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3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4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5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7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8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9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10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11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12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13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24"/>
  </p:notesMasterIdLst>
  <p:handoutMasterIdLst>
    <p:handoutMasterId r:id="rId25"/>
  </p:handoutMasterIdLst>
  <p:sldIdLst>
    <p:sldId id="340" r:id="rId2"/>
    <p:sldId id="338" r:id="rId3"/>
    <p:sldId id="341" r:id="rId4"/>
    <p:sldId id="343" r:id="rId5"/>
    <p:sldId id="344" r:id="rId6"/>
    <p:sldId id="346" r:id="rId7"/>
    <p:sldId id="263" r:id="rId8"/>
    <p:sldId id="264" r:id="rId9"/>
    <p:sldId id="328" r:id="rId10"/>
    <p:sldId id="350" r:id="rId11"/>
    <p:sldId id="327" r:id="rId12"/>
    <p:sldId id="265" r:id="rId13"/>
    <p:sldId id="267" r:id="rId14"/>
    <p:sldId id="339" r:id="rId15"/>
    <p:sldId id="351" r:id="rId16"/>
    <p:sldId id="329" r:id="rId17"/>
    <p:sldId id="330" r:id="rId18"/>
    <p:sldId id="331" r:id="rId19"/>
    <p:sldId id="271" r:id="rId20"/>
    <p:sldId id="332" r:id="rId21"/>
    <p:sldId id="333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  <a:srgbClr val="0070C0"/>
    <a:srgbClr val="FF9900"/>
    <a:srgbClr val="FFCCCC"/>
    <a:srgbClr val="F1C7C7"/>
    <a:srgbClr val="FF9999"/>
    <a:srgbClr val="00CC00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3" autoAdjust="0"/>
    <p:restoredTop sz="86453" autoAdjust="0"/>
  </p:normalViewPr>
  <p:slideViewPr>
    <p:cSldViewPr snapToGrid="0">
      <p:cViewPr varScale="1">
        <p:scale>
          <a:sx n="63" d="100"/>
          <a:sy n="63" d="100"/>
        </p:scale>
        <p:origin x="1494" y="72"/>
      </p:cViewPr>
      <p:guideLst/>
    </p:cSldViewPr>
  </p:slideViewPr>
  <p:outlineViewPr>
    <p:cViewPr>
      <p:scale>
        <a:sx n="33" d="100"/>
        <a:sy n="33" d="100"/>
      </p:scale>
      <p:origin x="0" y="-337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462FB-7B72-4202-8B8D-2F20DEF8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24440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00:37:09.6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10530 9165 52 0,'-3'-5'22'0,"6"-8"-12"0,0 23-8 0,0-12 9 0,3 15 8 15,0 3 6 1,3 8 4-16,-3 5 5 16,0 8-13-16,0-3-2 0,0 3-9 15,-3 0-4-15,0 0-3 16,-1-2-3-16,-2-1 3 0,0 0-7 16,3-2 1-16,3-11-70 15</inkml:trace>
  <inkml:trace contextRef="#ctx0" brushRef="#br0" timeOffset="1">10610 9083 64 0,'-6'-5'24'0,"3"5"-12"0,6 0-8 0,-3 0 10 16,6 0-6-16,0 0-2 15,3-3 1-15,0 1 0 16,3-1 3-16,0 0 4 16,6 1-6-16,6-1 0 15,-4 0-4-15,1 1-1 16,3-1-1-16,3 0-2 15,0 1-2-15,2 2 1 16,10 0 3-16,0 0 1 16,5 0-1-16,-2 0 1 15,9 0 9-15,2 0 7 16,7-3-6-16,11 3-2 16,-2 0-6-16,-4 0-6 0,4 0-2 0,-4-3-1 15,4 1 3-15,2 2 2 16,4 0 2-16,-4 0-1 15,6 0-2-15,-5-3 3 16,-1 1 0-16,-5 2-1 16,5 0-2-16,-5 0-4 15,-4 0 0-15,7 0 0 16,-7 0 2-16,1 0 1 16,2 0 1-16,7-3 2 15,-4 3 3-15,-3 0-2 16,7 0-2-16,-4-3 0 0,1 1 1 15,5-1-3-15,-2 3-2 16,-4 0 2-16,4 0 2 16,-1 0 0-16,-5 0 2 15,-1 0-4-15,3 0 0 16,-2 0 1-16,-4 0 0 16,4 0 0-16,2-3 2 15,1 1-1-15,-1 2-1 16,4 0 1-16,-4 2-1 15,1-2 0-15,-1 3 0 16,-2-3-3-16,-1 0 2 16,-5 3 3-16,8-1 1 0,-2 1-4 15,-4 0 1-15,4-3 0 16,-1 0 0-16,1 0 0 16,2 0 2-16,3 0-3 15,-2 2-2-15,-1-2 4 16,-2 0 1-16,-4 0 0 15,1 0-2-15,-1 0-2 16,7 0-1-16,-4 0 2 16,4 0 0-16,14-2 3 15,3-1 1-15,-8 0-4 16,5 1-1-16,-5 2 3 16,-7 0 1-16,0 0-3 0,-5-3 1 15,-4 0 0 1,1 3 0-16,5-2-3 15,-2 2 2-15,2 0 3 0,1 0 1 16,-7-3-4-16,-5 0-1 16,-4 3 5-16,-5 0 3 15,-3 0-3-15,-1 0 0 16,-8 0-1-16,-3 0-2 16,-6 3 1-16,-4-3-1 15,-5 3-22-15,-6-1-10 16,-6 4-39-1</inkml:trace>
  <inkml:trace contextRef="#ctx0" brushRef="#br0" timeOffset="2">10592 9594 44 0,'3'-16'19'0,"6"32"-10"0,6-24-6 15,-6 5 4 1,3 1 3-16,3-4 4 0,6 1 1 16,6 2 0-16,-1-2-1 15,4 2-1-15,3 1-5 16,3 2-3-16,11 0 2 16,4 0 0-16,2 0 5 15,10-3 5-15,5-2-7 16,10 2-3-16,2 1-7 15,6-1 0-15,1-2 0 0,-4-1 0 0,3 4 2 16,1-1-1 0,-4 0-1-16,0 1 1 0,-2-1-1 15,-1 0 2 1,7 3 1-16,-7 0-1 0,3 0-2 16,1-2 1-16,-4-1 1 15,6 0 1-15,-2 3 1 16,-7-2-5-16,6-1 1 15,-5 1 0-15,-4-1 0 16,1 0 2-16,2 1 3 0,-6 2 2 16,10 0 3-1,-4-3-7-15,-2 0-2 16,2 3-1-16,0 0 2 16,-2 0-1-16,-1 0 2 0,15 0-4 15,-5 0-2-15,-7 0 4 16,7 0 3-16,-7 3-1 15,-9-3-2-15,7 3-3 16,-7-3 1-16,1 2 3 16,-4 1 1-16,7 2-1 15,-7-2-2-15,-2-1 1 16,2-2-1-16,-2 0 0 16,-1 0 0-16,4 0 0 0,-1 0 2 15,-5 0-3 1,-1 0 0-16,7 0 1 15,-7 0 2-15,1 0-1 0,-4 0-1 16,4 3 1 0,2 0 1-16,-5-1-3 0,-1 1 0 15,7 0 1-15,-1-1 2 16,-2 1-1-16,-3-3 2 16,8 3-2-16,-2-1 2 15,-7 1-2-15,-2 0 2 16,2-3 2-16,-2 2 2 15,-1 1-6-15,1-3 0 16,0 3-1-16,2-1 2 16,-2-2-1-16,-1 3-1 0,-2-3 1 15,-1 0 1-15,-5 0-3 16,-6 0 0-16,-4 0 1 16,-2 0 2-1,-3 0 1-15,-6 0 1 0,-3 0-2 16,-3 0-2-16,-4 0 1 15,1 0-1-15,-3 0 0 16,6 0-3 0,0 0 2-16,-3 0 3 15,-3 0 1-15,-6 0-1 16,0-3 1-16,-9 1-7 16,0-4-1-16,-9 1-31 15,0-3-12-15,-6 0-37 16</inkml:trace>
  <inkml:trace contextRef="#ctx0" brushRef="#br0" timeOffset="3">16885 9020 88 0,'12'-11'33'0,"-12"8"-18"0,3 1-11 0,-3 2 10 0,0-3-4 16,0 3 0-1,3-3-4-15,-3 3 1 0,0 0-4 16,0 0 0-16,3 8 1 16,3 8 0-16,-6 8 0 15,0 16 2-15,0 10-1 16,-3-5 0-16,3 5-3 16,-6-2-2-16,6-3 3 0,0-3-2 15,0-2 2-15,3-3-2 16,0 0 2-16,3-8-4 15,3-8-2-15,3-7-60 16</inkml:trace>
  <inkml:trace contextRef="#ctx0" brushRef="#br0" timeOffset="4">10673 8681 104 0,'-6'-3'41'0,"3"6"-22"0,-3-3-11 15,3 3 13-15,0 5-10 16,-3 0-3-16,0 7-5 15,0 7 0-15,0 1-2 16,3 4-5-16,0-1-2 0,6 6 5 16,6-3 5-16,6-5-2 0,6-3-1 15,6-5 0 1,-1-5 1-16,1-6 3 16,0-8 2-16,-3-7 10 0,-3-4 4 15,-6-1 6-15,-7-4 6 16,-8-2 2-16,-5-6 0 15,-4-4-10 1,-3 4-2-16,-6 6-12 0,-3 5-2 16,0 6-5-16,-3 2-1 15,4 8-6-15,2 2 0 16,6 6-26-16,6 0-10 16,6 0-77-1,9-5-39-15,12-14 78 16</inkml:trace>
  <inkml:trace contextRef="#ctx0" brushRef="#br0" timeOffset="5">16730 8644 72 0,'-3'-3'30'0,"3"3"-16"0,0-2-6 0,0 2 13 16,-3 2-1-16,0 1 0 15,-3 2-8 1,-6 3-3-16,-3 5-3 16,-2 11-1-16,-1 0-3 0,0 2 1 15,0 4-2 1,3-1 2-16,6 5 0 0,6-5-1 0,6 0-2 15,3-5 3-15,9-3 0 16,6-2 3-16,0-9 3 16,0-2 5-16,-4-5 3 15,-2-3 4-15,-3-3 4 16,-3 1 0-16,-3-6 0 16,-6-5 3-16,-6 2 3 0,0 0-13 15,-6 3-5-15,-3 0-8 16,-2 3-2-1,2 3-1-15,0-1-2 16,3 0-13-16,3 3-4 0,6 3-26 16,3-3-13-16,18 0-28 31,3 0-38-31,2-3 39 0</inkml:trace>
  <inkml:trace contextRef="#ctx0" brushRef="#br0" timeOffset="6">16808 8734 72 0,'0'0'27'0,"0"-3"-14"0,0 3-2 0,0 0 10 16</inkml:trace>
  <inkml:trace contextRef="#ctx0" brushRef="#br0" timeOffset="7">16805 8723 195 0,'-3'-8'40'15,"0"3"-14"-15,0 0-6 16,0 0-13-16,3-1 5 0,3 1 1 16,3 0-6-16,3-1-4 15,2 1-2-15,1 2 1 16,3 1-3-16,3 2 0 0,0 2 1 15,-3 4 0 1,-6-1 0-16,-6 6 2 0,-3 4 1 16,-6 1 1-16,-3 0-2 15,0-3 1-15,3 1-2 16,0-4-1-16,3 1-2 16,3-1 1-16,3 1 1 15,6 2 0-15,-3 0 0 16,0 1 0-16,-3-1 0 15,-6-3 2-15,-3 4 14 16,-3-4 7-16,-6-2-11 16,0 0-5-16,0-3-6 15,0 1-2-15,1-4-48 16,2 1-21-16</inkml:trace>
  <inkml:trace contextRef="#ctx0" brushRef="#br0" timeOffset="8">17727 9017 96 0,'0'-3'38'0,"3"3"-20"0,-3 0-10 0,0 0 11 0,0 0-5 16,3 3 0 0,0 2-6-16,3 3-3 15,0 0-2-15,0 3-3 0,0-1 1 16,0 1-1-16,0 0 0 0,3-4 0 15,0 4 0-15,-3-6-99 32,9-2 32-32</inkml:trace>
  <inkml:trace contextRef="#ctx0" brushRef="#br0" timeOffset="9">17894 9043 148 0,'-6'-5'55'0,"9"5"-30"0,0 3-34 0,-3-3 9 16,3 5-2-1,0 0 3-15,3 1 0 0,0 2-1 16,0 0 1-16,3 0-1 0,0-1 0 16,0 1-60-1</inkml:trace>
  <inkml:trace contextRef="#ctx0" brushRef="#br0" timeOffset="10">18117 9049 64 0,'-3'2'27'0,"3"1"-14"0,0 5-13 15,0 0 7-15,0 5 11 16,0 19 6-16,3 0-4 16,0-1-1-16,-3 1-11 15,3 3-3-15,0-1-3 16,-3-5 1-16,3-2-2 15,-3-6-1-15,0-3 3 0,0-2-22 16,0-5-47-16,3-3-4 16</inkml:trace>
  <inkml:trace contextRef="#ctx0" brushRef="#br0" timeOffset="11">18087 9115 32 0,'-6'-5'13'0,"4"5"-6"0,-1-3 9 0,3 3 11 16,0 0 5-16,0-3 4 0,0 1-9 15,3-4-2-15,2-2-10 16,1 1-4-16,6-1-6 16,0 0-2-16,3 2-1 15,0 1-2-15,3 2 3 0,-3 1-4 16,0 2-2-16,-3 5 2 16,-4 3 2-16,-2 3 0 0,-3-1 2 15,-6 11 0-15,-3-5 1 16,-2 5 2-1,-4-2 1-15,0-3-6 16,3-3 0-16,3-5-1 0,3 0 0 16,6 0-5-16,6-3 1 15,3 0 2-15,3 1 1 16,5 2 1-16,1 2 0 16,-3 3-3-16,-3 1 2 15,-6-1 3-15,-3 5 3 16,-9-2 9-16,-6-2 5 15,-3-4-3-15,-3 3 1 16,-3-2-8-16,0-3-3 16,1 0-3-16,-1-3-3 15,3-5-4-15,3 5 0 16,3-7-25-16,6-1-8 0,3-5-25 31,6 0-35-31,3-2 29 0</inkml:trace>
  <inkml:trace contextRef="#ctx0" brushRef="#br0" timeOffset="12">18349 9046 108 0,'0'-3'44'0,"0"6"-24"0,0 0-17 15,3-1 12-15,-3 6-3 16,0 6 1-16,0 9 1 0,0 6 2 16,0 3-3-16,-3 0 0 15,3 0-7 1,-3-3-4-16,3-3-1 0,0 1 3 0,0-6 2 16,0-3-7-16,3-2-4 15,3-8-55 1,3-2-44-16,0-9 35 15</inkml:trace>
  <inkml:trace contextRef="#ctx0" brushRef="#br0" timeOffset="13">18465 9268 132 0,'-20'-5'52'0,"14"5"-28"0,0 3-30 0,6-1 6 0,-3 6 3 16,-3 0 5-16,3 3 7 15,0 2 5-15,3 3-4 16,3-3-1 0,9 3-9-16,0-3-2 0,5-2 2 0,1-3-1 15,0-3 2-15,-3-2-2 16,-3-6 2-16,-3-10 0 16,-6 2 1-16,-3 1 0 15,-3-1 2-15,-6-2-3 16,-6 2 1-16,0 1-5 15,0 2 0-15,3 0-12 0,4 5-4 16,2 1-34-16,3 2-14 16,12-3-21-1</inkml:trace>
  <inkml:trace contextRef="#ctx0" brushRef="#br0" timeOffset="14">18745 9258 124 0,'-18'0'46'0,"15"0"-24"0,-11 0-19 0,8 0 10 16,0 0 3-16,-6 2 4 15,-3 1-4-15,0 2-1 16,-3 3-9-16,3 3 0 0,3-1 1 16,3 6-1-16,3 3-1 0,6-1-3 15,9-2 1-15,6 0 2 16,3-3 4-1,9-2-6-15,-3-3-2 0,0-3-17 16,-1-5-4-16,-2 0-30 16,-3-8-48-1,0-8 17-15</inkml:trace>
  <inkml:trace contextRef="#ctx0" brushRef="#br0" timeOffset="15">18808 9070 96 0,'-3'-5'38'0,"3"7"-20"0,0 1-21 16,3 2 8-16,0 3 9 15,-3 5 6-15,3 14 9 16,0 2 7-16,-3 3-15 0,0 2-7 16,0 6-8-16,0-6-5 0,3-2 0 15,0-3 1-15,0-5 1 16,0-3-4-16,3-5-1 15,0-3-41 1,-1-5-56-16,4-5 12 16</inkml:trace>
  <inkml:trace contextRef="#ctx0" brushRef="#br0" timeOffset="16">19001 9274 116 0,'-9'-3'44'0,"3"6"-24"0,-3-1-17 0,-2 1 10 0,-4 2 9 16,-3 3 8-1,-3-3-9-15,3 6-4 0,3-3-10 16,0 0-7-16,3 3-3 0,6-1 4 16,3-2 3-16,3 0 3 15,6 3 1-15,3-4-4 16,9 4-1-16,6-3-6 15,3 0 0-15,0-3-26 16,-1-2-8-16,4 0-41 16</inkml:trace>
  <inkml:trace contextRef="#ctx0" brushRef="#br0" timeOffset="17">19478 9096 132 0,'-6'-8'52'0,"3"8"-28"0,-3 3-24 0,3 2 13 0,-3 1-7 16,-6 7-1-16,0 11 2 15,-6 2 2-15,3 3-4 16,6 0 1-16,0-2 1 0,9 7 3 16,9-5 1-16,0-5 6 15,6-5 1-15,6-6-3 16,3-5-1-16,2-8-4 15,-2-8-1-15,0-3 1 16,-3-5 4-16,-6-2 3 16,-6-3 2-16,-6-14-2 0,-9 1 0 15,-3 5-7 1,-6 2-2-16,-3 6-6 16,0 5-4-16,0 6-26 0,6 2-11 15,4 3-38-15,2 2-15 16,9 0-1-1</inkml:trace>
  <inkml:trace contextRef="#ctx0" brushRef="#br0" timeOffset="18">19736 8972 124 0,'-8'5'49'0,"2"-2"-26"0,0 8-16 15,3-6 15 1,0 3-7-16,0 2 2 0,-3-2-12 16,3 3-3-16,0-3-2 15,3 0-9-15,0-3-2 0,0 0-58 16</inkml:trace>
  <inkml:trace contextRef="#ctx0" brushRef="#br0" timeOffset="19">19784 8983 152 0,'-6'-3'57'0,"6"8"-30"0,-3 1-34 0,3-1 10 15,-3 3-3-15,0 0 0 16,0 2-3-16,0 1 2 15,0 2-17-15,0 0-8 16,3-2-30-16</inkml:trace>
  <inkml:trace contextRef="#ctx0" brushRef="#br0" timeOffset="20">10581 10054 88 0,'3'-5'35'0,"0"-3"-18"0,-3 5-2 15,2 9 15-15,1 7-10 16,0 8-1-16,0 5 0 16,0 9 2-16,-3 5-11 15,0 2-3-15,0 0-3 0,3-2-2 16,0-6 1-16,0 1-18 16,3-9-6-16,0-7-54 15</inkml:trace>
  <inkml:trace contextRef="#ctx0" brushRef="#br0" timeOffset="21">10595 10049 60 0,'-8'-3'24'0,"8"6"-12"0,2-3-14 0,-2 0 70 15,6-3-16 1,0 3-18-16,3 3-10 0,3-6-12 16,3 1-2-16,9-1-6 15,3-2 2-15,5 2 0 0,7-2 2 16,3-1 0-16,-1 4 0 15,4-1 0-15,6 0-4 16,-4-2-1-16,4 3-1 16,0-1 1-16,2 0-2 15,1-2 2-15,-1 0 2 16,1 2 2-16,-1 0-3 16,-2-2-1-16,3 0-1 15,-1 0-2-15,-2-1 1 16,-1 1-1-16,-2 2 0 15,-3 1 2-15,-1-1-3 0,1 3 0 16,3 0 5-16,2-3 5 16,10 1-1-16,5-1 1 15,4 0-5-15,-1 1-3 16,1 2 0-16,-4-3-1 16,4 0 0-16,-1 1 0 15,0-1 0-15,4 1 2 16,-4-1-1-16,-2 3-1 15,-4-3-2-15,4 3 1 16,-4 0 1-16,1 0 0 16,-4 0 0-16,-2 0 0 0,0 0 0 15,-4 0 2 1,-2 0-1-16,8 0-1 16,1-2 3-16,-1-1 0 0,1 0-4 15,-7 1-1-15,4-1 1 16,-3 3 2-16,-4 0-2 15,4-3 0-15,-1 3 1 16,1-2 0-16,-1-1-3 16,1 3 2-16,-6 0 1 15,5 0 2-15,4-3-1 16,-4 1-1-16,4 2 1 0,-4-3 1 16,1 0-1-1,0 3-1-15,-4 0 1 16,-2 0-1-16,0 0 0 15,-1 0 0-15,1 0 0 16,5 0 0-16,1 0 0 16,-1 0 0-16,4 0-3 0,0 0 0 15,-4 0 4-15,1 0 1 16,-1 0-3-16,7 0 1 16,-7 0-2-16,4 0 0 15,0 0 2-15,-4 0 2 16,4 0-1-16,-1 0 2 15,1 0-2-15,2 0-1 16,1 0 1-16,14 0-1 16,-5 0 0-16,-10 0 0 15,-2 0-3-15,-4 0 2 16,-2 0 1-16,-3 0 2 0,5 3-3 16,-2-3 0-16,2 0 1 15,1 0 0-15,-3 0 0 16,-1 0 0-16,1 3 0 15,-7-1 0-15,-5 1 0 16,-9 0 2-16,-6-1-3 16,-3 1 0-16,-4 0-1 15,-2-1 0-15,3-2 4 16,-3 0 1-16,3 3-1 16,-3-3 1-16,0 0-4 15,-3 0-2-15,-4 0 2 16,-2 0 2-16,0 0 0 15,0 0-1-15,-6 0-2 0,6 0 1 16,0 0 1 0,0 0 2-16,3-3 1 0,3 1 1 15,3-1-5-15,3 3 1 16,-3-3 0-16,-6 3 0 16,0 0-3-16,-4 0 2 15,1 0 3-15,0 0 1 16,0-2-4-16,-3 2 1 15,0 0 0-15,0 0 0 16,-3 0 0-16,0 0 2 16,0 0-3-16,3 0 0 15,0 0-4-15,0 5 1 16,-3-2 0-16,0 10 2 0,-3 13-1 16,-3 17-1-16,-3 4 5 15,0 1 1-15,0 5-3 16,1-6-1-1,2-2-2-15,3-5 0 0,3-3 5 16,3-5 1-16,3-8-9 16,-1-3-5-16,1-8-69 15</inkml:trace>
  <inkml:trace contextRef="#ctx0" brushRef="#br0" timeOffset="22">10616 10541 124 0,'0'-3'46'0,"6"6"-24"0,0 0-21 0,0-3 11 15,0 0-6-15,3 0 2 16,6 0-1-16,9-6 3 16,3 1-5-16,5 2 8 0,7-7 4 15,0 2-5-15,-1 8 1 16,4-3-6-16,6 3-2 0,-4-5-5 15,10 0 0-15,5-3 11 16,7 2 7 0,5 1-9-16,1 0-5 15,8-6-5-15,3 6 0 0,1-3 1 16,2 3 2-16,-3 2-3 16,1-2 0-16,-4 2 1 15,1 1 0-15,-4-1 2 16,3 0 3-16,-5 3-2 15,2-2 0-15,3-1-1 16,1 0-2-16,-4 1 1 16,-2 2 1-16,-4 0-1 0,-2-3-1 15,5 0 3 1,0 1 2-16,-2-1-2 0,2 0 0 16,-2 1-1-16,-4-1-2 15,7 0 1-15,2 1 1 16,-3-1 1-16,-5 1 1 15,14-1 2-15,-2 0 1 16,-1 1-3-16,-3-4-3 16,1 4 0-16,-4-1 1 15,0-2-1-15,1 2-1 0,-7 0 3 16,4 1 0-16,-4-1-1 16,4 1-2-16,-7 2-2 15,4-3 1 1,-4 0 1-16,7 3 0 0,-4 0 2 15,0-2 3-15,1 2-4 16,-4 0-3-16,-2 0 3 16,-4 2 3-16,-2-2-1 15,6 3-2-15,-4-3 0 16,4 0-1-16,-1 0 0 16,-5 3 0-16,2-1 0 15,-2-2 0-15,5 0-3 16,1 0 2-16,2 0 1 15,-2 0 2-15,-7 0-1 0,4 0 2 16,-4 3-2-16,1-3-1 16,8 0 1-16,-2-3 1 15,8 3 3-15,-5 0 4 16,5 0 0-16,-5 0 2 16,-4 0-8-16,1 0-4 15,-13 0 0-15,-8-2 0 16,-6-1-26-16,-3 0-9 15,-1 1-39-15,4 2-15 16,0 2-2 0</inkml:trace>
  <inkml:trace contextRef="#ctx0" brushRef="#br0" timeOffset="23">10604 9615 80 0,'0'3'33'0,"-3"-3"-18"0,3 0-2 0,0 0 14 0,0 0-6 16,-3 2 0-16,-3 6-3 16,-2 3 0-1,-1-1-5-15,-6 6-3 0,3 3-5 16,0 2-2-16,0 5 1 0,3 3 2 15,6-2 1-15,3-3-3 16,6-3-3-16,9-3 0 16,0-2 1-16,0-2 1 15,3-7 1-15,-4-1-2 16,1-6-2-16,-3-3 1 16,-3 0 1-16,0-2-1 0,-3-3-1 15,-6 0 7-15,-3 0 5 16,-3 3 0-1,-3 0 3-15,0 2-8 16,-6 1-4-16,0-1-2 0,4 0 1 16,2 1-36-1,3 2-24-15,9-6-10 16,3 1-8 0</inkml:trace>
  <inkml:trace contextRef="#ctx0" brushRef="#br0" timeOffset="24">10691 9681 108 0,'-3'-5'41'16,"3"0"-22"-16,0 5-3 0,3 2 16 0,-3 3 7 15,0 1 3-15,-3 4-14 16,0 1-4-16,-3 0-14 15,3 2-9-15,-3 0-1 0,3 0 0 16,0-5 0-16,0-3 0 16,3 3 0-16,0-8 2 15,9 3 1-15,0-3-1 0,12-3-2 16,-1 1-2 0,1-4-1-16,-3 1-9 15,0 0-5-15,-3 0-27 16,0-1-9-16,-3 4-25 15</inkml:trace>
  <inkml:trace contextRef="#ctx0" brushRef="#br0" timeOffset="25">10842 9581 84 0,'-8'0'33'0,"8"18"-18"0,-3-5-7 0,3-7 37 16,0 17 4 0,-3 4-8-16,3-3-2 15,0 5-20-15,0-5-7 0,0 5-7 16,0-5-6-16,3-3-2 16,0-3-23-16,0-5-10 0,0 1-52 31</inkml:trace>
  <inkml:trace contextRef="#ctx0" brushRef="#br0" timeOffset="26">16343 9626 60 0,'0'0'24'0,"0"21"-12"0,0-5-1 0,0-6 10 15,0 1 4-15,0 2 4 16,-3 3-11-16,0 0-3 16,0 5-9-16,0 3-2 0,0-6-2 15,0-2-2-15,0-3 1 0,3-2-12 16,0-3-5-16</inkml:trace>
  <inkml:trace contextRef="#ctx0" brushRef="#br0" timeOffset="27">16403 9689 112 0,'-3'-13'44'0,"6"21"-24"0,0-11-17 0,-3 3 12 16,12-3-7-16,2 1 0 15,7-1-2-15,-3 3-1 16,0 0-3-16,-3 5-2 0,0-2 1 15,-6 8 3 1,-3 2 7-16,-6 0 5 16,-6 0-6-16,-3 1-1 15,-6-4-5-15,-3-2-1 16,3 0-1-16,0-3 1 16,6 1-2-16,3-4 6 15,0 1 3-15,24 0-1 16,0-3-5-1,0 0 0-15,3 2-2 16,-3-2-2-16,0 3 1 16,-4-3 1-16,1 5-3 15,-6 3 0-15,0-3-6 16,-3-2 0-16,-3 0-63 16,0-6-43-1</inkml:trace>
  <inkml:trace contextRef="#ctx0" brushRef="#br0" timeOffset="28">16668 9673 116 0,'-3'-8'44'0,"3"14"-24"0,0-9-4 0,0 3 18 16,0 0-1-16,0 0 3 16</inkml:trace>
  <inkml:trace contextRef="#ctx0" brushRef="#br0" timeOffset="29">16674 9668 326 0,'11'0'12'0,"4"-8"-5"0,3 3-5 16,3-1 1-16,0 1-4 15,0-6 0-15,-3 9 3 16,-4 2 1-16,-2 0-4 16,-3 0 1-16,-3 0 0 15,-6 13 4 1,0 0 0-16,-3 3 1 16,-3 0-1-16,0 0-2 15,0 0 1-15,0 5-4 16,1-3 0-16,-1 4 1 15,3-6 0-15,0-1-3 16,0-1 0-16,3-4-34 16,0-2-12-16,0-3-42 15</inkml:trace>
  <inkml:trace contextRef="#ctx0" brushRef="#br0" timeOffset="30">16703 9739 176 0,'-3'-2'66'0,"3"4"-36"0,3-4-31 0,-3 2 12 15,6 2 1-15,3-2 5 16,6 0-9-16,6 0-2 16,3-2-4-16,9-1-2 0,-1 0 1 15,-5 1-41-15,0-1-15 16,-9 0-24-1</inkml:trace>
  <inkml:trace contextRef="#ctx0" brushRef="#br0" timeOffset="31">17736 9964 80 0,'0'-2'30'0,"0"2"-16"0,3 0-6 0,-3 0 13 16,6 0 1-16,0 2 2 15,-3 1-5-15,3 2 1 16,0 3-9-16,3 0-2 0,0 5-5 16,0 3-1-16,3 0 1 0,0-3-2 15,-3-2-2-15,2-1-2 16,-2 1 1-16,0-3-54 16,0-3-43-1</inkml:trace>
  <inkml:trace contextRef="#ctx0" brushRef="#br0" timeOffset="32">17894 9988 128 0,'-3'-5'49'0,"3"5"-26"0,0 0-29 16,3 0 8-16,-3 0-2 0,3 2 0 15,3 4 0 1,-3-1 0-16,3 6 2 15,3 2 1-15,-3 3-4 0,3 0-1 16,0-3-52-16,0-3-24 16,-4-2 40-16,1 0 18 15</inkml:trace>
  <inkml:trace contextRef="#ctx0" brushRef="#br0" timeOffset="33">18102 10030 80 0,'-6'-16'33'0,"6"35"-18"0,0-3-18 15,0 5 19 1,0 0 1-16,0 0-4 16,-3 1 0-16,3-1-8 15,0 10-3-15,0-4-4 16,-3-3 1-16,3-6-19 15,0-2-7-15,3-3-19 16,0-5-7-16</inkml:trace>
  <inkml:trace contextRef="#ctx0" brushRef="#br0" timeOffset="34">18090 10009 100 0,'0'-5'38'0,"0"2"-20"0,0 1-4 0,0 2 15 16,0-3-3-16,0 0-1 15,0 1-2-15,0-1 0 16,3-2-13-16,3-1-3 0,3 1-3 15,3 0-5-15,3 0 1 16,0 2-2-16,0 3 0 16,-3 3 2-16,0 2 2 15,-3 3 1-15,-3 2 1 0,-6 6 0 16,-3 8 2 0,-3-8-3-16,0 0-2 0,0-3 2 15,0-2 0-15,3-1-1 16,3-2-2-16,3 3-2 15,3-3-1-15,0 2-1 16,3 1 3-16,0-1 0 16,-4 1 3-16,1 2-3 15,-6-2 0-15,-3-1 12 16,-3 6 7-16,-5-2-5 0,-4-4 0 16,0-2-7-1,0-3-2-15,0 1-4 0,3-12-1 16,3 4-15-16,0-1-4 15,9-5-80 1,3 0 5 0</inkml:trace>
  <inkml:trace contextRef="#ctx0" brushRef="#br0" timeOffset="35">18358 9988 164 0,'-3'-5'63'0,"3"5"-34"0,6 2-34 0,-6 1 10 0,3 2 10 16,-3 9 10-16,0 9-2 15,-3 4-1-15,0-3-12 16,0 2-6-16,0 1-1 16,0 2-2-16,0-6-1 15,3 1 1-15,0-3-1 16,0-2-14-16,3-6-5 0,3-2-56 15,0-9-46 1,0-10 45-16</inkml:trace>
  <inkml:trace contextRef="#ctx0" brushRef="#br0" timeOffset="36">18457 10168 128 0,'-24'0'49'0,"21"3"-26"0,0-1-29 0,3 4 8 15,-3-1 9-15,0 3 5 16,0 8 5-16,3-3 2 16,3 5-8-16,3-2-4 15,6 0-6-15,6-5 1 16,-1-3 3-16,1-3 1 0,-3-2 4 16,0-9-5-16,-3-7-1 15,-3 0 2-15,-3 0 1 16,-3-3-1-16,-3 0 1 15,-3 0-4-15,-3 3-2 16,-6 0-5-16,3 2-2 16,0 3-41-16,3 5-17 15,3 1-7 1,9-1-15-16</inkml:trace>
  <inkml:trace contextRef="#ctx0" brushRef="#br0" timeOffset="37">18695 10155 116 0,'-18'-3'44'0,"15"3"-24"0,-6 0-10 15,6 0 12-15,-6 3-6 16,-3-1 1-16,0 4-8 16,-3 2-1-16,3 0-4 15,0 2-1-15,4 6 1 0,5 5 0 16,3-2 2-16,6-3-3 15,5-1 0-15,4-1 1 16,3-1 2-16,9-5-5 0,-3-3-1 16,0-2 0-16,-4-3 2 15,1-8-12-15,-3 3-6 16,-3-11-49 0,0-3-35-16,0-2 36 15</inkml:trace>
  <inkml:trace contextRef="#ctx0" brushRef="#br0" timeOffset="38">18873 9970 96 0,'-3'-6'38'0,"3"6"-20"0,3 3-23 0,-3-3 6 0,0 5 16 15,3 3 11-15,-3 8-1 16,3 10 1-16,-3 4-6 15,-3 1-2-15,0 1-11 16,0 2-1-16,0 1-1 0,0-3-6 16,3-6-2-16,-3-2 0 15,3-6 2-15,0-4-20 16,0-4-7-16,3-2-55 16</inkml:trace>
  <inkml:trace contextRef="#ctx0" brushRef="#br0" timeOffset="39">18974 10171 136 0,'-20'-3'52'0,"14"3"-28"0,-18 0-17 0,15 3 13 15,-3-1 7-15,-3 1 6 16,3-3-17-16,0 5-9 15,3-2-5-15,3-1-2 0,0 4 2 16,4 2 1-16,2-3 3 16,0 8-3-16,5-2-2 0,4-1 0 15,0 4 1 1,0-4 1-16,6 1 1 16,6-1-5-16,-3-2-1 15,0-2-24-15,0-1-7 16,2-10-55-16</inkml:trace>
  <inkml:trace contextRef="#ctx0" brushRef="#br0" timeOffset="40">19260 10120 140 0,'0'0'55'0,"0"6"-30"0,3-6-7 15,0 0 20-15,-3 0-1 0,3 0 2 16,0-3-17-16,0-2-8 16,0-1-11-1,3-7-2-15,0-3-1 0,0 0 0 16,0 3 2-16,-3 3 1 15,0-1 1-15,0 3 2 16,-3 3-10-16,0 2-2 16,0 3-2-16,3 8 0 15,0 0 7-15,0 5 2 16,0 3 1-16,-3 3 1 16,0 2 0-16,0 0 1 0,0 0-2 15,0-2-2-15,0 4 5 16,0 1 1-16,0-3-9 15,0-2-5-15,0-6-43 16,0 0-18-16</inkml:trace>
  <inkml:trace contextRef="#ctx0" brushRef="#br0" timeOffset="41">19245 10274 180 0,'-6'-3'68'0,"6"3"-36"0,0 11-35 0,3-11 11 16,-3 0 7 0,6 0 5-16,3 0-6 0,3 0-1 15,3 0-7-15,9 5-4 16,3-8-1-16,-1 1-1 0,1 2 2 16,-3 5-10-16,-6-8-2 15,-3 1-61 1</inkml:trace>
  <inkml:trace contextRef="#ctx0" brushRef="#br0" timeOffset="42">19537 9906 108 0,'-3'-3'41'0,"6"3"-22"0,-3 3-20 16,0 0 9-16,0 2 10 15,0 3 8-15,-3 0-7 16,0 2-3-16,0 1-9 0,0 0-3 15,-3-3-2 1,3-1-4-16,0 1 1 0,0-2-34 16</inkml:trace>
  <inkml:trace contextRef="#ctx0" brushRef="#br0" timeOffset="43">19591 9911 124 0,'-9'-2'46'0,"9"2"-24"0,0 5-26 0,0 0 8 16,0 1 0-16,0-1 5 15,0 3-7-15,0 0-1 16,-3 2-14-16,3 1-5 0,-3-3-34 16,0-3-16-1</inkml:trace>
  <inkml:trace contextRef="#ctx0" brushRef="#br0" timeOffset="44">9545 11991 88 0,'-9'-8'33'0,"0"13"-18"0,-6-2-11 0,6 2 8 16,-3 11-5-16,-6 3 1 15,-3 2-7-15,-2 11-3 16,5 5 3-16,3 10 1 16,9 1 4-16,9-3 1 15,6-8 10-15,12-5 4 16,11-9 0-16,7-9-1 16,9-12-4-16,2-7-2 15,1-19-8-15,-9-2 3 0,-7-9 3 16,-8 1 14-16,-12 0 8 15,-9 4-7-15,-9 1-1 16,-9 0-9-16,-6 5-2 0,-6 3-12 16,-2 3-1-16,-4 4-4 15,3 7-2 1,3 1-35-16,6 12-16 0,9 4-60 16</inkml:trace>
  <inkml:trace contextRef="#ctx0" brushRef="#br0" timeOffset="45">9411 12560 80 0,'-3'0'30'0,"0"2"-16"0,-12 4-10 15,6-1 8-15,0 8-5 16,-6 6-2-16,0 10-2 0,-3 8-3 16,4 3 1-16,2-1 1 15,3 4 3 1,9-6 4-16,3-6 7 16,9-4 2-16,8-6-3 15,1-8 1-15,6-2-5 0,0-11 1 16,0-8-7-16,-4-3 1 0,-2-2 4 15,-6 0 3-15,-9 0 2 16,-9-1 5-16,-6 4 4 16,-6-1-8-16,-3 3-4 15,-2 3-7-15,-4 2-4 16,3 3 0-16,0 0-1 16,9 3-14-16,9 2-55 31,3-5-56-31,21-2 22 15</inkml:trace>
  <inkml:trace contextRef="#ctx0" brushRef="#br0" timeOffset="46">9318 13229 56 0,'-2'0'24'0,"2"5"-12"0,-9-2-5 16,3 5 7-16,-3 3-3 16,0 5 1-16,-3 2-9 0,0 6-2 15,-3 2 1-15,0 3 1 16,3 3 1-16,6 0 0 15,6 0 9-15,6-3 3 16,6-3-1-16,6-5 1 16,0-10-3-16,9-8 0 15,-1-6-5-15,-2-5-3 16,0-3-2-16,-9-2 6 0,-6 0 4 16,-3 0 2-16,-9 0 1 15,-9-1 0-15,-3 4 0 16,-9 2-11-16,3 2-2 0,1 4-3 15,2-1 0 1,3 3-25-16,3 0-8 16,6 3-45-1,6-3-28-15,9 0 44 0</inkml:trace>
  <inkml:trace contextRef="#ctx0" brushRef="#br0" timeOffset="47">9506 13295 132 0,'-6'-10'52'0,"6"15"-28"0,0-2-33 15,0-3 9-15,0 8 0 16,-3 0 4-16,0-1 1 16,0 7 0-16,0-1-3 0,0 0-2 15,0 0 1-15,3-2-1 0,0-3 2 16,3 0-1-16,3-3-1 15,3 0 1-15,3-2 1 16,0 0-1 0,3-1-1-16,6-2-2 0,2-2 1 15,-2-1-17 1,-3 0-49-16,3 1-7 16</inkml:trace>
  <inkml:trace contextRef="#ctx0" brushRef="#br0" timeOffset="48">9697 13224 64 0,'0'3'24'0,"0"4"-12"0,0 9-12 16,0-2 7-16,-3 7 11 15,3 5 6 1,-3 6 5-16,0 2 5 0,3 6-17 15,0 0-5-15,3 2-3 16,0-5-1-16,2-3-29 16,4-7-10-16,0-6-34 15,-3-8-13-15</inkml:trace>
  <inkml:trace contextRef="#ctx0" brushRef="#br0" timeOffset="49">9116 14179 88 0,'-6'50'33'0,"6"-18"-18"0,-3-8-13 0,3-14 9 16,0 4-5-16,3-1-1 15,0 3-2-15,0-3-3 16,0 0-35-16,-3 0-14 0,3-5 14 16</inkml:trace>
  <inkml:trace contextRef="#ctx0" brushRef="#br0" timeOffset="50">9253 14108 64 0,'-9'-16'24'0,"9"16"-12"0,0-16 10 16,3 11 15-16,0-1-8 16,3 1-2-16,3 0-16 15,0-1-7-15,6 4-2 16,3 4 0-16,-1 9-1 15,1 5-1-15,-6 5 1 0,-6 3-1 16,0 5 2-16,-18 0-3 0,3 0 0 16,-3-2 3-16,0-4 1 15,-2-1-1-15,2-4-2 16,3-2-2 0,0-3 1-16,3-2 3 0,3-3 3 15,3 0 7-15,6-3 4 16,0-2-4-16,6-3-2 15,0 0-5-15,2 0-2 16,4 0-3-16,0 0-1 16,3-3-30-16,-3 0-14 15,3 1-30 1</inkml:trace>
  <inkml:trace contextRef="#ctx0" brushRef="#br0" timeOffset="51">9494 14145 132 0,'-15'-16'52'0,"15"13"-28"0,3 3-19 15,-3 0 11-15,3 0 2 16,3-3 1-16,3 1-10 16,6-1-5-16,0-5-3 15,6 0-4-15,5 0 2 0,1-2 1 0,-3 2 0 16,-3 0 0-1,-3 3 0-15,-6 5 0 0,0-3 0 16,-4 6 0 0,-5 5 0-16,0 7 0 0,-3 4 2 15,-3 5 1-15,-5 8 1 16,-1-3 0-16,0 0 0 16,0-3-5-16,3 1 1 15,0-1 2-15,3-2 1 16,0-3-4-16,0-2-1 15,3-4-120 1,6-7 28 0</inkml:trace>
  <inkml:trace contextRef="#ctx0" brushRef="#br0" timeOffset="52">9521 14293 176 0,'-9'-13'66'0,"12"21"-36"0,3-14-29 15,0 9 14-15,3-6 5 16,6 1 7-16,3-4-5 16,8 4-3-16,1-4-11 15,3 1-7-15,0 0-4 0,2-1-7 16,-5 1-2-16,3-3-64 16,-3 3-55-1,-12 0 43-15</inkml:trace>
  <inkml:trace contextRef="#ctx0" brushRef="#br0" timeOffset="53">9964 12105 104 0,'-3'-3'38'0,"3"3"-20"0,-3 0-4 0,3 0 15 16,0 0-12-16,0 0-4 15,-3 0-8-15,3 0-4 16,0 0 0-16,0 0-1 0,0 0 2 16,0 0-3-16,0 0 0 15,0 0 1-15,0 0 0 16,0 0 0-16,0 0 0 15,0 0 0-15,0 3 0 16,0-3 0-16,0 2 2 16,0 1-8-16,0 2-1 15,6 1-58-15</inkml:trace>
  <inkml:trace contextRef="#ctx0" brushRef="#br0" timeOffset="54">9976 12287 60 0,'-3'-2'24'0,"3"2"-12"0,0 0-14 16,0 0 17 0,0-6 4-16,0 1-7 15,0 2-2-15,0 1-8 16,0-1-4-1,0 8 1 1,0 1 2-16,0-6-2 0,0 0 0 16,0 0 3-1,6 2 1-15,0-2-1 0,0 0-4 16,0 0-3 0,-3-5-37-16,3 5-15 15</inkml:trace>
  <inkml:trace contextRef="#ctx0" brushRef="#br0" timeOffset="55">9569 12605 88 0,'-3'-3'35'16,"3"3"-18"-16,-3-3-11 0,3 3 11 0,0-2 0 16,0-1-1-1,3 1-4-15,3-4-2 16,5 1-9-16,1 0-2 0,6-1 0 16,-3 1 0-16,0 2 1 0,0 3-3 15,0 3 0-15,-3 2 2 16,-3 1 0-16,-4 2 3 15,-5 0 1-15,-2 2 1 16,-10 1 0-16,-6-1-2 16,3 1 1-16,0-3-4 15,3 0 0-15,3-3-1 16,3 0 0-16,3 1 0 16,9 7 0-16,6 0-3 15,6 3 1-15,-3 0 2 16,0 2 3-16,0-2 0 15,-4 3-1-15,-2-6 7 16,-6 0 5-16,-6 0 11 0,-3-2 8 16,-2 0-14-16,-13-6-5 15,0 0-5-15,3 0-2 16,0 1-8-16,3-4 0 16,3 1-15-16,3-3-5 15,6 0-52 1,3-3-28-16,9 1 47 15</inkml:trace>
  <inkml:trace contextRef="#ctx0" brushRef="#br0" timeOffset="56">9884 12666 124 0,'-3'-3'49'0,"3"3"-26"0,0 0 2 16,0 0 20-16,0 0-5 15,0 0 0-15,0 0-21 0,0 0-7 16,0 0-7-16,0 0-8 0,0 0-1 15,0 0-33-15,0 0-16 16</inkml:trace>
  <inkml:trace contextRef="#ctx0" brushRef="#br0" timeOffset="57">9887 12880 92 0,'0'-3'35'0,"0"6"-18"0,0-6-2 0,0 3 13 15,0 0-4-15,0-2-2 16,0-1-12-16,3 0-4 0,-3 3-4 16,3 0-4-16,-3 0 1 0,0 0-1 15,0 0-2-15,3-2-63 16</inkml:trace>
  <inkml:trace contextRef="#ctx0" brushRef="#br0" timeOffset="58">9920 13388 116 0,'-3'-5'44'0,"3"5"-24"0,-3-14-15 0,3 20 13 16,-3-4-6-16,0 1-2 15,0 0-5-15,0-1-2 16,0 1-1-16,0-3-2 0,3 3 1 16,0-3-6-16,0 0 1 15,0 0 2-15,0 0 1 16,0 0-10-16,0 2-5 15</inkml:trace>
  <inkml:trace contextRef="#ctx0" brushRef="#br0" timeOffset="59">9875 13565 64 0,'-3'0'27'0,"6"-2"-14"0,-3-1-2 16,0 3 12-16,0 0-3 15,0 0 0-15,3 0-11 16,-3 0-5-16,3 0-6 16,0 0 1-16,-3 0 1 0,0 0 2 15,0 0-3-15,0 0 0 16,0 0 1-16,0 0 2 15,3 0-3 1,-3 0 0-16,3 0 3 0,0 0 1 16,0 0-6-16,0 0 0 15,-3 0-50-15,3 0-19 16</inkml:trace>
  <inkml:trace contextRef="#ctx0" brushRef="#br0" timeOffset="60">9905 14182 116 0,'0'-3'44'0,"0"8"-24"0,0-2 7 0,0-3 23 15,0 0-13-15,0 0-6 0,0-3-21 16,0 1-6-16,3-1-3 16,-3 0 1-16,3 1 1 0,-3-1-4 15,0 0-1-15,0 3-10 16,0 0-5-16,-3 3 0 15,0 2 2-15,0 3 7 16,0-2 2-16,0 2-14 16,3-3-6-16,0 0-42 15</inkml:trace>
  <inkml:trace contextRef="#ctx0" brushRef="#br0" timeOffset="61">9890 14393 36 0,'-3'-2'16'0,"3"-1"-8"0,0 0 12 0,0 3 14 16,3-2-10-16,0-1-3 15,0 0-10-15,0 1-3 16,0 2 0-16,-3 0 0 15,0 0 4-15,0 0 5 0,0 5-5 16,0 0 1 0,0 1-8-16,0-4-1 15,0 1-2-15,0 0-4 0,0-3-1 16,0 0 2-16,3 0 0 0,3 0-68 16</inkml:trace>
  <inkml:trace contextRef="#ctx0" brushRef="#br0" timeOffset="62">10587 12062 76 0,'-18'3'30'0,"6"2"-16"0,-12 6-12 0,15-3 6 16,-3 8 2-16,0 8 1 16,0 5 3-16,3 8 4 15,6 0 1-15,6 0 3 16,6-8-1-16,6-3-1 16,6-5-6-16,6-7-4 15,0-9-5-15,2-10-4 0,4-9 2 0,-3-7 0 16,-9-5 3-1,-6-1-1-15,-12 1 2 16,-6-1 2-16,-3 4 5 16,-6 1-6-16,0 4 0 15,-3 5-4-15,0 2-1 0,0 3-17 16,3 3-7-16,3 2-32 16,6 3-58-1,3 0 18-15</inkml:trace>
  <inkml:trace contextRef="#ctx0" brushRef="#br0" timeOffset="63">10774 12065 24 0,'0'11'11'0,"0"-9"-6"0,0 1 3 0,0 2 5 15,0 3 11-15,0 5 5 16,0 6-9-16,0 2-4 15,0 3-9-15,0 2-3 16,3 1-2-16,0-3 1 16,0-3 0-16,-3-5 1 15,0-3 2-15,0-3 3 16,0-2-2-16,0-8-2 16,3-5-2-16,-3-8-3 15,3 2 1-15,3 1-1 0,0-1 0 16,3 1 0-16,3 2 0 15,3 2 0-15,2 4 2 16,4 2-1-16,0 2-1 0,-3 9 1 16,-3-1 1-16,0 6 5 15,-6-2 4-15,-6 1 11 16,-3-4 6-16,-9 0-6 16,-6-1-2-16,-3-2-15 15,0 0-2-15,0-3-3 16,3 1 0-16,0-1-18 15,4 0-5-15,5-2-57 16,6 2-30 0,6-5 53-16</inkml:trace>
  <inkml:trace contextRef="#ctx0" brushRef="#br0" timeOffset="64">11226 12086 108 0,'-17'-2'41'0,"11"2"-22"0,-15 2-16 0,15 1 10 15,0 5-8-15,-3 5-3 16,0 6-1-16,3 4 1 16,3 6 1-16,3 6 1 0,6-3 2 15,6-1 3-15,6-2 0 16,3-7 0-16,5-7-5 16,4-4 8-16,0-8 5 15,3-9-3-15,-3-7 2 0,-1-8 2 16,-5-5 3-1,-12-1 11-15,-9 1 4 0,-6 2-10 16,-6 0-5-16,-9 3-6 16,-6 5-2-16,1 3-7 15,-4 2-4-15,-3 3-1 16,6 3-1-16,3 5-29 16,6 3-13-16,13 5-20 15,10-1-9-15,7 1-26 16</inkml:trace>
  <inkml:trace contextRef="#ctx0" brushRef="#br0" timeOffset="65">11554 12383 180 0,'-6'7'68'0,"3"-1"-36"0,0-4-35 0,3-2 13 15,0 0-7-15,0 0-2 16,3 0-3-16,3-2-1 16,3-1 2-16,-3 0-13 0,3-2-4 15,-3 3 8-15,0-1 2 0,-3 0 6 16,-3 1 3-16,0 2 4 15,0 2 2-15,-3 1-3 16,0 0-1-16,0 2-1 16,0 0 1-16,0-2-20 15,3-3-8-15,6 2-40 16</inkml:trace>
  <inkml:trace contextRef="#ctx0" brushRef="#br0" timeOffset="66">11810 12364 160 0,'0'-3'63'0,"0"6"-34"0,0-3-23 0,0 0 15 16,0 0-7-16,0 0 0 15,0 0-8-15,0 0-2 16,3 0-2-16,3 0-6 0,0-3-2 15,0 3 5-15,-3 0 2 16,-3 0-4-16,0 0 0 16,0 0 3-16,0 0 2 0,0 0 0 15,0 0-2-15,0 0-2 16,0 0-1 0,0 0-62-1,0 0-46-15,12 0 38 0</inkml:trace>
  <inkml:trace contextRef="#ctx0" brushRef="#br0" timeOffset="67">12003 12369 156 0,'-6'-2'57'0,"6"2"-30"0,0-3-32 16,0 3 10-16,0 0-3 0,0 0 3 15,0 0 0-15,3 0 2 16,0 0-4-1,-3 0-4-15,0 0 0 0,0 0 1 16,0 0 2-16,0 0-1 16,0 0 2-16,3 5-2 0,0-2-1 15,0 0-24-15,3-1-11 16,0-4-31 0</inkml:trace>
  <inkml:trace contextRef="#ctx0" brushRef="#br0" timeOffset="68">12280 12081 104 0,'-6'-3'38'0,"3"6"-20"0,-6 0-17 15,6-1 8-15,-6 3-3 16,-2 6 1-16,-1 5-2 16,0 5 0-16,0 3 3 0,6 5 3 15,3 5-2 1,9-4 0-16,6-4-1 0,6 0 2 16,5-7-5-16,13-8 4 0,0-9 3 15,0-4-4-15,-7-14-2 16,-2-6 3-16,-6 1 4 15,-6-2 13-15,-6-1 8 16,-9 0-3-16,-6 0-1 16,-6 3-8-16,-9 5-1 15,-3 3-12-15,0 2-5 16,1 6-12-16,-1 2-5 16,6 6-57-16,6 5-24 15,6 0-14 1</inkml:trace>
  <inkml:trace contextRef="#ctx0" brushRef="#br0" timeOffset="69">12590 12099 64 0,'-21'0'27'0,"18"3"-14"0,-15 2-9 0,12 1 10 15,0 4 5-15,0 3 3 0,0 6-5 16,3 2 0-16,3 3-4 15,9 2 0-15,6 1-1 16,6-6 0-16,6-5-6 16,2-6 3-16,4-10 1 0,3-7-1 15,0-7 0-15,-7-2-1 16,-5-2 0-16,-6-1 22 16,-12-2 10-16,-9 3-3 15,-6-1-2-15,-6 1-11 16,-6 2-2-16,-2 5-15 15,-1 3-7-15,0 3-5 16,0 2 0-16,-3 3-54 16,7 6-26-16</inkml:trace>
  <inkml:trace contextRef="#ctx0" brushRef="#br0" timeOffset="70">13206 12105 124 0,'-18'5'49'0,"9"3"-26"0,-6 10-18 0,9-4 11 15,0 2-5-15,3 2 1 16,9 6-1-16,3 0 3 16,6-3-7-16,9-5 5 0,6-6 3 15,-1-7-5-15,4-8-1 16,-9-3 1-16,-3 0 4 16,-3-3 12-16,-6-2 5 15,-9-3-7-15,-3 0-1 16,-6-2-12-16,-3-1-2 15,-6 3-5-15,0 3-1 16,-3 3-6-16,3 2 0 16,0 2-32-16,6 6-12 0,6 3-22 15,3 5-8-15,9 0-9 32</inkml:trace>
  <inkml:trace contextRef="#ctx0" brushRef="#br0" timeOffset="71">13450 12142 96 0,'-21'2'35'0,"15"6"-18"0,-3 11-13 15,6-9 10-15,0 4-8 0,3 9-3 16,0 1 4-1,6-3 3-15,6 1 10 0,9-4 5 16,6-5-9-16,6-7-2 16,2-6-6-16,-2-14-3 15,0-1-2-15,-6-1 0 0,-7-3 2 16,-8 1 15-16,-6-4 10 16,-6 1-7-16,-6 0-4 15,-6 3-6-15,-6 2-3 16,1 5-6-16,-1 3-3 15,0 3-9-15,-3 0-3 16,3 5-23-16,12 2-10 16,3 4-19-1,9-4-44-15,6 4 25 16</inkml:trace>
  <inkml:trace contextRef="#ctx0" brushRef="#br0" timeOffset="72">13757 12129 92 0,'-21'-3'35'0,"15"6"-18"0,-12 4-18 16,12 1 9-16,-3 3 12 15,-3 5 10-15,3 0-3 16,6 13-1-16,3-3-6 16,6 1-2-16,12-6-10 15,6 0 1-15,3-8 2 0,5-5-2 16,1-8 0-16,0-8-3 0,-6-5 1 15,-7-5 2 1,-5 2 5-16,-15-3 5 0,-6-2 5 16,-6 0-10-16,-2 2-3 15,-4 3-9-15,-3 3-4 16,-3 3-17-16,0 4-7 16,3 6-40-16,13 6-17 15,11 2-8 1</inkml:trace>
  <inkml:trace contextRef="#ctx0" brushRef="#br0" timeOffset="73">14263 12158 152 0,'-12'-3'57'0,"6"6"-30"0,-6 7-27 16,3-2 10-16,-3 3 2 15,0 2 3-15,3 13-6 16,3 1-1-16,6-3-4 16,9-3 2-16,6 3 3 0,6-8-1 15,3-3 3-15,5-5-4 0,1-8 1 16,-3-3-5-16,-3-2 0 15,-6-8 3-15,-6-6 1 16,-7-5 5-16,-7 3 5 16,-10-3-5-16,-6 3 1 15,-6 0-6-15,0 2-2 16,-9 3-5-16,4 6 0 16,2 2-31-16,3 3-12 15,9 5-18-15,6 0-7 16,18 2-12-1</inkml:trace>
  <inkml:trace contextRef="#ctx0" brushRef="#br0" timeOffset="74">14468 12158 76 0,'-9'2'30'0,"6"4"-16"0,0 7-6 15,0-3 11-15,0 4 8 16,3 4 8-16,3 6-1 15,6 0 2-15,6-3-16 16,6 3-4-16,3-8-10 16,8-8 0-16,1-6 1 0,0-2-1 15,-6-5 1-15,-7-6-2 16,-2-5 2-16,-9-5 9 16,-6 0 7-16,-9-3-6 15,-9-2 1-15,-3 2-9 16,-8 3-1-16,-4 2-4 15,0 6-3-15,0 5-7 16,1 0-1-16,5 3-28 0,3 2-9 16,12 6-16-16,9-3-5 15,9 3-17 1</inkml:trace>
  <inkml:trace contextRef="#ctx0" brushRef="#br0" timeOffset="75">14772 12173 104 0,'-21'22'38'0,"12"-6"-20"0,-3 15-10 0,9-12 11 16,3-1 11-16,6 3 6 16,3 3-6-16,6-5-1 0,11-6-12 15,10-5-5-15,6-5-7 16,3-6-4-16,-10-10 2 0,-5-8 13 15,-9-1 9-15,-9-4 10 16,-9 0 3-16,-12-1-20 16,-9 1-8-16,-3 4-9 15,-12 4-2-15,1 5-61 16,-7 7-25-16</inkml:trace>
  <inkml:trace contextRef="#ctx0" brushRef="#br0" timeOffset="76">10539 12597 84 0,'0'-8'33'0,"0"5"-18"0,-15 1 4 0,12 2 18 16,-3 0-9-16,0 0-4 15,-6 5-13-15,-3 5-7 16,-3 4-3-16,1 12 7 0,-1 9 5 15,3-1-2-15,6 0-1 0,6 1-6 16,6-1-3-16,9-5 2 16,6-8 0-16,6-5-1 15,8-5 1-15,1-8 0 16,-6-6 1-16,0-5 2 16,-7-3 1-16,-5-5 12 15,-6-7 5-15,-6-4-4 16,-3 1 1-16,-6-3-10 15,0 5-2-15,-9 3-7 16,-2 2-4-16,2 3-19 16,3 6-7-16,3 4-45 15,6 4-61-15,9 2 30 16</inkml:trace>
  <inkml:trace contextRef="#ctx0" brushRef="#br0" timeOffset="77">10703 12581 80 0,'-6'-3'33'0,"0"9"-18"0,6 7-13 0,0-3 9 16,-3 6 6-16,0 8 4 15,3 8-2-15,0 0-1 16,0-3-10-16,3 0-3 0,0-5-3 15,-3-3 1-15,3-5-2 16,-3-3-1-16,0-3 3 0,0 1 0 16,3-6 1-16,-3 1 0 15,3-12-2 1,0-2-4-16,0 0 1 16,6 1 1-16,5-1-3 15,1 2 0-15,0 1 2 16,3 2 2-16,3 6-5 15,0 2-1-15,0 1 2 16,-4 2 1-16,-2-1 8 16,-6 4 6-16,-3-3 11 0,-6 5 6 15,-6-2-2-15,-6-1-2 16,-3-2-13-16,-8 0-8 16,-4-2-2-1,0-9 0-15,3 3-10 0,3-3-2 16,4 1-37-16,5-1-14 15,6-2-22 1</inkml:trace>
  <inkml:trace contextRef="#ctx0" brushRef="#br0" timeOffset="78">11161 12621 124 0,'0'-6'49'0,"0"9"-26"0,-3-3-14 0,0 3 16 15,-3 2-10-15,0 3-3 16,-3 2-5-16,-3 14-2 15,0 5-3-15,3 3-2 0,6-3 3 16,6 3 0-16,6-8 3 16,9-6 3-16,6-4 2 15,3-7-3-15,0-4 0 16,-1-6-1-16,-2-2 3 16,-3-5 12-16,-6-1 8 0,-6-15 0 15,-6-1 0 1,-6-2-11-16,-6 5-4 15,0 0-4-15,-6 6 0 16,0 2-11-16,-3 5-2 0,4 3-28 16,-1 6-10-16,3 2-22 15,3 5-6-15,6 0-32 16</inkml:trace>
  <inkml:trace contextRef="#ctx0" brushRef="#br0" timeOffset="79">11479 12843 176 0,'0'3'68'0,"3"-1"-36"0,-6 1-29 0,1-1 17 15,2-2-14-15,2 0-6 16,-2 0-25-16,6 0-11 16,-3 0-41-16,3 0-16 15</inkml:trace>
  <inkml:trace contextRef="#ctx0" brushRef="#br0" timeOffset="80">11599 12853 192 0,'-6'0'71'0,"9"3"-38"0,0-6-39 16,-3 3 12-16,0 0-6 16,0 0 2-16,0 0-14 15,0 0-5-15,5 0-62 16,7 0-25-16</inkml:trace>
  <inkml:trace contextRef="#ctx0" brushRef="#br0" timeOffset="81">11807 12843 184 0,'-3'-3'68'0,"6"3"-36"0,-3 3-37 16,0-3 12-16,0 0-6 15,0 0 2-15,0 0-2 0,0 0-1 16,0 0-63-16,0 0-30 16</inkml:trace>
  <inkml:trace contextRef="#ctx0" brushRef="#br0" timeOffset="82">12286 12570 80 0,'-9'-8'33'0,"6"8"-18"0,-6-2-5 0,6 2 14 16,-3 0-2-16,-3 2-1 15,-2 1-7-15,-4 5-4 16,0 3-5-16,-3 4-2 16,-3 7-1-16,3 9 3 0,9 4 1 15,9-1-5-15,6-2 0 16,6 2 3-16,6-10 2 15,9-5 2-15,6-3 0 16,8-9 0-16,-2-7 2 16,-3-7-1-16,-4-7 2 0,-5-4 14 15,-9-6 8-15,-6-5 3 16,-6 2 0-16,-9 1-8 16,-6-1-5-16,-9 1-11 15,-3 5-3-15,-3 2-10 16,4 6-1-16,-1 3-35 15,3 4-13-15,3 6-46 16,6 6-53 0,6-1 43-16</inkml:trace>
  <inkml:trace contextRef="#ctx0" brushRef="#br0" timeOffset="83">12670 12576 116 0,'-9'-3'44'0,"3"6"-24"0,-9-3-13 16,9 2 15-16,0 4-11 0,-5 2-3 16,-7 5-5-16,3 5 0 15,3 14-2-15,9 2-1 0,9 1 1 16,6-3-1-16,6-3 2 16,8-8 1-16,4-8 1 15,3-5 2-15,3-8 1 16,-1-5 10-16,-8-6 6 15,-3-13 8-15,-6-2 3 16,-9-1-1-16,-3-2 2 16,-12 0-15-16,-9 3-4 15,-3 2-15-15,0 5-5 16,-3-2-38-16,0 13-17 16,4 6-56-16</inkml:trace>
  <inkml:trace contextRef="#ctx0" brushRef="#br0" timeOffset="84">13182 12560 72 0,'0'-6'30'0,"0"6"-16"0,0 0 3 0,0 0 16 16,0 0-8 0,0 6-5-16,0 4-5 0,0 4 0 15,-3 4-4-15,0 3-1 16,3 14-6-16,0-4-1 0,3-1 1 16,0-7-2-16,0 4 1 15,-3-9-4-15,0-2 0 16,3-3-23-16,0-5-10 15,0 0-35 1</inkml:trace>
  <inkml:trace contextRef="#ctx0" brushRef="#br0" timeOffset="85">13420 12589 76 0,'-3'0'30'0,"6"5"-16"0,-3 3 3 0,3 0 14 16,-3 3-3 0,0 2 0-16,0 5-11 15,0 9-3-15,0-1-8 0,-3-2-2 16,3-3-2-1,0 0 1-15,3-5 0 0,-3-2-1 16,3-1-2-16,0-5-21 0,-3 0-11 16,0-3-37-1</inkml:trace>
  <inkml:trace contextRef="#ctx0" brushRef="#br0" timeOffset="86">13688 12613 72 0,'0'2'27'0,"3"4"-14"0,0 4 2 16,0-2 15-1,0 3-3-15,3 7-1 0,-3 6-14 16,0 0-5-16,0 0-5 15,0 2-2-15,0-7 1 16,6-1-1-16,-3-2 0 0,3-5-60 16,3-3-28-1,-1-8 39-15</inkml:trace>
  <inkml:trace contextRef="#ctx0" brushRef="#br0" timeOffset="87">14221 12573 88 0,'-3'-5'35'0,"6"5"-18"0,0 0-16 15,-3 0 8 1,3 2 1-16,0 4 1 15,0 4 14-15,0 3 9 0,0 3-9 16,-3 8-3-16,0 3-12 16,0-1-4-16,0 1-4 15,0-4-2-15,0 1 1 0,0-5-1 16,0-3 0-16,0-3-38 16,3-5-14-16,3 0-18 15</inkml:trace>
  <inkml:trace contextRef="#ctx0" brushRef="#br0" timeOffset="88">14444 12586 80 0,'0'3'33'0,"0"2"-18"0,3 3-2 0,0 0 11 16,-3 3-1-16,0 2-2 16,0 8-5-16,0 8-2 0,0-2-8 15,0-4-4-15,0 1-1 16,0-3-1-16,0-5 0 0,3 0-9 16,0-3-2-1,3-2-54-15</inkml:trace>
  <inkml:trace contextRef="#ctx0" brushRef="#br0" timeOffset="89">14730 12615 84 0,'0'11'33'0,"0"0"-18"0,6 4 4 0,-3-1 18 16,0 7-16-1,0 3-6-15,3-3-9 0,0 3-3 16,0-1-1-16,0-4-2 0,0-1 3 16,-1-2-48-1,-2-5-42-15,-3-6 27 16</inkml:trace>
  <inkml:trace contextRef="#ctx0" brushRef="#br0" timeOffset="90">10432 13338 76 0,'-3'-8'30'0,"0"5"-16"0,-3 0-1 0,3 3 11 16,-3 0-8-16,-3 6-2 15,-6 2-8-15,-3 10-2 16,-6 3-2-16,1 6-2 16,2 7-2-16,6 6 1 15,6 2 3-15,9-2 3 16,12-6 0-16,6-7 2 15,11-9-2-15,4-7 2 16,3-14-4-16,6-10 3 0,-7-3 3 16,-2-5 10-16,-9-3 8 0,-6 0 1 15,-6-2 1-15,-6-1-12 16,-6 1-3-16,-9-1-6 16,-6 4-3-16,3 4-7 15,0 3-3-15,0 6-34 16,3 2-13-16,0 5-43 15</inkml:trace>
  <inkml:trace contextRef="#ctx0" brushRef="#br0" timeOffset="91">10786 13295 96 0,'-6'0'35'0,"6"0"-18"0,0 8-22 0,-6 0 6 16,0 8-1-16,3 5 2 16,-6 3 5-16,0 0 4 15,3 0-6-15,0-1-1 16,6-1 0-16,3-4 0 16,-9-2 0-16,9-3 0 15</inkml:trace>
  <inkml:trace contextRef="#ctx0" brushRef="#br0" timeOffset="92">10735 13531 199 0,'-3'5'12'15,"3"-5"-4"-15,3-3-3 16,9-2-2-16,0-3-3 0,3 0 1 16,3 0-4-16,3 3 0 0,3 2 2 15,-4 9 0-15,1 2 1 16,-3 2 2-16,-3 1 3 16,-6 2 2-1,-3 6 8-15,-6-4 4 0,-6 7 0 16,-9-7 0-16,-3-1-10 15,-3-4-3-15,-8-4-9 16,-1-1-2-16,3-8-34 16,3-2-13-16</inkml:trace>
  <inkml:trace contextRef="#ctx0" brushRef="#br0" timeOffset="93">11119 13364 80 0,'-12'3'33'0,"1"7"-18"0,-4-2-11 0,9 0 10 16,0 0-4-16,-3 3 2 15,0 5-7-15,6 5-1 16,6 3 2-16,3 7 1 15,6-4 3-15,6 2 4 16,5-13-4-16,7-6 2 0,0-12-1 16,0-6 3-16,-1-8-7 15,-2-3 0-15,-6-2 3 0,-6 0 7 16,-9-8 7-16,-9 0-7 16,-6 2-2-1,-6 6-4-15,-6 0-2 0,0 5-3 16,1 6-1-16,-1 4-12 15,6 4-5-15,3 7-36 16,6 8-14-16,3 6-25 16</inkml:trace>
  <inkml:trace contextRef="#ctx0" brushRef="#br0" timeOffset="94">11548 13570 88 0,'0'0'33'0,"0"3"-18"0,0-3 11 0,0 0 20 16,0 0-11-16,0 0-5 16,0 0-17-16,0 0-6 15,0 0-5-15,3-3-8 0,3 1-1 16,0-1-10-16,0 1-2 15,-3-1 5-15,0 0 4 16,-3 3 6-16,0 0 4 0,0 3 12 31,-3 2 0-31,0-2 3 0,0-1-10 16,3 1-3-16,0-3-7 16,0 0 1-16</inkml:trace>
  <inkml:trace contextRef="#ctx0" brushRef="#br0" timeOffset="95">11762 13557 156 0,'-6'-2'57'0,"6"2"-30"0,3 0-32 0,-3 0 10 15,0 0 10 1,0 0 10-16,0 0-13 0,0 0-6 15,0 0-4-15,0 0-2 0,0 0 0 16,3 0-11-16,3 0-5 16,-3 0 8-16,-3 0 6 15,3 0-3-15,-3 0 0 16,0 0-12-16,0 0-1 16,3 0-46-1</inkml:trace>
  <inkml:trace contextRef="#ctx0" brushRef="#br0" timeOffset="96">11923 13560 152 0,'-18'-3'57'0,"33"6"-30"0,-9 0-32 0,-6-3 12 0,0 0 0 15,6 0 6-15,-6 0-3 16,6 0 0-16,0-3-6 15,0 0-5-15,0 1 0 0,0 2 1 16,-3 0 0-16,-3 0 0 16,0 0 0-16,0 0 0 15,0 0 0-15,0 0 0 16,0 0 0-16,3 0-77 16</inkml:trace>
  <inkml:trace contextRef="#ctx0" brushRef="#br0" timeOffset="97">10753 13309 64 0,'0'-3'24'0,"0"3"-12"0,0 0-1 0,0 0 10 0,0 0-5 16,0 0-1-16,0 0-9 16,0 3-4-16,0 2-1 15,0 3 1-15,0 8-1 16,0 2-1-16,0 1 7 15,0-1 5-15,0 3-2 16,0 1 0-16,0-1 0 16,0-3 4-16,0 1-8 15,0-3 1-15,-9-3 0 0,3 0-3 16,3 3-1-16,-3 0-1 16,3-3 1-16,0-2-2 15,0 5 2 1,0-3-2-16,3-5 2 0,-2 0 2 15,2-8 0-15,0 0 2 16,0-3 7-16,0 0 3 16,0-5-8-16,5-2-3 15,1-1-4 1,-3 1-2-16,3-4-2 0,-3-1 1 16,6 1 1-16,0 1 2 15,-3 3-1-15,0 2-1 16,0 0 1-16,0 2-1 15,0 1 0-15,0 2 0 16,3 1 0-16,3 2 0 16,0 2-3-16,3 4 0 15,-1 2 2-15,1 2 2 16,-3 1 0-16,0-1 2 0,-3 9-4 16,-3-3 0-1,-3-3 3-15,-3 6 1 16,-6-4 5-16,-3-1 3 0,-6-1-4 15,-3-3 1-15,-5 1-3 16,-7-6 2-16,3 3-4 16,0-5-2-16,3 0 0 15,4-3-1-15,5 0-9 16,3 0-2-16,3 0-80 16,3 2-52-1,3-2 60-15</inkml:trace>
  <inkml:trace contextRef="#ctx0" brushRef="#br0" timeOffset="98">12310 13282 72 0,'-6'-5'27'0,"3"5"-14"0,-6 0-7 0,6 2 9 16,-6 4-4-16,-3 2 1 15,-6 5-5-15,1 11-2 16,-1 2-2-16,3 6-3 0,3 0-2 16,6-1-1-16,6 6 4 15,9 3 1 1,12-5 4-16,6-12 1 0,11-7 1 15,-2-10 2-15,0-14 4 16,-4-6 3 0,-2-4 6-16,-9-3 6 0,-3 0-16 15,-6-3 6-15,-9-3 4 0,-6 1-6 16,-6-1 1-16,0 4-11 16,-9 1-2-16,-3 4-8 15,3 5 0-15,0 2-26 16,7 6-10-16,2 2-55 15,9 3-27-15,12 0 63 16</inkml:trace>
  <inkml:trace contextRef="#ctx0" brushRef="#br0" timeOffset="99">12673 13269 108 0,'0'0'41'0,"0"5"-22"0,3 0-16 0,0 1 10 15,0 4-4-15,0 9 0 16,-3 5-1-16,3-1 2 15,0 1-1-15,0 0 0 16,-3 0-5-16,3 0-3 0,-3-3 2 16,3-3-2-16,0-2 2 15,0-2-2-15,0-4-1 16,0-2-15-16,0 0-7 16,0-5-42-1</inkml:trace>
  <inkml:trace contextRef="#ctx0" brushRef="#br0" timeOffset="100">13114 13309 32 0,'-12'2'13'0,"6"3"-6"0,-6 3-2 0,9-2 6 0,-6 7 2 16,0 5 3-16,0 4-3 16,3 1 2-16,3 4 1 15,9-1 2-15,3 1-4 16,9 2 0-16,3-11 0 16,3 1 4-16,-1-14 3 15,4-5 4-15,0-5 2 16,-6-6 3-16,-3-4-16 15,-6-4 5-15,-9 3 4 0,-9-2-3 16,-3-6-2-16,-3 3-10 16,-6-1-3-16,0 7-5 0,0 1-1 15,3 4-12 1,6 2-7-16,3 3-38 0,6 2-17 16,6 3-16-1</inkml:trace>
  <inkml:trace contextRef="#ctx0" brushRef="#br0" timeOffset="101">13390 13343 108 0,'-8'-3'41'0,"-1"3"-22"0,0 3-16 0,3 2 10 0,0 3-4 16,0 5 0-16,0 3-5 15,0 3-1 1,3 7 1-16,3 1 0 0,6-3-2 16,6-3 3-16,3-3 1 0,0-5 11 15,11-7 6-15,-2-9-1 16,0-5-1-16,-3-2-5 16,-6-4 0-16,-3 1 2 15,-4-5 3-15,-5-6-5 16,-3 0 1-16,-14 0-8 15,2 3-1-15,-3 5-6 16,0 3-2-16,3 2-18 0,0 6-8 16,0 2-30-1,6 6-13-15,3 2-23 16</inkml:trace>
  <inkml:trace contextRef="#ctx0" brushRef="#br0" timeOffset="102">13658 13354 100 0,'-12'-3'38'0,"9"19"-20"0,-8-6-21 0,8 1 6 16,-3 0-3-16,0 2 2 16,3 3 8-16,3 2 5 15,6 1-3-15,6-1-2 16,8 1 6-16,10-6 3 15,3-2 2-15,0-9-1 16,-4-4-10-16,-5-4 7 0,-6-2 3 16,-3-2 7-16,-6-4 4 0,-9 1-9 15,-6-3-2-15,-6-2-12 16,-9-1-3-16,-3 1-5 16,4 2-3-16,2 3-25 15,3 5-9-15,3 5-56 16,0 3-42-1</inkml:trace>
  <inkml:trace contextRef="#ctx0" brushRef="#br0" timeOffset="103">14271 13340 160 0,'-5'-2'60'0,"-1"2"-32"0,0 2-33 0,3 4 12 16,-3-1-6-16,-6 5-1 15,3 4 1-15,0 2-1 16,3 2 0-16,12 6 0 0,3 0 0 15,3 0 0-15,3-6 2 0,3-2 3 16,-1-3 2-16,10-8 8 16,0-5 2-16,-3-5-2 15,-6-5 1-15,-3-4-3 16,-4-2 2-16,-5-2-4 16,-9-6-1-16,-9-2-2 15,-2-1 0-15,-4 3-4 16,0 3-1-16,0 5-8 15,0 6-4-15,3 4-26 16,3 4-12-16,6 4-31 16,3 1-31-1,6 2 40-15</inkml:trace>
  <inkml:trace contextRef="#ctx0" brushRef="#br0" timeOffset="104">14513 13369 112 0,'-9'16'44'0,"6"-13"-24"0,0 15-21 0,3-10 9 15,0 3-3-15,6 2 2 16,3 3 5-16,3 0 4 16,5-3 5-16,4-2 4 15,9-3 0-15,-3-6 0 16,0-4-14-16,-4-6 9 0,-5-3 3 15,-6 1 2-15,-3-4 2 16,-6-7-9-16,-9 3 0 16,-9-3-7-16,-6-1-1 0,1 1-6 15,-4 5-3 1,0 3-5-16,0 5-2 0,3 5-30 16,6 3-14-16,6 6-25 15,9-1-8-15,6 0-2 16</inkml:trace>
  <inkml:trace contextRef="#ctx0" brushRef="#br0" timeOffset="105">14885 13393 112 0,'-9'0'44'0,"-9"3"-24"0,6 13-24 0,3-8 8 15,0 5-4-15,0 3 0 16,3 2 0-16,3 3 2 15,9-2 8-15,9 5 5 16,6-3 2-16,12-13-1 16,2-5 3-16,4-9 0 15,3-4-10-15,-7-6 10 0,-5-3 7 16,-12 1 10-16,-9-3 8 16,-15-6-11-16,-6 1-2 15,-9-1-18-15,-5 6-8 16,-1 5-25-16,3 6-10 15,-3 2-75 1,-6 5-56-16,7 0 59 0</inkml:trace>
  <inkml:trace contextRef="#ctx0" brushRef="#br0" timeOffset="106">10426 14092 88 0,'3'-29'35'0,"-3"7"-18"0,0 9 2 16,0 11 16-16,0-1-4 16,-3 0-1-16,-3 1-12 0,0 4-6 15,-3 9-7-15,-3 10-4 16,0 5 0-16,0 6-4 0,3 8 2 16,3-3 1-16,6-3 0 15,6-5 0-15,6-5 0 16,6-5 2-16,6-6 1 15,3-8 3-15,5-7 3 16,1-4 0-16,-6-7 2 16,-6-5 3-16,-6-4 1 15,-6-1 3-15,-6-4 3 16,-9 1-7-16,-6-3-1 16,-3 2-9-16,3 9-3 15,0 4-10-15,0 4-2 0,0 7-38 16,6 11-18-16,3 0-31 15</inkml:trace>
  <inkml:trace contextRef="#ctx0" brushRef="#br0" timeOffset="107">10768 14002 132 0,'-18'0'52'0,"18"2"-28"0,-3 4-28 0,3-1 8 15,0 14-4-15,0 4 0 16,0 6 2-16,0 1 1 16,-6 7-1-1,6-6 1-15,3-2 0 0,-3-5-1 0,3-5-2 16,-3-3 5-16,0-3 1 16,0-3 0-1,0-2 7-15,0-8 7 16,0 0-9-16,9-13-3 15,3 0-5 1,0 0-5-16,3 2-1 16,3 3 2-16,6 3 2 15,-1 2 0-15,-2 6-1 16,-3 5 1-16,0 2-1 16,-3-2 2-16,-6 3 14 15,-9 0 3-15,-9-4-3 16,-3 1 0-1,-6 0-9-15,-3-2-2 0,3-1-5 16,-5-2-1-16,-4-1-26 16,15 1-9-16</inkml:trace>
  <inkml:trace contextRef="#ctx0" brushRef="#br0" timeOffset="108">11206 13996 72 0,'0'0'30'0,"0"0"-16"0,0 3 3 0,0-3 14 0,0 0-3 16,0 0 0-16,0 0-9 16,0 0-1-16,0 0-9 15,0 0-1-15,0 0-4 16,0 0-5-16,0 0-2 0,0 0 2 16,0 0 0-16,0 0 1 15,0 0 2-15,0 0 1 16,0 0 1-16,-6 0 0 15,0 3 0-15,0-1-2 0,0 1-2 16,0 0 3-16,0 2 2 16,-3 6 0-16,0 4 0 15,0 7-8-15,0 4 0 16,3 3 1-16,3 3 1 16,6-6 1-1,3 1 0-15,9-3 2 0,6-6 1 16,0-5 1-16,3-7 2 15,2-4 3-15,1-7 2 16,-3-3 3-16,-3-2 2 16,-6-1 6-16,-3-2 4 15,-6-1-8-15,-3 1-3 16,-6-3-4-16,-3-5 0 16,-3-5-4-16,-3 2 1 0,0 3-7 15,0 2-3 1,0 6-8-16,-3 5-2 0,9 3-20 15,-3 2-6-15,6 19-21 16,3-3-5-16,3 0-10 16,3 1-19-1,6-1 35-15</inkml:trace>
  <inkml:trace contextRef="#ctx0" brushRef="#br0" timeOffset="109">11578 14256 132 0,'0'0'49'0,"0"10"-26"0,-3-2-18 16,3-8 13-16,0 0 5 0,0 0 6 16,0 0-14-16,3 3-6 15,3-6-5-15,0 1-4 0,0-4 3 16,0 1-4-16,-1 2 0 15,4 1 1-15,-9-1 0 16,0 3 0-16,0 0 2 16,0 0-1-16,0 3-1 15,0-3 1-15,0 0 1 16,-3 0-6-16,3 2 1 16,0-2-81-1,0 0-35-15,0-5 57 16</inkml:trace>
  <inkml:trace contextRef="#ctx0" brushRef="#br0" timeOffset="110">11807 14235 152 0,'-3'0'57'0,"6"2"-30"0,0-2-25 16,-3 0 14-16,0 0-6 15,0 0 2-15,0 0-5 0,0 0 1 16,0 0-5-1,0 0-4-15,0 0 0 0,6 0-4 16,0 0 1-16,0-2-49 16,0-1-48-1,9 0 28-15</inkml:trace>
  <inkml:trace contextRef="#ctx0" brushRef="#br0" timeOffset="111">11983 14256 168 0,'-3'0'66'0,"3"2"-36"0,0-2-29 0,0 0 14 16,0 0-4-16,0 0 1 16,3 0-6-16,2-2-2 15,1-1-2-15,0 3-4 0,3 0-1 16,-3 0-1-16,0 0 3 0,-6 0 0 16,0 0 1-16,0 0 2 15,0 0 1-15,0 0-28 16,3-3-10-16,3-2-43 15</inkml:trace>
  <inkml:trace contextRef="#ctx0" brushRef="#br0" timeOffset="112">12414 13983 144 0,'0'-8'55'0,"0"6"-30"0,-3-1-14 0,3 3 15 16,-3-3-6-16,3 3-1 15,-15 3-9 1,0 5-6-16,1 10-3 0,-1 9 2 16,0 2-4-16,3 3 0 15,6 0 1-15,3-3 0 16,6 0-3-16,9-5 2 0,6-3 5 16,5-8 2-1,1-5 2-15,3-3 0 16,6-7 0-16,0-6 0 15,-4-6 4-15,-5-2 3 16,-6 1 5-16,-6-9 4 0,-6-8 1 16,-9 3 2-16,-9 2-4 15,-3 1-2-15,-3 2-11 16,0 3-6-16,-2 3-14 16,2 4-6-16,3 4-23 15,3 7-69 1,6 3-2-16,3 3 9 15</inkml:trace>
  <inkml:trace contextRef="#ctx0" brushRef="#br0" timeOffset="113">12753 13941 72 0,'-3'-5'27'0,"3"2"-14"0,3 0-2 16,-3 1 12-16,3-1 3 15,0 0 2-15,0 1 0 16,0-1 2-16,0 0-3 16,0 1-2-16,-3-1-13 15,0 3-5-15,3 5-3 0,0 6-2 0,-3 8 1 16,0 7 0-16,0 11 3 16,3 0-3-16,0-3 0 15,0-2-1-15,0-5-2 16,3-1 1-16,0-2 1 15,-3-8-54-15,0-6-22 16</inkml:trace>
  <inkml:trace contextRef="#ctx0" brushRef="#br0" timeOffset="114">13262 13899 108 0,'-3'2'44'0,"3"4"-24"0,0 1-15 0,-3 1 13 16,1 8-8-16,-1 5-1 16,0 14-1-16,0 2 2 15,3 0-5-15,0-5-1 0,0-1 2 16,3 1-3-16,0-8 0 0,0-3-1 15,-1-5-2-15,1-3-8 16,0-2-5-16,3-3-55 31</inkml:trace>
  <inkml:trace contextRef="#ctx0" brushRef="#br0" timeOffset="115">13411 13938 136 0,'0'-5'52'0,"3"5"-28"0,0 3-8 0,-3-3 16 16,3 5-11-16,-3 3-2 16,3 5-9-1,-3 8-2-15,3 6-4 16,0 2-3-16,-3-3 2 0,0-2-2 15,0-3-1-15,3 0 3 16,0-2 0-16,6-6-1 16,-3-2-30-16,0-1-11 15,0-4-16 1,6-1-35-16,0-5 20 16</inkml:trace>
  <inkml:trace contextRef="#ctx0" brushRef="#br0" timeOffset="116">13682 13938 104 0,'3'-8'38'0,"0"8"-20"0,0 0-21 0,3 3 41 16,0 0-7-16,0 5-5 15,-3 2-6-15,3 9-10 16,-3 12-2-16,0 1-4 15,-3 0-3-15,0 0 0 0,0-6 1 16,0 1 3-16,0-6-4 16,3 0-1-16,6-8-35 15,0-2-15-15,3-6-23 16</inkml:trace>
  <inkml:trace contextRef="#ctx0" brushRef="#br0" timeOffset="117">14340 13904 108 0,'-3'-3'44'0,"9"6"-24"0,-6 2-24 0,0 0 8 15,0 6 9-15,0 5 8 16,0 8 1-1,0 7 1-15,0 1-14 16,0 0-6-16,0 0-2 0,0-3 1 0,0 0 1 16,-3-8 1-16,3-2 0 15,0-6-7-15,0 0 0 16,0-5-50 0,0-3-43-16,3-7 27 15</inkml:trace>
  <inkml:trace contextRef="#ctx0" brushRef="#br0" timeOffset="118">14551 13944 36 0,'6'-3'13'0,"0"8"-6"0,0 6 22 15,0-3 17-15,0 2-8 16,0 9-2-16,6 7-17 15,-3 3-4-15,0-2-5 16,-3-1-1-16,0-2-5 16,-3 0-1-16,6-6 1 0,0-2-5 15,-4-2 1-15,1-4-27 16,3-5-11-16,0-2-28 16</inkml:trace>
  <inkml:trace contextRef="#ctx0" brushRef="#br0" timeOffset="119">15025 13899 64 0,'6'2'27'0,"-4"4"-14"0,4 7 11 0,-3-3 16 16,0 6-12-16,0 8-3 15,3 10-6-15,3 1-3 16,-3-1-8-16,3-2-3 16,0-3-3-16,0-2 1 0,0-6 0 15,0-8-78 1</inkml:trace>
  <inkml:trace contextRef="#ctx0" brushRef="#br0" timeOffset="120">12950 11800 56 0,'-3'-5'22'0,"3"5"-12"0,3-3-5 0,-3 3 6 0,0 0 2 16,0 0 3-16,3 0-3 15,0 0 0-15,-3 0 4 16,0 0 1-16,0 0-3 16,0 0-1-16,0 0-8 15,-3 0-4-15,3 0-1 16,0 0-1-16,-3 3 2 0,3-3-1 16,0 3-1-16,0 2-2 15,-3 3 1-15,3 0 1 16,-3 5 2-16,3 3-1 15,0-5 2-15,0-1-4 0,0 3 0 16,0 1 1 0,-3-4 0-16,3 3-3 0,0 1 2 15,0-1 1-15,0 0 0 16,0 0 0-16,0 3 0 16,0-5 0-16,0 2 0 15,0 0 0-15,0-2 0 16,3-1 2-16,0 1 1 15,-3 0-4-15,3-1-1 16,0 1 1-16,-3-1 0 16,3 1 1-16,-3 0 2 15,0-1-3-15,0 1 0 16,0-3 1-16,0 0 2 0,0 0-3 16,0-1 0-16,0-1 1 15,0 2 0-15,0-3 0 16,0 3 0-1,3 0 0-15,-3 0 2 16,0 0-1-16,0 0-1 0,3 2 1 16,-3 1 1-16,3 2-3 15,-3 0 0-15,3-2-1 16,-3 2-2-16,3 0 5 16,0 1 1-16,-3-1-3 15,0 0 1-15,0 3 2 0,3-3 1 16,-3 0-4-16,0 1 1 15,0-4 0-15,0 3 0 16,3-2 0 0,0 0 2-16,3 2-3 0,-6-3-2 15,6 1 2 1,-3 0 2-16,0-1 0 0,-6-2-1 16,0 0 1-16,3 3-1 15,0-3 0-15,3 2 0 16,0 1-3-16,-1-1 2 15,1 1 1-15,-3-1 2 16,0 1-1-16,0 0-1 16,3-1 1-16,-3 1-1 15,0-1 0-15,-3 4 2 0,0 1-3 16,1 4 0 0,2 0 1-16,0-4 0 0,-3 1 0 15,0 3 0-15,0-3-3 16,3-3 2-16,0 0 3 15,0 0 1-15,0 1-4 16,0-1 1-16,0-3 0 16,0 1 0-16,0 2 0 15,-3 0 0 1,3 1 2-16,0-1-3 16,0-3 0-16,0 1 3 0,0 0 1 15,0-1-4-15,0 1 1 16,0-1 0-1,0-2 0-15,0 3 0 16,0-3 2-16,0 2-3 16,6 1 0-16,-3 0 1 0,0-3 0 15,-1 2 2-15,1-2 1 16,-3 3-1-16,3-3-2 16,-3 0 1-16,0-1-1 15,0 1 0-15,0 0 0 16,3-2 0-16,-3 4 0 15,0-2 0-15,0 8-3 16,0 0 2 0,0-3 1-16,0 0 2 0,0 1-1 15,0-1-1-15,0-3 1 16,0 1-1 0,0 0 0-16,0-1 0 0,0-2 0 15,-3 3 2-15,0-1-3 16,6 1 0-16,-3-1 1 15,0-2 2 1,-3 6-3-16,6-4 0 0,-3 3 1 16,-3-2 0-16,0-3 0 15,6 3 2-15,-3-1-3 16,-3-2 0-16,1 0 1 16,-1 3 2-16,0-1-3 15,0 1 0-15,0-1 1 16,3 1 2-16,-3-1 1 15,3 1 3-15,0 0-1 16,0-3 2-16,0 2-4 16,0-2 0-16,0 3-1 15,0-1-2-15,0 3 1 0,0-2 1 16,0 0-1-16,0-1 2 16,0 3-4-16,0 1-2 15,0-1 4-15,0-2 1 16,0-1-3-16,0 1 1 15,0 2 0-15,0-3 2 16,0 1-3-16,0 0 0 16,0-1 1-16,0 1 2 15,0-1-1-15,0 1-1 16,0-3 3-16,0 0 0 0,0 2-1 16,0-2 1-1,0 0-4-15,0 0-2 0,0 3 8 16,0-1-5-1,0 1 1-15,0-3-1 16,0 0 2-16,0 0-3 16,0 0 0-16,0 0 3 15,0 0 1-15,0 0-1 16,0 0 1-16,0-1-4 16,6 1 0-16,-6 0 1 15,0 0 2-15,0-2-1 16,0 1-1-16,-3 1-2 15,3 0 1-15,0-2 1 16,0 2 2-16,-3 0-1 0,3-1 2 16,0 1-2-1,0 3-1-15,0 0 1 0,-3 4 1 16,3-4-1-16,0 2-1 16,-3 0-2-16,3-2 1 15,-3 0 1-15,0-3 0 16,3 5 2-1,0 0-3 1,0 6-2-16,0-6-1 16,0 0 5-16,0-2 1 15,0-1 0-15,0 1-2 16,0-1 1-16,0 1 1 16,0 0-1-16,0-1 2 15,0 1-2-15,0-3-1 0,0 0 1 16,0 0 1-1,0-1-1-15,0 1 2 0,0 0-4 16,0 0 0-16,0 0 3 16,0 0 3-16,0-3-2 15,0 3-2-15,0 0 0 16,0 0-1-16,0 0 0 16,0 0 0-16,0 0 0 15,0 0 0-15,0 3 0 16,0-3 2-16,0 2-3 0,0 1 0 15,0-3 1-15,0 0 0 16,0 5 0-16,0-3 2 16,0 1 3-1,0-3 2-15,3 5-3 16,-3 0 2 0,0-2-4-16,0 0-1 15,0 2-3-15,0-3-1 16,0 1 4-16,0-1 1 15,0 1-3-15,0 0-1 16,0-3 1-16,0 0 0 16,3-1 5-16,-3 1 2 15,0-2-2-15,0-1-3 16,3 3-3-16,-3-3-1 16,0 3 4-16,0-3 1 15,0 6 0-15,3-8-2 16,-3 7 1-16,0 1-1 15,0-3 0-15,0 0 0 16,0 0 0 0,0-3 2-16,0 0 1 0,0 3-4 15,0-3-1-15,0 1 1 16,0-1 0-16,0 0 3 16,0 1 1-16,0-1-4 15,0-2 1-15,0-3 0 16,0 5 0-16,0-2 0 15,0-1 2-15,0 1-3 16,0 2 0-16,0-5 1 16,0 5 2-1,0-5-1-15,0 0-3 16,0 6-7-16,0-6-38 16,0 0-5-1,0 2-1 1,0 1-33-16</inkml:trace>
  <inkml:trace contextRef="#ctx0" brushRef="#br0" timeOffset="121">13099 15087 84 0,'-3'-3'33'0,"3"6"-18"0,0-1-7 0,0-2 13 16,0 0-10-1,0 0-1-15,0 0-2 16,0 0 2-16,0 0-1 16,0 0 0-16,6 0-1 0,3 0 0 15,6 0-4-15,2 0-1 0,4 3 1 16,3-1 0-16,3 4 0 16,6-1 0-16,2 0 0 15,10-2-2-15,0-3-2 16,-1 0 1-16,1 0-1 15,0 0 0-15,-7-3 0 16,-2 1 6-16,-6-1 6 16,-6 0-2-16,-4 1 0 15,-5-1-2-15,-3 0 0 16,-3 1-4-16,-3-1-1 0,0 1-3 16,-3 2-1-16,0-3 1 15,0 3 2-15,-3 0-1 16,0 0-1-16,0 0-26 15,0 0-10-15,3 3-46 16</inkml:trace>
  <inkml:trace contextRef="#ctx0" brushRef="#br0" timeOffset="122">13664 14991 80 0,'0'16'33'0,"3"-13"-18"0,6 2-13 0,-3-2 9 16,6 2-5-16,3 0 2 15,3 1-5-15,6-1 0 16,-1 3-3-16,1 0-3 15,-3 5 2-15,-6-2 2 0,-3 2 2 16,-6 0 1 0,-3 3 6-16,-6 0 6 15,-3-3-4-15,-6 0-2 16,0-2-5-16,3-1-4 0,0-2-14 16,3 0-4-16,0 3-40 15,3-1-15 1</inkml:trace>
  <inkml:trace contextRef="#ctx0" brushRef="#br0" timeOffset="123">13694 15359 72 0,'0'5'30'0,"3"-2"-16"0,9 31 3 15,-9-18 16-15,0 0 0 16,3 8 3-16,-3 0-11 15,0 5-3-15,0 3-9 0,-3-6 0 16,0-2-8-16,0-3 4 0,0-5 3 16,3 5-4-1,-3-5-2-15,0-3-6 0,0-2 0 16,0-3 0-16,0-3 2 16,0 0-1-1,0-5-1-15,0 0 3 0,0-2 0 16,0-1-1-16,0-2 1 15,0-3-4-15,0 0 0 16,6-5 1-16,0 2 0 16,3-5 0-16,0 0 0 15,2 3 0-15,1-3 0 16,3 0 0-16,3 3 0 16,6 3-3-16,-3 2 2 15,0 2-1-15,-1 6 0 16,1 0 0-16,-3 8-2 15,0 3 3-15,-6 5 0 0,-3 0 3 16,-3-1 3-16,-6-1 7 16,-6-1 2-16,-6 0-5 15,-6 0-1-15,0-2-2 16,-3-3-1-16,0-3-3 16,1-2 1-16,-1-3-7 15,3 0 1-15,-3 0-6 16,6-3-1-16,3 1-24 15,9-4-58 1,3 4-27 0,6-1 38-16</inkml:trace>
  <inkml:trace contextRef="#ctx0" brushRef="#br0" timeOffset="124">14087 15346 84 0,'-3'0'33'0,"-3"5"-18"0,3 6 2 0,3-1 14 16,0 11 6-16,-3 3 4 16,0 0-20-16,0 3-9 15,3 2-8-15,0 5-4 0,3-7 3 16,0-4-2-16,0-2 2 15,0-2-7-15,3-3 1 16,0-3-37-16,-3-2-57 16,0-1 9-16</inkml:trace>
  <inkml:trace contextRef="#ctx0" brushRef="#br0" timeOffset="125">14233 15595 92 0,'-6'-14'35'0,"6"17"-18"0,0 10-18 16,0-5 7-16,-3 0 15 16,3 3 9-16,-6 2-4 15,6 0-3-15,3 0-11 0,3 1-5 16,0-1-4 0,3-3 0-16,3-2 0 0,0-2 3 15,-1-6 1-15,1-3-1 0,0-2-1 16,-3-3 3-16,-3-3 3 15,-3-2 2-15,-3 0 3 16,-6-6-7-16,-3 6-1 16,-3 0-2-16,-3-1-1 15,-2 4-3-15,-4-1-2 16,6 6-8-16,0 0-3 16,9 2-27-16,3 3-13 15,9 3-26 1,6-1-23-16,3-2 45 0</inkml:trace>
  <inkml:trace contextRef="#ctx0" brushRef="#br0" timeOffset="126">14542 15531 104 0,'-17'-3'38'0,"5"3"-20"0,-3-2-10 16,9 4 13-16,-6 1 5 15,-3 2 5-15,0 3-13 16,-3 0-3-16,0 8-9 16,6 3-6-16,4-1-1 0,2 1-1 15,12-1 0-15,2 1 4 16,7-3 1-16,3-3-1 16,3-3-2-16,3-2-2 0,0-5 1 15,-3-3-21-15,2-3-10 16,4-2-39-1</inkml:trace>
  <inkml:trace contextRef="#ctx0" brushRef="#br0" timeOffset="127">14688 15420 112 0,'-6'-16'44'0,"6"19"-24"0,0 13-19 0,0-8 11 0,0 2 14 15,3 6 8 1,-3 2-9-16,0 6-4 0,0 8-10 16,3-5-5-16,0 2-3 15,0-3 0-15,0 1 0 0,0-4-6 16,0-4 0-16,0-1-34 16,0-4-16-16,0-4-23 15</inkml:trace>
  <inkml:trace contextRef="#ctx0" brushRef="#br0" timeOffset="128">14864 15589 84 0,'-18'-24'33'0,"18"24"-18"0,-6 6-20 15,0-4 6-15,-3-2 1 16,-6 3 1-16,-3 5 10 0,-2 0 3 15,-1 2 6-15,-3 1 1 16,0 0-8-16,3-1-4 16</inkml:trace>
  <inkml:trace contextRef="#ctx0" brushRef="#br0" timeOffset="129">14661 15650 262 0,'3'5'15'0,"6"1"-3"16,3-1-3-16,3 0-1 16,3 1-4-16,0-1-3 15,3 0 0-15,5 0-1 16,-2 1-44-16,-3-1-60 15,-3 3 12-15</inkml:trace>
  <inkml:trace contextRef="#ctx0" brushRef="#br0" timeOffset="130">13777 16103 84 0,'-6'0'33'0,"3"2"-18"0,-2 3-2 15,-1 3 11-15,0 3-6 16,3 2 0-16,0 3-9 16,6 3-3-16,3-1-3 15,3-2 0-15,2 3-2 16,4-9 4-16,3-7 4 0,0 2-1 16,0-5 1-16,3-5-1 15,0-3 0-15,-10-3 0 16,-2-2 2-16,-3 0 6 15,-9 0 4-15,-3-3-8 16,-3 2-2-16,-2-4-6 0,-1-1-1 16,0 4-1-16,0 1 1 15,0 9-15-15,3 0-5 16,3 5-44 0,3 5-55-16,6 3 27 15</inkml:trace>
  <inkml:trace contextRef="#ctx0" brushRef="#br0" timeOffset="131">14152 15909 104 0,'-20'-15'41'0,"11"-7"-22"0,-9-4-5 15,9 18 15-15,0 5-8 16,-6 6 1-16,3 5-13 15,0 5-3-15,0 3-4 16,3 5-4-16,3 3-1 0,3 5-1 16,3 5 3-16,0-2 0 15,3-3 1-15,3-2 0 16,0-1 0-16,-3-5 2 0,0 3 1 16,0-8-34-1,-3 0-56 1,-3-3 8-16</inkml:trace>
  <inkml:trace contextRef="#ctx0" brushRef="#br0" timeOffset="132">13864 16132 124 0,'0'-16'49'0,"6"10"-26"0,6-1-23 0,-1 1 10 16,7-2-6-16,6 0-1 15,6 3-1-15,3-5 1 0,5 10-15 16,4-6-5-16,3 9-40 15,-7 0-15 1</inkml:trace>
  <inkml:trace contextRef="#ctx0" brushRef="#br0" timeOffset="133">14343 15936 108 0,'-15'-16'44'0,"6"5"-24"0,-3 3-10 16,6 6 12-1,-3 2-10-15,0 2-2 0,-3 4-2 16,4 2 0-16,-1 5-4 16,3 5-3-16,0 9 2 0,3 5 4 15,3-3 6-15,3 0-7 16,3 0-3-16,0-3 0 16,0 1 0-16,0-1-17 15,-1-7-7-15</inkml:trace>
  <inkml:trace contextRef="#ctx0" brushRef="#br0" timeOffset="134">14096 16132 192 0,'-3'-14'71'0,"9"12"-38"0,6-9-41 0,-3 11 12 16,12-8-2-16,2 0 1 15,7-2-4-15,3 7 1 16,3 0-66-16,2 3-30 16,-2 8 32-16,-3-8 20 15</inkml:trace>
  <inkml:trace contextRef="#ctx0" brushRef="#br0" timeOffset="135">14519 16079 168 0,'-15'-19'66'0,"9"19"-36"0,-6 0-26 15,6 0 13-15,0 3-4 16,-3 5 0-16,3 0-5 16,0-3-3-16,3 0-2 15,3 3-5-15,3 0 1 0,6 0-1 16,0-3-2-16,3 6 3 16,-3 0 0-16,0-6 3 15,-6 8 3-15,-3-5 0 16,-3 0 2-16,-3 0-4 15,-3-3-2-15,0-2 0 0,0-3-1 16,3 0-29 0,0 0-10-16,3-3-47 15</inkml:trace>
  <inkml:trace contextRef="#ctx0" brushRef="#br0" timeOffset="136">14706 16137 124 0,'6'-5'49'0,"0"10"-26"0,3-5-27 0,-9 0 8 16,6 0-2-16,0 0 1 0,0-5 3 15,0 5 1-15,0-3-3 16,0 0-3 0,-3 1 0-16,0-6-1 0,-3-3 2 15,-6 9-1-15,-3-4 2 0,-3 6-4 16,-3 0 0-16,-6 0 3 15,-3 6 1-15,3-4 7 16,4 6 6-16,2-3 3 16,3 6 3-16,3 0-6 15,6-1-1-15,9 3-7 16,6 1 0-16,6-4-5 16,2 1 0-16,1-6-1 15,0 3-2-15,0-5-17 16,6-6-6-16,2-5-68 15</inkml:trace>
  <inkml:trace contextRef="#ctx0" brushRef="#br0" timeOffset="137">14947 15809 180 0,'-12'0'68'0,"9"21"-36"0,0 11-29 0,3-19 17 16,0 6-3-16,0 4 1 16,0 6-9-16,3 8-3 15,3-5-4-15,0 0-2 0,0 0 3 16,3-6-4-16,-3 1 0 0,0-4-48 16,0-7-21-16,-6-2-14 15</inkml:trace>
  <inkml:trace contextRef="#ctx0" brushRef="#br0" timeOffset="138">14819 16052 184 0,'-15'-18'68'0,"30"15"-36"0,-3-2-37 16,0 0 12-16,3 2 7 15,9-8 8-15,2 9-5 16,7-6 1-16,6 2-11 15,0 4-4-15,-1-4 0 0,-2 4-95 16,-9-6-50-16,-6 3 62 16</inkml:trace>
  <inkml:trace contextRef="#ctx0" brushRef="#br0" timeOffset="139">14510 15177 96 0,'-6'-3'35'0,"3"3"-18"0,-3 0-13 16,3 0 10-16,0 0-2 15,-3 0 3-15,0-5-6 16,0-1-3-16,-3 1-1 0,0 2 1 16,-3 1-3-16,-6-1 5 0,0 0 4 15,4 3 3-15,-4 0 3 16,0-2-8 0,0-1-3-16,0 0 0 15,0 1 0-15,-6-1-3 0,4 1-3 16,-4-1 4-16,3 3 1 15,0 0 2-15,0 0 0 16,-3 0-7-16,4 0 0 16,-1 3-3-16,0-1 0 15,-3 6 4-15,6-8 1 16,3 8-4-16,-2-3-1 16,2 1 1-16,-6-1 0 0,0 3 1 15,0 0 0-15,0 0 0 16,3-3 0-16,1 0 0 15,-1 1 2-15,0-4-1 16,3 1-1 0,-12 2 1-16,3 0-4 15,1 1 2-15,-1 2 1 16,0 0 0-16,0 0 0 16,3 0 0-16,0-1 0 15,4 4 0-15,-1 0 0 16,3-1 0-16,0 1 0 15,3-1 0-15,0 1 0 16,-3 13 0-16,-3-3 0 0,1 0 0 16,2 0 0-16,0 0 0 15,0 1 0 1,3-1 2-16,0-3-1 16,0 9-1-16,0-9-2 0,0 9 1 15,1-3 1-15,2-1 0 16,0 1-3-1,0 3 0-15,3-1 2 0,0 1 2 16,3 2-2-16,0 5-2 16,3 0 2-16,3-2 0 15,3 3 1-15,3 2 0 16,0 0 0-16,3 0 2 0,2-6-1 16,10 1-1-1,-3-3-2-15,0-2 1 16,3-1 1-16,0-2 2 15,2-3-1-15,4 6-1 0,6-1 1 16,0 1-1-16,-1-6 0 16,1 5 0-16,0 1 0 15,-4-4 2-15,4-4-3 16,0-3 0-16,-3-3 3 16,2 0 1-16,4 6-1 15,0-14 1-15,2-2-2 16,7 7 2-16,3-4-4 15,-7-1 0-15,4-2 1 16,0 2 2-16,-4-8-1 16,1 1-1-16,2-1 3 15,4-2 0-15,3-1-1 16,-1-4 1-16,-2 2-2 0,5-11-1 16,-5 6 1-16,0 0 1 15,-4-3-1-15,-2-3-1 16,-1-4 1-16,1 9 1 15,-3-1-3-15,-6-1 0 16,-4 0 3-16,4-8 1 16,-6 8-1-16,-6-2-2 15,-4-1 3-15,-5 6 0 16,-3-3-1-16,-3 0 1 16,0 0-2-16,-3-13-1 15,0 3 1-15,-3-3-1 0,-6-3 0 16,0-3 2-1,-3-7 1-15,-3 2 3 0,-3 6-5 16,-3-3-1-16,0 0 4 16,-8 3 5-16,-4 2 1 15,0-11 2-15,3 6-6 16,0 0-2-16,1 0-2 16,-4 0-2-16,0 0 3 15,3-2 2-15,-12 4 2 16,1 3 3-16,-10 3-1 15,-5 0 0-15,-7 5-5 16,0 3-3-16,4 3 0 0,5 4-1 16,4 4 0-1,11 2 0-15,0 3-38 0,15 5-14 16,0 8-71 0</inkml:trace>
  <inkml:trace contextRef="#ctx0" brushRef="#br0" timeOffset="140">12789 15137 76 0,'-3'0'30'0,"15"0"-16"0,-15-3-8 0,3 3 9 15,0 0 5-15,0 0 2 16,0 3 0-16,-3-3-2 16,0 2-4-16,0-2-2 15,-3 6-2-15,-3-1 0 0,0 0-6 16,-3-2 5-16,-5 0 4 15,-4-1 2-15,0 1 1 16,-6 5-5-16,-6-3-3 16,-2 0-3-16,-4-2 0 15,-6 0 0-15,-2-1 1 0,-4 1 0 16,-2 0 0-16,-1-3-7 16,3 0 0-1,7-3 1-15,2 0 1 0,6 1 1 16,4-4 0-16,8 1-5 15,0 3-1-15,6-4 1 16,3 4 2-16,6-1-20 16,3 0-9-16,3 1-46 15,3 2-57 1,9-3 32-16</inkml:trace>
  <inkml:trace contextRef="#ctx0" brushRef="#br0" timeOffset="141">12111 15087 84 0,'0'-6'33'0,"2"9"-18"0,-2-3 4 0,0 0 16 0</inkml:trace>
  <inkml:trace contextRef="#ctx0" brushRef="#br0" timeOffset="142">12102 15094 235 0,'-15'8'31'0,"-6"3"-16"16,-3 2-3-16,-3 0-1 0,0 1-4 15,4-4-2-15,2 1 0 16,6-3-1-16,3-3 2 15,3 0 1-15,6 1-6 16,6-1 0-16,9 0-1 16,6 1 2-16,3-1 1 15,3 0 1-15,-1 0-5 16,4 1 1-16,0-1 0 16,0 0 0-16,-1 1-47 15,-2 2-20-15,0-1-15 16</inkml:trace>
  <inkml:trace contextRef="#ctx0" brushRef="#br0" timeOffset="143">11491 15446 72 0,'-3'-2'27'0,"6"-4"-14"0,-3 1-15 16,0 5 59-16,-3-5-19 15,-3 2-13-15,6 1-8 16,0 4-9-16,0 4-3 16,0 4-2-16,3 9-5 0,0 4-1 15,3 4 4-15,-3 2 3 16,3-5 1-16,-3 0 2 15,0-3 0-15,0-3 1 16,0-4-2-16,-3-4 1 16,3-2 7-16,-3-3 5 15,0-5-3-15,0 0-1 16,0-2-9-16,0-4-4 16,0-2-1-16,3-5 1 0,3 0-3 15,3 0 0-15,3 0-1 16,3 2 0-16,3 3 0 15,3 0 0-15,-1 3 0 16,-2 5-2-16,0 2 3 16,0 12 2-16,-3-1-2 15,-3-3-2-15,-6 1 4 16,-3 0 1-16,-6 2 2 16,-3-3 0-16,-3 1 0 15,-6 0 0-15,-3-3-2 16,0-3 1-16,-3-2-4 15,1-3 0-15,2 0-26 16,3 0-9-16,3-3-24 16,3 0-47-16,3 1 22 15</inkml:trace>
  <inkml:trace contextRef="#ctx0" brushRef="#br0" timeOffset="144">11756 15401 80 0,'0'0'33'0,"3"3"-18"0,0 0-18 15,0 10 32 1,0 0-8-16,0 11-3 15,0 0-4-15,-3 2-6 16,0 3-3-16,-3-5-2 16,3 0 0-16,0-3-2 15,0-2 2-15,0-3 0 0,3-3-12 16,0 0-7-16,3-2-44 16</inkml:trace>
  <inkml:trace contextRef="#ctx0" brushRef="#br0" timeOffset="145">11890 15637 72 0,'-15'0'27'0,"15"-11"-14"0,-3 19-9 0,3-5 10 16,-3 2-2-16,3 0 3 15,0 3-2-15,3 3 0 16,0 0-3-16,6 2-1 15,6-3 12-15,0 1 6 16,0-6-7-16,0-2-2 16,0-3-10-16,0-5 1 0,-4-3 4 15,-2 0-5-15,-3 0 0 16,0-5-2-16,-6-1-1 16,-3-2-1-16,-3 3 0 0,-3 3-2 15,-5-1-2-15,-4 3-2 16,3 3-1-16,0 7-3 15,0 6 1-15,3-2-32 16,6 2-16-16,9-3-30 16</inkml:trace>
  <inkml:trace contextRef="#ctx0" brushRef="#br0" timeOffset="146">12244 15536 124 0,'-5'-5'46'0,"-1"5"-24"0,-6 0-15 15,6 0 13-15,-3 5-1 16,-3-2 1-16,0 0-7 16,-9 5-3-16,3 5-5 0,0 0-4 0,4 0 0 15,5 0-4-15,3 1 0 16,6-1 2-16,9 0 2 15,-1 3 0-15,7-5-1 16,3-3 3-16,3-3 0 16,3-2-1-16,0-3-2 15,-3-3-21-15,-1 0-11 0</inkml:trace>
  <inkml:trace contextRef="#ctx0" brushRef="#br0" timeOffset="147">12352 15380 108 0,'-12'-18'41'0,"21"23"-22"0,-3-2-22 16,-3 13 6 0,-3 5 1-16,0 3 9 15,0-1 4-15,0 6-4 16,0 1-3-16,3-1-3 15,-3-3-2-15,0-2-3 16,0-3 1-16,3 0 0 0,-1-5-8 16,-2-3-2-16</inkml:trace>
  <inkml:trace contextRef="#ctx0" brushRef="#br0" timeOffset="148">12512 15565 32 0,'0'-5'13'0,"0"5"-6"0,-12 3-6 0,9-1 3 16,-2 1 13-16,-4 0 8 16,-3 5 8-16,-3-3 2 0,-6 3-13 15,0-3-3-15,3 3-9 16,3 0-2-1,3-3 0-15,4 1 2 0,5-1-5 16,6-5 4-16,5 5 3 0,7 1-4 16,3-4-2-16,3 6-3 15,0 0-3-15,3 0 1 16,2 0 1-16,1-3-25 16,-6 1-12-16,0-1-37 15</inkml:trace>
  <inkml:trace contextRef="#ctx0" brushRef="#br0" timeOffset="149">11149 16079 80 0,'0'-11'30'0,"0"16"-16"0,0 1-8 15,0-6 9-15,0 5-6 16,0 3-3-16,0 3-1 15,0 2-1-15,0 3 4 16,3-3 5-16,-3 5-1 16,0-4 1-16,0-4-3 15,0-2-1-15,0 0 3 16,0-3 5-16,0-2-9 16,0-3 2-16,0 0 3 0,0-8-5 0,0 3 0 15,0-6-4-15,0-2-3 16,3-3 2-16,0 3 0 15,6 5-1-15,3 0-2 16,-3-3-2-16,0 9 1 16,0-4-1-16,0 1 0 15,-1 10 2-15,1 1 2 16,0 2-3-16,0 0-2 16,-3 2 2-16,0 3 2 15,0 1 0-15,-3-1 2 16,3-2-4-16,0-1 0 0,0-2-32 15,0-3-13-15,0 1-32 16</inkml:trace>
  <inkml:trace contextRef="#ctx0" brushRef="#br0" timeOffset="150">11372 16118 108 0,'-6'0'41'0,"6"0"-22"0,-3 6-22 16,3-1 8-16,0-2-4 16,0 7 2-16,0 1 2 15,3 2 4-15,0 3-4 16,3-3-1-16,3 0 0 16,0-5 0-16,0 3 9 15,3-3 6-15,3-3-6 0,0-2-2 16,-6-6-6-16,0-2-2 0,-3-3 3 15,3-3-3-15,-7-2-2 16,1-3 4-16,-3 0 1 16,0 3-2-16,0 0-3 15,0 8-3-15,-3 2-1 16,3 3 2 0,3 5 0-16,0 3 1 0,0 5 0 15,0 1 0 1,0 2 0-16,3-1 0 0,0-1 0 15,0-6 0 1,3 5-31-16,0-3-12 0,3-2-27 16</inkml:trace>
  <inkml:trace contextRef="#ctx0" brushRef="#br0" timeOffset="151">11596 16145 140 0,'-6'-8'52'0,"6"11"-28"0,0 2-30 16,0 0 6-16,3 0-4 15,-3 6 3-15,0 0 0 16,0-1 1-16,0 3 0 16,0-2 2-16,0 0 1 0,0-3 1 15,3-3 0-15,-3 0-2 0,0-5 1 16,0 0 4-16,3 0 6 15,-3-5-3-15,5-3 2 16,4-5-9-16,3-1-2 16,3-1 1-16,0-1 1 15,0 2-6-15,0 4 0 16,-3 2 1-16,3 3 3 16,0 5-5-16,-4 0 1 15,-2 8 3-15,0-3 4 16,-3 5-1-16,-3-2 0 15,0 0 1-15,0-2 0 0,-3-1 0 16,3-2 0 0,-3-3-2-16,3-3-2 0,3-2 1 15,3-3-1-15,3-3 0 16,0 6 0-16,6-3-3 16,0 0 2-16,2 3-4 15,-2 5 1-15,0 0 2 16,-6 10 3-16,0 1-2 15,-3 2 0-15,-3 0 3 16,0 1 1-16,0-4-1 16,-3 3-2-16,0-5-35 15</inkml:trace>
  <inkml:trace contextRef="#ctx0" brushRef="#br0" timeOffset="152">12054 15954 72 0,'0'-5'30'0,"3"13"-16"0,0 0-17 0,-3 0 6 16,3 5 1-16,-3 8 5 15,3 0 6-15,-3 3 5 16,3 0-10-16,0 0-6 0,3-6 0 15,-6 4 1-15,6-7-2 16,0-1 0-16,-3-6 1 16,0-3 2-1,-3-5 3-15,0 0 5 16,3-5-8-16,0-3-1 0,6-3-3 16,-1-2-2-16,4 5 1 0,0-3-1 15,3 3 2-15,0 3-3 16,0 2-2-16,0 3 2 15,-3 6 0-15,0-4 5 16,-6 9 5-16,-3-3 1 16,-6 0 2-16,-6 5-4 15,-3-2-3-15,0-1-5 0,0-2 0 16,-6 0-7-16,-3-3 0 16,6-2-48-1,3-6-40-15,3 1 27 16</inkml:trace>
  <inkml:trace contextRef="#ctx0" brushRef="#br0" timeOffset="153">12289 16105 104 0,'9'0'38'0,"0"5"-20"0,0 3-12 0,0-2 9 16,0-1 0-16,6-2 4 0,-3 5 2 15,2-6 4 1,1-2-7-16,-3 0-3 0,0-2-8 15,0-6-7-15,0 5-3 16,-3-2 4-16,-3-3 3 16,-3-3-1-16,-6 3 0 0,-3-2-3 15,-6-1-3 1,-9 6-1-16,0 7 3 0,0 4 0 16,4-1 1-16,2 3-3 15,3 3 0-15,3 2 4 16,6 0 3-16,3 3-1 15,6-3 0-15,9 6-1 16,0-6 1-16,2 0-4 16,1-5 0-16,0-3-28 15,0-5-10-15,0 0-38 16</inkml:trace>
  <inkml:trace contextRef="#ctx0" brushRef="#br0" timeOffset="154">12563 16039 64 0,'-3'13'24'0,"3"-13"-12"0,0 3-14 0,0 5 4 0,0 0-2 16,6 0 0-1,0 0 2-15,0 2 3 16,-3-2 2-16,3 5 3 15,-3 1-1-15,0-1 0 0,0 0 1 16,0-2 1-16,-3-3 1 16,0-3 2-16,0 0 2 15,0-2-1-15,0-3-3 16,0 0 0-16,0 0-1 16,0 0 3-16,0-3-7 15,0-2 0-15,0 0 0 0,0-3-3 16,0-3-3-16,3-2 4 15,0 5 1-15,0-3-2 16,0-2-1-16,3 0-1 16,-1-3 1-16,4 3 0 15,3 0 1-15,3 2-5 16,6 3-1-16,0 3-2 16,0-1 3-16,3 4 0 0,-4 2 1 15,1 0 2-15,-3 2 1 16,-6-2-65-1,0 0-54-15,-3-2 34 16</inkml:trace>
  <inkml:trace contextRef="#ctx0" brushRef="#br0" timeOffset="155">12346 15306 64 0,'-18'-2'24'0,"12"2"-12"0,-6 0-10 0,6 0 6 16,-3 0-4-16,-3 0-1 15,-3 0 3-15,0 0 3 16,1 0 2-16,-1 0 3 16,0-3-3-16,0 0 1 15,-3 3-7-15,-6 0-1 16,3-2 0-16,-2 2 2 16,-1-3-3-16,0 0 0 15,-6 1 1-15,0 2 0 16,4 0-2-16,-1 0-2 0,-3 0 1 15,0 0 3-15,-2 0 2 16,2 0 0-16,0 0-1 16,0 0-1-16,0 0 2 0,-2 0-1 15,2 0 0-15,3-3-1 16,-3 0 0-16,4 1-2 16,-7-1-2-16,3 0 1 15,0 1 1-15,-2 2 1 16,-1 0 1-16,0 0-2 15,0 2 1-15,4 4-2 16,-1 2-1-16,-3 0-2 16,3 2 1-16,1 3 1 15,-1 1 0-15,0 1-3 16,-3 7 2-16,-5 4 1 16,2 1 2-16,3-4-1 15,0 6 2-15,1-2-4 16,-4 7 0-16,6-2-1 0,3 0 0 15,4 5 2-15,2 3 0 16,0-1 2-16,6-2 1 16,3 8-4-16,6-5 1 15,3-3 0-15,3-3 2 16,6 1-1-16,3 2-1 16,3-11 1-16,6 1-1 15,3 2 2-15,5-3 3 16,1 1-7-16,0-1 0 15,3 1-2-15,6-1 2 0,-4-5 1 16,4 6 3-16,-3 2-1 16,5-3-1-1,-2-2-2-15,0-5 1 0,6-1 5 16,2-5 2 0,1 1-2-16,2-1-1 0,4 0 3 15,-3-2 1-15,-4-3-6 16,1 0 0-16,0-3-1 15,2-2 0-15,4-1 0 16,-1 1 2-16,1 2-3 16,-3-2 0-16,-1-3 1 15,-2 2 2-15,0-4-1 16,-1-1 2-16,-5-2 0 16,6 0 1-16,2-3 0 15,1-6 0-15,-4 9-5 0,4-3 1 16,-3 3 0-16,-4-3 2 15,-2 8-1-15,0-3 2 16,-3 1-4-16,-1-1 0 16,-2-2 1-16,0 2 2 15,-1 0-3-15,1 1 0 16,0-1 1-16,-6 0 0 16,-3 1 0-16,-1-1 2 15,1-2-1-15,-3 2-1 16,-3-2 1-16,0-8 1 0,0-1 1 15,2-1 3 1,-2-4-1-16,0-2 2 16,0 0-4-16,3 0 0 0,-6-1-1 15,-3 1-2-15,-3 3 1 16,-3-1 1-16,-3 1 1 16,-1 2 1-16,-4-5-2 15,4-6-2-15,-4 1-2 16,-4 2 1-16,3 0 1 15,-3-2 2-15,3-1-1 16,0-5-1-16,-3 9 5 16,0-1 1-16,0 0 0 15,3 5-1-15,-3 1-1 16,0-1 0-16,0 1-2 16,-3-1 1-16,0 1-2 15,0-1-1-15,0 3 3 16,-3 1 0-16,3-1 1 0,-5-3 0 15,-1 3 0 1,3-2 0-16,0 2-2 0,0-3 1 16,0 1-2-16,0 2-1 15,0 0 1-15,0-2-1 16,0 2 2-16,-2-8 1 16,-4 3-4-16,0 2-1 15,-3 1 3-15,0-1 1 16,0 1-3-16,0 2-1 15,-5 3 3-15,-1-1 1 0,-3 4 0 16,0 2-2-16,-2 0 1 16,-1 0-1-1,3 3-3-15,6-1 2 16,0 6-54-16,7 6-25 0,-4-4-29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00:37:09.8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7780 16854 60 0,'-3'-3'24'0,"3"9"-12"0,-3-1-10 16,3 5 9-16,-3 6-7 15,0 6 0-15,3-4 0 16,0 9 0-16,3-1-2 15,3 0 1-15,3-2 0 16,5-3 1-16,1-7 0 16,0 2 2-16,-3-9-5 15,3-4-1-15,-3-6 2 16,0-4 1-16,-3-4-4 16,0-2-1-16,-3 5 3 15,0-3 1-15,-3 9 0 16,0 2 1-16,-3 0-2 15,5 7-1-15,1 7 1 16,3-1-1-16,0 0 0 0,9-2 2 16,0-1 5-16,0-4 6 15,3-6-1-15,0-3 3 16,2-8-4-16,-2-4-1 16,0-1-4-16,-6 0 1 15,-3 0-4-15,-6 0-2 16,-3-5 2-16,-6 2-2 0,0 1-1 15,-3 5-4-15,0-1 0 16,0 4-33-16,0 2-46 16,3 3 14-1</inkml:trace>
  <inkml:trace contextRef="#ctx0" brushRef="#br0" timeOffset="1">8229 16772 80 0,'0'71'30'0,"0"-39"-16"0,0 5-12 0,0-21 9 15,3 3-1-15,-3-1 4 16,3 1-7-16,-3-4-4 16,0-1 2-16,3-4 1 15,-3-7 0-15,0-3-1 16,0 0-6-16,0-5 1 15,0-9 0-15,3 1 0 16,3 0 0-16,0-3 2 0,0 6-3 16,3 2 0-16,0 0 1 15,3 5 2-15,0 3 3 16,-1 3 4-16,-2 5-4 16,0 0-1-16,-3-3 0 15,0 8 0 1,0-2-2-16,-3 2-4 0,0 0 1 0,0 0-1 15,0-2 0-15,0-1-25 16,3-4-44 0,0-4 4-16</inkml:trace>
  <inkml:trace contextRef="#ctx0" brushRef="#br0" timeOffset="2">8482 16968 36 0,'-12'16'13'0,"12"-8"-6"0,0 5-4 0,0-5 7 15,6 2-6-15,-6 1-2 16,6-1-10-16,-6-2-3 16,6 3-7-16,3-8-2 15</inkml:trace>
  <inkml:trace contextRef="#ctx0" brushRef="#br0" timeOffset="3">8521 16843 132 0,'-12'-8'49'0,"12"8"-26"0,0-5-27 0,0 5 8 0,0 0-4 16,0 0 0-1,6 0-11-15,3 0-3 0,6 5-39 16,2-5-16-16</inkml:trace>
  <inkml:trace contextRef="#ctx0" brushRef="#br0" timeOffset="4">8687 16862 60 0,'-23'5'24'0,"8"3"-12"0,-6 13-5 0,12-10 9 15,-3 5 5 1,3 0 4-16,0 0-9 15,6-3-2-15,3 5-4 0,6-5-1 16,6 1-5-16,3-6-1 16,3-3-1-16,6-5-6 0,-1 0-2 15,1 0-13 1,0-5-47-16,-6-3-4 16</inkml:trace>
  <inkml:trace contextRef="#ctx0" brushRef="#br0" timeOffset="5">8801 16809 96 0,'0'34'35'0,"-3"-10"-18"0,0 5-20 0,3-15 6 0,0-1-1 15,0 0 1-15,0-2-1 16,0-3-2-16,0-3 5 16,0 3 4-16,0-8-7 15,0 0-1-15,6 0-1 16,0-8 0-16,2-3-3 16,4 1 2-16,0-1 1 15,6 6 2-15,0-3 5 16,0 8 6-16,-3 5 6 15,-3 0 3-15,0-2-9 16,-4 10-3-16,1-2-4 16,-3-3-1-16,0 0-3 0,-3 2-8 0,0-2-1 15,3 0-57 1,0 3-33-16,0-3 43 16</inkml:trace>
  <inkml:trace contextRef="#ctx0" brushRef="#br0" timeOffset="6">9223 16693 64 0,'3'52'27'0,"-3"-14"-14"0,0 9-7 0,0-28 11 16,0 4-5-16,0 4-2 0,3-6-1 15,0-2 1-15,0-3-3 16,0-3 1-16,0-3-5 16,-3-2 0-1,0-2-1-15,0-6 1 0,0-6-4 16,3-2-2-16,0-5 2 16,0 3 2-16,3-4 0 15,3 1-1-15,0 5-2 16,3 0 1-16,3 3 1 15,5 0 0-15,-2 10 8 16,0 3 5-16,0 5 5 16,-6-2 1-16,-3-1 1 15,-3 1 0-15,-6 2-11 16,-9 0-3-16,-3 0-2 0,-3 1-2 0,-6-4-2 16,0-2-2-16,1-5-1 15,-1 0-23-15,0-3-10 16,3-3-17-1</inkml:trace>
  <inkml:trace contextRef="#ctx0" brushRef="#br0" timeOffset="7">9446 16621 80 0,'-5'-3'33'0,"5"6"-18"0,-3 5-13 15,3-3 9 1,-3 9 6-16,0 7 4 0,0 3-6 16,0 10-2-16,0-2-7 15,3 7-2-15,0-2-2 16,0-2 1-16,0-3-2 16,3-6-7-16,0-2-1 0,3-3-32 15</inkml:trace>
  <inkml:trace contextRef="#ctx0" brushRef="#br0" timeOffset="8">9542 16999 100 0,'-6'14'38'0,"6"-1"-20"0,3 0-10 16,3-5 13-16,3-3-1 0,0 6 0 15,5-3-4-15,4-8 0 16,0 0-9-16,0-5-2 16,0-3-3-16,-3 0 1 0,-3-3 0 15,-6-2-1-15,-6 5-2 0,-3-5 3 16,-9-6 2-16,-3 1-4 16,0 5-1-1,0-1 0-15,0 9 0 0,0-3-7 16,3 8 0-16,9 5-54 15,3 1-11 1</inkml:trace>
  <inkml:trace contextRef="#ctx0" brushRef="#br0" timeOffset="9">9783 16910 16 0,'-9'-8'8'0,"6"13"-4"0,-6-5 6 0,6 5 7 16,-3-2-3 0,-3 7 2-16,0 4-9 15,0-1-2-15,0 3 8 16,0 2 6-16,3 1-1 0,6 2-1 16,6-3-5-16,0 1 0 15,6-3-5-15,3-3 1 16,6-2-7-16,0-6-3 15,0-5-2-15,0-5 0 16,-1-3-13-16,-2-3-4 16,-3-2-27-16,0 0-11 15</inkml:trace>
  <inkml:trace contextRef="#ctx0" brushRef="#br0" timeOffset="10">9920 16719 116 0,'6'58'44'0,"-3"-34"-24"0,0 16-17 16,0-19 12-16,-3 5-7 15,3 1-2-15,-3-1-3 16,3 1 0-16,0-1-2 15,0-2-3-15,0-5 1 0,0-4-19 16,-1-4-49 0,1-3 0-16</inkml:trace>
  <inkml:trace contextRef="#ctx0" brushRef="#br0" timeOffset="11">10098 16899 60 0,'-41'11'24'0,"29"-9"-12"0,-6 14-5 0,9-5 9 16,-3-3 5-16,0 0 2 15,0-3-1-15,0 3 1 16,3-3 2-16,3 3 4 15,4-3-6-15,4 6-4 16,7-3-11-16,6 0-3 0,3 0 1 0,3-3-5 16,3 0-1-16,0-2 0 15,-4 0 0-15,-2-1-16 16,0-2-4-16,-3 0-28 16,3 0-48-1,-6 0 15-15</inkml:trace>
  <inkml:trace contextRef="#ctx0" brushRef="#br0" timeOffset="12">10241 16674 68 0,'-9'5'27'0,"9"1"-14"0,-3-4-9 0,3-2 8 16,0 3-3-16,0-3 0 15,0 0 6-15,0 3 4 0,0-3-3 16,0 0 1-1,3-3-8-15,3 0-1 16,0-5-4-16,6 3-3 16,3-3 0-16,3-2 1 0,0 2 1 15,0 2-1-15,-1 4-2 16,-2 2 1-16,0 2 1 0,-3 4-1 16,-3-1-1-16,0 3 7 15,-3 0 3-15,-6 2-1 16,-3 4 0-16,-3 12 1 15,-3-2 4-15,-3-3-8 16,3 5-1-16,0-4-1 16,3-4 0-16,0 9-5 15,3-9-1-15,3 9-30 16,3-4-31 0,0-7-38-1,0 3 31-15</inkml:trace>
  <inkml:trace contextRef="#ctx0" brushRef="#br0" timeOffset="13">10357 17129 128 0,'0'5'49'0,"0"-5"-26"0,0 0-23 0,0 0 13 16,3 0-14-16,0-2-1 15</inkml:trace>
  <inkml:trace contextRef="#ctx0" brushRef="#br0" timeOffset="14">10715 16902 84 0,'23'0'33'0,"-17"-3"-18"0,15-8-7 0,-12 11 13 15,3-2-10-15,0-1-1 0,3-5-4 16,3 0 1-16,-1-2-4 15,1-4-2-15,0-1 0 16,0-9 1-16,-3 3-1 16,6-3 2-16,-6 5-2 15,2-5-1-15,-2 1 1 16,0 1-1-16,0 4 0 0,-3-1-3 16,-3 6 2-16,0 0 10 15,-3 0 3-15,0 5-1 0,-3 0 1 16,0 3-5-1,0-1-2-15,0 1-5 16,3 0-2-16,0-3 1 0,0 8 0 16,0-3 1-1,-3-2 2-15,-1-1-3 0,1 4 0 16,0-1 1-16,0 1 2 16,-3-4-1-16,0 6 2 15,0-2-2-15,0-1-1 16,-3 0 1-16,0 3-1 0,-2 0 2 15,-4 3 1 1,0 0 1-16,-6-1 2 16,-3 6-3-16,3-3-2 15,0 1 0-15,3-1 1 0,0-2 1 16,3 2 1 0,3-2-5-16,0-1-1 0,1-2 3 15,2 0 1-15,3 0 4 16,3-2 1-1,0-1-1-15,5-2-1 0,4 2-3 16,3-8-2-16,0 9 1 16,0-9-1-16,0 3 0 15,0 0 2-15,-3 3 1 0,0 0 3 16,-3 2 3 0,-1 3 2-16,-2 3-1 15,0 5-1-15,0-3-5 0,-3 8-3 16,0 0 0-16,3 1-1 15,0-1 0-15,6 0 0 16,0-2-36-16,9-3-13 16,3 2-43-1</inkml:trace>
  <inkml:trace contextRef="#ctx0" brushRef="#br0" timeOffset="15">14989 16542 88 0,'0'2'35'0,"0"4"-18"0,0 7-18 15,0-2 9-15,3-4-5 16,-3 7 0-16,3-4-1 16,-3 1-2-16,3-6 1 15,-3 6-1-15,3-9 2 16,-3-2 3-16,0 0 0 16,3 0 0-16,0-2 1 15,0-9 1-15,3 6-3 16,0-6-3-16,0-2 0 15,-3-3 1-15,2-5-1 16,-2 0-1-16,0 2 3 16,0 1 0-16,0 5 5 15,0-1 7-15,6 9-1 16,3 5-8-16,0 3 6 0,3 7 1 16,3 3-4-16,0 1-3 15,0-1-6-15,-1 0 0 16,1-2-2-16,6-3 0 15,3 2-18-15,-3-2-9 16,-3-2-43 0</inkml:trace>
  <inkml:trace contextRef="#ctx0" brushRef="#br0" timeOffset="16">15048 16484 44 0,'0'13'16'0,"0"-13"-8"0,0 0-3 0,0 0 8 16,3 10 2-16,0 1 3 16,0 0-1-16,0 2-1 15,3 3-4-15,0 2 0 16,3 6-5-16,3-3 1 15,-3 6-3-15,0 4 2 16,0 4-2-16,3-4 2 16,0 1 0-16,3-5 3 15,-1 7-5-15,4-2-3 16,6 0-1-16,3-6 1 0,3-2 3 16,2-3 0-16,7-8 0 0,6 0-1 15,5 1 0 1,4-6-2-16,-1-6 1 0,1-2 0 15,3-2 1-15,-7-1-5 16,-2-2-1-16,-7 5-48 16,4 0-47-1,0 0 25-15</inkml:trace>
  <inkml:trace contextRef="#ctx0" brushRef="#br0" timeOffset="17">16090 17050 44 0,'6'34'19'0,"0"-21"-10"0,6 1-11 0,-6-4 6 16,3-2-1-16,0-3 1 15,0-2-2-15,6-3 1 0,-3-3-4 16,2-2 0-16,-2-3-1 16,-3-2 0-16,0-4 2 15,-3 9 2-15,0-3-3 16,0 3 0-16,-3 2 1 16,-3 3 2-16,6 6-1 15,0-4 2-15,0 9-2 16,3-3-1-16,0-3 14 15,3-2 7-15,0-3-4 16,2-3-2-16,-2-2-6 16,0-3-4-16,-3-3-2 15,0 6 0-15,-3-3-2 16,-3 3 2-16,0-3-2 0,-3 2-1 16,0 4-2-16,-3-1 1 15,0 0-19 1,0-2-7-16,0 3-15 0,3-1-6 15</inkml:trace>
  <inkml:trace contextRef="#ctx0" brushRef="#br0" timeOffset="18">16450 16732 92 0,'3'45'35'0,"0"-21"-18"0,-3 13-9 16,6-18 11-16,-6 10 0 15,0 0 1-15,0 3-7 16,-6-6-3-16,6 0-5 16,0-4-2-16,0-4-1 15,0-5-2-15,0-2 1 0,3-3 1 16,-3-8 1-16,0-5-4 16,0 2 1-16,6-8 0 15,0 3 0-15,0-10-3 0,0 5 0 16,3 5 4-16,0-11 1 15,0 6 0-15,0 8-2 16,0 2 1-16,3 3-1 16,0 3 4-16,-1 2 5 15,-2 6-3-15,0-1-1 16,-3 3 0-16,0 1-1 16,-3-1-2-16,0 0-2 15,0-2-15-15,-3-3-7 16,3 2-42-1,-3-4-27-15,0-6 38 16</inkml:trace>
  <inkml:trace contextRef="#ctx0" brushRef="#br0" timeOffset="19">16668 16999 72 0,'0'0'30'0,"9"6"-16"0,-1-4-6 16,-8-2 13-16,6 0-1 15,0 0 0-15,0 0-8 16,3 0-5-16,0-2-4 16,0-4-3-16,0 6 3 15,0-2 0-15,0-9-1 16,-3 9-2-16,-3-9 1 0,0 6-1 16,-6-3 2-1,-3 0-1-15,-3 8-1 0,0 0 1 16,-3 3-1-16,0 2 2 15,-6 3-3-15,3 5 0 16,4 0 1-16,2 0 0 16,0 3 0-1,3 0 2-15,9-3-1 0,6 1-1 16,3 2 3-16,2-6 0 16,4 1-6-16,0-3 0 15,0-8-17 1,0 5-48-16,-3-5-6 15</inkml:trace>
  <inkml:trace contextRef="#ctx0" brushRef="#br0" timeOffset="20">16858 17013 116 0,'3'8'46'0,"-3"-3"-24"0,3 8-19 15,6-8 10-15,-9 1-8 16,0 2-1-16,0-3-2 16,6-2 1-16,-6-3-2 15,0 0 2-15,0 0 2 0,0 0 2 16,0-8 3-16,0 2-1 16,0-7 2-16,0 5-2 15,6-10 0-15,0 4-5 0,6-1-3 31,0-1 0-31,3 3-8 0,-1 5 0 16,1 0-48 0,0 2-40-16,-3 1 27 15</inkml:trace>
  <inkml:trace contextRef="#ctx0" brushRef="#br0" timeOffset="21">17055 16984 104 0,'3'15'38'0,"-3"-9"-20"0,8-1-10 0,4-2 11 15,-3 2-5-15,6-5 0 0,-3 0-6 16,0 0 0 0,0-5-3-16,0 2 2 15,0-8-4-15,-3-4-2 0,0-1 2 0,-3 3-7 16,-3-1 1-16,-3 1-1 16,-3 5 2-16,-9 0-1 15,-6 6-1-15,0 4 3 16,-3 9 0-16,0 5 1 15,0 0 2-15,4 2 3 16,2 6 2-16,3-3 10 16,6 0 6-16,3-2-6 15,6-6-2-15,0 0-8 16,27-2-7 0,-1-9-1-16,4 4-41 0,0-6-19 15,-6-6-16 1</inkml:trace>
  <inkml:trace contextRef="#ctx0" brushRef="#br0" timeOffset="22">17504 16992 104 0,'-3'-6'38'0,"6"12"-20"0,-3-1-12 0,3-3 9 0,-3 6 9 16,3-2 5-16,0 7-9 15,0-2-4-15,0 2-9 16,0-5-5-16,0 5-1 16,0-2-4-16,-3-4 2 0,0 1-17 15,0-2-5-15,0-1-18 16,0-2-35-16,0-3 10 15</inkml:trace>
  <inkml:trace contextRef="#ctx0" brushRef="#br0" timeOffset="23">17644 16973 108 0,'-3'-18'44'0,"6"36"-24"0,-3-7-21 0,3-9 9 16,-3 6 1-16,3-3 5 0,0 1-8 16,-3 2-1-16,3 0-3 15,-3-3 1-15,3 3-2 16,-3-3-1-16,0 0 3 0,0-2-2 16,0-3 2-16,0 0-4 15,0 0 0-15,0 0 1 16,3-3 0-16,0-2 0 15,0 0 0-15,3-3 0 16,0 3 0-16,3-9 2 16,2 4 1-16,1-6 3 15,0 3 1-15,0 0-3 16,6 5-1-16,3 2 3 16,-3 6 1-16,0 6 3 15,-3 2 1-15,-4 5 1 16,-2-3 0-16,0-2-4 15,-3 5-3-15,-3 1-2 0,0-4 0 16,0 1-11 0,-3-1-2-16,0-2-33 15,0-2-11-15,-3 2-19 16</inkml:trace>
  <inkml:trace contextRef="#ctx0" brushRef="#br0" timeOffset="24">17412 16814 124 0,'-9'-10'46'0,"15"10"-24"0,0-6-28 15,3 4 8-15,3-4-44 16,5-1-17-16,4-4 19 15,6 3 11-15</inkml:trace>
  <inkml:trace contextRef="#ctx0" brushRef="#br0" timeOffset="25">18132 16669 96 0,'9'24'35'0,"-3"2"-18"0,3 30 2 15,-3-33 18-15,0 9-14 16,0 0-2-16,-3 5-7 16,0-8-1-16,0-2-7 15,0-4-4-15,0-4 1 0,0-6 0 16,0-2 1-16,-3-6-2 16,0 0 1-16,0-5-2 15,0-5-1-15,3 0-2 16,0-9 1-16,3-7 1 15,-1 8 2-15,7 0-3 16,6 0 0-16,0 2 1 16,0 3 0-16,0 8 0 15,3 5 2-15,-6 3 1 0,-1 3 3 16,-2 2 8-16,-3-5 5 16,-3 5 4-16,-6 0 1 15,-6-2-16-15,-3 0-6 16,-6-6 2-16,-5 3 2 15,-4-5-8-15,0-3 0 16,3-3-9-16,0 0-1 16,6-2-26-16,4 2-13 15,2-2-42 1</inkml:trace>
  <inkml:trace contextRef="#ctx0" brushRef="#br0" timeOffset="26">18349 16629 72 0,'-3'-21'27'0,"6"21"-14"0,3 0-7 15,-6 0 9-15,3 8 11 16,0 5 9-16,0 11-2 16,-3 8 1-16,3 2-15 15,-3 6-4-15,3 5-9 16,0-6-4-16,0 1 1 0,3-3-7 15,0-8-1-15,0-5-38 16,0-5-56 0,0-4 12-16</inkml:trace>
  <inkml:trace contextRef="#ctx0" brushRef="#br0" timeOffset="27">18525 16886 112 0,'-6'2'44'0,"3"9"-24"0,-15 0-13 0,15-1 13 0,0 6 1 16,0-3 4-16,3-2-11 15,9 2-5 1,0 0-6-16,6 0 0 0,3-5 0 16,0-5 1-16,3-3 2 15,-1-3-5-15,-2-5-1 0,-6-5 2 16,-3 0 1-16,-6-5-1 15,-6 4-2-15,-9-4 7 16,-6 2 3-16,-5 5-1 16,2-2 2-16,-6 5-6 15,3 5-3-15,3 1-8 16,6 2-1-16,3 2-39 16,7 1-17-16,10-3-14 15</inkml:trace>
  <inkml:trace contextRef="#ctx0" brushRef="#br0" timeOffset="28">18838 16857 140 0,'-3'-3'52'0,"0"3"-28"0,0-5-15 0,0 5 16 15,0 0-8 1,-6 2 1-16,0 4-9 0,-18-1-1 15,6 8-4-15,3 0 6 0,3 11 3 16,4-8-4-16,5 3-3 16,12-6-6-16,5 0-2 15,7 0 3-15,3 0 1 0,0-5-7 16,6-5-2-16,0-3-40 16,-4-3-17-16,4 1-13 31</inkml:trace>
  <inkml:trace contextRef="#ctx0" brushRef="#br0" timeOffset="29">18939 16595 104 0,'-3'0'38'0,"3"10"-20"0,3 6 3 15,0-5 17-15,-3 5 4 0,9 15 2 16,-3 1-22 0,3 2-10-16,-4-2-8 15,1 8-4-15,0-3 1 0,0-5-4 0,0-3 2 16,0-3-41-16,0-7-19 16,-3 2-20-1</inkml:trace>
  <inkml:trace contextRef="#ctx0" brushRef="#br0" timeOffset="30">19195 16867 112 0,'-15'-13'44'0,"27"13"-24"0,-3-5-26 0,-12 5 6 0,-3-6 1 16,-3 6 3-1,-3 0 1-15,-3 0 0 0,0 0-1 16,-6 8 0-16,0-2 9 16,4-1 3-16,-1 5 10 15,3-2 4-15,3-2-8 16,3-4 0-16,3 9-13 16,6 0 1-16,6-1 1 0,3 3-6 15,6-5-3-15,3 6 1 16,6-9 0-16,2 3-1 15,-2 2 1-15,-3-2-11 16,0-2-2-16,-3-1-59 16</inkml:trace>
  <inkml:trace contextRef="#ctx0" brushRef="#br0" timeOffset="31">19329 16568 96 0,'0'0'35'0,"0"3"-18"0,3 0 4 16,0 2 17-16,-3 3-3 16,0 0 0-16,0 2-18 15,0 1-5-15,0-1-8 0,0-2-3 0,0 3 0 16,0-3-1 0,0-3 0-16,0-2 0 15,0-3 2-15,0 5-1 16,0-5-1-16,3-5-2 15,0 5-1-15,8-5 2 0,4-3 0 16,0 2-2-16,0-2 2 16,3 0-1-16,0 0 0 15,0 3 2-15,0 0 2 16,-4 2-3-16,1 3-2 16,-3 3 2-16,-3 2 2 15,-3 3 2-15,-6 3 1 16,-3 2 2-16,0 0 3 15,-3 6 2-15,-3 7 3 0,0-2-3 16,3 0 1-16,0 0-7 16,3-3-1-16,3 0-4 15,0-3-1-15,6-2-26 16,0-5-9-16,3 10-59 16</inkml:trace>
  <inkml:trace contextRef="#ctx0" brushRef="#br0" timeOffset="32">19489 17037 224 0,'0'0'85'0,"0"0"-46"0,0 0-41 16,0 0 17-16,3-3-13 15,0 0-1-15,3-2-100 0,3 5-45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00:37:51.7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1606 8943 76 0,'0'-8'30'0,"0"5"-24"0,0 3 13 0,3 0 2 16,-3 0-5-16,6 0 1 15,-6 0-8-15,0 0-1 16,0 3 0-16,3 5 2 16,3 3 4-16,-3 4 3 15,0 9-9-15,3 5 2 0,-6 6 1 16,3 7-6-16,3 6-3 16,-6-3 1-16,0-6 0 15,0-2-4-15,0-10 1 16,0-3 0-16,0-3 0 15,0-3 2-15,0-4 1 16,0-4-1-16,0-2-2 16,0 0 1-16,6-3-1 15,0-2 2-15,-3 0 3 16,3-1 0-16,3-2 2 0,3 3-4 16,-1-3-2-16,1 3 0 15,3-3 1-15,0 2-3 16,3 1-2-16,-6-1 2 15,6 1 2-15,-6 0 0 16,0-1-1-16,-3 1-2 16,-1-3 1-16,1 0-23 15,-6 0-10-15,3-3-20 16,0 1-35-16,0-1 22 16</inkml:trace>
  <inkml:trace contextRef="#ctx0" brushRef="#br0" timeOffset="496.6068">2202 9210 116 0,'3'-8'46'0,"-3"6"-35"0,0-4 9 0,0 1 5 16,-3 0-10-16,0 2-3 0,-3-2-3 15,0-1 1-15,-3 4-5 16,-3-1-5-16,-3 6-3 0,-3 2-1 16,-3 11 0-16,0 8 0 15,-5 5 0-15,5 0 0 16,9 3 3-16,6-6-2 16,9 1 1-16,9-4-3 15,0-4-1-15,6-3 0 16,2-6 2-16,1-7 2 15,-6-3 1-15,3-8 1 16,0-8 2-16,0-2-1 16,-3-9 2-16,-4-2 2 15,-2-3 2-15,-3 1 1 16,0 2 0-16,-3 5 2 16,0 5 4-16,-3 9 12 15,0 12-19 1,0 14-3-16,0 8-3 15,3 5-4-15,3 0 2 16,-6 3 1-16,6-3 0 16,0-2-14-16,3-4-3 15,0-1-26 1,0-4-48-16,3-5 11 16</inkml:trace>
  <inkml:trace contextRef="#ctx0" brushRef="#br0" timeOffset="1025.4871">2365 8943 156 0,'-6'0'60'0,"3"3"-47"0,6 5-7 16,3-1-8-16,0 9-4 15,0 8 4-15,0 8 1 16,0 5 3-16,0 13-1 16,0-2-1-16,-3-6 3 0,0-5 0 15,-3-5 1-15,0-6-2 0,0-7-2 16,0-3 3-16,0-6 0 16,0-2 5-16,0-8 5 15,9 0-5-15,-3-8-2 16,3-2-1-16,6-11 1 15,-1-1-5-15,4 1-1 16,0 3 0 0,3-1 0-16,-9 9 0 15,6 2 2-15,3 2-3 0,-6 6-2 16,2 8-1-16,1 8 3 16,-18-16 46 15,12 37-18-31,-3-2-2 0,-6-6-9 15,-6-5-3-15,-6-3-5 16,-3-3-3-16,-9-4-2 16,-8-4-11-16,-10-5-5 0,6-2 0 15,-3-3 0-15,10 0-8 16,2 0-4-16,9-3-28 16,9 1-14-16,12-1-8 15</inkml:trace>
  <inkml:trace contextRef="#ctx0" brushRef="#br0" timeOffset="9428.8822">3124 9062 92 0,'0'0'35'0,"0"5"-27"0,0 1 31 16,0-6-17 0,6 0-4-1,-3 0-5-15,0 2 1 16,0-2-3-16,-3 0-1 16,3 0-6-16,0 0 2 0,3-2 0 0,0-4-5 15,0-2-2-15,6 0 0 16,-12 3 2-16,0-3 0 15,3 0-1-15,3 0-2 16,-3-2 1-16,0-1 1 16,0 3 0-16,3-2 0 15,-3 2 0-15,3 0 0 16,-3 0 2-16,0 3-1 16,0 2 2-16,0 0-4 15,-3 1 0-15,0 2-1 16,0-3 0-16,2 0 2 0,-2 3 0 15,0 0 0 1,0 0 0-16,3 6 0 16,0-1 2-16,-3 0-1 15,0 3-1-15,0 0-2 0,0 5 1 16,0 0 1-16,-3 6 0 16,3 5 0-16,-3 2 0 15,3 9 2-15,-2-4 3 16,2 6-2-16,0-5 0 15,0 0-1-15,-3-6-2 16,0 1 3-16,3-6 0 16,0-2-1-16,0-4-2 15,0 1 1-15,0-5-1 16,0-1 0-16,0-2 0 16,0-2 0-16,0-4 0 15,0 4-9-15,-3-4-2 0,0-2-18 16,0 0-7-16,0-2-32 15</inkml:trace>
  <inkml:trace contextRef="#ctx0" brushRef="#br0" timeOffset="9627.8864">3118 9369 64 0,'-9'0'24'0,"6"0"-18"0,6 5-2 0,-3-5-2 15</inkml:trace>
  <inkml:trace contextRef="#ctx0" brushRef="#br0" timeOffset="9879.0894">3106 9377 100 0,'-3'2'2'15,"0"1"10"-15,3 0 7 16,0-3-1-16,0 0 1 16,0 0-1-16,6 0 0 15,3 2 0-15,3 1-2 16,-3 8-4-16,0-3-2 16,3-3-6-16,6 0-1 0,-3 0 3 15,3-2-5-15,-1 0-3 0,4 2 1 16,0-2 0-16,0 2 1 15,-3 0 2-15,-3-2-1 16,-6 2-1 0,0-2 3-16,-3 0 0 15,-6-3-1-15,0 0-2 0,-3 2-26 16,0-2-12-16,0 0-32 16</inkml:trace>
  <inkml:trace contextRef="#ctx0" brushRef="#br0" timeOffset="10464.5857">3663 9258 72 0,'-3'-6'30'0,"6"4"-24"0,-6-9 8 0,3 11 1 16,-3-2 7-16,-3-6 4 16,-12 0-1-16,-3 2 2 0,10-9-13 15,-4 4-3-15,0 8-7 16,-3 6-1-16,0 8 1 0,-3 7-2 15,0 9-2-15,1 2-2 16,5 0-1-16,6 0 2 16,6-5 0-16,3-3-2 15,6-5 2-15,3-3 1 16,3-5 0-16,2-5 0 16,4-6 2-16,0-8-6 15,-3-2-1-15,0-5 4 16,-3-6 5-16,0 3 0 15,-3-3 3-15,-3 3 0 16,-3-1 3-16,-3 22 26 31,6-13-22-15,-6 3-9-16,2 4-1 16,-2 12-2-16,3 9 0 0,0 4-2 15,0 5 1-15,3 0-1 16,0-1 0-16,0 1-3 0,3-3 0 15,3-2-27-15,-9-6-12 16,3 0-41 0,0-5-21-16,3-5 52 15</inkml:trace>
  <inkml:trace contextRef="#ctx0" brushRef="#br0" timeOffset="10797.6028">3907 9208 140 0,'0'2'55'0,"3"-10"-43"0,-3 6 1 0,0 4-3 16,0-2 0-16,-3 0 4 15,-3 3-13-15,0-3-4 16,-3 5 1-16,0 0 7 16,3-5 4-16,0 0-7 0,3 3-2 15,3 2-23-15,0-5-8 16,0-2-35-1</inkml:trace>
  <inkml:trace contextRef="#ctx0" brushRef="#br0" timeOffset="11128.5687">3857 9454 128 0,'0'2'49'0,"-9"1"-38"0,9 0-5 16,0-3-4-16,0 0 0 15,0 0 3-15,3 0 2 16,-3 0 3-16,0 0-1 16,0 0 2-16,0 0-6 15,3 0-5-15,0 0-1 0,-3 0-1 16,8 0 0-16,-2 2 2 15,-6-2 2-15,0 0-3 16,0 0 0-16,0 0 1 16,0 0 0-16,0 0 0 15,0 0 0-15,0 0-91 32,-3 0 11-32</inkml:trace>
  <inkml:trace contextRef="#ctx0" brushRef="#br0" timeOffset="12642.5728">1621 9636 132 0,'-3'0'49'0,"6"5"-38"0,0-5 8 0,0 6 1 16,0-4-10-16,-3-2-1 15,6 3-7-15,-6 0-4 16,9-3 1-16,-6 0 11 0,6-3 6 16,0-2-4-16,3-3 1 15,0 0-8-15,5-3-1 16,-5 1-2-16,6-4-2 15,-6 4-4-15,6-1 0 0,-6 3 2 16,6 3 1-16,3 0 1 16,-7 2 0-16,4 6 0 15,6-1 2-15,0 6-3 16,3 3-2-16,-3 0 4 16,-1-1 3-16,1 6 1 15,0-3 0-15,-3 3-3 16,0-8-2-16,-4 3 1 15,1-3-1-15,-3-6 2 16,0-2 1-16,0-2 3 16,0-6 3-16,3-3-2 15,0 0 1-15,2-2-7 16,-2 0-1-16,3 2 2 0,3 1 1 16,3 2-4-1,0 5 1-15,8 3 0 16,-5 3 2-16,0 2 1 0,0 0 3 15,-4 3-1-15,-2-2 0 16,-3 2-6 0,0-3 1-16,0-5 2 15,-6 0 1-15,2-3 7 0,1-2 4 16,0-3-10-16,3-5-1 16,3 2-8-16,3 1 1 15,-1-1 2-15,4 3 1 16,3 3 1-16,3 5 2 15,-4 0-3-15,1 8 0 0,-3-3 5 16,-3-2 2-16,-1-1-2 16,-2-2-1-16,0 0-1 15,-3-2 1-15,3-1-2 16,-6 0-1-16,2 1-2 16,4-1 1-16,0 3 1 15,3 5 0-15,6 3-3 16,8 3 2-16,-2 2 3 15,0-5 3-15,-4 0-2 16,1-5 0-16,0-3-1 16,-1-6-2-16,1-2 3 15,0 1 0-15,-3-4-21 16,-1 3-10-16,1 3-22 16,-6 2-8-16,9 8-35 15</inkml:trace>
  <inkml:trace contextRef="#ctx0" brushRef="#br0" timeOffset="13905.5612">4669 9197 96 0,'-6'3'35'0,"3"-1"-27"0,0-2-2 15,3 0 30-15,0 6-13 16,0 4-5-16,-3 9-6 15,0 2-6-15,0 0 1 16,-6 0-4-16,6 0-4 0,0 0 0 0,3-2 1 16,3-3 0-16,0-3 0 15,6-2 0 1,-6-3 0-16,6 0 0 0,0-6-5 16,0-2-1-16,0 0 3 15,3-2 3-15,0-1 3 16,-3 0 3-16,-3 3-1 15,0-2 0-15,-6 2 1 16,6 0 1-16,0 5-3 16,2 0-3-16,1 3 2 15,3 0 0-15,0 3-1 16,6-3 1-16,0 0-2 16,-3-3 2-16,3-3 0 15,-3-4 1-15,-1-3 4 16,1-3 3-16,-15 8 13 31,12-22-17-15,-3-1-5-16,-3-1-9 0,-3 3-1 15,-3-3-7-15,0 3-3 16,0 5 10-16,0 3-14 16,0-1-2-16,0 6-37 15,0 3-26-15,3 0 32 16</inkml:trace>
  <inkml:trace contextRef="#ctx0" brushRef="#br0" timeOffset="14116.0642">5062 9245 160 0,'-6'7'60'0,"6"15"-47"16,0 7 4-16,0-16-3 0,3 3-7 15,-3 2-2-15,0 1-7 16,0-1-1-16,0-2 1 16,0 0-15-16,0-5-5 0,-3-3-36 15,0-3-25 1,0-5 32-16</inkml:trace>
  <inkml:trace contextRef="#ctx0" brushRef="#br0" timeOffset="14233.9483">4997 9078 156 0,'-6'-11'57'0,"3"11"-44"0,0-2-10 0,3 2-6 15,0 0-61-15,0 0-24 16</inkml:trace>
  <inkml:trace contextRef="#ctx0" brushRef="#br0" timeOffset="14428.4128">5163 9006 120 0,'0'3'46'0,"12"0"-35"0,-6 7 1 0,0-2-3 16,-3 5-3-16,3 3 1 16,-3 11-4-16,-3 10 0 0,-3 8-1 15,0 2 1-15,-3-2 0 0,-3-2-12 16,-3-6-7-16,0-5-13 15</inkml:trace>
  <inkml:trace contextRef="#ctx0" brushRef="#br0" timeOffset="14660.9265">5050 9221 180 0,'3'5'68'0,"0"-2"-52"0,9 5-10 16,-3-8-5-16,6 2-3 15,6 1 1-15,5-3 1 16,1 3 0-16,3-3 0 0,-3 2-9 0,0-4-4 16,-4-1-22-1,-2-2-45-15,-6-3 7 16</inkml:trace>
  <inkml:trace contextRef="#ctx0" brushRef="#br0" timeOffset="15059.2323">5342 9033 160 0,'-3'8'60'0,"0"5"-47"0,6 14-3 15,-3-4-5 1,0 14-1-16,0 11 5 16,0-3-1-16,-3 0 3 15,0-5-6-15,0-3-3 0,0-6 1 0,0-7-2 16,3-5 2-16,-3-3-4 16,3-6 0-16,0-4-1 15,0-6-2-15,6-6-6 16,3-4-4-16,0-4 3 0,0-7 4 15,3 0 6-15,0 3 3 16,-4 4 0-16,4 4 1 16,-3 7 2-16,0 0 2 15,3 9 1-15,3 4 0 16,-6 1-4-16,0 2-3 16,0 3 0-16,-3-3 1 15,0 0-21-15,0 1-9 16,-3-4-19-1,0-2-35-15,-3 0 20 16</inkml:trace>
  <inkml:trace contextRef="#ctx0" brushRef="#br0" timeOffset="15271.1257">5684 9303 212 0,'-15'26'82'0,"18"-13"-64"0,-12 11-9 16,12-11-7-16,-3 1-11 15,3-1 1-15,-3 0-16 16,0-2-4-16,0-1-21 16,0-2-7-16,0-2 1 15,-6-6 1-15</inkml:trace>
  <inkml:trace contextRef="#ctx0" brushRef="#br0" timeOffset="15421.219">5636 9118 184 0,'-17'-3'68'0,"17"3"-52"0,3 0-16 0,-3 0-9 15,3 5-44-15,0 0-16 16,-3 1 14-16,0 2 7 15</inkml:trace>
  <inkml:trace contextRef="#ctx0" brushRef="#br0" timeOffset="15530.9341">5747 9361 104 0,'0'32'41'0,"3"-22"-32"0,0 1-2 16,-3-3-4-1</inkml:trace>
  <inkml:trace contextRef="#ctx0" brushRef="#br0" timeOffset="15779.0719">5753 9427 190 0,'0'0'27'16,"0"0"-10"-16,0-3-5 15,0 1-8-15,0-6-3 0,3-3 0 16,0 1 5-16,2-9 4 0,4-2-12 16,0-3-5-16,0 3 3 15,3 5 3-15,0 3 0 16,0 5 0-16,0 5 3 15,3 3 3-15,-3 11 7 16,0 5 2-16,2 0 1 0,-2 2 4 16,-3-2-9-16,0 3-1 15,-3-4-5-15,0 1-3 16,0-2-9-16,-3-6-5 16,0-1-31-16,0-1-11 15,3-6-21 1</inkml:trace>
  <inkml:trace contextRef="#ctx0" brushRef="#br0" timeOffset="16475.7219">6306 8909 108 0,'9'-8'44'0,"-12"8"-35"0,6 5 25 0,-6-2 7 16,0-3-17-16,-9 2-6 15,6 11-11-15,-3 1-5 16,-5 2-1-16,-7-3-1 0,-3 0 0 16,-12 0 0-16,9 0 2 0,4 1-3 15,5-4 0 1,9 3-4-16,12 1 1 0,9 2 0 15,8 7 2-15,4 1 1 16,6 3 1-16,3-4 4 16,-6 4 2-1,-4 2 4-15,-5-8 1 0,-9 3 25 16,-9-3-10 0,-6-5-5-16,-9 0-14 15,-5-3-4-15,-10-2-10 16,-9-3-3-16,3-8-3 15,7 2 0-15,5 1-13 16,6-3-3-16,9 0-31 16,15-5-43-16,12 5 26 15</inkml:trace>
  <inkml:trace contextRef="#ctx0" brushRef="#br0" timeOffset="16875.6193">6625 9144 188 0,'-6'-5'71'0,"-6"2"-55"0,-9 3 0 0,6 0-2 15,-3 0-12-15,-6 3-3 16,1 5 2-16,-4 2 1 16,3 3 0-16,3 9-2 0,0 1 3 15,6 7-2-15,7-4 2 16,2-2-4-16,6-3 0 0,3-2 1 15,6-4 0-15,-1-4 2 16,4-6 3-16,3 1-2 16,0-9-2-16,3-5 6 15,-3-5 3-15,0 2 3 16,-3-5 3-16,-6 0-3 16,0-2 2-16,-3 5-2 15,-3-1 0-15,0 9-3 16,0 0-1-16,0 2-10 15,0 11-4-15,-3 5 3 16,3 1 0-16,3 7-3 16,0-3 1-16,2 1-14 15,4-3-5-15,-3 0-21 16,3-3-10-16,-3-3-35 16</inkml:trace>
  <inkml:trace contextRef="#ctx0" brushRef="#br0" timeOffset="17399.5">6616 9247 128 0,'-6'-16'49'0,"12"19"-38"0,-3 0-5 0,-3-3-6 16,3 2-1-16,3 6 0 0,0 3 3 15,-3 5 3-15,3 2 2 16,-3 1 1-16,0-1 0 15,-3 1 2 1,0-3-5-16,0-1-1 0,-3-4 0 16,0-3 2-16,3-3 1 0,0 1-6 15,0-6-2 1,0-3 4-16,0-2 5 0,3-3-4 16,0-11-2-16,2-2-4 15,4 0-1-15,0 2 2 16,3 3 2-16,-3 9 4 15,3-1 2-15,-3 13 1 16,0 3 2-16,0 5-3 16,-3-2-2-16,0 2-2 15,-3-3-3-15,0-2 1 0,0-2-1 16,-3-6 2-16,0 0 3 16,6-6-4-1,0 1-3-15,3-8 1 16,-1 2 0-16,4 1 1 15,0 4 0-15,0 1 0 16,0 10 8-16,-3 6 5 16,0 2-4-16,-3 0-3 15,0 1-6-15,-3-1-2 16,-3 0-13-16,0-2-5 16,0-3-20-16,0 0-10 15,0-3-26 1</inkml:trace>
  <inkml:trace contextRef="#ctx0" brushRef="#br0" timeOffset="17774.6826">7015 9308 144 0,'6'0'55'0,"3"3"-43"0,-1-3 1 16,-2 2-3-16,0 4-9 15,3-1 0-15,0-2-1 16,0-1 2-16,0 1-1 15,0 0 2-15,0-6 2 0,0-2 0 16,0-1 2-16,-3-2-2 16,0-5 2-16,-3 0-2 15,0-3 2-15,-3 5 2 16,-3-4 2-16,-3 4-3 16,-6 3-3-16,-3 3 0 15,-3 5-1-15,-3 8-7 16,-3 5-2-16,4 8 4 0,-1-5 2 15,3 5 3-15,6-2 0 16,6-3 0-16,9 5 0 16,9-3-2-16,6 1-2 15,9-3-4-15,-1-3-2 16,4-5-19-16,3-6-9 16,0-7-44-1,-1 0-22-15,1 0 48 0</inkml:trace>
  <inkml:trace contextRef="#ctx0" brushRef="#br0" timeOffset="18049.4916">7342 8985 172 0,'6'0'66'0,"-3"6"-52"0,3-1-8 16,0 3-5-16,0 5 1 16,0 11 4-16,-3 10 1 15,-3 14 3-15,-3 5-5 0,0-6-3 16,0-2 1-16,-3-5-2 0,0-6 2 16,0-7-18-16,0-3-6 15,0-6-12 1,0-7-5-16,3-6-23 15</inkml:trace>
  <inkml:trace contextRef="#ctx0" brushRef="#br0" timeOffset="18602.1967">7408 9028 104 0,'-6'-16'38'0,"6"2"-29"0,-36 22 14 16,30-8 8-16,3 0-15 15,3-5-6-15,6 2-9 16,6-2-1-16,6 3 0 15,2-1 6-15,4 3 4 0,0 3-3 16,0 2-2-16,-3 5 0 16,-3 1-1-16,-6 0 4 15,-4 2 3-15,-2 3-2 16,-9 0 2-16,-8-3 0 16,-7 5 1-16,-3-7-6 15,3 2-4-15,3-5-1 16,6 0-1-16,6 3-5 0,6-1-1 15,12 11 0-15,6 1 4 16,0 4-1-16,0-2-1 16,-1 2 3-16,-5-5 2 15,-3-2 9-15,-3-1 5 16,-6-2 10-16,-6-2 5 16,-6-1-8-16,-12-5-2 15,-8 0-15-15,-7-6-2 16,-3 1-12-16,3 0-2 15,7-3-3-15,2 0 1 16,6 0-15-16,6 0-5 16,3-3-33-16,6 0-50 15,6 3 28 1</inkml:trace>
  <inkml:trace contextRef="#ctx0" brushRef="#br0" timeOffset="18894.371">7610 8988 196 0,'0'-13'74'0,"3"18"-58"0,0-5-2 0,-3 0-5 16,3 5-5-16,3 3 0 16,-3 5 2-16,-3 9 3 15,0 9-4-15,-3 17 4 0,0 8 3 16,0-6-6-16,0-3-3 15,0-4-2-15,0-6-1 16,0-5-14-16,0-9-3 16,3-4-13-16,0-6-6 15,3-2-12 1,3-9-34-16,3-4 14 16,3-4 29-16,3-4 17 15</inkml:trace>
  <inkml:trace contextRef="#ctx0" brushRef="#br0" timeOffset="19158.449">7768 9266 140 0,'6'-27'55'0,"-3"19"-43"0,-3 0 10 0,0 6 1 0,0 2-9 16,-3 8-3-16,0-3-4 15,0 6-2-15,-3 2-3 16,0 5-2-16,3 3 3 0,3 1-2 16,3-1 2-16,3-3 0 15,3 1 1-15,3-6 6 16,8-2 4-16,-2-6-3 15,6-2 1-15,3-9-5 16,-3-2-2-16,-3-8 0 16,-7 1 1-16,-2-9 1 15,-9-5 3-15,-9 0-10 16,-3 2-4-16,-2 3-9 16,-4 6-5-16,-3 5-10 15,-3 2-3-15,6 6-32 16</inkml:trace>
  <inkml:trace contextRef="#ctx0" brushRef="#br0" timeOffset="19442.8366">8086 9170 200 0,'-12'0'77'0,"6"3"-60"0,-9-3-5 0,10 3-4 15,-7 5-9-15,-9 2 0 16,-9 6 5-16,6 11 2 16,-3-4-2-16,4-1 2 0,5 1 0 0,6 1-2 15,9-3-3 1,12 1 2-16,9-1 2 0,5-3-2 16,4-5 0-16,0-2-3 15,3-6-3-15,0-5-7 16,-4-2-4-16,1-4-19 15,-3-2-8-15,-3-5-23 16</inkml:trace>
  <inkml:trace contextRef="#ctx0" brushRef="#br0" timeOffset="19713.6686">8196 9012 108 0,'-6'-19'41'0,"3"17"-32"0,0-6 15 0,3 5 5 15,0 3-12-15,0 0-2 16,0 0 2-16,0 0 3 16,3 3-10-16,0 5-1 0,0 2-2 15,0 9 8 1,-3 12 2-16,0 20 0 0,-3 2 2 16,0 0-10-16,0-6-5 15,0-2-3-15,0-5-1 16,3-6-7-16,-3-5 0 15,0-5-15-15,3-5-5 16,0-19-151 0</inkml:trace>
  <inkml:trace contextRef="#ctx0" brushRef="#br0" timeOffset="20012.7635">8408 9287 184 0,'6'0'68'0,"-15"-8"-52"0,12-5 6 16,-3 13 1-16,-6 0-14 16,-3 2-5-16,-3-2-2 15,-3 6 0-15,-6-4-1 16,0 6 6-16,0 0 3 0,1 0-5 16,-1 3-1-16,6-1-2 15,3 1-2-15,3-1 5 16,6 4 4-16,3-1 4 15,9 0 4-15,6 0-14 0,9 1-3 16,6 1-3-16,2-1 1 16,1-4-8-16,-3-2-3 15,-6-2-22-15,-4-4-8 16,-2-2-37 0,-3 0-29-16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00:40:11.6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14286 14208 100 0,'9'-13'38'0,"-12"10"-29"0,9 6 8 0,-6 2 2 16,3-2 0-16,3 5 3 16,-6 2-3-16,0 6 0 15,0 5 1-15,-3 3 0 16,-3 5-11-16,-6 3 1 0,3 2 1 16,-2 4-4-16,2-4 1 15,0 6-3-15,0-6 0 0,0-2-3 16,0-3-2-16,3-3 1 15,0-5-1 1,0-5 2-16,3-5 1 0,0 0-1 16,0-6 1-1,0 0-2-15,0-2-1 16,0-6 1-16,0 0-1 16,3 1-7-16,-3-9 0 15,0-2 1-15,3-8 1 0,0 0 0 16,3-8 4-16,0-1-7 15,3 1-2-15,0-2-1 16,0 1-1-16,0 1 2 16,0 0 4-16,-3 0 3 15,0 0 4-15,3 0-2 0,-3 5 0 16,0 3 3-16,0 0 3 16,3 5-2-1,-3 3 3-15,3 5 0 16,0 10 0-16,3 6-1 15,-3 8-1-15,-1 3 2 16,1-3-3-16,3 7 0 16,-3 1-3-16,3-3-1 15,0-2 3-15,0-3 3 16,3-6-4-16,0 1-1 16,0-6 0-16,0-5 2 15,0-2-10-15,0-6-4 16,-1-6-3-16,1-1-1 15,0-4 2-15,-3-2 1 16,0 2 8-16,-3 4 4 0,0-1 4 16,0 2 3-16,-3 9 17 15,0 10-9 1,0 6-6 0,0 8-3-16,-3 4 3 15,0 4 5-15,0 5-5 16,0 2 0-16,0 0-4 15,0-2-3-15,3 5 0 16,0-5-1-16,0-6-9 16,0 1-2-16,0-6-25 15,0-5-11-15,0-6-36 16</inkml:trace>
  <inkml:trace contextRef="#ctx0" brushRef="#br0" timeOffset="1667.7612">14551 14491 80 0,'-3'3'33'0,"3"0"-26"0,3 2 11 0,0-3 4 0,0 4-1 16,0-1-1-16,3 0-6 16,3 3-4-16,3-2-1 15,3-1-1-15,3-2-4 16,3-3-1-16,2-3 1 0,1-2 0 15,0-3 0-15,-3-3-5 16,-3 0-1-16,-6-2-2 16,-3 0 3-16,-3 0-5 15,-12 0 0-15,-6 2 3 16,-9 0 1-16,-3 6 2 16,-3 2 0-16,-3 6 2 15,4 5 3-15,-1 8 0 0,3 2 0 16,6 4 1-16,3 1 3 15,6 4 0-15,6-1 2 16,6 1-2-16,6-1 0 16,3-5-3-16,6-2 1 15,6-6-6-15,6 0-1 16,5-5-16-16,-2-2-4 16,0-4-28-1,-6-4-46-15,-4-4 14 16</inkml:trace>
  <inkml:trace contextRef="#ctx0" brushRef="#br0" timeOffset="2235.3424">14846 14475 112 0,'-6'3'44'0,"12"5"-35"0,-6 5 7 16,0 0 0-16,3 9 10 15,0 1 9-15,-3 6-10 16,0 1-3-16,3-4-12 16,-3-2-4-16,3-3-2 0,0-5-2 15,0-3-2-15,-3-5-2 16,6-3 1-16,-3-7-6 0,3-1 0 16,0-10-4-16,0-8 2 15,0-6-8 1,3-2-2-16,-1 0 8 15,1 3 3-15,0 4 6 0,0 9 1 16,0 8 7 0,0 5 4-16,0 5 1 0,-3 11 3 15,0 5-3-15,0 6 1 16,-3-9-5-16,0 1 1 16,-3-3-5-16,0-6-2 15,0-2 4-15,3-3 1 16,-3-7-2-16,3-1-3 15,3-7-3-15,3-12 1 0,3-7-6 16,5 0 0-16,4 5 3 16,0 6 2-16,-3 5-1 15,3 7 0-15,0 12 8 16,-4 2 4-16,-2 10 4 16,-3 3 5-16,-3 6-8 15,0-6-1-15,-3 0-5 16,0-5-1-1,-3-3-3-15,0-2-1 0,3-1-32 16,3-2-13-16,-3-5-45 16,6-3-20-1,3-11 56-15</inkml:trace>
  <inkml:trace contextRef="#ctx0" brushRef="#br0" timeOffset="2343.261">15409 14486 208 0,'-12'3'77'0,"12"-1"-60"0,0 9-51 0,0-6-26 16</inkml:trace>
  <inkml:trace contextRef="#ctx0" brushRef="#br0" timeOffset="2465.916">15438 14748 160 0,'0'5'60'0,"0"-2"-47"0,3-1-7 0,-3-2-8 16,3-2-65-16,0-1-25 16</inkml:trace>
  <inkml:trace contextRef="#ctx0" brushRef="#br0" timeOffset="3047.9015">15929 14123 92 0,'3'11'35'0,"0"13"-27"0,0 23 11 0,0-23 3 0,-3 8 1 16,0 5 3-16,-3 11-8 15,0 10-3-15,-3 3-11 16,3-6-2-16,0-7-2 16,3-3 0-16,0-8 2 0,3-8-47 15,3-2-48 1,0-9 21-16</inkml:trace>
  <inkml:trace contextRef="#ctx0" brushRef="#br0" timeOffset="4668.2996">15965 14200 52 0,'9'-5'22'0,"0"10"-18"0,6-7 15 16,-3-1 5-16,6 0-6 16,8 3-3-16,4 0-11 15,3-2-2-15,0-1-4 16,-1 6 0-16,1-3 4 15,3 0 1-15,0 5 5 0,5-5 5 16,10 3-5-16,5 2-2 16,4-3-1-1,-3-2-1-15,-1 0 0 16,1-2 0-16,2 2-5 0,16-3-1 16,-4 1 1-16,0-6 2 0,-2 5 4 15,-4 0 7-15,4-2 2 16,5 2-3-16,4-2 1 15,-7 2-7-15,-2-4-3 16,-4-1-1-16,1 0 1 16,-1 0-1-16,6 2 2 15,1 4-2-15,-4-1-1 16,-5 0-2-16,-4-2-1 0,1 3 4 16,-1-1 3-16,4 0 1 15,8 1 2-15,-5-1-6 16,-4 0-3-16,-5 1 1 15,0-1 2-15,-1 0 0 16,1 1-1 0,5-1 5-16,-2 0 4 0,-1 3-7 15,-2-2-3-15,-10-1 0 16,-2 0 0-16,-3 1 1 16,-1-1 2-16,-2 1-1 15,0 2 2-15,2 0-2 16,1 0-1-16,6 2 5 0,-7-2 1 15,-2-2 2 1,-6 2 0-16,-3 0-2 0,-1 0-1 16,1-3-3-16,0 0-2 15,-3 1 1-15,2-1-1 16,4 0 0-16,0 3 0 16,6 0 0-16,-1 0 2 15,1 0-1-15,-3 0-1 16,-4-2 1-16,-5 4-1 15,-3-2 0-15,0 0 0 16,-6 0 0-16,0 0 0 16,-1-2 0-16,-2-1 0 15,0 0 0-15,-3 3 2 16,0-2-1-16,-3 2-1 16,0-3 1-16,-3 3 1 15,0 0 1-15,-3 0 1 0,-3 0-2 16,0 0 1-16,0 0-2 15,3 5-1-15,0 3 1 16,0 6 1-16,0 12-1 16,-3 8-1-16,0 9 1 15,0-1 1-15,0 0-3 16,3 6 0-16,0 2 1 16,0 1 2-16,0-1-1 15,0-5 2-15,0-5-2 16,0-6-1-16,0-2 3 15,-1-9 0-15,-2-7 3 16,0 0 3-16,0-3-11 16,0-2-5-16,-2-3 5 15,-1 0 3-15,-3 0 2 16,-3 0 1-16,-3-3 0 0,-3 0 2 16,-9 1-3-16,-9-4-2 15,-8 1 2-15,-10-3 0 16,-3 0-1-16,-2 3-2 15,-7-3 1-15,-14 0-1 16,-9 0 0-16,-1 0 0 16,1 0-3-16,-9 0 0 15,-12-3-5-15,5 0-2 16,7 3 11-16,-3 0 9 0,-6-2-7 16,0 2-4-16,5-3 1 15,7 3-1-15,0 0-2 16,-9 0 2-1,-1-3 1-15,4 3 2 16,9 0-3-16,-6 0 0 16,-4 0-4-16,4 0 1 15,9 0 4-15,3 0 4 0,2 0-3 16,-5-2-3-16,-3-1 3 16,8 3 1-16,7-3 0 15,5 3-2-15,4 0-4 16,-13 0 0-16,-2-2 2 15,0 2 1-15,5 2 1 0,4 4 0 16,2-1 0 0,-5 0 0-16,-3 1 0 0,5-1 0 15,7 0 2-15,8 3 3 16,9-3-13-16,10 1-7 16,5-1-36-16,9 0-15 15,9 1-26 1</inkml:trace>
  <inkml:trace contextRef="#ctx0" brushRef="#br0" timeOffset="6753.1208">20100 14034 88 0,'-12'0'33'0,"9"-3"-26"0,-3 0 14 0,6 3 6 16,-3 0-9-16,3 0 0 15,0 0-6-15,0 0-2 0,0 0-9 16,0 0 0-16,0 0-1 16,0 0-5-16,3 0 1 0,-3 0-5 15,0 0-1-15,0 0-11 16,0 0-15-1,-3 0 9-15,0 0 11 16,-3 0 9-16,3 0 6 16,-3 0 3-16,3 0 12 0,0 0 8 15,0 0 2-15,0 0 3 16,0 0-9-16,0 0 0 16,0-2-9-16,0 2-1 15,-3 0-4-15,0 0-3 16,-3 0 0-16,3 0 3 0,0 0 5 15,0 0-5-15,0 0-2 16,1 0-8-16,2 2-1 16,3-2 7-16,0 0 5 15,5 3-7-15,1 0 0 16,6-1 9-16,3-2 4 16,6 0-4-16,9 3-2 15,12-1-1-15,2-2 0 16,1 0-2-16,-1 0 1 0,1-2-4 15,3-1 0-15,5 1 3 16,1 2 1-16,5 0 1 16,1 0 0-16,-6 0-2 15,-1 0-2-15,1-3 3 16,-1 0 0-16,-2 3-4 16,5 0 1-16,4 0 0 15,-1 0 2-15,-5 0 1 16,-3 0 1-16,-1-2 2 15,-2-1 1-15,0 0-1 16,-1 1-1-16,7-1-6 16,8 3 1-16,-2 0 0 15,-4 0 0-15,1 0 0 16,-1 0 2-16,-2-3-1 16,6 3-1-16,2 0 1 0,4 3-1 15,-1-3 0-15,-5 0 0 16,-4-3-3-16,-2 1 0 15,-4-1 4-15,7 3 1 16,-1 0-3-16,4 0-1 16,-4 0 3-16,-2 0 3 15,-3-3-3-15,-4 1-3 16,1-1 1-16,0 0 2 16,-1 3 0-16,4 0 2 0,5 0-4 15,-2 3 0 1,-4-3 1-16,-2 0 0 0,-3 0-3 15,-4 0 2-15,-2 0 1 16,-3 0 2 0,0 0-1-16,-7 0-1 15,7 0 1-15,-3 0-1 16,0 3 0-16,-4-1 0 0,-2 1 0 16,0 0 0-16,-3-3 0 15,-3 2 0-15,-7-2 0 16,4 0 0-16,-6 0 2 15,0 3 1-15,-3-3 3 16,0 0 1-16,0 0-3 16,-3 0-3-16,0 0 2 0,-6 0 0 15,9-3-1-15,-9 3-2 16,0 0-2-16,0 0 1 16,0 0 1-16,0 0 2 15,0 3-1-15,0 2 2 16,0 3-2-16,3 5 2 15,0 9-4-15,0 12 0 16,0 6-1-16,-3 5 0 16,6-3 2-1,-3 0 0-15,2-2 0 0,-2 2 0 16,0 3 0-16,0 0 2 16,0 3-1-16,-3-3-1 15,0-5 3-15,0-3 0 16,0-8-1-16,0-5-2 0,3-1-2 15,-3-4 1-15,6-1 1 16,-3-2 0-16,-3 0 0 16,3-3 0-16,-3-2 0 15,-3 0 2-15,0-3 1 16,-3-1 1-16,-3 1 0 16,-2-2 0-16,-4-1-2 15,-9 0-2-15,-6-2 1 16,-3 0 1-16,1-3-1 15,-7 0-1-15,-3-3 3 16,-5 3 0-16,2 0-1 16,-12 0 1-16,-14 0-2 15,0-3-1-15,2 1 1 16,-5 2-1-16,-7 0 0 16,-11-3 0-16,0 0 0 15,2 1 0-15,1 2 0 0,-9 0 0 16,-3-3 0-16,2 0 0 15,4 3 0-15,3 0 0 16,-12-2 0-16,3-1 2 16,2 0-1-16,1 3-1 15,-9-2 1-15,-3-1-1 16,0 1 0-16,3 2 0 16,-10 0 0-16,1-3 0 15,3 3 0-15,3 3 2 16,-9-3-3-16,3 0 0 0,6 2 1 15,9 3 2 1,-1-2-3-16,4-3-2 0,6 0-18 16,12 0-9-1,11 0-48-15,13 3-55 16</inkml:trace>
  <inkml:trace contextRef="#ctx0" brushRef="#br0" timeOffset="7670.1876">23517 14028 168 0,'-9'0'66'0,"9"0"-52"0,0 0-3 0,15 0-6 0,-3 0 1 15,5-2 4-15,10-4 3 16,12 4 5-16,12-1-10 15,5 0 2-15,1 3 3 0,2-2-7 16,-8-1-1-16,2-2-3 16,-5 2 1-16,-6-2-7 15,-4 2-1-15,-5 1-12 16,-9 2-1-16,-6 0-13 16,-9 2-5-16,0 3-8 15,-12 3-35-15,-6 6 10 16</inkml:trace>
  <inkml:trace contextRef="#ctx0" brushRef="#br0" timeOffset="8092.3982">23496 14856 100 0,'0'-5'38'0,"0"8"-29"0,9-6 19 0,-6 0 20 16,18 1-11-16,5-1-1 16,-2-2-3-16,12 0-18 15,6-1 2-15,11 4 3 0,4-1-9 16,-4 0-3-16,-2 1-5 16,0-1 0-16,-10 0-4 15,1 3 0-15,-6 0-8 16,-7 0-4-16,-2 0-15 0,-9-2-8 15,3-1-24 1,-6 0-48-16,-3-2 23 16</inkml:trace>
  <inkml:trace contextRef="#ctx0" brushRef="#br0" timeOffset="8631.7967">24142 14412 160 0,'0'0'63'0,"6"3"-49"0,0 2 7 16,-3 0 0-16,-3 0 4 16,0 1 5-16,0-1-5 15,0 0-3-15,0-2-12 16,0 0 5-16,-3-3 2 0,0 0-7 16,-3-3-3-16,3 0-4 0,-3-2 0 15,6 0 0 1,-3-1 1-16,3-2-5 0,3 3-1 15,3 0-2-15,0 2 0 16,3 1 0-16,0 4 3 16,0 4-2-1,-7-1 1-15,4 0-3 0,-6 0 1 16,-6 1 8-16,4-1 7 16,-7-2-3-16,0-3 0 15,3-3-2-15,-3 0 1 16,3-2-6-16,0 0-1 15,3-1-2-15,3 1-2 16,3 0-2-16,0 2 1 0,0 3 1 16,-3 0-1-16,0 3-16 15,6 0-7-15,-3 2-36 16,0 0-14-16</inkml:trace>
  <inkml:trace contextRef="#ctx0" brushRef="#br0" timeOffset="9083.2466">24457 14420 176 0,'0'5'68'0,"0"-5"-52"0,0 3 12 0,0-3 5 16,-3 2-2-16,-3 1 4 15,-3 0-13-15,6-3-3 16,-2-3-11-16,-1 0-5 0,0 1 0 16,3-1-4-16,-3 0-2 15,6 1-3-15,0 2-1 16,6 0 1-16,-3 2 2 15,6 1 2-15,-6 2 1 16,5 3-4-16,-8-2 1 16,0-1 2-16,0 0 1 0,0-2 14 15,0-1 6 1,0-2-7-16,-3 0-4 16,-2-2-5-16,5-1-3 15,0-2-10-15,0 0-6 0,0 2-34 16,0 0-15-16,0 1-15 15,8-1-27 1,-2 3 33-16</inkml:trace>
  <inkml:trace contextRef="#ctx0" brushRef="#br0" timeOffset="9517.4597">24648 14430 68 0,'6'0'27'0,"0"0"-21"0,-3 0 21 0,-3 0 9 16,6 6 12-16,-6-1 5 16,0 0-15-16,0-2-6 15,-6 0-9-15,6-1-5 16,-9-2-10-16,6 0-3 0,-6 0 1 15,6 0-3-15,-3-2-2 16,3-1 0-16,0 0-1 16,3 1-5-16,6-1 1 0,3 0-3 15,0 3 0 1,3 3 1-16,-3 0 4 0,3 2 3 16,-4 0 2-16,1-2-1 15,-6-1-2-15,-3-2 34 16,-3 0-17-1,0-2-5-15,-3-1-7 16,3 1-2 0,-2-1-2-16,5 0-1 15,-3 1-10-15,0-1-4 0,-3 0-44 16,6 3-17-16,-9-2-25 16</inkml:trace>
  <inkml:trace contextRef="#ctx0" brushRef="#br0" timeOffset="12960.5227">16087 13780 116 0,'-6'-3'46'0,"3"0"-35"0,-6-2 12 0,6 8 2 15,-3-1-13-15,-3 4-5 16,-2 1-6-16,-1 7-4 16,0 2 2-16,0 5 2 0,0 5 4 15,3 6-2-15,3 2-2 16,3 3 0-16,9-2-1 15,6-3 0-15,6-3 2 16,12-8-1-16,2-11 2 0,1-10 0 16,-3-8 3-16,-6-5-3 15,-1-5-2-15,-8-3 4 16,-6-3 4-16,-6-3 4 16,-6 3 4-16,-12-2 4 15,-8 2 2-15,-4 3-10 16,0 5-3-16,3 3-22 15,3 2-6-15,6 6-82 16</inkml:trace>
  <inkml:trace contextRef="#ctx0" brushRef="#br0" timeOffset="13906.0867">19558 13703 96 0,'-18'-3'38'0,"18"8"-29"0,-18 1-5 15,9-1-3-15,6 6 5 16,-3 4 6-16,0 7 0 15,-3 1 3-15,3 4-6 16,1-1-3-16,-1 3-6 16,3-2 0-16,3-1 0 15,6-2 0-15,2-5 0 0,4-3 2 16,3-6 3-16,0-2-2 16,0-8-2-16,3-3 0 0,-3-2 1 15,0-3 5-15,-6 0 6 16,-6-2 10-16,-3-1 6 15,-6 1-7-15,0 2 0 16,-6 0-9-16,3 2 0 16,0 1-13-16,0 2-4 15,0 3-16-15,0 0-7 16,3 0-19-16,0 3-9 16,3 0-17-1</inkml:trace>
  <inkml:trace contextRef="#ctx0" brushRef="#br0" timeOffset="14635.5432">19689 13735 84 0,'3'-6'33'0,"-3"6"-26"0,3-5 18 0,0 5 6 0,0-5-12 16,3-1-3-16,6 1-10 15,2-3-4-15,4 3-1 16,0 5-4-16,-3 0 0 0,0 5 2 15,-3 8 0-15,-3 1 3 16,-6 1 3-16,-6 1 7 16,0 3 2-16,-3-3-10 15,-3-3-4-15,-3-2 2 16,6-1 2-16,3-2-6 16,6 0 0-16,3 0-9 15,6 0-1-15,0 2 7 16,3 1 2-16,0 0 0 15,-6-1 2-15,-1 1 12 16,-5-1 7-16,-3 1 11 16,-5 0 4-16,-1-4-13 0,-3-1-4 15,-6-4-10-15,0 1-4 16,0 0-19-16,0-3-9 16,6 0-26-1</inkml:trace>
  <inkml:trace contextRef="#ctx0" brushRef="#br0" timeOffset="15207.7515">20132 13634 116 0,'0'3'46'0,"-6"2"-35"0,9 0 5 0,-6 6 0 15,0 5-5-15,-6 13 1 16,-2 3-3-16,-1-1 0 16,3 1-5-16,0 0-3 15,6-3 0-15,3-3-4 16,3-2 2-16,3 0 1 0,6-6 2 15,3-2 1-15,8-5 1 16,4-6-7-16,0-5 0 16,-3-2 3-16,-6-4 2 15,-6-2 11-15,-7 0 6 0,-5-2 1 16,-8-1 3-16,-7 1-2 16,-6-1-1-16,0 3-13 15,0 3-6-15,3 0-19 16,3-1-8-16,1 4-14 15,2 2-5-15,3 0-35 16</inkml:trace>
  <inkml:trace contextRef="#ctx0" brushRef="#br0" timeOffset="15527.6172">20311 13711 120 0,'-3'0'46'0,"6"8"-35"0,0 2-6 0,0-2-3 16,-3 0 13-16,0 3 10 16,0 2-4-16,-3 0 0 15,0 0-14-15,3 3-5 16,-3-3-1-16,3 1-1 0,0-4 0 15,0-2 0-15,3-2 2 16,3-1-1-16,3 0-1 16,0-5-4-16,0 0 0 15,0-3-11-15,3 1-3 16,-1-1-15 0,-2 1-44-16,0-4 6 0</inkml:trace>
  <inkml:trace contextRef="#ctx0" brushRef="#br0" timeOffset="15717.1512">20406 13721 72 0,'-3'-8'30'0,"6"0"-24"0,-3 6 6 16,0 2 13 0,3 13-1-16,-3 6 10 15,0 7 3-15,0 3-11 16,0 3-5-16,0 0-10 15,0-1-5-15,-3 1-3 16,3-3-3-16,0-2 1 0,0-4-39 0,0 1-14 16</inkml:trace>
  <inkml:trace contextRef="#ctx0" brushRef="#br0" timeOffset="16757.3108">22889 13615 96 0,'0'3'38'0,"3"2"-29"0,0-2-3 0,3 10 14 15,-6 6 12-15,6 10-5 16,-4 3-3-16,-2-1-13 15,0-1-7-15,3-1-3 16,-3-6-1-16,0 1 2 0,0-5-1 16,0-3-1-16,0-3-26 15,3-3-10-15,0-2-31 16</inkml:trace>
  <inkml:trace contextRef="#ctx0" brushRef="#br0" timeOffset="17131.4369">23032 13663 160 0,'0'-10'60'0,"5"7"-47"0,4 3-5 0,-3 0-7 15,6 0-5-15,-3 0 3 16,0 3-2-16,6 2 1 15,-9 3 2-15,6 10 2 0,-6 1 1 16,-3 2-4-16,-3 3-1 16,-6 2 5-16,0-2 5 15,-3-3 2-15,0 0 4 16,-3-2-7-16,3-3-4 16,3-6-2-16,0 1 1 15,3-3-3-15,6-3 2 16,3 0 4-1,3-2-2-15,3-3 0 0,0 0-1 16,3 0 1 0,-3-3-11-16,0 1-4 0,-3-1-32 15,-3 1-49 1,2 2 14-16</inkml:trace>
  <inkml:trace contextRef="#ctx0" brushRef="#br0" timeOffset="17475.6448">23201 13660 204 0,'-6'-10'77'0,"9"10"-60"0,0 0-9 0,0 0-7 16,6 0-3-16,0-3 3 15,3 1-2-15,0-1-2 16,3 0 2-1,0-2-5-15,8 0 0 0,1 2-15 0,-6 0-6 16,-3 1 16-16,-3 2 8 16,-3 0 7-16,-3 0 5 15,-6 0 2-15,3 5 3 16,-3 11-9-16,0 8-6 16,-9 7 7-16,6 1 5 15,-3-3-5-15,3 0-3 0,0-2-2 16,-3-3 1-16,6-3-3 15,-3-3 0-15,3-2-39 16,0-2-59 0,-3-1 11-16</inkml:trace>
  <inkml:trace contextRef="#ctx0" brushRef="#br0" timeOffset="17659.1448">23222 13843 204 0,'3'-3'77'0,"3"1"-60"0,9 4-5 15,-6-2-6-15,12 0-6 0,8-2 0 16,1-1-9-16,6 0-4 16,-3-2-70-16,-1-3-33 15</inkml:trace>
  <inkml:trace contextRef="#ctx0" brushRef="#br0" timeOffset="19701.1266">17358 14811 108 0,'-3'0'41'0,"6"6"-32"0,-3 10 4 15,3-3 0-15,-3 8-4 16,0 8 2-16,0 5-2 15,-3 3 2-15,0-2-4 16,3-3-2-16,-3-3-2 16,3-5-3-16,0-6 3 0,0-5-2 15,0-2-1-15,0-3 5 16,-3-6 4-16,3-2-10 16,3-2-3-16,3-9 6 0,3-5 3 15,3-2-9-15,6-1-2 16,6 6-2-16,-3-3 2 15,5 11 4 1,-2 2 1-16,0 11 1 0,-6 3 2 16,0 7 3-16,-3-2 2 15,-7-3 8-15,-2 3 2 16,-6-2 5-16,-6-1 1 16,-2-3-10-16,-10-2-3 15,0-2-15-15,-6-6-6 16,0 0-22-16,0-6-6 15,4 1-29 1</inkml:trace>
  <inkml:trace contextRef="#ctx0" brushRef="#br0" timeOffset="19921.7035">17555 14862 180 0,'-6'5'68'0,"9"11"-52"0,32-6-8 16,-26 1-4-16,-3 10-6 16,0 6 0-16,-3 7 8 15,0 0 6-15,0-2-6 16,3-3-1-16,0-2-1 0,0-6-18 16,0-3-7-16,3-4-34 15,0-6-39-15,3-8 25 16</inkml:trace>
  <inkml:trace contextRef="#ctx0" brushRef="#br0" timeOffset="20179.242">17775 15044 156 0,'-9'6'60'0,"6"-6"-47"0,0 10-7 0,3-2-8 16,0 3 1-16,0 2 2 15,0 0 5-15,3 0 3 16,3 1-4-16,3-4 1 0,3 1 4 0,3-3-8 15,0-3-1-15,2-2-6 16,-2-3-1-16,0-3 5 16,-6-2 5-16,-3-3 0 15,-9-3 3-15,-3-2-6 16,-3-3-3-16,-3-3-10 16,3 4-3-16,0 1-14 15,1 1-48 1,2 3-1-16</inkml:trace>
  <inkml:trace contextRef="#ctx0" brushRef="#br0" timeOffset="20416.6498">18073 14991 128 0,'-12'8'49'0,"3"0"-38"0,-6 0-3 16,9 3-2-16,-6 2-3 0,-9 8 3 15,6-2 8-15,0-1 3 16,3 1-8-16,7-1-3 0,8 1-2 16,5-3 0-16,4-1 0 15,3-1-9-15,0-4-2 16,6-4-14-16,-3-6-6 16,0-3-13-1,0-2-29-15,-1-11 13 16</inkml:trace>
  <inkml:trace contextRef="#ctx0" brushRef="#br0" timeOffset="20596.9775">18138 14870 64 0,'-3'5'27'0,"3"0"-21"0,3 14 1 0,0-6-2 0,-3 11 14 15,0 2 8-15,0 6-6 16,0 2 1-16,0 1-11 15,0-6-4-15,0-5-13 16,0-3-6-16,0-3-45 16,0-4-20-16</inkml:trace>
  <inkml:trace contextRef="#ctx0" brushRef="#br0" timeOffset="20852.1161">18269 15073 136 0,'-18'-5'52'0,"9"5"-41"0,-12 13-7 15,12-5-6-15,1 0 14 0,-4 0 11 16,0 3 0-16,0-3 1 16,3 0-15-16,6-1-6 15,0 1-2-15,6 0 1 0,3 0 1 16,3-2-1-16,6-1-2 15,3 0-8-15,5 3-5 16,4-3-33 0,3 1-48-16,0-1 14 0</inkml:trace>
  <inkml:trace contextRef="#ctx0" brushRef="#br0" timeOffset="21483.2201">18567 14917 72 0,'-3'-2'30'0,"0"4"-24"0,0 1 15 0,0 0 6 0,0 2-6 15,-3 5-2-15,-3 6-5 16,-3 13-1-16,0 6-3 15,0-1 1-15,6 3-6 16,6-8 1-16,6-2 1 0,6-6-1 16,3-5 1-16,6-8-4 15,3-6 0-15,2-4 1 16,1-6 2-16,0-8-1 16,-6-3 2-16,-9-4 7 15,-6-4 5-15,-6 1 6 16,-9-6 4-16,-3 3-20 15,-3 5-9-15,-3 3-12 16,0 2-6-16,3 3-41 16,6 9-19-16,6-1-6 15</inkml:trace>
  <inkml:trace contextRef="#ctx0" brushRef="#br0" timeOffset="22382.4433">21016 14899 104 0,'-9'0'38'0,"12"5"-29"0,-6 8 8 0,3 0 2 0,0 9 4 16,0 9 6-16,0 1-7 16,3 3-3-16,3-1-14 15,0-5-2-15,0-5-3 16,0-3 0-16,-3-5 2 0,0-3 1 16,-3-2 3-16,0-3 1 15,0-3 1-15,0 0 0 16,0-5 0-16,0-2-7 15,3-4-2-15,3-2-5 16,3 0-1-16,6-2 1 0,3 2 2 16,3 0-1-1,-1 3 1-15,1 2 0 16,3 8 3-16,-3 3-2 16,-3 3-1-16,-3-1 11 0,-6 4 5 15,-6-1 10-15,-3 0 6 16,-6-2-2-16,-6-1 2 15,-9-2-14-15,-6-3-5 16,0-2-9-16,1-3-2 16,-1-3-21-16,3-2-8 15,3-3-17-15,6 0-8 16,9-2-33-16</inkml:trace>
  <inkml:trace contextRef="#ctx0" brushRef="#br0" timeOffset="22565.2869">21305 14917 208 0,'-3'6'79'0,"3"-4"-61"0,3 17-7 0,-3-3-9 0,0 10-6 16,0 11 3-16,-3 3 4 16,0-6 3-16,3-2-2 15,0-3-1-15,0-5 1 0,3-3-22 16,3-5-10-16,0-3-37 15</inkml:trace>
  <inkml:trace contextRef="#ctx0" brushRef="#br0" timeOffset="22849.2601">21445 15200 152 0,'-9'6'57'0,"6"-1"-44"0,3 3-6 0,0-3-4 16,3 3-1-16,0 0 3 15,3 0 7 1,3 0 4-16,3 0-8 16,3-3 0-16,3-2-1 0,-1-3-3 0,4-3-1 15,-3-2 1-15,-3 0 2 16,-3-3-1-16,-6-3 0 16,0 3-1-16,-15-8 2 15,-3 0-3-15,-3 0 0 16,0-2-3-16,0 2-3 0,0 5-16 15,4 4-7-15,2 4-40 16,3 6-37 0,3 2 36-16</inkml:trace>
  <inkml:trace contextRef="#ctx0" brushRef="#br0" timeOffset="23073.0415">21719 15158 200 0,'-6'3'74'0,"3"-6"-58"0,-3 6-4 16,6-3-11 0,-9 8-5-16,-3 2 2 15,-3 1 1-15,0-1 1 16,0 4 2-16,10-1 1 0,5 0-4 16,3 0-1-16,5-2-2 0,1-1 0 15,3-2-4-15,3-2 0 16,-15-6-141 15</inkml:trace>
  <inkml:trace contextRef="#ctx0" brushRef="#br0" timeOffset="23301.6413">21796 15007 68 0,'-9'-47'27'0,"6"33"-21"0,3 4 10 15,0 7 4-15,0 3-5 16,0 0 2-1,3 11-6-15,3 7 10 16,-3 9 5 0,3 7-7-16,-3 6-1 0,3-3-10 15,-3 0-3 1,0 0-3-16,3-3-2 0,0-5 3 0,-3 0-11 16,3-5-4-16,0-5-60 15,-3-6-30 1,6-8 50-16</inkml:trace>
  <inkml:trace contextRef="#ctx0" brushRef="#br0" timeOffset="23516.5834">21930 15190 184 0,'-24'-6'71'0,"12"9"-55"0,-5 2-9 0,11-2-6 16,-3 2 1-16,-6 1 6 15,9 2 0-15,-3-1 3 16,3 1-6 0,3 0-1-16,6 0 0 0,3 0 0 15,6 0 2-15,-12-8-56 32</inkml:trace>
  <inkml:trace contextRef="#ctx0" brushRef="#br0" timeOffset="23976.053">22225 15097 160 0,'-3'0'60'0,"3"-3"-47"0,9 3-3 16,-9 0-3-16,3-2-4 0,0-1 3 15,0 1 1-15,0-1 3 16,0 0-5-16,3-2-3 0,3-3 1 15,-3-5-9-15,-1 2-3 16,4-2 7-16,-3 2 3 16,0 3 0-16,-3 3-1 15,0 0 1-15,-6-3 1 16,0 11-1 0,0 10 2-16,3 11 2 15,0 5 2-15,0 2 3 16,0-1-5-16,3-4-1 15,0 1-4-15,3-1-1 16,0-2-21-16,0-3-10 16,3-5-46-1</inkml:trace>
  <inkml:trace contextRef="#ctx0" brushRef="#br0" timeOffset="24171.2473">22192 15325 200 0,'-9'-3'77'0,"15"3"-60"0,3-3-18 0,0 3-11 15,3-2 10-15,3-1 8 16,6-2 2-16,2 0 1 16,4 2-36-16,3-2-14 15,3 2-35-15,2-2-13 16</inkml:trace>
  <inkml:trace contextRef="#ctx0" brushRef="#br0" timeOffset="24889.7376">21909 15227 96 0,'6'-3'35'0,"0"6"-27"0,0-3 9 0,-6 0 2 16,0 0-11-16,0 0-2 16,0 0 9-16,0 0 5 15,0 0 1-15,-3 2-1 0,-3 1-4 16,0 2-2-16,-6 1-8 15,1-1-2-15,-1 0 0 0,0 1-2 16,0-1 1 0,12-5 0 15,-6 2 1-31,0 1 2 0,3 0-1 16,3-3 0-16,3 5-3 15,3 0 1-15,3 1-2 16,0-1 2-16,3 0 2 0,0 3-4 15,2 0-1-15,1 0 2 16,3 0 1-16,3-3-1 16,-3 6-2-16,0-6-6 15,-3 0-1-15,-4 1-41 16,4-6-66 0</inkml:trace>
  <inkml:trace contextRef="#ctx0" brushRef="#br0" timeOffset="30158.9934">6009 13346 76 0,'3'0'30'0,"-3"2"-24"0,-3-2 15 0,3 0 3 15,0 0-6-15,3-2 0 16,0-1-5-16,2-2 0 16,1-3-5-16,3-3-3 15,0-5-2-15,6 0 0 0,3-2 2 16,0-1-2-16,3 1-2 15,0-3 0-15,-4 2-1 16,1 3 0-16,0 3 0 16,-3 2 4-16,3 4 2 15,-6-1-9-15,0 5-5 16,0 3 4-16,-1 3 3 16,1 2 0-16,3 3 0 15,0 0 1-15,3 2 2 16,3 1-3-16,3-3-2 15,5-3 6-15,10 0 5 16,0-5-2-16,3-2-1 16,-4-4 0-16,-2-1 1 0,-3-1-5 15,-1-3-3-15,-2-2-6 16,-3 0 0-16,-3-1 10 16,0 1 8-16,-1 0-4 15,-2 0-1-15,0-1-3 16,0 1-2-16,0 0 1 15,0 0-1-15,-4 2-3 16,-2 1 2-16,0-1 3 16,-3 3 3-16,0 0-4 15,-3 3-1-15,-3 2-2 16,0 1 0-16,0 2 0 16,0 0 0-16,0 0 0 0,0 5 0 15,-3 3 0-15,0 5 0 16,3 3 2-1,2 2 0-15,1 6 0 16,0 0 0-16,6 0 0 0,0 0 0 16,3-3-3-16,3-3 2 15,0-2-4-15,2-5-1 16,1-6 9-16,3-2 5 16,0-6-1-16,3-2-2 15,-1-3-2-15,4 0-3 16,3 0 1-16,0 3-1 15,-1 2 0-15,-2 6 2 0,0 2-3 16,-3 3-2-16,-4 5 6 16,-2 3 3-16,-3 5-1 15,-6 0 0-15,-3-5-3 16,-3 0 1-16,0-3-55 16,-3 1-55-1,3-7 26-15</inkml:trace>
  <inkml:trace contextRef="#ctx0" brushRef="#br0" timeOffset="33387.1795">7044 12954 136 0,'0'0'52'0,"0"-3"-41"0,-3 1 7 0,3 2 0 16,0-3-6-16,0 0-2 15,0-2-5-15,3 2-2 0,0-2-1 16,0 0 3-16,0 0 1 0,0 2-2 16,0 0-3-16,-3 1-3 15,0-1 1-15,0 0 1 16,0 1 0-16,0 2-3 16,0 0 2-16,0 0 1 15,0 0 0-15,0 0 0 16,0 0 2-16,-3 0-3 15,-3 5 0-15,0 0-6 16,3 3 0-16,0 0-4 16,0 0 2-16,3-3 5 15,0 1 2-15,0-1 2 16,0-5 2-16,0 0 1 16,0 3 1-16,0-3-2 0,0 2-2 15,0 1 1-15,0 0 1 16,-3-1-3-16,3-2-2 15,0 0 2-15,0 0 0 16,0 0 1-16,0 0 0 16,6 0 2-16,0-2 1 15,0-1-1-15,3-2-2 16,0-1-2-16,3 1 1 16,0-6 3-16,3-2 3 15,3-5 0-15,3-3 2 16,-1-1-2-16,4-1 0 15,3-1-3-15,0 3 1 16,3-1-2-16,2 4-1 16,4 2 1-16,3 5 1 15,-1 1-1-15,1-1-1 0,0 3-2 16,-3 0-1-16,-1 0 2 16,1 1 2-16,0-1 2 15,-1 2 1-15,7 1-7 16,0 0 0-16,5 2-1 15,-5 0 2-15,0 1 1 16,-1-1 3-16,1 1-1 16,0-4 2-16,2 1-4 15,1 0 0-15,3-1 3 16,2 4 1-16,4-1-1 16,-4 0-2-16,-2 1-2 15,-3-1 1-15,-4-2 1 16,1 0 2-16,0-1-1 15,-1 4-1-15,4-1-2 0,0 3 1 16,5 0 1 0,-2 0 0-16,-3 0-3 0,-4 0 2 15,-2 0 3-15,0 0 1 16,-4 0-1-16,1 0-2 16,0 0 1-16,0 3-1 15,2 2-3-15,1 0 2 16,3 0 1-16,2 1 2 15,-2-1-1-15,0-2-1 16,-4-1-2-16,1 1-1 16,-3-3 2-16,-1 0 2 15,1 3 0-15,0-1 2 0,3 1-2 16,2 2-1-16,4 1 1 16,0-4-1-16,-4 1 0 15,1-3 2 1,0 0-1-16,-1 0-1 15,1 0-2-15,0 2 1 0,2 1 1 16,4 0 0-16,2 2-3 16,-2-2 2-16,3-3 1 15,-4 0 2-15,1 0-3 16,0 0 0-16,2 0 3 16,4 0 3-16,5 2-4 15,4 4-3-15,-4-4-2 0,1-2 3 16,-1 0 2-16,1 3 2 15,17 0-4-15,10 2-1 16,-13-3 1-16,-3-2 2 16,1 0 0-16,-4 0 2 15,1 0-4-15,8 3 0 16,-2 0 1-16,-4-3 0 16,-3-3 0-16,1 0 0 15,5 3 0 1,4 0 2-16,-1 3-3 0,-2-3-2 15,-4-3 2-15,-3 1 2 16,4 2 0-16,5 2-1 16,4 1 1-16,-4-3 1 15,-3 0-1-15,1-3-1 0,2 3-2 16,7 6-1-16,-1-1-3 16,0-5 1-16,-2-3 1 15,2 3-1-15,9 3 4 16,4 0 2-16,-4-3 0 15,-6-3 2-15,-3 6-4 16,13 2 0-16,-1 0-1 16,-3-2 0-16,-2-3 2 15,-4 3 0-15,9 2 0 16,3-5 0-16,-11-3-5 16,-4 1 1-16,-3 2 6 15,4 0 4-15,2 0-6 16,-6 0 1-16,-2-3-3 15,-7 3-2-15,1 0 7 16,-4 3 3-16,10-1-6 16,-4 4-1-16,-3-4 0 0,-2-2 0 15,-7 0 1-15,1 0 2 16,2 3-3-16,4 2 0 16,-4 0 3-16,1-2 1 15,-1 0-4-15,-2-1-1 16,-4 4 3-16,7-1 1 15,5 8-3-15,1-5 1 16,-7 0-5-16,-2-3-1 0,-4 6 5 16,1-3 5-16,2 2 0 15,4-2 3-15,2 6-9 16,-8-6-3-16,-4-1 3 16,-2 1 0-1,-4 3 2-15,-2-3 2 16,-3 3-1-16,-1-1 2 15,-2 1-2-15,3 2-1 0,-4-3-2 16,1 1 1-16,-6 0-1 16,-1-1 0-16,-5 1 4 15,0-1 3-15,-3 1-4 16,0 2-3-16,-4 3-4 16,4 0 1-16,-3 2 5 15,-3 4 4-15,6 1-3 16,-4 7-3-16,1-1 3 15,6 10 3-15,0 4-6 0,0-6 0 16,-1-6 2-16,-2-1 2 16,-3-7 0-16,-3-1 1 15,0-1-4-15,-4-3-2 16,-2-2-3-16,0 0 1 16,-3-3 3-16,0 3 3 15,0 0 0 1,-3 0-1-16,0 2 1 0,0 1 1 15,0 2-1-15,0 3-1 16,-1 5 1-16,-2 0 1 16,0 3-1-16,0-6-1 15,0-2-4-15,0-3 0 0,0-2 8 16,-3-1 7-16,0-2-5 16,0 0-3-16,0-3 0 15,0-2 0-15,0-1-1 16,0 1-2-16,0-3 1 15,0-3-1-15,-3-5 0 16,3 6 2-16,-3-6-1 16,0 0 2-16,0 0-2 15,0 5-1-15,0-5-2 16,0 0 1-16,0 0 1 16,0 5 0-16,0-5-3 15,0 0 2-15,0 0 3 16,0 0 1-16,0 0-1 15,3 5-2-15,-3-5 1 16,0 0-1-16,0 0 2 16,0 0 1-16,3 0 3 15,0-2 1-15,0-1-3 0,0-2-1 16,3 0 1-16,-3-3 0 16,-3-3-5-16,6 0 1 15,0-2 2-15,-3 0 3 16,0 0 2-16,0 2 1 15,-3 1-7-15,3 2 0 16,0 0-1-16,-3 5 2 16,0-2-3-16,0 5 0 15,0-3-1-15,0 3 0 16,0 0 0-16,0 0-2 16,0 0-2-16,0 11-1 15,-3 2 6 1,-3 3-4-16,3 2 1 15,0 4 2-15,0-1 3 16,3-3 0-16,0 1-1 0,0-3 1 16,0-1-1-16,0-4 0 15,0 0 0-15,0-6 2 16,-3 0 1-16,0-2-1 16,-3-6-2-16,0-2-2 15,-3 0-1-15,-3-3 2 16,-3-3 0-16,-3-2 7 15,-3 2 4-15,-2 1-5 0,-4-1-3 16,0 1-1-16,3 2 1 16,0 0-6-16,10 2 1 15,2 4-61 1,3 2-55-16</inkml:trace>
  <inkml:trace contextRef="#ctx0" brushRef="#br0" timeOffset="36553.9946">10063 13557 96 0,'-6'-2'38'0,"6"-1"-29"0,0 0 10 0,0 3 5 16,0 0-9-16,0 0-3 16,0 0-3-16,6 0-1 15,0 0-4-15,3 0-3 0,2 0 0 16,4 0 1-16,6 0 1 16,9 0-4-16,0 0 1 15,2 0 2-15,1-2 1 16,0-1-1-16,3 0-2 15,-1 1-2-15,4 2 1 0,6 2 1 16,8 1 2-16,7 2-1 16,-1-5-1-16,1 0 3 15,-4 3 0-15,4 0-4 16,-1 2 1-16,7 3 0 16,2 0 0-16,-2 0 0 15,-4 2 2-15,1 1-1 16,-4 2 2-16,4 0 2 15,2 3 2-15,1 3-6 16,-4 5-2-16,-2-1 2 16,-1-4 1-16,-2 2 0 15,9 0-2-15,-1 3 1 16,3 0-1-16,-5-3-3 16,-3-2 2-16,-4-4-1 0,-2 1 0 15,-7 0 2-15,1 0 2 16,0 0-1-16,-4 2-1 15,4 4 1-15,-4-1-1 16,1 0-3-16,0 5 2 16,-4 3 3-16,4 3 1 15,-6 3-1-15,-4-6-2 16,-2-3 1-16,0-2-1 16,0 0-3-16,-4 0 2 0,4-1 1 15,0 1 2 1,3-3-1-16,-4 1-1 15,1 1 1-15,0 1-1 16,0 0 0-16,-1 5 0 16,1 6 0-16,0 2 2 15,0-6-1-15,-1 1-1 0,4 0 1 16,0-3 1-16,5-3-1 16,4 1-1-16,-6-3 3 15,0-1 0-15,-1-4-4 16,-2 0 1-16,0-1 2 15,-1 3 3-15,1 0-2 16,0 3-2-16,0 0-3 16,5 2 1-16,4 6 1 15,-3 0 0-15,-1-3 0 16,-2 0 0-16,0-2 2 16,-4-4 1-16,-2-4-1 15,0-3 1-15,0 0 0 16,-1 0 1-16,7-1-2 15,-3 1-2-15,2 0 3 16,16 3 0-16,-3-6 1 0,-4 0 0 16,1-2-2-16,-4-1 1 15,1-2-2-15,3 3-1 16,2-1 1-16,7 4-1 16,-1-4 0-16,1 3 2 15,-3-2-1-15,-4 2 2 0,1 3-4 16,-4 0 0-16,1 0 1 15,3 2 0-15,2 1 0 16,1-6 0-16,-4 0 0 16,-2-5 2-16,-3 3-1 15,-4 0-1-15,-2 2 1 16,0-8 1-16,-1-5-3 16,1 5 0-16,0 1 1 15,5-6 2-15,1 2-1 16,-3-7 2-16,-1 2-2 15,-5-5 2-15,-3-7-4 16,0 4 0-16,-4-2 3 16,-2-1 1-16,0-1-4 15,0-1 1-15,-3 0 0 16,2 0 0-16,-2 0 0 16,0 0 2-16,-3 0-3 0,0 0 0 15,0 1 1-15,-1-1 0 16,-2 0 0-16,-3 0 2 15,0 0-3-15,-3 0 0 16,-3 3 1-16,0 0 0 16,-9 0-3-16,3-3 2 15,0-3 1-15,-6 1 0 16,0-9-3-16,0 1 0 16,0-3-5-16,-9 0 0 15,3 2-1-15,-3 3 3 16,0 3 2-16,0 3-1 15,3-1 4-15,-3 3 0 16,3 3-2-16,1 2 2 16,2 3 1-16,3 3 2 15,0 0-3-15,0 0 0 16,0 2-1-16,0 3 0 0,0-3 2 16,0 3 0-16,-3 3-3 15,0 2 2-15,-3 3-4 16,0 5 1-16,0-2 2 15,0 5 3-15,3-3 0 16,3 0-1-16,0-2-2 16,0-3 1-16,3-3 3 15,0 0 1-15,-3-5-1 0,3-2 1 16,0-4 0-16,0 1 3 16,0-3-5-1,0-2-3-15,0-4-4 16,6 1-1-16,0-3 4 0,0 3 1 15,0 2 4 1,0 4 1-16,3 1-1 16,0 4-2-16,-3 4 3 15,6 4 0-15,3 1 3 0,0 4 1 16,-1 5-3-16,4 0-1 16,6-3-1-16,-3 6 1 15,0-6-7-15,0 0-1 16,-1-2-82-16</inkml:trace>
  <inkml:trace contextRef="#ctx0" brushRef="#br0" timeOffset="37669.2036">16224 14295 104 0,'3'-7'38'0,"3"12"-29"0,-3-5 8 0,-3 0 2 15,0 0-11-15,3 2-4 16,-3 6 1-16,3 3 4 15,-3 2 1-15,0 6 4 16,0 7-5-16,0 9-3 16,0 7-3-16,3 3-5 0,0 0 1 15,3-8 3-15,0 0 3 16,0-8-2-16,-3-5 0 16,0-6-32-1,0-4-57-15,3-1 3 16</inkml:trace>
  <inkml:trace contextRef="#ctx0" brushRef="#br0" timeOffset="38184.176">16022 14243 56 0,'-3'0'22'0,"0"7"-18"0,-6 9 15 0,6-8 8 16,-6 3-6-16,0 2 0 0,-3 3-8 15,0 0-3-15,0 0-5 16,3-3-2-16,0 0-3 16,3-2-3-16,1-3-40 15,2 0-19-15,0-3 21 16,3-2 9-16</inkml:trace>
  <inkml:trace contextRef="#ctx0" brushRef="#br0" timeOffset="38402.3534">16168 14250 120 0,'-6'-2'46'0,"0"2"-35"0,0 10-8 0,0-4-6 15,-3 4 8-15,-6 1 7 16,-3 5 0-16,-3 0 3 16,0 2-8-16,1 3-4 15,-1 3-2-15,0 0-1 0,3 0 0 16,3-6-16-16,3 1-4 16,3-6-39-1</inkml:trace>
  <inkml:trace contextRef="#ctx0" brushRef="#br0" timeOffset="38646.7489">16203 14338 124 0,'-6'2'49'16,"-3"6"-38"-16,-5 6-1 0,5-6-1 15,-6 2 5-15,-9 9 5 0,0 2 0 16,0 5-2-16,0 3-9 16,4 6-7-16,2-1-4 0,0-5-1 15,6-5 0-15,0-3-30 16,6-5-55 0,3-3 7-16</inkml:trace>
  <inkml:trace contextRef="#ctx0" brushRef="#br0" timeOffset="38823.3968">16233 14470 164 0,'-9'5'63'0,"6"6"-49"0,-12 5-2 0,9-6-4 16,-6 6-11-16,-5 0 0 15,-4 3 1-15,0-1 1 16,0-2-28-16,3 3-10 15,3-6-23-15,3-3-6 16</inkml:trace>
  <inkml:trace contextRef="#ctx0" brushRef="#br0" timeOffset="38986.5656">16200 14658 172 0,'-18'16'66'0,"10"-6"-52"0,-13 12-5 0,9-15-6 0,-3 1-3 16,-3 0 0 0,0 0-25-16,0 0-8 0,3 0-32 15,4 0-13-15</inkml:trace>
  <inkml:trace contextRef="#ctx0" brushRef="#br0" timeOffset="39938.492">19561 14108 104 0,'0'0'41'0,"0"2"-32"0,0 9-2 16,3-1-4-16,0 12 5 15,0 1 5-15,3 6-2 0,-3 3 1 16,0 3-5-16,6 2-2 16,-6 2 0-16,0 4-1 15,0 4-2-15,0-2-2 16,-3 0 1-16,0-5-1 0,0-3 2 16,0-11-10-16,-3-2-2 15,3-5-33 1,-3-3-31-16,0-6 18 15</inkml:trace>
  <inkml:trace contextRef="#ctx0" brushRef="#br0" timeOffset="40448.6969">19811 14055 88 0,'0'5'35'0,"-3"-2"-27"0,0 5 16 0,3-6 8 15,-9 14-10 1,-3 8-10-16,-6 8-2 16,0-3-7-16,-2-3-2 0,2-2 2 15,0-3-2-15,3-2 2 0,3-3-22 16,0-3-7-16,6-3-36 15</inkml:trace>
  <inkml:trace contextRef="#ctx0" brushRef="#br0" timeOffset="40685.7146">19864 14123 108 0,'-8'14'44'0,"5"2"-35"0,-12 18-2 16,6-18-1-16,-6 5 6 0,-9 3 4 15,-3 0-5-15,0-1-4 16,1 1-4-16,2-3-3 16,3 1 1-16,3-4-1 0,6-2 0 15,0-3-38 1,6-2-40-16,3-6 17 15</inkml:trace>
  <inkml:trace contextRef="#ctx0" brushRef="#br0" timeOffset="40899.4098">19933 14266 140 0,'-3'3'55'15,"3"0"-43"-15,-12 13-3 0,6-6-5 0,-3 6 2 16,-9 5 4-16,-3 3 1 16,-8 2 1-16,2 1-6 15,0 2-8-15,3 0-4 0,3 0 0 16,4-5 4-16,2-3-39 16</inkml:trace>
  <inkml:trace contextRef="#ctx0" brushRef="#br0" timeOffset="41105.5058">19942 14409 172 0,'-15'8'66'0,"6"5"-52"0,-6 9-8 0,6-9-5 15,-6 5-3-15,-3 3 1 16,-2 3 3-16,-1 0 1 15,0-3-1-15,6-5-10 0,3 3-49 32,3-9-33-32,6-2 28 15</inkml:trace>
  <inkml:trace contextRef="#ctx0" brushRef="#br0" timeOffset="41238.6928">19909 14621 180 0,'-18'26'68'0,"6"-7"-52"0,-6 7-5 0,10-15-4 0,-4-1-28 15,-3 1-11 1</inkml:trace>
  <inkml:trace contextRef="#ctx0" brushRef="#br0" timeOffset="43930.7622">10045 14044 64 0,'-9'-8'27'0,"6"8"-21"0,0 0 10 0,3 0 4 16,0 0 4-16,0 0 3 16,0 0-3-16,0 0-1 15,0 0-10-15,3 0-3 16,3 0-6-16,6-2-3 0,3-1 2 15,8 0 0-15,10 1 1 16,6 2-2-16,-3 0-2 16,-1 0-2-16,1 0-1 15,0 0 4-15,2 0 1 16,1 2-7-16,6 1-2 16,5 2 6-16,7 3 5 15,-3 3 0-15,-4-1 3 16,1 1-6-16,-1-1-3 15,1 4 1-15,2-1 0 16,7 8 3-16,6 3 3 0,-10 0-2 16,-2-3-2-16,-4 0 0 15,-5 0 1-15,0 0-1 16,-4-2 2-16,1-1-2 16,3 1 2-16,5-1-2 15,1 4 2 1,-4-1-4-16,-2 3 0 0,0-3-1 15,-1 3 0 1,1-1 13-16,6 4 5 0,-1-1-11 16,7 6-2-16,2-3-2 15,-2 3-1-15,-7-6-3 16,1 1 2-16,-3-3 3 16,-1-1 1-16,4-1-4 15,2 1 1-15,4 1 0 16,0 3 0-16,-1-1 0 0,-2 1 2 15,-1 4-1-15,-5 1 2 16,2-3-4-16,-2 6 0 16,6-1 1-16,-1 3 0 15,1-5 0-15,-4 0 0 16,1-3-3-16,-3-3 2 16,-1 1 1-16,4-1 2 15,2 3-1-15,10 6-1 16,-3 2 1-16,2 5 1 0,-2-2-3 15,-4-1 0 1,1-2 1-16,2 3 0 16,13-6 0-16,-1 1 2 15,1-3-1-15,-4-3-1 16,3-3-2-16,4 3 1 0,11 0 1 16,0 8 2-16,-8-2-3 15,-1 7-2-15,1-8 2 16,11 1 2-16,0 7 2 15,-5-13 3-15,-4-2-10 16,0-1-2-16,7-2 1 16,23 5 2-16,-12-2 0 15,-9-9 1-15,-5 1 2 16,-1-3 2-16,9 2-1 0,-2 1-1 16,-7-6 1-1,-3-3-1-15,1-2 0 0,11 3 0 16,3-1-3-1,-6 1 2-15,-2-6-1 16,-1-2 0-16,15 5 2 16,-5-3 2-16,-4 1-3 15,-6-1 0-15,0 3 1 0,13-3 0 16,-4-5 0-16,-6 0 0 16,-2-5 0-16,-1-1 0 15,12 1-3-15,-6-3 2 16,-5 0 1-16,-4-2 2 15,-3-1-3-15,7 1 0 0,5 2 1 16,-9-3 2-16,-5-2-1 16,-7 0-1-16,1 5 1 15,-7-3-1-15,9 3 0 16,-2 3 2-16,-10-3-1 16,-5-3 2-16,-3 1-4 15,-7-4-2-15,-2 1 4 16,-1 0 1-16,1 0-3 15,0 0 1-15,5-1 0 16,-2-2 0-16,0 3-3 16,-10-5 2-16,-5-6 5 15,0-3 5-15,-3-2-3 16,-4 3 2-16,1-3-7 16,0 0-1-16,0 0 2 15,-3 2 1-15,2 3-1 16,1 0 1-16,3 3-2 0,-3 3 2 15,2-1-2-15,1-2-1 16,0 0 1-16,-3 0-1 16,-3-8 0-16,-4 2 0 15,-2 1 0-15,0-1 2 16,-3-4-3-16,0 4 0 16,-3-2 1-16,0 3 0 15,0-1 0-15,-3 3 2 16,-1 3-3-16,1-3 0 15,0 6 1-15,0-1 2 16,-3 1-3-16,0-1 0 16,0 1 1-16,0 2 0 15,0-3 0-15,-3 1 0 16,0-3 0-16,0-3 2 0,-3 3-3 16,0-11-2-16,0 3-1 15,0-3 3-15,0 8-2 16,-3 3-1-16,3 21 0 31,-6-16-2-15,0 8 1-16,0 8 1 15,-3 5-1-15,-3 9 4 16,0 4 2-16,0 6 0 16,1-3-3-16,-1 6 1 0,3-6 3 15,0-3 1-15,3-7-4 0,0-3 1 16,3-3 0-1,3 0 0-15,0-7 0 16,3-1 2-16,0-5-6 0,3-5-1 16,3-8-3-1,0-3 2-15,0-5 4 16,3 2 3-16,-1 4 0 0,1 4-1 16,0 1-2-16,-3 4 1 15,0 4 3-15,0 5 3 16,0 5 0-16,-3 5 0 15,3 3-1-15,0 8 2 0,0 2-1 16,3 11 0 0,-3 0-6-16,-1 3 1 0,1-5 0 15,-3-4 0-15,0 1 2 16,-3-5 1-16,3-3-8 16,-3-3-2-16,3 0-64 15,0 0-48 1,3-7 43-16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7249E-2B20-4177-B43F-FCC04641A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19372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1" y="2"/>
            <a:ext cx="5283199" cy="2580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22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Possible analogies for Tag: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Hash by first name, tag by last name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Hash by 7-digit phone number, tag by area code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06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84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Lab 4!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76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Conflict!  Rest of cache</a:t>
            </a:r>
            <a:r>
              <a:rPr lang="en-US" baseline="0" smtClean="0"/>
              <a:t> unused!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96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“Where is address 2?”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64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1182483" y="703131"/>
            <a:ext cx="4633894" cy="34672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148" tIns="44074" rIns="88148" bIns="44074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37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33720" y="4410163"/>
            <a:ext cx="5131416" cy="4178472"/>
          </a:xfrm>
          <a:noFill/>
          <a:ln/>
        </p:spPr>
        <p:txBody>
          <a:bodyPr wrap="none" lIns="91665" tIns="45832" rIns="91665" bIns="45832" anchor="ctr"/>
          <a:lstStyle/>
          <a:p>
            <a:r>
              <a:rPr lang="en-US" dirty="0" smtClean="0"/>
              <a:t>Implemented with different technologies!</a:t>
            </a:r>
          </a:p>
          <a:p>
            <a:pPr lvl="1"/>
            <a:r>
              <a:rPr lang="en-US" dirty="0" smtClean="0"/>
              <a:t>disks, solid-state</a:t>
            </a:r>
          </a:p>
          <a:p>
            <a:pPr lvl="1"/>
            <a:r>
              <a:rPr lang="en-US" b="1" dirty="0" smtClean="0"/>
              <a:t>DRAM</a:t>
            </a:r>
            <a:r>
              <a:rPr lang="en-US" dirty="0" smtClean="0"/>
              <a:t>: little wells that drain slowly,</a:t>
            </a:r>
            <a:r>
              <a:rPr lang="en-US" baseline="0" dirty="0" smtClean="0"/>
              <a:t> refreshed periodically</a:t>
            </a:r>
            <a:endParaRPr lang="en-US" dirty="0" smtClean="0"/>
          </a:p>
          <a:p>
            <a:pPr lvl="1"/>
            <a:r>
              <a:rPr lang="en-US" b="1" dirty="0" smtClean="0"/>
              <a:t>SRAM</a:t>
            </a:r>
            <a:r>
              <a:rPr lang="en-US" dirty="0" smtClean="0"/>
              <a:t>:</a:t>
            </a:r>
            <a:r>
              <a:rPr lang="en-US" baseline="0" dirty="0" smtClean="0"/>
              <a:t> flip-flops, little logic gates that feedback with each other, faster but uses more </a:t>
            </a:r>
            <a:r>
              <a:rPr lang="en-US" b="1" baseline="0" dirty="0" smtClean="0"/>
              <a:t>power</a:t>
            </a:r>
            <a:r>
              <a:rPr lang="en-US" baseline="0" dirty="0" smtClean="0"/>
              <a:t>!</a:t>
            </a:r>
          </a:p>
          <a:p>
            <a:pPr lvl="0"/>
            <a:r>
              <a:rPr lang="en-US" baseline="0" dirty="0" smtClean="0"/>
              <a:t>That’s why they’re different sizes and costs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7920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1182483" y="703131"/>
            <a:ext cx="4633894" cy="34672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148" tIns="44074" rIns="88148" bIns="44074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37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33720" y="4410163"/>
            <a:ext cx="5131416" cy="4178472"/>
          </a:xfrm>
          <a:noFill/>
          <a:ln/>
        </p:spPr>
        <p:txBody>
          <a:bodyPr wrap="none" lIns="91665" tIns="45832" rIns="91665" bIns="45832" anchor="ctr"/>
          <a:lstStyle/>
          <a:p>
            <a:r>
              <a:rPr lang="en-US" dirty="0" smtClean="0"/>
              <a:t>So,</a:t>
            </a:r>
            <a:r>
              <a:rPr lang="en-US" baseline="0" dirty="0" smtClean="0"/>
              <a:t> why haven’t we seen caches before now in this class?</a:t>
            </a:r>
          </a:p>
          <a:p>
            <a:pPr lvl="1"/>
            <a:r>
              <a:rPr lang="en-US" baseline="0" dirty="0" smtClean="0"/>
              <a:t>Because they’re designed to be </a:t>
            </a:r>
            <a:r>
              <a:rPr lang="en-US" i="1" baseline="0" dirty="0" smtClean="0"/>
              <a:t>architecturally transparent!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2315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cat /sys/devices/system/cpu/cpu0/cache/index0/ways_of_associativity</a:t>
            </a:r>
          </a:p>
        </p:txBody>
      </p:sp>
    </p:spTree>
    <p:extLst>
      <p:ext uri="{BB962C8B-B14F-4D97-AF65-F5344CB8AC3E}">
        <p14:creationId xmlns:p14="http://schemas.microsoft.com/office/powerpoint/2010/main" val="1419927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Divide addresses into “index” and “tag”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59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Just like withinBlock()</a:t>
            </a:r>
            <a:r>
              <a:rPr lang="en-US" baseline="0" smtClean="0"/>
              <a:t> from Lab 1!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79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Just like withinBlock()</a:t>
            </a:r>
            <a:r>
              <a:rPr lang="en-US" baseline="0" smtClean="0"/>
              <a:t> from Lab 1!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42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hash(27)</a:t>
            </a:r>
            <a:r>
              <a:rPr lang="en-US" baseline="0" dirty="0" smtClean="0"/>
              <a:t> % N (10) = 7</a:t>
            </a:r>
            <a:r>
              <a:rPr lang="is-IS" baseline="0" dirty="0" smtClean="0"/>
              <a:t>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45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Assume 6-bit addresses.  Show</a:t>
            </a:r>
            <a:r>
              <a:rPr lang="en-US" baseline="0" smtClean="0"/>
              <a:t> how to split into Index and Offset fields.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01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64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630813B5-0B69-4299-81E1-2EA3435BD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39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630813B5-0B69-4299-81E1-2EA3435BD0C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8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61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71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630813B5-0B69-4299-81E1-2EA3435BD0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43643" y="-2231"/>
            <a:ext cx="13003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Spring 2019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99765" y="-2231"/>
            <a:ext cx="9444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L17:  Caches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II</a:t>
            </a:r>
            <a:endParaRPr lang="en-US" sz="900" b="0" i="0" dirty="0" smtClean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78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pollev.com/re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9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10" Type="http://schemas.openxmlformats.org/officeDocument/2006/relationships/image" Target="../media/image10.png"/><Relationship Id="rId4" Type="http://schemas.openxmlformats.org/officeDocument/2006/relationships/tags" Target="../tags/tag99.xml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0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tags" Target="../tags/tag10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11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10" Type="http://schemas.openxmlformats.org/officeDocument/2006/relationships/image" Target="../media/image10.png"/><Relationship Id="rId4" Type="http://schemas.openxmlformats.org/officeDocument/2006/relationships/tags" Target="../tags/tag118.xml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tags" Target="../tags/tag123.xml"/><Relationship Id="rId3" Type="http://schemas.openxmlformats.org/officeDocument/2006/relationships/tags" Target="../tags/tag123.xml"/><Relationship Id="rId7" Type="http://schemas.openxmlformats.org/officeDocument/2006/relationships/notesSlide" Target="../notesSlides/notesSlide11.xml"/><Relationship Id="rId12" Type="http://schemas.openxmlformats.org/officeDocument/2006/relationships/image" Target="../media/image14.png"/><Relationship Id="rId2" Type="http://schemas.openxmlformats.org/officeDocument/2006/relationships/tags" Target="../tags/tag122.xml"/><Relationship Id="rId16" Type="http://schemas.openxmlformats.org/officeDocument/2006/relationships/image" Target="../media/image16.png"/><Relationship Id="rId1" Type="http://schemas.openxmlformats.org/officeDocument/2006/relationships/tags" Target="../tags/tag121.xml"/><Relationship Id="rId6" Type="http://schemas.openxmlformats.org/officeDocument/2006/relationships/slideLayout" Target="../slideLayouts/slideLayout2.xml"/><Relationship Id="rId11" Type="http://schemas.openxmlformats.org/officeDocument/2006/relationships/tags" Target="../tags/tag122.xml"/><Relationship Id="rId5" Type="http://schemas.openxmlformats.org/officeDocument/2006/relationships/tags" Target="../tags/tag125.xml"/><Relationship Id="rId15" Type="http://schemas.openxmlformats.org/officeDocument/2006/relationships/tags" Target="../tags/tag125.xml"/><Relationship Id="rId10" Type="http://schemas.openxmlformats.org/officeDocument/2006/relationships/image" Target="../media/image13.png"/><Relationship Id="rId4" Type="http://schemas.openxmlformats.org/officeDocument/2006/relationships/tags" Target="../tags/tag124.xml"/><Relationship Id="rId9" Type="http://schemas.openxmlformats.org/officeDocument/2006/relationships/tags" Target="../tags/tag121.xml"/><Relationship Id="rId14" Type="http://schemas.openxmlformats.org/officeDocument/2006/relationships/image" Target="../media/image1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hyperlink" Target="http://pollev.com/rea" TargetMode="Externa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3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7" Type="http://schemas.openxmlformats.org/officeDocument/2006/relationships/image" Target="../media/image10.png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9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152.xml"/><Relationship Id="rId18" Type="http://schemas.openxmlformats.org/officeDocument/2006/relationships/tags" Target="../tags/tag157.xml"/><Relationship Id="rId26" Type="http://schemas.openxmlformats.org/officeDocument/2006/relationships/tags" Target="../tags/tag165.xml"/><Relationship Id="rId39" Type="http://schemas.openxmlformats.org/officeDocument/2006/relationships/tags" Target="../tags/tag178.xml"/><Relationship Id="rId21" Type="http://schemas.openxmlformats.org/officeDocument/2006/relationships/tags" Target="../tags/tag160.xml"/><Relationship Id="rId34" Type="http://schemas.openxmlformats.org/officeDocument/2006/relationships/tags" Target="../tags/tag173.xml"/><Relationship Id="rId42" Type="http://schemas.openxmlformats.org/officeDocument/2006/relationships/tags" Target="../tags/tag181.xml"/><Relationship Id="rId47" Type="http://schemas.openxmlformats.org/officeDocument/2006/relationships/tags" Target="../tags/tag186.xml"/><Relationship Id="rId50" Type="http://schemas.openxmlformats.org/officeDocument/2006/relationships/tags" Target="../tags/tag189.xml"/><Relationship Id="rId7" Type="http://schemas.openxmlformats.org/officeDocument/2006/relationships/tags" Target="../tags/tag146.xml"/><Relationship Id="rId2" Type="http://schemas.openxmlformats.org/officeDocument/2006/relationships/tags" Target="../tags/tag141.xml"/><Relationship Id="rId16" Type="http://schemas.openxmlformats.org/officeDocument/2006/relationships/tags" Target="../tags/tag155.xml"/><Relationship Id="rId29" Type="http://schemas.openxmlformats.org/officeDocument/2006/relationships/tags" Target="../tags/tag168.xml"/><Relationship Id="rId11" Type="http://schemas.openxmlformats.org/officeDocument/2006/relationships/tags" Target="../tags/tag150.xml"/><Relationship Id="rId24" Type="http://schemas.openxmlformats.org/officeDocument/2006/relationships/tags" Target="../tags/tag163.xml"/><Relationship Id="rId32" Type="http://schemas.openxmlformats.org/officeDocument/2006/relationships/tags" Target="../tags/tag171.xml"/><Relationship Id="rId37" Type="http://schemas.openxmlformats.org/officeDocument/2006/relationships/tags" Target="../tags/tag176.xml"/><Relationship Id="rId40" Type="http://schemas.openxmlformats.org/officeDocument/2006/relationships/tags" Target="../tags/tag179.xml"/><Relationship Id="rId45" Type="http://schemas.openxmlformats.org/officeDocument/2006/relationships/tags" Target="../tags/tag184.xml"/><Relationship Id="rId5" Type="http://schemas.openxmlformats.org/officeDocument/2006/relationships/tags" Target="../tags/tag144.xml"/><Relationship Id="rId15" Type="http://schemas.openxmlformats.org/officeDocument/2006/relationships/tags" Target="../tags/tag154.xml"/><Relationship Id="rId23" Type="http://schemas.openxmlformats.org/officeDocument/2006/relationships/tags" Target="../tags/tag162.xml"/><Relationship Id="rId28" Type="http://schemas.openxmlformats.org/officeDocument/2006/relationships/tags" Target="../tags/tag167.xml"/><Relationship Id="rId36" Type="http://schemas.openxmlformats.org/officeDocument/2006/relationships/tags" Target="../tags/tag175.xml"/><Relationship Id="rId49" Type="http://schemas.openxmlformats.org/officeDocument/2006/relationships/tags" Target="../tags/tag188.xml"/><Relationship Id="rId10" Type="http://schemas.openxmlformats.org/officeDocument/2006/relationships/tags" Target="../tags/tag149.xml"/><Relationship Id="rId19" Type="http://schemas.openxmlformats.org/officeDocument/2006/relationships/tags" Target="../tags/tag158.xml"/><Relationship Id="rId31" Type="http://schemas.openxmlformats.org/officeDocument/2006/relationships/tags" Target="../tags/tag170.xml"/><Relationship Id="rId44" Type="http://schemas.openxmlformats.org/officeDocument/2006/relationships/tags" Target="../tags/tag183.xml"/><Relationship Id="rId52" Type="http://schemas.openxmlformats.org/officeDocument/2006/relationships/notesSlide" Target="../notesSlides/notesSlide14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Relationship Id="rId22" Type="http://schemas.openxmlformats.org/officeDocument/2006/relationships/tags" Target="../tags/tag161.xml"/><Relationship Id="rId27" Type="http://schemas.openxmlformats.org/officeDocument/2006/relationships/tags" Target="../tags/tag166.xml"/><Relationship Id="rId30" Type="http://schemas.openxmlformats.org/officeDocument/2006/relationships/tags" Target="../tags/tag169.xml"/><Relationship Id="rId35" Type="http://schemas.openxmlformats.org/officeDocument/2006/relationships/tags" Target="../tags/tag174.xml"/><Relationship Id="rId43" Type="http://schemas.openxmlformats.org/officeDocument/2006/relationships/tags" Target="../tags/tag182.xml"/><Relationship Id="rId48" Type="http://schemas.openxmlformats.org/officeDocument/2006/relationships/tags" Target="../tags/tag187.xml"/><Relationship Id="rId8" Type="http://schemas.openxmlformats.org/officeDocument/2006/relationships/tags" Target="../tags/tag147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142.xml"/><Relationship Id="rId12" Type="http://schemas.openxmlformats.org/officeDocument/2006/relationships/tags" Target="../tags/tag151.xml"/><Relationship Id="rId17" Type="http://schemas.openxmlformats.org/officeDocument/2006/relationships/tags" Target="../tags/tag156.xml"/><Relationship Id="rId25" Type="http://schemas.openxmlformats.org/officeDocument/2006/relationships/tags" Target="../tags/tag164.xml"/><Relationship Id="rId33" Type="http://schemas.openxmlformats.org/officeDocument/2006/relationships/tags" Target="../tags/tag172.xml"/><Relationship Id="rId38" Type="http://schemas.openxmlformats.org/officeDocument/2006/relationships/tags" Target="../tags/tag177.xml"/><Relationship Id="rId46" Type="http://schemas.openxmlformats.org/officeDocument/2006/relationships/tags" Target="../tags/tag185.xml"/><Relationship Id="rId20" Type="http://schemas.openxmlformats.org/officeDocument/2006/relationships/tags" Target="../tags/tag159.xml"/><Relationship Id="rId41" Type="http://schemas.openxmlformats.org/officeDocument/2006/relationships/tags" Target="../tags/tag180.xml"/><Relationship Id="rId1" Type="http://schemas.openxmlformats.org/officeDocument/2006/relationships/tags" Target="../tags/tag140.xml"/><Relationship Id="rId6" Type="http://schemas.openxmlformats.org/officeDocument/2006/relationships/tags" Target="../tags/tag1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notesSlide" Target="../notesSlides/notesSlide2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slideLayout" Target="../slideLayouts/slideLayout4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18" Type="http://schemas.openxmlformats.org/officeDocument/2006/relationships/tags" Target="../tags/tag44.xml"/><Relationship Id="rId3" Type="http://schemas.openxmlformats.org/officeDocument/2006/relationships/tags" Target="../tags/tag29.xml"/><Relationship Id="rId21" Type="http://schemas.openxmlformats.org/officeDocument/2006/relationships/tags" Target="../tags/tag47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tags" Target="../tags/tag43.xml"/><Relationship Id="rId25" Type="http://schemas.openxmlformats.org/officeDocument/2006/relationships/notesSlide" Target="../notesSlides/notesSlide3.xml"/><Relationship Id="rId2" Type="http://schemas.openxmlformats.org/officeDocument/2006/relationships/tags" Target="../tags/tag28.xml"/><Relationship Id="rId16" Type="http://schemas.openxmlformats.org/officeDocument/2006/relationships/tags" Target="../tags/tag42.xml"/><Relationship Id="rId20" Type="http://schemas.openxmlformats.org/officeDocument/2006/relationships/tags" Target="../tags/tag46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24" Type="http://schemas.openxmlformats.org/officeDocument/2006/relationships/slideLayout" Target="../slideLayouts/slideLayout4.xml"/><Relationship Id="rId5" Type="http://schemas.openxmlformats.org/officeDocument/2006/relationships/tags" Target="../tags/tag31.xml"/><Relationship Id="rId15" Type="http://schemas.openxmlformats.org/officeDocument/2006/relationships/tags" Target="../tags/tag41.xml"/><Relationship Id="rId23" Type="http://schemas.openxmlformats.org/officeDocument/2006/relationships/tags" Target="../tags/tag49.xml"/><Relationship Id="rId10" Type="http://schemas.openxmlformats.org/officeDocument/2006/relationships/tags" Target="../tags/tag36.xml"/><Relationship Id="rId19" Type="http://schemas.openxmlformats.org/officeDocument/2006/relationships/tags" Target="../tags/tag45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Relationship Id="rId22" Type="http://schemas.openxmlformats.org/officeDocument/2006/relationships/tags" Target="../tags/tag4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tags" Target="../tags/tag62.xml"/><Relationship Id="rId18" Type="http://schemas.openxmlformats.org/officeDocument/2006/relationships/tags" Target="../tags/tag67.xml"/><Relationship Id="rId26" Type="http://schemas.openxmlformats.org/officeDocument/2006/relationships/tags" Target="../tags/tag75.xml"/><Relationship Id="rId3" Type="http://schemas.openxmlformats.org/officeDocument/2006/relationships/tags" Target="../tags/tag52.xml"/><Relationship Id="rId21" Type="http://schemas.openxmlformats.org/officeDocument/2006/relationships/tags" Target="../tags/tag70.xml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17" Type="http://schemas.openxmlformats.org/officeDocument/2006/relationships/tags" Target="../tags/tag66.xml"/><Relationship Id="rId25" Type="http://schemas.openxmlformats.org/officeDocument/2006/relationships/tags" Target="../tags/tag74.xml"/><Relationship Id="rId2" Type="http://schemas.openxmlformats.org/officeDocument/2006/relationships/tags" Target="../tags/tag51.xml"/><Relationship Id="rId16" Type="http://schemas.openxmlformats.org/officeDocument/2006/relationships/tags" Target="../tags/tag65.xml"/><Relationship Id="rId20" Type="http://schemas.openxmlformats.org/officeDocument/2006/relationships/tags" Target="../tags/tag69.xml"/><Relationship Id="rId29" Type="http://schemas.openxmlformats.org/officeDocument/2006/relationships/tags" Target="../tags/tag78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24" Type="http://schemas.openxmlformats.org/officeDocument/2006/relationships/tags" Target="../tags/tag73.xml"/><Relationship Id="rId5" Type="http://schemas.openxmlformats.org/officeDocument/2006/relationships/tags" Target="../tags/tag54.xml"/><Relationship Id="rId15" Type="http://schemas.openxmlformats.org/officeDocument/2006/relationships/tags" Target="../tags/tag64.xml"/><Relationship Id="rId23" Type="http://schemas.openxmlformats.org/officeDocument/2006/relationships/tags" Target="../tags/tag72.xml"/><Relationship Id="rId28" Type="http://schemas.openxmlformats.org/officeDocument/2006/relationships/tags" Target="../tags/tag77.xml"/><Relationship Id="rId10" Type="http://schemas.openxmlformats.org/officeDocument/2006/relationships/tags" Target="../tags/tag59.xml"/><Relationship Id="rId19" Type="http://schemas.openxmlformats.org/officeDocument/2006/relationships/tags" Target="../tags/tag68.xml"/><Relationship Id="rId31" Type="http://schemas.openxmlformats.org/officeDocument/2006/relationships/notesSlide" Target="../notesSlides/notesSlide4.xml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tags" Target="../tags/tag63.xml"/><Relationship Id="rId22" Type="http://schemas.openxmlformats.org/officeDocument/2006/relationships/tags" Target="../tags/tag71.xml"/><Relationship Id="rId27" Type="http://schemas.openxmlformats.org/officeDocument/2006/relationships/tags" Target="../tags/tag76.xml"/><Relationship Id="rId30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9.emf"/><Relationship Id="rId3" Type="http://schemas.openxmlformats.org/officeDocument/2006/relationships/tags" Target="../tags/tag84.xml"/><Relationship Id="rId7" Type="http://schemas.openxmlformats.org/officeDocument/2006/relationships/image" Target="../media/image3.png"/><Relationship Id="rId12" Type="http://schemas.openxmlformats.org/officeDocument/2006/relationships/customXml" Target="../ink/ink3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3.xml"/><Relationship Id="rId11" Type="http://schemas.openxmlformats.org/officeDocument/2006/relationships/image" Target="../media/image8.emf"/><Relationship Id="rId5" Type="http://schemas.openxmlformats.org/officeDocument/2006/relationships/notesSlide" Target="../notesSlides/notesSlide6.xml"/><Relationship Id="rId15" Type="http://schemas.openxmlformats.org/officeDocument/2006/relationships/image" Target="../media/image10.emf"/><Relationship Id="rId10" Type="http://schemas.openxmlformats.org/officeDocument/2006/relationships/customXml" Target="../ink/ink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emf"/><Relationship Id="rId14" Type="http://schemas.openxmlformats.org/officeDocument/2006/relationships/customXml" Target="../ink/ink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0.xml"/><Relationship Id="rId18" Type="http://schemas.openxmlformats.org/officeDocument/2006/relationships/image" Target="../media/image7.png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image" Target="../media/image4.png"/><Relationship Id="rId17" Type="http://schemas.openxmlformats.org/officeDocument/2006/relationships/tags" Target="../tags/tag92.xml"/><Relationship Id="rId2" Type="http://schemas.openxmlformats.org/officeDocument/2006/relationships/tags" Target="../tags/tag86.xml"/><Relationship Id="rId16" Type="http://schemas.openxmlformats.org/officeDocument/2006/relationships/image" Target="../media/image6.png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tags" Target="../tags/tag86.xml"/><Relationship Id="rId5" Type="http://schemas.openxmlformats.org/officeDocument/2006/relationships/tags" Target="../tags/tag89.xml"/><Relationship Id="rId15" Type="http://schemas.openxmlformats.org/officeDocument/2006/relationships/tags" Target="../tags/tag91.xml"/><Relationship Id="rId10" Type="http://schemas.openxmlformats.org/officeDocument/2006/relationships/notesSlide" Target="../notesSlides/notesSlide7.xml"/><Relationship Id="rId4" Type="http://schemas.openxmlformats.org/officeDocument/2006/relationships/tags" Target="../tags/tag88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 smtClean="0"/>
              <a:t>Caches II</a:t>
            </a:r>
            <a:br>
              <a:rPr lang="en-US" dirty="0" smtClean="0"/>
            </a:br>
            <a:r>
              <a:rPr lang="en-US" sz="2000" b="0" dirty="0" smtClean="0"/>
              <a:t>CSE 351 Spring 2019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Ruth Anderson</a:t>
            </a:r>
          </a:p>
          <a:p>
            <a:pPr algn="l"/>
            <a:endParaRPr lang="en-US" sz="10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Gavin </a:t>
            </a:r>
            <a:r>
              <a:rPr lang="en-US" sz="2000" dirty="0" err="1"/>
              <a:t>Cai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Jack Eggleston</a:t>
            </a:r>
            <a:br>
              <a:rPr lang="en-US" sz="2000" dirty="0"/>
            </a:br>
            <a:r>
              <a:rPr lang="en-US" sz="2000" dirty="0"/>
              <a:t>John </a:t>
            </a:r>
            <a:r>
              <a:rPr lang="en-US" sz="2000" dirty="0" err="1"/>
              <a:t>Feltrup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Britt Henderson</a:t>
            </a:r>
            <a:br>
              <a:rPr lang="en-US" sz="2000" dirty="0"/>
            </a:br>
            <a:r>
              <a:rPr lang="en-US" sz="2000" dirty="0"/>
              <a:t>Richard Jiang</a:t>
            </a:r>
            <a:br>
              <a:rPr lang="en-US" sz="2000" dirty="0"/>
            </a:br>
            <a:r>
              <a:rPr lang="en-US" sz="2000" dirty="0"/>
              <a:t>Jack </a:t>
            </a:r>
            <a:r>
              <a:rPr lang="en-US" sz="2000" dirty="0" err="1"/>
              <a:t>Skalitzky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Sophie Tian</a:t>
            </a:r>
            <a:br>
              <a:rPr lang="en-US" sz="2000" dirty="0"/>
            </a:br>
            <a:r>
              <a:rPr lang="en-US" sz="2000" dirty="0"/>
              <a:t>Connie Wang</a:t>
            </a:r>
            <a:br>
              <a:rPr lang="en-US" sz="2000" dirty="0"/>
            </a:br>
            <a:r>
              <a:rPr lang="en-US" sz="2000" dirty="0"/>
              <a:t>Sam Wolfson</a:t>
            </a:r>
            <a:br>
              <a:rPr lang="en-US" sz="2000" dirty="0"/>
            </a:br>
            <a:r>
              <a:rPr lang="en-US" sz="2000" dirty="0"/>
              <a:t>Casey Xing </a:t>
            </a:r>
            <a:br>
              <a:rPr lang="en-US" sz="2000" dirty="0"/>
            </a:br>
            <a:r>
              <a:rPr lang="en-US" sz="2000" dirty="0"/>
              <a:t>Chin </a:t>
            </a:r>
            <a:r>
              <a:rPr lang="en-US" sz="2000" dirty="0" err="1"/>
              <a:t>Yeoh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76" y="2012637"/>
            <a:ext cx="6400800" cy="402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0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we have 6-bit addresses and block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 = 4 B, which block and byte does 0x15 refer to?</a:t>
                </a:r>
              </a:p>
              <a:p>
                <a:pPr lvl="1"/>
                <a:r>
                  <a:rPr lang="en-US" dirty="0" smtClean="0"/>
                  <a:t>Vote </a:t>
                </a:r>
                <a:r>
                  <a:rPr lang="en-US" dirty="0"/>
                  <a:t>at: </a:t>
                </a:r>
                <a:r>
                  <a:rPr lang="en-US" dirty="0" smtClean="0">
                    <a:hlinkClick r:id="rId2"/>
                  </a:rPr>
                  <a:t>http://PollEv.com/rea</a:t>
                </a:r>
                <a:r>
                  <a:rPr lang="en-US" dirty="0" smtClean="0"/>
                  <a:t> </a:t>
                </a:r>
                <a:endParaRPr lang="en-US" dirty="0"/>
              </a:p>
              <a:p>
                <a:pPr lvl="2"/>
                <a:endParaRPr lang="en-US" dirty="0" smtClean="0"/>
              </a:p>
              <a:p>
                <a:pPr marL="363474" lvl="1" indent="0">
                  <a:buNone/>
                </a:pPr>
                <a:r>
                  <a:rPr lang="en-US" dirty="0"/>
                  <a:t> 	</a:t>
                </a:r>
                <a:r>
                  <a:rPr lang="en-US" b="1" dirty="0" smtClean="0"/>
                  <a:t>Block </a:t>
                </a:r>
                <a:r>
                  <a:rPr lang="en-US" b="1" dirty="0" err="1" smtClean="0"/>
                  <a:t>Num</a:t>
                </a:r>
                <a:r>
                  <a:rPr lang="en-US" b="1" dirty="0" smtClean="0"/>
                  <a:t>	Block Offset</a:t>
                </a:r>
              </a:p>
              <a:p>
                <a:pPr marL="914400" indent="-514350">
                  <a:buSzPct val="100000"/>
                  <a:buFont typeface="+mj-lt"/>
                  <a:buAutoNum type="alphaUcPeriod"/>
                </a:pPr>
                <a:r>
                  <a:rPr lang="en-US" b="1" dirty="0">
                    <a:solidFill>
                      <a:srgbClr val="FF99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FF9900"/>
                    </a:solidFill>
                  </a:rPr>
                  <a:t>      1		        1</a:t>
                </a:r>
                <a:endParaRPr lang="en-US" b="1" baseline="-25000" dirty="0">
                  <a:solidFill>
                    <a:srgbClr val="FF9900"/>
                  </a:solidFill>
                </a:endParaRPr>
              </a:p>
              <a:p>
                <a:pPr marL="914400" indent="-514350">
                  <a:buSzPct val="100000"/>
                  <a:buFont typeface="+mj-lt"/>
                  <a:buAutoNum type="alphaUcPeriod"/>
                </a:pPr>
                <a:r>
                  <a:rPr lang="en-US" b="1" dirty="0" smtClean="0">
                    <a:solidFill>
                      <a:srgbClr val="00B050"/>
                    </a:solidFill>
                  </a:rPr>
                  <a:t>       1		        5</a:t>
                </a:r>
                <a:endParaRPr lang="en-US" b="1" baseline="-25000" dirty="0">
                  <a:solidFill>
                    <a:srgbClr val="00B050"/>
                  </a:solidFill>
                </a:endParaRPr>
              </a:p>
              <a:p>
                <a:pPr marL="914400" indent="-514350">
                  <a:buSzPct val="100000"/>
                  <a:buFont typeface="+mj-lt"/>
                  <a:buAutoNum type="alphaUcPeriod"/>
                </a:pPr>
                <a:r>
                  <a:rPr lang="en-US" b="1" dirty="0" smtClean="0">
                    <a:solidFill>
                      <a:srgbClr val="FF3399"/>
                    </a:solidFill>
                  </a:rPr>
                  <a:t>       5		        1</a:t>
                </a:r>
                <a:endParaRPr lang="en-US" b="1" baseline="-25000" dirty="0">
                  <a:solidFill>
                    <a:srgbClr val="FF3399"/>
                  </a:solidFill>
                </a:endParaRPr>
              </a:p>
              <a:p>
                <a:pPr marL="914400" indent="-514350">
                  <a:buSzPct val="100000"/>
                  <a:buFont typeface="+mj-lt"/>
                  <a:buAutoNum type="alphaUcPeriod"/>
                </a:pPr>
                <a:r>
                  <a:rPr lang="en-US" b="1" dirty="0" smtClean="0">
                    <a:solidFill>
                      <a:srgbClr val="00B0F0"/>
                    </a:solidFill>
                  </a:rPr>
                  <a:t>       5		        5</a:t>
                </a:r>
              </a:p>
              <a:p>
                <a:pPr marL="914400" indent="-514350">
                  <a:buSzPct val="100000"/>
                  <a:buFont typeface="+mj-lt"/>
                  <a:buAutoNum type="alphaUcPeriod"/>
                </a:pPr>
                <a:r>
                  <a:rPr lang="en-US" b="1" dirty="0" smtClean="0">
                    <a:solidFill>
                      <a:srgbClr val="996633"/>
                    </a:solidFill>
                  </a:rPr>
                  <a:t>We’re lost…</a:t>
                </a:r>
                <a:endParaRPr lang="en-US" b="1" baseline="-25000" dirty="0">
                  <a:solidFill>
                    <a:srgbClr val="996633"/>
                  </a:solidFill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4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Cache Organization (2)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Cache </a:t>
                </a:r>
                <a:r>
                  <a:rPr lang="en-US" dirty="0">
                    <a:solidFill>
                      <a:srgbClr val="FF0000"/>
                    </a:solidFill>
                  </a:rPr>
                  <a:t>Size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):  amount of </a:t>
                </a:r>
                <a:r>
                  <a:rPr lang="en-US" i="1" dirty="0"/>
                  <a:t>data</a:t>
                </a:r>
                <a:r>
                  <a:rPr lang="en-US" dirty="0"/>
                  <a:t>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$</m:t>
                    </m:r>
                  </m:oMath>
                </a14:m>
                <a:r>
                  <a:rPr lang="en-US" dirty="0"/>
                  <a:t> can store</a:t>
                </a:r>
              </a:p>
              <a:p>
                <a:pPr lvl="1"/>
                <a:r>
                  <a:rPr lang="en-US" dirty="0" smtClean="0"/>
                  <a:t>Cache can only hold so much data (subset of next level)</a:t>
                </a:r>
              </a:p>
              <a:p>
                <a:pPr lvl="1"/>
                <a:r>
                  <a:rPr lang="en-US" dirty="0" smtClean="0"/>
                  <a:t>Given </a:t>
                </a:r>
                <a:r>
                  <a:rPr lang="en-US" dirty="0"/>
                  <a:t>in </a:t>
                </a:r>
                <a:r>
                  <a:rPr lang="en-US" dirty="0" smtClean="0"/>
                  <a:t>bytes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) </a:t>
                </a:r>
                <a:r>
                  <a:rPr lang="en-US" dirty="0"/>
                  <a:t>or number of </a:t>
                </a:r>
                <a:r>
                  <a:rPr lang="en-US" dirty="0" smtClean="0"/>
                  <a:t>blocks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u="sng" dirty="0" smtClean="0"/>
                  <a:t>Example</a:t>
                </a:r>
                <a:r>
                  <a:rPr lang="en-US" dirty="0" smtClean="0"/>
                  <a:t>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= 32 KiB = 512 blocks if using 64-B blocks</a:t>
                </a:r>
              </a:p>
              <a:p>
                <a:pPr lvl="2"/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Where should data go in the cache?</a:t>
                </a:r>
              </a:p>
              <a:p>
                <a:pPr lvl="1"/>
                <a:r>
                  <a:rPr lang="en-US" dirty="0"/>
                  <a:t>We need a mapping from memory addresses to specific locations in the cache to make checking the cache for an address </a:t>
                </a:r>
                <a:r>
                  <a:rPr lang="en-US" b="1" dirty="0"/>
                  <a:t>fast</a:t>
                </a:r>
                <a:endParaRPr lang="en-US" dirty="0"/>
              </a:p>
              <a:p>
                <a:pPr>
                  <a:spcBef>
                    <a:spcPts val="1800"/>
                  </a:spcBef>
                </a:pPr>
                <a:r>
                  <a:rPr lang="en-US" dirty="0"/>
                  <a:t>What is a data structure that provides fast lookup?</a:t>
                </a:r>
              </a:p>
              <a:p>
                <a:pPr lvl="1"/>
                <a:r>
                  <a:rPr lang="en-US" dirty="0"/>
                  <a:t>Hash table!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 b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5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Review:  Hash Tables for Fast Lookup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734627"/>
              </p:ext>
            </p:extLst>
          </p:nvPr>
        </p:nvGraphicFramePr>
        <p:xfrm>
          <a:off x="5394960" y="2011680"/>
          <a:ext cx="2286000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>
            <p:custDataLst>
              <p:tags r:id="rId3"/>
            </p:custDataLst>
          </p:nvPr>
        </p:nvSpPr>
        <p:spPr>
          <a:xfrm>
            <a:off x="1802054" y="1828800"/>
            <a:ext cx="112402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latin typeface="Calibri" panose="020F0502020204030204" pitchFamily="34" charset="0"/>
                <a:cs typeface="Courier New"/>
              </a:rPr>
              <a:t>Insert:</a:t>
            </a:r>
            <a:r>
              <a:rPr lang="en-US" sz="2800" dirty="0" smtClean="0">
                <a:latin typeface="Anonymous Pro" panose="02060609030202000504" pitchFamily="49" charset="0"/>
                <a:cs typeface="Courier New"/>
              </a:rPr>
              <a:t/>
            </a:r>
            <a:br>
              <a:rPr lang="en-US" sz="2800" dirty="0" smtClean="0">
                <a:latin typeface="Anonymous Pro" panose="02060609030202000504" pitchFamily="49" charset="0"/>
                <a:cs typeface="Courier New"/>
              </a:rPr>
            </a:b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  <a:p>
            <a:pPr algn="r"/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27</a:t>
            </a:r>
          </a:p>
          <a:p>
            <a:pPr algn="r"/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34</a:t>
            </a:r>
          </a:p>
          <a:p>
            <a:pPr algn="r"/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102</a:t>
            </a:r>
          </a:p>
          <a:p>
            <a:pPr algn="r"/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119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192" y="4754880"/>
            <a:ext cx="4347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Apply hash function to map data to “buckets”</a:t>
            </a:r>
          </a:p>
        </p:txBody>
      </p:sp>
    </p:spTree>
    <p:extLst>
      <p:ext uri="{BB962C8B-B14F-4D97-AF65-F5344CB8AC3E}">
        <p14:creationId xmlns:p14="http://schemas.microsoft.com/office/powerpoint/2010/main" val="106716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Place Data </a:t>
            </a:r>
            <a:r>
              <a:rPr lang="en-US" dirty="0"/>
              <a:t>in C</a:t>
            </a:r>
            <a:r>
              <a:rPr lang="en-US" dirty="0" smtClean="0"/>
              <a:t>ache by Hashing Address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31"/>
              <p:cNvSpPr>
                <a:spLocks noGrp="1"/>
              </p:cNvSpPr>
              <p:nvPr>
                <p:ph idx="1"/>
              </p:nvPr>
            </p:nvSpPr>
            <p:spPr>
              <a:xfrm>
                <a:off x="3840480" y="3474720"/>
                <a:ext cx="5029200" cy="2743200"/>
              </a:xfrm>
            </p:spPr>
            <p:txBody>
              <a:bodyPr lIns="91440" rIns="0"/>
              <a:lstStyle/>
              <a:p>
                <a:r>
                  <a:rPr lang="en-US" dirty="0" smtClean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Map to </a:t>
                </a:r>
                <a:r>
                  <a:rPr lang="en-US" i="1" dirty="0" smtClean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cache</a:t>
                </a:r>
                <a:r>
                  <a:rPr lang="en-US" dirty="0" smtClean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 </a:t>
                </a:r>
                <a:r>
                  <a:rPr lang="en-US" i="1" dirty="0" smtClean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index</a:t>
                </a:r>
                <a:r>
                  <a:rPr lang="en-US" dirty="0" smtClean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 from block address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Use next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/>
                  <a:t> bits </a:t>
                </a:r>
                <a:endParaRPr lang="en-US" dirty="0" smtClean="0"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</a:endParaRP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(block address) mod (# blocks in cache)</a:t>
                </a:r>
              </a:p>
              <a:p>
                <a:pPr lvl="1"/>
                <a:endParaRPr lang="en-US" dirty="0" smtClean="0"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2" name="Content Placeholder 3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40480" y="3474720"/>
                <a:ext cx="5029200" cy="2743200"/>
              </a:xfrm>
              <a:blipFill rotWithShape="0">
                <a:blip r:embed="rId9"/>
                <a:stretch>
                  <a:fillRect l="-1212" t="-3333" r="-3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834640" y="2240280"/>
            <a:ext cx="2011681" cy="3566160"/>
            <a:chOff x="3291839" y="2240280"/>
            <a:chExt cx="2011681" cy="3566160"/>
          </a:xfrm>
        </p:grpSpPr>
        <p:sp>
          <p:nvSpPr>
            <p:cNvPr id="25" name="Line 24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 flipV="1">
              <a:off x="3291840" y="2240280"/>
              <a:ext cx="2011680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3291839" y="2788920"/>
              <a:ext cx="2011679" cy="109728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3294364" y="2514600"/>
              <a:ext cx="2009155" cy="329184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8" name="Line 2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3291840" y="3063240"/>
              <a:ext cx="2011680" cy="109728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612646"/>
              </p:ext>
            </p:extLst>
          </p:nvPr>
        </p:nvGraphicFramePr>
        <p:xfrm>
          <a:off x="457200" y="1828800"/>
          <a:ext cx="237744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0001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0010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0011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0100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0101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0110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0111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1001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1010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1011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1100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1101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1110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554480" y="1371600"/>
            <a:ext cx="1280160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Memory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29200" y="1371600"/>
            <a:ext cx="128016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Cache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394419"/>
              </p:ext>
            </p:extLst>
          </p:nvPr>
        </p:nvGraphicFramePr>
        <p:xfrm>
          <a:off x="4663440" y="1828800"/>
          <a:ext cx="201168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>
            <a:off x="7406640" y="2100170"/>
            <a:ext cx="274320" cy="110023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 smtClean="0">
                    <a:latin typeface="Calibri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>
                    <a:latin typeface="Calibri" pitchFamily="34" charset="0"/>
                  </a:rPr>
                  <a:t> = 4 B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 smtClean="0">
                    <a:latin typeface="Calibri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>
                    <a:latin typeface="Calibri" pitchFamily="34" charset="0"/>
                  </a:rPr>
                  <a:t> = 4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blipFill rotWithShape="0">
                <a:blip r:embed="rId10"/>
                <a:stretch>
                  <a:fillRect l="-3540" t="-14607" r="-2655" b="-16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3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Place Data </a:t>
            </a:r>
            <a:r>
              <a:rPr lang="en-US" dirty="0"/>
              <a:t>in C</a:t>
            </a:r>
            <a:r>
              <a:rPr lang="en-US" dirty="0" smtClean="0"/>
              <a:t>ache by Hashing Address</a:t>
            </a:r>
            <a:endParaRPr lang="en-US" dirty="0"/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>
          <a:xfrm>
            <a:off x="3840480" y="3474720"/>
            <a:ext cx="5029200" cy="2743200"/>
          </a:xfrm>
        </p:spPr>
        <p:txBody>
          <a:bodyPr lIns="91440" rIns="0"/>
          <a:lstStyle/>
          <a:p>
            <a:r>
              <a:rPr lang="en-US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Map to </a:t>
            </a:r>
            <a:r>
              <a:rPr lang="en-US" i="1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cache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 </a:t>
            </a:r>
            <a:r>
              <a:rPr lang="en-US" i="1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index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 from block address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Lets adjacent blocks fit in cache simultaneously!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Consecutive blocks go in consecutive cache indices</a:t>
            </a:r>
          </a:p>
          <a:p>
            <a:pPr lvl="1"/>
            <a:endParaRPr lang="en-US" dirty="0" smtClean="0">
              <a:solidFill>
                <a:schemeClr val="tx1"/>
              </a:solidFill>
              <a:effectLst>
                <a:glow rad="63500">
                  <a:schemeClr val="accent3">
                    <a:satMod val="175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834640" y="2240280"/>
            <a:ext cx="2011681" cy="3566160"/>
            <a:chOff x="3291839" y="2240280"/>
            <a:chExt cx="2011681" cy="3566160"/>
          </a:xfrm>
        </p:grpSpPr>
        <p:sp>
          <p:nvSpPr>
            <p:cNvPr id="25" name="Line 24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 flipV="1">
              <a:off x="3291840" y="2240280"/>
              <a:ext cx="2011680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3291839" y="2788920"/>
              <a:ext cx="2011679" cy="109728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3294364" y="2514600"/>
              <a:ext cx="2009155" cy="329184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8" name="Line 2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3291840" y="3063240"/>
              <a:ext cx="2011680" cy="109728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43" name="Table 42"/>
          <p:cNvGraphicFramePr>
            <a:graphicFrameLocks noGrp="1"/>
          </p:cNvGraphicFramePr>
          <p:nvPr>
            <p:extLst/>
          </p:nvPr>
        </p:nvGraphicFramePr>
        <p:xfrm>
          <a:off x="457200" y="1828800"/>
          <a:ext cx="237744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Addr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0001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0010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0011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0100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0101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0110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0111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1001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1010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1011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1100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1101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1110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554480" y="1371600"/>
            <a:ext cx="1280160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Memory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29200" y="1371600"/>
            <a:ext cx="128016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Cache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/>
          </p:nvPr>
        </p:nvGraphicFramePr>
        <p:xfrm>
          <a:off x="4663440" y="1828800"/>
          <a:ext cx="201168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>
            <a:off x="7406640" y="2100170"/>
            <a:ext cx="274320" cy="110023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 smtClean="0">
                    <a:latin typeface="Calibri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>
                    <a:latin typeface="Calibri" pitchFamily="34" charset="0"/>
                  </a:rPr>
                  <a:t> = 4 B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 smtClean="0">
                    <a:latin typeface="Calibri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>
                    <a:latin typeface="Calibri" pitchFamily="34" charset="0"/>
                  </a:rPr>
                  <a:t> = 4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blipFill rotWithShape="0">
                <a:blip r:embed="rId8"/>
                <a:stretch>
                  <a:fillRect l="-3540" t="-14607" r="-2655" b="-16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757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Question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6-bit addresses, block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 = 4 B, and our cache holds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= 4 blocks.</a:t>
                </a:r>
              </a:p>
              <a:p>
                <a:r>
                  <a:rPr lang="en-US" dirty="0" smtClean="0"/>
                  <a:t>A request for address </a:t>
                </a:r>
                <a:r>
                  <a:rPr lang="en-US" b="1" dirty="0" smtClean="0"/>
                  <a:t>0x2A</a:t>
                </a:r>
                <a:r>
                  <a:rPr lang="en-US" dirty="0" smtClean="0"/>
                  <a:t> results in a cache miss.  Which index does this block get loaded into and which 3 other addresses are loaded along with it? </a:t>
                </a:r>
              </a:p>
              <a:p>
                <a:pPr lvl="1"/>
                <a:r>
                  <a:rPr lang="en-US" dirty="0" smtClean="0"/>
                  <a:t>No voting for this question</a:t>
                </a:r>
                <a:endParaRPr lang="en-US" dirty="0"/>
              </a:p>
              <a:p>
                <a:pPr lvl="2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8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Place Data </a:t>
            </a:r>
            <a:r>
              <a:rPr lang="en-US" dirty="0"/>
              <a:t>in C</a:t>
            </a:r>
            <a:r>
              <a:rPr lang="en-US" dirty="0" smtClean="0"/>
              <a:t>ache by Hashing Address</a:t>
            </a:r>
            <a:endParaRPr lang="en-US" dirty="0"/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>
          <a:xfrm>
            <a:off x="3840480" y="3474720"/>
            <a:ext cx="5029200" cy="2743200"/>
          </a:xfrm>
        </p:spPr>
        <p:txBody>
          <a:bodyPr lIns="91440" rIns="0"/>
          <a:lstStyle/>
          <a:p>
            <a:r>
              <a:rPr lang="en-US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Collision!</a:t>
            </a:r>
          </a:p>
          <a:p>
            <a:pPr lvl="1"/>
            <a:r>
              <a:rPr lang="en-US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This might confuse the cache later when we access the data</a:t>
            </a:r>
          </a:p>
          <a:p>
            <a:pPr lvl="1"/>
            <a:r>
              <a:rPr lang="en-US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Solution?</a:t>
            </a:r>
            <a:endParaRPr lang="en-US" dirty="0">
              <a:effectLst>
                <a:glow rad="63500">
                  <a:schemeClr val="accent3">
                    <a:satMod val="175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834640" y="2240280"/>
            <a:ext cx="2011681" cy="3566160"/>
            <a:chOff x="3291839" y="2240280"/>
            <a:chExt cx="2011681" cy="3566160"/>
          </a:xfrm>
        </p:grpSpPr>
        <p:sp>
          <p:nvSpPr>
            <p:cNvPr id="25" name="Line 24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 flipV="1">
              <a:off x="3291840" y="2240280"/>
              <a:ext cx="2011680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3291839" y="2788920"/>
              <a:ext cx="2011679" cy="109728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3294364" y="2514600"/>
              <a:ext cx="2009155" cy="329184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8" name="Line 27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3291840" y="3063240"/>
              <a:ext cx="2011680" cy="109728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798309"/>
              </p:ext>
            </p:extLst>
          </p:nvPr>
        </p:nvGraphicFramePr>
        <p:xfrm>
          <a:off x="457200" y="1828800"/>
          <a:ext cx="237744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Addr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0001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0010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0011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0100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0101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0110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0111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1001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1010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1011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1100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1101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1110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554480" y="1371600"/>
            <a:ext cx="1280160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Memory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29200" y="1371600"/>
            <a:ext cx="128016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Cache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96821"/>
              </p:ext>
            </p:extLst>
          </p:nvPr>
        </p:nvGraphicFramePr>
        <p:xfrm>
          <a:off x="4663440" y="1828800"/>
          <a:ext cx="201168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>
            <a:off x="7406640" y="2100170"/>
            <a:ext cx="274320" cy="110023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Line 2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2834640" y="2788920"/>
            <a:ext cx="2011679" cy="2194560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 smtClean="0">
                    <a:latin typeface="Calibri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>
                    <a:latin typeface="Calibri" pitchFamily="34" charset="0"/>
                  </a:rPr>
                  <a:t> = 4 B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 smtClean="0">
                    <a:latin typeface="Calibri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>
                    <a:latin typeface="Calibri" pitchFamily="34" charset="0"/>
                  </a:rPr>
                  <a:t> = 4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blipFill rotWithShape="0">
                <a:blip r:embed="rId9"/>
                <a:stretch>
                  <a:fillRect l="-3540" t="-14607" r="-2655" b="-16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58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Tags Differentiate Blocks </a:t>
            </a:r>
            <a:r>
              <a:rPr lang="en-US" smtClean="0"/>
              <a:t>in Same </a:t>
            </a:r>
            <a:r>
              <a:rPr lang="en-US"/>
              <a:t>Index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31"/>
              <p:cNvSpPr>
                <a:spLocks noGrp="1"/>
              </p:cNvSpPr>
              <p:nvPr>
                <p:ph idx="1"/>
              </p:nvPr>
            </p:nvSpPr>
            <p:spPr>
              <a:xfrm>
                <a:off x="3840480" y="3474720"/>
                <a:ext cx="5029200" cy="2743200"/>
              </a:xfrm>
            </p:spPr>
            <p:txBody>
              <a:bodyPr lIns="91440" rIns="0"/>
              <a:lstStyle/>
              <a:p>
                <a:r>
                  <a:rPr lang="en-US" dirty="0" smtClean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Tag = rest of </a:t>
                </a:r>
                <a:r>
                  <a:rPr lang="en-US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address </a:t>
                </a:r>
                <a:r>
                  <a:rPr lang="en-US" dirty="0" smtClean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bits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9900"/>
                        </a:solidFill>
                        <a:effectLst>
                          <a:glow rad="63500">
                            <a:schemeClr val="accent3">
                              <a:satMod val="175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dirty="0" smtClean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 bits =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>
                          <a:glow rad="63500">
                            <a:schemeClr val="accent3">
                              <a:satMod val="175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0" i="1" smtClean="0">
                        <a:effectLst>
                          <a:glow rad="63500">
                            <a:schemeClr val="accent3">
                              <a:satMod val="175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effectLst>
                          <a:glow rad="63500">
                            <a:schemeClr val="accent3">
                              <a:satMod val="175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0" i="1" smtClean="0">
                        <a:effectLst>
                          <a:glow rad="63500">
                            <a:schemeClr val="accent3">
                              <a:satMod val="175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effectLst>
                          <a:glow rad="63500">
                            <a:schemeClr val="accent3">
                              <a:satMod val="175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US" b="1" i="1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</a:endParaRPr>
              </a:p>
              <a:p>
                <a:pPr lvl="1"/>
                <a:r>
                  <a:rPr lang="en-US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Check this during a cache </a:t>
                </a:r>
                <a:r>
                  <a:rPr lang="en-US" dirty="0" smtClean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lookup</a:t>
                </a:r>
              </a:p>
              <a:p>
                <a:endParaRPr lang="en-US" dirty="0" smtClean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2" name="Content Placeholder 3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40480" y="3474720"/>
                <a:ext cx="5029200" cy="2743200"/>
              </a:xfrm>
              <a:blipFill rotWithShape="0">
                <a:blip r:embed="rId9"/>
                <a:stretch>
                  <a:fillRect l="-1212"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834640" y="2240280"/>
            <a:ext cx="2011681" cy="3566160"/>
            <a:chOff x="3291839" y="2240280"/>
            <a:chExt cx="2011681" cy="3566160"/>
          </a:xfrm>
        </p:grpSpPr>
        <p:sp>
          <p:nvSpPr>
            <p:cNvPr id="25" name="Line 24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 flipV="1">
              <a:off x="3291840" y="2240280"/>
              <a:ext cx="2011680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3291839" y="2788920"/>
              <a:ext cx="2011679" cy="109728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3294364" y="2514600"/>
              <a:ext cx="2009155" cy="329184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8" name="Line 2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3291840" y="3063240"/>
              <a:ext cx="2011680" cy="109728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765929"/>
              </p:ext>
            </p:extLst>
          </p:nvPr>
        </p:nvGraphicFramePr>
        <p:xfrm>
          <a:off x="457200" y="1828800"/>
          <a:ext cx="237744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Addr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0110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0111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1101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554480" y="1371600"/>
            <a:ext cx="1280160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Memory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29200" y="1371600"/>
            <a:ext cx="128016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Cache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274115"/>
              </p:ext>
            </p:extLst>
          </p:nvPr>
        </p:nvGraphicFramePr>
        <p:xfrm>
          <a:off x="4663440" y="1828800"/>
          <a:ext cx="265176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>
            <a:off x="7406640" y="2100170"/>
            <a:ext cx="274320" cy="110023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 smtClean="0">
                    <a:latin typeface="Calibri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>
                    <a:latin typeface="Calibri" pitchFamily="34" charset="0"/>
                  </a:rPr>
                  <a:t> = 4 B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 smtClean="0">
                    <a:latin typeface="Calibri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>
                    <a:latin typeface="Calibri" pitchFamily="34" charset="0"/>
                  </a:rPr>
                  <a:t> = 4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blipFill rotWithShape="0">
                <a:blip r:embed="rId10"/>
                <a:stretch>
                  <a:fillRect l="-3540" t="-14607" r="-2655" b="-16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288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Checking for a Requested Address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CPU sends address request for chunk of data</a:t>
                </a:r>
              </a:p>
              <a:p>
                <a:pPr lvl="1"/>
                <a:r>
                  <a:rPr lang="en-US" dirty="0" smtClean="0"/>
                  <a:t>Address and requested data are not the same thing!</a:t>
                </a:r>
              </a:p>
              <a:p>
                <a:pPr lvl="2"/>
                <a:r>
                  <a:rPr lang="en-US" dirty="0" smtClean="0"/>
                  <a:t>Analogy:  your friend ≠ his or her phone number</a:t>
                </a:r>
              </a:p>
              <a:p>
                <a:pPr lvl="2"/>
                <a:endParaRPr lang="en-US" dirty="0"/>
              </a:p>
              <a:p>
                <a:r>
                  <a:rPr lang="en-US" dirty="0" smtClean="0"/>
                  <a:t>TIO address breakdown:</a:t>
                </a:r>
              </a:p>
              <a:p>
                <a:pPr lvl="1"/>
                <a:endParaRPr lang="en-US" b="1" dirty="0" smtClean="0"/>
              </a:p>
              <a:p>
                <a:pPr lvl="1"/>
                <a:endParaRPr lang="en-US" b="1" dirty="0"/>
              </a:p>
              <a:p>
                <a:pPr lvl="1"/>
                <a:r>
                  <a:rPr lang="en-US" b="1" dirty="0" smtClean="0">
                    <a:solidFill>
                      <a:srgbClr val="7030A0"/>
                    </a:solidFill>
                  </a:rPr>
                  <a:t>Index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field tells you where to look in cache</a:t>
                </a:r>
              </a:p>
              <a:p>
                <a:pPr lvl="1"/>
                <a:r>
                  <a:rPr lang="en-US" b="1" dirty="0" smtClean="0">
                    <a:solidFill>
                      <a:srgbClr val="FF9900"/>
                    </a:solidFill>
                  </a:rPr>
                  <a:t>Tag</a:t>
                </a:r>
                <a:r>
                  <a:rPr lang="en-US" dirty="0" smtClean="0">
                    <a:solidFill>
                      <a:srgbClr val="FF9900"/>
                    </a:solidFill>
                  </a:rPr>
                  <a:t> </a:t>
                </a:r>
                <a:r>
                  <a:rPr lang="en-US" dirty="0" smtClean="0"/>
                  <a:t>field lets you check that data is the block you want</a:t>
                </a:r>
                <a:endParaRPr lang="en-US" dirty="0"/>
              </a:p>
              <a:p>
                <a:pPr lvl="1"/>
                <a:r>
                  <a:rPr lang="en-US" b="1" dirty="0" smtClean="0">
                    <a:solidFill>
                      <a:srgbClr val="0070C0"/>
                    </a:solidFill>
                  </a:rPr>
                  <a:t>Offset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field selects specified start byte within block</a:t>
                </a:r>
              </a:p>
              <a:p>
                <a:pPr lvl="1"/>
                <a:endParaRPr lang="en-US" b="1" dirty="0" smtClean="0"/>
              </a:p>
              <a:p>
                <a:pPr lvl="1"/>
                <a:r>
                  <a:rPr lang="en-US" b="1" dirty="0" smtClean="0"/>
                  <a:t>Note: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 smtClean="0"/>
                  <a:t> sizes will change based on hash function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8"/>
                <a:stretch>
                  <a:fillRect l="-291" t="-1103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18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691640" y="3566160"/>
            <a:ext cx="5763975" cy="822960"/>
            <a:chOff x="1825287" y="3749040"/>
            <a:chExt cx="5763975" cy="8229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>
                  <a:spLocks noChangeArrowheads="1"/>
                </p:cNvSpPr>
                <p:nvPr>
                  <p:custDataLst>
                    <p:tags r:id="rId1"/>
                  </p:custDataLst>
                </p:nvPr>
              </p:nvSpPr>
              <p:spPr bwMode="auto">
                <a:xfrm>
                  <a:off x="3566160" y="3749040"/>
                  <a:ext cx="1645920" cy="366623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Tag (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𝒕</m:t>
                      </m:r>
                    </m:oMath>
                  </a14:m>
                  <a:r>
                    <a:rPr lang="en-US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  <a:endParaRPr lang="en-US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3566160" y="3749040"/>
                  <a:ext cx="1645920" cy="366623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t="-4688" b="-21875"/>
                  </a:stretch>
                </a:blip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>
                  <a:spLocks noChangeArrowheads="1"/>
                </p:cNvSpPr>
                <p:nvPr>
                  <p:custDataLst>
                    <p:tags r:id="rId2"/>
                  </p:custDataLst>
                </p:nvPr>
              </p:nvSpPr>
              <p:spPr bwMode="auto">
                <a:xfrm>
                  <a:off x="6309360" y="3749040"/>
                  <a:ext cx="1279902" cy="366623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Offset (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𝒌</m:t>
                      </m:r>
                    </m:oMath>
                  </a14:m>
                  <a:r>
                    <a:rPr lang="en-US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  <a:endParaRPr lang="en-US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6309360" y="3749040"/>
                  <a:ext cx="1279902" cy="366623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t="-4688" b="-21875"/>
                  </a:stretch>
                </a:blip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 Box 7"/>
                <p:cNvSpPr txBox="1">
                  <a:spLocks noChangeArrowheads="1"/>
                </p:cNvSpPr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1825287" y="3749040"/>
                  <a:ext cx="1675515" cy="365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normAutofit/>
                </a:bodyPr>
                <a:lstStyle>
                  <a:lvl1pPr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𝒎</m:t>
                      </m:r>
                    </m:oMath>
                  </a14:m>
                  <a:r>
                    <a:rPr lang="en-US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-bit address:</a:t>
                  </a:r>
                </a:p>
              </p:txBody>
            </p:sp>
          </mc:Choice>
          <mc:Fallback xmlns="">
            <p:sp>
              <p:nvSpPr>
                <p:cNvPr id="7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1825287" y="3749040"/>
                  <a:ext cx="1675515" cy="36576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t="-13333" r="-4745" b="-3333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 Box 9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585072" y="4297680"/>
              <a:ext cx="274320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rm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smtClean="0">
                  <a:latin typeface="Calibri" panose="020F0502020204030204" pitchFamily="34" charset="0"/>
                  <a:cs typeface="Calibri" panose="020F0502020204030204" pitchFamily="34" charset="0"/>
                </a:rPr>
                <a:t>Block Number</a:t>
              </a:r>
              <a:endParaRPr lang="en-US" sz="16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>
                  <a:spLocks noChangeArrowheads="1"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5212080" y="3749040"/>
                  <a:ext cx="1097280" cy="366623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Index (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𝒔</m:t>
                      </m:r>
                    </m:oMath>
                  </a14:m>
                  <a:r>
                    <a:rPr lang="en-US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  <a:endParaRPr lang="en-US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5212080" y="3749040"/>
                  <a:ext cx="1097280" cy="366623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t="-4688" b="-21875"/>
                  </a:stretch>
                </a:blip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Left Brace 10"/>
            <p:cNvSpPr/>
            <p:nvPr/>
          </p:nvSpPr>
          <p:spPr bwMode="auto">
            <a:xfrm rot="16200000">
              <a:off x="4846320" y="2880360"/>
              <a:ext cx="182880" cy="2743200"/>
            </a:xfrm>
            <a:prstGeom prst="lef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38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Cache Puzzle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0" dirty="0" smtClean="0"/>
              <a:t>Based on the following behavior, which of the following block sizes is NOT possible for our cache?</a:t>
            </a:r>
            <a:endParaRPr lang="en-US" b="0" dirty="0"/>
          </a:p>
          <a:p>
            <a:pPr lvl="1"/>
            <a:r>
              <a:rPr lang="en-US" b="0" dirty="0" smtClean="0"/>
              <a:t>Cache starts </a:t>
            </a:r>
            <a:r>
              <a:rPr lang="en-US" b="0" i="1" dirty="0" smtClean="0"/>
              <a:t>empty</a:t>
            </a:r>
            <a:r>
              <a:rPr lang="en-US" b="0" dirty="0" smtClean="0"/>
              <a:t>, also known as a </a:t>
            </a:r>
            <a:r>
              <a:rPr lang="en-US" b="0" i="1" dirty="0" smtClean="0">
                <a:solidFill>
                  <a:srgbClr val="FF0000"/>
                </a:solidFill>
              </a:rPr>
              <a:t>cold cache</a:t>
            </a:r>
          </a:p>
          <a:p>
            <a:pPr lvl="1"/>
            <a:r>
              <a:rPr lang="en-US" b="0" dirty="0" smtClean="0"/>
              <a:t>Access (</a:t>
            </a:r>
            <a:r>
              <a:rPr lang="en-US" b="0" dirty="0" err="1" smtClean="0"/>
              <a:t>addr</a:t>
            </a:r>
            <a:r>
              <a:rPr lang="en-US" b="0" dirty="0"/>
              <a:t>:</a:t>
            </a:r>
            <a:r>
              <a:rPr lang="en-US" b="0" dirty="0" smtClean="0"/>
              <a:t> hit/miss) stream:</a:t>
            </a:r>
          </a:p>
          <a:p>
            <a:pPr lvl="2"/>
            <a:r>
              <a:rPr lang="en-US" dirty="0" smtClean="0"/>
              <a:t>(14: miss), (15: hit), (16: miss)</a:t>
            </a:r>
          </a:p>
          <a:p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4</a:t>
            </a:r>
            <a:r>
              <a:rPr lang="en-US" b="1" dirty="0" smtClean="0">
                <a:solidFill>
                  <a:srgbClr val="FF9900"/>
                </a:solidFill>
              </a:rPr>
              <a:t> </a:t>
            </a:r>
            <a:r>
              <a:rPr lang="en-US" b="1" dirty="0">
                <a:solidFill>
                  <a:srgbClr val="FF9900"/>
                </a:solidFill>
              </a:rPr>
              <a:t>bytes</a:t>
            </a:r>
            <a:endParaRPr lang="en-US" b="1" baseline="-25000" dirty="0">
              <a:solidFill>
                <a:srgbClr val="FF990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8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bytes</a:t>
            </a:r>
            <a:endParaRPr lang="en-US" b="1" baseline="-25000" dirty="0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3399"/>
                </a:solidFill>
              </a:rPr>
              <a:t>16 </a:t>
            </a:r>
            <a:r>
              <a:rPr lang="en-US" b="1" dirty="0">
                <a:solidFill>
                  <a:srgbClr val="FF3399"/>
                </a:solidFill>
              </a:rPr>
              <a:t>bytes</a:t>
            </a:r>
            <a:endParaRPr lang="en-US" b="1" baseline="-25000" dirty="0">
              <a:solidFill>
                <a:srgbClr val="FF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32 bytes</a:t>
            </a:r>
            <a:endParaRPr lang="en-US" b="1" baseline="-250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51393" y="585845"/>
            <a:ext cx="4311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Vote at </a:t>
            </a:r>
            <a:r>
              <a:rPr lang="en-US" sz="2400" dirty="0" smtClean="0">
                <a:latin typeface="Calibri" pitchFamily="34" charset="0"/>
                <a:hlinkClick r:id="rId6"/>
              </a:rPr>
              <a:t>http://pollev.com/rea</a:t>
            </a:r>
            <a:r>
              <a:rPr lang="en-US" sz="2400" dirty="0" smtClean="0"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18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 </a:t>
            </a:r>
            <a:r>
              <a:rPr lang="en-US" dirty="0"/>
              <a:t>3, due Wednesday (5/15</a:t>
            </a:r>
            <a:r>
              <a:rPr lang="en-US" dirty="0" smtClean="0"/>
              <a:t>)</a:t>
            </a:r>
          </a:p>
          <a:p>
            <a:r>
              <a:rPr lang="en-US" dirty="0"/>
              <a:t>Homework 4 , due Wed (5/22) (</a:t>
            </a:r>
            <a:r>
              <a:rPr lang="en-US" dirty="0" err="1"/>
              <a:t>Structs</a:t>
            </a:r>
            <a:r>
              <a:rPr lang="en-US" dirty="0"/>
              <a:t>, Caches)</a:t>
            </a:r>
          </a:p>
          <a:p>
            <a:pPr lvl="2"/>
            <a:endParaRPr lang="en-US" i="1" dirty="0"/>
          </a:p>
          <a:p>
            <a:r>
              <a:rPr lang="en-US" dirty="0"/>
              <a:t>Midterm Grading </a:t>
            </a:r>
            <a:r>
              <a:rPr lang="en-US" dirty="0" smtClean="0"/>
              <a:t>completed</a:t>
            </a:r>
            <a:endParaRPr lang="en-US" dirty="0"/>
          </a:p>
          <a:p>
            <a:pPr lvl="1"/>
            <a:r>
              <a:rPr lang="en-US" dirty="0" smtClean="0"/>
              <a:t>You should have received an email from </a:t>
            </a:r>
            <a:r>
              <a:rPr lang="en-US" dirty="0" err="1" smtClean="0"/>
              <a:t>Gradescope</a:t>
            </a:r>
            <a:endParaRPr lang="en-US" dirty="0" smtClean="0"/>
          </a:p>
          <a:p>
            <a:pPr lvl="1"/>
            <a:r>
              <a:rPr lang="en-US" dirty="0" smtClean="0"/>
              <a:t>Solutions </a:t>
            </a:r>
            <a:r>
              <a:rPr lang="en-US" dirty="0"/>
              <a:t>posted on website</a:t>
            </a:r>
          </a:p>
          <a:p>
            <a:pPr lvl="1"/>
            <a:r>
              <a:rPr lang="en-US" dirty="0"/>
              <a:t>Rubric and grades will be found on </a:t>
            </a:r>
            <a:r>
              <a:rPr lang="en-US" dirty="0" err="1"/>
              <a:t>Gradescope</a:t>
            </a:r>
            <a:endParaRPr lang="en-US" dirty="0"/>
          </a:p>
          <a:p>
            <a:pPr lvl="1"/>
            <a:r>
              <a:rPr lang="en-US" dirty="0"/>
              <a:t>Regrade requests will be open for a short time after grade release via </a:t>
            </a:r>
            <a:r>
              <a:rPr lang="en-US" dirty="0" err="1"/>
              <a:t>Gradescope</a:t>
            </a:r>
            <a:endParaRPr lang="en-US" dirty="0"/>
          </a:p>
          <a:p>
            <a:pPr lvl="2"/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1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Direct-Mapped Cache</a:t>
            </a:r>
            <a:endParaRPr lang="en-US" dirty="0"/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>
          <a:xfrm>
            <a:off x="3840480" y="3474720"/>
            <a:ext cx="5029200" cy="2743200"/>
          </a:xfrm>
        </p:spPr>
        <p:txBody>
          <a:bodyPr lIns="91440" rIns="0"/>
          <a:lstStyle/>
          <a:p>
            <a:r>
              <a:rPr lang="en-US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Hash function:  </a:t>
            </a:r>
            <a:r>
              <a:rPr lang="en-US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(block address) mod (# of blocks in cache)</a:t>
            </a:r>
          </a:p>
          <a:p>
            <a:pPr lvl="1"/>
            <a:r>
              <a:rPr lang="en-US"/>
              <a:t>Each memory address </a:t>
            </a:r>
            <a:r>
              <a:rPr lang="en-US" smtClean="0"/>
              <a:t>maps </a:t>
            </a:r>
            <a:r>
              <a:rPr lang="en-US"/>
              <a:t>to </a:t>
            </a:r>
            <a:r>
              <a:rPr lang="en-US" i="1"/>
              <a:t>exactly</a:t>
            </a:r>
            <a:r>
              <a:rPr lang="en-US"/>
              <a:t> one index in the </a:t>
            </a:r>
            <a:r>
              <a:rPr lang="en-US" smtClean="0"/>
              <a:t>cache</a:t>
            </a:r>
          </a:p>
          <a:p>
            <a:pPr lvl="1"/>
            <a:r>
              <a:rPr lang="en-US" smtClean="0"/>
              <a:t>Fast (and simpler) to find an address</a:t>
            </a:r>
          </a:p>
          <a:p>
            <a:pPr lvl="1"/>
            <a:endParaRPr lang="en-US" smtClean="0">
              <a:effectLst>
                <a:glow rad="63500">
                  <a:schemeClr val="accent3">
                    <a:satMod val="175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834640" y="2240280"/>
            <a:ext cx="2011681" cy="3566160"/>
            <a:chOff x="3291839" y="2240280"/>
            <a:chExt cx="2011681" cy="3566160"/>
          </a:xfrm>
        </p:grpSpPr>
        <p:sp>
          <p:nvSpPr>
            <p:cNvPr id="25" name="Line 24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 flipV="1">
              <a:off x="3291840" y="2240280"/>
              <a:ext cx="2011680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3291839" y="2788920"/>
              <a:ext cx="2011679" cy="109728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3294364" y="2514600"/>
              <a:ext cx="2009155" cy="329184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8" name="Line 2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3291840" y="3063240"/>
              <a:ext cx="2011680" cy="109728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539393"/>
              </p:ext>
            </p:extLst>
          </p:nvPr>
        </p:nvGraphicFramePr>
        <p:xfrm>
          <a:off x="457200" y="1828800"/>
          <a:ext cx="237744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Addr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554480" y="1371600"/>
            <a:ext cx="1280160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Memory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29200" y="1371600"/>
            <a:ext cx="128016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Cache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345564"/>
              </p:ext>
            </p:extLst>
          </p:nvPr>
        </p:nvGraphicFramePr>
        <p:xfrm>
          <a:off x="4663440" y="1828800"/>
          <a:ext cx="265176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>
            <a:off x="7406640" y="2100170"/>
            <a:ext cx="274320" cy="110023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 smtClean="0">
                    <a:latin typeface="Calibri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>
                    <a:latin typeface="Calibri" pitchFamily="34" charset="0"/>
                  </a:rPr>
                  <a:t> = 4 B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 smtClean="0">
                    <a:latin typeface="Calibri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>
                    <a:latin typeface="Calibri" pitchFamily="34" charset="0"/>
                  </a:rPr>
                  <a:t> = 4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blipFill rotWithShape="0">
                <a:blip r:embed="rId8"/>
                <a:stretch>
                  <a:fillRect l="-3540" t="-14607" r="-2655" b="-16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 bwMode="auto">
          <a:xfrm>
            <a:off x="1097280" y="2103120"/>
            <a:ext cx="274320" cy="438912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smtClean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20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Direct-Mapped Cache Problem</a:t>
            </a:r>
            <a:endParaRPr lang="en-US" dirty="0"/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>
          <a:xfrm>
            <a:off x="3840480" y="3474720"/>
            <a:ext cx="5029200" cy="2743200"/>
          </a:xfrm>
        </p:spPr>
        <p:txBody>
          <a:bodyPr lIns="91440" rIns="0"/>
          <a:lstStyle/>
          <a:p>
            <a:r>
              <a:rPr lang="en-US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What happens if we access the following addresses?</a:t>
            </a:r>
          </a:p>
          <a:p>
            <a:pPr lvl="1"/>
            <a:r>
              <a:rPr lang="en-US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8, 24, 8, 24, 8, …?</a:t>
            </a:r>
          </a:p>
          <a:p>
            <a:pPr lvl="1"/>
            <a:r>
              <a:rPr lang="en-US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Conflict in cache (misses!)</a:t>
            </a:r>
          </a:p>
          <a:p>
            <a:pPr lvl="1"/>
            <a:r>
              <a:rPr lang="en-US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Rest of cache goes </a:t>
            </a:r>
            <a:r>
              <a:rPr lang="en-US" i="1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unused</a:t>
            </a:r>
          </a:p>
          <a:p>
            <a:r>
              <a:rPr lang="en-US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Solution?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34640" y="2788920"/>
            <a:ext cx="2011681" cy="1097280"/>
            <a:chOff x="2834640" y="2788920"/>
            <a:chExt cx="2011681" cy="1097280"/>
          </a:xfrm>
        </p:grpSpPr>
        <p:sp>
          <p:nvSpPr>
            <p:cNvPr id="25" name="Line 24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 flipV="1">
              <a:off x="2834641" y="2788920"/>
              <a:ext cx="2011680" cy="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2834640" y="2788920"/>
              <a:ext cx="2011679" cy="109728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802389"/>
              </p:ext>
            </p:extLst>
          </p:nvPr>
        </p:nvGraphicFramePr>
        <p:xfrm>
          <a:off x="457200" y="1828800"/>
          <a:ext cx="237744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Addr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554480" y="1371600"/>
            <a:ext cx="1280160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Memory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29200" y="1371600"/>
            <a:ext cx="128016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Cache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444555"/>
              </p:ext>
            </p:extLst>
          </p:nvPr>
        </p:nvGraphicFramePr>
        <p:xfrm>
          <a:off x="4663440" y="1828800"/>
          <a:ext cx="265176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??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??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??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>
            <a:off x="7406640" y="2100170"/>
            <a:ext cx="274320" cy="110023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 smtClean="0">
                    <a:latin typeface="Calibri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>
                    <a:latin typeface="Calibri" pitchFamily="34" charset="0"/>
                  </a:rPr>
                  <a:t> = 4 B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 smtClean="0">
                    <a:latin typeface="Calibri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>
                    <a:latin typeface="Calibri" pitchFamily="34" charset="0"/>
                  </a:rPr>
                  <a:t> = 4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blipFill rotWithShape="0">
                <a:blip r:embed="rId7"/>
                <a:stretch>
                  <a:fillRect l="-3540" t="-14607" r="-2655" b="-16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 bwMode="auto">
          <a:xfrm>
            <a:off x="1097280" y="2103120"/>
            <a:ext cx="274320" cy="438912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smtClean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6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8912"/>
            <a:ext cx="8405982" cy="762000"/>
          </a:xfrm>
        </p:spPr>
        <p:txBody>
          <a:bodyPr/>
          <a:lstStyle/>
          <a:p>
            <a:r>
              <a:rPr lang="en-US" smtClean="0"/>
              <a:t>Associativity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2743200"/>
          </a:xfrm>
        </p:spPr>
        <p:txBody>
          <a:bodyPr/>
          <a:lstStyle/>
          <a:p>
            <a:r>
              <a:rPr lang="en-US" sz="2400" dirty="0" smtClean="0"/>
              <a:t>What if we could store data in any place in the cache?</a:t>
            </a:r>
          </a:p>
          <a:p>
            <a:pPr lvl="1"/>
            <a:r>
              <a:rPr lang="en-US" sz="2000" dirty="0"/>
              <a:t>More </a:t>
            </a:r>
            <a:r>
              <a:rPr lang="en-US" sz="2000"/>
              <a:t>complicated </a:t>
            </a:r>
            <a:r>
              <a:rPr lang="en-US" sz="2000" smtClean="0"/>
              <a:t>hardware = </a:t>
            </a:r>
            <a:r>
              <a:rPr lang="en-US" sz="2000"/>
              <a:t>more </a:t>
            </a:r>
            <a:r>
              <a:rPr lang="en-US" sz="2000" smtClean="0"/>
              <a:t>power consumed, slower</a:t>
            </a:r>
            <a:endParaRPr lang="en-US" sz="2000" dirty="0"/>
          </a:p>
          <a:p>
            <a:r>
              <a:rPr lang="en-US" sz="2400" dirty="0" smtClean="0"/>
              <a:t>So we </a:t>
            </a:r>
            <a:r>
              <a:rPr lang="en-US" sz="2400" i="1" dirty="0" smtClean="0"/>
              <a:t>combine</a:t>
            </a:r>
            <a:r>
              <a:rPr lang="en-US" sz="2400" dirty="0" smtClean="0"/>
              <a:t> the two ideas:</a:t>
            </a:r>
          </a:p>
          <a:p>
            <a:pPr lvl="1"/>
            <a:r>
              <a:rPr lang="en-US" sz="2000" dirty="0" smtClean="0"/>
              <a:t>Each address maps to exactly </a:t>
            </a:r>
            <a:r>
              <a:rPr lang="en-US" sz="2000" smtClean="0"/>
              <a:t>one </a:t>
            </a:r>
            <a:r>
              <a:rPr lang="en-US" sz="2000" b="1" smtClean="0">
                <a:solidFill>
                  <a:srgbClr val="FF0000"/>
                </a:solidFill>
              </a:rPr>
              <a:t>set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r>
              <a:rPr lang="en-US" sz="2000" dirty="0" smtClean="0"/>
              <a:t>Each </a:t>
            </a:r>
            <a:r>
              <a:rPr lang="en-US" sz="2000" smtClean="0"/>
              <a:t>set can store block in </a:t>
            </a:r>
            <a:r>
              <a:rPr lang="en-US" sz="2000" dirty="0" smtClean="0"/>
              <a:t>more than </a:t>
            </a:r>
            <a:r>
              <a:rPr lang="en-US" sz="2000" smtClean="0"/>
              <a:t>one </a:t>
            </a:r>
            <a:r>
              <a:rPr lang="en-US" sz="2000" b="1" smtClean="0">
                <a:solidFill>
                  <a:srgbClr val="FF0000"/>
                </a:solidFill>
              </a:rPr>
              <a:t>way</a:t>
            </a:r>
            <a:endParaRPr lang="en-US" sz="20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2" name="TextBox 51"/>
          <p:cNvSpPr txBox="1"/>
          <p:nvPr>
            <p:custDataLst>
              <p:tags r:id="rId4"/>
            </p:custDataLst>
          </p:nvPr>
        </p:nvSpPr>
        <p:spPr>
          <a:xfrm>
            <a:off x="7610929" y="164192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Calibri" pitchFamily="34" charset="0"/>
            </a:endParaRPr>
          </a:p>
        </p:txBody>
      </p:sp>
      <p:grpSp>
        <p:nvGrpSpPr>
          <p:cNvPr id="5" name="Group 5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40566" y="3493670"/>
            <a:ext cx="8663598" cy="3227641"/>
            <a:chOff x="426" y="1970"/>
            <a:chExt cx="5516" cy="2055"/>
          </a:xfrm>
        </p:grpSpPr>
        <p:sp>
          <p:nvSpPr>
            <p:cNvPr id="6" name="Rectangle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016" y="2502"/>
              <a:ext cx="792" cy="130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26" y="2443"/>
              <a:ext cx="195" cy="1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/>
                <a:t>0</a:t>
              </a:r>
            </a:p>
            <a:p>
              <a:pPr algn="ctr">
                <a:spcBef>
                  <a:spcPct val="10000"/>
                </a:spcBef>
              </a:pPr>
              <a:r>
                <a:rPr lang="en-US" sz="1600"/>
                <a:t>1</a:t>
              </a:r>
            </a:p>
            <a:p>
              <a:pPr algn="ctr">
                <a:spcBef>
                  <a:spcPct val="10000"/>
                </a:spcBef>
              </a:pPr>
              <a:r>
                <a:rPr lang="en-US" sz="1600"/>
                <a:t>2</a:t>
              </a:r>
            </a:p>
            <a:p>
              <a:pPr algn="ctr">
                <a:spcBef>
                  <a:spcPct val="10000"/>
                </a:spcBef>
              </a:pPr>
              <a:r>
                <a:rPr lang="en-US" sz="1600"/>
                <a:t>3</a:t>
              </a:r>
            </a:p>
            <a:p>
              <a:pPr algn="ctr">
                <a:spcBef>
                  <a:spcPct val="10000"/>
                </a:spcBef>
              </a:pPr>
              <a:r>
                <a:rPr lang="en-US" sz="1600"/>
                <a:t>4</a:t>
              </a:r>
            </a:p>
            <a:p>
              <a:pPr algn="ctr">
                <a:spcBef>
                  <a:spcPct val="10000"/>
                </a:spcBef>
              </a:pPr>
              <a:r>
                <a:rPr lang="en-US" sz="1600"/>
                <a:t>5</a:t>
              </a:r>
            </a:p>
            <a:p>
              <a:pPr algn="ctr">
                <a:spcBef>
                  <a:spcPct val="10000"/>
                </a:spcBef>
              </a:pPr>
              <a:r>
                <a:rPr lang="en-US" sz="1600"/>
                <a:t>6</a:t>
              </a:r>
            </a:p>
            <a:p>
              <a:pPr algn="ctr">
                <a:spcBef>
                  <a:spcPct val="10000"/>
                </a:spcBef>
              </a:pPr>
              <a:r>
                <a:rPr lang="en-US" sz="1600"/>
                <a:t>7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112" y="2502"/>
              <a:ext cx="792" cy="32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904" y="2573"/>
              <a:ext cx="195" cy="1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/>
                <a:t>0</a:t>
              </a:r>
            </a:p>
            <a:p>
              <a:pPr algn="ctr">
                <a:spcBef>
                  <a:spcPct val="100000"/>
                </a:spcBef>
              </a:pPr>
              <a:r>
                <a:rPr lang="en-US" sz="1600"/>
                <a:t>1</a:t>
              </a:r>
            </a:p>
            <a:p>
              <a:pPr algn="ctr">
                <a:spcBef>
                  <a:spcPct val="100000"/>
                </a:spcBef>
              </a:pPr>
              <a:r>
                <a:rPr lang="en-US" sz="1600"/>
                <a:t>2</a:t>
              </a:r>
            </a:p>
            <a:p>
              <a:pPr algn="ctr">
                <a:spcBef>
                  <a:spcPct val="100000"/>
                </a:spcBef>
              </a:pPr>
              <a:r>
                <a:rPr lang="en-US" sz="1600"/>
                <a:t>3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807" y="2424"/>
              <a:ext cx="350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/>
                <a:t> Set</a:t>
              </a:r>
            </a:p>
          </p:txBody>
        </p:sp>
        <p:sp>
          <p:nvSpPr>
            <p:cNvPr id="12" name="Rectangle 1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643" y="2502"/>
              <a:ext cx="792" cy="65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435" y="2726"/>
              <a:ext cx="195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/>
                <a:t>0</a:t>
              </a:r>
            </a:p>
            <a:p>
              <a:pPr algn="ctr">
                <a:spcBef>
                  <a:spcPct val="300000"/>
                </a:spcBef>
              </a:pPr>
              <a:r>
                <a:rPr lang="en-US" sz="1600"/>
                <a:t>1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339" y="2424"/>
              <a:ext cx="350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/>
                <a:t> Set</a:t>
              </a:r>
            </a:p>
          </p:txBody>
        </p:sp>
        <p:sp>
          <p:nvSpPr>
            <p:cNvPr id="15" name="Rectangle 1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112" y="2829"/>
              <a:ext cx="792" cy="32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112" y="3155"/>
              <a:ext cx="792" cy="32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112" y="3482"/>
              <a:ext cx="792" cy="32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2112" y="3645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2112" y="3318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2112" y="2992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2112" y="2666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2" name="Line 20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016" y="2666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5016" y="2829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5016" y="2992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016" y="3155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6" name="Line 24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5016" y="3318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5016" y="3482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8" name="Line 26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5016" y="3645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643" y="3155"/>
              <a:ext cx="792" cy="65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0" name="Line 28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3643" y="2666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1" name="Line 29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3643" y="2829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2" name="Line 30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3643" y="2992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3" name="Line 31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3643" y="3318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4" name="Line 32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3643" y="3482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5" name="Line 33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3643" y="3645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6" name="Text Box 34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625" y="1970"/>
              <a:ext cx="792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50941" rIns="0" bIns="50941" anchor="ctr">
              <a:norm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smtClean="0">
                  <a:solidFill>
                    <a:srgbClr val="FF0000"/>
                  </a:solidFill>
                </a:rPr>
                <a:t>1-way:</a:t>
              </a:r>
              <a:endParaRPr lang="en-US" sz="1600" dirty="0"/>
            </a:p>
            <a:p>
              <a:pPr algn="ctr"/>
              <a:r>
                <a:rPr lang="en-US" sz="1600" dirty="0"/>
                <a:t>8 sets,</a:t>
              </a:r>
            </a:p>
            <a:p>
              <a:pPr algn="ctr"/>
              <a:r>
                <a:rPr lang="en-US" sz="1600" dirty="0"/>
                <a:t>1 block each</a:t>
              </a:r>
            </a:p>
          </p:txBody>
        </p:sp>
        <p:sp>
          <p:nvSpPr>
            <p:cNvPr id="37" name="Text Box 35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046" y="1970"/>
              <a:ext cx="920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smtClean="0">
                  <a:solidFill>
                    <a:srgbClr val="FF0000"/>
                  </a:solidFill>
                </a:rPr>
                <a:t>2-way:</a:t>
              </a:r>
              <a:endParaRPr lang="en-US" sz="1600"/>
            </a:p>
            <a:p>
              <a:pPr algn="ctr"/>
              <a:r>
                <a:rPr lang="en-US" sz="1600"/>
                <a:t>4 sets,</a:t>
              </a:r>
            </a:p>
            <a:p>
              <a:pPr algn="ctr"/>
              <a:r>
                <a:rPr lang="en-US" sz="1600"/>
                <a:t>2 blocks each</a:t>
              </a:r>
            </a:p>
          </p:txBody>
        </p:sp>
        <p:sp>
          <p:nvSpPr>
            <p:cNvPr id="38" name="Text Box 36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579" y="1970"/>
              <a:ext cx="920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smtClean="0">
                  <a:solidFill>
                    <a:srgbClr val="FF0000"/>
                  </a:solidFill>
                </a:rPr>
                <a:t>4-way:</a:t>
              </a:r>
              <a:endParaRPr lang="en-US" sz="1600"/>
            </a:p>
            <a:p>
              <a:pPr algn="ctr"/>
              <a:r>
                <a:rPr lang="en-US" sz="1600"/>
                <a:t>2 sets,</a:t>
              </a:r>
            </a:p>
            <a:p>
              <a:pPr algn="ctr"/>
              <a:r>
                <a:rPr lang="en-US" sz="1600"/>
                <a:t>4 blocks each</a:t>
              </a:r>
            </a:p>
          </p:txBody>
        </p:sp>
        <p:sp>
          <p:nvSpPr>
            <p:cNvPr id="39" name="Text Box 37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808" y="3034"/>
              <a:ext cx="195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0" name="Text Box 38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711" y="2424"/>
              <a:ext cx="350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/>
                <a:t> Set</a:t>
              </a:r>
            </a:p>
          </p:txBody>
        </p:sp>
        <p:sp>
          <p:nvSpPr>
            <p:cNvPr id="41" name="Text Box 39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5003" y="1970"/>
              <a:ext cx="792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norm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smtClean="0">
                  <a:solidFill>
                    <a:srgbClr val="FF0000"/>
                  </a:solidFill>
                </a:rPr>
                <a:t>8-way:</a:t>
              </a:r>
              <a:endParaRPr lang="en-US" sz="1600"/>
            </a:p>
            <a:p>
              <a:pPr algn="ctr"/>
              <a:r>
                <a:rPr lang="en-US" sz="1600"/>
                <a:t>1 set,</a:t>
              </a:r>
            </a:p>
            <a:p>
              <a:pPr algn="ctr"/>
              <a:r>
                <a:rPr lang="en-US" sz="1600"/>
                <a:t>8 blocks</a:t>
              </a:r>
            </a:p>
          </p:txBody>
        </p:sp>
        <p:sp>
          <p:nvSpPr>
            <p:cNvPr id="42" name="Rectangle 40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634" y="3645"/>
              <a:ext cx="792" cy="16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634" y="3482"/>
              <a:ext cx="792" cy="16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634" y="3318"/>
              <a:ext cx="792" cy="16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34" y="3155"/>
              <a:ext cx="792" cy="16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634" y="2992"/>
              <a:ext cx="792" cy="16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634" y="2829"/>
              <a:ext cx="792" cy="16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634" y="2666"/>
              <a:ext cx="792" cy="16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634" y="2502"/>
              <a:ext cx="792" cy="16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0" name="Text Box 49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533" y="3808"/>
              <a:ext cx="972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direct mapped</a:t>
              </a:r>
            </a:p>
          </p:txBody>
        </p:sp>
        <p:sp>
          <p:nvSpPr>
            <p:cNvPr id="51" name="Text Box 50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882" y="3809"/>
              <a:ext cx="1060" cy="216"/>
            </a:xfrm>
            <a:prstGeom prst="rect">
              <a:avLst/>
            </a:prstGeom>
            <a:noFill/>
            <a:ln>
              <a:noFill/>
            </a:ln>
            <a:effectLst>
              <a:glow rad="63500">
                <a:schemeClr val="accent3">
                  <a:satMod val="175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FF0000"/>
                  </a:solidFill>
                </a:rPr>
                <a:t>fully associative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977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Hierarchies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Some fundamental and enduring properties of hardware and software systems:</a:t>
            </a:r>
          </a:p>
          <a:p>
            <a:pPr lvl="1"/>
            <a:r>
              <a:rPr lang="en-GB" dirty="0"/>
              <a:t>Faster storage technologies almost always cost more per byte and have lower capacity</a:t>
            </a:r>
          </a:p>
          <a:p>
            <a:pPr lvl="1"/>
            <a:r>
              <a:rPr lang="en-GB" dirty="0"/>
              <a:t>The gaps between memory technology speeds are widening</a:t>
            </a:r>
          </a:p>
          <a:p>
            <a:pPr lvl="2"/>
            <a:r>
              <a:rPr lang="en-GB" dirty="0"/>
              <a:t>True for: registers ↔ cache, cache ↔ DRAM, DRAM ↔ disk, etc.</a:t>
            </a:r>
          </a:p>
          <a:p>
            <a:pPr lvl="1"/>
            <a:r>
              <a:rPr lang="en-GB" dirty="0"/>
              <a:t>Well-written programs tend to exhibit good locality</a:t>
            </a:r>
          </a:p>
          <a:p>
            <a:pPr lvl="2"/>
            <a:endParaRPr lang="en-GB" dirty="0"/>
          </a:p>
          <a:p>
            <a:r>
              <a:rPr lang="en-GB" dirty="0"/>
              <a:t>These properties complement each other beautifully</a:t>
            </a:r>
          </a:p>
          <a:p>
            <a:pPr lvl="1"/>
            <a:r>
              <a:rPr lang="en-GB" dirty="0"/>
              <a:t>They suggest an approach for organizing memory and storage systems known as a </a:t>
            </a:r>
            <a:r>
              <a:rPr lang="en-GB" u="sng" dirty="0">
                <a:solidFill>
                  <a:srgbClr val="FF0000"/>
                </a:solidFill>
              </a:rPr>
              <a:t>memory </a:t>
            </a:r>
            <a:r>
              <a:rPr lang="en-GB" u="sng" dirty="0" smtClean="0">
                <a:solidFill>
                  <a:srgbClr val="FF0000"/>
                </a:solidFill>
              </a:rPr>
              <a:t>hierarchy</a:t>
            </a:r>
          </a:p>
          <a:p>
            <a:pPr lvl="2"/>
            <a:r>
              <a:rPr lang="en-US" dirty="0"/>
              <a:t>For each level k, the faster, smaller device at level k serves as a cache for the larger, slower device at level k+1</a:t>
            </a:r>
          </a:p>
          <a:p>
            <a:pPr lvl="1"/>
            <a:endParaRPr lang="en-GB" u="sng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78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An Example Memory Hierarchy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5843" name="AutoShap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01755" y="1196802"/>
            <a:ext cx="6242050" cy="5391150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4900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65393" y="1755602"/>
            <a:ext cx="906315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registers</a:t>
            </a:r>
          </a:p>
        </p:txBody>
      </p:sp>
      <p:sp>
        <p:nvSpPr>
          <p:cNvPr id="35845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38375" y="2231674"/>
            <a:ext cx="13603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on-chip L1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cache (SRAM)</a:t>
            </a:r>
          </a:p>
        </p:txBody>
      </p:sp>
      <p:sp>
        <p:nvSpPr>
          <p:cNvPr id="35846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30905" y="3940592"/>
            <a:ext cx="137529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main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(DRAM)</a:t>
            </a:r>
          </a:p>
        </p:txBody>
      </p:sp>
      <p:sp>
        <p:nvSpPr>
          <p:cNvPr id="35847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31950" y="4791670"/>
            <a:ext cx="21732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local secondary storage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(local disks)</a:t>
            </a:r>
          </a:p>
        </p:txBody>
      </p:sp>
      <p:sp>
        <p:nvSpPr>
          <p:cNvPr id="35848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990968" y="2119140"/>
            <a:ext cx="1063625" cy="158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0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46430" y="3821734"/>
            <a:ext cx="2552700" cy="1587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1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695317" y="4130502"/>
            <a:ext cx="1588" cy="2344738"/>
          </a:xfrm>
          <a:prstGeom prst="line">
            <a:avLst/>
          </a:prstGeom>
          <a:noFill/>
          <a:ln w="38160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2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9659" y="4016469"/>
            <a:ext cx="915933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Larger,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slower,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cheaper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smtClean="0">
                <a:latin typeface="Calibri" pitchFamily="34" charset="0"/>
              </a:rPr>
              <a:t>per byte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35854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817354" y="5749329"/>
            <a:ext cx="3402391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remote secondary storage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smtClean="0">
                <a:latin typeface="Calibri" pitchFamily="34" charset="0"/>
              </a:rPr>
              <a:t>(distributed </a:t>
            </a:r>
            <a:r>
              <a:rPr lang="en-GB" sz="1600" b="1" dirty="0">
                <a:latin typeface="Calibri" pitchFamily="34" charset="0"/>
              </a:rPr>
              <a:t>file systems,</a:t>
            </a:r>
            <a:r>
              <a:rPr lang="en-GB" sz="1600" b="1" dirty="0" smtClean="0">
                <a:latin typeface="Calibri" pitchFamily="34" charset="0"/>
              </a:rPr>
              <a:t> web </a:t>
            </a:r>
            <a:r>
              <a:rPr lang="en-GB" sz="1600" b="1" dirty="0">
                <a:latin typeface="Calibri" pitchFamily="34" charset="0"/>
              </a:rPr>
              <a:t>servers)</a:t>
            </a:r>
          </a:p>
        </p:txBody>
      </p:sp>
      <p:sp>
        <p:nvSpPr>
          <p:cNvPr id="35878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111992" y="4959997"/>
            <a:ext cx="2062162" cy="6373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>
                <a:solidFill>
                  <a:srgbClr val="C00000"/>
                </a:solidFill>
                <a:latin typeface="Calibri" pitchFamily="34" charset="0"/>
              </a:rPr>
              <a:t>Local disks hold files retrieved from disks on remote network servers</a:t>
            </a:r>
          </a:p>
        </p:txBody>
      </p:sp>
      <p:sp>
        <p:nvSpPr>
          <p:cNvPr id="35876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630980" y="4226544"/>
            <a:ext cx="2386012" cy="4564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>
                <a:solidFill>
                  <a:srgbClr val="C00000"/>
                </a:solidFill>
                <a:latin typeface="Calibri" pitchFamily="34" charset="0"/>
              </a:rPr>
              <a:t>Main memory holds disk </a:t>
            </a:r>
            <a:r>
              <a:rPr lang="en-GB" sz="1200" b="1" dirty="0" smtClean="0">
                <a:solidFill>
                  <a:srgbClr val="C00000"/>
                </a:solidFill>
                <a:latin typeface="Calibri" pitchFamily="34" charset="0"/>
              </a:rPr>
              <a:t>blocks </a:t>
            </a:r>
            <a:r>
              <a:rPr lang="en-GB" sz="1200" b="1" dirty="0">
                <a:solidFill>
                  <a:srgbClr val="C00000"/>
                </a:solidFill>
                <a:latin typeface="Calibri" pitchFamily="34" charset="0"/>
              </a:rPr>
              <a:t>retrieved from </a:t>
            </a:r>
            <a:r>
              <a:rPr lang="en-GB" sz="1200" b="1" dirty="0" smtClean="0">
                <a:solidFill>
                  <a:srgbClr val="C00000"/>
                </a:solidFill>
                <a:latin typeface="Calibri" pitchFamily="34" charset="0"/>
              </a:rPr>
              <a:t>local disks</a:t>
            </a:r>
            <a:endParaRPr lang="en-GB" sz="12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5857" name="Line 2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014174" y="5524327"/>
            <a:ext cx="50292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8" name="Text Box 2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838375" y="3082752"/>
            <a:ext cx="13603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off-chip L2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cache (SRAM)</a:t>
            </a:r>
          </a:p>
        </p:txBody>
      </p:sp>
      <p:sp>
        <p:nvSpPr>
          <p:cNvPr id="35873" name="Text Box 2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587992" y="2564097"/>
            <a:ext cx="3435044" cy="2761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>
                <a:solidFill>
                  <a:srgbClr val="C00000"/>
                </a:solidFill>
                <a:latin typeface="Calibri" pitchFamily="34" charset="0"/>
              </a:rPr>
              <a:t>L1 cache holds cache lines retrieved from </a:t>
            </a:r>
            <a:r>
              <a:rPr lang="en-GB" sz="1200" b="1" dirty="0" smtClean="0">
                <a:solidFill>
                  <a:srgbClr val="C00000"/>
                </a:solidFill>
                <a:latin typeface="Calibri" pitchFamily="34" charset="0"/>
              </a:rPr>
              <a:t>L2 </a:t>
            </a:r>
            <a:r>
              <a:rPr lang="en-GB" sz="1200" b="1" dirty="0">
                <a:solidFill>
                  <a:srgbClr val="C00000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35860" name="Text Box 2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130791" y="1802097"/>
            <a:ext cx="3618554" cy="2761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>
                <a:solidFill>
                  <a:srgbClr val="C00000"/>
                </a:solidFill>
                <a:latin typeface="Calibri" pitchFamily="34" charset="0"/>
              </a:rPr>
              <a:t>CPU registers hold words retrieved </a:t>
            </a:r>
            <a:r>
              <a:rPr lang="en-GB" sz="1200" b="1" dirty="0" smtClean="0">
                <a:solidFill>
                  <a:srgbClr val="C00000"/>
                </a:solidFill>
                <a:latin typeface="Calibri" pitchFamily="34" charset="0"/>
              </a:rPr>
              <a:t>from</a:t>
            </a:r>
            <a:r>
              <a:rPr lang="en-GB" sz="12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GB" sz="1200" b="1" dirty="0" smtClean="0">
                <a:solidFill>
                  <a:srgbClr val="C00000"/>
                </a:solidFill>
                <a:latin typeface="Calibri" pitchFamily="34" charset="0"/>
              </a:rPr>
              <a:t>L1 </a:t>
            </a:r>
            <a:r>
              <a:rPr lang="en-GB" sz="1200" b="1" dirty="0">
                <a:solidFill>
                  <a:srgbClr val="C00000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35871" name="Text Box 2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121392" y="3388344"/>
            <a:ext cx="2628900" cy="4564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>
                <a:solidFill>
                  <a:srgbClr val="C00000"/>
                </a:solidFill>
                <a:latin typeface="Calibri" pitchFamily="34" charset="0"/>
              </a:rPr>
              <a:t>L2 cache holds cache lines retrieved from main memory</a:t>
            </a:r>
          </a:p>
        </p:txBody>
      </p:sp>
      <p:sp>
        <p:nvSpPr>
          <p:cNvPr id="35869" name="Text Box 3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11192" y="2499619"/>
            <a:ext cx="894132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Smaller,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faster</a:t>
            </a:r>
            <a:r>
              <a:rPr lang="en-GB" sz="1600" b="1" dirty="0" smtClean="0">
                <a:latin typeface="Calibri" pitchFamily="34" charset="0"/>
              </a:rPr>
              <a:t>,</a:t>
            </a: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costlier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smtClean="0">
                <a:latin typeface="Calibri" pitchFamily="34" charset="0"/>
              </a:rPr>
              <a:t>per byte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35870" name="Line 37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09605" y="1330152"/>
            <a:ext cx="1587" cy="2157413"/>
          </a:xfrm>
          <a:prstGeom prst="line">
            <a:avLst/>
          </a:prstGeom>
          <a:noFill/>
          <a:ln w="38160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40" name="Straight Connector 39"/>
          <p:cNvCxnSpPr/>
          <p:nvPr>
            <p:custDataLst>
              <p:tags r:id="rId22"/>
            </p:custDataLst>
          </p:nvPr>
        </p:nvCxnSpPr>
        <p:spPr bwMode="auto">
          <a:xfrm>
            <a:off x="2521298" y="4650965"/>
            <a:ext cx="4006851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>
            <p:custDataLst>
              <p:tags r:id="rId23"/>
            </p:custDataLst>
          </p:nvPr>
        </p:nvCxnSpPr>
        <p:spPr bwMode="auto">
          <a:xfrm>
            <a:off x="3010070" y="3821734"/>
            <a:ext cx="301752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>
            <p:custDataLst>
              <p:tags r:id="rId24"/>
            </p:custDataLst>
          </p:nvPr>
        </p:nvCxnSpPr>
        <p:spPr bwMode="auto">
          <a:xfrm>
            <a:off x="3517714" y="2928764"/>
            <a:ext cx="201168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735405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An Example Memory Hierarchy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5843" name="AutoShap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01755" y="1196802"/>
            <a:ext cx="6242050" cy="5391150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4900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65393" y="1755602"/>
            <a:ext cx="906315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registers</a:t>
            </a:r>
          </a:p>
        </p:txBody>
      </p:sp>
      <p:sp>
        <p:nvSpPr>
          <p:cNvPr id="35845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38375" y="2231674"/>
            <a:ext cx="13603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on-chip L1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cache (SRAM)</a:t>
            </a:r>
          </a:p>
        </p:txBody>
      </p:sp>
      <p:sp>
        <p:nvSpPr>
          <p:cNvPr id="35846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30905" y="3940592"/>
            <a:ext cx="137529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main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(DRAM)</a:t>
            </a:r>
          </a:p>
        </p:txBody>
      </p:sp>
      <p:sp>
        <p:nvSpPr>
          <p:cNvPr id="35847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31950" y="4791670"/>
            <a:ext cx="21732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local secondary storage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(local disks)</a:t>
            </a:r>
          </a:p>
        </p:txBody>
      </p:sp>
      <p:sp>
        <p:nvSpPr>
          <p:cNvPr id="35848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990968" y="2119140"/>
            <a:ext cx="1063625" cy="158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0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46430" y="3821734"/>
            <a:ext cx="2552700" cy="1587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1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695317" y="4130502"/>
            <a:ext cx="1588" cy="2344738"/>
          </a:xfrm>
          <a:prstGeom prst="line">
            <a:avLst/>
          </a:prstGeom>
          <a:noFill/>
          <a:ln w="38160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2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9659" y="4016469"/>
            <a:ext cx="915933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Larger,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slower,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cheaper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smtClean="0">
                <a:latin typeface="Calibri" pitchFamily="34" charset="0"/>
              </a:rPr>
              <a:t>per byte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35854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817354" y="5749329"/>
            <a:ext cx="3402391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remote secondary storage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smtClean="0">
                <a:latin typeface="Calibri" pitchFamily="34" charset="0"/>
              </a:rPr>
              <a:t>(distributed </a:t>
            </a:r>
            <a:r>
              <a:rPr lang="en-GB" sz="1600" b="1" dirty="0">
                <a:latin typeface="Calibri" pitchFamily="34" charset="0"/>
              </a:rPr>
              <a:t>file systems,</a:t>
            </a:r>
            <a:r>
              <a:rPr lang="en-GB" sz="1600" b="1" dirty="0" smtClean="0">
                <a:latin typeface="Calibri" pitchFamily="34" charset="0"/>
              </a:rPr>
              <a:t> web </a:t>
            </a:r>
            <a:r>
              <a:rPr lang="en-GB" sz="1600" b="1" dirty="0">
                <a:latin typeface="Calibri" pitchFamily="34" charset="0"/>
              </a:rPr>
              <a:t>servers)</a:t>
            </a:r>
          </a:p>
        </p:txBody>
      </p:sp>
      <p:sp>
        <p:nvSpPr>
          <p:cNvPr id="35857" name="Line 2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014174" y="5524327"/>
            <a:ext cx="50292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8" name="Text Box 2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38375" y="3082752"/>
            <a:ext cx="13603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off-chip L2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cache (SRAM)</a:t>
            </a:r>
          </a:p>
        </p:txBody>
      </p:sp>
      <p:sp>
        <p:nvSpPr>
          <p:cNvPr id="35860" name="Text Box 2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185791" y="1426422"/>
            <a:ext cx="3618554" cy="667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smtClean="0">
                <a:solidFill>
                  <a:srgbClr val="0000FF"/>
                </a:solidFill>
                <a:latin typeface="Calibri" pitchFamily="34" charset="0"/>
              </a:rPr>
              <a:t>explicitly program-controlled </a:t>
            </a:r>
            <a:r>
              <a:rPr lang="en-GB" sz="1800" b="1" dirty="0" smtClean="0">
                <a:solidFill>
                  <a:srgbClr val="0000FF"/>
                </a:solidFill>
                <a:latin typeface="Calibri" pitchFamily="34" charset="0"/>
              </a:rPr>
              <a:t>(e.g. refer to exactly %</a:t>
            </a:r>
            <a:r>
              <a:rPr lang="en-GB" sz="1800" b="1" dirty="0" err="1" smtClean="0">
                <a:solidFill>
                  <a:srgbClr val="0000FF"/>
                </a:solidFill>
                <a:latin typeface="Calibri" pitchFamily="34" charset="0"/>
              </a:rPr>
              <a:t>rax</a:t>
            </a:r>
            <a:r>
              <a:rPr lang="en-GB" sz="1800" b="1" dirty="0" smtClean="0">
                <a:solidFill>
                  <a:srgbClr val="0000FF"/>
                </a:solidFill>
                <a:latin typeface="Calibri" pitchFamily="34" charset="0"/>
              </a:rPr>
              <a:t>, %</a:t>
            </a:r>
            <a:r>
              <a:rPr lang="en-GB" sz="1800" dirty="0" err="1" smtClean="0">
                <a:solidFill>
                  <a:srgbClr val="0000FF"/>
                </a:solidFill>
                <a:latin typeface="Calibri" pitchFamily="34" charset="0"/>
              </a:rPr>
              <a:t>r</a:t>
            </a:r>
            <a:r>
              <a:rPr lang="en-GB" sz="1800" b="1" dirty="0" err="1" smtClean="0">
                <a:solidFill>
                  <a:srgbClr val="0000FF"/>
                </a:solidFill>
                <a:latin typeface="Calibri" pitchFamily="34" charset="0"/>
              </a:rPr>
              <a:t>bx</a:t>
            </a:r>
            <a:r>
              <a:rPr lang="en-GB" sz="1800" b="1" dirty="0" smtClean="0">
                <a:solidFill>
                  <a:srgbClr val="0000FF"/>
                </a:solidFill>
                <a:latin typeface="Calibri" pitchFamily="34" charset="0"/>
              </a:rPr>
              <a:t>)</a:t>
            </a:r>
            <a:endParaRPr lang="en-GB" sz="18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5869" name="Text Box 3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11192" y="2499619"/>
            <a:ext cx="894132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Smaller,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faster</a:t>
            </a:r>
            <a:r>
              <a:rPr lang="en-GB" sz="1600" b="1" dirty="0" smtClean="0">
                <a:latin typeface="Calibri" pitchFamily="34" charset="0"/>
              </a:rPr>
              <a:t>,</a:t>
            </a: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costlier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smtClean="0">
                <a:latin typeface="Calibri" pitchFamily="34" charset="0"/>
              </a:rPr>
              <a:t>per byte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35870" name="Line 3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709605" y="1330152"/>
            <a:ext cx="1587" cy="2157413"/>
          </a:xfrm>
          <a:prstGeom prst="line">
            <a:avLst/>
          </a:prstGeom>
          <a:noFill/>
          <a:ln w="38160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40" name="Straight Connector 39"/>
          <p:cNvCxnSpPr/>
          <p:nvPr>
            <p:custDataLst>
              <p:tags r:id="rId18"/>
            </p:custDataLst>
          </p:nvPr>
        </p:nvCxnSpPr>
        <p:spPr bwMode="auto">
          <a:xfrm>
            <a:off x="2521298" y="4650965"/>
            <a:ext cx="4006851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>
            <p:custDataLst>
              <p:tags r:id="rId19"/>
            </p:custDataLst>
          </p:nvPr>
        </p:nvCxnSpPr>
        <p:spPr bwMode="auto">
          <a:xfrm>
            <a:off x="3010070" y="3821734"/>
            <a:ext cx="301752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>
            <p:custDataLst>
              <p:tags r:id="rId20"/>
            </p:custDataLst>
          </p:nvPr>
        </p:nvCxnSpPr>
        <p:spPr bwMode="auto">
          <a:xfrm>
            <a:off x="3517714" y="2928764"/>
            <a:ext cx="201168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rapezoid 5"/>
          <p:cNvSpPr/>
          <p:nvPr>
            <p:custDataLst>
              <p:tags r:id="rId21"/>
            </p:custDataLst>
          </p:nvPr>
        </p:nvSpPr>
        <p:spPr bwMode="auto">
          <a:xfrm>
            <a:off x="2254251" y="2116667"/>
            <a:ext cx="4550833" cy="2540000"/>
          </a:xfrm>
          <a:prstGeom prst="trapezoid">
            <a:avLst>
              <a:gd name="adj" fmla="val 60833"/>
            </a:avLst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3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420774" y="2534264"/>
            <a:ext cx="3618554" cy="10004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smtClean="0">
                <a:solidFill>
                  <a:srgbClr val="C00000"/>
                </a:solidFill>
                <a:latin typeface="Calibri" pitchFamily="34" charset="0"/>
              </a:rPr>
              <a:t>program sees “memory”;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solidFill>
                  <a:srgbClr val="C00000"/>
                </a:solidFill>
                <a:latin typeface="Calibri" pitchFamily="34" charset="0"/>
              </a:rPr>
              <a:t>hardware manages caching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smtClean="0">
                <a:solidFill>
                  <a:srgbClr val="C00000"/>
                </a:solidFill>
                <a:latin typeface="Calibri" pitchFamily="34" charset="0"/>
              </a:rPr>
              <a:t>transparently</a:t>
            </a:r>
            <a:endParaRPr lang="en-GB" sz="2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cxnSp>
        <p:nvCxnSpPr>
          <p:cNvPr id="5" name="Straight Arrow Connector 4"/>
          <p:cNvCxnSpPr>
            <a:stCxn id="35860" idx="1"/>
          </p:cNvCxnSpPr>
          <p:nvPr>
            <p:custDataLst>
              <p:tags r:id="rId23"/>
            </p:custDataLst>
          </p:nvPr>
        </p:nvCxnSpPr>
        <p:spPr bwMode="auto">
          <a:xfrm flipH="1">
            <a:off x="4938272" y="1760232"/>
            <a:ext cx="247519" cy="81634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590162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42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1676400"/>
            <a:ext cx="6172200" cy="3886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1" name="Rectangle 40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1981200"/>
            <a:ext cx="2122488" cy="2438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0" name="Rectangle 41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14800" y="1981200"/>
            <a:ext cx="2122488" cy="2438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r>
              <a:rPr lang="en-US" dirty="0" smtClean="0"/>
              <a:t>Intel Core i7 Cache Hierarchy</a:t>
            </a:r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9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6100" y="2133600"/>
            <a:ext cx="9779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 err="1">
                <a:latin typeface="Calibri" panose="020F0502020204030204" pitchFamily="34" charset="0"/>
              </a:rPr>
              <a:t>Regs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5" name="Rectangle 39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88963" y="2781300"/>
            <a:ext cx="782637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L1 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</a:rPr>
              <a:t>d-cache</a:t>
            </a:r>
          </a:p>
        </p:txBody>
      </p:sp>
      <p:sp>
        <p:nvSpPr>
          <p:cNvPr id="6" name="Rectangle 39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24000" y="2781300"/>
            <a:ext cx="795338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L1 </a:t>
            </a:r>
          </a:p>
          <a:p>
            <a:pPr algn="ctr"/>
            <a:r>
              <a:rPr lang="en-US" sz="1800" dirty="0" err="1">
                <a:latin typeface="Calibri" panose="020F0502020204030204" pitchFamily="34" charset="0"/>
              </a:rPr>
              <a:t>i</a:t>
            </a:r>
            <a:r>
              <a:rPr lang="en-US" sz="1800" dirty="0">
                <a:latin typeface="Calibri" panose="020F0502020204030204" pitchFamily="34" charset="0"/>
              </a:rPr>
              <a:t>-cache</a:t>
            </a:r>
          </a:p>
        </p:txBody>
      </p:sp>
      <p:sp>
        <p:nvSpPr>
          <p:cNvPr id="7" name="Rectangle 40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9600" y="3695700"/>
            <a:ext cx="1709738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L2 unified cache</a:t>
            </a:r>
          </a:p>
        </p:txBody>
      </p:sp>
      <p:sp>
        <p:nvSpPr>
          <p:cNvPr id="8" name="Line 40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066800" y="24384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9" name="Line 40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0668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0" name="Line 40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9050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2" name="Text Box 40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04800" y="1676400"/>
            <a:ext cx="79444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Core 0</a:t>
            </a:r>
          </a:p>
        </p:txBody>
      </p:sp>
      <p:sp>
        <p:nvSpPr>
          <p:cNvPr id="13" name="Rectangle 40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279900" y="2133600"/>
            <a:ext cx="9779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 err="1">
                <a:latin typeface="Calibri" panose="020F0502020204030204" pitchFamily="34" charset="0"/>
              </a:rPr>
              <a:t>Regs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4" name="Rectangle 40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322763" y="2781300"/>
            <a:ext cx="782637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L1 </a:t>
            </a:r>
          </a:p>
          <a:p>
            <a:pPr algn="ctr"/>
            <a:r>
              <a:rPr lang="en-US" sz="1800" dirty="0" err="1">
                <a:latin typeface="Calibri" panose="020F0502020204030204" pitchFamily="34" charset="0"/>
              </a:rPr>
              <a:t>d</a:t>
            </a:r>
            <a:r>
              <a:rPr lang="en-US" sz="1800" dirty="0">
                <a:latin typeface="Calibri" panose="020F0502020204030204" pitchFamily="34" charset="0"/>
              </a:rPr>
              <a:t>-cache</a:t>
            </a:r>
          </a:p>
        </p:txBody>
      </p:sp>
      <p:sp>
        <p:nvSpPr>
          <p:cNvPr id="15" name="Rectangle 40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257800" y="2781300"/>
            <a:ext cx="795338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L1 </a:t>
            </a:r>
          </a:p>
          <a:p>
            <a:pPr algn="ctr"/>
            <a:r>
              <a:rPr lang="en-US" sz="1800" dirty="0" err="1">
                <a:latin typeface="Calibri" panose="020F0502020204030204" pitchFamily="34" charset="0"/>
              </a:rPr>
              <a:t>i</a:t>
            </a:r>
            <a:r>
              <a:rPr lang="en-US" sz="1800" dirty="0">
                <a:latin typeface="Calibri" panose="020F0502020204030204" pitchFamily="34" charset="0"/>
              </a:rPr>
              <a:t>-cache</a:t>
            </a:r>
          </a:p>
        </p:txBody>
      </p:sp>
      <p:sp>
        <p:nvSpPr>
          <p:cNvPr id="16" name="Rectangle 40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343400" y="3695700"/>
            <a:ext cx="1709738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L2 unified cache</a:t>
            </a:r>
          </a:p>
        </p:txBody>
      </p:sp>
      <p:sp>
        <p:nvSpPr>
          <p:cNvPr id="17" name="Line 41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800600" y="24384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8" name="Line 41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8006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9" name="Line 41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6388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1" name="Text Box 41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38600" y="1676400"/>
            <a:ext cx="79444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Core 3</a:t>
            </a:r>
          </a:p>
        </p:txBody>
      </p:sp>
      <p:sp>
        <p:nvSpPr>
          <p:cNvPr id="22" name="Text Box 41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971800" y="2983468"/>
            <a:ext cx="7239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23" name="Line 41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1447800" y="42672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4" name="Line 41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5181600" y="42672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5" name="Rectangle 41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098550" y="4800600"/>
            <a:ext cx="4387850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L3 unified cache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</a:rPr>
              <a:t>(shared by all cores)</a:t>
            </a:r>
          </a:p>
        </p:txBody>
      </p:sp>
      <p:sp>
        <p:nvSpPr>
          <p:cNvPr id="26" name="Rectangle 42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28600" y="6057900"/>
            <a:ext cx="6172200" cy="5715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27" name="Line 42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371850" y="53721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9" name="Text Box 426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52400" y="1295400"/>
            <a:ext cx="193982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Processor package</a:t>
            </a:r>
          </a:p>
        </p:txBody>
      </p:sp>
      <p:sp>
        <p:nvSpPr>
          <p:cNvPr id="30" name="TextBox 29"/>
          <p:cNvSpPr txBox="1"/>
          <p:nvPr>
            <p:custDataLst>
              <p:tags r:id="rId29"/>
            </p:custDataLst>
          </p:nvPr>
        </p:nvSpPr>
        <p:spPr>
          <a:xfrm>
            <a:off x="6553200" y="1676400"/>
            <a:ext cx="2514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size</a:t>
            </a:r>
            <a:r>
              <a:rPr lang="en-US" sz="1800" b="0" dirty="0">
                <a:latin typeface="Calibri" pitchFamily="34" charset="0"/>
              </a:rPr>
              <a:t>: </a:t>
            </a:r>
            <a:r>
              <a:rPr lang="en-US" sz="1800" b="0" dirty="0" smtClean="0">
                <a:latin typeface="Calibri" pitchFamily="34" charset="0"/>
              </a:rPr>
              <a:t/>
            </a:r>
            <a:br>
              <a:rPr lang="en-US" sz="1800" b="0" dirty="0" smtClean="0">
                <a:latin typeface="Calibri" pitchFamily="34" charset="0"/>
              </a:rPr>
            </a:br>
            <a:r>
              <a:rPr lang="en-US" sz="1800" b="0" dirty="0" smtClean="0">
                <a:latin typeface="Calibri" pitchFamily="34" charset="0"/>
              </a:rPr>
              <a:t>64 </a:t>
            </a:r>
            <a:r>
              <a:rPr lang="en-US" sz="1800" b="0" dirty="0">
                <a:latin typeface="Calibri" pitchFamily="34" charset="0"/>
              </a:rPr>
              <a:t>bytes for all </a:t>
            </a:r>
            <a:r>
              <a:rPr lang="en-US" sz="1800" b="0" dirty="0" smtClean="0">
                <a:latin typeface="Calibri" pitchFamily="34" charset="0"/>
              </a:rPr>
              <a:t>caches</a:t>
            </a:r>
            <a:endParaRPr lang="en-US" sz="1800" dirty="0" smtClean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</a:rPr>
              <a:t>L1 </a:t>
            </a:r>
            <a:r>
              <a:rPr lang="en-US" sz="1800" dirty="0" err="1" smtClean="0">
                <a:latin typeface="Calibri" pitchFamily="34" charset="0"/>
              </a:rPr>
              <a:t>i</a:t>
            </a:r>
            <a:r>
              <a:rPr lang="en-US" sz="1800" dirty="0" smtClean="0">
                <a:latin typeface="Calibri" pitchFamily="34" charset="0"/>
              </a:rPr>
              <a:t>-cache and d-cache:</a:t>
            </a:r>
          </a:p>
          <a:p>
            <a:pPr lvl="1"/>
            <a:r>
              <a:rPr lang="en-US" sz="1800" b="0" dirty="0" smtClean="0">
                <a:latin typeface="Calibri" pitchFamily="34" charset="0"/>
              </a:rPr>
              <a:t>32 KiB,  8-way, </a:t>
            </a:r>
          </a:p>
          <a:p>
            <a:pPr lvl="1"/>
            <a:r>
              <a:rPr lang="en-US" sz="1800" b="0" dirty="0" smtClean="0">
                <a:latin typeface="Calibri" pitchFamily="34" charset="0"/>
              </a:rPr>
              <a:t>Access: 4 cycles</a:t>
            </a:r>
          </a:p>
          <a:p>
            <a:endParaRPr lang="en-US" sz="1800" b="0" dirty="0" smtClean="0">
              <a:latin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</a:rPr>
              <a:t>L2 unified cache:</a:t>
            </a:r>
          </a:p>
          <a:p>
            <a:pPr lvl="1"/>
            <a:r>
              <a:rPr lang="en-US" sz="1800" b="0" dirty="0" smtClean="0">
                <a:latin typeface="Calibri" pitchFamily="34" charset="0"/>
              </a:rPr>
              <a:t>256 KiB, 8-way, </a:t>
            </a:r>
          </a:p>
          <a:p>
            <a:pPr lvl="1"/>
            <a:r>
              <a:rPr lang="en-US" sz="1800" b="0" dirty="0" smtClean="0">
                <a:latin typeface="Calibri" pitchFamily="34" charset="0"/>
              </a:rPr>
              <a:t>Access: 11 cycles</a:t>
            </a:r>
          </a:p>
          <a:p>
            <a:pPr lvl="1"/>
            <a:endParaRPr lang="en-US" sz="1800" b="0" dirty="0" smtClean="0">
              <a:latin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</a:rPr>
              <a:t>L3 unified cache:</a:t>
            </a:r>
          </a:p>
          <a:p>
            <a:pPr lvl="1"/>
            <a:r>
              <a:rPr lang="en-US" sz="1800" b="0" dirty="0" smtClean="0">
                <a:latin typeface="Calibri" pitchFamily="34" charset="0"/>
              </a:rPr>
              <a:t>8 </a:t>
            </a:r>
            <a:r>
              <a:rPr lang="en-US" sz="1800" b="0" dirty="0" err="1" smtClean="0">
                <a:latin typeface="Calibri" pitchFamily="34" charset="0"/>
              </a:rPr>
              <a:t>MiB</a:t>
            </a:r>
            <a:r>
              <a:rPr lang="en-US" sz="1800" b="0" dirty="0" smtClean="0">
                <a:latin typeface="Calibri" pitchFamily="34" charset="0"/>
              </a:rPr>
              <a:t>, 16-way,</a:t>
            </a:r>
          </a:p>
          <a:p>
            <a:pPr lvl="1"/>
            <a:r>
              <a:rPr lang="en-US" sz="1800" b="0" dirty="0" smtClean="0">
                <a:latin typeface="Calibri" pitchFamily="34" charset="0"/>
              </a:rPr>
              <a:t>Access: 30-40 cycles</a:t>
            </a:r>
          </a:p>
        </p:txBody>
      </p:sp>
    </p:spTree>
    <p:extLst>
      <p:ext uri="{BB962C8B-B14F-4D97-AF65-F5344CB8AC3E}">
        <p14:creationId xmlns:p14="http://schemas.microsoft.com/office/powerpoint/2010/main" val="394060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Making memory accesses fast!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Cache basics</a:t>
            </a:r>
          </a:p>
          <a:p>
            <a:r>
              <a:rPr lang="en-US" dirty="0"/>
              <a:t>Principle of locality</a:t>
            </a:r>
            <a:endParaRPr lang="en-US" dirty="0" smtClean="0"/>
          </a:p>
          <a:p>
            <a:r>
              <a:rPr lang="en-US" dirty="0" smtClean="0"/>
              <a:t>Memory hierarchies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Cache organization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Direct-mapped</a:t>
            </a:r>
            <a:r>
              <a:rPr lang="en-US" b="1" dirty="0" smtClean="0">
                <a:solidFill>
                  <a:srgbClr val="4B2A85"/>
                </a:solidFill>
                <a:sym typeface="Wingdings"/>
              </a:rPr>
              <a:t> (</a:t>
            </a:r>
            <a:r>
              <a:rPr lang="en-US" b="1" i="1" dirty="0" smtClean="0">
                <a:solidFill>
                  <a:srgbClr val="4B2A85"/>
                </a:solidFill>
                <a:sym typeface="Wingdings"/>
              </a:rPr>
              <a:t>sets</a:t>
            </a:r>
            <a:r>
              <a:rPr lang="en-US" b="1" dirty="0">
                <a:solidFill>
                  <a:srgbClr val="4B2A85"/>
                </a:solidFill>
                <a:sym typeface="Wingdings"/>
              </a:rPr>
              <a:t>;</a:t>
            </a:r>
            <a:r>
              <a:rPr lang="en-US" b="1" dirty="0" smtClean="0">
                <a:solidFill>
                  <a:srgbClr val="4B2A85"/>
                </a:solidFill>
              </a:rPr>
              <a:t> index + tag)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Associativity (</a:t>
            </a:r>
            <a:r>
              <a:rPr lang="en-US" b="1" i="1" dirty="0" smtClean="0">
                <a:solidFill>
                  <a:srgbClr val="4B2A85"/>
                </a:solidFill>
              </a:rPr>
              <a:t>ways</a:t>
            </a:r>
            <a:r>
              <a:rPr lang="en-US" b="1" dirty="0" smtClean="0">
                <a:solidFill>
                  <a:srgbClr val="4B2A85"/>
                </a:solidFill>
              </a:rPr>
              <a:t>)</a:t>
            </a:r>
          </a:p>
          <a:p>
            <a:pPr lvl="1"/>
            <a:r>
              <a:rPr lang="en-US" dirty="0" smtClean="0"/>
              <a:t>Replacement policy</a:t>
            </a:r>
          </a:p>
          <a:p>
            <a:pPr lvl="1"/>
            <a:r>
              <a:rPr lang="en-US" dirty="0" smtClean="0"/>
              <a:t>Handling writes</a:t>
            </a:r>
          </a:p>
          <a:p>
            <a:r>
              <a:rPr lang="en-US" dirty="0" smtClean="0"/>
              <a:t>Program optimizations that consider caches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Cache Organization (1)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Block Size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):  unit of transfer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</m:t>
                    </m:r>
                  </m:oMath>
                </a14:m>
                <a:r>
                  <a:rPr lang="en-US" dirty="0" smtClean="0"/>
                  <a:t> and Mem</a:t>
                </a:r>
              </a:p>
              <a:p>
                <a:pPr lvl="1"/>
                <a:r>
                  <a:rPr lang="en-US" dirty="0" smtClean="0"/>
                  <a:t>Given in bytes and always a power of 2 (</a:t>
                </a:r>
                <a:r>
                  <a:rPr lang="en-US" i="1" dirty="0" smtClean="0"/>
                  <a:t>e.g.</a:t>
                </a:r>
                <a:r>
                  <a:rPr lang="en-US" dirty="0" smtClean="0"/>
                  <a:t> 64 B)</a:t>
                </a:r>
              </a:p>
              <a:p>
                <a:pPr lvl="1"/>
                <a:r>
                  <a:rPr lang="en-US" dirty="0" smtClean="0"/>
                  <a:t>Blocks </a:t>
                </a:r>
                <a:r>
                  <a:rPr lang="en-US" dirty="0"/>
                  <a:t>consist of adjacent bytes (differ in </a:t>
                </a:r>
                <a:r>
                  <a:rPr lang="en-US" dirty="0" smtClean="0"/>
                  <a:t>address </a:t>
                </a:r>
                <a:r>
                  <a:rPr lang="en-US" dirty="0"/>
                  <a:t>by 1)</a:t>
                </a:r>
              </a:p>
              <a:p>
                <a:pPr lvl="2"/>
                <a:r>
                  <a:rPr lang="en-US" dirty="0"/>
                  <a:t>Spatial locality</a:t>
                </a:r>
                <a:r>
                  <a:rPr lang="en-US" dirty="0" smtClean="0"/>
                  <a:t>!</a:t>
                </a:r>
              </a:p>
              <a:p>
                <a:pPr lvl="1"/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blipFill rotWithShape="0">
                <a:blip r:embed="rId7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 bwMode="auto">
          <a:xfrm>
            <a:off x="6096000" y="450217"/>
            <a:ext cx="2743200" cy="629895"/>
          </a:xfrm>
          <a:prstGeom prst="roundRect">
            <a:avLst/>
          </a:prstGeom>
          <a:solidFill>
            <a:srgbClr val="FFCCCC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The textbook uses “B” for block size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78160" y="3204360"/>
            <a:ext cx="8315640" cy="3437026"/>
            <a:chOff x="578160" y="3204360"/>
            <a:chExt cx="8315640" cy="343702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/>
                <p14:cNvContentPartPr/>
                <p14:nvPr/>
              </p14:nvContentPartPr>
              <p14:xfrm>
                <a:off x="1467419" y="3589703"/>
                <a:ext cx="3844080" cy="282348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62739" y="3585383"/>
                  <a:ext cx="3853440" cy="28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/>
                <p14:cNvContentPartPr/>
                <p14:nvPr/>
              </p14:nvContentPartPr>
              <p14:xfrm>
                <a:off x="985379" y="6399106"/>
                <a:ext cx="4232880" cy="242280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81419" y="6393346"/>
                  <a:ext cx="42433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" name="Ink 5"/>
                <p14:cNvContentPartPr/>
                <p14:nvPr/>
              </p14:nvContentPartPr>
              <p14:xfrm>
                <a:off x="578160" y="3204360"/>
                <a:ext cx="2472480" cy="27828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73840" y="3199680"/>
                  <a:ext cx="24807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/>
                <p14:cNvContentPartPr/>
                <p14:nvPr/>
              </p14:nvContentPartPr>
              <p14:xfrm>
                <a:off x="2163240" y="4529160"/>
                <a:ext cx="6730560" cy="135288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58560" y="4522680"/>
                  <a:ext cx="6743160" cy="1366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9988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Cache Organization (1)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Block Size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):  unit of transfer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</m:t>
                    </m:r>
                  </m:oMath>
                </a14:m>
                <a:r>
                  <a:rPr lang="en-US" dirty="0" smtClean="0"/>
                  <a:t> and Mem</a:t>
                </a:r>
              </a:p>
              <a:p>
                <a:pPr lvl="1"/>
                <a:r>
                  <a:rPr lang="en-US" dirty="0" smtClean="0"/>
                  <a:t>Given in bytes and always a power of 2 (</a:t>
                </a:r>
                <a:r>
                  <a:rPr lang="en-US" i="1" dirty="0" smtClean="0"/>
                  <a:t>e.g.</a:t>
                </a:r>
                <a:r>
                  <a:rPr lang="en-US" dirty="0" smtClean="0"/>
                  <a:t> 64 B)</a:t>
                </a:r>
              </a:p>
              <a:p>
                <a:pPr lvl="1"/>
                <a:r>
                  <a:rPr lang="en-US" dirty="0" smtClean="0"/>
                  <a:t>Blocks </a:t>
                </a:r>
                <a:r>
                  <a:rPr lang="en-US" dirty="0"/>
                  <a:t>consist of adjacent bytes (differ in </a:t>
                </a:r>
                <a:r>
                  <a:rPr lang="en-US" dirty="0" smtClean="0"/>
                  <a:t>address </a:t>
                </a:r>
                <a:r>
                  <a:rPr lang="en-US" dirty="0"/>
                  <a:t>by 1)</a:t>
                </a:r>
              </a:p>
              <a:p>
                <a:pPr lvl="2"/>
                <a:r>
                  <a:rPr lang="en-US" dirty="0"/>
                  <a:t>Spatial locality</a:t>
                </a:r>
                <a:r>
                  <a:rPr lang="en-US" dirty="0" smtClean="0"/>
                  <a:t>!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 smtClean="0"/>
                  <a:t>Offset </a:t>
                </a:r>
                <a:r>
                  <a:rPr lang="en-US" dirty="0"/>
                  <a:t>field </a:t>
                </a:r>
              </a:p>
              <a:p>
                <a:pPr lvl="1"/>
                <a:r>
                  <a:rPr lang="en-US" dirty="0" smtClean="0"/>
                  <a:t>Low-order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bits of </a:t>
                </a:r>
                <a:r>
                  <a:rPr lang="en-US" dirty="0" smtClean="0"/>
                  <a:t>address </a:t>
                </a:r>
                <a:r>
                  <a:rPr lang="en-US" dirty="0"/>
                  <a:t>tell you which byte within a </a:t>
                </a:r>
                <a:r>
                  <a:rPr lang="en-US" dirty="0" smtClean="0"/>
                  <a:t>block</a:t>
                </a:r>
              </a:p>
              <a:p>
                <a:pPr lvl="2"/>
                <a:r>
                  <a:rPr lang="en-US" dirty="0" smtClean="0"/>
                  <a:t>(address) </a:t>
                </a:r>
                <a:r>
                  <a:rPr lang="en-US" dirty="0"/>
                  <a:t>mod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lowest bits </a:t>
                </a:r>
                <a:r>
                  <a:rPr lang="en-US" dirty="0" smtClean="0"/>
                  <a:t>of address</a:t>
                </a:r>
                <a:endParaRPr lang="en-US" b="1" dirty="0"/>
              </a:p>
              <a:p>
                <a:pPr lvl="1"/>
                <a:r>
                  <a:rPr lang="en-US" dirty="0" smtClean="0"/>
                  <a:t>(</a:t>
                </a:r>
                <a:r>
                  <a:rPr lang="en-US" dirty="0"/>
                  <a:t>address) modulo (# of bytes in a block</a:t>
                </a:r>
                <a:r>
                  <a:rPr lang="en-US" dirty="0" smtClean="0"/>
                  <a:t>)</a:t>
                </a:r>
              </a:p>
              <a:p>
                <a:pPr lvl="1"/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1"/>
                </p:custDataLst>
              </p:nvPr>
            </p:nvSpPr>
            <p:spPr>
              <a:blipFill rotWithShape="0">
                <a:blip r:embed="rId1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463040" y="5486400"/>
            <a:ext cx="6145392" cy="931639"/>
            <a:chOff x="438288" y="5760720"/>
            <a:chExt cx="6145392" cy="931639"/>
          </a:xfrm>
        </p:grpSpPr>
        <p:sp>
          <p:nvSpPr>
            <p:cNvPr id="7" name="Rectangle 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560320" y="6035040"/>
              <a:ext cx="2743200" cy="36662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mtClean="0">
                  <a:latin typeface="Calibri" panose="020F0502020204030204" pitchFamily="34" charset="0"/>
                  <a:cs typeface="Calibri" panose="020F0502020204030204" pitchFamily="34" charset="0"/>
                </a:rPr>
                <a:t>Block Number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303520" y="6035040"/>
              <a:ext cx="1279902" cy="36662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mtClean="0">
                  <a:latin typeface="Calibri" panose="020F0502020204030204" pitchFamily="34" charset="0"/>
                  <a:cs typeface="Calibri" panose="020F0502020204030204" pitchFamily="34" charset="0"/>
                </a:rPr>
                <a:t>Block Offset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 Box 7"/>
                <p:cNvSpPr txBox="1">
                  <a:spLocks noChangeArrowheads="1"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438288" y="6035484"/>
                  <a:ext cx="2400009" cy="656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101882" tIns="50941" rIns="101882" bIns="50941" anchor="ctr">
                  <a:spAutoFit/>
                </a:bodyPr>
                <a:lstStyle>
                  <a:lvl1pPr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𝒎</m:t>
                      </m:r>
                    </m:oMath>
                  </a14:m>
                  <a:r>
                    <a:rPr lang="en-US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-bit address:</a:t>
                  </a:r>
                </a:p>
                <a:p>
                  <a:pPr algn="ctr"/>
                  <a:r>
                    <a:rPr lang="en-US" sz="16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(refers to byte in memory)</a:t>
                  </a:r>
                  <a:endParaRPr lang="en-US" sz="16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9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438288" y="6035484"/>
                  <a:ext cx="2400009" cy="65687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254" t="-3704" b="-1018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 Box 8"/>
                <p:cNvSpPr txBox="1">
                  <a:spLocks noChangeArrowheads="1"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5303520" y="5760720"/>
                  <a:ext cx="1280160" cy="274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normAutofit/>
                </a:bodyPr>
                <a:lstStyle>
                  <a:lvl1pPr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𝒌</m:t>
                      </m:r>
                    </m:oMath>
                  </a14:m>
                  <a:r>
                    <a:rPr lang="en-US" sz="16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sz="16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bits</a:t>
                  </a:r>
                </a:p>
              </p:txBody>
            </p:sp>
          </mc:Choice>
          <mc:Fallback xmlns="">
            <p:sp>
              <p:nvSpPr>
                <p:cNvPr id="10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5303520" y="5760720"/>
                  <a:ext cx="1280160" cy="27432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t="-17778" b="-400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 Box 9"/>
                <p:cNvSpPr txBox="1">
                  <a:spLocks noChangeArrowheads="1"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2560320" y="5760720"/>
                  <a:ext cx="2743200" cy="274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normAutofit/>
                </a:bodyPr>
                <a:lstStyle>
                  <a:lvl1pPr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𝒎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US" sz="16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𝒌</m:t>
                      </m:r>
                    </m:oMath>
                  </a14:m>
                  <a:r>
                    <a:rPr lang="en-US" sz="16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sz="16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bits</a:t>
                  </a:r>
                </a:p>
              </p:txBody>
            </p:sp>
          </mc:Choice>
          <mc:Fallback xmlns="">
            <p:sp>
              <p:nvSpPr>
                <p:cNvPr id="11" name="Text 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2560320" y="5760720"/>
                  <a:ext cx="2743200" cy="274320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t="-17778" b="-400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Rounded Rectangle 12"/>
          <p:cNvSpPr/>
          <p:nvPr/>
        </p:nvSpPr>
        <p:spPr bwMode="auto">
          <a:xfrm>
            <a:off x="6096000" y="450217"/>
            <a:ext cx="2743200" cy="629895"/>
          </a:xfrm>
          <a:prstGeom prst="roundRect">
            <a:avLst/>
          </a:prstGeom>
          <a:solidFill>
            <a:srgbClr val="FFCCCC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The textbook uses “b” for offset bits</a:t>
            </a:r>
          </a:p>
        </p:txBody>
      </p:sp>
    </p:spTree>
    <p:extLst>
      <p:ext uri="{BB962C8B-B14F-4D97-AF65-F5344CB8AC3E}">
        <p14:creationId xmlns:p14="http://schemas.microsoft.com/office/powerpoint/2010/main" val="301979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13728</TotalTime>
  <Words>1687</Words>
  <Application>Microsoft Office PowerPoint</Application>
  <PresentationFormat>On-screen Show (4:3)</PresentationFormat>
  <Paragraphs>497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ＭＳ Ｐゴシック</vt:lpstr>
      <vt:lpstr>Anonymous Pro</vt:lpstr>
      <vt:lpstr>Arial</vt:lpstr>
      <vt:lpstr>Arial Narrow</vt:lpstr>
      <vt:lpstr>Calibri</vt:lpstr>
      <vt:lpstr>Cambria Math</vt:lpstr>
      <vt:lpstr>Courier New</vt:lpstr>
      <vt:lpstr>Roboto Regular</vt:lpstr>
      <vt:lpstr>Times New Roman</vt:lpstr>
      <vt:lpstr>Trebuchet MS</vt:lpstr>
      <vt:lpstr>Wingdings</vt:lpstr>
      <vt:lpstr>UWTheme-351-Au18</vt:lpstr>
      <vt:lpstr>Caches II CSE 351 Spring 2019</vt:lpstr>
      <vt:lpstr>Administrivia</vt:lpstr>
      <vt:lpstr>Memory Hierarchies</vt:lpstr>
      <vt:lpstr>An Example Memory Hierarchy</vt:lpstr>
      <vt:lpstr>An Example Memory Hierarchy</vt:lpstr>
      <vt:lpstr>Intel Core i7 Cache Hierarchy</vt:lpstr>
      <vt:lpstr>Making memory accesses fast!</vt:lpstr>
      <vt:lpstr>Cache Organization (1)</vt:lpstr>
      <vt:lpstr>Cache Organization (1)</vt:lpstr>
      <vt:lpstr>Peer Instruction Question</vt:lpstr>
      <vt:lpstr>Cache Organization (2)</vt:lpstr>
      <vt:lpstr>Review:  Hash Tables for Fast Lookup</vt:lpstr>
      <vt:lpstr>Place Data in Cache by Hashing Address</vt:lpstr>
      <vt:lpstr>Place Data in Cache by Hashing Address</vt:lpstr>
      <vt:lpstr>Practice Question</vt:lpstr>
      <vt:lpstr>Place Data in Cache by Hashing Address</vt:lpstr>
      <vt:lpstr>Tags Differentiate Blocks in Same Index</vt:lpstr>
      <vt:lpstr>Checking for a Requested Address</vt:lpstr>
      <vt:lpstr>Cache Puzzle</vt:lpstr>
      <vt:lpstr>Direct-Mapped Cache</vt:lpstr>
      <vt:lpstr>Direct-Mapped Cache Problem</vt:lpstr>
      <vt:lpstr>Associativity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Caches II CSE 351 Spring 2019</dc:title>
  <dc:creator>Justin Hsia</dc:creator>
  <cp:lastModifiedBy>Ruth Anderson</cp:lastModifiedBy>
  <cp:revision>135</cp:revision>
  <cp:lastPrinted>2018-11-05T07:44:12Z</cp:lastPrinted>
  <dcterms:created xsi:type="dcterms:W3CDTF">2016-11-03T00:48:32Z</dcterms:created>
  <dcterms:modified xsi:type="dcterms:W3CDTF">2019-05-10T04:33:26Z</dcterms:modified>
</cp:coreProperties>
</file>