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9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2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3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5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6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7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8.xml" ContentType="application/vnd.openxmlformats-officedocument.presentationml.notesSlide+xml"/>
  <Override PartName="/ppt/ink/ink3.xml" ContentType="application/inkml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9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2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1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22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1" r:id="rId1"/>
  </p:sldMasterIdLst>
  <p:notesMasterIdLst>
    <p:notesMasterId r:id="rId35"/>
  </p:notesMasterIdLst>
  <p:handoutMasterIdLst>
    <p:handoutMasterId r:id="rId36"/>
  </p:handoutMasterIdLst>
  <p:sldIdLst>
    <p:sldId id="904" r:id="rId2"/>
    <p:sldId id="875" r:id="rId3"/>
    <p:sldId id="906" r:id="rId4"/>
    <p:sldId id="897" r:id="rId5"/>
    <p:sldId id="898" r:id="rId6"/>
    <p:sldId id="899" r:id="rId7"/>
    <p:sldId id="900" r:id="rId8"/>
    <p:sldId id="901" r:id="rId9"/>
    <p:sldId id="905" r:id="rId10"/>
    <p:sldId id="895" r:id="rId11"/>
    <p:sldId id="708" r:id="rId12"/>
    <p:sldId id="876" r:id="rId13"/>
    <p:sldId id="877" r:id="rId14"/>
    <p:sldId id="878" r:id="rId15"/>
    <p:sldId id="829" r:id="rId16"/>
    <p:sldId id="870" r:id="rId17"/>
    <p:sldId id="861" r:id="rId18"/>
    <p:sldId id="847" r:id="rId19"/>
    <p:sldId id="848" r:id="rId20"/>
    <p:sldId id="866" r:id="rId21"/>
    <p:sldId id="872" r:id="rId22"/>
    <p:sldId id="859" r:id="rId23"/>
    <p:sldId id="850" r:id="rId24"/>
    <p:sldId id="849" r:id="rId25"/>
    <p:sldId id="854" r:id="rId26"/>
    <p:sldId id="855" r:id="rId27"/>
    <p:sldId id="860" r:id="rId28"/>
    <p:sldId id="873" r:id="rId29"/>
    <p:sldId id="858" r:id="rId30"/>
    <p:sldId id="893" r:id="rId31"/>
    <p:sldId id="845" r:id="rId32"/>
    <p:sldId id="853" r:id="rId33"/>
    <p:sldId id="842" r:id="rId34"/>
  </p:sldIdLst>
  <p:sldSz cx="9144000" cy="6858000" type="screen4x3"/>
  <p:notesSz cx="9296400" cy="70104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9999"/>
    <a:srgbClr val="B6B6B6"/>
    <a:srgbClr val="4B2A85"/>
    <a:srgbClr val="F6F5BD"/>
    <a:srgbClr val="CBCDF0"/>
    <a:srgbClr val="FFCCCC"/>
    <a:srgbClr val="FF9999"/>
    <a:srgbClr val="D5F1CF"/>
    <a:srgbClr val="3C52A6"/>
    <a:srgbClr val="C1A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1190" autoAdjust="0"/>
  </p:normalViewPr>
  <p:slideViewPr>
    <p:cSldViewPr snapToGrid="0">
      <p:cViewPr varScale="1">
        <p:scale>
          <a:sx n="114" d="100"/>
          <a:sy n="114" d="100"/>
        </p:scale>
        <p:origin x="1530" y="96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129" d="100"/>
          <a:sy n="129" d="100"/>
        </p:scale>
        <p:origin x="1456" y="2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48:30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 5501 8 0,'9'16'5'0,"-9"-11"-2"0,-9-2 12 15,9-3 7-15,0 0 1 16,-6 0 0-16,3-3-8 0,0-2-4 16,-3-6-2-16,3-2-1 15,-6-3-2-15,3-3-1 16,3-4 3-16,0-4 3 16,3 3 0-16,-6 0 3 15,3-2-3-15,3 2-1 16,0-10-6-16,9-1-3 15,-3 4 0-15,9 2-1 0,-6 5 0 16,3 5-3-16,0 6 2 16,6 8-1-16,-7 5 0 15,1 8 2-15,0 13 0 16,3 0 2-16,-6-3 3 16,-6 1-2-16,0 0 0 0,-3-4 5 15,-6 1 5 1,-3 0-5-16,0-3-2 15,-3-2-3-15,-3-3-3 16,1-3-13-16,-7-2-4 0,6-3-15 16,3 0-43-1,3 0 3-15</inkml:trace>
  <inkml:trace contextRef="#ctx0" brushRef="#br0" timeOffset="1">1838 5112 60 0,'0'5'24'0,"0"-2"-12"0,0 5-1 0,3 2 10 15,0 9 2-15,0-1 1 16,0-2-11-16,0 0-3 16,3 0-4-16,-6-3-1 15,0-2-1-15,0-3 2 16,0 0-3-16,0-3 5 0,0 0 4 16,0-7-6-1,-6-4 8-15,3-2 3 16,3-5-7-16,3-8-1 15,3 2-7-15,-3 3-2 0,12 3 0 16,-3 0 0-16,0 2-3 16,0 1 2-16,0 2-6 15,3 3 0-15,-3-1-46 16,5 4-45 0,-5 2 24-16</inkml:trace>
  <inkml:trace contextRef="#ctx0" brushRef="#br0" timeOffset="2">2041 5149 112 0,'-15'13'44'0,"15"-10"-24"0,-3 18-24 0,3-13 10 16,0 2 1-16,-3 4 6 15,3 1-5-15,0 1 0 16,3 0-4-16,3-3-1 15,6 1-1-15,0-6 1 0,6-3 2 16,-7-5 4-16,4-3 5 16,0-2-4-16,-6-3 2 15,0-3-1-15,-3-7 1 16,0 2 0-16,-6-8 0 16,-6 0-2-16,-3 3 1 15,3 3-6-15,-3 2-3 16,-6 5-4-16,3 3 1 15,1 6-6-15,2-1-3 0,6 6-16 16,-6-1-7-16,6 1-24 16,3-3-35-1,12 8 22-15</inkml:trace>
  <inkml:trace contextRef="#ctx0" brushRef="#br0" timeOffset="3">2365 5122 48 0,'-15'-5'19'0,"18"2"-10"0,-6 3-4 16,3 0 34-16,-6 0 8 16,0 3-20-16,-2 2-7 15,-4 9-13-15,0 4-5 16,0 3-1-1,-6-2-1-15,6 2 0 0,6-3-5 0,3-2 1 16,3 0 2-16,9-3 3 16,-3-2-2-16,3-6 0 15,6-2 3-15,-3-3 1 16,6-5-1-16,-4-6 1 16,-2 1 2-16,-3-9 4 15,-3-2 5-15,0 2 3 16,-9 1-5-16,0 2-2 15,-3 0-3-15,6 5 0 16,0 4-4-16,0 1-2 0,0 6-5 16,0 8-2-16,6 8 3 15,3 5 3-15,0 6-1 16,3 2 0-16,-9 0 5 16,6 0 2-16,0 0 6 15,-9-2 5-15,0-1 2 16,-9-2 3-16,0 2-1 15,-3-5-1-15,-3-5-10 16,-3-2-4-16,0-7-6 16,-2-1-1-16,-1-6-19 15,0-3-9-15,6-2-27 0,3-3-10 16,3 0-22 0</inkml:trace>
  <inkml:trace contextRef="#ctx0" brushRef="#br0" timeOffset="4">2508 5130 116 0,'0'3'44'0,"9"2"-24"0,-9 11-24 0,6-5 8 0,0 2 4 16,0 0 7-1,0 0-1-15,0 1 0 16,-6-4-8-16,3 1-2 0,0-3-2 16,-3 0 1-16,0-3 0 0,0 0 5 15,0-5 5-15,-3-2 6 16,0-4-6 0,3-4 0-16,0-9-5 15,0 1 0-15,3-1-5 16,3 3-2-16,0 3 0 15,3 0-1-15,0 2-5 16,-1 3 1-16,4 3 0 16,0 2-1-16,3 1-29 15,6-1-13-15,0 0-31 16</inkml:trace>
  <inkml:trace contextRef="#ctx0" brushRef="#br0" timeOffset="5">2836 5104 152 0,'-27'0'57'0,"24"2"-30"0,0 1-32 15,-3 0 5-15,0 2-4 16,-3 3 4-16,0 5 2 16,0 8 0-16,0 3-4 0,3-3 1 15,0 1-1-15,3-4 0 16,3 1 2-16,6-4 0 15,0-4 0-15,0-3 0 16,6-3 4-16,3-2 2 0,0-3 2 16,-3-3 2-16,0-2-5 15,-3-3-1-15,-1-3-2 16,-2-2 1-16,-3-5 0 16,0-3 3-16,-3 2-3 15,0 6-2-15,0 2 2 16,0 3 2-16,0 3 0 15,0 2 0-15,0 6-6 16,0 8-1-16,3-1 3 16,3 3 1-16,3 1-3 0,-3-1 1 15,3 0 2 1,3 0 3-16,0-2-9 16,0-3-2-16,-6-3-54 15,3-2-45 1,0-3 32-16</inkml:trace>
  <inkml:trace contextRef="#ctx0" brushRef="#br0" timeOffset="6">2961 5141 88 0,'6'5'35'0,"-6"11"-18"0,0 10 9 0,5-15 18 15,-5 0-12-15,0 2-6 16,0 0-11-16,0 0-5 16,0 1-5-16,3-4-4 0,-3-2 2 15,0 0 0-15,3-3 1 0,-3-2 0 16,0-3 0-16,0-3 0 16,6-2 0-16,0-3-2 15,3-2-2 1,0-9-2-16,0-5-1 0,0 3-1 15,0 2 0-15,0 6 5 16,0 5 1-16,0 3-5 16,3 10-2-16,-3 1 4 15,0 7 2-15,-4 0 3 16,-2 0 2-16,0 1-3 0,0-4 0 16,-3-2 1-16,0-3 2 15,0 1-3-15,0-6 0 16,3 0-1-1,3-6-2-15,3-12 3 16,3-3 0-16,3-1-4 0,0 1 1 16,3 5-2-16,0 6 0 15,2 5-3-15,-2 7-1 16,-3 9 5-16,-3 7 2 16,0 3 3-16,-3 1 2 15,-3-1-3-15,0-3 0 16,3-2-14-16,-3-3-8 0,3 1-74 31</inkml:trace>
  <inkml:trace contextRef="#ctx0" brushRef="#br0" timeOffset="7">1853 5689 88 0,'0'-6'33'0,"0"4"-18"0,-3-1-2 0,3 3 14 15,-3-3-4-15,-3 1 1 16,3 4-4-16,-11-2-1 16,2 6-10-16,-3 2-3 0,0 2-4 15,0 3-2-15,6 1 1 0,-3 4-6 16,3-2 1-16,3 3 0 15,6-1 2-15,6-2-4 16,6 0 2-16,6-3 4 16,-6 0 4-16,6-2-1 15,3-3-2-15,5-6-16 16,1-2-7-16,0-2-47 16</inkml:trace>
  <inkml:trace contextRef="#ctx0" brushRef="#br0" timeOffset="8">2053 5686 92 0,'-12'-3'35'0,"12"9"-18"0,-6-6-18 0,6 2 9 16,-3 3 4-16,-3 1 4 16,0 4-2-16,-3 1 2 15,3 5-9-15,0 2-2 16,3 1 1-16,3-1 1 15,3-2-3-15,3 0 2 0,3-3 3 16,3-5 4-16,3-2 4 16,6-4 0-16,-9-2-1 15,5-8-4-15,-8-5 0 16,3-3-1-16,-9 0 3 0,3 0 2 16,-12-2 2-16,3 2-12 15,-9-2-6-15,3 4 0 16,-5 4-1-16,2-1-10 15,0 6-5-15,0 2-25 16,6 3-11-16,0 5-33 16,6-2-20-1,3 2 49-15</inkml:trace>
  <inkml:trace contextRef="#ctx0" brushRef="#br0" timeOffset="9">2163 5704 96 0,'0'3'35'0,"0"2"-18"0,0 3-18 0,0-2 7 15,0 2 4-15,0 2 4 16,0 6-1-16,9 3 2 16,-6-4-6-16,6 1-3 15,3-3 1-15,5-2 2 16,-5-3-4-16,6-3 1 0,-6-5 4 15,0-5-2-15,0-6 3 16,3 1-4-16,-6-3 1 16,-3-3-3-16,0 0 2 15,-6 0-4-15,0 3 0 16,0 0-1-16,3 5-2 0,-3 2 3 16,3 4 0-16,-3 7-4 15,3 3-1-15,3 0-2 16,-1 2 3-16,4 4 2 15,-3-4 2-15,3 1-6 16,3-3 0-16,-3 0-39 16,6-3-60-1,-6-8 11-15</inkml:trace>
  <inkml:trace contextRef="#ctx0" brushRef="#br0" timeOffset="10">2458 5678 132 0,'0'3'49'0,"2"2"-26"0,4 3-29 0,-6-3 8 16,3 6 11-16,-3 2 8 15,3 0-1-15,-3 3 0 16,3 0-11-16,-3 0-5 16,3-3-3-16,-3-2 3 0,0-3 2 15,0-3 0-15,0-5 7 16,0-5 0-1,3-3-5-15,0-3 1 16,3-5-6-16,0-2-2 16,3-1 0-16,3 3-1 15,3 3 0-15,0 5 0 16,-6 0-5-16,3 5 1 16,0 6 2-16,5 5 1 15,-8 3 3-15,3 2 1 0,-6 3-1 16,0 2-2-16,0 1 3 15,0-3 0-15,0-3-12 16,-3-3-7-16,0-2-40 16,3-2-56-1,3-9 22-15</inkml:trace>
  <inkml:trace contextRef="#ctx0" brushRef="#br0" timeOffset="11">2764 5437 188 0,'-3'-2'71'0,"6"4"-38"0,3 1-41 0,-6 2 10 15,3 6-3-15,0 5 2 16,0 7 6-16,0 14 4 16,3 0-6-16,0 1-3 15,3-1-1-15,0 0 1 0,0-6 1 16,-3-2-1-16,0-5-2 15,-3-3-43-15,0-5-19 16,-1 0-13 0</inkml:trace>
  <inkml:trace contextRef="#ctx0" brushRef="#br0" timeOffset="12">2621 5670 228 0,'-18'-5'85'0,"18"2"-46"0,3 3-46 16,3 0 14-16,3-8 15 16,3-2 10-16,6-1-10 15,6 0-2-15,6 1-12 16,2 2-5-16,4 3-2 0,-3-1-4 16,0 4 2-16,2-1-41 15,1 0-17-15,-6 1-54 16</inkml:trace>
  <inkml:trace contextRef="#ctx0" brushRef="#br0" timeOffset="13">2993 5652 192 0,'-21'0'74'0,"21"0"-40"0,0 5-42 0,0-5 10 16,0 5 5-16,6 0 8 15,0 1 1-15,6-1 0 16,0 0-8-1,3-2-3-15,-3-3 1 0,3-3-3 0,0 1 0 16,3-9 3-16,-4-5 3 16,-2 3-6-16,-3 0-2 15,-3-1 1-15,-6 1 1 16,0 3-1-16,-12-1 1 0,0 3-4 16,-2 3-2-1,-4 5-3-15,-3 5-1 16,3 6-1-16,0 5 2 15,3 5 4-15,3 0 3 0,3 3-2 16,6-3-2-16,3 0 2 16,0-2 0-16,9-1-2 15,3-2 2-15,3-3-15 16,0-2-6-16,3-11-62 16,3-3-36-1,3-2 51-15</inkml:trace>
  <inkml:trace contextRef="#ctx0" brushRef="#br0" timeOffset="14">3178 5670 156 0,'-3'0'57'0,"3"11"-30"0,0-1-34 0,0-2 10 16,0 3 1-16,0-1 2 16,0 1-2-16,0-1-1 15,0-2-1-15,0 0 3 0,0-2 4 16,0-6 10-16,0 2 8 15,0-2-5-15,0-2-1 16,0-4-8-16,0-2 0 16,0-2-6-16,6-3-2 15,0 2 0-15,3 0-1 16,0-4-5-16,6 1 1 16,2 4-2-16,1-1 0 15,3 3 0-15,0 3 0 16,0 0-44-16,0-1-20 15,-4-2-30-15</inkml:trace>
  <inkml:trace contextRef="#ctx0" brushRef="#br0" timeOffset="15">1824 7228 136 0,'-15'3'52'0,"0"5"-28"0,-6 3-22 16,15-1 12-16,-3 3-7 15,-3 3 1-15,-3 8-1 0,6 5 3 16,3-5-5-16,-3 0 1 0,9-3 1 16,9-5-8-16,-3 0-1 15,9-6 0-15,6-2 3 16,-3-2-11-1,15-6-6-15,-4 0-31 16,1 0-39 0,-9-3 21-16</inkml:trace>
  <inkml:trace contextRef="#ctx0" brushRef="#br0" timeOffset="16">1990 7297 116 0,'0'0'46'0,"0"0"-24"0,0 3-13 0,-6 0 16 0,3-1-3 15,-3 3-1-15,0 3-5 16,6 0-2-16,-9 3-8 16,3 2-4-16,1 6-1 0,5-1 1 15,0-2 1-15,5 0-1 16,4 0-2-16,0-6 3 15,3-2 0-15,3-2 5 16,0-6 5-16,-3-3 4 16,3-8 2-16,-3 1-2 15,-9-6 2-15,3 0 3 0,-12 0 3 16,0 0-9 0,-3 3-2-16,-3 0-8 15,3 2-4-15,-6 1-6 16,6 2-2-16,3 2-26 0,-3 4-11 15,6 2-27-15,3 0-8 16,6 0-14 0</inkml:trace>
  <inkml:trace contextRef="#ctx0" brushRef="#br0" timeOffset="17">2154 7281 108 0,'-6'0'41'0,"6"3"-22"0,0 5-27 0,3-3 7 16,-3 6 14-16,3 7 9 15,-3-2 0-15,3 11 1 16,-3-6-10-16,6-3-5 0,-6-2-5 16,0-3 2-16,0-2 1 0,0-3 0 15,0-3-1-15,0-5 3 16,3-2 5-16,3-9-5 15,-6-10-2-15,3 0-3 16,3 0 0-16,6-1-2 16,-6 4-1-16,8 2 1 15,-5 3 1-15,6 7-3 16,0 6 0-16,3 6 3 16,0 2 1-16,-6 8 1 15,6 2 0-15,-6 1-2 0,2-1-2 16,-5-2 1-16,3-3 1 15,-6-2-36-15,3-6-15 16,6-5-37 0</inkml:trace>
  <inkml:trace contextRef="#ctx0" brushRef="#br0" timeOffset="18">2583 7242 164 0,'-15'-8'63'0,"9"8"-34"0,-9 0-27 0,9 0 12 16,-3 2-3-16,-3 4 3 16,-3 2-5-16,0 5-3 15,0 3-3-15,0 2-3 0,4 3 1 0,2 6-4 16,3-1 2-16,6-5-4 16,6 1 1-16,3-6 4 15,2-3 2-15,4-5 2 16,6-6 0-16,0-12-2 15,-6-6 1-15,0-3 2 16,-3-2 4-16,0 0 0 16,-3-3 2-16,-3-2-4 15,-4-6-2-15,-2-5-2 16,-5 3-3-16,-1 4 1 16,-3 4-1-16,3 5-3 15,0 5 2-15,3 3 1 0,0 5 2 16,6 2-6-16,-3 6-1 15,6 14 2-15,3 4 1 16,-6 3 2 0,6 3 2-16,-3 5-1 0,5 0 2 15,-8-2-2-15,6 7-1 16,0-2 1-16,-3-3-1 16,0-5-29-16,3-6-13 15,0-4-49 1</inkml:trace>
  <inkml:trace contextRef="#ctx0" brushRef="#br0" timeOffset="19">2722 7263 184 0,'-8'5'68'0,"8"3"-36"0,5 8-42 16,-2-5 9-16,0-1 0 15,0 9 2-15,0 4-2 16,0-4 1-16,0-1 0 15,0-2-11-15,0-2-3 0</inkml:trace>
  <inkml:trace contextRef="#ctx0" brushRef="#br0" timeOffset="20">2678 7112 204 0,'-18'-3'77'0,"18"3"-42"0,3-2-45 0,-3 2 9 16,6 0-16-16,0-3-1 16,3 0-26-16,6 1-12 15,-6-4-6-15,8-4 1 16</inkml:trace>
  <inkml:trace contextRef="#ctx0" brushRef="#br0" timeOffset="21">2856 7006 132 0,'-3'8'52'0,"3"0"-28"0,0 19-19 0,0-14 11 0,0 8 6 16,0 5 6 0,3 6-9-16,-3 3-1 15,3-1-10-15,0-2-5 0,0 10-2 16,3-10-1-16,-6-3 2 0,3-5-50 16,0-6-63-1,-3-5 15-15</inkml:trace>
  <inkml:trace contextRef="#ctx0" brushRef="#br0" timeOffset="22">2693 7268 192 0,'-12'-3'71'0,"15"3"-38"0,3-2-43 15,3 2 11-15,-3-3 8 16,3-2 8-16,11 0-6 15,7-1-1-15,0 1-6 0,0 0-16 16,-1-1-5-16,-2 1-44 16,-3 2-46-16,-3 1 27 15</inkml:trace>
  <inkml:trace contextRef="#ctx0" brushRef="#br0" timeOffset="23">2961 7220 124 0,'0'14'49'0,"0"-1"-26"0,0 8-14 0,0-10 16 16,0-1-3-16,0 4-1 15,0-1-14-15,3 3-4 16,0 2-2-16,-3-2-15 0,0-3-3 16</inkml:trace>
  <inkml:trace contextRef="#ctx0" brushRef="#br0" timeOffset="24">2949 7160 228 0,'-12'-3'85'0,"18"-8"-46"16,-3 17-48-16,-3-6 12 0,3 2-7 15,3 1 0-15,0 0-8 16,5 5-5-16,-5-3-40 16,9 3-17-16,-3-3 5 15,0 3 5-15</inkml:trace>
  <inkml:trace contextRef="#ctx0" brushRef="#br0" timeOffset="25">3026 7324 88 0,'9'18'33'0,"-6"6"-18"0,3-11-5 0,-3-7 12 15,3-4 7-15,0 1 5 16,3-8-3-16,3-1 1 16,-3-2-12-16,-1-2-2 15,1-4-10-15,-3 1 6 0,-3 0 5 16,-6-3-8-16,-3 3-1 15,-3 0-6-15,1 2-3 16,-1 3-11-16,-9-2-6 16,0 4-45-16,3 4-18 15</inkml:trace>
  <inkml:trace contextRef="#ctx0" brushRef="#br0" timeOffset="26">3166 7231 108 0,'-6'8'41'0,"12"0"-22"0,-3 10-25 15,-3-10 8-15,0 3 7 16,0 0 5-16,0-3 3 16,0-1 1-16,-3-1-5 15,3-4-3-15,0-2-1 16,0 0-1-16,0-5-4 0,3-3-1 15,3-5 3-15,0-3-12 0,3 0-5 16,6-5 5-16,5 5 2 16,-2 3 4-16,0 2 0 15,-3 6 15-15,3 8 7 16,-3 2 3-16,-3 6 0 16,0 2-6-16,-3 3 1 15,-1 2-11-15,-2-2-5 16,-3-3-12-16,0-2-5 15,3-3-77 1,0-6-48-16,0-4 57 16</inkml:trace>
  <inkml:trace contextRef="#ctx0" brushRef="#br0" timeOffset="27">2050 7731 136 0,'-6'-5'52'0,"3"2"-28"0,-6 1-6 0,6 2 18 16,-3 0-9-16,-3 0-1 15,-3 2-11 1,0 6-4-16,-6 3-6 16,0 5-6-16,4 7 0 0,5 1-1 15,3 0-2-15,9 0 3 0,9-3 2 16,-3 0-7-16,5-5-3 16,4-5-33-16,6-6-15 15,0-5-21 1</inkml:trace>
  <inkml:trace contextRef="#ctx0" brushRef="#br0" timeOffset="28">2163 7779 104 0,'-12'0'41'0,"9"5"-22"0,-3 19-16 0,6-16 12 15,-6 10 2-15,0 1 2 16,6-1-8-16,0 1-4 0,3-1-2 15,6-2-1-15,-3-2-2 16,9-7 5-16,0-1 3 0,3-9 3 16,-1-2 5-16,-2-3-4 15,0-3 2-15,-9-5-3 16,-3-5 2-16,-3 3-4 16,-6-1 1-16,-3 3-7 15,-3 3-1-15,0 0-11 16,1 2-3-16,2 3-30 15,0 3-12-15,3 2-37 16</inkml:trace>
  <inkml:trace contextRef="#ctx0" brushRef="#br0" timeOffset="29">2517 7728 132 0,'-6'-2'49'0,"3"2"-26"0,0-3-14 0,0 3 16 16,0 3-8-16,0 2-2 15,-9 3-8-15,0 3-5 16,0 5-1-16,1 7-6 0,2 1 1 16,0 0 2-16,6 0 1 0,3-3-2 15,3-5 2 1,3-3-1-16,3-2-2 15,3-9 3-15,-1-4 2 0,1-6 0 16,3-11-1-16,-3-5 1 16,0 1-1-16,-9-4 2 15,-3-2 1-15,0 0-4 16,0-3 1-16,-6-5 0 16,0 8 0-16,-3 3 0 15,3 4 0-15,-3 4 4 16,3 7 5-16,0 3-3 15,3 6-1-15,0 7-5 16,3 6 0-16,3 4 2 0,3 4 1 16,0 5-1-1,6 2 1-15,0-2-2 0,0 8-1 16,3 2 1-16,0-5-1 16,-3-5-7-16,0-5 0 15,0-4-63 1,-1-7-39-16,1-2 47 15</inkml:trace>
  <inkml:trace contextRef="#ctx0" brushRef="#br0" timeOffset="30">2681 7726 80 0,'-3'2'33'0,"6"1"-18"0,0 5-5 0,0-5 14 0,3 2 4 15,0 0 6 1,3 1-10-16,2-4-2 15,-5 1-4-15,9-3-2 0,0-3-8 16,0-2 4-16,-3 0 1 0,0-3-2 16,0-3-1-16,-3 1-6 15,-9-4-1-15,-3 4-1 16,-9-1-2-16,0 3-6 16,-3 3-1-16,-3 2-6 15,0 3-2-15,0 6 2 16,-2 2 2-16,5 5 7 15,0 3 2-15,3 2 2 16,6-2 0-16,3 5 0 0,3 6 2 16,6-6 3-16,9-3 2 15,-3-2-3-15,12-5-1 16,5-3-8 0,1-3-4-16,-3-2-39 15,3-3-56 1,-10-8 19-16</inkml:trace>
  <inkml:trace contextRef="#ctx0" brushRef="#br0" timeOffset="31">3044 7665 140 0,'0'-11'52'0,"0"9"-28"0,0-1 9 0,0 3 28 16,-6-3-2-16,-6 1 2 0,0-1-32 16,0 3-12-16,0 3-11 15,-3 2-5-15,4 0 2 0,-1 3-7 16,3 0 1-16,0 0-1 16,6 3 2-1,3-1-1-15,9 4-1 0,6 1 0 16,2-1 3-16,-2-1 0 15,-3 5 1-15,-3-2 0 0,-9 8 6 32,-6-3 2-32,-3 0-5 15,-3-7 1-15,-2-1-40 16,-1-2-15-16,0-4-72 16</inkml:trace>
  <inkml:trace contextRef="#ctx0" brushRef="#br0" timeOffset="32">6916 4659 56 0,'-14'0'22'0,"14"0"-12"0,0 3-10 16,0-3 5-16,0 0-3 16,0 5-2-16,3 1 1 15,2-1-1-15,1-3-5 16,0 1 1-16,0 0-20 16,0-3-9-16</inkml:trace>
  <inkml:trace contextRef="#ctx0" brushRef="#br0" timeOffset="33">6646 4704 88 0,'0'-21'35'0,"0"21"-18"0,-12-5-5 0,9 2 16 15,0 1-7-15,0-4-2 16,-3 1-3-16,-3 0 0 16,0 2 0-16,0 3 0 0,-6 3-8 15,0 5-5-15,-6 5 0 0,4 8-4 16,-1 3 0-1,3 0-1-15,3-1 0 16,9-1-3-16,6-4 1 16,3-2 2-16,3-3 1 0,3-5 1 15,3-3 0-15,-1-5 2 16,1-2 3-16,0-1 0 16,-3-5 0-16,-3-2-1 15,0-1 0-15,-3-5 0 16,-3-5 0-16,-3 3 0 15,0 2 0-15,0 2-5 16,0 4 1-16,0 2 0 16,3 3 2-16,-3 5-6 15,6 8 1-15,0 5-4 16,3 5 2-16,0 6 5 16,0 0 2-16,-1 2 2 0,-2 3 2 15,-3-2 1-15,0-3 1 16,-6-3 7-16,-3-3 2 15,-2-2-6-15,-4 0-2 16,-3-5-5-16,-3-6-3 16,-3-2-14-16,3-6-4 15,-3 0-24-15,3 1-9 16,4-4-25 0,8-1-21-16,6-4 41 15</inkml:trace>
  <inkml:trace contextRef="#ctx0" brushRef="#br0" timeOffset="34">6771 4675 120 0,'-3'0'46'0,"0"3"-24"0,3-1-13 0,0 4 16 0,3-1-10 15,3 6-1-15,2-1 1 16,1-2 2-16,3 5-9 16,3-2-4-16,0-3-1 0,0-3 0 15,3-7 1-15,0-4 2 16,-3-2 3-16,-4-2-4 16,-2-1-1-16,-3 1-2 15,-6-1-2-15,-3 0 3 0,-6 1 2 16,-2 2-4-16,-4 5-1 15,-6 3 0-15,0 3 0 16,-3 2 0-16,3 3 0 16,3 13-3-16,4-2 0 15,2-1 2-15,6 1 2 16,6-1 0-16,6 1-1 16,3-1 1-16,5-2-1 15,4-2 0-15,0-4 0 16,3-2 0-16,3-3 0 15,3-5-33-15,-4-5-13 0,4-3-37 16</inkml:trace>
  <inkml:trace contextRef="#ctx0" brushRef="#br0" timeOffset="35">7027 4651 32 0,'-6'-2'13'0,"6"4"-6"0,0 1-8 16,0 0 4-16,0 2 33 0,0 3 18 16,3 5-14-1,0 8-7-15,0 0-16 16,-1 3-4-16,1-3-7 0,0 1-2 16,0-7-2-16,0-1 1 0,0-4 0 15,0-2 5-15,-3-2 3 16,0-6 0-1,0-3 1-15,3-8-4 0,0-2-3 16,3-8-5-16,3-3 0 16,0 3 0-16,0 2 0 15,0 6-3-15,0 3 0 16,0 4-1-16,0 6 3 16,0 8 2-16,0 11 2 15,-3-1 1-15,0 1 0 16,-1-1-2-16,1 1 1 15,0-3-2-15,0-3-1 16,0-2-13-16,0-6-4 0,0-3-37 16,3-4-49-1,3-3 24-15</inkml:trace>
  <inkml:trace contextRef="#ctx0" brushRef="#br0" timeOffset="36">7291 4683 140 0,'-3'3'55'0,"6"2"-30"0,0 14-25 16,0-11 10-16,3-3 9 15,0 8 7-15,3-2-7 16,3-6-3-16,0 0-9 16,0-2-1-16,3-6 1 0,0 1-3 0,-3-9-1 15,0 0 1-15,-4 1 2 16,-2-1-3-16,-3 1 0 15,-3-4-1-15,-3 4 1 16,-6-1 0-16,-5 3 1 16,-1 3-7-16,-3 5 0 15,0 5-1-15,0 6 2 16,0 5-1-16,3 5-1 16,6 0 3-16,7 0 0 15,2-2 1-15,5-1 0 16,4-2 0-16,6-3 0 15,3 1 0-15,0-4 0 0,3-4-27 16,0-6-9-16,-3-3-50 31</inkml:trace>
  <inkml:trace contextRef="#ctx0" brushRef="#br0" timeOffset="37">7458 4723 104 0,'-6'-3'41'0,"6"3"-22"0,3 3-22 15,-3-3 19 1,3 13 5-16,3 0 5 16,0 1 2-16,0 1-9 15,0 1-4-15,0-3-8 16,0 1-5-16,-3-6 1 0,0 2 0 0,-3-4 3 16,0-4 3-16,0-2 5 15,0 0-4-15,0-5 0 16,-3-3 2-1,3-3 3-15,0-2-6 16,0-3-1-16,0-2-4 0,6 2-1 16,0 3-3-16,3-1-1 15,3 1 1-15,-1 3 0 16,1 2-9-16,0 2-2 16,0 4-43-16,3-1-19 15,0 3-15 1</inkml:trace>
  <inkml:trace contextRef="#ctx0" brushRef="#br0" timeOffset="38">7720 4691 156 0,'-6'-3'57'0,"6"3"-30"0,-3-2-16 0,3 2 15 0,-3 0-6 16,-3 0-1-16,0 2-14 15,-3 1-2-15,0 8-3 16,-2 7-3-16,2 1 0 0,0 2 2 16,3 0 0-16,3-2-2 15,3-4 0-15,0 1-3 16,6-2 1-16,3-7-2 16,3-1 2-16,-1-4 1 0,1-2-1 15,0-2 4-15,-3-4 0 16,0-1 1-16,-3-4 0 15,-3 0 2-15,-3-5 1 16,0 3-4-16,0 3-1 16,-3 2 1-1,3 8-2-15,0 5 1 16,0 0 4-16,3 6 1 16,3 2-1-16,0 0 1 15,0-2-4-15,0 0 0 16,3-1 1-16,0-2 2 15,6-5-32-15,-1-3-14 16,-2-3-25 0</inkml:trace>
  <inkml:trace contextRef="#ctx0" brushRef="#br0" timeOffset="39">7866 4437 136 0,'3'8'52'0,"-3"0"-28"0,0 10-15 0,0-4 14 0,0 12 0 15,3 9 3-15,-3 7-10 16,3 6-4-16,0-4-7 16,3-1-2-16,0-6 1 0,0-5-2 0,0-9-2 15</inkml:trace>
  <inkml:trace contextRef="#ctx0" brushRef="#br0" timeOffset="40">8205 4649 88 0,'0'-3'33'0,"3"8"-18"0,0 1-2 0,0-1 14 15,0 6-4-15,0 15-1 16,0 6-10-16,0 5-3 16,0 5 4-16,0-5 3 0,-3-2-8 15,0-4 2-15,0-4 3 0,0-6-5 16,0-3-2-1,0-4 1-15,-3-12 5 16,0-4-5-16,0-4-3 16,-3-7 0-16,3-11-3 15,0 1 2-15,3-7-2 16,3-12-1-16,3 2-2 16,6 3 1-16,6 0 1 15,0 6 0-15,0 4 0 16,-1 9 0-16,1 4-3 15,-3 12 2-15,0 4 3 0,-3 9 1 16,-3 5 10-16,-6 5 3 16,-6 0 1-16,-3 0 2 15,-6 1-8-15,-3-4-4 16,0-5-7-16,-3-2 0 16,1-3-27-16,2-3-11 15,3-2-19-15,0-3-7 16</inkml:trace>
  <inkml:trace contextRef="#ctx0" brushRef="#br0" timeOffset="41">8420 4630 136 0,'-6'0'52'0,"6"6"-28"0,-3 1-24 0,3 1 13 16,0 3 4-16,-3 5 4 0,3 8-8 16,0-1-5-16,3-1-5 15,0-1 0-15,3-3 0 0,0-2 1 16,2-5 0-16,4-3 4 16,0-6 3-16,0-4-2 15,0-4 0-15,-3-2-5 16,0-13-3-16,-3 0 2 0,-3 3 0 15,-3-1-4-15,3 3 1 16,-3 3 0-16,0 5 2 16,0 3-3-1,0 5-2-15,3 2-1 0,0 9 3 16,3 8 0-16,0-4 3 16,3 4-1-16,0-3-1 15,2 0 3-15,1-6 0 16,3-2-37-16,0-3-16 15,-3-2-37 1</inkml:trace>
  <inkml:trace contextRef="#ctx0" brushRef="#br0" timeOffset="42">8682 4638 124 0,'-3'3'49'0,"6"2"-26"0,-1 6-29 0,1-3 8 0,0 7 18 15,0 7 8-15,0-1-2 16,0-3-3-16,0 1-11 16,-3-6-5-16,0-2-4 15,3-3 0-15,-3 0 2 0,0-3 2 16,-3 0 1-16,0-5 0 16,0 0 2-16,0-3-1 15,0-10 2-15,3-5-6 0,0 2-3 16,3 0-1-1,0 0-1-15,3 3 0 16,3 0 0-16,3-1-3 16,3 4 2-16,0-1-1 0,0 3-2 15,0 3-35-15,0 0-16 16,2 2-36 0</inkml:trace>
  <inkml:trace contextRef="#ctx0" brushRef="#br0" timeOffset="43">8955 4707 84 0,'0'26'33'0,"0"4"-18"0,0 1 2 16,0-15 14-16,0 3 1 16,0 7 1-16,0-2-14 15,0 0-6-15,0-3-8 16,0-3 3-16,0-2 2 0,0-2-3 16,0-7 1-16,-3-4 4 15,0-6 2-15,0-4-7 16,0-12-4-16,0 0-2 15,0-7-1-15,1 0-5 16,2-14-1-16,5 0 0 0,1 3 2 16,0 3-1-16,0 2 4 15,3 6 0-15,3 4 1 16,3 4 0-16,0 7 2 16,3 6-3-16,-3 8-2 15,0 5 2-15,-4 2 2 16,-2 3 2-16,-6 6 1 15,-6 5 4-15,-3-3 3 16,-2-3-4-16,-4-2 1 16,-3-2-21-16,0-4-5 15,-3-2-25-15,-3-5-10 0,3-3-25 16</inkml:trace>
  <inkml:trace contextRef="#ctx0" brushRef="#br0" timeOffset="44">9143 4649 64 0,'0'10'27'0,"0"1"-14"0,3 18 7 15,0-13 14-15,3 0-3 16,-3 2-1-16,3-2-5 16,3 0-4-16,3-3-3 0,-1-2 1 15,1-3-10 1,3-6 8-16,0-4 5 0,0-4-2 0,-3-1 0 16,-3-7-5-16,-3-4-1 15,-3-1-4-15,-6 1 1 16,-3-1-4-16,-3 3 1 15,-3 3-5-15,-3 0 0 16,-3 5-19-16,3 3-9 16,1 2-29-16,-1 0-13 15,6 3-34 1</inkml:trace>
  <inkml:trace contextRef="#ctx0" brushRef="#br0" timeOffset="45">9426 4609 200 0,'-12'5'77'0,"-3"-2"-42"0,6 2-30 15,6 1 17-15,-3-1-12 16,0 0-3-16,0 0-7 16,6 1 0-16,3-1 0 15,3 0 0-15,0 3 0 0,3 0-5 0,3 8 1 16,0 5 2-16,-3-2 3 16,-3-1 6-16,-3 1 6 15,-3-3 6-15,-3-3 5 16,-3 0-8-16,-3-2-4 15,-6-3-5-15,0-3 0 16,0 0-9-16,0-5 0 16,6 0-33-16,3-2-14 15,0-4-57 1,15 1-31-16,3-3 65 16</inkml:trace>
  <inkml:trace contextRef="#ctx0" brushRef="#br0" timeOffset="46">9551 4686 180 0,'-3'0'68'0,"9"2"-36"0,3 1-37 15,-6 0 10-15,3-1 1 16,-1 6 6-16,4 0 5 16,3-2 4-16,3-4-11 15,0-4-1-15,0-1-2 0,3-2-1 16,0-1-1-16,-3-2-3 15,-4 0 1-15,1-2-2 16,-3-1 2-16,-3-2 0 0,-3 0 3 16,-3 0-3-1,-3 2-2-15,-6 0-7 16,-6 3-4-16,-5 6 1 16,-4 4 3-16,0 6 1 0,0 6 3 15,0 2 1-15,4 5 1 16,5 5 8-16,6 1 7 15,6-1 2-15,9-2 1 16,3-3-5-16,5 0-3 16,10-5-3-16,3-3 0 15,0-2-4-15,0-6-2 16,-1-2-36-16,4-6-16 0,-3-5-65 16</inkml:trace>
  <inkml:trace contextRef="#ctx0" brushRef="#br0" timeOffset="47">10000 4638 108 0,'-3'0'41'0,"6"3"-22"0,-3-1-16 0,3 4 12 0,0 2 2 16,0 8 4-16,0 10-5 15,3 0-1-15,0 1-5 16,-3-3-1-16,0-3-5 16,0-3 2-16,0-2 0 0,0-5 9 15,-3-1 2-15,0-4 0 0,0-1 2 16,-3-5-4 0,0-3 1-16,0-2-3 15,0-3 0-15,0-2-5 0,3-4-3 16,0-9-7-16,3 1-1 15,3 4-1-15,0 2-1 16,6 0 1-16,3 3 3 16,2 2-18-16,1 3-4 15,0 3-31-15,0 2-10 16,0 1-22 0</inkml:trace>
  <inkml:trace contextRef="#ctx0" brushRef="#br0" timeOffset="48">10214 4744 152 0,'-8'21'57'0,"8"-21"-30"0,2 5-29 0,1 1 9 0,0-1 10 15,0 0 6-15,3 1-5 16,3-1-3-16,3 0-8 15,6 0-5-15,-3 1 1 0,0-6 0 16,0 0 1-16,0-3 0 16,-1-2 0-16,-2 0 0 15,-3-9 0-15,-3-2 0 16,-3 3 0-16,-6 0 2 16,0 2 3-16,-3 1-2 15,-6 2 1-15,-2 5-3 16,-1 6 0-16,-3 2-6 0,0 6-1 15,0 2 1-15,3 0 0 16,3 3 1-16,3-3 0 16,3 3 0-16,6 0 0 15,3 0 0-15,3 0 2 16,6-6-6-16,3 1 1 16,3-6-19-16,3-2-6 15,3-6-38 1,-1-2-50-16,1-3 28 15</inkml:trace>
  <inkml:trace contextRef="#ctx0" brushRef="#br0" timeOffset="49">10473 4731 124 0,'-6'0'49'0,"3"0"-26"0,-2 0-5 15,2-6 18-15,-3 9-5 16,-3 0 2-16,-3 7-17 15,0 4-4-15,0 1-8 16,0 1-3-16,3 0 0 0,0 0-4 16,3 0 2-16,3-3 1 15,6-2 2-15,3-1-1 16,3-4-1-16,3-4 3 16,0-4 0-16,0-4-1 0,0-2-2 15,0 0 1 1,-3 1 1-16,-3-1-1 0,-4-3-1 15,1 3 3-15,-3-8 0 16,0 6 1 0,0 7-7-1,3 8-2-15,3 3-1 16,0 5 4-16,0 3 3 16,0 5 2-16,0 3 1 15,-3 0 9-15,0-3 3 16,-3-2 4-16,-3-1 2 15,-6 1-1-15,-3-6 2 16,-3 0-13-16,-2-5-3 16,-1-2-5-16,0-4-2 15,0-2-13-15,3-2-6 16,0-4-28-16,3-2-10 0,9 0-45 16,3-5-31-1,6-8 60-15</inkml:trace>
  <inkml:trace contextRef="#ctx0" brushRef="#br0" timeOffset="50">10598 4763 152 0,'-3'-6'57'0,"9"12"-30"0,-3-4-32 0,0 1 12 16,0 2 14-16,0 6 10 15,0 2-4-15,0 3-3 16,0 0-14-16,0-3-6 0,0 0-1 16,0-2-2-16,0 2-1 15,0-8-37-15,-3-5-15 16,3 0-36 0</inkml:trace>
  <inkml:trace contextRef="#ctx0" brushRef="#br0" timeOffset="51">10569 4643 212 0,'-21'-5'79'0,"33"5"-42"0,-6 0-45 0,0 0 12 16,-3 0-9-16,0 0-10 16,8 5-1-16,1-2-67 15,0 2-29-15</inkml:trace>
  <inkml:trace contextRef="#ctx0" brushRef="#br0" timeOffset="52">10810 4670 176 0,'-9'3'66'0,"9"-3"-36"0,-3 2-20 16,3-2 17-16,-3 3 9 15,-6 2 5-15,-6 0-18 0,3 6-6 16,0 2-10-16,3 0-7 15,3 1-3-15,9-1-3 0,0 0 1 16,9-2 1-16,0 2 2 16,0 0-4-1,0 0 0-15,-3-2 3 0,0 0 3 16,-3-3 12-16,-6-1 4 16,-3 1 4-16,-9 0 0 15,-6-2-11-15,0-4-3 16,0-2-6-16,0 0-3 15,1 0-25-15,2-2-9 16,3-1-23-16,3 0-8 16</inkml:trace>
  <inkml:trace contextRef="#ctx0" brushRef="#br0" timeOffset="53">10950 4511 160 0,'0'-21'63'0,"3"21"-34"0,0-3-34 15,0 11 29 1,-3 0-1-16,3 5-3 16,0 3-2-16,0 8-10 15,-3 5 1-15,0 14 2 0,0-4 0 0,0-2 3 16,0 0-7-16,0-5-4 15,2-5 0-15,-2 2 0 16,0-6-15-16,6-4-6 16,-3-6-75-1,-6-2-47-15,-3-11 59 16</inkml:trace>
  <inkml:trace contextRef="#ctx0" brushRef="#br0" timeOffset="54">10828 4715 236 0,'6'-21'90'0,"5"18"-48"0,7-5-42 0,-6 5 16 16,3 1-11-16,0-1-3 16,6 1-1-16,6 2-1 0,-4 0-66 15,-2 0-28 1,0 2 5-16,-3 6 5 0</inkml:trace>
  <inkml:trace contextRef="#ctx0" brushRef="#br0" timeOffset="55">11098 4784 220 0,'0'5'85'0,"9"3"-46"0,0 0-39 15,-3-3 18-15,0 0-1 16,3-2 4-16,3 2-7 15,0-2-3-15,3 0-6 0,0-6-4 0,0 0 2 16,-3 1-2-16,-1-4 2 16,-2 1 0-16,-3 0 1 15,-6-11-2 1,-15-5-21 0,-2 5 1-16,-1 3 2 15,0 10 2-15,-3 3 4 16,0 8 4-16,3 5 3 15,3 3 2-15,1 0 1 16,5 0 0-16,3 2 0 16,3 4 4-16,6-4 5 15,3-2-5-15,6 2-2 16,2-4-4-16,7-1 1 0,-3-5-34 16,6-8-17-16,0-8-42 15</inkml:trace>
  <inkml:trace contextRef="#ctx0" brushRef="#br0" timeOffset="56">11271 4813 132 0,'-9'0'52'0,"9"2"-28"0,0 4-28 16,3-1 8-16,-3 3 13 16,0 3 9-16,0 2 4 15,0 3 2-15,3 2-17 16,-3-2-9-16,3-3-2 0,-3-2-3 15,0-3 2-15,0-8 2 16,0 0 4-16,0-13 11 16,0-1-4-1,0 1-4-15,3 0-2 16,0 0-4-16,3-1-1 16,0 1-3-16,3 0-2 15,0 2 1-15,3 1-1 16,0-3-3-16,0 7 2 15,-1 6-19-15,-2 0-9 16,0 0-40 0,0 3-60-16,3 0 28 15</inkml:trace>
  <inkml:trace contextRef="#ctx0" brushRef="#br0" timeOffset="57">11554 4741 212 0,'-6'-18'79'0,"3"18"-42"0,-3 0-30 0,3 2 20 0,-3 1 4 16,0 0 5-16,-3 5-19 15,-3 2-7-15,3 1-7 16,6-3-5-16,3 2 1 0,3-2-1 16,6 6-2-16,3-1 0 15,-3 0 0-15,0 3 3 16,0 2 2-16,-6-2 6 15,-3 3 6-15,-6-1 6 16,-3-4 5-16,-6-1-12 16,0-3-7-16,-3-2-61 0,1 0-25 15,-1-13-47 1</inkml:trace>
  <inkml:trace contextRef="#ctx0" brushRef="#br0" timeOffset="58">17162 5903 124 0,'-3'-8'49'0,"3"5"-26"0,-3 1-12 15,3 2 18-15,0 0-8 16,-3 0 0-16</inkml:trace>
  <inkml:trace contextRef="#ctx0" brushRef="#br0" timeOffset="59">17141 5895 293 0,'-15'11'7'0,"3"4"-4"0,0 7-5 16,3 9 1-16,3 4-1 15,3-1 0-15,3-2 2 16,6-3 2-16,6-5-1 16,0-6-1-16,3-4 1 15,6-9-1-15,3-5 4 16,-1-8 5-16,1-3-3 15,0-13 2-15,-9 1 1 16,-3-4 2-16,-6-2 3 0,-6 0 2 16,-6 0-3-16,-6 2 0 15,-3 6-5-15,0 3 0 16,-3 5-10-16,3 2 0 16,4 6-18-16,-4 2-4 15,3 6-21-15,3 2-9 16,3 3-35-1</inkml:trace>
  <inkml:trace contextRef="#ctx0" brushRef="#br0" timeOffset="60">17483 5998 108 0,'-9'8'41'0,"9"0"-22"0,-9 13-14 16,3-5 11-16,0 0-1 16,-8 2 4-16,-4 4-11 15,3-4-2-15,0 1-9 16,3-3-2-16,0-6-60 15,0 1-24-15</inkml:trace>
  <inkml:trace contextRef="#ctx0" brushRef="#br0" timeOffset="61">17311 6022 156 0,'3'0'57'0,"0"3"-30"0,2-3-34 0,-2 2 10 16,3 6 8-16,6 5 5 15,6 1-6-15,0 1-3 16,0 1-4-16,0 3-3 0,0-1 3 16,-1 1 0-16,-2-3 3 15,0-3-41-15,-3-2-15 16,0-3-22-16</inkml:trace>
  <inkml:trace contextRef="#ctx0" brushRef="#br0" timeOffset="62">17540 5887 176 0,'-6'0'66'0,"9"3"-36"0,0-3-26 0,-3 0 15 16,6 2-7-16,3-2 1 15,0 3-6-15,2-3-2 16,1 0-2-16,3-3-5 0,3 1 1 16,0-1 1-16,-3 3 0 15,0 0-3-15,-3 3 2 16,-3-1-1-16,-3 6 0 15,-3 3 2-15,-3 5 0 16,0 5 0-16,-3 5 2 16,0 3-1-16,0 3-1 15,0 0 3-15,0-6 0 16,0 1-4-16,0-6-1 16,0-2-46-16,0-6-17 15,3-3-12-15</inkml:trace>
  <inkml:trace contextRef="#ctx0" brushRef="#br0" timeOffset="63">17593 6083 160 0,'-12'-24'63'0,"21"27"-34"0,0-1-32 16,-3-2 13-16,3-5 4 15,3 0 3-15,3-1-11 16,3 4-3-16,0-1-2 15,3 0-4-15,-4 1 2 0,1-1-140 16,9-2 57 0</inkml:trace>
  <inkml:trace contextRef="#ctx0" brushRef="#br0" timeOffset="64">18025 5871 160 0,'-3'-8'60'0,"3"6"-32"0,-18-6-11 0,15 5 22 16,-3 0-11-16,-3 1-4 0,0 2-16 15,-3 0-5-15,1 5-2 16,-1 3-4-16,0 5 0 0,3 8-1 16,0 6 3-16,6 4-2 15,0 7-1-15,3-4 3 16,0 3 0-16,3-5 1 16,0-1 2-16,0-1-14 15,-3-7-7-15,0-4-43 16,0-3-51-1</inkml:trace>
  <inkml:trace contextRef="#ctx0" brushRef="#br0" timeOffset="65">17751 6149 160 0,'0'0'63'0,"6"-5"-34"0,6-1-34 0,0 4 12 16,6-4-4-16,3 4 1 15,2-1-7-15,4 0-2 16,0 3-58-16,6 3-25 16,-1-3 36-16,1 0 20 15</inkml:trace>
  <inkml:trace contextRef="#ctx0" brushRef="#br0" timeOffset="66">18123 5868 160 0,'-18'-5'60'0,"12"8"-32"0,0-1-33 16,3 1 12-16,-3 5-4 15,1 5 1-15,-1 6-5 16,3 5 1-16,0 13 0 16,3 2 0-16,0-2 0 0,3 0 0 15,0 0 2-15,0-5 1 16,0-3 1-16,-1-5-27 15,1-5-9-15</inkml:trace>
  <inkml:trace contextRef="#ctx0" brushRef="#br0" timeOffset="67">17945 6120 164 0,'3'-3'63'0,"3"6"-34"0,5-8-36 0,1 5 10 15,3 2-3-15,6-2 0 16,3 0-7-16,0-2-3 16,2-6-56-16,1 0-26 15</inkml:trace>
  <inkml:trace contextRef="#ctx0" brushRef="#br0" timeOffset="68">18326 5906 132 0,'-9'-19'52'0,"6"11"-28"0,-15 0-2 0,15 5 20 0,-6 3-5 16,0-2-2-16,0 2-22 15,-3 2-9-15,0 6-4 16,0 8-3-16,3 5-1 0,0 11 0 16,4 11 3-16,2-1-2 15,3-2 1-15,0-1 0 16,3-2 0-16,-1-5 2 15,-2-6 2-15,0-4-45 16,0-4-18-16</inkml:trace>
  <inkml:trace contextRef="#ctx0" brushRef="#br0" timeOffset="69">18079 6146 164 0,'0'-2'63'0,"5"-1"-34"0,10-2-34 0,-3 2 12 16,6 0-2-16,6 1 4 16,3-4-4-16,2 1-3 15,1 3-63-15,-3-1-29 16,3 0 30-16,-3-2 18 16</inkml:trace>
  <inkml:trace contextRef="#ctx0" brushRef="#br0" timeOffset="70">18519 5911 204 0,'-12'-11'77'0,"-3"6"-42"0,-9-6-30 15,18 6 17-15,1 2-1 16,-4 3 2-16,0 0-15 16,0 8-4-16,0 0-3 15,0 8-6-15,3 8 1 0,3 10 0 16,0 6 2-16,3 0-1 15,3-1 1-15,0-2 2 16,0-2 2-16,0-6-8 16,-3-5-3-16,0-6-28 0,0-2-14 15</inkml:trace>
  <inkml:trace contextRef="#ctx0" brushRef="#br0" timeOffset="71">18287 6154 176 0,'12'0'66'0,"0"-2"-36"0,6-1-35 0,-7 3 12 15,4-3-6-15,3 1 2 16,9 2-20-16,0-3-8 0,3 0-47 16,2 1-18-1</inkml:trace>
  <inkml:trace contextRef="#ctx0" brushRef="#br0" timeOffset="72">18698 5913 220 0,'-12'-13'85'0,"9"11"-46"0,-6-4-39 16,6 4 18-16,-6 2-8 15,0 0 0-15,-3 2-9 16,0 4-2-16,0 4 0 15,0 6-2-15,3 5-1 0,1 14 0 16,2-1 3-16,3 0 0 0,3 1 1 16,3 2 2-16,3-5 1 15,-1-3-8 1,-2-6-4-16,0-4-39 16</inkml:trace>
  <inkml:trace contextRef="#ctx0" brushRef="#br0" timeOffset="73">18483 6117 184 0,'-3'-5'68'0,"15"10"-36"0,0-5-40 0,-3 3 12 16,3-3 2-16,6 0 4 16,6 2-5-16,-1-2-1 15,1 3-2-15,3-3-13 0,0-3-2 0,-3 3-69 31</inkml:trace>
  <inkml:trace contextRef="#ctx0" brushRef="#br0" timeOffset="74">18980 5839 216 0,'-11'-21'82'0,"-1"19"-44"0,-12-9-29 0,18 6 22 16,-3 2-19 0,0 3-6-16,0 0-9 0,0 5-3 15,0 9 3 1,3 7-1-16,0 10 0 0,0 14 3 15,3 6 0-15,0-4-2 0,0-2 2 16,3 0 1-16,0-5 2 16,-3-8-23-16,0-6-8 15,0-5-21-15,-2-5-7 16,-1-8-15 0</inkml:trace>
  <inkml:trace contextRef="#ctx0" brushRef="#br0" timeOffset="75">18713 6120 164 0,'-12'-8'63'0,"15"8"-34"0,9-5-23 0,-4 2 15 16,4 3-2-16,6-3 3 0,6 1-6 15,6-4-1-15,0 1-9 16,-1 0-4-16,1 2 1 0,-3-7-84 16,0 7-56-1,-4-2 51-15</inkml:trace>
  <inkml:trace contextRef="#ctx0" brushRef="#br0" timeOffset="76">18977 6218 192 0,'-6'2'74'0,"6"1"-40"0,0 0-20 0,0-3 22 0</inkml:trace>
  <inkml:trace contextRef="#ctx0" brushRef="#br0" timeOffset="77">18977 6231 394 0,'9'5'30'0,"3"1"-16"16,6-6-7-16,3 0-3 0,0 0-5 15,0-3-1-15,-1 0-32 16,-2 1-15-16</inkml:trace>
  <inkml:trace contextRef="#ctx0" brushRef="#br0" timeOffset="78">19296 6215 160 0,'0'0'60'0,"-3"5"-32"0,3-2-2 0,0-3 25 0,0 0-14 16,3 3-4-16,3-1-13 16,0-2-2-16,0 3-11 15,3 0-2-15,3-3 1 0,3 0-3 16,-1 0 0-16,1 0-10 15,0-3-5-15,0 3-52 16,0-3-20-16,0 1-19 16</inkml:trace>
  <inkml:trace contextRef="#ctx0" brushRef="#br0" timeOffset="79">19573 6220 108 0,'0'0'41'0,"3"0"-22"0,0 0 6 0,0 3 22 15,3-3-1-15,0 3 2 16,0-3-20-16,-1 0-6 16,4 0-14-16,3 2-1 0,0-2 0 0,0 0-6 15,3 0 0-15,0 0-12 16,0 0-5-16,0-2-45 16,-3-1-18-16</inkml:trace>
  <inkml:trace contextRef="#ctx0" brushRef="#br0" timeOffset="80">19900 6197 192 0,'-3'0'74'0,"9"5"-40"0,-6-3-22 0,0-2 19 15,3 3-12-15,3 0-1 16,0-3-4-16,3 2 1 0,3-2-8 15,3 3-4-15,0-3-2 16,0 0-10-16,-1 0-4 16,4 0-46-16,0 0-21 15,6 0-12-15</inkml:trace>
  <inkml:trace contextRef="#ctx0" brushRef="#br0" timeOffset="81">20195 6191 148 0,'3'3'55'0,"0"0"-30"0,9-1 1 16,-6-2 25-16,3 3-7 16,0-1-4-16,8-2-22 15,1 3-9-15,-3-3-6 16,0 0 0-16,0-3 0 0,0 1-28 0,-3 2-12 15,3 0-73 1</inkml:trace>
  <inkml:trace contextRef="#ctx0" brushRef="#br0" timeOffset="82">17168 11483 52 0,'3'-5'22'0,"-3"2"-12"0,0 0 6 0,0 3 11 0,0 0 8 16,0 0 5-16,0-2-8 15,-3 2-2 1</inkml:trace>
  <inkml:trace contextRef="#ctx0" brushRef="#br0" timeOffset="83">17159 11470 292 0,'-6'0'13'0,"0"0"-6"0,0 0-2 15,0 2-1-15,-6 4-9 16,3 2 1-1,0 2 1-15,-3 3 2 16,3 1 3-16,0 7-1 16,3 3-1-16,3-3-2 15,3 0 1-15,3-3 3 16,9 1 1-16,6-6 1 16,3-2 0-16,0-6-2 15,6-5 1-15,-3-5 4 16,-1-3 4-16,1-3 2 0,-6-7 3 15,-6-1 4-15,-3 1 2 16,-6-1 0-16,-3 1 1 16,-6-1-9-16,-3 1-3 15,-3 4-6-15,0 1-2 16,-3 5-1-16,-3 3-2 16,3 0-6-16,1 5-1 15,2 0-15-15,9 5-5 16,3-2-33-16,6 2-13 15</inkml:trace>
  <inkml:trace contextRef="#ctx0" brushRef="#br0" timeOffset="84">17504 11525 140 0,'-3'8'55'0,"3"0"-30"0,-9 5-14 16,6-2 18-16,-6 5-11 15,0 0-2-15,-3 0-9 0,3-1-3 16,-5 1-2-16,2-2-17 0,0-4-5 16,3-2-61-1</inkml:trace>
  <inkml:trace contextRef="#ctx0" brushRef="#br0" timeOffset="85">17328 11533 172 0,'-3'-2'66'0,"6"2"-36"0,15 2-31 0,-12 3 15 15,6 1-1-15,0 2 4 16,0 5-9-16,3 3-4 15,0 2-3-15,0-2-1 0,-1 3 2 16,-2-3-1-16,0-1-1 16,0-1-46-1</inkml:trace>
  <inkml:trace contextRef="#ctx0" brushRef="#br0" timeOffset="86">17644 11446 124 0,'-3'-3'49'0,"3"9"-26"0,3-4-20 15,0 3 12-15,0 1-5 0,-3 2 0 16,0 0 2-16,0 0 5 15,0 0-9-15,0-1-2 0,-3 1-2 16,3 0 0 0,0-2 0-16,0-1-5 0,0-5-1 15,0 0 5-15,6 3 3 16,0-3-3-16,3 0 0 16,0 0-1-16,3-3 1 15,2 3-4-15,-2-3-2 16,3 3 2-16,3 0 0 15,-3 0-41 1,3-2-59-16,0-4 13 0</inkml:trace>
  <inkml:trace contextRef="#ctx0" brushRef="#br0" timeOffset="87">17778 11398 96 0,'0'0'35'0,"0"0"-18"0,3 6 0 16,0 4 16-16,-3 1 3 15,0-1 0-15,0 6-2 16,0 3 1-16,0-1-19 0,0 6-7 16,0 2-2-16,0-4-4 15,0-4 0-15,0-2 1 16,3-3 0-16,6-2-13 15,3-6-42 1,0 0-17-16,-4-5-20 16</inkml:trace>
  <inkml:trace contextRef="#ctx0" brushRef="#br0" timeOffset="88">17954 11449 144 0,'-6'2'55'0,"6"-2"-30"0,-3 3-25 16,0 2 10-16,0 3-2 15,0 3 2-15,0 2 4 16,0 3 3-16,0 5-9 15,0 3-2-15,3 0-2 0,3-3 0 16,0 0 0-16,3-3 2 16,3-2 3-16,0-5 2 15,5-6 1-15,7-5-4 16,-3-5 0-16,0-6-3 0,-3-7 0 16,-3-1 3-1,-6 1 5-15,-3-3-1 16,-3 2 3-16,-6 0-4 15,-6 4-1-15,-3-1-9 0,3 5 0 16,-3 3-14-16,3 3-5 16,3 2-8-16,3 1-4 15,3-1-19-15,3 3-8 16,6-3-28 0</inkml:trace>
  <inkml:trace contextRef="#ctx0" brushRef="#br0" timeOffset="89">18108 11451 116 0,'-12'8'46'0,"6"0"-24"15,0 11-17-15,3-9 11 0,1 3 10 16,-1 9 6-16,0 4-10 16,3-2-3-1,3-3-11-15,2-2 1 0,7-4 4 0,3-4 13 16,3-6 5-16,0-5-4 15,3-2-2-15,-3-14-3 16,0 0 1-16,-7-3 0 16,-5 1 3-16,-6-3-1 15,-3-1 0-15,-5-1-12 16,-7 2-3-16,0 5-8 16,0 2-2-16,0 9-22 15,3 2-8-15,0 6-27 0,6 0-9 16,3-1-36-1,6 4-50 1,6-1 46-16</inkml:trace>
  <inkml:trace contextRef="#ctx0" brushRef="#br0" timeOffset="90">18317 11626 184 0,'-6'10'71'0,"6"-10"-38"0,-3 0-17 16,3 0 22-16,0 0-11 16,0 0-1-16,0 0-9 15,6 0 0-15,0 0-10 16,0 0 0-16,5 0 3 0,1 0-4 16,0 0 2-16,0 0-7 15,0 0-1-15,-3 0-7 16,0-2-3-16,0-1-49 15,-3 0-22-15,-3 3-26 16</inkml:trace>
  <inkml:trace contextRef="#ctx0" brushRef="#br0" timeOffset="91">18585 11634 116 0,'-6'0'46'0,"6"0"-24"0,-3 0-2 15,3 0 19-15,0 0-6 16,0 0-2-16,0 0-11 16,0 0-5-16,0 0-8 15,6 0 2-15,2 0 1 0,4 0-1 16,0 0 2-16,0 2-2 16,3-2 0-16,3 0-8 15,-3 0 0-15,-3 0-3 16,0 0 0-16,3-2-88 15,-1-1-18 1</inkml:trace>
  <inkml:trace contextRef="#ctx0" brushRef="#br0" timeOffset="92">18838 11613 116 0,'0'-3'46'0,"3"6"-24"0,-1-3 1 16,-2 0 21-16,6 0 2 15,0 0 5-15,3 0-15 16,0 0-7-1,0 0-8-15,12 0-12 0,-3 5-3 16,0-8-2-16,0 1-2 16,-4-1-2-16,1 3-15 15,0-8-84 1,-3 3-57 0,0-3 48-16</inkml:trace>
  <inkml:trace contextRef="#ctx0" brushRef="#br0" timeOffset="93">22600 3469 84 0,'0'0'33'0,"0"2"-18"0,0 1 2 0,0 2 14 0,0 3-8 16,0 8 0 0,0 3-1-16,0-4 1 15,0 17-12-15,0 0 0 0,0 13 0 16,0-5 2-16,0 5 3 0,0-8-7 15,0-3-3-15,0-5-3 16,0 3 0-16,0-6-4 16,-3-7 0-16,0-3-23 15,0-6-12-15,3-2-21 16,-6-8-42 0,-3 0 22-16</inkml:trace>
  <inkml:trace contextRef="#ctx0" brushRef="#br0" timeOffset="94">22481 3508 96 0,'-6'0'35'0,"6"0"-18"0,0 3-13 0,0 2 10 15,0 1-2-15,0 2 3 16,-3-1 1-16,0 1 2 0,0 6 1 16,0-4 1-1,-3 1-11-15,3 2 3 0,0-5 2 16,0 0-7-16,0-3-2 0,0 1-1 15,3-6 0-15,6-6-2 16,-3 1 1-16,0 0 0 16,3-6 3-16,6-10-5 15,0 0-3-15,0 0 1 16,-3 7 0-16,3 1 1 16,-3 0 0-16,2 2-3 15,-2 3 0-15,-3 3 2 0,3 5 0 16,0 5 9-16,-3 3 5 15,6 0 2 1,-3 3 1-16,0-1-4 16,0 1-2-16,0 2-6 15,0 0-3-15,0-2-18 0,0-3-6 16,-4-3-84 0</inkml:trace>
  <inkml:trace contextRef="#ctx0" brushRef="#br0" timeOffset="95">22844 3530 132 0,'0'0'49'0,"0"5"-26"0,0 0-18 0,-3-2 11 15,0 7-1-15,6 4 4 16,0 4 4-16,0 11 3 16,0 3-13-16,3 2 8 0,-3-2 5 15,0-3-8-15,0 0-2 16,0-2-7-16,-3-6-1 16,0-5-5-16,3-3 0 15,-3-2-1-15,0-6 1 0,0-8 2 16,0-2 4-1,0-3-2-15,0-3-2 0,0-2-7 16,3 0-3-16,0 0 2 16,0 0 1-16,6-1-3 15,0 6 1-15,0 0 2 16,-1 3 1-16,1 5 1 16,-3 3 0-16,6 2 0 15,-3 6 0-15,-3-1 0 16,0 6 0-16,0 0 0 15,0 0 2 1,0 0 1-16,-6-3-10 16,6-2-3-16,3-3-30 0,-3-3-14 15,0-3-113 1,9-23 77 0</inkml:trace>
  <inkml:trace contextRef="#ctx0" brushRef="#br0" timeOffset="96">23088 3725 152 0,'-6'3'57'0,"6"2"-30"0,0 6-16 0,0-3 18 15,6 2-11-15,-6 1 0 16</inkml:trace>
  <inkml:trace contextRef="#ctx0" brushRef="#br0" timeOffset="97">23094 3805 326 0,'3'21'6'0,"0"-5"-1"0,-3-3-14 15,3-2-4-15</inkml:trace>
  <inkml:trace contextRef="#ctx0" brushRef="#br0" timeOffset="98">23082 3627 204 0,'-3'-5'77'0,"3"5"-42"0,0 0-32 16,0 0 15-16,0 0-14 15,0 0-1-15,3 5-21 16,-3 1-5-16,9 2-66 16,0 0-29-16</inkml:trace>
  <inkml:trace contextRef="#ctx0" brushRef="#br0" timeOffset="99">23240 3728 108 0,'-6'-3'44'0,"6"3"-24"0,0 3-10 0,0-3 12 16,-3 3-6-16,-3 2 1 16,0 3-6-16,-3 2 1 0,0 1-7 15,0 0-1-15,0 4 2 0,3 7-3 16,3-4 0-1,3-2-3-15,3-3-1 16,3-2 1-16,6-3 0 16,-3-6 0-16,9-7 2 0,0-5 1 15,-3-4 1-15,-3 4-5 16,-3-3-1-16,0 2 1 16,-9 3 0-16,0-5 5 15,0 2 2-15,-3 3 0 16,-3 0 1-16,6 3-4 15,0 2 0-15,-3 3-3 16,3 8-1-16,3 3-1 16,3 5 0-16,-3 8 8 15,5 2 6-15,-2 1 9 16,-3-1 5-16,-6-2-3 16,0 0 0-16,-8-1-8 0,2-1-2 15,0-7-7-15,-6-1-2 16,-3-4-7-16,-3-2 0 15,3-8-26-15,0-5-10 16,3-3-24-16,1-3-11 16,-1-4-13-1</inkml:trace>
  <inkml:trace contextRef="#ctx0" brushRef="#br0" timeOffset="100">23335 3559 120 0,'0'-3'46'0,"6"8"-24"0,-6-5-26 32,6 11 45-32,0-1-17 0,-3 9-7 15,3-3-3-15,0 8-9 16,-3 2 1-16,0-2 1 0,0 0-1 15,-3-3 1-15,0-5-4 16,0 2 0-16,0-7 1 16,6-3 0-16,-6-3-2 0,0-5-2 15,3-3 1-15,-3-2-1 16,9-5 0-16,-3-1 2 16,0-2-6-16,5 0-1 15,-2 2 2 1,6 3 1-16,-3 5 2 15,0 3 0-15,-3 6 2 0,0 4 1 16,-6 4 12-16,6-1 5 16,-6 5-6-16,0-2-1 15,-3 5-9-15,3-5-3 16,0-3-30-16,-3-2-13 16,12-3-55-1</inkml:trace>
  <inkml:trace contextRef="#ctx0" brushRef="#br0" timeOffset="101">23630 3699 164 0,'-12'3'63'0,"12"2"-34"0,-3 0-14 15,3-2 18-15,0 2-16 16,3 0-5-16,0 3-5 15,3 0-2-15,3 0-3 16,3-3-2-16,0 1 3 0,-1-4 2 16,4 1 2-16,0-3 3 15,3-3 4-15,-6-2-4 0,3 0 2 16,-9-3-7-16,3 0-1 16,-9-3 0-16,-3 1 0 15,-9 2-9-15,-3 0-4 16,3 3-4-16,-6 2 0 15,3 3 5-15,-5 5 4 16,-1 3 1-16,3 3 1 16,0 2 2-16,9 3 0 15,-3 0 6-15,9 5 6 16,-3 3-6-16,12-6-1 16,-3 1-5-16,12-3-1 15,0-6-1-15,-3-2-2 16,12-5-26-16,2-3-12 0,-5-8-50 15,6-8-27 1,-3-3 55-16</inkml:trace>
  <inkml:trace contextRef="#ctx0" brushRef="#br0" timeOffset="102">23832 3725 140 0,'0'6'55'0,"0"-4"-30"0,0 9-12 15,0-3 19-15,6 0-3 16,-6 2 3-16,0 1-7 15,3 2-3-15,-3-2-12 16,0-3-4-16,0 0 0 0,0-3-1 16,0 0 2-16,0-7 0 15,0-1-3-15,0 0-3 16,0-2 2-16,0 0 2 16,0-3-2-16,0 0 0 15,0 0 1 1,0-3 2-16,6 1-5 0,0-1-1 15,3 1 0-15,0-1 2 16,3 0 1-16,-3 1 3 16,9 2-3-16,-6 0-2 15,-1 3-3-15,1 2 1 16,-3 0-45-16,0 3-22 16,3 3-45-16</inkml:trace>
  <inkml:trace contextRef="#ctx0" brushRef="#br0" timeOffset="103">24338 3731 104 0,'0'-6'41'0,"-3"6"-22"0,-3-5-3 0,3 5 18 16,-6 0-1-16,0 0 1 0,-5 5-15 16,-1 3-4-16,-6 6-9 15,0-1-4-15,0 16 1 0,9-5-4 16,3-1 0-16,0-1-1 16,9-4-2-16,9-2 0 15,0-3 3-15,3-2 0 16,0-6 3-16,6-5 1 15,-6-3 1-15,-3-2-2 16,3-3 1-16,-3-5 0 16,-3-3 3-16,-3 0 1 15,0 0 1-15,-3 3-2 16,0 3-1-16,0 2-3 16,0 5 1-16,0-2-4 0,0 5-2 15,5 8 4-15,-2 5 3 16,6 0-3-16,-3 0-1 15,0 3 0-15,9 0 2 16,-3-3-1-16,0 1-1 16,0-4-24-16,3-5-9 15,0-2-47 1,0-3-36-16,-1-5 47 16</inkml:trace>
  <inkml:trace contextRef="#ctx0" brushRef="#br0" timeOffset="104">24526 3757 128 0,'-15'-5'49'0,"12"2"-26"0,-6 3-1 0,6 0 20 0,-3 0-16 16,-3 3-4-16,3-1-14 16,-3 4-5-16,0 2-2 15,-3 2-1-15,6 6 2 0,-2 8-1 16,8-3-1-16,-3 0-2 15,3-2 1-15,3-3 1 16,2-3 0-16,4-5 2 16,3-3 1-16,0-5 5 15,0-3 5-15,3-10-1 16,-3-5 3-16,-3-1-2 16,-6-5 0-16,3-5-3 15,-6-2 1-15,-6-1-8 0,3 0-2 16,-6 0-1-16,0 3 2 15,0 5-3-15,0 3 0 16,6 8-1-16,-6-3 0 16,9 8 0-16,-3 6-2 15,-3 9 3-15,6 7 0 16,6 4 3-16,-3 3 3 16,6 8-2-16,0 1-2 15,0-4 0-15,3 11 1 16,0-5-10-16,0-6-4 0,-3-5-36 15,8-5-16-15,7-10-36 16</inkml:trace>
  <inkml:trace contextRef="#ctx0" brushRef="#br0" timeOffset="105">24701 3728 204 0,'-20'-5'77'0,"2"10"-42"0,-12 3-28 15,24-3 20-15,-9 6-18 16,6-1-5-16,-3 9-5 16,0 10-1-16,3-8 2 15,9 3-3-15,0-3 2 0,9-2-4 16,0-3 1-16,3-6 8 0,0-2 5 16,6-8 7-1,-6-3 2-15,6-5-3 16,-6-13 1-16,0 0-7 15,-4-8-1-15,-2-3-4 0,-3-5-3 16,-3 3 0-16,-9-3-1 16,1 0 2-16,-4 8 1 15,3 5-4-15,0 8 1 16,-3-3-2-16,9 12-2 16,-3 14-2-1,6 7 3-15,0 4 2 16,6 3 3-16,3 8 1 0,-3 3-1 15,3 0-2 1,6 2 1-16,-4-5 1 16,1-2-19-16,0-6-8 0,-3-8-34 15,3-2-14-15,3-6-22 16</inkml:trace>
  <inkml:trace contextRef="#ctx0" brushRef="#br0" timeOffset="106">24806 3747 108 0,'-3'5'41'0,"6"3"-22"0,-3 5 2 16,8 0 17-16,-2 6 2 15,-3-1 0-15,6 1-6 16,-6-3-4-16,3 0-16 16,-3-6-7-16,-3 1 0 0,0-3 0 15,0-3 3-15,0-5 1 16,0-3 3-16,0-2-5 0,0-14-3 15,0 1-3 1,9-3-3-16,-6 2-2 0,6 6 1 16,0-6-1-16,3 6-2 15,6 5-2-15,3 3 1 16,-1 2-13-16,1 3-3 16,-3 0-53-1,6 0-63-15,3-2 29 16</inkml:trace>
  <inkml:trace contextRef="#ctx0" brushRef="#br0" timeOffset="107">22758 12150 96 0,'-3'-3'35'0,"3"3"-18"0,3 0-13 0,-3 0 10 0,3 3-4 15,-3-3 2-15,0 2 4 16,0 1 2-16,0 2-1 16,0-2 2-16,0 5-1 15,0 0-2-15,0 5-8 16,0 16 4-16,0-2 1 0,0-6 2 15,3 13 1-15,0-2 0 16,3 5 0-16,-3-5-8 16,0 10-3-16,2-8 3 15,1 6 3-15,-3-6-6 0,0 1-1 16,0-6-2 0,-3-3-2-16,0-4 1 15,0-1 1-15,0-5-1 0,0 0-1 16,0-3 3-16,0-3 0 15,0-2-4-15,0-2-1 16,0-1-28-16,0 0-10 16,-3-2-62-1,0-6-35-15,0-2 61 16</inkml:trace>
  <inkml:trace contextRef="#ctx0" brushRef="#br0" timeOffset="108">22648 12637 120 0,'0'0'46'0,"0"0"-24"0,3 5-19 16,-3-3 12-16,5 6 0 15,-2-2 0-15,6 12 4 16,0-2 0-16,6 8-10 16,-3-3 1-16,3 0 1 0,0 0 0 15,-3-5 3-15,0 0-5 16,0-5-1-16,-3-1 2 16,5-4 1-16,-2-1-1 15,3-5 1-15,-6 0-4 16,6-5-2-16,-9-1 0 0,6-2-1 15,-3 0-2-15,0-2 1 16,-3 2-7-16,0-5-1 16,-3 2-12-16,0-5-3 15,-3 6-61 1,3-4-50-16,-3 4 41 16</inkml:trace>
  <inkml:trace contextRef="#ctx0" brushRef="#br0" timeOffset="109">23088 12356 88 0,'0'-8'33'0,"3"11"-18"0,-3-6 4 0,0 3 18 16,0 0-3-16,0 5 1 16,3 1-9-16,0 2-4 15,0 5-12-15,0 3 5 0,-3 8 4 0,0 2 1 16,0 3 3-16,0 3-11 16,0 0-4-16,6-3-3 15,-3-3-1-15,0-5-5 16,0-5 1-16,0-3-33 15,0-2-13-15,0-6-43 16,-3-5-36 0,6-2 48-16</inkml:trace>
  <inkml:trace contextRef="#ctx0" brushRef="#br0" timeOffset="110">23192 12570 140 0,'-3'0'52'0,"3"3"-28"0,-6 2-17 0,6 1 15 16,0 2-11-16,0 5-3 16,0 3-3-16,0 2-1 15,6 3-2-15,0-2-2 0,3 5 3 16,0-3 0-16,0-5 1 15,3-3 6-15,3-5 4 16,0-3 4-16,-3-13 1 16,2 0-6-16,-2-2 0 0,-3-4-8 15,-3 1-1-15,-6-3 0 16,-6 0 2-16,-3 1 1 16,-3 1 1-1,-2 1-7-15,5 3-2 0,-3 2 2 16,3 2 1-16,-3 1-31 15,9 2-15-15,-3 1-42 16</inkml:trace>
  <inkml:trace contextRef="#ctx0" brushRef="#br0" timeOffset="111">23368 12578 140 0,'-3'-2'55'0,"3"4"-30"0,0-2-21 0,0 0 15 16,0 0-5-16,3 6 2 15,-3 4 0-15,0 6-1 16,3 3-7-16,0-1 1 0,0 9 4 16,3-4-1-16,-3-1 3 15,6-4-8-15,-3-2-4 0,0 0-2 16,-6-8-1-16,8-3 2 16,-2-2 1-16,0-6-1 15,0-5 1-15,-3-8-4 16,-3 3-2-16,6 0 2 15,-6 0 0-15,3 2-2 16,-3 3 2-16,0 3 1 16,3-1 0-16,3 6-5 15,-3 11 3 1,9 5 3-16,-3 0 0 16,0 0 2-16,0-3 2 15,0 3 4-15,3-8-2 16,-3 0-2-16,-6-3 4 15,6-2 4-15,-1-6 2 0,-2 0 0 16,0-7-5-16,-6-6-2 16,6-3-4-16,-6 3-1 15,-6 1-1-15,6-1-2 16,-3 0-8-16,0 3-5 16,0 2-33-16,3 3-15 15,0 0-50 1</inkml:trace>
  <inkml:trace contextRef="#ctx0" brushRef="#br0" timeOffset="112">23639 12642 140 0,'0'5'52'0,"0"-2"-28"0,9 2-8 0,-6 0 16 0,3 1-6 16,3-1-3-16,-1 0-5 15,-2-2-1-15,9-1-9 16,0-2-1-16,3 0 3 0,-6-2-2 16,0-3 1-16,3-1-5 15,-6-2-1-15,-3 0-1 16,0 0 1-16,-6 1 0 16,-6-4 1-16,0 3 0 15,-9 0 2-15,0 3-10 16,0-1-2-16,0 4 3 15,-3 2 1-15,0 5-1 0,7 3 0 16,-4 5 2-16,0 3 0 16,6 0 3-16,9 5 3 15,0 6 2-15,0-4 3 16,9 1-5 0,0 0-1-16,3-8-2 0,-1-3 1 15,4-2-18-15,6-6-4 16,0-2-24-16,-3-6-8 15,-3-2-2-15,3-3 0 16,-6-8-14 0</inkml:trace>
  <inkml:trace contextRef="#ctx0" brushRef="#br0" timeOffset="113">23832 12655 148 0,'-3'-5'57'0,"3"5"-30"0,0 2-16 16,0-2 15-16,0 6-6 15,3-1 1-15,-3 3 1 16,6 5 3-16,-3 0-13 15,-3 3 4-15,9 0 4 0,-6 0-5 16,3-5 0-16,-3 2-9 16,-3-5-2-16,6-3 0 15,-6-2 0-15,0-3 2 16,0 0 1-16,0-3-1 16,-6-5-1-16,6-5-3 15,0 2-2-15,0 1 1 16,0-1-1-16,0 1 0 15,6-4 0-15,0 1-3 0,0 0 2 16,6 0 1 0,0-1 0-16,-3 4-9 0,5 2-2 15,-2 3-45-15,0 2-20 16,0 3-34 0</inkml:trace>
  <inkml:trace contextRef="#ctx0" brushRef="#br0" timeOffset="114">24386 12568 156 0,'-6'-3'60'0,"-6"0"-32"0,3 1-13 0,9 2 20 15,-6 0-6-15,0 2-2 16,-3 4-11 0,-3 2-3-16,0 5-7 15,-5 3-6-15,5 2-1 0,0 3 1 0,3 6 0 16,3-3-3-16,6-3 2 15,6-3-1-15,3-2 0 16,3-5 2-16,0-1 2 16,-1-7 3-16,7-3 4 15,-6-5 0-15,3-8 0 16,-9-1-1-16,3 1 0 16,-3-3-2-16,-3 0 1 15,0 0-4-15,-3 3-2 0,-3 5 2 16,0 3-4-1,-3 2 0-15,6 6-4 16,-3 5 1-16,6 0 0 16,3 5 2-16,0 6 1 15,3-1 1-15,0 1-3 16,0-6 0-16,3 0-9 16,0-5-3-16,-4-3-36 0,10-5-14 15,-6-8-29 1</inkml:trace>
  <inkml:trace contextRef="#ctx0" brushRef="#br0" timeOffset="115">24579 12629 156 0,'-9'-6'57'0,"6"6"-30"0,-3-2-7 0,3 2 21 15,-2 0-5-15,-1 0 2 16,-3 0-22-16,0 2-7 15,0 4-6-15,-3 4 0 0,0 1 0 0,3 7-6 16,3 6-2 0,0-3-1-16,0-2 4 15,6-3-1-15,9-3-1 16,0 0 5-16,3-5 3 16,0-5 1-16,6-3 0 0,-6-8-1 15,3-8 2-15,-4 0 1 16,-2-3 1-16,-3-4 2 15,-6-4 1-15,0-2-1 16,0 3-1-16,-6-9-5 16,-3 1-1-16,0 2-3 15,1 6-1-15,-1 7 1 16,0 3 2-16,6 3-1 16,0 5 2-16,-3 5-4 15,6 9 0-15,0 7 5 16,6 3 2-16,0 2-2 15,3 6-3-15,0 3-3 16,2-1 1-16,-2 1 1 16,3-6 2-16,-3-3-21 0,3-2-7 15,3-5-25-15,0-3-10 16,3-3-7 0,-6-5-43-16,6-3 24 15</inkml:trace>
  <inkml:trace contextRef="#ctx0" brushRef="#br0" timeOffset="116">24731 12607 184 0,'-9'-10'71'0,"0"7"-38"0,0 1-14 0,6 4 21 16,-6 1-11-16,-2 5-5 15,-7 2-13-15,9 4-7 0,-3 1-3 16,3 7 1-16,3 4 1 16,0-2-4-16,6 0 1 15,6-6 2-15,0 1 3 0,3-9 2 16,3-2 3-16,-3-5-3 15,6-6 1-15,-4-7 1 16,-2-1 2-16,-3-10-3 16,3 0-3-16,-3-6 0 15,-3-2-1-15,-6-3-2 16,-3 1-2-16,3-1 1 16,-3 3-1-16,-6 2 0 15,4 6 0-15,5 5 0 16,-6 3 0-16,6 3 0 15,-3 2 0-15,6 2-3 16,0 14 5 0,0 3 2-16,6 2 1 15,-3 6 2-15,9 4-4 0,-4 6-2 16,1 3 0-16,3 0-1 16,-3 0 0-16,3-3 0 15,6-5-7 1,-6-6-3-16,-3-5-27 0,3-2-12 15,3-6-14-15,-1-7-6 16,4-9-22 0,-6-2-14-16,0 0 50 15</inkml:trace>
  <inkml:trace contextRef="#ctx0" brushRef="#br0" timeOffset="117">24865 12621 160 0,'-21'-6'60'15,"21"9"-32"-15,0 0-11 0,0-3 22 0,6 5-11 16,0 3-1-16,0 0-3 15,-3 2 0-15,-3 1-13 16,6 5 7-16,-3 2 2 0,-3-2-4 16,6 0-1-16,-6-5-5 15,0-3-1-15,0-3-5 16,0-8-1 0,0-7 3-1,0-4 1-15,3-1-3 16,0-1-3-16,-3 0-3 15,9 0 1-15,-3 0 1 16,0 3 2-16,9 0-3 16,0 2 0-16,2 3 1 15,1 5 0-15,-3 1 0 16,6 2 0-16,-6 0-18 16,-3 2-5-16,-3 1-64 0,0 0-80 31</inkml:trace>
  <inkml:trace contextRef="#ctx0" brushRef="#br0" timeOffset="118">21957 4929 120 0,'0'0'46'0,"-6"0"-24"0,6 3-17 15,0-3 13-15,0 0-4 16,0 0 2-16,0 0-11 16,0 0-3-16,0 0-2 15,0 0-3-15,0 0 0 0,0 0-1 16,0 0 3-16,0 0 0 15,0 0 1-15,0 0-3 16,0 0 2-16,0 0 1 16,0 0 0-16,0 0 0 15,0 0 2-15,0 0 3 16,0 0 2-16,0 0 3 0,0 0 1 16,0 0-3-16,0 0-3 15,0 0 0-15,0 0-1 16,0 0 0-16,3 0 0 15,0 0-2-15,3 0-2 16,0-3 1-16,3 1-1 0,0-1 0 16,3 0 0-1,0 1 0-15,-1 2 0 16,1 0 2-16,3 0 1 16,0 0-4-16,0 2-1 0,0 4-2 15,3-1 3-15,0 0 0 16,2 0 3-16,1 1-1 15,0 2-1-15,-3 5 1 16,0 0-1-16,0 3-3 16,-3 5 2-16,-4 0 3 15,1 0 1-15,-3 1-1 16,0 1 1-16,0 4-2 16,-3-1-1-16,0 1 1 15,0-1 1-15,-3 1-1 16,0-1-1-16,-3 1-2 15,0-1 1-15,0 3 1 16,0 3 0-16,0 2 0 0,0 3 2 16,0-5-1-1,0 0-1-15,0 2 1 16,0 1 1-16,-3-1-1 16,0 1-1-16,-3 2-2 0,6-6 1 15,-3-2 1-15,0 1 2 16,0-1-1-16,0 2 2 15,0 4-4-15,0-1 0 16,0-2 3-16,0 5 3 16,0-5 0-16,-3 2 2 15,0 0 0-15,0 4 1 16,-2-4-4-16,-1-5-3 16,0 0 6-16,0 3 3 0,0 0-5 15,3 2-3 1,0 3 1-16,0-3 0 15,0 6 3-15,3 0 3 0,0 0-2 16,0-1 1-16,3-2-3 16,0-2 0-16,3-1-1 15,3 3 0-15,3 3-2 16,3-1-2-16,3-1 3 16,0-4 2-16,2-2-2 15,1-3 0-15,0-3 1 16,0-5 0-16,0-2-2 15,0-3-2-15,0-6 3 16,2-2 0-16,-2 0-1 16,0-2-2-16,-3-1-2 15,0-3 1-15,0 4 1 16,-3-4 0-16,0-2 0 0,0 3 0 16,-4 0 0-16,1-1 0 15,0 1 0-15,0 0 0 16,0-1 0-16,-3-2 0 15,-3 3 0-15,6-3 0 16,-3 0 0-16,-3 0 0 16,0-3 0-16,-3 3 0 15,0 0 0-15,0 0 0 16,0 0 2-16,0 0 1 16,0 0-1-16,0 0-2 15,0 0 1-15,0 0-1 16,0 0 0-16,0 0 2 0,0 0-1 15,-3 0-1-15,3 0-2 16,-3 0 1-16,-3 3 1 16,3-3 2-16,-6 5-1 15,0-2-1 1,-3 2 3-16,-3 0-2 16,4 1 2-16,-1-1-4 15,-3 3 0-15,0-3 1 16,0 3 0-16,0 0 2 15,0 3 1-15,0-3-1 16,0 5-2-16,1-3 1 16,-1 1-1-16,0 0 0 15,0 2 0-15,0 3-3 16,3 0 0-16,0 2 4 0,0 6 1 16,3 2-3-16,0-2 1 15,0 0-2-15,4 0 0 16,-1 5 2-16,3 0 2 15,0 5-1-15,0 1 2 16,0-1-4-16,0-2 0 16,0 2-1-16,0 6 0 15,3 5 2-15,0-3 0 16,3 3 0-16,0 0 2 16,6 0-3-16,0 0 0 15,5 0 1-15,1 0 2 0,0 3-3 16,-3 0 0-16,-3-1 1 15,0-5 0-15,0 9 2 16,0 2 1-16,3 0-4 16,0-8 1-16,-6-6 4 15,0-4 2 1,-3-4-2-16,-6 4-1 0,0-3-1 16,-6-1 1-16,0 1 2 15,-6-3 4-15,-6 0 0 16,-6 6 2-16,-3-1-6 15,1-2-1-15,2-6 2 16,0 1 1-16,-3-6-3 16,7 0-3-16,2-8-20 15,3 0-10-15,3-2-56 0,12-11-90 32</inkml:trace>
  <inkml:trace contextRef="#ctx0" brushRef="#br0" timeOffset="119">22957 6784 64 0,'0'-5'27'0,"0"2"-14"0,-6 0 9 15,6 3 15-15,0 0-6 16,0-2-3-16,-3-1-5 16,-3 3 0-16,-6 0-2 15,6 0-1-15,-6 3-10 16,-5 5 0-16,-4 2 3 0,-3 9-7 16,9 2-1-16,0 0-3 0,3 11-2 15,3 0-2-15,6-6 1 16,3-2-4-16,3-3 1 15,12-5 2-15,-3-6 1 16,-3-2 1-16,3-5 2 16,6-3 1-16,-3-5 3 15,-3-8-1-15,-3-6 2 16,2-2-2-16,-5-6 0 16,-3-2-1-16,-3-2 0 15,-3-9-5-15,0 13 1 16,0 4 0-16,-2-4 2 15,-4-5-1-15,3 6-1 16,0 5 3-16,0 2 2 0,0 6-4 16,3 5-1-1,0 3-2-15,3 5-2 16,0 5 0-16,6 11 0 0,0 8 3 16,3 5 2-16,0 5 0 15,0 3 2-15,-1 3-2 16,4-3-1-16,0-3 1 15,-3-2-1-15,0-5-14 16,6-9-5-16,-6-2-34 16,3-5-16-16,-3-6-13 15</inkml:trace>
  <inkml:trace contextRef="#ctx0" brushRef="#br0" timeOffset="120">22975 6877 132 0,'0'-3'52'0,"0"3"-28"0,0 0-6 0,0 0 18 16,3 3-14-16,-3-3 2 16,18 7-7-1,-3 1-10-15,0 14 3 0,-1-4 0 16,-2 1-8-16,6-1 0 16,-6-2-2-16,6-3 0 15,-3-2-14-15,-3-3-5 16,0-6-63-1,0-2-39-15,-1-2 51 16</inkml:trace>
  <inkml:trace contextRef="#ctx0" brushRef="#br0" timeOffset="121">23180 6866 148 0,'-3'0'55'0,"3"3"-30"0,0 5-14 15,0-3 18-15,0 3-4 16,-3 16 3-16,0 2-7 15,-3 3-1-15,3-5-11 16,1-6-5-16,-4 14-3 0,3 11-1 16,0-17 2-16,0-5-3 15,0 0-2-15,0 3-34 16,-3-8-12-16,6-5-44 16</inkml:trace>
  <inkml:trace contextRef="#ctx0" brushRef="#br0" timeOffset="122">23234 6879 176 0,'0'5'68'0,"0"3"-36"0,0 6-29 0,6 4 17 16,-3 3-3-16,3 0 1 15,0-2-5-15,-6 2-3 16,6-2-5-16,-3-6-4 0,0-2 2 16,0-4 0-16,-3-1 1 15,0-6 0-15,3-6 0 16,-3-4-2-16,0-9-2 0,0-2 1 16,3 0 1-16,6 0-1 15,-1 0-1-15,4 2-2 16,0 6-1-16,3 5-1 15,0 5 3-15,0 6 4 16,-3 8 3-16,0 4 0 16,-3 4-1-16,0 2-3 15,-6-2-2-15,3-1-2 16,-4-2 1-16,1-3-39 16,0-5-15-16,3-2-41 15,-6-4-17 1,15-4 57-16</inkml:trace>
  <inkml:trace contextRef="#ctx0" brushRef="#br0" timeOffset="123">23555 6869 164 0,'-6'-6'63'0,"3"4"-34"0,-5 2-12 0,8 2 22 16,-3 4-16-16,-6-1-4 15,-9 3-8-15,6 5-2 16,0 8-5-16,3 0-3 0,3 1 2 15,0-4-4-15,0 1 0 16,15-4-1-16,-3-1 0 16,6-6 2-16,-3-3 2 15,0-5 1-15,6-3 1 16,-6-2-5-16,0-8-1 0,-6-6 1 16,2 1 2-16,-2 2 0 15,-3 3-1-15,0 2 3 16,0 3 0-16,0 3-4 15,0 5 1-15,0 8 0 16,0 8 0-16,3-1 0 16,0 1 0-16,0 0 0 15,0 0 0-15,6-3 0 16,-3-2 2-16,0 0-17 16,0-4-4-16,-3-4-42 15</inkml:trace>
  <inkml:trace contextRef="#ctx0" brushRef="#br0" timeOffset="124">23651 6884 140 0,'3'6'52'0,"0"2"-28"0,0 0-2 0,-3 2 20 15,6 1-5-15,-3 7 1 16,-1-2-18-16,1 0-4 15,0 0-10-15,-3-5-4 0,3-1-1 16,-3-2-1-16,0-3 2 16,0-5-3-16,0 0 0 15,0-2 3-15,0-12 3 0,0-4-11 16,0-1-5-16,0 1 0 16,6 2 2-16,-3 3 2 15,-3 2 3-15,6 6-1 16,0 5 1-16,12 5 5 15,-6 8 1-15,-3 3 6 16,0 3 3-16,0-1-2 16,-6-2 0-16,6-3-5 15,-6-2-1-15,3-3-1 16,-3-3-2-16,6-7 1 16,-1-4 1-16,1-4-6 15,0-9-1-15,0-2-5 0,-3 3-1 16,3 2 3-16,3 2 3 15,-3 4 3 1,0 5 1-16,0 5 5 16,3 2 2-16,0 14 13 15,-3 0 5-15,2 2-6 0,-2 1 0 16,3-3-11-16,-3-3-2 16,-3 0-3-16,-3-2-2 15,6-6-32-15,-3 1-14 16,0-6-34-1,0-3-50-15,0-2 32 0</inkml:trace>
  <inkml:trace contextRef="#ctx0" brushRef="#br0" timeOffset="125">24011 6871 180 0,'0'6'68'0,"0"1"-36"0,3 7-20 0,-3-6 21 0,0 10-17 16,0 1-4-16,0 2-5 15,6-3-2-15,-3-2-3 16,0-3-13-16,0-2-4 0,0-3-68 16,0-5-43-1,-3-3 49-15</inkml:trace>
  <inkml:trace contextRef="#ctx0" brushRef="#br0" timeOffset="126">23984 6824 200 0,'-9'-6'74'0,"9"6"-40"0,0 0-24 16,0 0 20-16,0 0-23 16,0 0-5-16,6 3-4 15,-3 0-3-15,9 2-60 0,3-2-27 16,3-1 14-16,3 1 9 16</inkml:trace>
  <inkml:trace contextRef="#ctx0" brushRef="#br0" timeOffset="127">24225 6858 156 0,'-9'5'57'0,"6"1"-30"0,-15-1-5 0,9-2 23 16,-2 2-10-16,-1 3 0 15,-3 8-14-15,0 5-3 16,3 0-10-16,3 0-3 0,3 0-1 16,6 3-5-16,6-3 1 0,9-5 2 15,9 0 1-15,2-5-1 16,1-6 1-16,3-5-51 15,-6-5-19-15,12-6-42 16</inkml:trace>
  <inkml:trace contextRef="#ctx0" brushRef="#br0" timeOffset="128">23020 7310 156 0,'0'-2'57'0,"0"2"-30"0,0 0-32 15,-9 0 67 1,0 0-23-16,0 2-11 16,-3 4-7-16,0 2-14 15,0 0-6-15,0 0-2 0,3 2-1 16,3 1-2-16,3 2 3 0,3 0 0 15,3 0-4 1,12-2-1-16,3 2 3 16,0 0 3-16,3 1 1 15,-6-1-1-15,-3 0 5 0,-9-2 1 16,-3-1 15-16,-6-2 6 16,0 0-9-16,-6-3-5 15,3 1-8-15,-9-6-2 16,0 0-3-16,3-3-3 15,3-2-23-15,3 0-10 16,3-1-39-16,6 1-17 16,3-3 2-1</inkml:trace>
  <inkml:trace contextRef="#ctx0" brushRef="#br0" timeOffset="129">23174 7350 140 0,'0'3'52'0,"0"-1"-28"0,3 20-8 16,0-9 18-16,0 0-7 15,-3 6-1-15,9-1-13 16,-3 1-5-16,0-4-5 16,-6 1-3-16,9-5 1 0,-6-3-23 15,0-3-8-15,0-2-58 16</inkml:trace>
  <inkml:trace contextRef="#ctx0" brushRef="#br0" timeOffset="130">23142 7305 196 0,'-3'0'74'0,"6"0"-40"0,3-2-42 0,0 2 10 15,2 0-23-15,4-3-9 16,6 0-46-16,9 1-19 16</inkml:trace>
  <inkml:trace contextRef="#ctx0" brushRef="#br0" timeOffset="131">23377 7308 244 0,'-12'5'93'0,"3"-2"-50"0,9-1-33 0,0-2 23 0,0 0-20 15,0 0-5-15,6 3-7 16,3-3-4-16,3 0 2 16,0 0 2-16,6 0 2 0,-4-3-4 15,4 3-1-15,-6 0-2 16,6 0 0-16,-9 3 0 15,0 2 3-15,-9 3-2 16,-9 5-1-16,0 9 3 0,0-4 0 16,-3 3 1-16,0 1 0 15,3-4-3-15,0-2 2 16,3 0 1-16,1-3 0 16,-1-2 0-16,6-1 0 15,6-2 0-15,-1-3 0 16,10-2 0-16,3 0 0 15,0-1 0-15,0-2 0 16,-3 0-14-16,3-2-5 16,-9-1-32-16,0 0-13 15,-1 1-26 1</inkml:trace>
  <inkml:trace contextRef="#ctx0" brushRef="#br0" timeOffset="132">23356 7451 196 0,'6'0'74'16,"-3"0"-40"-16,6 2-29 0,-6-2 17 0,12 0-17 16,0 3-2-16,11-3-11 15,-2 0-3-15,-3 0-80 16,3 0-34-16</inkml:trace>
  <inkml:trace contextRef="#ctx0" brushRef="#br0" timeOffset="133">23636 7377 136 0,'-6'18'52'0,"6"-13"-28"0,6 22-11 0,-6-17 19 15,0 1-9-15,0 2-1 16,3-2-13-16,-3-1-5 15,6-2-43-15,-3-2-19 16,0-1-17-16,0-5-6 16</inkml:trace>
  <inkml:trace contextRef="#ctx0" brushRef="#br0" timeOffset="134">23603 7308 192 0,'-6'-3'74'16,"6"3"-40"-16,3 3-35 0,-3-3 15 0,0 0-12 16,6 2-1-1,-3 1-41-15,9 0-18 16,-3-3-17-16,0 2-6 0</inkml:trace>
  <inkml:trace contextRef="#ctx0" brushRef="#br0" timeOffset="135">23779 7474 180 0,'0'19'68'0,"0"-14"-36"0,-3-2-22 0,3-3 17 16,0 0-11-16,0 0-2 15,0 0-4-15,3-3 1 16,0-2-6 0,3-3-3-16,-3-3-1 0,8-4-1 15,-2-4 0-15,0 3 2 0,3 3 3 16,-3 2 0-16,3 11 0 15,3 8-3 1,0 3 1-16,0 2-2 0,0 6 2 16,-1-3 2-16,-2-1 2 15,-3-1-3-15,-3-1-3 16,3-5-27-16,3-3-12 16,-3-2-34-16,0-3-50 15,3-3 30-15</inkml:trace>
  <inkml:trace contextRef="#ctx0" brushRef="#br0" timeOffset="136">24076 7379 204 0,'-12'-16'77'0,"3"16"-42"0,4 0-19 16,2 8 22-16,0-2-18 16,-6-1-6-16,6 8-13 15,-3 0-3-15,0 1 0 16,0-1 3-16,6 3 2 0,0-3-1 15,6 0-2-15,0-2-2 16,0-3-1-16,3-3 2 16,0-2 0-16,-4-6 1 15,4-2 0-15,0-1 0 16,-3 1 0-16,-3-3-3 16,-3-5 2-16,0 2 1 0,0 1 2 15,0 2-3-15,0 3 0 16,3 15-4-1,9 6 1-15,-3 2 0 16,0 9 15-16,-3 7 9 16,-3 1 19-16,-3-4 11 15,-9-1-12-15,-3-1-2 16,-12-5-19-16,-11-3-5 16,-7-3-21-16,0-7-9 15,-5-6-145 1</inkml:trace>
  <inkml:trace contextRef="#ctx0" brushRef="#br0" timeOffset="137">22103 8948 100 0,'15'-2'38'15,"-30"2"-20"-15,6 0-4 0,9 0 15 0,0 0-3 16,6 0-1-16,0 0-9 15,-3 0-5-15,3 0-6 16,6-8-4-16,-3 2-3 16,2 1 1-16,1 8-1 15,0-1 0-15,0 1 4 16,0 5 1-16,0 0-1 16,0 0 1-16,0 0 0 15,-3 2 3-15,0 1-1 16,-3 2 0-16,0 0 1 15,-3 1 3-15,0 1-6 16,0 1-2-16,-3 0 1 0,0 8 1 16,-3 2-1-16,0 1-2 15,0-3 3-15,0 0 0 16,0-1-1-16,0 1-2 16,0 3 1-16,0 2-1 15,3-3 2-15,0 1 3 16,0-1-2-16,0 3 0 15,0 0-1-15,3 3-2 16,0 10 1-16,-3-2 1 16,0-3-3-16,0 0 0 15,0 0 3-15,0 6 3 0,0-6 2 16,0 2 3-16,0 1-3 16,0 0-2-16,0-3 4 15,3 8 2-15,0-3-6 16,3 3-3-16,0-8 1 15,2 5 2-15,1 1-2 16,3-4-2 0,9-4 0-16,0-3-1 0,0-3 0 15,3-3 2-15,-1-2-1 16,1-3-1-16,-3-2 1 16,6-4-1-16,0-1 0 15,-4-4 0-15,-2-2 0 16,-3 0 0-16,0-3 2 0,-3 1 1 15,-3-1-1-15,-3-2 1 16,0-1-4 0,-3-2 0-16,0 0 1 15,-6 0 2-15,0 0-1 0,0 0-1 16,0 0 1-16,0 0-1 16,0 0 0-16,0 0 0 15,0 0 0-15,0 0 0 16,0 0 0-16,0 0 0 15,0 0 0-15,0 0 2 16,0 0-1-16,0 0-1 16,-3 0 3-16,3 0 0 0,-3 0-6 15,3 0 0-15,-3 0 3 16,0 3 2 0,-3-3 0-16,6 3-2 15,-3-1 1-15,-6 1-1 0,0 8 0 16,-3-4 0-16,0 1 2 15,0 3 1-15,0 0 1 16,0-1 0-16,-3 1-5 16,1 2 1-16,-1-2 0 15,0 2 2-15,0 3-1 16,-6 0-1-16,-6-1 1 16,9 7-1-16,-2 1 0 15,2-1 0-15,0 1 0 0,0 1 0 16,3 3 0-1,0-1 2-15,3 1-3 16,0 4-2-16,4 6-1 16,-1 0 3-16,0 3 0 15,3 2 1-15,0 1-3 0,3-1 2 16,0 3 1-16,3 3 0 16,6-1-3-16,0 6 2 15,6 0-1-15,0-3 0 16,-1 6 2-16,7-8 2 15,-3-1-1-15,0 1-1 16,-6-3 1-16,6-3-1 16,-12 6 0-16,0-6 2 15,-9-2 1-15,-3-1 3 16,0 9-1-16,-6-3 0 16,-3 0-1-16,-3 0 0 15,-2 0-2-15,-1-5 1 0,-9 5 0 16,3-3 1-16,-2-5-2 15,2-5-2-15,3-6-24 16,3-2-9-16,3-5-51 16,3-6-22-16,7-8 10 15</inkml:trace>
  <inkml:trace contextRef="#ctx0" brushRef="#br0" timeOffset="138">23040 10149 160 0,'-14'-5'63'0,"11"8"-34"0,-18-3-10 15,18 5 21-15,-6 0-14 16,-3 3-2-16,-3 0-8 15,0 3-2-15,6-3-8 16,0 0-8-16,3 2-2 0,3-2-3 16,3 3 2-16,0-1 3 15,9 1 1-15,0 0-2 0,9 2 0 16,3 8 2-16,-9-5 2 16,0-3 15-16,-6 6 9 15,0-4 12-15,-9 4 7 16,0-3-18-16,-9 0-7 15,-3-3-9-15,0-2-2 16,-3-1-10-16,-3-5 0 16,3 1-18-16,-2-4-4 15,2 1-30-15,6-6-10 16,3 1-33 0,15-12-40-16,0 4 47 15</inkml:trace>
  <inkml:trace contextRef="#ctx0" brushRef="#br0" timeOffset="139">23121 10025 144 0,'-3'-3'55'0,"3"6"-30"0,0 0-1 16,0-3 22-16,0 8-17 15,0 10-5-15,3 1-9 16,0 7-2-16,3 9-7 15,-3 2-2-15,3 0 2 0,-3 2-1 16,0 1 0-16,0-3-6 0,0-5 1 16,0-6-42-16,-3-5-17 15,0 1-38 1</inkml:trace>
  <inkml:trace contextRef="#ctx0" brushRef="#br0" timeOffset="140">23032 10311 276 0,'11'-5'104'0,"-8"-1"-56"0,3 1-52 0,0 2 18 16,6-2-10-16,0 0-3 15,9-1-7-15,6-2-1 16,-3 1 3-16,11 1-38 0,-2-2-13 15,0 3-50 1</inkml:trace>
  <inkml:trace contextRef="#ctx0" brushRef="#br0" timeOffset="141">23427 10250 184 0,'-12'16'71'0,"4"-16"-38"0,-7 13-12 16,9-8 25-16,-3 3-17 15,-3 3-6-15,-3 5-17 16,0 5-3-16,6 3-3 16,0 0 0-16,9-3 0 0,3-3-5 15,3 1 1-15,3-6 0 16,3-8 2-16,-3-5-4 0,6-5 2 16,-3-3-3-16,0-3 2 15,-3 1 3-15,-6-3 1 16,5-1 3-16,-2 1 3 15,-3 3 0-15,0-1 2 16,-3 3-2-16,0 3 2 16,6 2-4-16,-6 3-2 15,3 8 8-15,6 5 4 16,-3 1-4-16,0 1-3 16,3-1-6-16,0-1 0 15,0-3 2-15,0-2 3 16,0-2-22-16,-3-4-10 0,12-4-38 15,-6-4-16 1,-1-4-12-16</inkml:trace>
  <inkml:trace contextRef="#ctx0" brushRef="#br0" timeOffset="142">23585 10086 208 0,'0'-16'79'0,"3"27"-42"0,-3-3-26 16,6-3 23-16,-3 3-9 16,3 5 0-16,0 6-8 15,0 2 0-15,0 10-10 16,-3 1-4-16,0 0 0 0,0 0-2 0,-3-1-1 16,6-1-17-16,-6-7-9 15,0-4-48-15,0-3-22 16,0-6 1-1</inkml:trace>
  <inkml:trace contextRef="#ctx0" brushRef="#br0" timeOffset="143">23457 10313 280 0,'15'0'104'0,"-12"-2"-56"0,9 2-43 0,-6-3 22 0,6 1-17 16,6-6-6-16,2 5-7 16,4-2-3-1,3-1 3-15,3-4-36 0,6 2-16 0,-7 0-63 16</inkml:trace>
  <inkml:trace contextRef="#ctx0" brushRef="#br0" timeOffset="144">23841 10247 172 0,'-3'16'66'0,"3"0"-36"0,0-3-11 0,0-5 23 16,0 5-8-1,0 6-2-15,0 2-16 16,0-2-5-16,3-1-7 16,-3-2-7-16,0-3-1 0,0-5-42 0,6-2-17 15,0-9-39 1</inkml:trace>
  <inkml:trace contextRef="#ctx0" brushRef="#br0" timeOffset="145">23832 10157 248 0,'-9'-8'93'0,"9"8"-50"0,3 0-28 0,-3 0 26 0,0 0-24 15,6 0-9 1,0 3-12-16,3 0-3 15,3 2 3-15,0 0-46 0,9 1-21 0,0-1-39 16</inkml:trace>
  <inkml:trace contextRef="#ctx0" brushRef="#br0" timeOffset="146">24047 10274 180 0,'-15'16'68'0,"9"-27"-36"0,-6 22-13 16,3-6 21-16,6 0-11 15,-3 3-2-15,-6 3-14 16,6 2-5-16,-3 3-5 16,3 0 0-16,6 2 2 0,0-2 0 15,9 0 2-15,0-3 0 16,3-2 1-16,0-3-9 0,9-3-1 16,-3-5-24-16,-7-5-11 15,4-1-53 1,-3-1-51-16,-9-1 50 15</inkml:trace>
  <inkml:trace contextRef="#ctx0" brushRef="#br0" timeOffset="147">23082 10657 164 0,'-6'3'63'0,"6"-3"-34"0,-6 3-8 16,6-3 25-16,-6 8-11 15,3-3 0-15,-9 3-16 16,3 0-4-16,-2 0-9 0,-1 0-4 15,3 0-1-15,0 0-4 0,6 0 0 16,0-3-1-16,12 3 0 16,-3 0 0-16,3 2 3 15,0-2 0-15,-3 3 1 16,5-1 4-16,-5 1 5 16,-3 0 6-16,-3-1 5 15,0-2-8-15,-6 3-2 16,-3-3-6-16,-5-3-3 15,2 0-9-15,-3-2-3 16,0-1-29-16,6-2-12 16,0 0-41-16,6-5-43 15,0 3 48 1</inkml:trace>
  <inkml:trace contextRef="#ctx0" brushRef="#br0" timeOffset="148">23198 10687 160 0,'0'15'60'0,"0"-15"-32"0,3 16-15 0,0-13 17 16,-3 2-13-1,6 1-2-15,-6 4-7 16,0-2-3-16,3 5-2 0,-3-2-5 0,3 2-1 15,-3-2-36-15,0-3-16 16,6-3-25 0</inkml:trace>
  <inkml:trace contextRef="#ctx0" brushRef="#br0" timeOffset="149">23183 10631 220 0,'0'0'85'0,"0"0"-46"0,0 0-48 0,0 0 12 0,9 3-9 15,-3-3 1-15,0 2-52 16,12-2-22-16,0 0 5 16,3 0 5-1</inkml:trace>
  <inkml:trace contextRef="#ctx0" brushRef="#br0" timeOffset="150">23335 10694 212 0,'-9'11'82'0,"18"-11"-44"0,-9 0-44 16,12-3 31-1,-3-2-13-15,9 2-6 16,-6 1-4-16,9-1-1 0,-7 1-6 16,1-1-1-16,-6 13-6 15,-9 1 2-15,-3 2 1 16,-3 1 5-16,-3 1 4 16,-3 1 1-16,1 0-1 15,-1 0 1-15,3 0-1 16,0-3 2-16,3-2 1 15,3-3-1-15,0 0 1 16,3 2-7-16,3-2 1 16,6 0 3-16,3-3 2 15,6 1-3-15,-4-4 1 16,1-2 0-16,-3 0 2 0,0-2-28 16,3-1-9-16,-9-2-49 15</inkml:trace>
  <inkml:trace contextRef="#ctx0" brushRef="#br0" timeOffset="151">23311 10782 204 0,'0'0'77'0,"3"2"-42"0,6-2-30 15,0 0 17-15,6 0-14 0,3-2-2 16,3 2-9-16,8 0 0 16,-8-3-59-16,6 0-25 15,-3 1 8-15,6 2 7 16</inkml:trace>
  <inkml:trace contextRef="#ctx0" brushRef="#br0" timeOffset="152">23627 10745 232 0,'-3'5'88'0,"3"0"-48"0,3 6-36 0,-3-3 19 16,3 0-15-16,-3 0-4 0,6 0-17 15,-3 0-4-15,-3-3-55 16,0 0-25-16,0-5 17 16,0 0 8-16</inkml:trace>
  <inkml:trace contextRef="#ctx0" brushRef="#br0" timeOffset="153">23585 10620 184 0,'0'-2'71'0,"3"4"-38"0,-3-2-39 0,0 0 14 15,6 3-7-15,0 0 2 16,0 2-84-16,3-2-34 16</inkml:trace>
  <inkml:trace contextRef="#ctx0" brushRef="#br0" timeOffset="154">23731 10771 100 0,'-3'13'38'0,"6"-2"-20"0,-3 2 1 0,0-5 18 16,6 0-9-16,-6-3-1 0,0 1-16 16,0-6-4-16,0 0 8 31,9-6-8-31,-3-2-6 0,3-2-1 15,0-1 0-15,0 1 2 0,0-1-3 16,2-2 0 0,1 2 1-16,0 3 2 0,-3 0-1 15,6 6 2-15,-3 4 0 16,-3 4 1-16,0 2 2 16,-3 2 3-16,3 1-4 15,-3 2-1-15,-3 0-2 16,0-2 1-16,-3-1-33 15,18-4-80 1</inkml:trace>
  <inkml:trace contextRef="#ctx0" brushRef="#br0" timeOffset="155">24044 10724 212 0,'-18'10'79'0,"12"-7"-42"0,-9-1-30 0,15 1 20 16,-6 2-18-16,0 3-5 15,3 0-3-15,-3 3-1 16,6-1 0-16,0 1-3 0,0 0 0 0,9-1 2 16,-3-5 0-16,0-2 3 15,3-3 1-15,6-3-6 16,-3-2-2-16,-3-3 2 15,-4 0 1-15,4 0 2 16,-9 0 0-16,0 0 0 16,0 1 2-16,0-4-1 15,0 6-1-15,0 2 1 16,0 0 1-16,0 3-6 16,0 6 1-16,9 7 3 15,0 8 2-15,0 8 22 16,3 16 11-16,-3 3-1 0,-6 2 1 15,3-2-1 1,-12-6 4-16,-6-2-15 16,-12-3-5-16,-5-3-14 15,-16-5-2-15,-12-5-40 0,-8-8-14 16,-7-8-104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2:54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13099 4001 96 0,'6'-6'35'0,"-3"1"-18"0,0 0 9 16,-3 5 20-16,0 0-2 15,0 0-1-15,0 0-16 16,-3 2-4-16,-3 4-13 0,-3 4-6 16,-6 9-3-16,-9 10-1 0,-3 8 2 15,-2 16-1-15,-1 8 2 16,-3 5 0-1,9 0 3-15,12 5-5 0,9 1-1 16,9 2 0-16,9-11 0 16,9-7 0-16,6-11 0 15,2-8-11-15,1-8-5 16,0-8-32-16,0-8-11 16,-1-7-27-1</inkml:trace>
  <inkml:trace contextRef="#ctx0" brushRef="#br0" timeOffset="1">13191 4464 88 0,'0'13'35'0,"3"0"-18"0,0 0 2 0,0-2 16 16,0 5-4-16,-3 5 2 15,0 3-15-15,0-1-3 16,0-1-9-16,0-4-4 0,0 3-1 16,-3-5-1-16,3-3 0 15,-3-2 6 1,0-11-1-16,0-3 0 15,0-2 4-15,3-8 2 16,0-6-6-16,3-2-3 0,3 0-4 16,3 0-1-16,9-3 2 15,0 5 0-15,2 1 3 16,-2 2 1 0,3 0-6-16,-3 14 0 0,0 4 5 15,-3 11 4-15,0 3-1 16,-3 5 2-16,-4 1-2 15,1-1 0-15,-3 0-3 16,0-2 1-16,-3-1-22 16,0-2-9-16,0-6-116 31,9-15 45-31</inkml:trace>
  <inkml:trace contextRef="#ctx0" brushRef="#br0" timeOffset="2">13536 4527 108 0,'-15'11'44'0,"12"-3"-24"0,0 7-19 0,3-4 8 15,0 5 17-15,-3 2 7 16,3 1-10-16,0 5-5 16,3 5-9-16,3-5-4 15,3-6-2-15,6-13 4 0,3-2 3 16,3-8 3-16,0-6 3 15,-3-5-5-15,-4-5 1 16,-5-3-5-16,-6 1 1 16,-6-1-1-16,-6 0 1 15,-5 3-2-15,-4 5-1 16,0 5-3-16,3 3 1 0,-3 3-31 16,3 5-11-16,9 5-46 15,3 1-41 1,9-1 47-16</inkml:trace>
  <inkml:trace contextRef="#ctx0" brushRef="#br0" timeOffset="3">13917 4461 96 0,'-15'16'38'0,"27"2"-20"0,-6 3-6 0,-3-10 16 16,0 5 6-16,0 2 6 15,-3 4-12-15,0-1-5 16,0 0-13-16,0 3-4 0,0-6-2 15,0-5-2-15,0-2-2 16,0 0 5-16,0-14 8 16,0-5-2-16,0-5-10 15,0-6-6-15,6-2-2 16,0 0-1-16,0-3 2 16,3 3 4-16,0 2-1 15,0 6 1-15,0 3 0 16,0 7-2-1,3 3 3-15,-3 5 2 0,-1 6 6 16,1 2 4-16,-3 3-2 16,-3 0 2-16,-3 0-4 15,0-3 1-15,0 0-5 16,0-2-2-16,0-6 0 16,0-5-1-16,6-5-3 15,3-6 2-15,3-5-4 16,6 0-1-16,-3 3 0 15,-3 3 4-15,3 2-1 0,0 5-1 16,2 6 11-16,-2 7 5 16,-6 6-1-16,0 3 1 15,-6-1-5 1,3 3-2-16,0-2-5 0,0-1 0 16,0-2-20-16,0-2-7 15,3-20-63 1,0-4-7-1</inkml:trace>
  <inkml:trace contextRef="#ctx0" brushRef="#br0" timeOffset="4">14337 4532 140 0,'-9'6'55'0,"6"-1"-30"0,-3 8-27 0,6-5 9 0,0 5 12 15,0 3 10-15,0 3-6 16,0-1-1-16,6 3-13 15,3 6-3-15,3-6-2 0,3 0 6 16,3-8 6-16,2-10-2 16,4-8 2-16,0-3 0 15,-3-5-1-15,-3-3-1 16,-6-3-1-16,-6-2 1 16,-9-3 4-16,-6 3-8 15,-6-3-1-15,-3 3-7 16,-3 0-2-16,-3 2-16 15,4 4-6-15,2 1-29 16,3 6-12-16,6 3-42 16,6 0-27-16,6-3 63 15</inkml:trace>
  <inkml:trace contextRef="#ctx0" brushRef="#br0" timeOffset="5">14554 4522 152 0,'12'34'57'0,"-6"-18"-30"0,0 8-5 0,-3-14 20 16,0 4-7-16,0-4-1 15,0 1-15-15,0-3-6 16,-3 0-8-16,0-3 3 0,0-5 4 16,0-5 0-16,0-6 1 0,0-5-14 15,3-5-4-15,0 3-9 16,6-4-2-16,0 4 4 15,6 2 3-15,0 5-4 16,-1 3 1-16,4 6 4 16,0 2 2-16,0 2 1 15,0 4 4-15,6-1 0 16,-1 0 3-16,-2 1-1 16,-3-4-1-16,0-2 1 15,-3 0-1-15,-3-2 0 16,3-1 2-16,-6-5 3 15,-3 0 2-15,-6-8-3 16,-3 3-1-16,-6 2-1 0,-9 3 1 16,3 6-4-16,0 7 0 15,0 6 3-15,0 2 1 16,3 5 5-16,6 4 3 16,3 1-4-16,9 1-2 15,9-5-2 1,6-3-3-16,6-6-10 0,12-10-6 15,11-8-96 1</inkml:trace>
  <inkml:trace contextRef="#ctx0" brushRef="#br0" timeOffset="6">15429 4122 104 0,'-3'-8'41'0,"3"8"-22"0,3 0-7 15,-3 0 16 1,3 6 8-16,3 7 5 15,0 11-6-15,0 15-2 0,0 6-18 16,-3 0 0-16,0 6-1 0,-3-4-5 16,0-2-3-16,0-3-1 15,3-2-1-15,0-8-2 16,0-6-2-16,0-7-30 16,3-6-13-16,0-5-27 15,6-5-48 1,6-6 28-16</inkml:trace>
  <inkml:trace contextRef="#ctx0" brushRef="#br0" timeOffset="7">15781 4426 160 0,'-3'-10'63'0,"3"5"-34"0,-12-1-10 0,9 4 21 15,-3-1-3-15,-3 3 3 16,-3 3-18-16,0 2-5 15,-3 3-11-15,-3 8-6 0,0 2-1 16,4 6 1-16,-1 5 0 16,6 3-3-16,6-3 2 15,3-5 1-15,6-3 0 16,3-5 0-16,6-5 2 16,2-9-3-16,1-7-2 0,0-6-3 15,-3-5-1-15,0-2 4 16,-3-9 3-16,-3-2 1 15,-3 6-1 1,-3-1 1-16,0 8 1 16,0 3 3-16,-3 10 2 15,3 14-3-15,0 4-5 16,3 4 0-16,-1 7 1 16,4 1 0-16,3-1 0 15,3-2 2-15,0-3-1 16,3-7-1-16,0-7-21 15,0-4-9-15,2-8-29 0,4-11-13 16,-3-5-14 0</inkml:trace>
  <inkml:trace contextRef="#ctx0" brushRef="#br0" timeOffset="8">15900 4120 176 0,'-12'-8'66'0,"12"8"-36"0,3 2-37 0,0 4 8 15,3 4 11-15,0 11 8 16,3 16 6-16,-1 6 4 16,1 4-16-16,0 4 5 0,0-4 2 15,-3-4-9-15,0-4-2 0,0-4-4 16,-3-6 1 0,3-11 0-1,0-7 3-15,0-11 1 16,3-8-8-16,3-5-3 15,3-6-10-15,0-5-4 16,-1 6 3-16,4 5 4 16,-3 7 2-16,0 6 3 0,0 8 10 15,-3 5 4-15,-6 3 6 16,-3 8 3-16,-9 0-5 16,-3 2 1-16,-6-2-6 15,-6-3-1-15,-3-2-6 16,-2-6-1-16,2-5-21 15,3-5-10-15,3-3-19 16,6-6-9-16,6-7-33 16,15-5-49-1,12-9 41-15</inkml:trace>
  <inkml:trace contextRef="#ctx0" brushRef="#br0" timeOffset="9">16245 4434 208 0,'3'11'77'0,"3"8"-42"0,6 2-30 0,-6-13 19 16,3-3 0-16,0-2 5 16,3-1-9-16,-1-2-4 15,1-5-9-15,0-6-1 0,0 1 4 16,-3-3-8-16,-3-3-1 16,-6-3-8-16,-6-2-3 15,-6 0-1-15,-3 10 1 0,0 6-1 16,-2 5 2-1,-1 5 3-15,-3 3 3 16,3 8 2-16,3 5 3 0,3 3 8 16,6 2 3-16,6 4-4 15,3-1-3-15,3-3-6 16,3-2 0-16,3-6 2 16,6-7 3-16,6-6-13 15,-1-7-7-15,7-12-19 16,-3-1-6-16,3-12-30 15,-3-5-48 1,-1-13 28-16</inkml:trace>
  <inkml:trace contextRef="#ctx0" brushRef="#br0" timeOffset="10">16424 4080 204 0,'-6'-5'77'0,"9"5"-42"0,-3 5-32 0,0 3 17 15,0 8 5-15,0 10 5 16,3 19-5-16,0 5-1 15,2 6-13-15,7-3-4 0,-3-3-1 16,3 0-1-16,0-2 0 16,0-6-6-16,3-10 1 15,0-8-40-15,0-8-18 16,3-11-61 0</inkml:trace>
  <inkml:trace contextRef="#ctx0" brushRef="#br0" timeOffset="11">16736 4387 220 0,'-12'-5'85'0,"12"2"-46"0,-3 0-26 15,3 3 22-15,-3 0 8 16,-3 3 6-16,0 0-15 16,-3-1-8-16,-3 3-15 15,1 3-7-15,2 3-1 0,0 2-4 16,6 3-2-16,6 3-3 15,3 2-1-15,0 3 4 16,3 2 1-16,-3 0 2 16,-1-2 0-16,-2 0 15 0,-3-5 7 15,-3-3-4-15,-2-3 0 16,-7-3-9 0,-3-2-3-16,-3-8-10 0,-3-2-3 15,0-6-38-15,3-6-15 16,6-4-34-16,6-3-11 15,3-11-8 1</inkml:trace>
  <inkml:trace contextRef="#ctx0" brushRef="#br0" timeOffset="12">16828 3903 192 0,'12'-3'74'0,"3"11"-40"0,15 2-22 16,-12 4 19-16,9 10 10 16,2 10 7-16,7 19-1 15,0 16-2-15,-6 2-24 16,-10 1-2-16,-8-6 2 0,-9-3-3 15,-12-2 1-15,-9-5-4 16,-14-1-1-16,-13-5-30 16,-6-7-14-16,4-9-49 15,-1-7-20-15,4-9-45 16</inkml:trace>
  <inkml:trace contextRef="#ctx0" brushRef="#br0" timeOffset="13">430 12343 84 0,'0'-5'33'0,"0"5"-18"0,3 0-7 0,-3 0 11 15,0 0-7-15,6 5 1 16,-6 3-6-16,0 5 1 15,0 3-3-15,0 5 0 16,0 0-3-16,3-2-2 16,6-1 1-16,0 1-1 0,-3-3 2 0,3-3 3 15,0-3 2-15,3-2 3 16,6-5 1-16,0-3-5 16,-6-3-4-16,5-2 1 15,-5-5 2-15,6-4 0 16,-6-4 2-16,-3-3-6 15,-6-3-3-15,6 0 3 16,-9 0 1-16,3 6 0 16,-3 2-2-16,0 5 1 15,0 3-1-15,0 8-5 16,0 6-1-16,6 7 0 0,-6 5 2 16,3 3-1-16,3 1 4 15,-3-4 4 1,6 1 3-16,0-3-5 15,-3-3-2-15,3 0 2 0,5-2 1 16,-2-3-40 0,3-3-52-16,0 0 14 15</inkml:trace>
  <inkml:trace contextRef="#ctx0" brushRef="#br0" timeOffset="14">865 12263 132 0,'-6'0'49'0,"3"3"-26"0,-6 8-14 0,3-6 16 0,0 6-10 15,-3-1-1-15,-3 6-10 16,-2-3-5-16,2 3 0 15,3-3 2-15,6 1 2 0,-3 1-4 16,6-1-1-16,6 2 5 16,6-1 3-16,6-1-6 0,-7-1 1 15,1-3 5 1,0 1 4-16,-6 0-1 16,-6-1 2-16,-6 1-2 15,-6-1 0-15,0 1-5 0,1-3-1 16,-1 0-12-16,-6-6-4 15,6-2-32-15,-3-2-10 16,9-1-21 0</inkml:trace>
  <inkml:trace contextRef="#ctx0" brushRef="#br0" timeOffset="15">972 12380 116 0,'6'0'44'0,"3"5"-24"0,-9 3-21 0,6-5 7 16,-3 2 7-16,3 0 3 0,0 1 1 16,3-4 2-16,-6-2-8 15,6 0-4-15,0-2-4 16,-3-4 2-16,3-2 1 0,-3 0-2 16,-3-2-1-16,-3-1 3 15,-3 1 3-15,3-1-4 16,-12 6-1-16,3 2-2 15,-6 6 1-15,0 5-4 16,0 5 0-16,0 3-1 16,-3 5 0-16,6 0 2 15,6-5 2-15,6 0 1 16,3 0 1-16,3-3-5 16,9-2-1-16,-3-3-4 0,9-3 1 15,9-2-54 1,0-6-52-16,5-10 33 15</inkml:trace>
  <inkml:trace contextRef="#ctx0" brushRef="#br0" timeOffset="16">1240 12332 140 0,'-21'-2'55'0,"12"10"-30"0,-6 5-29 0,10-5 8 15,-10 5 2-15,3 3 6 16,0 5-4-16,3-3-2 15,6-2-3-15,3 0 4 0,0-3 5 16,9-2-2-16,3-3 0 16,0-3-2-16,6-2 0 15,-7-6-2-15,7-5 1 16,3-5-6-16,-9-3-3 16,-3-2 3-16,0-3 1 0,-9-11 0 15,0-3-2 1,0-2 1-16,-9-2-1 0,3 4 0 15,0 6 0-15,-3 5 2 16,3 6 1-16,3 5-4 16,-6 2-1-16,6 8-2 15,-6 11 0-15,9 8 0 16,0 5 3-16,0 11 0 0,9 3 1 16,-3 2 0-1,3 5 0-15,3-8 0 16,3-5 2-16,0-2-1 15,0-3 2-15,-6-3-18 0,3-3-4 16,-4-4-66 0</inkml:trace>
  <inkml:trace contextRef="#ctx0" brushRef="#br0" timeOffset="17">1758 12099 132 0,'0'-5'52'0,"0"5"-28"0,0 0-33 16,0 0 7-16,0 5 7 15,0 6 7-15,0 8 13 16,0 7 7-16,-6 6-14 16,3 5-8-16,3 2-6 15,0 1-1-15,0 0 2 0,0-6-2 16,0-5-2-16,0-5-5 16,0-3 0-16,0-5-71 15,0 0-42 1</inkml:trace>
  <inkml:trace contextRef="#ctx0" brushRef="#br0" timeOffset="18">1621 12351 132 0,'-15'-6'52'0,"24"6"-28"0,-9-2-24 0,6 2 10 15,3 0 2-15,0-3 3 16,9-5-4-16,-3 0-1 15,9-2-6-15,2-1-3 0,1 3 0 16,-3 8-8-16,0 0 0 16,-3 8 3-16,-10 5 4 0,4-2-1 15,-6 5-2 1,0 2-1-16,-3 1 0 0,0 7 5 16,0-5 3-1,3-2 3-15,-3-3 3 0,9-3 1 16,0-2 3-16,3-3-3 15,2-6-1-15,1-2-4 16,0-5-1-16,-3-3 1 16,0-3 1-16,-12-2 1 15,-3 0 2-15,-6 0-1 16,-3 0 2-16,-12 2-6 16,6 0-3-16,-9 6-8 15,0 0-4-15,12 0-12 0,-5 2-6 16,14-2-113-1,6-1 46 1</inkml:trace>
  <inkml:trace contextRef="#ctx0" brushRef="#br0" timeOffset="19">2460 12078 100 0,'-5'6'38'0,"8"7"-20"0,-3 13-19 0,0-7 7 16,0 7 11-16,0 14 6 15,0 2 4-15,0 1 3 16,0-1-12-16,0-5-3 0,0-8-9 15,2-3 0-15,4-4 1 0,-6-6-1 16,0-3-1-16,3-5 3 16,-3-8 5-16,6-3-9 15,0-5-2 1,0-5-2-16,3-3 0 16,-6-3-3-16,3 1 0 0,6 2 2 15,-6 3 0 1,6-3-2-16,0 11 0 0,0 2 2 15,3 3 0-15,-1 8-2 16,1 3 0-16,0 2 2 16,-12 0 2-16,0 3 4 15,-6 2 4-15,-6 1-2 0,-3-3 1 16,-5-6-5-16,-4 1-2 16,-3-3-7-1,3-3-4-15,0-2-36 16,6-6-17-16,3-5-19 15</inkml:trace>
  <inkml:trace contextRef="#ctx0" brushRef="#br0" timeOffset="20">2690 12361 124 0,'3'11'46'0,"3"-3"-24"0,3 8-24 0,-3-8 11 0,-1 0 11 16,1 0 7-1,3-1-2-15,0-1-1 16,0-4-13-16,3-4-4 0,3-4-3 16,3-1-2-16,-3-4 1 15,0-2-2-15,-6 0-1 16,-1-1 5-16,-5 1 1 0,-3 2-5 16,-8 4 0-16,-7 7-3 15,-3 7 0-15,-3 7 2 16,0 4 0-16,0 1 0 15,6 2 2-15,6-3 1 16,1-2 1-16,8 0-5 16,8 0 1-16,4-3 0 15,6-2 2-15,9-3-3 16,3-3 0-16,0-2-37 16,5-3-14-16,7-6-31 15</inkml:trace>
  <inkml:trace contextRef="#ctx0" brushRef="#br0" timeOffset="21">3309 12356 88 0,'0'-11'35'0,"-3"6"-18"0,-6 5 2 0,3 3 16 0,-6 2-19 15,-3 3-8-15,-3 3-6 16,-3 2 0-16,1 11-1 16,2-1 2-16,6-1 0 0,0-1-1 15,6-3 1-15,6-2-2 16,6-3-1-16,6-5 5 15,-3-2 1-15,3-6 2 16,3-3 2-16,-1-5-7 16,1-2-2-16,-3-1 3 15,-3-2 2-15,-3 5 0 16,0 0-1-16,-6 5 1 16,0 8-5-1,0 3-1-15,0 0 0 16,9 0 2-16,0 3-1 0,3-1 2 15,3 1-9-15,0 0-3 16,2-3-72 0</inkml:trace>
  <inkml:trace contextRef="#ctx0" brushRef="#br0" timeOffset="22">618 12801 104 0,'6'5'38'0,"-6"0"-20"0,0 6-15 15,0-1 12-15,0 6 2 16,3 3 4-16,3-1 2 16,-6 3 1-16,0 3-9 15,3 0-2-15,3 0-7 16,-6 0-6-16,3-1-1 0,0-4 3 16,3-1 1-16,-6-2-4 15,3-2 1-15,3-4-24 16,-6-2-10-16,3-3-42 15</inkml:trace>
  <inkml:trace contextRef="#ctx0" brushRef="#br0" timeOffset="23">806 12975 100 0,'-12'0'38'0,"3"3"-20"0,0 2-17 0,9 0 8 0,-9 6-5 16,6 2-3-16,-6 3 0 16,9 3 1-16,0-4-3 15,0-1 0-15,0-1 3 16,9-2 1-16,-3-6 1 15,3-3 2 1,0-4-1-16,3-3 2 0,-3-3-4 16,-1-3 0-16,1-2 1 15,0 0 0-15,-6 2-2 16,0 0 3-16,-3 3 4 0,0 3-10 16,0 3-1-16,0 2 1 15,0 7 2-15,0 4-2 16,0 2 0-16,3 0 1 0,0 1 2 15,6-1-1-15,-6-2 2 16,3-6-35 0,6-3-44-1,-3-4 8-15</inkml:trace>
  <inkml:trace contextRef="#ctx0" brushRef="#br0" timeOffset="24">936 12840 72 0,'-5'0'27'0,"10"6"-14"0,-5 7-15 0,3-3 4 0,0 9 11 15,0-1 8-15,0 6 1 16,0 0 1 0,3 2-10-16,-6 1-5 15,3-3-3-15,-3-6-1 16,6-2-2-16,-6-5 1 0,0-3 0 0,0-3 7 15,3-5 4-15,6-5-7 16,0-3-2-16,0-3-5 16,6 1-3-16,3 2-1 15,-6 5 0-15,6 3-2 16,-7 3 1-16,7 5 5 16,-9-1 2-16,3 4 8 15,-9 0 6-15,-3-1 5 0,-3-2 4 16,-6 0-9-1,-3 0-4-15,3-3-7 16,-11-2-2-16,5 0-14 16,3-3-8-16,-3 0-34 15,9-3-56-15,12 0 18 16</inkml:trace>
  <inkml:trace contextRef="#ctx0" brushRef="#br0" timeOffset="25">1213 13018 104 0,'6'2'38'0,"-3"1"-20"0,6 2-12 0,-6-2 11 16,3-1 4-16,0 1 4 0,3-3 4 15,0 0 2-15,-3-3-10 16,0 1-5-16,0-4-9 16,3 1-5-16,-9 0 1 15,0 0-2-15,0-1-1 0,0 1 1 16,-9 2-1-16,-3 1-5 15,3 4-1-15,-9 4 3 16,6 2 1-16,0 2-1 16,-3 3 0-16,6 1-1 15,4 1 3-15,5 1 0 16,0-2 1-16,5-1 0 16,4-3 0-16,6 1 2 15,6-3 1-15,0-5-1 16,0-3-2-16,3-3-2 15,-4-2-1-15,4-3-49 16,-6-3-58-16,6 1 24 16</inkml:trace>
  <inkml:trace contextRef="#ctx0" brushRef="#br0" timeOffset="26">1544 12753 124 0,'0'26'46'0,"-6"-15"-24"0,3 23-8 0,3-12 15 15,0 1 3-15,0 9 4 16,-9 10-9-16,3 3-4 0,3-2-13 15,3-4-6-15,0-2-3 0,0-5 1 16,3-5 1-16,0-9-28 16,0-5-10-16,6-5-60 15</inkml:trace>
  <inkml:trace contextRef="#ctx0" brushRef="#br0" timeOffset="27">654 13348 104 0,'-6'-5'38'0,"3"5"-20"0,0 0-8 0,3 0 12 0,-6 3-6 16,-3-1 1-16,-3 6-1 15,-12 5-1-15,-3 3-7 16,-2 5 1-16,-4 11 4 0,3 11-5 16,3 12 0-16,7-2-2 15,5 5-1-15,6-2-6 0,9-9 1 16,9-4 0-16,6-6 0 16,14-5 2-1,7-9 1-15,-3-4-28 16,-1-6-10-16,4-8-45 15</inkml:trace>
  <inkml:trace contextRef="#ctx0" brushRef="#br0" timeOffset="28">683 13523 44 0,'0'0'16'0,"0"5"-8"0,0 6 10 15,0-3 12-15,3 8-4 16,-3 7-1-16,0 6-8 15,0 6 0-15,0-1-8 0,-3 3-3 16,3-5-6-16,0-5 0 16,0-6 0-16,0-3 0 0,0-2 0 15,0-3-51 1,0-5-31-16</inkml:trace>
  <inkml:trace contextRef="#ctx0" brushRef="#br0" timeOffset="29">678 13504 96 0,'-3'0'35'0,"3"3"-18"0,0 0 0 0,0-3 14 0,0 0-10 16,0 0-2-16,3 0-5 16,2 0-1-16,7-3-7 15,6 0-4-15,-6-2 1 0,6 0-2 16,-6-1 2-16,3 1 0 16,3 0 1-16,0 0-7 15,-7 2-2-15,1 0-38 16</inkml:trace>
  <inkml:trace contextRef="#ctx0" brushRef="#br0" timeOffset="30">719 13645 112 0,'-15'13'44'0,"15"-13"-24"0,0 2-19 0,0-7 11 15,0 5-6-15,12 5-1 0,-3-2 0 16,3 0-1-16,0-9-2 16,3 1-2-16,-3 0 1 15,6 2-4-15,-6 1 2 16,-4-1-85 0,-2 11 20-16</inkml:trace>
  <inkml:trace contextRef="#ctx0" brushRef="#br0" timeOffset="31">695 13814 100 0,'-12'21'38'0,"12"-21"-20"0,3 3-17 16,-3-3 8-16,6 5-1 15,6-5 0-15,0-3 0 16,6 1 2-16,-3-6-5 0,3 0-3 16,3 0-17-1,0 0-5-15,-1 0-32 0,1-3-14 16</inkml:trace>
  <inkml:trace contextRef="#ctx0" brushRef="#br0" timeOffset="32">999 13692 124 0,'-21'8'49'0,"21"5"-26"0,-18 3-29 0,15-5 8 15,-3 2-2-15,-3 8 0 16,3-2 0-16,-2-1 2 15,-4-2-1-15,3-3-1 16,3-2-41-16,0-3-20 0,0 0 20 16,3-6 9-16</inkml:trace>
  <inkml:trace contextRef="#ctx0" brushRef="#br0" timeOffset="33">865 13690 132 0,'-6'-3'49'0,"12"3"-26"0,0 5-29 0,0-2 6 0,3 2 1 16,-6 3 3-16,6 0-1 15,0 3-2-15,0-1 2 16,6 3 0-16,2 1-26 16,1-4-9-16,3-4-19 15,0-6-9-15</inkml:trace>
  <inkml:trace contextRef="#ctx0" brushRef="#br0" timeOffset="34">1109 13700 104 0,'0'8'41'0,"0"0"-22"0,-6 13-22 0,6-8 6 16,0 3 3-16,0 3 4 15,0-1-3-15,0 1-2 16,0-3 0-16,6-3-1 15,-6-2-57-15,0-6-27 16</inkml:trace>
  <inkml:trace contextRef="#ctx0" brushRef="#br0" timeOffset="35">1053 13578 152 0,'-15'-5'57'0,"15"5"-30"0,0 0-34 15,0 0 8-15,6 0-16 16,0-3-2-16,3-2-19 16,2-3-6-16,1-2-3 15,3-4 3-15</inkml:trace>
  <inkml:trace contextRef="#ctx0" brushRef="#br0" timeOffset="36">1210 13475 124 0,'0'13'46'0,"0"3"-24"0,0 11-15 0,3-6 15 15,-3 11-7-15,-3 5 2 16,3-3-8-16,0 14-1 16,-6-9-4-16,6-1-1 0,6-4 1 15,-6-5-27-15,3-5-9 16,3-8-39 0</inkml:trace>
  <inkml:trace contextRef="#ctx0" brushRef="#br0" timeOffset="37">1091 13716 132 0,'-3'0'52'0,"6"-3"-28"0,6 6-24 0,0-3 10 0,0 0 0 15,3-3 1 1,6 3-3-16,3 0-3 0,-6 0-2 15,5 0-11-15,1 0-3 0,0-2-56 16</inkml:trace>
  <inkml:trace contextRef="#ctx0" brushRef="#br0" timeOffset="38">1443 13660 184 0,'11'-2'68'0,"-11"4"-36"0,-11 4-20 0,11-6 21 16,-9 2-15-16,0 1-4 16,0 0-9-16,0-3-4 15,0 2 0-15,3-2-1 0,0 0 0 16,3 0-5-16,3 0-1 15,0 0-17-15,0 0-8 16,0 0-60 0</inkml:trace>
  <inkml:trace contextRef="#ctx0" brushRef="#br0" timeOffset="39">1377 13830 148 0,'-3'0'57'0,"3"13"-30"0,0-18-29 16,3 10 9-16,-3-8-3 16,6 1 2-16,-6 2-3 15,9-3-2-15,0-2 0 16,-3 5-1-16,0 0 0 0,0 0 0 16,-6 0 0-16,-3 5 6 15,0 0 4-15,-3 1 1 16,3-1 3-16,0 0-9 15,0-2-3-15,0 0-7 0,3-3 1 16</inkml:trace>
  <inkml:trace contextRef="#ctx0" brushRef="#br0" timeOffset="40">1812 13708 100 0,'-18'19'38'0,"12"-9"-20"0,-12 11-10 0,15-5 13 16,-3 5-3-16,3 1-1 16,3 1-5-16,3-1 0 15,3-4 4-15,6-2 4 0,0-3-10 16,9-5 1-16,5-8 2 0,-5-5-3 16,3-3 0-16,-6-5-6 15,0-3-1-15,-12 0 8 16,0-3 2-16,-6 3-6 15,0 1-2-15,-9 1-5 16,-3 4-1-16,-6 2-17 16,3 5-8-16,6 1-26 15,0 2-12-15,0 0-13 16</inkml:trace>
  <inkml:trace contextRef="#ctx0" brushRef="#br0" timeOffset="41">1969 13727 132 0,'0'-3'49'0,"3"11"-26"0,0 8-16 0,0-8 13 15,0 10 1-15,6 3 2 16,-9 1 1-16,3-1 0 16,0-3-13-16,0-2-4 0,0 0-3 15,-3-5 2-15,0-3 1 16,0-3 1-16,-3-5 0 15,0-5-4-15,0-3-1 16,0-8-1-16,3-5-2 16,0-1 1-16,3 1-1 15,3 0-3-15,6 3 0 0,0 4-1 16,6 4 0-16,3 2-11 16,-1 2-2-16,1 4-36 15,0-1-13-15</inkml:trace>
  <inkml:trace contextRef="#ctx0" brushRef="#br0" timeOffset="42">2475 13946 104 0,'3'-2'38'0,"0"2"-20"0,0 0-1 0,-3 0 16 0,0 0 14 16,0 5 7-16,0-3-15 16,-3 4-6-16,0-4-19 15,-3 1 0-15,0 0 0 16,0-3-5-16,4 0-1 0,-4-3-6 15,6 0-2-15,0-2-5 16,6 0 1-16,2 2 2 16,-2 1 1-16,3 2-2 15,0 2 2-15,-3 1-1 16,-3 2 0-16,-3 0 8 16,-3 1 4-16,-3-1-1 15,-3 0 0-15,0-2-3 0,-3-3 1 16,4 0-4-1,2-3 0-15,0 1-3 0,3-1-1 16,3 0-4-16,3 3 1 16,3 0 0-16,0 0 2 15,2 3 3-15,-2-3 4 16,-6 0 0-16,0 0 2 16,0 0-2-16,0-3 2 15,0 1-24-15,0-1-10 16,-6 0-40-16,6 1-15 15,0-1-21 1</inkml:trace>
  <inkml:trace contextRef="#ctx0" brushRef="#br0" timeOffset="43">2642 13478 124 0,'0'-8'49'0,"0"8"-26"0,6 0-16 15,-6 0 15-15,0 5 13 16,0 3 8-16,3 8-5 0,-3 11-3 15,3 12-19-15,-3 4-1 0,0 4 1 16,0 3-4-16,0-5 1 16,0-2-4-16,0-6 2 15,0-5-2 1,0-6 2-16,0-5-6 0,0-5-3 16,3-3-1-16,0-5 1 15,6-3-1-15,-3-2 2 16,6-3-2-16,0-3-1 15,0 1-4-15,-1-1 0 16,-2 1-20-16,6 2-40 16,-3 0 3-1,0 2-106 1,3 1 66 0</inkml:trace>
  <inkml:trace contextRef="#ctx0" brushRef="#br0" timeOffset="44">3008 13531 132 0,'0'-8'49'0,"0"5"-26"0,0 1-9 0,0 2 15 16</inkml:trace>
  <inkml:trace contextRef="#ctx0" brushRef="#br0" timeOffset="45">3002 13518 304 0,'-6'2'41'15,"-3"6"-20"-15,0 3-13 0,3 7-4 16,-8 9 1-16,2 2 2 16,0 3 3-16,3 2 4 15,6 8-4-15,-6-5 2 16,6 0-5-16,3 0 1 15,3-2-5-15,6-6 0 16,-3-5-3-16,9-6-1 16,6-7 3-16,-1-9 3 15,1-4 0-15,0-6 0 0,-3-5 1 16,-3-1 1-16,0-9 5 16,-9-1 3-16,-6 3-2 15,-6 2 0-15,-9 3 4 16,-3 6 1-16,0 4-9 15,-6 4-3-15,3 2-11 16,1 2-4-16,5 6-15 16,3 0-7-16,3-2-22 15,9-1-6-15,0 0-29 16,9-2-51 0,0-9 35-16</inkml:trace>
  <inkml:trace contextRef="#ctx0" brushRef="#br0" timeOffset="46">3205 13729 104 0,'6'-2'38'0,"0"2"-20"0,8 2 12 0,-8-2 21 16,-6 0 19-16,-3 3 9 15,0 0-29-15,-3-3-12 16,1 2-23-16,-4-2-5 0,3 0-3 15,0 0-3-15,0 3-3 16,0-3-7-16,3 0-4 16,3 0-25-16,0 0-10 15,6 0-37-15,0 0-15 16,3 0 5 0</inkml:trace>
  <inkml:trace contextRef="#ctx0" brushRef="#br0" timeOffset="47">3258 13891 224 0,'-3'0'85'0,"6"2"-46"0,-3 1-46 15,0-3 16-15,0 0 5 16,0 0 6-16,0 0-8 16,0 0-2-1,12 0-8-15,-3 0-4 0,0 0 1 16,-3 0 0-16,-3 3 1 15,0-1 0-15,-3-2 11 0,0 0 5 16,0 3 0-16,0 0 1 16,-6-1-5-1,0 1-5-15,6-3-1 16,0 0-29-16,0 0-9 16,3 0-39-1,0 0-15-15,0-3-12 16</inkml:trace>
  <inkml:trace contextRef="#ctx0" brushRef="#br0" timeOffset="48">3467 13319 140 0,'0'-8'55'0,"3"8"-30"0,0 0-29 0,5 0 34 16,1 3-3-1,3 5 12-15,0 5 5 16,6 8-24-16,3 8 9 0,3 14 4 15,0 15-2-15,-10 3 2 0,-2 7-8 16,-6-4-1-16,-12 2-11 16,-9-2-3-16,-5 7-6 15,-4-7-3-15,-6-6-16 16,-3-5-7-16,1-11-53 16,-1-5-21-16,-6-10-33 15</inkml:trace>
  <inkml:trace contextRef="#ctx0" brushRef="#br0" timeOffset="49">2886 13912 56 0,'-3'0'22'0,"3"2"-12"0,3 1-1 0,-3-3 9 16,0 0-4-1,0 0 2-15,0 0-5 0,3 3 1 16,-3-3 6-16,0 0 3 15,0 0 1-15,0 0 1 16,0 0 0-16,0 0 3 16,0 0-14-16,0 0 4 0,0 2 2 15,0-2-2-15,0 6 3 16,0-4 1-16,0-2 0 16,-3 3-5-16,0-3-1 15,0 0-6-15,-3 0 0 16,-6 0-1-16,0 0 3 15,-5 0-3-15,5 0 1 0,-9 0-5 16,6 0 0-16,0 0 1 16,0 3 2-1,0-3-3-15,0 2-2 0,4-2 0 16,-1 0 1-16,0 0-1 16,3 0-1-16,0 0 1 15,6 0-1-15,-6 0-18 16,3 3-8-16,3 0-41 15,3 2-18-15,3 0-28 16</inkml:trace>
  <inkml:trace contextRef="#ctx0" brushRef="#br0" timeOffset="50">3761 13674 52 0,'-6'-3'22'0,"3"3"-12"0,0-3-8 0,3 6 9 15</inkml:trace>
  <inkml:trace contextRef="#ctx0" brushRef="#br0" timeOffset="51">3743 13676 125 0,'-6'8'33'15,"3"-5"7"-15,0-3 3 16</inkml:trace>
  <inkml:trace contextRef="#ctx0" brushRef="#br0" timeOffset="52">3726 13690 300 0,'0'2'38'15,"0"1"-20"-15,0-3-9 0,5 0-3 0,4 0-1 16,6 0 0-16,3 0 1 16,12 0 3-1,6-3 0-15,8 1 0 0,7-1-3 16,8 0-1-16,7-2-3 15,2 2 1-15,-2 3-4 16,-7 0 0-16,-2 0 3 16,-6 0 1-16,-7 0 1 15,-8 0 2-15,-6 0 3 16,-7 0 2-16,-5 0-5 16,-3-8-4-16,-3 11-1 15,0-11 1-15,-3 11-1 16,-3-9 2-16,0 9-2 15,-3-8-1-15,0 0-17 16,0-1-9-16,0 4-55 16,0-1-81 15,6 8 51-31</inkml:trace>
  <inkml:trace contextRef="#ctx0" brushRef="#br0" timeOffset="53">4532 13515 160 0,'-15'-8'60'0,"15"8"-32"0,0 0-33 0,0 0 12 15,0 0-11-15,0 0 1 16,3 3 1-16,3-1 3 0,6 1 0 16,0 0-1-16,6 2 1 0,6 0-1 15,0 3 2 1,-1 0-3-16,1 5-2 15,-6 0 2-15,-3 9 0 0,-3-1 12 16,-9-3 7-16,-3 1 11 16,-6-1 4-16,-3 1-13 15,-6-3-4-15,-6-3-8 16,0 3-3-16,3-6-2 16,4 1-3-16,2 5-32 15,3-3-14-15,3-2-50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6T22:56:08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20772 13645 88 0,'-21'-22'35'0,"21"22"-18"0,-14 0-5 0,11 0 13 16,0-5-7-16,6 5 0 15,0-5-7-15,0 0 1 16,5-3-7-16,4 0-3 0,3 0-1 15,9 0-4-15,6 2 0 16,3 4-1-16,8 4 3 0,1 9-2 16,3 10-1-16,2 3 3 15,1 3 0-15,-4 4 1 16,4 6 2-16,-9 0-1 16,-3 0-1-16,-7 6 1 15,-5-1 1-15,-9 11-1 16,-6 3-1-16,-6-4 1 15,-6 7-1-15,-3-4 2 16,-3 1 1-16,0 2 1 16,0 8 0-16,0 0 0 15,-6 6 0-15,3 2 2 16,1 5 1-16,-4 8-3 16,3-2-1-16,3-5-1 15,0-1 1-15,3-2 0 0,0-3 1 16,3-3-2-16,3-7 1 15,6-6-2-15,0-8 2 16,0-5-2-16,3-8-1 16,0 11-2-16,-3-6 1 15,3-5-4-15,-3-2 1 16,0-4-3-16,-1-2 0 16,1-2-1-16,0-3 2 15,0-6 4-15,-3-2 1 16,0-3 1-16,0-2 0 15,0-1-3-15,-3-2 2 16,0-2 1-16,0-1 0 0,0 0 0 16,0-5 2-16,0 0-1 15,0 0-1-15,0 0 1 16,0 3-1-16,0-3 0 16,-3 3 2-16,0-1-1 15,0 1 2-15,0 0 0 16,-6 7 1-1,0 3-2-15,-5 1 1 16,-1-1 0-16,0 3 1 16,0 5 0-16,0 3 0 15,0 2 0-15,-3 16-2 16,3-2 1-16,1 8 0 0,2 10 1 16,0 5 0-16,3 14 0 15,3 5 0-15,6 16 0 16,6-5-5-16,3 15 1 15,3-2 2 1,3 2 1-16,5-2-4 0,1 0 1 16,0-8 2-16,-6-13 1 15,-9 13-1-15,-6-14 1 16,-9 9 4-16,-9-8 6 16,-9 5 13-16,-8-6 5 15,-10 1-2-15,0-14-1 16,1-10-13-16,2-11-4 0,0-2-12 15,1-11-1-15,11-16-40 16,6-8-14-16,18-13-67 16</inkml:trace>
  <inkml:trace contextRef="#ctx0" brushRef="#br0" timeOffset="1">21531 15240 80 0,'3'-11'33'0,"0"9"-18"0,3 2-13 15,0 2 9-15,-3 4 4 16,3 2 5-16,0 10 10 15,-3 14 3-15,-3 10-6 16,0 9-4-16,0 4-11 16,0-5-3-16,0 1-5 15,3-6-1-15,0-6 1 0,3-7-5 16,0-5-1-16,3-9-28 16,0-5-12-16,3-7-37 15</inkml:trace>
  <inkml:trace contextRef="#ctx0" brushRef="#br0" timeOffset="2">21710 15520 104 0,'-6'-5'38'0,"6"10"-20"0,0-2-17 0,0-3 11 16,0 5 1-16,-6 6 2 15,0 5-2-15,6 8 2 16,0-1-4-16,3-1-1 15,0-4-6-15,3 3-5 0,3-5 0 16,3-3 1-16,0-5 2 16,3-5 8-16,-1-6 3 15,-2-5 0-15,-3 1 0 0,-3-7 1 16,-3 1 2-16,-6-5-5 16,-3 2-1-16,-3 0-6 15,-3 3-3-15,4 2 0 16,-1 3-1-16,0 3-14 15,3-1-5-15,3 4-30 16,0-1-11-16,3 3-15 16</inkml:trace>
  <inkml:trace contextRef="#ctx0" brushRef="#br0" timeOffset="3">21832 15513 108 0,'-6'18'44'0,"6"-5"-24"0,3 19-19 0,0-16 8 15,0 2 6-15,0 1 2 16,3-1-8-16,-3 1-3 16,12-3-2-16,3-6 0 15,-1-2-2-15,-2-5 1 0,0-3 0 16,-3-5-1-16,0-3 1 15,-3-3-2-15,-3-2 2 16,-3-3 0-16,0 0 1 16,0 6 2-16,-3-1 1 15,0 6-3-15,0-1-1 16,3 9-1-16,0 5 1 16,3 0-2-16,0 0 2 0,3 5-2 15,0-5-1-15,-1 0 1 16,1-3 1-16,-3 1-3 15,3-4 0-15,-3-2 3 16,0-2 1-16,0-1-21 16,0-5-8-16,-3 0-36 31,0-5 29-31,0 2 19 16,0 1 11-16,0 2 5 0,-3 2 9 31,9 9 6-31</inkml:trace>
  <inkml:trace contextRef="#ctx0" brushRef="#br0" timeOffset="4">22115 15608 203 0,'12'8'19'16,"0"-8"-7"-16,-1 0-5 16,1 0-5-16,-3-8 1 0,0 0 0 15,0 0-1-15,-3-3 1 16,0 3 2-16,-6-2 2 16,0 2-1-16,-3-3-1 15,-3 9-3-15,0-1 1 16,-6 3-2-16,3 5-1 15,-6 3 5-15,4 5 4 16,-1 3-5-16,3 0 0 0,3-3-2 16,9 3 1-1,6-2-4-15,0-1-2 0,3-3-1 16,2-2 3-16,1 0-22 16,3-5-7-1,0-3-47-15</inkml:trace>
  <inkml:trace contextRef="#ctx0" brushRef="#br0" timeOffset="5">22380 15528 148 0,'-18'-18'57'0,"15"15"-30"0,-12-2-3 16,9 5 24-16,0 0-17 16,-3 3-5-16,0-1-12 15,0 4-4-15,0 1-5 16,3 1-6-16,3 0-2 0,3 6 2 15,3 4 0-15,3-2-4 16,3 2 1-16,3-2 2 0,0 3 3 16,-3-1 0-16,-3-2 2 15,-9 0 2-15,0 0 2 16,-3-3 1-16,-3-5 2 16,-3-5-5-16,0-3-3 15,0 0-6-15,-3-8-2 16,10-3-19-16,-1 1-7 15,3-14-23-15,6-3-8 16,3-2-17 0</inkml:trace>
  <inkml:trace contextRef="#ctx0" brushRef="#br0" timeOffset="6">22469 15245 156 0,'3'-10'60'0,"-3"12"-32"0,3-2-22 16,-3 0 15-16,0 6-5 15,6 4 3-15,-3 9-4 16,0 10 1-16,0 5-9 16,0 11-2-16,0-2-1 0,3 4-2 15,0-4-2-15,0-1 1 16,-3-8-1-16,0-2-27 16,0-6-9-16,-3-7-55 15</inkml:trace>
  <inkml:trace contextRef="#ctx0" brushRef="#br0" timeOffset="7">22344 15420 232 0,'-21'-19'88'0,"21"6"-48"0,24 5-40 0,-12 6 16 15,3-1 4-15,3-2 7 16,2-1-12-16,4 4-3 15,9-4-8-15,0 1-9 0,-1 0-2 16,4 0-65-16,-3-6-27 16</inkml:trace>
  <inkml:trace contextRef="#ctx0" brushRef="#br0" timeOffset="8">22948 15685 88 0,'-3'0'35'0,"3"0"-18"0,3 2-7 0,-3-2 12 16,0 0 5-16,3 0 4 0,3 0-6 15,0 0-1-15,0-2-4 16,6-1-1-16,0-2-4 16,6-9-8-16,-3-7 0 15,-1 0-2 1,-2 0 0-16,3 0-3 16,-3 0-2-16,0-9 1 15,0-7 1-15,-3 3-1 16,0 0-1-16,0-1 1 15,-6 6-1-15,3 0 0 16,-3 5 2-16,-3-2-3 16,0 5 0-16,-3 5 1 15,-3 2 2-15,6 4-1 16,-3 2 2-16,-3 3-4 0,0 2 0 16,0 8 1-1,-3 1 0-15,3 1 0 0,0 4 0 16,-3 2 2-1,3 3 1-15,-3 5 1 0,3 6 0 16,6 7-2-16,0 1-2 16,3 2 1-16,0 2-1 15,3 4-3-15,0-4 2 16,3-7 1-16,3-5 2 16,0-6-1-16,3-8 2 15,0 0 2-15,-3-5 2 0,5-5-1 16,-5-3 1-1,9-11-2-15,-6-2 2 16,6-3-6-16,-6-2-1 16,3 2-2-16,-6 0 0 0,2 3 0 15,-8 2-2 1,6 0 0-16,-3 3 3 0,0 1 2 16,0 4 2-16,3 3-6 15,0 0-2-15,-3 3 2 16,6-1 1-16,-3 6 4 15,-3-5 1-15,-4-1-4 16,1-2 1-16,-3 3 0 16,6-3 0-16,-9 0 2 15,6-3 3-15,-6 1-2 16,0-4-2-16,-6 1 0 16,6-3 1-16,-9 3-1 15,3-3 2-15,-2 3 0 16,-1-3 1-16,-3 5-2 0,-3 0-2 15,3 1 1-15,0 4 1 16,-6 1-3-16,0 5-2 16,0 3 2-16,4-1 0 15,2 6 1-15,3 3 0 16,0 4-3-16,9-1 0 16,0-1 2-16,15-3 2 0,-3-2-2 15,2 3 0-15,1-6 1 16,-3-2 0-1,0-4 0-15,6-1 0 16,-6-6 2-16,0-3 1 0,-3-2-1 16,6-3 1-16,-9-3-2 15,5-7-1-15,-2 2 3 16,0 0 0-16,-3 0-1 16,-6 0-2-16,0 3 1 15,-6 0 1-15,6 2 1 16,-9 1 1-16,6-1-2 15,-3 8 1-15,-5-2-4 16,8 2-2-16,-3-2 2 16,0 3 2-16,0 2-2 15,6 0 0-15,0 2-4 16,0-2 1-16,0 0 4 16,6 8 4-16,0-3-3 15,0-2-1-15,-3-3 0 16,5 5 0-16,-2-5 0 0,0 0 0 15,0 0 0-15,6-5 0 16,-3 2 0-16,0-2 2 16,3 2-1-16,0-4-1 15,-3 1 1-15,0 4-1 16,3-1-3-16,-3 3 0 16,0 0 2-16,2 0 2 15,1 3 0-15,0-3-1 16,-3 0 1-16,6 0-1 15,-3 0-3-15,-3-3 0 16,0 3 2-16,-3-3 0 16,0 1 1-16,-3-1 0 15,-3 3 0-15,0-3 0 0,-3 3 0 16,-3-2 0-16,3 2 0 16,-3 0 0-16,-6 0 0 15,6 2 0-15,-9 4 0 16,6-1 0-16,0 3-3 15,-6 5 2-15,3 0 1 16,-2 6 0-16,8 2-3 16,0 0 2-16,-3-2-1 15,9-6-2-15,12 0 3 16,-6 0 0-16,3-7-2 0,2-4 2 16,1-2 3-16,3-2 3 15,0-9-2 1,-3-5 0-16,-3 3-1 0,3-3-2 15,-6 3 3-15,-3 0 0 16,3-1-4 0,-6 1 1-16,0 3 0 0,0-1 2 15,0 8-1-15,-6-2 2 16,6 2-4-16,0 3-2 16,0 6 2-16,0-1 2 15,6 3 0-15,-3 8 2 0,3 5 0 16,0 3 1-1,0 0 2-15,-3 2 1 16,3 1 1-16,-3-1 2 16,-3-2-5-16,-3 2-1 0,-3-2 0 15,-3 3 0-15,-3-6-2 16,-3-8-2-16,0 0 3 16,0 0 0-16,0-15-6 15,6-1-2-15,-6 0-7 16,3-4-3-16,4-4 2 15,-1-2 0-15,9 0 1 16,3-1 2-16,3-4 4 16,5-3 3-16,1-1 4 15,9-4 2-15,0-3-4 16,6-3 1-16,3 3 0 16,-7-3 2-16,4 6 1 15,-9 2 3-15,-3 0-3 0,-3 8 0 16,-6-2-1-16,-3 5-2 15,-6 2-6-15,-3 0-1 16,3 11-17-16,0 6-7 16,-3-1-27-16,6 3-11 15,12 0-15 1</inkml:trace>
  <inkml:trace contextRef="#ctx0" brushRef="#br0" timeOffset="9">23808 15650 160 0,'-6'-8'60'0,"12"8"-32"0,-3-8-24 16,-3 11 13-16,9-6-6 15,-3-2-1-15,0 5-4 16,0 5-1-16,-3 1-3 16,6-4 3-16,-6 9 4 0,-3-1-1 15,-6 4 3-15,-3 1-4 16,-3 4 1-16,-6-3-3 16,1 2 0-16,-1-4 3 15,3-4 3-15,3 1-4 0,3-3-2 16,9-3 0-1,12 0 3-15,0 1 5 16,9-4-7-16,-4-2-1 16,1 0-3-16,-3 0 1 15,0 0-18-15,-3 0-6 16,6-2-85 0,-3-1 0-1</inkml:trace>
  <inkml:trace contextRef="#ctx0" brushRef="#br0" timeOffset="10">24243 15126 108 0,'-6'-5'41'0,"6"0"-22"0,-3 5 4 0,3 0 21 16,-6 0-11-16,-6 2-1 15,-3 4-10-15,-9 7-4 16,4 5-10-16,-4 9 1 0,-3 5 2 15,3 10-4-15,6 6 1 16,4-4 6-16,5-1 5 16,3 4-9-16,15-2-6 15,2-5-11-15,10-8-4 16,9-6-38-16,0-2-16 0,-3-5-34 16</inkml:trace>
  <inkml:trace contextRef="#ctx0" brushRef="#br0" timeOffset="11">24279 15235 152 0,'-6'-3'57'0,"6"6"-30"0,3-3-23 0,-3 0 15 16,3 8 13-1,-3 5 7-15,6 5-7 0,-3 9-2 16,-3 7-17-16,6 3-3 0,-3-2-3 16,0-1-3-16,2-2-1 15,-2 0-1-15,-3-6-2 16,6-5-10-16,-3-2-4 15,-3-6-26-15,0-5-9 16,6-3-26 0,-6-7-34-16,3-4 32 15</inkml:trace>
  <inkml:trace contextRef="#ctx0" brushRef="#br0" timeOffset="12">24457 15277 100 0,'0'-8'38'0,"0"8"-20"0,3 0-6 15,-3 0 16-15,0 0 4 16,0 5 3-16,-3 1-13 16,0 4-3-16,-12 4-11 15,1 1 1-15,-4 9 2 0,-3 0 2 16,0-3 3-16,3-2-3 15,0-1 2-15,3-5-2 16,6-5 2-16,1 6-8 0,5-4-2 16,6-2-3-16,8 0 1 15,-2 0-2-15,18-3 2 16,-6 3-4-16,0 0-2 16,0 3-16-1,-3-6-7-15,-4 0-14 0,7-2-5 16,-6-3-22-1,0-3-38-15,-3-2 30 16</inkml:trace>
  <inkml:trace contextRef="#ctx0" brushRef="#br0" timeOffset="13">24663 15169 192 0,'0'-16'71'0,"6"16"-38"0,-3 2-50 0,6 4 9 0,-1 4 21 16,4 6 14-16,0 8 3 15,-3 8 3-15,9 13-19 16,-6 0 1-16,0 2 1 0,-3 4-4 16,-9-4 1-16,0-2-4 15,-18-5 2-15,-15-3-46 16,-5-8-20-16,-7 3-64 15</inkml:trace>
  <inkml:trace contextRef="#ctx0" brushRef="#br0" timeOffset="14">21522 16066 104 0,'-9'-6'38'16,"9"4"-20"-16,-3 2 1 0,1 0 16 0,2 0-15 15,0 8-3-15,0 2-7 16,2 6 1-16,1 10-6 16,3 6 1-16,-3 11 4 0,3-6 0 15,0 0 4-15,-3-6-7 16,0-4-4-16,0-3 0 16,-3-6 2-16,0-2-2 15,0-5-2-15,3-1 2 16,-3-5 0-16,0-5 5 15,0-5 5-15,0-3-7 16,3-2-1-16,0-6-5 16,3 0-1-16,0 3-1 15,3-3 0-15,0 3 0 0,6 2-2 16,0 3 0 0,6 3 3-16,-1 5-2 15,-2 8 1-15,0 2 2 0,-3-2 2 16,-3 5 8-16,-3-2 3 15,-6 0 9-15,-6-1 4 16,-3 1-12-16,-6-1-5 16,-6 1-4-16,0-3-1 15,0 0-7-15,-2-3 0 16,5-5-10-16,0 5-4 16,3-5-20-16,6-5-6 0,6 2-22 31,3-7-49-31,6 2 20 15</inkml:trace>
  <inkml:trace contextRef="#ctx0" brushRef="#br0" timeOffset="15">21838 16195 116 0,'-6'5'44'0,"6"6"-24"0,3 2-17 15,0-7 12-15,0 12 6 16,0 3 7-16,0-2-11 16,-3 2-2-16,0-5-9 15,6-3-4-15,-6-2-1 0,0-1-21 16,0-2-9-16,0-8-45 16</inkml:trace>
  <inkml:trace contextRef="#ctx0" brushRef="#br0" timeOffset="16">21811 16100 124 0,'-3'-5'49'0,"6"5"-26"0,0-3-53 0,0-2-3 15,3-1-14-15,3-7-1 16</inkml:trace>
  <inkml:trace contextRef="#ctx0" brushRef="#br0" timeOffset="17">21966 16047 108 0,'-3'34'41'0,"3"-18"-22"0,3 11-16 16,0-9 10-16,0 6-6 16,3 13 1-16,0-3-3 15,0-2 0-15,0 0-6 16,0-6 1-16,0 1-57 15,-3-3-25-15</inkml:trace>
  <inkml:trace contextRef="#ctx0" brushRef="#br0" timeOffset="18">21951 16193 192 0,'-3'-6'71'0,"9"4"-38"0,-3-4-36 0,0 4 13 16,3-1-7-16,3 0 0 15,0 1-3-15,3-1-3 16,0 0 2-16,2 3-29 0,-2 0-9 0,0 0-87 31</inkml:trace>
  <inkml:trace contextRef="#ctx0" brushRef="#br0" timeOffset="19">22162 16193 176 0,'-6'2'68'0,"3"1"-36"0,-11 2-22 15,11 3 20-15,0-3-14 16,-6 3-3-16,0-2-8 16,3 4-2-16,3 3-1 15,6 6-6-15,0-3-2 0,6-3 3 16,0 6 1-16,0-4 2 15,-3 1 0-15,-1 0 4 16,-2-3 2-16,0-2 4 16,-3-3 1-16,-6 2-8 15,-5-2-1-15,-1-2-31 16,0-4-13-16,3-2-53 16</inkml:trace>
  <inkml:trace contextRef="#ctx0" brushRef="#br0" timeOffset="20">22618 16158 160 0,'-15'0'63'0,"0"8"-34"0,-12-3-21 0,18 1 18 16,3-1-9-16,-3 0-2 16,6 1-11-16,0 1-4 15,6 1-1-15,6 0-2 0,6 0 1 16,3 3 2-16,0 5 2 16,-3 2 1-16,-3 1 1 15,-6-1 17-15,0 1 9 0,-12-3-2 16,6-3 0-16,-9 3-11 15,-6-6-5-15,-3-4-7 16,0-1-2 0,3-5-17-16,0-5-5 15,4 2-37-15,2-5-17 16,6-8-30-16</inkml:trace>
  <inkml:trace contextRef="#ctx0" brushRef="#br0" timeOffset="21">22645 15991 188 0,'-9'3'71'0,"9"2"-38"0,0 3-41 16,0 11 12-16,3-1-2 16,0 9 1-16,0 5 16 0,0-3 8 15,0 10-14-15,-1 4-3 0,1-6-2 16,0-3-4-16,0-5-1 15,-3-8-3-15,0-2-1 16,0-3 3-16,0-6 1 16,0-4-4-16,0-6-1 15,3-6-2-15,0-10 0 16,3-7-2-16,-3 7 1 16,9-3 3-16,-3 1 1 15,0 7-2-15,0 1 2 16,3 4 3-16,3 1 3 15,-9 10 2-15,6 6 1 0,-3 5-2 16,0-3 1-16,-1 8-4 16,1-2 0-16,-6-6-1 15,6 3-2-15,0-6-26 16,0-4-10-16,0 2-24 16,0-6-52-1,-3-4 21-15</inkml:trace>
  <inkml:trace contextRef="#ctx0" brushRef="#br0" timeOffset="22">22924 16256 152 0,'-9'0'57'0,"6"5"-30"0,0 11-23 16,3-11 22-16,0 11-7 16,0 0-3-16,0-3-2 15,6 1-8-15,0-1-4 0,3-3 1 16,0-2-4-16,3-5 0 15,3-3 10 1,0-3 3-16,-3-2-3 0,-3 0-1 16,0-6 0-16,-6-5 0 15,-6 3-2-15,-6 0 1 16,3 2-4-16,-3 1-2 16,-3-1-11-16,0 3-6 15,0 3-21-15,0 2-6 16,3-2-7-1,0 5-43-15,3 0 11 16</inkml:trace>
  <inkml:trace contextRef="#ctx0" brushRef="#br0" timeOffset="23">23002 16251 100 0,'15'5'38'0,"-15"16"-20"0,6 8-15 16,-3-21 10-16,3 3-6 15,-1-1 1-15,1-4-5 16,3 2-2-16,-3-6 2 16,0-2 0-16</inkml:trace>
  <inkml:trace contextRef="#ctx0" brushRef="#br0" timeOffset="24">23079 16341 194 0,'3'-19'-3'0,"6"3"1"16,-6 3 1-16,0 2 5 15,0 4 2-15,0 4 2 0,-3 3 0 16,6 8-2-1,0 8-1-15,0 0-3 16,3-1 1-16,0 4 0 0,3-6-1 16,-1-2-2-16,1-1-4 0,-3-4-2 15,3-6-57 1</inkml:trace>
  <inkml:trace contextRef="#ctx0" brushRef="#br0" timeOffset="25">23195 16058 148 0,'0'-3'57'0,"3"16"-30"0,0-5-23 0,0-3 15 16,3 3 4-16,0 6 3 0,0 1-11 16,-3 9-6-16,3 0-6 15,-3 0-5-15,6 8 1 0,0-3-1 16,3-8 0-16,0-5-29 15,-3-3-12-15,5 0-38 16</inkml:trace>
  <inkml:trace contextRef="#ctx0" brushRef="#br0" timeOffset="26">23424 16200 124 0,'-3'-10'46'0,"0"10"-24"0,-8-3-4 16,11 3 20-16,-6 3-4 15,0 2 1-15,-3 3-20 16,0 5-7-16,-3 6-5 0,3 7-3 0,0 1 3 16,3-3-2-16,6-1 2 15,3-4-4-15,3-1 0 16,0-4 1-16,6-6 2 16,-3-3-3-16,6-10-2 15,-6-3-1-15,-3-8 3 16,2-8 0-16,-5-2 1 15,0-6 0-15,-3 0 0 16,-3-2 0-16,0-6 2 16,-5 3-1-16,5 5-1 15,-3 6 14-15,0 5 7 16,0 7-4-16,3 4-2 0,-3 10-11 16,3 10-2-16,3 9-2 15,0 5 0-15,3 5 0 16,-3 2 0-16,9 1 0 15,0 3 0-15,3-6-11 16,5-5-5-16,4-3-50 16,3-5-19-16,0-8-2 15</inkml:trace>
  <inkml:trace contextRef="#ctx0" brushRef="#br0" timeOffset="27">23752 16042 88 0,'-12'-14'35'0,"24"30"-18"0,-3-13-7 0,-3 2 12 15,-3 1 14-15,0 2 7 16,3 2-11-16,-3 3-7 16,3 8-1-16,-3 1 1 0,-3 4-13 15,5 6 2-15,-5 2 2 0,3-5-8 16,-3-2-2-16,0-6-2 15,0-2 0-15,0-6-5 16,0-5 1-16,0 0 2 16,0-3 1-16,3-8 3 15,3-21-8 1,-3 3 0 0,6-3 0-16,0-2-1 15,3 5 1-15,0 0 0 16,6 2-2-16,3 3 3 15,-3 6 0-15,-4 4 1 0,1 6 2 16,0 8 8 0,-6 3 3-16,3 5 5 0,-6 0 3 15,-3 10-7-15,-3-2-3 16,-3 0-6-16,-3-3-2 16,-9-3-8-16,0-4-2 15,-3-6-5-15,-5-3-3 16,2-5-7-16,0 0-1 15,6 0-19-15,0-13-8 16,6-1-28 0,3 1-38-16,9-3 36 0</inkml:trace>
  <inkml:trace contextRef="#ctx0" brushRef="#br0" timeOffset="28">23954 16216 156 0,'18'8'57'0,"-9"-5"-30"0,3 0-25 15,-3 2 14-15,3-3-8 16,6-2 0-16,0-2-2 16,2-3-1-16,-5 2-3 15,6-8-2-15,-6 6 3 0,0-6 0 16,-9 1 1-16,-3-1-2 16,-6 3-2-16,-6 0 12 15,-3 3 4-15,-6 2-2 16,0 6 2-16,-3 5-3 0,7 5 2 15,-1 3 3 1,3 5 1-16,3 6 3 16,6-1 1-16,6-2-15 0,9-3-6 15,12-8 0-15,5 1 2 16,7-4-21-16,0-7-10 16,-1-3-53-16,1 0-21 15,0-3 3 1</inkml:trace>
  <inkml:trace contextRef="#ctx0" brushRef="#br0" timeOffset="29">24692 16021 124 0,'-8'0'46'0,"8"-3"-24"0,0 3-8 15,-3 0 15-15,-6 3-8 16,6 4 1-16,-6 7-11 15,0-1-4-15,0 5-4 16,0 6 2-16,3 3 1 0,0 2 4 16,6 13 1-16,6-7-3 0,0 2 0 15,3-6-1-15,12-4 1 16,0-6 0-16,-1-8 2 16,4-5 1-16,9-8 3 15,-9-13-3-15,5-8 1 16,-8-3-1-16,-3-3 3 15,-6-2 8-15,-6 0 6 16,-12 3 5-16,-3-1 2 16,-6 1-8-16,-3 7-2 15,-2-2-10-15,-1 8-4 16,0 5-15-16,0 3-5 16,3 2-29-16,0 6-13 15,12 2-22-15,0 0-9 0,12 6-47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1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7215-E93D-D846-99BB-07B0C087D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“.” access get translated</a:t>
            </a:r>
            <a:r>
              <a:rPr lang="en-US" baseline="0" dirty="0"/>
              <a:t> into assembly? It looks exactly like a pointer access: an offset is added to the beginning of the struct to reach the appropriate member, then the access is performed. When a “.” access is performed, no “pointer” (i.e. no address kept in some register) is needed: the </a:t>
            </a:r>
            <a:r>
              <a:rPr lang="en-US" baseline="0" dirty="0" err="1"/>
              <a:t>struct’s</a:t>
            </a:r>
            <a:r>
              <a:rPr lang="en-US" baseline="0" dirty="0"/>
              <a:t> location on the current function’s stack frame (or in the </a:t>
            </a:r>
            <a:r>
              <a:rPr lang="en-US" baseline="0" dirty="0" err="1"/>
              <a:t>args</a:t>
            </a:r>
            <a:r>
              <a:rPr lang="en-US" baseline="0" dirty="0"/>
              <a:t> section of the caller’s stack frame) is always known, so the offsets can always be calculated relative to </a:t>
            </a:r>
            <a:r>
              <a:rPr lang="en-US" baseline="0" dirty="0" smtClean="0"/>
              <a:t>%</a:t>
            </a:r>
            <a:r>
              <a:rPr lang="en-US" baseline="0" dirty="0" err="1" smtClean="0"/>
              <a:t>rsp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64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1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8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Note the order of operation: &amp; applies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to the entire expression</a:t>
            </a:r>
          </a:p>
          <a:p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Also: 2 instances of “syntactic sugar”</a:t>
            </a:r>
          </a:p>
        </p:txBody>
      </p:sp>
    </p:spTree>
    <p:extLst>
      <p:ext uri="{BB962C8B-B14F-4D97-AF65-F5344CB8AC3E}">
        <p14:creationId xmlns:p14="http://schemas.microsoft.com/office/powerpoint/2010/main" val="1322899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relate to </a:t>
            </a:r>
            <a:r>
              <a:rPr lang="en-US" dirty="0" err="1" smtClean="0"/>
              <a:t>withinBlock</a:t>
            </a:r>
            <a:r>
              <a:rPr lang="en-US" dirty="0" smtClean="0"/>
              <a:t>() function</a:t>
            </a:r>
            <a:r>
              <a:rPr lang="en-US" baseline="0" dirty="0" smtClean="0"/>
              <a:t> from Lab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4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0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 S1 { … } *p; - this defines a ne</a:t>
            </a:r>
            <a:r>
              <a:rPr lang="en-US" baseline="0" dirty="0" smtClean="0"/>
              <a:t>w type “struct S1”, and creates a variable p with type “struct S1 *”</a:t>
            </a:r>
          </a:p>
          <a:p>
            <a:r>
              <a:rPr lang="en-US" baseline="0" dirty="0" smtClean="0"/>
              <a:t>#include &lt;</a:t>
            </a:r>
            <a:r>
              <a:rPr lang="en-US" baseline="0" dirty="0" err="1" smtClean="0"/>
              <a:t>stddef.h</a:t>
            </a:r>
            <a:r>
              <a:rPr lang="en-US" baseline="0" dirty="0" smtClean="0"/>
              <a:t>&gt;// for </a:t>
            </a:r>
            <a:r>
              <a:rPr lang="en-US" baseline="0" dirty="0" err="1" smtClean="0"/>
              <a:t>offsetof</a:t>
            </a:r>
            <a:endParaRPr lang="en-US" baseline="0" dirty="0" smtClean="0"/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("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 p = %d\n", 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(p));</a:t>
            </a:r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("offset of v in p = %d\n", (int) </a:t>
            </a:r>
            <a:r>
              <a:rPr lang="en-US" baseline="0" dirty="0" err="1" smtClean="0"/>
              <a:t>offsetof</a:t>
            </a:r>
            <a:r>
              <a:rPr lang="en-US" baseline="0" dirty="0" smtClean="0"/>
              <a:t>(struct S1, v));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3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 smtClean="0"/>
              <a:t>struct S2 { … } a[10];</a:t>
            </a:r>
            <a:r>
              <a:rPr lang="en-US" baseline="0" dirty="0" smtClean="0"/>
              <a:t> - declares a new type “struct S2”, then declares an array </a:t>
            </a:r>
            <a:r>
              <a:rPr lang="en-US" i="1" baseline="0" dirty="0" smtClean="0"/>
              <a:t>a</a:t>
            </a:r>
            <a:r>
              <a:rPr lang="en-US" i="0" baseline="0" dirty="0" smtClean="0"/>
              <a:t> that contains 10 “struct S2” elements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gcc</a:t>
            </a:r>
            <a:r>
              <a:rPr lang="en-US" baseline="0" dirty="0" smtClean="0"/>
              <a:t> –S flag:  “Compile only; do not assemble or link”</a:t>
            </a:r>
          </a:p>
          <a:p>
            <a:r>
              <a:rPr lang="en-US" baseline="0" dirty="0" smtClean="0"/>
              <a:t>au is the portable GNU assembler</a:t>
            </a:r>
          </a:p>
          <a:p>
            <a:r>
              <a:rPr lang="en-US" baseline="0" dirty="0" err="1" smtClean="0"/>
              <a:t>ld</a:t>
            </a:r>
            <a:r>
              <a:rPr lang="en-US" baseline="0" dirty="0" smtClean="0"/>
              <a:t> is the GNU linker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6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146050"/>
            <a:ext cx="7291388" cy="546735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</a:t>
            </a:r>
            <a:r>
              <a:rPr lang="en-US" baseline="0" dirty="0" smtClean="0"/>
              <a:t>that </a:t>
            </a:r>
            <a:r>
              <a:rPr lang="en-US" dirty="0" smtClean="0"/>
              <a:t>it’s not word-aligned!</a:t>
            </a:r>
          </a:p>
          <a:p>
            <a:r>
              <a:rPr lang="en-US" dirty="0" smtClean="0"/>
              <a:t>But look how compact it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4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6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3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6/21/2016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CS61C Su16 –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8441" y="-2231"/>
            <a:ext cx="1507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 </a:t>
            </a:r>
            <a:r>
              <a:rPr lang="en-US" sz="900" b="0" i="0" dirty="0" err="1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Structs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&amp;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Alignment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6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9" Type="http://schemas.openxmlformats.org/officeDocument/2006/relationships/tags" Target="../tags/tag157.xml"/><Relationship Id="rId21" Type="http://schemas.openxmlformats.org/officeDocument/2006/relationships/tags" Target="../tags/tag139.xml"/><Relationship Id="rId34" Type="http://schemas.openxmlformats.org/officeDocument/2006/relationships/tags" Target="../tags/tag152.xml"/><Relationship Id="rId42" Type="http://schemas.openxmlformats.org/officeDocument/2006/relationships/hyperlink" Target="http://pollev.com/rea" TargetMode="Externa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41" Type="http://schemas.openxmlformats.org/officeDocument/2006/relationships/notesSlide" Target="../notesSlides/notesSlide9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tags" Target="../tags/tag150.xml"/><Relationship Id="rId37" Type="http://schemas.openxmlformats.org/officeDocument/2006/relationships/tags" Target="../tags/tag155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tags" Target="../tags/tag154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tags" Target="../tags/tag149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tags" Target="../tags/tag151.xml"/><Relationship Id="rId38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notesSlide" Target="../notesSlides/notesSlide14.xml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10" Type="http://schemas.openxmlformats.org/officeDocument/2006/relationships/tags" Target="../tags/tag201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notesSlide" Target="../notesSlides/notesSlide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10" Type="http://schemas.openxmlformats.org/officeDocument/2006/relationships/tags" Target="../tags/tag218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" Type="http://schemas.openxmlformats.org/officeDocument/2006/relationships/tags" Target="../tags/tag22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47.xml"/><Relationship Id="rId7" Type="http://schemas.openxmlformats.org/officeDocument/2006/relationships/tags" Target="../tags/tag246.xml"/><Relationship Id="rId12" Type="http://schemas.openxmlformats.org/officeDocument/2006/relationships/image" Target="../media/image31.emf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notesSlide" Target="../notesSlides/notesSlide18.xml"/><Relationship Id="rId11" Type="http://schemas.openxmlformats.org/officeDocument/2006/relationships/customXml" Target="../ink/ink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248.xml"/><Relationship Id="rId9" Type="http://schemas.openxmlformats.org/officeDocument/2006/relationships/tags" Target="../tags/tag2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170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9" Type="http://schemas.openxmlformats.org/officeDocument/2006/relationships/image" Target="../media/image13.png"/><Relationship Id="rId21" Type="http://schemas.openxmlformats.org/officeDocument/2006/relationships/tags" Target="../tags/tag272.xml"/><Relationship Id="rId34" Type="http://schemas.openxmlformats.org/officeDocument/2006/relationships/tags" Target="../tags/tag285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33" Type="http://schemas.openxmlformats.org/officeDocument/2006/relationships/tags" Target="../tags/tag284.xml"/><Relationship Id="rId38" Type="http://schemas.openxmlformats.org/officeDocument/2006/relationships/tags" Target="../tags/tag253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tags" Target="../tags/tag280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32" Type="http://schemas.openxmlformats.org/officeDocument/2006/relationships/tags" Target="../tags/tag283.xml"/><Relationship Id="rId37" Type="http://schemas.openxmlformats.org/officeDocument/2006/relationships/notesSlide" Target="../notesSlides/notesSlide20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tags" Target="../tags/tag282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8" Type="http://schemas.openxmlformats.org/officeDocument/2006/relationships/tags" Target="../tags/tag259.xml"/><Relationship Id="rId3" Type="http://schemas.openxmlformats.org/officeDocument/2006/relationships/tags" Target="../tags/tag25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tags" Target="../tags/tag288.xml"/><Relationship Id="rId3" Type="http://schemas.openxmlformats.org/officeDocument/2006/relationships/tags" Target="../tags/tag289.xml"/><Relationship Id="rId21" Type="http://schemas.openxmlformats.org/officeDocument/2006/relationships/tags" Target="../tags/tag307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tags" Target="../tags/tag306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12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0" Type="http://schemas.openxmlformats.org/officeDocument/2006/relationships/tags" Target="../tags/tag320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24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26.xml"/><Relationship Id="rId10" Type="http://schemas.openxmlformats.org/officeDocument/2006/relationships/tags" Target="../tags/tag331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3" Type="http://schemas.openxmlformats.org/officeDocument/2006/relationships/tags" Target="../tags/tag33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4" Type="http://schemas.openxmlformats.org/officeDocument/2006/relationships/hyperlink" Target="http://pollev.com/re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5" Type="http://schemas.openxmlformats.org/officeDocument/2006/relationships/tags" Target="../tags/tag361.xml"/><Relationship Id="rId10" Type="http://schemas.openxmlformats.org/officeDocument/2006/relationships/tags" Target="../tags/tag366.xml"/><Relationship Id="rId4" Type="http://schemas.openxmlformats.org/officeDocument/2006/relationships/tags" Target="../tags/tag360.xml"/><Relationship Id="rId9" Type="http://schemas.openxmlformats.org/officeDocument/2006/relationships/tags" Target="../tags/tag36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image" Target="../media/image9.emf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customXml" Target="../ink/ink1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notesSlide" Target="../notesSlides/notesSlide3.xml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20" Type="http://schemas.openxmlformats.org/officeDocument/2006/relationships/tags" Target="../tags/tag48.xml"/><Relationship Id="rId4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3" Type="http://schemas.openxmlformats.org/officeDocument/2006/relationships/tags" Target="../tags/tag73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customXml" Target="../ink/ink2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image" Target="../media/image8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4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image" Target="../media/image7.jpe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image" Target="../media/image3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6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notesSlide" Target="../notesSlides/notesSlide8.xml"/><Relationship Id="rId30" Type="http://schemas.openxmlformats.org/officeDocument/2006/relationships/image" Target="../media/image5.png"/><Relationship Id="rId8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err="1" smtClean="0"/>
              <a:t>Structs</a:t>
            </a:r>
            <a:r>
              <a:rPr lang="en-US" dirty="0" smtClean="0"/>
              <a:t> &amp; Alignment</a:t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</a:t>
            </a:r>
            <a:r>
              <a:rPr lang="en-US" sz="2000" dirty="0" err="1"/>
              <a:t>Cai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Britt 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/>
              <a:t>Jack </a:t>
            </a:r>
            <a:r>
              <a:rPr lang="en-US" sz="2000" dirty="0" err="1"/>
              <a:t>Skalitzky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Sophie Tian</a:t>
            </a:r>
            <a:br>
              <a:rPr lang="en-US" sz="2000" dirty="0"/>
            </a:br>
            <a:r>
              <a:rPr lang="en-US" sz="2000" dirty="0"/>
              <a:t>Connie Wang</a:t>
            </a:r>
            <a:br>
              <a:rPr lang="en-US" sz="2000" dirty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br>
              <a:rPr lang="en-US" sz="2000" dirty="0"/>
            </a:br>
            <a:r>
              <a:rPr lang="en-US" sz="2000" dirty="0"/>
              <a:t>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47653" y="654317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xkcd.com/163/</a:t>
            </a:r>
            <a:endParaRPr lang="en-US" sz="1400" b="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13" y="3053823"/>
            <a:ext cx="6583680" cy="34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statements is FALSE?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42"/>
              </a:rPr>
              <a:t>http://pollev.com/rea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sea[4][-2]</a:t>
            </a:r>
            <a:r>
              <a:rPr lang="en-US" b="1" dirty="0" smtClean="0">
                <a:solidFill>
                  <a:srgbClr val="FF9900"/>
                </a:solidFill>
                <a:cs typeface="Calibri" panose="020F0502020204030204" pitchFamily="34" charset="0"/>
              </a:rPr>
              <a:t> is a </a:t>
            </a:r>
            <a:r>
              <a:rPr lang="en-US" b="1" i="1" dirty="0" smtClean="0">
                <a:solidFill>
                  <a:srgbClr val="FF9900"/>
                </a:solidFill>
                <a:cs typeface="Calibri" panose="020F0502020204030204" pitchFamily="34" charset="0"/>
              </a:rPr>
              <a:t>valid</a:t>
            </a:r>
            <a:r>
              <a:rPr lang="en-US" b="1" dirty="0" smtClean="0">
                <a:solidFill>
                  <a:srgbClr val="FF9900"/>
                </a:solidFill>
                <a:cs typeface="Calibri" panose="020F0502020204030204" pitchFamily="34" charset="0"/>
              </a:rPr>
              <a:t> array reference</a:t>
            </a:r>
            <a:endParaRPr lang="en-US" b="1" baseline="-25000" dirty="0" smtClean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sea[1][1]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 makes </a:t>
            </a:r>
            <a:r>
              <a:rPr lang="en-US" b="1" i="1" dirty="0" smtClean="0">
                <a:solidFill>
                  <a:srgbClr val="00B050"/>
                </a:solidFill>
                <a:cs typeface="Calibri" panose="020F0502020204030204" pitchFamily="34" charset="0"/>
              </a:rPr>
              <a:t>two</a:t>
            </a:r>
            <a:r>
              <a:rPr lang="en-US" b="1" dirty="0" smtClean="0">
                <a:solidFill>
                  <a:srgbClr val="00B050"/>
                </a:solidFill>
                <a:cs typeface="Calibri" panose="020F0502020204030204" pitchFamily="34" charset="0"/>
              </a:rPr>
              <a:t> memory accesses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sea[2][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b="1" dirty="0" smtClean="0">
                <a:solidFill>
                  <a:srgbClr val="FF3399"/>
                </a:solidFill>
                <a:cs typeface="Calibri" panose="020F0502020204030204" pitchFamily="34" charset="0"/>
              </a:rPr>
              <a:t>] will </a:t>
            </a:r>
            <a:r>
              <a:rPr lang="en-US" b="1" i="1" dirty="0" smtClean="0">
                <a:solidFill>
                  <a:srgbClr val="FF3399"/>
                </a:solidFill>
                <a:cs typeface="Calibri" panose="020F0502020204030204" pitchFamily="34" charset="0"/>
              </a:rPr>
              <a:t>always</a:t>
            </a:r>
            <a:r>
              <a:rPr lang="en-US" b="1" dirty="0" smtClean="0">
                <a:solidFill>
                  <a:srgbClr val="FF3399"/>
                </a:solidFill>
                <a:cs typeface="Calibri" panose="020F0502020204030204" pitchFamily="34" charset="0"/>
              </a:rPr>
              <a:t> be a higher address than </a:t>
            </a:r>
            <a:r>
              <a:rPr lang="en-US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sea[1][2]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</a:t>
            </a:r>
            <a:r>
              <a:rPr lang="en-US" b="1" dirty="0" smtClean="0">
                <a:solidFill>
                  <a:srgbClr val="00B0F0"/>
                </a:solidFill>
                <a:cs typeface="Calibri" panose="020F0502020204030204" pitchFamily="34" charset="0"/>
              </a:rPr>
              <a:t> is calculated using </a:t>
            </a:r>
            <a:r>
              <a:rPr lang="en-US" b="1" i="1" dirty="0" smtClean="0">
                <a:solidFill>
                  <a:srgbClr val="00B0F0"/>
                </a:solidFill>
                <a:cs typeface="Calibri" panose="020F0502020204030204" pitchFamily="34" charset="0"/>
              </a:rPr>
              <a:t>only</a:t>
            </a:r>
            <a:r>
              <a:rPr lang="en-US" b="1" dirty="0" smtClean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</a:t>
            </a:r>
            <a:r>
              <a:rPr lang="en-US" b="1" dirty="0" smtClean="0">
                <a:solidFill>
                  <a:srgbClr val="996633"/>
                </a:solidFill>
              </a:rPr>
              <a:t>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426" y="2635786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09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33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4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0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57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0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181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84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705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08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6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609522" y="2438713"/>
            <a:ext cx="1524000" cy="762000"/>
            <a:chOff x="816" y="2640"/>
            <a:chExt cx="960" cy="480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133522" y="2438713"/>
            <a:ext cx="1524000" cy="762000"/>
            <a:chOff x="816" y="2640"/>
            <a:chExt cx="960" cy="480"/>
          </a:xfrm>
        </p:grpSpPr>
        <p:sp>
          <p:nvSpPr>
            <p:cNvPr id="23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8" name="Group 3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657522" y="2438713"/>
            <a:ext cx="1524000" cy="762000"/>
            <a:chOff x="816" y="2640"/>
            <a:chExt cx="960" cy="480"/>
          </a:xfrm>
        </p:grpSpPr>
        <p:sp>
          <p:nvSpPr>
            <p:cNvPr id="29" name="Rectangle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3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4" name="Group 3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181522" y="2433953"/>
            <a:ext cx="1524000" cy="766763"/>
            <a:chOff x="816" y="2637"/>
            <a:chExt cx="960" cy="483"/>
          </a:xfrm>
        </p:grpSpPr>
        <p:sp>
          <p:nvSpPr>
            <p:cNvPr id="35" name="Rectangle 3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4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0" name="Rectangl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09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33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7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3" name="Rectangle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81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b="1" dirty="0" err="1">
                <a:solidFill>
                  <a:srgbClr val="4B2A85"/>
                </a:solidFill>
              </a:rPr>
              <a:t>Structs</a:t>
            </a:r>
            <a:endParaRPr lang="en-US" b="1" dirty="0">
              <a:solidFill>
                <a:srgbClr val="4B2A85"/>
              </a:solidFill>
            </a:endParaRP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Alignment</a:t>
            </a:r>
          </a:p>
          <a:p>
            <a:r>
              <a:rPr lang="en-US" strike="sngStrike" dirty="0" smtClean="0"/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468880"/>
            <a:ext cx="4206240" cy="405923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 New"/>
              </a:rPr>
              <a:t>typedef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dirty="0" err="1" smtClean="0">
                <a:latin typeface="Courier New"/>
              </a:rPr>
              <a:t>struct</a:t>
            </a:r>
            <a:r>
              <a:rPr lang="en-US" sz="1800" b="0" dirty="0" smtClean="0">
                <a:latin typeface="Courier New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  </a:t>
            </a:r>
            <a:r>
              <a:rPr lang="en-US" sz="1800" b="0" dirty="0" err="1" smtClean="0">
                <a:latin typeface="Courier New"/>
              </a:rPr>
              <a:t>int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b="0" dirty="0" err="1" smtClean="0">
                <a:latin typeface="Courier New"/>
              </a:rPr>
              <a:t>lengthInSeconds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  </a:t>
            </a:r>
            <a:r>
              <a:rPr lang="en-US" sz="1800" b="0" dirty="0" err="1" smtClean="0">
                <a:latin typeface="Courier New"/>
              </a:rPr>
              <a:t>int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b="0" dirty="0" err="1" smtClean="0">
                <a:latin typeface="Courier New"/>
              </a:rPr>
              <a:t>yearRecorded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} </a:t>
            </a: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 smtClean="0">
                <a:latin typeface="Courier New"/>
              </a:rPr>
              <a:t>song1;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song1.lengthInSeconds =  213;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song1.yearRecorded    = 1994;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 smtClean="0">
                <a:latin typeface="Courier New"/>
              </a:rPr>
              <a:t>song2;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song2.lengthInSeconds =  248;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song2.yearRecorded    = 1988;</a:t>
            </a:r>
            <a:endParaRPr lang="en-US" sz="1800" b="0" dirty="0">
              <a:latin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4492" y="2468880"/>
            <a:ext cx="3251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3192" y="1362456"/>
            <a:ext cx="836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Way of defining compound data types</a:t>
            </a:r>
          </a:p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structured group of variables, possibly including other </a:t>
            </a:r>
            <a:r>
              <a:rPr lang="en-US" sz="2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r>
              <a:rPr lang="en-US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Structure definition:</a:t>
            </a:r>
          </a:p>
          <a:p>
            <a:pPr lvl="1"/>
            <a:r>
              <a:rPr lang="en-US" dirty="0" smtClean="0"/>
              <a:t>Does NOT declare a variable</a:t>
            </a:r>
          </a:p>
          <a:p>
            <a:pPr lvl="1"/>
            <a:r>
              <a:rPr lang="en-US" dirty="0" smtClean="0"/>
              <a:t>Variable type is 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 err="1" smtClean="0"/>
              <a:t>struct</a:t>
            </a:r>
            <a:r>
              <a:rPr lang="en-US" dirty="0" smtClean="0"/>
              <a:t> definition and </a:t>
            </a:r>
            <a:r>
              <a:rPr lang="en-US" dirty="0" err="1" smtClean="0"/>
              <a:t>typedef</a:t>
            </a:r>
            <a:endParaRPr lang="en-US" dirty="0" smtClean="0"/>
          </a:p>
          <a:p>
            <a:pPr lvl="1"/>
            <a:r>
              <a:rPr lang="en-US" dirty="0" smtClean="0"/>
              <a:t>Don’t need to give </a:t>
            </a:r>
            <a:r>
              <a:rPr lang="en-US" dirty="0" err="1" smtClean="0"/>
              <a:t>struct</a:t>
            </a:r>
            <a:r>
              <a:rPr lang="en-US" dirty="0" smtClean="0"/>
              <a:t> a name in this case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7920" y="1600200"/>
            <a:ext cx="264687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/* fields */ 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754880"/>
            <a:ext cx="2646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  /* fields */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n1;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6214" y="3017520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name1,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0" dirty="0" err="1" smtClean="0">
                <a:latin typeface="Courier New" pitchFamily="49" charset="0"/>
                <a:cs typeface="Courier New" pitchFamily="49" charset="0"/>
              </a:rPr>
              <a:t>pn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0" dirty="0" err="1" smtClean="0">
                <a:latin typeface="Courier New" pitchFamily="49" charset="0"/>
                <a:cs typeface="Courier New" pitchFamily="49" charset="0"/>
              </a:rPr>
              <a:t>name_ar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[3];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754880"/>
            <a:ext cx="37240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/* fields */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2000" b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n1;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696688" y="5233719"/>
            <a:ext cx="731520" cy="365760"/>
          </a:xfrm>
          <a:prstGeom prst="rightArrow">
            <a:avLst/>
          </a:prstGeom>
          <a:solidFill>
            <a:srgbClr val="4B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82678" y="2546291"/>
            <a:ext cx="1690236" cy="569619"/>
            <a:chOff x="4560009" y="2365780"/>
            <a:chExt cx="1690236" cy="56961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560009" y="2615863"/>
              <a:ext cx="716720" cy="31953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244405" y="236578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p</a:t>
              </a:r>
              <a:r>
                <a:rPr lang="en-US" sz="2000" b="0" dirty="0" smtClean="0">
                  <a:latin typeface="Calibri" pitchFamily="34" charset="0"/>
                </a:rPr>
                <a:t>ointer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12138" y="3352243"/>
            <a:ext cx="1613595" cy="533887"/>
            <a:chOff x="6250245" y="3185743"/>
            <a:chExt cx="1613595" cy="53388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250245" y="3185743"/>
              <a:ext cx="625251" cy="30172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858000" y="331952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array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464928" y="265567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libri" pitchFamily="34" charset="0"/>
              </a:rPr>
              <a:t>Easy to forget semicolon!</a:t>
            </a: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6646970" y="2419232"/>
            <a:ext cx="822960" cy="422678"/>
          </a:xfrm>
          <a:prstGeom prst="bentConnector3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9230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</a:t>
            </a:r>
            <a:r>
              <a:rPr lang="en-US" dirty="0" err="1" smtClean="0"/>
              <a:t>Struct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placement of </a:t>
            </a:r>
            <a:r>
              <a:rPr lang="en-US" dirty="0" err="1" smtClean="0"/>
              <a:t>struct</a:t>
            </a:r>
            <a:r>
              <a:rPr lang="en-US" dirty="0" smtClean="0"/>
              <a:t> definition important?</a:t>
            </a:r>
            <a:endParaRPr lang="en-US" dirty="0"/>
          </a:p>
          <a:p>
            <a:pPr lvl="1"/>
            <a:r>
              <a:rPr lang="en-US" dirty="0" smtClean="0"/>
              <a:t>What actually happens when you declare a variable?</a:t>
            </a:r>
          </a:p>
          <a:p>
            <a:pPr lvl="2"/>
            <a:r>
              <a:rPr lang="en-US" dirty="0" smtClean="0"/>
              <a:t>Creating space for it somewhere!</a:t>
            </a:r>
          </a:p>
          <a:p>
            <a:pPr lvl="1"/>
            <a:r>
              <a:rPr lang="en-US" dirty="0" smtClean="0"/>
              <a:t>Without definition, program doesn’t know how much space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Almost always define </a:t>
            </a:r>
            <a:r>
              <a:rPr lang="en-US" dirty="0" err="1" smtClean="0"/>
              <a:t>structs</a:t>
            </a:r>
            <a:r>
              <a:rPr lang="en-US" dirty="0" smtClean="0"/>
              <a:t> in global scope near the top of your C file</a:t>
            </a:r>
          </a:p>
          <a:p>
            <a:pPr lvl="1"/>
            <a:r>
              <a:rPr lang="en-US" dirty="0" err="1" smtClean="0"/>
              <a:t>Struct</a:t>
            </a:r>
            <a:r>
              <a:rPr lang="en-US" dirty="0" smtClean="0"/>
              <a:t> definitions follow normal rules of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976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data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8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4371" y="3154680"/>
            <a:ext cx="2651760" cy="400110"/>
            <a:chOff x="2954371" y="3154680"/>
            <a:chExt cx="265176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503011" y="3154680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</a:t>
              </a:r>
              <a:r>
                <a:rPr lang="en-US" sz="2000" b="0" dirty="0" smtClean="0">
                  <a:latin typeface="Calibri" pitchFamily="34" charset="0"/>
                </a:rPr>
                <a:t>ize = _____ bytes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954371" y="33832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5669280" y="3200400"/>
            <a:ext cx="294183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rec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a[4];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rec*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next;</a:t>
            </a:r>
            <a:endParaRPr lang="en-US" sz="18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7520" y="4270248"/>
            <a:ext cx="2560320" cy="400110"/>
            <a:chOff x="3017520" y="4270248"/>
            <a:chExt cx="256032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17520" y="4270248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</a:t>
              </a:r>
              <a:r>
                <a:rPr lang="en-US" sz="2000" b="0" dirty="0" smtClean="0">
                  <a:latin typeface="Calibri" pitchFamily="34" charset="0"/>
                </a:rPr>
                <a:t>ize = _____ bytes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200" y="44988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0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Accessing Structure Members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6"/>
            <a:ext cx="8366125" cy="5114924"/>
          </a:xfrm>
        </p:spPr>
        <p:txBody>
          <a:bodyPr/>
          <a:lstStyle/>
          <a:p>
            <a:r>
              <a:rPr lang="en-US" dirty="0" smtClean="0"/>
              <a:t>Given a </a:t>
            </a:r>
            <a:r>
              <a:rPr lang="en-US" dirty="0" err="1" smtClean="0"/>
              <a:t>struct</a:t>
            </a:r>
            <a:r>
              <a:rPr lang="en-US" dirty="0" smtClean="0"/>
              <a:t> instance, access </a:t>
            </a:r>
            <a:br>
              <a:rPr lang="en-US" dirty="0" smtClean="0"/>
            </a:br>
            <a:r>
              <a:rPr lang="en-US" dirty="0" smtClean="0"/>
              <a:t>member using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/>
              <a:t> operator:</a:t>
            </a:r>
            <a:endParaRPr lang="en-US" sz="2000" dirty="0" smtClean="0"/>
          </a:p>
          <a:p>
            <a:pPr marL="914400" lvl="2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 rec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Given a </a:t>
            </a:r>
            <a:r>
              <a:rPr lang="en-US" i="1" dirty="0" smtClean="0"/>
              <a:t>pointer</a:t>
            </a:r>
            <a:r>
              <a:rPr lang="en-US" dirty="0" smtClean="0"/>
              <a:t> to a struct:   </a:t>
            </a:r>
            <a:r>
              <a:rPr lang="en-US" sz="2000" b="0" dirty="0" smtClean="0"/>
              <a:t>      </a:t>
            </a:r>
          </a:p>
          <a:p>
            <a:pPr marL="914400" lvl="2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or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space for r to point to</a:t>
            </a:r>
          </a:p>
          <a:p>
            <a:pPr marL="114300" indent="0">
              <a:buNone/>
            </a:pPr>
            <a:r>
              <a:rPr lang="en-US" sz="2000" b="0" dirty="0" smtClean="0"/>
              <a:t>    We have two options:</a:t>
            </a:r>
          </a:p>
          <a:p>
            <a:pPr lvl="2"/>
            <a:r>
              <a:rPr lang="en-US" dirty="0" smtClean="0"/>
              <a:t>Use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 and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/>
              <a:t>  operators:	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(*r).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 smtClean="0"/>
              <a:t>Use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smtClean="0"/>
              <a:t>  operator for short: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In assembly:</a:t>
            </a:r>
            <a:r>
              <a:rPr lang="en-US" dirty="0" smtClean="0"/>
              <a:t>  register holds address of the first byte</a:t>
            </a:r>
          </a:p>
          <a:p>
            <a:pPr lvl="1"/>
            <a:r>
              <a:rPr lang="en-US" dirty="0" smtClean="0"/>
              <a:t>Access members with offsets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828800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12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side-note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58934"/>
            <a:ext cx="8366760" cy="4972050"/>
          </a:xfrm>
        </p:spPr>
        <p:txBody>
          <a:bodyPr/>
          <a:lstStyle/>
          <a:p>
            <a:r>
              <a:rPr lang="en-US" dirty="0" smtClean="0"/>
              <a:t>An instance of a class is like a </a:t>
            </a:r>
            <a:r>
              <a:rPr lang="en-US" i="1" dirty="0" smtClean="0"/>
              <a:t>pointer to</a:t>
            </a:r>
            <a:r>
              <a:rPr lang="en-US" dirty="0" smtClean="0"/>
              <a:t> a struct containing the fields</a:t>
            </a:r>
          </a:p>
          <a:p>
            <a:pPr lvl="1"/>
            <a:r>
              <a:rPr lang="en-US" dirty="0" smtClean="0"/>
              <a:t>(Ignoring methods and </a:t>
            </a:r>
            <a:r>
              <a:rPr lang="en-US" dirty="0" err="1" smtClean="0"/>
              <a:t>subclassing</a:t>
            </a:r>
            <a:r>
              <a:rPr lang="en-US" dirty="0" smtClean="0"/>
              <a:t> for now)</a:t>
            </a:r>
            <a:endParaRPr lang="en-US" dirty="0"/>
          </a:p>
          <a:p>
            <a:pPr lvl="1"/>
            <a:r>
              <a:rPr lang="en-US" dirty="0" smtClean="0"/>
              <a:t>So Java’s  </a:t>
            </a:r>
            <a:r>
              <a:rPr lang="en-US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x.f</a:t>
            </a:r>
            <a:r>
              <a:rPr lang="en-US" dirty="0" smtClean="0"/>
              <a:t>  is like C’s 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x-&gt;f</a:t>
            </a:r>
            <a:r>
              <a:rPr lang="en-US" dirty="0" smtClean="0"/>
              <a:t>  or 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(*x).f</a:t>
            </a:r>
          </a:p>
          <a:p>
            <a:pPr lvl="2"/>
            <a:endParaRPr lang="en-US" dirty="0"/>
          </a:p>
          <a:p>
            <a:r>
              <a:rPr lang="en-US" dirty="0" smtClean="0"/>
              <a:t>In Java, almost everything is a pointer (“</a:t>
            </a:r>
            <a:r>
              <a:rPr lang="en-US" i="1" dirty="0" smtClean="0"/>
              <a:t>reference</a:t>
            </a:r>
            <a:r>
              <a:rPr lang="en-US" dirty="0" smtClean="0"/>
              <a:t>”) to an object</a:t>
            </a:r>
          </a:p>
          <a:p>
            <a:pPr lvl="1"/>
            <a:r>
              <a:rPr lang="en-US" dirty="0" smtClean="0"/>
              <a:t>Cannot declare variables or fields that are </a:t>
            </a:r>
            <a:r>
              <a:rPr lang="en-US" dirty="0" err="1" smtClean="0"/>
              <a:t>structs</a:t>
            </a:r>
            <a:r>
              <a:rPr lang="en-US" dirty="0" smtClean="0"/>
              <a:t> or arrays</a:t>
            </a:r>
          </a:p>
          <a:p>
            <a:pPr lvl="1"/>
            <a:r>
              <a:rPr lang="en-US" dirty="0" smtClean="0"/>
              <a:t>Always a </a:t>
            </a:r>
            <a:r>
              <a:rPr lang="en-US" i="1" dirty="0" smtClean="0"/>
              <a:t>pointer</a:t>
            </a:r>
            <a:r>
              <a:rPr lang="en-US" dirty="0" smtClean="0"/>
              <a:t> to a struct or array</a:t>
            </a:r>
          </a:p>
          <a:p>
            <a:pPr lvl="1"/>
            <a:r>
              <a:rPr lang="en-US" dirty="0" smtClean="0"/>
              <a:t>So every Java variable or field is ≤ 8 bytes (but can point to lots of data)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639" y="507219"/>
            <a:ext cx="3474720" cy="643766"/>
          </a:xfrm>
          <a:prstGeom prst="rect">
            <a:avLst/>
          </a:prstGeom>
          <a:solidFill>
            <a:srgbClr val="D5F1CF">
              <a:alpha val="2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Structure Representation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66760" cy="3227832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Contiguously-allocated region of memory</a:t>
            </a:r>
          </a:p>
          <a:p>
            <a:pPr lvl="1"/>
            <a:r>
              <a:rPr lang="en-US" dirty="0"/>
              <a:t>Refer to members within structure by names</a:t>
            </a:r>
          </a:p>
          <a:p>
            <a:pPr lvl="1"/>
            <a:r>
              <a:rPr lang="en-US" dirty="0"/>
              <a:t>Members may be of different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1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</p:spTree>
    <p:extLst>
      <p:ext uri="{BB962C8B-B14F-4D97-AF65-F5344CB8AC3E}">
        <p14:creationId xmlns:p14="http://schemas.microsoft.com/office/powerpoint/2010/main" val="1010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Structure Representation</a:t>
            </a:r>
            <a:endParaRPr lang="en-US" dirty="0"/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21040" cy="3227832"/>
          </a:xfrm>
        </p:spPr>
        <p:txBody>
          <a:bodyPr/>
          <a:lstStyle/>
          <a:p>
            <a:r>
              <a:rPr lang="en-US" dirty="0" smtClean="0"/>
              <a:t>Structure represented as block of memory</a:t>
            </a:r>
          </a:p>
          <a:p>
            <a:pPr lvl="1"/>
            <a:r>
              <a:rPr lang="en-US" dirty="0" smtClean="0"/>
              <a:t>Big enough to hold all of the fields</a:t>
            </a:r>
          </a:p>
          <a:p>
            <a:r>
              <a:rPr lang="en-US" dirty="0" smtClean="0"/>
              <a:t>Fields ordered according to declaration order</a:t>
            </a:r>
          </a:p>
          <a:p>
            <a:pPr lvl="1"/>
            <a:r>
              <a:rPr lang="en-US" dirty="0" smtClean="0"/>
              <a:t>Even if another ordering would be more compact</a:t>
            </a:r>
          </a:p>
          <a:p>
            <a:r>
              <a:rPr lang="en-US" dirty="0" smtClean="0"/>
              <a:t>Compiler determines overall size + positions of fields</a:t>
            </a:r>
          </a:p>
          <a:p>
            <a:pPr lvl="1"/>
            <a:r>
              <a:rPr lang="en-US" dirty="0" smtClean="0"/>
              <a:t>Machine-level program has no understanding of the structures in the source code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19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2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0560" y="4878290"/>
            <a:ext cx="402336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16(%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3151580"/>
            <a:ext cx="402336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Accessing a Structure Member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1" y="3108960"/>
            <a:ext cx="3840480" cy="322783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Compiler knows the </a:t>
            </a:r>
            <a:r>
              <a:rPr lang="en-US" i="1" dirty="0" smtClean="0">
                <a:latin typeface="Calibri" pitchFamily="-96" charset="0"/>
              </a:rPr>
              <a:t>offset </a:t>
            </a:r>
            <a:r>
              <a:rPr lang="en-US" dirty="0" smtClean="0">
                <a:latin typeface="Calibri" pitchFamily="-96" charset="0"/>
              </a:rPr>
              <a:t>of each member within a </a:t>
            </a:r>
            <a:r>
              <a:rPr lang="en-US" dirty="0" err="1" smtClean="0">
                <a:latin typeface="Calibri" pitchFamily="-96" charset="0"/>
              </a:rPr>
              <a:t>struct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 smtClean="0">
                <a:latin typeface="Calibri" pitchFamily="-96" charset="0"/>
              </a:rPr>
              <a:t>Compute as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r+offset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 smtClean="0">
                <a:ea typeface="Anonymous Pro" charset="0"/>
                <a:cs typeface="Courier New" panose="02070309020205020404" pitchFamily="49" charset="0"/>
              </a:rPr>
              <a:t>Referring to absolute offset, so no pointer arithmetic</a:t>
            </a:r>
            <a:endParaRPr lang="en-US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46952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454" y="1362456"/>
            <a:ext cx="9220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</p:spTree>
    <p:extLst>
      <p:ext uri="{BB962C8B-B14F-4D97-AF65-F5344CB8AC3E}">
        <p14:creationId xmlns:p14="http://schemas.microsoft.com/office/powerpoint/2010/main" val="12173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(x86-64) due </a:t>
            </a:r>
            <a:r>
              <a:rPr lang="en-US" dirty="0" smtClean="0"/>
              <a:t>TONIGHT </a:t>
            </a:r>
            <a:r>
              <a:rPr lang="en-US" dirty="0"/>
              <a:t>(5/01)</a:t>
            </a:r>
          </a:p>
          <a:p>
            <a:r>
              <a:rPr lang="en-US" dirty="0"/>
              <a:t>Homework 3, due Wednesday (5/8)</a:t>
            </a:r>
          </a:p>
          <a:p>
            <a:pPr lvl="1"/>
            <a:r>
              <a:rPr lang="en-US" dirty="0"/>
              <a:t>On midterm material, but due after the midterm</a:t>
            </a:r>
          </a:p>
          <a:p>
            <a:pPr lvl="2"/>
            <a:endParaRPr lang="en-US" dirty="0"/>
          </a:p>
          <a:p>
            <a:r>
              <a:rPr lang="en-US" b="1" dirty="0"/>
              <a:t>Midterm </a:t>
            </a:r>
            <a:r>
              <a:rPr lang="en-US" dirty="0"/>
              <a:t>(Fri 5/03, 4:30-5:30pm in KNE 130)</a:t>
            </a:r>
          </a:p>
          <a:p>
            <a:pPr lvl="1"/>
            <a:r>
              <a:rPr lang="en-US" sz="2800" dirty="0" smtClean="0"/>
              <a:t>Review Session: </a:t>
            </a:r>
            <a:r>
              <a:rPr lang="en-US" dirty="0" smtClean="0"/>
              <a:t>Thurs 5/02,6:30-8:30pm in </a:t>
            </a:r>
            <a:r>
              <a:rPr lang="en-US" dirty="0" err="1" smtClean="0"/>
              <a:t>Sieg</a:t>
            </a:r>
            <a:r>
              <a:rPr lang="en-US" dirty="0" smtClean="0"/>
              <a:t> 134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dirty="0" smtClean="0"/>
              <a:t>lecture on Friday 5/03</a:t>
            </a:r>
          </a:p>
          <a:p>
            <a:pPr lvl="1"/>
            <a:r>
              <a:rPr lang="en-US" sz="2800" dirty="0" smtClean="0"/>
              <a:t>Ruth will hold office hours instead</a:t>
            </a:r>
          </a:p>
          <a:p>
            <a:pPr lvl="2"/>
            <a:r>
              <a:rPr lang="en-US" sz="2400" dirty="0" smtClean="0"/>
              <a:t>Fri 11:30am-12:30pm in CSE 460</a:t>
            </a:r>
          </a:p>
          <a:p>
            <a:pPr lvl="2"/>
            <a:r>
              <a:rPr lang="en-US" sz="2400" dirty="0" smtClean="0"/>
              <a:t>Fri 2:30-3:30pm in CSE 460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3520" y="347472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Exercise:  Pointer to Structure Member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0" y="502920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 smtClean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" y="347472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addr_of_i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&amp;(r-&gt;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" y="502920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0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rec**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addr_of_next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5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&amp;(r-&gt;next);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8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5486400"/>
            <a:ext cx="420624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3291840"/>
            <a:ext cx="420624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find_addr_of_array_elem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&amp;r-&gt;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r>
              <a:rPr lang="en-US" dirty="0" smtClean="0">
                <a:latin typeface="Calibri" pitchFamily="-96" charset="0"/>
              </a:rPr>
              <a:t>Array Element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2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r>
              <a:rPr lang="en-US" dirty="0" smtClean="0">
                <a:latin typeface="Calibri" pitchFamily="-96" charset="0"/>
              </a:rPr>
              <a:t/>
            </a:r>
            <a:br>
              <a:rPr lang="en-US" dirty="0" smtClean="0">
                <a:latin typeface="Calibri" pitchFamily="-96" charset="0"/>
              </a:rPr>
            </a:br>
            <a:r>
              <a:rPr lang="en-US" dirty="0" smtClean="0">
                <a:latin typeface="Calibri" pitchFamily="-96" charset="0"/>
              </a:rPr>
              <a:t>Array </a:t>
            </a:r>
            <a:r>
              <a:rPr lang="en-US" dirty="0">
                <a:latin typeface="Calibri" pitchFamily="-96" charset="0"/>
              </a:rPr>
              <a:t>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</a:t>
            </a:r>
            <a:r>
              <a:rPr lang="en-US" dirty="0" smtClean="0">
                <a:latin typeface="Calibri" pitchFamily="-96" charset="0"/>
              </a:rPr>
              <a:t>time</a:t>
            </a:r>
          </a:p>
          <a:p>
            <a:pPr lvl="1"/>
            <a:r>
              <a:rPr lang="en-US" dirty="0" smtClean="0">
                <a:latin typeface="Calibri" pitchFamily="-96" charset="0"/>
              </a:rPr>
              <a:t>Compute as:  </a:t>
            </a:r>
            <a:br>
              <a:rPr lang="en-US" dirty="0" smtClean="0">
                <a:latin typeface="Calibri" pitchFamily="-96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22905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505" y="1362456"/>
            <a:ext cx="18437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167462" y="484871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a[index]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>
            <p:custDataLst>
              <p:tags r:id="rId9"/>
            </p:custDataLst>
          </p:nvPr>
        </p:nvCxnSpPr>
        <p:spPr bwMode="auto">
          <a:xfrm>
            <a:off x="6752392" y="4448975"/>
            <a:ext cx="365760" cy="45720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 bwMode="auto">
          <a:xfrm>
            <a:off x="5929392" y="4453158"/>
            <a:ext cx="154146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7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2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Review:  Memory Alignment in x86-64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i="1" dirty="0" smtClean="0"/>
                  <a:t>Aligned</a:t>
                </a:r>
                <a:r>
                  <a:rPr lang="en-US" dirty="0" smtClean="0"/>
                  <a:t> means</a:t>
                </a:r>
                <a:r>
                  <a:rPr lang="en-US" dirty="0"/>
                  <a:t> </a:t>
                </a:r>
                <a:r>
                  <a:rPr lang="en-US" dirty="0" smtClean="0"/>
                  <a:t>that any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Aligned addresses for data types: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blipFill rotWithShape="0">
                <a:blip r:embed="rId8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6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3175021660"/>
                  </p:ext>
                </p:extLst>
              </p:nvPr>
            </p:nvGraphicFramePr>
            <p:xfrm>
              <a:off x="914400" y="2926080"/>
              <a:ext cx="566928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57200"/>
                    <a:gridCol w="228600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667" t="-8197" r="-114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6637429" y="3382647"/>
              <a:ext cx="149076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2389" y="3376887"/>
                <a:ext cx="1505160" cy="16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Alignment Principles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Required on some machines; advised on </a:t>
                </a:r>
                <a:r>
                  <a:rPr lang="en-US" dirty="0" smtClean="0"/>
                  <a:t>x86-64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Motivation </a:t>
                </a:r>
                <a:r>
                  <a:rPr lang="en-US" dirty="0"/>
                  <a:t>for Aligning Data</a:t>
                </a:r>
              </a:p>
              <a:p>
                <a:pPr marL="552450" lvl="1"/>
                <a:r>
                  <a:rPr lang="en-US" dirty="0"/>
                  <a:t>Memory accessed by (</a:t>
                </a:r>
                <a:r>
                  <a:rPr lang="en-US" dirty="0" smtClean="0"/>
                  <a:t>aligned) </a:t>
                </a:r>
                <a:r>
                  <a:rPr lang="en-US" dirty="0"/>
                  <a:t>chunks </a:t>
                </a:r>
                <a:r>
                  <a:rPr lang="en-US" dirty="0" smtClean="0"/>
                  <a:t>of </a:t>
                </a:r>
                <a:r>
                  <a:rPr lang="en-US" dirty="0"/>
                  <a:t>bytes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(width is system </a:t>
                </a:r>
                <a:r>
                  <a:rPr lang="en-US" dirty="0"/>
                  <a:t>dependent)</a:t>
                </a:r>
              </a:p>
              <a:p>
                <a:pPr marL="838200" lvl="2"/>
                <a:r>
                  <a:rPr lang="en-US" dirty="0"/>
                  <a:t>Inefficient to load or store </a:t>
                </a:r>
                <a:r>
                  <a:rPr lang="en-US" dirty="0" smtClean="0"/>
                  <a:t>value that </a:t>
                </a:r>
                <a:r>
                  <a:rPr lang="en-US" dirty="0"/>
                  <a:t>spans quad word boundaries</a:t>
                </a:r>
              </a:p>
              <a:p>
                <a:pPr marL="838200" lvl="2"/>
                <a:r>
                  <a:rPr lang="en-US" dirty="0"/>
                  <a:t>Virtual memory </a:t>
                </a:r>
                <a:r>
                  <a:rPr lang="en-US" dirty="0" smtClean="0"/>
                  <a:t>trickier </a:t>
                </a:r>
                <a:r>
                  <a:rPr lang="en-US" dirty="0"/>
                  <a:t>when </a:t>
                </a:r>
                <a:r>
                  <a:rPr lang="en-US" dirty="0" smtClean="0"/>
                  <a:t>value spans </a:t>
                </a:r>
                <a:r>
                  <a:rPr lang="en-US" dirty="0"/>
                  <a:t>2 </a:t>
                </a:r>
                <a:r>
                  <a:rPr lang="en-US" dirty="0" smtClean="0"/>
                  <a:t>pages (more on this later)</a:t>
                </a:r>
              </a:p>
              <a:p>
                <a:pPr marL="573024" lvl="1"/>
                <a:r>
                  <a:rPr lang="en-US" dirty="0" smtClean="0"/>
                  <a:t>Though x86-64 </a:t>
                </a:r>
                <a:r>
                  <a:rPr lang="en-US" dirty="0"/>
                  <a:t>hardware will work </a:t>
                </a:r>
                <a:r>
                  <a:rPr lang="en-US" dirty="0" smtClean="0"/>
                  <a:t>regardless </a:t>
                </a:r>
                <a:r>
                  <a:rPr lang="en-US" dirty="0"/>
                  <a:t>of alignment of data</a:t>
                </a:r>
              </a:p>
              <a:p>
                <a:pPr marL="573024" lvl="1"/>
                <a:endParaRPr lang="en-US" dirty="0" smtClean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 r="-1748" b="-73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Structures &amp; Alignment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240" y="1362456"/>
                <a:ext cx="8366760" cy="3602922"/>
              </a:xfrm>
              <a:ln/>
            </p:spPr>
            <p:txBody>
              <a:bodyPr/>
              <a:lstStyle/>
              <a:p>
                <a:r>
                  <a:rPr lang="en-US" dirty="0" smtClean="0"/>
                  <a:t>Unaligned Data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Aligned </a:t>
                </a:r>
                <a:r>
                  <a:rPr lang="en-US" dirty="0"/>
                  <a:t>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8"/>
                </p:custDataLst>
              </p:nvPr>
            </p:nvSpPr>
            <p:spPr>
              <a:xfrm>
                <a:off x="396240" y="1362456"/>
                <a:ext cx="8366760" cy="3602922"/>
              </a:xfrm>
              <a:blipFill rotWithShape="0">
                <a:blip r:embed="rId39"/>
                <a:stretch>
                  <a:fillRect l="-291" t="-1692" b="-5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20240"/>
            <a:ext cx="5765527" cy="747643"/>
            <a:chOff x="533400" y="1752600"/>
            <a:chExt cx="5765527" cy="747643"/>
          </a:xfrm>
        </p:grpSpPr>
        <p:sp>
          <p:nvSpPr>
            <p:cNvPr id="25" name="Rectangle 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3413" y="17526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26" name="Rectangle 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3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27" name="Rectangle 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0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28" name="Rectangle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449638" y="1752600"/>
              <a:ext cx="25400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31" name="Rectangle 1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3400" y="2146300"/>
              <a:ext cx="214802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2" name="Rectangle 1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8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3" name="Rectangle 1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41512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p+5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1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Rectangle 1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70550" y="2146300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p+17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47019" y="5567680"/>
            <a:ext cx="3247268" cy="1141790"/>
            <a:chOff x="1747019" y="5567680"/>
            <a:chExt cx="3247268" cy="1141790"/>
          </a:xfrm>
        </p:grpSpPr>
        <p:cxnSp>
          <p:nvCxnSpPr>
            <p:cNvPr id="40" name="Straight Arrow Connector 39"/>
            <p:cNvCxnSpPr/>
            <p:nvPr>
              <p:custDataLst>
                <p:tags r:id="rId24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>
              <p:custDataLst>
                <p:tags r:id="rId25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26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44320"/>
            <a:chOff x="381000" y="5120640"/>
            <a:chExt cx="8181702" cy="154432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6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7" name="Rectangle 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8" name="Rectangle 9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9" name="Rectangle 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10" name="Rectangle 1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11" name="Rectangle 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12" name="Rectangle 1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13" name="Rectangle 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14" name="Rectangle 15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15" name="Rectangle 16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16" name="Rectangle 17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19" name="Rectangle 2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7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Satisfying Alignment with </a:t>
            </a:r>
            <a:r>
              <a:rPr lang="en-US" dirty="0" smtClean="0"/>
              <a:t>Structures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5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846" y="1371600"/>
                <a:ext cx="8366760" cy="3657600"/>
              </a:xfrm>
              <a:ln/>
            </p:spPr>
            <p:txBody>
              <a:bodyPr/>
              <a:lstStyle/>
              <a:p>
                <a:r>
                  <a:rPr lang="en-US" sz="2400" u="sng" dirty="0" smtClean="0"/>
                  <a:t>Within</a:t>
                </a:r>
                <a:r>
                  <a:rPr lang="en-US" sz="2400" dirty="0" smtClean="0"/>
                  <a:t> structure</a:t>
                </a:r>
                <a:r>
                  <a:rPr lang="en-US" sz="2400" dirty="0"/>
                  <a:t>:</a:t>
                </a:r>
              </a:p>
              <a:p>
                <a:pPr marL="552450" lvl="1"/>
                <a:r>
                  <a:rPr lang="en-US" sz="2000" dirty="0"/>
                  <a:t>Must satisfy each element’s alignment requirement</a:t>
                </a:r>
              </a:p>
              <a:p>
                <a:r>
                  <a:rPr lang="en-US" sz="2400" u="sng" dirty="0"/>
                  <a:t>Overall</a:t>
                </a:r>
                <a:r>
                  <a:rPr lang="en-US" sz="2400" dirty="0"/>
                  <a:t> structure placement</a:t>
                </a:r>
              </a:p>
              <a:p>
                <a:pPr marL="552450" lvl="1"/>
                <a:r>
                  <a:rPr lang="en-US" sz="2000" dirty="0"/>
                  <a:t>Each </a:t>
                </a:r>
                <a:r>
                  <a:rPr lang="en-US" sz="2000" u="sng" dirty="0"/>
                  <a:t>structure</a:t>
                </a:r>
                <a:r>
                  <a:rPr lang="en-US" sz="2000" dirty="0"/>
                  <a:t> has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382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/>
                  <a:t> = Largest alignment of any </a:t>
                </a:r>
                <a:r>
                  <a:rPr lang="en-US" sz="1800" dirty="0" smtClean="0"/>
                  <a:t>element</a:t>
                </a:r>
              </a:p>
              <a:p>
                <a:pPr marL="838200" lvl="2"/>
                <a:r>
                  <a:rPr lang="en-US" sz="1800" dirty="0" smtClean="0"/>
                  <a:t>Counts array elements individually as elements</a:t>
                </a:r>
                <a:endParaRPr lang="en-US" sz="18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Example:</a:t>
                </a:r>
                <a:endParaRPr lang="en-US" sz="2400" dirty="0"/>
              </a:p>
              <a:p>
                <a:pPr marL="5524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 = 8, due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double</a:t>
                </a:r>
                <a:r>
                  <a:rPr lang="en-US" sz="2000" dirty="0"/>
                  <a:t> element</a:t>
                </a:r>
              </a:p>
            </p:txBody>
          </p:sp>
        </mc:Choice>
        <mc:Fallback xmlns="">
          <p:sp>
            <p:nvSpPr>
              <p:cNvPr id="2560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6"/>
                </p:custDataLst>
              </p:nvPr>
            </p:nvSpPr>
            <p:spPr>
              <a:xfrm>
                <a:off x="395846" y="1371600"/>
                <a:ext cx="8366760" cy="3657600"/>
              </a:xfrm>
              <a:blipFill rotWithShape="0">
                <a:blip r:embed="rId27"/>
                <a:stretch>
                  <a:fillRect l="-146" t="-1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8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31" name="Straight Arrow Connector 30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43" name="Rectangle 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44" name="Rectangle 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45" name="Rectangle 9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46" name="Rectangle 1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47" name="Rectangle 1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48" name="Rectangle 1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49" name="Rectangle 1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50" name="Rectangle 1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51" name="Rectangle 15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52" name="Rectangle 16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53" name="Rectangle 17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33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2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3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07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5678"/>
            <a:ext cx="8403336" cy="762000"/>
          </a:xfrm>
          <a:ln/>
        </p:spPr>
        <p:txBody>
          <a:bodyPr/>
          <a:lstStyle/>
          <a:p>
            <a:r>
              <a:rPr lang="en-US" dirty="0" smtClean="0"/>
              <a:t>Satisfying Alignment with Structures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827" y="1371600"/>
                <a:ext cx="8366125" cy="4972050"/>
              </a:xfrm>
              <a:ln/>
            </p:spPr>
            <p:txBody>
              <a:bodyPr/>
              <a:lstStyle/>
              <a:p>
                <a:r>
                  <a:rPr lang="en-US" sz="2400" dirty="0" smtClean="0"/>
                  <a:t>Can find offset of individual fields </a:t>
                </a:r>
                <a:br>
                  <a:rPr lang="en-US" sz="2400" dirty="0" smtClean="0"/>
                </a:br>
                <a:r>
                  <a:rPr lang="en-US" sz="2400" dirty="0" smtClean="0"/>
                  <a:t>using </a:t>
                </a:r>
                <a:r>
                  <a:rPr lang="en-US" sz="2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r>
                  <a:rPr lang="en-US" sz="2000" dirty="0" smtClean="0"/>
                  <a:t>Need to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&lt;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stddef.h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</a:p>
              <a:p>
                <a:pPr lvl="1"/>
                <a:r>
                  <a:rPr lang="en-US" sz="2000" u="sng" dirty="0" smtClean="0"/>
                  <a:t>Example</a:t>
                </a:r>
                <a:r>
                  <a:rPr lang="en-US" sz="2000" dirty="0" smtClean="0"/>
                  <a:t>: 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struct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S2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,c)</a:t>
                </a:r>
                <a:r>
                  <a:rPr lang="en-US" sz="2000" dirty="0" smtClean="0"/>
                  <a:t> returns 16</a:t>
                </a:r>
              </a:p>
              <a:p>
                <a:pPr lvl="2"/>
                <a:endParaRPr lang="en-US" sz="1600" dirty="0" smtClean="0"/>
              </a:p>
              <a:p>
                <a:r>
                  <a:rPr lang="en-US" sz="2400" dirty="0" smtClean="0"/>
                  <a:t>For largest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overall structure size must be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 smtClean="0"/>
                  <a:t>Compiler will add padding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at end </a:t>
                </a:r>
                <a:r>
                  <a:rPr lang="en-US" sz="2000" dirty="0" smtClean="0"/>
                  <a:t>of </a:t>
                </a:r>
                <a:br>
                  <a:rPr lang="en-US" sz="2000" dirty="0" smtClean="0"/>
                </a:br>
                <a:r>
                  <a:rPr lang="en-US" sz="2000" dirty="0" smtClean="0"/>
                  <a:t>structure to meet overall structure </a:t>
                </a:r>
                <a:br>
                  <a:rPr lang="en-US" sz="2000" dirty="0" smtClean="0"/>
                </a:br>
                <a:r>
                  <a:rPr lang="en-US" sz="2000" dirty="0" smtClean="0"/>
                  <a:t>alignment requirement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827" y="1371600"/>
                <a:ext cx="8366125" cy="4972050"/>
              </a:xfrm>
              <a:blipFill rotWithShape="0">
                <a:blip r:embed="rId14"/>
                <a:stretch>
                  <a:fillRect l="-146" t="-9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655006"/>
              </p:ext>
            </p:extLst>
          </p:nvPr>
        </p:nvGraphicFramePr>
        <p:xfrm>
          <a:off x="301752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sp>
        <p:nvSpPr>
          <p:cNvPr id="12" name="Rectangle 2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132320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830275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2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4812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6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H="1">
            <a:off x="63341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1200" y="3708400"/>
            <a:ext cx="7670800" cy="1408176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</a:t>
            </a:r>
            <a:r>
              <a:rPr lang="en-US" dirty="0" smtClean="0"/>
              <a:t>Structures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3192" y="1362456"/>
                <a:ext cx="8366760" cy="2743200"/>
              </a:xfrm>
              <a:ln/>
            </p:spPr>
            <p:txBody>
              <a:bodyPr/>
              <a:lstStyle/>
              <a:p>
                <a:r>
                  <a:rPr lang="en-US" dirty="0" smtClean="0"/>
                  <a:t>Overall structure length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Satisfy </a:t>
                </a:r>
                <a:r>
                  <a:rPr lang="en-US" dirty="0"/>
                  <a:t>alignment requirement </a:t>
                </a:r>
                <a:br>
                  <a:rPr lang="en-US" dirty="0"/>
                </a:br>
                <a:r>
                  <a:rPr lang="en-US" dirty="0"/>
                  <a:t>for every </a:t>
                </a:r>
                <a:r>
                  <a:rPr lang="en-US" dirty="0" smtClean="0"/>
                  <a:t>element in array</a:t>
                </a:r>
                <a:endParaRPr lang="en-US" dirty="0"/>
              </a:p>
            </p:txBody>
          </p:sp>
        </mc:Choice>
        <mc:Fallback xmlns="">
          <p:sp>
            <p:nvSpPr>
              <p:cNvPr id="286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192" y="1362456"/>
                <a:ext cx="8366760" cy="2743200"/>
              </a:xfrm>
              <a:blipFill rotWithShape="0">
                <a:blip r:embed="rId14"/>
                <a:stretch>
                  <a:fillRect l="-364" t="-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8177654"/>
              </p:ext>
            </p:extLst>
          </p:nvPr>
        </p:nvGraphicFramePr>
        <p:xfrm>
          <a:off x="1181100" y="3314700"/>
          <a:ext cx="759881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4909187"/>
              </p:ext>
            </p:extLst>
          </p:nvPr>
        </p:nvGraphicFramePr>
        <p:xfrm>
          <a:off x="338328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54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58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744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Compiler will do the following:</a:t>
            </a:r>
          </a:p>
          <a:p>
            <a:pPr lvl="1"/>
            <a:r>
              <a:rPr lang="en-US" dirty="0" smtClean="0"/>
              <a:t>Maintains </a:t>
            </a:r>
            <a:r>
              <a:rPr lang="en-US" dirty="0"/>
              <a:t>declared </a:t>
            </a:r>
            <a:r>
              <a:rPr lang="en-US" i="1" dirty="0"/>
              <a:t>ordering</a:t>
            </a:r>
            <a:r>
              <a:rPr lang="en-US" dirty="0"/>
              <a:t> of fields in struct</a:t>
            </a:r>
          </a:p>
          <a:p>
            <a:pPr lvl="1"/>
            <a:r>
              <a:rPr lang="en-US" dirty="0"/>
              <a:t>Each </a:t>
            </a:r>
            <a:r>
              <a:rPr lang="en-US" b="1" i="1" dirty="0"/>
              <a:t>field</a:t>
            </a:r>
            <a:r>
              <a:rPr lang="en-US" i="1" dirty="0"/>
              <a:t> </a:t>
            </a:r>
            <a:r>
              <a:rPr lang="en-US" dirty="0"/>
              <a:t>must be aligned </a:t>
            </a:r>
            <a:r>
              <a:rPr lang="en-US" i="1" dirty="0"/>
              <a:t>within</a:t>
            </a:r>
            <a:r>
              <a:rPr lang="en-US" dirty="0"/>
              <a:t> the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</a:t>
            </a:r>
            <a:r>
              <a:rPr lang="en-US" i="1" dirty="0"/>
              <a:t>may insert padding</a:t>
            </a:r>
            <a:r>
              <a:rPr lang="en-US" i="1" dirty="0" smtClean="0"/>
              <a:t>)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dirty="0" smtClean="0"/>
              <a:t> can be used to get actual field offset</a:t>
            </a:r>
            <a:endParaRPr lang="en-US" dirty="0"/>
          </a:p>
          <a:p>
            <a:pPr lvl="1"/>
            <a:r>
              <a:rPr lang="en-US" dirty="0" smtClean="0"/>
              <a:t>Overall </a:t>
            </a:r>
            <a:r>
              <a:rPr lang="en-US" dirty="0"/>
              <a:t>struct must be </a:t>
            </a:r>
            <a:r>
              <a:rPr lang="en-US" b="1" i="1" dirty="0"/>
              <a:t>aligned</a:t>
            </a:r>
            <a:r>
              <a:rPr lang="en-US" dirty="0"/>
              <a:t> according to largest field</a:t>
            </a:r>
          </a:p>
          <a:p>
            <a:pPr lvl="1"/>
            <a:r>
              <a:rPr lang="en-US" dirty="0"/>
              <a:t>Total struct </a:t>
            </a:r>
            <a:r>
              <a:rPr lang="en-US" b="1" i="1" dirty="0"/>
              <a:t>size</a:t>
            </a:r>
            <a:r>
              <a:rPr lang="en-US" dirty="0"/>
              <a:t> must be multiple of its </a:t>
            </a:r>
            <a:r>
              <a:rPr lang="en-US" dirty="0" smtClean="0"/>
              <a:t>alignment </a:t>
            </a:r>
            <a:br>
              <a:rPr lang="en-US" dirty="0" smtClean="0"/>
            </a:br>
            <a:r>
              <a:rPr lang="en-US" i="1" dirty="0" smtClean="0"/>
              <a:t>(may insert padding)</a:t>
            </a:r>
            <a:endParaRPr lang="en-US" i="1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/>
              <a:t> should be used to get true size of </a:t>
            </a:r>
            <a:r>
              <a:rPr lang="en-US" dirty="0" err="1"/>
              <a:t>structs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How the Programmer Can Save </a:t>
            </a:r>
            <a:r>
              <a:rPr lang="en-US" dirty="0"/>
              <a:t>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US" dirty="0" smtClean="0"/>
              <a:t>Compiler must respect order elements are declared in</a:t>
            </a:r>
            <a:endParaRPr lang="en-US" dirty="0"/>
          </a:p>
          <a:p>
            <a:pPr lvl="1"/>
            <a:r>
              <a:rPr lang="en-US" dirty="0"/>
              <a:t>Sometimes the programmer can save space by declaring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9102" y="3108960"/>
            <a:ext cx="1645920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S4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*p;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15063" y="3108960"/>
            <a:ext cx="1645920" cy="1563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S5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*p;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5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06240" y="3575304"/>
            <a:ext cx="109728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2A85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413" y="5120640"/>
            <a:ext cx="3786187" cy="381000"/>
            <a:chOff x="633413" y="4903086"/>
            <a:chExt cx="3786187" cy="381000"/>
          </a:xfrm>
        </p:grpSpPr>
        <p:sp>
          <p:nvSpPr>
            <p:cNvPr id="12" name="Rectangle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3413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3" name="Rectangle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903413" y="4903086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50913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16" name="Rectangle 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9600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467100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7"/>
            </p:custDataLst>
          </p:nvPr>
        </p:nvGrpSpPr>
        <p:grpSpPr>
          <a:xfrm>
            <a:off x="5368816" y="5120640"/>
            <a:ext cx="2538413" cy="381000"/>
            <a:chOff x="635000" y="5257800"/>
            <a:chExt cx="2538413" cy="381000"/>
          </a:xfrm>
        </p:grpSpPr>
        <p:sp>
          <p:nvSpPr>
            <p:cNvPr id="18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8923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9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35000" y="52578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590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76500" y="5257800"/>
              <a:ext cx="696913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2 </a:t>
              </a:r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bytes</a:t>
              </a:r>
            </a:p>
          </p:txBody>
        </p:sp>
      </p:grpSp>
      <p:sp>
        <p:nvSpPr>
          <p:cNvPr id="4" name="Left Brace 3"/>
          <p:cNvSpPr/>
          <p:nvPr>
            <p:custDataLst>
              <p:tags r:id="rId8"/>
            </p:custDataLst>
          </p:nvPr>
        </p:nvSpPr>
        <p:spPr bwMode="auto">
          <a:xfrm rot="16200000">
            <a:off x="2394902" y="3794760"/>
            <a:ext cx="274320" cy="3775075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1935184" y="5852160"/>
            <a:ext cx="12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12 bytes</a:t>
            </a:r>
          </a:p>
        </p:txBody>
      </p:sp>
      <p:sp>
        <p:nvSpPr>
          <p:cNvPr id="20" name="Left Brace 19"/>
          <p:cNvSpPr/>
          <p:nvPr>
            <p:custDataLst>
              <p:tags r:id="rId10"/>
            </p:custDataLst>
          </p:nvPr>
        </p:nvSpPr>
        <p:spPr bwMode="auto">
          <a:xfrm rot="16200000">
            <a:off x="6500863" y="4413090"/>
            <a:ext cx="274320" cy="2538413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118674" y="5852160"/>
            <a:ext cx="17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</a:t>
            </a:r>
            <a:r>
              <a:rPr lang="en-US" dirty="0" smtClean="0">
                <a:latin typeface="Calibri" pitchFamily="34" charset="0"/>
              </a:rPr>
              <a:t> bytes</a:t>
            </a:r>
          </a:p>
        </p:txBody>
      </p:sp>
    </p:spTree>
    <p:extLst>
      <p:ext uri="{BB962C8B-B14F-4D97-AF65-F5344CB8AC3E}">
        <p14:creationId xmlns:p14="http://schemas.microsoft.com/office/powerpoint/2010/main" val="6784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26060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Minimize the size of the </a:t>
            </a:r>
            <a:r>
              <a:rPr lang="en-US" sz="2400" dirty="0" err="1" smtClean="0"/>
              <a:t>struct</a:t>
            </a:r>
            <a:r>
              <a:rPr lang="en-US" sz="2400" dirty="0" smtClean="0"/>
              <a:t> by re-ordering the </a:t>
            </a:r>
            <a:r>
              <a:rPr lang="en-US" sz="2400" dirty="0" err="1" smtClean="0"/>
              <a:t>vars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are the old and new sizes of the </a:t>
            </a:r>
            <a:r>
              <a:rPr lang="en-US" sz="2400" dirty="0" err="1" smtClean="0"/>
              <a:t>struct</a:t>
            </a:r>
            <a:r>
              <a:rPr lang="en-US" sz="2400" dirty="0" smtClean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sz="2400" dirty="0"/>
              <a:t>	</a:t>
            </a:r>
            <a:r>
              <a:rPr lang="en-US" sz="2000" dirty="0" err="1" smtClean="0"/>
              <a:t>sizeof</a:t>
            </a:r>
            <a:r>
              <a:rPr lang="en-US" sz="2000" dirty="0" smtClean="0"/>
              <a:t>(</a:t>
            </a:r>
            <a:r>
              <a:rPr lang="en-US" sz="2000" dirty="0" err="1" smtClean="0"/>
              <a:t>struct</a:t>
            </a:r>
            <a:r>
              <a:rPr lang="en-US" sz="2000" dirty="0" smtClean="0"/>
              <a:t> old) = _____	</a:t>
            </a:r>
            <a:r>
              <a:rPr lang="en-US" sz="2000" dirty="0" err="1" smtClean="0"/>
              <a:t>sizeof</a:t>
            </a:r>
            <a:r>
              <a:rPr lang="en-US" sz="2000" dirty="0" smtClean="0"/>
              <a:t>(</a:t>
            </a:r>
            <a:r>
              <a:rPr lang="en-US" sz="2000" dirty="0" err="1" smtClean="0"/>
              <a:t>struct</a:t>
            </a:r>
            <a:r>
              <a:rPr lang="en-US" sz="2000" dirty="0" smtClean="0"/>
              <a:t> new) = _____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FF9900"/>
                </a:solidFill>
              </a:rPr>
              <a:t>16 bytes</a:t>
            </a:r>
            <a:endParaRPr lang="en-US" sz="2000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00B050"/>
                </a:solidFill>
              </a:rPr>
              <a:t>22 bytes</a:t>
            </a:r>
            <a:endParaRPr lang="en-US" sz="2000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FF3399"/>
                </a:solidFill>
              </a:rPr>
              <a:t>28 bytes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00B0F0"/>
                </a:solidFill>
              </a:rPr>
              <a:t>32 bytes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996633"/>
                </a:solidFill>
              </a:rPr>
              <a:t>We’re </a:t>
            </a:r>
            <a:r>
              <a:rPr lang="en-US" sz="2000" b="1" dirty="0">
                <a:solidFill>
                  <a:srgbClr val="996633"/>
                </a:solidFill>
              </a:rPr>
              <a:t>lost…</a:t>
            </a:r>
            <a:endParaRPr lang="en-US" sz="2000" b="1" baseline="-25000" dirty="0">
              <a:solidFill>
                <a:srgbClr val="996633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828800"/>
            <a:ext cx="6583680" cy="2200602"/>
            <a:chOff x="1097280" y="2377440"/>
            <a:chExt cx="6583680" cy="2200602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old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74822" y="401179"/>
            <a:ext cx="340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Vote on </a:t>
            </a:r>
            <a:r>
              <a:rPr lang="en-US" b="0" dirty="0" err="1" smtClean="0">
                <a:latin typeface="Calibri" pitchFamily="34" charset="0"/>
              </a:rPr>
              <a:t>sizeof</a:t>
            </a:r>
            <a:r>
              <a:rPr lang="en-US" b="0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struct</a:t>
            </a:r>
            <a:r>
              <a:rPr lang="en-US" dirty="0" smtClean="0">
                <a:latin typeface="Calibri" pitchFamily="34" charset="0"/>
              </a:rPr>
              <a:t> old</a:t>
            </a:r>
            <a:r>
              <a:rPr lang="en-US" b="0" dirty="0" smtClean="0">
                <a:latin typeface="Calibri" pitchFamily="34" charset="0"/>
              </a:rPr>
              <a:t>):</a:t>
            </a:r>
          </a:p>
          <a:p>
            <a:r>
              <a:rPr lang="en-US" b="0" dirty="0" smtClean="0">
                <a:latin typeface="Calibri" pitchFamily="34" charset="0"/>
                <a:hlinkClick r:id="rId4"/>
              </a:rPr>
              <a:t>http://pollev.com/rea</a:t>
            </a:r>
            <a:r>
              <a:rPr lang="en-US" b="0" dirty="0" smtClean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5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</a:p>
          <a:p>
            <a:pPr lvl="1"/>
            <a:r>
              <a:rPr lang="en-US" dirty="0" smtClean="0"/>
              <a:t>Aligned to satisfy every element’s alignment requirement</a:t>
            </a:r>
            <a:endParaRPr lang="en-US" dirty="0"/>
          </a:p>
          <a:p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Allocate bytes in order declared</a:t>
            </a:r>
          </a:p>
          <a:p>
            <a:pPr lvl="1"/>
            <a:r>
              <a:rPr lang="en-US" dirty="0" smtClean="0"/>
              <a:t>Pad in middle and at end to satisfy alignment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11500" y="3577012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Accessing Array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2070100"/>
          </a:xfrm>
          <a:ln/>
        </p:spPr>
        <p:txBody>
          <a:bodyPr/>
          <a:lstStyle/>
          <a:p>
            <a:r>
              <a:rPr lang="en-US" sz="2400" dirty="0"/>
              <a:t>Compute </a:t>
            </a:r>
            <a:r>
              <a:rPr lang="en-US" sz="2400" dirty="0" smtClean="0"/>
              <a:t>start of array element as: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12*index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(S3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= 12</a:t>
            </a:r>
            <a:r>
              <a:rPr lang="en-US" sz="2000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,</a:t>
            </a:r>
            <a:r>
              <a:rPr lang="en-US" sz="2000" dirty="0" smtClean="0"/>
              <a:t> </a:t>
            </a:r>
            <a:r>
              <a:rPr lang="en-US" sz="2000" dirty="0"/>
              <a:t>including </a:t>
            </a:r>
            <a:r>
              <a:rPr lang="en-US" sz="2000" dirty="0" smtClean="0"/>
              <a:t>alignment padding</a:t>
            </a:r>
            <a:endParaRPr lang="en-US" sz="2000" dirty="0"/>
          </a:p>
          <a:p>
            <a:r>
              <a:rPr lang="en-US" sz="2400" dirty="0"/>
              <a:t>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400" dirty="0"/>
              <a:t> is at offset 8 within structure</a:t>
            </a:r>
          </a:p>
          <a:p>
            <a:r>
              <a:rPr lang="en-US" sz="2400" dirty="0"/>
              <a:t>Assembler gives </a:t>
            </a:r>
            <a:r>
              <a:rPr lang="en-US" sz="2400" dirty="0" smtClean="0"/>
              <a:t>offset  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a+8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970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3108960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get_j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index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a[index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].j;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49040" y="5486400"/>
            <a:ext cx="4937760" cy="914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=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(%rdi,%rdi,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2)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3*index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movzwl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a+8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,4)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583054"/>
              </p:ext>
            </p:extLst>
          </p:nvPr>
        </p:nvGraphicFramePr>
        <p:xfrm>
          <a:off x="241300" y="3196012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8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a[index]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8363930"/>
              </p:ext>
            </p:extLst>
          </p:nvPr>
        </p:nvGraphicFramePr>
        <p:xfrm>
          <a:off x="1370013" y="4364412"/>
          <a:ext cx="6429375" cy="60325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5144807" y="5040868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12*index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 bwMode="auto">
          <a:xfrm flipV="1">
            <a:off x="6064290" y="4681728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S3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float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j;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9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828800"/>
          </a:xfrm>
          <a:ln/>
        </p:spPr>
        <p:txBody>
          <a:bodyPr/>
          <a:lstStyle/>
          <a:p>
            <a:r>
              <a:rPr lang="en-US" dirty="0" smtClean="0"/>
              <a:t>Only allocates enough space for the </a:t>
            </a:r>
            <a:r>
              <a:rPr lang="en-US" dirty="0" smtClean="0">
                <a:solidFill>
                  <a:srgbClr val="FF0000"/>
                </a:solidFill>
              </a:rPr>
              <a:t>largest element </a:t>
            </a:r>
            <a:r>
              <a:rPr lang="en-US" dirty="0" smtClean="0"/>
              <a:t>in union</a:t>
            </a:r>
            <a:endParaRPr lang="en-US" dirty="0"/>
          </a:p>
          <a:p>
            <a:r>
              <a:rPr lang="en-US" dirty="0"/>
              <a:t>Can only use one member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174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17520" y="3108960"/>
            <a:ext cx="2222500" cy="1501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union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up;</a:t>
            </a:r>
          </a:p>
        </p:txBody>
      </p:sp>
      <p:sp>
        <p:nvSpPr>
          <p:cNvPr id="3175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9600" y="3108960"/>
            <a:ext cx="22225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9983765"/>
              </p:ext>
            </p:extLst>
          </p:nvPr>
        </p:nvGraphicFramePr>
        <p:xfrm>
          <a:off x="342900" y="512064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4 bytes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 Bold Italic" charset="0"/>
                        <a:cs typeface="Calibri" panose="020F0502020204030204" pitchFamily="34" charset="0"/>
                        <a:sym typeface="Calibri Bold Italic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956002"/>
              </p:ext>
            </p:extLst>
          </p:nvPr>
        </p:nvGraphicFramePr>
        <p:xfrm>
          <a:off x="5669280" y="310896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>
            <a:stCxn id="31750" idx="2"/>
          </p:cNvCxnSpPr>
          <p:nvPr/>
        </p:nvCxnSpPr>
        <p:spPr bwMode="auto">
          <a:xfrm>
            <a:off x="1720850" y="4632960"/>
            <a:ext cx="0" cy="428273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31749" idx="3"/>
          </p:cNvCxnSpPr>
          <p:nvPr/>
        </p:nvCxnSpPr>
        <p:spPr bwMode="auto">
          <a:xfrm flipV="1">
            <a:off x="5240020" y="3859847"/>
            <a:ext cx="624953" cy="1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0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Assembly Programmer’s View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5760" y="3291840"/>
            <a:ext cx="5486400" cy="3318553"/>
          </a:xfrm>
        </p:spPr>
        <p:txBody>
          <a:bodyPr/>
          <a:lstStyle/>
          <a:p>
            <a:r>
              <a:rPr lang="en-US" sz="2400" dirty="0" smtClean="0"/>
              <a:t>Programmer-visible state</a:t>
            </a:r>
          </a:p>
          <a:p>
            <a:pPr lvl="1"/>
            <a:r>
              <a:rPr lang="en-US" sz="2000" dirty="0" smtClean="0"/>
              <a:t>PC:  the Program Counter 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 smtClean="0"/>
              <a:t> in x86-64)</a:t>
            </a:r>
          </a:p>
          <a:p>
            <a:pPr lvl="2"/>
            <a:r>
              <a:rPr lang="en-US" sz="1800" dirty="0" smtClean="0"/>
              <a:t>Address of next instruction</a:t>
            </a:r>
          </a:p>
          <a:p>
            <a:pPr lvl="1"/>
            <a:r>
              <a:rPr lang="en-US" sz="2000" dirty="0" smtClean="0"/>
              <a:t>Named registers</a:t>
            </a:r>
          </a:p>
          <a:p>
            <a:pPr lvl="2"/>
            <a:r>
              <a:rPr lang="en-US" sz="1800" dirty="0" smtClean="0"/>
              <a:t>Together in “register file”</a:t>
            </a:r>
          </a:p>
          <a:p>
            <a:pPr lvl="2"/>
            <a:r>
              <a:rPr lang="en-US" sz="1800" dirty="0" smtClean="0"/>
              <a:t>Heavily used program data</a:t>
            </a:r>
          </a:p>
          <a:p>
            <a:pPr lvl="1"/>
            <a:r>
              <a:rPr lang="en-US" sz="2000" dirty="0" smtClean="0"/>
              <a:t>Condition codes</a:t>
            </a:r>
          </a:p>
          <a:p>
            <a:pPr lvl="2"/>
            <a:r>
              <a:rPr lang="en-US" sz="1800" dirty="0" smtClean="0"/>
              <a:t>Store status information about most recent arithmetic operation</a:t>
            </a:r>
          </a:p>
          <a:p>
            <a:pPr lvl="2"/>
            <a:r>
              <a:rPr lang="en-US" sz="1800" dirty="0" smtClean="0"/>
              <a:t>Used for conditional branching</a:t>
            </a:r>
            <a:endParaRPr lang="en-US" sz="18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1704" y="1772872"/>
            <a:ext cx="73152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1271016"/>
            <a:ext cx="2011680" cy="3383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267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67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7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0" y="14566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2015448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7200" y="2548848"/>
            <a:ext cx="175564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6400" y="4663440"/>
            <a:ext cx="32918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Memory</a:t>
            </a:r>
          </a:p>
          <a:p>
            <a:pPr lvl="1"/>
            <a:r>
              <a:rPr lang="en-US" sz="2000" b="0" kern="0" dirty="0" smtClean="0"/>
              <a:t>Byte-addressable array</a:t>
            </a:r>
          </a:p>
          <a:p>
            <a:pPr lvl="1"/>
            <a:r>
              <a:rPr lang="en-US" sz="2000" b="0" kern="0" dirty="0" smtClean="0"/>
              <a:t>Code and user data</a:t>
            </a:r>
          </a:p>
          <a:p>
            <a:pPr lvl="1"/>
            <a:r>
              <a:rPr lang="en-US" sz="2000" b="0" kern="0" dirty="0" smtClean="0"/>
              <a:t>Includes </a:t>
            </a:r>
            <a:r>
              <a:rPr lang="en-US" sz="2000" b="0" i="1" kern="0" dirty="0" smtClean="0"/>
              <a:t>the Stack </a:t>
            </a:r>
            <a:r>
              <a:rPr lang="en-US" sz="2000" b="0" kern="0" dirty="0" smtClean="0"/>
              <a:t>(for supporting procedures)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1704" y="2412952"/>
            <a:ext cx="731520" cy="731520"/>
            <a:chOff x="76200" y="2047233"/>
            <a:chExt cx="731520" cy="731520"/>
          </a:xfrm>
        </p:grpSpPr>
        <p:sp>
          <p:nvSpPr>
            <p:cNvPr id="20" name="Rectangle 10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7620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441960" y="204723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76568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441960" y="2412993"/>
              <a:ext cx="365760" cy="365760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9716" y="1772872"/>
            <a:ext cx="1828800" cy="2743200"/>
            <a:chOff x="2606040" y="1371599"/>
            <a:chExt cx="3204210" cy="5121758"/>
          </a:xfrm>
        </p:grpSpPr>
        <p:sp>
          <p:nvSpPr>
            <p:cNvPr id="25" name="Rectangle 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7636" y="5578957"/>
              <a:ext cx="3200400" cy="91440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06040" y="4937760"/>
              <a:ext cx="3200400" cy="63976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09850" y="4023359"/>
              <a:ext cx="3200400" cy="91440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09850" y="3108960"/>
              <a:ext cx="3200400" cy="91440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lnSpc>
                  <a:spcPct val="9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</a:t>
              </a:r>
              <a:r>
                <a:rPr lang="en-US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Data</a:t>
              </a:r>
              <a:br>
                <a:rPr lang="en-US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18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</a:t>
              </a: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)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09850" y="2286000"/>
              <a:ext cx="3200400" cy="822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09850" y="1371599"/>
              <a:ext cx="3200400" cy="91440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32" name="Line 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rot="10800000" flipV="1">
              <a:off x="5526609" y="1882324"/>
              <a:ext cx="0" cy="6858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rot="10800000">
              <a:off x="5526609" y="2763449"/>
              <a:ext cx="0" cy="6829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61844" y="1854193"/>
            <a:ext cx="1935480" cy="1200150"/>
            <a:chOff x="640080" y="1447800"/>
            <a:chExt cx="7741920" cy="4800600"/>
          </a:xfrm>
        </p:grpSpPr>
        <p:sp>
          <p:nvSpPr>
            <p:cNvPr id="34" name="Rectangle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2440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%r8</a:t>
              </a:r>
            </a:p>
          </p:txBody>
        </p:sp>
        <p:sp>
          <p:nvSpPr>
            <p:cNvPr id="35" name="Rectangle 2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724400" y="20574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%r9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%r10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2440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%r11</a:t>
              </a:r>
            </a:p>
          </p:txBody>
        </p:sp>
        <p:sp>
          <p:nvSpPr>
            <p:cNvPr id="38" name="Rectangle 2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24400" y="38862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%r12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24400" y="44958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%r13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24400" y="5105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%r14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2440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%r15</a:t>
              </a:r>
            </a:p>
          </p:txBody>
        </p:sp>
        <p:sp>
          <p:nvSpPr>
            <p:cNvPr id="48" name="Rectangle 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0080" y="1447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40080" y="20574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40080" y="26670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0080" y="32766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0080" y="38862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40080" y="4495800"/>
              <a:ext cx="3657600" cy="5334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40080" y="5105400"/>
              <a:ext cx="3657600" cy="5334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0080" y="5715000"/>
              <a:ext cx="3657600" cy="533400"/>
            </a:xfrm>
            <a:prstGeom prst="rect">
              <a:avLst/>
            </a:prstGeom>
            <a:solidFill>
              <a:srgbClr val="CDF1C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/>
              <p14:cNvContentPartPr/>
              <p14:nvPr/>
            </p14:nvContentPartPr>
            <p14:xfrm>
              <a:off x="578160" y="1247760"/>
              <a:ext cx="8441280" cy="3376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2760" y="1240920"/>
                <a:ext cx="8452440" cy="33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x86-64 Instructions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movement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movz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 smtClean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Arithmetic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sub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shl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i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 smtClean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Control flow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2"/>
            <a:endParaRPr lang="en-US" dirty="0" smtClean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  <a:p>
            <a:r>
              <a:rPr lang="en-US" dirty="0"/>
              <a:t>Stack/procedures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r>
              <a:rPr lang="en-US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, ...</a:t>
            </a:r>
          </a:p>
          <a:p>
            <a:pPr lvl="1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Turning C into Object Code</a:t>
            </a:r>
            <a:endParaRPr lang="en-US" dirty="0"/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 smtClean="0"/>
              <a:t>Code in files</a:t>
            </a:r>
            <a:r>
              <a:rPr lang="en-US" sz="2400" dirty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 smtClean="0"/>
              <a:t>Compile with command: </a:t>
            </a:r>
            <a:r>
              <a:rPr lang="en-US" sz="2400" dirty="0" smtClean="0">
                <a:latin typeface="Anonymous Pro" panose="02060609030202000504" pitchFamily="49" charset="0"/>
                <a:cs typeface="Anonymous Pro Regular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 smtClean="0"/>
              <a:t>Use basic optimizations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 smtClean="0"/>
              <a:t>)  </a:t>
            </a:r>
            <a:r>
              <a:rPr lang="en-US" sz="2000" dirty="0"/>
              <a:t>[New to recent versions of GCC</a:t>
            </a:r>
            <a:r>
              <a:rPr lang="en-US" sz="2000" dirty="0" smtClean="0"/>
              <a:t>]</a:t>
            </a:r>
          </a:p>
          <a:p>
            <a:pPr lvl="1"/>
            <a:r>
              <a:rPr lang="en-US" sz="2000" dirty="0" smtClean="0"/>
              <a:t>Put resulting machine code in file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600" y="3383280"/>
            <a:ext cx="7665720" cy="3108960"/>
            <a:chOff x="1097280" y="3383280"/>
            <a:chExt cx="7665720" cy="3108960"/>
          </a:xfrm>
        </p:grpSpPr>
        <p:sp>
          <p:nvSpPr>
            <p:cNvPr id="148482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97280" y="33832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97280" y="42976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</a:p>
          </p:txBody>
        </p:sp>
        <p:sp>
          <p:nvSpPr>
            <p:cNvPr id="148484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97280" y="52120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5" name="Rectangle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97280" y="6126480"/>
              <a:ext cx="1005840" cy="365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binary</a:t>
              </a:r>
            </a:p>
          </p:txBody>
        </p:sp>
        <p:sp>
          <p:nvSpPr>
            <p:cNvPr id="148486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023360" y="37490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14800" y="3820020"/>
              <a:ext cx="3196248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Compiler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–</a:t>
              </a:r>
              <a:r>
                <a:rPr lang="en-US" sz="20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Og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-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8" name="Rectangl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14800" y="4734420"/>
              <a:ext cx="3200400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Assembler (</a:t>
              </a:r>
              <a:r>
                <a:rPr lang="en-US" sz="20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-c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or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650440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Linker (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or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86000" y="3383280"/>
              <a:ext cx="347472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p1.c p2.c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1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86000" y="4297680"/>
              <a:ext cx="3474720" cy="36576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Asm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p1.s p2.s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2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0" y="5212079"/>
              <a:ext cx="3474720" cy="3657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Object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p1.o p2.o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3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86000" y="6126480"/>
              <a:ext cx="3474720" cy="365760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Executable program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8494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023360" y="46634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5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023360" y="557784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760720" y="5609626"/>
              <a:ext cx="1550328" cy="595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148496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68440" y="5212080"/>
              <a:ext cx="2194560" cy="397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Static libraries (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.a</a:t>
              </a: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913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Executable has </a:t>
            </a:r>
            <a:r>
              <a:rPr lang="en-US" b="1" dirty="0" smtClean="0">
                <a:solidFill>
                  <a:srgbClr val="FF0000"/>
                </a:solidFill>
              </a:rPr>
              <a:t>addresses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pcount.c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1371600" y="2057697"/>
            <a:ext cx="7315200" cy="3076456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$0x0,%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4004fb: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85 ff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4004fe: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74 13           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400500: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              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400501: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48 89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400504: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d1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400507: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 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40050c: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83 e3 01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$0x1,%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ebx</a:t>
            </a: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40050f: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01 d8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400512: 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5b               </a:t>
            </a:r>
            <a:r>
              <a:rPr lang="de-DE" sz="16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6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6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6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           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6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6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960" y="3090672"/>
            <a:ext cx="809494" cy="1265090"/>
            <a:chOff x="2644906" y="2953935"/>
            <a:chExt cx="809494" cy="1265090"/>
          </a:xfrm>
        </p:grpSpPr>
        <p:sp>
          <p:nvSpPr>
            <p:cNvPr id="152593" name="Right Arrow 152592"/>
            <p:cNvSpPr/>
            <p:nvPr/>
          </p:nvSpPr>
          <p:spPr bwMode="auto">
            <a:xfrm>
              <a:off x="2644906" y="3169920"/>
              <a:ext cx="809494" cy="731520"/>
            </a:xfrm>
            <a:prstGeom prst="rightArrow">
              <a:avLst/>
            </a:prstGeom>
            <a:solidFill>
              <a:srgbClr val="F1C7C7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338672" y="3401814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Roboto" charset="0"/>
                  <a:ea typeface="Roboto" charset="0"/>
                  <a:cs typeface="Roboto" charset="0"/>
                </a:rPr>
                <a:t>assembler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144360" y="1404000"/>
              <a:ext cx="6010560" cy="3694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520" y="1397880"/>
                <a:ext cx="6028200" cy="37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8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779521" y="3749040"/>
          <a:ext cx="525158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0|8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1|9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2|a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3|b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4|c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5|d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6|e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7|f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0x08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0x10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ysClr val="windowText" lastClr="000000"/>
                        </a:solidFill>
                        <a:latin typeface="Anonymous Pro" charset="0"/>
                        <a:ea typeface="Anonymous Pro" charset="0"/>
                        <a:cs typeface="Anonymous Pro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b8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74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0x4004f8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53</a:t>
                      </a:r>
                      <a:endParaRPr lang="en-US" sz="1400" b="1" dirty="0">
                        <a:solidFill>
                          <a:srgbClr val="7030A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fb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e8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ea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83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e3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0x400508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d8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5b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f3</a:t>
                      </a:r>
                      <a:endParaRPr lang="en-US" sz="1400" b="1" dirty="0">
                        <a:solidFill>
                          <a:srgbClr val="FFC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C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c3</a:t>
                      </a:r>
                      <a:endParaRPr lang="en-US" sz="1400" b="1" dirty="0">
                        <a:solidFill>
                          <a:srgbClr val="FFC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0x400510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457200" y="1056663"/>
            <a:ext cx="6400800" cy="2703552"/>
          </a:xfrm>
          <a:prstGeom prst="roundRect">
            <a:avLst>
              <a:gd name="adj" fmla="val 258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00000000004004f6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&gt;: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4004f6: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b8 00 00 00 00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$0x0,%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4004fb: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85 ff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4004fe: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74 13           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&lt;pcount_r+0x1d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400500: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rgbClr val="7030A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53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    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push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400501: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48 89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fb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400504: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d1 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shr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400507: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e8 </a:t>
            </a:r>
            <a:r>
              <a:rPr lang="de-DE" sz="14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</a:t>
            </a:r>
            <a:r>
              <a:rPr lang="de-DE" sz="14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ff ff ff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callq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4004f6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pcount_r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40050c: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83 e3 01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and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$0x1,%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ebx</a:t>
            </a: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40050f: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48 01 d8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400512: 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5b               </a:t>
            </a:r>
            <a:r>
              <a:rPr lang="de-DE" sz="14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pop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de-DE" sz="14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rbx</a:t>
            </a:r>
            <a:endParaRPr lang="de-DE" sz="14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400513</a:t>
            </a:r>
            <a:r>
              <a:rPr lang="de-DE" sz="14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dirty="0">
                <a:solidFill>
                  <a:srgbClr val="E4A30B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f3 c3</a:t>
            </a:r>
            <a:r>
              <a:rPr lang="de-DE" sz="1400" dirty="0">
                <a:solidFill>
                  <a:srgbClr val="FFC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  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rep</a:t>
            </a: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de-DE" sz="1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endParaRPr kumimoji="0" lang="en-US" sz="1400" i="0" u="none" strike="noStrike" cap="none" normalizeH="0" baseline="0" dirty="0" smtClean="0">
              <a:ln>
                <a:noFill/>
              </a:ln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34171</TotalTime>
  <Words>2770</Words>
  <Application>Microsoft Office PowerPoint</Application>
  <PresentationFormat>On-screen Show (4:3)</PresentationFormat>
  <Paragraphs>842</Paragraphs>
  <Slides>33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.AppleSystemUIFont</vt:lpstr>
      <vt:lpstr>Anonymous Pro</vt:lpstr>
      <vt:lpstr>Anonymous Pro Regular</vt:lpstr>
      <vt:lpstr>Arial</vt:lpstr>
      <vt:lpstr>Arial Narrow</vt:lpstr>
      <vt:lpstr>Calibri</vt:lpstr>
      <vt:lpstr>Calibri Bold</vt:lpstr>
      <vt:lpstr>Calibri Bold Italic</vt:lpstr>
      <vt:lpstr>Cambria Math</vt:lpstr>
      <vt:lpstr>CMU Bright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UWTheme-351-Au18</vt:lpstr>
      <vt:lpstr>Structs &amp; Alignment CSE 351 Spring 2019</vt:lpstr>
      <vt:lpstr>Administrivia</vt:lpstr>
      <vt:lpstr>Roadmap</vt:lpstr>
      <vt:lpstr>Assembly Programmer’s View</vt:lpstr>
      <vt:lpstr>x86-64 Instructions</vt:lpstr>
      <vt:lpstr>Turning C into Object Code</vt:lpstr>
      <vt:lpstr>Assembling</vt:lpstr>
      <vt:lpstr>A Picture of Memory (64-bit view)</vt:lpstr>
      <vt:lpstr>Roadmap</vt:lpstr>
      <vt:lpstr>Peer Instruction Question</vt:lpstr>
      <vt:lpstr>Data Structures in Assembly</vt:lpstr>
      <vt:lpstr>Structs in C</vt:lpstr>
      <vt:lpstr>Struct Definitions</vt:lpstr>
      <vt:lpstr>Scope of Struct Definition</vt:lpstr>
      <vt:lpstr>Accessing Structure Members</vt:lpstr>
      <vt:lpstr>Java side-note</vt:lpstr>
      <vt:lpstr>Structure Representation</vt:lpstr>
      <vt:lpstr>Structure Representation</vt:lpstr>
      <vt:lpstr>Accessing a Structure Member</vt:lpstr>
      <vt:lpstr>Exercise:  Pointer to Structure Member</vt:lpstr>
      <vt:lpstr>Generating Pointer to Array Element</vt:lpstr>
      <vt:lpstr>Review:  Memory Alignment in x86-64</vt:lpstr>
      <vt:lpstr>Alignment Principles</vt:lpstr>
      <vt:lpstr>Structures &amp; Alignment</vt:lpstr>
      <vt:lpstr>Satisfying Alignment with Structures (1)</vt:lpstr>
      <vt:lpstr>Satisfying Alignment with Structures (2)</vt:lpstr>
      <vt:lpstr>Arrays of Structures</vt:lpstr>
      <vt:lpstr>Alignment of Structs</vt:lpstr>
      <vt:lpstr>How the Programmer Can Save Space</vt:lpstr>
      <vt:lpstr>Peer Instruction Question</vt:lpstr>
      <vt:lpstr>Summary</vt:lpstr>
      <vt:lpstr>Accessing Array Elements</vt:lpstr>
      <vt:lpstr>Unions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Structs &amp; Alignment CSE 351 Spring 2019</dc:title>
  <dc:creator>Markus Pueschel</dc:creator>
  <dc:description>Redesign of slides created by Randal E. Bryant and David R. O'Hallaron</dc:description>
  <cp:lastModifiedBy>Ruth Anderson</cp:lastModifiedBy>
  <cp:revision>902</cp:revision>
  <cp:lastPrinted>2018-10-25T00:09:25Z</cp:lastPrinted>
  <dcterms:created xsi:type="dcterms:W3CDTF">2012-04-23T16:33:11Z</dcterms:created>
  <dcterms:modified xsi:type="dcterms:W3CDTF">2019-05-01T17:59:33Z</dcterms:modified>
</cp:coreProperties>
</file>