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ink/ink1.xml" ContentType="application/inkml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3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4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5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6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7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20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21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22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23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24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notesSlides/notesSlide25.xml" ContentType="application/vnd.openxmlformats-officedocument.presentationml.notesSlid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26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27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28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29.xml" ContentType="application/vnd.openxmlformats-officedocument.presentationml.notesSlide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30.xml" ContentType="application/vnd.openxmlformats-officedocument.presentationml.notesSlid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notesSlides/notesSlide31.xml" ContentType="application/vnd.openxmlformats-officedocument.presentationml.notesSlide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notesSlides/notesSlide32.xml" ContentType="application/vnd.openxmlformats-officedocument.presentationml.notesSlide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notesSlides/notesSlide33.xml" ContentType="application/vnd.openxmlformats-officedocument.presentationml.notesSlide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notesSlides/notesSlide34.xml" ContentType="application/vnd.openxmlformats-officedocument.presentationml.notesSlide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notesSlides/notesSlide35.xml" ContentType="application/vnd.openxmlformats-officedocument.presentationml.notesSlide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notesSlides/notesSlide36.xml" ContentType="application/vnd.openxmlformats-officedocument.presentationml.notesSlide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notesSlides/notesSlide37.xml" ContentType="application/vnd.openxmlformats-officedocument.presentationml.notesSlide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notesSlides/notesSlide38.xml" ContentType="application/vnd.openxmlformats-officedocument.presentationml.notesSlide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notesSlides/notesSlide39.xml" ContentType="application/vnd.openxmlformats-officedocument.presentationml.notesSlide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notesSlides/notesSlide40.xml" ContentType="application/vnd.openxmlformats-officedocument.presentationml.notesSlide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notesSlides/notesSlide41.xml" ContentType="application/vnd.openxmlformats-officedocument.presentationml.notesSlide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notesSlides/notesSlide42.xml" ContentType="application/vnd.openxmlformats-officedocument.presentationml.notesSlide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notesSlides/notesSlide43.xml" ContentType="application/vnd.openxmlformats-officedocument.presentationml.notesSlide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notesSlides/notesSlide44.xml" ContentType="application/vnd.openxmlformats-officedocument.presentationml.notesSlide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notesSlides/notesSlide45.xml" ContentType="application/vnd.openxmlformats-officedocument.presentationml.notesSlide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54"/>
  </p:notesMasterIdLst>
  <p:handoutMasterIdLst>
    <p:handoutMasterId r:id="rId55"/>
  </p:handoutMasterIdLst>
  <p:sldIdLst>
    <p:sldId id="893" r:id="rId2"/>
    <p:sldId id="870" r:id="rId3"/>
    <p:sldId id="900" r:id="rId4"/>
    <p:sldId id="901" r:id="rId5"/>
    <p:sldId id="902" r:id="rId6"/>
    <p:sldId id="903" r:id="rId7"/>
    <p:sldId id="904" r:id="rId8"/>
    <p:sldId id="905" r:id="rId9"/>
    <p:sldId id="906" r:id="rId10"/>
    <p:sldId id="907" r:id="rId11"/>
    <p:sldId id="908" r:id="rId12"/>
    <p:sldId id="909" r:id="rId13"/>
    <p:sldId id="910" r:id="rId14"/>
    <p:sldId id="911" r:id="rId15"/>
    <p:sldId id="912" r:id="rId16"/>
    <p:sldId id="894" r:id="rId17"/>
    <p:sldId id="708" r:id="rId18"/>
    <p:sldId id="710" r:id="rId19"/>
    <p:sldId id="798" r:id="rId20"/>
    <p:sldId id="712" r:id="rId21"/>
    <p:sldId id="770" r:id="rId22"/>
    <p:sldId id="713" r:id="rId23"/>
    <p:sldId id="823" r:id="rId24"/>
    <p:sldId id="881" r:id="rId25"/>
    <p:sldId id="882" r:id="rId26"/>
    <p:sldId id="892" r:id="rId27"/>
    <p:sldId id="719" r:id="rId28"/>
    <p:sldId id="774" r:id="rId29"/>
    <p:sldId id="720" r:id="rId30"/>
    <p:sldId id="824" r:id="rId31"/>
    <p:sldId id="777" r:id="rId32"/>
    <p:sldId id="913" r:id="rId33"/>
    <p:sldId id="778" r:id="rId34"/>
    <p:sldId id="723" r:id="rId35"/>
    <p:sldId id="724" r:id="rId36"/>
    <p:sldId id="779" r:id="rId37"/>
    <p:sldId id="725" r:id="rId38"/>
    <p:sldId id="825" r:id="rId39"/>
    <p:sldId id="885" r:id="rId40"/>
    <p:sldId id="886" r:id="rId41"/>
    <p:sldId id="887" r:id="rId42"/>
    <p:sldId id="888" r:id="rId43"/>
    <p:sldId id="889" r:id="rId44"/>
    <p:sldId id="890" r:id="rId45"/>
    <p:sldId id="758" r:id="rId46"/>
    <p:sldId id="895" r:id="rId47"/>
    <p:sldId id="914" r:id="rId48"/>
    <p:sldId id="915" r:id="rId49"/>
    <p:sldId id="916" r:id="rId50"/>
    <p:sldId id="897" r:id="rId51"/>
    <p:sldId id="898" r:id="rId52"/>
    <p:sldId id="899" r:id="rId53"/>
  </p:sldIdLst>
  <p:sldSz cx="9144000" cy="6858000" type="screen4x3"/>
  <p:notesSz cx="9296400" cy="7010400"/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5BD"/>
    <a:srgbClr val="015DB3"/>
    <a:srgbClr val="C00000"/>
    <a:srgbClr val="4B2A85"/>
    <a:srgbClr val="999999"/>
    <a:srgbClr val="008000"/>
    <a:srgbClr val="5286BC"/>
    <a:srgbClr val="D5F1CF"/>
    <a:srgbClr val="E8621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6" autoAdjust="0"/>
    <p:restoredTop sz="83982" autoAdjust="0"/>
  </p:normalViewPr>
  <p:slideViewPr>
    <p:cSldViewPr snapToGrid="0">
      <p:cViewPr varScale="1">
        <p:scale>
          <a:sx n="61" d="100"/>
          <a:sy n="61" d="100"/>
        </p:scale>
        <p:origin x="1422" y="78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93" d="100"/>
          <a:sy n="93" d="100"/>
        </p:scale>
        <p:origin x="1275" y="45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6:55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8655 11176 56 0,'0'-3'22'0,"3"3"-18"0,-3 0 15 15,0 0 8-15,0 0-9 16,0 0 0-16,0 3-8 16,-3 0-4-16,3-3-3 15,0 2 0-15,0-2 2 16,0 0 2-16,0 0 5 0,0 0 3 15,0 0 0-15,0 0 1 16,0 0-8-16,0 0-3 0,0 0 1 16,6 3-3-16,-3 0-2 15,3-3 0-15,0 0 1 16,0 2 1-16,2-2 1 16,1 3 2-16,0 0 3 15,3-1-4-15,0-2-1 16,3 3 0-16,3-1 0 15,0 1-2-15,0 0 1 16,-1-3-2-16,1 2-1 0,-3 1 3 16,0-3 4-1,0 3 1-15,0-3-1 16,-3 0-2-16,0 0-3 16,0 0 1-16,-4 0-2 15,1 0 2-15,0 0-4 0,0 0 0 16,0-3 3-16,0 3 1 15,0-3-4-15,0 3-1 16,0-2 1 0,0 2 2-16,3 0 0 15,0-3-1-15,0 0-2 0,-1 1-1 16,1-1 4-16,0 1 1 16,0 2 0-16,-3 0-2 15,0-3-2-15,3 3 1 0,0 0 1 16,0-3 2-16,0 3-1 15,3-2-1-15,-1-1 1 16,1 3 1-16,3-3-3 16,-3 3-2-16,0 0 2 15,0 0 2-15,-3 0 0 16,0 0-1-16,-3 3-2 16,2-3-1-16,-2-3 4 15,0 3 1-15,3 0-3 16,3 0 1-1,-3-2 0-15,0 2 2 16,0-3-1-16,0 0 2 16,-3 1-4-16,0 2 0 15,0-3-1-15,-1 3-2 16,1 0 5-16,0 0 1 16,-3 0 0-16,3 0-2 0,0 0 1 15,0 0-1-15,0 0 0 16,0 3 2-16,0-3 3 15,3 0 2-15,0 0-1 16,0 0 1-16,-1 0-4 16,1-3-2-16,3 3 0 15,0 0-1-15,3-3 0 0,0 3 0 16,0 0 0-16,0 0 0 16,-1-2 2-1,1 2 3-15,0 0-2 0,-3 0-2 0,0 2-5 16,0-2 0-1,0 0 6-15,0 0 4 16,-1 0-3-16,1-2 0 16,3-1-3-1,0 0-3-15,0 1 2 0,-3 2 0 0,0 0 3 16,0-3 3-16,-1 1-4 16,1-1-1-16,0 6 0 15,-3-3 0-15,0 0 2 16,3 0 1-16,-3 2 1 15,0 1 0-15,3-3-2 16,-1 0 1-16,1 0-2 16,0 0 2-16,0 0-2 15,0 0-1-15,3 0 1 16,-3 2 1-16,0-2-3 16,0 0 0-16,-4 3 3 15,4-3 1-15,0 3-4 0,0-3-1 16,0 2 1-16,-3-2 2 15,0 3 0-15,3-3-1 16,-3 0 1-16,2 0-1 16,1 0 0-16,0-3 0 15,0 3 2-15,0 0 1 16,3 0-1-16,0 0-2 16,0 3 1-16,-1-3 1 15,1 0-1-15,0 0-1 16,0 3 1-16,0-3-1 15,0 0 0-15,0 2 2 0,-4-2-1 16,7 0-1 0,0 0-2-16,-3 0 1 0,0 0 1 15,0 0 2-15,0 0-1 16,-1 0-1-16,-2 3 1 16,3-3 1-16,-3 0-3 15,0 0 0-15,0 0 1 16,0-3 0-16,0 3-3 15,-1-2 2-15,1 2 1 16,0-3 2-16,0 0-1 16,0 3 2-16,0 3-4 15,6-3 0 1,0 0-1-16,-1 0 0 0,1 3 2 0,6-3 2 16,-3 2-1-16,0-2 2 15,-1 0-4-15,1-2 0 16,0-1 1-16,0 3 2 15,0-3-3-15,0 1 0 16,-4-1 1-16,1 0 0 16,0 1 0-16,-3 2 2 15,3 0-3-15,-3-3 0 16,-1 3 3-16,1 0 1 16,0-2-1-16,0-1 1 15,0 3-2-15,0 0 2 16,0 0-4-16,2 0 0 15,4 0 1 1,-3 0 2-16,0 0-1 16,-3-3-1-16,0 3-2 0,-3-2 1 15,-1 2 1-15,1 0 0 16,0 0 2-16,0 0 1 16,0 0-1-1,0-3-2-15,0 3-2 0,3-3 1 0,-4 3-1 0,1-2 0 16,0-1 2-16,-3 0 2 15,0 1 3 1,0-1 2 0,0 0-3-16,0 3-3 15,0 0 0-15,0 0 1 0,-1 0-1 16,4 0 2-16,3 3-4 16,0-3 0-16,3 3 1 15,3-3 2-15,-3 2-3 16,2-2 0-16,-2-2 1 15,0 2 2-15,0-3-1 16,0 3-1-16,0-3 1 16,-1 1-1-16,4-1 0 15,-3 1 0-15,0-1 4 16,0 3 2-16,-3 0-5 0,-1-3 0 16,1 3-1-16,-3-2 0 0,0 2 0 15,0 0 2 1,3 2-1-16,0-2-1 0,-1 3-2 15,1 2 1-15,0-2 1 16,0-1 2-16,0 1-1 16,-6 0-1-16,-3-1 1 15,0-4 1-15,0-1-3 16,0 0 0-16,-1 1-8 16,1-3-4-16,3-1-15 15,0-7-5 1,0-3-40-16,3-5-16 15,0-8-10-15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9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3375" y="441325"/>
            <a:ext cx="3414713" cy="2560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283" y="3257084"/>
            <a:ext cx="7879052" cy="3086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6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5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99156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0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8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88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4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8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6350" y="617538"/>
            <a:ext cx="4779963" cy="35845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6" y="4559917"/>
            <a:ext cx="6303241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47" tIns="48323" rIns="96647" bIns="48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9388" y="82550"/>
            <a:ext cx="4122737" cy="3090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8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0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54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60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https://godbolt.org/g/YujtFx  (using –O1 compiler flag)</a:t>
            </a:r>
          </a:p>
          <a:p>
            <a:r>
              <a:rPr lang="en-US" dirty="0" smtClean="0"/>
              <a:t>Remember that static (global) variables are in memory, too...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64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79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Returns an</a:t>
            </a:r>
            <a:r>
              <a:rPr lang="en-US" baseline="0" dirty="0" smtClean="0"/>
              <a:t> address!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4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1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9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12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1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7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60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2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5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18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0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godbolt.org</a:t>
            </a:r>
            <a:r>
              <a:rPr lang="en-US" dirty="0" smtClean="0"/>
              <a:t>/g/5hQk8a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053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70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15au: With –</a:t>
            </a:r>
            <a:r>
              <a:rPr lang="en-US" dirty="0" err="1" smtClean="0"/>
              <a:t>Og</a:t>
            </a:r>
            <a:r>
              <a:rPr lang="en-US" dirty="0" smtClean="0"/>
              <a:t>, </a:t>
            </a:r>
            <a:r>
              <a:rPr lang="en-US" dirty="0" err="1" smtClean="0"/>
              <a:t>gcc</a:t>
            </a:r>
            <a:r>
              <a:rPr lang="en-US" dirty="0" smtClean="0"/>
              <a:t> will generate different code for each of these.  With –O1, the same</a:t>
            </a:r>
            <a:r>
              <a:rPr lang="en-US" baseline="0" dirty="0" smtClean="0"/>
              <a:t>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530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24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938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16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3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ELF = executable and linkable format</a:t>
            </a:r>
          </a:p>
          <a:p>
            <a:r>
              <a:rPr lang="en-US" dirty="0" smtClean="0"/>
              <a:t>COFF = common object file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3375" y="441325"/>
            <a:ext cx="3414713" cy="2560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283" y="3257084"/>
            <a:ext cx="7879052" cy="3086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49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0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8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9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7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8785" y="-2231"/>
            <a:ext cx="15664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L13:  Executables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&amp; Arrays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1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tiff"/><Relationship Id="rId5" Type="http://schemas.openxmlformats.org/officeDocument/2006/relationships/hyperlink" Target="http://xkcd.com/127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yfree.org/linux/references/ELF_Format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customXml" Target="../ink/ink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emf"/><Relationship Id="rId4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image" Target="../media/image8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4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image" Target="../media/image7.jpe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image" Target="../media/image3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6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notesSlide" Target="../notesSlides/notesSlide11.xml"/><Relationship Id="rId30" Type="http://schemas.openxmlformats.org/officeDocument/2006/relationships/image" Target="../media/image5.png"/><Relationship Id="rId8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17.xml"/><Relationship Id="rId21" Type="http://schemas.openxmlformats.org/officeDocument/2006/relationships/tags" Target="../tags/tag112.xml"/><Relationship Id="rId42" Type="http://schemas.openxmlformats.org/officeDocument/2006/relationships/tags" Target="../tags/tag133.xml"/><Relationship Id="rId47" Type="http://schemas.openxmlformats.org/officeDocument/2006/relationships/tags" Target="../tags/tag138.xml"/><Relationship Id="rId63" Type="http://schemas.openxmlformats.org/officeDocument/2006/relationships/tags" Target="../tags/tag154.xml"/><Relationship Id="rId68" Type="http://schemas.openxmlformats.org/officeDocument/2006/relationships/notesSlide" Target="../notesSlides/notesSlide13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9" Type="http://schemas.openxmlformats.org/officeDocument/2006/relationships/tags" Target="../tags/tag120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tags" Target="../tags/tag123.xml"/><Relationship Id="rId37" Type="http://schemas.openxmlformats.org/officeDocument/2006/relationships/tags" Target="../tags/tag128.xml"/><Relationship Id="rId40" Type="http://schemas.openxmlformats.org/officeDocument/2006/relationships/tags" Target="../tags/tag131.xml"/><Relationship Id="rId45" Type="http://schemas.openxmlformats.org/officeDocument/2006/relationships/tags" Target="../tags/tag136.xml"/><Relationship Id="rId53" Type="http://schemas.openxmlformats.org/officeDocument/2006/relationships/tags" Target="../tags/tag144.xml"/><Relationship Id="rId58" Type="http://schemas.openxmlformats.org/officeDocument/2006/relationships/tags" Target="../tags/tag149.xml"/><Relationship Id="rId66" Type="http://schemas.openxmlformats.org/officeDocument/2006/relationships/tags" Target="../tags/tag157.xml"/><Relationship Id="rId5" Type="http://schemas.openxmlformats.org/officeDocument/2006/relationships/tags" Target="../tags/tag96.xml"/><Relationship Id="rId61" Type="http://schemas.openxmlformats.org/officeDocument/2006/relationships/tags" Target="../tags/tag152.xml"/><Relationship Id="rId19" Type="http://schemas.openxmlformats.org/officeDocument/2006/relationships/tags" Target="../tags/tag11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tags" Target="../tags/tag126.xml"/><Relationship Id="rId43" Type="http://schemas.openxmlformats.org/officeDocument/2006/relationships/tags" Target="../tags/tag134.xml"/><Relationship Id="rId48" Type="http://schemas.openxmlformats.org/officeDocument/2006/relationships/tags" Target="../tags/tag139.xml"/><Relationship Id="rId56" Type="http://schemas.openxmlformats.org/officeDocument/2006/relationships/tags" Target="../tags/tag147.xml"/><Relationship Id="rId64" Type="http://schemas.openxmlformats.org/officeDocument/2006/relationships/tags" Target="../tags/tag155.xml"/><Relationship Id="rId69" Type="http://schemas.openxmlformats.org/officeDocument/2006/relationships/tags" Target="../tags/tag93.xml"/><Relationship Id="rId8" Type="http://schemas.openxmlformats.org/officeDocument/2006/relationships/tags" Target="../tags/tag99.xml"/><Relationship Id="rId51" Type="http://schemas.openxmlformats.org/officeDocument/2006/relationships/tags" Target="../tags/tag142.xml"/><Relationship Id="rId3" Type="http://schemas.openxmlformats.org/officeDocument/2006/relationships/tags" Target="../tags/tag9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tags" Target="../tags/tag129.xml"/><Relationship Id="rId46" Type="http://schemas.openxmlformats.org/officeDocument/2006/relationships/tags" Target="../tags/tag137.xml"/><Relationship Id="rId59" Type="http://schemas.openxmlformats.org/officeDocument/2006/relationships/tags" Target="../tags/tag150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111.xml"/><Relationship Id="rId41" Type="http://schemas.openxmlformats.org/officeDocument/2006/relationships/tags" Target="../tags/tag132.xml"/><Relationship Id="rId54" Type="http://schemas.openxmlformats.org/officeDocument/2006/relationships/tags" Target="../tags/tag145.xml"/><Relationship Id="rId62" Type="http://schemas.openxmlformats.org/officeDocument/2006/relationships/tags" Target="../tags/tag153.xml"/><Relationship Id="rId70" Type="http://schemas.openxmlformats.org/officeDocument/2006/relationships/image" Target="../media/image9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tags" Target="../tags/tag127.xml"/><Relationship Id="rId49" Type="http://schemas.openxmlformats.org/officeDocument/2006/relationships/tags" Target="../tags/tag140.xml"/><Relationship Id="rId57" Type="http://schemas.openxmlformats.org/officeDocument/2006/relationships/tags" Target="../tags/tag148.xml"/><Relationship Id="rId10" Type="http://schemas.openxmlformats.org/officeDocument/2006/relationships/tags" Target="../tags/tag101.xml"/><Relationship Id="rId31" Type="http://schemas.openxmlformats.org/officeDocument/2006/relationships/tags" Target="../tags/tag122.xml"/><Relationship Id="rId44" Type="http://schemas.openxmlformats.org/officeDocument/2006/relationships/tags" Target="../tags/tag135.xml"/><Relationship Id="rId52" Type="http://schemas.openxmlformats.org/officeDocument/2006/relationships/tags" Target="../tags/tag143.xml"/><Relationship Id="rId60" Type="http://schemas.openxmlformats.org/officeDocument/2006/relationships/tags" Target="../tags/tag151.xml"/><Relationship Id="rId65" Type="http://schemas.openxmlformats.org/officeDocument/2006/relationships/tags" Target="../tags/tag156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39" Type="http://schemas.openxmlformats.org/officeDocument/2006/relationships/tags" Target="../tags/tag130.xml"/><Relationship Id="rId34" Type="http://schemas.openxmlformats.org/officeDocument/2006/relationships/tags" Target="../tags/tag125.xml"/><Relationship Id="rId50" Type="http://schemas.openxmlformats.org/officeDocument/2006/relationships/tags" Target="../tags/tag141.xml"/><Relationship Id="rId55" Type="http://schemas.openxmlformats.org/officeDocument/2006/relationships/tags" Target="../tags/tag14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image" Target="../media/image10.png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59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notesSlide" Target="../notesSlides/notesSlide14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9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9" Type="http://schemas.openxmlformats.org/officeDocument/2006/relationships/tags" Target="../tags/tag225.xml"/><Relationship Id="rId21" Type="http://schemas.openxmlformats.org/officeDocument/2006/relationships/tags" Target="../tags/tag207.xml"/><Relationship Id="rId34" Type="http://schemas.openxmlformats.org/officeDocument/2006/relationships/tags" Target="../tags/tag220.xml"/><Relationship Id="rId42" Type="http://schemas.openxmlformats.org/officeDocument/2006/relationships/tags" Target="../tags/tag228.xml"/><Relationship Id="rId47" Type="http://schemas.openxmlformats.org/officeDocument/2006/relationships/tags" Target="../tags/tag233.xml"/><Relationship Id="rId50" Type="http://schemas.openxmlformats.org/officeDocument/2006/relationships/tags" Target="../tags/tag236.xml"/><Relationship Id="rId55" Type="http://schemas.openxmlformats.org/officeDocument/2006/relationships/tags" Target="../tags/tag241.xml"/><Relationship Id="rId63" Type="http://schemas.openxmlformats.org/officeDocument/2006/relationships/notesSlide" Target="../notesSlides/notesSlide16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9" Type="http://schemas.openxmlformats.org/officeDocument/2006/relationships/tags" Target="../tags/tag215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37" Type="http://schemas.openxmlformats.org/officeDocument/2006/relationships/tags" Target="../tags/tag223.xml"/><Relationship Id="rId40" Type="http://schemas.openxmlformats.org/officeDocument/2006/relationships/tags" Target="../tags/tag226.xml"/><Relationship Id="rId45" Type="http://schemas.openxmlformats.org/officeDocument/2006/relationships/tags" Target="../tags/tag231.xml"/><Relationship Id="rId53" Type="http://schemas.openxmlformats.org/officeDocument/2006/relationships/tags" Target="../tags/tag239.xml"/><Relationship Id="rId58" Type="http://schemas.openxmlformats.org/officeDocument/2006/relationships/tags" Target="../tags/tag244.xml"/><Relationship Id="rId5" Type="http://schemas.openxmlformats.org/officeDocument/2006/relationships/tags" Target="../tags/tag191.xml"/><Relationship Id="rId61" Type="http://schemas.openxmlformats.org/officeDocument/2006/relationships/tags" Target="../tags/tag247.xml"/><Relationship Id="rId19" Type="http://schemas.openxmlformats.org/officeDocument/2006/relationships/tags" Target="../tags/tag20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tags" Target="../tags/tag221.xml"/><Relationship Id="rId43" Type="http://schemas.openxmlformats.org/officeDocument/2006/relationships/tags" Target="../tags/tag229.xml"/><Relationship Id="rId48" Type="http://schemas.openxmlformats.org/officeDocument/2006/relationships/tags" Target="../tags/tag234.xml"/><Relationship Id="rId56" Type="http://schemas.openxmlformats.org/officeDocument/2006/relationships/tags" Target="../tags/tag242.xml"/><Relationship Id="rId8" Type="http://schemas.openxmlformats.org/officeDocument/2006/relationships/tags" Target="../tags/tag194.xml"/><Relationship Id="rId51" Type="http://schemas.openxmlformats.org/officeDocument/2006/relationships/tags" Target="../tags/tag237.xml"/><Relationship Id="rId3" Type="http://schemas.openxmlformats.org/officeDocument/2006/relationships/tags" Target="../tags/tag189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tags" Target="../tags/tag219.xml"/><Relationship Id="rId38" Type="http://schemas.openxmlformats.org/officeDocument/2006/relationships/tags" Target="../tags/tag224.xml"/><Relationship Id="rId46" Type="http://schemas.openxmlformats.org/officeDocument/2006/relationships/tags" Target="../tags/tag232.xml"/><Relationship Id="rId59" Type="http://schemas.openxmlformats.org/officeDocument/2006/relationships/tags" Target="../tags/tag245.xml"/><Relationship Id="rId20" Type="http://schemas.openxmlformats.org/officeDocument/2006/relationships/tags" Target="../tags/tag206.xml"/><Relationship Id="rId41" Type="http://schemas.openxmlformats.org/officeDocument/2006/relationships/tags" Target="../tags/tag227.xml"/><Relationship Id="rId54" Type="http://schemas.openxmlformats.org/officeDocument/2006/relationships/tags" Target="../tags/tag240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36" Type="http://schemas.openxmlformats.org/officeDocument/2006/relationships/tags" Target="../tags/tag222.xml"/><Relationship Id="rId49" Type="http://schemas.openxmlformats.org/officeDocument/2006/relationships/tags" Target="../tags/tag235.xml"/><Relationship Id="rId57" Type="http://schemas.openxmlformats.org/officeDocument/2006/relationships/tags" Target="../tags/tag243.xml"/><Relationship Id="rId10" Type="http://schemas.openxmlformats.org/officeDocument/2006/relationships/tags" Target="../tags/tag196.xml"/><Relationship Id="rId31" Type="http://schemas.openxmlformats.org/officeDocument/2006/relationships/tags" Target="../tags/tag217.xml"/><Relationship Id="rId44" Type="http://schemas.openxmlformats.org/officeDocument/2006/relationships/tags" Target="../tags/tag230.xml"/><Relationship Id="rId52" Type="http://schemas.openxmlformats.org/officeDocument/2006/relationships/tags" Target="../tags/tag238.xml"/><Relationship Id="rId60" Type="http://schemas.openxmlformats.org/officeDocument/2006/relationships/tags" Target="../tags/tag246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250.xml"/><Relationship Id="rId21" Type="http://schemas.openxmlformats.org/officeDocument/2006/relationships/tags" Target="../tags/tag268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tags" Target="../tags/tag272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tags" Target="../tags/tag267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tags" Target="../tags/tag271.xml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tags" Target="../tags/tag270.xml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69.xml"/><Relationship Id="rId27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9" Type="http://schemas.openxmlformats.org/officeDocument/2006/relationships/tags" Target="../tags/tag311.xml"/><Relationship Id="rId21" Type="http://schemas.openxmlformats.org/officeDocument/2006/relationships/tags" Target="../tags/tag293.xml"/><Relationship Id="rId34" Type="http://schemas.openxmlformats.org/officeDocument/2006/relationships/tags" Target="../tags/tag306.xml"/><Relationship Id="rId42" Type="http://schemas.openxmlformats.org/officeDocument/2006/relationships/tags" Target="../tags/tag314.xml"/><Relationship Id="rId47" Type="http://schemas.openxmlformats.org/officeDocument/2006/relationships/tags" Target="../tags/tag319.xml"/><Relationship Id="rId50" Type="http://schemas.openxmlformats.org/officeDocument/2006/relationships/tags" Target="../tags/tag322.xml"/><Relationship Id="rId55" Type="http://schemas.openxmlformats.org/officeDocument/2006/relationships/tags" Target="../tags/tag327.xml"/><Relationship Id="rId63" Type="http://schemas.openxmlformats.org/officeDocument/2006/relationships/notesSlide" Target="../notesSlides/notesSlide18.xml"/><Relationship Id="rId7" Type="http://schemas.openxmlformats.org/officeDocument/2006/relationships/tags" Target="../tags/tag279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9" Type="http://schemas.openxmlformats.org/officeDocument/2006/relationships/tags" Target="../tags/tag301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tags" Target="../tags/tag309.xml"/><Relationship Id="rId40" Type="http://schemas.openxmlformats.org/officeDocument/2006/relationships/tags" Target="../tags/tag312.xml"/><Relationship Id="rId45" Type="http://schemas.openxmlformats.org/officeDocument/2006/relationships/tags" Target="../tags/tag317.xml"/><Relationship Id="rId53" Type="http://schemas.openxmlformats.org/officeDocument/2006/relationships/tags" Target="../tags/tag325.xml"/><Relationship Id="rId58" Type="http://schemas.openxmlformats.org/officeDocument/2006/relationships/tags" Target="../tags/tag330.xml"/><Relationship Id="rId5" Type="http://schemas.openxmlformats.org/officeDocument/2006/relationships/tags" Target="../tags/tag277.xml"/><Relationship Id="rId61" Type="http://schemas.openxmlformats.org/officeDocument/2006/relationships/tags" Target="../tags/tag333.xml"/><Relationship Id="rId19" Type="http://schemas.openxmlformats.org/officeDocument/2006/relationships/tags" Target="../tags/tag29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Relationship Id="rId43" Type="http://schemas.openxmlformats.org/officeDocument/2006/relationships/tags" Target="../tags/tag315.xml"/><Relationship Id="rId48" Type="http://schemas.openxmlformats.org/officeDocument/2006/relationships/tags" Target="../tags/tag320.xml"/><Relationship Id="rId56" Type="http://schemas.openxmlformats.org/officeDocument/2006/relationships/tags" Target="../tags/tag328.xml"/><Relationship Id="rId8" Type="http://schemas.openxmlformats.org/officeDocument/2006/relationships/tags" Target="../tags/tag280.xml"/><Relationship Id="rId51" Type="http://schemas.openxmlformats.org/officeDocument/2006/relationships/tags" Target="../tags/tag323.xml"/><Relationship Id="rId3" Type="http://schemas.openxmlformats.org/officeDocument/2006/relationships/tags" Target="../tags/tag275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tags" Target="../tags/tag310.xml"/><Relationship Id="rId46" Type="http://schemas.openxmlformats.org/officeDocument/2006/relationships/tags" Target="../tags/tag318.xml"/><Relationship Id="rId59" Type="http://schemas.openxmlformats.org/officeDocument/2006/relationships/tags" Target="../tags/tag331.xml"/><Relationship Id="rId20" Type="http://schemas.openxmlformats.org/officeDocument/2006/relationships/tags" Target="../tags/tag292.xml"/><Relationship Id="rId41" Type="http://schemas.openxmlformats.org/officeDocument/2006/relationships/tags" Target="../tags/tag313.xml"/><Relationship Id="rId54" Type="http://schemas.openxmlformats.org/officeDocument/2006/relationships/tags" Target="../tags/tag326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49" Type="http://schemas.openxmlformats.org/officeDocument/2006/relationships/tags" Target="../tags/tag321.xml"/><Relationship Id="rId57" Type="http://schemas.openxmlformats.org/officeDocument/2006/relationships/tags" Target="../tags/tag329.xml"/><Relationship Id="rId10" Type="http://schemas.openxmlformats.org/officeDocument/2006/relationships/tags" Target="../tags/tag282.xml"/><Relationship Id="rId31" Type="http://schemas.openxmlformats.org/officeDocument/2006/relationships/tags" Target="../tags/tag303.xml"/><Relationship Id="rId44" Type="http://schemas.openxmlformats.org/officeDocument/2006/relationships/tags" Target="../tags/tag316.xml"/><Relationship Id="rId52" Type="http://schemas.openxmlformats.org/officeDocument/2006/relationships/tags" Target="../tags/tag324.xml"/><Relationship Id="rId60" Type="http://schemas.openxmlformats.org/officeDocument/2006/relationships/tags" Target="../tags/tag332.xml"/><Relationship Id="rId4" Type="http://schemas.openxmlformats.org/officeDocument/2006/relationships/tags" Target="../tags/tag276.xml"/><Relationship Id="rId9" Type="http://schemas.openxmlformats.org/officeDocument/2006/relationships/tags" Target="../tags/tag28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34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40.xml"/><Relationship Id="rId9" Type="http://schemas.openxmlformats.org/officeDocument/2006/relationships/tags" Target="../tags/tag345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26" Type="http://schemas.openxmlformats.org/officeDocument/2006/relationships/tags" Target="../tags/tag371.xml"/><Relationship Id="rId39" Type="http://schemas.openxmlformats.org/officeDocument/2006/relationships/tags" Target="../tags/tag384.xml"/><Relationship Id="rId21" Type="http://schemas.openxmlformats.org/officeDocument/2006/relationships/tags" Target="../tags/tag366.xml"/><Relationship Id="rId34" Type="http://schemas.openxmlformats.org/officeDocument/2006/relationships/tags" Target="../tags/tag379.xml"/><Relationship Id="rId42" Type="http://schemas.openxmlformats.org/officeDocument/2006/relationships/tags" Target="../tags/tag387.xml"/><Relationship Id="rId47" Type="http://schemas.openxmlformats.org/officeDocument/2006/relationships/tags" Target="../tags/tag392.xml"/><Relationship Id="rId50" Type="http://schemas.openxmlformats.org/officeDocument/2006/relationships/tags" Target="../tags/tag395.xml"/><Relationship Id="rId7" Type="http://schemas.openxmlformats.org/officeDocument/2006/relationships/tags" Target="../tags/tag352.xml"/><Relationship Id="rId2" Type="http://schemas.openxmlformats.org/officeDocument/2006/relationships/tags" Target="../tags/tag347.xml"/><Relationship Id="rId16" Type="http://schemas.openxmlformats.org/officeDocument/2006/relationships/tags" Target="../tags/tag361.xml"/><Relationship Id="rId29" Type="http://schemas.openxmlformats.org/officeDocument/2006/relationships/tags" Target="../tags/tag374.xml"/><Relationship Id="rId11" Type="http://schemas.openxmlformats.org/officeDocument/2006/relationships/tags" Target="../tags/tag356.xml"/><Relationship Id="rId24" Type="http://schemas.openxmlformats.org/officeDocument/2006/relationships/tags" Target="../tags/tag369.xml"/><Relationship Id="rId32" Type="http://schemas.openxmlformats.org/officeDocument/2006/relationships/tags" Target="../tags/tag377.xml"/><Relationship Id="rId37" Type="http://schemas.openxmlformats.org/officeDocument/2006/relationships/tags" Target="../tags/tag382.xml"/><Relationship Id="rId40" Type="http://schemas.openxmlformats.org/officeDocument/2006/relationships/tags" Target="../tags/tag385.xml"/><Relationship Id="rId45" Type="http://schemas.openxmlformats.org/officeDocument/2006/relationships/tags" Target="../tags/tag390.xml"/><Relationship Id="rId53" Type="http://schemas.openxmlformats.org/officeDocument/2006/relationships/notesSlide" Target="../notesSlides/notesSlide22.xml"/><Relationship Id="rId5" Type="http://schemas.openxmlformats.org/officeDocument/2006/relationships/tags" Target="../tags/tag350.xml"/><Relationship Id="rId10" Type="http://schemas.openxmlformats.org/officeDocument/2006/relationships/tags" Target="../tags/tag355.xml"/><Relationship Id="rId19" Type="http://schemas.openxmlformats.org/officeDocument/2006/relationships/tags" Target="../tags/tag364.xml"/><Relationship Id="rId31" Type="http://schemas.openxmlformats.org/officeDocument/2006/relationships/tags" Target="../tags/tag376.xml"/><Relationship Id="rId44" Type="http://schemas.openxmlformats.org/officeDocument/2006/relationships/tags" Target="../tags/tag389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Relationship Id="rId22" Type="http://schemas.openxmlformats.org/officeDocument/2006/relationships/tags" Target="../tags/tag367.xml"/><Relationship Id="rId27" Type="http://schemas.openxmlformats.org/officeDocument/2006/relationships/tags" Target="../tags/tag372.xml"/><Relationship Id="rId30" Type="http://schemas.openxmlformats.org/officeDocument/2006/relationships/tags" Target="../tags/tag375.xml"/><Relationship Id="rId35" Type="http://schemas.openxmlformats.org/officeDocument/2006/relationships/tags" Target="../tags/tag380.xml"/><Relationship Id="rId43" Type="http://schemas.openxmlformats.org/officeDocument/2006/relationships/tags" Target="../tags/tag388.xml"/><Relationship Id="rId48" Type="http://schemas.openxmlformats.org/officeDocument/2006/relationships/tags" Target="../tags/tag393.xml"/><Relationship Id="rId8" Type="http://schemas.openxmlformats.org/officeDocument/2006/relationships/tags" Target="../tags/tag353.xml"/><Relationship Id="rId51" Type="http://schemas.openxmlformats.org/officeDocument/2006/relationships/tags" Target="../tags/tag396.xml"/><Relationship Id="rId3" Type="http://schemas.openxmlformats.org/officeDocument/2006/relationships/tags" Target="../tags/tag348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tags" Target="../tags/tag370.xml"/><Relationship Id="rId33" Type="http://schemas.openxmlformats.org/officeDocument/2006/relationships/tags" Target="../tags/tag378.xml"/><Relationship Id="rId38" Type="http://schemas.openxmlformats.org/officeDocument/2006/relationships/tags" Target="../tags/tag383.xml"/><Relationship Id="rId46" Type="http://schemas.openxmlformats.org/officeDocument/2006/relationships/tags" Target="../tags/tag391.xml"/><Relationship Id="rId20" Type="http://schemas.openxmlformats.org/officeDocument/2006/relationships/tags" Target="../tags/tag365.xml"/><Relationship Id="rId41" Type="http://schemas.openxmlformats.org/officeDocument/2006/relationships/tags" Target="../tags/tag386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5" Type="http://schemas.openxmlformats.org/officeDocument/2006/relationships/tags" Target="../tags/tag360.xml"/><Relationship Id="rId23" Type="http://schemas.openxmlformats.org/officeDocument/2006/relationships/tags" Target="../tags/tag368.xml"/><Relationship Id="rId28" Type="http://schemas.openxmlformats.org/officeDocument/2006/relationships/tags" Target="../tags/tag373.xml"/><Relationship Id="rId36" Type="http://schemas.openxmlformats.org/officeDocument/2006/relationships/tags" Target="../tags/tag381.xml"/><Relationship Id="rId49" Type="http://schemas.openxmlformats.org/officeDocument/2006/relationships/tags" Target="../tags/tag39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tags" Target="../tags/tag409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tags" Target="../tags/tag408.xml"/><Relationship Id="rId2" Type="http://schemas.openxmlformats.org/officeDocument/2006/relationships/tags" Target="../tags/tag398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06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" Type="http://schemas.openxmlformats.org/officeDocument/2006/relationships/tags" Target="../tags/tag413.xml"/><Relationship Id="rId21" Type="http://schemas.openxmlformats.org/officeDocument/2006/relationships/tags" Target="../tags/tag431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tags" Target="../tags/tag430.xml"/><Relationship Id="rId29" Type="http://schemas.openxmlformats.org/officeDocument/2006/relationships/tags" Target="../tags/tag439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32" Type="http://schemas.openxmlformats.org/officeDocument/2006/relationships/notesSlide" Target="../notesSlides/notesSlide24.xml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28" Type="http://schemas.openxmlformats.org/officeDocument/2006/relationships/tags" Target="../tags/tag438.xml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tags" Target="../tags/tag437.xml"/><Relationship Id="rId30" Type="http://schemas.openxmlformats.org/officeDocument/2006/relationships/tags" Target="../tags/tag440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26" Type="http://schemas.openxmlformats.org/officeDocument/2006/relationships/tags" Target="../tags/tag466.xml"/><Relationship Id="rId39" Type="http://schemas.openxmlformats.org/officeDocument/2006/relationships/notesSlide" Target="../notesSlides/notesSlide25.xml"/><Relationship Id="rId21" Type="http://schemas.openxmlformats.org/officeDocument/2006/relationships/tags" Target="../tags/tag461.xml"/><Relationship Id="rId34" Type="http://schemas.openxmlformats.org/officeDocument/2006/relationships/tags" Target="../tags/tag474.xml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tags" Target="../tags/tag465.xml"/><Relationship Id="rId33" Type="http://schemas.openxmlformats.org/officeDocument/2006/relationships/tags" Target="../tags/tag473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tags" Target="../tags/tag460.xml"/><Relationship Id="rId29" Type="http://schemas.openxmlformats.org/officeDocument/2006/relationships/tags" Target="../tags/tag469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tags" Target="../tags/tag464.xml"/><Relationship Id="rId32" Type="http://schemas.openxmlformats.org/officeDocument/2006/relationships/tags" Target="../tags/tag472.xml"/><Relationship Id="rId37" Type="http://schemas.openxmlformats.org/officeDocument/2006/relationships/tags" Target="../tags/tag477.xml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tags" Target="../tags/tag463.xml"/><Relationship Id="rId28" Type="http://schemas.openxmlformats.org/officeDocument/2006/relationships/tags" Target="../tags/tag468.xml"/><Relationship Id="rId36" Type="http://schemas.openxmlformats.org/officeDocument/2006/relationships/tags" Target="../tags/tag476.xml"/><Relationship Id="rId10" Type="http://schemas.openxmlformats.org/officeDocument/2006/relationships/tags" Target="../tags/tag450.xml"/><Relationship Id="rId19" Type="http://schemas.openxmlformats.org/officeDocument/2006/relationships/tags" Target="../tags/tag459.xml"/><Relationship Id="rId31" Type="http://schemas.openxmlformats.org/officeDocument/2006/relationships/tags" Target="../tags/tag471.xml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tags" Target="../tags/tag462.xml"/><Relationship Id="rId27" Type="http://schemas.openxmlformats.org/officeDocument/2006/relationships/tags" Target="../tags/tag467.xml"/><Relationship Id="rId30" Type="http://schemas.openxmlformats.org/officeDocument/2006/relationships/tags" Target="../tags/tag470.xml"/><Relationship Id="rId35" Type="http://schemas.openxmlformats.org/officeDocument/2006/relationships/tags" Target="../tags/tag475.xml"/><Relationship Id="rId8" Type="http://schemas.openxmlformats.org/officeDocument/2006/relationships/tags" Target="../tags/tag448.xml"/><Relationship Id="rId3" Type="http://schemas.openxmlformats.org/officeDocument/2006/relationships/tags" Target="../tags/tag4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80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8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9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49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4" Type="http://schemas.openxmlformats.org/officeDocument/2006/relationships/tags" Target="../tags/tag49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26" Type="http://schemas.openxmlformats.org/officeDocument/2006/relationships/tags" Target="../tags/tag520.xml"/><Relationship Id="rId39" Type="http://schemas.openxmlformats.org/officeDocument/2006/relationships/notesSlide" Target="../notesSlides/notesSlide29.xml"/><Relationship Id="rId21" Type="http://schemas.openxmlformats.org/officeDocument/2006/relationships/tags" Target="../tags/tag515.xml"/><Relationship Id="rId34" Type="http://schemas.openxmlformats.org/officeDocument/2006/relationships/tags" Target="../tags/tag528.xml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5" Type="http://schemas.openxmlformats.org/officeDocument/2006/relationships/tags" Target="../tags/tag519.xml"/><Relationship Id="rId33" Type="http://schemas.openxmlformats.org/officeDocument/2006/relationships/tags" Target="../tags/tag527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20" Type="http://schemas.openxmlformats.org/officeDocument/2006/relationships/tags" Target="../tags/tag514.xml"/><Relationship Id="rId29" Type="http://schemas.openxmlformats.org/officeDocument/2006/relationships/tags" Target="../tags/tag523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24" Type="http://schemas.openxmlformats.org/officeDocument/2006/relationships/tags" Target="../tags/tag518.xml"/><Relationship Id="rId32" Type="http://schemas.openxmlformats.org/officeDocument/2006/relationships/tags" Target="../tags/tag526.xml"/><Relationship Id="rId37" Type="http://schemas.openxmlformats.org/officeDocument/2006/relationships/tags" Target="../tags/tag531.xml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tags" Target="../tags/tag517.xml"/><Relationship Id="rId28" Type="http://schemas.openxmlformats.org/officeDocument/2006/relationships/tags" Target="../tags/tag522.xml"/><Relationship Id="rId36" Type="http://schemas.openxmlformats.org/officeDocument/2006/relationships/tags" Target="../tags/tag530.xml"/><Relationship Id="rId10" Type="http://schemas.openxmlformats.org/officeDocument/2006/relationships/tags" Target="../tags/tag504.xml"/><Relationship Id="rId19" Type="http://schemas.openxmlformats.org/officeDocument/2006/relationships/tags" Target="../tags/tag513.xml"/><Relationship Id="rId31" Type="http://schemas.openxmlformats.org/officeDocument/2006/relationships/tags" Target="../tags/tag525.xml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tags" Target="../tags/tag516.xml"/><Relationship Id="rId27" Type="http://schemas.openxmlformats.org/officeDocument/2006/relationships/tags" Target="../tags/tag521.xml"/><Relationship Id="rId30" Type="http://schemas.openxmlformats.org/officeDocument/2006/relationships/tags" Target="../tags/tag524.xml"/><Relationship Id="rId35" Type="http://schemas.openxmlformats.org/officeDocument/2006/relationships/tags" Target="../tags/tag529.xml"/><Relationship Id="rId8" Type="http://schemas.openxmlformats.org/officeDocument/2006/relationships/tags" Target="../tags/tag502.xml"/><Relationship Id="rId3" Type="http://schemas.openxmlformats.org/officeDocument/2006/relationships/tags" Target="../tags/tag497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44.xml"/><Relationship Id="rId18" Type="http://schemas.openxmlformats.org/officeDocument/2006/relationships/tags" Target="../tags/tag549.xml"/><Relationship Id="rId26" Type="http://schemas.openxmlformats.org/officeDocument/2006/relationships/tags" Target="../tags/tag557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52.xml"/><Relationship Id="rId34" Type="http://schemas.openxmlformats.org/officeDocument/2006/relationships/tags" Target="../tags/tag565.xml"/><Relationship Id="rId7" Type="http://schemas.openxmlformats.org/officeDocument/2006/relationships/tags" Target="../tags/tag538.xml"/><Relationship Id="rId12" Type="http://schemas.openxmlformats.org/officeDocument/2006/relationships/tags" Target="../tags/tag543.xml"/><Relationship Id="rId17" Type="http://schemas.openxmlformats.org/officeDocument/2006/relationships/tags" Target="../tags/tag548.xml"/><Relationship Id="rId25" Type="http://schemas.openxmlformats.org/officeDocument/2006/relationships/tags" Target="../tags/tag556.xml"/><Relationship Id="rId33" Type="http://schemas.openxmlformats.org/officeDocument/2006/relationships/tags" Target="../tags/tag564.xml"/><Relationship Id="rId38" Type="http://schemas.openxmlformats.org/officeDocument/2006/relationships/tags" Target="../tags/tag569.xml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0" Type="http://schemas.openxmlformats.org/officeDocument/2006/relationships/tags" Target="../tags/tag551.xml"/><Relationship Id="rId29" Type="http://schemas.openxmlformats.org/officeDocument/2006/relationships/tags" Target="../tags/tag560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24" Type="http://schemas.openxmlformats.org/officeDocument/2006/relationships/tags" Target="../tags/tag555.xml"/><Relationship Id="rId32" Type="http://schemas.openxmlformats.org/officeDocument/2006/relationships/tags" Target="../tags/tag563.xml"/><Relationship Id="rId37" Type="http://schemas.openxmlformats.org/officeDocument/2006/relationships/tags" Target="../tags/tag568.xml"/><Relationship Id="rId40" Type="http://schemas.openxmlformats.org/officeDocument/2006/relationships/notesSlide" Target="../notesSlides/notesSlide30.xml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23" Type="http://schemas.openxmlformats.org/officeDocument/2006/relationships/tags" Target="../tags/tag554.xml"/><Relationship Id="rId28" Type="http://schemas.openxmlformats.org/officeDocument/2006/relationships/tags" Target="../tags/tag559.xml"/><Relationship Id="rId36" Type="http://schemas.openxmlformats.org/officeDocument/2006/relationships/tags" Target="../tags/tag567.xml"/><Relationship Id="rId10" Type="http://schemas.openxmlformats.org/officeDocument/2006/relationships/tags" Target="../tags/tag541.xml"/><Relationship Id="rId19" Type="http://schemas.openxmlformats.org/officeDocument/2006/relationships/tags" Target="../tags/tag550.xml"/><Relationship Id="rId31" Type="http://schemas.openxmlformats.org/officeDocument/2006/relationships/tags" Target="../tags/tag562.xml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Relationship Id="rId22" Type="http://schemas.openxmlformats.org/officeDocument/2006/relationships/tags" Target="../tags/tag553.xml"/><Relationship Id="rId27" Type="http://schemas.openxmlformats.org/officeDocument/2006/relationships/tags" Target="../tags/tag558.xml"/><Relationship Id="rId30" Type="http://schemas.openxmlformats.org/officeDocument/2006/relationships/tags" Target="../tags/tag561.xml"/><Relationship Id="rId35" Type="http://schemas.openxmlformats.org/officeDocument/2006/relationships/tags" Target="../tags/tag566.xml"/><Relationship Id="rId8" Type="http://schemas.openxmlformats.org/officeDocument/2006/relationships/tags" Target="../tags/tag539.xml"/><Relationship Id="rId3" Type="http://schemas.openxmlformats.org/officeDocument/2006/relationships/tags" Target="../tags/tag53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3" Type="http://schemas.openxmlformats.org/officeDocument/2006/relationships/tags" Target="../tags/tag5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71.xml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5" Type="http://schemas.openxmlformats.org/officeDocument/2006/relationships/tags" Target="../tags/tag574.xml"/><Relationship Id="rId4" Type="http://schemas.openxmlformats.org/officeDocument/2006/relationships/tags" Target="../tags/tag573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588.xml"/><Relationship Id="rId18" Type="http://schemas.openxmlformats.org/officeDocument/2006/relationships/tags" Target="../tags/tag593.xml"/><Relationship Id="rId26" Type="http://schemas.openxmlformats.org/officeDocument/2006/relationships/tags" Target="../tags/tag601.xml"/><Relationship Id="rId39" Type="http://schemas.openxmlformats.org/officeDocument/2006/relationships/tags" Target="../tags/tag614.xml"/><Relationship Id="rId21" Type="http://schemas.openxmlformats.org/officeDocument/2006/relationships/tags" Target="../tags/tag596.xml"/><Relationship Id="rId34" Type="http://schemas.openxmlformats.org/officeDocument/2006/relationships/tags" Target="../tags/tag609.xml"/><Relationship Id="rId42" Type="http://schemas.openxmlformats.org/officeDocument/2006/relationships/tags" Target="../tags/tag617.xml"/><Relationship Id="rId7" Type="http://schemas.openxmlformats.org/officeDocument/2006/relationships/tags" Target="../tags/tag582.xml"/><Relationship Id="rId2" Type="http://schemas.openxmlformats.org/officeDocument/2006/relationships/tags" Target="../tags/tag577.xml"/><Relationship Id="rId16" Type="http://schemas.openxmlformats.org/officeDocument/2006/relationships/tags" Target="../tags/tag591.xml"/><Relationship Id="rId20" Type="http://schemas.openxmlformats.org/officeDocument/2006/relationships/tags" Target="../tags/tag595.xml"/><Relationship Id="rId29" Type="http://schemas.openxmlformats.org/officeDocument/2006/relationships/tags" Target="../tags/tag604.xml"/><Relationship Id="rId41" Type="http://schemas.openxmlformats.org/officeDocument/2006/relationships/tags" Target="../tags/tag616.xml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24" Type="http://schemas.openxmlformats.org/officeDocument/2006/relationships/tags" Target="../tags/tag599.xml"/><Relationship Id="rId32" Type="http://schemas.openxmlformats.org/officeDocument/2006/relationships/tags" Target="../tags/tag607.xml"/><Relationship Id="rId37" Type="http://schemas.openxmlformats.org/officeDocument/2006/relationships/tags" Target="../tags/tag612.xml"/><Relationship Id="rId40" Type="http://schemas.openxmlformats.org/officeDocument/2006/relationships/tags" Target="../tags/tag615.xml"/><Relationship Id="rId5" Type="http://schemas.openxmlformats.org/officeDocument/2006/relationships/tags" Target="../tags/tag580.xml"/><Relationship Id="rId15" Type="http://schemas.openxmlformats.org/officeDocument/2006/relationships/tags" Target="../tags/tag590.xml"/><Relationship Id="rId23" Type="http://schemas.openxmlformats.org/officeDocument/2006/relationships/tags" Target="../tags/tag598.xml"/><Relationship Id="rId28" Type="http://schemas.openxmlformats.org/officeDocument/2006/relationships/tags" Target="../tags/tag603.xml"/><Relationship Id="rId36" Type="http://schemas.openxmlformats.org/officeDocument/2006/relationships/tags" Target="../tags/tag611.xml"/><Relationship Id="rId10" Type="http://schemas.openxmlformats.org/officeDocument/2006/relationships/tags" Target="../tags/tag585.xml"/><Relationship Id="rId19" Type="http://schemas.openxmlformats.org/officeDocument/2006/relationships/tags" Target="../tags/tag594.xml"/><Relationship Id="rId31" Type="http://schemas.openxmlformats.org/officeDocument/2006/relationships/tags" Target="../tags/tag606.xml"/><Relationship Id="rId44" Type="http://schemas.openxmlformats.org/officeDocument/2006/relationships/notesSlide" Target="../notesSlides/notesSlide32.xml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Relationship Id="rId22" Type="http://schemas.openxmlformats.org/officeDocument/2006/relationships/tags" Target="../tags/tag597.xml"/><Relationship Id="rId27" Type="http://schemas.openxmlformats.org/officeDocument/2006/relationships/tags" Target="../tags/tag602.xml"/><Relationship Id="rId30" Type="http://schemas.openxmlformats.org/officeDocument/2006/relationships/tags" Target="../tags/tag605.xml"/><Relationship Id="rId35" Type="http://schemas.openxmlformats.org/officeDocument/2006/relationships/tags" Target="../tags/tag610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583.xml"/><Relationship Id="rId3" Type="http://schemas.openxmlformats.org/officeDocument/2006/relationships/tags" Target="../tags/tag578.xml"/><Relationship Id="rId12" Type="http://schemas.openxmlformats.org/officeDocument/2006/relationships/tags" Target="../tags/tag587.xml"/><Relationship Id="rId17" Type="http://schemas.openxmlformats.org/officeDocument/2006/relationships/tags" Target="../tags/tag592.xml"/><Relationship Id="rId25" Type="http://schemas.openxmlformats.org/officeDocument/2006/relationships/tags" Target="../tags/tag600.xml"/><Relationship Id="rId33" Type="http://schemas.openxmlformats.org/officeDocument/2006/relationships/tags" Target="../tags/tag608.xml"/><Relationship Id="rId38" Type="http://schemas.openxmlformats.org/officeDocument/2006/relationships/tags" Target="../tags/tag6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20.xml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notesSlide" Target="../notesSlides/notesSlide3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28.xml"/><Relationship Id="rId3" Type="http://schemas.openxmlformats.org/officeDocument/2006/relationships/tags" Target="../tags/tag623.xml"/><Relationship Id="rId7" Type="http://schemas.openxmlformats.org/officeDocument/2006/relationships/tags" Target="../tags/tag627.xml"/><Relationship Id="rId12" Type="http://schemas.openxmlformats.org/officeDocument/2006/relationships/notesSlide" Target="../notesSlides/notesSlide34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6" Type="http://schemas.openxmlformats.org/officeDocument/2006/relationships/tags" Target="../tags/tag626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25.xml"/><Relationship Id="rId10" Type="http://schemas.openxmlformats.org/officeDocument/2006/relationships/tags" Target="../tags/tag630.xml"/><Relationship Id="rId4" Type="http://schemas.openxmlformats.org/officeDocument/2006/relationships/tags" Target="../tags/tag624.xml"/><Relationship Id="rId9" Type="http://schemas.openxmlformats.org/officeDocument/2006/relationships/tags" Target="../tags/tag629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tags" Target="../tags/tag656.xml"/><Relationship Id="rId21" Type="http://schemas.openxmlformats.org/officeDocument/2006/relationships/tags" Target="../tags/tag651.xml"/><Relationship Id="rId42" Type="http://schemas.openxmlformats.org/officeDocument/2006/relationships/tags" Target="../tags/tag672.xml"/><Relationship Id="rId47" Type="http://schemas.openxmlformats.org/officeDocument/2006/relationships/tags" Target="../tags/tag677.xml"/><Relationship Id="rId63" Type="http://schemas.openxmlformats.org/officeDocument/2006/relationships/tags" Target="../tags/tag693.xml"/><Relationship Id="rId68" Type="http://schemas.openxmlformats.org/officeDocument/2006/relationships/tags" Target="../tags/tag698.xml"/><Relationship Id="rId16" Type="http://schemas.openxmlformats.org/officeDocument/2006/relationships/tags" Target="../tags/tag646.xml"/><Relationship Id="rId11" Type="http://schemas.openxmlformats.org/officeDocument/2006/relationships/tags" Target="../tags/tag641.xml"/><Relationship Id="rId24" Type="http://schemas.openxmlformats.org/officeDocument/2006/relationships/tags" Target="../tags/tag654.xml"/><Relationship Id="rId32" Type="http://schemas.openxmlformats.org/officeDocument/2006/relationships/tags" Target="../tags/tag662.xml"/><Relationship Id="rId37" Type="http://schemas.openxmlformats.org/officeDocument/2006/relationships/tags" Target="../tags/tag667.xml"/><Relationship Id="rId40" Type="http://schemas.openxmlformats.org/officeDocument/2006/relationships/tags" Target="../tags/tag670.xml"/><Relationship Id="rId45" Type="http://schemas.openxmlformats.org/officeDocument/2006/relationships/tags" Target="../tags/tag675.xml"/><Relationship Id="rId53" Type="http://schemas.openxmlformats.org/officeDocument/2006/relationships/tags" Target="../tags/tag683.xml"/><Relationship Id="rId58" Type="http://schemas.openxmlformats.org/officeDocument/2006/relationships/tags" Target="../tags/tag688.xml"/><Relationship Id="rId66" Type="http://schemas.openxmlformats.org/officeDocument/2006/relationships/tags" Target="../tags/tag696.xml"/><Relationship Id="rId74" Type="http://schemas.openxmlformats.org/officeDocument/2006/relationships/tags" Target="../tags/tag704.xml"/><Relationship Id="rId79" Type="http://schemas.openxmlformats.org/officeDocument/2006/relationships/notesSlide" Target="../notesSlides/notesSlide35.xml"/><Relationship Id="rId5" Type="http://schemas.openxmlformats.org/officeDocument/2006/relationships/tags" Target="../tags/tag635.xml"/><Relationship Id="rId61" Type="http://schemas.openxmlformats.org/officeDocument/2006/relationships/tags" Target="../tags/tag691.xml"/><Relationship Id="rId19" Type="http://schemas.openxmlformats.org/officeDocument/2006/relationships/tags" Target="../tags/tag649.xml"/><Relationship Id="rId14" Type="http://schemas.openxmlformats.org/officeDocument/2006/relationships/tags" Target="../tags/tag644.xml"/><Relationship Id="rId22" Type="http://schemas.openxmlformats.org/officeDocument/2006/relationships/tags" Target="../tags/tag652.xml"/><Relationship Id="rId27" Type="http://schemas.openxmlformats.org/officeDocument/2006/relationships/tags" Target="../tags/tag657.xml"/><Relationship Id="rId30" Type="http://schemas.openxmlformats.org/officeDocument/2006/relationships/tags" Target="../tags/tag660.xml"/><Relationship Id="rId35" Type="http://schemas.openxmlformats.org/officeDocument/2006/relationships/tags" Target="../tags/tag665.xml"/><Relationship Id="rId43" Type="http://schemas.openxmlformats.org/officeDocument/2006/relationships/tags" Target="../tags/tag673.xml"/><Relationship Id="rId48" Type="http://schemas.openxmlformats.org/officeDocument/2006/relationships/tags" Target="../tags/tag678.xml"/><Relationship Id="rId56" Type="http://schemas.openxmlformats.org/officeDocument/2006/relationships/tags" Target="../tags/tag686.xml"/><Relationship Id="rId64" Type="http://schemas.openxmlformats.org/officeDocument/2006/relationships/tags" Target="../tags/tag694.xml"/><Relationship Id="rId69" Type="http://schemas.openxmlformats.org/officeDocument/2006/relationships/tags" Target="../tags/tag699.xml"/><Relationship Id="rId77" Type="http://schemas.openxmlformats.org/officeDocument/2006/relationships/tags" Target="../tags/tag707.xml"/><Relationship Id="rId8" Type="http://schemas.openxmlformats.org/officeDocument/2006/relationships/tags" Target="../tags/tag638.xml"/><Relationship Id="rId51" Type="http://schemas.openxmlformats.org/officeDocument/2006/relationships/tags" Target="../tags/tag681.xml"/><Relationship Id="rId72" Type="http://schemas.openxmlformats.org/officeDocument/2006/relationships/tags" Target="../tags/tag702.xml"/><Relationship Id="rId3" Type="http://schemas.openxmlformats.org/officeDocument/2006/relationships/tags" Target="../tags/tag633.xml"/><Relationship Id="rId12" Type="http://schemas.openxmlformats.org/officeDocument/2006/relationships/tags" Target="../tags/tag642.xml"/><Relationship Id="rId17" Type="http://schemas.openxmlformats.org/officeDocument/2006/relationships/tags" Target="../tags/tag647.xml"/><Relationship Id="rId25" Type="http://schemas.openxmlformats.org/officeDocument/2006/relationships/tags" Target="../tags/tag655.xml"/><Relationship Id="rId33" Type="http://schemas.openxmlformats.org/officeDocument/2006/relationships/tags" Target="../tags/tag663.xml"/><Relationship Id="rId38" Type="http://schemas.openxmlformats.org/officeDocument/2006/relationships/tags" Target="../tags/tag668.xml"/><Relationship Id="rId46" Type="http://schemas.openxmlformats.org/officeDocument/2006/relationships/tags" Target="../tags/tag676.xml"/><Relationship Id="rId59" Type="http://schemas.openxmlformats.org/officeDocument/2006/relationships/tags" Target="../tags/tag689.xml"/><Relationship Id="rId67" Type="http://schemas.openxmlformats.org/officeDocument/2006/relationships/tags" Target="../tags/tag697.xml"/><Relationship Id="rId20" Type="http://schemas.openxmlformats.org/officeDocument/2006/relationships/tags" Target="../tags/tag650.xml"/><Relationship Id="rId41" Type="http://schemas.openxmlformats.org/officeDocument/2006/relationships/tags" Target="../tags/tag671.xml"/><Relationship Id="rId54" Type="http://schemas.openxmlformats.org/officeDocument/2006/relationships/tags" Target="../tags/tag684.xml"/><Relationship Id="rId62" Type="http://schemas.openxmlformats.org/officeDocument/2006/relationships/tags" Target="../tags/tag692.xml"/><Relationship Id="rId70" Type="http://schemas.openxmlformats.org/officeDocument/2006/relationships/tags" Target="../tags/tag700.xml"/><Relationship Id="rId75" Type="http://schemas.openxmlformats.org/officeDocument/2006/relationships/tags" Target="../tags/tag705.xml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5" Type="http://schemas.openxmlformats.org/officeDocument/2006/relationships/tags" Target="../tags/tag645.xml"/><Relationship Id="rId23" Type="http://schemas.openxmlformats.org/officeDocument/2006/relationships/tags" Target="../tags/tag653.xml"/><Relationship Id="rId28" Type="http://schemas.openxmlformats.org/officeDocument/2006/relationships/tags" Target="../tags/tag658.xml"/><Relationship Id="rId36" Type="http://schemas.openxmlformats.org/officeDocument/2006/relationships/tags" Target="../tags/tag666.xml"/><Relationship Id="rId49" Type="http://schemas.openxmlformats.org/officeDocument/2006/relationships/tags" Target="../tags/tag679.xml"/><Relationship Id="rId57" Type="http://schemas.openxmlformats.org/officeDocument/2006/relationships/tags" Target="../tags/tag687.xml"/><Relationship Id="rId10" Type="http://schemas.openxmlformats.org/officeDocument/2006/relationships/tags" Target="../tags/tag640.xml"/><Relationship Id="rId31" Type="http://schemas.openxmlformats.org/officeDocument/2006/relationships/tags" Target="../tags/tag661.xml"/><Relationship Id="rId44" Type="http://schemas.openxmlformats.org/officeDocument/2006/relationships/tags" Target="../tags/tag674.xml"/><Relationship Id="rId52" Type="http://schemas.openxmlformats.org/officeDocument/2006/relationships/tags" Target="../tags/tag682.xml"/><Relationship Id="rId60" Type="http://schemas.openxmlformats.org/officeDocument/2006/relationships/tags" Target="../tags/tag690.xml"/><Relationship Id="rId65" Type="http://schemas.openxmlformats.org/officeDocument/2006/relationships/tags" Target="../tags/tag695.xml"/><Relationship Id="rId73" Type="http://schemas.openxmlformats.org/officeDocument/2006/relationships/tags" Target="../tags/tag703.xml"/><Relationship Id="rId78" Type="http://schemas.openxmlformats.org/officeDocument/2006/relationships/slideLayout" Target="../slideLayouts/slideLayout4.xml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39" Type="http://schemas.openxmlformats.org/officeDocument/2006/relationships/tags" Target="../tags/tag669.xml"/><Relationship Id="rId34" Type="http://schemas.openxmlformats.org/officeDocument/2006/relationships/tags" Target="../tags/tag664.xml"/><Relationship Id="rId50" Type="http://schemas.openxmlformats.org/officeDocument/2006/relationships/tags" Target="../tags/tag680.xml"/><Relationship Id="rId55" Type="http://schemas.openxmlformats.org/officeDocument/2006/relationships/tags" Target="../tags/tag685.xml"/><Relationship Id="rId76" Type="http://schemas.openxmlformats.org/officeDocument/2006/relationships/tags" Target="../tags/tag706.xml"/><Relationship Id="rId7" Type="http://schemas.openxmlformats.org/officeDocument/2006/relationships/tags" Target="../tags/tag637.xml"/><Relationship Id="rId71" Type="http://schemas.openxmlformats.org/officeDocument/2006/relationships/tags" Target="../tags/tag701.xml"/><Relationship Id="rId2" Type="http://schemas.openxmlformats.org/officeDocument/2006/relationships/tags" Target="../tags/tag632.xml"/><Relationship Id="rId29" Type="http://schemas.openxmlformats.org/officeDocument/2006/relationships/tags" Target="../tags/tag659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733.xml"/><Relationship Id="rId21" Type="http://schemas.openxmlformats.org/officeDocument/2006/relationships/tags" Target="../tags/tag728.xml"/><Relationship Id="rId42" Type="http://schemas.openxmlformats.org/officeDocument/2006/relationships/tags" Target="../tags/tag749.xml"/><Relationship Id="rId47" Type="http://schemas.openxmlformats.org/officeDocument/2006/relationships/tags" Target="../tags/tag754.xml"/><Relationship Id="rId63" Type="http://schemas.openxmlformats.org/officeDocument/2006/relationships/tags" Target="../tags/tag770.xml"/><Relationship Id="rId68" Type="http://schemas.openxmlformats.org/officeDocument/2006/relationships/tags" Target="../tags/tag775.xml"/><Relationship Id="rId16" Type="http://schemas.openxmlformats.org/officeDocument/2006/relationships/tags" Target="../tags/tag723.xml"/><Relationship Id="rId11" Type="http://schemas.openxmlformats.org/officeDocument/2006/relationships/tags" Target="../tags/tag718.xml"/><Relationship Id="rId24" Type="http://schemas.openxmlformats.org/officeDocument/2006/relationships/tags" Target="../tags/tag731.xml"/><Relationship Id="rId32" Type="http://schemas.openxmlformats.org/officeDocument/2006/relationships/tags" Target="../tags/tag739.xml"/><Relationship Id="rId37" Type="http://schemas.openxmlformats.org/officeDocument/2006/relationships/tags" Target="../tags/tag744.xml"/><Relationship Id="rId40" Type="http://schemas.openxmlformats.org/officeDocument/2006/relationships/tags" Target="../tags/tag747.xml"/><Relationship Id="rId45" Type="http://schemas.openxmlformats.org/officeDocument/2006/relationships/tags" Target="../tags/tag752.xml"/><Relationship Id="rId53" Type="http://schemas.openxmlformats.org/officeDocument/2006/relationships/tags" Target="../tags/tag760.xml"/><Relationship Id="rId58" Type="http://schemas.openxmlformats.org/officeDocument/2006/relationships/tags" Target="../tags/tag765.xml"/><Relationship Id="rId66" Type="http://schemas.openxmlformats.org/officeDocument/2006/relationships/tags" Target="../tags/tag773.xml"/><Relationship Id="rId74" Type="http://schemas.openxmlformats.org/officeDocument/2006/relationships/tags" Target="../tags/tag781.xml"/><Relationship Id="rId5" Type="http://schemas.openxmlformats.org/officeDocument/2006/relationships/tags" Target="../tags/tag712.xml"/><Relationship Id="rId61" Type="http://schemas.openxmlformats.org/officeDocument/2006/relationships/tags" Target="../tags/tag768.xml"/><Relationship Id="rId19" Type="http://schemas.openxmlformats.org/officeDocument/2006/relationships/tags" Target="../tags/tag726.xml"/><Relationship Id="rId14" Type="http://schemas.openxmlformats.org/officeDocument/2006/relationships/tags" Target="../tags/tag721.xml"/><Relationship Id="rId22" Type="http://schemas.openxmlformats.org/officeDocument/2006/relationships/tags" Target="../tags/tag729.xml"/><Relationship Id="rId27" Type="http://schemas.openxmlformats.org/officeDocument/2006/relationships/tags" Target="../tags/tag734.xml"/><Relationship Id="rId30" Type="http://schemas.openxmlformats.org/officeDocument/2006/relationships/tags" Target="../tags/tag737.xml"/><Relationship Id="rId35" Type="http://schemas.openxmlformats.org/officeDocument/2006/relationships/tags" Target="../tags/tag742.xml"/><Relationship Id="rId43" Type="http://schemas.openxmlformats.org/officeDocument/2006/relationships/tags" Target="../tags/tag750.xml"/><Relationship Id="rId48" Type="http://schemas.openxmlformats.org/officeDocument/2006/relationships/tags" Target="../tags/tag755.xml"/><Relationship Id="rId56" Type="http://schemas.openxmlformats.org/officeDocument/2006/relationships/tags" Target="../tags/tag763.xml"/><Relationship Id="rId64" Type="http://schemas.openxmlformats.org/officeDocument/2006/relationships/tags" Target="../tags/tag771.xml"/><Relationship Id="rId69" Type="http://schemas.openxmlformats.org/officeDocument/2006/relationships/tags" Target="../tags/tag776.xml"/><Relationship Id="rId77" Type="http://schemas.openxmlformats.org/officeDocument/2006/relationships/slideLayout" Target="../slideLayouts/slideLayout4.xml"/><Relationship Id="rId8" Type="http://schemas.openxmlformats.org/officeDocument/2006/relationships/tags" Target="../tags/tag715.xml"/><Relationship Id="rId51" Type="http://schemas.openxmlformats.org/officeDocument/2006/relationships/tags" Target="../tags/tag758.xml"/><Relationship Id="rId72" Type="http://schemas.openxmlformats.org/officeDocument/2006/relationships/tags" Target="../tags/tag779.xml"/><Relationship Id="rId3" Type="http://schemas.openxmlformats.org/officeDocument/2006/relationships/tags" Target="../tags/tag710.xml"/><Relationship Id="rId12" Type="http://schemas.openxmlformats.org/officeDocument/2006/relationships/tags" Target="../tags/tag719.xml"/><Relationship Id="rId17" Type="http://schemas.openxmlformats.org/officeDocument/2006/relationships/tags" Target="../tags/tag724.xml"/><Relationship Id="rId25" Type="http://schemas.openxmlformats.org/officeDocument/2006/relationships/tags" Target="../tags/tag732.xml"/><Relationship Id="rId33" Type="http://schemas.openxmlformats.org/officeDocument/2006/relationships/tags" Target="../tags/tag740.xml"/><Relationship Id="rId38" Type="http://schemas.openxmlformats.org/officeDocument/2006/relationships/tags" Target="../tags/tag745.xml"/><Relationship Id="rId46" Type="http://schemas.openxmlformats.org/officeDocument/2006/relationships/tags" Target="../tags/tag753.xml"/><Relationship Id="rId59" Type="http://schemas.openxmlformats.org/officeDocument/2006/relationships/tags" Target="../tags/tag766.xml"/><Relationship Id="rId67" Type="http://schemas.openxmlformats.org/officeDocument/2006/relationships/tags" Target="../tags/tag774.xml"/><Relationship Id="rId20" Type="http://schemas.openxmlformats.org/officeDocument/2006/relationships/tags" Target="../tags/tag727.xml"/><Relationship Id="rId41" Type="http://schemas.openxmlformats.org/officeDocument/2006/relationships/tags" Target="../tags/tag748.xml"/><Relationship Id="rId54" Type="http://schemas.openxmlformats.org/officeDocument/2006/relationships/tags" Target="../tags/tag761.xml"/><Relationship Id="rId62" Type="http://schemas.openxmlformats.org/officeDocument/2006/relationships/tags" Target="../tags/tag769.xml"/><Relationship Id="rId70" Type="http://schemas.openxmlformats.org/officeDocument/2006/relationships/tags" Target="../tags/tag777.xml"/><Relationship Id="rId75" Type="http://schemas.openxmlformats.org/officeDocument/2006/relationships/tags" Target="../tags/tag782.xml"/><Relationship Id="rId1" Type="http://schemas.openxmlformats.org/officeDocument/2006/relationships/tags" Target="../tags/tag708.xml"/><Relationship Id="rId6" Type="http://schemas.openxmlformats.org/officeDocument/2006/relationships/tags" Target="../tags/tag713.xml"/><Relationship Id="rId15" Type="http://schemas.openxmlformats.org/officeDocument/2006/relationships/tags" Target="../tags/tag722.xml"/><Relationship Id="rId23" Type="http://schemas.openxmlformats.org/officeDocument/2006/relationships/tags" Target="../tags/tag730.xml"/><Relationship Id="rId28" Type="http://schemas.openxmlformats.org/officeDocument/2006/relationships/tags" Target="../tags/tag735.xml"/><Relationship Id="rId36" Type="http://schemas.openxmlformats.org/officeDocument/2006/relationships/tags" Target="../tags/tag743.xml"/><Relationship Id="rId49" Type="http://schemas.openxmlformats.org/officeDocument/2006/relationships/tags" Target="../tags/tag756.xml"/><Relationship Id="rId57" Type="http://schemas.openxmlformats.org/officeDocument/2006/relationships/tags" Target="../tags/tag764.xml"/><Relationship Id="rId10" Type="http://schemas.openxmlformats.org/officeDocument/2006/relationships/tags" Target="../tags/tag717.xml"/><Relationship Id="rId31" Type="http://schemas.openxmlformats.org/officeDocument/2006/relationships/tags" Target="../tags/tag738.xml"/><Relationship Id="rId44" Type="http://schemas.openxmlformats.org/officeDocument/2006/relationships/tags" Target="../tags/tag751.xml"/><Relationship Id="rId52" Type="http://schemas.openxmlformats.org/officeDocument/2006/relationships/tags" Target="../tags/tag759.xml"/><Relationship Id="rId60" Type="http://schemas.openxmlformats.org/officeDocument/2006/relationships/tags" Target="../tags/tag767.xml"/><Relationship Id="rId65" Type="http://schemas.openxmlformats.org/officeDocument/2006/relationships/tags" Target="../tags/tag772.xml"/><Relationship Id="rId73" Type="http://schemas.openxmlformats.org/officeDocument/2006/relationships/tags" Target="../tags/tag780.xml"/><Relationship Id="rId78" Type="http://schemas.openxmlformats.org/officeDocument/2006/relationships/notesSlide" Target="../notesSlides/notesSlide36.xml"/><Relationship Id="rId4" Type="http://schemas.openxmlformats.org/officeDocument/2006/relationships/tags" Target="../tags/tag711.xml"/><Relationship Id="rId9" Type="http://schemas.openxmlformats.org/officeDocument/2006/relationships/tags" Target="../tags/tag716.xml"/><Relationship Id="rId13" Type="http://schemas.openxmlformats.org/officeDocument/2006/relationships/tags" Target="../tags/tag720.xml"/><Relationship Id="rId18" Type="http://schemas.openxmlformats.org/officeDocument/2006/relationships/tags" Target="../tags/tag725.xml"/><Relationship Id="rId39" Type="http://schemas.openxmlformats.org/officeDocument/2006/relationships/tags" Target="../tags/tag746.xml"/><Relationship Id="rId34" Type="http://schemas.openxmlformats.org/officeDocument/2006/relationships/tags" Target="../tags/tag741.xml"/><Relationship Id="rId50" Type="http://schemas.openxmlformats.org/officeDocument/2006/relationships/tags" Target="../tags/tag757.xml"/><Relationship Id="rId55" Type="http://schemas.openxmlformats.org/officeDocument/2006/relationships/tags" Target="../tags/tag762.xml"/><Relationship Id="rId76" Type="http://schemas.openxmlformats.org/officeDocument/2006/relationships/tags" Target="../tags/tag783.xml"/><Relationship Id="rId7" Type="http://schemas.openxmlformats.org/officeDocument/2006/relationships/tags" Target="../tags/tag714.xml"/><Relationship Id="rId71" Type="http://schemas.openxmlformats.org/officeDocument/2006/relationships/tags" Target="../tags/tag778.xml"/><Relationship Id="rId2" Type="http://schemas.openxmlformats.org/officeDocument/2006/relationships/tags" Target="../tags/tag709.xml"/><Relationship Id="rId29" Type="http://schemas.openxmlformats.org/officeDocument/2006/relationships/tags" Target="../tags/tag736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809.xml"/><Relationship Id="rId21" Type="http://schemas.openxmlformats.org/officeDocument/2006/relationships/tags" Target="../tags/tag804.xml"/><Relationship Id="rId42" Type="http://schemas.openxmlformats.org/officeDocument/2006/relationships/tags" Target="../tags/tag825.xml"/><Relationship Id="rId47" Type="http://schemas.openxmlformats.org/officeDocument/2006/relationships/tags" Target="../tags/tag830.xml"/><Relationship Id="rId63" Type="http://schemas.openxmlformats.org/officeDocument/2006/relationships/tags" Target="../tags/tag846.xml"/><Relationship Id="rId68" Type="http://schemas.openxmlformats.org/officeDocument/2006/relationships/tags" Target="../tags/tag851.xml"/><Relationship Id="rId84" Type="http://schemas.openxmlformats.org/officeDocument/2006/relationships/image" Target="../media/image11.png"/><Relationship Id="rId16" Type="http://schemas.openxmlformats.org/officeDocument/2006/relationships/tags" Target="../tags/tag799.xml"/><Relationship Id="rId11" Type="http://schemas.openxmlformats.org/officeDocument/2006/relationships/tags" Target="../tags/tag794.xml"/><Relationship Id="rId32" Type="http://schemas.openxmlformats.org/officeDocument/2006/relationships/tags" Target="../tags/tag815.xml"/><Relationship Id="rId37" Type="http://schemas.openxmlformats.org/officeDocument/2006/relationships/tags" Target="../tags/tag820.xml"/><Relationship Id="rId53" Type="http://schemas.openxmlformats.org/officeDocument/2006/relationships/tags" Target="../tags/tag836.xml"/><Relationship Id="rId58" Type="http://schemas.openxmlformats.org/officeDocument/2006/relationships/tags" Target="../tags/tag841.xml"/><Relationship Id="rId74" Type="http://schemas.openxmlformats.org/officeDocument/2006/relationships/tags" Target="../tags/tag857.xml"/><Relationship Id="rId79" Type="http://schemas.openxmlformats.org/officeDocument/2006/relationships/tags" Target="../tags/tag862.xml"/><Relationship Id="rId5" Type="http://schemas.openxmlformats.org/officeDocument/2006/relationships/tags" Target="../tags/tag788.xml"/><Relationship Id="rId61" Type="http://schemas.openxmlformats.org/officeDocument/2006/relationships/tags" Target="../tags/tag844.xml"/><Relationship Id="rId82" Type="http://schemas.openxmlformats.org/officeDocument/2006/relationships/slideLayout" Target="../slideLayouts/slideLayout4.xml"/><Relationship Id="rId19" Type="http://schemas.openxmlformats.org/officeDocument/2006/relationships/tags" Target="../tags/tag802.xml"/><Relationship Id="rId14" Type="http://schemas.openxmlformats.org/officeDocument/2006/relationships/tags" Target="../tags/tag797.xml"/><Relationship Id="rId22" Type="http://schemas.openxmlformats.org/officeDocument/2006/relationships/tags" Target="../tags/tag805.xml"/><Relationship Id="rId27" Type="http://schemas.openxmlformats.org/officeDocument/2006/relationships/tags" Target="../tags/tag810.xml"/><Relationship Id="rId30" Type="http://schemas.openxmlformats.org/officeDocument/2006/relationships/tags" Target="../tags/tag813.xml"/><Relationship Id="rId35" Type="http://schemas.openxmlformats.org/officeDocument/2006/relationships/tags" Target="../tags/tag818.xml"/><Relationship Id="rId43" Type="http://schemas.openxmlformats.org/officeDocument/2006/relationships/tags" Target="../tags/tag826.xml"/><Relationship Id="rId48" Type="http://schemas.openxmlformats.org/officeDocument/2006/relationships/tags" Target="../tags/tag831.xml"/><Relationship Id="rId56" Type="http://schemas.openxmlformats.org/officeDocument/2006/relationships/tags" Target="../tags/tag839.xml"/><Relationship Id="rId64" Type="http://schemas.openxmlformats.org/officeDocument/2006/relationships/tags" Target="../tags/tag847.xml"/><Relationship Id="rId69" Type="http://schemas.openxmlformats.org/officeDocument/2006/relationships/tags" Target="../tags/tag852.xml"/><Relationship Id="rId77" Type="http://schemas.openxmlformats.org/officeDocument/2006/relationships/tags" Target="../tags/tag860.xml"/><Relationship Id="rId8" Type="http://schemas.openxmlformats.org/officeDocument/2006/relationships/tags" Target="../tags/tag791.xml"/><Relationship Id="rId51" Type="http://schemas.openxmlformats.org/officeDocument/2006/relationships/tags" Target="../tags/tag834.xml"/><Relationship Id="rId72" Type="http://schemas.openxmlformats.org/officeDocument/2006/relationships/tags" Target="../tags/tag855.xml"/><Relationship Id="rId80" Type="http://schemas.openxmlformats.org/officeDocument/2006/relationships/tags" Target="../tags/tag863.xml"/><Relationship Id="rId3" Type="http://schemas.openxmlformats.org/officeDocument/2006/relationships/tags" Target="../tags/tag786.xml"/><Relationship Id="rId12" Type="http://schemas.openxmlformats.org/officeDocument/2006/relationships/tags" Target="../tags/tag795.xml"/><Relationship Id="rId17" Type="http://schemas.openxmlformats.org/officeDocument/2006/relationships/tags" Target="../tags/tag800.xml"/><Relationship Id="rId25" Type="http://schemas.openxmlformats.org/officeDocument/2006/relationships/tags" Target="../tags/tag808.xml"/><Relationship Id="rId33" Type="http://schemas.openxmlformats.org/officeDocument/2006/relationships/tags" Target="../tags/tag816.xml"/><Relationship Id="rId38" Type="http://schemas.openxmlformats.org/officeDocument/2006/relationships/tags" Target="../tags/tag821.xml"/><Relationship Id="rId46" Type="http://schemas.openxmlformats.org/officeDocument/2006/relationships/tags" Target="../tags/tag829.xml"/><Relationship Id="rId59" Type="http://schemas.openxmlformats.org/officeDocument/2006/relationships/tags" Target="../tags/tag842.xml"/><Relationship Id="rId67" Type="http://schemas.openxmlformats.org/officeDocument/2006/relationships/tags" Target="../tags/tag850.xml"/><Relationship Id="rId20" Type="http://schemas.openxmlformats.org/officeDocument/2006/relationships/tags" Target="../tags/tag803.xml"/><Relationship Id="rId41" Type="http://schemas.openxmlformats.org/officeDocument/2006/relationships/tags" Target="../tags/tag824.xml"/><Relationship Id="rId54" Type="http://schemas.openxmlformats.org/officeDocument/2006/relationships/tags" Target="../tags/tag837.xml"/><Relationship Id="rId62" Type="http://schemas.openxmlformats.org/officeDocument/2006/relationships/tags" Target="../tags/tag845.xml"/><Relationship Id="rId70" Type="http://schemas.openxmlformats.org/officeDocument/2006/relationships/tags" Target="../tags/tag853.xml"/><Relationship Id="rId75" Type="http://schemas.openxmlformats.org/officeDocument/2006/relationships/tags" Target="../tags/tag858.xml"/><Relationship Id="rId83" Type="http://schemas.openxmlformats.org/officeDocument/2006/relationships/notesSlide" Target="../notesSlides/notesSlide37.xml"/><Relationship Id="rId1" Type="http://schemas.openxmlformats.org/officeDocument/2006/relationships/tags" Target="../tags/tag784.xml"/><Relationship Id="rId6" Type="http://schemas.openxmlformats.org/officeDocument/2006/relationships/tags" Target="../tags/tag789.xml"/><Relationship Id="rId15" Type="http://schemas.openxmlformats.org/officeDocument/2006/relationships/tags" Target="../tags/tag798.xml"/><Relationship Id="rId23" Type="http://schemas.openxmlformats.org/officeDocument/2006/relationships/tags" Target="../tags/tag806.xml"/><Relationship Id="rId28" Type="http://schemas.openxmlformats.org/officeDocument/2006/relationships/tags" Target="../tags/tag811.xml"/><Relationship Id="rId36" Type="http://schemas.openxmlformats.org/officeDocument/2006/relationships/tags" Target="../tags/tag819.xml"/><Relationship Id="rId49" Type="http://schemas.openxmlformats.org/officeDocument/2006/relationships/tags" Target="../tags/tag832.xml"/><Relationship Id="rId57" Type="http://schemas.openxmlformats.org/officeDocument/2006/relationships/tags" Target="../tags/tag840.xml"/><Relationship Id="rId10" Type="http://schemas.openxmlformats.org/officeDocument/2006/relationships/tags" Target="../tags/tag793.xml"/><Relationship Id="rId31" Type="http://schemas.openxmlformats.org/officeDocument/2006/relationships/tags" Target="../tags/tag814.xml"/><Relationship Id="rId44" Type="http://schemas.openxmlformats.org/officeDocument/2006/relationships/tags" Target="../tags/tag827.xml"/><Relationship Id="rId52" Type="http://schemas.openxmlformats.org/officeDocument/2006/relationships/tags" Target="../tags/tag835.xml"/><Relationship Id="rId60" Type="http://schemas.openxmlformats.org/officeDocument/2006/relationships/tags" Target="../tags/tag843.xml"/><Relationship Id="rId65" Type="http://schemas.openxmlformats.org/officeDocument/2006/relationships/tags" Target="../tags/tag848.xml"/><Relationship Id="rId73" Type="http://schemas.openxmlformats.org/officeDocument/2006/relationships/tags" Target="../tags/tag856.xml"/><Relationship Id="rId78" Type="http://schemas.openxmlformats.org/officeDocument/2006/relationships/tags" Target="../tags/tag861.xml"/><Relationship Id="rId81" Type="http://schemas.openxmlformats.org/officeDocument/2006/relationships/tags" Target="../tags/tag864.xml"/><Relationship Id="rId4" Type="http://schemas.openxmlformats.org/officeDocument/2006/relationships/tags" Target="../tags/tag787.xml"/><Relationship Id="rId9" Type="http://schemas.openxmlformats.org/officeDocument/2006/relationships/tags" Target="../tags/tag792.xml"/><Relationship Id="rId13" Type="http://schemas.openxmlformats.org/officeDocument/2006/relationships/tags" Target="../tags/tag796.xml"/><Relationship Id="rId18" Type="http://schemas.openxmlformats.org/officeDocument/2006/relationships/tags" Target="../tags/tag801.xml"/><Relationship Id="rId39" Type="http://schemas.openxmlformats.org/officeDocument/2006/relationships/tags" Target="../tags/tag822.xml"/><Relationship Id="rId34" Type="http://schemas.openxmlformats.org/officeDocument/2006/relationships/tags" Target="../tags/tag817.xml"/><Relationship Id="rId50" Type="http://schemas.openxmlformats.org/officeDocument/2006/relationships/tags" Target="../tags/tag833.xml"/><Relationship Id="rId55" Type="http://schemas.openxmlformats.org/officeDocument/2006/relationships/tags" Target="../tags/tag838.xml"/><Relationship Id="rId76" Type="http://schemas.openxmlformats.org/officeDocument/2006/relationships/tags" Target="../tags/tag859.xml"/><Relationship Id="rId7" Type="http://schemas.openxmlformats.org/officeDocument/2006/relationships/tags" Target="../tags/tag790.xml"/><Relationship Id="rId71" Type="http://schemas.openxmlformats.org/officeDocument/2006/relationships/tags" Target="../tags/tag854.xml"/><Relationship Id="rId2" Type="http://schemas.openxmlformats.org/officeDocument/2006/relationships/tags" Target="../tags/tag785.xml"/><Relationship Id="rId29" Type="http://schemas.openxmlformats.org/officeDocument/2006/relationships/tags" Target="../tags/tag812.xml"/><Relationship Id="rId24" Type="http://schemas.openxmlformats.org/officeDocument/2006/relationships/tags" Target="../tags/tag807.xml"/><Relationship Id="rId40" Type="http://schemas.openxmlformats.org/officeDocument/2006/relationships/tags" Target="../tags/tag823.xml"/><Relationship Id="rId45" Type="http://schemas.openxmlformats.org/officeDocument/2006/relationships/tags" Target="../tags/tag828.xml"/><Relationship Id="rId66" Type="http://schemas.openxmlformats.org/officeDocument/2006/relationships/tags" Target="../tags/tag849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890.xml"/><Relationship Id="rId21" Type="http://schemas.openxmlformats.org/officeDocument/2006/relationships/tags" Target="../tags/tag885.xml"/><Relationship Id="rId42" Type="http://schemas.openxmlformats.org/officeDocument/2006/relationships/tags" Target="../tags/tag906.xml"/><Relationship Id="rId47" Type="http://schemas.openxmlformats.org/officeDocument/2006/relationships/tags" Target="../tags/tag911.xml"/><Relationship Id="rId63" Type="http://schemas.openxmlformats.org/officeDocument/2006/relationships/tags" Target="../tags/tag927.xml"/><Relationship Id="rId68" Type="http://schemas.openxmlformats.org/officeDocument/2006/relationships/tags" Target="../tags/tag932.xml"/><Relationship Id="rId2" Type="http://schemas.openxmlformats.org/officeDocument/2006/relationships/tags" Target="../tags/tag866.xml"/><Relationship Id="rId16" Type="http://schemas.openxmlformats.org/officeDocument/2006/relationships/tags" Target="../tags/tag880.xml"/><Relationship Id="rId29" Type="http://schemas.openxmlformats.org/officeDocument/2006/relationships/tags" Target="../tags/tag893.xml"/><Relationship Id="rId11" Type="http://schemas.openxmlformats.org/officeDocument/2006/relationships/tags" Target="../tags/tag875.xml"/><Relationship Id="rId24" Type="http://schemas.openxmlformats.org/officeDocument/2006/relationships/tags" Target="../tags/tag888.xml"/><Relationship Id="rId32" Type="http://schemas.openxmlformats.org/officeDocument/2006/relationships/tags" Target="../tags/tag896.xml"/><Relationship Id="rId37" Type="http://schemas.openxmlformats.org/officeDocument/2006/relationships/tags" Target="../tags/tag901.xml"/><Relationship Id="rId40" Type="http://schemas.openxmlformats.org/officeDocument/2006/relationships/tags" Target="../tags/tag904.xml"/><Relationship Id="rId45" Type="http://schemas.openxmlformats.org/officeDocument/2006/relationships/tags" Target="../tags/tag909.xml"/><Relationship Id="rId53" Type="http://schemas.openxmlformats.org/officeDocument/2006/relationships/tags" Target="../tags/tag917.xml"/><Relationship Id="rId58" Type="http://schemas.openxmlformats.org/officeDocument/2006/relationships/tags" Target="../tags/tag922.xml"/><Relationship Id="rId66" Type="http://schemas.openxmlformats.org/officeDocument/2006/relationships/tags" Target="../tags/tag930.xml"/><Relationship Id="rId74" Type="http://schemas.openxmlformats.org/officeDocument/2006/relationships/tags" Target="../tags/tag938.xml"/><Relationship Id="rId5" Type="http://schemas.openxmlformats.org/officeDocument/2006/relationships/tags" Target="../tags/tag869.xml"/><Relationship Id="rId61" Type="http://schemas.openxmlformats.org/officeDocument/2006/relationships/tags" Target="../tags/tag925.xml"/><Relationship Id="rId19" Type="http://schemas.openxmlformats.org/officeDocument/2006/relationships/tags" Target="../tags/tag883.xml"/><Relationship Id="rId14" Type="http://schemas.openxmlformats.org/officeDocument/2006/relationships/tags" Target="../tags/tag878.xml"/><Relationship Id="rId22" Type="http://schemas.openxmlformats.org/officeDocument/2006/relationships/tags" Target="../tags/tag886.xml"/><Relationship Id="rId27" Type="http://schemas.openxmlformats.org/officeDocument/2006/relationships/tags" Target="../tags/tag891.xml"/><Relationship Id="rId30" Type="http://schemas.openxmlformats.org/officeDocument/2006/relationships/tags" Target="../tags/tag894.xml"/><Relationship Id="rId35" Type="http://schemas.openxmlformats.org/officeDocument/2006/relationships/tags" Target="../tags/tag899.xml"/><Relationship Id="rId43" Type="http://schemas.openxmlformats.org/officeDocument/2006/relationships/tags" Target="../tags/tag907.xml"/><Relationship Id="rId48" Type="http://schemas.openxmlformats.org/officeDocument/2006/relationships/tags" Target="../tags/tag912.xml"/><Relationship Id="rId56" Type="http://schemas.openxmlformats.org/officeDocument/2006/relationships/tags" Target="../tags/tag920.xml"/><Relationship Id="rId64" Type="http://schemas.openxmlformats.org/officeDocument/2006/relationships/tags" Target="../tags/tag928.xml"/><Relationship Id="rId69" Type="http://schemas.openxmlformats.org/officeDocument/2006/relationships/tags" Target="../tags/tag933.xml"/><Relationship Id="rId8" Type="http://schemas.openxmlformats.org/officeDocument/2006/relationships/tags" Target="../tags/tag872.xml"/><Relationship Id="rId51" Type="http://schemas.openxmlformats.org/officeDocument/2006/relationships/tags" Target="../tags/tag915.xml"/><Relationship Id="rId72" Type="http://schemas.openxmlformats.org/officeDocument/2006/relationships/tags" Target="../tags/tag936.xml"/><Relationship Id="rId3" Type="http://schemas.openxmlformats.org/officeDocument/2006/relationships/tags" Target="../tags/tag867.xml"/><Relationship Id="rId12" Type="http://schemas.openxmlformats.org/officeDocument/2006/relationships/tags" Target="../tags/tag876.xml"/><Relationship Id="rId17" Type="http://schemas.openxmlformats.org/officeDocument/2006/relationships/tags" Target="../tags/tag881.xml"/><Relationship Id="rId25" Type="http://schemas.openxmlformats.org/officeDocument/2006/relationships/tags" Target="../tags/tag889.xml"/><Relationship Id="rId33" Type="http://schemas.openxmlformats.org/officeDocument/2006/relationships/tags" Target="../tags/tag897.xml"/><Relationship Id="rId38" Type="http://schemas.openxmlformats.org/officeDocument/2006/relationships/tags" Target="../tags/tag902.xml"/><Relationship Id="rId46" Type="http://schemas.openxmlformats.org/officeDocument/2006/relationships/tags" Target="../tags/tag910.xml"/><Relationship Id="rId59" Type="http://schemas.openxmlformats.org/officeDocument/2006/relationships/tags" Target="../tags/tag923.xml"/><Relationship Id="rId67" Type="http://schemas.openxmlformats.org/officeDocument/2006/relationships/tags" Target="../tags/tag931.xml"/><Relationship Id="rId20" Type="http://schemas.openxmlformats.org/officeDocument/2006/relationships/tags" Target="../tags/tag884.xml"/><Relationship Id="rId41" Type="http://schemas.openxmlformats.org/officeDocument/2006/relationships/tags" Target="../tags/tag905.xml"/><Relationship Id="rId54" Type="http://schemas.openxmlformats.org/officeDocument/2006/relationships/tags" Target="../tags/tag918.xml"/><Relationship Id="rId62" Type="http://schemas.openxmlformats.org/officeDocument/2006/relationships/tags" Target="../tags/tag926.xml"/><Relationship Id="rId70" Type="http://schemas.openxmlformats.org/officeDocument/2006/relationships/tags" Target="../tags/tag934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865.xml"/><Relationship Id="rId6" Type="http://schemas.openxmlformats.org/officeDocument/2006/relationships/tags" Target="../tags/tag870.xml"/><Relationship Id="rId15" Type="http://schemas.openxmlformats.org/officeDocument/2006/relationships/tags" Target="../tags/tag879.xml"/><Relationship Id="rId23" Type="http://schemas.openxmlformats.org/officeDocument/2006/relationships/tags" Target="../tags/tag887.xml"/><Relationship Id="rId28" Type="http://schemas.openxmlformats.org/officeDocument/2006/relationships/tags" Target="../tags/tag892.xml"/><Relationship Id="rId36" Type="http://schemas.openxmlformats.org/officeDocument/2006/relationships/tags" Target="../tags/tag900.xml"/><Relationship Id="rId49" Type="http://schemas.openxmlformats.org/officeDocument/2006/relationships/tags" Target="../tags/tag913.xml"/><Relationship Id="rId57" Type="http://schemas.openxmlformats.org/officeDocument/2006/relationships/tags" Target="../tags/tag921.xml"/><Relationship Id="rId10" Type="http://schemas.openxmlformats.org/officeDocument/2006/relationships/tags" Target="../tags/tag874.xml"/><Relationship Id="rId31" Type="http://schemas.openxmlformats.org/officeDocument/2006/relationships/tags" Target="../tags/tag895.xml"/><Relationship Id="rId44" Type="http://schemas.openxmlformats.org/officeDocument/2006/relationships/tags" Target="../tags/tag908.xml"/><Relationship Id="rId52" Type="http://schemas.openxmlformats.org/officeDocument/2006/relationships/tags" Target="../tags/tag916.xml"/><Relationship Id="rId60" Type="http://schemas.openxmlformats.org/officeDocument/2006/relationships/tags" Target="../tags/tag924.xml"/><Relationship Id="rId65" Type="http://schemas.openxmlformats.org/officeDocument/2006/relationships/tags" Target="../tags/tag929.xml"/><Relationship Id="rId73" Type="http://schemas.openxmlformats.org/officeDocument/2006/relationships/tags" Target="../tags/tag937.xml"/><Relationship Id="rId4" Type="http://schemas.openxmlformats.org/officeDocument/2006/relationships/tags" Target="../tags/tag868.xml"/><Relationship Id="rId9" Type="http://schemas.openxmlformats.org/officeDocument/2006/relationships/tags" Target="../tags/tag873.xml"/><Relationship Id="rId13" Type="http://schemas.openxmlformats.org/officeDocument/2006/relationships/tags" Target="../tags/tag877.xml"/><Relationship Id="rId18" Type="http://schemas.openxmlformats.org/officeDocument/2006/relationships/tags" Target="../tags/tag882.xml"/><Relationship Id="rId39" Type="http://schemas.openxmlformats.org/officeDocument/2006/relationships/tags" Target="../tags/tag903.xml"/><Relationship Id="rId34" Type="http://schemas.openxmlformats.org/officeDocument/2006/relationships/tags" Target="../tags/tag898.xml"/><Relationship Id="rId50" Type="http://schemas.openxmlformats.org/officeDocument/2006/relationships/tags" Target="../tags/tag914.xml"/><Relationship Id="rId55" Type="http://schemas.openxmlformats.org/officeDocument/2006/relationships/tags" Target="../tags/tag919.xml"/><Relationship Id="rId76" Type="http://schemas.openxmlformats.org/officeDocument/2006/relationships/notesSlide" Target="../notesSlides/notesSlide38.xml"/><Relationship Id="rId7" Type="http://schemas.openxmlformats.org/officeDocument/2006/relationships/tags" Target="../tags/tag871.xml"/><Relationship Id="rId71" Type="http://schemas.openxmlformats.org/officeDocument/2006/relationships/tags" Target="../tags/tag9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941.xml"/><Relationship Id="rId7" Type="http://schemas.openxmlformats.org/officeDocument/2006/relationships/image" Target="../media/image12.png"/><Relationship Id="rId2" Type="http://schemas.openxmlformats.org/officeDocument/2006/relationships/tags" Target="../tags/tag940.xml"/><Relationship Id="rId1" Type="http://schemas.openxmlformats.org/officeDocument/2006/relationships/tags" Target="../tags/tag939.xml"/><Relationship Id="rId6" Type="http://schemas.openxmlformats.org/officeDocument/2006/relationships/tags" Target="../tags/tag940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tags" Target="../tags/tag967.xml"/><Relationship Id="rId21" Type="http://schemas.openxmlformats.org/officeDocument/2006/relationships/tags" Target="../tags/tag962.xml"/><Relationship Id="rId34" Type="http://schemas.openxmlformats.org/officeDocument/2006/relationships/tags" Target="../tags/tag975.xml"/><Relationship Id="rId42" Type="http://schemas.openxmlformats.org/officeDocument/2006/relationships/tags" Target="../tags/tag983.xml"/><Relationship Id="rId47" Type="http://schemas.openxmlformats.org/officeDocument/2006/relationships/tags" Target="../tags/tag988.xml"/><Relationship Id="rId50" Type="http://schemas.openxmlformats.org/officeDocument/2006/relationships/tags" Target="../tags/tag991.xml"/><Relationship Id="rId55" Type="http://schemas.openxmlformats.org/officeDocument/2006/relationships/tags" Target="../tags/tag996.xml"/><Relationship Id="rId63" Type="http://schemas.openxmlformats.org/officeDocument/2006/relationships/tags" Target="../tags/tag1004.xml"/><Relationship Id="rId7" Type="http://schemas.openxmlformats.org/officeDocument/2006/relationships/tags" Target="../tags/tag948.xml"/><Relationship Id="rId2" Type="http://schemas.openxmlformats.org/officeDocument/2006/relationships/tags" Target="../tags/tag943.xml"/><Relationship Id="rId16" Type="http://schemas.openxmlformats.org/officeDocument/2006/relationships/tags" Target="../tags/tag957.xml"/><Relationship Id="rId29" Type="http://schemas.openxmlformats.org/officeDocument/2006/relationships/tags" Target="../tags/tag970.xml"/><Relationship Id="rId11" Type="http://schemas.openxmlformats.org/officeDocument/2006/relationships/tags" Target="../tags/tag952.xml"/><Relationship Id="rId24" Type="http://schemas.openxmlformats.org/officeDocument/2006/relationships/tags" Target="../tags/tag965.xml"/><Relationship Id="rId32" Type="http://schemas.openxmlformats.org/officeDocument/2006/relationships/tags" Target="../tags/tag973.xml"/><Relationship Id="rId37" Type="http://schemas.openxmlformats.org/officeDocument/2006/relationships/tags" Target="../tags/tag978.xml"/><Relationship Id="rId40" Type="http://schemas.openxmlformats.org/officeDocument/2006/relationships/tags" Target="../tags/tag981.xml"/><Relationship Id="rId45" Type="http://schemas.openxmlformats.org/officeDocument/2006/relationships/tags" Target="../tags/tag986.xml"/><Relationship Id="rId53" Type="http://schemas.openxmlformats.org/officeDocument/2006/relationships/tags" Target="../tags/tag994.xml"/><Relationship Id="rId58" Type="http://schemas.openxmlformats.org/officeDocument/2006/relationships/tags" Target="../tags/tag999.xml"/><Relationship Id="rId5" Type="http://schemas.openxmlformats.org/officeDocument/2006/relationships/tags" Target="../tags/tag946.xml"/><Relationship Id="rId61" Type="http://schemas.openxmlformats.org/officeDocument/2006/relationships/tags" Target="../tags/tag1002.xml"/><Relationship Id="rId19" Type="http://schemas.openxmlformats.org/officeDocument/2006/relationships/tags" Target="../tags/tag960.xml"/><Relationship Id="rId14" Type="http://schemas.openxmlformats.org/officeDocument/2006/relationships/tags" Target="../tags/tag955.xml"/><Relationship Id="rId22" Type="http://schemas.openxmlformats.org/officeDocument/2006/relationships/tags" Target="../tags/tag963.xml"/><Relationship Id="rId27" Type="http://schemas.openxmlformats.org/officeDocument/2006/relationships/tags" Target="../tags/tag968.xml"/><Relationship Id="rId30" Type="http://schemas.openxmlformats.org/officeDocument/2006/relationships/tags" Target="../tags/tag971.xml"/><Relationship Id="rId35" Type="http://schemas.openxmlformats.org/officeDocument/2006/relationships/tags" Target="../tags/tag976.xml"/><Relationship Id="rId43" Type="http://schemas.openxmlformats.org/officeDocument/2006/relationships/tags" Target="../tags/tag984.xml"/><Relationship Id="rId48" Type="http://schemas.openxmlformats.org/officeDocument/2006/relationships/tags" Target="../tags/tag989.xml"/><Relationship Id="rId56" Type="http://schemas.openxmlformats.org/officeDocument/2006/relationships/tags" Target="../tags/tag997.xml"/><Relationship Id="rId64" Type="http://schemas.openxmlformats.org/officeDocument/2006/relationships/slideLayout" Target="../slideLayouts/slideLayout4.xml"/><Relationship Id="rId8" Type="http://schemas.openxmlformats.org/officeDocument/2006/relationships/tags" Target="../tags/tag949.xml"/><Relationship Id="rId51" Type="http://schemas.openxmlformats.org/officeDocument/2006/relationships/tags" Target="../tags/tag992.xml"/><Relationship Id="rId3" Type="http://schemas.openxmlformats.org/officeDocument/2006/relationships/tags" Target="../tags/tag944.xml"/><Relationship Id="rId12" Type="http://schemas.openxmlformats.org/officeDocument/2006/relationships/tags" Target="../tags/tag953.xml"/><Relationship Id="rId17" Type="http://schemas.openxmlformats.org/officeDocument/2006/relationships/tags" Target="../tags/tag958.xml"/><Relationship Id="rId25" Type="http://schemas.openxmlformats.org/officeDocument/2006/relationships/tags" Target="../tags/tag966.xml"/><Relationship Id="rId33" Type="http://schemas.openxmlformats.org/officeDocument/2006/relationships/tags" Target="../tags/tag974.xml"/><Relationship Id="rId38" Type="http://schemas.openxmlformats.org/officeDocument/2006/relationships/tags" Target="../tags/tag979.xml"/><Relationship Id="rId46" Type="http://schemas.openxmlformats.org/officeDocument/2006/relationships/tags" Target="../tags/tag987.xml"/><Relationship Id="rId59" Type="http://schemas.openxmlformats.org/officeDocument/2006/relationships/tags" Target="../tags/tag1000.xml"/><Relationship Id="rId20" Type="http://schemas.openxmlformats.org/officeDocument/2006/relationships/tags" Target="../tags/tag961.xml"/><Relationship Id="rId41" Type="http://schemas.openxmlformats.org/officeDocument/2006/relationships/tags" Target="../tags/tag982.xml"/><Relationship Id="rId54" Type="http://schemas.openxmlformats.org/officeDocument/2006/relationships/tags" Target="../tags/tag995.xml"/><Relationship Id="rId62" Type="http://schemas.openxmlformats.org/officeDocument/2006/relationships/tags" Target="../tags/tag1003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5" Type="http://schemas.openxmlformats.org/officeDocument/2006/relationships/tags" Target="../tags/tag956.xml"/><Relationship Id="rId23" Type="http://schemas.openxmlformats.org/officeDocument/2006/relationships/tags" Target="../tags/tag964.xml"/><Relationship Id="rId28" Type="http://schemas.openxmlformats.org/officeDocument/2006/relationships/tags" Target="../tags/tag969.xml"/><Relationship Id="rId36" Type="http://schemas.openxmlformats.org/officeDocument/2006/relationships/tags" Target="../tags/tag977.xml"/><Relationship Id="rId49" Type="http://schemas.openxmlformats.org/officeDocument/2006/relationships/tags" Target="../tags/tag990.xml"/><Relationship Id="rId57" Type="http://schemas.openxmlformats.org/officeDocument/2006/relationships/tags" Target="../tags/tag998.xml"/><Relationship Id="rId10" Type="http://schemas.openxmlformats.org/officeDocument/2006/relationships/tags" Target="../tags/tag951.xml"/><Relationship Id="rId31" Type="http://schemas.openxmlformats.org/officeDocument/2006/relationships/tags" Target="../tags/tag972.xml"/><Relationship Id="rId44" Type="http://schemas.openxmlformats.org/officeDocument/2006/relationships/tags" Target="../tags/tag985.xml"/><Relationship Id="rId52" Type="http://schemas.openxmlformats.org/officeDocument/2006/relationships/tags" Target="../tags/tag993.xml"/><Relationship Id="rId60" Type="http://schemas.openxmlformats.org/officeDocument/2006/relationships/tags" Target="../tags/tag1001.xml"/><Relationship Id="rId65" Type="http://schemas.openxmlformats.org/officeDocument/2006/relationships/notesSlide" Target="../notesSlides/notesSlide40.xml"/><Relationship Id="rId4" Type="http://schemas.openxmlformats.org/officeDocument/2006/relationships/tags" Target="../tags/tag945.xml"/><Relationship Id="rId9" Type="http://schemas.openxmlformats.org/officeDocument/2006/relationships/tags" Target="../tags/tag950.xml"/><Relationship Id="rId13" Type="http://schemas.openxmlformats.org/officeDocument/2006/relationships/tags" Target="../tags/tag954.xml"/><Relationship Id="rId18" Type="http://schemas.openxmlformats.org/officeDocument/2006/relationships/tags" Target="../tags/tag959.xml"/><Relationship Id="rId39" Type="http://schemas.openxmlformats.org/officeDocument/2006/relationships/tags" Target="../tags/tag98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012.xml"/><Relationship Id="rId13" Type="http://schemas.openxmlformats.org/officeDocument/2006/relationships/tags" Target="../tags/tag1017.xml"/><Relationship Id="rId3" Type="http://schemas.openxmlformats.org/officeDocument/2006/relationships/tags" Target="../tags/tag1007.xml"/><Relationship Id="rId7" Type="http://schemas.openxmlformats.org/officeDocument/2006/relationships/tags" Target="../tags/tag1011.xml"/><Relationship Id="rId12" Type="http://schemas.openxmlformats.org/officeDocument/2006/relationships/tags" Target="../tags/tag1016.xml"/><Relationship Id="rId2" Type="http://schemas.openxmlformats.org/officeDocument/2006/relationships/tags" Target="../tags/tag1006.xml"/><Relationship Id="rId16" Type="http://schemas.openxmlformats.org/officeDocument/2006/relationships/notesSlide" Target="../notesSlides/notesSlide41.xml"/><Relationship Id="rId1" Type="http://schemas.openxmlformats.org/officeDocument/2006/relationships/tags" Target="../tags/tag1005.xml"/><Relationship Id="rId6" Type="http://schemas.openxmlformats.org/officeDocument/2006/relationships/tags" Target="../tags/tag1010.xml"/><Relationship Id="rId11" Type="http://schemas.openxmlformats.org/officeDocument/2006/relationships/tags" Target="../tags/tag1015.xml"/><Relationship Id="rId5" Type="http://schemas.openxmlformats.org/officeDocument/2006/relationships/tags" Target="../tags/tag1009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1014.xml"/><Relationship Id="rId4" Type="http://schemas.openxmlformats.org/officeDocument/2006/relationships/tags" Target="../tags/tag1008.xml"/><Relationship Id="rId9" Type="http://schemas.openxmlformats.org/officeDocument/2006/relationships/tags" Target="../tags/tag1013.xml"/><Relationship Id="rId14" Type="http://schemas.openxmlformats.org/officeDocument/2006/relationships/tags" Target="../tags/tag101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026.xml"/><Relationship Id="rId13" Type="http://schemas.openxmlformats.org/officeDocument/2006/relationships/tags" Target="../tags/tag1031.xml"/><Relationship Id="rId18" Type="http://schemas.openxmlformats.org/officeDocument/2006/relationships/tags" Target="../tags/tag1036.xml"/><Relationship Id="rId26" Type="http://schemas.openxmlformats.org/officeDocument/2006/relationships/tags" Target="../tags/tag1044.xml"/><Relationship Id="rId3" Type="http://schemas.openxmlformats.org/officeDocument/2006/relationships/tags" Target="../tags/tag1021.xml"/><Relationship Id="rId21" Type="http://schemas.openxmlformats.org/officeDocument/2006/relationships/tags" Target="../tags/tag1039.xml"/><Relationship Id="rId7" Type="http://schemas.openxmlformats.org/officeDocument/2006/relationships/tags" Target="../tags/tag1025.xml"/><Relationship Id="rId12" Type="http://schemas.openxmlformats.org/officeDocument/2006/relationships/tags" Target="../tags/tag1030.xml"/><Relationship Id="rId17" Type="http://schemas.openxmlformats.org/officeDocument/2006/relationships/tags" Target="../tags/tag1035.xml"/><Relationship Id="rId25" Type="http://schemas.openxmlformats.org/officeDocument/2006/relationships/tags" Target="../tags/tag1043.xml"/><Relationship Id="rId2" Type="http://schemas.openxmlformats.org/officeDocument/2006/relationships/tags" Target="../tags/tag1020.xml"/><Relationship Id="rId16" Type="http://schemas.openxmlformats.org/officeDocument/2006/relationships/tags" Target="../tags/tag1034.xml"/><Relationship Id="rId20" Type="http://schemas.openxmlformats.org/officeDocument/2006/relationships/tags" Target="../tags/tag1038.xml"/><Relationship Id="rId29" Type="http://schemas.openxmlformats.org/officeDocument/2006/relationships/tags" Target="../tags/tag1047.xml"/><Relationship Id="rId1" Type="http://schemas.openxmlformats.org/officeDocument/2006/relationships/tags" Target="../tags/tag1019.xml"/><Relationship Id="rId6" Type="http://schemas.openxmlformats.org/officeDocument/2006/relationships/tags" Target="../tags/tag1024.xml"/><Relationship Id="rId11" Type="http://schemas.openxmlformats.org/officeDocument/2006/relationships/tags" Target="../tags/tag1029.xml"/><Relationship Id="rId24" Type="http://schemas.openxmlformats.org/officeDocument/2006/relationships/tags" Target="../tags/tag1042.xml"/><Relationship Id="rId5" Type="http://schemas.openxmlformats.org/officeDocument/2006/relationships/tags" Target="../tags/tag1023.xml"/><Relationship Id="rId15" Type="http://schemas.openxmlformats.org/officeDocument/2006/relationships/tags" Target="../tags/tag1033.xml"/><Relationship Id="rId23" Type="http://schemas.openxmlformats.org/officeDocument/2006/relationships/tags" Target="../tags/tag1041.xml"/><Relationship Id="rId28" Type="http://schemas.openxmlformats.org/officeDocument/2006/relationships/tags" Target="../tags/tag1046.xml"/><Relationship Id="rId10" Type="http://schemas.openxmlformats.org/officeDocument/2006/relationships/tags" Target="../tags/tag1028.xml"/><Relationship Id="rId19" Type="http://schemas.openxmlformats.org/officeDocument/2006/relationships/tags" Target="../tags/tag1037.xml"/><Relationship Id="rId31" Type="http://schemas.openxmlformats.org/officeDocument/2006/relationships/notesSlide" Target="../notesSlides/notesSlide42.xml"/><Relationship Id="rId4" Type="http://schemas.openxmlformats.org/officeDocument/2006/relationships/tags" Target="../tags/tag1022.xml"/><Relationship Id="rId9" Type="http://schemas.openxmlformats.org/officeDocument/2006/relationships/tags" Target="../tags/tag1027.xml"/><Relationship Id="rId14" Type="http://schemas.openxmlformats.org/officeDocument/2006/relationships/tags" Target="../tags/tag1032.xml"/><Relationship Id="rId22" Type="http://schemas.openxmlformats.org/officeDocument/2006/relationships/tags" Target="../tags/tag1040.xml"/><Relationship Id="rId27" Type="http://schemas.openxmlformats.org/officeDocument/2006/relationships/tags" Target="../tags/tag1045.xml"/><Relationship Id="rId30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3.xml"/><Relationship Id="rId3" Type="http://schemas.openxmlformats.org/officeDocument/2006/relationships/tags" Target="../tags/tag10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49.xml"/><Relationship Id="rId1" Type="http://schemas.openxmlformats.org/officeDocument/2006/relationships/tags" Target="../tags/tag1048.xml"/><Relationship Id="rId6" Type="http://schemas.openxmlformats.org/officeDocument/2006/relationships/tags" Target="../tags/tag1053.xml"/><Relationship Id="rId5" Type="http://schemas.openxmlformats.org/officeDocument/2006/relationships/tags" Target="../tags/tag1052.xml"/><Relationship Id="rId4" Type="http://schemas.openxmlformats.org/officeDocument/2006/relationships/tags" Target="../tags/tag10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cc.gnu.org/onlinedocs/gcc/Optimize-Options.html" TargetMode="External"/><Relationship Id="rId2" Type="http://schemas.openxmlformats.org/officeDocument/2006/relationships/hyperlink" Target="http://tigcc.ticalc.org/doc/cpp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4.xml"/><Relationship Id="rId3" Type="http://schemas.openxmlformats.org/officeDocument/2006/relationships/tags" Target="../tags/tag105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55.xml"/><Relationship Id="rId1" Type="http://schemas.openxmlformats.org/officeDocument/2006/relationships/tags" Target="../tags/tag1054.xml"/><Relationship Id="rId6" Type="http://schemas.openxmlformats.org/officeDocument/2006/relationships/tags" Target="../tags/tag1059.xml"/><Relationship Id="rId5" Type="http://schemas.openxmlformats.org/officeDocument/2006/relationships/tags" Target="../tags/tag1058.xml"/><Relationship Id="rId4" Type="http://schemas.openxmlformats.org/officeDocument/2006/relationships/tags" Target="../tags/tag1057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072.xml"/><Relationship Id="rId18" Type="http://schemas.openxmlformats.org/officeDocument/2006/relationships/tags" Target="../tags/tag1077.xml"/><Relationship Id="rId26" Type="http://schemas.openxmlformats.org/officeDocument/2006/relationships/tags" Target="../tags/tag1085.xml"/><Relationship Id="rId39" Type="http://schemas.openxmlformats.org/officeDocument/2006/relationships/tags" Target="../tags/tag1098.xml"/><Relationship Id="rId21" Type="http://schemas.openxmlformats.org/officeDocument/2006/relationships/tags" Target="../tags/tag1080.xml"/><Relationship Id="rId34" Type="http://schemas.openxmlformats.org/officeDocument/2006/relationships/tags" Target="../tags/tag1093.xml"/><Relationship Id="rId42" Type="http://schemas.openxmlformats.org/officeDocument/2006/relationships/tags" Target="../tags/tag1101.xml"/><Relationship Id="rId7" Type="http://schemas.openxmlformats.org/officeDocument/2006/relationships/tags" Target="../tags/tag1066.xml"/><Relationship Id="rId2" Type="http://schemas.openxmlformats.org/officeDocument/2006/relationships/tags" Target="../tags/tag1061.xml"/><Relationship Id="rId16" Type="http://schemas.openxmlformats.org/officeDocument/2006/relationships/tags" Target="../tags/tag1075.xml"/><Relationship Id="rId29" Type="http://schemas.openxmlformats.org/officeDocument/2006/relationships/tags" Target="../tags/tag1088.xml"/><Relationship Id="rId1" Type="http://schemas.openxmlformats.org/officeDocument/2006/relationships/tags" Target="../tags/tag1060.xml"/><Relationship Id="rId6" Type="http://schemas.openxmlformats.org/officeDocument/2006/relationships/tags" Target="../tags/tag1065.xml"/><Relationship Id="rId11" Type="http://schemas.openxmlformats.org/officeDocument/2006/relationships/tags" Target="../tags/tag1070.xml"/><Relationship Id="rId24" Type="http://schemas.openxmlformats.org/officeDocument/2006/relationships/tags" Target="../tags/tag1083.xml"/><Relationship Id="rId32" Type="http://schemas.openxmlformats.org/officeDocument/2006/relationships/tags" Target="../tags/tag1091.xml"/><Relationship Id="rId37" Type="http://schemas.openxmlformats.org/officeDocument/2006/relationships/tags" Target="../tags/tag1096.xml"/><Relationship Id="rId40" Type="http://schemas.openxmlformats.org/officeDocument/2006/relationships/tags" Target="../tags/tag1099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064.xml"/><Relationship Id="rId15" Type="http://schemas.openxmlformats.org/officeDocument/2006/relationships/tags" Target="../tags/tag1074.xml"/><Relationship Id="rId23" Type="http://schemas.openxmlformats.org/officeDocument/2006/relationships/tags" Target="../tags/tag1082.xml"/><Relationship Id="rId28" Type="http://schemas.openxmlformats.org/officeDocument/2006/relationships/tags" Target="../tags/tag1087.xml"/><Relationship Id="rId36" Type="http://schemas.openxmlformats.org/officeDocument/2006/relationships/tags" Target="../tags/tag1095.xml"/><Relationship Id="rId10" Type="http://schemas.openxmlformats.org/officeDocument/2006/relationships/tags" Target="../tags/tag1069.xml"/><Relationship Id="rId19" Type="http://schemas.openxmlformats.org/officeDocument/2006/relationships/tags" Target="../tags/tag1078.xml"/><Relationship Id="rId31" Type="http://schemas.openxmlformats.org/officeDocument/2006/relationships/tags" Target="../tags/tag1090.xml"/><Relationship Id="rId44" Type="http://schemas.openxmlformats.org/officeDocument/2006/relationships/tags" Target="../tags/tag1103.xml"/><Relationship Id="rId4" Type="http://schemas.openxmlformats.org/officeDocument/2006/relationships/tags" Target="../tags/tag1063.xml"/><Relationship Id="rId9" Type="http://schemas.openxmlformats.org/officeDocument/2006/relationships/tags" Target="../tags/tag1068.xml"/><Relationship Id="rId14" Type="http://schemas.openxmlformats.org/officeDocument/2006/relationships/tags" Target="../tags/tag1073.xml"/><Relationship Id="rId22" Type="http://schemas.openxmlformats.org/officeDocument/2006/relationships/tags" Target="../tags/tag1081.xml"/><Relationship Id="rId27" Type="http://schemas.openxmlformats.org/officeDocument/2006/relationships/tags" Target="../tags/tag1086.xml"/><Relationship Id="rId30" Type="http://schemas.openxmlformats.org/officeDocument/2006/relationships/tags" Target="../tags/tag1089.xml"/><Relationship Id="rId35" Type="http://schemas.openxmlformats.org/officeDocument/2006/relationships/tags" Target="../tags/tag1094.xml"/><Relationship Id="rId43" Type="http://schemas.openxmlformats.org/officeDocument/2006/relationships/tags" Target="../tags/tag1102.xml"/><Relationship Id="rId8" Type="http://schemas.openxmlformats.org/officeDocument/2006/relationships/tags" Target="../tags/tag1067.xml"/><Relationship Id="rId3" Type="http://schemas.openxmlformats.org/officeDocument/2006/relationships/tags" Target="../tags/tag1062.xml"/><Relationship Id="rId12" Type="http://schemas.openxmlformats.org/officeDocument/2006/relationships/tags" Target="../tags/tag1071.xml"/><Relationship Id="rId17" Type="http://schemas.openxmlformats.org/officeDocument/2006/relationships/tags" Target="../tags/tag1076.xml"/><Relationship Id="rId25" Type="http://schemas.openxmlformats.org/officeDocument/2006/relationships/tags" Target="../tags/tag1084.xml"/><Relationship Id="rId33" Type="http://schemas.openxmlformats.org/officeDocument/2006/relationships/tags" Target="../tags/tag1092.xml"/><Relationship Id="rId38" Type="http://schemas.openxmlformats.org/officeDocument/2006/relationships/tags" Target="../tags/tag1097.xml"/><Relationship Id="rId46" Type="http://schemas.openxmlformats.org/officeDocument/2006/relationships/notesSlide" Target="../notesSlides/notesSlide45.xml"/><Relationship Id="rId20" Type="http://schemas.openxmlformats.org/officeDocument/2006/relationships/tags" Target="../tags/tag1079.xml"/><Relationship Id="rId41" Type="http://schemas.openxmlformats.org/officeDocument/2006/relationships/tags" Target="../tags/tag1100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tags" Target="../tags/tag1129.xml"/><Relationship Id="rId21" Type="http://schemas.openxmlformats.org/officeDocument/2006/relationships/tags" Target="../tags/tag1124.xml"/><Relationship Id="rId42" Type="http://schemas.openxmlformats.org/officeDocument/2006/relationships/tags" Target="../tags/tag1145.xml"/><Relationship Id="rId47" Type="http://schemas.openxmlformats.org/officeDocument/2006/relationships/tags" Target="../tags/tag1150.xml"/><Relationship Id="rId63" Type="http://schemas.openxmlformats.org/officeDocument/2006/relationships/tags" Target="../tags/tag1166.xml"/><Relationship Id="rId68" Type="http://schemas.openxmlformats.org/officeDocument/2006/relationships/tags" Target="../tags/tag1171.xml"/><Relationship Id="rId16" Type="http://schemas.openxmlformats.org/officeDocument/2006/relationships/tags" Target="../tags/tag1119.xml"/><Relationship Id="rId11" Type="http://schemas.openxmlformats.org/officeDocument/2006/relationships/tags" Target="../tags/tag1114.xml"/><Relationship Id="rId24" Type="http://schemas.openxmlformats.org/officeDocument/2006/relationships/tags" Target="../tags/tag1127.xml"/><Relationship Id="rId32" Type="http://schemas.openxmlformats.org/officeDocument/2006/relationships/tags" Target="../tags/tag1135.xml"/><Relationship Id="rId37" Type="http://schemas.openxmlformats.org/officeDocument/2006/relationships/tags" Target="../tags/tag1140.xml"/><Relationship Id="rId40" Type="http://schemas.openxmlformats.org/officeDocument/2006/relationships/tags" Target="../tags/tag1143.xml"/><Relationship Id="rId45" Type="http://schemas.openxmlformats.org/officeDocument/2006/relationships/tags" Target="../tags/tag1148.xml"/><Relationship Id="rId53" Type="http://schemas.openxmlformats.org/officeDocument/2006/relationships/tags" Target="../tags/tag1156.xml"/><Relationship Id="rId58" Type="http://schemas.openxmlformats.org/officeDocument/2006/relationships/tags" Target="../tags/tag1161.xml"/><Relationship Id="rId66" Type="http://schemas.openxmlformats.org/officeDocument/2006/relationships/tags" Target="../tags/tag1169.xml"/><Relationship Id="rId74" Type="http://schemas.openxmlformats.org/officeDocument/2006/relationships/tags" Target="../tags/tag1177.xml"/><Relationship Id="rId5" Type="http://schemas.openxmlformats.org/officeDocument/2006/relationships/tags" Target="../tags/tag1108.xml"/><Relationship Id="rId61" Type="http://schemas.openxmlformats.org/officeDocument/2006/relationships/tags" Target="../tags/tag1164.xml"/><Relationship Id="rId19" Type="http://schemas.openxmlformats.org/officeDocument/2006/relationships/tags" Target="../tags/tag1122.xml"/><Relationship Id="rId14" Type="http://schemas.openxmlformats.org/officeDocument/2006/relationships/tags" Target="../tags/tag1117.xml"/><Relationship Id="rId22" Type="http://schemas.openxmlformats.org/officeDocument/2006/relationships/tags" Target="../tags/tag1125.xml"/><Relationship Id="rId27" Type="http://schemas.openxmlformats.org/officeDocument/2006/relationships/tags" Target="../tags/tag1130.xml"/><Relationship Id="rId30" Type="http://schemas.openxmlformats.org/officeDocument/2006/relationships/tags" Target="../tags/tag1133.xml"/><Relationship Id="rId35" Type="http://schemas.openxmlformats.org/officeDocument/2006/relationships/tags" Target="../tags/tag1138.xml"/><Relationship Id="rId43" Type="http://schemas.openxmlformats.org/officeDocument/2006/relationships/tags" Target="../tags/tag1146.xml"/><Relationship Id="rId48" Type="http://schemas.openxmlformats.org/officeDocument/2006/relationships/tags" Target="../tags/tag1151.xml"/><Relationship Id="rId56" Type="http://schemas.openxmlformats.org/officeDocument/2006/relationships/tags" Target="../tags/tag1159.xml"/><Relationship Id="rId64" Type="http://schemas.openxmlformats.org/officeDocument/2006/relationships/tags" Target="../tags/tag1167.xml"/><Relationship Id="rId69" Type="http://schemas.openxmlformats.org/officeDocument/2006/relationships/tags" Target="../tags/tag1172.xml"/><Relationship Id="rId77" Type="http://schemas.openxmlformats.org/officeDocument/2006/relationships/notesSlide" Target="../notesSlides/notesSlide46.xml"/><Relationship Id="rId8" Type="http://schemas.openxmlformats.org/officeDocument/2006/relationships/tags" Target="../tags/tag1111.xml"/><Relationship Id="rId51" Type="http://schemas.openxmlformats.org/officeDocument/2006/relationships/tags" Target="../tags/tag1154.xml"/><Relationship Id="rId72" Type="http://schemas.openxmlformats.org/officeDocument/2006/relationships/tags" Target="../tags/tag1175.xml"/><Relationship Id="rId3" Type="http://schemas.openxmlformats.org/officeDocument/2006/relationships/tags" Target="../tags/tag1106.xml"/><Relationship Id="rId12" Type="http://schemas.openxmlformats.org/officeDocument/2006/relationships/tags" Target="../tags/tag1115.xml"/><Relationship Id="rId17" Type="http://schemas.openxmlformats.org/officeDocument/2006/relationships/tags" Target="../tags/tag1120.xml"/><Relationship Id="rId25" Type="http://schemas.openxmlformats.org/officeDocument/2006/relationships/tags" Target="../tags/tag1128.xml"/><Relationship Id="rId33" Type="http://schemas.openxmlformats.org/officeDocument/2006/relationships/tags" Target="../tags/tag1136.xml"/><Relationship Id="rId38" Type="http://schemas.openxmlformats.org/officeDocument/2006/relationships/tags" Target="../tags/tag1141.xml"/><Relationship Id="rId46" Type="http://schemas.openxmlformats.org/officeDocument/2006/relationships/tags" Target="../tags/tag1149.xml"/><Relationship Id="rId59" Type="http://schemas.openxmlformats.org/officeDocument/2006/relationships/tags" Target="../tags/tag1162.xml"/><Relationship Id="rId67" Type="http://schemas.openxmlformats.org/officeDocument/2006/relationships/tags" Target="../tags/tag1170.xml"/><Relationship Id="rId20" Type="http://schemas.openxmlformats.org/officeDocument/2006/relationships/tags" Target="../tags/tag1123.xml"/><Relationship Id="rId41" Type="http://schemas.openxmlformats.org/officeDocument/2006/relationships/tags" Target="../tags/tag1144.xml"/><Relationship Id="rId54" Type="http://schemas.openxmlformats.org/officeDocument/2006/relationships/tags" Target="../tags/tag1157.xml"/><Relationship Id="rId62" Type="http://schemas.openxmlformats.org/officeDocument/2006/relationships/tags" Target="../tags/tag1165.xml"/><Relationship Id="rId70" Type="http://schemas.openxmlformats.org/officeDocument/2006/relationships/tags" Target="../tags/tag1173.xml"/><Relationship Id="rId75" Type="http://schemas.openxmlformats.org/officeDocument/2006/relationships/tags" Target="../tags/tag1178.xml"/><Relationship Id="rId1" Type="http://schemas.openxmlformats.org/officeDocument/2006/relationships/tags" Target="../tags/tag1104.xml"/><Relationship Id="rId6" Type="http://schemas.openxmlformats.org/officeDocument/2006/relationships/tags" Target="../tags/tag1109.xml"/><Relationship Id="rId15" Type="http://schemas.openxmlformats.org/officeDocument/2006/relationships/tags" Target="../tags/tag1118.xml"/><Relationship Id="rId23" Type="http://schemas.openxmlformats.org/officeDocument/2006/relationships/tags" Target="../tags/tag1126.xml"/><Relationship Id="rId28" Type="http://schemas.openxmlformats.org/officeDocument/2006/relationships/tags" Target="../tags/tag1131.xml"/><Relationship Id="rId36" Type="http://schemas.openxmlformats.org/officeDocument/2006/relationships/tags" Target="../tags/tag1139.xml"/><Relationship Id="rId49" Type="http://schemas.openxmlformats.org/officeDocument/2006/relationships/tags" Target="../tags/tag1152.xml"/><Relationship Id="rId57" Type="http://schemas.openxmlformats.org/officeDocument/2006/relationships/tags" Target="../tags/tag1160.xml"/><Relationship Id="rId10" Type="http://schemas.openxmlformats.org/officeDocument/2006/relationships/tags" Target="../tags/tag1113.xml"/><Relationship Id="rId31" Type="http://schemas.openxmlformats.org/officeDocument/2006/relationships/tags" Target="../tags/tag1134.xml"/><Relationship Id="rId44" Type="http://schemas.openxmlformats.org/officeDocument/2006/relationships/tags" Target="../tags/tag1147.xml"/><Relationship Id="rId52" Type="http://schemas.openxmlformats.org/officeDocument/2006/relationships/tags" Target="../tags/tag1155.xml"/><Relationship Id="rId60" Type="http://schemas.openxmlformats.org/officeDocument/2006/relationships/tags" Target="../tags/tag1163.xml"/><Relationship Id="rId65" Type="http://schemas.openxmlformats.org/officeDocument/2006/relationships/tags" Target="../tags/tag1168.xml"/><Relationship Id="rId73" Type="http://schemas.openxmlformats.org/officeDocument/2006/relationships/tags" Target="../tags/tag1176.xml"/><Relationship Id="rId4" Type="http://schemas.openxmlformats.org/officeDocument/2006/relationships/tags" Target="../tags/tag1107.xml"/><Relationship Id="rId9" Type="http://schemas.openxmlformats.org/officeDocument/2006/relationships/tags" Target="../tags/tag1112.xml"/><Relationship Id="rId13" Type="http://schemas.openxmlformats.org/officeDocument/2006/relationships/tags" Target="../tags/tag1116.xml"/><Relationship Id="rId18" Type="http://schemas.openxmlformats.org/officeDocument/2006/relationships/tags" Target="../tags/tag1121.xml"/><Relationship Id="rId39" Type="http://schemas.openxmlformats.org/officeDocument/2006/relationships/tags" Target="../tags/tag1142.xml"/><Relationship Id="rId34" Type="http://schemas.openxmlformats.org/officeDocument/2006/relationships/tags" Target="../tags/tag1137.xml"/><Relationship Id="rId50" Type="http://schemas.openxmlformats.org/officeDocument/2006/relationships/tags" Target="../tags/tag1153.xml"/><Relationship Id="rId55" Type="http://schemas.openxmlformats.org/officeDocument/2006/relationships/tags" Target="../tags/tag1158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1110.xml"/><Relationship Id="rId71" Type="http://schemas.openxmlformats.org/officeDocument/2006/relationships/tags" Target="../tags/tag1174.xml"/><Relationship Id="rId2" Type="http://schemas.openxmlformats.org/officeDocument/2006/relationships/tags" Target="../tags/tag1105.xml"/><Relationship Id="rId29" Type="http://schemas.openxmlformats.org/officeDocument/2006/relationships/tags" Target="../tags/tag11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cd/E26502_01/html/E28388/eoiyg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Executables &amp; Arrays</a:t>
            </a:r>
            <a:br>
              <a:rPr lang="en-US" dirty="0" smtClean="0"/>
            </a:br>
            <a:r>
              <a:rPr lang="en-US" sz="2000" b="0" dirty="0" smtClean="0"/>
              <a:t>CSE 351 Spring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Gavin </a:t>
            </a:r>
            <a:r>
              <a:rPr lang="en-US" sz="2000" dirty="0" err="1"/>
              <a:t>Cai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Jack Eggleston</a:t>
            </a:r>
            <a:br>
              <a:rPr lang="en-US" sz="2000" dirty="0"/>
            </a:br>
            <a:r>
              <a:rPr lang="en-US" sz="2000" dirty="0"/>
              <a:t>John </a:t>
            </a:r>
            <a:r>
              <a:rPr lang="en-US" sz="2000" dirty="0" err="1"/>
              <a:t>Feltrup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Britt Henderson</a:t>
            </a:r>
            <a:br>
              <a:rPr lang="en-US" sz="2000" dirty="0"/>
            </a:br>
            <a:r>
              <a:rPr lang="en-US" sz="2000" dirty="0"/>
              <a:t>Richard Jiang</a:t>
            </a:r>
            <a:br>
              <a:rPr lang="en-US" sz="2000" dirty="0"/>
            </a:br>
            <a:r>
              <a:rPr lang="en-US" sz="2000" dirty="0"/>
              <a:t>Jack </a:t>
            </a:r>
            <a:r>
              <a:rPr lang="en-US" sz="2000" dirty="0" err="1"/>
              <a:t>Skalitzky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Sophie Tian</a:t>
            </a:r>
            <a:br>
              <a:rPr lang="en-US" sz="2000" dirty="0"/>
            </a:br>
            <a:r>
              <a:rPr lang="en-US" sz="2000" dirty="0"/>
              <a:t>Connie Wang</a:t>
            </a:r>
            <a:br>
              <a:rPr lang="en-US" sz="2000" dirty="0"/>
            </a:br>
            <a:r>
              <a:rPr lang="en-US" sz="2000" dirty="0"/>
              <a:t>Sam Wolfson</a:t>
            </a:r>
            <a:br>
              <a:rPr lang="en-US" sz="2000" dirty="0"/>
            </a:br>
            <a:r>
              <a:rPr lang="en-US" sz="2000" dirty="0"/>
              <a:t>Casey Xing </a:t>
            </a:r>
            <a:br>
              <a:rPr lang="en-US" sz="2000" dirty="0"/>
            </a:br>
            <a:r>
              <a:rPr lang="en-US" sz="2000" dirty="0"/>
              <a:t>Chin </a:t>
            </a:r>
            <a:r>
              <a:rPr lang="en-US" sz="2000" dirty="0" err="1"/>
              <a:t>Yeoh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73880" y="571722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xkcd.com/1270/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160" y="1250591"/>
            <a:ext cx="3749040" cy="44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Format</a:t>
            </a:r>
          </a:p>
        </p:txBody>
      </p:sp>
      <p:sp>
        <p:nvSpPr>
          <p:cNvPr id="228147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object file header</a:t>
            </a:r>
            <a:r>
              <a:rPr lang="en-US" sz="2400" dirty="0"/>
              <a:t>: </a:t>
            </a:r>
            <a:r>
              <a:rPr lang="en-US" sz="2400" dirty="0" smtClean="0"/>
              <a:t> size </a:t>
            </a:r>
            <a:r>
              <a:rPr lang="en-US" sz="2400" dirty="0"/>
              <a:t>and position of the other pieces of the object file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text segment</a:t>
            </a:r>
            <a:r>
              <a:rPr lang="en-US" sz="2400" dirty="0"/>
              <a:t>: </a:t>
            </a:r>
            <a:r>
              <a:rPr lang="en-US" sz="2400" dirty="0" smtClean="0"/>
              <a:t> the </a:t>
            </a:r>
            <a:r>
              <a:rPr lang="en-US" sz="2400" dirty="0"/>
              <a:t>machine code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data segment</a:t>
            </a:r>
            <a:r>
              <a:rPr lang="en-US" sz="2400" dirty="0"/>
              <a:t>: </a:t>
            </a:r>
            <a:r>
              <a:rPr lang="en-US" sz="2400" dirty="0" smtClean="0"/>
              <a:t> data </a:t>
            </a:r>
            <a:r>
              <a:rPr lang="en-US" sz="2400" dirty="0"/>
              <a:t>in the source </a:t>
            </a:r>
            <a:r>
              <a:rPr lang="en-US" sz="2400" dirty="0" smtClean="0"/>
              <a:t>file (binary)</a:t>
            </a:r>
            <a:endParaRPr lang="en-US" sz="2400" dirty="0"/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relocation </a:t>
            </a:r>
            <a:r>
              <a:rPr lang="en-US" sz="2400" u="sng" dirty="0" smtClean="0"/>
              <a:t>table</a:t>
            </a:r>
            <a:r>
              <a:rPr lang="en-US" sz="2400" dirty="0" smtClean="0"/>
              <a:t>:  identifies </a:t>
            </a:r>
            <a:r>
              <a:rPr lang="en-US" sz="2400" dirty="0"/>
              <a:t>lines of code that need to be “handled”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symbol table</a:t>
            </a:r>
            <a:r>
              <a:rPr lang="en-US" sz="2400" dirty="0"/>
              <a:t>: </a:t>
            </a:r>
            <a:r>
              <a:rPr lang="en-US" sz="2400" dirty="0" smtClean="0"/>
              <a:t> list </a:t>
            </a:r>
            <a:r>
              <a:rPr lang="en-US" sz="2400" dirty="0"/>
              <a:t>of this file’s labels and data that can be referenced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debugging information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More info:  ELF format</a:t>
            </a:r>
            <a:endParaRPr lang="en-US" sz="2400" dirty="0"/>
          </a:p>
          <a:p>
            <a:pPr lvl="1"/>
            <a:r>
              <a:rPr lang="en-US" sz="1800" dirty="0" smtClean="0">
                <a:latin typeface="Courier New"/>
                <a:cs typeface="Courier New"/>
                <a:hlinkClick r:id="rId2"/>
              </a:rPr>
              <a:t>http</a:t>
            </a:r>
            <a:r>
              <a:rPr lang="en-US" sz="1800" dirty="0">
                <a:latin typeface="Courier New"/>
                <a:cs typeface="Courier New"/>
                <a:hlinkClick r:id="rId2"/>
              </a:rPr>
              <a:t>://</a:t>
            </a:r>
            <a:r>
              <a:rPr lang="en-US" sz="1800" dirty="0" smtClean="0">
                <a:latin typeface="Courier New"/>
                <a:cs typeface="Courier New"/>
                <a:hlinkClick r:id="rId2"/>
              </a:rPr>
              <a:t>www.skyfree.org/linux/references/ELF_Format.pdf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Linker</a:t>
            </a:r>
          </a:p>
        </p:txBody>
      </p:sp>
      <p:sp>
        <p:nvSpPr>
          <p:cNvPr id="231526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/>
              <a:t>Input: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Object </a:t>
            </a:r>
            <a:r>
              <a:rPr lang="en-US" sz="2400" dirty="0" smtClean="0"/>
              <a:t>files </a:t>
            </a:r>
            <a:r>
              <a:rPr lang="en-US" sz="2400" dirty="0"/>
              <a:t>(e.g. ELF, COFF)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foo.o</a:t>
            </a:r>
            <a:endParaRPr lang="en-US" sz="1800" dirty="0"/>
          </a:p>
          <a:p>
            <a:r>
              <a:rPr lang="en-US" sz="2400" b="1" dirty="0" smtClean="0"/>
              <a:t>Output:</a:t>
            </a:r>
            <a:r>
              <a:rPr lang="en-US" sz="2400" dirty="0" smtClean="0"/>
              <a:t>  executable binary program 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a.out</a:t>
            </a:r>
            <a:endParaRPr lang="en-US" sz="2000" dirty="0"/>
          </a:p>
          <a:p>
            <a:pPr>
              <a:spcBef>
                <a:spcPts val="2400"/>
              </a:spcBef>
            </a:pPr>
            <a:r>
              <a:rPr lang="en-US" sz="2400" dirty="0"/>
              <a:t>Combines several </a:t>
            </a:r>
            <a:r>
              <a:rPr lang="en-US" sz="2400" dirty="0" smtClean="0"/>
              <a:t>object </a:t>
            </a:r>
            <a:r>
              <a:rPr lang="en-US" sz="2400" dirty="0"/>
              <a:t>files </a:t>
            </a:r>
            <a:r>
              <a:rPr lang="en-US" sz="2400" dirty="0" smtClean="0"/>
              <a:t>into a </a:t>
            </a:r>
            <a:r>
              <a:rPr lang="en-US" sz="2400" dirty="0"/>
              <a:t>single </a:t>
            </a:r>
            <a:r>
              <a:rPr lang="en-US" sz="2400" dirty="0" smtClean="0"/>
              <a:t>executable (</a:t>
            </a:r>
            <a:r>
              <a:rPr lang="en-US" sz="2400" i="1" dirty="0" smtClean="0">
                <a:solidFill>
                  <a:srgbClr val="FF0000"/>
                </a:solidFill>
              </a:rPr>
              <a:t>linking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Enables separate compilation/assembling </a:t>
            </a:r>
            <a:r>
              <a:rPr lang="en-US" sz="2400" dirty="0"/>
              <a:t>of files</a:t>
            </a:r>
          </a:p>
          <a:p>
            <a:pPr lvl="1"/>
            <a:r>
              <a:rPr lang="en-US" sz="2000" dirty="0"/>
              <a:t>Changes to </a:t>
            </a:r>
            <a:r>
              <a:rPr lang="en-US" sz="2000" dirty="0" smtClean="0"/>
              <a:t>one </a:t>
            </a:r>
            <a:r>
              <a:rPr lang="en-US" sz="2000" dirty="0"/>
              <a:t>file do not require </a:t>
            </a:r>
            <a:r>
              <a:rPr lang="en-US" sz="2000" dirty="0" smtClean="0"/>
              <a:t>recompiling </a:t>
            </a:r>
            <a:r>
              <a:rPr lang="en-US" sz="2000" dirty="0"/>
              <a:t>of whole </a:t>
            </a:r>
            <a:r>
              <a:rPr lang="en-US" sz="2000" dirty="0" smtClean="0"/>
              <a:t>program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7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0312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Take text segment from each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/>
              <a:t> file and put them together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Take data segment from each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/>
              <a:t> file, put them </a:t>
            </a:r>
            <a:r>
              <a:rPr lang="en-US" sz="2400" dirty="0" smtClean="0"/>
              <a:t>together</a:t>
            </a:r>
            <a:r>
              <a:rPr lang="en-US" sz="2400" dirty="0"/>
              <a:t>, and concatenate this onto end of text segments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Resolve References</a:t>
            </a:r>
          </a:p>
          <a:p>
            <a:pPr lvl="1"/>
            <a:r>
              <a:rPr lang="en-US" sz="2000" dirty="0"/>
              <a:t>Go through Relocation Table; handle each entry</a:t>
            </a:r>
          </a:p>
          <a:p>
            <a:endParaRPr lang="en-US" sz="2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80160" y="3600141"/>
            <a:ext cx="6910399" cy="3073655"/>
            <a:chOff x="914400" y="3600141"/>
            <a:chExt cx="6910399" cy="3073655"/>
          </a:xfrm>
        </p:grpSpPr>
        <p:grpSp>
          <p:nvGrpSpPr>
            <p:cNvPr id="23" name="Group 22"/>
            <p:cNvGrpSpPr/>
            <p:nvPr/>
          </p:nvGrpSpPr>
          <p:grpSpPr>
            <a:xfrm>
              <a:off x="914400" y="3600141"/>
              <a:ext cx="1541124" cy="1553155"/>
              <a:chOff x="1981200" y="3265170"/>
              <a:chExt cx="1541124" cy="1553155"/>
            </a:xfrm>
          </p:grpSpPr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3265170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object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file 1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289425" y="3635040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info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289425" y="4029567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289425" y="4424095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text 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194560" y="5120640"/>
              <a:ext cx="1541124" cy="1553156"/>
              <a:chOff x="1981200" y="5114518"/>
              <a:chExt cx="1541124" cy="1553156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1981200" y="5114518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object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file 2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289425" y="5484388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info 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289425" y="5878915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data 2</a:t>
                </a:r>
                <a:endParaRPr lang="en-US" sz="1400" b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2289425" y="6273443"/>
                <a:ext cx="924674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text 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147299" y="4543011"/>
              <a:ext cx="3704861" cy="1126566"/>
              <a:chOff x="2147299" y="4543011"/>
              <a:chExt cx="3704861" cy="1126566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3768903" y="4750813"/>
                <a:ext cx="1232899" cy="616449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hlin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Linker</a:t>
                </a:r>
                <a:endParaRPr lang="en-US" sz="2000" b="1" dirty="0">
                  <a:solidFill>
                    <a:schemeClr val="hlin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2147299" y="4543011"/>
                <a:ext cx="1669051" cy="39457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3427459" y="5299453"/>
                <a:ext cx="557202" cy="37012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5001802" y="5052873"/>
                <a:ext cx="850358" cy="87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52160" y="3881619"/>
              <a:ext cx="1972639" cy="2001922"/>
              <a:chOff x="5494961" y="3881619"/>
              <a:chExt cx="1972639" cy="2001922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5494962" y="3881619"/>
                <a:ext cx="1972638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a.out</a:t>
                </a:r>
                <a:endPara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5494961" y="4256412"/>
                <a:ext cx="1972638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</a:t>
                </a: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5494962" y="4667378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</a:t>
                </a: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 2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5494962" y="5078344"/>
                <a:ext cx="1972638" cy="39423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</a:t>
                </a: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text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494962" y="5489310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</a:t>
                </a: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text 2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36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/>
              <a:t>Disassembling Object Code</a:t>
            </a:r>
            <a:endParaRPr lang="en-US" dirty="0"/>
          </a:p>
        </p:txBody>
      </p:sp>
      <p:sp>
        <p:nvSpPr>
          <p:cNvPr id="153605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>
                <a:cs typeface="Calibri" panose="020F0502020204030204" pitchFamily="34" charset="0"/>
              </a:rPr>
              <a:t>Disassembled:</a:t>
            </a: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 smtClean="0">
              <a:cs typeface="Calibri" panose="020F0502020204030204" pitchFamily="34" charset="0"/>
            </a:endParaRPr>
          </a:p>
          <a:p>
            <a:pPr lvl="1"/>
            <a:endParaRPr lang="en-US" dirty="0" smtClean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r>
              <a:rPr lang="en-US" b="1" dirty="0" smtClean="0">
                <a:solidFill>
                  <a:srgbClr val="4B2A85"/>
                </a:solidFill>
                <a:cs typeface="Calibri" panose="020F0502020204030204" pitchFamily="34" charset="0"/>
              </a:rPr>
              <a:t>Disassembler</a:t>
            </a:r>
            <a:r>
              <a:rPr lang="en-US" dirty="0" smtClean="0">
                <a:cs typeface="Calibri" panose="020F0502020204030204" pitchFamily="34" charset="0"/>
              </a:rPr>
              <a:t> 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-d sum</a:t>
            </a:r>
            <a:r>
              <a:rPr lang="en-US" dirty="0" smtClean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Useful tool for examining object code 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 1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 smtClean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Analyzes bit pattern of series of instructions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Produces approximate rendition of assembly code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Can run on either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dirty="0" smtClean="0">
                <a:cs typeface="Calibri" panose="020F0502020204030204" pitchFamily="34" charset="0"/>
              </a:rPr>
              <a:t> (complete executable)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 smtClean="0">
                <a:cs typeface="Calibri" panose="020F0502020204030204" pitchFamily="34" charset="0"/>
              </a:rPr>
              <a:t> file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828800"/>
            <a:ext cx="6858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0000000000400536 &lt;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&gt;:  </a:t>
            </a:r>
            <a:endParaRPr lang="de-DE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400536:  48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     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%rdi,%rsi  </a:t>
            </a:r>
            <a:endParaRPr lang="de-DE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400539:  48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89 32  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endParaRPr lang="de-DE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40053c:  c3           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115800" y="3970080"/>
              <a:ext cx="1409400" cy="68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9680" y="3965400"/>
                <a:ext cx="1420200" cy="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24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394960"/>
            <a:ext cx="8366760" cy="1306512"/>
          </a:xfrm>
        </p:spPr>
        <p:txBody>
          <a:bodyPr/>
          <a:lstStyle/>
          <a:p>
            <a:r>
              <a:rPr lang="en-US" sz="2400" dirty="0"/>
              <a:t>Anything that can be interpreted as executable code</a:t>
            </a:r>
          </a:p>
          <a:p>
            <a:r>
              <a:rPr lang="en-US" sz="2400" dirty="0"/>
              <a:t>Disassembler examines bytes </a:t>
            </a:r>
            <a:r>
              <a:rPr lang="en-US" sz="2400" dirty="0" smtClean="0"/>
              <a:t>and attempts to reconstruct </a:t>
            </a:r>
            <a:r>
              <a:rPr lang="en-US" sz="2400" dirty="0"/>
              <a:t>assembly 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56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WINWORD.EXE: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file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30001000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55             push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30001001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8b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esp,%ebp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30001003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6a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ff   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push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30001005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68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90 10 00 30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push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68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91 dc 4c 30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push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$0x304cdc91</a:t>
            </a:r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End User License Agreement</a:t>
            </a:r>
          </a:p>
        </p:txBody>
      </p:sp>
    </p:spTree>
    <p:extLst>
      <p:ext uri="{BB962C8B-B14F-4D97-AF65-F5344CB8AC3E}">
        <p14:creationId xmlns:p14="http://schemas.microsoft.com/office/powerpoint/2010/main" val="19267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Loader</a:t>
            </a:r>
          </a:p>
        </p:txBody>
      </p:sp>
      <p:sp>
        <p:nvSpPr>
          <p:cNvPr id="233984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 smtClean="0"/>
              <a:t>Input:</a:t>
            </a:r>
            <a:r>
              <a:rPr lang="en-US" sz="2400" dirty="0" smtClean="0"/>
              <a:t>  </a:t>
            </a:r>
            <a:r>
              <a:rPr lang="en-US" sz="2400" dirty="0"/>
              <a:t>executable binary </a:t>
            </a:r>
            <a:r>
              <a:rPr lang="en-US" sz="2400" dirty="0" smtClean="0"/>
              <a:t>program, command-line arguments</a:t>
            </a:r>
            <a:endParaRPr lang="en-US" sz="2400" dirty="0"/>
          </a:p>
          <a:p>
            <a:pPr lvl="1"/>
            <a:r>
              <a:rPr lang="en-US" sz="2000" dirty="0" smtClean="0">
                <a:latin typeface="Courier New" pitchFamily="-65" charset="0"/>
              </a:rPr>
              <a:t>./</a:t>
            </a:r>
            <a:r>
              <a:rPr lang="en-US" sz="2000" dirty="0" err="1" smtClean="0">
                <a:latin typeface="Courier New" pitchFamily="-65" charset="0"/>
              </a:rPr>
              <a:t>a.out</a:t>
            </a:r>
            <a:r>
              <a:rPr lang="en-US" sz="2000" dirty="0" smtClean="0">
                <a:latin typeface="Courier New" pitchFamily="-65" charset="0"/>
              </a:rPr>
              <a:t> arg1 arg2</a:t>
            </a:r>
            <a:endParaRPr lang="en-US" sz="2000" dirty="0"/>
          </a:p>
          <a:p>
            <a:r>
              <a:rPr lang="en-US" sz="2400" b="1" dirty="0" smtClean="0"/>
              <a:t>Output:</a:t>
            </a:r>
            <a:r>
              <a:rPr lang="en-US" sz="2400" dirty="0" smtClean="0"/>
              <a:t>  &lt;program is run&gt;</a:t>
            </a:r>
          </a:p>
          <a:p>
            <a:endParaRPr lang="en-US" sz="2400" dirty="0" smtClean="0"/>
          </a:p>
          <a:p>
            <a:r>
              <a:rPr lang="en-US" sz="2400" dirty="0" smtClean="0"/>
              <a:t>Loader duties primarily handled by OS/kernel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More about this when we learn about processes</a:t>
            </a:r>
          </a:p>
          <a:p>
            <a:r>
              <a:rPr lang="en-US" sz="2400" dirty="0" smtClean="0"/>
              <a:t>Memory sections (Instructions, Static Data, Stack) are set up</a:t>
            </a:r>
          </a:p>
          <a:p>
            <a:r>
              <a:rPr lang="en-US" sz="2400" dirty="0" smtClean="0"/>
              <a:t>Registers are initialized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6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One-dimensional</a:t>
            </a:r>
          </a:p>
          <a:p>
            <a:pPr lvl="1"/>
            <a:r>
              <a:rPr lang="en-US" dirty="0" smtClean="0"/>
              <a:t>Multi-dimensional (nested)</a:t>
            </a:r>
          </a:p>
          <a:p>
            <a:pPr lvl="1"/>
            <a:r>
              <a:rPr lang="en-US" dirty="0" smtClean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 smtClean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 smtClean="0"/>
              <a:t>Array Allocation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05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 Principle</a:t>
                </a:r>
              </a:p>
              <a:p>
                <a:pPr lvl="1"/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dirty="0">
                    <a:cs typeface="Courier New" panose="02070309020205020404" pitchFamily="49" charset="0"/>
                  </a:rPr>
                  <a:t>a</a:t>
                </a:r>
                <a:r>
                  <a:rPr lang="en-US" dirty="0" smtClean="0"/>
                  <a:t>rray of data type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/>
                  <a:t> and length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i="1" dirty="0" smtClean="0"/>
                  <a:t>Contiguously</a:t>
                </a:r>
                <a:r>
                  <a:rPr lang="en-US" dirty="0" smtClean="0"/>
                  <a:t> allocated region of 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N*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sizeof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/>
                  <a:t> bytes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</a:t>
                </a:r>
                <a:r>
                  <a:rPr lang="en-US" dirty="0" smtClean="0"/>
                  <a:t>returns address of </a:t>
                </a:r>
                <a:r>
                  <a:rPr lang="en-US" dirty="0"/>
                  <a:t>array </a:t>
                </a:r>
                <a:r>
                  <a:rPr lang="en-US" dirty="0" smtClean="0"/>
                  <a:t>(</a:t>
                </a:r>
                <a:r>
                  <a:rPr lang="en-US" dirty="0"/>
                  <a:t>t</a:t>
                </a:r>
                <a:r>
                  <a:rPr lang="en-US" dirty="0" smtClean="0"/>
                  <a:t>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01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9"/>
                </p:custDataLst>
              </p:nvPr>
            </p:nvSpPr>
            <p:spPr>
              <a:blipFill rotWithShape="0">
                <a:blip r:embed="rId70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lide Number Placeholder 8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1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294" y="3285358"/>
            <a:ext cx="178927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[12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2" name="Group 98"/>
          <p:cNvGrpSpPr/>
          <p:nvPr>
            <p:custDataLst>
              <p:tags r:id="rId5"/>
            </p:custDataLst>
          </p:nvPr>
        </p:nvGrpSpPr>
        <p:grpSpPr>
          <a:xfrm>
            <a:off x="2057400" y="3334663"/>
            <a:ext cx="3505200" cy="733842"/>
            <a:chOff x="2514600" y="2667000"/>
            <a:chExt cx="3505200" cy="733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76" name="Text Box 20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514600" y="3062288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77" name="Text Box 21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062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78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79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156" y="4121179"/>
            <a:ext cx="15424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4" name="Group 97"/>
          <p:cNvGrpSpPr/>
          <p:nvPr>
            <p:custDataLst>
              <p:tags r:id="rId7"/>
            </p:custDataLst>
          </p:nvPr>
        </p:nvGrpSpPr>
        <p:grpSpPr>
          <a:xfrm>
            <a:off x="2057400" y="4168602"/>
            <a:ext cx="5334000" cy="733842"/>
            <a:chOff x="2514600" y="3429000"/>
            <a:chExt cx="5334000" cy="733842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88" name="Text Box 3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14600" y="3810000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89" name="Text Box 3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824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+ 4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0" name="Line 3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1" name="Line 3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2" name="Text Box 3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68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3" name="Line 3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4" name="Text Box 3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292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5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6" name="Text Box 40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9436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7" name="Line 4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8" name="Text Box 42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8580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+ 20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9" name="Line 4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3725" y="4934863"/>
            <a:ext cx="16658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a[3];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96"/>
          <p:cNvGrpSpPr/>
          <p:nvPr>
            <p:custDataLst>
              <p:tags r:id="rId9"/>
            </p:custDataLst>
          </p:nvPr>
        </p:nvGrpSpPr>
        <p:grpSpPr>
          <a:xfrm>
            <a:off x="2057400" y="5002540"/>
            <a:ext cx="6399700" cy="750888"/>
            <a:chOff x="2515700" y="4343402"/>
            <a:chExt cx="6399700" cy="750888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08" name="Line 5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1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01929" y="4724402"/>
              <a:ext cx="1013471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 </a:t>
              </a:r>
              <a:r>
                <a:rPr lang="en-US" sz="1800" b="0" dirty="0">
                  <a:latin typeface="Calibri" pitchFamily="34" charset="0"/>
                </a:rPr>
                <a:t>+ 24</a:t>
              </a:r>
              <a:endParaRPr lang="en-US" sz="1800" b="0" i="1" dirty="0">
                <a:latin typeface="Calibri" pitchFamily="34" charset="0"/>
              </a:endParaRPr>
            </a:p>
          </p:txBody>
        </p:sp>
        <p:sp>
          <p:nvSpPr>
            <p:cNvPr id="301112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15700" y="4710115"/>
              <a:ext cx="40603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13" name="Line 5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4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14800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5" name="Line 5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6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96929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7" name="Line 6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581" y="5707414"/>
            <a:ext cx="1955985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94"/>
          <p:cNvGrpSpPr/>
          <p:nvPr>
            <p:custDataLst>
              <p:tags r:id="rId11"/>
            </p:custDataLst>
          </p:nvPr>
        </p:nvGrpSpPr>
        <p:grpSpPr>
          <a:xfrm>
            <a:off x="2057400" y="5929667"/>
            <a:ext cx="6248400" cy="733842"/>
            <a:chOff x="2438400" y="6019800"/>
            <a:chExt cx="6248400" cy="733842"/>
          </a:xfrm>
        </p:grpSpPr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42" name="Text Box 8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38400" y="6386513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43" name="Line 8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4" name="Text Box 8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386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5" name="Line 8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6" name="Text Box 9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674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7" name="Line 9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58" name="Line 10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61" name="Text Box 10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96200" y="64150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+ 24</a:t>
              </a:r>
              <a:endParaRPr lang="en-US" sz="1600" b="0" i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Access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8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 Principle</a:t>
                </a:r>
              </a:p>
              <a:p>
                <a:pPr lvl="1"/>
                <a:r>
                  <a:rPr lang="en-US" b="1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Anonymous Pro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</a:t>
                </a:r>
                <a:r>
                  <a:rPr lang="en-US" dirty="0"/>
                  <a:t>a</a:t>
                </a:r>
                <a:r>
                  <a:rPr lang="en-US" dirty="0" smtClean="0"/>
                  <a:t>rray of data type </a:t>
                </a:r>
                <a:r>
                  <a:rPr lang="en-US" b="1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/>
                  <a:t> and length </a:t>
                </a:r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dirty="0" smtClean="0"/>
                  <a:t>Identifier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 smtClean="0"/>
                  <a:t> returns address of array (type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u="sng" dirty="0" smtClean="0"/>
              </a:p>
              <a:p>
                <a:pPr lvl="1"/>
                <a:endParaRPr lang="en-US" u="sng" dirty="0"/>
              </a:p>
              <a:p>
                <a:r>
                  <a:rPr lang="en-US" u="sng" dirty="0" smtClean="0"/>
                  <a:t>Reference</a:t>
                </a:r>
                <a:r>
                  <a:rPr lang="en-US" dirty="0" smtClean="0"/>
                  <a:t>        </a:t>
                </a:r>
                <a:r>
                  <a:rPr lang="en-US" u="sng" dirty="0" smtClean="0"/>
                  <a:t>Type</a:t>
                </a:r>
                <a:r>
                  <a:rPr lang="en-US" dirty="0"/>
                  <a:t>	</a:t>
                </a:r>
                <a:r>
                  <a:rPr lang="en-US" u="sng" dirty="0" smtClean="0"/>
                  <a:t>Value</a:t>
                </a:r>
                <a:r>
                  <a:rPr lang="en-US" dirty="0" smtClean="0">
                    <a:latin typeface="Anonymous Pro" charset="0"/>
                    <a:ea typeface="Anonymous Pro" charset="0"/>
                    <a:cs typeface="Anonymous Pro" charset="0"/>
                  </a:rPr>
                  <a:t>		</a:t>
                </a:r>
                <a:endParaRPr lang="en-US" dirty="0">
                  <a:latin typeface="Anonymous Pro" charset="0"/>
                  <a:ea typeface="Anonymous Pro" charset="0"/>
                  <a:cs typeface="Anonymous Pro" charset="0"/>
                </a:endParaRPr>
              </a:p>
            </p:txBody>
          </p:sp>
        </mc:Choice>
        <mc:Fallback xmlns="">
          <p:sp>
            <p:nvSpPr>
              <p:cNvPr id="302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5"/>
                </p:custDataLst>
              </p:nvPr>
            </p:nvSpPr>
            <p:spPr>
              <a:blipFill rotWithShape="0">
                <a:blip r:embed="rId26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7495" y="2819400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616435" y="2866822"/>
            <a:ext cx="5334000" cy="754353"/>
            <a:chOff x="2514600" y="3429000"/>
            <a:chExt cx="5334000" cy="77446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27" name="Text Box 3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3810000"/>
              <a:ext cx="396875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+4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968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+8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292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+12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9436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+16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Text Box 4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8580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+20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1023"/>
              </p:ext>
            </p:extLst>
          </p:nvPr>
        </p:nvGraphicFramePr>
        <p:xfrm>
          <a:off x="822960" y="4114800"/>
          <a:ext cx="742696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x[4]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&amp;x[2]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+ 8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x[5]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(whatever’s in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memory at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x+20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*(x+1)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+ 4*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4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(x86-64) due Wednesday (5/01)</a:t>
            </a:r>
          </a:p>
          <a:p>
            <a:r>
              <a:rPr lang="en-US" dirty="0"/>
              <a:t>Homework 3, </a:t>
            </a:r>
            <a:r>
              <a:rPr lang="en-US" dirty="0" smtClean="0"/>
              <a:t>due Wednesday (5/8)</a:t>
            </a:r>
            <a:endParaRPr lang="en-US" dirty="0"/>
          </a:p>
          <a:p>
            <a:pPr lvl="1"/>
            <a:r>
              <a:rPr lang="en-US" dirty="0"/>
              <a:t>On midterm material, but due after the midterm</a:t>
            </a:r>
          </a:p>
          <a:p>
            <a:pPr lvl="2"/>
            <a:endParaRPr lang="en-US" dirty="0"/>
          </a:p>
          <a:p>
            <a:r>
              <a:rPr lang="en-US" b="1" dirty="0" smtClean="0"/>
              <a:t>Midterm </a:t>
            </a:r>
            <a:r>
              <a:rPr lang="en-US" dirty="0" smtClean="0"/>
              <a:t>(Fri 5/03, 4:30-5:30pm in KNE 130)</a:t>
            </a:r>
          </a:p>
          <a:p>
            <a:pPr lvl="1"/>
            <a:r>
              <a:rPr lang="en-US" sz="2800" dirty="0"/>
              <a:t>No lecture on Friday 5/03</a:t>
            </a:r>
          </a:p>
          <a:p>
            <a:pPr lvl="1"/>
            <a:r>
              <a:rPr lang="en-US" sz="2800" dirty="0"/>
              <a:t>Ruth will hold office hours instead</a:t>
            </a:r>
          </a:p>
          <a:p>
            <a:pPr lvl="2"/>
            <a:r>
              <a:rPr lang="en-US" sz="2400" dirty="0"/>
              <a:t>Fri 11:30am-12:30pm in CSE 460</a:t>
            </a:r>
          </a:p>
          <a:p>
            <a:pPr lvl="2"/>
            <a:r>
              <a:rPr lang="en-US" sz="2400" dirty="0"/>
              <a:t>Fri 2:30-3:30pm in CSE 460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03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6109295" y="1956581"/>
            <a:ext cx="176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initialization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2126074" y="2269066"/>
            <a:ext cx="413926" cy="74066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>
            <p:custDataLst>
              <p:tags r:id="rId6"/>
            </p:custDataLst>
          </p:nvPr>
        </p:nvCxnSpPr>
        <p:spPr bwMode="auto">
          <a:xfrm flipH="1">
            <a:off x="5117630" y="2220148"/>
            <a:ext cx="1034814" cy="3763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2926080"/>
            <a:ext cx="836612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000" b="0" kern="0" dirty="0" smtClean="0"/>
              <a:t>:  Declaration “</a:t>
            </a:r>
            <a:r>
              <a:rPr lang="en-US" sz="2000" kern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20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 smtClean="0"/>
              <a:t>” equivalent to “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</a:t>
            </a:r>
            <a:r>
              <a:rPr lang="en-US" sz="2000" b="0" kern="0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486400"/>
            <a:ext cx="8366125" cy="1189038"/>
          </a:xfrm>
        </p:spPr>
        <p:txBody>
          <a:bodyPr/>
          <a:lstStyle/>
          <a:p>
            <a:r>
              <a:rPr lang="en-US" b="0" dirty="0" smtClean="0"/>
              <a:t>Example </a:t>
            </a:r>
            <a:r>
              <a:rPr lang="en-US" b="0" dirty="0"/>
              <a:t>arrays </a:t>
            </a:r>
            <a:r>
              <a:rPr lang="en-US" b="0" dirty="0" smtClean="0"/>
              <a:t>happened to be allocated </a:t>
            </a:r>
            <a:r>
              <a:rPr lang="en-US" b="0" dirty="0"/>
              <a:t>in successive 20 byte blocks</a:t>
            </a:r>
          </a:p>
          <a:p>
            <a:pPr lvl="1"/>
            <a:r>
              <a:rPr lang="en-US" dirty="0"/>
              <a:t>Not guaranteed to happen in general</a:t>
            </a:r>
          </a:p>
        </p:txBody>
      </p:sp>
      <p:sp>
        <p:nvSpPr>
          <p:cNvPr id="69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932024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259105" y="2979446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2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3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4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6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9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1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3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8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60" y="37338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" name="Group 24"/>
          <p:cNvGrpSpPr/>
          <p:nvPr>
            <p:custDataLst>
              <p:tags r:id="rId7"/>
            </p:custDataLst>
          </p:nvPr>
        </p:nvGrpSpPr>
        <p:grpSpPr>
          <a:xfrm>
            <a:off x="2260365" y="3781222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2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3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6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0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2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0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45720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24"/>
          <p:cNvGrpSpPr/>
          <p:nvPr>
            <p:custDataLst>
              <p:tags r:id="rId9"/>
            </p:custDataLst>
          </p:nvPr>
        </p:nvGrpSpPr>
        <p:grpSpPr>
          <a:xfrm>
            <a:off x="2259105" y="4619422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2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3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4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5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6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9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0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1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2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3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13429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Accessing Example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2560320"/>
            <a:ext cx="54864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z[dig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408024"/>
            <a:ext cx="1930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4"/>
          <p:cNvGrpSpPr/>
          <p:nvPr>
            <p:custDataLst>
              <p:tags r:id="rId5"/>
            </p:custDataLst>
          </p:nvPr>
        </p:nvGrpSpPr>
        <p:grpSpPr>
          <a:xfrm>
            <a:off x="2184165" y="1455446"/>
            <a:ext cx="5435835" cy="754354"/>
            <a:chOff x="2412765" y="3429000"/>
            <a:chExt cx="5435835" cy="77447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3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6" name="Line 3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8" name="Line 3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0" name="Line 4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2" name="Line 4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931920"/>
            <a:ext cx="5486400" cy="643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cs-CZ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cs-CZ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%rdi,%rsi,4), %eax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z[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digit]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3192" y="4663440"/>
            <a:ext cx="8366760" cy="16459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/>
              <a:t>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 contains 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Desired digit at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%rdi+4*%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 smtClean="0">
                <a:solidFill>
                  <a:schemeClr val="tx1"/>
                </a:solidFill>
              </a:rPr>
              <a:t>, so u</a:t>
            </a: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se memory reference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(%rdi,%rsi,4)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 smtClean="0"/>
              <a:t>No bounds checking</a:t>
            </a:r>
            <a:endParaRPr lang="en-US" sz="2000" b="0" kern="0" dirty="0" smtClean="0"/>
          </a:p>
          <a:p>
            <a:r>
              <a:rPr lang="en-US" sz="2000" b="0" kern="0" dirty="0" smtClean="0"/>
              <a:t>Example arrays happened to be allocated in successive 20 byte blocks</a:t>
            </a:r>
          </a:p>
          <a:p>
            <a:pPr lvl="1"/>
            <a:r>
              <a:rPr lang="en-US" b="0" kern="0" dirty="0" smtClean="0"/>
              <a:t>Not guaranteed to happen in general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0611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Details:  Arrays </a:t>
            </a:r>
            <a:r>
              <a:rPr lang="en-US" dirty="0"/>
              <a:t>and Pointers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Arrays are (almost) identical to pointers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char *string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char string[]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are nearly identical declarations</a:t>
            </a:r>
          </a:p>
          <a:p>
            <a:pPr lvl="1"/>
            <a:r>
              <a:rPr lang="en-US" dirty="0" smtClean="0"/>
              <a:t>Differ in subtle ways:  initialization,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etc.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An array variable looks like a pointer to the first (0</a:t>
            </a:r>
            <a:r>
              <a:rPr lang="en-US" baseline="30000" dirty="0" smtClean="0"/>
              <a:t>th</a:t>
            </a:r>
            <a:r>
              <a:rPr lang="en-US" dirty="0" smtClean="0"/>
              <a:t>) element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[0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r>
              <a:rPr lang="en-US" dirty="0" smtClean="0"/>
              <a:t> </a:t>
            </a:r>
            <a:r>
              <a:rPr lang="en-US" dirty="0"/>
              <a:t>same as </a:t>
            </a:r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err="1" smtClean="0">
                <a:latin typeface="Courier New"/>
                <a:cs typeface="Courier New"/>
              </a:rPr>
              <a:t>ar</a:t>
            </a:r>
            <a:r>
              <a:rPr lang="en-US" dirty="0" smtClean="0">
                <a:latin typeface="+mj-lt"/>
                <a:cs typeface="Courier New"/>
              </a:rPr>
              <a:t>;   </a:t>
            </a:r>
            <a:r>
              <a:rPr lang="en-US" dirty="0" err="1" smtClean="0">
                <a:latin typeface="Courier New"/>
                <a:cs typeface="Courier New"/>
              </a:rPr>
              <a:t>ar</a:t>
            </a:r>
            <a:r>
              <a:rPr lang="en-US" dirty="0" smtClean="0">
                <a:latin typeface="Courier New"/>
                <a:cs typeface="Courier New"/>
              </a:rPr>
              <a:t>[</a:t>
            </a:r>
            <a:r>
              <a:rPr lang="en-US" dirty="0">
                <a:latin typeface="Courier New"/>
                <a:cs typeface="Courier New"/>
              </a:rPr>
              <a:t>2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r>
              <a:rPr lang="en-US" dirty="0" smtClean="0"/>
              <a:t> </a:t>
            </a:r>
            <a:r>
              <a:rPr lang="en-US" dirty="0"/>
              <a:t>same as </a:t>
            </a:r>
            <a:r>
              <a:rPr lang="en-US" dirty="0">
                <a:latin typeface="Courier New"/>
                <a:cs typeface="Courier New"/>
              </a:rPr>
              <a:t>*(</a:t>
            </a:r>
            <a:r>
              <a:rPr lang="en-US" dirty="0" smtClean="0">
                <a:latin typeface="Courier New"/>
                <a:cs typeface="Courier New"/>
              </a:rPr>
              <a:t>ar+2)</a:t>
            </a:r>
          </a:p>
          <a:p>
            <a:pPr lvl="2"/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An array variable is read-only (no assignment)</a:t>
            </a:r>
          </a:p>
          <a:p>
            <a:pPr lvl="1"/>
            <a:r>
              <a:rPr lang="en-US" dirty="0" smtClean="0"/>
              <a:t>Cannot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&lt;anything&gt;"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Details:  Arrays </a:t>
            </a:r>
            <a:r>
              <a:rPr lang="en-US" dirty="0"/>
              <a:t>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Declared arrays only allocated while the scope is valid: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char*</a:t>
            </a:r>
            <a:r>
              <a:rPr lang="en-US" sz="2400" dirty="0" smtClean="0">
                <a:latin typeface="Courier New"/>
                <a:cs typeface="Courier New"/>
              </a:rPr>
              <a:t> foo</a:t>
            </a:r>
            <a:r>
              <a:rPr lang="en-US" sz="2400" dirty="0">
                <a:latin typeface="Courier New"/>
                <a:cs typeface="Courier New"/>
              </a:rPr>
              <a:t>() {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char</a:t>
            </a:r>
            <a:r>
              <a:rPr lang="en-US" sz="2400" dirty="0">
                <a:latin typeface="Courier New"/>
                <a:cs typeface="Courier New"/>
              </a:rPr>
              <a:t> string[32]; ...;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return</a:t>
            </a:r>
            <a:r>
              <a:rPr lang="en-US" sz="2400" dirty="0">
                <a:latin typeface="Courier New"/>
                <a:cs typeface="Courier New"/>
              </a:rPr>
              <a:t> string;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	}</a:t>
            </a:r>
            <a:endParaRPr lang="en-US" sz="2000" dirty="0"/>
          </a:p>
          <a:p>
            <a:r>
              <a:rPr lang="en-US" dirty="0"/>
              <a:t>An array is passed </a:t>
            </a:r>
            <a:r>
              <a:rPr lang="en-US" dirty="0" smtClean="0"/>
              <a:t>to </a:t>
            </a:r>
            <a:r>
              <a:rPr lang="en-US" dirty="0"/>
              <a:t>a function as a </a:t>
            </a:r>
            <a:r>
              <a:rPr lang="en-US" dirty="0" smtClean="0"/>
              <a:t>pointer:</a:t>
            </a:r>
          </a:p>
          <a:p>
            <a:pPr lvl="1"/>
            <a:r>
              <a:rPr lang="en-US" dirty="0" smtClean="0"/>
              <a:t>Array size gets lost!</a:t>
            </a:r>
          </a:p>
          <a:p>
            <a:pPr marL="0" indent="0" eaLnBrk="0" hangingPunct="0">
              <a:spcBef>
                <a:spcPts val="2400"/>
              </a:spcBef>
              <a:buNone/>
            </a:pPr>
            <a:r>
              <a:rPr lang="en-US" sz="2000" dirty="0" smtClean="0">
                <a:latin typeface="Courier New" charset="0"/>
              </a:rPr>
              <a:t>	</a:t>
            </a:r>
            <a:r>
              <a:rPr lang="en-US" sz="2400" b="1" dirty="0" err="1" smtClean="0">
                <a:latin typeface="Courier New" charset="0"/>
              </a:rPr>
              <a:t>int</a:t>
            </a:r>
            <a:r>
              <a:rPr lang="en-US" sz="2400" dirty="0" smtClean="0">
                <a:latin typeface="Courier New" charset="0"/>
              </a:rPr>
              <a:t> foo(</a:t>
            </a:r>
            <a:r>
              <a:rPr lang="en-US" sz="2400" b="1" dirty="0" err="1" smtClean="0">
                <a:latin typeface="Courier New" charset="0"/>
              </a:rPr>
              <a:t>int</a:t>
            </a:r>
            <a:r>
              <a:rPr lang="en-US" sz="2400" dirty="0" smtClean="0">
                <a:latin typeface="Courier New" charset="0"/>
              </a:rPr>
              <a:t> </a:t>
            </a:r>
            <a:r>
              <a:rPr lang="en-US" sz="2400" dirty="0" err="1" smtClean="0">
                <a:latin typeface="Courier New" charset="0"/>
              </a:rPr>
              <a:t>ar</a:t>
            </a:r>
            <a:r>
              <a:rPr lang="en-US" sz="2400" dirty="0" smtClean="0">
                <a:latin typeface="Courier New" charset="0"/>
              </a:rPr>
              <a:t>[], </a:t>
            </a:r>
            <a:r>
              <a:rPr lang="en-US" sz="2400" b="1" dirty="0" smtClean="0">
                <a:latin typeface="Courier New" charset="0"/>
              </a:rPr>
              <a:t>unsigned 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size</a:t>
            </a:r>
            <a:r>
              <a:rPr lang="en-US" sz="2400" dirty="0" smtClean="0">
                <a:latin typeface="Courier New" charset="0"/>
              </a:rPr>
              <a:t>) {</a:t>
            </a:r>
            <a:br>
              <a:rPr lang="en-US" sz="2400" dirty="0" smtClean="0">
                <a:latin typeface="Courier New" charset="0"/>
              </a:rPr>
            </a:br>
            <a:r>
              <a:rPr lang="en-US" sz="2400" dirty="0" smtClean="0">
                <a:latin typeface="Courier New" charset="0"/>
              </a:rPr>
              <a:t>	   ... </a:t>
            </a:r>
            <a:r>
              <a:rPr lang="en-US" sz="2400" dirty="0" err="1" smtClean="0">
                <a:latin typeface="Courier New" charset="0"/>
              </a:rPr>
              <a:t>ar</a:t>
            </a:r>
            <a:r>
              <a:rPr lang="en-US" sz="2400" dirty="0" smtClean="0">
                <a:latin typeface="Courier New" charset="0"/>
              </a:rPr>
              <a:t>[size-1] ...</a:t>
            </a:r>
            <a:br>
              <a:rPr lang="en-US" sz="2400" dirty="0" smtClean="0">
                <a:latin typeface="Courier New" charset="0"/>
              </a:rPr>
            </a:br>
            <a:r>
              <a:rPr lang="en-US" sz="2400" dirty="0" smtClean="0">
                <a:latin typeface="Courier New" charset="0"/>
              </a:rPr>
              <a:t>	}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5788" y="2323785"/>
            <a:ext cx="2678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BAD!</a:t>
            </a:r>
            <a:endParaRPr lang="en-US" sz="8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51460" y="5486400"/>
            <a:ext cx="2184400" cy="1163457"/>
            <a:chOff x="5348514" y="5442857"/>
            <a:chExt cx="2184400" cy="1163457"/>
          </a:xfrm>
        </p:grpSpPr>
        <p:sp>
          <p:nvSpPr>
            <p:cNvPr id="9" name="TextBox 8"/>
            <p:cNvSpPr txBox="1"/>
            <p:nvPr/>
          </p:nvSpPr>
          <p:spPr>
            <a:xfrm>
              <a:off x="5348514" y="5775317"/>
              <a:ext cx="218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Must explicitly</a:t>
              </a:r>
            </a:p>
            <a:p>
              <a:pPr algn="r"/>
              <a:r>
                <a:rPr lang="en-US" sz="24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 the size!</a:t>
              </a:r>
              <a:endParaRPr 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021286" y="5442857"/>
              <a:ext cx="293914" cy="4354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952676" y="4754880"/>
            <a:ext cx="3276600" cy="571500"/>
            <a:chOff x="3657600" y="4470400"/>
            <a:chExt cx="3276600" cy="571500"/>
          </a:xfrm>
        </p:grpSpPr>
        <p:sp>
          <p:nvSpPr>
            <p:cNvPr id="13" name="TextBox 12"/>
            <p:cNvSpPr txBox="1"/>
            <p:nvPr/>
          </p:nvSpPr>
          <p:spPr>
            <a:xfrm>
              <a:off x="4686300" y="4470400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Really</a:t>
              </a:r>
              <a:r>
                <a:rPr lang="en-US" sz="20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dirty="0" err="1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000" b="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*</a:t>
              </a:r>
              <a:r>
                <a:rPr lang="en-US" sz="2000" b="0" dirty="0" err="1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ar</a:t>
              </a:r>
              <a:endParaRPr lang="en-US" sz="2000" b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3657600" y="4670455"/>
              <a:ext cx="2019300" cy="371445"/>
            </a:xfrm>
            <a:prstGeom prst="arc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1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 smtClean="0"/>
              <a:t>One-dimensional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Multi-dimensional (nested)</a:t>
            </a:r>
          </a:p>
          <a:p>
            <a:pPr lvl="1"/>
            <a:r>
              <a:rPr lang="en-US" dirty="0" smtClean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 smtClean="0"/>
              <a:t>Unions</a:t>
            </a:r>
            <a:endParaRPr lang="en-US" strike="sngStrike" dirty="0">
              <a:solidFill>
                <a:srgbClr val="A6A6A6"/>
              </a:solidFill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Example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3395133" y="3479800"/>
            <a:ext cx="4119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What is the layout in memory?</a:t>
            </a: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561364" y="1352736"/>
            <a:ext cx="2011680" cy="27432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7"/>
            </p:custDataLst>
          </p:nvPr>
        </p:nvCxnSpPr>
        <p:spPr bwMode="auto">
          <a:xfrm>
            <a:off x="809835" y="1665614"/>
            <a:ext cx="285283" cy="194168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368108" y="3625700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C00000"/>
                </a:solidFill>
                <a:latin typeface="Calibri" pitchFamily="34" charset="0"/>
              </a:rPr>
              <a:t>same as: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Nested Array Example</a:t>
            </a: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108549"/>
            <a:ext cx="8366760" cy="1452062"/>
          </a:xfrm>
        </p:spPr>
        <p:txBody>
          <a:bodyPr/>
          <a:lstStyle/>
          <a:p>
            <a:r>
              <a:rPr lang="en-US" dirty="0" smtClean="0"/>
              <a:t>“Row-major” ordering of all elements</a:t>
            </a:r>
          </a:p>
          <a:p>
            <a:r>
              <a:rPr lang="en-US" dirty="0" smtClean="0"/>
              <a:t>Elements in the same row are contiguous</a:t>
            </a:r>
          </a:p>
          <a:p>
            <a:r>
              <a:rPr lang="en-US" dirty="0" smtClean="0"/>
              <a:t>Guaranteed  (in C)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0823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905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429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953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56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477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9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80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001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41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04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05000" y="3443287"/>
            <a:ext cx="1524000" cy="762000"/>
            <a:chOff x="816" y="2640"/>
            <a:chExt cx="960" cy="480"/>
          </a:xfrm>
        </p:grpSpPr>
        <p:sp>
          <p:nvSpPr>
            <p:cNvPr id="308244" name="Rectangle 2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5" name="Rectangle 2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6" name="Rectangle 2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7" name="Rectangle 2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8" name="Rectangle 2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429000" y="3443287"/>
            <a:ext cx="1524000" cy="762000"/>
            <a:chOff x="816" y="2640"/>
            <a:chExt cx="960" cy="480"/>
          </a:xfrm>
        </p:grpSpPr>
        <p:sp>
          <p:nvSpPr>
            <p:cNvPr id="308250" name="Rectangle 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1" name="Rectangle 2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2" name="Rectangle 2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3" name="Rectangle 2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4" name="Rectangle 3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953000" y="3443287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7" name="Rectangle 3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8" name="Rectangle 3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9" name="Rectangle 3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0" name="Rectangle 3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477000" y="3438527"/>
            <a:ext cx="1524000" cy="766763"/>
            <a:chOff x="816" y="2637"/>
            <a:chExt cx="960" cy="483"/>
          </a:xfrm>
        </p:grpSpPr>
        <p:sp>
          <p:nvSpPr>
            <p:cNvPr id="308262" name="Rectangle 3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3" name="Rectangle 3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4" name="Rectangle 4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5" name="Rectangle 4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6" name="Rectangle 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08267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05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3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7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8" name="Group 47"/>
          <p:cNvGrpSpPr/>
          <p:nvPr>
            <p:custDataLst>
              <p:tags r:id="rId22"/>
            </p:custDataLst>
          </p:nvPr>
        </p:nvGrpSpPr>
        <p:grpSpPr>
          <a:xfrm>
            <a:off x="6666196" y="2431519"/>
            <a:ext cx="1563248" cy="1011771"/>
            <a:chOff x="6666196" y="2431519"/>
            <a:chExt cx="1563248" cy="1011771"/>
          </a:xfrm>
        </p:grpSpPr>
        <p:sp>
          <p:nvSpPr>
            <p:cNvPr id="308230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666196" y="2431519"/>
              <a:ext cx="156324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sea[3][2];</a:t>
              </a:r>
              <a:endPara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7" name="Straight Arrow Connector 46"/>
            <p:cNvCxnSpPr>
              <a:stCxn id="308230" idx="2"/>
              <a:endCxn id="308264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7239000" y="2800851"/>
              <a:ext cx="208820" cy="642439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>
            <p:custDataLst>
              <p:tags r:id="rId23"/>
            </p:custDataLst>
          </p:nvPr>
        </p:nvSpPr>
        <p:spPr>
          <a:xfrm>
            <a:off x="2209800" y="2973125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0</a:t>
            </a:r>
          </a:p>
        </p:txBody>
      </p:sp>
      <p:sp>
        <p:nvSpPr>
          <p:cNvPr id="53" name="TextBox 52"/>
          <p:cNvSpPr txBox="1"/>
          <p:nvPr>
            <p:custDataLst>
              <p:tags r:id="rId24"/>
            </p:custDataLst>
          </p:nvPr>
        </p:nvSpPr>
        <p:spPr>
          <a:xfrm>
            <a:off x="3754296" y="2975397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1</a:t>
            </a:r>
          </a:p>
        </p:txBody>
      </p:sp>
      <p:sp>
        <p:nvSpPr>
          <p:cNvPr id="54" name="TextBox 53"/>
          <p:cNvSpPr txBox="1"/>
          <p:nvPr>
            <p:custDataLst>
              <p:tags r:id="rId25"/>
            </p:custDataLst>
          </p:nvPr>
        </p:nvSpPr>
        <p:spPr>
          <a:xfrm>
            <a:off x="5249863" y="295503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2</a:t>
            </a:r>
          </a:p>
        </p:txBody>
      </p:sp>
      <p:sp>
        <p:nvSpPr>
          <p:cNvPr id="55" name="TextBox 54"/>
          <p:cNvSpPr txBox="1"/>
          <p:nvPr>
            <p:custDataLst>
              <p:tags r:id="rId26"/>
            </p:custDataLst>
          </p:nvPr>
        </p:nvSpPr>
        <p:spPr>
          <a:xfrm>
            <a:off x="6808007" y="297095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3</a:t>
            </a:r>
          </a:p>
        </p:txBody>
      </p:sp>
      <p:sp>
        <p:nvSpPr>
          <p:cNvPr id="56" name="Rectangle 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60" name="TextBox 59"/>
          <p:cNvSpPr txBox="1"/>
          <p:nvPr>
            <p:custDataLst>
              <p:tags r:id="rId29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195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Two-Dimensional (Nested) Arrays</a:t>
            </a:r>
            <a:endParaRPr lang="en-US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Declaration: 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 smtClean="0"/>
              <a:t>2D array of data 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 smtClean="0"/>
              <a:t>Each element requires </a:t>
            </a:r>
            <a:br>
              <a:rPr lang="en-US" dirty="0" smtClean="0"/>
            </a:br>
            <a:r>
              <a:rPr lang="en-US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bytes</a:t>
            </a:r>
          </a:p>
          <a:p>
            <a:r>
              <a:rPr lang="en-US" dirty="0" smtClean="0"/>
              <a:t>Array size?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09253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4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5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6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7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8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9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0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1" name="Freeform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309262" name="Freeform 1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3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Two-Dimensional (Nested) Arrays</a:t>
            </a:r>
            <a:endParaRPr lang="en-US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Declaration: 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 smtClean="0"/>
              <a:t>Array size: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/>
              <a:t> bytes</a:t>
            </a:r>
          </a:p>
          <a:p>
            <a:r>
              <a:rPr lang="en-US" dirty="0" smtClean="0"/>
              <a:t>Arrangement:  </a:t>
            </a:r>
            <a:r>
              <a:rPr lang="en-US" b="1" dirty="0" smtClean="0"/>
              <a:t>row-major</a:t>
            </a:r>
            <a:r>
              <a:rPr lang="en-US" dirty="0" smtClean="0"/>
              <a:t> </a:t>
            </a:r>
            <a:r>
              <a:rPr lang="en-US" dirty="0"/>
              <a:t>ordering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211" y="498478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9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57200" y="5349240"/>
            <a:ext cx="8229600" cy="990600"/>
            <a:chOff x="336" y="3408"/>
            <a:chExt cx="5184" cy="624"/>
          </a:xfrm>
        </p:grpSpPr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27" name="Rectangle 2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24" name="Rectangle 2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sp>
          <p:nvSpPr>
            <p:cNvPr id="23" name="Rectangle 2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  •  •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6400800"/>
            <a:ext cx="8229600" cy="228600"/>
            <a:chOff x="457200" y="6324600"/>
            <a:chExt cx="8229600" cy="228600"/>
          </a:xfrm>
        </p:grpSpPr>
        <p:sp>
          <p:nvSpPr>
            <p:cNvPr id="33" name="Line 3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7200" y="6477000"/>
              <a:ext cx="822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572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86868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6355080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alibri" pitchFamily="34" charset="0"/>
              </a:rPr>
              <a:t>  </a:t>
            </a:r>
            <a:r>
              <a:rPr lang="en-US" sz="1800" b="0" dirty="0" smtClean="0">
                <a:latin typeface="Calibri" pitchFamily="34" charset="0"/>
              </a:rPr>
              <a:t>bytes</a:t>
            </a:r>
            <a:endParaRPr lang="en-US" sz="1800" b="0" dirty="0">
              <a:latin typeface="Calibri" pitchFamily="34" charset="0"/>
            </a:endParaRPr>
          </a:p>
        </p:txBody>
      </p:sp>
      <p:grpSp>
        <p:nvGrpSpPr>
          <p:cNvPr id="38" name="Group 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9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4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6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7" name="Freeform 1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48" name="Freeform 1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9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Row Access</a:t>
            </a:r>
            <a:endParaRPr lang="en-US" u="sng" dirty="0"/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202011"/>
          </a:xfrm>
        </p:spPr>
        <p:txBody>
          <a:bodyPr/>
          <a:lstStyle/>
          <a:p>
            <a:r>
              <a:rPr lang="en-US" dirty="0" smtClean="0"/>
              <a:t>Row vectors</a:t>
            </a:r>
          </a:p>
          <a:p>
            <a:pPr lvl="1"/>
            <a:r>
              <a:rPr lang="en-US" dirty="0" smtClean="0"/>
              <a:t>Given  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A[R][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C]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 smtClean="0"/>
              <a:t> is an array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smtClean="0"/>
              <a:t> elements (“row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/>
              <a:t>”)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dirty="0" smtClean="0"/>
              <a:t> is address of array</a:t>
            </a:r>
          </a:p>
          <a:p>
            <a:pPr lvl="2"/>
            <a:r>
              <a:rPr lang="en-US" dirty="0" smtClean="0"/>
              <a:t>Starting address of row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1027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12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57600" y="4381976"/>
            <a:ext cx="2133600" cy="1524000"/>
            <a:chOff x="1680" y="2064"/>
            <a:chExt cx="1344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82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3" name="Line 1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4" name="Line 1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5" name="Line 1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6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05600" y="4381976"/>
            <a:ext cx="2133600" cy="1524000"/>
            <a:chOff x="4176" y="2064"/>
            <a:chExt cx="1344" cy="960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310291" name="Rectangle 1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89" name="Rectangl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90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92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3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4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5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A[R-1]</a:t>
              </a:r>
            </a:p>
          </p:txBody>
        </p:sp>
      </p:grpSp>
      <p:sp>
        <p:nvSpPr>
          <p:cNvPr id="310296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sp>
        <p:nvSpPr>
          <p:cNvPr id="310297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7417" y="6125527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310298" name="Line 2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334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0299" name="Line 2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3400" y="4381976"/>
            <a:ext cx="2133600" cy="1524000"/>
            <a:chOff x="336" y="2064"/>
            <a:chExt cx="1344" cy="960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310304" name="Rectangle 3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302" name="Rectangle 3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303" name="Rectangle 3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305" name="Line 3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6" name="Line 3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7" name="Rectangl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A[0]</a:t>
              </a:r>
            </a:p>
          </p:txBody>
        </p:sp>
        <p:sp>
          <p:nvSpPr>
            <p:cNvPr id="310308" name="Line 3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66654" y="6122908"/>
            <a:ext cx="1447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*C*4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6122908"/>
            <a:ext cx="1752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A+(R-1)*C*4</a:t>
            </a:r>
          </a:p>
        </p:txBody>
      </p:sp>
      <p:sp>
        <p:nvSpPr>
          <p:cNvPr id="310312" name="Line 4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4000255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9976" y="3026664"/>
            <a:ext cx="349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+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*(C * </a:t>
            </a:r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2967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10" grpId="0"/>
      <p:bldP spid="310311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68880" y="2791047"/>
            <a:ext cx="4206240" cy="3822263"/>
          </a:xfrm>
          <a:prstGeom prst="roundRect">
            <a:avLst>
              <a:gd name="adj" fmla="val 2122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movslq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(%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rdi,%rdi,4),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sea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(,%rax,4),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/>
            </a:r>
            <a:b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sea: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1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5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...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Row Access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4169408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sea(,%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 +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(20 * index)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4270248" y="4178808"/>
            <a:ext cx="3100303" cy="90886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Translation?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3180322"/>
            <a:ext cx="740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What data type is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b="0" kern="0" dirty="0" smtClean="0">
                <a:latin typeface="Calibri" pitchFamily="34" charset="0"/>
              </a:rPr>
              <a:t>What is its value?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263022"/>
            <a:ext cx="8366125" cy="2377440"/>
          </a:xfrm>
        </p:spPr>
        <p:txBody>
          <a:bodyPr/>
          <a:lstStyle/>
          <a:p>
            <a:r>
              <a:rPr lang="en-US" sz="2400" dirty="0"/>
              <a:t>Row Vector</a:t>
            </a:r>
            <a:endParaRPr lang="en-US" sz="2400" dirty="0" smtClean="0"/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b="1" dirty="0"/>
              <a:t> </a:t>
            </a:r>
            <a:r>
              <a:rPr lang="en-US" sz="2000" dirty="0"/>
              <a:t>is array of 5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err="1" smtClean="0"/>
              <a:t>s</a:t>
            </a:r>
            <a:endParaRPr lang="en-US" sz="2000" dirty="0"/>
          </a:p>
          <a:p>
            <a:pPr lvl="1"/>
            <a:r>
              <a:rPr lang="en-US" sz="2000" dirty="0"/>
              <a:t>Starting </a:t>
            </a:r>
            <a:r>
              <a:rPr lang="en-US" sz="2000" dirty="0" smtClean="0"/>
              <a:t>address 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sea+20*index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Assembly </a:t>
            </a:r>
            <a:r>
              <a:rPr lang="en-US" sz="2400" dirty="0"/>
              <a:t>Code</a:t>
            </a:r>
          </a:p>
          <a:p>
            <a:pPr lvl="1"/>
            <a:r>
              <a:rPr lang="en-US" sz="2000" dirty="0"/>
              <a:t>Computes and returns address</a:t>
            </a:r>
          </a:p>
          <a:p>
            <a:pPr lvl="1"/>
            <a:r>
              <a:rPr lang="en-US" sz="2000" dirty="0"/>
              <a:t>Compute </a:t>
            </a:r>
            <a:r>
              <a:rPr lang="en-US" sz="2000" dirty="0" smtClean="0"/>
              <a:t>as: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sea+4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*(index+4*index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)= sea+20*index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200400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sea(,%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 +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 * index)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310274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2" name="Group 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310281" name="Rectangle 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 • </a:t>
                  </a: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      • • •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310279" name="Rectangle 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310282" name="Line 1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3" name="Line 1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4" name="Line 1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5" name="Line 1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6" name="Rectangle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310291" name="Rectangle 1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89" name="Rectangle 1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90" name="Rectangle 18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92" name="Line 2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3" name="Line 21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4" name="Line 22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5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310296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0298" name="Line 2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10299" name="Line 2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310304" name="Rectangle 32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302" name="Rectangle 3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303" name="Rectangle 3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305" name="Line 3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6" name="Line 3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7" name="Rectangle 3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310308" name="Line 3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0310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31031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(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R-1)*C*4</a:t>
              </a:r>
            </a:p>
          </p:txBody>
        </p:sp>
        <p:sp>
          <p:nvSpPr>
            <p:cNvPr id="31031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41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42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Element Access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003800" y="6231467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 Elements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 smtClean="0"/>
              <a:t> is element of type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smtClean="0"/>
              <a:t>, which requires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 smtClean="0"/>
              <a:t>Address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 smtClean="0"/>
              <a:t> is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+ (i*C + 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0729" y="6260068"/>
            <a:ext cx="30445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*C*4 +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46" name="Rectangle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47" name="Group 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7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79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 • </a:t>
                  </a: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      • • •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74" name="Line 1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5" name="Line 1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8" name="Group 1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70" name="Rectangle 1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71" name="Rectangle 17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72" name="Rectangle 18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66" name="Line 2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7" name="Line 2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8" name="Line 2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9" name="Rectangle 2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49" name="Rectangle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53" name="Group 28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5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62" name="Rectangle 32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63" name="Rectangle 3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64" name="Rectangle 3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58" name="Line 3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3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61" name="Line 3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(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R-1)*C*4</a:t>
              </a:r>
            </a:p>
          </p:txBody>
        </p:sp>
        <p:sp>
          <p:nvSpPr>
            <p:cNvPr id="56" name="Line 4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</p:spTree>
    <p:extLst>
      <p:ext uri="{BB962C8B-B14F-4D97-AF65-F5344CB8AC3E}">
        <p14:creationId xmlns:p14="http://schemas.microsoft.com/office/powerpoint/2010/main" val="30116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Element Access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931920"/>
            <a:ext cx="8366125" cy="2560320"/>
          </a:xfrm>
        </p:spPr>
        <p:txBody>
          <a:bodyPr/>
          <a:lstStyle/>
          <a:p>
            <a:r>
              <a:rPr lang="en-US" dirty="0" smtClean="0"/>
              <a:t>Array Elements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sea[index][digit]</a:t>
            </a:r>
            <a:r>
              <a:rPr lang="en-US" dirty="0" smtClean="0"/>
              <a:t> is an </a:t>
            </a:r>
            <a:r>
              <a:rPr lang="en-US" b="1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b="1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sizeof</a:t>
            </a:r>
            <a:r>
              <a:rPr lang="en-US" kern="12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b="1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kern="12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)=4</a:t>
            </a:r>
            <a:r>
              <a:rPr lang="en-US" dirty="0"/>
              <a:t>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Address =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+ 5*4*index + 4*digit</a:t>
            </a:r>
          </a:p>
          <a:p>
            <a:r>
              <a:rPr lang="en-US" dirty="0" smtClean="0"/>
              <a:t>Assembly Code</a:t>
            </a:r>
          </a:p>
          <a:p>
            <a:pPr lvl="1"/>
            <a:r>
              <a:rPr lang="en-US" dirty="0" smtClean="0"/>
              <a:t>Computes address as:   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((index+4*index) + digit)*4</a:t>
            </a:r>
          </a:p>
          <a:p>
            <a:pPr lvl="1"/>
            <a:r>
              <a:rPr lang="en-US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movl</a:t>
            </a:r>
            <a:r>
              <a:rPr lang="en-US" dirty="0" smtClean="0"/>
              <a:t> performs memory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133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926080"/>
            <a:ext cx="800100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(%rdi,%rdi,4),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5*index</a:t>
            </a: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5*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sea(,%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rsi,4),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*(sea +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4*(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5*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Multi-Dimensional Referencing Examples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 smtClean="0"/>
              <a:t>	</a:t>
            </a:r>
            <a:r>
              <a:rPr lang="en-US" u="sng" dirty="0" smtClean="0"/>
              <a:t>Reference</a:t>
            </a:r>
            <a:r>
              <a:rPr lang="en-US" dirty="0" smtClean="0"/>
              <a:t>	</a:t>
            </a:r>
            <a:r>
              <a:rPr lang="en-US" u="sng" dirty="0" smtClean="0"/>
              <a:t>Address</a:t>
            </a:r>
            <a:r>
              <a:rPr lang="en-US" dirty="0" smtClean="0"/>
              <a:t>	</a:t>
            </a:r>
            <a:r>
              <a:rPr lang="en-US" u="sng" dirty="0" smtClean="0"/>
              <a:t>Value</a:t>
            </a:r>
            <a:r>
              <a:rPr lang="en-US" dirty="0" smtClean="0"/>
              <a:t>	</a:t>
            </a:r>
            <a:r>
              <a:rPr lang="en-US" u="sng" dirty="0" smtClean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12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32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155" name="Rectangle 2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" name="Rectangle 2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7" name="Rectangle 2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8" name="Rectangle 2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9" name="Rectangle 2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3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50" name="Rectangle 2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1" name="Rectangle 2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2" name="Rectangle 2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3" name="Rectangle 2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4" name="Rectangle 3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4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45" name="Rectangle 3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6" name="Rectangle 3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7" name="Rectangle 3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8" name="Rectangle 3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9" name="Rectangle 3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5" name="Group 3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40" name="Rectangle 3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1" name="Rectangle 3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2" name="Rectangle 4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3" name="Rectangle 4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4" name="Rectangle 4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36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7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8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9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 smtClean="0"/>
              <a:t>One-dimensional</a:t>
            </a:r>
          </a:p>
          <a:p>
            <a:pPr lvl="1"/>
            <a:r>
              <a:rPr lang="en-US" dirty="0" smtClean="0"/>
              <a:t>Multi-dimensional (nested)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 smtClean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Building an Executable from a C File</a:t>
            </a:r>
            <a:endParaRPr lang="en-US" dirty="0"/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US" sz="2400" dirty="0" smtClean="0"/>
              <a:t>Code in files </a:t>
            </a:r>
            <a:r>
              <a:rPr lang="en-US" sz="2400" dirty="0" smtClean="0"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p1.c p2.c</a:t>
            </a:r>
          </a:p>
          <a:p>
            <a:r>
              <a:rPr lang="en-US" sz="2400" dirty="0" smtClean="0"/>
              <a:t>Compile with command:</a:t>
            </a:r>
            <a:r>
              <a:rPr lang="en-US" sz="2400" dirty="0" smtClean="0">
                <a:cs typeface="Calibri" panose="020F0502020204030204" pitchFamily="34" charset="0"/>
              </a:rPr>
              <a:t>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p1.c p2.c -o p</a:t>
            </a:r>
          </a:p>
          <a:p>
            <a:pPr lvl="1"/>
            <a:r>
              <a:rPr lang="en-US" sz="2000" dirty="0" smtClean="0"/>
              <a:t>Put resulting machine code in file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  <a:p>
            <a:r>
              <a:rPr lang="en-US" sz="2400" dirty="0" smtClean="0">
                <a:cs typeface="Calibri" panose="020F0502020204030204" pitchFamily="34" charset="0"/>
              </a:rPr>
              <a:t>Run with command: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./p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20" y="3108960"/>
            <a:ext cx="7665720" cy="3657600"/>
            <a:chOff x="731520" y="3017520"/>
            <a:chExt cx="7665720" cy="3657600"/>
          </a:xfrm>
        </p:grpSpPr>
        <p:grpSp>
          <p:nvGrpSpPr>
            <p:cNvPr id="2" name="Group 1"/>
            <p:cNvGrpSpPr/>
            <p:nvPr/>
          </p:nvGrpSpPr>
          <p:grpSpPr>
            <a:xfrm>
              <a:off x="731520" y="3017520"/>
              <a:ext cx="7665720" cy="3108960"/>
              <a:chOff x="1097280" y="3383280"/>
              <a:chExt cx="7665720" cy="3108960"/>
            </a:xfrm>
          </p:grpSpPr>
          <p:sp>
            <p:nvSpPr>
              <p:cNvPr id="148482" name="Rectangle 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97280" y="33832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3" name="Rectangle 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97280" y="42976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4" name="Rectangle 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97280" y="52120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5" name="Rectangle 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97280" y="61264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6" name="Line 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023360" y="37490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87" name="Rectangle 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114800" y="3820020"/>
                <a:ext cx="3196248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ompiler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–</a:t>
                </a:r>
                <a:r>
                  <a:rPr lang="en-US" sz="20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Og</a:t>
                </a:r>
                <a:r>
                  <a:rPr lang="en-US" sz="20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88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114800" y="4734420"/>
                <a:ext cx="3048000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ssembler (</a:t>
                </a:r>
                <a:r>
                  <a:rPr lang="en-US" sz="20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-c</a:t>
                </a: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en-US" sz="20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89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114800" y="5650440"/>
                <a:ext cx="2638425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inker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:r>
                  <a:rPr lang="en-US" sz="20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ld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0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86000" y="3383280"/>
                <a:ext cx="3474720" cy="3657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p1.c p2.c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1" name="Rectangle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86000" y="4297680"/>
                <a:ext cx="3474720" cy="36576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Asm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p1.s p2.s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2" name="Rectangle 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286000" y="5212079"/>
                <a:ext cx="3474720" cy="3657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p1.o p2.o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3" name="Rectangle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286000" y="6126480"/>
                <a:ext cx="3474720" cy="365760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Executable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4" name="Line 1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23360" y="46634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5" name="Line 15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23360" y="55778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7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5760720" y="5609626"/>
                <a:ext cx="1550328" cy="5953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6" name="Rectangle 1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568440" y="5212080"/>
                <a:ext cx="2194560" cy="39754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Static libraries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.a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sp>
          <p:nvSpPr>
            <p:cNvPr id="23" name="Line 1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57600" y="612648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49040" y="6202027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 u="sng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oader (the OS)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498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15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190" y="1735740"/>
            <a:ext cx="4572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9, 4, 7, 2, 0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5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190" y="2753988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[3]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33383" y="3277681"/>
            <a:ext cx="399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Calibri" pitchFamily="34" charset="0"/>
              </a:rPr>
              <a:t>Is a multi-level array the </a:t>
            </a:r>
            <a:br>
              <a:rPr lang="en-US" sz="2800" b="0" dirty="0" smtClean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same thing as a 2D array?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394" y="4216400"/>
            <a:ext cx="3249043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univ2D[3]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9, 8, 1, 9, 5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1, 5, 2, 1, 3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9, 4, 7, 2, 0 }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596472" y="6126259"/>
            <a:ext cx="753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Calibri" pitchFamily="34" charset="0"/>
              </a:rPr>
              <a:t>One array declaration = one contiguous block of memory</a:t>
            </a:r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8164404" y="353929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304800" y="3754735"/>
            <a:ext cx="29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2D Array Declaration: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28600" y="1274075"/>
            <a:ext cx="432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Multi-Level Array Declaration(s):</a:t>
            </a:r>
          </a:p>
        </p:txBody>
      </p:sp>
    </p:spTree>
    <p:extLst>
      <p:ext uri="{BB962C8B-B14F-4D97-AF65-F5344CB8AC3E}">
        <p14:creationId xmlns:p14="http://schemas.microsoft.com/office/powerpoint/2010/main" val="28233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486400" y="1362075"/>
            <a:ext cx="3657600" cy="2286000"/>
          </a:xfrm>
        </p:spPr>
        <p:txBody>
          <a:bodyPr/>
          <a:lstStyle/>
          <a:p>
            <a:r>
              <a:rPr lang="en-US" sz="2000" b="0" dirty="0"/>
              <a:t>Variable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2000" b="0" dirty="0"/>
              <a:t> denotes array of 3 elements</a:t>
            </a:r>
          </a:p>
          <a:p>
            <a:r>
              <a:rPr lang="en-US" sz="2000" b="0" dirty="0"/>
              <a:t>Each element is a pointer</a:t>
            </a:r>
          </a:p>
          <a:p>
            <a:pPr lvl="1"/>
            <a:r>
              <a:rPr lang="en-US" dirty="0" smtClean="0"/>
              <a:t>8 bytes each</a:t>
            </a:r>
            <a:endParaRPr lang="en-US" dirty="0"/>
          </a:p>
          <a:p>
            <a:r>
              <a:rPr lang="en-US" sz="2000" b="0" dirty="0"/>
              <a:t>Each pointer points to array of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err="1" smtClean="0"/>
              <a:t>s</a:t>
            </a:r>
            <a:r>
              <a:rPr lang="en-US" sz="2000" b="0" dirty="0" smtClean="0"/>
              <a:t> </a:t>
            </a:r>
            <a:endParaRPr lang="en-US" sz="2000" b="0" dirty="0"/>
          </a:p>
        </p:txBody>
      </p: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376238" y="3319392"/>
            <a:ext cx="8615362" cy="2667000"/>
            <a:chOff x="376238" y="3733800"/>
            <a:chExt cx="8615362" cy="26670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76238" y="4191000"/>
              <a:ext cx="1985963" cy="1530350"/>
              <a:chOff x="189" y="2112"/>
              <a:chExt cx="1251" cy="964"/>
            </a:xfrm>
          </p:grpSpPr>
          <p:sp>
            <p:nvSpPr>
              <p:cNvPr id="315400" name="Rectangle 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315403" name="Rectangle 1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15404" name="Rectangle 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05" name="Line 1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6" name="Line 1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7" name="Text Box 15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08" name="Text Box 16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09" name="Text Box 17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10" name="Oval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1" name="Oval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2" name="Oval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37338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33" name="Text Box 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33743" y="4572000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53" name="Text Box 6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9684" y="527208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554505" y="4006470"/>
              <a:ext cx="5435835" cy="754354"/>
              <a:chOff x="2412765" y="3429000"/>
              <a:chExt cx="5435835" cy="77447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3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16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3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8" name="Line 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9" name="Line 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1" name="Line 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3" name="Line 3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5" name="Line 4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6" name="Text Box 42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7" name="Line 4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3555765" y="4808246"/>
              <a:ext cx="5435835" cy="754354"/>
              <a:chOff x="2412765" y="3429000"/>
              <a:chExt cx="5435835" cy="77447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8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05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0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5" name="Text Box 42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3554505" y="5646446"/>
              <a:ext cx="5435835" cy="754354"/>
              <a:chOff x="2412765" y="3429000"/>
              <a:chExt cx="5435835" cy="77447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4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7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0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24" name="Text Box 3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5" name="Text Box 3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Text Box 36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Text 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Text Box 4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80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5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42" name="Freeform 141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142"/>
            <p:cNvSpPr/>
            <p:nvPr>
              <p:custDataLst>
                <p:tags r:id="rId12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143"/>
            <p:cNvSpPr/>
            <p:nvPr>
              <p:custDataLst>
                <p:tags r:id="rId13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3153348" y="6195038"/>
            <a:ext cx="5577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</a:rPr>
              <a:t>Note: this is how Java represents multi-dimensional arrays</a:t>
            </a:r>
          </a:p>
        </p:txBody>
      </p:sp>
      <p:sp>
        <p:nvSpPr>
          <p:cNvPr id="10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599" y="2438400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[3]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599" y="1371600"/>
            <a:ext cx="45720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36219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Element Access in </a:t>
            </a:r>
            <a:r>
              <a:rPr lang="en-US" u="sng" dirty="0" smtClean="0"/>
              <a:t>Multi-Level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4389438"/>
            <a:ext cx="8366125" cy="2122487"/>
          </a:xfrm>
        </p:spPr>
        <p:txBody>
          <a:bodyPr/>
          <a:lstStyle/>
          <a:p>
            <a:r>
              <a:rPr lang="en-US" b="0" dirty="0"/>
              <a:t>Computation </a:t>
            </a:r>
          </a:p>
          <a:p>
            <a:pPr lvl="1"/>
            <a:r>
              <a:rPr lang="en-US" dirty="0"/>
              <a:t>Element </a:t>
            </a:r>
            <a:r>
              <a:rPr lang="en-US" dirty="0" smtClean="0"/>
              <a:t>access  </a:t>
            </a:r>
            <a:r>
              <a:rPr lang="en-US" dirty="0"/>
              <a:t>Mem[Mem[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dirty="0"/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4*digit</a:t>
            </a:r>
            <a:r>
              <a:rPr lang="en-US" dirty="0"/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Must do</a:t>
            </a:r>
            <a:r>
              <a:rPr lang="en-US" b="1" dirty="0">
                <a:solidFill>
                  <a:srgbClr val="FF0000"/>
                </a:solidFill>
              </a:rPr>
              <a:t> two memory reads</a:t>
            </a:r>
          </a:p>
          <a:p>
            <a:pPr lvl="2"/>
            <a:r>
              <a:rPr lang="en-US" dirty="0"/>
              <a:t>First get pointer to row array</a:t>
            </a:r>
          </a:p>
          <a:p>
            <a:pPr lvl="2"/>
            <a:r>
              <a:rPr lang="en-US" dirty="0"/>
              <a:t>Then access element within </a:t>
            </a:r>
            <a:r>
              <a:rPr lang="en-US" dirty="0" smtClean="0"/>
              <a:t>array</a:t>
            </a:r>
          </a:p>
          <a:p>
            <a:pPr lvl="1"/>
            <a:r>
              <a:rPr lang="en-US" dirty="0" smtClean="0"/>
              <a:t>But allows inner arrays to be different lengths (not in this example)</a:t>
            </a:r>
            <a:endParaRPr lang="en-US" dirty="0"/>
          </a:p>
        </p:txBody>
      </p:sp>
      <p:sp>
        <p:nvSpPr>
          <p:cNvPr id="31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21012"/>
            <a:ext cx="8229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$2,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4*digit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(,%rdi,8),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[index] + 4*digit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return *p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316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420812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655090" y="1297523"/>
            <a:ext cx="4290496" cy="1589640"/>
            <a:chOff x="169863" y="3733800"/>
            <a:chExt cx="8821737" cy="2687997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74" name="Rectangle 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75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9" name="Line 1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2" name="Text Box 16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13053" y="5272087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3554505" y="4006474"/>
              <a:ext cx="5435835" cy="775347"/>
              <a:chOff x="2412765" y="3429000"/>
              <a:chExt cx="5435835" cy="796022"/>
            </a:xfrm>
          </p:grpSpPr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" name="Rectangle 2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1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0" name="Rectangle 2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5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1" name="Rectangle 28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2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2" name="Rectangle 29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1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3" name="Rectangle 3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3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57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16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2" name="Line 3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4" name="Line 3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6" name="Line 4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8" name="Line 4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3555765" y="4808250"/>
              <a:ext cx="5435835" cy="775347"/>
              <a:chOff x="2412765" y="3429000"/>
              <a:chExt cx="5435835" cy="796022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9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2" name="Rectangle 2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8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3" name="Rectangle 2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1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4" name="Rectangle 2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9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5" name="Rectangle 3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5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1" name="Line 3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4" name="Line 3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6" name="Line 3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8" name="Line 4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0" name="Line 4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3554505" y="5646450"/>
              <a:ext cx="5435835" cy="775347"/>
              <a:chOff x="2412765" y="3429000"/>
              <a:chExt cx="5435835" cy="796022"/>
            </a:xfrm>
          </p:grpSpPr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9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4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7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2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0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1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3" name="Line 3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6" name="Line 3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8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0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4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80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2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2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1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9319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index][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402336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18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Nested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9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Multi-level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5177135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Access </a:t>
            </a:r>
            <a:r>
              <a:rPr lang="en-US" b="0" i="1" dirty="0" smtClean="0">
                <a:latin typeface="Calibri" pitchFamily="34" charset="0"/>
              </a:rPr>
              <a:t>looks</a:t>
            </a:r>
            <a:r>
              <a:rPr lang="en-US" b="0" dirty="0" smtClean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02442" y="578792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sea+20*index+4*digit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458384" y="5778878"/>
            <a:ext cx="4572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581468" y="3331228"/>
            <a:ext cx="4290496" cy="1628804"/>
            <a:chOff x="169863" y="3733800"/>
            <a:chExt cx="8821737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13053" y="5272086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5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2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3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16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8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5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4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7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2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0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80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7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/>
              <a:t>Multi-Level </a:t>
            </a:r>
            <a:r>
              <a:rPr lang="en-US" dirty="0"/>
              <a:t>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 smtClean="0"/>
              <a:t>	</a:t>
            </a:r>
            <a:r>
              <a:rPr lang="en-US" sz="2000" u="sng" dirty="0" smtClean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 smtClean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-2]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b="1" dirty="0">
                <a:latin typeface="Anonymous Pro" panose="02060609030202000504" pitchFamily="49" charset="0"/>
              </a:rPr>
              <a:t>	</a:t>
            </a:r>
            <a:endParaRPr lang="en-US" sz="1800" b="1" dirty="0" smtClean="0">
              <a:latin typeface="Anonymous Pro" panose="02060609030202000504" pitchFamily="49" charset="0"/>
            </a:endParaRP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endParaRPr lang="en-US" sz="1800" b="1" dirty="0">
              <a:latin typeface="Anonymous Pro" panose="02060609030202000504" pitchFamily="49" charset="0"/>
            </a:endParaRP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232" name="Group 231"/>
          <p:cNvGrpSpPr/>
          <p:nvPr>
            <p:custDataLst>
              <p:tags r:id="rId4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4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23" name="Line 1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2" name="Text Box 1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3" name="Text Box 1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5" name="Text Box 17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6" name="Oval 1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7" name="Oval 1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8" name="Oval 2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69" name="Text Box 2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0" name="Text Box 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1" name="Text Box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2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7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86" name="Rectangle 26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87" name="Rectangle 27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88" name="Rectangle 28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89" name="Rectangle 2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90" name="Rectangle 3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3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74" name="Text Box 3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16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5" name="Text Box 3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6" name="Line 3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7" name="Line 3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8" name="Text Box 36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9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0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1" name="Line 3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2" name="Text Box 40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3" name="Line 4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4" name="Text Box 42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5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91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92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05" name="Rectangle 26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6" name="Rectangle 27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8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7" name="Rectangle 28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8" name="Rectangle 29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9" name="Rectangle 30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93" name="Text Box 3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4" name="Text Box 3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5" name="Line 3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6" name="Line 35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7" name="Text Box 3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8" name="Line 37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9" name="Text Box 3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0" name="Line 39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1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2" name="Line 41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3" name="Text Box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4" name="Line 43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210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211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24" name="Rectangle 26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5" name="Rectangle 27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4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6" name="Rectangle 2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7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7" name="Rectangle 2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8" name="Rectangle 3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0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12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3" name="Text Box 3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4" name="Line 3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5" name="Line 3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6" name="Text Box 3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7" name="Line 3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8" name="Text Box 3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9" name="Line 3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0" name="Text Box 4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1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2" name="Text Box 4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80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229" name="Freeform 228"/>
            <p:cNvSpPr/>
            <p:nvPr>
              <p:custDataLst>
                <p:tags r:id="rId8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0" name="Freeform 229"/>
            <p:cNvSpPr/>
            <p:nvPr>
              <p:custDataLst>
                <p:tags r:id="rId9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1" name="Freeform 230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Contiguous allocations of memory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 bounds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checking </a:t>
                </a:r>
                <a:r>
                  <a:rPr lang="en-US" dirty="0" smtClean="0"/>
                  <a:t>(and no default initialization)</a:t>
                </a:r>
                <a:endParaRPr lang="en-US" dirty="0"/>
              </a:p>
              <a:p>
                <a:r>
                  <a:rPr lang="en-US" dirty="0" smtClean="0"/>
                  <a:t>Can usually be treated like a pointer to first element</a:t>
                </a:r>
              </a:p>
              <a:p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a[4][5];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 array of arrays</a:t>
                </a:r>
              </a:p>
              <a:p>
                <a:pPr lvl="1"/>
                <a:r>
                  <a:rPr lang="en-US" dirty="0" smtClean="0"/>
                  <a:t>all levels in one contiguous block of memory</a:t>
                </a:r>
              </a:p>
              <a:p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b[4];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 array of pointers to arrays</a:t>
                </a:r>
              </a:p>
              <a:p>
                <a:pPr lvl="1"/>
                <a:r>
                  <a:rPr lang="en-US" dirty="0" smtClean="0"/>
                  <a:t>First level in one contiguous block of memory</a:t>
                </a:r>
              </a:p>
              <a:p>
                <a:pPr lvl="1"/>
                <a:r>
                  <a:rPr lang="en-US" dirty="0" smtClean="0"/>
                  <a:t>Each element in the first level points to another “sub” array</a:t>
                </a:r>
              </a:p>
              <a:p>
                <a:pPr lvl="1"/>
                <a:r>
                  <a:rPr lang="en-US" dirty="0"/>
                  <a:t>P</a:t>
                </a:r>
                <a:r>
                  <a:rPr lang="en-US" dirty="0" smtClean="0"/>
                  <a:t>arts anywhere in memory</a:t>
                </a:r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1" name="TextBox 70"/>
          <p:cNvSpPr txBox="1"/>
          <p:nvPr>
            <p:custDataLst>
              <p:tags r:id="rId7"/>
            </p:custDataLst>
          </p:nvPr>
        </p:nvSpPr>
        <p:spPr>
          <a:xfrm>
            <a:off x="2505591" y="4073161"/>
            <a:ext cx="5909185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3 = 48	9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6 = 60	4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+ 4*-1 = 32	3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+ 4*15 = 76	??</a:t>
            </a:r>
            <a:r>
              <a:rPr lang="en-US" sz="1800" b="0" i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000" b="0" i="1" dirty="0" smtClean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 smtClean="0"/>
              <a:t>No bounds checking</a:t>
            </a:r>
            <a:endParaRPr lang="en-US" sz="2000" b="0" kern="0" dirty="0" smtClean="0"/>
          </a:p>
          <a:p>
            <a:r>
              <a:rPr lang="en-US" sz="2000" b="0" kern="0" dirty="0" smtClean="0"/>
              <a:t>Example arrays happened to be allocated in successive 20 byte blocks</a:t>
            </a:r>
          </a:p>
          <a:p>
            <a:pPr lvl="1"/>
            <a:r>
              <a:rPr lang="en-US" b="0" kern="0" dirty="0" smtClean="0"/>
              <a:t>Not guaranteed to happen in general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7688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4185" y="937532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 Loop Example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94486" y="138954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10*0 + 9 = 9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05790" y="2241317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 + 8 = 98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280283" y="299186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 + 1 = 981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030856" y="3935662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 + 9 = 9819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213955" y="489786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10*9819 + 5 = 98195</a:t>
            </a:r>
          </a:p>
        </p:txBody>
      </p:sp>
      <p:sp>
        <p:nvSpPr>
          <p:cNvPr id="11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21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9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65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8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09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53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9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97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5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52694" y="1701632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46146" y="2573239"/>
            <a:ext cx="497572" cy="51985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559971" y="3321558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844503" y="4231743"/>
            <a:ext cx="309330" cy="74877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129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Loop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Original: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Transformed:</a:t>
            </a:r>
          </a:p>
          <a:p>
            <a:pPr lvl="1"/>
            <a:r>
              <a:rPr lang="en-US" dirty="0" smtClean="0"/>
              <a:t>Eliminate loop variable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 smtClean="0">
                <a:latin typeface="Calibri"/>
                <a:cs typeface="Calibri"/>
              </a:rPr>
              <a:t>,</a:t>
            </a:r>
            <a:br>
              <a:rPr lang="en-US" dirty="0" err="1" smtClean="0">
                <a:latin typeface="Calibri"/>
                <a:cs typeface="Calibri"/>
              </a:rPr>
            </a:br>
            <a:r>
              <a:rPr lang="en-US" dirty="0" err="1" smtClean="0">
                <a:latin typeface="Calibri"/>
                <a:cs typeface="Calibri"/>
              </a:rPr>
              <a:t>use pointer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dirty="0" err="1" smtClean="0">
                <a:latin typeface="Calibri"/>
                <a:cs typeface="Calibri"/>
              </a:rPr>
              <a:t> instead</a:t>
            </a:r>
            <a:endParaRPr lang="en-US" b="1" dirty="0" err="1" smtClean="0">
              <a:latin typeface="Anonymous Pro" panose="02060609030202000504" pitchFamily="49" charset="0"/>
              <a:cs typeface="Courier New"/>
            </a:endParaRPr>
          </a:p>
          <a:p>
            <a:pPr lvl="1"/>
            <a:r>
              <a:rPr lang="en-US" dirty="0" smtClean="0"/>
              <a:t>Convert array code to </a:t>
            </a:r>
            <a:br>
              <a:rPr lang="en-US" dirty="0" smtClean="0"/>
            </a:br>
            <a:r>
              <a:rPr lang="en-US" dirty="0" smtClean="0"/>
              <a:t>pointer code</a:t>
            </a:r>
          </a:p>
          <a:p>
            <a:pPr lvl="2"/>
            <a:r>
              <a:rPr lang="en-US" dirty="0"/>
              <a:t>Pointer arithmetic on </a:t>
            </a:r>
            <a:r>
              <a:rPr lang="en-US" kern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Express in do-while form</a:t>
            </a:r>
            <a:br>
              <a:rPr lang="en-US" dirty="0" smtClean="0"/>
            </a:br>
            <a:r>
              <a:rPr lang="en-US" dirty="0" smtClean="0"/>
              <a:t>(no test at entrance)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3818442"/>
            <a:ext cx="4465820" cy="285975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z + 5; 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(z &lt;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0668" y="283957"/>
            <a:ext cx="20391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" name="Group 24"/>
          <p:cNvGrpSpPr/>
          <p:nvPr>
            <p:custDataLst>
              <p:tags r:id="rId6"/>
            </p:custDataLst>
          </p:nvPr>
        </p:nvGrpSpPr>
        <p:grpSpPr>
          <a:xfrm>
            <a:off x="4615543" y="331379"/>
            <a:ext cx="4818944" cy="569688"/>
            <a:chOff x="2412765" y="3429000"/>
            <a:chExt cx="5435835" cy="774470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4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4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7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9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1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7424066" y="4206580"/>
            <a:ext cx="16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address just past</a:t>
            </a:r>
          </a:p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  <a:r>
              <a:rPr lang="en-US" sz="1600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digit</a:t>
            </a:r>
            <a:endParaRPr lang="en-US" sz="16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8"/>
            </p:custDataLst>
          </p:nvPr>
        </p:nvCxnSpPr>
        <p:spPr bwMode="auto">
          <a:xfrm flipH="1">
            <a:off x="7110662" y="4391246"/>
            <a:ext cx="313404" cy="2594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439425" y="4650717"/>
            <a:ext cx="883903" cy="3309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522758" y="5482992"/>
            <a:ext cx="253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Increments by 4 (size of </a:t>
            </a:r>
            <a:r>
              <a:rPr lang="en-US" sz="1600" b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int</a:t>
            </a:r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n-US" sz="16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>
            <a:stCxn id="33" idx="1"/>
          </p:cNvCxnSpPr>
          <p:nvPr>
            <p:custDataLst>
              <p:tags r:id="rId11"/>
            </p:custDataLst>
          </p:nvPr>
        </p:nvCxnSpPr>
        <p:spPr bwMode="auto">
          <a:xfrm flipH="1">
            <a:off x="5707174" y="5652269"/>
            <a:ext cx="81558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3020" y="1071427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68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5;</a:t>
            </a: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(%rax,%rax,4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(%rax,%rdx,2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L17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 smtClean="0"/>
              <a:t>Array Loop Implementation </a:t>
            </a:r>
            <a:endParaRPr lang="en-US" dirty="0"/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</p:spTree>
    <p:extLst>
      <p:ext uri="{BB962C8B-B14F-4D97-AF65-F5344CB8AC3E}">
        <p14:creationId xmlns:p14="http://schemas.microsoft.com/office/powerpoint/2010/main" val="18574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226918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</a:t>
            </a:r>
            <a:r>
              <a:rPr lang="en-US" sz="2400" dirty="0" smtClean="0"/>
              <a:t> Higher-level language code (</a:t>
            </a:r>
            <a:r>
              <a:rPr lang="en-US" sz="2400" i="1" dirty="0" smtClean="0"/>
              <a:t>e.g.</a:t>
            </a:r>
            <a:r>
              <a:rPr lang="en-US" sz="2400" dirty="0" smtClean="0"/>
              <a:t> C, Java)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foo.c</a:t>
            </a:r>
            <a:endParaRPr lang="en-US" sz="1800" dirty="0"/>
          </a:p>
          <a:p>
            <a:r>
              <a:rPr lang="en-US" sz="2400" b="1" dirty="0"/>
              <a:t>Output:</a:t>
            </a:r>
            <a:r>
              <a:rPr lang="en-US" sz="2400" dirty="0"/>
              <a:t> </a:t>
            </a:r>
            <a:r>
              <a:rPr lang="en-US" sz="2400" dirty="0" smtClean="0"/>
              <a:t> Assembly </a:t>
            </a:r>
            <a:r>
              <a:rPr lang="en-US" sz="2400" dirty="0"/>
              <a:t>l</a:t>
            </a:r>
            <a:r>
              <a:rPr lang="en-US" sz="2400" dirty="0" smtClean="0"/>
              <a:t>anguage code (</a:t>
            </a:r>
            <a:r>
              <a:rPr lang="en-US" sz="2400" i="1" dirty="0" smtClean="0"/>
              <a:t>e.g.</a:t>
            </a:r>
            <a:r>
              <a:rPr lang="en-US" sz="2400" dirty="0" smtClean="0"/>
              <a:t> x86, ARM, MIPS)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foo.s</a:t>
            </a:r>
            <a:endParaRPr lang="en-US" sz="1800" dirty="0" smtClean="0"/>
          </a:p>
          <a:p>
            <a:pPr lvl="2"/>
            <a:endParaRPr lang="en-US" sz="1800" dirty="0" smtClean="0"/>
          </a:p>
          <a:p>
            <a:r>
              <a:rPr lang="en-US" sz="2400" dirty="0" smtClean="0"/>
              <a:t>First </a:t>
            </a:r>
            <a:r>
              <a:rPr lang="en-US" sz="2400" dirty="0"/>
              <a:t>there’s a preprocessor step </a:t>
            </a:r>
            <a:r>
              <a:rPr lang="en-US" sz="2400" dirty="0" smtClean="0"/>
              <a:t>to handle #directives</a:t>
            </a:r>
          </a:p>
          <a:p>
            <a:pPr lvl="1"/>
            <a:r>
              <a:rPr lang="en-US" sz="2000" dirty="0" smtClean="0"/>
              <a:t>Macro substitution, plus other specialty directives</a:t>
            </a:r>
          </a:p>
          <a:p>
            <a:pPr lvl="1"/>
            <a:r>
              <a:rPr lang="en-US" sz="2000" dirty="0"/>
              <a:t>If </a:t>
            </a:r>
            <a:r>
              <a:rPr lang="en-US" sz="2000" dirty="0" smtClean="0"/>
              <a:t>curious/interested</a:t>
            </a:r>
            <a:r>
              <a:rPr lang="en-US" sz="2000" dirty="0"/>
              <a:t>: 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tigcc.ticalc.org/doc/cpp.html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Super complex, whole courses devoted to these!</a:t>
            </a:r>
          </a:p>
          <a:p>
            <a:r>
              <a:rPr lang="en-US" sz="2400" dirty="0" smtClean="0"/>
              <a:t>Compiler optimizations</a:t>
            </a:r>
          </a:p>
          <a:p>
            <a:pPr lvl="1"/>
            <a:r>
              <a:rPr lang="en-US" sz="2000" dirty="0" smtClean="0"/>
              <a:t>“Level” of optimization specified by capital ‘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000" dirty="0" smtClean="0"/>
              <a:t>’ flag (</a:t>
            </a:r>
            <a:r>
              <a:rPr lang="en-US" sz="2000" i="1" dirty="0" smtClean="0"/>
              <a:t>e.g.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-O3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Options</a:t>
            </a:r>
            <a:r>
              <a:rPr lang="en-US" sz="2000" dirty="0"/>
              <a:t>: 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gcc.gnu.org/onlinedocs/gcc/Optimize-Options.html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5;</a:t>
            </a: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z+5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(%rax,%rax,4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zi + 4*zi = 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(%rax,%rdx,2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 + 2*(5*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z++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z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L17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if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 smtClean="0"/>
              <a:t>Array Loop Implementation </a:t>
            </a:r>
            <a:endParaRPr lang="en-US" dirty="0"/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10*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*z</a:t>
            </a:r>
            <a:r>
              <a:rPr lang="en-US" sz="2000" b="1" dirty="0" smtClean="0"/>
              <a:t>  </a:t>
            </a:r>
            <a:r>
              <a:rPr lang="en-US" sz="2000" dirty="0" smtClean="0"/>
              <a:t>implemented as: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*z + 2*(5*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z++</a:t>
            </a:r>
            <a:r>
              <a:rPr lang="en-US" sz="2000" b="1" dirty="0" smtClean="0"/>
              <a:t> </a:t>
            </a:r>
            <a:r>
              <a:rPr lang="en-US" sz="2000" dirty="0" smtClean="0"/>
              <a:t>increments by 4 (size of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/>
              <a:t>)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</p:spTree>
    <p:extLst>
      <p:ext uri="{BB962C8B-B14F-4D97-AF65-F5344CB8AC3E}">
        <p14:creationId xmlns:p14="http://schemas.microsoft.com/office/powerpoint/2010/main" val="2103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Strange Referencing Examples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 smtClean="0"/>
              <a:t>	</a:t>
            </a:r>
            <a:r>
              <a:rPr lang="en-US" u="sng" dirty="0" smtClean="0"/>
              <a:t>Reference</a:t>
            </a:r>
            <a:r>
              <a:rPr lang="en-US" dirty="0" smtClean="0"/>
              <a:t>	</a:t>
            </a:r>
            <a:r>
              <a:rPr lang="en-US" u="sng" dirty="0" smtClean="0"/>
              <a:t>Address</a:t>
            </a:r>
            <a:r>
              <a:rPr lang="en-US" dirty="0" smtClean="0"/>
              <a:t>	</a:t>
            </a:r>
            <a:r>
              <a:rPr lang="en-US" u="sng" dirty="0" smtClean="0"/>
              <a:t>Value</a:t>
            </a:r>
            <a:r>
              <a:rPr lang="en-US" dirty="0" smtClean="0"/>
              <a:t>	</a:t>
            </a:r>
            <a:r>
              <a:rPr lang="en-US" u="sng" dirty="0" smtClean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dirty="0" smtClean="0">
                <a:latin typeface="Anonymous Pro" panose="020606090302020005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336037" y="3652499"/>
            <a:ext cx="6296528" cy="2010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525" lvl="1" indent="-9525" defTabSz="895350">
              <a:spcBef>
                <a:spcPts val="450"/>
              </a:spcBef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76+20*3+4*3  = 148	1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76+20*2+4*5  = 136	9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76+20*2+4*-1 = 112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76+20*4+4*-1 = 152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76+20*0+4*19 = 152	5 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76+20*0+4*-1 = 72	??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8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9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9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9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98" name="Group 1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99" name="Rectangle 2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0" name="Rectangle 2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1" name="Rectangle 2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2" name="Rectangle 2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3" name="Rectangle 2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04" name="Group 2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05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6" name="Rectangle 2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7" name="Rectangle 2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8" name="Rectangle 2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9" name="Rectangle 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10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11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2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3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4" name="Rectangle 3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5" name="Rectangle 3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16" name="Group 3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17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8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9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0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1" name="Rectangle 4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2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Rectangle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 smtClean="0"/>
              <a:t>	</a:t>
            </a:r>
            <a:r>
              <a:rPr lang="en-US" sz="2000" u="sng" dirty="0" smtClean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-2]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smtClean="0"/>
              <a:t>C code </a:t>
            </a:r>
            <a:r>
              <a:rPr lang="en-US" sz="1800" dirty="0"/>
              <a:t>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0" name="TextBox 89"/>
          <p:cNvSpPr txBox="1"/>
          <p:nvPr>
            <p:custDataLst>
              <p:tags r:id="rId4"/>
            </p:custDataLst>
          </p:nvPr>
        </p:nvSpPr>
        <p:spPr>
          <a:xfrm>
            <a:off x="2245896" y="4251960"/>
            <a:ext cx="6296528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indent="-9525" defTabSz="895350">
              <a:lnSpc>
                <a:spcPct val="120000"/>
              </a:lnSpc>
              <a:tabLst>
                <a:tab pos="2286000" algn="l"/>
                <a:tab pos="4287838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60+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4*3  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800" b="0" dirty="0" smtClean="0">
                <a:solidFill>
                  <a:srgbClr val="990000"/>
                </a:solidFill>
                <a:latin typeface="Calibri" pitchFamily="34" charset="0"/>
              </a:rPr>
              <a:t>Yes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16+4*5  = 36	9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60+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-2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52	5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#@%!^?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?	??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16+4*12 = 64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grpSp>
        <p:nvGrpSpPr>
          <p:cNvPr id="88" name="Group 87"/>
          <p:cNvGrpSpPr/>
          <p:nvPr>
            <p:custDataLst>
              <p:tags r:id="rId5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9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160" name="Rectangle 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161" name="Line 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2" name="Text Box 10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63" name="Rectangle 11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64" name="Rectangle 1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3" name="Line 1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4" name="Line 1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5" name="Text Box 15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6" name="Text Box 16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7" name="Text Box 17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8" name="Oval 18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9" name="Oval 19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40" name="Oval 20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1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Text Box 4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3" name="Text Box 6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94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4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55" name="Rectangle 26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7" name="Rectangle 28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8" name="Rectangle 29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9" name="Rectangle 30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3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41" name="Text Box 3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16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4" name="Text Box 3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5" name="Line 34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6" name="Line 3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7" name="Text Box 3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8" name="Line 37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9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0" name="Line 3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1" name="Text Box 4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2" name="Line 41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3" name="Text Box 4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5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5" name="Rectangle 26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6" name="Rectangle 27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8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7" name="Rectangle 28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8" name="Rectangle 29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9" name="Rectangle 30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21" name="Text Box 32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2" name="Text Box 33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5" name="Line 3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5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Text Box 36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Line 37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Text Box 38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Line 3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Text Box 4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Line 4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Text Box 42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Line 4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6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10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5" name="Rectangle 26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6" name="Rectangle 27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4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7" name="Rectangle 28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7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8" name="Rectangle 29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9" name="Rectangle 30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0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01" name="Text Box 3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2" name="Text Box 3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3" name="Line 34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Line 35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7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0" name="Line 39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2" name="Line 4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80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4" name="Line 43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7" name="Freeform 96"/>
            <p:cNvSpPr/>
            <p:nvPr>
              <p:custDataLst>
                <p:tags r:id="rId9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8" name="Freeform 97"/>
            <p:cNvSpPr/>
            <p:nvPr>
              <p:custDataLst>
                <p:tags r:id="rId10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8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4974"/>
            <a:ext cx="8403336" cy="813816"/>
          </a:xfrm>
          <a:noFill/>
          <a:ln/>
          <a:effectLst/>
        </p:spPr>
        <p:txBody>
          <a:bodyPr/>
          <a:lstStyle/>
          <a:p>
            <a:r>
              <a:rPr lang="en-US" dirty="0"/>
              <a:t>Compiling Into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sz="2400" dirty="0"/>
              <a:t>C </a:t>
            </a:r>
            <a:r>
              <a:rPr lang="en-US" sz="2400" dirty="0" smtClean="0"/>
              <a:t>Code 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r>
              <a:rPr lang="en-US" sz="2400" dirty="0" smtClean="0"/>
              <a:t>x86-64 assembly 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rgbClr val="FF0000"/>
                </a:solidFill>
                <a:cs typeface="Calibri" panose="020F0502020204030204" pitchFamily="34" charset="0"/>
              </a:rPr>
              <a:t>Warning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cs typeface="Calibri" panose="020F0502020204030204" pitchFamily="34" charset="0"/>
              </a:rPr>
              <a:t> You 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may get different results with other versions of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 and different compiler </a:t>
            </a:r>
            <a:r>
              <a:rPr lang="en-US" sz="2400" dirty="0" smtClean="0">
                <a:solidFill>
                  <a:srgbClr val="FF0000"/>
                </a:solidFill>
                <a:cs typeface="Calibri" panose="020F0502020204030204" pitchFamily="34" charset="0"/>
              </a:rPr>
              <a:t>settings</a:t>
            </a:r>
            <a:endParaRPr lang="en-US" sz="24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737360"/>
            <a:ext cx="68580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x + y;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9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2960" y="3657600"/>
            <a:ext cx="4572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sumstore(long, long, long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*):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 %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%rsi, (%rdx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Assembler</a:t>
            </a:r>
          </a:p>
        </p:txBody>
      </p:sp>
      <p:sp>
        <p:nvSpPr>
          <p:cNvPr id="227328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</a:t>
            </a:r>
            <a:r>
              <a:rPr lang="en-US" sz="2400" dirty="0" smtClean="0"/>
              <a:t> Assembly language </a:t>
            </a:r>
            <a:r>
              <a:rPr lang="en-US" sz="2400" dirty="0"/>
              <a:t>c</a:t>
            </a:r>
            <a:r>
              <a:rPr lang="en-US" sz="2400" dirty="0" smtClean="0"/>
              <a:t>ode (</a:t>
            </a:r>
            <a:r>
              <a:rPr lang="en-US" sz="2400" i="1" dirty="0" smtClean="0"/>
              <a:t>e.g.</a:t>
            </a:r>
            <a:r>
              <a:rPr lang="en-US" sz="2400" dirty="0" smtClean="0"/>
              <a:t> x86, ARM, MIPS)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foo.s</a:t>
            </a:r>
            <a:endParaRPr lang="en-US" sz="2000" dirty="0" smtClean="0"/>
          </a:p>
          <a:p>
            <a:r>
              <a:rPr lang="en-US" sz="2400" b="1" dirty="0" smtClean="0"/>
              <a:t>Output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smtClean="0"/>
              <a:t> Object files (</a:t>
            </a:r>
            <a:r>
              <a:rPr lang="en-US" sz="2400" i="1" dirty="0" smtClean="0"/>
              <a:t>e.g.</a:t>
            </a:r>
            <a:r>
              <a:rPr lang="en-US" sz="2400" dirty="0" smtClean="0"/>
              <a:t> ELF, COFF)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foo.o</a:t>
            </a:r>
            <a:endParaRPr lang="en-US" sz="1800" dirty="0" smtClean="0"/>
          </a:p>
          <a:p>
            <a:pPr lvl="1"/>
            <a:r>
              <a:rPr lang="en-US" sz="2000" dirty="0" smtClean="0"/>
              <a:t>Contains </a:t>
            </a:r>
            <a:r>
              <a:rPr lang="en-US" sz="2000" i="1" dirty="0" smtClean="0"/>
              <a:t>object code </a:t>
            </a:r>
            <a:r>
              <a:rPr lang="en-US" sz="2000" dirty="0" smtClean="0"/>
              <a:t>and </a:t>
            </a:r>
            <a:r>
              <a:rPr lang="en-US" sz="2000" i="1" dirty="0" smtClean="0"/>
              <a:t>information tables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Reads and uses </a:t>
            </a:r>
            <a:r>
              <a:rPr lang="en-US" sz="2400" i="1" dirty="0"/>
              <a:t>assembly directives </a:t>
            </a:r>
            <a:endParaRPr lang="en-US" sz="2400" i="1" dirty="0" smtClean="0"/>
          </a:p>
          <a:p>
            <a:pPr lvl="1">
              <a:spcBef>
                <a:spcPts val="576"/>
              </a:spcBef>
            </a:pPr>
            <a:r>
              <a:rPr lang="en-US" sz="2000" i="1" dirty="0" smtClean="0"/>
              <a:t>e.g.</a:t>
            </a:r>
            <a:r>
              <a:rPr lang="en-US" sz="2000" dirty="0" smtClean="0"/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576"/>
              </a:spcBef>
            </a:pPr>
            <a:r>
              <a:rPr lang="en-US" sz="2000" dirty="0" smtClean="0"/>
              <a:t>x86: 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docs.oracle.com/cd/E26502_01/html/E28388/eoiyg.html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400" dirty="0" smtClean="0"/>
              <a:t>Produces “machine language”</a:t>
            </a:r>
          </a:p>
          <a:p>
            <a:pPr lvl="1"/>
            <a:r>
              <a:rPr lang="en-US" sz="2000" dirty="0" smtClean="0"/>
              <a:t>Does its best, but object file is </a:t>
            </a:r>
            <a:r>
              <a:rPr lang="en-US" sz="2000" i="1" dirty="0" smtClean="0"/>
              <a:t>not</a:t>
            </a:r>
            <a:r>
              <a:rPr lang="en-US" sz="2000" dirty="0" smtClean="0"/>
              <a:t> a completed binary</a:t>
            </a:r>
          </a:p>
          <a:p>
            <a:r>
              <a:rPr lang="en-US" sz="2400" u="sng" dirty="0" smtClean="0"/>
              <a:t>Example</a:t>
            </a:r>
            <a:r>
              <a:rPr lang="en-US" sz="2400" dirty="0" smtClean="0"/>
              <a:t>: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-c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foo.s</a:t>
            </a:r>
            <a:r>
              <a:rPr lang="en-US" sz="2400" dirty="0" smtClean="0"/>
              <a:t> </a:t>
            </a:r>
          </a:p>
          <a:p>
            <a:pPr lvl="1"/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Machine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Simple cases:  </a:t>
            </a:r>
            <a:r>
              <a:rPr lang="en-US" sz="2400" dirty="0" smtClean="0"/>
              <a:t>arithmetic and logical operations, shifts, etc.</a:t>
            </a:r>
          </a:p>
          <a:p>
            <a:pPr lvl="1"/>
            <a:r>
              <a:rPr lang="en-US" sz="2000" dirty="0" smtClean="0"/>
              <a:t>All necessary information is contained in the instruction itself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What about the following?</a:t>
            </a:r>
          </a:p>
          <a:p>
            <a:pPr lvl="1"/>
            <a:r>
              <a:rPr lang="en-US" sz="2000" dirty="0" smtClean="0"/>
              <a:t>Conditional jump</a:t>
            </a:r>
          </a:p>
          <a:p>
            <a:pPr lvl="1"/>
            <a:r>
              <a:rPr lang="en-US" sz="2000" dirty="0" smtClean="0"/>
              <a:t>Accessing static data (</a:t>
            </a:r>
            <a:r>
              <a:rPr lang="en-US" sz="2000" i="1" dirty="0" smtClean="0"/>
              <a:t>e.g.</a:t>
            </a:r>
            <a:r>
              <a:rPr lang="en-US" sz="2000" dirty="0" smtClean="0"/>
              <a:t> global </a:t>
            </a:r>
            <a:r>
              <a:rPr lang="en-US" sz="2000" dirty="0" err="1" smtClean="0"/>
              <a:t>var</a:t>
            </a:r>
            <a:r>
              <a:rPr lang="en-US" sz="2000" dirty="0" smtClean="0"/>
              <a:t> or jump table)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2"/>
            <a:endParaRPr lang="en-US" sz="18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Addresses and labels are problematic because the final executable hasn’t been constructed yet!</a:t>
            </a:r>
          </a:p>
          <a:p>
            <a:pPr lvl="1"/>
            <a:r>
              <a:rPr lang="en-US" sz="2000" dirty="0" smtClean="0"/>
              <a:t>So how do we deal with these in the meantime?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File Information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Symbol Table</a:t>
            </a:r>
            <a:r>
              <a:rPr lang="en-US" sz="2400" dirty="0" smtClean="0"/>
              <a:t> holds list of “items” that may be used by other files</a:t>
            </a:r>
          </a:p>
          <a:p>
            <a:pPr lvl="1"/>
            <a:r>
              <a:rPr lang="en-US" sz="2000" i="1" dirty="0" smtClean="0"/>
              <a:t>Non-local labels</a:t>
            </a:r>
            <a:r>
              <a:rPr lang="en-US" sz="2000" dirty="0" smtClean="0"/>
              <a:t> – function names for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1"/>
            <a:r>
              <a:rPr lang="en-US" sz="2000" i="1" dirty="0" smtClean="0"/>
              <a:t>Static Data</a:t>
            </a:r>
            <a:r>
              <a:rPr lang="en-US" sz="2000" dirty="0" smtClean="0"/>
              <a:t> – variables &amp; literals that might be accessed across files</a:t>
            </a:r>
          </a:p>
          <a:p>
            <a:pPr lvl="2"/>
            <a:endParaRPr lang="en-US" sz="18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Relocation Table </a:t>
            </a:r>
            <a:r>
              <a:rPr lang="en-US" sz="2400" dirty="0" smtClean="0"/>
              <a:t>holds list of “items” that this file needs the address of later (currently undetermined)</a:t>
            </a:r>
          </a:p>
          <a:p>
            <a:pPr lvl="1"/>
            <a:r>
              <a:rPr lang="en-US" sz="2000" dirty="0" smtClean="0"/>
              <a:t>Any </a:t>
            </a:r>
            <a:r>
              <a:rPr lang="en-US" sz="2000" i="1" dirty="0" smtClean="0"/>
              <a:t>label</a:t>
            </a:r>
            <a:r>
              <a:rPr lang="en-US" sz="2000" dirty="0" smtClean="0"/>
              <a:t> or piece of </a:t>
            </a:r>
            <a:r>
              <a:rPr lang="en-US" sz="2000" i="1" dirty="0" smtClean="0"/>
              <a:t>static data</a:t>
            </a:r>
            <a:r>
              <a:rPr lang="en-US" sz="2000" dirty="0" smtClean="0"/>
              <a:t> referenced in an instruction in this file</a:t>
            </a:r>
          </a:p>
          <a:p>
            <a:pPr lvl="2"/>
            <a:r>
              <a:rPr lang="en-US" sz="1800" dirty="0" smtClean="0"/>
              <a:t>Both internal and external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Each file has its own symbol and relocation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33981</TotalTime>
  <Words>4210</Words>
  <Application>Microsoft Office PowerPoint</Application>
  <PresentationFormat>On-screen Show (4:3)</PresentationFormat>
  <Paragraphs>1391</Paragraphs>
  <Slides>52</Slides>
  <Notes>46</Notes>
  <HiddenSlides>7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Anonymous Pro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Wingdings 2</vt:lpstr>
      <vt:lpstr>UWTheme-351-Au18</vt:lpstr>
      <vt:lpstr>Executables &amp; Arrays CSE 351 Spring 2019</vt:lpstr>
      <vt:lpstr>Administrivia</vt:lpstr>
      <vt:lpstr>Roadmap</vt:lpstr>
      <vt:lpstr>Building an Executable from a C File</vt:lpstr>
      <vt:lpstr>Compiler</vt:lpstr>
      <vt:lpstr>Compiling Into Assembly</vt:lpstr>
      <vt:lpstr>Assembler</vt:lpstr>
      <vt:lpstr>Producing Machine Language</vt:lpstr>
      <vt:lpstr>Object File Information Tables</vt:lpstr>
      <vt:lpstr>Object File Format</vt:lpstr>
      <vt:lpstr>Linker</vt:lpstr>
      <vt:lpstr>Linking</vt:lpstr>
      <vt:lpstr>Disassembling Object Code</vt:lpstr>
      <vt:lpstr>What Can be Disassembled?</vt:lpstr>
      <vt:lpstr>Loader</vt:lpstr>
      <vt:lpstr>Roadmap</vt:lpstr>
      <vt:lpstr>Data Structures in Assembly</vt:lpstr>
      <vt:lpstr>Array Allocation</vt:lpstr>
      <vt:lpstr>Array Access</vt:lpstr>
      <vt:lpstr>Array Example</vt:lpstr>
      <vt:lpstr>Array Example</vt:lpstr>
      <vt:lpstr>Array Accessing Example</vt:lpstr>
      <vt:lpstr>Referencing Examples</vt:lpstr>
      <vt:lpstr>C Details:  Arrays and Pointers</vt:lpstr>
      <vt:lpstr>C Details:  Arrays and Functions</vt:lpstr>
      <vt:lpstr>Data Structures in Assembly</vt:lpstr>
      <vt:lpstr>Nested Array Example</vt:lpstr>
      <vt:lpstr>Nested Array Example</vt:lpstr>
      <vt:lpstr>Two-Dimensional (Nested) Arrays</vt:lpstr>
      <vt:lpstr>Two-Dimensional (Nested) Arrays</vt:lpstr>
      <vt:lpstr>Nested Array Row Access</vt:lpstr>
      <vt:lpstr>Nested Array Row Access Code</vt:lpstr>
      <vt:lpstr>Nested Array Row Access Code</vt:lpstr>
      <vt:lpstr>Nested Array Row Access Code</vt:lpstr>
      <vt:lpstr>Nested Array Element Access</vt:lpstr>
      <vt:lpstr>Nested Array Element Access</vt:lpstr>
      <vt:lpstr>Nested Array Element Access Code</vt:lpstr>
      <vt:lpstr>Multi-Dimensional Referencing Examples</vt:lpstr>
      <vt:lpstr>Data Structures in Assembly</vt:lpstr>
      <vt:lpstr>Multi-Level Array Example</vt:lpstr>
      <vt:lpstr>Multi-Level Array Example</vt:lpstr>
      <vt:lpstr>Element Access in Multi-Level Array</vt:lpstr>
      <vt:lpstr>Array Element Accesses</vt:lpstr>
      <vt:lpstr>Multi-Level Referencing Examples</vt:lpstr>
      <vt:lpstr>Summary</vt:lpstr>
      <vt:lpstr>Referencing Examples</vt:lpstr>
      <vt:lpstr>Array Loop Example</vt:lpstr>
      <vt:lpstr>Array Loop Example</vt:lpstr>
      <vt:lpstr>Array Loop Implementation </vt:lpstr>
      <vt:lpstr>Array Loop Implementation </vt:lpstr>
      <vt:lpstr>Strange Referencing Examples</vt:lpstr>
      <vt:lpstr>Strange Referencing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Executables &amp; Arrays CSE 351 Spring 2019</dc:title>
  <dc:creator>Markus Pueschel</dc:creator>
  <dc:description>Redesign of slides created by Randal E. Bryant and David R. O'Hallaron</dc:description>
  <cp:lastModifiedBy>Ruth Anderson</cp:lastModifiedBy>
  <cp:revision>921</cp:revision>
  <cp:lastPrinted>2018-10-24T01:05:38Z</cp:lastPrinted>
  <dcterms:created xsi:type="dcterms:W3CDTF">2012-04-23T16:33:11Z</dcterms:created>
  <dcterms:modified xsi:type="dcterms:W3CDTF">2019-04-29T08:41:15Z</dcterms:modified>
</cp:coreProperties>
</file>