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ink/ink2.xml" ContentType="application/inkml+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0.xml" ContentType="application/vnd.openxmlformats-officedocument.presentationml.notesSlide+xml"/>
  <Override PartName="/ppt/ink/ink3.xml" ContentType="application/inkml+xml"/>
  <Override PartName="/ppt/ink/ink4.xml" ContentType="application/inkml+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ink/ink5.xml" ContentType="application/inkml+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6.xml" ContentType="application/vnd.openxmlformats-officedocument.presentationml.notesSlide+xml"/>
  <Override PartName="/ppt/ink/ink7.xml" ContentType="application/inkml+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9.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20.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1.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31"/>
  </p:notesMasterIdLst>
  <p:handoutMasterIdLst>
    <p:handoutMasterId r:id="rId32"/>
  </p:handoutMasterIdLst>
  <p:sldIdLst>
    <p:sldId id="1075" r:id="rId2"/>
    <p:sldId id="1055" r:id="rId3"/>
    <p:sldId id="1086" r:id="rId4"/>
    <p:sldId id="1087" r:id="rId5"/>
    <p:sldId id="1078" r:id="rId6"/>
    <p:sldId id="1079" r:id="rId7"/>
    <p:sldId id="1080" r:id="rId8"/>
    <p:sldId id="1081" r:id="rId9"/>
    <p:sldId id="1082" r:id="rId10"/>
    <p:sldId id="1083" r:id="rId11"/>
    <p:sldId id="1084" r:id="rId12"/>
    <p:sldId id="1085" r:id="rId13"/>
    <p:sldId id="1088" r:id="rId14"/>
    <p:sldId id="1076" r:id="rId15"/>
    <p:sldId id="1077" r:id="rId16"/>
    <p:sldId id="1046" r:id="rId17"/>
    <p:sldId id="1047" r:id="rId18"/>
    <p:sldId id="1015" r:id="rId19"/>
    <p:sldId id="919" r:id="rId20"/>
    <p:sldId id="920" r:id="rId21"/>
    <p:sldId id="921" r:id="rId22"/>
    <p:sldId id="1051" r:id="rId23"/>
    <p:sldId id="1052" r:id="rId24"/>
    <p:sldId id="1053" r:id="rId25"/>
    <p:sldId id="1054" r:id="rId26"/>
    <p:sldId id="1048" r:id="rId27"/>
    <p:sldId id="1049" r:id="rId28"/>
    <p:sldId id="1058" r:id="rId29"/>
    <p:sldId id="1050" r:id="rId30"/>
  </p:sldIdLst>
  <p:sldSz cx="9144000" cy="6858000" type="screen4x3"/>
  <p:notesSz cx="9296400" cy="7010400"/>
  <p:custDataLst>
    <p:tags r:id="rId33"/>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B2A85"/>
    <a:srgbClr val="F6F5BD"/>
    <a:srgbClr val="DFC03D"/>
    <a:srgbClr val="FFFF99"/>
    <a:srgbClr val="F1C7C7"/>
    <a:srgbClr val="CDF1C5"/>
    <a:srgbClr val="FF9999"/>
    <a:srgbClr val="DCB834"/>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82208" autoAdjust="0"/>
  </p:normalViewPr>
  <p:slideViewPr>
    <p:cSldViewPr snapToGrid="0">
      <p:cViewPr varScale="1">
        <p:scale>
          <a:sx n="102" d="100"/>
          <a:sy n="102" d="100"/>
        </p:scale>
        <p:origin x="19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94"/>
    </p:cViewPr>
  </p:sorterViewPr>
  <p:notesViewPr>
    <p:cSldViewPr snapToObjects="1">
      <p:cViewPr varScale="1">
        <p:scale>
          <a:sx n="89" d="100"/>
          <a:sy n="89" d="100"/>
        </p:scale>
        <p:origin x="1311" y="5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94515"/>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4:47.741"/>
    </inkml:context>
    <inkml:brush xml:id="br0">
      <inkml:brushProperty name="width" value="0.05292" units="cm"/>
      <inkml:brushProperty name="height" value="0.05292" units="cm"/>
      <inkml:brushProperty name="color" value="#FF0000"/>
    </inkml:brush>
  </inkml:definitions>
  <inkml:trace contextRef="#ctx0" brushRef="#br0">5133 3572 220 0,'6'0'85'0,"-3"-3"-66"0,-3 6 5 0,0-3 1 0,0 0-3 16,-3 0 4-16,3 0-5 15,0 0-1-15,-3 0-11 16,-3 0 6-16,1 0 2 0,-4-3-5 15,0 3 1-15,-3-2-6 16,0-1-2-16,0 0 2 16,-3 1 0-16,-3-1 1 15,0 0 0-15,-2 1-2 16,-1-1-1-16,-3 3-1 16,0-3 2-16,-3 1-1 15,-3-1 0-15,-8 3-6 16,-1-3 1-16,-3 1 0 15,4-1 0-15,-1 1 0 16,0 2 0-16,4 2 0 16,-1 1 2-16,0-1-3 0,0 1 0 15,-2 2 1-15,-10 1 2 16,1-1-3-16,2 0 0 16,3 1-1-16,1-1 0 15,2 0 2-15,3 0 2 16,3 6-3-16,1-3 0 15,-1 0 1-15,3 3 2 16,-3-4-3-16,1 4 0 16,-7 0-1-16,3-1-2 15,-2 3 0-15,5 1 3 16,3 4 0-16,3 1 1 16,3 5 0-16,4-1 0 0,-1 6 0 15,3 6 0-15,0-1 0 16,6-2 0-16,-6 0 0 15,3-1 2-15,3 4-1 16,1-1-1-16,-1 6 3 16,3-3 2-16,0 3-2 15,3 2 0-15,0 0-1 16,3 3 1-16,-3-2 2 16,3-6 4-16,0-6-2 15,0-1 1-15,0-7-5 16,0-1 0-16,0-4-1 0,0-2 1 15,0 0 0-15,0-6 1 16,0-2-5-16,0-2 1 16,0-1 0-1,0-2 2-15,0-1-1 16,3-2-1-16,-3 0 1 0,0-2-1 16,0-4 2-16,0 1 1 15,0-3-4-15,-3-3 1 16,-2-7-2-16,-1 2 0 15,3 3 0-15,-3-16 0 16,0-3 0-16,0 6-2 16,0 2 5-16,3 5 1 15,0 6-3-15,3 0 1 16,0 5-2-16,3 2-2 16,3 4-2-16,0 10 1 15,6 10 1-15,0 9 2 0,3 5 1 16,0-1 3-16,0 1-3 15,0-3 0-15,-1-2-1 16,4-4-2-16,-3-7 5 16,3-5 1-16,-3-3 0 15,3-6 1-15,-3-4-2 16,3-6 2-16,3-5 0 16,-4-3 1-16,4-8-5 15,0 0-1-15,0-5-8 16,0 0-2-16,-3 2-15 15,0 4-8-15,2-1-28 16,4 5-12-16,-3 6-57 16</inkml:trace>
  <inkml:trace contextRef="#ctx0" brushRef="#br0" timeOffset="2492.0894">9455 3657 212 0,'-6'0'82'0,"6"-3"-64"0,3 6 7 0,-3-3-3 16,0 0-17-16,3 0-2 15,3 0 11-15,3-3 5 16,3 0-9-16,3-2-3 0,3 0-1 15,6 2-1-15,6 0 2 16,11 1-2-16,7-1 0 16,-4 0-6-16,4-2 1 15,0 0 0-15,2 2 2 16,4-2-1-16,5 2-1 16,10 1-2-16,-1-1 1 15,-2-2 3-15,-4-1 1 16,-2-2-1-16,5 3 1 15,4 0-2-15,5 2-1 16,-2 1 1-16,-4-6 1 0,-2 0-1 16,-4 0-1-16,7 2 1 15,8 1 1-15,-3 3-1 16,-2-4-1-16,-7 1-2 16,1-3 1-16,2 3 1 15,4 2 2-15,5-2-1 16,-5 2 2-16,-7 1 0 15,0-1 1-15,1-5-2 16,5 5-2-16,7 1 1 16,-7-4-1-16,-2-2-3 15,-7 6 2-15,-2-1 3 16,-1-2 1-16,4 2-1 0,5 1-2 16,-2-1 1-16,-4 3 1 15,-2 3 1-15,-1-3 1 16,-2 0-2-16,-1 2-2 15,1-2 1-15,5 8-1 16,-2-3-3-16,-3 6 2 16,-7-3 1-16,-2 0 2 15,-4 0-1-15,1 0-1 16,0 2 1-16,-1-2 1 16,1 3-3-16,3-1 0 15,-4 1 1-15,4-3 0 16,-9 0 0-16,-4 2 2 15,1 1-3-15,-6 0 0 0,0-1 1 16,-4-4 2 0,1 1-1-16,0 1-1 15,-3 0 1-15,0 3-1 0,-1-1 2 16,-2 1 1-16,3 0 1 16,-3-1 2-16,0 6-3 15,-3-3-2-15,2 6 0 16,-2-1 1-16,3 4-1 15,-3 4-1-15,0-5 1 16,0 11 1-16,-3-3-1 16,-1 0-1-16,-2 0 3 15,3-2 0-15,-3-1-4 0,3 6-1 16,-3 0 1-16,-3-3 0 16,-3-3 1-16,0 3 2 15,-3 3-1-15,0 2-1 16,-3 1 3-16,0 2 0 15,0-3-4-15,0-2-1 16,0-8 3-16,0-3 3 16,-3-8-1-16,3 0-2 15,0-2 2-15,0-3 2 16,0-3-4-16,0 1-1 16,-3-4 0-16,3-2 0 15,-3 0 2-15,0 0 3 16,0-2-2-16,0 2-2 15,0-3 0-15,0 0-1 16,-3 1 0-16,3-1 0 0,-3-2 2 16,0-1 1-16,0-4-1 15,0-6-2-15,-3-5 1 16,0 0 1-16,-3-3-1 16,3 0 2-16,-2 0-7 15,-1 3 1-15,0 3 5 16,3 4 4-16,3 4-1 15,3 2 0-15,-3 5-8 16,6 3 0-16,3 5-1 16,0 9-1-16,3 7 1 15,3 11 3-15,0 7-2 16,3-2 1-16,0-2 0 16,-4-6 0-16,1-3 2 0,0-5 0 15,0-5 0-15,-3 0 2 16,0-8 3-16,0-3 4 15,0-2 5-15,3-6 1 16,0-5-4-16,3-7-1 16,3-7-6-16,0-9-1 15,-1-4-1-15,-2-4 1 16,0 4-2-16,-3 3-1 16,0 6-2-16,-3 5-1 15,-3 2-9-15,-3 6-3 16,0 0-19-16,0 2-5 15,0 11-253 17</inkml:trace>
  <inkml:trace contextRef="#ctx0" brushRef="#br0" timeOffset="4698.4936">10131 14893 208 0,'0'-5'79'0,"3"2"-61"0,-3 1 15 15,0 2 1-15,3 0-4 16,0 0 0-16,-3 0-6 15,3 5-1-15,0-2-12 16,3 5-7-16,-6 2-2 0,0 6-2 0,-6 5 0 16,3 3 2-16,3 0 3 15,-3 2-2-15,3-7 0 16,-3-3-12-16,3 2-4 16,0-7-27-16,0-3-12 15,0-8-69 1</inkml:trace>
  <inkml:trace contextRef="#ctx0" brushRef="#br0" timeOffset="4880.1745">10238 14891 272 0,'-3'0'101'16,"6"0"-78"-16,0 5-11 0,0 0-9 0,0 3-1 15,-3 3 6-15,3 2 2 16,0 3 4-16,0 5-7 15,-3 3-2-15,0 0-1 0,0-3-11 16,3 0-3-16,3-8-39 16,0-2-16-16</inkml:trace>
  <inkml:trace contextRef="#ctx0" brushRef="#br0" timeOffset="9635.6657">10494 15129 156 0,'-3'0'60'0,"6"0"-47"0,-6-8 13 0,3 8 3 15,0 0 5-15,0 0 4 16,-3 0-5-16,0 0-3 16,0 0-16-16,0 3 4 0,0-3 3 15,3-3-7-15,0 0-1 16,0 1-5-16,3-6-3 16,3-6-5-16,3 1 0 15,6 0 0-15,3 0 2 16,3 8-3-16,3 5 0 15,2 10 1-15,-5 3 0 16,-3 6 0-16,-6 2 0 16,-6 0 2-16,-12 0 3 15,-3-2 2-15,-6-3 1 16,0 0-2-16,0-6-1 16,1 1-1-16,2-3 0 15,6-3-5-15,0 0 1 0,6-5-2 16,9 6 0-16,12-1-3 15,8 3 1-15,1 2 0 16,0 4 2-16,-3 2 1 16,-4 5 3-16,-5 0-3 15,-6 0 0-15,-6 5 10 16,-6-2 3-16,-9 0 6 16,-6-3 1-16,-11-5-10 15,-7-5-3-15,0-3-4 16,0-6 1-16,4 1-7 0,5-6 1 15,6-2-26-15,3 0-8 16,6-3-47 0,9 0-19-16,6-3-21 15</inkml:trace>
  <inkml:trace contextRef="#ctx0" brushRef="#br0" timeOffset="10102.5114">10881 15110 292 0,'-3'-2'110'0,"18"-1"-86"0,-12 22-6 16,3-19-8-16,6-3-9 15,3 3-1-15,6 0-2 16,-3 5 1-16,2 6 1 16,-2 2 0-16,-6 8 2 0,-6 3-1 15,-9 2 2-15,-6 4 0 16,-3 4 1-16,-3 3-2 16,-2-5 1-16,17-32 15 31,-21 34-5-16,3-10-1-15,9-5-5 0,3-9 0 16,3 1-4-16,6-3 0 16,3-3-1-16,6-2-4 15,6-3 1-15,0 0 1 0,-1 2 0 16,7-2 0-16,-3 5 2 16,-3 1-3-16,-3 2 0 15,0 2-32-15,0-7-13 16,-4 5-43-16,4 2-16 15,0-7 6 1</inkml:trace>
  <inkml:trace contextRef="#ctx0" brushRef="#br0" timeOffset="15044.1968">11432 15301 128 0,'-6'0'49'0,"9"0"-38"0,-9 3-1 0,6 2-3 16,0-5 3-16,0-5 4 15,0 2 6-15,-3 0 4 16,0 1-12-16,0-1 9 0,0 0 5 15,0 3-1-15,-3 0 0 16,0 3-16-16,-3 0-5 16,0-3 6-16,3 2 4 15,0-2 0-15,3 3 2 16,3-3 24 15,0 3-24-31,0 2-8 16,-3-3-5-16,0 1-1 15,0 0-3-15,-2-1 0 16,-1 1 1-16,-3 2 2 0,6-5 1 16,0-2-4-16,0 2-1 0,-3 0 1 15,3 0 2-15,-3 0 0 16,3 0-1-16,0 0 1 16,0 2-1-16,0 1 0 15,3-3 0-15,0 0 4 16,0 0 2-16,0 0-2 15,0 0-3-15,6 0 4 16,3 0 4-16,0 0-5 16,6-3-2-16,2 1 1 15,4-1 2-15,3 3 0 16,0-3 0-16,3 3-3 16,0 0-2-16,-4 0 1 15,-2 0-1-15,-6 0 0 16,-3 3 2-16,-6-3-1 0,0 0-1 15,-3 0 3-15,-3 0 2 16,-3 0-7 0,0-3-3-16,3 3-28 15,-6 0-73 1,6 0-69 0</inkml:trace>
  <inkml:trace contextRef="#ctx0" brushRef="#br0" timeOffset="15745.5499">11709 15163 200 0,'-3'-2'77'0,"6"2"-60"0,-3 5 2 0,0 0-4 16,3 3 1-16,-3 5 4 15,0 9 3-15,0 7 1 16,0 8-13-16,3 8 4 0,-3 8 5 16,0-8-7-16,3-3 0 15,3-5-7-15,-3-8-2 16,-3-5 0-16,0-8 0 15,0-6 2-15,0-4 1 16,0-9-3-16,0-5-1 16,0-10-3-16,0-9-1 15,0 1-1-15,0-4-2 16,3 1 0-16,5 8 3 16,1 0-2-16,3 3 1 15,3 4-3-15,3 6 1 0,3 3 2 16,3 8 3-16,-1 5 0 15,4 8-1-15,-3 5 9 16,-3 5 4-16,-9 9 2 16,-6-6 1-16,-6 0-2 15,-9-11 1-15,-3 6-6 16,-6-8-1-16,-3-5-4 16,-3-4-1-16,1-1-8 15,-1-6-2-15,0-3-9 16,3-2-5-16,3-3-11 0,3 0-3 15,6-3-19-15,4-4-5 16,5-4-59 0</inkml:trace>
  <inkml:trace contextRef="#ctx0" brushRef="#br0" timeOffset="15956.6918">11997 15359 288 0,'9'5'110'0,"-3"6"-86"0,6 15-2 0,-6-10-8 0,0 5 1 15,-6 9 4-15,3-1-7 16,-3-3-4-16,-3-5-5 16,-3 3-9-16,6-5-1 0,-3-9-39 15,-3 1-17-15,3-3-62 16</inkml:trace>
  <inkml:trace contextRef="#ctx0" brushRef="#br0" timeOffset="16126.5787">11947 15206 304 0,'-9'-8'112'0,"9"8"-87"0,3 0-15 16,3-3-13-16,0 3-20 15,3 0-5-15,3 0-12 0,5-3-5 16,4-2-52-16,0 2-23 16</inkml:trace>
  <inkml:trace contextRef="#ctx0" brushRef="#br0" timeOffset="16285.4272">12176 15121 252 0,'0'13'96'0,"3"-8"-75"0,0 19 3 15,0-10-4 1,0 9 0-16,-3 9 2 15,0 10-3-15,0 9-1 16,0 4-10-16,0-2-5 0,-3-5-2 16,0-3-1-16,0-11 2 15,0-5-41-15,0-5-16 0,3-8-73 16</inkml:trace>
  <inkml:trace contextRef="#ctx0" brushRef="#br0" timeOffset="16467.3554">12116 15335 336 0,'3'-5'126'0,"6"0"-98"0,9-1-5 16,-9 4-9-16,6-4-9 16,3-1 2-16,3-1-6 15,3 0-1-15,2 2 0 16,7-2-64-16,6 6-27 0,-4-4-40 15</inkml:trace>
  <inkml:trace contextRef="#ctx0" brushRef="#br0" timeOffset="17216.3792">12599 15341 220 0,'29'-6'85'0,"-32"22"-66"0,3 11-1 0,0-12-6 16,0 15 3-16,0 1 2 15,0 1 3-15,0-5 2 16,0-1-12-16,0-5-3 0,0-5-3 16,0-3-2-16,0-7 1 15,0-6 2-15,0-3 4 16,0-5-4-16,3-11-1 16,-3-2-4-16,3-13-1 15,3 2-1-15,3 0 0 16,0 6 2-16,3-1 0 0,0 6 0 15,3 5 0-15,0 8 2 16,0 8 1-16,0 6 3 16,-4 7 3-16,-2 6 0 15,0 7 0-15,-3 0-5 16,-3-2-1-16,-3 0-1 16,0-3 1-16,0-2-26 15,0-6-10-15,0-2-27 16,6-9-10-16,3-2-40 15</inkml:trace>
  <inkml:trace contextRef="#ctx0" brushRef="#br0" timeOffset="17606.4831">12995 15364 272 0,'-9'-5'101'0,"6"8"-78"0,-6-6 6 15,3 6 0-15,-9 2-9 0,-3 3-2 16,0 5-10-16,0 6-5 15,0 7-2-15,4 3-1 0,2 3 2 16,6 0-1-16,6-6-1 16,3-5 1-16,6-2 1 15,0-9 1-15,8-2 1 16,1-5-5-16,0-6-1 0,0-7-2 16,0-9 0-16,-6-7 3 15,-3-1 0-15,0-2 1 16,-3 5 0-16,-3 6 4 15,-3 5 2-15,0 2 4 16,3 3 1-16,-3 8-3 16,0 6-3-16,2 9-5 15,1 9 0-15,0 0 0 16,3 2 0-16,0-2 2 16,0-3 1-16,0-5-4 15,0-2 1-15,0-1-20 16,0-3-9-16,0-4-36 15,0-1-16-15,3-5-39 16</inkml:trace>
  <inkml:trace contextRef="#ctx0" brushRef="#br0" timeOffset="18162.0026">13108 15415 268 0,'-3'10'101'0,"6"3"-78"0,-3 11 2 0,0-8-5 16,3 8 6-16,-3 5 9 16,0-2-13-16,0-4-4 15,0-2-11-15,0-2-5 0,0-3 1 16,0-6 0-16,0-2 1 16,0-8-7-16,3-2 0 15,3-9-8-15,-3-2-1 16,0-8-6-16,2-11-2 0,-2-2 2 15,3-6 1-15,0 6 12 16,0 4 5-16,0 9-2 16,0 5 2-16,3 6 9 15,-3 5 3-15,3 5 1 16,0 10 2-16,0 9-2 16,-3 7 2-16,-3 1-2 15,-3-1 2-15,0 0-2 16,0-7 0-16,0-3-7 15,-3-6-4-15,3 1 1 16,0-14-2-16,3-10-1 16,0-8-8-16,6-11-5 15,3 3 0-15,5-3 0 16,4 9 8 0,6 1 2-16,-3 12 3 0,0 5 0 15,0 10 8-15,-4 5 7 16,-5 12-5-16,-6 1-1 15,-3 9-3-15,-3-5 1 16,-3-1-2-16,-3-5 0 16,0-8-21-16,0 1-9 15,0-6-27-15,0-3-10 0,0-5-75 32</inkml:trace>
  <inkml:trace contextRef="#ctx0" brushRef="#br0" timeOffset="18522.2859">13509 15415 304 0,'0'13'115'0,"3"-8"-89"0,3 6-10 15,-3-3-11 1,3 0 5-16,3 0 5 0,3-1 4 16,0-1 3-16,0-4-12 15,3-2-3-15,0-2-3 0,-3-6-2 16,0-3 1-16,-3-5-7 15,-1 3 1-15,-2-3-1 16,-3 0-1-16,-6 1-3 16,-3-1 0-16,-2 5-1 0,-4 3 3 15,0 5 4-15,-3 6 1 16,0 8-2-16,-3 5 2 16,3 5 1-16,3 8 0 15,3 3 4-15,3-1 2 16,3 1 0-16,3-3 1 15,6-5-6-15,3-3-1 16,3-5-11-16,0-3-3 16,3-2-31-16,3-6-12 15,3-5-68 1</inkml:trace>
  <inkml:trace contextRef="#ctx0" brushRef="#br0" timeOffset="18825.647">13852 15343 320 0,'-9'0'121'0,"6"19"-95"16,-21-30-2-16,15 14-6 0,-6 5-10 16,0 2 1-16,3 4-8 15,7 4-2-15,2 9 0 16,9-1 0-16,8 6 1 0,7 2-3 15,0-5 0-15,0 0 2 16,-9-2 2-16,-3-6 11 16,-9-3 4-16,-9-2 8 15,-6-5 2-15,-6-6-9 16,-6-5-5-16,1-2-10 16,-1-6-1-16,0 0-14 15,3-6-7-15,6 1-31 0,6-5-15 16</inkml:trace>
  <inkml:trace contextRef="#ctx0" brushRef="#br0" timeOffset="19127.5542">14039 15100 332 0,'3'45'123'0,"-9"-27"-95"0,-3 9-2 15,6-17-5-15,3 4-15 16,-3-1-3-16,3-3-11 15,0 1-3-15,0-3 6 16,0-3-33-16,0-5-14 0,6 0-79 16</inkml:trace>
  <inkml:trace contextRef="#ctx0" brushRef="#br0" timeOffset="19303.8608">14138 14997 324 0,'-3'8'123'0,"3"-1"-95"0,0 17-8 0,0-5-11 16,0 7 10-16,0-2 10 16,0 0-12-16,0 0-7 15,0 0-6-15,0-1-4 16,0-2 1-16,0-2-56 0,6 0-25 16,-1-9-66-1</inkml:trace>
  <inkml:trace contextRef="#ctx0" brushRef="#br0" timeOffset="21691.294">14462 15391 132 0,'-6'2'52'0,"6"-4"-41"0,-3 2 13 0,3 0 5 0,0 0-6 15,-3 0 1-15,3-3-2 16,0 1-2-16,0-1-10 16,0 0 9-16,0 1 4 0,-3-1 2 15,3 0 0-15,0 1-10 16,0 2-4-16,6 0-4 15,0-3-2-15,3 3-1 16,0 0 2-16,3-3-1 16,0 3 2-16,6 0-4 15,2 0 0-15,10 3-3 16,6 0-3-16,9-3 2 16,-1 0 2-16,1 0 0 15,-1 0 2-15,1 0 4 16,6 0 4-16,2 0-2 0,10 0 0 15,2 2-3-15,1-2-1 16,-4 0-3-16,1-2-2 16,-1-1 1-16,10 3-1 15,5 0 4-15,-5 0 2 16,-4-3-5-16,0 1-2 16,-5 2 2-16,2 0 1 15,4 0 0-15,2 0 1 16,-2 2-2-16,-7-2-1 15,-2 3 1-15,-7-3-1 16,4 0 0-16,0 0 2 0,5 0-1 16,1 3-1-16,-1-3-8 15,-8 0-3-15,-4 0 12 16,-2 0 6-16,0-3-2 16,-1 3-1-16,1-3-2 15,5 3 1-15,4 0-4 16,-4 0 0-16,-2 0 1 15,0 0 2-15,-1 0-1 16,1 0-1-16,-1 0 1 16,4 0 1-16,6 0-3 15,-4 3 0-15,-2 0 1 16,-4-3 0-16,-2 0 0 16,-3 0 2-16,-1 0-1 15,1 0-1-15,3 0 1 16,2 2-1-16,1 1 2 0,-1-3 1 15,-5 3-4-15,0-3 1 16,-4 0 0-16,4 0 2 16,-6 0-1-16,2 2-1 15,-2-2 1-15,3 0-1 16,-1 0-3-16,7 0 2 16,-3 0 1-16,-1-2 2 15,-5-1-3-15,0-2 0 16,-1-1 1-16,1 1 2 15,-3 0-1-15,2-1 2 16,-2 1-4-16,0-3-2 16,6 3 2-16,-1 0 2 0,-2-3 2 15,0 0 3 1,-4 0-1-16,-5-3 2 16,-3 1-4-16,0-4-2 0,-3-1-3 15,-1 1 1-15,-2-2 3 16,-3 3 3-16,-18 13 4 31,27-31-4-15,-3-7-3-16,-4 7-1 15,1-4-1-15,-3 1 0 16,0 0 2-16,-3 2 5 31,0-13 1-15,-6 8 1-16,-3 5-5 0,-3 6-3 15,0-1 0-15,-3 6-1 16,-3-6 0-16,3 4 0 0,-3-4 0 16,0 9 0-1,0-6 2-15,-3 3-1 16,3 5-1-16,-3 3 3 0,0 2 0 16,0 0-4-16,0 9-1 15,-3 18-4-15,-3 0-1 16,0 2 4-16,-6 3 3 15,1 0-1-15,2-2 0 16,3-3 1-16,3 0 0 16,0-3 2-16,3-5 1 0,3 0-4 15,0-3-1 1,3-5 3-16,0 0 1 0,0-3-3 16,3-2-1-16,0-3 1 15,3-2 0-15</inkml:trace>
  <inkml:trace contextRef="#ctx0" brushRef="#br0" timeOffset="21901.58">19102 14626 424 0,'12'-34'159'0,"-9"26"-124"0,6-3-9 16,-6 9-12-16,3 2-15 15,-3 0 0-15,3 0-4 16,0 8 1-16,0 2 2 16,6 9 3-16,0-1 2 0,3 3-1 15,0 3-2-15,2 0 5 16,4 0 1-16,0 0-5 0,-3-3-2 15,-3-3 2-15,0-2 3 16,-3-5-10-16,-3-3-5 16,-9-8-345 15</inkml:trace>
  <inkml:trace contextRef="#ctx0" brushRef="#br0" timeOffset="24047.8013">10021 15296 220 0,'0'0'85'0,"3"8"-66"0,-6-11 1 16,3 3-2-16,0 0-1 15,0 3 4-15,-3-1-5 16,3 1 1-16,0-1-10 16,-6 1 0-16,0 2 3 0,6-5 9 31,-15 3-3-31,0-3-2 15,0 3-3 1,1-1 0-16,-1 1 0 16,0-3 3-16,0 3-7 15,0-3 5-15,-6 0 1 0,0 0-2 16,-5 0 1-16,-4-3-7 16,3 0-3-16,3 1 1 0,-3-1 0 15,1 0-1-15,2 3 1 16,0 0 0-16,0 0 1 15,0 0 0-15,1 3 0 16,-4-3-2-16,0 3-2 16,0-1 1-16,-3 1-1 15,1-3 2-15,-4 0 3 16,-3-3 0-16,3 1 0 16,1-1-1-16,-1 0 0 0,0 3-2 15,3 0-2-15,1 0 3 16,-1 3 0-16,0 0-4 15,0 2 1-15,1-2 0 16,-1-1 0 0,-3-2 0-16,-3 0 0 15,1 0 2-15,-1 0 1 0,3 0-4 16,-2 0-1-16,2-2 1 16,0 2 0-16,0-3 1 15,4 3 0-15,-1 0 2 16,0 0 1-16,0-3-4 15,0 1 1-15,1-4 0 0,-1 1 2 16,0 0-1 0,-3-3-1-16,1 0 1 0,2 0-1 15,0 0 0-15,0 0 0 16,4 0 0-16,-1 0 0 16,3 0 0-16,0 3 0 15,0 0-3-15,4-3 2 16,2 0 1-16,0-3 2 15,3-2-1-15,0 0 2 16,0-3-4-16,3-3 0 16,0-2-1-16,0 0 0 15,1 0 2-15,-1-3 2 16,3-2-1-16,0-1-1 16,0 3 1-16,0-2-1 15,0-1 0-15,0 4 0 0,3-4 0 16,0 1 0-16,6-1-3 15,-3 1 2-15,3 2 1 16,-6 0 2-16,3-2-1 16,-3 5-1-16,6-1 1 15,-6 1-1-15,0 3 0 16,3 4 0-16,3-1-3 16,-6 9 2-16,3 1-1 15,0 5 0-15,1-3 0 16,-7 17-2-1,-6 4 3-15,0 3-2 16,-3 3 1-16,0 0 2 0,0-3 0 16,0 3-3-16,3-6 2 15,1-2 1 1,2-2 2-16,3-7-1 16,6-1 2-16,0-1-2 15,3-5-1-15,3-3-2 0,3-5-1 16,6-2 4-16,0-3 1 15,2-3-5-15,1-3 0 16,3 1 1-16,0-6 1 16,-6 5 1-16,6-7 0 15,-3 7-3-15,-3 1 2 16,-3 7 1-16,5-2 0 16,-2 5-3-16,-3 8 0 15,6 8-1-15,0 11 0 0,0-1 3 16,0 1 0-16,3-1 1 15,0-2 0-15,-1 0 0 16,-2-3 0-16,0-2-3 16,0-3 0-16,-3 0-27 15,0-6-12-15,0 1-63 16,-3 5-27-16</inkml:trace>
  <inkml:trace contextRef="#ctx0" brushRef="#br0" timeOffset="41283.2394">5336 3170 132 0,'0'-6'49'0,"0"4"-38"0,21 26-1 16,-15-19-3-16,0 0-3 16,-6-5 2-16,0 0 8 0,3 0 3 15,-3 0-8 1,0 0 3-16,3 0 4 0,0-5-6 0,0 0-1 16,-1 2 4-16,1-2 1 15,0 2 4-15,-3 0 3 16,0 1 2-16,3 2 1 15,-3-3-2-15,0 3 1 16,3 3-4-16,-3-3 0 16,3 5-8-16,-3 3-2 15,0 5-3-15,0 0 1 16,-3 3-2-16,0 3 2 16,0-1-4-16,0 1-2 15,0-3 0-15,1-3 1 16,-1-2-1-16,3 2-1 15,-3-8 1-15,3 0 1 0,-3-2-19 16,3-3-6-16,0-3-23 16,0-2-11-16,3 0-19 15,0-3-7-15,0-3-8 16</inkml:trace>
  <inkml:trace contextRef="#ctx0" brushRef="#br0" timeOffset="41538.3408">5482 3167 200 0,'-3'0'77'0,"3"0"-60"0,0-3 8 0,0 3 2 16,0 0-5 0,3 3-1-16,0 2 0 0,0 3-1 15,0 3-11-15,0 2 3 0,0 6 2 16,0-6-1-16,-3 5 2 15,-3-2-8-15,3 0-2 16,0-3-3-16,0-2 1 16,-3 0-20-16,3-9-8 15,0-2-47-15,3-2-21 16,-3-4-15 0</inkml:trace>
  <inkml:trace contextRef="#ctx0" brushRef="#br0" timeOffset="42588.0372">5839 3281 244 0,'0'-3'93'0,"0"1"-72"0,0-1 14 16,0 3 0-16,0 0-7 15,0 0 0-15,0 0-6 0,0 0-4 16,-3 0-10-16,0 3 1 0,0-1 2 15,0 3-6-15,-3 1-1 16,0 2 0-16,0 2 2 16,-3 4-3-16,0 4 0 15,-3 9 1-15,0 7 2 16,-2 6 1-16,-1-3 1 16,0 2-4-16,-6 1-1 15,9 5-1-15,0 3 1 16,9-1 0-16,6 1 3 15,6-3-3-15,3-5 0 0,6-9-3 16,3-2-1-16,0-15 1 16,2-4 2-16,1-12-3 15,3-6 0-15,0-8 1 16,-3-5 2-16,-1-3-1 16,-2-3 2-16,-3 1-2 15,-9-1 2-15,-6 4-2 16,-6-1 2-16,-3 0 2 15,-6 5 2-15,-3 4 3 16,-3 4 4-16,-2 3-8 16,-1 3-3-16,0 2-5 15,0 3 1-15,0 0-6 0,6 3-3 16,3-1-16 0,3 1-7-16,9 0-13 0,0-3-6 15,9 0-19-15,3-3-7 16,3-2-42-1</inkml:trace>
  <inkml:trace contextRef="#ctx0" brushRef="#br0" timeOffset="42917.7288">6098 3307 280 0,'9'-5'104'0,"-15"10"-81"0,12-2 7 0,-3 2-1 16,0 6-5-16,-3 5 1 0,-6 8-6 15,0 7 1-15,-6 6-11 16,0 0-3-16,0-2-2 0,0-4-2 16,3-1 1-16,0-1-2 15,3-5-1-15,0-6 1 16,3-5 1-16,3-2-3 15,6-3-2-15,6-3 2 16,6-5 0-16,6 0-4 16,0-3-1-16,0 1-13 15,-1-4-3-15,-2 1-15 16,0 0-6-16,-3 0-90 16</inkml:trace>
  <inkml:trace contextRef="#ctx0" brushRef="#br0" timeOffset="43219.1795">6270 3334 264 0,'-5'-6'101'0,"5"12"-78"0,0-4-5 0,0 4-7 16,0 2 4-16,0 8 7 15,0 13 2-15,0 10 1 16,0 6-14-16,-3 3 9 0,-3 5 6 16,3 0-8-16,0 0 0 0,0-3-10 15,3-2-5 1,0-3-2-16,0-8 1 0,-3-11-8 16,3-2-1-16,-3-11-18 15,3-2-9-15,0-9-22 16,-3-2-10-16</inkml:trace>
  <inkml:trace contextRef="#ctx0" brushRef="#br0" timeOffset="43595.7529">6375 3630 316 0,'-12'0'121'0,"12"3"-95"0,-3-3 3 0,3 0-6 0,6 0-6 15,0 2-1-15,3-2-4 16,3 0-2-16,5 0-6 16,1 0-3-16,9 0 2 0,0 0-9 15,0 0-1-15,-1 3-29 16,-2-3-12-16,-3 0-96 15</inkml:trace>
  <inkml:trace contextRef="#ctx0" brushRef="#br0" timeOffset="44165.3663">6738 3342 304 0,'0'0'112'0,"0"2"-87"0,3 4-4 0,-3 2-10 16,0 2-3-16,3 9 3 15,-3 15 2-15,0 3 5 16,0 8-10-16,-3-5 4 0,0 2 2 15,0 0-5-15,0 1-3 16,0-1-1-16,0-13-1 16,0-5-2-16,0-3-2 0,0-8 3 15,0-2 0 1,3-11 1-16,0 0 0 0,0-11-7 16,0-2 0-16,0-3-8 15,3-2-1-15,0-3 5 16,3 2 1-16,3 3 1 15,0 0 4-15,3 3-2 16,3 3-1-16,2 4 0 16,1 6 3-16,0 6 2 15,3 1 4-15,-3 7 4 16,-3 2 5-16,-3 5 3 16,-6 3 4-16,-3 2-2 15,-6 0-2-15,-6 1-5 0,-3-6 0 16,-6-2-7-16,0-3-3 15,-3-11-4-15,0-3-1 16,1-2-16-16,-1-5-5 16,3-3-10-1,3 0-4-15,6 0-23 0,3-2-11 16,9-6-61 0</inkml:trace>
  <inkml:trace contextRef="#ctx0" brushRef="#br0" timeOffset="44390.3165">7024 3633 292 0,'8'2'110'0,"-5"6"-86"0,9 6-2 16,-9-7-8-16,0 7 12 15,0 4 7-15,-3 6-10 16,0 3-3-16,-3-4-12 15,0 1-5-15,0-3 0 0,0-2-24 16,-3-6-8-16,3-5-43 16,3-8-17-16,-3-8-35 15</inkml:trace>
  <inkml:trace contextRef="#ctx0" brushRef="#br0" timeOffset="44540.4069">7065 3397 280 0,'-6'-13'107'0,"15"5"-83"0,0-2-42 0,-3 4-26 15,3 1-58-15,0-3-21 16,3 0 56-16,3-3 29 16</inkml:trace>
  <inkml:trace contextRef="#ctx0" brushRef="#br0" timeOffset="44705.5553">7265 3249 272 0,'3'8'104'0,"0"3"-81"0,-3 20 3 0,0-7-6 0,0 16-7 16,0 15 0-1,-3-7 1-15,0 2 2 16,0 1-9-16,0-1-6 0,0-3-4 16,3-47-86-1,-6 56-47 1,0-22-23-16</inkml:trace>
  <inkml:trace contextRef="#ctx0" brushRef="#br0" timeOffset="44900.9052">7107 3622 312 0,'0'-5'115'0,"12"8"-89"0,6-9 1 0,-9 6-4 15,5-5-6-15,4 0 1 16,6 2-3-16,3-5-1 16,3-3-8-1,-1 4-24-15,1-1-10 0,3-3-125 16</inkml:trace>
  <inkml:trace contextRef="#ctx0" brushRef="#br0" timeOffset="46090.0068">7283 3649 196 0,'3'0'74'0,"2"-6"-58"0,-8 9 5 15,3-3-3-15,3 5 4 16,-3 1 4-16,0-1-8 16,0 3 0-16,0 2-11 15,-3 4 2-15,1-1 2 0,-1 3-2 16,0 0 0-16,0 2-3 16,0-2 1-16,0 0-2 15,0-14 0-15,3-2 10 31,-3 19-6-15,0 0 0-16,3 2-1 16,-3-3 2-16,3-2-5 0,0-3-1 15,-3-2-2-15,3-1-2 16,0-4 3-16,0-6-4 0,0-3-2 16,0 0-25-16,0-2-11 15,0-5-99 1,3-1-47-16,-3-2 95 15</inkml:trace>
  <inkml:trace contextRef="#ctx0" brushRef="#br0" timeOffset="47201.1276">7702 3567 196 0,'-3'-3'74'0,"12"0"-58"0,-6 3 60 31,6 14-22-15,-9 12-14-16,0 3-8 16,0 3-10-16,-3 5-4 15,0 3-10-15,0 2-1 0,3-5 3 16,0-3-2-16,0-7 3 16,0-6-4-16,0-5 1 15,0-6-3-15,0-2 2 0,0-8 0 16,0-8 3-16,0-7-7 15,-3-4-4-15,3-7-9 16,0-1-4-16,0-2 3 16,3 0 4-16,3 2-1 15,0 4 1-15,3 4 1 16,3-2 4-16,3 8 1 16,0 2 1-16,3 3-3 15,-1 6 0-15,4 2 2 16,-3 5 2-16,-3-3 9 15,3 12 5-15,3 4-1 16,-9 6 0-16,-4 3-4 16,-5 2-1-16,-3-6-5 15,-5 4-1-15,-1-3-1 16,0-6-21 0,0-7-8-16,3-6-24 0,3-5-10 15,9-3-20-15,5-7-10 16</inkml:trace>
  <inkml:trace contextRef="#ctx0" brushRef="#br0" timeOffset="47647.013">8128 3691 300 0,'-3'-13'112'0,"3"7"-87"0,0 1 4 0,0 2-2 0,-3 3-3 15,-3 0 5-15,-3 3-11 16,-3 2-3-16,0 3-9 15,-3 3-15-15,0 10-4 0,4-2 12 16,-4 7 8-16,6 3-3 16,0 6-2-1,9-4-8-15,3-2-1 0,3-5 9 16,3-8 6-16,6-8-8 16,-1-8-2-16,1-11-1 15,0-2-2-15,0-8 6 16,0-3 3-16,-3 0-1 15,-3-2-2-15,-3 0 0 16,-3 2-1-16,0 3 0 16,-3 5 0-16,0 5 2 0,0 3 3 15,0 6 0-15,-3 7 0 16,0 5-6-16,3 9-1 16,0 5 1-16,3 5 0 15,0 3 1-15,3-3 0 16,0 0 0-16,0-5 2 15,0-6-14-15,-1-5-7 16,4-5-26-16,-3-5-11 16,0-8-39-16,3-9-14 15,0-7 11 1</inkml:trace>
  <inkml:trace contextRef="#ctx0" brushRef="#br0" timeOffset="48231.5418">8226 3664 272 0,'-3'-2'101'0,"3"2"-78"0,3 5-2 16,3 0-5-16,-3 3 8 16,3 6 9-16,0 7-4 15,0 5-2-15,-3 6-15 16,-3 5 1-16,0-8 3 0,0 0-6 16,0-5-1-16,-3-3-5 15,3-8-3-15,0-5 2 16,0-8 0-16,0-10-4 15,0-3 1-15,0-9-7 16,3-1 0-16,-3-7-6 16,3-1-2-16,3 2 6 15,0 2 3-15,3 6 1 0,0 5 1 16,3 0 0 0,-1 11 0-16,4 8 7 0,-3 5 5 15,0 7 2-15,-3 4 2 16,-3 5 2-16,-3 0 2 15,-6 2-5-15,0-7 1 16,0-1-3-16,0-7 0 16,3-1-5-16,-3-10-1 15,3-2-3-15,3-4-3 16,3-4-9-16,6-9-3 16,0-2-5-16,6-8-1 15,0 0 5-15,-1 0 2 16,4 5 9-16,-3 5 2 15,-3 9 9-15,0 2 4 16,0 8 6-16,-3 8 4 0,-3 8-1 16,0 10-2-1,-4 6-7-15,1 5-2 16,-3 0-4-16,0-3-1 0,-3-2-1 16,6-8-2-16,-6-8-10 15,3-3-4-15,-3-13-189 31,12-19 38-15,0-7 5-16</inkml:trace>
  <inkml:trace contextRef="#ctx0" brushRef="#br0" timeOffset="48593.0415">8768 3688 340 0,'0'3'126'0,"6"-6"-98"0,0 14-5 0,0-3-11 16,-9-3 1-16,9 0 6 15,6 3-1-15,2-2 1 16,4-1-10-16,0-2-5 16,0-3-1-16,0-3-2 0,-3-2-1 15,0-3 1-15,-3-3-1 16,-4 1-3-16,-2-1 0 16,-6-2-5-16,-3-1 0 15,-2-1-1-15,-7 4 3 16,-9 3 2-16,-6 5-1 15,0 6 1-15,0 5 0 0,1 5 0 16,2 6 3-16,3 7 6 16,6 6 7-16,3 2 0 15,9 1 1-15,3-1-3 16,6-2-1-16,6-6-10 16,9-2-1-16,6-11-24 15,2-5-8-15,1-8-43 16,3-10-17-16,-3-6-37 15</inkml:trace>
  <inkml:trace contextRef="#ctx0" brushRef="#br0" timeOffset="48983.1669">9134 3606 388 0,'-9'-5'145'0,"3"5"-112"0,-6 5 10 0,6-2-2 15,-3 2-23-15,-3 3-5 16,0 0-8-16,1 0-4 16,2 3 0-16,3-1-6 0,3 1 1 15,3-11-18 1,24 26 12-1,2 3 7 1,-2 0 2-16,-3 3 1 16,-9-8 16-16,-3-3 9 0,-6 3-13 15,-9 5 12-15,-6-5 5 0,-6-3-13 16,-3-5-4 0,-3-3-9-16,1-5-5 0,2-5-21 15,0-6-10-15,6-5-16 16,0-5-5-16,6-6-37 15,9-4-17-15,9-6-35 16</inkml:trace>
  <inkml:trace contextRef="#ctx0" brushRef="#br0" timeOffset="49406.4785">9182 3239 260 0,'0'-3'96'0,"6"3"-75"0,-3-5 6 0,-1 5-2 0,1 0-1 16,-3 0 3-16,6 5-3 16,-3 3-3-16,3 2-11 15,-3 4 0-15,-3 4 3 0,0 3-9 16,-3-5-2-16,0 3-2 15,0 2 0-15,0-3-5 16,0-4-1-16,0-4-26 16,6-5-55-1,6-10-78 1</inkml:trace>
  <inkml:trace contextRef="#ctx0" brushRef="#br0" timeOffset="49598.9131">9336 3225 304 0,'-3'-2'115'0,"6"2"-89"0,6 2 19 31,-3 12-14-31,-3 4-8 16,0 3-8-16,0 3-2 16,3 0-10-16,-6 2-2 15,3-2-1-15,0-5-16 0,0-4-6 16,6-15-179-1,0-5 61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6:02.543"/>
    </inkml:context>
    <inkml:brush xml:id="br0">
      <inkml:brushProperty name="width" value="0.05292" units="cm"/>
      <inkml:brushProperty name="height" value="0.05292" units="cm"/>
      <inkml:brushProperty name="color" value="#FF0000"/>
    </inkml:brush>
  </inkml:definitions>
  <inkml:trace contextRef="#ctx0" brushRef="#br0">3841 3525 284 0,'0'3'0'0,"0"1"8"0,0-4 0 0,0 8 1 16,9 3 2-16,8 5-6 15,-8-1-3-15,8 0-1 16,5 1 3-16,-1-1 2 0,5 0-5 16,-9 4 0-16,5-3 1 15,-5-1 3-15,0 0-2 16,9-3 0-16,-13-1-3 15,-4 1-1-15,4-4 5 16,-5-1 5-16,1-3-3 16,-1-4-1-16,5-4 4 15,-4-3 2-15,4-5-4 16,0-3 1-16,4-4-3 16,5-1 0-16,-5-6-3 0,0-1 1 15,0 0-4-15,5 8-2 16,-5 0-1-16,-4 3 3 15,-4 5 0-15,-1-1 3 16,1 5-3-16,0-1-2 16,-1 4-3-16,-8-3 1 15,4 3-39-15,-4 0-16 16,0 4-37 0</inkml:trace>
  <inkml:trace contextRef="#ctx0" brushRef="#br0" timeOffset="1">4091 3662 132 0,'0'-3'49'0,"0"3"-26"0,0 3-9 16,0-3 17-16,0 0-6 0,0 0-2 16,0 0-9-16,0-3-4 15,0-1-5-15,0-4 3 0,0-3 4 16,0-5 0-16,0-3 1 15,0-4-5-15,5-4 0 16,-1-3-5-16,0-9 0 16,5-7 5-16,8 0 5 15,-8 1-7-15,8-1-1 16,0 3-5-16,0 9-1 16,5 7-1-16,8 4 0 15,-17 4 0-15,13 8-2 16,-9-1 0-16,0 4 0 15,5 1 0-15,-5 3 0 16,0 0-48-16,5 0-22 16,-5 4-21-16</inkml:trace>
  <inkml:trace contextRef="#ctx0" brushRef="#br0" timeOffset="2">4544 2958 152 0,'-13'0'57'0,"13"15"-30"0,-9-23-12 15,9 8 18-15,0 0-3 16,0 0 2-16,0 0-9 16,0 0-4-16,0-4-11 15,9-7-1-15,-5 11 0 0,9-11-3 16,4 3-3-16,5 4-5 15,-1 0-2-15,1 8 5 16,-5 4 5-16,-4 3-2 16,0 1 1-16,-9 3-1 15,-8 4 1-15,-9 0 0 0,0 0 3 16,0-3-3-16,5-5-2 16,3 1-3-16,1-5 1 15,8 1 1-15,5 0 0 16,8 3-9-16,9 5-2 15,-9-1 8-15,9 4 6 16,-4 4 1-16,-5 0 1 16,-4 4 3-16,-5 3 5 15,-8 5 4-15,-4-4 4 16,0-8-9-16,-9-1-2 16,-4-2-4-16,-5-5-1 15,1-4-3-15,3-3 1 0,-3 0-22 16,-1-4-7-16,9-4-22 15,9 0-8-15,-9 0-146 32,26-4 110-32</inkml:trace>
  <inkml:trace contextRef="#ctx0" brushRef="#br0" timeOffset="3">4919 3023 200 0,'-18'-12'77'0,"14"8"-42"0,4 1-21 0,0 3 22 15,0-4-9-15,0 0-1 16,0 0-13-16,9-7-5 15,4 7-5-15,4 0-5 0,-4 0-1 16,13 4 2-16,-9 4 2 16,0 15-2-16,5 4 0 15,-22 8 3-15,0 3 1 16,0 5-4-16,-13 3 1 16,0 4 2-16,0 0 1 15,-4-4-1-15,-1-8-2 16,5-3 3-16,5-8 0 0,-1-4 1 15,5-4 0-15,0-3-2 16,4-1-2-16,0-3 5 16,8 0 1-16,5-5-2 15,0 5-3-15,9-4 0 16,-5 0 1-16,-4 3-1 16,0-7-1-16,4 0-6 15,-4 0-4-15,0 0-23 16,4-3-9-16,0-1-29 15,5-4-10-15,-9 0-6 16</inkml:trace>
  <inkml:trace contextRef="#ctx0" brushRef="#br0" timeOffset="4">5462 2866 156 0,'0'-12'57'0,"0"16"-30"0,0-4-18 0,0 0 16 0,0 8-5 16,4-1-2-16,0 16 1 15,5 0 0-15,-1 8-10 16,-3 11 3-16,3 4 2 0,-8 0-3 16,5-4 1-16,-5 8-5 15,0-8-2-15,0-4-2 16,0-7 0-16,-5-4-2 16,5-8-1-16,-8-4 1 15,3-3 1-15,1-5 3 16,4-3 4-16,0-4 0 15,0-11 2-15,0-4-6 0,9-5-3 16,-1 1-1-16,-3-4-1 16,8-4 0-16,-5 1 0 15,5-1-3-15,4 4 2 16,1 4-1-16,3 3-2 16,1 9 3-16,-1 7 0 15,9 11-2-15,-12 4 2 16,3 8 1-16,-4 8 2 15,-4 7 1-15,-4 1 3 16,0-5 1-16,-9-7 3 16,-9 0-5-16,-4-4-1 15,-4-8 0-15,-5 0 2 16,1 1-5-16,-5-9-3 16,9-3-10-16,-9-4-3 0,4 0-10 15,14-4-2-15,-5-3-7 16,8-5-4-16,10-3-21 15,8-8-8-15,-1-8-13 16</inkml:trace>
  <inkml:trace contextRef="#ctx0" brushRef="#br0" timeOffset="5">5879 3145 184 0,'0'16'68'0,"5"-1"-36"0,3 8-26 15,-8-8 15-15,0 8 0 0,0 8 4 16,0 0-11-16,0-5-3 16,0-3-7-16,0 0-5 0,0-7 0 15,5-5-30-15,-5-3-14 16,4-4-52 0</inkml:trace>
  <inkml:trace contextRef="#ctx0" brushRef="#br0" timeOffset="6">5854 3023 228 0,'-18'-4'88'0,"18"4"-48"0,5-4-49 0,-1-4 14 16,0 1-12-16,5-1-3 0,8-15-5 16,-8 4-2-16,8 0 10 15,5 0-16-15,3 0-7 0,-7 3 11 16,3 5 8-16,-12 3 13 15,4 0 9-15,4 8 15 16,-13 8 8-16,9 11-7 16,-8 8-3-16,-1 11-10 15,0 12-1-15,-4 0-8 16,0 0-1-16,0 11-2 16,0-4-2-16,0-7-2 15,0-8 1-15,-4-7-41 16,0-8-19-16,-1-4-29 15</inkml:trace>
  <inkml:trace contextRef="#ctx0" brushRef="#br0" timeOffset="7">5931 3130 212 0,'-13'-11'79'0,"26"3"-42"0,-4-4-41 0,4 5 15 15,-5-1-4-15,10 0 1 16,-1 1-7-16,0-1 0 16,13 0-1-16,-4 5 0 0,4-1 2 15,0 0-36-15,1 4-15 16,-6 0-39 0</inkml:trace>
  <inkml:trace contextRef="#ctx0" brushRef="#br0" timeOffset="8">6306 3034 212 0,'-17'8'82'0,"13"0"-44"0,-9-1-38 0,8 1 18 0,1 0-10 16,0-1-2-16,4 5-3 15,0 3-3-15,8 4 1 16,1 4 1-16,0 0 1 0,-1 8 3 16,5 3 3-16,-13-3 0 15,4 0 2-15,-4-5-4 16,-4-3 1-16,-5-4-3 15,-3-3 0-15,-1-1-3 16,0-7-2-16,-5-1-15 0,6 1-5 16,-1-8-34-16,8 0-13 15</inkml:trace>
  <inkml:trace contextRef="#ctx0" brushRef="#br0" timeOffset="9">6983 2739 160 0,'-9'-19'63'0,"9"12"-34"0,0 7-19 16,0 0 20-16,0 0-1 15,-4 0 3-15,-1 0-15 16,-3 0-5-16,-5 7-8 15,-4 5 2-15,-5 11 0 0,-8 19 0 16,4 4-1-16,-8 11-1 0,12 12 0 16,-4 12-2-16,9 3 1 15,13-8-2 1,4-10 2-16,8-5-2 0,14-8-1 16,4-7-10-16,4-11-4 15,0-8-37-15,0-12-17 16,0-7-28-1</inkml:trace>
  <inkml:trace contextRef="#ctx0" brushRef="#br0" timeOffset="10">7142 3126 164 0,'-9'-7'63'0,"5"7"-34"0,-5-4-12 15,1 4 20-15,-1 0-6 0,-8 0-1 16,0 4-10-16,4 3-5 16,-4 1-8-16,4 0-5 0,4-1-1 15,5 5-4-15,4 3 0 16,4 0-1-16,5 1 0 15,4 7 0-15,-9 11 3 16,0-3 4-16,-8-4 6 16,0-1-1-16,4-3 1 15,-13-4-5-15,4-3-1 16,0-5-1-16,1-3-2 16,-1-4-17-16,1-4-6 15,8-4-49-15,0-4-18 16</inkml:trace>
  <inkml:trace contextRef="#ctx0" brushRef="#br0" timeOffset="11">7241 3157 184 0,'-8'-8'68'0,"8"8"-36"0,-5 0-31 16,1 4 14-16,0 0-2 15,-5 3 3-15,-4 5-9 16,0 3-2-16,0 24-3 16,-4 3-2-16,4 0 1 0,4-4 1 15,1-3 1-15,8-1-1 16,0-7-2-16,4-8 1 0,0-4 1 16,5-3 1-16,0-8 3 15,-1-4-1-15,5-8 2 16,0-7-4-16,0-4 0 15,0-8-3-15,-4-8-3 16,-1 1 2-16,-3 3 0 16,-5 4 1-16,0 8 0 15,0 4-3-15,0 3 2 16,-5 5 1-16,1 7 2 16,0 4-1-16,-1 3 2 15,5 20-2-15,0 0-1 16,0 0 3-16,5 3 2 0,-1-3-4 15,5 0-1-15,-1-4 0 16,1 0 2-16,4-8-8 16,-9-3-3-16,5-5-42 15,-1-3-16-15,1 0-21 16</inkml:trace>
  <inkml:trace contextRef="#ctx0" brushRef="#br0" timeOffset="12">7340 3222 148 0,'-4'4'57'0,"4"0"-30"0,4 3-25 0,-4 1 12 16,5 11 10-16,-5 12 8 16,0-4-4-16,0 3-2 15,0-3-14-15,0 0-1 0,0 0 0 16,0-8-9-16,0 0-2 15,0-8 1-15,0 1 1 16,0-4 2-16,0-8 2 16,0-4-5-16,0-8-3 15,0-3-8-15,4-16-2 16,4-7 2-16,-8 0 1 16,5-1 3-16,8 5 4 15,-9 3 1-15,5 8 1 16,-1 4 0-16,9 8 2 15,-12 7 1-15,8 4 3 16,0 11 3-16,0 12 5 0,-1 12-2 16,-7-5 3-16,-1 1-4 15,-4-4-1-15,-4-4-4 16,-1 0-1-16,-3-4-6 16,4-8 1-16,-1-3 0 15,5 0 2-15,5-16 3 16,7-7-7-1,1-16 0-15,0-3-11 16,5 3-2-16,-5 4 10 16,-1 4 5-16,1 8-4 15,0 3 1-15,-4 9 1 16,0 14 3-16,-5 8-2 0,0 8 0 16,0 0 5-16,-4 0 2 15,0-4-5-15,0 0 0 16,0-4-10-16,5-4-2 15,-5-3-56-15,4-5-25 16,5-3 0 0</inkml:trace>
  <inkml:trace contextRef="#ctx0" brushRef="#br0" timeOffset="13">7732 3306 204 0,'-8'8'77'0,"16"23"-42"0,-8-9-43 0,0-14 10 0,5 0 8 16,-1-1 7-16,5 1 1 15,-1-4 1-15,1 0-10 16,4-4-3-16,0-4-2 0,0 0-2 16,0-11 1-16,-1-8 0 15,1 0 1-15,-8 0-5 16,-1 0 1-16,-4 0 0 15,-4 4 0-15,-1 0 0 16,-3 3 0-16,-1 5-3 16,-8 3 2-16,4 8-1 15,-9 8 0-15,5 3 2 16,0 8 0-16,8 12-3 16,-4-4 0-16,9 4 4 0,8-1 1 15,1-3-3-15,8 0 1 16,0-4 0-16,-1 0 2 15,1-4-12-15,5-4-6 16,3-3-86 0,9-8-42-16,-8-4 71 15</inkml:trace>
  <inkml:trace contextRef="#ctx0" brushRef="#br0" timeOffset="14">8280 3203 124 0,'0'-4'46'0,"4"4"-24"0,-4 4 3 16,0-4 20-16,0 0-16 15,-4 4-3-15,-1-1-14 16,-8 5-3-16,0 4-5 15,0 7 2-15,1 8 0 0,-1-1 0 16,-9 5 1-16,5 0-2 16,8-1 2-16,1-3-4 15,8-4 0-15,8-4-1 16,-3 0 1-16,3-3-2 16,5-9 2-16,4-3 0 15,1-4 1-15,-1-4-2 0,0-7-2 16,-8-1-2-16,-1-3 1 15,1-4-1-15,-5-8 0 16,0 4 2-16,-4-8 2 16,0 9-6-16,0 2-1 15,0 5-1-15,0 27-1 16,0 3 4 0,0 4 2-16,5 0 1 15,-1 4 0-15,9 0 2 16,-9-4-1-16,9 0-1 15,0-3-2-15,0-5-1 16,9-3-29-16,-1-4-14 0,-4-8-47 16</inkml:trace>
  <inkml:trace contextRef="#ctx0" brushRef="#br0" timeOffset="15">8564 3214 220 0,'-17'-7'85'0,"12"7"-46"0,1 3-39 16,-5 1 16-16,5 4-7 16,0 0 0-16,4-1-1 15,-9 1 0-15,5 0-7 16,8 18 0-16,5 1 3 16,-1-4 2-16,5 0 0 15,0 0 1-15,-4 0 2 0,4 0 2 16,-13-4 1-16,0-3 2 15,0-1-7-15,-17 0-2 16,4-3-12-16,-5-1-3 16,1-3-61-16,-4-4-28 15,-9-8-7 1</inkml:trace>
  <inkml:trace contextRef="#ctx0" brushRef="#br0" timeOffset="16">8999 2839 152 0,'-4'0'57'0,"8"4"-30"0,-4 3-25 0,0 1 14 16,0 11-6-16,0 8 0 15,0 8-2-15,0 10 2 16,0 13-5-16,0-1 4 0,0 8 3 16,0-3-4-16,0-12-2 15,0-4-3-15,0-12-3 16,0-7 1-16,0-4-1 16,0-8-33-16,0-3-15 15,13-5-36 1</inkml:trace>
  <inkml:trace contextRef="#ctx0" brushRef="#br0" timeOffset="17">9271 3161 112 0,'-13'-12'44'0,"13"8"-24"0,-5-3-21 16,5 7 9-16,-4 0 12 15,-5 0 10-15,1 0-5 16,-5 4 0-16,0 7-10 16,-4 4-2-16,4 4-7 15,-13 20-6-15,9 3-1 0,4-4 1 16,4-3 2-16,9-5-1 16,0-3-1-16,9-4 1 15,-5-8 1-15,5-7 5 16,4-4 4-16,0-8-4 15,4-7 1-15,-4-12-7 0,0-8-1 16,0 0 0-16,4 1 2 16,-13 3-1-16,5 8 2 15,-1 3-4-15,-3 5 0 16,-1 7 1-16,5 8 0 16,-9 15-3-16,4 12 0 15,0-4 2-15,5-1 0 16,-5-3 1-16,5 0 2 15,-1-4-3-15,1-3-2 16,0-9-31-16,8 1-13 16,-4-4-40-1</inkml:trace>
  <inkml:trace contextRef="#ctx0" brushRef="#br0" timeOffset="18">9503 3187 204 0,'-8'-11'77'0,"8"11"-42"0,-13-4-23 15,8 4 19-15,5 4-10 16,-12 0-1-16,-1 3-12 16,0 1-5-16,0 4-2 15,8-1-4-15,5 1 2 0,0 7-1 16,5 8-2-16,8-4 3 16,-9 3 2-16,5 1-2 15,-5 0 0-15,-4-4 5 16,-9 0 5-16,5-4-3 15,-9 0 2-15,4-7-5 0,-3-1 0 16,3-3-3-16,0-8-1 16,1-4-26-16,-1-4-11 15,0-3-28-15,5-4-8 16,4-16-7 0</inkml:trace>
  <inkml:trace contextRef="#ctx0" brushRef="#br0" timeOffset="19">9615 2847 220 0,'0'15'82'0,"0"12"-44"0,0 26-51 0,0-30 12 0,0 16 6 15,-4 7 6-15,0 11 1 16,4 8 1-16,0-7-7 15,0-5-4-15,0-3-1 0,0-8-12 16,0-7-5-16,0-9-85 16</inkml:trace>
  <inkml:trace contextRef="#ctx0" brushRef="#br0" timeOffset="20">9486 3149 264 0,'-9'-4'99'0,"1"4"-54"0,16 0-57 0,-8 0 15 15,18-3-1-15,-5-1 4 16,4-4-6-16,9 0-1 16,-5 1 0-16,18-1-11 0,0 0-2 15,0 5-94 1</inkml:trace>
  <inkml:trace contextRef="#ctx0" brushRef="#br0" timeOffset="21">10102 3061 124 0,'30'-11'49'0,"-25"11"-26"0,-1 0-3 16,-4 0 19-16</inkml:trace>
  <inkml:trace contextRef="#ctx0" brushRef="#br0" timeOffset="22">10132 3053 347 0,'-17'12'54'0,"-4"-1"-26"16,3 5-12-16,-12-1-3 0,9 0-1 15,-1 1 1-15,5-1-10 16,4 0-1-16,4-3-4 16,9-1-2-16,0 5 0 15,9-1 0-15,4 8 3 16,4 4 0-16,0 0 1 15,-4-4 2-15,-4-4-1 16,0 0 2-16,-9-4 0 16,-5 0 1-16,-3 1-2 0,-5-5 1 15,-9 1-7-15,1-5 1 16,3-3-30-16,-7-4-11 16,12 0-19-16,-5 0-6 15,5-7-25 1</inkml:trace>
  <inkml:trace contextRef="#ctx0" brushRef="#br0" timeOffset="23">10227 2789 200 0,'-8'4'77'0,"8"11"-42"0,8 12-41 16,-8-8 14-16,0 12 2 16,0 7 3-16,0 12 5 15,0 7 1-15,0 1-10 16,0 7-5-16,0-8-1 0,0-7 0 16,0-4 1-16,0-7-18 15,0-13-5-15,0-7-79 16,0-7-42-1,5-8 65-15</inkml:trace>
  <inkml:trace contextRef="#ctx0" brushRef="#br0" timeOffset="24">10369 3172 236 0,'-8'15'90'0,"12"1"-48"0,-21 30-51 0,17-31 12 16,-4 12-2-16,-1 0 1 15,5 0-3-15,-8-5-1 16,3-2 1-16,1-5-22 0,4-4-9 16,0-3-61-1</inkml:trace>
  <inkml:trace contextRef="#ctx0" brushRef="#br0" timeOffset="25">10322 3080 260 0,'-13'-4'96'0,"17"4"-52"0,-4-3-51 16,0 3 16-16</inkml:trace>
  <inkml:trace contextRef="#ctx0" brushRef="#br0" timeOffset="26">10326 3073 396 0,'13'0'-4'0,"9"3"1"16,-1 1-18-16,1 0-6 0,8 0-26 16,-8-4-9-16,-1 0 20 15,1 0 13 1,-5 0 20-16,-4 0 26 15,4 0 12-15,-13 0 10 16,-4 0 3-16,0 8-14 16,-4 3-6-16,-5 4-13 15,-3 5-6-15,-1 2-2 0,0 24-1 0,4-3 0 16,0-5 0-16,5 0 2 16,4 0-3-16,0-7 0 15,4-8 3-15,5-8 3 16,0-3 7-16,4-4 4 15,0-8 1-15,-1-8 1 16,1-15-9-16,0-12-5 16,-4-3-3-16,-5-4-1 15,1-4-11-15,-5 0-3 16,-5 0-9-16,1-11-2 16,0 7 6-16,-1 12 4 15,1 7 13-15,0 4 6 0,-1 8 7 16,1 8 6-16,4 3-9 15,0 23-2-15,4 0 0 16,1 8 1-16,-1 12 5 16,5 3 3-16,-1 1-8 15,1-5-2-15,-1 4-3 16,1 8 1-16,0-7-2 16,-1-9-1-16,1-11-26 15,4 1-10-15,-9-5-130 31,13-23 62-31</inkml:trace>
  <inkml:trace contextRef="#ctx0" brushRef="#br0" timeOffset="27">10796 3195 232 0,'0'4'88'0,"4"-4"-48"0,5 4-45 0,-5 0 15 16,9-4 3-16,-9 0 3 15,9 0 1-15,0 0 2 16,0-4-10-16,4-4-1 0,-8 0 2 15,0 1-6-15,-5-5 0 16,0 1-2-16,-4-1 1 16,-4 5-2-16,-5-1-1 15,1 0-2-15,-9 8 1 16,-1 8-4-16,-3 7-1 16,-5 4 0-16,0 12 2 15,5 11-3-15,3-3 0 16,5-5 4-16,9 1 1 0,8-5 2 15,9-7 0-15,5 0 0 16,3-8 2-16,5-3-1 16,0-8-1-16,4-8-13 15,9-4-4-15,-9 1-29 16,13-16-12-16,-13-16-39 16</inkml:trace>
  <inkml:trace contextRef="#ctx0" brushRef="#br0" timeOffset="28">11037 2755 200 0,'0'-16'77'0,"18"16"-42"0,-1-7-41 0,-13 7 12 15,9 4 0-15,0-1 4 16,4 9-3-16,9 7-2 15,-4 12-2-15,3 15 11 0,1 11 5 16,0 8-3-16,-4 4 1 16,-5 12-6-16,-13-9-1 15,-8-3-6-15,-9-7-1 16,-13-1-25-16,0-11-13 16,-21-8-79-1</inkml:trace>
  <inkml:trace contextRef="#ctx0" brushRef="#br0" timeOffset="29">10197 4509 124 0,'-4'0'49'0,"8"0"-26"0,-4 0-18 0,0 0 11 0,0 0-3 16,0 0 2-16,0 0-2 16,0 0 2-16,0 8-8 15,0-1 2-15,-9 9 2 0,1 6 0 16,-1 9 1-16,-8 4 2 15,-5 3 4-15,-3-4-6 16,3 5 1-16,5-1-8 16,8-7-1-16,-8-5-2 15,8-6 1-15,1-5-2 16,3-4 2-16,5-3 2 16,0-8 7-1,0-11-3-15,13-5-4 16,5-3-3-16,-1-4-4 0,0-4 1 15,0 0 1-15,5 5 0 16,-5 2-3-16,0 1 2 16,-4 0-1-16,4 4 0 15,-8 11 2 1,4 8 2-16,4 0 1 16,-8 7 1-16,-1 4 2 15,1 5-1-15,4-5 2 16,-4 4-4-16,-1 0-2 15,1 0 0-15,-1-3 1 16,1-5-1-16,4-3 2 16,-13-4-33-16,17-1-14 15,-12-3-163 1</inkml:trace>
  <inkml:trace contextRef="#ctx0" brushRef="#br0" timeOffset="30">10227 4704 156 0,'0'-7'57'0,"0"10"-30"0,-8-3-10 0,8 0 20 16,0 0-13-16,0 0-1 15,0 8-9-15,-5 4-1 16,1 3-8-16,-5 4 1 0,1 8 4 15,3 0-4-15,-7-1-1 16,7 5 4-16,-12 4 2 16,4-1-4-16,4 0-2 15,9 5-2-15,0-9 0 16,5 1-2-16,3-4 2 0,5-4 0 16,9-8 1-16,-1-3 4 15,14-5 3-15,-1-3-6 16,5-4-1-16,0 0-2 15,0 0-2-15,-1 0 3 16,-3 0 0-16,-1 0-4 16,-8 0-1-16,0-4-24 15,-4 1-7-15,-5-1-35 16,0-4-14-16,-4 4-14 16</inkml:trace>
  <inkml:trace contextRef="#ctx0" brushRef="#br0" timeOffset="31">10779 4888 176 0,'0'0'68'0,"4"0"-36"0,0 12-24 15,1-5 18-15,-5 5 0 16,0 3 2-16,0 12-7 16,0 11 0-16,0 0-12 15,-5 8-1-15,1 0 2 0,4-4-6 16,0-3 0-16,0-5-2 16,0-3 1-16,0-8-2 15,0-4 2-15,0-4-18 16,4-7-33-1,-4-8-3-15,5 0-54 16,3-4-22-16,1 0 64 16</inkml:trace>
  <inkml:trace contextRef="#ctx0" brushRef="#br0" timeOffset="32">11050 4942 200 0,'13'0'74'0,"-13"4"-40"0,0-4-40 0,0 0 53 15,0 0-19-15,-8 3-8 16,3 5-5-16,-8 3-10 15,0 16 1-15,5 0 1 0,-5 4 3 16,4 7 4-16,5 4-6 16,0-4 0-16,8 5-4 15,5-5-3-15,8-7 2 16,-9-1 2-16,10-7-2 16,3-4 0-16,5-3 1 15,-4-13 2-15,3-6-1 16,1-5 0-16,-4-11-1 15,-5-8 0-15,-4 0 0 16,-4 0 0-16,-9 4 0 16,-5 0 0-16,-8 4 2 0,-4 8 1 15,-4 3-1-15,-1 8-1 16,-12 4-6-16,3 7-1 16,1 1-8-16,4 7-4 15,9-4-17-15,4 1-5 16,5-1-23-16,3-7-8 15</inkml:trace>
  <inkml:trace contextRef="#ctx0" brushRef="#br0" timeOffset="33">11580 4907 164 0,'0'19'63'0,"0"-11"-34"0,0 11-14 0,5-4 20 16,-1 8-6-16,4 0-2 16,-8 4-11-16,0 0-5 15,0 0-6-15,0 4-2 0,0-1 1 16,0-3 0-16,0-8 0 16,0 0-2-16,0-3-2 15,0-16 1-15,0 0 1 16,0 0 3-16,0 0-2 15,0-16-2 1,0 1-3-16,0 0 1 16,5-1 1-16,8-3-3 15,-5 4 2-15,5 0 1 16,4-1 0-16,1 5 0 16,-1 3 0-16,4 4-3 15,1 4 2-15,0 8 1 16,-5 3 2-16,0 5 1 15,-4-1 3-15,-4 8 6 16,-9 8 4-16,-5-5 1 0,-3 1-1 16,-5 0-8-16,0-8-3 15,-4-3-5-15,-5-5-1 16,0-3-6-16,1-4 0 16,4-4-17-16,-1 0-7 15,-3 0-14-15,8-4-5 16,9 0-22-1,4-4-39-15,0 1 26 16</inkml:trace>
  <inkml:trace contextRef="#ctx0" brushRef="#br0" timeOffset="34">11878 5087 180 0,'0'8'68'0,"8"3"-36"0,1 9-24 0,-5-9 16 0,0 1 1 16,1 7 4-16,3 7-13 16,-8 1-4-16,0-4-8 15,0 0-5-15,0-4-2 0,0-3-40 16,0-5-19-16,0 1-34 16</inkml:trace>
  <inkml:trace contextRef="#ctx0" brushRef="#br0" timeOffset="35">11826 4957 244 0,'-13'-4'90'0,"13"4"-48"0,9-4-51 0,-9 4 12 15,4 0-7-15,4-3 0 16,5-9-22-16,5 4-10 15,-1-11-52-15,0 0-23 16,5 4 53-16,-5-1 28 16,4 1 204 15,-3 7-78-31,-1 8-28 16,-4 12-30-16,0 7-18 15,-5 4-2-15,1 8-1 16,0 3-9-16,-9 8-5 0,4 0 0 15,5 1-2-15,-9 3 2 0,8-4-2 16,-4-4-1-16,1-7-30 16,-10-5-15-16</inkml:trace>
  <inkml:trace contextRef="#ctx0" brushRef="#br0" timeOffset="36">11903 5076 204 0,'5'-4'77'0,"3"0"-42"0,10 0-23 0,-10 4 21 15,5-4-8-15,9 1 0 16,3-5-12-16,6 4-3 15,-5 0-6-15,-1 0-5 0,-3 1 0 16,-1-1-34-16,-3 0-17 16,-1 4-57-1</inkml:trace>
  <inkml:trace contextRef="#ctx0" brushRef="#br0" timeOffset="37">12386 5030 208 0,'0'0'79'0,"4"0"-42"0,-4 0-26 15,0 0 21-15,0 0 7 16,0 0 8-16,-8 0-16 15,-1 4-8 1,-8 3-14-16,0 1-6 0,-1 0-2 16,5 3-1-16,5 1 0 0,-1-1 0 15,9 1-3-15,0 3 2 16,9-4-1-16,4 1-2 16,4-1 3-16,0 1 2 15,0-1 0-15,-12 5-1 16,3-1 1-16,-3 4 1 15,-5-4 8-15,-9 1 3 16,0-9-6-16,-16 1-4 16,3 0-2-16,-4-4 1 15,5-1-21-15,-5-3-9 16,4 0-52-16,5 0-24 16,8 4-11-1</inkml:trace>
  <inkml:trace contextRef="#ctx0" brushRef="#br0" timeOffset="38">16609 3758 208 0,'-5'-7'77'0,"5"10"-42"0,5-3-34 0,-5 0 16 0,4 8-2 16,5 7 3-16,4 8 5 15,4 4 3-15,0 11-13 16,0 1-1-16,5-5-1 0,-1-3-4 16,-3-1-2-16,-1-7 2 15,0-3 0-15,-4-5-1 16,4-4-1-16,-12-3 1 15,7 0 1-15,-3-1-1 16,8-7-1 0,5-3-1-16,-1-5-2 15,5 0 1-15,-8-11-4 16,3-8 0-16,1 4 1 16,-5 4 2-16,0 4-3 15,0 3 0-15,-4 1-1 0,0-1 0 16,0 5-22-16,-9-1-10 15,5-3-26-15,-5-1-10 16,5 1-40 0</inkml:trace>
  <inkml:trace contextRef="#ctx0" brushRef="#br0" timeOffset="39">16876 3942 180 0,'0'4'68'0,"0"-4"-36"0,4 4-18 16,-4-4 20-16,0 0-2 15,0 0 1-15,0 0-7 16,0 0-4-16,0 0-12 15,-4-8 2-15,0 0 2 0,4-3-5 16,-5-4-3-16,5-5-1 16,0-3 1-16,5-7-1 15,3-5 0-15,9 1-1 16,9-8 2-16,-8-4-1 16,7 0 2-16,6 4-4 15,7 3 0-15,1 9-1 16,4 3 1-16,-4-4-2 0,4 12-1 15,0 4-2-15,-4 7 1 16,-5 0 3-16,-3 5 1 16,-1-1-4-16,-13 0 1 15,0 4-18-15,-4-4-5 16,0-4-35-16,0 5-15 16,-4-1-50-1</inkml:trace>
  <inkml:trace contextRef="#ctx0" brushRef="#br0" timeOffset="40">17863 3145 168 0,'4'-11'63'0,"0"7"-34"0,5-7-14 0,-9 7 18 16,4-4-5-16,-4 0-2 15,0 1 1-15,-4-1 2 16,-5 0-15-16,1 1 5 0,-14 3 4 16,5 4-6-16,-9 4-2 15,4 3-8-15,1 5-3 16,-1-1-4-16,5 5-1 16,0-1-1-16,13 0 0 15,-5 4 0-15,9 1 0 16,9-1 0-16,-1 8-2 15,18 7 0-15,0 1 3 16,0-1 2-16,0 0 4 16,-5-3 2-16,-4-4 1 15,1-4-4-15,-14 0-1 0,-4 0 1 16,-4-4 2-16,-9 0-1 16,-5-3 0-16,-3-5-3 15,-5-11-2-15,0-4-2 16,5 0 1-16,-1-3 3 15,1-5 1-15,12 1-6 16,0-5 0-16,9-3-1 16,5-11-1-16,8-9 4 15,8 1 2-15,1 4 0 16,8-1-1-16,-13 4 1 16,5 1 1-16,-5 3-1 15,-4 8-1-15,-5 0 1 16,-3 3 1-16,-1 5-6 0,-4 3-1 15,0 1-29-15,-4 3-10 16,-1 8-29-16,1 3-11 16,8 8-19-1</inkml:trace>
  <inkml:trace contextRef="#ctx0" brushRef="#br0" timeOffset="42">18332 3103 176 0,'0'0'66'0,"0"4"-36"0,0 8-15 0,0-1 18 16,0 8-3-16,0 4 0 15,0 23-13-15,0 0-3 16,0-4-8-16,0-3 3 0,0-1 1 15,0-8-5-15,0-3-1 16,0-4 0-16,0-7 0 16,0-1 0-16,0-7 0 15,0-1-2-15,0-7 1 16,0-4-2-16,0-3 2 0,0-9-4 16,5 1 0-16,8 0 1 15,-5-12 0-15,9-4-3 16,1 8 2-16,-1 4-1 15,4 15 0-15,1 12 2 16,-1 3 0-16,-3 1 2 16,-1 3 1-16,-4 4 5 15,-9 1 3-15,-4-1 0 16,-8 0 3-16,-5-4-7 16,-9 1-2-16,1 3-3 15,-5-4-2-15,4-3-6 16,-4-1-1-16,5-11-17 0,4 0-4 15,-1 0-26 1,10 0-14-16,-1-4-7 16,18 0-16-1</inkml:trace>
  <inkml:trace contextRef="#ctx0" brushRef="#br0" timeOffset="43">18556 3413 208 0,'0'-3'77'0,"0"6"-42"0,9 9-41 0,-5-4 14 15,1 3-1-15,-1 4 6 0,-4 5 2 16,0 3 0-16,0 0-7 16,0 3-5-16,0-3-2 0,-4-4-21 15,-1-3-9-15</inkml:trace>
  <inkml:trace contextRef="#ctx0" brushRef="#br0" timeOffset="44">18500 3264 228 0,'-13'-31'85'0,"13"28"-46"0,13-5-57 16,-13 4 9-16,9 0-10 0,0 0-1 15,-1-3-16-15,1-1-4 16,4-3-28-16,4-1-11 16</inkml:trace>
  <inkml:trace contextRef="#ctx0" brushRef="#br0" timeOffset="45">18707 3084 216 0,'0'4'82'0,"0"7"-44"0,4 12-36 0,9-3 19 16,-13 6 0-16,5 16 2 15,-1 4-8-15,0 4-2 16,1-4-7-16,-1 0-4 0,-4-4-1 16,0 0-8-16,0-7 0 15,0-4-50-15,0-9-22 16,0 1-21-16</inkml:trace>
  <inkml:trace contextRef="#ctx0" brushRef="#br0" timeOffset="46">18556 3406 220 0,'0'-4'85'0,"5"0"-46"0,3 0-32 16,1 0 20-16,8-7-5 15,0-1-1-15,9 1-11 16,4 0-4-16,-8 3-4 15,12-7-4-15,-8 11 1 0,4-8-41 0,-12 1-17 16</inkml:trace>
  <inkml:trace contextRef="#ctx0" brushRef="#br0" timeOffset="47">19104 3276 220 0,'4'-31'85'0,"0"31"-46"0,1-4-24 0,-5 4 26 15,0 0-4-15,-5 0 0 16,-3 4-16-16,-5 0-5 0,4 11-10 16,-8 12-6-16,4-4-1 0,4 0 1 15,-4-4 0-15,13-4-5 16,5 4 1-16,8 1 2 15,4-1 1-15,4 4 1 16,1 0 0-16,-5 0 4 16,-4 4 5-16,-9-4 12 15,-8-4 9-15,-17 0-6 16,3 0-2-16,-16-4-20 16,-5-3-5-16,5-5-38 15,3 1-13-15,1 0-102 16</inkml:trace>
  <inkml:trace contextRef="#ctx0" brushRef="#br0" timeOffset="48">19108 4536 144 0,'-9'0'55'0,"1"0"-30"0,3 4-7 15,5-4 31 1,-4 11-12-16,-5 0-9 15,5-3-6-15,0 0-13 16,0-4-1-16,-1-1 2 0,5-3-6 16,0 0 0-16,0 0 4 0,9-7 5 15,8 3-1-15,9-4 1 16,4 4-3-16,9 1 1 16,4-1-6-16,-4 4-1 15,-9 0-4-15,0 7-3 16,-4-3 2-16,-5 4 2 15,1-4-24-15,0 7-12 16,-5-11-92 0</inkml:trace>
  <inkml:trace contextRef="#ctx0" brushRef="#br0" timeOffset="49">19065 6179 192 0,'0'0'71'0,"4"0"-38"0,9 0-28 0,-9 0 17 16,9 0 1-16,5 4 3 16,3-4-7-16,-4 0-4 15,9 0-8-15,9 0-5 0,-1 0-1 16,5 0-10-16,-13 0-4 15,4-8-99 1</inkml:trace>
  <inkml:trace contextRef="#ctx0" brushRef="#br0" timeOffset="50">19026 7592 168 0,'-13'-4'63'0,"9"4"-34"0,-1 0-16 16,5 0 17-16,0 0-9 15,0 0-1-15,5 0-4 16,3 0 3-16,10 0-11 16,3 0 4-16,9 0 4 0,1 0-8 15,7 0-4-15,5-4-3 16,-4 4-1-16,0-3-51 16,0-1-23-16,-5-8-28 15</inkml:trace>
  <inkml:trace contextRef="#ctx0" brushRef="#br0" timeOffset="51">19000 9208 180 0,'-8'4'68'0,"8"0"-36"0,0-4-29 0,0 0 15 16,0 0 4-16,8 4 4 0,1-4-1 16,8 0 2-16,0 0-15 15,13 0 0-15,5-4-1 0,4 4-6 16,8 0-3-16,-4 4-4 16,-4-4 1-16,0 0-61 15,0 0-28-15,-9-4-14 16</inkml:trace>
  <inkml:trace contextRef="#ctx0" brushRef="#br0" timeOffset="52">19013 10691 152 0,'-4'0'57'0,"4"0"-30"0,4 0-25 0,-4 0 12 15,0 0 2-15,13 0 4 16,-9 4 5-16,9-4 4 16,5 7-15-16,3 1 1 0,9 0 1 0,9-5-8 15,8-6-2-15,5 3-6 16,-9-4-3-16,13-8-106 16</inkml:trace>
  <inkml:trace contextRef="#ctx0" brushRef="#br0" timeOffset="53">21456 10652 140 0,'-13'-3'52'0,"9"22"-28"0,-9-8-17 16,13-15 15-16,-13 8 4 16,0 4 5-16,5-8-2 15,-1 4 0-15,0 0-16 16,5-1-6-16,4-3 0 0,0 0 2 0,0 0 2 15,9 4 1-15,8 4 0 16,4-8-2-16,1-4 1 16,4 4-4-16,8 0 1 15,-3 0-7-15,-6 0-1 16,1 8 0-16,0-12 0 16,0 4-58-16,-9 0-23 15,5-15-32 1</inkml:trace>
  <inkml:trace contextRef="#ctx0" brushRef="#br0" timeOffset="54">19065 12238 200 0,'-4'0'77'0,"8"0"-42"0,0 0-32 16,0 0 15-16,9 0 4 15,5 0 4-15,3 0-1 16,5-4 0-16,17 0-14 15,0 1-2-15,-4-1 1 0,0 0-8 0,0 0-1 16,-5 0-21-16,-4 0-9 16,-8-3-93-1</inkml:trace>
  <inkml:trace contextRef="#ctx0" brushRef="#br0" timeOffset="55">23068 12250 148 0,'-9'3'57'0,"9"1"-30"0,-8 0-14 16,8-4 17-16</inkml:trace>
  <inkml:trace contextRef="#ctx0" brushRef="#br0" timeOffset="56">23059 12265 334 0,'17'4'40'0,"-4"7"-19"16,13-11-5-16,-4 0-2 0,12 12-5 16,5-12-3-16,-13 7-6 15,4-3-2-15,-4 0 1 16,4-4 0-16,-13 0-13 15,5 0-5-15,-5 0-94 16,0-4-44-16,-8 0 77 16</inkml:trace>
  <inkml:trace contextRef="#ctx0" brushRef="#br0" timeOffset="57">19030 13747 168 0,'-4'-4'63'0,"4"8"-34"0,0-4-19 0,0 0 20 0,0 0-7 16,4 4-1-16,9 0-4 15,-4 0-1-15,8 0-9 16,13-4-1-16,-8 0 0 0,12 0-3 16,5 0-1-16,0-4 1 15,0 0 0-15,4-4-40 16,4 1-17-16,-17 3-51 15</inkml:trace>
  <inkml:trace contextRef="#ctx0" brushRef="#br0" timeOffset="58">21012 13828 208 0,'0'7'77'0,"0"-7"-42"0,5 0-26 0,3 0 22 16,5 4-6-16,5-4 3 16,3 0-7-16,9 0-3 15,9 0-10-15,4 0-5 0,-4 0 0 16,0 0-2-16,-1 0-1 16,1 0-4-16,-4 0 0 15,-5 0-33-15,-4 4-13 16,4-4-65-1</inkml:trace>
  <inkml:trace contextRef="#ctx0" brushRef="#br0" timeOffset="59">19013 15352 204 0,'-4'-4'77'0,"4"4"-42"0,0 0-21 0,0 0 20 16,8 0-6-16,1-4 0 15,8 1-9-15,1-5-4 16,7 0-8-16,6 4-3 0,-1 1 0 16,4-1 0-16,5 0 0 15,0 0-5-15,-5 0-1 16,1 0-41-16,-1 1-17 16,-8 3-57-1</inkml:trace>
  <inkml:trace contextRef="#ctx0" brushRef="#br0" timeOffset="60">20737 15379 220 0,'-5'-4'82'0,"10"4"-44"0,-5 0-31 0,0 0 18 0,4 0-7 16,5 0 2-16,4 0-5 15,-1 0-1-15,6-4-8 16,8 0 3-16,8-3 1 0,0-1-3 15,5 4-2-15,4-3 0 16,-4 3-1-16,-4 0-9 16,-5 0-4-16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7:34.350"/>
    </inkml:context>
    <inkml:brush xml:id="br0">
      <inkml:brushProperty name="width" value="0.05292" units="cm"/>
      <inkml:brushProperty name="height" value="0.05292" units="cm"/>
      <inkml:brushProperty name="color" value="#FF0000"/>
    </inkml:brush>
  </inkml:definitions>
  <inkml:trace contextRef="#ctx0" brushRef="#br0">17177 3614 164 0,'3'0'63'0,"-6"3"-49"0,6-3 7 0,-3 0 0 0,3 0-7 16,3-3 2-16,-1-2 26 62,4-8-12-46,-6 2-1-16,0 6-11 16,-6 2-3-16,0 3-7 15,-6 5-3-15,1-2-2 16,-13 8-3-16,-9-3 1 15,-3 2 1-15,-5 3-3 16,-1 3 0-16,39-16 14 31,-66 53-7-15,10 8 0-16,5 0-6 0,4 0-1 16,-1 0 1-16,-9 13 0 15,10 13 0-15,11-23-3 16,-3 31 2-16,10 3-1 0,2 8 0 15,6 2 0-15,0-7 0 16,6-25 4-16,3 38 1 16,3 0 1-16,0-6 0 15,4-5-2-15,2 6 1 16,3 5-2-16,3-3-1 16,-1-5 1-16,7 5-1 15,-6 3 0-15,3-3 2 16,-3-5 3-16,0-1 2 0,0 9-3 15,-3-3-1-15,0-5-1 16,-3 5-2-16,0 32 1 16,3-11-1-16,0-10 2 15,0-8 3-15,0 0 4 16,0-6 2-16,0-7-5 16,3-3-2-16,0-3 2 15,0 3 1-15,0-11-3 16,0-5-1-16,0-5-1 15,-3-6-2-15,3-2 1 16,-3 2 1-16,0 1-1 16,-3-9-1-16,3-2-2 15,-3-3 1-15,-3 1 1 16,0-4 2-16,0-2-1 16,-3 11-1-16,-5-4-8 15,2-4-5-15,-3 2 18 0,3-5 7 16,0-3-7-16,0 1-2 15,-3-4-2-15,0 1 1 16,-3 5-1-16,-2-3 2 16,-1-5-2-16,-3-5 2 15,-9-8-4-15,-9-3 0 16,-2-3-1-16,-1-2-2 16,4 0 0-16,2-6 3 15,3 3 0-15,3-5 3 0,4-2-3 16,-1-4-2-1,0 1-1-15,6-3 0 0,0-3 0 16,1 3 0-16,-1 0-2 16,3 0 1-16,9-3 5 15,3-2 2 1,6 2-3-16,3-5-1 0,6 3-4 16,3 2-1-16,3-2 4 15,3-1 3-15,3 1-4 16,0 0-1-16,2-1 2 15,1-2 1-15,3 0 4 16,3 0 3-16,0 0-4 16,5 0-3-16,10-2-2 15,3 2 3-15,-1 0 2 16,-5 5 4-16,-3 0-2 0,-6 3-2 16,-4-3 0-16,1 6-1 15,-6 7 0-15,0 1 0 16,0 5 0-16,-4 2 0 15,1 3 0-15,0 0 2 16,3 3-1-16,0 3-1 16,0 4 1-16,3 1-1 15,2 0 2-15,1 2 1 16,-3 11-4-16,0-5-1 16,-6-4 1-16,2 1 2 15,-2-2-2-15,-3-4 0 16,-3-1 3-16,0-4 1 15,0 0-4-15,-3 3 1 0,-3 3 0 16,0 10 2-16,0 3-3 16,-3-2 0-16,-3-1 1 15,0-3 2-15,3 4-1 16,-3-1-1-16,0 3-2 16,-3 8 1-16,0 5 1 15,0-5 2-15,0-3-3 16,-3-5 0-16,0-3 3 15,0-2 1-15,0-1-4 16,-3 4 1-16,-3 4 0 16,3-2 0-16,3-3 0 15,0-2 0-15,3-3 0 16,-3-3 0-16,3 1-3 16,0-4 2-16,0-2 1 15,0 6 2-15,0 10-1 0,0-3-1 16,0-2 1-16,0-1 1 15,3-2-3-15,-3 0 0 16,3-3 1-16,0-2 0 16,-2 2 2-16,2 3 1 15,2 8-1-15,-4-5 1 16,2 2 0-16,0 1 3 16,2-4-5-16,1-2-3 15,0 0-2-15,-3-3 3 16,3 9 9-16,-3-1 4 0,0 3-8 15,0-11-1-15,0-2-3 16,0-3 2-16,3-5 1 16,-3-3 1-1,9-3-5-15,-9-2 1 16,3-3 2-16,-6 3 1 0,6 0-4 16,-3-3-1-16,0 0 3 15,-3 0 1-15,9 1-3 16,-6 1 1-16,6 6 0 15,-6-2 0-15,0-1 0 16,0-2 0-16,0 0 0 16,0 0 0-16,3-3 0 15,-6 3 0-15,9-3 0 0,-6 0 2 16,6-2-3-16,-6-1 0 16,3-2 1-16,-3 0 0 15,3 0 2-15,-3-3 3 16,3 0-4-16,-3 0-1 15,0 1-2-15,-3-1-2 16,9 0 5-16,-9 3 1 16,6 0-3-16,-3 2-1 15,0 9 1-15,0-3 0 16,3 0 1-16,-3-3 2 16,3 0-1-16,0 0-1 15,3-2-2-15,-6 2-1 16,-3 0-1-16,3 0 3 15,0 3-2-15,0-3-1 16,0 0 3-16,0 3 0 0,0 0-2 16,0 0 2-16,0-1 1 15,0 4 2-15,0 5-3 16,0 2 0-16,0 3 1 16,-3-5 0-16,0 0 0 15,0-1 2-15,3 1-3 16,-3-3-2-16,0-2 2 15,3-1 0-15,0 1 1 16,0-1 0-16,0 3-5 16,0 3 1-16,0 2 4 15,3 9 2-15,0 4-3 16,3-2-1-16,0-2-4 16,0-6-1-16,0-6 4 15,-3 1 3-15,0-5-1 0,0-1 0 16,3 0 1-1,-6 4 0-15,0-4 0 0,0 8 2 16,3-2-1-16,0 3-1 16,0-1-2-16,-3-5 1 15,3-2 1-15,3-1 0 16,0-2 0-16,-1 0 2 16,1-1-1-16,0-1-1 15,3-1-2-15,0 0 1 16,6 0 1-16,0 0 2 15,3 0-1-15,3 3 2 16,3 5-2-16,8 8-1 0,7 3-2 16,3-3-1-1,-4-5 2-15,4-3 0 0,-3-3 1 16,-4-2 2 0,1-3-3-16,-3-2 0 0,-3-6-8 15,2-2-4-15,4-6-9 16,-3-10-1-16,0-11-28 15,2-5-9-15,16-19-57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8:09.196"/>
    </inkml:context>
    <inkml:brush xml:id="br0">
      <inkml:brushProperty name="width" value="0.05292" units="cm"/>
      <inkml:brushProperty name="height" value="0.05292" units="cm"/>
      <inkml:brushProperty name="color" value="#FF0000"/>
    </inkml:brush>
  </inkml:definitions>
  <inkml:trace contextRef="#ctx0" brushRef="#br0">20049 11650 160 0,'3'-8'60'0,"-6"2"-47"0,3 4 21 0,0 2 6 16,-3 0-7-16,-3 0 0 15,-3 2-18-15,-3 4-7 16,0 2-5-16,-3 5 11 0,-2 5 5 16,-1 6-7-16,0 8-2 15,3 10-6-15,0 9-3 0,9 1 0 16,3-7-1-16,9-2 0 16,3-4 0-16,6-7 0 15,9-5 0-15,6-4-25 16,5-4-8-16</inkml:trace>
  <inkml:trace contextRef="#ctx0" brushRef="#br0" timeOffset="661.8566">20326 11830 184 0,'3'0'71'0,"-6"-6"-55"0,0 4 17 16,3 2 5-16,-3 0-7 16,0 0 2-16,-6 2-10 15,-3 1-2-15,-3 2-12 16,-3 0-3-16,3 6 0 0,4-6-3 16,2 3-2-16,3-2-3 15,12 2 1-15,3-1-1 16,8 4 0-16,1 2 0 15,0 0-2-15,0 3 3 0,0 3 2 16,-6-3 11-16,-3 2 4 16,-3 1 1-16,-6-3 0 15,-6 0-5-15,-3-1-2 16,-6-4-6-16,-6 0-1 16,-3-6-3-16,-3 0-1 15,1-5-4-15,2 0-1 16,6 0-24-16,3-2-8 15,9-4-33-15,6-2-15 16,15 3-23 0</inkml:trace>
  <inkml:trace contextRef="#ctx0" brushRef="#br0" timeOffset="932.5531">20493 11668 200 0,'0'0'74'0,"0"5"-58"0,2-2-4 16,1 5 27 0,0 8-11-16,0 8-7 15,0 7-2-15,0 12-12 16,-3 2 0-16,3 0 3 0,-3-6-6 15,0-4 0-15,0-6-2 16,0-3 1-16,0-4-31 0,-3-7-11 16,0-1-75-1</inkml:trace>
  <inkml:trace contextRef="#ctx0" brushRef="#br0" timeOffset="1145.1987">20424 11848 280 0,'0'-5'104'0,"3"5"-81"0,0-6-2 0,0 6-4 0,3-2-13 16,6-3 0-16,3-1 0 16,3 1 0-16,5 2-2 15,7 1-28-15,3-1-10 16,-3 3-39-16,2 3-15 0,-2-1 1 15</inkml:trace>
  <inkml:trace contextRef="#ctx0" brushRef="#br0" timeOffset="1263.134">20802 11856 156 0,'-6'-5'60'0,"0"2"-47"0,3-2 17 0,0 5 5 16</inkml:trace>
  <inkml:trace contextRef="#ctx0" brushRef="#br0" timeOffset="1564.2141">20772 11851 336 0,'-12'13'24'15,"0"3"-12"-15,-5 8-9 0,-1-1-2 16,3 1-4-16,3 0 2 16,0 0 1-16,6 0 2 15,6-6-1-15,6-2-1 16,6-3 1-16,0-5 1 15,3-2-1-15,0-9-1 16,-3-2-2-16,-1-3 1 16,-2-6-1-16,-3 1 0 15,0-3 0-15,-3-2 0 0,0 5 6 16,0-1 2-16,-3 6-2 16,3 3-1-16,-3 5-3 15,3 5-1-15,0 3 1 16,0 3 0-16,3 0 0 15,0-1 0-15,3 1-3 16,0-1 0-16,0-2-34 16,0 0-15-16,0 0-42 15</inkml:trace>
  <inkml:trace contextRef="#ctx0" brushRef="#br0" timeOffset="1835.8587">20990 11803 180 0,'-12'-3'68'0,"6"3"-52"0,-3 0 8 0,6 3 2 16,-3 2-4-16,-3 3 1 16,0 6-10-16,0 4-3 15,0 9-6-15,0 2-5 0,0 0-2 16,3 0 4-16,3-3 1 15,3-2 0-15,6-5-2 16,3-1 1-16,3-5-1 16,3 1 0-16,3-4 0 0,0-5-20 15,3-5-7 1,-1-2-46-16</inkml:trace>
  <inkml:trace contextRef="#ctx0" brushRef="#br0" timeOffset="2102.5955">21082 11673 216 0,'-9'-2'82'0,"9"10"-64"0,3 0 15 31,6 26-9-31,0 6-3 15,0 7-8-15,-3 1 0 16,0-3-8-16,0-5-1 16,0-6-2-1,-1-5-4-15,-2-5 1 0,3-3-15 0,-6-5-6 16,3-5-60 0,6-1-57-16,0-5 42 15</inkml:trace>
  <inkml:trace contextRef="#ctx0" brushRef="#br0" timeOffset="2506.8607">21305 11848 212 0,'9'-29'79'0,"-12"34"-61"0,-6 3 8 16,3-3-1-16,-3 9-9 15,-3-1 1-15,-3-2-12 16,-2 4-3-16,-4 4-2 15,6-6 6-15,0-2 4 0,3-1-1 16,6-2 2-16,6 0-6 16,6 0-1-16,6 3-2 0,3-3 1 15,0 0 0-15,3 2 1 16,2-2-2-16,-2 3-2 16,0-3-13-16,0 0-6 15,-3-1-63 1,0 4-68-16</inkml:trace>
  <inkml:trace contextRef="#ctx0" brushRef="#br0" timeOffset="3561.7201">21761 11830 212 0,'11'-24'79'0,"-8"29"-61"0,-6 3-3 16,3 0-6-16,0 8 4 16,0 18 3-16,0 6 4 15,3 0 0-15,-3 2-11 16,0 0 3-16,0-2 4 0,0-3-4 15,3-3-2-15,0-5-5 16,-3-7-2-16,0-4-1 16,0-7-2-16,0-6 5 15,0-5 1-15</inkml:trace>
  <inkml:trace contextRef="#ctx0" brushRef="#br0" timeOffset="3828.5504">21772 12155 316 0,'-3'-34'121'0,"3"15"-95"0,3-7-8 0,0 10-11 16,0-8-12 15,15-29 1-31,6 8 2 16,-3 8-1-16,0 11 1 15,3 7 4-15,-4 11 3 16,1 8-2-16,0 8 0 0,-6 8 1 16,-6 10 6-16,-6 1 4 15,-9-1-3-15,-3-2 1 0,-3-3-5 16,-6-2-2-16,0-3 0 15,0-3-1-15,1-5-11 16,-1-3-3-16,0-2-19 16,3-3-7-16,3-3-16 15,3-2-8-15,0-3-55 16</inkml:trace>
  <inkml:trace contextRef="#ctx0" brushRef="#br0" timeOffset="4189.9607">22109 11837 260 0,'-12'3'96'0,"12"8"-75"0,-6-1 3 0,3 1-2 16,0 5-3-16,0 2 1 15,3 6-9-15,3 3-2 16,3-1-5-16,0-5-5 0,6 0 0 16,0 0 3-16,3-7 3 15,2-4-2-15,1-4 0 16,-3-6-1-16,0-6 1 16,-3-4 0-16,-3-6 3 15,-3 0-3-15,-3-8 0 16,-6 0 1-16,-3 1 2 15,-3-1-5-15,-3 3-1 16,3 5-9-16,-3 2-2 16,3 4-14-16,0 2-4 0,3 5-31 15,3 3-12-15</inkml:trace>
  <inkml:trace contextRef="#ctx0" brushRef="#br0" timeOffset="4447.1882">22344 11843 228 0,'0'13'85'0,"6"0"-66"0,-6 6 12 0,0-9 3 16,3 9-7-1,-3-1 1-15,0 4-15 0,0-4-8 16,0 1-3-16,0-4-7 0,0-1 1 16,0-4-40-16,-3-2-18 15,0-3-52 1</inkml:trace>
  <inkml:trace contextRef="#ctx0" brushRef="#br0" timeOffset="4624.6669">22386 11708 296 0,'6'-5'112'16,"-3"2"-87"-16,-6 6-24 0,6-1-16 0,0 6-21 15,-1 0-3-15,1 5-65 16,0 3-29-16</inkml:trace>
  <inkml:trace contextRef="#ctx0" brushRef="#br0" timeOffset="5013.4519">22445 11917 220 0,'-6'24'82'0,"9"-24"-64"0,3 31-4 0,-3-20-8 16,0 2 7-16,0 0 6 15,-3 1 2-15,3-4-1 16,-3-2-10-16,0 0-4 0,0-3 0 16,0-2-3-16,-3-3 0 15,3 0 1-15,0-5 0 16,0-6-9-16,6-7-2 16,0-6-1-16,6-5 2 15,3 2-1-15,3 1 0 16,-1 5 6-16,1 2 2 15,-3 6-2-15,-3 5 1 16,3 5 9-16,-3 9 3 16,0 7 3-16,-3 8 1 0,0 5-4 15,-3 1-2-15,0-1-2 16,-3-2 2-16,0-3-7 16,-1-2-2-16,1-6-17 15,0 0-4-15,0-5-25 16,0-2-12-16,-3-6-57 15</inkml:trace>
  <inkml:trace contextRef="#ctx0" brushRef="#br0" timeOffset="5255.9969">22808 11650 268 0,'0'2'101'0,"3"1"-78"0,0 5 4 16,0 0-3-16,0 5-1 0,0 11 3 16,-3 8-9-16,0 5-3 15,0 8-8-15,3 2-6 0,-3-7-1 16,3-6 1-16,-3-5 2 16,6-5-14-16,-6-5-5 15,0-3-31-15,0-6-14 16,0-2-62-1</inkml:trace>
  <inkml:trace contextRef="#ctx0" brushRef="#br0" timeOffset="5420.9142">22674 11827 312 0,'12'-27'115'0,"-6"25"-89"0,0-1-1 15,0 3-5-15,3-3-3 16,3 1 4-16,9-1-11 16,3-2-3-16</inkml:trace>
  <inkml:trace contextRef="#ctx0" brushRef="#br0" timeOffset="11050.5554">22773 11782 144 0,'-3'0'55'0,"0"-3"-43"0,0 3 5 0,3 0 2 16,0 0 2-16,0 0 4 15,0 0 2-15,0 0 1 16,0 0-15-16,0 0 3 0,0 0 4 15,0 0-7-15,3 3-2 16,-3-3-4-16,6 3-2 16,0-3 1-16,2 2 3 15,4-2-2 1,3 0-4-16,0 0 1 16,12 3 1-16,-3-3 2 15,3 2-1-15,-4-2 1 16,-5 0-4-16,0 0 0 15,-6-2-1-15,0 2-2 0,-3 0 1 16,-6-3-32 0,-3 3-14-16</inkml:trace>
  <inkml:trace contextRef="#ctx0" brushRef="#br0" timeOffset="11934.2967">23040 11901 184 0,'-3'5'68'0,"6"-2"-52"0,0 2 8 0,-3-5 2 15,3 5 0-15,3 1 4 16,0 2-7-16,3-3-4 15,0 0-11-15,-3 1-1 0,6-6 3 16,-3 0-6-16,3 0-2 16,-3-3 1-16,0-2 2 15,0-1 0-15,-3-2 0 16,-3 3-3-16,0 0 1 16,-3-3-2-16,0 0 2 15,0 0-2-15,-3 3-1 16,-3-3 1-16,-6 3 1 15,3 2-6-15,-6 3 1 16,-3 3-4-16,0 4 2 16,-3 4 1-16,1 2 2 0,5 0 3 15,0 6 4-15,3 0-2 16,3-1 0-16,9 1 1 16,6-1 0-16,0 1-2 15,3-1-2-15,-9-18 7 31,35 19-28-15,-5-6-12-16,-3-5-42 16,0-3-14-16,-3-2-7 15,-4-3-1-15</inkml:trace>
  <inkml:trace contextRef="#ctx0" brushRef="#br0" timeOffset="12358.264">23264 11901 232 0,'3'18'88'0,"3"9"-69"0,-3 2 8 0,-3-16 1 16,6 3-4-16,-3 0 3 16,-3 0-11-16,0-3-2 0,0 0-8 15,0-2-6-15,0-3-1 0,0-3 3 16,-3-2 1-16,3-3-1 16,-6-3 1-1,6-5-9-15,-3-2-1 0,3-6 2 16,3-8 0-16,3-5 3 15,2 5 1-15,4 0-2 16,9 6 0-16,3 2 2 16,0 5 0-16,0 3-2 15,-1 6 2-15,-5 2-12 16,3 0-5-16,-3 5-76 16,-6 3-61-16,3-8 55 15</inkml:trace>
  <inkml:trace contextRef="#ctx0" brushRef="#br0" timeOffset="19893.8976">23660 11647 84 0,'0'-3'33'0,"0"6"-26"0,-3-3 0 0,3 0-1 16,0 0 4-16,0 0 6 15,0 0-2-15,0 0 0 16,0-3 3-16,0 1 1 16,0 2 4-16,0-3 3 15,0 3-2-15,0 0 0 0,0-3-12 16,0 1 2-16,0-1 1 16,0 0 6-16,0 1 2 0,0 2-5 15,0 0-2-15,0 0-7 16,0 0 0-16,0 0-5 15,0 0-2-15,3 2-3 16,3 4 1-16,-1-1 1 16,1 3 2-16,-3 0 1 15,6 0 3-15,0 0-3 16,0 2-2-16,-6 1 0 16,9 2-1-16,-3 0 0 15,0 1 2-15,0-1-1 16,-6 0 2-16,6 3-2 15,-3 0 2-15,-3 0 0 0,3-3 3 16,-3 3-1-16,-3 2 2 16,0-4-2-1,0 4 0-15,0-2-3 16,-3 0-2-16,0 2 1 0,0-2 1 16,0 0-1-16,-3 0 2 15,3 0-2-15,-3 0-1 16,-6 0 1-16,3-1 1 15,3 1-1-15,0-2-1 16,-3-1 1-16,0 0-1 16,3-2 2-16,0-1 1 15,-3 1 1-15,6-3 0 16,-3 0-5-16,1-3 1 0,-1 0 0 16,0 1 2-16,0-1-6 15,3-3-1-15,-3 1-40 16,6-3-18-16,9 3-69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37:18.079"/>
    </inkml:context>
    <inkml:brush xml:id="br0">
      <inkml:brushProperty name="width" value="0.05292" units="cm"/>
      <inkml:brushProperty name="height" value="0.05292" units="cm"/>
      <inkml:brushProperty name="color" value="#FF0000"/>
    </inkml:brush>
  </inkml:definitions>
  <inkml:trace contextRef="#ctx0" brushRef="#br0">10375 4083 152 0,'-3'-6'57'0,"3"6"-44"0,0 0 16 0,0 0 6 0,0 0-8 15,0 0-3-15,0 0-6 16,0 0-1-16,3 3-9 16,3 2 4-16,0 3 3 0,3 3 2 15,0 5-1-15,0 2-6 16,3 1-4-16,3-1-1 16,0 3 1-16,-1-2-3 15,1-3 0-15,0 0 1 16,0-3 2-16,-3-5-3 15,0 0 0-15,-3-6 5 16,0-2 3-16,0-5-2 16,0-6 2-16,0-4-4 15,2-7 1-15,4 1-7 16,-3-3-3-16,0 3-2 0,-3 5 3 16,-3 3 0-1,0 0 1-15,-3 2-25 16,0 3-8-16,3 0-25 0,3 6-9 15</inkml:trace>
  <inkml:trace contextRef="#ctx0" brushRef="#br0" timeOffset="855.6482">10563 4165 92 0,'-3'13'35'0,"6"-5"-27"0,-36-14 18 0,27 6 5 16,3 3-3-16,0 0 0 16,0-1-2-16,3-2-1 15,0 0-14-15,0 0 2 0,0 0 3 16,0 0 1-16,0 0-1 16,0 0 0-16,0 0 3 15,0-2-5-15,0-4 0 16,0 1-8-16,0-3-2 15,-3-2 0-15,3-4 0 0,0 1-2 16,0-3-2 0,0-2 1-16,0-3-1 15,0-1 2-15,0-7 1 0,0 3 1 16,0-3 2-16,0-3-1 16,0 0 0-16,0 1-3 15,0-4-2-15,0 1 3 16,0-1 0-16,0 1-1 15,-3 0-2-15,0-1 3 16,0-5 0-16,0-2-1 16,0 5 1-16,0-3-2 15,3 1-1-15,0-4 1 16,0 1-1-16,0 2 2 16,3-2 1-16,0 2 1 0,0-5 2 15,0 0 1-15,0 6 1 16,-3-1-2-16,0 8-1 15,0 3 1 1,0 3 3-16,0 5-6 0,0 2-2 16,0 3-3-16,-3 3 0 15,0 5-42 1,3-3 24-16,-3 1-74 16,6 4 53-16,-3-4-100 15,3 2 80-15</inkml:trace>
  <inkml:trace contextRef="#ctx0" brushRef="#br0" timeOffset="2453.3018">9640 2466 132 0,'0'0'52'0,"6"-5"-41"0,-3-1 9 0,-3 6 2 0,3-2 2 16,-3 2 5-16,0 0-6 15,0 0-2-15,0 0-12 16,0 2-3-16,0 9 0 16,0 2 3-16,-3 6 2 0,0 7 3 15,3 1 4-15,0-1-6 16,0 1 1-16,0-4-8 15,3-2-1-15,0-7-2 16,3 2 1-16,3-8-2 16,3-1-1-16,-3-7 3 15,5 0 0-15,1-7-8 16,-3-4-2-16,0-2-1 16,0-1 0-16,-3 1 2 15,0 3 2-15,-3 7-3 16,0-2 2-16,0 10 7 15,0 0 4-15,0 6-3 16,0 2 0-16,3-2-1 0,0 2-2 16,-1-2 3-16,1-4 2 15,3-7 2-15,-3 0 3 16,3 0 1-16,-3-10 1 16,3-9-4-16,-3-2 0 15,0 0-5-15,-3-3-2 16,-3 0 0-16,-3 1 1 15,0 4-1-15,0 1 2 16,-3 2-15-16,0 2-7 16,0 7-19-16,3 1-8 15,0 6-23-15,0 0-6 16,0 0-9 0</inkml:trace>
  <inkml:trace contextRef="#ctx0" brushRef="#br0" timeOffset="2659.2063">10009 2466 228 0,'-3'8'85'0,"3"2"-66"0,0-4-1 16,0 2-6-16,0 0 9 16,0 2 6-16,0 6-7 15,0 3-2-15,0-1-10 16,0 1-7-16,0 2-2 0,0-8-17 0,0 0-5 15,0-5-18-15,0-3-6 16,0-5-55 0</inkml:trace>
  <inkml:trace contextRef="#ctx0" brushRef="#br0" timeOffset="2791.3985">9991 2328 252 0,'0'-5'96'0,"0"5"-75"0,3 0-12 0,-3 0-9 16,3 5-24-16,3-5-7 15</inkml:trace>
  <inkml:trace contextRef="#ctx0" brushRef="#br0" timeOffset="3302.7207">10217 2416 176 0,'-6'2'66'0,"6"6"-52"0,-3-13 6 15,3 10-3-15,0-10-2 16,-5 5 4-16,-7 5-7 16,-3-2 1-16,0 10-8 15,-3 3-5-15,3 10-1 0,0 1 1 16,3 5 2-16,3-1-3 15,3 4 0-15,3-9 1 16,3-7 2-16,9-1-1 0,0-4-1 16,6-7 5-16,6-7 1 15,6-10 2-15,-6-9 0 16,-3-4-4-16,-4-7-1 16,-2-4-1-16,-3-3 1 15,-3 0-4-15,-6 0 0 16,0 0 1-16,-3 2 2 15,0 4-3-15,0 2 0 16,0 5 1-16,3 5 2 16,-3 6 3-16,3 5 2 15,3 8-3-15,0 3-3 16,0 7 4-16,0 4 1 16,3 9 4-16,0 12 1 15,0 2-3-15,0 13 0 16,0 0-7-16,0-2-1 0,3-6 0 15,-3-2 0-15,0-14-14 16,0 1-5-16,0-9-21 16,0-10-8-16,0-2-58 15</inkml:trace>
  <inkml:trace contextRef="#ctx0" brushRef="#br0" timeOffset="3547.3144">10393 2191 228 0,'-9'2'88'0,"6"1"-69"0,3 5 2 0,-3 5-3 16,9 14 8-16,-3-1 8 16,0 9-14-16,-3 4-6 15,0 6-8-15,0-2-5 0,0 4 0 16,-3-2-4-16,3-10 2 15,-3-4-28-15,0-7-10 16,0-3-54 0,3-8-51-16,0-5 47 15</inkml:trace>
  <inkml:trace contextRef="#ctx0" brushRef="#br0" timeOffset="3709.8601">10298 2503 264 0,'-6'0'101'0,"12"-3"-78"0,3-5-7 16,-3 6-8-16,3-1-8 16,3 0 0-16,-1-4 0 15,4-1 0-15,0 0 0 16,0 0-25-16,0 0-8 0,-3-3-34 16</inkml:trace>
  <inkml:trace contextRef="#ctx0" brushRef="#br0" timeOffset="4083.2039">10494 2230 200 0,'-3'14'74'0,"6"-12"-58"0,-3 14 3 0,0-5-2 15,3 5 11-15,-3 5 7 16,0 11-5-16,0 7-3 15,0 6-15-15,-3 3-1 0,3-6 0 16,-3-2-6-16,3-11-3 16,-3-5-1-16,3-8 1 15,0-3-3-15,0-16-4 16,0-7-2 0,6-6-5-16,0-11 0 15,0-2-1-15,3 5 3 16,3 6 4-16,0-1 3 15,3 11 11-15,0 8 4 0,-3 0 3 16,2 27 1-16,-2-1-4 16,0 1 0-16,-3-1-7 15,-3-5-3-15,0-5-50 16,3-8-88 0</inkml:trace>
  <inkml:trace contextRef="#ctx0" brushRef="#br0" timeOffset="5541.6795">11090 2432 188 0,'0'2'71'0,"3"3"-55"0,-3-12 53 31,-18 4-21-31,-3 3-6 16,3 5-24-16,0 0-10 15,3 3-7-15,0-2-4 16,6 2 2-16,3-3 0 0,3 3 1 15,6 2-3-15,6-2 0 16,6 6 2-16,6 4 0 16,-3-5 5-16,3 6 2 15,-6 2 4-15,-6-2 1 16,-9-1 10-16,-3-5 4 16,-6 1-9-16,-6-4-4 15,0-5-10-15,-3 1-1 16,0-6-10-16,3-6-2 15,3 1-21-15,1 2-9 16,5-10-20-16,3 3-10 0,6-4-38 16</inkml:trace>
  <inkml:trace contextRef="#ctx0" brushRef="#br0" timeOffset="9834.1623">11295 2416 192 0,'-3'2'74'0,"3"1"-58"0,0 2 5 0,0-2-1 16,3 7-6-16,0 4 0 16,0 4-4-16,0 11-1 0,-3 8-5 15,0-2 2-15,0 2 3 0,0-3-3 16,0 1-1-16,0-6-5 15,0-3 0-15,0 1 0 16,0-12 2-16,-3 1-3 16,3-2-2-16,0-1 10 15,0-8 5-15,0-2-3 16,0 2-3-16,0-5-3 16,0-5-3-16,-3-1 3 15,3-1 2-15,-3-1-2 16,3-3-2-16,-3-2 0 15,3 0-1-15,0-1 0 16,0-2 2-16,0-2-1 16,0-1-1-16,0-4-2 0,0-4 1 15,0-2-1-15,3 3 0 16,0 2 4-16,3-3 1 16,0 6-6-16,0-5 0 15,3 5 3-15,0 2 2 16,3 0-5-16,-1 6 0 15,4 0 1-15,0 5 1 16,0 5 1-16,3 6 2 16,-3 5 1-16,0 5 1 15,0 0 2-15,-6 3 1 16,-6 13 5-16,-3-2 3 16,-3-6-2-16,-3 3 0 15,-6-3-5-15,0-2-3 16,-3-4-2-16,-3-4-3 15,0-3 1-15,3 0-1 0,0-3-7 16,1-5 0-16,2 5-13 16,3-10-4-16,3 3-14 15,6-4-41 1,0-12 9-16,6-1-28 16</inkml:trace>
  <inkml:trace contextRef="#ctx0" brushRef="#br0" timeOffset="10298.5618">11509 2439 176 0,'-9'0'68'0,"12"0"-52"0,0 6 8 16,-3-6 0-16,6 2-10 0,0 4-1 15,6-1 2-15,3 3 0 16,3-8-8-16,0 3-6 0,0-3-2 16,-1-3 1-16,1 3 2 15,-3-8 1-15,-3 3 1 16,0-3 2-16,0-3-3 16,-3 3 0-16,-3-5-1 15,-3 5 1-15,-3-3-2 16,-3 4 2-16,-3 1-4 15,-3 6 0-15,-3-5 1 16,-3 5 0-16,-6 5 0 16,-3 6 0-16,1 2 2 15,-1 8 3-15,3-5-2 16,6 8 0-16,3 2 1 16,3 1 2-16,9-1-3 15,9-2 0-15,6-3-1 16,6-2 1-16,3-3-7 15,0-3 1-15,-7-3-26 16,7-10-8-16,0-13-34 16,0 0-52-16,0-11 28 15</inkml:trace>
  <inkml:trace contextRef="#ctx0" brushRef="#br0" timeOffset="10568.9164">11855 2381 160 0,'-6'-5'60'0,"3"2"-47"0,0 1 10 0,3 2 3 16,-3 0 0-16,0 0 4 15,-3 2-1-15,-3 6 0 16,0-2-16-16,0 7-12 0,0 0-4 16,0 3 3-16,3 8 4 15,0-8 1-15,3 5 2 16,3 3-6-16,6-1-1 15,3-1 0-15,3-1 0 0,3-5-5 16,3-3 1-16,0 0-14 16,2-10-5-16,1 2-15 15,0-8-4-15,0-7-50 16</inkml:trace>
  <inkml:trace contextRef="#ctx0" brushRef="#br0" timeOffset="10752.7483">11991 2421 200 0,'-14'5'74'0,"17"-5"-58"0,-3 0 1 0,0 0-3 16,0 6 1-16,0 4 5 15,3 6 1-15,-1 5 2 16,-2 3-13-16,3 2-10 0,-3 1-3 16,0-3 1-16,3-3 1 15,0-5-35 1,-3-6-13-16,6-2-52 15</inkml:trace>
  <inkml:trace contextRef="#ctx0" brushRef="#br0" timeOffset="10918.2524">11965 2289 272 0,'-12'-6'104'0,"12"6"-81"0,9-5-21 0,-3 5-17 0,3 0-3 15,-1 0 3-15,7 5-22 16,3-5-10-16,3 6-40 16,6-6-15-16</inkml:trace>
  <inkml:trace contextRef="#ctx0" brushRef="#br0" timeOffset="11169.6616">12250 2098 248 0,'-14'-2'93'0,"5"12"-72"0,-3 3-2 0,9 1-6 15,-3 1-9-15,0 12-1 16,0 2-3-16,0 11-1 16,3-1 1-16,0 6 0 0,3 3 0 15,0 5 0-15,0-3 0 16,0-2 2-16,0-9 3 15,3-4-22-15,-3-9-10 16,0-5-29-16,-3-7-10 16,3-9-18-1</inkml:trace>
  <inkml:trace contextRef="#ctx0" brushRef="#br0" timeOffset="11352.41">12105 2389 244 0,'-3'-2'90'0,"12"2"-70"0,5-6 4 0,-5 6-5 0,3 0-10 15,0-5-3-15,3 2-10 16,0 1-3-16,3-1 4 16,0 3-28-16,-1 0-8 0,1 0-63 15</inkml:trace>
  <inkml:trace contextRef="#ctx0" brushRef="#br0" timeOffset="11517.3596">12364 2376 280 0,'-9'13'104'0,"9"-2"-81"0,0 2-10 0,3 0-10 16,-3 0 1 0,0 1 5-16,-3 4-2 15,3-2-2-15,-3 0-2 16,0-3-11-16,0-2-5 0,0-1-101 15,0-10 0 1</inkml:trace>
  <inkml:trace contextRef="#ctx0" brushRef="#br0" timeOffset="11639.5788">12361 2297 252 0,'-3'-8'93'15,"3"8"-72"-15,8-6-22 0,-8 6-14 0,6 0-27 16,0 0-9-16</inkml:trace>
  <inkml:trace contextRef="#ctx0" brushRef="#br0" timeOffset="12056.9588">12536 2453 232 0,'6'13'88'0,"-3"-13"-69"0,6 5-3 16,-3-2-6-16,0 0 0 15,3-3 4-15,0-3 1 16,0-2 1-16,0 2-8 0,3-8-5 16,-4 1-2-16,1-1-1 0,0 3 2 15,-3-5-1-15,-3 2-1 16,-3 1 1-16,-3-1-1 15,0 3 0-15,-3 3 0 16,-3 5-3-16,-2 0 0 16,-4 0 2-16,-3 5 0 15,0 3 1-15,0 5 0 16,0 6-3-16,6-3 2 16,3 8 7-16,3 0 4 15,6 2-3-15,9 8-2 16,0-7-2-16,3-3 0 15,3-3-7-15,0-5 1 16,0-6-23-16,0-4-8 0,3-9-23 16,-4 0-9-16,4-18-24 15</inkml:trace>
  <inkml:trace contextRef="#ctx0" brushRef="#br0" timeOffset="12354.1971">12715 2466 220 0,'0'8'85'0,"0"5"-66"0,3 14 8 16,0-17 0-16,0 3-1 15,-3 1 4-15,0 4-14 16,3-2-7-16,-3-3-5 0,0-2-6 16,0-3 1-16,0-3 10 15,0-5-1-15,0-8 3 16,0 8-8 15,6-40-2-31,0 3-1 16,2 3-3-16,1 5 2 15,3 8-1-15,6-3-2 16,0 8-46 15,18 8-80-31,-1 3-38 16</inkml:trace>
  <inkml:trace contextRef="#ctx0" brushRef="#br0" timeOffset="13080.3412">12328 2162 208 0,'3'-3'79'0,"-3"11"-61"0,0-11 10 16,0 1 3-16,0-6-6 0,0 2 0 15,0-2-5-15,-3 1-2 16,0-4-10-16,-3 3 1 0,0 3 2 15,0 2-2-15,-3 3 0 16,9 0-45 15,-15 8-16-31,0 5-9 16,6-2-52-16,3-3-19 16</inkml:trace>
  <inkml:trace contextRef="#ctx0" brushRef="#br0" timeOffset="26933.8253">14411 4133 124 0,'-6'0'49'0,"9"2"-38"0,-6 1 12 0,3-3 3 15,0 3 1-15,-3-3 1 16,3 0-4-16,0 0-1 16,0 0-12-16,-3 0 0 15,1 0 2-15,-1-3-1 0,3 0 1 16,0 1-3-16,0-1-1 16,0-2 1-16,0 0 1 15,3-3-1-15,-1 0-1 16,4 0-3-16,0-3 1 15,3-5-4-15,3-2 0 16,3-3-1-16,3-6-2 16,0-2 1-16,6 0 1 15,2 0-3-15,7 0 0 16,9 2 1-16,2 3 2 16,1 3-3-16,0 0 0 15,-1 0 1-15,4 0 0 0,6 0 0 16,2 2 2-16,13 3-3 15,-1 3 0-15,-2 0 1 16,-4-3 2 0,1 3-1-16,-1 2-1 0,4 6-2 15,5 2 1-15,-2 3-1 16,-7 3 0-16,1-1 4 16,-7 4 1-16,4 2-4 15,-1 0 1-15,4 2 0 16,-1 3 2-16,-2 1-1 15,-10 2 2-15,-2 2-2 16,-3 1 2-16,-4 2 2 0,-2 8 2 16,-3 3 1-16,-4 2 0 15,-2 0-2-15,-3-2-1 16,-3-3 3-16,0-5 5 16,-1-3-7-16,-5-5-3 15,-3-3 0-15,-3-2 0 16,-3-3-1-16,-3 0 1 15,0-6 0-15,-6-2 3 16,3-2-8-16,-6-6-3 16,3 0-28-16,-3 0-11 15,0 0-35-15,-3 0-15 16</inkml:trace>
  <inkml:trace contextRef="#ctx0" brushRef="#br0" timeOffset="27443.2518">16525 3892 144 0,'-6'-8'55'0,"9"8"-43"0,-3-3 3 15,0 3 1-15,0 0 14 16,0 0 10-16,3 6-3 15,-3-6 1-15,3 5-22 16,0 6-5-16,0-3 0 0,0-3-7 0,3 5-2 16,0 4-1-16,-3 2-1 15,2-1 2-15,1 4 1 16,3 2-1 0,0 0 1-16,0 0 0 0,-3-2 3 15,0-1-3-15,-3-2-2 16,0-2 0-16,0-1 1 15,-3-5-1-15,0 0-1 16,0-3 5-16,-9-2 10 16,-3-3 1-1,-3 0-6-15,-5-3-1 16,-4-2 1-16,-3-1 1 16,-3 4-1-16,0-1-1 0,-2 0-1 15,2 3 2 1,6 0-3-16,0 0-2 0,3 0-5 15,4-2 0-15,2-1-2 16,6 3 0-16,0-2-11 16,3-1-5-16,3 3-34 15,3 3-14-15,3-1-70 16</inkml:trace>
  <inkml:trace contextRef="#ctx0" brushRef="#br0" timeOffset="44814.9435">14352 3254 148 0,'0'-5'57'0,"3"-3"-44"0,0 3 10 0,-3 5 2 15,3-8 56 17,9 5-28-32,-3 1 14 46,-15 2-32-30,0 2-24-16,-6 4-12 0,-3-1-1 16,0 3 0-16,-6 5 2 15,6 3-3-15,0 0 2 0,4 2 1 16,5 1 0-16,3 2-3 16,9-2 0-16,5-1 2 15,7-2 0-15,3-3-2 16,-3 3 0-16,3-5 2 15,-3-3 2-15,0-1-9 16,-4-7-2-16,1-2-15 16,0-3-6-16,0-3-33 15,-3 0-11-15,-3 0-21 16</inkml:trace>
  <inkml:trace contextRef="#ctx0" brushRef="#br0" timeOffset="45428.5482">14617 3244 124 0,'-3'-8'49'0,"12"-3"-38"0,-12 9 10 16,3 2 2-16,-9 0 4 16,0 2 4-16,3-2-4 15,0 0-2-15,0 0-13 16,0 0-1-16,0 0 2 0,3 0-1 15,0 3 1-15,0 0-10 16,-3 2-3-16,0 3 1 16,0 2 3-16,3 4-1 15,0 4 0-15,0 3-3 16,3-5-1-16,3 5 1 0,0-2 0 16,3-1-3-16,3-2 0 15,0-5 4-15,3-1 1 16,3-4 0-16,0-6-2 15,0-3 7-15,0 0 3 16,-1-10 1-16,1-3 1 16,0 0-6-16,-6-2-2 15,-9 18 11 17,-9-29-2-32,0 5 1 15,-3 5-6-15,-2 6-3 0,-1 3-5 16,3 2-2-16,0 2 1 15,0 4-11-15,3-1-4 16,3 3-23-16,3 0-8 16,3 0-15-16,3 3-6 0,6-1-23 15</inkml:trace>
  <inkml:trace contextRef="#ctx0" brushRef="#br0" timeOffset="46329.2795">14780 3209 172 0,'0'-8'66'0,"0"11"-52"0,0 2 54 31,0 9-33-15,3 7-13-16,12-5-9 15,-3 7-5-15,-3 4 4 16,-3 10 5-16,0 5-9 15,-3 1 2-15,0-4 1 0,0-4-6 16,0-6-3-16,0-3 1 16,0-7 0-16,0 2-1 15,0-8-2-15,-3-5 1 16,3 0-1-16,-3-3 2 0,0-5 1 16,0 0 5-16,0-2 3 15,0-6-2-15,0 0 0 16,0-3-5-16,0-10-1 15,0 0-1-15,0-8-2 16,0 0 3-16,0 0 0 16,-3 2-1-16,3-2-2 15,0 5-2-15,3 0-1 16,-3 1 2-16,6 1 2 16,3 1 0-16,0-3 2 15,0 6-4-15,0 2 0 16,-1 3-1-16,1 2-2 15,0 3 3-15,0 6 0 0,0 2 1 16,0 8 0 0,0-3 0-16,0 3 0 0,0 2 0 15,-3 1 0-15,0 2 4 16,-3 0 2-16,-3-2 2 16,-3 2 2-16,0 1-5 15,-3-7-1-15,-6 1 0 16,0-2 2-16,0-1-8 15,-3-2 0-15,3-3-7 16,0 0-1-16,4 0-11 16,-1-3-1-16,3 0-29 0,3 1-9 15,3 2-22 1,3-3-48-16,3 0 28 16</inkml:trace>
  <inkml:trace contextRef="#ctx0" brushRef="#br0" timeOffset="46632.8461">15069 3228 168 0,'6'-3'66'0,"-6"1"-52"0,0 2 14 0,0 0 5 16,0 0 1-16,0 0 1 0,3 2-10 15,0 4-2-15,0 2-14 16,3 2-3-16,-3 3-2 0,0 3 2 16,-3 0 1-16,0 0-1 15,0-3 1-15,0 0-6 16,0-2-1-16,0 0-5 16,0-3 1-16,0-3-27 15,-3-3-9-15,0 1-33 16,-3-11-58-1</inkml:trace>
  <inkml:trace contextRef="#ctx0" brushRef="#br0" timeOffset="46809.718">15069 3112 256 0,'-3'-11'96'0,"9"3"-75"0,-3 8 3 0,0-3-2 15,-3 3-10-15,0 0 1 16,6 0-15-16,0 0-3 16,0 0 2-16,0 3-28 0,3 2-11 15,0 1-69 1</inkml:trace>
  <inkml:trace contextRef="#ctx0" brushRef="#br0" timeOffset="47412.7406">15230 3257 184 0,'-3'11'71'0,"3"-1"-55"0,0-5 35 31,18 1-23-31,0 2-9 16,-3-3-7-16,-1 3-1 15,1-3 0-15,0 1 3 16,0-6-7-16,-3 0-2 0,0-6-1 15,0 4 0 1,0-4 2-16,-3-2-1 0,0 3 0 16,-3-8-3-16,-1 2 1 15,-2 1-2-15,-3-1 2 16,0 1-2-16,-3 2-1 16,-2 0-2-16,-1 2 1 15,-3 4-1-15,0 2 0 16,-3 2 0-16,0 4 0 0,-3 2 0 15,0 0-2-15,3-1 7 16,0 4 3-16,0 0-3 16,4 2 0-16,2 3 1 15,3 0 0-15,3 5-5 16,6-8-1-16,-1 3 1 16,7-3 0-16,0-2 1 15,3-3 0-15,0-3-5 16,0 0-1-16,0-2-19 15,0-3-9-15,-15 0-183 32</inkml:trace>
  <inkml:trace contextRef="#ctx0" brushRef="#br0" timeOffset="48118.621">15572 3217 148 0,'6'-2'55'0,"-3"-1"-43"0,0 3 10 15,3 0 1-15,0 0 46 32,3-3-20-32,-3 3-6 15,-3-5-16-15,-6 2-5 16,-3 3-4-16,-3 0-2 15,-3 3-8 1,0 2-5-16,-3 1-2 0,0 2 1 16,4-3 1-16,2 3-4 0,0-3-1 15,6 0-2-15,0 1 0 16,6 2 3-16,3 0 0 16,3 0-2-16,3 2 0 15,2 3 2-15,-2 1 2 16,0-4 0-16,-3 3-1 15,-3-2 7-15,-3 0 5 16,-6-3-4-16,-3-1 0 16,-3 1 0-16,-3-2 0 0,-3-4-4 15,1 1-3-15,2-3-11 16,0-3-4-16,3 1-22 16,3-1-9-16,6-2-84 15,0-1 8 1</inkml:trace>
  <inkml:trace contextRef="#ctx0" brushRef="#br0" timeOffset="52609.9305">16179 3294 80 0,'9'-5'33'0,"-3"2"-26"0,3-7 7 0,-3 10 1 16,0-6 14-16,-3 1 6 15,0 0 52 17,-6-3-34-32,-3 2-12 15,0 1-21-15,-3 5-9 16,0 0-6-16,0 3-4 16,-2 2 0-16,2 6-1 0,-3 2 0 15,3 3 0-15,-9-6 0 16,3 4-3-16,3 1 0 15,3 9-3-15,6 3 1 16,15 2-2-16,3 0 0 16,6 0 8-16,0-8 4 15,3-5-5-15,-1-8-1 0,-2-3 2 16,0-15 3-16,-3-3-1 16,0-6 0-16,-3-5-1 15,-3-2 1-15,-4-3-2 16,-2-3-1-16,-3-3 1 15,-3 1-1-15,0 2-7 16,-3-2 0-16,0 2 5 16,-3 0 3-16,1 6-4 15,-1 2 0-15,0 8 5 16,0 6 4-16,0 4-6 0,3 6 1 16,0 6-3-16,3 4 0 15,0 4 4-15,0 4 1 16,3 3-1-16,0 6 1 15,0 4 2-15,3 4 2 16,0 7-1-16,0 0 1 16,-1 1-6-16,1-9-1 15,0-5 2-15,-3-5 1 16,0-8-8-16,0-3-4 16,0-5-31-16,0-8-13 15,3-2-55 1</inkml:trace>
  <inkml:trace contextRef="#ctx0" brushRef="#br0" timeOffset="53265.3341">16572 3299 164 0,'-9'-13'63'0,"12"13"-49"0,-12-8 9 0,7 6 3 16,-1-1-2-16,-6 0 3 15,0 1-9-15,0-1 0 16,-3 3-11-16,-3 3-2 0,0 2-1 16,0 8-2-16,0 3 1 15,3 8 0-15,-2 2 3 16,5 6-8-16,3 2-3 0,3-4 3 15,3-4 0 1,6-5 6-16,3 0 5 16,-1-10-10-16,10-3-3 15,0-6 4-15,3-7 4 16,3-11-2-16,-3-5 1 16,-3-3-6-16,-4 1-2 0,-2-4 4 15,-6 3 5-15,0 0-2 16,-6 3-1-16,-3 5 2 15,0 3 2-15,0 3 0 16,0 4 2-16,3 1-4 16,-3 5 0-16,3 5-3 15,0 9-1-15,6 4 3 16,-3 9 1-16,3 2 1 16,0 2 2-16,3 1-5 0,0-5-3 15,0-4 3-15,0-4 1 16,0-6-25-16,3-5-9 15,0-3-37-15,0-13-14 16</inkml:trace>
  <inkml:trace contextRef="#ctx0" brushRef="#br0" timeOffset="53531.3144">16760 3112 240 0,'-3'0'90'0,"3"0"-70"0,0 5-3 0,0 3-5 16,3 0 0-16,-3 2 2 0,0 9-3 15,0 7 1-15,0 11-7 16,0 8-3-16,0 6 1 0,3-1-2 16,-3-3 2-16,0-10-2 15,3-5-1-15,-3-3-13 16,0-10-4-16,0-6-48 15,0-5-21-15,3-3-8 16</inkml:trace>
  <inkml:trace contextRef="#ctx0" brushRef="#br0" timeOffset="53734.5058">16680 3260 252 0,'-9'-3'96'0,"12"3"-75"0,0 0 6 0,-3 0-2 16,6 0 15 15,14-5-53 1,13-1-31-32,-3 4-17 15,-3-1-51-15,-4 3-18 16</inkml:trace>
  <inkml:trace contextRef="#ctx0" brushRef="#br0" timeOffset="54227.7315">16992 3326 132 0,'3'-5'49'0,"3"-1"-38"0,-12 1 12 0,3 5 3 0,-3-3 10 15,3 3 7-15,-6-5-10 16,3 2-4 0,-9 6-11-16,0 5-3 0,-2 3-12 15,-1 4-1-15,0 9-2 16,3 3 0-16,3 4-7 16,6-7-3-16,3 3 12 15,3-6 8-15,3-3-14 0,3-4-4 16,3-4 13-1,3-5 5-15,0-7-4 0,3-9-1 16,0-5-10-16,0-5-2 16,-1-3 4-16,-2-2 3 15,0 2-1-15,-6 0 0 16,0 3 3-16,-3 3 3 16,-3 2 4-16,0 5 5 15,0 11 5 16,-3 11-8-31,3 2-1 16,0 11-4-16,6 5 1 0,3 3-2 16,3-3 0-16,6-3-3 15,-3-5 1-15,3 1 0 0,-4-7-21 16,1-4-8-16,0-3-80 16,0-3-65-1,-3-10 59-15</inkml:trace>
  <inkml:trace contextRef="#ctx0" brushRef="#br0" timeOffset="54875.5288">16272 3249 132 0,'6'-8'52'0,"-9"6"-41"0,3-1 18 0,0 3 3 15,0-5 40 17,0 5-30-32,0 0-10 15,-3 5-17 1,-3-2-8-16,0 2-13 0,-3 0-6 16,0 3 6-16,3 0 0 0,0 0 2 15,3 0-46-15,3 0-19 16,6-3-25-1</inkml:trace>
  <inkml:trace contextRef="#ctx0" brushRef="#br0" timeOffset="65040.2908">6524 3244 252 0,'0'10'93'0,"0"-7"-72"0,-24 8 9 0,21-3 2 0,0 2-14 15,0 6 0-15,3 3-6 16,0-4-2-16,0 7-6 16,-3-4-3-16,0 3 2 0,0 0-2 15,0 1-1-15,0-4-2 16,0-10 1-16,0-3-34 15,-3-5-15-15,0-5-31 16,3 0-13-16,-3-8 7 16</inkml:trace>
  <inkml:trace contextRef="#ctx0" brushRef="#br0" timeOffset="65220.7582">6461 3167 240 0,'0'-3'90'0,"0"3"-70"0,0 0-7 16,0 0-8-16,0 0-7 0,0 0 0 15,3 3 0-15,0 0-2 16,3 2 3-16,-3 3-22 0,3-3-7 16,0 3-62-1</inkml:trace>
  <inkml:trace contextRef="#ctx0" brushRef="#br0" timeOffset="65608.2049">6583 3310 212 0,'12'18'82'0,"-12"-7"-64"0,6 8 9 16,-3-9 0-16,-3 1-3 15,0 5 1-15,0 2-12 16,-3-2-5-16,3-5-5 15,-3 2-5-15,3-13 1 0,0 0 3 16,0-3 1-16,0-2-1 16,3-6 1-16,0-2-4 15,0-3 0-15,3-2-4 16,3-1 1-16,3 1 2 16,-3 2 1-16,2 3-2 15,1-1 2-15,0 1-1 0,0 5 0 16,3 3 2-16,-3 2 2 15,0 6-1 1,0 5 2-16,0 5 0 0,-3 6 3 16,-3-1-1-16,-3 6 0 15,0 0-3-15,-3-3-2 16,0-3-4-16,0 1 0 16,3-9-36-16,-3-2-15 15,2 0-56 1</inkml:trace>
  <inkml:trace contextRef="#ctx0" brushRef="#br0" timeOffset="66040.1349">6979 3252 228 0,'-3'-13'88'0,"6"10"-69"0,-6 6 19 0,0-3 4 16,-3 5 13 15,-21 5-31-31,6 1-13 15,7-3-13-15,2 0-2 16,6 0 0-16,3 0 2 16,9 2 1-1,3 4 1-15,2-1 0 0,1-3 0 0,-3 6 0 16,-3-3 2-16,-12 6 1 16,-3-1 1-1,-3 1 0-15,1-8 0 16,-4-3-5-16,0-3-1 15,15-5-57 1,-18-5-20 0,6-1-14-16</inkml:trace>
  <inkml:trace contextRef="#ctx0" brushRef="#br0" timeOffset="66329.5313">7143 3067 228 0,'0'0'88'0,"0"2"-69"0,3 11-3 16,-3-2-4-16,0 2 13 15,0 11 10-15,0 2 5 31,-6 43-22-31,0-5-9 16,3-9-7-16,-3-7-2 16,3-8-16-16,0-9-6 15,-3-7 11-15,3-8-46 0,-3-3-15 16</inkml:trace>
  <inkml:trace contextRef="#ctx0" brushRef="#br0" timeOffset="66556.0434">7006 3223 260 0,'0'-6'96'0,"3"1"-75"0,3 2 6 16,-3-2-2-16,14 10-1 15,1 1 5-15,3-4-13 16,0-2-4-16,0 0-8 15,-3 0-5-15,0 0-2 0,-1 0-34 16,1 0-12-16,-3 0-44 16,-3 6-56-1</inkml:trace>
  <inkml:trace contextRef="#ctx0" brushRef="#br0" timeOffset="66973.6148">7271 3347 228 0,'-3'19'88'0,"9"-4"-69"0,-3 4-3 0,3-9-4 15,-3 1-3-15,2 2 5 16,-8 1 3-16,1 1 2 16,-1 1-10-16,0-5-3 0,0 2 0 0,0-8-3 15,3-5 3 1,-3-2 3-16,0-6-7 16,0-5-1-16,0-1-3 15,3-4 0-15,0-3 0 16,3-3 0-16,3 0 2 15,0 3 0-15,3 2-3 16,-1 3 0-16,7 3-1 16,-3 5 3-16,0-2-2 15,3 7 1-15,0-2-18 16,0 5-7-16,-15 0-189 31</inkml:trace>
  <inkml:trace contextRef="#ctx0" brushRef="#br0" timeOffset="67338.4154">7461 3321 216 0,'-6'5'82'0,"0"3"-64"0,3 13-2 0,3-10-5 15,3 4 5-15,-3 9 7 16,6-5-8-16,0 5-1 15,3-9-8-15,-3-1-4 0,6-4-1 16,3-4 1-16,0-6 1 16,0-6-1-16,-1-4 1 15,-2-6-2-15,-3 0-1 16,0-3-4-16,-3 1 0 16,0-1 2-16,0 3 3 0,-3 3 0 15,0 3 2-15,0 2-4 16,-3 2-2-16,0 6 2 15,3 6 0-15,-3 2 3 16,3 5 1-16,0 3-1 16,0-3-2-16,3 3-2 15,0-3-1-15,3 0-58 16,0-5-52 0</inkml:trace>
  <inkml:trace contextRef="#ctx0" brushRef="#br0" timeOffset="67587.4129">7774 3276 236 0,'-15'-8'88'0,"12"8"-69"0,-6 2 0 0,6 1-4 16,-3 2-2-16,-3 6 4 15,0 2-7-15,0 6-1 16,0-1-5-16,0 6-3 0,3 0 2 15,3-1-2-15,3 1-1 16,6-3-2-16,3-5-1 16,3-2-1-16,6-6 3 15,6-11-18-15,9-5-7 16,5-8-30-16,-2 3-13 0,-6 0-18 16</inkml:trace>
  <inkml:trace contextRef="#ctx0" brushRef="#br0" timeOffset="67828.6337">7970 3064 220 0,'0'3'85'0,"6"4"-66"0,0-4 1 16,-6 2-2-16,3 6 1 15,3 8 5-15,-3 7-8 16,-3 3-2-16,0 5-8 15,0 4-2-15,0-1 2 0,0 8-3 0,-3-8 0 16,0 2-1-16,0-10 1 16,3-2-33-16,-3-9-12 15,3-2-45 1,-6-5-51-16</inkml:trace>
  <inkml:trace contextRef="#ctx0" brushRef="#br0" timeOffset="68056.7374">7818 3239 260 0,'-41'0'96'0,"44"0"-75"0,3 0-5 0,2 0-9 15,1 0 10-15,3 0 11 0,12 0-1 16,6 0 1-16,0 0-15 15,2 0-8-15,-2-3-1 0,0 3-5 16,-3-5-2-16,-3 2-31 16,-4 0-13-16</inkml:trace>
  <inkml:trace contextRef="#ctx0" brushRef="#br0" timeOffset="68253.7596">8187 3257 264 0,'0'19'99'0,"6"12"-77"0,-3-4-9 0,0-14-7 15,0 6 11-15,-3-1 11 16,0 3-14-16,3-8-7 16,-3 1-5-16,0-1-16 0,-3-5-3 15,0 0-42-15,0 0-19 16,0-3-25-1</inkml:trace>
  <inkml:trace contextRef="#ctx0" brushRef="#br0" timeOffset="68446.3184">8146 3119 288 0,'-12'-2'107'0,"12"-1"-83"0,6 3-9 15,3 0-11 1,0 0-5-16,0 0 0 16,-1 0-2-16,7 0 2 0,-12 16 1 15,6-5-42-15,0-3-19 0,3 2-46 16</inkml:trace>
  <inkml:trace contextRef="#ctx0" brushRef="#br0" timeOffset="68728.4591">8303 3278 184 0,'-14'24'71'0,"11"-3"-55"0,-3 3 9 0,6-13-1 16,3 2-8 0,0 3-1-16,3 2-3 0,3-2 2 15,2 0-7-15,7-5 2 0,3-6 4 16,3-5-1 0,0-5 1-16,-3-6-3 0,-4-5-1 15,-17 16 30 16,12-32-19-31,-6 3-5 16,-6 3-7-16,-6 2-3 16,-9 3-8-16,-2 2 0 15,-4 6 1-15,-3 2-19 0,6 4-6 16,6 4-19-16,3-5-7 16,6 5-26-1,6 1-52-15,9 2 33 0</inkml:trace>
  <inkml:trace contextRef="#ctx0" brushRef="#br0" timeOffset="68957.3092">8548 3278 232 0,'6'24'88'0,"-1"-11"-69"0,1 11-5 16,-3-13-7-16,-3 2 6 16,0-3 8-16,0 1-4 15,0 0-2-15,0-6-8 16,0-5-5-16,0 0 1 0,0-3 2 15,0-5 2-15,3-2-3 16,6-6-1-16,-9 16-21 31,21-35 7-15,-3 9 5 0,3 5 4-16,6 8 4 0</inkml:trace>
  <inkml:trace contextRef="#ctx0" brushRef="#br0" timeOffset="69029.2867">8866 3321 324 0,'9'29'121'0,"-9"-29"-95"0,-6 18-17 0,6-10-14 16,0-3-86-16,3 3-34 16</inkml:trace>
  <inkml:trace contextRef="#ctx0" brushRef="#br0" timeOffset="70427.404">8554 3215 180 0,'-3'-3'68'0,"3"8"-52"0,0 1 12 15,0-6 3-15,0 2-14 16,0 4-4-16,0 2-4 15,0-1 1-15,0 7-5 16,3 4 10-16,-1 3 5 0,1 3-4 16,0 3-1-16,-3-1-5 15,0 3 1-15,0-8-2 16,0-2 0-16,0-3-8 0,0-6 0 16,0-4 1-16,0-1 1 15,0-5 1-15,0 0 2 16,0 0-1-16,3-3 2 15,0-7-4-15,0-1 0 16,3-2-3-16,-3 0-1 16,0-1 1-16,0-4 2 15,3-1-1-15,3 1-1 16,0-1 1-16,3-2 1 16,3 5-3-16,0-5-2 15,3 8 2-15,-1 2 0 16,4 6 1-16,0 5 0 15,3 5 2-15,0 3 1 16,-6 5 5-16,-3 3 5 0,-1 6-3 16,-2-4 0-16,0 6-4 15,-3 0 1 1,0-3-2-16,-3-3 0 0,0-2-1 16,0 0 0-16,-3-5-2 15,0-3-2-15,0-3-2 16,-3-5 1-16,3 0-10 15,0-5-3-15,0 2-15 16,0-10-46 0,3 0 0-16</inkml:trace>
  <inkml:trace contextRef="#ctx0" brushRef="#br0" timeOffset="72348.3127">7375 3678 184 0,'-6'-3'71'0,"9"6"-55"0,-3-1-2 0,0-2-6 16,3 8 9-16,0 3 6 16,3 2-5-16,-3 6-3 15,0-1-8-15,0 3-3 0,-3 0 2 16,0-2-1-16,0-3 0 16,0-3-3-16,0-5-2 15,0-3 3-15,0-5 2 16,0 0 2-16,0-5 1 15,0-6-4-15,0-2-1 16,3-5-6-16,3-3 0 16,5-3-4-16,1 3 2 15,3-1 1-15,6 7-1 16,-3 1 8-16,0 6 3 16,0 3-8-16,0 5-3 15,-4 5 7-15,1 6 5 16,-3 2 1-16,0 6 1 0,-3-1-1 15,-3 3 2-15,-3 1-3 16,0-1 1-16,-3-5-5 16,0-1-8-1,0-1-7-15,0-4-22 16,0-4-9-16,0-6-43 16,6 2-46-1,0-4 45-15</inkml:trace>
  <inkml:trace contextRef="#ctx0" brushRef="#br0" timeOffset="72781.8756">7818 3678 216 0,'-41'0'82'0,"35"0"-64"0,6-6 15 0,-3 6 2 16,-3 0-9-16,0 3-1 15,-3 2-12-15,-3 3-5 16,0 3-5-16,3 2-7 0,0 6-2 16,0 2 0-16,3 0 2 0,3-3-1 15,3 6 4 1,6-5-2-16,0-6-1 0,3-5 5 16,0-3 1-16,3-5 0 15,0-5-2-15,0-6-2 16,-3-4 1-16,3-1-4 15,-3 0 1-15,2 0 4 16,-8 0 2-16,0 0 2 16,-3 6 0-16,3 2-5 15,-3 2 1-15,0 4 4 16,0 2 5-16,3 8-5 16,0 5 0-16,3 3-2 15,-3 2-2-15,6 1 1 16,0-3 1-16,0-3-3 0,0 0 0 15,6-5-21-15,0-3-10 16,-3-2-22-16,3-3-6 16</inkml:trace>
  <inkml:trace contextRef="#ctx0" brushRef="#br0" timeOffset="73339.0361">8012 3733 232 0,'3'11'88'0,"0"-3"-69"0,0 8 4 0,0-8-4 15,0 5 3-15,-3 3 4 16,0 2-12-16,0-2-5 16,0-3-6-16,0-5-3 0,0 0 3 0,0-2-2 15,0-6-1-15,0 0-4 16,3-6-2-16,3-4 0 15,0-6 2-15,0 0-3 16,-1 0 0-16,4-5-3 16,0 2 1-16,0 3 3 15,0 3 1-15,0 3 11 16,0 4 9-16,0 6-4 16,0 6 2-16,0 4 1 15,-3 1 1-15,0 2-6 16,-3 0-1-16,0 0-2 15,-3-2 1-15,0-3-4 16,0-8 0 0,0 0-1-16,3 0-2 15,3-11 1-15,0 1-6 0,2-3 1 16,1-6-5-16,3 1-1 16,3 2 2-16,0 5 5 15,0 3 2-15,3 6 1 16,-18 2 19 15,27 26-7-31,-7-2-2 16,-2 0-5-16,-6-6-4 0,0 3-18 15,0-5-9 1,-3-5 14-16,3-6-52 0,3-2-19 16,0-9-25-16</inkml:trace>
  <inkml:trace contextRef="#ctx0" brushRef="#br0" timeOffset="77631.4264">8473 3715 144 0,'0'0'55'0,"0"2"-43"0,3-4 12 0,-3 2 5 15,3-3 20 16,3 3-17-31,3 0-7 16,0 0-15-16,3-5-7 16,6 5 0-16,3 0 0 0,5 5-1 15,-2-2-2-15,-12-1 3 0,0 1 2 16,0 0 2-16,0-1-3 16,0 1-3-16,-3 0 0 15,0-3 1-15,-1 0 1 16,1 0 1-16,-3 0 0 15,0 0 0-15,0-3-2 16,0 0 1-16,-3 1-2 16,-3-1-1-16,3 0 1 15,-3 1 1-15,0-1-1 16,0 3-1-16,0-5 1 16,0 2-1-16,0-2-3 15,0 0 2-15,0-3 3 16,0 2 1-16,0-2-1 15,-3 3-2-15,3 0 1 0,-3 0 1 16,-3-1-1-16,0 1 2 16,-3 0-2-16,0 2-1 15,-2 0 1-15,-1 1 1 16,-3 2 1 0,3 0 3-16,-3 2-5 0,0 4-1 15,0 4 2-15,0 1 3 16,15-11 0 15,-18 29-5-31,7 3 0 16,5-3 0-16,6 3 0 15,6-1 0-15,2-7 0 16,7 0 0-16,3-8 2 0,3-8 3 0,6-6-4 16,3-2-3-16,2-8-17 15,1 1-7-15,-3-4-53 16,0 0-22-16,-7 1 4 15</inkml:trace>
  <inkml:trace contextRef="#ctx0" brushRef="#br0" timeOffset="78682.787">9015 3585 68 0,'-3'0'27'0,"0"-3"-21"0,3-2 23 0,0 5 8 0,0 0 0 16,3 0 3-16,-3-2 53 47,6 9-38-47,0 1-23 15,-3-2-15-15,3-1-12 16,0-5-4-16,3-5 0 16,0 5 1-16,2-3 1 0,4 0-1 15,3-2-2-15,3 5 1 16,3 5 1-16,3 6-1 16,-1-6-1-16,4 6 3 15,-3 5 0-15,-27-16 14 31,36 39-5-15,-7 4 1-16,-5-1-3 16,0 0 1-16,-9 1 0 15,0-4 3-15,-3-2-7 0,-3-5-2 16,-3-3-1-16,0-2 0 0,-3-6 0 16,0 0-2-16,0-5 1 15,0-3-2-15,-1-5 2 16,-2 0-2-16,0-3-1 15,0-5 1-15,0 0-1 16,0 0-16-16,-2-2-4 16,-1-1-32-16,0-2-14 15,0-3-71-15</inkml:trace>
  <inkml:trace contextRef="#ctx0" brushRef="#br0" timeOffset="79102.4814">9295 4003 216 0,'-3'-2'82'0,"12"12"-64"0,-6-10 4 16,0 3-3-16,3-1-1 0,-1 6 3 15,4 3 2-15,0 5 3 16,3-3-14-16,0 3 2 0,3 0 0 16,-3 0-7-16,0 0-2 15,-3-1 1-15,0-1 1 16,0-4-1-16,-3-2-1 16,0-3 3-16,0-2 5 15,-1-6-1-15,4-2 3 16,0-5-4-16,0-4-1 15,0-2-6-15,3-2-1 16,0-1-3-16,-3 1-1 16,0-1 1-16,0 6 0 15,-3 0-11-15,-3 2-3 16,0 3-22-16,0 0-7 16,-3 3-50-16,3 3-20 15</inkml:trace>
  <inkml:trace contextRef="#ctx0" brushRef="#br0" timeOffset="86097.8554">4175 13518 160 0,'-3'-3'60'0,"6"8"-47"0,-33-7 19 0,24 2 7 0,3 0-7 15,3 0 1-15,0 0-16 16,0 0-8-16,6 0-5 16,6 2 10-16,3-2 5 0,3 3-5 15,9 0-1-15,5-3-5 16,1 0-3-16,3 0 0 16,0-3-1-16,-1 0 0 15,-2 1 0-15,-3-1-2 16,-3 0-2-16,-4 1 1 15,-2-1 1-15,-6 0-1 16,-3 3-1-16,-3 0 1 16,-3-2-1-16,-3 2 2 15,-3 0 1-15,0 0-1 16,-3-3 1-16,-3 3-4 0,0 0 0 16,-3 0 1-16,-3 0 0 15,0 0-3-15,-3 0 2 16,1 3-1-16,-4-3 0 15,18 0-11 17,-48 2 9-32,3 1 3 15,4 0-1-15,2-3 2 16,3 0-2-16,7 0 0 16,2 0 2-16,3 0 0 0,3 0 2 15,6 0 1-15,6 0 1 16,3 2-2-16,6-2 1 0,9 3-2 15,6 0-1-15,15-1 3 16,9 4 0 0,5-4 1-16,7-2 0 15,-1-2-5-15,1-1 1 0,-3 3-5 16,-7 0 1-16,-5 0-31 16,-3 0-14-16,3 3-77 15</inkml:trace>
  <inkml:trace contextRef="#ctx0" brushRef="#br0" timeOffset="87419.4435">4101 16129 132 0,'-3'-3'52'0,"0"3"-41"0,3 0 15 0,0 0 6 16,0 0 2-16,0 0 1 16,0 0-12-16,3 3-4 15,3 0-11-15,2-3 1 0,4 5 4 16,3-2-1-16,6-1 3 15,9 1-6 1,3 2-3-16,-1-2-1 0,1-1 1 16,0 1-1-16,3-3 0 15,-4 0-6-15,1-3 1 16,0 1 2-16,-3-1 1 16,-4 3-4-16,1-5 1 15,-6 5 2-15,-3 0 3 0,-3-3-2 16,-3 1-2-1,-3 2 0-15,-3 0 1 0,-4-3-3 16,-2 3 0-16,0-5 1 16,-5 5 2-16,-4 0-3 15,-3 0 0-15,-3 0 1 16,-3 5 2-16,-3-2-3 16,0-1 0-16,-3 1 3 15,-2-3 1-15,-1 5-4 16,-3-2-1-16,0-1 1 15,-2-2 0-15,5 0 1 16,3 0 2-16,6 0-1 16,3 0 2-16,6 0-2 15,3 0-1-15,6 0 1 16,6 0-1-16,9 0 2 0,6 0 3 16,3 0-4-16,6 0-1 15,2 0 0-15,1-2 2 16,3 2-1-16,-3 0 2 15,-4 0-7-15,1 0-1 16,-6 0-31-16,9 2-113 31</inkml:trace>
  <inkml:trace contextRef="#ctx0" brushRef="#br0" timeOffset="88845.7586">15950 13454 28 0,'0'-3'11'16,"0"1"-9"-16,3 2 33 0,-3 0 16 0,0 0-6 15,0 0-4-15,0 0-6 16,0 0-2-16,-3 0-7 15,0 2-2-15,0-2-13 16,3 3 4-16,-3-3 3 0,0 3 3 16,3-3 4-16,0 0-4 15,0 0-1-15,0 0-5 16,6 2-1-16,3 1-8 16,3 0-2-16,6-1 0 0,6 1 2 15,9 0-1 1,2-3 0-16,4 0-3 15,0-3 1-15,-4 0-4 16,-2 1 0-16,0-1 1 16,-6 3 2-16,-1-3-1 0,-5 3-1 15,-6 0 1-15,0 0 1 16,-6 0-1-16,-3 0-1 16,-6 0 5-16,0 0 1 15,-3 0-2-15,-6 0-3 16,-3 0-3-16,-6 3-1 15,-3 2 2-15,-2-2 0 0,-7 0 1 16,-6-1 0-16,-3 1 0 16,7 0 0-16,-1-3 0 15,6 0 2-15,3 0-3 16,7 0-2-16,5 0 2 16,3 0 0-16,3 0 1 15,6 0 0-15,6 0 0 16,9 0 0-16,11 2 0 15,7-2 2-15,3 0-1 16,2 0-1-16,1-2 1 16,-3-1-1-16,0 3-3 15,-7 0 2-15,-5 0-19 16,-3 0-9-16,-6 3-34 16,-3-1-14-16,-3 3-40 15</inkml:trace>
  <inkml:trace contextRef="#ctx0" brushRef="#br0" timeOffset="90151.7176">16174 16320 4 0,'-12'-6'5'0,"6"17"-4"0,9-14 0 16,-3 3 0-16,0 0 29 16,0 0 17-16,0 0-10 15,0-2-6-15,0 2-5 16,-3 0 0-16,-3-6-8 0,0 6-3 15,-3 0 3-15,0 0 0 16,-3 6-9-16,3-4 6 0,-6 3 13 16,3-5-2-1,3 6-7-15,0-6-1 16,3 2-2-16,3 1 2 16,3-3-4-16,0 0 0 15,6 0-4-15,9 0-1 16,6-3-3-16,3 1 1 15,3-4-2-15,0 1 0 16,2-3-3-16,4 6-2 16,0-4-2-16,0 1 1 15,-1 2 3-15,1 1 1 16,0-1-1-16,-3-2-2 16,-4 5 1-16,-5 0-1 0,-6 0 0 15,-9 0 2-15,-6 0-3 16,-3 0 0-16,-6 0 3 15,-6 5 3-15,-3 0-4 16,-5-2-3-16,-1-3 1 16,-3 5 2-16,-3-5 0 15,-3 3 2-15,1-3-2 16,-1 0-1-16,-3 0 1 16,3-3-1-16,4 3 0 15,2 0 0-15,6-5 0 0,3 5 0 16,3-3 0-1,6 3 2-15,3-2-1 16,6 2-1-16,6 0 1 0,12-3-1 16,6-2 0-1,6 5 0-15,3-3 0 16,-1 0 2-16,1 1-1 0,0 2-1 16,0 0-2-16,-4 0 1 15,-2 0 1-15,-3 0 2 16,-3 0-14-16,-6 0-5 15,-3-3-44-15,-4 3-18 16,4 0-38-16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2:12.463"/>
    </inkml:context>
    <inkml:brush xml:id="br0">
      <inkml:brushProperty name="width" value="0.05292" units="cm"/>
      <inkml:brushProperty name="height" value="0.05292" units="cm"/>
      <inkml:brushProperty name="color" value="#FF0000"/>
    </inkml:brush>
  </inkml:definitions>
  <inkml:trace contextRef="#ctx0" brushRef="#br0">13774 6633 124 0,'-9'-10'46'0,"9"4"-24"0,0 6-10 15,0 0 13-15,0 0 0 16,0 0 2-16,0 6-13 16,0 1-5-16,3 7-6 15,-3 4 2-15,3 1 4 0,-3 2-3 0,3 3-1 16,-3 0-2-16,3-3 0 16,0 0-2-16,0 0-1 15,0-8 5-15,0-2 1 0,3-3 4 16,0-3 4-16,3-2-6 15,3-6 0-15,0-2-4 16,6-1-1-16,0 1-3 16,0 0-1-16,-1 0 1 15,1-1 0-15,-3 1-14 0,0 0-5 16,0-1-30-16,0-1-11 16,3-1-26-1</inkml:trace>
  <inkml:trace contextRef="#ctx0" brushRef="#br0" timeOffset="1">13947 6792 120 0,'-15'0'46'0,"15"0"-24"0,0 0-17 0,0 0 13 16,0 0-4-16,0-3 2 16,6 1-3-16,0-4 2 15,0 1-8-15,0-3-2 0,3-8 1 16,0-2 1-16,3-1 1 16,0-2-2-16,3-3 1 0,2 0 2 15,4-10 2-15,0 0-1 16,6-1 1-16,3 1-4 0,-4-1-2 15,4 1 0-15,0 2 1 16,0 0-1-16,2-2 2 31,1-3-4-31,3 0 0 0,0-5-1 16,5-6 1-16,1 3-2 0,0 0 2 16,2 3-4-1,-2 5-2-15,0 2 6 16,-1 4 3-16,1-4-3 0,-3 1 0 0,-1 5-1 15,4 0-2-15,3 2 3 32,-4 1 0-32,-2-6-1 0,6 0-2 15,-4 6-2-15,1-1-1 16,3 3 4-16,-4 3 1 16,-2 3-3-16,3-1-1 15,-1 3 1-15,1 0 0 16,0 3 1-16,2 0 0 15,1 2 2-15,0-2 1 0,5 3-1 16,1-1-2-16,2-2-2 16,1-3 1-16,0-8 1 0,2 6 2 15,1-4-1-15,-4-1-1 16,4-1 1-16,-4-5-1 16,1-6 4-16,6 4 2 31,-1-1-5-31,7-3 0 0,-4 4 1 15,-2-1 1-15,2 5-1 16,-8 6-2-16,-4 3 3 16,-5-3 0-16,-3 5-6 15,-7 2 0-15,-2-4-23 16,-6 5-11-16,-3 2-60 16,0 1-44-16</inkml:trace>
  <inkml:trace contextRef="#ctx0" brushRef="#br0" timeOffset="2">16846 4974 104 0,'0'-2'38'0,"0"2"-20"0,0 2-8 0,0-2 14 16,0 0 0 0,0 0 1-16,0 0-3 0,0 0-2 15,0 0-10-15,-3 0-2 0,0 0 2 16,0 3-2-16,-3-3 3 15,0 2-4-15,-3 1-2 16,1 0-2-16,-1-1 0 16,0 1-2-16,0 0 2 15,-3 2 0-15,0 0 3 16,0 1-3-16,0-1 0 0,-3 0-1 0,-3 3 1 16,3 0-2-1,1 0-1-15,-4 3 1 0,0-1 1 16,3 1 1-16,-3-1 1 15,3 1-2-15,-3-1-2 32,4 4 1-32,-4-1-1 0,-3 8-3 15,3-2 2-15,0-1 3 16,0-2 1-16,0 0-4 16,-2 0 1-16,-1 0-2 15,0 0 0-15,0-3 2 0,3 0 2 16,0 5-1-16,0-2-1 15,1 0 1-15,-1 0-1 0,0-3 0 16,0 3 0-16,0 0 0 16,0 5 0-16,3-2 0 15,1-1 0-15,-1 1 0 16,-3-1 0-16,0 4 0 16,0 4 0-16,-3 0 0 31,0 1 0-31,1-1 0 0,-1-2 0 15,0 0 0-15,0 0 0 16,0 2-3-16,-3 1 2 16,4-3 1-16,-1-3 0 15,0 0 0-15,-3 0 2 16,3 0-1-16,-3 3-1 16,1-3 1-16,-1-2 1 0,0-1-1 15,0 1-1-15,0 2 1 16,4 3-1-16,-10 2 0 15,6-5 0-15,0 0 0 0,-3 1 2 16,1-1-3-16,-1 0-2 16,0 0 2-16,0 3 2 31,3 0 2-31,4 0 1 0,-4-3-2 16,-3 3 1-16,3 2-2 15,3 0-1-15,0 6 3 16,4 5 2-16,-1 0 0 15,3 0 2-15,3-2 0 16,0-3 1-16,3-3-4 16,3 0-1-16,0-3-1 0,3-2-2 15,0 0 3-15,-3-6 0 16,3 1-1-16,0-3-2 16,-3 0-8-16,3-6-5 15,-3-2-15-15,4 0-8 16,-1-3-16-16,-3-2-5 15,0-3-29 1</inkml:trace>
  <inkml:trace contextRef="#ctx0" brushRef="#br0" timeOffset="3">15016 6652 180 0,'0'2'68'0,"3"4"-36"0,3 15-22 16,-3-11 17-16,2 4-4 16,1 1-2-16,3 4-5 0,3 5 0 15,0 0-9-15,3-1-2 0,0-1 1 16,0-4 1-1,-3-5 1-15,0-2 0 16,0-3 2-16,-1-3-3 16,1-5-2-16,0-5 0 15,3-6 1-15,3-5-1 16,0-5 0-16,3 3-6 0,-3-11 1 0,-1 5 0 16,-2 3 0-16,-3 2-11 15,0 3-3-15,-3 3-44 16,3 0-89-1</inkml:trace>
  <inkml:trace contextRef="#ctx0" brushRef="#br0" timeOffset="4">17126 4773 160 0,'-3'-3'60'0,"18"6"-32"0,-21 0-15 16,6-3 26-1,6 2-14-15,-3 4-1 16,0 2-3-16,0 0-12 16,0 5 8-16,-3 3 3 0,-6 10-2 0,3 1 0 15,-3-1-4-15,3 0-1 16,0 1-7-16,0-1-4 16,6-4-1-16,-3-7 1 15,0-1-8-15,0-4-3 16,0-2-28-16,-3-8-69 31,0 0-38-31,-3-5 34 16</inkml:trace>
  <inkml:trace contextRef="#ctx0" brushRef="#br0" timeOffset="5">17028 4789 140 0,'-3'-8'55'0,"3"5"-30"0,-3-2-5 0,3 2 19 15,0 3-4-15,-3 0 2 16,3 0-10-16,0-2-4 31,0 2 2-31,3 0-14 16,3-8-4-16,3 3-2 15,0-1-3-15,6 4 1 16,2-6-2-16,1 8-1 0,0-6 1 16,0 6-1-16,0-5 0 15,0 5 2-15,0-5-12 16,-4 0-6-16,1 2-22 0,0 0-11 16,-6 1-139 15,-3 15 99-31</inkml:trace>
  <inkml:trace contextRef="#ctx0" brushRef="#br0" timeOffset="6">16962 5091 132 0,'-3'2'52'0,"9"1"-28"0,-6 0-13 16,3-1 18-16,3 1 3 15,0-1 3-15,3-2-11 16,0 0-4-16,3 0-11 16,3 0 0-16,6 0 2 0,2 0-9 0,-2 0-2 31,0 0-1-31,0 0 0 0,-3 0 1 0,0 0 0 15,0 0-27-15,-4 0-11 16,1-2-61 0</inkml:trace>
  <inkml:trace contextRef="#ctx0" brushRef="#br0" timeOffset="7">17296 4932 148 0,'0'0'55'0,"0"0"-30"0,3 13-14 0,-3-8 18 0,3 3-2 16,-3 6 2-16,0-1-8 0,0 5-2 16,0 1-11-16,0-1 1 0,0-2 2 15,0-3-4-15,0 1-2 16,0-4-5-16,0-2-2 31,0-3 5-31,0-5 3 0,0-2-8 16,0-3-3-16,0-3 3 15,0-6 2-15,3-2-1 16,0 1-2-16,0-1-1 16,3-3 0-16,2-2 0 15,1 3 3-15,0 2 0 0,0 5 1 16,3 8 0-16,0 3 0 0,0 8 2 15,0 3 3-15,-3 5 0 16,-3-3 2-16,0 0-2 16,-3 1 0-16,0-1-1 15,-3-3 0-15,0 1-2 16,0-3 1-16,3-6-2 16,-3-2-1-1,3-2 1-15,0-6 1 16,3-3-3-16,-1-2-2 15,4-3-5-15,0 0 0 16,0-2 4-16,0-1 2 16,0 9-1-16,0 7 2 15,0 3 3-15,0 5 3 16,0 3 4-16,3 6 2 0,-3-4-3 16,-3 3-3-16,0 1-2 15,-9-1 0-15,3 0-4 16,0-2 0-16,6-3-23 0,-9-3-12 15,3 0-138 17,6-5 57-32</inkml:trace>
  <inkml:trace contextRef="#ctx0" brushRef="#br0" timeOffset="8">17671 4916 176 0,'-6'18'66'0,"6"4"-36"0,0 1-13 16,0-12 20-1,0 5-4-15,0 0 1 0,-3 2-15 32,3-2-6-32,0 0-8 0,0-3-4 0,0-2 0 15,0-3-1-15,0-3 2 16,0 0-3-16,0-5-2 0,0-2-3 15,0-4-1-15,0-1-10 16,0-4-1-16,0-2-2 16,3-1 0-16,0 1 6 15,0 0 4-15,0 2 3 16,0 4 5-16,3-1 3 0,0 2 2 31,0 4 3-31,2 2 1 16,1 5 3-16,0 3 4 15,-3 2-2-15,0 1 1 0,-3 0-3 16,0-1-1-16,0-2-5 16,-3 0-1-16,0-3-1 15,0 1-2 1,0-6-2-16,3-3 1 0,0-2 1 0,3-6 2 16,0-2-12-1,6 0-3-15,0-1 4 16,6 1 2-16,-3 0 5 15,-4 2 3-15,1 6 13 0,0 5 6 16,0 3 3-16,0 2 3 16,0 3-12-16,-3 3-3 0,-3-1-7 15,-3 1-1-15,0 2 1 16,0-2 0-16,0-4-11 16,-3-1-5-16,3-1-36 15,0-2-16-15,-3-3-51 16</inkml:trace>
  <inkml:trace contextRef="#ctx0" brushRef="#br0" timeOffset="9">18070 5061 148 0,'0'11'57'0,"3"0"-30"0,0 2-10 0,-3-5 22 15,0 8 0-15,-3 8 4 16,-3-6-18-16,0 1-4 16,-6-4-13-16,0-1-7 0,0-4-4 15,0-2-12-15,0 0-2 16,3-5-38-16,0-3-17 16,3-6-20-1</inkml:trace>
  <inkml:trace contextRef="#ctx0" brushRef="#br0" timeOffset="10">18335 4723 176 0,'0'0'66'0,"2"18"-36"0,1-4-15 0,-3-6 20 31,0 5-4-31,0 3-1 0,0 5-3 16,0 3 0-16,-3 5-15 15,1-3-5-15,-1 1 0 16,0-1-6-16,0 1-1 0,0-4-2 0,0-4-2 16,0-3-30-16,3-6-13 15,-3-2-31-15,3-5-51 32,0-6 32-32</inkml:trace>
  <inkml:trace contextRef="#ctx0" brushRef="#br0" timeOffset="11">18373 4773 140 0,'-9'-3'55'0,"6"6"-30"0,0-8-18 16,3 5 15-16</inkml:trace>
  <inkml:trace contextRef="#ctx0" brushRef="#br0" timeOffset="12">18355 4768 304 0,'-3'0'41'16,"0"-8"-16"-16,0 0-10 0,3 3-6 16,0-1 1-16,3-4-3 15,0 2-2 1,3 0 2-16,3 0-4 0,3 0-2 15,0 0 2-15,6 3 2 16,-3-1-4-16,6 4-1 16,-4 2 2-1,1 2 1-15,-3 9-1 0,-3 10 1 16,-3-2-2-16,-6-1 2 16,-9 1 0-16,0-1 1 15,-9-2-2-15,3 0-2 16,-3 0 1-16,4-5-1 0,-1-4-3 31,0-1 0-31,3-1-1 0,0 0 3 16,3-2-2-16,0 0 1 15,0-3 2-15,3 2 0 16,0 1 0-16,3 2 0 16,0 1-3-16,3 1 2 15,0 1 3-15,3 0 3 16,0 3 4-16,0-1 5 0,6 4 3 15,0-1 2-15,3 5-4 16,-1-2 1-16,-2 3-7 16,-3-3-1-16,0 0-4 15,-3-3-1-15,0-3-1 16,-3-2-2-16,0-2-26 0,0-1-10 31,0-5-26-31,3-3-9 0,3-2-48 16</inkml:trace>
  <inkml:trace contextRef="#ctx0" brushRef="#br0" timeOffset="13">18605 4945 168 0,'0'13'63'0,"6"-10"-34"0,3 5-21 0,-3-5 18 16,0-1-4-16,3-2-1 16,0 0-7-1,0 0-4-15,3-2-5 16,0-4-4-16,6-2 2 0,-3-2-2 16,-4-1-1-16,-2 1 3 15,-3-1 0-15,-3 0-4 16,-6 1 1-16,-3 2 2 15,-6 0 1-15,1 3-4 16,-1-1-1-16,0 4 1 0,-3 2 0 0,-3 2 1 16,0 4 0-16,3 7 4 15,0 5 2-15,3 1 9 16,1-1 2 0,2 1 3-16,3 2 0 15,3-5-14-15,6 0-3 16,6-3-4-16,5 0-1 0,4-5-29 0,6-2-12 15,9-6-75 1</inkml:trace>
  <inkml:trace contextRef="#ctx0" brushRef="#br0" timeOffset="14">18867 4876 224 0,'-18'-8'85'0,"15"11"-46"0,0 2-48 0,3-2 14 16,-5 2-3-16,-1 8 1 16,-3 3 5-16,0-2 3 15,3 1-6-15,0 1 4 0,3 3 3 16,-3-3-4-16,6-3 0 16,6-2-4-16,0-4-1 15,3-1-1-15,0-4-2 0,0-2-4 16,0-5 0-16,-1 0-5 15,-2-3 1-15,0 0 4 16,0-3 2-16,-3 1 2 31,0-3 0-31,-3-3-7 0,0 5 0 16,0 0 3-16,0 6 2 16,0 0-1-16,0 10 0 15,0 6-1-15,3 5 3 16,3 5 4-16,0 3 3 15,0 2 13-15,-3 6 5 16,0 2-1-16,0 1-2 0,-3-4 0 16,-3-2 1-16,-3-5-3 15,-3 0-2-15,-6-5-9 16,3-6-3-16,-3-5-34 16,1-3-13-16,-7-5-36 15,-9 0-16-15,9-5-14 16</inkml:trace>
  <inkml:trace contextRef="#ctx0" brushRef="#br0" timeOffset="15">19129 5022 172 0,'0'16'66'0,"0"0"-36"0,0 5-18 0,-3-11 21 15,-3 1-6-15,-3-1-1 16,0 6-30-16,-2 6-11 16,-1-15-84-16,3 9-38 15</inkml:trace>
  <inkml:trace contextRef="#ctx0" brushRef="#br0" timeOffset="16">19469 4866 192 0,'-6'2'71'0,"3"-2"-38"0,-3 3-32 15,6 2 16-15,-3 9-5 16,-9 1 1-16,3 4-1 16,6 2 2-16,3 6-7 15,0-4-4-15,3-1 0 0,3-4 2 0,3-2 2 0,3-6 3 16,0-4 4-16,-1-6-4 31,4-3 0-31,-3-5 0 0,0-2 1 16,-3-1 3-16,-6 0 2 0,-3-4-7 31,-3-7-1-31,-3 4 0 0,-3-1 0 16,0 3-7-16,-3 6 0 0,3-1-19 15,1 6-5-15,2 2-42 16,3-2-15-16</inkml:trace>
  <inkml:trace contextRef="#ctx0" brushRef="#br0" timeOffset="17">19659 4905 236 0,'3'24'90'0,"0"-19"-48"0,6 14-49 0,-9-11 14 31,3 3 6-31,0-1 6 0,-3 1-3 16,0-3 1-16,0 0-10 15,0-3-2-15,0-2 1 0,0-1-1 16,0-2 0-16,-3 0-6 16,3-2-1-16,0-4 1 0,0-2 2 15,0 0 0-15,0-2 2 16,0-1-2-16,3-5-1 16,3 6 1-1,0-1-1-15,0 3-3 16,0 0 0-16,3 0-1 15,0 3 0-15,0 2 3 16,2 3-29-16,1 0-12 16,-3 0-66-1,3 0-35-15,6-2 68 16</inkml:trace>
  <inkml:trace contextRef="#ctx0" brushRef="#br0" timeOffset="18">20019 4733 208 0,'-3'3'79'0,"3"18"-42"0,3-5-32 15,-3-5 19-15,0-1 2 16,0 3 7-16,-3 6-7 16,0 10-3-16,0-5-13 15,0 0-4-15,0-3 0 0,0 0-3 16,0 0-2-16,0-5 2 16,0-3 0-16,3-2-4 15,0-3 1-15,-3-3-7 16,3 0 0-16,0-2-4 15,0-3 2-15,0 0 0 0,0 0 1 16,0-3 7-16,0 1 2 16,0-3-2-16,0-1 1 15,0-2 0 1,0-5 2-16,0-5-1 0,3-4-1 16,-3 4 1-16,3-3 1 15,0 0-1-15,-3-1-1 16,0-4 1-16,3-3-1 15,0 2-3-15,0 4 2 16,0 1 1-16,3 4 0 16,-3 2 4-16,3 3 5 15,0 5-5-15,-3 2 0 0,0 4 4 16,0 4 3-16,3 20-4 16,-3-4-2-16,6 3-2 15,0 1 0-15,-3-4-2 16,0 1-1-16,0-4 1 15,3-1-1-15,0-4 0 16,0-2 2-16,-4-3-3 0,1-5 0 16,3-2 3-16,0-3 1 15,0-1-4-15,0-7 1 16,-3-8-5-16,0-3 1 16,0 0 0-16,0 3 2 15,0 3-1-15,-3 4 1 0,-3 4 0 31,3 2 0-31,3 5 4 16,0 6 1-16,0 13 3 16,3 5 6-16,-3 5 2 15,0 3-3-15,0 3-1 16,-1 3-2-16,1-1 2 16,-3-2-5-16,6-3-3 15,0-3-1-15,-3-7 1 0,0-3-34 16,0-6-13-16,6-4-53 15,0-6-20-15,3-3 11 16</inkml:trace>
  <inkml:trace contextRef="#ctx0" brushRef="#br0" timeOffset="19">20347 4884 244 0,'-3'3'90'0,"6"0"-48"0,0 2-40 0,0 3 19 15,0 0 2-15,3 5 6 16,5-3-7-16,-2-2-3 0,3-2-11 31,0-1-3-31,0-8 1 0,3 1-1 16,-3-9 2-16,0 1 0 0,-3-1 1 16,-3 0-4-16,-3 1-1 15,-3-1-1-15,-3 1-2 16,-3 2-4-16,-3 0-2 15,-3 2-4-15,0 4-1 16,0 2 6-16,0 2 2 0,0 6 0 16,0 0 2-16,3 14 3 15,-5-4 3-15,5 3 4 16,6 0 2 0,3 3 1-16,0-5 0 15,6-1-9-15,0-2-1 16,5-3-2-16,1-2 0 15,0-3-20-15,3-3-7 16,3-5-28-16,-3-5-10 16,3-6-56-1,6 1-27-15,-4-4 73 16</inkml:trace>
  <inkml:trace contextRef="#ctx0" brushRef="#br0" timeOffset="20">20555 4879 268 0,'-15'0'101'0,"15"3"-54"0,3 5-46 0,-3 2 19 15,3 3 6-15,3 1 9 0,0-1-4 16,-6 3-1 0,3 2-16-1,-6-2-9-15,6 0-1 0,-3-3-1 16,3-2 1-16,-6-3 0 0,6-3 0 0,-3-5-2 16,3-3-2-1,0-2-4-15,3-3-2 0,0-2-6 16,0-6-3-16,3-6 2 15,0-1 0-15,0 7 8 16,2 3 2-16,-2 2 3 31,3 3 0-31,0 5 8 0,-3 11 5 16,3 6 5-16,3 1 1 16,-3 1-8-16,-3 3-2 15,0-6-5-15,-3 0-1 16,0-2 1-16,0-3 2 15,-3-3-1-15,-1-5 0 16,7-3-3-16,0-4-2 0,0-9-8 16,3-6-3-16,0-1-3 15,6 1 1-15,3 4 5 0,0 2 4 16,-1 6 1 0,7 4 1-16,3 6 6 0,-3 6 5 15,0 9 1-15,-4 4 2 16,1-1-4-1,-3 1-3-15,-3 2-2 16,-3-5-3-16,-3 0-30 16,0-6-15-16,0-2-118 15</inkml:trace>
  <inkml:trace contextRef="#ctx0" brushRef="#br0" timeOffset="21">18540 15973 56 0,'3'-8'24'0,"0"5"-12"0,0-2 8 16,0 2 14-16,0-2-3 15,0 5-1-15,0-3-5 16,0 1-2-16,0-1 1 0,-3-2 2 16,0 5-14-16,0-3 9 0,-3 3 2 0,0-2 0 15,-3 2 0-15,-6 0-6 16,0 2 0-16,-9 6-6 15,0-3 1-15,0 6-3 16,-2 2 0-16,-1 11-5 31,-6 0-1-31,0 2 1 0,1 6 2 16,2 8-1-16,3 13 2 16,3 0-4-16,9 0-2 15,3-1 0-15,9 1-1 16,9-8-3-16,12 6 0 0,6-9 4 15,0-5 1-15,5-5-7 16,7-6-2-16,0 3-27 16,-1-15-13-1,1-9-81 1</inkml:trace>
  <inkml:trace contextRef="#ctx0" brushRef="#br0" timeOffset="22">18590 16058 168 0,'-5'-3'66'0,"5"3"-36"0,0 18-31 0,0-10 15 16,0 3-1-16,3 7 2 16,-1 4-2-16,1 9 0 15,0 9-7-15,0 0 3 0,0-1 3 16,0-7-4-1,0 0-2-15,-3 0-1 16,0-11-1-16,0 3 0 16,0-8 4-1,0-6 3-15,0-7-6 0,-3 2-3 0,0-5 3 16,0-5 1-16,0 5 0 31,0-5 1-31,3-3-4 0,0-6 0 0,0 6-1 16,3-5-2-16,3-8 1 15,3-3-1 1,0 3 0-16,3-3 0 16,0 8-3-16,6 3 2 15,3 3 1-15,0 2 2 0,-1 5-6 16,4 3 1 0,-3 8-1-16,0 8 2 15,0-3 3-15,-3 8 4 16,-6-2 2-16,-4-1 3 15,-2-2 4-15,-6 3 3 16,-6-1-7-16,-2 1-3 0,-7-1 0 16,-9-5 0-16,-6-2-3 15,0-6-1-15,1-5-3 16,2 0-1-16,3-2-6 16,3-1 0-16,3 0-15 15,6 3-3-15,3-2-25 16,6-1-10-16,6 0-15 15,6 1-41-15,3-6 26 16</inkml:trace>
  <inkml:trace contextRef="#ctx0" brushRef="#br0" timeOffset="23">18983 16447 172 0,'0'0'66'0,"0"2"-36"0,3 6-20 0,0 3 17 0,0-1-2 16,0 3 2-16,-3 1 0 15,0-1 3-15,-3 3-16 16,-6 0-6-16,-5-3-1 0,-1 5-4 0,0-4 0 16,-3-4-8-16,0-2-4 15,3-3-17-15,0-5-7 32,3-2-17-32,3-6-9 15,6 5-30-15</inkml:trace>
  <inkml:trace contextRef="#ctx0" brushRef="#br0" timeOffset="24">19108 16275 156 0,'0'-19'57'0,"3"19"-30"0,-3 5-32 0,3 14 62 16,0-1-19-16,0 4-14 15,0-1-9-15,0 5-10 16,3 1-2-16,0 2 3 0,3-3-3 0,0-5 0 16,3-7-1-16,0-1 1 15,0 0-2-15,-3-5-1 31,3-3 3-31,-3-5 0 16,-1 0-1-16,1-8-2 0,0-2 1 16,-3-1-1-16,0 1 0 15,0 2 0-15,0 2 0 16,0 1 0-16,-3 2-3 16,3 6 0-16,0 2 2 15,0 6 0-15,0 2 3 0,3-2 1 16,6 2-4-16,3-2 1 15,-1-4 11 1,-2-1 7-16,3-6 4 0,0 0 2 16,-3-8-5-16,0-5 1 15,-3-3-7-15,0-5 0 16,-6 5-4 0,-1-3 0-16,-5-5-8 15,-2 3 0-15,-1-5-10 0,-3 2-4 16,0 5-15-1,0 4-8-15,3 1-27 0,3 14-89 32</inkml:trace>
  <inkml:trace contextRef="#ctx0" brushRef="#br0" timeOffset="25">19662 16457 156 0,'-3'0'60'0,"9"3"-32"0,-6 2-22 16,3 0 15-16,0 3 4 0,0-2 7 16,0 7-4-16,0 0-2 15,-6 0-14-15,-6 0 1 0,-6 1 1 0,0 4-7 16,-3-5-2-16,1 1-21 15,2-1-7-15,-3-8-43 16,6-5-20-16,3-5-4 16</inkml:trace>
  <inkml:trace contextRef="#ctx0" brushRef="#br0" timeOffset="26">19844 16587 160 0,'-3'5'63'0,"6"-2"-34"0,-3 2-12 0,0-5 22 0</inkml:trace>
  <inkml:trace contextRef="#ctx0" brushRef="#br0" timeOffset="27">19853 16600 353 0,'8'-5'29'16,"-2"5"-16"-16,3-6 2 0,0-2 4 0,3 3-4 16,0-3 2-16,3-5-6 15,3-6-1-15,0 1-4 16,0-3 1 0,-1 2-4-16,4-2-2 15,3 0 2-15,-3-11 0 0,0 0-1 16,-6 1-2-16,-3-1-2 15,-4 0 1-15,-2-2 5 16,0 7 2-16,-3 1-2 16,-3-1-1-16,-6-4-1 15,0 4-2-15,-5 3-2 0,2 3 1 16,0 3-1-16,0 4 0 16,0 4 0-16,3 5-2 15,-3-1-2-15,0 12 1 0,0-4 1 16,-3 17 4-1,3 10 2-15,3 5 2 16,0 9 0-16,3 7 0 16,0-3 0-1,3 1-2-15,6 0-2 16,3-6 1-16,0-5 1 0,6-2-1 16,0-6 2-16,3-8-2 15,0 0 2-15,-3-8-22 16,2-2-7-1,1-6-44-15,-3-2-18 0,-3-9-25 16</inkml:trace>
  <inkml:trace contextRef="#ctx0" brushRef="#br0" timeOffset="28">20338 16484 220 0,'-3'21'82'0,"6"-3"-44"0,0-5-29 15,-3-2 22-15,0 0-2 16,0 2 5-16,-6-3-9 15,-6 9-6-15,0-3-10 16,0-3-11-16,-3-2-3 0,3-3-51 0,-3 0-20 16,3-6-44-1</inkml:trace>
  <inkml:trace contextRef="#ctx0" brushRef="#br0" timeOffset="29">20698 16346 204 0,'6'-5'77'0,"-6"-14"-42"0,3 22-23 15,0-8 21-15,0-1-4 32,-3-2 3-32,0 0-7 0,0-2-1 15,0 2-13-15,-3 0 0 0,-3 0 2 16,-3 0-3-16,-3 3 0 0,0 5-6 0,-3 2-1 15,-6 9-3-15,-2 7-3 16,-1 1-1-16,3 5 3 31,3-3 2-31,3 3 2 0,6-3-6 16,3 0 0-16,6 3-1 16,6-8 2-16,6 0 1 15,3-6 3-15,0-4-1 16,3-6 2-16,0 0-4 15,0-6 0-15,-1 1 1 16,1-6 2-16,3 1-3 0,-6-3 0 16,0-1 3-1,-3 1 1-15,-3 0-1 16,-3 8-2-16,3-3 3 0,-1 5-2 16,-8 0 2-1,0 3 0-15,-5 3-4 31,2 0 1-31,-3 7 0 16,3 3 0-16,0 3-3 0,0 8 2 16,0 0 3-16,3 5 3 15,6 3-2-15,0 2-2 16,3-2-3-16,-1 8 1 16,4-6 1-1,0-2 0-15,3-6 2 0,3-5 1 16,3-5-1-16,3-8 1 0,-1 5-20 15,4-13-6-15,3-7-59 16,0-12-26-16,-6 0-8 16</inkml:trace>
  <inkml:trace contextRef="#ctx0" brushRef="#br0" timeOffset="30">20924 15936 176 0,'0'-8'66'0,"0"3"-36"0,3-1-20 16,-3 6 20-16,6-2-7 15,0 2 1-15,0 0-7 0,6 0 0 16,0 5-10-16,6 6 2 15,-1 4 2-15,1 9 2 16,0 8 5-16,0 0-4 16,-3 10 2-16,-3 0-3 15,0 6 0-15,-3 0-3 16,-6-6 1-16,0 3-4 16,-6-8 1-16,-3 0-5 15,-3-5-2-15,-3-3 0 16,-6-5-1-16,-6 0-29 15,0-3-10-15,4-3-32 16,-1 1-10-16,3-3-30 16</inkml:trace>
  <inkml:trace contextRef="#ctx0" brushRef="#br0" timeOffset="31">11700 15071 116 0,'0'-6'46'0,"3"4"-24"0,-3-6-17 0,0 8 13 15,0-3 3 1,3 1 4-16,-3-1-2 0,0 0 0 0,-3-2-12 16,0 0 2-16,-6-9 10 15,-6 1-4-15,0-3-5 16,0 3-1-16,0 0-6 15,0 2-2 1,1 3-5-16,-4 0-2 16,0 0 1-16,-6 1 2 15,-3-1 0-15,0 0-1 16,1 0-2-16,-1 0-1 0,0 0 8 16,0 3 4-1,3-1-4-15,1 4-3 16,-4-1-1-16,-3 3-1 15,0 0 0-15,1 3 0 0,2 2-3 0,-3 0 2 16,-3 0 1-16,1 1 0 16,-1-1 0-16,0 3 0 15,3 8 0-15,0 5 0 16,4-2 0-16,-4-1 0 16,6 3 0-16,3-2 0 15,-3 2-3 1,4 0 2-16,-4 6-1 15,3-1-2-15,3-2 3 16,3 2 0-16,0 1 1 0,3 2 0 16,4 0-3-16,2 3 2 15,0 5 1 1,3 0 0-16,0-5 0 16,3-1 2-16,0-2-3 0,3 8-2 15,6 0 2-15,0-7 2 16,5-1 0-16,1-6-1 15,3 1 1-15,0 0-1 16,3 0-3-16,3-3 2 16,-1 0 1-16,1-2 2 15,12 5-1-15,0-3-1 0,-4 3 1 0,1-3-1 16,0-8 0-16,9 8 2 31,-4-8-1-31,1-5-1 0,-3-2-2 16,-1-1 1-16,1-2 1 0,3-3 2 15,3 0 1 1,-1-8 1 0,-2 2-2-16,-3-4-2 0,2-1-4 15,1-2-2-15,-6 2 7 16,-4 1 4-16,-2-3 0 0,0-1 0 16,0 4-3-16,-3-1 1 0,2 1-2 15,-2-4 2 1,0 6-2-1,0-2-1-15,3-3 1 16,-3-1 1-16,-4 1 3 16,4-8 2-16,-3-6 1 0,-6 1 2 15,-3-3-5-15,-3-3-1 16,0 3 0-16,-3-16 0 16,-3 3 2-16,-6-1 1 15,-3 4-1-15,-9 2 1 16,-9 0 0-16,0-3 1 15,-3 6-4-15,-2-1-3 16,-1 6-3-16,3 3-1 16,3 4-14-16,-3 4-4 0,-5 5-42 15,11 5-17 1</inkml:trace>
  <inkml:trace contextRef="#ctx0" brushRef="#br0" timeOffset="32">8536 16142 156 0,'-3'-2'57'0,"0"2"-30"0,0 0-14 0,0 0 17 15,0 0-6-15,0 2-2 16,-3 1-8-16,-3 5-4 16,-3 2-5-1,0 4-6-15,0 2 0 0,3 5 1 16,3 5 2-16,3 1-3 0,6-1 0 15,6-5 1-15,3 3 2 0,3-11 8 16,6-2 5-16,3-6-5 16,2-5-1-16,1-5-3 15,-3-16-1-15,0 5-1 16,-6-3 2-16,-3 1 3 16,-9-1 5-16,-3 1 1 0,-6-3 3 31,-6 7-8-31,-6 1-1 0,-3 3-3 15,0 2 1-15,0 2-9 16,3 4 0-16,-3 2-22 16,7 0-7-16,5 0-28 15,3 0-13-15,9 0-34 16</inkml:trace>
  <inkml:trace contextRef="#ctx0" brushRef="#br0" timeOffset="33">8786 16174 124 0,'-6'-3'46'0,"3"6"-24"0,0 5-19 0,3-3 12 0,0 3 8 16,0 5 8-16,0 9-5 15,0 4-3-15,0 3-13 16,3 0-4-16,0-2-2 0,0 2 0 15,0-5 0-15,0-1-5 0,0-1 1 16,0-4 0-16,0-2 2 16,0-5 1-16,-3 2 1 15,0-5-2-15,0-3-2 16,-3 0 5-16,0 1 4 16,0-4-1-16,0-2 1 31,0 6-3-31,0-6 1 0,3 0 0 15,-3 0 3-15,3 0-3 16,-3 0-2-16,0 0-2 16,0 0 0-16,3-6 0 15,-3 6 1-15,3-2 0 16,-3-4 0-16,0 1 2 16,3-3 1-16,0 0-1 0,-3-2-1 0,3-1 1 15,0-5 1-15,0-2-3 16,0 2-3-16,0-8 0 15,0 0-1-15,3 0 0 16,3 0 0-16,0-2 0 16,0 7 0-16,3-2 0 31,0 3 0-31,3-1 0 0,-1 6 0 16,1 2-3-16,0 4 0 15,0 1-1-15,3 4 0 16,-3 2 3-16,3 5 0 15,-3 3-2-15,0 2 2 16,-3-2 3-16,-4 6 3 16,-5 12 7-16,-2-2-5 15,-4-3-1-15,-3-2-3 16,-3-4 0-16,0-4-2 16,-3-3-1-16,0-3-6 15,0-2-1-15,3-3-10 16,0 0-4-16,3 0-11 15,1 0-5-15,2-3-16 0,3 3-4 0,3-5-33 16</inkml:trace>
  <inkml:trace contextRef="#ctx0" brushRef="#br0" timeOffset="34">8985 16235 148 0,'-3'0'57'0,"3"2"-30"0,0 1-18 0,0-3 16 0,3 3 3 15,0 5 6-15,3-3-13 16,3 6-4-16,0-3-10 15,3-1-5-15,0-1-1 0,0-1 7 16,0-2 7-16,-1-1-7 16,1-2-4-16,0-5-3 0,-3 0 1 31,0-3 1-31,0 0 1 0,-3 0-2 16,-3 0 1-16,-3 0-2 15,0-3 2-15,-3 4-4 16,-3-1 0-16,-3 0 1 15,0 2 0-15,-3 1-3 16,0 5 0-16,0 0 2 16,1 8 0-16,-1-3-2 0,0 6 2 15,0 5-1-15,3 5 0 16,0 0 4-16,3 0 1 16,3-2-1-16,3-3-2 15,3 5-2-15,3-5 1 16,3-3-6-16,3-5 0 15,0 5-8 1,3-8-1-16,-1 1-22 16,1-4-8-16,-3-4-44 15</inkml:trace>
  <inkml:trace contextRef="#ctx0" brushRef="#br0" timeOffset="35">9146 16288 152 0,'-6'0'57'0,"6"-11"-30"0,0 19-23 16,0-8 13-16,0 3-2 16,0 5 4-16,3 2-7 15,0 4 1-15,0-1-8 16,3 0 1-16,-3 3 4 16,0-3-4-16,0-2 2 0,0 2-3 0,0-5 2 15,-3-3 2-15,0 3 2 16,0-8 1-16,0 0 0 15,0 0 2-15,-3-3 2 16,0-5-5-16,3-2-1 16,3 2-4-16,-3-8-1 15,3-5-1 1,6 2 2-16,0 4-1 16,-1-4 0-16,1 6-6 15,3 5 1-15,0 0 0 16,0 3 0-16,0 2 0 15,0 0 0-15,0 3 0 0,0 0 0 16,0 0-25 0,0 0-10-16,2 0-33 0,-2-5-12 0</inkml:trace>
  <inkml:trace contextRef="#ctx0" brushRef="#br0" timeOffset="36">9506 16280 176 0,'-3'-16'68'0,"3"13"-36"0,0-2-24 0,0 5 18 16,-3 0 2-16,0 0 6 15,-3 0-10-15,0 0-2 16,-3 11-13-16,-3-1-8 0,0 9-3 0,-2-1 1 15,-4 3 2-15,0 3-2 16,6 0-2-16,0 0 2 16,6-6 0-16,6 4-2 0,9-9 2 15,0-3 3-15,0-2 1 16,0-8-4-16,3-2 1 16,0-4-2-16,-3 1 0 0,-1-8 2 15,1 5 0-15,0-5 0 16,-3 2 0-16,0-2 0 15,-3 2 2-15,0 1-3 16,0 7 0-16,0 0 1 16,-3 3 0-16,0 0 0 31,3 6 0-31,3 2-3 0,0 2 2 16,0-2 1-16,3 5 2 15,0 1-12-15,0-1-6 16,0-3-24-16,0-2-12 15,0-8-44 1</inkml:trace>
  <inkml:trace contextRef="#ctx0" brushRef="#br0" timeOffset="37">9628 16039 200 0,'0'-13'74'0,"0"29"-40"0,0-6-40 16,3 4 27 0,0 1-1-16,0 9-3 15,3 13 0-15,0 8-10 16,0 3-2-16,0-3 1 0,0-5-5 0,0-1-1 15,0-7 0-15,-3-3 0 16,0-2-36-16,0-14-13 16,0-8-50-1</inkml:trace>
  <inkml:trace contextRef="#ctx0" brushRef="#br0" timeOffset="38">9524 16211 244 0,'-6'-8'93'0,"9"8"-50"0,3 0-39 0,0 0 19 16,6 0-2-16,3 0 2 0,8 0-12 15,4 0-4-15,0 0-5 16,0 0-10-16,0 0-3 0,-1 0-43 15,1 0-16-15,-3-3-40 32</inkml:trace>
  <inkml:trace contextRef="#ctx0" brushRef="#br0" timeOffset="39">9854 16230 228 0,'-12'5'88'0,"9"-3"-48"0,3 9-47 15,0-3 14-15,0 16 8 16,0-6 7-16,0 6-4 16,0 0-3-16,0-3-8 15,0-2-5-15,0-6-1 0,0 8-17 16,3-10-4-16,-3-3-61 16,3 0-61-1,0-8 40-15</inkml:trace>
  <inkml:trace contextRef="#ctx0" brushRef="#br0" timeOffset="40">9801 16137 280 0,'-6'-13'107'0,"9"7"-58"0,0 4-62 16,6 2 15-16,-3-3-12 0,0 0-1 15,5 3-27-15,1 0-13 16,3 0-48-16,3 3-22 15</inkml:trace>
  <inkml:trace contextRef="#ctx0" brushRef="#br0" timeOffset="41">9982 16235 236 0,'-18'16'90'0,"12"-6"-48"0,-2 30-45 15,5-21 16-15,0-1 4 16,0-2 6-16,3 5-3 15,3-5 0-15,3-3-11 0,5 0-1 16,4-5-1-16,3 6-1 16,0-14 1-16,6 0-2 0,-3-14 2 0,-3 6-4 15,-4-5 0-15,-2-8-1 16,-6-3 1-16,-3 0-2 16,-12-2 2-16,-3-1-7 15,-2 1 1-15,2 7-4 16,-3-2 0-16,3 8-14 31,0 5-6-31,3 3-33 0,3 0-11 16,6 2-36-1</inkml:trace>
  <inkml:trace contextRef="#ctx0" brushRef="#br0" timeOffset="42">10188 16230 212 0,'6'21'82'0,"-3"0"-44"0,6 21-40 15,-7-23 17-15,1 2-5 16,0 3 4-16,0-3 4 16,0-3 3-16,-3 4-11 15,3-12 1-15,-3-2 0 0,3-3 0 16,-3-5 3-16,3-5-5 0,3-5-3 16,0-12-3-16,-3 1 0 0,6-11-11 15,6 1-2-15,0 2 5 16,3 5 2-16,0 5 3 15,2 6 2-15,1 13 1 16,3 11 1-16,-3 10 6 16,-3 5 6-16,0 1-4 31,-6-1 1-31,-4 1-8 0,1-4-3 16,-3-1-26-16,0-9-9 15,-3 0-51-15,15-18-77 31</inkml:trace>
  <inkml:trace contextRef="#ctx0" brushRef="#br0" timeOffset="43">10643 16359 192 0,'0'0'74'0,"0"3"-40"16,3 2-29-16,-3-5 19 0,6 3-4 15,0 2 0-15,0 0-6 16,3-2-1-16,6 0-8 0,3 5 1 0,-1-3 1 16,4 0 3-16,3 0 1 15,0-2-3-15,3-3-3 16,-1 5 0-16,-2-5-1 15,-3 0 0-15,3 0 2 16,0-5-1 0,-3 5 0-1,-1-5-1-15,-2-3 2 0,0 3-1 16,0-3 2-16,-3-8-2 0,0 0 2 16,0 0-4-16,0-2-2 15,-4-1 0-15,1 0 1 16,0-2 1-16,3 0 3 15,-3-3-1-15,-3 6 0 16,0-1-1-16,-3-2 0 16,3 3-2-16,-3 2-2 15,-3-5 3-15,0-1 0 0,-3 4 1 16,0-1 2-16,0 1-8 16,0-1 0-16,0 6 0 31,-6 0 1-31,0-3 1 15,3 8 0-15,0 0-3 0,0 8 0 16,-3-3 2-16,0 6 2 16,0 8-2-16,-3-1 0 15,0 3 1-15,-3 3 2 16,0 3-1-16,0-3-1 16,3-3 1-16,1-2 1 15,2-1-3-15,0-2 0 0,0-3 1 16,3 1 0-16,0-4 0 0,3-2 2 15,0 0-1-15,3 0-1 16,0-5-2-16,3 0-1 16,3-6 2-16,0 1 2 15,-1-1-2-15,4-2 0 16,-3 0 5 0,3-1 2-16,0 4-5 15,0-1 0-15,0-2-1 16,3 8 0-1,-3 2 2-15,0 8 1 16,-1 6 3-16,1 5-1 0,0 0 0 16,0-1-3-1,0 1-2-15,0-2 1 0,0-1 1 16,0-3-14-16,3-2-5 16,0 0-70-16,-3-2-33 15</inkml:trace>
  <inkml:trace contextRef="#ctx0" brushRef="#br0" timeOffset="94">21957 7430 124 0,'0'-3'49'0,"0"3"-26"0,-6 3-23 15,6-3 13-15,0 0-7 16,0 0-1-16,0 0 4 15,0 0 2-15,0 0-6 0,0 0 6 0,3 0 4 16,3 2-5-16,3-2-3 16,3 0-2-16,3 0-1 15,3 0 0-15,5 0 0 16,7-5-2-16,3 0-2 16,3 2 1-16,2 0 1 0,1 1-3 31,3 4 0-31,-1 4 3 15,1-4 3-15,-6-2-4 0,-4 0-3 16,-2-5 5-16,0 8 3 16,-6 2-3-16,0-2-2 15,-12-3 0-15,8 2 1 16,-8 1-1-16,0-1 2 16,-6-2 2-16,3 0 0 15,-9-5 4 1,-3 0-3-1,-3 0-5-15,-6-1-3 16,0 1 3-16,-3 2 1 0,-2 1-3 16,-7-1 1-16,-3 3 0 15,-3-5 0 1,-3 5-3-16,-5-6 2 16,-1 1 1-16,-3 8 0 15,-2-3 0-15,2 0 2 16,3 0 1-16,4 0 1 15,5 0-5-15,6-5-1 16,3 2 1-16,6 6 0 16,12-1-2-1,3-2 2-15,12 3 1 0,12-1 2 16,3 1-1-16,6 0-1 16,2 5-2-1,-2 0 1-15,0 0-23 16,-3 0-12-16,2 2-54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9:16.106"/>
    </inkml:context>
    <inkml:brush xml:id="br0">
      <inkml:brushProperty name="width" value="0.05292" units="cm"/>
      <inkml:brushProperty name="height" value="0.05292" units="cm"/>
      <inkml:brushProperty name="color" value="#FF0000"/>
    </inkml:brush>
  </inkml:definitions>
  <inkml:trace contextRef="#ctx0" brushRef="#br0">7488 17227 128 0,'-3'3'49'0,"0"-1"-38"0,9 6 15 16,-6 5 5-16,0 1-2 16,0 12 1-16,-3 1-6 15,-3 12-1-15,3-2-12 16,-3 3-2-16,0-6-2 0,0 6 3 16,3-8 4-16,0-6-6 15,0-7-2-15,3-1-1 16,0-4 1-16,-3-6-3 15,3 2 0-15,0-10 1 0,0 0 2 16,0-10 1-16,3-4 1 16,3-2-7-16,-3-7 0 15,0-9-1-15,0 3 2 16,0-3-1-16,0-5 2 16,0 5-4-16,0-7 0 15,0 4 1-15,3 3 2 16,0 3-3-16,-3 5 0 15,0 6 1-15,3 5 0 16,0 5-3-16,0 8 2 16,3 5 3-16,0 6 1 15,-1-1-1-15,-2 9 1 0,3-3-2 16,0-3-1-16,0 0 1 16,0-2-1-16,0-3 0 15,-3-3 0 1,3-2 0-16,-3-3 0 0,3-3 0 15,0-5 0-15,0-3-5 16,0-2-1-16,0-3-2 16,-3 0 0-16,-1 3 5 15,1 0 1-15,-3 8 2 16,0 2 2-16,3 3-1 16,0 8 2-16,0 5 2 15,0 6 2-15,0 2-1 16,0 3-1-16,3 2-1 15,-3 9 0-15,3-4-5 16,-3 1 1-16,3 2 0 16,0-7 2-16,0-3-19 0,0-3-6 15,5-8-21-15,-5 0-10 16,0-2-53 0</inkml:trace>
  <inkml:trace contextRef="#ctx0" brushRef="#br0" timeOffset="1">7905 17494 232 0,'-6'6'88'0,"18"-4"-69"0,-3 3-7 0,-4-2-7 16,4 2-5-16,0-5 2 15,0 6 3-15,3-6 4 16,0-6-4-16,0 4-1 0,0-9 0 15,3 6-2-15,-3-6 1 0,0 1-11 16,-6-3-4-16,-3-1-1 16,-3 1 2-16,-3 2 0 15,-3 4 0-15,-6 1 3 16,-3 4 5-16,-3 4 8 16,0 4 7-16,-3 7-2 15,0 0 2-15,4 0 2 16,5 6 3-16,3 2-7 0,6-3-3 15,9 1-7-15,3 2 0 16,5-8 0-16,4 6 0 16,3-6 0-16,3-2 2 15,3-1-19 1,-3-4-8-16,2-6-25 16,-5-3-8-16,0-8-27 15</inkml:trace>
  <inkml:trace contextRef="#ctx0" brushRef="#br0" timeOffset="2">8134 17457 204 0,'-6'6'77'0,"6"-6"-60"0,3 7-7 0,0 4-6 16,0-3 7-16,0 5 5 0,0 6-2 15,3-6 0-15,0 5-8 16,-3-2 0-16,3-2 4 0,-3-4-6 15,0-2-2-15,0-3-4 16,-1-2 1 0,1-11-1-16,3 3 0 0,0-11-3 15,0-8-1-15,0 3 0 16,0 0 2-16,3 2 4 16,0 6 2-16,0 2 0 15,3 9 1-15,0 4 2 16,-3 4 4-16,0 7 0 15,-3 0 2-15,0-2-6 16,0-3-1-16,-3 0-2 16,2-3-2-16,1-5 1 0,0 0-1 15,0-5 0-15,3-3 0 16,3-6-9-16,3-4-4 16,0 5 4-16,0 7 3 15,0-1 6-15,0 12 2 16,-1 3 6-16,-2 10 3 15,0 1-4-15,0-3-2 16,0 2-2-16,0 1-3 16,0-11-17-16,3 2-9 15,3-10-83 1</inkml:trace>
  <inkml:trace contextRef="#ctx0" brushRef="#br0" timeOffset="3">8985 17494 200 0,'-18'13'77'0,"12"1"-60"0,-6 7 2 0,9-8-4 16,0 6 7-16,0 4 6 0,3 1-8 16,3-5-2-16,6-1-10 15,3 1-1-15,6-11 0 0,6-3 1 16,0-10 0-16,3-8-2 15,-1-9 1-15,-5-1-2 16,-3-4 0-16,-6 6-1 16,-9-3 0-16,-9 3-2 15,-9 2 1 1,-6 6-2-16,-3 5-1 16,1 3-6-16,-1 5-1 15,0 5-32-15,6 3-14 0,6 0-68 16</inkml:trace>
  <inkml:trace contextRef="#ctx0" brushRef="#br0" timeOffset="4">9238 17502 192 0,'-9'8'74'0,"9"-3"-58"0,3 9-4 16,0-4-6-16,0 6 2 15,3 13 7-15,-3 6 2 16,0 4 1-16,0 1-9 15,0 0-1-15,0-3 2 0,0-6-6 16,0-1 0-16,0-12 0 16,-3 1 0-16,3-11 4 15,-3-1 5-15,-3-7-1 16,0-7 3-16,-3-7-10 0,0-4-3 16,3-17-4-1,0-2-2-15,3-2 3 16,3-1 0-16,3-5-2 0,3 5 2 15,3 11 3-15,3 0 1 16,0 16-4-16,-1 0-1 16,1 13 1-16,0 5 2 15,-6 3 9-15,3 5 3 16,-9 0-2-16,-3 3-1 16,-3 0-6-16,-3-3-3 15,-3 1-3-15,0-4-1 0,0-2-16 16,0-3-5-16,-3-5-37 15,4-5-13-15,-1 0-32 16</inkml:trace>
  <inkml:trace contextRef="#ctx0" brushRef="#br0" timeOffset="5">9429 17529 220 0,'12'5'85'0,"-4"3"-66"0,4 5 5 16,-3-8-1-16,0 3-7 15,3-2 3-15,0-1-4 16,0-2-1-16,0-3-8 16,-3-3 0-16,0-2 1 0,0-1-3 15,0-2-3-15,-3-5 0 16,-3 0 1-16,-6 2-3 0,-3-2-2 16,-3 3-5-1,-3-1 0-15,-3 8 2 0,0 3 1 16,0 8 3-16,0 5 3 15,3 3 0-15,3 3-1 16,3 5 5-16,3-3 1 16,3 3-2-16,6-8-3 15,6 2 0-15,6-10-1 16,3 3-9 0,0-9-4-16,3-2-20 0,2-2-6 15,-2-9-37 1,-3-2-47-16,-3-6 34 15</inkml:trace>
  <inkml:trace contextRef="#ctx0" brushRef="#br0" timeOffset="6">9691 17523 212 0,'-9'16'79'0,"6"0"-61"0,3 8-7 16,0-16-7-16,3 10 2 16,3-4 4-16,-3-1 3 15,3-5 5-15,-4 2-10 16,1-2 7-16,0-2 4 0,-3-6-6 15,3-6 0-15,0 1-1 16,-3-8 0-16,3-6-4 16,0-5 0-16,0-5-5 15,3 3 0-15,0 5-1 0,6 0-2 16,0 2-2 0,0 6-1-16,3 2-31 15,0 9-15-15,3 2-26 16,-1 2-8-16,1 9-5 15</inkml:trace>
  <inkml:trace contextRef="#ctx0" brushRef="#br0" timeOffset="7">9970 17470 268 0,'-15'-7'101'0,"7"7"-78"0,-4 7-11 0,6-1-9 15,-3 4 1-15,0 6 5 0,0 5-2 16,0 3 1 0,3 3-5-16,0-1-4 0,6-2 0 15,3-3 1-15,6-8 0 0,0 1 0 16,3-4 0 0,3-10-7-16,0-5 0 15,2-8-10-15,-2-6-2 0,-3-2 10 16,-3-3 7-16,-3 8 11 15,-3 0 6-15,0 3 6 16,-3 5 4-16,0 3-11 16,-3 10-5-16,3 8-9 15,0 6-2-15,0-6 1 16,0 3 0-16,3-3-8 0,3-2-2 16,0-3-25-1,0-3-11-15,3-10-58 16,0-3-31-16,0 0 64 15</inkml:trace>
  <inkml:trace contextRef="#ctx0" brushRef="#br0" timeOffset="8">10173 17526 220 0,'0'21'82'0,"-3"-2"-64"0,0 7 4 0,3-18-1 15,-3 5 2-15,0 1 3 16,0-1-2-16,0-8-3 15,0 3-11-15,-3-3-2 0,6-5 2 16,0-5-6-16,6-8-2 16,3 0-4-16,3-3-1 0,3-3-1 15,0 1 0-15,2 4 3 16,1 1 0-16,0 8-2 16,0 5 0-16,-3 5 2 15,0 3 0-15,-3-3 1 16,0 9 0-16,-1-6-16 15,4-3-4-15,0 3-17 16,3-8-6-16,0-3-2 16,0-5 3-16,3-2 14 15,-4-4 9-15,-2 1 12 16,-3 0 6-16,-3 0 17 16,-6 2 7-16,-3 3 17 15,-6 8 7-15,-3 8-18 16,-3 5-9-16,0 6-12 15,1-1-6-15,-1 9 3 16,6-3 4-16,3-3-5 0,3-3 0 16,6-2 0-16,3-5 2 15,3-6-3-15,2-5 0 16,1-5 3-16,0-8 3 16,0-11-6-16,0-3-4 15,-3 1-3-15,-3-9 3 16,-3-2 2-16,-6-2 4 15,-6-1-2-15,0 6-2 0,-3 2 6 16,3 5 3-16,0 9 1 16,3 5 3-1,0 7-7-15,3 12-4 0,3 7-5 16,3 8 1-16,3 11 3 16,3 8 1-1,3-1-1-15,0 6-2 16,5-8-17-16,1-2-9 0,3-9-22 15,3-5-7-15,0-15-59 16</inkml:trace>
  <inkml:trace contextRef="#ctx0" brushRef="#br0" timeOffset="9">10973 17386 348 0,'-23'-8'129'0,"17"13"-100"0,-9-2-11 15,9 2-12-15,-6 3-7 16,0 3 2-16,0 2-2 0,0 0 0 16,6 8 1-16,3-2-5 0,6 2 1 15,3 3-3-15,6-3 2 16,0 5 3 0,-3-2 3-16,-3-3 6 15,-3-2 4-15,-6 2 0 0,-6 3 3 16,-6-6-25-16,-9-4-9 15,-8-1-128 1</inkml:trace>
  <inkml:trace contextRef="#ctx0" brushRef="#br0" timeOffset="10">7524 17026 124 0,'-9'0'46'0,"9"0"-35"0,3 0-6 0,0 0-5 16,0-3 1-16,0 1 3 16,3-1 5-16,-3-2 5 15,0-1-4-15,-1-2 0 16,1 3 0-16,0-3 1 0,-3 0-5 16,3-2-2-16,0-3 2 0,0-1-1 15,0 1 0-15,0-5-1 16,0-4 0-16,-3 4-2 15,0-1-2-15,3-2 1 16,-3 3-1-16,3-4 2 16,-3 7 1-16,0-4 3 15,0 1 1-15,3-1-3 16,-3 1-3-16,3-4 2 16,-3 1 0-16,3-3 3 15,0 3 1-15,-3-3-3 16,3-2-3-16,3 5-3 15,-3-3-1-15,0-3-1 16,0 4 3-16,-3-1 0 16,0-3 3-16,0 4-1 15,0-1 2-15,0 0 0 0,0-2 1 16,0-1-2 0,0-2 1-16,0 0-2 15,0-3 2-15,0 6-2 16,0-6-1-16,0 5-2 0,0-2 1 15,0-2 1-15,0-1 2 16,0 0-1-16,0-2-1 16,0 2-2-16,0 0-1 15,0 0 2-15,0 1 0 16,-3-4 1-16,3 4 0 16,0-1 0-16,0 3 0 0,0 0 0 15,0-6 2 1,-3 3-1-16,3-2-1 15,-3 0 1-15,0-3-1 0,0 0 0 16,0 0 2-16,0 2-1 16,0 1-1-16,0-1 1 15,3 4-1-15,-3 1 0 16,3-1 0 0,0-4 0-16,0 1 0 0,-3 2-3 15,0-2 2-15,0-1 1 16,-3-2 0-16,3 6 4 15,-3-1 2-15,0 0-2 16,4 0-1-16,-4 3-1 16,0 0-2-16,0 0 1 15,0 0-1-15,0 0 0 0,0-3 2 16,-3 3-1-16,3 0-1 16,-3 0-2-16,0-3 1 15,0-2 1-15,0 12 0 16,3 4 2-16,-6-9 1 15,3 6 1-15,-3-5 0 16,-8-16-5-16,8 20-1 16,3 4 1-16,0-3 0 15,0 5-2-15,0-3 2 16,3 3 1-16,0 3 2 16,0 3-1-16,0-1 2 15,0 3-4-15,3 3-2 16,0 2-1-16,0 6 3 15,0-1 0-15,0 6 1 0,0 0-5 16,0 3 1-16,0-3 4 16,0 0 2-16,3 0 0 15,0-3-2-15,0 0 1 16,0-2 1-16,0 0 1 16,0-6 1-16,0 0-5 15,-2-7 1-15,2 2 0 16,-3-8 0-16,0 3 0 15,0-6 2-15,0 3-1 16,0-2-1-16,0 4 1 16,3 1-1-16,0 3-5 0,0 2-1 15,0 2 3-15,6 9 1 16,0 0-1 0,5 5 2-16,10 5 1 15,-3 3 0-15,3 0-14 16,-3-3-3-16,3-5-77 15</inkml:trace>
  <inkml:trace contextRef="#ctx0" brushRef="#br0" timeOffset="11">7544 16955 108 0,'0'0'41'0,"3"0"-32"0,-3 0 0 15,6 0-1-15,-6 0-3 0,3 0 2 16,0-3-2-16,0 0 2 15,0-5-2-15,0 3 0 16,0-6-3-16,0-2 1 16,3-3-2-16,-3-5-3 0,3 8-1 15,0-6 4-15,0 1 1 16,-3-3 2-16,3 2 0 16,0-2-2-16,-3 0-2 15,3-3 3-15,-3 6 0 16,0-6-4-16,0 0 1 15,0 0 2-15,0 3 1 0,0 0-1 16,0-3-2-16,0 8-2 16,-3-2 1-16,3-1 3 15,0 3 3 1,0-2-2-16,-3-1-2 16,3 1 0-16,0-4-1 0,0 4 0 15,-1 5 2-15,1-3-1 16,-3 0 2-16,3 3-2 15,-3-3-1-15,0 3 5 16,3-3 4-16,0 0-10 16,0-3-3-16,0 1 4 15,0-1 1-15,0-2 1 16,-3 5 1-16,0-2-4 0,3-1 0 16,-3 1-1-16,0 4 0 15,3-1 4 1,0-1 1-16,0 0-1 0,-3 0-2 15,3 0 1-15,0-2-1 16,0 2-3-16,-3 0 2 16,3-3 1-16,-3 3 0 15,3-2 0-15,-3 5 2 16,0-6-3-16,0 1 0 16,3-1-1-16,-3-2 0 15,0 0 2-15,0 0 2 16,0-1-1-16,0 1-1 15,-3 0 5-15,3 3 1 16,0-1-7-16,0-2-4 0,0 2 5 16,0-2 1-16,3 3-2 15,-3-4-1-15,0 1 3 16,0 0 1-16,0 0 0 16,0-3-2-16,0 3-2 15,0 0-1-15,0 2 4 16,0-2 3-16,0 0-1 15,0 0 0-15,3 0-3 16,0-3-1-16,0 0 1 16,0 0 0-16,0 3-3 15,-3 0 2-15,0 0 1 0,3 0 2 16,-3-1-1-16,0 4-1 16,0-1 1-1,0-2-1-15,0 3 0 0,0-1 2 16,0 1-1-1,0-1-1-15,0 1-2 16,0-1 1-16,3 1 1 0,-3-1 2 16,0-2-3-16,0 0-2 15,0 0 4-15,0-1 3 16,0 1-3-16,0 3-3 16,0-1 1-16,0 1 0 15,0-1 1-15,-3 3 2 0,3 0-3 16,0 0 0-16,0 1 1 15,-3 1 2-15,0 1-3 16,3 0 0-16,-3-3 1 16,0 3 2-16,0-3-3 15,0 0 0-15,0-2 1 16,0 2 2-16,0-6-3 16,0 7 0-1,0-4 1-15,0 1 0 16,0 2 0-16,0-3 0 0,0 1-3 15,0 2 2-15,0 0 1 16,3 0 0-16,0 0-3 16,0 0 2-16,0 0 1 15,0 1 2-15,0-1-3 16,0 0 0-16,0 0 3 0,0-3 1 16,0 4-4-16,0-1 1 15,0 0 0 1,0-3 0-16,0 3-3 0,-3-2 2 15,3-1 1-15,-3 3 2 16,3 1 1-16,0-7 1 16,0 4-7-16,-3-1 0 15,3 1 3-15,0-3 4 16,0 0-6-16,0-1 0 16,0-1 0-16,0 1 3 15,0 1 0-15,0 0 2 16,0 0-4-16,3 2-2 15,-3 1 4-15,0-1 3 16,0 3-1-16,0-2-2 16,0 2 2-16,0-2 0 15,3-4-4-15,0 1 1 0,-3 0 0 16,0 2 0-16,0-4 0 16,0 2 0-16,0-1 2 15,0 1 3-15,0 0-2 16,-3 0 0-16,0 2-1 15,0 1 1-15,3-1-4 16,0 1 0-16,0-1-1 16,0 3 0-1,0 0 2-15,0 1 2 0,0-1-1 16,-3 0-1-16,0 0 3 16,0 3 0-16,0 0-1 15,-2-3 1-15,2 0-2 16,-3 0 2-16,0 0-4 15,0 0 0-15,0 0-1 16,0 0 0-16,0-2 2 0,-3-1 0 16,3 3 0-16,0-2 2 15,0 2-3-15,0 0 0 16,0 3 1-16,0 2 0 16,0 1 0-16,0 2 2 15,3 3-3-15,0 2 0 16,0 0-1-16,3 3-2 15,0 11 0-15,3 2 3 16,0 6-2-16,-3-1 1 16,3 3 4-16,-3 0 1 0,0 1-4 15,0-1 1 1,0-3 0-16,0-4 0 0,0-4 4 16,0-2 2-1,0-3-5-15,-3-2 0 16,3-3-1-16,-3-3 2 0,0 1-1 15,0-4-1-15,3-4 1 16,0-3-1-16,0-6-5 16,-3-5 1-16,0 3 4 15,3-3 4-15,0 1-6 16,-3 1 0-16,3 4 2 16,0 2 2-16,3 3-3 0,0 2-1 15,0 3-2-15,3 3 3 16,0 5 0-16,3 3 1 15,3 4 0 1,3 7 2-16,0-1-1 0,0 3-1 16,0 0 1-16,0-3-1 15,2-2-82 1</inkml:trace>
  <inkml:trace contextRef="#ctx0" brushRef="#br0" timeOffset="12">9825 17111 36 0,'0'0'16'0,"2"0"-12"0,1 0 14 0,-3 0 8 15,3 0 6-15,-3 0 3 16,0 0-11-16,0 0-4 16,0-3-9-16,3 0-3 15,-3-5-4-15,0 6-3 16,3-4 0-16,0-1 1 0,0-4 3 15,0-2 0-15,0-6 0 16,0 6-1-16,0-8 2 16,-3 0-1-16,0-8 0 15,0 2-6-15,0-13 1 16,0 6 0-16,0-6 2 16,0-5-1-16,0 0-1 15,-3 0 5-15,0 0 1 16,0 6-2-16,0-6-1 15,0-3-1-15,0-2-2 16,0 2 1-16,3-2 1 0,-3-3-3 16,3 8-2-16,0 0 4 15,-3 3 1-15,0 2 0 16,-2 0-2-16,-4-2 3 16,0 2 0-16,-6 3 1 15,0 0 0-15,3 3-2 16,-3-1 1-16,3 6-4 15,3 3 0-15,0 2 3 16,3 6 3-16,0 4-2 16,3 1 0-16,0 8-3 15,1-3-1-15,-4 13 3 0,0 3 1 16,0 11-1-16,0 2 1 16,-3 0-4-1,3 0-2-15,0-5 4 0,0-3 1 16,3-2 0-16,0-3-2 15,0-3 1-15,3-5-1 16,0-5 0-16,3-9 0 16,3-7-3-16,0-2 2 15,-3-4-1-15,3 3 0 16,0 3 2-16,0 8 2 16,3 0-3-16,0 2-2 15,2 6 2-15,1 2 0 16,0 6 3-16,0 2 3 15,3 3-2-15,0 3 0 0,0-1-1 16,0 3 1-16,0 1-4 16,-1-1-2-16,1-3-38 15,0 1-15 1,0-3-27-16</inkml:trace>
  <inkml:trace contextRef="#ctx0" brushRef="#br0" timeOffset="13">9958 17084 112 0,'0'0'44'0,"0"0"-35"0,0 0 5 0,0 0 1 16,0 0-7-1,0 0 0-15,3 0-2 0,3-2-1 16,0-1-3-16,0 0 5 0,0-2 3 16,0 0-5-16,0-3-1 15,0 0-2-15,0-3 1 16,0-2-2-16,3 5-1 16,0-5 3-16,0 0 2 15,0-6-2-15,0 6-2 16,0-6 2-16,2 3 0 0,1-2-1 15,0-6-2 1,0 3 3-16,0-3 0 0,0-2-1 16,6-3-2-16,-3-3 1 15,0-3-1-15,-3-2 2 16,-1 6 1-16,1-4-4 16,-3 3 1-16,0 1 0 15,0-4 2-15,0 1-1 16,0 0 2-16,-3-4-2 15,0 1 2-15,3-2-2 16,-3-1-1-16,3 0-2 16,0 1 1-16,0 4 3 15,-3 1 1-15,0 5-4 16,-1 0 1-16,-2 2 6 0,0-2 4 16,0 0-3-16,0-3 1 15,0-2-5-15,0 2 0 16,3-5-3-16,0-5-1 15,-3 5 1-15,0 2 2 16,0 1-1-16,0 2-1 16,0 3 1-16,0 0-1 15,-3 5-3-15,0 3 2 16,0-3 5-16,0 3 2 16,0-11 0-16,-3 3-1 15,0-3-6-15,0 3 1 16,0 0 0-16,-3-3 2 15,0 3-3-15,0 0 0 16,0 3 1-16,0 2 2 16,0 3-1-16,1 0-1 0,-4 2 1 15,3 1-1-15,0 2 0 16,-3-3 2-16,0 1-1 16,0-4-1-16,0 4-2 15,-3-3 1-15,0 0 1 16,-3 2 0-16,0 3-3 15,-2-2 0-15,-1 2 2 16,0 0 0-16,3 0-2 16,-3 3 2-16,3 0-1 15,0 2 0-15,3 6 0 16,3-1 0-16,1 6 0 0,2 0 0 16,3 3 0-16,0 5-2 15,3 3 3 1,3 2 2-16,0 3-2 15,3 0-2-15,-1-1 2 16,1-1 2-16,0-4 0 0,-3-2-1 16,0 0 1-16,0-3 1 15,-3-5-1-15,0 0 2 16,-3 0-2-16,0-2-1 16,-3-3 1-16,0-6 1 15,-2-2-1-15,-1-3-1 16,0-5 1-16,3 0-1 15,0-1-3-15,3 4 2 0,0 2 1 16,3 3 0-16,0 2-3 16,0 3 0-16,6 0-1 15,0 6 0-15,3 2 3 16,3 2 2-16,2 4 0 16,4 1-1-16,3 1 1 15,6 0-1 1,-9 0 2-16,0-2 1 0,-1-4-17 15,-2 1-5-15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81" name="Rectangle 5"/>
          <p:cNvSpPr>
            <a:spLocks noGrp="1" noChangeArrowheads="1"/>
          </p:cNvSpPr>
          <p:nvPr>
            <p:ph type="body" sz="quarter" idx="3"/>
          </p:nvPr>
        </p:nvSpPr>
        <p:spPr bwMode="auto">
          <a:xfrm>
            <a:off x="193675" y="4117220"/>
            <a:ext cx="8909050" cy="2781905"/>
          </a:xfrm>
          <a:prstGeom prst="rect">
            <a:avLst/>
          </a:prstGeom>
          <a:noFill/>
          <a:ln w="9525">
            <a:noFill/>
            <a:miter lim="800000"/>
            <a:headEnd/>
            <a:tailEnd/>
          </a:ln>
          <a:effectLst/>
        </p:spPr>
        <p:txBody>
          <a:bodyPr vert="horz" wrap="square" lIns="88263" tIns="44131" rIns="88263" bIns="441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Slide Image Placeholder 1"/>
          <p:cNvSpPr>
            <a:spLocks noGrp="1" noRot="1" noChangeAspect="1"/>
          </p:cNvSpPr>
          <p:nvPr>
            <p:ph type="sldImg" idx="2"/>
          </p:nvPr>
        </p:nvSpPr>
        <p:spPr>
          <a:xfrm>
            <a:off x="2089150" y="111125"/>
            <a:ext cx="5118100" cy="3838575"/>
          </a:xfrm>
          <a:prstGeom prst="rect">
            <a:avLst/>
          </a:prstGeom>
          <a:noFill/>
          <a:ln w="12700">
            <a:solidFill>
              <a:prstClr val="black"/>
            </a:solidFill>
          </a:ln>
        </p:spPr>
        <p:txBody>
          <a:bodyPr vert="horz" lIns="88139" tIns="44070" rIns="88139" bIns="44070" rtlCol="0" anchor="ctr"/>
          <a:lstStyle/>
          <a:p>
            <a:endParaRPr lang="en-US"/>
          </a:p>
        </p:txBody>
      </p:sp>
    </p:spTree>
    <p:extLst>
      <p:ext uri="{BB962C8B-B14F-4D97-AF65-F5344CB8AC3E}">
        <p14:creationId xmlns:p14="http://schemas.microsoft.com/office/powerpoint/2010/main" val="1765750960"/>
      </p:ext>
    </p:extLst>
  </p:cSld>
  <p:clrMap bg1="lt1" tx1="dk1" bg2="lt2" tx2="dk2" accent1="accent1" accent2="accent2" accent3="accent3" accent4="accent4" accent5="accent5" accent6="accent6" hlink="hlink" folHlink="folHlink"/>
  <p:hf sldNum="0" ftr="0" dt="0"/>
  <p:notesStyle>
    <a:lvl1pPr marL="13716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1pPr>
    <a:lvl2pPr marL="41148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xfrm>
            <a:off x="5065096" y="6396310"/>
            <a:ext cx="3939517" cy="319815"/>
          </a:xfrm>
          <a:prstGeom prst="rect">
            <a:avLst/>
          </a:prstGeom>
          <a:noFill/>
        </p:spPr>
        <p:txBody>
          <a:bodyPr lIns="88139" tIns="44070" rIns="88139" bIns="44070"/>
          <a:lstStyle/>
          <a:p>
            <a:fld id="{7F803353-72E2-470C-8E67-87750F01FAF1}" type="slidenum">
              <a:rPr lang="en-US"/>
              <a:pPr/>
              <a:t>1</a:t>
            </a:fld>
            <a:endParaRPr lang="en-US"/>
          </a:p>
        </p:txBody>
      </p:sp>
    </p:spTree>
    <p:extLst>
      <p:ext uri="{BB962C8B-B14F-4D97-AF65-F5344CB8AC3E}">
        <p14:creationId xmlns:p14="http://schemas.microsoft.com/office/powerpoint/2010/main" val="151679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995488" y="6350"/>
            <a:ext cx="5329237" cy="3995738"/>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593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2313" y="6350"/>
            <a:ext cx="5330825" cy="3997325"/>
          </a:xfrm>
          <a:prstGeom prst="rect">
            <a:avLst/>
          </a:prstGeo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1612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111125"/>
            <a:ext cx="5116513" cy="3836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0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smtClean="0"/>
              <a:t>r3 = r1 + r2</a:t>
            </a:r>
          </a:p>
          <a:p>
            <a:pPr lvl="1"/>
            <a:r>
              <a:rPr lang="en-US" dirty="0" err="1" smtClean="0"/>
              <a:t>mov</a:t>
            </a:r>
            <a:r>
              <a:rPr lang="en-US" dirty="0" smtClean="0"/>
              <a:t> r1, r3</a:t>
            </a:r>
          </a:p>
          <a:p>
            <a:pPr lvl="1"/>
            <a:r>
              <a:rPr lang="en-US" dirty="0" smtClean="0"/>
              <a:t>add r2, r3</a:t>
            </a:r>
          </a:p>
          <a:p>
            <a:endParaRPr lang="en-US" dirty="0"/>
          </a:p>
        </p:txBody>
      </p:sp>
    </p:spTree>
    <p:extLst>
      <p:ext uri="{BB962C8B-B14F-4D97-AF65-F5344CB8AC3E}">
        <p14:creationId xmlns:p14="http://schemas.microsoft.com/office/powerpoint/2010/main" val="167442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smtClean="0"/>
              <a:t>Why have a different </a:t>
            </a:r>
            <a:r>
              <a:rPr lang="en-US" dirty="0" err="1" smtClean="0"/>
              <a:t>inc</a:t>
            </a:r>
            <a:r>
              <a:rPr lang="en-US" baseline="0" dirty="0" smtClean="0"/>
              <a:t> operator?</a:t>
            </a:r>
          </a:p>
          <a:p>
            <a:pPr lvl="1"/>
            <a:r>
              <a:rPr lang="en-US" baseline="0" dirty="0" smtClean="0"/>
              <a:t>Smaller bit representation!</a:t>
            </a:r>
          </a:p>
          <a:p>
            <a:pPr lvl="1"/>
            <a:r>
              <a:rPr lang="en-US" baseline="0" dirty="0" smtClean="0"/>
              <a:t>Maybe faster implementation</a:t>
            </a:r>
          </a:p>
          <a:p>
            <a:pPr lvl="0"/>
            <a:endParaRPr lang="en-US" dirty="0" smtClean="0"/>
          </a:p>
          <a:p>
            <a:endParaRPr lang="en-US" dirty="0"/>
          </a:p>
        </p:txBody>
      </p:sp>
    </p:spTree>
    <p:extLst>
      <p:ext uri="{BB962C8B-B14F-4D97-AF65-F5344CB8AC3E}">
        <p14:creationId xmlns:p14="http://schemas.microsoft.com/office/powerpoint/2010/main" val="219481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2313" y="6350"/>
            <a:ext cx="5330825" cy="3997325"/>
          </a:xfrm>
          <a:prstGeom prst="rect">
            <a:avLst/>
          </a:prstGeom>
        </p:spPr>
      </p:sp>
      <p:sp>
        <p:nvSpPr>
          <p:cNvPr id="3" name="Notes Placeholder 2"/>
          <p:cNvSpPr>
            <a:spLocks noGrp="1"/>
          </p:cNvSpPr>
          <p:nvPr>
            <p:ph type="body" idx="1"/>
          </p:nvPr>
        </p:nvSpPr>
        <p:spPr/>
        <p:txBody>
          <a:bodyPr/>
          <a:lstStyle/>
          <a:p>
            <a:r>
              <a:rPr lang="en-US" dirty="0" smtClean="0"/>
              <a:t>Function</a:t>
            </a:r>
            <a:r>
              <a:rPr lang="en-US" baseline="0" dirty="0" smtClean="0"/>
              <a:t> </a:t>
            </a:r>
            <a:r>
              <a:rPr lang="en-US" b="1" baseline="0" dirty="0" smtClean="0"/>
              <a:t>calling convention </a:t>
            </a:r>
            <a:r>
              <a:rPr lang="en-US" baseline="0" dirty="0" smtClean="0"/>
              <a:t>(get to it later) says which registers to use for arguments and return value</a:t>
            </a:r>
          </a:p>
          <a:p>
            <a:r>
              <a:rPr lang="en-US" dirty="0" smtClean="0"/>
              <a:t>Compiler</a:t>
            </a:r>
            <a:r>
              <a:rPr lang="en-US" baseline="0" dirty="0" smtClean="0"/>
              <a:t> knows</a:t>
            </a:r>
          </a:p>
          <a:p>
            <a:pPr lvl="1"/>
            <a:r>
              <a:rPr lang="en-US" baseline="0" dirty="0" smtClean="0"/>
              <a:t>Arithmetic ops are like “+=“</a:t>
            </a:r>
          </a:p>
          <a:p>
            <a:pPr lvl="1"/>
            <a:r>
              <a:rPr lang="en-US" baseline="0" dirty="0" smtClean="0"/>
              <a:t>And it doesn’t need intermediate values anyway</a:t>
            </a:r>
          </a:p>
          <a:p>
            <a:pPr lvl="1"/>
            <a:r>
              <a:rPr lang="en-US" baseline="0" dirty="0" smtClean="0"/>
              <a:t>So it transforms it to...</a:t>
            </a:r>
          </a:p>
        </p:txBody>
      </p:sp>
    </p:spTree>
    <p:extLst>
      <p:ext uri="{BB962C8B-B14F-4D97-AF65-F5344CB8AC3E}">
        <p14:creationId xmlns:p14="http://schemas.microsoft.com/office/powerpoint/2010/main" val="120984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992313" y="6350"/>
            <a:ext cx="5330825" cy="3997325"/>
          </a:xfrm>
          <a:prstGeom prst="rect">
            <a:avLst/>
          </a:prstGeo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976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992313" y="6350"/>
            <a:ext cx="5330825" cy="3997325"/>
          </a:xfrm>
          <a:prstGeom prst="rect">
            <a:avLst/>
          </a:prstGeo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09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r>
              <a:rPr lang="en-US" dirty="0" smtClean="0"/>
              <a:t>But actually, pointers are just addresses!</a:t>
            </a:r>
          </a:p>
          <a:p>
            <a:r>
              <a:rPr lang="en-US" dirty="0" smtClean="0"/>
              <a:t>Showing</a:t>
            </a:r>
            <a:r>
              <a:rPr lang="en-US" baseline="0" dirty="0" smtClean="0"/>
              <a:t> here 8-byte </a:t>
            </a:r>
            <a:r>
              <a:rPr lang="en-US" b="1" baseline="0" dirty="0" smtClean="0"/>
              <a:t>words</a:t>
            </a:r>
            <a:r>
              <a:rPr lang="en-US" b="0" baseline="0" dirty="0" smtClean="0"/>
              <a:t> of memory, addresses jump by 8</a:t>
            </a:r>
          </a:p>
          <a:p>
            <a:endParaRPr lang="en-US" dirty="0"/>
          </a:p>
        </p:txBody>
      </p:sp>
    </p:spTree>
    <p:extLst>
      <p:ext uri="{BB962C8B-B14F-4D97-AF65-F5344CB8AC3E}">
        <p14:creationId xmlns:p14="http://schemas.microsoft.com/office/powerpoint/2010/main" val="8498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19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2407" indent="-132407" defTabSz="882713">
              <a:defRPr/>
            </a:pPr>
            <a:r>
              <a:rPr lang="en-US" dirty="0" smtClean="0"/>
              <a:t>Compilers are much better and more patient than you are</a:t>
            </a:r>
          </a:p>
          <a:p>
            <a:endParaRPr lang="en-US" dirty="0" smtClean="0"/>
          </a:p>
          <a:p>
            <a:r>
              <a:rPr lang="en-US" dirty="0" smtClean="0"/>
              <a:t>I </a:t>
            </a:r>
            <a:r>
              <a:rPr lang="en-US" b="1" dirty="0" smtClean="0"/>
              <a:t>hope</a:t>
            </a:r>
            <a:r>
              <a:rPr lang="en-US" b="0" dirty="0" smtClean="0"/>
              <a:t> that you are never writing a program in assembly</a:t>
            </a:r>
          </a:p>
          <a:p>
            <a:pPr lvl="1"/>
            <a:r>
              <a:rPr lang="en-US" b="0" dirty="0" smtClean="0"/>
              <a:t>Not even to eke</a:t>
            </a:r>
            <a:r>
              <a:rPr lang="en-US" b="0" baseline="0" dirty="0" smtClean="0"/>
              <a:t> the very last bit of performance out</a:t>
            </a:r>
          </a:p>
          <a:p>
            <a:pPr lvl="1"/>
            <a:r>
              <a:rPr lang="en-US" b="0" baseline="0" dirty="0" smtClean="0"/>
              <a:t>Because compilers are much better at it</a:t>
            </a:r>
          </a:p>
          <a:p>
            <a:pPr lvl="0"/>
            <a:r>
              <a:rPr lang="en-US" b="0" baseline="0" dirty="0" smtClean="0"/>
              <a:t>Understanding assembly will help you</a:t>
            </a:r>
          </a:p>
          <a:p>
            <a:pPr lvl="1"/>
            <a:r>
              <a:rPr lang="en-US" b="0" baseline="0" dirty="0" smtClean="0"/>
              <a:t>Like how C will help you better appreciate the magic that Java does for you</a:t>
            </a:r>
          </a:p>
          <a:p>
            <a:pPr lvl="1"/>
            <a:r>
              <a:rPr lang="en-US" b="0" baseline="0" dirty="0" smtClean="0"/>
              <a:t>Similarly, understanding assembly will help you understand what the machine is doing for you</a:t>
            </a:r>
          </a:p>
          <a:p>
            <a:pPr lvl="1"/>
            <a:r>
              <a:rPr lang="en-US" b="0" baseline="0" dirty="0" smtClean="0"/>
              <a:t>Sometimes you actually do have to poke around with GDB in the assembly (this is what gets shipped to you!)</a:t>
            </a:r>
            <a:endParaRPr lang="en-US" dirty="0"/>
          </a:p>
        </p:txBody>
      </p:sp>
      <p:sp>
        <p:nvSpPr>
          <p:cNvPr id="4" name="Slide Number Placeholder 3"/>
          <p:cNvSpPr>
            <a:spLocks noGrp="1"/>
          </p:cNvSpPr>
          <p:nvPr>
            <p:ph type="sldNum" sz="quarter" idx="10"/>
          </p:nvPr>
        </p:nvSpPr>
        <p:spPr>
          <a:xfrm>
            <a:off x="8786091" y="6686521"/>
            <a:ext cx="526477" cy="334326"/>
          </a:xfrm>
          <a:prstGeom prst="rect">
            <a:avLst/>
          </a:prstGeom>
        </p:spPr>
        <p:txBody>
          <a:bodyPr lIns="88139" tIns="44070" rIns="88139" bIns="44070"/>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160342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793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86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992313" y="6350"/>
            <a:ext cx="5330825" cy="3997325"/>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132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11125"/>
            <a:ext cx="5118100" cy="3838575"/>
          </a:xfrm>
        </p:spPr>
      </p:sp>
      <p:sp>
        <p:nvSpPr>
          <p:cNvPr id="3" name="Notes Placeholder 2"/>
          <p:cNvSpPr>
            <a:spLocks noGrp="1"/>
          </p:cNvSpPr>
          <p:nvPr>
            <p:ph type="body" idx="1"/>
          </p:nvPr>
        </p:nvSpPr>
        <p:spPr/>
        <p:txBody>
          <a:bodyPr/>
          <a:lstStyle/>
          <a:p>
            <a:r>
              <a:rPr lang="en-US" dirty="0" smtClean="0"/>
              <a:t>Syntax for</a:t>
            </a:r>
            <a:r>
              <a:rPr lang="en-US" baseline="0" dirty="0" smtClean="0"/>
              <a:t> memory operands can be more complex</a:t>
            </a:r>
          </a:p>
          <a:p>
            <a:r>
              <a:rPr lang="en-US" baseline="0" dirty="0" smtClean="0"/>
              <a:t>Designed to do things that are </a:t>
            </a:r>
            <a:r>
              <a:rPr lang="en-US" b="1" baseline="0" dirty="0" smtClean="0"/>
              <a:t>common </a:t>
            </a:r>
            <a:r>
              <a:rPr lang="en-US" baseline="0" dirty="0" smtClean="0"/>
              <a:t>with </a:t>
            </a:r>
            <a:r>
              <a:rPr lang="en-US" b="1" baseline="0" dirty="0" smtClean="0"/>
              <a:t>pointers</a:t>
            </a:r>
          </a:p>
          <a:p>
            <a:r>
              <a:rPr lang="en-US" b="1" baseline="0" dirty="0" smtClean="0"/>
              <a:t>D: </a:t>
            </a:r>
            <a:r>
              <a:rPr lang="en-US" b="0" baseline="0" dirty="0" smtClean="0"/>
              <a:t>displacement, add a constant</a:t>
            </a:r>
          </a:p>
          <a:p>
            <a:r>
              <a:rPr lang="en-US" b="0" baseline="0" dirty="0" err="1" smtClean="0"/>
              <a:t>Rb</a:t>
            </a:r>
            <a:r>
              <a:rPr lang="en-US" b="0" baseline="0" dirty="0" smtClean="0"/>
              <a:t>: base pointer</a:t>
            </a:r>
          </a:p>
          <a:p>
            <a:r>
              <a:rPr lang="en-US" b="0" baseline="0" dirty="0" err="1" smtClean="0"/>
              <a:t>Ri</a:t>
            </a:r>
            <a:r>
              <a:rPr lang="en-US" b="0" baseline="0" dirty="0" smtClean="0"/>
              <a:t>: index into array</a:t>
            </a:r>
          </a:p>
          <a:p>
            <a:r>
              <a:rPr lang="en-US" b="0" baseline="0" dirty="0" smtClean="0"/>
              <a:t>S: scale the index (pointer arithmetic needs to scale by the size of the pointer target)</a:t>
            </a:r>
          </a:p>
          <a:p>
            <a:pPr lvl="1"/>
            <a:r>
              <a:rPr lang="en-US" b="0" baseline="0" dirty="0" smtClean="0"/>
              <a:t>compiler keeps track of what the pointer points to and scales accordingly</a:t>
            </a:r>
          </a:p>
          <a:p>
            <a:pPr lvl="1"/>
            <a:r>
              <a:rPr lang="en-US" b="0" baseline="0" dirty="0" err="1" smtClean="0"/>
              <a:t>int</a:t>
            </a:r>
            <a:r>
              <a:rPr lang="en-US" b="0" baseline="0" dirty="0" smtClean="0"/>
              <a:t> x[]    x[</a:t>
            </a:r>
            <a:r>
              <a:rPr lang="en-US" b="0" baseline="0" dirty="0" err="1" smtClean="0"/>
              <a:t>i</a:t>
            </a:r>
            <a:r>
              <a:rPr lang="en-US" b="0" baseline="0" dirty="0" smtClean="0"/>
              <a:t>]</a:t>
            </a:r>
          </a:p>
          <a:p>
            <a:pPr lvl="1"/>
            <a:r>
              <a:rPr lang="en-US" b="1" i="1" baseline="0" dirty="0" err="1" smtClean="0"/>
              <a:t>ith</a:t>
            </a:r>
            <a:r>
              <a:rPr lang="en-US" b="1" dirty="0" smtClean="0"/>
              <a:t> element of an array of </a:t>
            </a:r>
            <a:r>
              <a:rPr lang="en-US" b="1" dirty="0" err="1" smtClean="0"/>
              <a:t>ints</a:t>
            </a:r>
            <a:r>
              <a:rPr lang="en-US" b="1" dirty="0" smtClean="0"/>
              <a:t>: </a:t>
            </a:r>
            <a:r>
              <a:rPr lang="en-US" b="1" dirty="0" err="1" smtClean="0"/>
              <a:t>Ri</a:t>
            </a:r>
            <a:r>
              <a:rPr lang="en-US" b="1" dirty="0" smtClean="0"/>
              <a:t>=</a:t>
            </a:r>
            <a:r>
              <a:rPr lang="en-US" b="1" dirty="0" err="1" smtClean="0"/>
              <a:t>i</a:t>
            </a:r>
            <a:r>
              <a:rPr lang="en-US" b="1" dirty="0" smtClean="0"/>
              <a:t>, S=4 (bytes)</a:t>
            </a:r>
          </a:p>
          <a:p>
            <a:r>
              <a:rPr lang="en-US" dirty="0" smtClean="0"/>
              <a:t>See figure 3.3 in 3e textbook</a:t>
            </a:r>
          </a:p>
          <a:p>
            <a:endParaRPr lang="en-US" dirty="0" smtClean="0"/>
          </a:p>
          <a:p>
            <a:endParaRPr lang="en-US" dirty="0"/>
          </a:p>
        </p:txBody>
      </p:sp>
    </p:spTree>
    <p:extLst>
      <p:ext uri="{BB962C8B-B14F-4D97-AF65-F5344CB8AC3E}">
        <p14:creationId xmlns:p14="http://schemas.microsoft.com/office/powerpoint/2010/main" val="160756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992313" y="6350"/>
            <a:ext cx="5330825" cy="3997325"/>
          </a:xfrm>
          <a:prstGeom prst="rect">
            <a:avLst/>
          </a:prstGeo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641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08088" y="139700"/>
            <a:ext cx="6988175" cy="5240338"/>
          </a:xfrm>
          <a:ln/>
        </p:spPr>
      </p:sp>
      <p:sp>
        <p:nvSpPr>
          <p:cNvPr id="224259" name="Rectangle 3"/>
          <p:cNvSpPr>
            <a:spLocks noGrp="1" noChangeArrowheads="1"/>
          </p:cNvSpPr>
          <p:nvPr>
            <p:ph type="body" idx="1"/>
          </p:nvPr>
        </p:nvSpPr>
        <p:spPr/>
        <p:txBody>
          <a:bodyPr/>
          <a:lstStyle/>
          <a:p>
            <a:r>
              <a:rPr lang="en-US" dirty="0" smtClean="0"/>
              <a:t>Preview for the coming lectures</a:t>
            </a:r>
            <a:endParaRPr lang="en-US" dirty="0"/>
          </a:p>
        </p:txBody>
      </p:sp>
    </p:spTree>
    <p:extLst>
      <p:ext uri="{BB962C8B-B14F-4D97-AF65-F5344CB8AC3E}">
        <p14:creationId xmlns:p14="http://schemas.microsoft.com/office/powerpoint/2010/main" val="123821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995488" y="6350"/>
            <a:ext cx="5329237" cy="3995738"/>
          </a:xfrm>
          <a:prstGeom prst="rect">
            <a:avLst/>
          </a:prstGeom>
          <a:ln/>
        </p:spPr>
      </p:sp>
      <p:sp>
        <p:nvSpPr>
          <p:cNvPr id="227331" name="Rectangle 3"/>
          <p:cNvSpPr>
            <a:spLocks noGrp="1" noChangeArrowheads="1"/>
          </p:cNvSpPr>
          <p:nvPr>
            <p:ph type="body" idx="1"/>
          </p:nvPr>
        </p:nvSpPr>
        <p:spPr/>
        <p:txBody>
          <a:bodyPr/>
          <a:lstStyle/>
          <a:p>
            <a:r>
              <a:rPr lang="en-US" dirty="0" smtClean="0"/>
              <a:t>Assembly program doesn’t actually have notion</a:t>
            </a:r>
            <a:r>
              <a:rPr lang="en-US" baseline="0" dirty="0" smtClean="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54526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35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pPr defTabSz="914172">
              <a:defRPr/>
            </a:pPr>
            <a:r>
              <a:rPr lang="en-US" dirty="0" smtClean="0">
                <a:latin typeface="+mn-lt"/>
              </a:rPr>
              <a:t>Names are largely arbitrary, reasons</a:t>
            </a:r>
            <a:r>
              <a:rPr lang="en-US" baseline="0" dirty="0" smtClean="0">
                <a:latin typeface="+mn-lt"/>
              </a:rPr>
              <a:t> behind them are not super relevant to us</a:t>
            </a:r>
          </a:p>
          <a:p>
            <a:pPr defTabSz="914172">
              <a:defRPr/>
            </a:pPr>
            <a:r>
              <a:rPr lang="en-US" baseline="0" dirty="0" smtClean="0">
                <a:latin typeface="+mn-lt"/>
              </a:rPr>
              <a:t>But there are </a:t>
            </a:r>
            <a:r>
              <a:rPr lang="en-US" b="1" i="0" baseline="0" dirty="0" smtClean="0">
                <a:latin typeface="+mn-lt"/>
              </a:rPr>
              <a:t>conventions </a:t>
            </a:r>
            <a:r>
              <a:rPr lang="en-US" b="0" i="0" baseline="0" dirty="0" smtClean="0">
                <a:latin typeface="+mn-lt"/>
              </a:rPr>
              <a:t>about how they are used</a:t>
            </a:r>
          </a:p>
          <a:p>
            <a:pPr defTabSz="914172">
              <a:defRPr/>
            </a:pPr>
            <a:r>
              <a:rPr lang="en-US" b="0" i="0" baseline="0" dirty="0" smtClean="0">
                <a:latin typeface="+mn-lt"/>
              </a:rPr>
              <a:t>One is particularly important to not misuse: </a:t>
            </a:r>
            <a:r>
              <a:rPr lang="en-US" b="1" i="0" baseline="0" dirty="0" smtClean="0">
                <a:latin typeface="+mn-lt"/>
              </a:rPr>
              <a:t>%</a:t>
            </a:r>
            <a:r>
              <a:rPr lang="en-US" b="1" i="0" baseline="0" dirty="0" err="1" smtClean="0">
                <a:latin typeface="+mn-lt"/>
              </a:rPr>
              <a:t>rsp</a:t>
            </a:r>
            <a:endParaRPr lang="en-US" b="1" i="0" baseline="0" dirty="0" smtClean="0">
              <a:latin typeface="+mn-lt"/>
            </a:endParaRPr>
          </a:p>
          <a:p>
            <a:pPr lvl="1" defTabSz="914172">
              <a:defRPr/>
            </a:pPr>
            <a:r>
              <a:rPr lang="en-US" b="0" i="0" baseline="0" dirty="0" smtClean="0">
                <a:latin typeface="+mn-lt"/>
              </a:rPr>
              <a:t>Stack pointer; we’ll get to this when we talk about procedures</a:t>
            </a:r>
            <a:endParaRPr lang="en-US" b="0" i="0" dirty="0" smtClean="0">
              <a:latin typeface="+mn-lt"/>
            </a:endParaRPr>
          </a:p>
          <a:p>
            <a:pPr defTabSz="914172">
              <a:defRPr/>
            </a:pPr>
            <a:r>
              <a:rPr lang="en-US" dirty="0" smtClean="0">
                <a:latin typeface="+mn-lt"/>
              </a:rPr>
              <a:t>Why is %</a:t>
            </a:r>
            <a:r>
              <a:rPr lang="en-US" dirty="0" err="1" smtClean="0">
                <a:latin typeface="+mn-lt"/>
              </a:rPr>
              <a:t>rbp</a:t>
            </a:r>
            <a:r>
              <a:rPr lang="en-US" dirty="0" smtClean="0">
                <a:latin typeface="+mn-lt"/>
              </a:rPr>
              <a:t> now general-purpose in x86-64? http://www.codemachine.com/article_x64deepdive.html</a:t>
            </a:r>
          </a:p>
          <a:p>
            <a:r>
              <a:rPr lang="en-US" dirty="0" smtClean="0">
                <a:latin typeface="+mn-lt"/>
              </a:rPr>
              <a:t>r8-r15: still</a:t>
            </a:r>
            <a:r>
              <a:rPr lang="en-US" baseline="0" dirty="0" smtClean="0">
                <a:latin typeface="+mn-lt"/>
              </a:rPr>
              <a:t> </a:t>
            </a:r>
            <a:r>
              <a:rPr lang="en-US" b="1" baseline="0" dirty="0" smtClean="0">
                <a:latin typeface="+mn-lt"/>
              </a:rPr>
              <a:t>names</a:t>
            </a:r>
            <a:r>
              <a:rPr lang="en-US" b="0" baseline="0" dirty="0" smtClean="0">
                <a:latin typeface="+mn-lt"/>
              </a:rPr>
              <a:t> not indexes</a:t>
            </a:r>
          </a:p>
          <a:p>
            <a:r>
              <a:rPr lang="en-US" b="0" baseline="0" dirty="0" smtClean="0">
                <a:latin typeface="+mn-lt"/>
              </a:rPr>
              <a:t>Each is 8-bytes wide</a:t>
            </a:r>
          </a:p>
          <a:p>
            <a:r>
              <a:rPr lang="en-US" b="0" baseline="0" dirty="0" smtClean="0">
                <a:latin typeface="+mn-lt"/>
              </a:rPr>
              <a:t>What if we only want 4 bytes?</a:t>
            </a:r>
          </a:p>
          <a:p>
            <a:pPr lvl="1"/>
            <a:r>
              <a:rPr lang="en-US" b="0" baseline="0" dirty="0" smtClean="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79724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normAutofit/>
          </a:bodyPr>
          <a:lstStyle/>
          <a:p>
            <a:r>
              <a:rPr lang="en-US" dirty="0" smtClean="0"/>
              <a:t>Only</a:t>
            </a:r>
            <a:r>
              <a:rPr lang="en-US" baseline="0" dirty="0" smtClean="0"/>
              <a:t> 6 registers that we can do whatever we want with</a:t>
            </a:r>
            <a:endParaRPr lang="en-US" dirty="0" smtClean="0"/>
          </a:p>
          <a:p>
            <a:r>
              <a:rPr lang="en-US" dirty="0" smtClean="0"/>
              <a:t>Remember how I said we’ve been upgrading x86 since 1978, when it was 16-bit?</a:t>
            </a:r>
          </a:p>
          <a:p>
            <a:pPr lvl="0"/>
            <a:r>
              <a:rPr lang="en-US" dirty="0" smtClean="0"/>
              <a:t>Originally just %ax, </a:t>
            </a:r>
            <a:r>
              <a:rPr lang="is-IS" dirty="0" smtClean="0"/>
              <a:t>…</a:t>
            </a:r>
          </a:p>
          <a:p>
            <a:pPr lvl="1"/>
            <a:r>
              <a:rPr lang="is-IS" dirty="0" smtClean="0"/>
              <a:t>Could</a:t>
            </a:r>
            <a:r>
              <a:rPr lang="is-IS" baseline="0" dirty="0" smtClean="0"/>
              <a:t> even reference single bytes (high, low)</a:t>
            </a:r>
            <a:endParaRPr lang="en-US" dirty="0" smtClean="0"/>
          </a:p>
          <a:p>
            <a:r>
              <a:rPr lang="en-US" dirty="0" smtClean="0"/>
              <a:t>There</a:t>
            </a:r>
            <a:r>
              <a:rPr lang="en-US" baseline="0" dirty="0" smtClean="0"/>
              <a:t> used to be more conventions about how they were used</a:t>
            </a:r>
          </a:p>
          <a:p>
            <a:pPr lvl="1"/>
            <a:r>
              <a:rPr lang="en-US" baseline="0" dirty="0" smtClean="0"/>
              <a:t>Just to make it easier when people were </a:t>
            </a:r>
            <a:r>
              <a:rPr lang="en-US" b="1" baseline="0" dirty="0" smtClean="0"/>
              <a:t>writing assembly by hand</a:t>
            </a:r>
          </a:p>
          <a:p>
            <a:pPr lvl="1"/>
            <a:r>
              <a:rPr lang="en-US" b="0" baseline="0" dirty="0" smtClean="0"/>
              <a:t>Now irrelevant</a:t>
            </a:r>
            <a:endParaRPr lang="en-US" b="0" dirty="0"/>
          </a:p>
        </p:txBody>
      </p:sp>
    </p:spTree>
    <p:extLst>
      <p:ext uri="{BB962C8B-B14F-4D97-AF65-F5344CB8AC3E}">
        <p14:creationId xmlns:p14="http://schemas.microsoft.com/office/powerpoint/2010/main" val="303561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6350"/>
            <a:ext cx="5329237" cy="3995738"/>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56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995488" y="6350"/>
            <a:ext cx="5329237" cy="3995738"/>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821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4112549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403945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51077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283063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18657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Spring 2019</a:t>
            </a:r>
          </a:p>
        </p:txBody>
      </p:sp>
      <p:sp>
        <p:nvSpPr>
          <p:cNvPr id="22" name="TextBox 21"/>
          <p:cNvSpPr txBox="1"/>
          <p:nvPr/>
        </p:nvSpPr>
        <p:spPr>
          <a:xfrm>
            <a:off x="3762333" y="-2231"/>
            <a:ext cx="1619354"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L08:  x86-64 Programming I</a:t>
            </a:r>
          </a:p>
        </p:txBody>
      </p:sp>
    </p:spTree>
    <p:extLst>
      <p:ext uri="{BB962C8B-B14F-4D97-AF65-F5344CB8AC3E}">
        <p14:creationId xmlns:p14="http://schemas.microsoft.com/office/powerpoint/2010/main" val="18711572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hyperlink" Target="http://www.smbc-comics.com/?id=299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12.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3" Type="http://schemas.openxmlformats.org/officeDocument/2006/relationships/tags" Target="../tags/tag125.xml"/><Relationship Id="rId21" Type="http://schemas.openxmlformats.org/officeDocument/2006/relationships/image" Target="../media/image11.emf"/><Relationship Id="rId7" Type="http://schemas.openxmlformats.org/officeDocument/2006/relationships/tags" Target="../tags/tag129.xml"/><Relationship Id="rId12" Type="http://schemas.openxmlformats.org/officeDocument/2006/relationships/tags" Target="../tags/tag134.xml"/><Relationship Id="rId2" Type="http://schemas.openxmlformats.org/officeDocument/2006/relationships/tags" Target="../tags/tag124.xml"/><Relationship Id="rId16" Type="http://schemas.openxmlformats.org/officeDocument/2006/relationships/customXml" Target="../ink/ink3.xml"/><Relationship Id="rId20" Type="http://schemas.openxmlformats.org/officeDocument/2006/relationships/customXml" Target="../ink/ink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notesSlide" Target="../notesSlides/notesSlide10.xml"/><Relationship Id="rId10" Type="http://schemas.openxmlformats.org/officeDocument/2006/relationships/tags" Target="../tags/tag132.xml"/><Relationship Id="rId19" Type="http://schemas.openxmlformats.org/officeDocument/2006/relationships/image" Target="../media/image10.emf"/><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notesSlide" Target="../notesSlides/notesSlide12.xml"/><Relationship Id="rId5" Type="http://schemas.openxmlformats.org/officeDocument/2006/relationships/tags" Target="../tags/tag143.xml"/><Relationship Id="rId10" Type="http://schemas.openxmlformats.org/officeDocument/2006/relationships/slideLayout" Target="../slideLayouts/slideLayout2.xml"/><Relationship Id="rId4" Type="http://schemas.openxmlformats.org/officeDocument/2006/relationships/tags" Target="../tags/tag142.xml"/><Relationship Id="rId9" Type="http://schemas.openxmlformats.org/officeDocument/2006/relationships/tags" Target="../tags/tag147.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0.xml"/><Relationship Id="rId7" Type="http://schemas.openxmlformats.org/officeDocument/2006/relationships/slideLayout" Target="../slideLayouts/slideLayout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6.xml"/><Relationship Id="rId7" Type="http://schemas.openxmlformats.org/officeDocument/2006/relationships/customXml" Target="../ink/ink7.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1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slideLayout" Target="../slideLayouts/slideLayout4.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 Type="http://schemas.openxmlformats.org/officeDocument/2006/relationships/tags" Target="../tags/tag185.xml"/><Relationship Id="rId21" Type="http://schemas.openxmlformats.org/officeDocument/2006/relationships/tags" Target="../tags/tag203.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tags" Target="../tags/tag21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notesSlide" Target="../notesSlides/notesSlide18.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slideLayout" Target="../slideLayouts/slideLayout4.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s>
</file>

<file path=ppt/slides/_rels/slide22.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 Type="http://schemas.openxmlformats.org/officeDocument/2006/relationships/tags" Target="../tags/tag215.xml"/><Relationship Id="rId21" Type="http://schemas.openxmlformats.org/officeDocument/2006/relationships/tags" Target="../tags/tag233.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notesSlide" Target="../notesSlides/notesSlide1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tags" Target="../tags/tag241.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slideLayout" Target="../slideLayouts/slideLayout4.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8" Type="http://schemas.openxmlformats.org/officeDocument/2006/relationships/tags" Target="../tags/tag220.xml"/></Relationships>
</file>

<file path=ppt/slides/_rels/slide23.xml.rels><?xml version="1.0" encoding="UTF-8" standalone="yes"?>
<Relationships xmlns="http://schemas.openxmlformats.org/package/2006/relationships"><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 Type="http://schemas.openxmlformats.org/officeDocument/2006/relationships/tags" Target="../tags/tag246.xml"/><Relationship Id="rId21" Type="http://schemas.openxmlformats.org/officeDocument/2006/relationships/tags" Target="../tags/tag264.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33" Type="http://schemas.openxmlformats.org/officeDocument/2006/relationships/notesSlide" Target="../notesSlides/notesSlide2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tags" Target="../tags/tag272.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32" Type="http://schemas.openxmlformats.org/officeDocument/2006/relationships/slideLayout" Target="../slideLayouts/slideLayout4.xm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tags" Target="../tags/tag271.xml"/><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tags" Target="../tags/tag274.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tags" Target="../tags/tag273.xml"/><Relationship Id="rId8" Type="http://schemas.openxmlformats.org/officeDocument/2006/relationships/tags" Target="../tags/tag251.xml"/></Relationships>
</file>

<file path=ppt/slides/_rels/slide24.xml.rels><?xml version="1.0" encoding="UTF-8" standalone="yes"?>
<Relationships xmlns="http://schemas.openxmlformats.org/package/2006/relationships"><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 Type="http://schemas.openxmlformats.org/officeDocument/2006/relationships/tags" Target="../tags/tag277.xml"/><Relationship Id="rId21" Type="http://schemas.openxmlformats.org/officeDocument/2006/relationships/tags" Target="../tags/tag295.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notesSlide" Target="../notesSlides/notesSlide21.xml"/><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29" Type="http://schemas.openxmlformats.org/officeDocument/2006/relationships/tags" Target="../tags/tag303.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slideLayout" Target="../slideLayouts/slideLayout4.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10" Type="http://schemas.openxmlformats.org/officeDocument/2006/relationships/tags" Target="../tags/tag284.xml"/><Relationship Id="rId19" Type="http://schemas.openxmlformats.org/officeDocument/2006/relationships/tags" Target="../tags/tag293.xml"/><Relationship Id="rId31" Type="http://schemas.openxmlformats.org/officeDocument/2006/relationships/tags" Target="../tags/tag305.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8" Type="http://schemas.openxmlformats.org/officeDocument/2006/relationships/tags" Target="../tags/tag282.xml"/></Relationships>
</file>

<file path=ppt/slides/_rels/slide25.xml.rels><?xml version="1.0" encoding="UTF-8" standalone="yes"?>
<Relationships xmlns="http://schemas.openxmlformats.org/package/2006/relationships"><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notesSlide" Target="../notesSlides/notesSlide22.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29" Type="http://schemas.openxmlformats.org/officeDocument/2006/relationships/tags" Target="../tags/tag334.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slideLayout" Target="../slideLayouts/slideLayout4.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tags" Target="../tags/tag336.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8" Type="http://schemas.openxmlformats.org/officeDocument/2006/relationships/tags" Target="../tags/tag3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10" Type="http://schemas.openxmlformats.org/officeDocument/2006/relationships/image" Target="../media/image90.png"/><Relationship Id="rId4" Type="http://schemas.openxmlformats.org/officeDocument/2006/relationships/tags" Target="../tags/tag340.xml"/><Relationship Id="rId9"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notesSlide" Target="../notesSlides/notesSlide3.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9" Type="http://schemas.openxmlformats.org/officeDocument/2006/relationships/image" Target="../media/image6.emf"/><Relationship Id="rId21" Type="http://schemas.openxmlformats.org/officeDocument/2006/relationships/tags" Target="../tags/tag46.xml"/><Relationship Id="rId34" Type="http://schemas.openxmlformats.org/officeDocument/2006/relationships/tags" Target="../tags/tag59.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38" Type="http://schemas.openxmlformats.org/officeDocument/2006/relationships/customXml" Target="../ink/ink1.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tags" Target="../tags/tag57.xml"/><Relationship Id="rId37" Type="http://schemas.openxmlformats.org/officeDocument/2006/relationships/notesSlide" Target="../notesSlides/notesSlide6.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slideLayout" Target="../slideLayouts/slideLayout2.xml"/><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tags" Target="../tags/tag60.xml"/><Relationship Id="rId8" Type="http://schemas.openxmlformats.org/officeDocument/2006/relationships/tags" Target="../tags/tag33.xml"/><Relationship Id="rId3" Type="http://schemas.openxmlformats.org/officeDocument/2006/relationships/tags" Target="../tags/tag28.xml"/></Relationships>
</file>

<file path=ppt/slides/_rels/slide9.xml.rels><?xml version="1.0" encoding="UTF-8" standalone="yes"?>
<Relationships xmlns="http://schemas.openxmlformats.org/package/2006/relationships"><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9" Type="http://schemas.openxmlformats.org/officeDocument/2006/relationships/tags" Target="../tags/tag99.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tags" Target="../tags/tag107.xml"/><Relationship Id="rId50" Type="http://schemas.openxmlformats.org/officeDocument/2006/relationships/tags" Target="../tags/tag110.xml"/><Relationship Id="rId55" Type="http://schemas.openxmlformats.org/officeDocument/2006/relationships/tags" Target="../tags/tag115.xml"/><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customXml" Target="../ink/ink2.xml"/><Relationship Id="rId5" Type="http://schemas.openxmlformats.org/officeDocument/2006/relationships/tags" Target="../tags/tag65.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slideLayout" Target="../slideLayouts/slideLayout2.xml"/><Relationship Id="rId8" Type="http://schemas.openxmlformats.org/officeDocument/2006/relationships/tags" Target="../tags/tag68.xml"/><Relationship Id="rId51" Type="http://schemas.openxmlformats.org/officeDocument/2006/relationships/tags" Target="../tags/tag111.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image" Target="../media/image7.emf"/><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notesSlide" Target="../notesSlides/notesSlide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x86-64 Programming I</a:t>
            </a:r>
            <a:br>
              <a:rPr lang="en-US" dirty="0" smtClean="0"/>
            </a:br>
            <a:r>
              <a:rPr lang="en-US" sz="2000" b="0" dirty="0" smtClean="0"/>
              <a:t>CSE 351 Spring 2019</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a:t>Instructor:</a:t>
            </a:r>
            <a:r>
              <a:rPr lang="en-US" sz="2000" dirty="0"/>
              <a:t> </a:t>
            </a:r>
          </a:p>
          <a:p>
            <a:pPr algn="l"/>
            <a:r>
              <a:rPr lang="en-US" sz="2000" dirty="0"/>
              <a:t>Ruth Anderson</a:t>
            </a:r>
          </a:p>
          <a:p>
            <a:pPr algn="l"/>
            <a:endParaRPr lang="en-US" sz="1000" dirty="0"/>
          </a:p>
          <a:p>
            <a:pPr algn="l"/>
            <a:r>
              <a:rPr lang="en-US" sz="2000" b="1" dirty="0"/>
              <a:t>Teaching Assistants:</a:t>
            </a:r>
          </a:p>
          <a:p>
            <a:pPr algn="l">
              <a:spcBef>
                <a:spcPts val="480"/>
              </a:spcBef>
            </a:pPr>
            <a:r>
              <a:rPr lang="en-US" sz="2000" dirty="0"/>
              <a:t>Gavin </a:t>
            </a:r>
            <a:r>
              <a:rPr lang="en-US" sz="2000" dirty="0" err="1"/>
              <a:t>Cai</a:t>
            </a:r>
            <a:r>
              <a:rPr lang="en-US" sz="2000" dirty="0"/>
              <a:t/>
            </a:r>
            <a:br>
              <a:rPr lang="en-US" sz="2000" dirty="0"/>
            </a:br>
            <a:r>
              <a:rPr lang="en-US" sz="2000" dirty="0"/>
              <a:t>Jack Eggleston</a:t>
            </a:r>
            <a:br>
              <a:rPr lang="en-US" sz="2000" dirty="0"/>
            </a:br>
            <a:r>
              <a:rPr lang="en-US" sz="2000" dirty="0"/>
              <a:t>John </a:t>
            </a:r>
            <a:r>
              <a:rPr lang="en-US" sz="2000" dirty="0" err="1"/>
              <a:t>Feltrup</a:t>
            </a:r>
            <a:r>
              <a:rPr lang="en-US" sz="2000" dirty="0"/>
              <a:t> </a:t>
            </a:r>
            <a:br>
              <a:rPr lang="en-US" sz="2000" dirty="0"/>
            </a:br>
            <a:r>
              <a:rPr lang="en-US" sz="2000" dirty="0"/>
              <a:t>Britt Henderson</a:t>
            </a:r>
            <a:br>
              <a:rPr lang="en-US" sz="2000" dirty="0"/>
            </a:br>
            <a:r>
              <a:rPr lang="en-US" sz="2000" dirty="0"/>
              <a:t>Richard Jiang</a:t>
            </a:r>
            <a:br>
              <a:rPr lang="en-US" sz="2000" dirty="0"/>
            </a:br>
            <a:r>
              <a:rPr lang="en-US" sz="2000" dirty="0"/>
              <a:t>Jack </a:t>
            </a:r>
            <a:r>
              <a:rPr lang="en-US" sz="2000" dirty="0" err="1"/>
              <a:t>Skalitzky</a:t>
            </a:r>
            <a:r>
              <a:rPr lang="en-US" sz="2000" dirty="0"/>
              <a:t/>
            </a:r>
            <a:br>
              <a:rPr lang="en-US" sz="2000" dirty="0"/>
            </a:br>
            <a:r>
              <a:rPr lang="en-US" sz="2000" dirty="0"/>
              <a:t>Sophie Tian</a:t>
            </a:r>
            <a:br>
              <a:rPr lang="en-US" sz="2000" dirty="0"/>
            </a:br>
            <a:r>
              <a:rPr lang="en-US" sz="2000" dirty="0"/>
              <a:t>Connie Wang</a:t>
            </a:r>
            <a:br>
              <a:rPr lang="en-US" sz="2000" dirty="0"/>
            </a:br>
            <a:r>
              <a:rPr lang="en-US" sz="2000" dirty="0"/>
              <a:t>Sam Wolfson</a:t>
            </a:r>
            <a:br>
              <a:rPr lang="en-US" sz="2000" dirty="0"/>
            </a:br>
            <a:r>
              <a:rPr lang="en-US" sz="2000" dirty="0"/>
              <a:t>Casey Xing </a:t>
            </a:r>
            <a:br>
              <a:rPr lang="en-US" sz="2000" dirty="0"/>
            </a:br>
            <a:r>
              <a:rPr lang="en-US" sz="2000" dirty="0"/>
              <a:t>Chin </a:t>
            </a:r>
            <a:r>
              <a:rPr lang="en-US" sz="2000" dirty="0" err="1"/>
              <a:t>Yeoh</a:t>
            </a:r>
            <a:r>
              <a:rPr lang="en-US" sz="2000" dirty="0"/>
              <a:t/>
            </a:r>
            <a:br>
              <a:rPr lang="en-US" sz="2000" dirty="0"/>
            </a:br>
            <a:endParaRPr lang="en-US" sz="2000" dirty="0"/>
          </a:p>
        </p:txBody>
      </p:sp>
      <p:sp>
        <p:nvSpPr>
          <p:cNvPr id="6" name="TextBox 5"/>
          <p:cNvSpPr txBox="1"/>
          <p:nvPr/>
        </p:nvSpPr>
        <p:spPr>
          <a:xfrm>
            <a:off x="4063803" y="6362145"/>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http://www.smbc-comics.com/?</a:t>
            </a:r>
            <a:r>
              <a:rPr lang="en-US" sz="1400" b="0" dirty="0" smtClean="0">
                <a:solidFill>
                  <a:srgbClr val="4B2A85"/>
                </a:solidFill>
                <a:latin typeface="Calibri" panose="020F0502020204030204" pitchFamily="34" charset="0"/>
                <a:ea typeface="Roboto" charset="0"/>
                <a:cs typeface="Calibri" panose="020F0502020204030204" pitchFamily="34" charset="0"/>
                <a:hlinkClick r:id="rId5"/>
              </a:rPr>
              <a:t>id=2999</a:t>
            </a:r>
            <a:r>
              <a:rPr lang="en-US" sz="1400" b="0" dirty="0" smtClean="0">
                <a:solidFill>
                  <a:srgbClr val="4B2A85"/>
                </a:solidFill>
                <a:latin typeface="Calibri" panose="020F0502020204030204" pitchFamily="34" charset="0"/>
                <a:ea typeface="Roboto" charset="0"/>
                <a:cs typeface="Calibri" panose="020F0502020204030204" pitchFamily="34" charset="0"/>
              </a:rPr>
              <a:t> </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3810000" y="1414263"/>
            <a:ext cx="4165205" cy="4947882"/>
          </a:xfrm>
          <a:prstGeom prst="rect">
            <a:avLst/>
          </a:prstGeom>
        </p:spPr>
      </p:pic>
    </p:spTree>
    <p:extLst>
      <p:ext uri="{BB962C8B-B14F-4D97-AF65-F5344CB8AC3E}">
        <p14:creationId xmlns:p14="http://schemas.microsoft.com/office/powerpoint/2010/main" val="345230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	Memory 		vs.	Registers</a:t>
            </a:r>
            <a:endParaRPr lang="en-US" dirty="0"/>
          </a:p>
        </p:txBody>
      </p:sp>
      <p:sp>
        <p:nvSpPr>
          <p:cNvPr id="3" name="Content Placeholder 2"/>
          <p:cNvSpPr>
            <a:spLocks noGrp="1"/>
          </p:cNvSpPr>
          <p:nvPr>
            <p:ph idx="1"/>
            <p:custDataLst>
              <p:tags r:id="rId2"/>
            </p:custDataLst>
          </p:nvPr>
        </p:nvSpPr>
        <p:spPr/>
        <p:txBody>
          <a:bodyPr/>
          <a:lstStyle/>
          <a:p>
            <a:r>
              <a:rPr lang="en-US" sz="2800" dirty="0" smtClean="0"/>
              <a:t>Addresses 		</a:t>
            </a:r>
            <a:r>
              <a:rPr lang="en-US" sz="2800" b="1" dirty="0" smtClean="0"/>
              <a:t>vs.</a:t>
            </a:r>
            <a:r>
              <a:rPr lang="en-US" sz="2800" dirty="0" smtClean="0"/>
              <a:t>	Names</a:t>
            </a:r>
          </a:p>
          <a:p>
            <a:pPr lvl="1"/>
            <a:r>
              <a:rPr lang="en-US" dirty="0" smtClean="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smtClean="0"/>
              <a:t>	</a:t>
            </a:r>
            <a:r>
              <a:rPr lang="is-IS" dirty="0" smtClean="0">
                <a:latin typeface="Courier New" panose="02070309020205020404" pitchFamily="49" charset="0"/>
                <a:cs typeface="Courier New" panose="02070309020205020404" pitchFamily="49" charset="0"/>
              </a:rPr>
              <a:t>%rdi</a:t>
            </a:r>
            <a:endParaRPr lang="en-US" sz="2400" dirty="0" smtClean="0"/>
          </a:p>
          <a:p>
            <a:pPr>
              <a:spcBef>
                <a:spcPts val="1800"/>
              </a:spcBef>
            </a:pPr>
            <a:r>
              <a:rPr lang="en-US" sz="2800" dirty="0" smtClean="0"/>
              <a:t>Big				</a:t>
            </a:r>
            <a:r>
              <a:rPr lang="en-US" sz="2800" b="1" dirty="0" smtClean="0"/>
              <a:t>vs.</a:t>
            </a:r>
            <a:r>
              <a:rPr lang="en-US" dirty="0"/>
              <a:t>	</a:t>
            </a:r>
            <a:r>
              <a:rPr lang="en-US" sz="2800" dirty="0" smtClean="0"/>
              <a:t>Small</a:t>
            </a:r>
          </a:p>
          <a:p>
            <a:pPr lvl="1"/>
            <a:r>
              <a:rPr lang="en-US" sz="2400" dirty="0" smtClean="0"/>
              <a:t>~ 8 </a:t>
            </a:r>
            <a:r>
              <a:rPr lang="en-US" sz="2400" dirty="0" err="1" smtClean="0"/>
              <a:t>GiB</a:t>
            </a:r>
            <a:r>
              <a:rPr lang="en-US" sz="2400" dirty="0" smtClean="0"/>
              <a:t>				(16 x 8 B) = </a:t>
            </a:r>
            <a:r>
              <a:rPr lang="en-US" dirty="0" smtClean="0"/>
              <a:t>128</a:t>
            </a:r>
            <a:r>
              <a:rPr lang="en-US" sz="2400" dirty="0" smtClean="0"/>
              <a:t> B</a:t>
            </a:r>
          </a:p>
          <a:p>
            <a:pPr>
              <a:spcBef>
                <a:spcPts val="1800"/>
              </a:spcBef>
            </a:pPr>
            <a:r>
              <a:rPr lang="en-US" sz="2800" dirty="0" smtClean="0"/>
              <a:t>Slow			</a:t>
            </a:r>
            <a:r>
              <a:rPr lang="en-US" sz="2800" b="1" dirty="0" smtClean="0"/>
              <a:t>vs.</a:t>
            </a:r>
            <a:r>
              <a:rPr lang="en-US" sz="2800" dirty="0" smtClean="0"/>
              <a:t>	Fast</a:t>
            </a:r>
          </a:p>
          <a:p>
            <a:pPr lvl="1"/>
            <a:r>
              <a:rPr lang="en-US" sz="2400" dirty="0" smtClean="0"/>
              <a:t>~50-100 ns			</a:t>
            </a:r>
            <a:r>
              <a:rPr lang="en-US" dirty="0" smtClean="0">
                <a:ea typeface="ＭＳ Ｐゴシック" pitchFamily="34" charset="-128"/>
              </a:rPr>
              <a:t>sub-nanosecond timescale</a:t>
            </a:r>
            <a:endParaRPr lang="en-US" sz="2400" dirty="0" smtClean="0"/>
          </a:p>
          <a:p>
            <a:pPr>
              <a:spcBef>
                <a:spcPts val="1800"/>
              </a:spcBef>
            </a:pPr>
            <a:r>
              <a:rPr lang="en-US" sz="2800" dirty="0" smtClean="0"/>
              <a:t>Dynamic			</a:t>
            </a:r>
            <a:r>
              <a:rPr lang="en-US" sz="2800" b="1" dirty="0" smtClean="0"/>
              <a:t>vs.</a:t>
            </a:r>
            <a:r>
              <a:rPr lang="en-US" sz="2800" dirty="0" smtClean="0"/>
              <a:t>	Static</a:t>
            </a:r>
            <a:endParaRPr lang="en-US" dirty="0" smtClean="0"/>
          </a:p>
          <a:p>
            <a:pPr lvl="1"/>
            <a:r>
              <a:rPr lang="en-US" dirty="0" smtClean="0"/>
              <a:t>Can “grow” as needed		fixed number in hardware</a:t>
            </a:r>
            <a:br>
              <a:rPr lang="en-US" dirty="0" smtClean="0"/>
            </a:br>
            <a:r>
              <a:rPr lang="en-US" dirty="0" smtClean="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Tree>
    <p:extLst>
      <p:ext uri="{BB962C8B-B14F-4D97-AF65-F5344CB8AC3E}">
        <p14:creationId xmlns:p14="http://schemas.microsoft.com/office/powerpoint/2010/main" val="131736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Three Basic Kinds of Instructions</a:t>
            </a:r>
            <a:endParaRPr lang="en-US" dirty="0"/>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smtClean="0"/>
              <a:t>Transfer </a:t>
            </a:r>
            <a:r>
              <a:rPr lang="en-US" dirty="0"/>
              <a:t>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reg</a:t>
            </a:r>
            <a:endParaRPr lang="en-US" dirty="0" smtClean="0"/>
          </a:p>
          <a:p>
            <a:pPr indent="-339725">
              <a:spcBef>
                <a:spcPts val="1800"/>
              </a:spcBef>
              <a:buSzPct val="100000"/>
              <a:buFont typeface="+mj-lt"/>
              <a:buAutoNum type="arabicParenR"/>
            </a:pPr>
            <a:r>
              <a:rPr lang="en-US" dirty="0" smtClean="0"/>
              <a:t>Perform arithmetic operation on register or memory data</a:t>
            </a:r>
          </a:p>
          <a:p>
            <a:pPr lvl="1"/>
            <a:r>
              <a:rPr lang="en-US" dirty="0" smtClean="0">
                <a:latin typeface="Courier New" panose="02070309020205020404" pitchFamily="49" charset="0"/>
                <a:ea typeface="Anonymous Pro" charset="0"/>
                <a:cs typeface="Courier New" panose="02070309020205020404" pitchFamily="49" charset="0"/>
              </a:rPr>
              <a:t>c = a + b;    z = x &lt;&lt; y;    </a:t>
            </a:r>
            <a:r>
              <a:rPr lang="en-US" dirty="0" err="1" smtClean="0">
                <a:latin typeface="Courier New" panose="02070309020205020404" pitchFamily="49" charset="0"/>
                <a:ea typeface="Anonymous Pro" charset="0"/>
                <a:cs typeface="Courier New" panose="02070309020205020404" pitchFamily="49" charset="0"/>
              </a:rPr>
              <a:t>i</a:t>
            </a:r>
            <a:r>
              <a:rPr lang="en-US" dirty="0" smtClean="0">
                <a:latin typeface="Courier New" panose="02070309020205020404" pitchFamily="49" charset="0"/>
                <a:ea typeface="Anonymous Pro" charset="0"/>
                <a:cs typeface="Courier New" panose="02070309020205020404" pitchFamily="49" charset="0"/>
              </a:rPr>
              <a:t> = h &amp; g;</a:t>
            </a:r>
            <a:endParaRPr lang="en-US" dirty="0" smtClean="0"/>
          </a:p>
          <a:p>
            <a:pPr marL="339725" indent="-339725">
              <a:spcBef>
                <a:spcPts val="1800"/>
              </a:spcBef>
              <a:buSzPct val="100000"/>
              <a:buFont typeface="+mj-lt"/>
              <a:buAutoNum type="arabicParenR"/>
            </a:pPr>
            <a:r>
              <a:rPr lang="en-US" dirty="0" smtClean="0"/>
              <a:t>Control flow:  what instruction to execute next</a:t>
            </a:r>
            <a:endParaRPr lang="en-US" dirty="0"/>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smtClean="0">
                <a:solidFill>
                  <a:srgbClr val="4B2A85"/>
                </a:solidFill>
                <a:latin typeface="Calibri" pitchFamily="34" charset="0"/>
              </a:rPr>
              <a:t>Remember:</a:t>
            </a:r>
            <a:r>
              <a:rPr lang="en-US" sz="2000" b="0" kern="0" dirty="0" smtClean="0">
                <a:solidFill>
                  <a:srgbClr val="4B2A85"/>
                </a:solidFill>
                <a:latin typeface="Calibri" pitchFamily="34" charset="0"/>
              </a:rPr>
              <a:t>  Memory </a:t>
            </a:r>
            <a:r>
              <a:rPr lang="en-US" sz="2000" b="0" kern="0" dirty="0">
                <a:solidFill>
                  <a:srgbClr val="4B2A85"/>
                </a:solidFill>
                <a:latin typeface="Calibri" pitchFamily="34" charset="0"/>
              </a:rPr>
              <a:t>is indexed just like an </a:t>
            </a:r>
            <a:r>
              <a:rPr lang="en-US" sz="2000" b="0" kern="0" dirty="0" smtClean="0">
                <a:solidFill>
                  <a:srgbClr val="4B2A85"/>
                </a:solidFill>
                <a:latin typeface="Calibri" pitchFamily="34" charset="0"/>
              </a:rPr>
              <a:t>array of bytes!</a:t>
            </a:r>
            <a:endParaRPr lang="en-US" sz="2000" b="0" kern="0" dirty="0">
              <a:solidFill>
                <a:srgbClr val="4B2A85"/>
              </a:solidFill>
              <a:latin typeface="Calibri" pitchFamily="34" charset="0"/>
            </a:endParaRPr>
          </a:p>
        </p:txBody>
      </p:sp>
    </p:spTree>
    <p:extLst>
      <p:ext uri="{BB962C8B-B14F-4D97-AF65-F5344CB8AC3E}">
        <p14:creationId xmlns:p14="http://schemas.microsoft.com/office/powerpoint/2010/main" val="258282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smtClean="0"/>
              <a:t>Operand types</a:t>
            </a:r>
            <a:endParaRPr lang="en-US" dirty="0"/>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smtClean="0">
                <a:solidFill>
                  <a:srgbClr val="4B2A85"/>
                </a:solidFill>
              </a:rPr>
              <a:t>Immediate</a:t>
            </a:r>
            <a:r>
              <a:rPr lang="en-US" sz="2400" b="1" i="1" dirty="0">
                <a:solidFill>
                  <a:srgbClr val="4B2A85"/>
                </a:solidFill>
              </a:rPr>
              <a:t>:</a:t>
            </a:r>
            <a:r>
              <a:rPr lang="en-US" sz="2400" dirty="0"/>
              <a:t> </a:t>
            </a:r>
            <a:r>
              <a:rPr lang="en-US" sz="2400" dirty="0" smtClean="0"/>
              <a:t> Constant </a:t>
            </a:r>
            <a:r>
              <a:rPr lang="en-US" sz="2400" dirty="0"/>
              <a:t>integer data</a:t>
            </a:r>
          </a:p>
          <a:p>
            <a:pPr lvl="1"/>
            <a:r>
              <a:rPr lang="en-US" sz="2000" dirty="0" smtClean="0"/>
              <a:t>Examples:  </a:t>
            </a:r>
            <a:r>
              <a:rPr lang="en-US" sz="2000" b="1" dirty="0" smtClean="0">
                <a:latin typeface="Courier New" panose="02070309020205020404" pitchFamily="49" charset="0"/>
                <a:cs typeface="Courier New" panose="02070309020205020404" pitchFamily="49" charset="0"/>
              </a:rPr>
              <a:t>$0x400</a:t>
            </a:r>
            <a:r>
              <a:rPr lang="en-US" sz="2000" dirty="0" smtClean="0"/>
              <a:t>,  </a:t>
            </a:r>
            <a:r>
              <a:rPr lang="en-US" sz="2000" b="1" dirty="0" smtClean="0">
                <a:latin typeface="Courier New" panose="02070309020205020404" pitchFamily="49" charset="0"/>
                <a:cs typeface="Courier New" panose="02070309020205020404" pitchFamily="49" charset="0"/>
              </a:rPr>
              <a:t>$-533</a:t>
            </a:r>
            <a:endParaRPr lang="en-US" sz="2000" dirty="0" smtClean="0">
              <a:latin typeface="Courier New" panose="02070309020205020404" pitchFamily="49" charset="0"/>
              <a:cs typeface="Courier New" panose="02070309020205020404" pitchFamily="49" charset="0"/>
            </a:endParaRPr>
          </a:p>
          <a:p>
            <a:pPr lvl="1"/>
            <a:r>
              <a:rPr lang="en-US" sz="2000" dirty="0" smtClean="0"/>
              <a:t>Like </a:t>
            </a:r>
            <a:r>
              <a:rPr lang="en-US" sz="2000" dirty="0"/>
              <a:t>C </a:t>
            </a:r>
            <a:r>
              <a:rPr lang="en-US" sz="2000" dirty="0" smtClean="0"/>
              <a:t>literal, </a:t>
            </a:r>
            <a:r>
              <a:rPr lang="en-US" sz="2000" dirty="0"/>
              <a:t>but prefixed with </a:t>
            </a:r>
            <a:r>
              <a:rPr lang="en-US" sz="2000" b="1" dirty="0">
                <a:latin typeface="Courier New" panose="02070309020205020404" pitchFamily="49" charset="0"/>
                <a:cs typeface="Courier New" panose="02070309020205020404" pitchFamily="49" charset="0"/>
              </a:rPr>
              <a:t>‘$’</a:t>
            </a:r>
          </a:p>
          <a:p>
            <a:pPr lvl="1"/>
            <a:r>
              <a:rPr lang="en-US" sz="2000" dirty="0" smtClean="0"/>
              <a:t>Encoded </a:t>
            </a:r>
            <a:r>
              <a:rPr lang="en-US" sz="2000" dirty="0"/>
              <a:t>with 1, 2</a:t>
            </a:r>
            <a:r>
              <a:rPr lang="en-US" sz="2000" dirty="0" smtClean="0"/>
              <a:t>, 4, or 8 bytes </a:t>
            </a:r>
            <a:br>
              <a:rPr lang="en-US" sz="2000" dirty="0" smtClean="0"/>
            </a:br>
            <a:r>
              <a:rPr lang="en-US" sz="2000" i="1" dirty="0" smtClean="0"/>
              <a:t>depending on the instruction</a:t>
            </a:r>
            <a:endParaRPr lang="en-US" sz="2000" i="1" dirty="0"/>
          </a:p>
          <a:p>
            <a:r>
              <a:rPr lang="en-US" sz="2400" b="1" i="1" dirty="0">
                <a:solidFill>
                  <a:srgbClr val="4B2A85"/>
                </a:solidFill>
              </a:rPr>
              <a:t>Register:</a:t>
            </a:r>
            <a:r>
              <a:rPr lang="en-US" sz="2400" b="1" i="1" dirty="0">
                <a:solidFill>
                  <a:srgbClr val="C00000"/>
                </a:solidFill>
              </a:rPr>
              <a:t> </a:t>
            </a:r>
            <a:r>
              <a:rPr lang="en-US" sz="2400" b="1" i="1" dirty="0" smtClean="0">
                <a:solidFill>
                  <a:srgbClr val="C00000"/>
                </a:solidFill>
              </a:rPr>
              <a:t> </a:t>
            </a:r>
            <a:r>
              <a:rPr lang="en-US" sz="2400" dirty="0" smtClean="0"/>
              <a:t>1 </a:t>
            </a:r>
            <a:r>
              <a:rPr lang="en-US" sz="2400" dirty="0"/>
              <a:t>of </a:t>
            </a:r>
            <a:r>
              <a:rPr lang="en-US" sz="2400" dirty="0" smtClean="0"/>
              <a:t>16 </a:t>
            </a:r>
            <a:r>
              <a:rPr lang="en-US" sz="2400" dirty="0"/>
              <a:t>integer </a:t>
            </a:r>
            <a:r>
              <a:rPr lang="en-US" sz="2400" dirty="0" smtClean="0"/>
              <a:t>registers</a:t>
            </a:r>
          </a:p>
          <a:p>
            <a:pPr lvl="1"/>
            <a:r>
              <a:rPr lang="en-US" sz="2000" dirty="0" smtClean="0"/>
              <a:t>Examples:  </a:t>
            </a:r>
            <a:r>
              <a:rPr lang="en-US" sz="2000" b="1" dirty="0" smtClean="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t>
            </a:r>
            <a:r>
              <a:rPr lang="en-US" sz="2000" b="1" dirty="0" err="1" smtClean="0">
                <a:latin typeface="Courier New" panose="02070309020205020404" pitchFamily="49" charset="0"/>
                <a:cs typeface="Courier New" panose="02070309020205020404" pitchFamily="49" charset="0"/>
              </a:rPr>
              <a:t>ax</a:t>
            </a:r>
            <a:r>
              <a:rPr lang="en-US" sz="2000" dirty="0" smtClean="0"/>
              <a:t>,  </a:t>
            </a:r>
            <a:r>
              <a:rPr lang="en-US" sz="2000" b="1" dirty="0" smtClean="0">
                <a:latin typeface="Courier New" panose="02070309020205020404" pitchFamily="49" charset="0"/>
                <a:cs typeface="Courier New" panose="02070309020205020404" pitchFamily="49" charset="0"/>
              </a:rPr>
              <a:t>%r13</a:t>
            </a:r>
          </a:p>
          <a:p>
            <a:pPr lvl="1"/>
            <a:r>
              <a:rPr lang="en-US" sz="2000" dirty="0"/>
              <a:t>But </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rsp</a:t>
            </a:r>
            <a:r>
              <a:rPr lang="en-US" sz="2000" dirty="0"/>
              <a:t> </a:t>
            </a:r>
            <a:r>
              <a:rPr lang="en-US" sz="2000" dirty="0" smtClean="0"/>
              <a:t>reserved </a:t>
            </a:r>
            <a:r>
              <a:rPr lang="en-US" sz="2000" dirty="0"/>
              <a:t>for special use</a:t>
            </a:r>
          </a:p>
          <a:p>
            <a:pPr lvl="1"/>
            <a:r>
              <a:rPr lang="en-US" sz="2000" dirty="0"/>
              <a:t>Others have special uses for particular </a:t>
            </a:r>
            <a:r>
              <a:rPr lang="en-US" sz="2000" dirty="0" smtClean="0"/>
              <a:t>instructions</a:t>
            </a:r>
            <a:endParaRPr lang="en-US" sz="2000" dirty="0"/>
          </a:p>
          <a:p>
            <a:r>
              <a:rPr lang="en-US" sz="2400" b="1" i="1" dirty="0">
                <a:solidFill>
                  <a:srgbClr val="4B2A85"/>
                </a:solidFill>
              </a:rPr>
              <a:t>Memory:</a:t>
            </a:r>
            <a:r>
              <a:rPr lang="en-US" sz="2400" dirty="0"/>
              <a:t> </a:t>
            </a:r>
            <a:r>
              <a:rPr lang="en-US" sz="2400" dirty="0" smtClean="0"/>
              <a:t> Consecutive </a:t>
            </a:r>
            <a:r>
              <a:rPr lang="en-US" sz="2400" dirty="0"/>
              <a:t>bytes of </a:t>
            </a:r>
            <a:r>
              <a:rPr lang="en-US" sz="2400" dirty="0" smtClean="0"/>
              <a:t>memory at a computed address</a:t>
            </a:r>
          </a:p>
          <a:p>
            <a:pPr lvl="1"/>
            <a:r>
              <a:rPr lang="en-US" sz="2000" dirty="0" smtClean="0"/>
              <a:t>Simplest example:  </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rax</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lvl="1"/>
            <a:r>
              <a:rPr lang="en-US" sz="2000" dirty="0" smtClean="0"/>
              <a:t>Various other “address </a:t>
            </a:r>
            <a:r>
              <a:rPr lang="en-US" sz="2000" dirty="0"/>
              <a:t>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5655240" y="1287720"/>
              <a:ext cx="606960" cy="4365720"/>
            </p14:xfrm>
          </p:contentPart>
        </mc:Choice>
        <mc:Fallback xmlns="">
          <p:pic>
            <p:nvPicPr>
              <p:cNvPr id="4" name="Ink 3"/>
              <p:cNvPicPr/>
              <p:nvPr/>
            </p:nvPicPr>
            <p:blipFill>
              <a:blip r:embed="rId19"/>
              <a:stretch>
                <a:fillRect/>
              </a:stretch>
            </p:blipFill>
            <p:spPr>
              <a:xfrm>
                <a:off x="5645160" y="1279080"/>
                <a:ext cx="622800" cy="438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Ink 5"/>
              <p14:cNvContentPartPr/>
              <p14:nvPr/>
            </p14:nvContentPartPr>
            <p14:xfrm>
              <a:off x="7164000" y="4185360"/>
              <a:ext cx="1396800" cy="220320"/>
            </p14:xfrm>
          </p:contentPart>
        </mc:Choice>
        <mc:Fallback xmlns="">
          <p:pic>
            <p:nvPicPr>
              <p:cNvPr id="6" name="Ink 5"/>
              <p:cNvPicPr/>
              <p:nvPr/>
            </p:nvPicPr>
            <p:blipFill>
              <a:blip r:embed="rId21"/>
              <a:stretch>
                <a:fillRect/>
              </a:stretch>
            </p:blipFill>
            <p:spPr>
              <a:xfrm>
                <a:off x="7155360" y="4176720"/>
                <a:ext cx="1414800" cy="237960"/>
              </a:xfrm>
              <a:prstGeom prst="rect">
                <a:avLst/>
              </a:prstGeom>
            </p:spPr>
          </p:pic>
        </mc:Fallback>
      </mc:AlternateContent>
    </p:spTree>
    <p:extLst>
      <p:ext uri="{BB962C8B-B14F-4D97-AF65-F5344CB8AC3E}">
        <p14:creationId xmlns:p14="http://schemas.microsoft.com/office/powerpoint/2010/main" val="3944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x86-64 Introduction</a:t>
            </a:r>
            <a:endParaRPr lang="en-US" dirty="0"/>
          </a:p>
        </p:txBody>
      </p:sp>
      <p:sp>
        <p:nvSpPr>
          <p:cNvPr id="3" name="Content Placeholder 2"/>
          <p:cNvSpPr>
            <a:spLocks noGrp="1"/>
          </p:cNvSpPr>
          <p:nvPr>
            <p:ph idx="1"/>
            <p:custDataLst>
              <p:tags r:id="rId2"/>
            </p:custDataLst>
          </p:nvPr>
        </p:nvSpPr>
        <p:spPr/>
        <p:txBody>
          <a:bodyPr/>
          <a:lstStyle/>
          <a:p>
            <a:r>
              <a:rPr lang="en-US" dirty="0" smtClean="0"/>
              <a:t>Data transfer instruction (</a:t>
            </a:r>
            <a:r>
              <a:rPr lang="en-US" dirty="0" err="1" smtClean="0">
                <a:latin typeface="Courier New" panose="02070309020205020404" pitchFamily="49" charset="0"/>
                <a:cs typeface="Courier New" panose="02070309020205020404" pitchFamily="49" charset="0"/>
              </a:rPr>
              <a:t>mov</a:t>
            </a:r>
            <a:r>
              <a:rPr lang="en-US" dirty="0" smtClean="0"/>
              <a:t>)</a:t>
            </a:r>
          </a:p>
          <a:p>
            <a:r>
              <a:rPr lang="en-US" dirty="0" smtClean="0"/>
              <a:t>Arithmetic operations</a:t>
            </a:r>
          </a:p>
          <a:p>
            <a:r>
              <a:rPr lang="en-US" dirty="0" smtClean="0"/>
              <a:t>Memory addressing modes</a:t>
            </a:r>
            <a:endParaRPr lang="en-US" dirty="0" smtClean="0">
              <a:latin typeface="Anonymous Pro" panose="02060609030202000504" pitchFamily="49" charset="0"/>
              <a:cs typeface="Courier New" pitchFamily="49" charset="0"/>
            </a:endParaRPr>
          </a:p>
          <a:p>
            <a:pPr lvl="1"/>
            <a:r>
              <a:rPr lang="en-US" dirty="0">
                <a:latin typeface="Courier New" panose="02070309020205020404" pitchFamily="49" charset="0"/>
                <a:cs typeface="Courier New" panose="02070309020205020404" pitchFamily="49" charset="0"/>
              </a:rPr>
              <a:t>swap</a:t>
            </a:r>
            <a:r>
              <a:rPr lang="en-US" dirty="0"/>
              <a:t> </a:t>
            </a:r>
            <a:r>
              <a:rPr lang="en-US" dirty="0" smtClean="0"/>
              <a:t>example</a:t>
            </a:r>
          </a:p>
          <a:p>
            <a:r>
              <a:rPr lang="en-US" dirty="0" smtClean="0"/>
              <a:t>Address computation instruction (</a:t>
            </a:r>
            <a:r>
              <a:rPr lang="en-US" dirty="0" smtClean="0">
                <a:latin typeface="Courier New" panose="02070309020205020404" pitchFamily="49" charset="0"/>
                <a:cs typeface="Courier New" panose="02070309020205020404" pitchFamily="49" charset="0"/>
              </a:rPr>
              <a:t>lea</a:t>
            </a:r>
            <a:r>
              <a:rPr lang="en-US" dirty="0" smtClean="0"/>
              <a: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Tree>
    <p:extLst>
      <p:ext uri="{BB962C8B-B14F-4D97-AF65-F5344CB8AC3E}">
        <p14:creationId xmlns:p14="http://schemas.microsoft.com/office/powerpoint/2010/main" val="2657179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Data</a:t>
            </a:r>
            <a:endParaRPr lang="en-US" dirty="0"/>
          </a:p>
        </p:txBody>
      </p:sp>
      <p:sp>
        <p:nvSpPr>
          <p:cNvPr id="3" name="Content Placeholder 2"/>
          <p:cNvSpPr>
            <a:spLocks noGrp="1"/>
          </p:cNvSpPr>
          <p:nvPr>
            <p:ph idx="1"/>
          </p:nvPr>
        </p:nvSpPr>
        <p:spPr/>
        <p:txBody>
          <a:bodyPr/>
          <a:lstStyle/>
          <a:p>
            <a:r>
              <a:rPr lang="en-US" dirty="0" smtClean="0"/>
              <a:t>General form:  </a:t>
            </a:r>
            <a:r>
              <a:rPr lang="en-US" dirty="0" err="1" smtClean="0">
                <a:latin typeface="Courier New" panose="02070309020205020404" pitchFamily="49" charset="0"/>
                <a:cs typeface="Courier New" panose="02070309020205020404" pitchFamily="49" charset="0"/>
              </a:rPr>
              <a:t>mov</a:t>
            </a:r>
            <a:r>
              <a:rPr lang="en-US" dirty="0" smtClean="0">
                <a:latin typeface="Courier New" panose="02070309020205020404" pitchFamily="49" charset="0"/>
                <a:cs typeface="Courier New" panose="02070309020205020404" pitchFamily="49" charset="0"/>
              </a:rPr>
              <a:t>_ source, destination</a:t>
            </a:r>
          </a:p>
          <a:p>
            <a:pPr lvl="1"/>
            <a:r>
              <a:rPr lang="en-US" dirty="0" smtClean="0"/>
              <a:t>Missing letter (</a:t>
            </a:r>
            <a:r>
              <a:rPr lang="en-US" dirty="0" smtClean="0">
                <a:latin typeface="Courier New" panose="02070309020205020404" pitchFamily="49" charset="0"/>
                <a:cs typeface="Courier New" panose="02070309020205020404" pitchFamily="49" charset="0"/>
              </a:rPr>
              <a:t>_</a:t>
            </a:r>
            <a:r>
              <a:rPr lang="en-US" dirty="0" smtClean="0"/>
              <a:t>) specifies size of operands</a:t>
            </a:r>
          </a:p>
          <a:p>
            <a:pPr lvl="1"/>
            <a:r>
              <a:rPr lang="en-US" dirty="0" smtClean="0">
                <a:solidFill>
                  <a:srgbClr val="FF0000"/>
                </a:solidFill>
              </a:rPr>
              <a:t>Note that due to backwards-compatible support for 8086 programs (16-bit machines!), “word” means 16 bits = 2 bytes in x86 instruction names</a:t>
            </a:r>
          </a:p>
          <a:p>
            <a:pPr lvl="1"/>
            <a:r>
              <a:rPr lang="en-US" dirty="0"/>
              <a:t>Lots of these in typical </a:t>
            </a:r>
            <a:r>
              <a:rPr lang="en-US" dirty="0" smtClean="0"/>
              <a:t>code</a:t>
            </a:r>
          </a:p>
          <a:p>
            <a:endParaRPr lang="en-US" dirty="0"/>
          </a:p>
          <a:p>
            <a:r>
              <a:rPr lang="en-US" dirty="0" err="1" smtClean="0">
                <a:latin typeface="Courier New" panose="02070309020205020404" pitchFamily="49" charset="0"/>
                <a:cs typeface="Courier New" panose="02070309020205020404" pitchFamily="49" charset="0"/>
              </a:rPr>
              <a:t>movb</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dst</a:t>
            </a:r>
            <a:endParaRPr lang="en-US" dirty="0" smtClean="0">
              <a:latin typeface="Courier New" panose="02070309020205020404" pitchFamily="49" charset="0"/>
              <a:cs typeface="Courier New" panose="02070309020205020404" pitchFamily="49" charset="0"/>
            </a:endParaRPr>
          </a:p>
          <a:p>
            <a:pPr lvl="1"/>
            <a:r>
              <a:rPr lang="en-US" dirty="0" smtClean="0"/>
              <a:t>Move 1-byte “</a:t>
            </a:r>
            <a:r>
              <a:rPr lang="en-US" b="1" dirty="0" smtClean="0"/>
              <a:t>b</a:t>
            </a:r>
            <a:r>
              <a:rPr lang="en-US" dirty="0" smtClean="0"/>
              <a:t>yte”</a:t>
            </a:r>
          </a:p>
          <a:p>
            <a:r>
              <a:rPr lang="en-US" dirty="0" err="1" smtClean="0">
                <a:latin typeface="Courier New" panose="02070309020205020404" pitchFamily="49" charset="0"/>
                <a:cs typeface="Courier New" panose="02070309020205020404" pitchFamily="49" charset="0"/>
              </a:rPr>
              <a:t>movw</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src</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dst</a:t>
            </a:r>
            <a:endParaRPr lang="en-US" dirty="0" smtClean="0">
              <a:latin typeface="Courier New" panose="02070309020205020404" pitchFamily="49" charset="0"/>
              <a:cs typeface="Courier New" panose="02070309020205020404" pitchFamily="49" charset="0"/>
            </a:endParaRPr>
          </a:p>
          <a:p>
            <a:pPr lvl="1"/>
            <a:r>
              <a:rPr lang="en-US" dirty="0" smtClean="0"/>
              <a:t>Move 2-byte “</a:t>
            </a:r>
            <a:r>
              <a:rPr lang="en-US" b="1" dirty="0" smtClean="0"/>
              <a:t>w</a:t>
            </a:r>
            <a:r>
              <a:rPr lang="en-US" dirty="0" smtClean="0"/>
              <a:t>ord”</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14</a:t>
            </a:fld>
            <a:endParaRPr lang="en-US" dirty="0"/>
          </a:p>
        </p:txBody>
      </p:sp>
      <p:sp>
        <p:nvSpPr>
          <p:cNvPr id="5" name="Content Placeholder 4"/>
          <p:cNvSpPr txBox="1">
            <a:spLocks/>
          </p:cNvSpPr>
          <p:nvPr/>
        </p:nvSpPr>
        <p:spPr>
          <a:xfrm>
            <a:off x="4645152" y="4434840"/>
            <a:ext cx="4114800" cy="2011680"/>
          </a:xfrm>
          <a:prstGeom prst="rect">
            <a:avLst/>
          </a:prstGeom>
        </p:spPr>
        <p:txBody>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800" b="0" kern="0" dirty="0" err="1" smtClean="0">
                <a:latin typeface="Courier New" panose="02070309020205020404" pitchFamily="49" charset="0"/>
                <a:cs typeface="Courier New" panose="02070309020205020404" pitchFamily="49" charset="0"/>
              </a:rPr>
              <a:t>movl</a:t>
            </a:r>
            <a:r>
              <a:rPr lang="en-US" sz="2800" b="0" kern="0" dirty="0" smtClean="0">
                <a:latin typeface="Courier New" panose="02070309020205020404" pitchFamily="49" charset="0"/>
                <a:cs typeface="Courier New" panose="02070309020205020404" pitchFamily="49" charset="0"/>
              </a:rPr>
              <a:t> </a:t>
            </a:r>
            <a:r>
              <a:rPr lang="en-US" sz="2800" b="0" kern="0" dirty="0" err="1" smtClean="0">
                <a:latin typeface="Courier New" panose="02070309020205020404" pitchFamily="49" charset="0"/>
                <a:cs typeface="Courier New" panose="02070309020205020404" pitchFamily="49" charset="0"/>
              </a:rPr>
              <a:t>src</a:t>
            </a:r>
            <a:r>
              <a:rPr lang="en-US" sz="2800" b="0" kern="0" dirty="0" smtClean="0">
                <a:latin typeface="Courier New" panose="02070309020205020404" pitchFamily="49" charset="0"/>
                <a:cs typeface="Courier New" panose="02070309020205020404" pitchFamily="49" charset="0"/>
              </a:rPr>
              <a:t>, </a:t>
            </a:r>
            <a:r>
              <a:rPr lang="en-US" sz="2800" b="0" kern="0" dirty="0" err="1" smtClean="0">
                <a:latin typeface="Courier New" panose="02070309020205020404" pitchFamily="49" charset="0"/>
                <a:cs typeface="Courier New" panose="02070309020205020404" pitchFamily="49" charset="0"/>
              </a:rPr>
              <a:t>dst</a:t>
            </a:r>
            <a:endParaRPr lang="en-US" sz="2800" b="0" kern="0" dirty="0" smtClean="0">
              <a:latin typeface="Courier New" panose="02070309020205020404" pitchFamily="49" charset="0"/>
              <a:cs typeface="Courier New" panose="02070309020205020404" pitchFamily="49" charset="0"/>
            </a:endParaRPr>
          </a:p>
          <a:p>
            <a:pPr lvl="1"/>
            <a:r>
              <a:rPr lang="en-US" sz="2400" b="0" kern="0" dirty="0" smtClean="0"/>
              <a:t>Move 4-byte “</a:t>
            </a:r>
            <a:r>
              <a:rPr lang="en-US" sz="2400" kern="0" dirty="0" smtClean="0"/>
              <a:t>l</a:t>
            </a:r>
            <a:r>
              <a:rPr lang="en-US" sz="2400" b="0" kern="0" dirty="0" smtClean="0"/>
              <a:t>ong word”</a:t>
            </a:r>
          </a:p>
          <a:p>
            <a:r>
              <a:rPr lang="en-US" sz="2800" b="0" kern="0" dirty="0" err="1" smtClean="0">
                <a:latin typeface="Courier New" panose="02070309020205020404" pitchFamily="49" charset="0"/>
                <a:cs typeface="Courier New" panose="02070309020205020404" pitchFamily="49" charset="0"/>
              </a:rPr>
              <a:t>movq</a:t>
            </a:r>
            <a:r>
              <a:rPr lang="en-US" sz="2800" b="0" kern="0" dirty="0" smtClean="0">
                <a:latin typeface="Courier New" panose="02070309020205020404" pitchFamily="49" charset="0"/>
                <a:cs typeface="Courier New" panose="02070309020205020404" pitchFamily="49" charset="0"/>
              </a:rPr>
              <a:t> </a:t>
            </a:r>
            <a:r>
              <a:rPr lang="en-US" sz="2800" b="0" kern="0" dirty="0" err="1" smtClean="0">
                <a:latin typeface="Courier New" panose="02070309020205020404" pitchFamily="49" charset="0"/>
                <a:cs typeface="Courier New" panose="02070309020205020404" pitchFamily="49" charset="0"/>
              </a:rPr>
              <a:t>src</a:t>
            </a:r>
            <a:r>
              <a:rPr lang="en-US" sz="2800" b="0" kern="0" dirty="0" smtClean="0">
                <a:latin typeface="Courier New" panose="02070309020205020404" pitchFamily="49" charset="0"/>
                <a:cs typeface="Courier New" panose="02070309020205020404" pitchFamily="49" charset="0"/>
              </a:rPr>
              <a:t>, </a:t>
            </a:r>
            <a:r>
              <a:rPr lang="en-US" sz="2800" b="0" kern="0" dirty="0" err="1" smtClean="0">
                <a:latin typeface="Courier New" panose="02070309020205020404" pitchFamily="49" charset="0"/>
                <a:cs typeface="Courier New" panose="02070309020205020404" pitchFamily="49" charset="0"/>
              </a:rPr>
              <a:t>dst</a:t>
            </a:r>
            <a:endParaRPr lang="en-US" sz="2800" b="0" kern="0" dirty="0" smtClean="0">
              <a:latin typeface="Courier New" panose="02070309020205020404" pitchFamily="49" charset="0"/>
              <a:cs typeface="Courier New" panose="02070309020205020404" pitchFamily="49" charset="0"/>
            </a:endParaRPr>
          </a:p>
          <a:p>
            <a:pPr lvl="1"/>
            <a:r>
              <a:rPr lang="en-US" sz="2400" b="0" kern="0" dirty="0" smtClean="0"/>
              <a:t>Move 8-byte “</a:t>
            </a:r>
            <a:r>
              <a:rPr lang="en-US" sz="2400" kern="0" dirty="0" smtClean="0"/>
              <a:t>q</a:t>
            </a:r>
            <a:r>
              <a:rPr lang="en-US" sz="2400" b="0" kern="0" dirty="0" smtClean="0"/>
              <a:t>uad word”</a:t>
            </a:r>
            <a:endParaRPr lang="en-US" sz="2400" b="0" kern="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474200" y="754560"/>
              <a:ext cx="4694760" cy="5127480"/>
            </p14:xfrm>
          </p:contentPart>
        </mc:Choice>
        <mc:Fallback xmlns="">
          <p:pic>
            <p:nvPicPr>
              <p:cNvPr id="7" name="Ink 6"/>
              <p:cNvPicPr/>
              <p:nvPr/>
            </p:nvPicPr>
            <p:blipFill>
              <a:blip r:embed="rId3"/>
              <a:stretch>
                <a:fillRect/>
              </a:stretch>
            </p:blipFill>
            <p:spPr>
              <a:xfrm>
                <a:off x="1467000" y="747360"/>
                <a:ext cx="4705560" cy="5143680"/>
              </a:xfrm>
              <a:prstGeom prst="rect">
                <a:avLst/>
              </a:prstGeom>
            </p:spPr>
          </p:pic>
        </mc:Fallback>
      </mc:AlternateContent>
    </p:spTree>
    <p:extLst>
      <p:ext uri="{BB962C8B-B14F-4D97-AF65-F5344CB8AC3E}">
        <p14:creationId xmlns:p14="http://schemas.microsoft.com/office/powerpoint/2010/main" val="419676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New" panose="02070309020205020404" pitchFamily="49" charset="0"/>
                <a:cs typeface="Courier New" panose="02070309020205020404" pitchFamily="49" charset="0"/>
              </a:rPr>
              <a:t>movq</a:t>
            </a:r>
            <a:r>
              <a:rPr lang="en-US" dirty="0" smtClean="0"/>
              <a:t> Operand Combinations</a:t>
            </a:r>
            <a:endParaRPr lang="en-US" dirty="0"/>
          </a:p>
        </p:txBody>
      </p:sp>
      <p:graphicFrame>
        <p:nvGraphicFramePr>
          <p:cNvPr id="5" name="Content Placeholder 4"/>
          <p:cNvGraphicFramePr>
            <a:graphicFrameLocks noGrp="1"/>
          </p:cNvGraphicFramePr>
          <p:nvPr>
            <p:ph idx="1"/>
            <p:extLst/>
          </p:nvPr>
        </p:nvGraphicFramePr>
        <p:xfrm>
          <a:off x="182880" y="1554480"/>
          <a:ext cx="8686800" cy="35661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370840">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smtClean="0">
                          <a:latin typeface="Calibri" panose="020F0502020204030204" pitchFamily="34" charset="0"/>
                          <a:cs typeface="Calibri" panose="020F0502020204030204" pitchFamily="34" charset="0"/>
                        </a:rPr>
                        <a:t>Source</a:t>
                      </a: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err="1" smtClean="0">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err="1" smtClean="0">
                          <a:latin typeface="Calibri" panose="020F0502020204030204" pitchFamily="34" charset="0"/>
                          <a:cs typeface="Calibri" panose="020F0502020204030204" pitchFamily="34" charset="0"/>
                        </a:rPr>
                        <a:t>Src</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marR="182880" anchor="ctr"/>
                </a:tc>
                <a:tc>
                  <a:txBody>
                    <a:bodyPr/>
                    <a:lstStyle/>
                    <a:p>
                      <a:pPr algn="l"/>
                      <a:r>
                        <a:rPr lang="en-US" sz="2400" b="1" dirty="0" smtClean="0">
                          <a:latin typeface="Calibri" panose="020F0502020204030204" pitchFamily="34" charset="0"/>
                          <a:cs typeface="Calibri" panose="020F0502020204030204" pitchFamily="34" charset="0"/>
                        </a:rPr>
                        <a:t>C Analog</a:t>
                      </a:r>
                      <a:endParaRPr lang="en-US" sz="24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274320">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1"/>
                  </a:ext>
                </a:extLst>
              </a:tr>
              <a:tr h="370840">
                <a:tc rowSpan="7">
                  <a:txBody>
                    <a:bodyPr/>
                    <a:lstStyle/>
                    <a:p>
                      <a:pPr algn="ctr"/>
                      <a:r>
                        <a:rPr lang="en-US" sz="2400" dirty="0" err="1" smtClean="0">
                          <a:latin typeface="Courier New" panose="02070309020205020404" pitchFamily="49" charset="0"/>
                          <a:cs typeface="Courier New" panose="02070309020205020404" pitchFamily="49" charset="0"/>
                        </a:rPr>
                        <a:t>movq</a:t>
                      </a:r>
                      <a:endParaRPr lang="en-US" sz="2400" dirty="0">
                        <a:latin typeface="Courier New" panose="02070309020205020404" pitchFamily="49" charset="0"/>
                        <a:cs typeface="Courier New" panose="02070309020205020404" pitchFamily="49" charset="0"/>
                      </a:endParaRPr>
                    </a:p>
                  </a:txBody>
                  <a:tcPr anchor="ctr"/>
                </a:tc>
                <a:tc rowSpan="2">
                  <a:txBody>
                    <a:bodyPr/>
                    <a:lstStyle/>
                    <a:p>
                      <a:pPr algn="ctr"/>
                      <a:r>
                        <a:rPr lang="en-US" sz="2400" dirty="0" err="1" smtClean="0">
                          <a:latin typeface="Calibri" panose="020F0502020204030204" pitchFamily="34" charset="0"/>
                          <a:cs typeface="Calibri" panose="020F0502020204030204" pitchFamily="34" charset="0"/>
                        </a:rPr>
                        <a:t>Imm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smtClean="0">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$0x4, %</a:t>
                      </a:r>
                      <a:r>
                        <a:rPr lang="en-US" sz="2000" b="0" dirty="0" err="1" smtClean="0">
                          <a:latin typeface="Courier New" panose="02070309020205020404" pitchFamily="49" charset="0"/>
                          <a:cs typeface="Courier New" panose="02070309020205020404" pitchFamily="49" charset="0"/>
                        </a:rPr>
                        <a:t>rax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2"/>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sz="2400" dirty="0" smtClean="0">
                          <a:latin typeface="Calibri" panose="020F0502020204030204" pitchFamily="34" charset="0"/>
                          <a:cs typeface="Calibri" panose="020F0502020204030204" pitchFamily="34" charset="0"/>
                        </a:rPr>
                        <a:t>Mem</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$-147,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3"/>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4"/>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sz="2400" dirty="0" err="1" smtClean="0">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smtClean="0">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5"/>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Mem</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6"/>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7"/>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Mem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smtClean="0">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smtClean="0">
                          <a:latin typeface="Courier New" panose="02070309020205020404" pitchFamily="49" charset="0"/>
                          <a:cs typeface="Courier New" panose="02070309020205020404" pitchFamily="49" charset="0"/>
                        </a:rPr>
                        <a:t>movq</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endParaRPr lang="en-US" sz="2000" b="0" dirty="0" smtClean="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7CBE8339-D2AD-46DC-A898-FD1E949067F0}" type="slidenum">
              <a:rPr lang="en-US" smtClean="0"/>
              <a:pPr/>
              <a:t>15</a:t>
            </a:fld>
            <a:endParaRPr lang="en-US" dirty="0"/>
          </a:p>
        </p:txBody>
      </p:sp>
      <p:sp>
        <p:nvSpPr>
          <p:cNvPr id="6" name="Rectangle 3"/>
          <p:cNvSpPr txBox="1">
            <a:spLocks noChangeArrowheads="1"/>
          </p:cNvSpPr>
          <p:nvPr>
            <p:custDataLst>
              <p:tags r:id="rId1"/>
            </p:custDataLst>
          </p:nvPr>
        </p:nvSpPr>
        <p:spPr bwMode="auto">
          <a:xfrm>
            <a:off x="393192" y="5261015"/>
            <a:ext cx="8366760" cy="1463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i="1" kern="0" dirty="0" smtClean="0">
                <a:solidFill>
                  <a:srgbClr val="FF0000"/>
                </a:solidFill>
              </a:rPr>
              <a:t>Cannot do memory-memory transfer with a single instruction</a:t>
            </a:r>
          </a:p>
          <a:p>
            <a:pPr lvl="1"/>
            <a:r>
              <a:rPr lang="en-US" b="0" kern="0" dirty="0" smtClean="0"/>
              <a:t>How would you do it?</a:t>
            </a:r>
            <a:endParaRPr lang="en-US" b="0" kern="0" dirty="0"/>
          </a:p>
        </p:txBody>
      </p:sp>
      <p:sp>
        <p:nvSpPr>
          <p:cNvPr id="8" name="AutoShape 20"/>
          <p:cNvSpPr>
            <a:spLocks/>
          </p:cNvSpPr>
          <p:nvPr>
            <p:custDataLst>
              <p:tags r:id="rId2"/>
            </p:custDataLst>
          </p:nvPr>
        </p:nvSpPr>
        <p:spPr bwMode="auto">
          <a:xfrm>
            <a:off x="1097280" y="2350008"/>
            <a:ext cx="304800" cy="27432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9" name="AutoShape 21"/>
          <p:cNvSpPr>
            <a:spLocks/>
          </p:cNvSpPr>
          <p:nvPr>
            <p:custDataLst>
              <p:tags r:id="rId3"/>
            </p:custDataLst>
          </p:nvPr>
        </p:nvSpPr>
        <p:spPr bwMode="auto">
          <a:xfrm>
            <a:off x="2103120" y="238658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0" name="AutoShape 22"/>
          <p:cNvSpPr>
            <a:spLocks/>
          </p:cNvSpPr>
          <p:nvPr>
            <p:custDataLst>
              <p:tags r:id="rId4"/>
            </p:custDataLst>
          </p:nvPr>
        </p:nvSpPr>
        <p:spPr bwMode="auto">
          <a:xfrm>
            <a:off x="2103120" y="357530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1" name="Text Box 24"/>
          <p:cNvSpPr txBox="1">
            <a:spLocks noChangeArrowheads="1"/>
          </p:cNvSpPr>
          <p:nvPr>
            <p:custDataLst>
              <p:tags r:id="rId5"/>
            </p:custDataLst>
          </p:nvPr>
        </p:nvSpPr>
        <p:spPr bwMode="auto">
          <a:xfrm>
            <a:off x="6492240" y="228600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 = 0x4;</a:t>
            </a:r>
          </a:p>
        </p:txBody>
      </p:sp>
      <p:sp>
        <p:nvSpPr>
          <p:cNvPr id="12" name="Text Box 25"/>
          <p:cNvSpPr txBox="1">
            <a:spLocks noChangeArrowheads="1"/>
          </p:cNvSpPr>
          <p:nvPr>
            <p:custDataLst>
              <p:tags r:id="rId6"/>
            </p:custDataLst>
          </p:nvPr>
        </p:nvSpPr>
        <p:spPr bwMode="auto">
          <a:xfrm>
            <a:off x="6492240" y="2743200"/>
            <a:ext cx="2377440" cy="457200"/>
          </a:xfrm>
          <a:prstGeom prst="rect">
            <a:avLst/>
          </a:prstGeom>
          <a:noFill/>
          <a:ln w="25400">
            <a:noFill/>
            <a:miter lim="800000"/>
            <a:headEnd/>
            <a:tailEnd/>
          </a:ln>
          <a:effectLst/>
        </p:spPr>
        <p:txBody>
          <a:bodyPr wrap="none" anchor="ctr" anchorCtr="0">
            <a:normAutofit/>
          </a:bodyPr>
          <a:lstStyle/>
          <a:p>
            <a:r>
              <a:rPr lang="en-US" sz="2000" b="0" dirty="0" smtClean="0">
                <a:latin typeface="Courier New" panose="02070309020205020404" pitchFamily="49" charset="0"/>
                <a:cs typeface="Courier New" panose="02070309020205020404" pitchFamily="49" charset="0"/>
              </a:rPr>
              <a:t>*</a:t>
            </a:r>
            <a:r>
              <a:rPr lang="en-US" sz="2000" b="0" dirty="0" err="1" smtClean="0">
                <a:latin typeface="Courier New" panose="02070309020205020404" pitchFamily="49" charset="0"/>
                <a:cs typeface="Courier New" panose="02070309020205020404" pitchFamily="49" charset="0"/>
              </a:rPr>
              <a:t>p_a</a:t>
            </a:r>
            <a:r>
              <a:rPr lang="en-US" sz="2000" b="0" dirty="0" smtClean="0">
                <a:latin typeface="Courier New" panose="02070309020205020404" pitchFamily="49" charset="0"/>
                <a:cs typeface="Courier New" panose="02070309020205020404" pitchFamily="49" charset="0"/>
              </a:rPr>
              <a:t> </a:t>
            </a:r>
            <a:r>
              <a:rPr lang="en-US" sz="2000" b="0" dirty="0">
                <a:latin typeface="Courier New" panose="02070309020205020404" pitchFamily="49" charset="0"/>
                <a:cs typeface="Courier New" panose="02070309020205020404" pitchFamily="49" charset="0"/>
              </a:rPr>
              <a:t>= -147;</a:t>
            </a:r>
          </a:p>
        </p:txBody>
      </p:sp>
      <p:sp>
        <p:nvSpPr>
          <p:cNvPr id="13" name="Text Box 26"/>
          <p:cNvSpPr txBox="1">
            <a:spLocks noChangeArrowheads="1"/>
          </p:cNvSpPr>
          <p:nvPr>
            <p:custDataLst>
              <p:tags r:id="rId7"/>
            </p:custDataLst>
          </p:nvPr>
        </p:nvSpPr>
        <p:spPr bwMode="auto">
          <a:xfrm>
            <a:off x="6492240" y="347472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var_a</a:t>
            </a:r>
            <a:r>
              <a:rPr lang="en-US" sz="2000" b="0" dirty="0" smtClean="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14" name="Text Box 27"/>
          <p:cNvSpPr txBox="1">
            <a:spLocks noChangeArrowheads="1"/>
          </p:cNvSpPr>
          <p:nvPr>
            <p:custDataLst>
              <p:tags r:id="rId8"/>
            </p:custDataLst>
          </p:nvPr>
        </p:nvSpPr>
        <p:spPr bwMode="auto">
          <a:xfrm>
            <a:off x="6492240" y="393192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p_d</a:t>
            </a:r>
            <a:r>
              <a:rPr lang="en-US" sz="2000" b="0" dirty="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var_a</a:t>
            </a:r>
            <a:r>
              <a:rPr lang="en-US" sz="2000" b="0" dirty="0" smtClean="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15" name="Text Box 28"/>
          <p:cNvSpPr txBox="1">
            <a:spLocks noChangeArrowheads="1"/>
          </p:cNvSpPr>
          <p:nvPr>
            <p:custDataLst>
              <p:tags r:id="rId9"/>
            </p:custDataLst>
          </p:nvPr>
        </p:nvSpPr>
        <p:spPr bwMode="auto">
          <a:xfrm>
            <a:off x="6492240" y="466344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smtClean="0">
                <a:latin typeface="Courier New" panose="02070309020205020404" pitchFamily="49" charset="0"/>
                <a:cs typeface="Courier New" panose="02070309020205020404" pitchFamily="49" charset="0"/>
              </a:rPr>
              <a:t>*</a:t>
            </a:r>
            <a:r>
              <a:rPr lang="en-US" sz="2000" b="0" dirty="0" err="1" smtClean="0">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699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Arithmetic Operations</a:t>
            </a:r>
            <a:endParaRPr lang="en-US" dirty="0"/>
          </a:p>
        </p:txBody>
      </p:sp>
      <p:sp>
        <p:nvSpPr>
          <p:cNvPr id="3" name="Content Placeholder 2"/>
          <p:cNvSpPr>
            <a:spLocks noGrp="1"/>
          </p:cNvSpPr>
          <p:nvPr>
            <p:ph idx="1"/>
          </p:nvPr>
        </p:nvSpPr>
        <p:spPr/>
        <p:txBody>
          <a:bodyPr/>
          <a:lstStyle/>
          <a:p>
            <a:r>
              <a:rPr lang="en-US" dirty="0" smtClean="0"/>
              <a:t>Binary (two-operand) Instructions:</a:t>
            </a:r>
          </a:p>
          <a:p>
            <a:pPr lvl="1"/>
            <a:r>
              <a:rPr lang="en-US" dirty="0" smtClean="0"/>
              <a:t> </a:t>
            </a:r>
          </a:p>
          <a:p>
            <a:pPr lvl="2"/>
            <a:endParaRPr lang="en-US" dirty="0"/>
          </a:p>
          <a:p>
            <a:pPr lvl="1"/>
            <a:r>
              <a:rPr lang="en-US" dirty="0" smtClean="0"/>
              <a:t>Beware argument</a:t>
            </a:r>
            <a:br>
              <a:rPr lang="en-US" dirty="0" smtClean="0"/>
            </a:br>
            <a:r>
              <a:rPr lang="en-US" dirty="0" smtClean="0"/>
              <a:t>order!</a:t>
            </a:r>
          </a:p>
          <a:p>
            <a:pPr lvl="1"/>
            <a:r>
              <a:rPr lang="en-US" dirty="0" smtClean="0"/>
              <a:t>No distinction</a:t>
            </a:r>
            <a:br>
              <a:rPr lang="en-US" dirty="0" smtClean="0"/>
            </a:br>
            <a:r>
              <a:rPr lang="en-US" dirty="0" smtClean="0"/>
              <a:t>between signed</a:t>
            </a:r>
            <a:br>
              <a:rPr lang="en-US" dirty="0" smtClean="0"/>
            </a:br>
            <a:r>
              <a:rPr lang="en-US" dirty="0" smtClean="0"/>
              <a:t>and unsigned</a:t>
            </a:r>
          </a:p>
          <a:p>
            <a:pPr lvl="2"/>
            <a:r>
              <a:rPr lang="en-US" dirty="0" smtClean="0"/>
              <a:t>Only arithmetic vs.</a:t>
            </a:r>
            <a:br>
              <a:rPr lang="en-US" dirty="0" smtClean="0"/>
            </a:br>
            <a:r>
              <a:rPr lang="en-US" dirty="0" smtClean="0"/>
              <a:t>logical shifts</a:t>
            </a:r>
          </a:p>
          <a:p>
            <a:pPr lvl="1"/>
            <a:r>
              <a:rPr lang="en-US" dirty="0" smtClean="0"/>
              <a:t>How do you</a:t>
            </a:r>
            <a:br>
              <a:rPr lang="en-US" dirty="0" smtClean="0"/>
            </a:br>
            <a:r>
              <a:rPr lang="en-US" dirty="0" smtClean="0"/>
              <a:t>implement </a:t>
            </a:r>
            <a:br>
              <a:rPr lang="en-US" dirty="0" smtClean="0"/>
            </a:br>
            <a:r>
              <a:rPr lang="en-US" dirty="0" smtClean="0"/>
              <a:t>“</a:t>
            </a:r>
            <a:r>
              <a:rPr lang="en-US" dirty="0" smtClean="0">
                <a:latin typeface="Courier New" panose="02070309020205020404" pitchFamily="49" charset="0"/>
                <a:cs typeface="Courier New" panose="02070309020205020404" pitchFamily="49" charset="0"/>
              </a:rPr>
              <a:t>r3 = r1 + r2</a:t>
            </a:r>
            <a:r>
              <a:rPr lang="en-US" dirty="0" smtClean="0"/>
              <a:t>”?</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7589678"/>
              </p:ext>
            </p:extLst>
          </p:nvPr>
        </p:nvGraphicFramePr>
        <p:xfrm>
          <a:off x="3657600" y="2011680"/>
          <a:ext cx="5440680" cy="3708400"/>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tblGrid>
              <a:tr h="370840">
                <a:tc>
                  <a:txBody>
                    <a:bodyPr/>
                    <a:lstStyle/>
                    <a:p>
                      <a:pPr algn="ctr"/>
                      <a:r>
                        <a:rPr lang="en-US" dirty="0" smtClean="0">
                          <a:latin typeface="Calibri" charset="0"/>
                          <a:ea typeface="Calibri" charset="0"/>
                          <a:cs typeface="Calibri" charset="0"/>
                        </a:rPr>
                        <a:t>Format</a:t>
                      </a:r>
                      <a:endParaRPr lang="en-US" dirty="0">
                        <a:latin typeface="Calibri" charset="0"/>
                        <a:ea typeface="Calibri" charset="0"/>
                        <a:cs typeface="Calibri" charset="0"/>
                      </a:endParaRPr>
                    </a:p>
                  </a:txBody>
                  <a:tcPr>
                    <a:solidFill>
                      <a:srgbClr val="4B2A85"/>
                    </a:solidFill>
                  </a:tcPr>
                </a:tc>
                <a:tc>
                  <a:txBody>
                    <a:bodyPr/>
                    <a:lstStyle/>
                    <a:p>
                      <a:pPr algn="ctr"/>
                      <a:r>
                        <a:rPr lang="en-US" dirty="0" smtClean="0">
                          <a:latin typeface="Calibri" charset="0"/>
                          <a:ea typeface="Calibri" charset="0"/>
                          <a:cs typeface="Calibri" charset="0"/>
                        </a:rPr>
                        <a:t>Computation</a:t>
                      </a:r>
                      <a:endParaRPr lang="en-US" dirty="0">
                        <a:latin typeface="Calibri" charset="0"/>
                        <a:ea typeface="Calibri" charset="0"/>
                        <a:cs typeface="Calibri" charset="0"/>
                      </a:endParaRPr>
                    </a:p>
                  </a:txBody>
                  <a:tcPr>
                    <a:solidFill>
                      <a:srgbClr val="4B2A85"/>
                    </a:solidFill>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addq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r>
                        <a:rPr lang="en-US" dirty="0" smtClean="0">
                          <a:latin typeface="Calibri" charset="0"/>
                          <a:ea typeface="Calibri" charset="0"/>
                          <a:cs typeface="Calibri" charset="0"/>
                        </a:rPr>
                        <a: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1"/>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subq</a:t>
                      </a:r>
                      <a:r>
                        <a:rPr lang="en-US" i="1" baseline="0" dirty="0" smtClean="0">
                          <a:latin typeface="Courier New" panose="02070309020205020404" pitchFamily="49" charset="0"/>
                          <a:ea typeface="Calibri" charset="0"/>
                          <a:cs typeface="Courier New" panose="02070309020205020404" pitchFamily="49" charset="0"/>
                        </a:rPr>
                        <a:t> </a:t>
                      </a:r>
                      <a:r>
                        <a:rPr lang="en-US" i="1" baseline="0" dirty="0" err="1" smtClean="0">
                          <a:latin typeface="Courier New" panose="02070309020205020404" pitchFamily="49" charset="0"/>
                          <a:ea typeface="Calibri" charset="0"/>
                          <a:cs typeface="Courier New" panose="02070309020205020404" pitchFamily="49" charset="0"/>
                        </a:rPr>
                        <a:t>s</a:t>
                      </a:r>
                      <a:r>
                        <a:rPr lang="en-US" i="1" dirty="0" err="1" smtClean="0">
                          <a:latin typeface="Courier New" panose="02070309020205020404" pitchFamily="49" charset="0"/>
                          <a:ea typeface="Calibri" charset="0"/>
                          <a:cs typeface="Courier New" panose="02070309020205020404" pitchFamily="49" charset="0"/>
                        </a:rPr>
                        <a:t>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2"/>
                  </a:ext>
                </a:extLst>
              </a:tr>
              <a:tr h="370840">
                <a:tc>
                  <a:txBody>
                    <a:bodyPr/>
                    <a:lstStyle/>
                    <a:p>
                      <a:r>
                        <a:rPr lang="en-US" b="1" dirty="0" err="1" smtClean="0">
                          <a:latin typeface="Courier New" panose="02070309020205020404" pitchFamily="49" charset="0"/>
                          <a:ea typeface="Anonymous Pro" charset="0"/>
                          <a:cs typeface="Courier New" panose="02070309020205020404" pitchFamily="49" charset="0"/>
                        </a:rPr>
                        <a:t>imulq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signed </a:t>
                      </a:r>
                      <a:r>
                        <a:rPr lang="en-US" dirty="0" err="1" smtClean="0">
                          <a:latin typeface="Calibri" charset="0"/>
                          <a:ea typeface="Calibri" charset="0"/>
                          <a:cs typeface="Calibri" charset="0"/>
                        </a:rPr>
                        <a:t>mult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3"/>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sarq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&gt;&gt;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smtClean="0">
                          <a:latin typeface="Calibri" charset="0"/>
                          <a:ea typeface="Calibri" charset="0"/>
                          <a:cs typeface="Calibri" charset="0"/>
                        </a:rPr>
                        <a:t>A</a:t>
                      </a:r>
                      <a:r>
                        <a:rPr lang="en-US" b="0" i="0" dirty="0" smtClean="0">
                          <a:latin typeface="Calibri" charset="0"/>
                          <a:ea typeface="Calibri" charset="0"/>
                          <a:cs typeface="Calibri" charset="0"/>
                        </a:rPr>
                        <a:t>rithmetic</a:t>
                      </a:r>
                      <a:endParaRPr lang="en-US" b="0" i="0" dirty="0">
                        <a:latin typeface="Calibri" charset="0"/>
                        <a:ea typeface="Calibri" charset="0"/>
                        <a:cs typeface="Calibri" charset="0"/>
                      </a:endParaRPr>
                    </a:p>
                  </a:txBody>
                  <a:tcPr>
                    <a:noFill/>
                  </a:tcPr>
                </a:tc>
                <a:extLst>
                  <a:ext uri="{0D108BD9-81ED-4DB2-BD59-A6C34878D82A}">
                    <a16:rowId xmlns:a16="http://schemas.microsoft.com/office/drawing/2014/main" val="10004"/>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shrq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&gt;&gt;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smtClean="0">
                          <a:latin typeface="Calibri" charset="0"/>
                          <a:ea typeface="Calibri" charset="0"/>
                          <a:cs typeface="Calibri" charset="0"/>
                        </a:rPr>
                        <a:t>L</a:t>
                      </a:r>
                      <a:r>
                        <a:rPr lang="en-US" b="0" i="0" dirty="0" smtClean="0">
                          <a:latin typeface="Calibri" charset="0"/>
                          <a:ea typeface="Calibri" charset="0"/>
                          <a:cs typeface="Calibri" charset="0"/>
                        </a:rPr>
                        <a:t>ogical</a:t>
                      </a:r>
                      <a:endParaRPr lang="en-US" b="0" i="0" dirty="0">
                        <a:latin typeface="Calibri" charset="0"/>
                        <a:ea typeface="Calibri" charset="0"/>
                        <a:cs typeface="Calibri" charset="0"/>
                      </a:endParaRPr>
                    </a:p>
                  </a:txBody>
                  <a:tcPr>
                    <a:noFill/>
                  </a:tcPr>
                </a:tc>
                <a:extLst>
                  <a:ext uri="{0D108BD9-81ED-4DB2-BD59-A6C34878D82A}">
                    <a16:rowId xmlns:a16="http://schemas.microsoft.com/office/drawing/2014/main" val="10005"/>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shlq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dirty="0" err="1" smtClean="0">
                          <a:latin typeface="Courier New" panose="02070309020205020404" pitchFamily="49" charset="0"/>
                          <a:ea typeface="Calibri" charset="0"/>
                          <a:cs typeface="Courier New" panose="02070309020205020404" pitchFamily="49" charset="0"/>
                        </a:rPr>
                        <a:t>d</a:t>
                      </a:r>
                      <a:r>
                        <a:rPr lang="en-US" i="1" dirty="0" err="1" smtClean="0">
                          <a:latin typeface="Courier New" panose="02070309020205020404" pitchFamily="49" charset="0"/>
                          <a:ea typeface="Calibri" charset="0"/>
                          <a:cs typeface="Courier New" panose="02070309020205020404" pitchFamily="49" charset="0"/>
                        </a:rPr>
                        <a:t>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&lt;&lt;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(same</a:t>
                      </a:r>
                      <a:r>
                        <a:rPr lang="en-US" baseline="0" dirty="0" smtClean="0">
                          <a:latin typeface="Calibri" charset="0"/>
                          <a:ea typeface="Calibri" charset="0"/>
                          <a:cs typeface="Calibri" charset="0"/>
                        </a:rPr>
                        <a:t> as</a:t>
                      </a:r>
                      <a:r>
                        <a:rPr lang="en-US" dirty="0" smtClean="0">
                          <a:latin typeface="Calibri" charset="0"/>
                          <a:ea typeface="Calibri" charset="0"/>
                          <a:cs typeface="Calibri" charset="0"/>
                        </a:rPr>
                        <a:t> </a:t>
                      </a:r>
                      <a:r>
                        <a:rPr lang="en-US" dirty="0" err="1" smtClean="0">
                          <a:latin typeface="Courier New" panose="02070309020205020404" pitchFamily="49" charset="0"/>
                          <a:ea typeface="Anonymous Pro" charset="0"/>
                          <a:cs typeface="Courier New" panose="02070309020205020404" pitchFamily="49" charset="0"/>
                        </a:rPr>
                        <a:t>salq</a:t>
                      </a:r>
                      <a:r>
                        <a:rPr lang="en-US" dirty="0" smtClean="0">
                          <a:latin typeface="Calibri" charset="0"/>
                          <a:ea typeface="Calibri" charset="0"/>
                          <a:cs typeface="Calibri" charset="0"/>
                        </a:rPr>
                        <a: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6"/>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xorq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7"/>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andq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&amp;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8"/>
                  </a:ext>
                </a:extLst>
              </a:tr>
              <a:tr h="370840">
                <a:tc>
                  <a:txBody>
                    <a:bodyPr/>
                    <a:lstStyle/>
                    <a:p>
                      <a:r>
                        <a:rPr lang="en-US" b="1" dirty="0" smtClean="0">
                          <a:latin typeface="Courier New" panose="02070309020205020404" pitchFamily="49" charset="0"/>
                          <a:ea typeface="Anonymous Pro" charset="0"/>
                          <a:cs typeface="Courier New" panose="02070309020205020404" pitchFamily="49" charset="0"/>
                        </a:rPr>
                        <a:t>  </a:t>
                      </a:r>
                      <a:r>
                        <a:rPr lang="en-US" b="1" dirty="0" err="1" smtClean="0">
                          <a:latin typeface="Courier New" panose="02070309020205020404" pitchFamily="49" charset="0"/>
                          <a:ea typeface="Anonymous Pro" charset="0"/>
                          <a:cs typeface="Courier New" panose="02070309020205020404" pitchFamily="49" charset="0"/>
                        </a:rPr>
                        <a:t>orq</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src</a:t>
                      </a:r>
                      <a:r>
                        <a:rPr lang="en-US" dirty="0" smtClean="0">
                          <a:latin typeface="Courier New" panose="02070309020205020404" pitchFamily="49" charset="0"/>
                          <a:ea typeface="Calibri" charset="0"/>
                          <a:cs typeface="Courier New" panose="02070309020205020404" pitchFamily="49" charset="0"/>
                        </a:rPr>
                        <a:t>, </a:t>
                      </a:r>
                      <a:r>
                        <a:rPr lang="en-US" i="1" dirty="0" err="1" smtClean="0">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dst</a:t>
                      </a:r>
                      <a:r>
                        <a:rPr lang="en-US" i="1" dirty="0" smtClean="0">
                          <a:latin typeface="Calibri" charset="0"/>
                          <a:ea typeface="Calibri" charset="0"/>
                          <a:cs typeface="Calibri" charset="0"/>
                        </a:rPr>
                        <a:t> | </a:t>
                      </a:r>
                      <a:r>
                        <a:rPr lang="en-US" i="1" dirty="0" err="1" smtClean="0">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9"/>
                  </a:ext>
                </a:extLst>
              </a:tr>
            </a:tbl>
          </a:graphicData>
        </a:graphic>
      </p:graphicFrame>
      <p:sp>
        <p:nvSpPr>
          <p:cNvPr id="6" name="Rounded Rectangle 5"/>
          <p:cNvSpPr/>
          <p:nvPr/>
        </p:nvSpPr>
        <p:spPr bwMode="auto">
          <a:xfrm>
            <a:off x="1165860" y="1920240"/>
            <a:ext cx="2194560" cy="69728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FF0000"/>
                </a:solidFill>
                <a:latin typeface="Calibri" charset="0"/>
                <a:ea typeface="Calibri" charset="0"/>
                <a:cs typeface="Calibri" charset="0"/>
              </a:rPr>
              <a:t>Maximum of one memory operand</a:t>
            </a:r>
            <a:endParaRPr kumimoji="0" lang="en-US" sz="2000" b="1" i="0" u="none" strike="noStrike" cap="none" normalizeH="0" baseline="0" dirty="0" smtClean="0">
              <a:ln>
                <a:noFill/>
              </a:ln>
              <a:solidFill>
                <a:srgbClr val="FF0000"/>
              </a:solidFill>
              <a:effectLst/>
              <a:latin typeface="Calibri" charset="0"/>
              <a:ea typeface="Calibri" charset="0"/>
              <a:cs typeface="Calibri" charset="0"/>
            </a:endParaRPr>
          </a:p>
        </p:txBody>
      </p:sp>
      <p:grpSp>
        <p:nvGrpSpPr>
          <p:cNvPr id="14" name="Group 13"/>
          <p:cNvGrpSpPr/>
          <p:nvPr/>
        </p:nvGrpSpPr>
        <p:grpSpPr>
          <a:xfrm>
            <a:off x="4370832" y="5650992"/>
            <a:ext cx="2265880" cy="415052"/>
            <a:chOff x="4370832" y="5623560"/>
            <a:chExt cx="2265880" cy="415052"/>
          </a:xfrm>
        </p:grpSpPr>
        <p:sp>
          <p:nvSpPr>
            <p:cNvPr id="9" name="TextBox 8"/>
            <p:cNvSpPr txBox="1"/>
            <p:nvPr/>
          </p:nvSpPr>
          <p:spPr>
            <a:xfrm>
              <a:off x="4416552" y="5669280"/>
              <a:ext cx="2220160" cy="369332"/>
            </a:xfrm>
            <a:prstGeom prst="rect">
              <a:avLst/>
            </a:prstGeom>
            <a:noFill/>
          </p:spPr>
          <p:txBody>
            <a:bodyPr wrap="none" rtlCol="0">
              <a:spAutoFit/>
            </a:bodyPr>
            <a:lstStyle/>
            <a:p>
              <a:r>
                <a:rPr lang="en-US" sz="1800" b="0" dirty="0" smtClean="0">
                  <a:latin typeface="Calibri" pitchFamily="34" charset="0"/>
                </a:rPr>
                <a:t>operand size specifier</a:t>
              </a:r>
            </a:p>
          </p:txBody>
        </p:sp>
        <p:cxnSp>
          <p:nvCxnSpPr>
            <p:cNvPr id="12" name="Elbow Connector 11"/>
            <p:cNvCxnSpPr/>
            <p:nvPr/>
          </p:nvCxnSpPr>
          <p:spPr bwMode="auto">
            <a:xfrm rot="10800000">
              <a:off x="4370832" y="5623560"/>
              <a:ext cx="91440" cy="246888"/>
            </a:xfrm>
            <a:prstGeom prst="bentConnector3">
              <a:avLst>
                <a:gd name="adj1" fmla="val 99875"/>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3041640" y="1684080"/>
              <a:ext cx="5089320" cy="4360680"/>
            </p14:xfrm>
          </p:contentPart>
        </mc:Choice>
        <mc:Fallback xmlns="">
          <p:pic>
            <p:nvPicPr>
              <p:cNvPr id="13" name="Ink 12"/>
              <p:cNvPicPr/>
              <p:nvPr/>
            </p:nvPicPr>
            <p:blipFill>
              <a:blip r:embed="rId4"/>
              <a:stretch>
                <a:fillRect/>
              </a:stretch>
            </p:blipFill>
            <p:spPr>
              <a:xfrm>
                <a:off x="3034440" y="1675080"/>
                <a:ext cx="5103720" cy="4379400"/>
              </a:xfrm>
              <a:prstGeom prst="rect">
                <a:avLst/>
              </a:prstGeom>
            </p:spPr>
          </p:pic>
        </mc:Fallback>
      </mc:AlternateContent>
    </p:spTree>
    <p:extLst>
      <p:ext uri="{BB962C8B-B14F-4D97-AF65-F5344CB8AC3E}">
        <p14:creationId xmlns:p14="http://schemas.microsoft.com/office/powerpoint/2010/main" val="13690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Arithmetic Operations</a:t>
            </a:r>
            <a:endParaRPr lang="en-US" dirty="0"/>
          </a:p>
        </p:txBody>
      </p:sp>
      <p:sp>
        <p:nvSpPr>
          <p:cNvPr id="3" name="Content Placeholder 2"/>
          <p:cNvSpPr>
            <a:spLocks noGrp="1"/>
          </p:cNvSpPr>
          <p:nvPr>
            <p:ph idx="1"/>
          </p:nvPr>
        </p:nvSpPr>
        <p:spPr/>
        <p:txBody>
          <a:bodyPr/>
          <a:lstStyle/>
          <a:p>
            <a:r>
              <a:rPr lang="en-US" dirty="0" smtClean="0"/>
              <a:t>Unary (one-operand) Instructions:</a:t>
            </a:r>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See CSPP Section </a:t>
            </a:r>
            <a:r>
              <a:rPr lang="en-US" dirty="0"/>
              <a:t>3.5.5 for more instructions</a:t>
            </a:r>
            <a:r>
              <a:rPr lang="en-US" dirty="0" smtClean="0"/>
              <a:t>:  </a:t>
            </a:r>
            <a:br>
              <a:rPr lang="en-US" dirty="0" smtClean="0"/>
            </a:br>
            <a:r>
              <a:rPr lang="en-US" dirty="0" err="1" smtClean="0">
                <a:latin typeface="Courier New" panose="02070309020205020404" pitchFamily="49" charset="0"/>
                <a:cs typeface="Courier New" panose="02070309020205020404" pitchFamily="49" charset="0"/>
              </a:rPr>
              <a:t>mulq</a:t>
            </a:r>
            <a:r>
              <a:rPr lang="en-US" dirty="0" smtClean="0"/>
              <a:t>,  </a:t>
            </a:r>
            <a:r>
              <a:rPr lang="en-US" dirty="0" err="1">
                <a:latin typeface="Courier New" panose="02070309020205020404" pitchFamily="49" charset="0"/>
                <a:cs typeface="Courier New" panose="02070309020205020404" pitchFamily="49" charset="0"/>
              </a:rPr>
              <a:t>cqto</a:t>
            </a:r>
            <a:r>
              <a:rPr lang="en-US" dirty="0" smtClean="0"/>
              <a:t>,  </a:t>
            </a:r>
            <a:r>
              <a:rPr lang="en-US" dirty="0" err="1">
                <a:latin typeface="Courier New" panose="02070309020205020404" pitchFamily="49" charset="0"/>
                <a:cs typeface="Courier New" panose="02070309020205020404" pitchFamily="49" charset="0"/>
              </a:rPr>
              <a:t>idivq</a:t>
            </a:r>
            <a:r>
              <a:rPr lang="en-US" dirty="0" smtClean="0"/>
              <a:t>,  </a:t>
            </a:r>
            <a:r>
              <a:rPr lang="en-US" dirty="0" err="1" smtClean="0">
                <a:latin typeface="Courier New" panose="02070309020205020404" pitchFamily="49" charset="0"/>
                <a:cs typeface="Courier New" panose="02070309020205020404" pitchFamily="49" charset="0"/>
              </a:rPr>
              <a:t>divq</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815305"/>
              </p:ext>
            </p:extLst>
          </p:nvPr>
        </p:nvGraphicFramePr>
        <p:xfrm>
          <a:off x="2286000" y="1920240"/>
          <a:ext cx="6766560" cy="2286000"/>
        </p:xfrm>
        <a:graphic>
          <a:graphicData uri="http://schemas.openxmlformats.org/drawingml/2006/table">
            <a:tbl>
              <a:tblPr firstRow="1" bandRow="1">
                <a:tableStyleId>{00A15C55-8517-42AA-B614-E9B94910E393}</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dirty="0" smtClean="0">
                          <a:latin typeface="Calibri" charset="0"/>
                          <a:ea typeface="Calibri" charset="0"/>
                          <a:cs typeface="Calibri" charset="0"/>
                        </a:rPr>
                        <a:t>Format</a:t>
                      </a:r>
                      <a:endParaRPr lang="en-US" sz="2400" dirty="0">
                        <a:latin typeface="Calibri" charset="0"/>
                        <a:ea typeface="Calibri" charset="0"/>
                        <a:cs typeface="Calibri" charset="0"/>
                      </a:endParaRPr>
                    </a:p>
                  </a:txBody>
                  <a:tcPr>
                    <a:solidFill>
                      <a:srgbClr val="4B2A85"/>
                    </a:solidFill>
                  </a:tcPr>
                </a:tc>
                <a:tc>
                  <a:txBody>
                    <a:bodyPr/>
                    <a:lstStyle/>
                    <a:p>
                      <a:pPr algn="ctr"/>
                      <a:r>
                        <a:rPr lang="en-US" sz="2400" dirty="0" smtClean="0">
                          <a:latin typeface="Calibri" charset="0"/>
                          <a:ea typeface="Calibri" charset="0"/>
                          <a:cs typeface="Calibri" charset="0"/>
                        </a:rPr>
                        <a:t>Computation</a:t>
                      </a:r>
                      <a:endParaRPr lang="en-US" sz="2400" dirty="0">
                        <a:latin typeface="Calibri" charset="0"/>
                        <a:ea typeface="Calibri" charset="0"/>
                        <a:cs typeface="Calibri" charset="0"/>
                      </a:endParaRPr>
                    </a:p>
                  </a:txBody>
                  <a:tcPr>
                    <a:solidFill>
                      <a:srgbClr val="4B2A85"/>
                    </a:solidFill>
                  </a:tcPr>
                </a:tc>
                <a:tc>
                  <a:txBody>
                    <a:bodyPr/>
                    <a:lstStyle/>
                    <a:p>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incq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+ 1</a:t>
                      </a:r>
                      <a:endParaRPr lang="en-US" sz="2400" i="1" dirty="0">
                        <a:latin typeface="Calibri" charset="0"/>
                        <a:ea typeface="Calibri" charset="0"/>
                        <a:cs typeface="Calibri" charset="0"/>
                      </a:endParaRPr>
                    </a:p>
                  </a:txBody>
                  <a:tcPr/>
                </a:tc>
                <a:tc>
                  <a:txBody>
                    <a:bodyPr/>
                    <a:lstStyle/>
                    <a:p>
                      <a:r>
                        <a:rPr lang="en-US" sz="2400" dirty="0" smtClean="0">
                          <a:latin typeface="Calibri" charset="0"/>
                          <a:ea typeface="Calibri" charset="0"/>
                          <a:cs typeface="Calibri" charset="0"/>
                        </a:rPr>
                        <a:t>increment</a:t>
                      </a:r>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1"/>
                  </a:ext>
                </a:extLst>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decq</a:t>
                      </a:r>
                      <a:r>
                        <a:rPr lang="en-US" sz="2400" i="1" baseline="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1</a:t>
                      </a:r>
                      <a:endParaRPr lang="en-US" sz="2400" i="1" dirty="0">
                        <a:latin typeface="Calibri" charset="0"/>
                        <a:ea typeface="Calibri" charset="0"/>
                        <a:cs typeface="Calibri" charset="0"/>
                      </a:endParaRPr>
                    </a:p>
                  </a:txBody>
                  <a:tcPr/>
                </a:tc>
                <a:tc>
                  <a:txBody>
                    <a:bodyPr/>
                    <a:lstStyle/>
                    <a:p>
                      <a:r>
                        <a:rPr lang="en-US" sz="2400" dirty="0" smtClean="0">
                          <a:latin typeface="Calibri" charset="0"/>
                          <a:ea typeface="Calibri" charset="0"/>
                          <a:cs typeface="Calibri" charset="0"/>
                        </a:rPr>
                        <a:t>decrement</a:t>
                      </a:r>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2"/>
                  </a:ext>
                </a:extLst>
              </a:tr>
              <a:tr h="370840">
                <a:tc>
                  <a:txBody>
                    <a:bodyPr/>
                    <a:lstStyle/>
                    <a:p>
                      <a:pPr algn="ctr"/>
                      <a:r>
                        <a:rPr lang="en-US" sz="2400" b="1" baseline="0" dirty="0" err="1" smtClean="0">
                          <a:latin typeface="Courier New" panose="02070309020205020404" pitchFamily="49" charset="0"/>
                          <a:ea typeface="Anonymous Pro" charset="0"/>
                          <a:cs typeface="Courier New" panose="02070309020205020404" pitchFamily="49" charset="0"/>
                        </a:rPr>
                        <a:t>neg</a:t>
                      </a:r>
                      <a:r>
                        <a:rPr lang="en-US" sz="2400" b="1" dirty="0" err="1" smtClean="0">
                          <a:latin typeface="Courier New" panose="02070309020205020404" pitchFamily="49" charset="0"/>
                          <a:ea typeface="Anonymous Pro" charset="0"/>
                          <a:cs typeface="Courier New" panose="02070309020205020404" pitchFamily="49" charset="0"/>
                        </a:rPr>
                        <a:t>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dirty="0" smtClean="0">
                          <a:latin typeface="Calibri" charset="0"/>
                          <a:ea typeface="Calibri" charset="0"/>
                          <a:cs typeface="Calibri" charset="0"/>
                        </a:rPr>
                        <a:t>negate</a:t>
                      </a:r>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3"/>
                  </a:ext>
                </a:extLst>
              </a:tr>
              <a:tr h="370840">
                <a:tc>
                  <a:txBody>
                    <a:bodyPr/>
                    <a:lstStyle/>
                    <a:p>
                      <a:pPr algn="ctr"/>
                      <a:r>
                        <a:rPr lang="en-US" sz="2400" b="1" dirty="0" err="1" smtClean="0">
                          <a:latin typeface="Courier New" panose="02070309020205020404" pitchFamily="49" charset="0"/>
                          <a:ea typeface="Anonymous Pro" charset="0"/>
                          <a:cs typeface="Courier New" panose="02070309020205020404" pitchFamily="49" charset="0"/>
                        </a:rPr>
                        <a:t>notq</a:t>
                      </a:r>
                      <a:r>
                        <a:rPr lang="en-US" sz="2400" dirty="0" smtClean="0">
                          <a:latin typeface="Courier New" panose="02070309020205020404" pitchFamily="49" charset="0"/>
                          <a:ea typeface="Calibri" charset="0"/>
                          <a:cs typeface="Courier New" panose="02070309020205020404" pitchFamily="49" charset="0"/>
                        </a:rPr>
                        <a:t> </a:t>
                      </a:r>
                      <a:r>
                        <a:rPr lang="en-US" sz="2400" i="1" dirty="0" err="1" smtClean="0">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smtClean="0">
                          <a:latin typeface="Calibri" charset="0"/>
                          <a:ea typeface="Calibri" charset="0"/>
                          <a:cs typeface="Calibri" charset="0"/>
                        </a:rPr>
                        <a:t>dst</a:t>
                      </a:r>
                      <a:r>
                        <a:rPr lang="en-US" sz="2400" i="1" dirty="0" smtClean="0">
                          <a:latin typeface="Calibri" charset="0"/>
                          <a:ea typeface="Calibri" charset="0"/>
                          <a:cs typeface="Calibri" charset="0"/>
                        </a:rPr>
                        <a:t> = ~</a:t>
                      </a:r>
                      <a:r>
                        <a:rPr lang="en-US" sz="2400" i="1" dirty="0" err="1" smtClean="0">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b="0" i="0" dirty="0" smtClean="0">
                          <a:latin typeface="Calibri" charset="0"/>
                          <a:ea typeface="Calibri" charset="0"/>
                          <a:cs typeface="Calibri" charset="0"/>
                        </a:rPr>
                        <a:t>bitwise</a:t>
                      </a:r>
                      <a:r>
                        <a:rPr lang="en-US" sz="2400" b="0" i="0" baseline="0" dirty="0" smtClean="0">
                          <a:latin typeface="Calibri" charset="0"/>
                          <a:ea typeface="Calibri" charset="0"/>
                          <a:cs typeface="Calibri" charset="0"/>
                        </a:rPr>
                        <a:t> complement</a:t>
                      </a:r>
                      <a:endParaRPr lang="en-US" sz="2400" b="0" i="0" dirty="0">
                        <a:latin typeface="Calibri" charset="0"/>
                        <a:ea typeface="Calibri" charset="0"/>
                        <a:cs typeface="Calibri" charset="0"/>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139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custDataLst>
              <p:tags r:id="rId1"/>
            </p:custDataLst>
          </p:nvPr>
        </p:nvSpPr>
        <p:spPr>
          <a:ln/>
        </p:spPr>
        <p:txBody>
          <a:bodyPr/>
          <a:lstStyle/>
          <a:p>
            <a:r>
              <a:rPr lang="en-US" dirty="0" smtClean="0"/>
              <a:t>Arithmetic Example</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sp>
        <p:nvSpPr>
          <p:cNvPr id="17412" name="Rectangle 4"/>
          <p:cNvSpPr>
            <a:spLocks/>
          </p:cNvSpPr>
          <p:nvPr>
            <p:custDataLst>
              <p:tags r:id="rId3"/>
            </p:custDataLst>
          </p:nvPr>
        </p:nvSpPr>
        <p:spPr bwMode="auto">
          <a:xfrm>
            <a:off x="393192" y="1362456"/>
            <a:ext cx="5394960" cy="192360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smtClean="0">
                <a:latin typeface="Courier New" panose="02070309020205020404" pitchFamily="49" charset="0"/>
                <a:ea typeface="Monaco" charset="0"/>
                <a:cs typeface="Courier New" panose="02070309020205020404" pitchFamily="49" charset="0"/>
                <a:sym typeface="Monaco" charset="0"/>
              </a:rPr>
              <a:t>simple_arith</a:t>
            </a:r>
            <a:r>
              <a:rPr lang="en-US" sz="2000" b="0" dirty="0" smtClean="0">
                <a:latin typeface="Courier New" panose="02070309020205020404" pitchFamily="49" charset="0"/>
                <a:ea typeface="Monaco" charset="0"/>
                <a:cs typeface="Courier New" panose="02070309020205020404" pitchFamily="49" charset="0"/>
                <a:sym typeface="Monaco" charset="0"/>
              </a:rPr>
              <a:t>(</a:t>
            </a: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b="0" dirty="0">
                <a:latin typeface="Courier New" panose="02070309020205020404" pitchFamily="49" charset="0"/>
                <a:ea typeface="Monaco" charset="0"/>
                <a:cs typeface="Courier New" panose="02070309020205020404" pitchFamily="49" charset="0"/>
                <a:sym typeface="Monaco" charset="0"/>
              </a:rPr>
              <a:t>x,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y)</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t1 </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x + y</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t2 = t1 * 3;</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return</a:t>
            </a:r>
            <a:r>
              <a:rPr lang="en-US" sz="2000" b="0" dirty="0" smtClean="0">
                <a:latin typeface="Courier New" panose="02070309020205020404" pitchFamily="49" charset="0"/>
                <a:ea typeface="Monaco" charset="0"/>
                <a:cs typeface="Courier New" panose="02070309020205020404" pitchFamily="49" charset="0"/>
                <a:sym typeface="Monaco" charset="0"/>
              </a:rPr>
              <a:t> t2;</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1116874238"/>
              </p:ext>
            </p:extLst>
          </p:nvPr>
        </p:nvGraphicFramePr>
        <p:xfrm>
          <a:off x="6035040" y="457200"/>
          <a:ext cx="2926080" cy="1524000"/>
        </p:xfrm>
        <a:graphic>
          <a:graphicData uri="http://schemas.openxmlformats.org/drawingml/2006/table">
            <a:tbl>
              <a:tblPr firstRow="1" bandRow="1">
                <a:tableStyleId>{073A0DAA-6AF3-43AB-8588-CEC1D06C72B9}</a:tableStyleId>
              </a:tblPr>
              <a:tblGrid>
                <a:gridCol w="10972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pPr algn="ctr"/>
                      <a:r>
                        <a:rPr lang="en-US" dirty="0" smtClean="0">
                          <a:latin typeface="Calibri" panose="020F0502020204030204" pitchFamily="34" charset="0"/>
                          <a:cs typeface="Calibri" panose="020F0502020204030204" pitchFamily="34" charset="0"/>
                        </a:rPr>
                        <a:t>Register</a:t>
                      </a:r>
                      <a:endParaRPr lang="en-US" dirty="0">
                        <a:latin typeface="Calibri" panose="020F0502020204030204" pitchFamily="34" charset="0"/>
                        <a:cs typeface="Calibri" panose="020F0502020204030204" pitchFamily="34" charset="0"/>
                      </a:endParaRPr>
                    </a:p>
                  </a:txBody>
                  <a:tcPr>
                    <a:solidFill>
                      <a:srgbClr val="4B2A85"/>
                    </a:solidFill>
                  </a:tcPr>
                </a:tc>
                <a:tc>
                  <a:txBody>
                    <a:bodyPr/>
                    <a:lstStyle/>
                    <a:p>
                      <a:pPr algn="ctr"/>
                      <a:r>
                        <a:rPr lang="en-US" dirty="0" smtClean="0">
                          <a:latin typeface="Calibri" panose="020F0502020204030204" pitchFamily="34" charset="0"/>
                          <a:cs typeface="Calibri" panose="020F0502020204030204" pitchFamily="34" charset="0"/>
                        </a:rPr>
                        <a:t>Use(s)</a:t>
                      </a:r>
                      <a:endParaRPr lang="en-US" dirty="0">
                        <a:latin typeface="Calibri" panose="020F0502020204030204" pitchFamily="34" charset="0"/>
                        <a:cs typeface="Calibri" panose="020F0502020204030204" pitchFamily="34" charset="0"/>
                      </a:endParaRPr>
                    </a:p>
                  </a:txBody>
                  <a:tcPr>
                    <a:solidFill>
                      <a:srgbClr val="4B2A85"/>
                    </a:solidFill>
                  </a:tcPr>
                </a:tc>
                <a:extLst>
                  <a:ext uri="{0D108BD9-81ED-4DB2-BD59-A6C34878D82A}">
                    <a16:rowId xmlns:a16="http://schemas.microsoft.com/office/drawing/2014/main" val="10000"/>
                  </a:ext>
                </a:extLst>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rdi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alibri" panose="020F0502020204030204" pitchFamily="34" charset="0"/>
                          <a:cs typeface="Calibri" panose="020F0502020204030204" pitchFamily="34" charset="0"/>
                        </a:rPr>
                        <a:t>1</a:t>
                      </a:r>
                      <a:r>
                        <a:rPr lang="en-US" baseline="30000" dirty="0" smtClean="0">
                          <a:latin typeface="Calibri" panose="020F0502020204030204" pitchFamily="34" charset="0"/>
                          <a:cs typeface="Calibri" panose="020F0502020204030204" pitchFamily="34" charset="0"/>
                        </a:rPr>
                        <a:t>st</a:t>
                      </a:r>
                      <a:r>
                        <a:rPr lang="en-US" dirty="0" smtClean="0">
                          <a:latin typeface="Calibri" panose="020F0502020204030204" pitchFamily="34" charset="0"/>
                          <a:cs typeface="Calibri" panose="020F0502020204030204" pitchFamily="34" charset="0"/>
                        </a:rPr>
                        <a:t> argument (</a:t>
                      </a:r>
                      <a:r>
                        <a:rPr lang="en-US" dirty="0" smtClean="0">
                          <a:latin typeface="Courier New" panose="02070309020205020404" pitchFamily="49" charset="0"/>
                          <a:cs typeface="Courier New" panose="02070309020205020404" pitchFamily="49" charset="0"/>
                        </a:rPr>
                        <a:t>x</a:t>
                      </a:r>
                      <a:r>
                        <a:rPr lang="en-US" dirty="0" smtClean="0">
                          <a:latin typeface="Calibri" panose="020F0502020204030204" pitchFamily="34" charset="0"/>
                          <a:cs typeface="Calibri" panose="020F0502020204030204" pitchFamily="34" charset="0"/>
                        </a:rPr>
                        <a:t>)</a:t>
                      </a:r>
                      <a:endParaRPr lang="en-US"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rsi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alibri" panose="020F0502020204030204" pitchFamily="34" charset="0"/>
                          <a:cs typeface="Calibri" panose="020F0502020204030204" pitchFamily="34" charset="0"/>
                        </a:rPr>
                        <a:t>2</a:t>
                      </a:r>
                      <a:r>
                        <a:rPr lang="en-US" baseline="30000" dirty="0" smtClean="0">
                          <a:latin typeface="Calibri" panose="020F0502020204030204" pitchFamily="34" charset="0"/>
                          <a:cs typeface="Calibri" panose="020F0502020204030204" pitchFamily="34" charset="0"/>
                        </a:rPr>
                        <a:t>nd</a:t>
                      </a:r>
                      <a:r>
                        <a:rPr lang="en-US" dirty="0" smtClean="0">
                          <a:latin typeface="Calibri" panose="020F0502020204030204" pitchFamily="34" charset="0"/>
                          <a:cs typeface="Calibri" panose="020F0502020204030204" pitchFamily="34" charset="0"/>
                        </a:rPr>
                        <a:t> argument (</a:t>
                      </a:r>
                      <a:r>
                        <a:rPr lang="en-US" dirty="0" smtClean="0">
                          <a:latin typeface="Courier New" panose="02070309020205020404" pitchFamily="49" charset="0"/>
                          <a:cs typeface="Courier New" panose="02070309020205020404" pitchFamily="49" charset="0"/>
                        </a:rPr>
                        <a:t>y</a:t>
                      </a:r>
                      <a:r>
                        <a:rPr lang="en-US" dirty="0" smtClean="0">
                          <a:latin typeface="Calibri" panose="020F0502020204030204" pitchFamily="34" charset="0"/>
                          <a:cs typeface="Calibri" panose="020F0502020204030204" pitchFamily="34" charset="0"/>
                        </a:rPr>
                        <a:t>)</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81000">
                <a:tc>
                  <a:txBody>
                    <a:bodyPr/>
                    <a:lstStyle/>
                    <a:p>
                      <a:pPr algn="ct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rax</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smtClean="0">
                          <a:latin typeface="Calibri" panose="020F0502020204030204" pitchFamily="34" charset="0"/>
                          <a:cs typeface="Calibri" panose="020F0502020204030204" pitchFamily="34" charset="0"/>
                        </a:rPr>
                        <a:t>return value</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7" name="Rectangle 4"/>
          <p:cNvSpPr>
            <a:spLocks/>
          </p:cNvSpPr>
          <p:nvPr>
            <p:custDataLst>
              <p:tags r:id="rId5"/>
            </p:custDataLst>
          </p:nvPr>
        </p:nvSpPr>
        <p:spPr bwMode="auto">
          <a:xfrm>
            <a:off x="6309360" y="3108960"/>
            <a:ext cx="2011680" cy="130805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y += x;</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smtClean="0">
                <a:latin typeface="Courier New" panose="02070309020205020404" pitchFamily="49" charset="0"/>
                <a:ea typeface="Monaco" charset="0"/>
                <a:cs typeface="Courier New" panose="02070309020205020404" pitchFamily="49" charset="0"/>
                <a:sym typeface="Monaco" charset="0"/>
              </a:rPr>
              <a:t>y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smtClean="0">
                <a:latin typeface="Courier New" panose="02070309020205020404" pitchFamily="49" charset="0"/>
                <a:ea typeface="Monaco" charset="0"/>
                <a:cs typeface="Courier New" panose="02070309020205020404" pitchFamily="49" charset="0"/>
                <a:sym typeface="Monaco" charset="0"/>
              </a:rPr>
              <a:t>long</a:t>
            </a:r>
            <a:r>
              <a:rPr lang="en-US" sz="2000" b="0" dirty="0" smtClean="0">
                <a:latin typeface="Courier New" panose="02070309020205020404" pitchFamily="49" charset="0"/>
                <a:ea typeface="Monaco" charset="0"/>
                <a:cs typeface="Courier New" panose="02070309020205020404" pitchFamily="49" charset="0"/>
                <a:sym typeface="Monaco" charset="0"/>
              </a:rPr>
              <a:t> r = y; </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smtClean="0">
                <a:latin typeface="Courier New" panose="02070309020205020404" pitchFamily="49" charset="0"/>
                <a:ea typeface="Monaco" charset="0"/>
                <a:cs typeface="Courier New" panose="02070309020205020404" pitchFamily="49" charset="0"/>
                <a:sym typeface="Monaco" charset="0"/>
              </a:rPr>
              <a:t>return</a:t>
            </a:r>
            <a:r>
              <a:rPr lang="en-US" sz="2000" b="0" dirty="0" smtClean="0">
                <a:latin typeface="Courier New" panose="02070309020205020404" pitchFamily="49" charset="0"/>
                <a:ea typeface="Monaco" charset="0"/>
                <a:cs typeface="Courier New" panose="02070309020205020404" pitchFamily="49" charset="0"/>
                <a:sym typeface="Monaco" charset="0"/>
              </a:rPr>
              <a:t> r;</a:t>
            </a:r>
            <a:endParaRPr lang="en-US" sz="2000" b="0" dirty="0">
              <a:latin typeface="Courier New" panose="02070309020205020404" pitchFamily="49" charset="0"/>
              <a:ea typeface="Monaco" charset="0"/>
              <a:cs typeface="Courier New" panose="02070309020205020404" pitchFamily="49" charset="0"/>
              <a:sym typeface="Monaco" charset="0"/>
            </a:endParaRPr>
          </a:p>
        </p:txBody>
      </p:sp>
      <p:sp>
        <p:nvSpPr>
          <p:cNvPr id="11" name="Rectangle 4"/>
          <p:cNvSpPr>
            <a:spLocks/>
          </p:cNvSpPr>
          <p:nvPr>
            <p:custDataLst>
              <p:tags r:id="rId6"/>
            </p:custDataLst>
          </p:nvPr>
        </p:nvSpPr>
        <p:spPr bwMode="auto">
          <a:xfrm>
            <a:off x="1033272" y="4572000"/>
            <a:ext cx="4114800" cy="1615827"/>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addq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rdi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imulq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smtClean="0">
                <a:latin typeface="Courier New" panose="02070309020205020404" pitchFamily="49" charset="0"/>
                <a:ea typeface="Monaco" charset="0"/>
                <a:cs typeface="Courier New" panose="02070309020205020404" pitchFamily="49" charset="0"/>
                <a:sym typeface="Monaco" charset="0"/>
              </a:rPr>
              <a:t>  $</a:t>
            </a:r>
            <a:r>
              <a:rPr lang="en-US" sz="2000" b="0" dirty="0">
                <a:latin typeface="Courier New" panose="02070309020205020404" pitchFamily="49" charset="0"/>
                <a:ea typeface="Monaco" charset="0"/>
                <a:cs typeface="Courier New" panose="02070309020205020404" pitchFamily="49" charset="0"/>
                <a:sym typeface="Monaco" charset="0"/>
              </a:rPr>
              <a:t>3, </a:t>
            </a:r>
            <a:r>
              <a:rPr lang="en-US" sz="2000" b="0" dirty="0" smtClean="0">
                <a:latin typeface="Courier New" panose="02070309020205020404" pitchFamily="49" charset="0"/>
                <a:ea typeface="Monaco" charset="0"/>
                <a:cs typeface="Courier New" panose="02070309020205020404" pitchFamily="49" charset="0"/>
                <a:sym typeface="Monaco" charset="0"/>
              </a:rPr>
              <a:t>%</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movq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smtClean="0">
                <a:latin typeface="Courier New" panose="02070309020205020404" pitchFamily="49" charset="0"/>
                <a:ea typeface="Monaco" charset="0"/>
                <a:cs typeface="Courier New" panose="02070309020205020404" pitchFamily="49" charset="0"/>
                <a:sym typeface="Monaco" charset="0"/>
              </a:rPr>
              <a:t>rsi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rax</a:t>
            </a:r>
            <a:r>
              <a:rPr lang="en-US" sz="2000" b="0" dirty="0">
                <a:latin typeface="Courier New" panose="02070309020205020404" pitchFamily="49" charset="0"/>
                <a:ea typeface="Monaco" charset="0"/>
                <a:cs typeface="Courier New" panose="02070309020205020404" pitchFamily="49" charset="0"/>
                <a:sym typeface="Monaco" charset="0"/>
              </a:rPr>
              <a:t> </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smtClean="0">
                <a:latin typeface="Courier New" panose="02070309020205020404" pitchFamily="49" charset="0"/>
                <a:ea typeface="Monaco" charset="0"/>
                <a:cs typeface="Courier New" panose="02070309020205020404" pitchFamily="49" charset="0"/>
                <a:sym typeface="Monaco" charset="0"/>
              </a:rPr>
              <a:t>ret</a:t>
            </a:r>
            <a:endParaRPr lang="en-US" sz="2000" dirty="0">
              <a:latin typeface="Courier New" panose="02070309020205020404" pitchFamily="49" charset="0"/>
              <a:ea typeface="Monaco" charset="0"/>
              <a:cs typeface="Courier New" panose="02070309020205020404" pitchFamily="49" charset="0"/>
              <a:sym typeface="Monaco" charset="0"/>
            </a:endParaRPr>
          </a:p>
        </p:txBody>
      </p:sp>
      <p:cxnSp>
        <p:nvCxnSpPr>
          <p:cNvPr id="4" name="Straight Arrow Connector 3"/>
          <p:cNvCxnSpPr/>
          <p:nvPr/>
        </p:nvCxnSpPr>
        <p:spPr bwMode="auto">
          <a:xfrm>
            <a:off x="4839478" y="2743200"/>
            <a:ext cx="1331167" cy="385665"/>
          </a:xfrm>
          <a:prstGeom prst="straightConnector1">
            <a:avLst/>
          </a:prstGeom>
          <a:noFill/>
          <a:ln w="38100" cap="flat" cmpd="sng" algn="ctr">
            <a:solidFill>
              <a:srgbClr val="4B2A85"/>
            </a:solidFill>
            <a:prstDash val="solid"/>
            <a:round/>
            <a:headEnd type="arrow" w="med" len="med"/>
            <a:tailEnd type="arrow"/>
          </a:ln>
          <a:effectLst/>
        </p:spPr>
      </p:cxnSp>
      <p:cxnSp>
        <p:nvCxnSpPr>
          <p:cNvPr id="13" name="Straight Arrow Connector 12"/>
          <p:cNvCxnSpPr/>
          <p:nvPr/>
        </p:nvCxnSpPr>
        <p:spPr bwMode="auto">
          <a:xfrm flipV="1">
            <a:off x="4839477" y="4389120"/>
            <a:ext cx="1331167" cy="385665"/>
          </a:xfrm>
          <a:prstGeom prst="straightConnector1">
            <a:avLst/>
          </a:prstGeom>
          <a:noFill/>
          <a:ln w="38100" cap="flat" cmpd="sng" algn="ctr">
            <a:solidFill>
              <a:srgbClr val="4B2A85"/>
            </a:solidFill>
            <a:prstDash val="solid"/>
            <a:round/>
            <a:headEnd type="arrow" w="med" len="med"/>
            <a:tailEnd type="arrow"/>
          </a:ln>
          <a:effectLst/>
        </p:spPr>
      </p:cxnSp>
    </p:spTree>
    <p:extLst>
      <p:ext uri="{BB962C8B-B14F-4D97-AF65-F5344CB8AC3E}">
        <p14:creationId xmlns:p14="http://schemas.microsoft.com/office/powerpoint/2010/main" val="31808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custDataLst>
              <p:tags r:id="rId1"/>
            </p:custDataLst>
          </p:nvPr>
        </p:nvSpPr>
        <p:spPr>
          <a:xfrm>
            <a:off x="356616" y="438912"/>
            <a:ext cx="8403336" cy="758952"/>
          </a:xfrm>
        </p:spPr>
        <p:txBody>
          <a:bodyPr/>
          <a:lstStyle/>
          <a:p>
            <a:r>
              <a:rPr lang="en-US" dirty="0" smtClean="0"/>
              <a:t>Example of Basic Addressing </a:t>
            </a:r>
            <a:r>
              <a:rPr lang="en-US" dirty="0"/>
              <a:t>Modes</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sp>
        <p:nvSpPr>
          <p:cNvPr id="7" name="Rectangle 4"/>
          <p:cNvSpPr>
            <a:spLocks/>
          </p:cNvSpPr>
          <p:nvPr>
            <p:custDataLst>
              <p:tags r:id="rId3"/>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8" name="Rectangle 4"/>
          <p:cNvSpPr>
            <a:spLocks/>
          </p:cNvSpPr>
          <p:nvPr>
            <p:custDataLst>
              <p:tags r:id="rId4"/>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2616480" y="4698720"/>
              <a:ext cx="1334160" cy="1741320"/>
            </p14:xfrm>
          </p:contentPart>
        </mc:Choice>
        <mc:Fallback xmlns="">
          <p:pic>
            <p:nvPicPr>
              <p:cNvPr id="11" name="Ink 10"/>
              <p:cNvPicPr/>
              <p:nvPr/>
            </p:nvPicPr>
            <p:blipFill>
              <a:blip r:embed="rId8"/>
              <a:stretch>
                <a:fillRect/>
              </a:stretch>
            </p:blipFill>
            <p:spPr>
              <a:xfrm>
                <a:off x="2608920" y="4692240"/>
                <a:ext cx="1348920" cy="1756080"/>
              </a:xfrm>
              <a:prstGeom prst="rect">
                <a:avLst/>
              </a:prstGeom>
            </p:spPr>
          </p:pic>
        </mc:Fallback>
      </mc:AlternateContent>
    </p:spTree>
    <p:extLst>
      <p:ext uri="{BB962C8B-B14F-4D97-AF65-F5344CB8AC3E}">
        <p14:creationId xmlns:p14="http://schemas.microsoft.com/office/powerpoint/2010/main" val="1798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Lab 1b due Monday (4/22)</a:t>
            </a:r>
          </a:p>
          <a:p>
            <a:pPr lvl="1"/>
            <a:r>
              <a:rPr lang="en-US" dirty="0"/>
              <a:t>Submit </a:t>
            </a:r>
            <a:r>
              <a:rPr lang="en-US" dirty="0" err="1">
                <a:latin typeface="Courier New" panose="02070309020205020404" pitchFamily="49" charset="0"/>
                <a:cs typeface="Courier New" panose="02070309020205020404" pitchFamily="49" charset="0"/>
              </a:rPr>
              <a:t>bits.c</a:t>
            </a:r>
            <a:r>
              <a:rPr lang="en-US" dirty="0"/>
              <a:t> and </a:t>
            </a:r>
            <a:r>
              <a:rPr lang="en-US" dirty="0">
                <a:latin typeface="Courier New" panose="02070309020205020404" pitchFamily="49" charset="0"/>
                <a:cs typeface="Courier New" panose="02070309020205020404" pitchFamily="49" charset="0"/>
              </a:rPr>
              <a:t>lab1Breflect.txt</a:t>
            </a:r>
          </a:p>
          <a:p>
            <a:pPr lvl="2"/>
            <a:endParaRPr lang="en-US" dirty="0"/>
          </a:p>
          <a:p>
            <a:r>
              <a:rPr lang="en-US" dirty="0"/>
              <a:t>Homework 2 due Wednesday (4/24)</a:t>
            </a:r>
          </a:p>
          <a:p>
            <a:pPr lvl="1"/>
            <a:r>
              <a:rPr lang="en-US" dirty="0"/>
              <a:t>On Integers, Floating Point, and </a:t>
            </a:r>
            <a:r>
              <a:rPr lang="en-US" dirty="0" smtClean="0"/>
              <a:t>x86-64</a:t>
            </a:r>
          </a:p>
          <a:p>
            <a:pPr lvl="1"/>
            <a:endParaRPr lang="en-US" dirty="0"/>
          </a:p>
          <a:p>
            <a:r>
              <a:rPr lang="en-US" dirty="0" smtClean="0"/>
              <a:t>Lab </a:t>
            </a:r>
            <a:r>
              <a:rPr lang="en-US" dirty="0"/>
              <a:t>2 (x86-64) </a:t>
            </a:r>
            <a:r>
              <a:rPr lang="en-US" dirty="0" smtClean="0"/>
              <a:t>coming soon, due Wednesday (5/01)</a:t>
            </a:r>
          </a:p>
          <a:p>
            <a:pPr marL="363474" lvl="1" indent="0">
              <a:buNone/>
            </a:pPr>
            <a:endParaRPr lang="en-US" dirty="0" smtClean="0"/>
          </a:p>
          <a:p>
            <a:endParaRPr lang="en-US" dirty="0" smtClean="0"/>
          </a:p>
          <a:p>
            <a:pPr lvl="2"/>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3964175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Understanding  </a:t>
            </a:r>
            <a:r>
              <a:rPr lang="en-US" dirty="0">
                <a:latin typeface="Courier New" panose="02070309020205020404" pitchFamily="49" charset="0"/>
                <a:cs typeface="Courier New" panose="02070309020205020404" pitchFamily="49" charset="0"/>
              </a:rPr>
              <a:t>s</a:t>
            </a:r>
            <a:r>
              <a:rPr lang="en-US" dirty="0" smtClean="0">
                <a:latin typeface="Courier New" panose="02070309020205020404" pitchFamily="49" charset="0"/>
                <a:cs typeface="Courier New" panose="02070309020205020404" pitchFamily="49" charset="0"/>
              </a:rPr>
              <a:t>wap()</a:t>
            </a:r>
            <a:endParaRPr lang="en-US"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20</a:t>
            </a:fld>
            <a:endParaRPr lang="en-US"/>
          </a:p>
        </p:txBody>
      </p:sp>
      <p:grpSp>
        <p:nvGrpSpPr>
          <p:cNvPr id="18" name="Group 17"/>
          <p:cNvGrpSpPr/>
          <p:nvPr/>
        </p:nvGrpSpPr>
        <p:grpSpPr>
          <a:xfrm>
            <a:off x="5394960" y="1280160"/>
            <a:ext cx="1752600" cy="2301240"/>
            <a:chOff x="5394960" y="1280160"/>
            <a:chExt cx="1752600" cy="2301240"/>
          </a:xfrm>
        </p:grpSpPr>
        <p:grpSp>
          <p:nvGrpSpPr>
            <p:cNvPr id="7" name="Group 6"/>
            <p:cNvGrpSpPr/>
            <p:nvPr>
              <p:custDataLst>
                <p:tags r:id="rId16"/>
              </p:custDataLst>
            </p:nvPr>
          </p:nvGrpSpPr>
          <p:grpSpPr>
            <a:xfrm>
              <a:off x="5394960" y="1828800"/>
              <a:ext cx="1752600" cy="1752600"/>
              <a:chOff x="9111129" y="1790700"/>
              <a:chExt cx="1752600" cy="1752600"/>
            </a:xfrm>
          </p:grpSpPr>
          <p:sp>
            <p:nvSpPr>
              <p:cNvPr id="56"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57"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58"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59"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60"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1"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2"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3"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grpSp>
        <p:sp>
          <p:nvSpPr>
            <p:cNvPr id="28"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cxnSp>
        <p:nvCxnSpPr>
          <p:cNvPr id="3" name="Straight Arrow Connector 2"/>
          <p:cNvCxnSpPr>
            <a:endCxn id="34" idx="1"/>
          </p:cNvCxnSpPr>
          <p:nvPr>
            <p:custDataLst>
              <p:tags r:id="rId3"/>
            </p:custDataLst>
          </p:nvPr>
        </p:nvCxnSpPr>
        <p:spPr bwMode="auto">
          <a:xfrm>
            <a:off x="6947129" y="2019300"/>
            <a:ext cx="825271" cy="0"/>
          </a:xfrm>
          <a:prstGeom prst="straightConnector1">
            <a:avLst/>
          </a:prstGeom>
          <a:noFill/>
          <a:ln w="25400" cap="flat" cmpd="sng" algn="ctr">
            <a:solidFill>
              <a:srgbClr val="4B2A85"/>
            </a:solidFill>
            <a:prstDash val="solid"/>
            <a:round/>
            <a:headEnd type="none" w="med" len="med"/>
            <a:tailEnd type="arrow"/>
          </a:ln>
          <a:effectLst/>
        </p:spPr>
      </p:cxnSp>
      <p:cxnSp>
        <p:nvCxnSpPr>
          <p:cNvPr id="29" name="Straight Arrow Connector 28"/>
          <p:cNvCxnSpPr>
            <a:stCxn id="33" idx="5"/>
            <a:endCxn id="38" idx="1"/>
          </p:cNvCxnSpPr>
          <p:nvPr>
            <p:custDataLst>
              <p:tags r:id="rId4"/>
            </p:custDataLst>
          </p:nvPr>
        </p:nvCxnSpPr>
        <p:spPr bwMode="auto">
          <a:xfrm>
            <a:off x="6927455" y="2533181"/>
            <a:ext cx="844945" cy="1010119"/>
          </a:xfrm>
          <a:prstGeom prst="straightConnector1">
            <a:avLst/>
          </a:prstGeom>
          <a:noFill/>
          <a:ln w="25400" cap="flat" cmpd="sng" algn="ctr">
            <a:solidFill>
              <a:srgbClr val="4B2A85"/>
            </a:solidFill>
            <a:prstDash val="solid"/>
            <a:round/>
            <a:headEnd type="none" w="med" len="med"/>
            <a:tailEnd type="arrow"/>
          </a:ln>
          <a:effectLst/>
        </p:spPr>
      </p:cxnSp>
      <p:sp>
        <p:nvSpPr>
          <p:cNvPr id="5" name="Oval 4"/>
          <p:cNvSpPr/>
          <p:nvPr>
            <p:custDataLst>
              <p:tags r:id="rId5"/>
            </p:custDataLst>
          </p:nvPr>
        </p:nvSpPr>
        <p:spPr bwMode="auto">
          <a:xfrm>
            <a:off x="6794729" y="1943100"/>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3" name="Oval 32"/>
          <p:cNvSpPr/>
          <p:nvPr>
            <p:custDataLst>
              <p:tags r:id="rId6"/>
            </p:custDataLst>
          </p:nvPr>
        </p:nvSpPr>
        <p:spPr bwMode="auto">
          <a:xfrm>
            <a:off x="6797373" y="2403099"/>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grpSp>
        <p:nvGrpSpPr>
          <p:cNvPr id="19" name="Group 18"/>
          <p:cNvGrpSpPr/>
          <p:nvPr/>
        </p:nvGrpSpPr>
        <p:grpSpPr>
          <a:xfrm>
            <a:off x="7665991" y="1280160"/>
            <a:ext cx="1279617" cy="2453640"/>
            <a:chOff x="7665991" y="1280160"/>
            <a:chExt cx="1279617" cy="2453640"/>
          </a:xfrm>
        </p:grpSpPr>
        <p:sp>
          <p:nvSpPr>
            <p:cNvPr id="160773" name="Text Box 5"/>
            <p:cNvSpPr txBox="1">
              <a:spLocks noChangeArrowheads="1"/>
            </p:cNvSpPr>
            <p:nvPr>
              <p:custDataLst>
                <p:tags r:id="rId9"/>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6" name="Group 5"/>
            <p:cNvGrpSpPr/>
            <p:nvPr>
              <p:custDataLst>
                <p:tags r:id="rId10"/>
              </p:custDataLst>
            </p:nvPr>
          </p:nvGrpSpPr>
          <p:grpSpPr>
            <a:xfrm>
              <a:off x="7772400" y="1828800"/>
              <a:ext cx="1066800" cy="1905000"/>
              <a:chOff x="7181178" y="1456675"/>
              <a:chExt cx="1066800" cy="1905000"/>
            </a:xfrm>
          </p:grpSpPr>
          <p:sp>
            <p:nvSpPr>
              <p:cNvPr id="34" name="Rectangle 8"/>
              <p:cNvSpPr>
                <a:spLocks noChangeArrowheads="1"/>
              </p:cNvSpPr>
              <p:nvPr>
                <p:custDataLst>
                  <p:tags r:id="rId11"/>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5" name="Rectangle 9"/>
              <p:cNvSpPr>
                <a:spLocks noChangeArrowheads="1"/>
              </p:cNvSpPr>
              <p:nvPr>
                <p:custDataLst>
                  <p:tags r:id="rId12"/>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6" name="Rectangle 10"/>
              <p:cNvSpPr>
                <a:spLocks noChangeArrowheads="1"/>
              </p:cNvSpPr>
              <p:nvPr>
                <p:custDataLst>
                  <p:tags r:id="rId13"/>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7" name="Rectangle 11"/>
              <p:cNvSpPr>
                <a:spLocks noChangeArrowheads="1"/>
              </p:cNvSpPr>
              <p:nvPr>
                <p:custDataLst>
                  <p:tags r:id="rId14"/>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8" name="Rectangle 20"/>
              <p:cNvSpPr>
                <a:spLocks noChangeArrowheads="1"/>
              </p:cNvSpPr>
              <p:nvPr>
                <p:custDataLst>
                  <p:tags r:id="rId15"/>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grpSp>
      </p:grpSp>
      <p:sp>
        <p:nvSpPr>
          <p:cNvPr id="9" name="Rounded Rectangle 8"/>
          <p:cNvSpPr/>
          <p:nvPr/>
        </p:nvSpPr>
        <p:spPr bwMode="auto">
          <a:xfrm>
            <a:off x="5486400" y="4160520"/>
            <a:ext cx="2450592" cy="1828800"/>
          </a:xfrm>
          <a:prstGeom prst="roundRect">
            <a:avLst>
              <a:gd name="adj" fmla="val 5966"/>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70000"/>
              </a:lnSpc>
              <a:spcBef>
                <a:spcPct val="50000"/>
              </a:spcBef>
              <a:tabLst>
                <a:tab pos="1206500" algn="l"/>
              </a:tabLst>
            </a:pPr>
            <a:r>
              <a:rPr lang="en-US" sz="2000" u="sng" dirty="0" smtClean="0">
                <a:latin typeface="Calibri" pitchFamily="34" charset="0"/>
              </a:rPr>
              <a:t>Register</a:t>
            </a:r>
            <a:r>
              <a:rPr lang="en-US" sz="2000" dirty="0" smtClean="0">
                <a:latin typeface="Calibri" pitchFamily="34" charset="0"/>
              </a:rPr>
              <a:t>        </a:t>
            </a:r>
            <a:r>
              <a:rPr lang="en-US" sz="2000" u="sng" dirty="0" smtClean="0">
                <a:latin typeface="Calibri" pitchFamily="34" charset="0"/>
              </a:rPr>
              <a:t>Variable</a:t>
            </a:r>
            <a:endParaRPr lang="en-US" sz="2000" u="sng" dirty="0">
              <a:latin typeface="Calibri" pitchFamily="34"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rdi</a:t>
            </a:r>
            <a:r>
              <a:rPr lang="en-US" sz="2000" b="0" dirty="0" smtClean="0">
                <a:latin typeface="Courier New" panose="02070309020205020404" pitchFamily="49" charset="0"/>
                <a:cs typeface="Courier New" panose="02070309020205020404" pitchFamily="49" charset="0"/>
              </a:rPr>
              <a:t>	⇔  </a:t>
            </a:r>
            <a:r>
              <a:rPr lang="en-US" sz="2000" b="0" dirty="0" err="1" smtClean="0">
                <a:latin typeface="Courier New" panose="02070309020205020404" pitchFamily="49" charset="0"/>
                <a:cs typeface="Courier New" panose="02070309020205020404" pitchFamily="49" charset="0"/>
              </a:rPr>
              <a:t>xp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rsi</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yp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t0</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t1</a:t>
            </a:r>
            <a:endParaRPr lang="en-US" sz="2000" b="0" dirty="0">
              <a:latin typeface="Courier New" panose="02070309020205020404" pitchFamily="49" charset="0"/>
              <a:cs typeface="Courier New" panose="02070309020205020404" pitchFamily="49" charset="0"/>
            </a:endParaRPr>
          </a:p>
        </p:txBody>
      </p:sp>
      <p:sp>
        <p:nvSpPr>
          <p:cNvPr id="30" name="Rectangle 4"/>
          <p:cNvSpPr>
            <a:spLocks/>
          </p:cNvSpPr>
          <p:nvPr>
            <p:custDataLst>
              <p:tags r:id="rId7"/>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31" name="Rectangle 4"/>
          <p:cNvSpPr>
            <a:spLocks/>
          </p:cNvSpPr>
          <p:nvPr>
            <p:custDataLst>
              <p:tags r:id="rId8"/>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7431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21</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5"/>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26"/>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27"/>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28"/>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29"/>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0"/>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smtClean="0">
                  <a:latin typeface="Calibri" panose="020F0502020204030204" pitchFamily="34" charset="0"/>
                  <a:cs typeface="Calibri" panose="020F0502020204030204" pitchFamily="34" charset="0"/>
                </a:rPr>
                <a:t>Word</a:t>
              </a:r>
            </a:p>
            <a:p>
              <a:pPr algn="l">
                <a:lnSpc>
                  <a:spcPct val="80000"/>
                </a:lnSpc>
              </a:pPr>
              <a:r>
                <a:rPr lang="en-US" sz="1800" dirty="0" smtClean="0">
                  <a:latin typeface="Calibri" panose="020F0502020204030204" pitchFamily="34" charset="0"/>
                  <a:cs typeface="Calibri" panose="020F0502020204030204" pitchFamily="34" charset="0"/>
                </a:rPr>
                <a:t>Address</a:t>
              </a:r>
              <a:endParaRPr lang="en-US" sz="1800" dirty="0">
                <a:latin typeface="Calibri" panose="020F0502020204030204" pitchFamily="34" charset="0"/>
                <a:cs typeface="Calibri" panose="020F0502020204030204" pitchFamily="34" charset="0"/>
              </a:endParaRP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5"/>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7"/>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8"/>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19"/>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0"/>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1"/>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2"/>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3"/>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4"/>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6"/>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5"/>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42" name="Group 41"/>
            <p:cNvGrpSpPr/>
            <p:nvPr>
              <p:custDataLst>
                <p:tags r:id="rId6"/>
              </p:custDataLst>
            </p:nvPr>
          </p:nvGrpSpPr>
          <p:grpSpPr>
            <a:xfrm>
              <a:off x="7772399" y="1828800"/>
              <a:ext cx="1066801" cy="1905000"/>
              <a:chOff x="7181177" y="1456675"/>
              <a:chExt cx="1066801" cy="1905000"/>
            </a:xfrm>
          </p:grpSpPr>
          <p:sp>
            <p:nvSpPr>
              <p:cNvPr id="43" name="Rectangle 8"/>
              <p:cNvSpPr>
                <a:spLocks noChangeArrowheads="1"/>
              </p:cNvSpPr>
              <p:nvPr>
                <p:custDataLst>
                  <p:tags r:id="rId7"/>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8"/>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9"/>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0"/>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1"/>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2"/>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13"/>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4"/>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781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smtClean="0">
                  <a:latin typeface="Calibri" panose="020F0502020204030204" pitchFamily="34" charset="0"/>
                  <a:cs typeface="Calibri" panose="020F0502020204030204" pitchFamily="34" charset="0"/>
                </a:rPr>
                <a:t>Word</a:t>
              </a:r>
            </a:p>
            <a:p>
              <a:pPr algn="l">
                <a:lnSpc>
                  <a:spcPct val="80000"/>
                </a:lnSpc>
              </a:pPr>
              <a:r>
                <a:rPr lang="en-US" sz="1800" dirty="0" smtClean="0">
                  <a:latin typeface="Calibri" panose="020F0502020204030204" pitchFamily="34" charset="0"/>
                  <a:cs typeface="Calibri" panose="020F0502020204030204" pitchFamily="34" charset="0"/>
                </a:rPr>
                <a:t>Address</a:t>
              </a:r>
              <a:endParaRPr lang="en-US" sz="1800" dirty="0">
                <a:latin typeface="Calibri" panose="020F0502020204030204" pitchFamily="34" charset="0"/>
                <a:cs typeface="Calibri" panose="020F0502020204030204" pitchFamily="34" charset="0"/>
              </a:endParaRP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123</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rdi), %</a:t>
            </a:r>
            <a:r>
              <a:rPr lang="ro-RO" sz="2000" b="0" dirty="0" smtClean="0">
                <a:solidFill>
                  <a:srgbClr val="FF0000"/>
                </a:solidFill>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smtClean="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smtClean="0">
                <a:latin typeface="Courier New" panose="02070309020205020404" pitchFamily="49" charset="0"/>
                <a:cs typeface="Courier New" panose="02070309020205020404" pitchFamily="49" charset="0"/>
              </a:rPr>
              <a:t>   </a:t>
            </a:r>
            <a:r>
              <a:rPr lang="ro-RO" sz="2000" dirty="0" smtClean="0">
                <a:latin typeface="Courier New" panose="02070309020205020404" pitchFamily="49" charset="0"/>
                <a:cs typeface="Courier New" panose="02070309020205020404" pitchFamily="49" charset="0"/>
              </a:rPr>
              <a:t>movq</a:t>
            </a:r>
            <a:r>
              <a:rPr lang="ro-RO" sz="2000" b="0" dirty="0" smtClean="0">
                <a:latin typeface="Courier New" panose="02070309020205020404" pitchFamily="49" charset="0"/>
                <a:cs typeface="Courier New" panose="02070309020205020404" pitchFamily="49" charset="0"/>
              </a:rPr>
              <a:t>  %rax, (%rsi)</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smtClean="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smtClean="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3" idx="1"/>
            <a:endCxn id="38" idx="3"/>
          </p:cNvCxnSpPr>
          <p:nvPr>
            <p:custDataLst>
              <p:tags r:id="rId5"/>
            </p:custDataLst>
          </p:nvPr>
        </p:nvCxnSpPr>
        <p:spPr bwMode="auto">
          <a:xfrm flipH="1">
            <a:off x="3581400" y="2019300"/>
            <a:ext cx="1645649"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47271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smtClean="0">
                  <a:latin typeface="Calibri" panose="020F0502020204030204" pitchFamily="34" charset="0"/>
                  <a:cs typeface="Calibri" panose="020F0502020204030204" pitchFamily="34" charset="0"/>
                </a:rPr>
                <a:t>Word</a:t>
              </a:r>
            </a:p>
            <a:p>
              <a:pPr algn="l">
                <a:lnSpc>
                  <a:spcPct val="80000"/>
                </a:lnSpc>
              </a:pPr>
              <a:r>
                <a:rPr lang="en-US" sz="1800" dirty="0" smtClean="0">
                  <a:latin typeface="Calibri" panose="020F0502020204030204" pitchFamily="34" charset="0"/>
                  <a:cs typeface="Calibri" panose="020F0502020204030204" pitchFamily="34" charset="0"/>
                </a:rPr>
                <a:t>Address</a:t>
              </a:r>
              <a:endParaRPr lang="en-US" sz="1800" dirty="0">
                <a:latin typeface="Calibri" panose="020F0502020204030204" pitchFamily="34" charset="0"/>
                <a:cs typeface="Calibri" panose="020F0502020204030204" pitchFamily="34" charset="0"/>
              </a:endParaRP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456</a:t>
                </a:r>
                <a:endParaRPr lang="en-US" sz="1800" dirty="0">
                  <a:solidFill>
                    <a:srgbClr val="FF0000"/>
                  </a:solidFill>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rsi), %</a:t>
            </a:r>
            <a:r>
              <a:rPr lang="ro-RO" sz="2000" b="0" dirty="0" smtClean="0">
                <a:solidFill>
                  <a:srgbClr val="FF0000"/>
                </a:solidFill>
                <a:latin typeface="Courier New" panose="02070309020205020404" pitchFamily="49" charset="0"/>
                <a:cs typeface="Courier New" panose="02070309020205020404" pitchFamily="49" charset="0"/>
              </a:rPr>
              <a:t>rdx</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7" idx="1"/>
            <a:endCxn id="39" idx="3"/>
          </p:cNvCxnSpPr>
          <p:nvPr>
            <p:custDataLst>
              <p:tags r:id="rId5"/>
            </p:custDataLst>
          </p:nvPr>
        </p:nvCxnSpPr>
        <p:spPr bwMode="auto">
          <a:xfrm flipH="1" flipV="1">
            <a:off x="3581400" y="3390900"/>
            <a:ext cx="1645649" cy="152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13653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smtClean="0">
                  <a:latin typeface="Calibri" panose="020F0502020204030204" pitchFamily="34" charset="0"/>
                  <a:cs typeface="Calibri" panose="020F0502020204030204" pitchFamily="34" charset="0"/>
                </a:rPr>
                <a:t>Word</a:t>
              </a:r>
            </a:p>
            <a:p>
              <a:pPr algn="l">
                <a:lnSpc>
                  <a:spcPct val="80000"/>
                </a:lnSpc>
              </a:pPr>
              <a:r>
                <a:rPr lang="en-US" sz="1800" dirty="0" smtClean="0">
                  <a:latin typeface="Calibri" panose="020F0502020204030204" pitchFamily="34" charset="0"/>
                  <a:cs typeface="Calibri" panose="020F0502020204030204" pitchFamily="34" charset="0"/>
                </a:rPr>
                <a:t>Address</a:t>
              </a:r>
              <a:endParaRPr lang="en-US" sz="1800" dirty="0">
                <a:latin typeface="Calibri" panose="020F0502020204030204" pitchFamily="34" charset="0"/>
                <a:cs typeface="Calibri" panose="020F0502020204030204" pitchFamily="34" charset="0"/>
              </a:endParaRP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456</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smtClean="0">
                <a:latin typeface="Courier New" panose="02070309020205020404" pitchFamily="49" charset="0"/>
                <a:cs typeface="Courier New" panose="02070309020205020404" pitchFamily="49" charset="0"/>
              </a:rPr>
              <a:t>movq</a:t>
            </a:r>
            <a:r>
              <a:rPr lang="ro-RO" sz="2000" b="0" dirty="0" smtClean="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smtClean="0">
                <a:solidFill>
                  <a:srgbClr val="FF0000"/>
                </a:solidFill>
                <a:latin typeface="Courier New" panose="02070309020205020404" pitchFamily="49" charset="0"/>
                <a:cs typeface="Courier New" panose="02070309020205020404" pitchFamily="49" charset="0"/>
              </a:rPr>
              <a:t>movq</a:t>
            </a:r>
            <a:r>
              <a:rPr lang="ro-RO" sz="2000" b="0" dirty="0" smtClean="0">
                <a:solidFill>
                  <a:srgbClr val="FF0000"/>
                </a:solidFill>
                <a:latin typeface="Courier New" panose="02070309020205020404" pitchFamily="49" charset="0"/>
                <a:cs typeface="Courier New" panose="02070309020205020404" pitchFamily="49" charset="0"/>
              </a:rPr>
              <a:t>  %</a:t>
            </a:r>
            <a:r>
              <a:rPr lang="ro-RO" sz="2000" b="0" dirty="0">
                <a:solidFill>
                  <a:srgbClr val="FF0000"/>
                </a:solidFill>
                <a:latin typeface="Courier New" panose="02070309020205020404" pitchFamily="49" charset="0"/>
                <a:cs typeface="Courier New" panose="02070309020205020404" pitchFamily="49" charset="0"/>
              </a:rPr>
              <a:t>rdx, (%rdi</a:t>
            </a:r>
            <a:r>
              <a:rPr lang="ro-RO" sz="2000" b="0" dirty="0" smtClean="0">
                <a:solidFill>
                  <a:srgbClr val="FF0000"/>
                </a:solidFill>
                <a:latin typeface="Courier New" panose="02070309020205020404" pitchFamily="49" charset="0"/>
                <a:cs typeface="Courier New" panose="02070309020205020404" pitchFamily="49" charset="0"/>
              </a:rPr>
              <a:t>)</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rax, (%rsi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9" idx="3"/>
            <a:endCxn id="49" idx="1"/>
          </p:cNvCxnSpPr>
          <p:nvPr>
            <p:custDataLst>
              <p:tags r:id="rId5"/>
            </p:custDataLst>
          </p:nvPr>
        </p:nvCxnSpPr>
        <p:spPr bwMode="auto">
          <a:xfrm flipV="1">
            <a:off x="3581400" y="2019300"/>
            <a:ext cx="1645648" cy="1371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404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0x120 </a:t>
              </a:r>
              <a:endParaRPr lang="en-US" sz="1800" b="0" dirty="0">
                <a:latin typeface="Courier New" panose="02070309020205020404" pitchFamily="49" charset="0"/>
                <a:cs typeface="Courier New" panose="02070309020205020404" pitchFamily="49" charset="0"/>
              </a:endParaRP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0x118</a:t>
              </a:r>
              <a:endParaRPr lang="en-US" sz="1800" b="0" dirty="0">
                <a:latin typeface="Courier New" panose="02070309020205020404" pitchFamily="49" charset="0"/>
                <a:cs typeface="Courier New" panose="02070309020205020404" pitchFamily="49" charset="0"/>
              </a:endParaRP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0x110 </a:t>
              </a:r>
              <a:endParaRPr lang="en-US" sz="1800" b="0" dirty="0">
                <a:latin typeface="Courier New" panose="02070309020205020404" pitchFamily="49" charset="0"/>
                <a:cs typeface="Courier New" panose="02070309020205020404" pitchFamily="49" charset="0"/>
              </a:endParaRP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0x108 </a:t>
              </a:r>
              <a:endParaRPr lang="en-US" sz="1800" b="0" dirty="0">
                <a:latin typeface="Courier New" panose="02070309020205020404" pitchFamily="49" charset="0"/>
                <a:cs typeface="Courier New" panose="02070309020205020404" pitchFamily="49" charset="0"/>
              </a:endParaRP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smtClean="0">
                  <a:latin typeface="Calibri" panose="020F0502020204030204" pitchFamily="34" charset="0"/>
                  <a:cs typeface="Calibri" panose="020F0502020204030204" pitchFamily="34" charset="0"/>
                </a:rPr>
                <a:t>Word</a:t>
              </a:r>
            </a:p>
            <a:p>
              <a:pPr algn="l">
                <a:lnSpc>
                  <a:spcPct val="80000"/>
                </a:lnSpc>
              </a:pPr>
              <a:r>
                <a:rPr lang="en-US" sz="1800" dirty="0" smtClean="0">
                  <a:latin typeface="Calibri" panose="020F0502020204030204" pitchFamily="34" charset="0"/>
                  <a:cs typeface="Calibri" panose="020F0502020204030204" pitchFamily="34" charset="0"/>
                </a:rPr>
                <a:t>Address</a:t>
              </a:r>
              <a:endParaRPr lang="en-US" sz="1800" dirty="0">
                <a:latin typeface="Calibri" panose="020F0502020204030204" pitchFamily="34" charset="0"/>
                <a:cs typeface="Calibri" panose="020F0502020204030204" pitchFamily="34" charset="0"/>
              </a:endParaRP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0x120</a:t>
                </a:r>
                <a:endParaRPr lang="en-US" sz="1800" dirty="0">
                  <a:latin typeface="Courier New" panose="02070309020205020404" pitchFamily="49" charset="0"/>
                  <a:cs typeface="Courier New" panose="02070309020205020404" pitchFamily="49" charset="0"/>
                </a:endParaRP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0x100</a:t>
                </a:r>
                <a:endParaRPr lang="en-US" sz="1800" dirty="0">
                  <a:latin typeface="Courier New" panose="02070309020205020404" pitchFamily="49" charset="0"/>
                  <a:cs typeface="Courier New" panose="02070309020205020404" pitchFamily="49" charset="0"/>
                </a:endParaRP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123</a:t>
                </a: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Registers</a:t>
              </a:r>
              <a:endParaRPr lang="en-US" sz="2400" dirty="0">
                <a:latin typeface="Calibri" pitchFamily="34" charset="0"/>
              </a:endParaRP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smtClean="0">
                  <a:latin typeface="Calibri" pitchFamily="34" charset="0"/>
                </a:rPr>
                <a:t>Memory</a:t>
              </a:r>
              <a:endParaRPr lang="en-US" sz="2400" dirty="0">
                <a:latin typeface="Calibri" pitchFamily="34" charset="0"/>
              </a:endParaRP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smtClean="0">
                    <a:latin typeface="Anonymous Pro" panose="02060609030202000504" pitchFamily="49" charset="0"/>
                  </a:rPr>
                  <a:t>123</a:t>
                </a:r>
                <a:endParaRPr lang="en-US" sz="1800" dirty="0">
                  <a:latin typeface="Anonymous Pro" panose="02060609030202000504" pitchFamily="49" charset="0"/>
                </a:endParaRP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solidFill>
                      <a:srgbClr val="FF0000"/>
                    </a:solidFill>
                    <a:latin typeface="Courier New" panose="02070309020205020404" pitchFamily="49" charset="0"/>
                    <a:cs typeface="Courier New" panose="02070309020205020404" pitchFamily="49" charset="0"/>
                  </a:rPr>
                  <a:t>123</a:t>
                </a:r>
                <a:endParaRPr lang="en-US" sz="1800" dirty="0">
                  <a:solidFill>
                    <a:srgbClr val="FF0000"/>
                  </a:solidFill>
                  <a:latin typeface="Courier New" panose="02070309020205020404" pitchFamily="49" charset="0"/>
                  <a:cs typeface="Courier New" panose="02070309020205020404" pitchFamily="49" charset="0"/>
                </a:endParaRP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smtClean="0">
                    <a:latin typeface="Courier New" panose="02070309020205020404" pitchFamily="49" charset="0"/>
                    <a:cs typeface="Courier New" panose="02070309020205020404" pitchFamily="49" charset="0"/>
                  </a:rPr>
                  <a:t>456</a:t>
                </a:r>
                <a:endParaRPr lang="en-US" sz="1800" dirty="0">
                  <a:latin typeface="Courier New" panose="02070309020205020404" pitchFamily="49" charset="0"/>
                  <a:cs typeface="Courier New" panose="02070309020205020404" pitchFamily="49" charset="0"/>
                </a:endParaRP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rdi), %</a:t>
            </a:r>
            <a:r>
              <a:rPr lang="ro-RO" sz="2000" b="0" dirty="0" smtClean="0">
                <a:latin typeface="Courier New" panose="02070309020205020404" pitchFamily="49" charset="0"/>
                <a:cs typeface="Courier New" panose="02070309020205020404" pitchFamily="49" charset="0"/>
              </a:rPr>
              <a:t>rax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t0 = *</a:t>
            </a:r>
            <a:r>
              <a:rPr lang="en-US" sz="2000" b="0" dirty="0" err="1" smtClean="0">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rsi), %</a:t>
            </a:r>
            <a:r>
              <a:rPr lang="ro-RO" sz="2000" b="0" dirty="0" smtClean="0">
                <a:latin typeface="Courier New" panose="02070309020205020404" pitchFamily="49" charset="0"/>
                <a:cs typeface="Courier New" panose="02070309020205020404" pitchFamily="49" charset="0"/>
              </a:rPr>
              <a:t>rdx</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t1 = *</a:t>
            </a:r>
            <a:r>
              <a:rPr lang="en-US" sz="2000" b="0" dirty="0" err="1" smtClean="0">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a:t>
            </a:r>
            <a:r>
              <a:rPr lang="ro-RO" sz="2000" b="0" dirty="0" smtClean="0">
                <a:latin typeface="Courier New" panose="02070309020205020404" pitchFamily="49" charset="0"/>
                <a:cs typeface="Courier New" panose="02070309020205020404" pitchFamily="49" charset="0"/>
              </a:rPr>
              <a:t>%</a:t>
            </a:r>
            <a:r>
              <a:rPr lang="ro-RO" sz="2000" b="0" dirty="0">
                <a:latin typeface="Courier New" panose="02070309020205020404" pitchFamily="49" charset="0"/>
                <a:cs typeface="Courier New" panose="02070309020205020404" pitchFamily="49" charset="0"/>
              </a:rPr>
              <a:t>rdx, (%rdi</a:t>
            </a:r>
            <a:r>
              <a:rPr lang="ro-RO" sz="2000" b="0" dirty="0" smtClean="0">
                <a:latin typeface="Courier New" panose="02070309020205020404" pitchFamily="49" charset="0"/>
                <a:cs typeface="Courier New" panose="02070309020205020404" pitchFamily="49" charset="0"/>
              </a:rPr>
              <a:t>)</a:t>
            </a:r>
            <a:r>
              <a:rPr lang="en-US" sz="2000" b="0" dirty="0" smtClean="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xp</a:t>
            </a:r>
            <a:r>
              <a:rPr lang="en-US" sz="2000" b="0" dirty="0" smtClean="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a:t>
            </a:r>
            <a:r>
              <a:rPr lang="ro-RO" sz="2000" b="0" dirty="0" smtClean="0">
                <a:solidFill>
                  <a:srgbClr val="FF0000"/>
                </a:solidFill>
                <a:latin typeface="Courier New" panose="02070309020205020404" pitchFamily="49" charset="0"/>
                <a:cs typeface="Courier New" panose="02070309020205020404" pitchFamily="49" charset="0"/>
              </a:rPr>
              <a:t>%</a:t>
            </a:r>
            <a:r>
              <a:rPr lang="ro-RO" sz="2000" b="0" dirty="0">
                <a:solidFill>
                  <a:srgbClr val="FF0000"/>
                </a:solidFill>
                <a:latin typeface="Courier New" panose="02070309020205020404" pitchFamily="49" charset="0"/>
                <a:cs typeface="Courier New" panose="02070309020205020404" pitchFamily="49" charset="0"/>
              </a:rPr>
              <a:t>rax, (%rsi</a:t>
            </a:r>
            <a:r>
              <a:rPr lang="ro-RO" sz="2000" b="0" dirty="0" smtClean="0">
                <a:solidFill>
                  <a:srgbClr val="FF0000"/>
                </a:solidFill>
                <a:latin typeface="Courier New" panose="02070309020205020404" pitchFamily="49" charset="0"/>
                <a:cs typeface="Courier New" panose="02070309020205020404" pitchFamily="49" charset="0"/>
              </a:rPr>
              <a:t>)</a:t>
            </a:r>
            <a:r>
              <a:rPr lang="en-US" sz="2000" b="0" dirty="0" smtClean="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a:t>
            </a:r>
            <a:r>
              <a:rPr lang="en-US" sz="2000" b="0" dirty="0" smtClean="0">
                <a:solidFill>
                  <a:schemeClr val="bg2"/>
                </a:solidFill>
                <a:latin typeface="Courier New" panose="02070309020205020404" pitchFamily="49" charset="0"/>
                <a:cs typeface="Courier New" panose="02070309020205020404" pitchFamily="49" charset="0"/>
              </a:rPr>
              <a:t> *</a:t>
            </a:r>
            <a:r>
              <a:rPr lang="en-US" sz="2000" b="0" dirty="0" err="1" smtClean="0">
                <a:solidFill>
                  <a:schemeClr val="bg2"/>
                </a:solidFill>
                <a:latin typeface="Courier New" panose="02070309020205020404" pitchFamily="49" charset="0"/>
                <a:cs typeface="Courier New" panose="02070309020205020404" pitchFamily="49" charset="0"/>
              </a:rPr>
              <a:t>yp</a:t>
            </a:r>
            <a:r>
              <a:rPr lang="en-US" sz="2000" b="0" dirty="0" smtClean="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8" idx="3"/>
            <a:endCxn id="47" idx="1"/>
          </p:cNvCxnSpPr>
          <p:nvPr>
            <p:custDataLst>
              <p:tags r:id="rId5"/>
            </p:custDataLst>
          </p:nvPr>
        </p:nvCxnSpPr>
        <p:spPr bwMode="auto">
          <a:xfrm>
            <a:off x="3581400" y="2933700"/>
            <a:ext cx="1645649" cy="609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78824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Memory Addressing Modes:  Basic</a:t>
            </a:r>
            <a:endParaRPr lang="en-US" dirty="0"/>
          </a:p>
        </p:txBody>
      </p:sp>
      <p:sp>
        <p:nvSpPr>
          <p:cNvPr id="5" name="Content Placeholder 4"/>
          <p:cNvSpPr>
            <a:spLocks noGrp="1"/>
          </p:cNvSpPr>
          <p:nvPr>
            <p:ph idx="1"/>
          </p:nvPr>
        </p:nvSpPr>
        <p:spPr/>
        <p:txBody>
          <a:bodyPr/>
          <a:lstStyle/>
          <a:p>
            <a:r>
              <a:rPr lang="en-US" b="1" dirty="0" smtClean="0"/>
              <a:t>Indirect:</a:t>
            </a:r>
            <a:r>
              <a:rPr lang="en-US" dirty="0" smtClean="0"/>
              <a:t>		</a:t>
            </a:r>
            <a:r>
              <a:rPr lang="en-US" dirty="0" smtClean="0">
                <a:latin typeface="Courier New" panose="02070309020205020404" pitchFamily="49" charset="0"/>
                <a:cs typeface="Courier New" panose="02070309020205020404" pitchFamily="49" charset="0"/>
              </a:rPr>
              <a:t>(R)</a:t>
            </a:r>
            <a:r>
              <a:rPr lang="en-US" dirty="0" smtClean="0"/>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R</a:t>
            </a:r>
            <a:r>
              <a:rPr lang="en-US" dirty="0" smtClean="0">
                <a:cs typeface="Calibri" panose="020F0502020204030204" pitchFamily="34" charset="0"/>
              </a:rPr>
              <a:t>]]</a:t>
            </a:r>
          </a:p>
          <a:p>
            <a:pPr lvl="1"/>
            <a:r>
              <a:rPr lang="en-US" dirty="0" smtClean="0"/>
              <a:t>Data in register </a:t>
            </a:r>
            <a:r>
              <a:rPr lang="en-US" dirty="0" smtClean="0">
                <a:latin typeface="Courier New" panose="02070309020205020404" pitchFamily="49" charset="0"/>
                <a:cs typeface="Courier New" panose="02070309020205020404" pitchFamily="49" charset="0"/>
              </a:rPr>
              <a:t>R</a:t>
            </a:r>
            <a:r>
              <a:rPr lang="en-US" dirty="0" smtClean="0"/>
              <a:t> specifies the memory address</a:t>
            </a:r>
          </a:p>
          <a:p>
            <a:pPr lvl="1"/>
            <a:r>
              <a:rPr lang="en-US" dirty="0" smtClean="0"/>
              <a:t>Like pointer dereference in C</a:t>
            </a:r>
          </a:p>
          <a:p>
            <a:pPr lvl="1"/>
            <a:r>
              <a:rPr lang="en-US" u="sng" dirty="0" smtClean="0"/>
              <a:t>Example</a:t>
            </a:r>
            <a:r>
              <a:rPr lang="en-US" dirty="0" smtClean="0"/>
              <a:t>:		</a:t>
            </a:r>
            <a:r>
              <a:rPr lang="en-US" b="1" dirty="0" err="1" smtClean="0">
                <a:latin typeface="Courier New" panose="02070309020205020404" pitchFamily="49" charset="0"/>
                <a:cs typeface="Courier New" panose="02070309020205020404" pitchFamily="49" charset="0"/>
              </a:rPr>
              <a:t>movq</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rcx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rax</a:t>
            </a:r>
            <a:endParaRPr lang="en-US" dirty="0" smtClean="0">
              <a:latin typeface="Courier New" panose="02070309020205020404" pitchFamily="49" charset="0"/>
              <a:cs typeface="Courier New" panose="02070309020205020404" pitchFamily="49" charset="0"/>
            </a:endParaRPr>
          </a:p>
          <a:p>
            <a:pPr lvl="1"/>
            <a:endParaRPr lang="en-US" dirty="0" smtClean="0">
              <a:latin typeface="Courier New" panose="02070309020205020404" pitchFamily="49" charset="0"/>
              <a:cs typeface="Courier New" panose="02070309020205020404" pitchFamily="49" charset="0"/>
            </a:endParaRPr>
          </a:p>
          <a:p>
            <a:r>
              <a:rPr lang="en-US" b="1" dirty="0" smtClean="0"/>
              <a:t>Displacement:</a:t>
            </a:r>
            <a:r>
              <a:rPr lang="en-US" dirty="0" smtClean="0"/>
              <a:t>	</a:t>
            </a:r>
            <a:r>
              <a:rPr lang="en-US" dirty="0" smtClean="0">
                <a:latin typeface="Courier New" panose="02070309020205020404" pitchFamily="49" charset="0"/>
                <a:cs typeface="Courier New" panose="02070309020205020404" pitchFamily="49" charset="0"/>
              </a:rPr>
              <a:t>D(R)</a:t>
            </a:r>
            <a:r>
              <a:rPr lang="en-US" dirty="0" smtClean="0"/>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R</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+D</a:t>
            </a:r>
            <a:r>
              <a:rPr lang="en-US" dirty="0" smtClean="0">
                <a:cs typeface="Calibri" panose="020F0502020204030204" pitchFamily="34" charset="0"/>
              </a:rPr>
              <a:t>]</a:t>
            </a:r>
          </a:p>
          <a:p>
            <a:pPr lvl="1"/>
            <a:r>
              <a:rPr lang="en-US" dirty="0" smtClean="0"/>
              <a:t>Data in register </a:t>
            </a:r>
            <a:r>
              <a:rPr lang="en-US" dirty="0" smtClean="0">
                <a:latin typeface="Courier New" panose="02070309020205020404" pitchFamily="49" charset="0"/>
                <a:cs typeface="Courier New" panose="02070309020205020404" pitchFamily="49" charset="0"/>
              </a:rPr>
              <a:t>R</a:t>
            </a:r>
            <a:r>
              <a:rPr lang="en-US" dirty="0" smtClean="0"/>
              <a:t> specifies the </a:t>
            </a:r>
            <a:r>
              <a:rPr lang="en-US" i="1" dirty="0" smtClean="0"/>
              <a:t>start</a:t>
            </a:r>
            <a:r>
              <a:rPr lang="en-US" dirty="0" smtClean="0"/>
              <a:t> of some memory region</a:t>
            </a:r>
          </a:p>
          <a:p>
            <a:pPr lvl="1"/>
            <a:r>
              <a:rPr lang="en-US" dirty="0" smtClean="0"/>
              <a:t>Constant displacement </a:t>
            </a:r>
            <a:r>
              <a:rPr lang="en-US" dirty="0" smtClean="0">
                <a:latin typeface="Courier New" panose="02070309020205020404" pitchFamily="49" charset="0"/>
                <a:cs typeface="Courier New" panose="02070309020205020404" pitchFamily="49" charset="0"/>
              </a:rPr>
              <a:t>D</a:t>
            </a:r>
            <a:r>
              <a:rPr lang="en-US" dirty="0" smtClean="0"/>
              <a:t> specifies the offset from that address</a:t>
            </a:r>
          </a:p>
          <a:p>
            <a:pPr lvl="1"/>
            <a:r>
              <a:rPr lang="en-US" u="sng" dirty="0" smtClean="0"/>
              <a:t>Example</a:t>
            </a:r>
            <a:r>
              <a:rPr lang="en-US" dirty="0" smtClean="0"/>
              <a:t>:		</a:t>
            </a:r>
            <a:r>
              <a:rPr lang="en-US" b="1" dirty="0" err="1" smtClean="0">
                <a:latin typeface="Courier New" panose="02070309020205020404" pitchFamily="49" charset="0"/>
                <a:cs typeface="Courier New" panose="02070309020205020404" pitchFamily="49" charset="0"/>
              </a:rPr>
              <a:t>movq</a:t>
            </a:r>
            <a:r>
              <a:rPr lang="en-US" dirty="0" smtClean="0">
                <a:latin typeface="Courier New" panose="02070309020205020404" pitchFamily="49" charset="0"/>
                <a:cs typeface="Courier New" panose="02070309020205020404" pitchFamily="49" charset="0"/>
              </a:rPr>
              <a:t> 8(%</a:t>
            </a:r>
            <a:r>
              <a:rPr lang="en-US" dirty="0" err="1" smtClean="0">
                <a:latin typeface="Courier New" panose="02070309020205020404" pitchFamily="49" charset="0"/>
                <a:cs typeface="Courier New" panose="02070309020205020404" pitchFamily="49" charset="0"/>
              </a:rPr>
              <a:t>rbp</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fld id="{7CBE8339-D2AD-46DC-A898-FD1E949067F0}" type="slidenum">
              <a:rPr lang="en-US" smtClean="0"/>
              <a:pPr/>
              <a:t>26</a:t>
            </a:fld>
            <a:endParaRPr lang="en-US" dirty="0"/>
          </a:p>
        </p:txBody>
      </p:sp>
    </p:spTree>
    <p:extLst>
      <p:ext uri="{BB962C8B-B14F-4D97-AF65-F5344CB8AC3E}">
        <p14:creationId xmlns:p14="http://schemas.microsoft.com/office/powerpoint/2010/main" val="2835371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Memory Addressing Modes</a:t>
            </a:r>
            <a:endParaRPr lang="en-US" dirty="0"/>
          </a:p>
        </p:txBody>
      </p:sp>
      <p:sp>
        <p:nvSpPr>
          <p:cNvPr id="3" name="Content Placeholder 2"/>
          <p:cNvSpPr>
            <a:spLocks noGrp="1"/>
          </p:cNvSpPr>
          <p:nvPr>
            <p:ph idx="1"/>
          </p:nvPr>
        </p:nvSpPr>
        <p:spPr>
          <a:xfrm>
            <a:off x="396874" y="1362075"/>
            <a:ext cx="8412480" cy="4972050"/>
          </a:xfrm>
        </p:spPr>
        <p:txBody>
          <a:bodyPr/>
          <a:lstStyle/>
          <a:p>
            <a:r>
              <a:rPr lang="en-US" b="1" dirty="0" smtClean="0"/>
              <a:t>General:</a:t>
            </a:r>
            <a:r>
              <a:rPr lang="en-US" dirty="0" smtClean="0"/>
              <a:t>	</a:t>
            </a:r>
          </a:p>
          <a:p>
            <a:pPr lvl="1"/>
            <a:r>
              <a:rPr lang="en-US" dirty="0" smtClean="0">
                <a:latin typeface="Courier New" panose="02070309020205020404" pitchFamily="49" charset="0"/>
                <a:cs typeface="Courier New" panose="02070309020205020404" pitchFamily="49" charset="0"/>
              </a:rPr>
              <a:t>D(</a:t>
            </a:r>
            <a:r>
              <a:rPr lang="en-US" dirty="0" err="1" smtClean="0">
                <a:latin typeface="Courier New" panose="02070309020205020404" pitchFamily="49" charset="0"/>
                <a:cs typeface="Courier New" panose="02070309020205020404" pitchFamily="49" charset="0"/>
              </a:rPr>
              <a:t>Rb,Ri,S</a:t>
            </a:r>
            <a:r>
              <a:rPr lang="en-US" dirty="0" smtClean="0">
                <a:latin typeface="Courier New" panose="02070309020205020404" pitchFamily="49" charset="0"/>
                <a:cs typeface="Courier New" panose="02070309020205020404" pitchFamily="49" charset="0"/>
              </a:rPr>
              <a:t>)</a:t>
            </a:r>
            <a:r>
              <a:rPr lang="en-US" dirty="0" smtClean="0"/>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Rb</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Ri</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*S+D</a:t>
            </a:r>
            <a:r>
              <a:rPr lang="en-US" dirty="0" smtClean="0">
                <a:cs typeface="Calibri" panose="020F0502020204030204" pitchFamily="34" charset="0"/>
              </a:rPr>
              <a:t>]</a:t>
            </a:r>
          </a:p>
          <a:p>
            <a:pPr lvl="2"/>
            <a:r>
              <a:rPr lang="en-US" dirty="0" err="1" smtClean="0">
                <a:latin typeface="Courier New" panose="02070309020205020404" pitchFamily="49" charset="0"/>
                <a:cs typeface="Courier New" panose="02070309020205020404" pitchFamily="49" charset="0"/>
              </a:rPr>
              <a:t>Rb</a:t>
            </a:r>
            <a:r>
              <a:rPr lang="en-US" dirty="0"/>
              <a:t>:	B</a:t>
            </a:r>
            <a:r>
              <a:rPr lang="en-US" dirty="0" smtClean="0"/>
              <a:t>ase register (any register)</a:t>
            </a:r>
            <a:endParaRPr lang="en-US" dirty="0" smtClean="0">
              <a:latin typeface="Courier New" panose="02070309020205020404" pitchFamily="49" charset="0"/>
              <a:cs typeface="Courier New" panose="02070309020205020404" pitchFamily="49" charset="0"/>
            </a:endParaRPr>
          </a:p>
          <a:p>
            <a:pPr lvl="2"/>
            <a:r>
              <a:rPr lang="en-US" dirty="0" err="1" smtClean="0">
                <a:latin typeface="Courier New" panose="02070309020205020404" pitchFamily="49" charset="0"/>
                <a:cs typeface="Courier New" panose="02070309020205020404" pitchFamily="49" charset="0"/>
              </a:rPr>
              <a:t>Ri</a:t>
            </a:r>
            <a:r>
              <a:rPr lang="en-US" dirty="0"/>
              <a:t>:	</a:t>
            </a:r>
            <a:r>
              <a:rPr lang="en-US" dirty="0" smtClean="0"/>
              <a:t>Index register (any register except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rsp</a:t>
            </a:r>
            <a:r>
              <a:rPr lang="en-US" dirty="0" smtClean="0"/>
              <a:t>)</a:t>
            </a:r>
            <a:endParaRPr lang="en-US" dirty="0" smtClean="0">
              <a:latin typeface="Courier New" panose="02070309020205020404" pitchFamily="49" charset="0"/>
              <a:cs typeface="Courier New" panose="02070309020205020404" pitchFamily="49" charset="0"/>
            </a:endParaRPr>
          </a:p>
          <a:p>
            <a:pPr lvl="2"/>
            <a:r>
              <a:rPr lang="en-US" dirty="0" smtClean="0">
                <a:latin typeface="Courier New" panose="02070309020205020404" pitchFamily="49" charset="0"/>
                <a:cs typeface="Courier New" panose="02070309020205020404" pitchFamily="49" charset="0"/>
              </a:rPr>
              <a:t>S</a:t>
            </a:r>
            <a:r>
              <a:rPr lang="en-US" dirty="0"/>
              <a:t>:	</a:t>
            </a:r>
            <a:r>
              <a:rPr lang="en-US" dirty="0" smtClean="0"/>
              <a:t>Scale factor (1, 2, 4, 8) </a:t>
            </a:r>
            <a:r>
              <a:rPr lang="en-US" dirty="0" smtClean="0">
                <a:solidFill>
                  <a:srgbClr val="FF0000"/>
                </a:solidFill>
              </a:rPr>
              <a:t>– </a:t>
            </a:r>
            <a:r>
              <a:rPr lang="en-US" i="1" dirty="0" smtClean="0">
                <a:solidFill>
                  <a:srgbClr val="FF0000"/>
                </a:solidFill>
              </a:rPr>
              <a:t>why these numbers?</a:t>
            </a:r>
            <a:endParaRPr lang="en-US" i="1" dirty="0" smtClean="0">
              <a:solidFill>
                <a:srgbClr val="FF0000"/>
              </a:solidFill>
              <a:latin typeface="Courier New" panose="02070309020205020404" pitchFamily="49" charset="0"/>
              <a:cs typeface="Courier New" panose="02070309020205020404" pitchFamily="49" charset="0"/>
            </a:endParaRPr>
          </a:p>
          <a:p>
            <a:pPr lvl="2"/>
            <a:r>
              <a:rPr lang="en-US" dirty="0" smtClean="0">
                <a:latin typeface="Courier New" panose="02070309020205020404" pitchFamily="49" charset="0"/>
                <a:cs typeface="Courier New" panose="02070309020205020404" pitchFamily="49" charset="0"/>
              </a:rPr>
              <a:t>D</a:t>
            </a:r>
            <a:r>
              <a:rPr lang="en-US" dirty="0"/>
              <a:t>:	</a:t>
            </a:r>
            <a:r>
              <a:rPr lang="en-US" dirty="0" smtClean="0"/>
              <a:t>Constant displacement value (a.k.a. immediate)</a:t>
            </a:r>
          </a:p>
          <a:p>
            <a:pPr lvl="1"/>
            <a:endParaRPr lang="en-US" dirty="0" smtClean="0"/>
          </a:p>
          <a:p>
            <a:r>
              <a:rPr lang="en-US" b="1" dirty="0" smtClean="0"/>
              <a:t>Special cases  </a:t>
            </a:r>
            <a:r>
              <a:rPr lang="en-US" dirty="0" smtClean="0"/>
              <a:t>(see CSPP Figure 3.3 on p.181)</a:t>
            </a:r>
          </a:p>
          <a:p>
            <a:pPr lvl="1"/>
            <a:r>
              <a:rPr lang="en-US" dirty="0" smtClean="0">
                <a:latin typeface="Courier New" panose="02070309020205020404" pitchFamily="49" charset="0"/>
                <a:cs typeface="Courier New" panose="02070309020205020404" pitchFamily="49" charset="0"/>
              </a:rPr>
              <a:t>D(</a:t>
            </a:r>
            <a:r>
              <a:rPr lang="en-US" dirty="0" err="1" smtClean="0">
                <a:latin typeface="Courier New" panose="02070309020205020404" pitchFamily="49" charset="0"/>
                <a:cs typeface="Courier New" panose="02070309020205020404" pitchFamily="49" charset="0"/>
              </a:rPr>
              <a:t>Rb,Ri</a:t>
            </a:r>
            <a:r>
              <a:rPr lang="en-US" dirty="0" smtClean="0">
                <a:latin typeface="Courier New" panose="02070309020205020404" pitchFamily="49" charset="0"/>
                <a:cs typeface="Courier New" panose="02070309020205020404" pitchFamily="49" charset="0"/>
              </a:rPr>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Rb</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Ri</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+D</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	(S=1)</a:t>
            </a:r>
            <a:endParaRPr lang="en-US" dirty="0">
              <a:latin typeface="Courier New" panose="02070309020205020404" pitchFamily="49" charset="0"/>
              <a:cs typeface="Courier New" panose="02070309020205020404" pitchFamily="49" charset="0"/>
            </a:endParaRPr>
          </a:p>
          <a:p>
            <a:pPr lvl="1"/>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Rb,Ri,S</a:t>
            </a:r>
            <a:r>
              <a:rPr lang="en-US" dirty="0" smtClean="0">
                <a:latin typeface="Courier New" panose="02070309020205020404" pitchFamily="49" charset="0"/>
                <a:cs typeface="Courier New" panose="02070309020205020404" pitchFamily="49" charset="0"/>
              </a:rPr>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Rb</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Ri</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*S</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	(D=0)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Rb</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Ri</a:t>
            </a:r>
            <a:r>
              <a:rPr lang="en-US" dirty="0" smtClean="0">
                <a:cs typeface="Calibri" panose="020F0502020204030204" pitchFamily="34" charset="0"/>
              </a:rPr>
              <a:t>]]</a:t>
            </a:r>
            <a:r>
              <a:rPr lang="en-US" dirty="0">
                <a:latin typeface="Courier New" panose="02070309020205020404" pitchFamily="49" charset="0"/>
                <a:cs typeface="Courier New" panose="02070309020205020404" pitchFamily="49" charset="0"/>
              </a:rPr>
              <a:t>	(S=1,D=0)</a:t>
            </a:r>
          </a:p>
          <a:p>
            <a:pPr lvl="1"/>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Ri,S</a:t>
            </a:r>
            <a:r>
              <a:rPr lang="en-US" dirty="0" smtClean="0">
                <a:latin typeface="Courier New" panose="02070309020205020404" pitchFamily="49" charset="0"/>
                <a:cs typeface="Courier New" panose="02070309020205020404" pitchFamily="49" charset="0"/>
              </a:rPr>
              <a:t>)	</a:t>
            </a:r>
            <a:r>
              <a:rPr lang="en-US" dirty="0" smtClean="0">
                <a:cs typeface="Calibri" panose="020F0502020204030204" pitchFamily="34" charset="0"/>
              </a:rPr>
              <a:t>Mem[</a:t>
            </a:r>
            <a:r>
              <a:rPr lang="en-US" dirty="0" err="1" smtClean="0">
                <a:cs typeface="Calibri" panose="020F0502020204030204" pitchFamily="34" charset="0"/>
              </a:rPr>
              <a:t>Reg</a:t>
            </a:r>
            <a:r>
              <a:rPr lang="en-US" dirty="0" smtClean="0">
                <a:cs typeface="Calibri" panose="020F0502020204030204" pitchFamily="34" charset="0"/>
              </a:rPr>
              <a:t>[</a:t>
            </a:r>
            <a:r>
              <a:rPr lang="en-US" dirty="0" err="1" smtClean="0">
                <a:latin typeface="Courier New" panose="02070309020205020404" pitchFamily="49" charset="0"/>
                <a:cs typeface="Courier New" panose="02070309020205020404" pitchFamily="49" charset="0"/>
              </a:rPr>
              <a:t>Ri</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*S</a:t>
            </a:r>
            <a:r>
              <a:rPr lang="en-US" dirty="0" smtClean="0">
                <a:cs typeface="Calibri" panose="020F0502020204030204" pitchFamily="34" charset="0"/>
              </a:rPr>
              <a: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Rb</a:t>
            </a:r>
            <a:r>
              <a:rPr lang="en-US" dirty="0" smtClean="0">
                <a:latin typeface="Courier New" panose="02070309020205020404" pitchFamily="49" charset="0"/>
                <a:cs typeface="Courier New" panose="02070309020205020404" pitchFamily="49" charset="0"/>
              </a:rPr>
              <a:t>=0,D=0)</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27</a:t>
            </a:fld>
            <a:endParaRPr lang="en-US" dirty="0"/>
          </a:p>
        </p:txBody>
      </p:sp>
    </p:spTree>
    <p:extLst>
      <p:ext uri="{BB962C8B-B14F-4D97-AF65-F5344CB8AC3E}">
        <p14:creationId xmlns:p14="http://schemas.microsoft.com/office/powerpoint/2010/main" val="31160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custDataLst>
              <p:tags r:id="rId1"/>
            </p:custDataLst>
          </p:nvPr>
        </p:nvSpPr>
        <p:spPr/>
        <p:txBody>
          <a:bodyPr/>
          <a:lstStyle/>
          <a:p>
            <a:r>
              <a:rPr lang="en-US"/>
              <a:t>Address Computation Examples</a:t>
            </a:r>
          </a:p>
        </p:txBody>
      </p:sp>
      <p:sp>
        <p:nvSpPr>
          <p:cNvPr id="9" name="Slide Number Placeholder 8"/>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grpSp>
        <p:nvGrpSpPr>
          <p:cNvPr id="3" name="Group 2"/>
          <p:cNvGrpSpPr/>
          <p:nvPr/>
        </p:nvGrpSpPr>
        <p:grpSpPr>
          <a:xfrm>
            <a:off x="1005840" y="1645920"/>
            <a:ext cx="2468879" cy="914400"/>
            <a:chOff x="1005840" y="1600200"/>
            <a:chExt cx="2468879" cy="914400"/>
          </a:xfrm>
        </p:grpSpPr>
        <p:sp>
          <p:nvSpPr>
            <p:cNvPr id="187398" name="Rectangle 6"/>
            <p:cNvSpPr>
              <a:spLocks noChangeArrowheads="1"/>
            </p:cNvSpPr>
            <p:nvPr>
              <p:custDataLst>
                <p:tags r:id="rId4"/>
              </p:custDataLst>
            </p:nvPr>
          </p:nvSpPr>
          <p:spPr bwMode="auto">
            <a:xfrm>
              <a:off x="1005840" y="16002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smtClean="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a:t>
              </a:r>
              <a:r>
                <a:rPr lang="en-US" sz="2000" b="0" dirty="0" err="1" smtClean="0">
                  <a:latin typeface="Courier New" panose="02070309020205020404" pitchFamily="49" charset="0"/>
                  <a:cs typeface="Courier New" panose="02070309020205020404" pitchFamily="49" charset="0"/>
                </a:rPr>
                <a:t>dx</a:t>
              </a:r>
              <a:endParaRPr lang="en-US" sz="2000" b="0" dirty="0">
                <a:latin typeface="Courier New" panose="02070309020205020404" pitchFamily="49" charset="0"/>
                <a:cs typeface="Courier New" panose="02070309020205020404" pitchFamily="49" charset="0"/>
              </a:endParaRPr>
            </a:p>
          </p:txBody>
        </p:sp>
        <p:sp>
          <p:nvSpPr>
            <p:cNvPr id="187399" name="Rectangle 7"/>
            <p:cNvSpPr>
              <a:spLocks noChangeArrowheads="1"/>
            </p:cNvSpPr>
            <p:nvPr>
              <p:custDataLst>
                <p:tags r:id="rId5"/>
              </p:custDataLst>
            </p:nvPr>
          </p:nvSpPr>
          <p:spPr bwMode="auto">
            <a:xfrm>
              <a:off x="1005840" y="20574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smtClean="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a:t>
              </a:r>
              <a:r>
                <a:rPr lang="en-US" sz="2000" b="0" dirty="0" err="1" smtClean="0">
                  <a:latin typeface="Courier New" panose="02070309020205020404" pitchFamily="49" charset="0"/>
                  <a:cs typeface="Courier New" panose="02070309020205020404" pitchFamily="49" charset="0"/>
                </a:rPr>
                <a:t>cx</a:t>
              </a:r>
              <a:endParaRPr lang="en-US" sz="2000" b="0" dirty="0">
                <a:latin typeface="Courier New" panose="02070309020205020404" pitchFamily="49" charset="0"/>
                <a:cs typeface="Courier New" panose="02070309020205020404" pitchFamily="49" charset="0"/>
              </a:endParaRPr>
            </a:p>
          </p:txBody>
        </p:sp>
        <p:sp>
          <p:nvSpPr>
            <p:cNvPr id="187407" name="Rectangle 15"/>
            <p:cNvSpPr>
              <a:spLocks noChangeArrowheads="1"/>
            </p:cNvSpPr>
            <p:nvPr>
              <p:custDataLst>
                <p:tags r:id="rId6"/>
              </p:custDataLst>
            </p:nvPr>
          </p:nvSpPr>
          <p:spPr bwMode="auto">
            <a:xfrm>
              <a:off x="2103119" y="16002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0xf000</a:t>
              </a:r>
            </a:p>
          </p:txBody>
        </p:sp>
        <p:sp>
          <p:nvSpPr>
            <p:cNvPr id="187408" name="Rectangle 16"/>
            <p:cNvSpPr>
              <a:spLocks noChangeArrowheads="1"/>
            </p:cNvSpPr>
            <p:nvPr>
              <p:custDataLst>
                <p:tags r:id="rId7"/>
              </p:custDataLst>
            </p:nvPr>
          </p:nvSpPr>
          <p:spPr bwMode="auto">
            <a:xfrm>
              <a:off x="2103119" y="20574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smtClean="0">
                  <a:latin typeface="Courier New" panose="02070309020205020404" pitchFamily="49" charset="0"/>
                  <a:cs typeface="Courier New" panose="02070309020205020404" pitchFamily="49" charset="0"/>
                </a:rPr>
                <a:t>0x0100</a:t>
              </a:r>
              <a:endParaRPr lang="en-US" sz="2000" dirty="0">
                <a:latin typeface="Courier New" panose="02070309020205020404" pitchFamily="49" charset="0"/>
                <a:cs typeface="Courier New" panose="02070309020205020404" pitchFamily="49" charset="0"/>
              </a:endParaRPr>
            </a:p>
          </p:txBody>
        </p:sp>
      </p:grpSp>
      <p:graphicFrame>
        <p:nvGraphicFramePr>
          <p:cNvPr id="187509" name="Group 117"/>
          <p:cNvGraphicFramePr>
            <a:graphicFrameLocks noGrp="1"/>
          </p:cNvGraphicFramePr>
          <p:nvPr>
            <p:custDataLst>
              <p:tags r:id="rId3"/>
            </p:custDataLst>
            <p:extLst>
              <p:ext uri="{D42A27DB-BD31-4B8C-83A1-F6EECF244321}">
                <p14:modId xmlns:p14="http://schemas.microsoft.com/office/powerpoint/2010/main" val="2452239088"/>
              </p:ext>
            </p:extLst>
          </p:nvPr>
        </p:nvGraphicFramePr>
        <p:xfrm>
          <a:off x="914400" y="3200400"/>
          <a:ext cx="7315200" cy="2540000"/>
        </p:xfrm>
        <a:graphic>
          <a:graphicData uri="http://schemas.openxmlformats.org/drawingml/2006/table">
            <a:tbl>
              <a:tblPr/>
              <a:tblGrid>
                <a:gridCol w="265176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508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latin typeface="Calibri" pitchFamily="34" charset="0"/>
                        </a:rPr>
                        <a:t>Expression</a:t>
                      </a:r>
                    </a:p>
                  </a:txBody>
                  <a:tcPr marL="45720" marR="45720"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latin typeface="Calibri" pitchFamily="34" charset="0"/>
                        </a:rPr>
                        <a:t>Address Computation</a:t>
                      </a:r>
                    </a:p>
                  </a:txBody>
                  <a:tcPr marL="45720" marR="45720"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2"/>
                          </a:solidFill>
                          <a:effectLst/>
                          <a:latin typeface="Calibri" pitchFamily="34" charset="0"/>
                        </a:rPr>
                        <a:t>Address</a:t>
                      </a:r>
                    </a:p>
                  </a:txBody>
                  <a:tcPr marL="45720" marR="45720"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0x8(%</a:t>
                      </a:r>
                      <a:r>
                        <a:rPr kumimoji="0" lang="en-US" sz="24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rcx</a:t>
                      </a: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(%rdx,%rcx,4)</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0x80(,%rdx,2)</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4114800" y="1645920"/>
                <a:ext cx="4114800" cy="914400"/>
              </a:xfrm>
              <a:prstGeom prst="rect">
                <a:avLst/>
              </a:prstGeom>
              <a:noFill/>
            </p:spPr>
            <p:txBody>
              <a:bodyPr wrap="square" rtlCol="0" anchor="ctr" anchorCtr="0">
                <a:normAutofit/>
              </a:bodyPr>
              <a:lstStyle/>
              <a:p>
                <a:r>
                  <a:rPr lang="en-US" b="0" dirty="0" smtClean="0">
                    <a:latin typeface="Courier New" panose="02070309020205020404" pitchFamily="49" charset="0"/>
                    <a:cs typeface="Courier New" panose="02070309020205020404" pitchFamily="49" charset="0"/>
                  </a:rPr>
                  <a:t>D(</a:t>
                </a:r>
                <a:r>
                  <a:rPr lang="en-US" b="0" dirty="0" err="1" smtClean="0">
                    <a:latin typeface="Courier New" panose="02070309020205020404" pitchFamily="49" charset="0"/>
                    <a:cs typeface="Courier New" panose="02070309020205020404" pitchFamily="49" charset="0"/>
                  </a:rPr>
                  <a:t>Rb,Ri,S</a:t>
                </a:r>
                <a:r>
                  <a:rPr lang="en-US" b="0" dirty="0" smtClean="0">
                    <a:latin typeface="Courier New" panose="02070309020205020404" pitchFamily="49" charset="0"/>
                    <a:cs typeface="Courier New" panose="02070309020205020404" pitchFamily="49" charset="0"/>
                  </a:rPr>
                  <a:t>)</a:t>
                </a:r>
                <a:r>
                  <a:rPr lang="en-US" b="0"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b="0" dirty="0" smtClean="0">
                    <a:latin typeface="Courier New" panose="02070309020205020404" pitchFamily="49" charset="0"/>
                    <a:cs typeface="Courier New" panose="02070309020205020404" pitchFamily="49" charset="0"/>
                  </a:rPr>
                  <a:t> </a:t>
                </a:r>
              </a:p>
              <a:p>
                <a:pPr>
                  <a:tabLst>
                    <a:tab pos="858838" algn="l"/>
                  </a:tabLst>
                </a:pPr>
                <a:r>
                  <a:rPr lang="en-US" b="0" dirty="0" smtClean="0">
                    <a:latin typeface="Calibri" panose="020F0502020204030204" pitchFamily="34" charset="0"/>
                    <a:cs typeface="Calibri" panose="020F0502020204030204" pitchFamily="34" charset="0"/>
                    <a:sym typeface="Wingdings" panose="05000000000000000000" pitchFamily="2" charset="2"/>
                  </a:rPr>
                  <a:t>Mem[</a:t>
                </a:r>
                <a:r>
                  <a:rPr lang="en-US" b="0" dirty="0" err="1" smtClean="0">
                    <a:latin typeface="Calibri" panose="020F0502020204030204" pitchFamily="34" charset="0"/>
                    <a:cs typeface="Calibri" panose="020F0502020204030204" pitchFamily="34" charset="0"/>
                    <a:sym typeface="Wingdings" panose="05000000000000000000" pitchFamily="2" charset="2"/>
                  </a:rPr>
                  <a:t>Reg</a:t>
                </a:r>
                <a:r>
                  <a:rPr lang="en-US" b="0" dirty="0" smtClean="0">
                    <a:latin typeface="Calibri" panose="020F0502020204030204" pitchFamily="34" charset="0"/>
                    <a:cs typeface="Calibri" panose="020F0502020204030204" pitchFamily="34" charset="0"/>
                    <a:sym typeface="Wingdings" panose="05000000000000000000" pitchFamily="2" charset="2"/>
                  </a:rPr>
                  <a:t>[</a:t>
                </a:r>
                <a:r>
                  <a:rPr lang="en-US" b="0" dirty="0" err="1" smtClean="0">
                    <a:latin typeface="Courier New" panose="02070309020205020404" pitchFamily="49" charset="0"/>
                    <a:cs typeface="Courier New" panose="02070309020205020404" pitchFamily="49" charset="0"/>
                    <a:sym typeface="Wingdings" panose="05000000000000000000" pitchFamily="2" charset="2"/>
                  </a:rPr>
                  <a:t>Rb</a:t>
                </a:r>
                <a:r>
                  <a:rPr lang="en-US" b="0" dirty="0" smtClean="0">
                    <a:latin typeface="Calibri" panose="020F0502020204030204" pitchFamily="34" charset="0"/>
                    <a:cs typeface="Calibri" panose="020F0502020204030204" pitchFamily="34" charset="0"/>
                    <a:sym typeface="Wingdings" panose="05000000000000000000" pitchFamily="2" charset="2"/>
                  </a:rPr>
                  <a:t>]</a:t>
                </a:r>
                <a:r>
                  <a:rPr lang="en-US" b="0" dirty="0" smtClean="0">
                    <a:latin typeface="Courier New" panose="02070309020205020404" pitchFamily="49" charset="0"/>
                    <a:cs typeface="Courier New" panose="02070309020205020404" pitchFamily="49" charset="0"/>
                    <a:sym typeface="Wingdings" panose="05000000000000000000" pitchFamily="2" charset="2"/>
                  </a:rPr>
                  <a:t>+</a:t>
                </a:r>
                <a:r>
                  <a:rPr lang="en-US" b="0" dirty="0" err="1" smtClean="0">
                    <a:latin typeface="Calibri" panose="020F0502020204030204" pitchFamily="34" charset="0"/>
                    <a:cs typeface="Calibri" panose="020F0502020204030204" pitchFamily="34" charset="0"/>
                    <a:sym typeface="Wingdings" panose="05000000000000000000" pitchFamily="2" charset="2"/>
                  </a:rPr>
                  <a:t>Reg</a:t>
                </a:r>
                <a:r>
                  <a:rPr lang="en-US" b="0" dirty="0" smtClean="0">
                    <a:latin typeface="Calibri" panose="020F0502020204030204" pitchFamily="34" charset="0"/>
                    <a:cs typeface="Calibri" panose="020F0502020204030204" pitchFamily="34" charset="0"/>
                    <a:sym typeface="Wingdings" panose="05000000000000000000" pitchFamily="2" charset="2"/>
                  </a:rPr>
                  <a:t>[</a:t>
                </a:r>
                <a:r>
                  <a:rPr lang="en-US" b="0" dirty="0" err="1" smtClean="0">
                    <a:latin typeface="Courier New" panose="02070309020205020404" pitchFamily="49" charset="0"/>
                    <a:cs typeface="Courier New" panose="02070309020205020404" pitchFamily="49" charset="0"/>
                    <a:sym typeface="Wingdings" panose="05000000000000000000" pitchFamily="2" charset="2"/>
                  </a:rPr>
                  <a:t>Ri</a:t>
                </a:r>
                <a:r>
                  <a:rPr lang="en-US" b="0" dirty="0" smtClean="0">
                    <a:latin typeface="Calibri" panose="020F0502020204030204" pitchFamily="34" charset="0"/>
                    <a:cs typeface="Calibri" panose="020F0502020204030204" pitchFamily="34" charset="0"/>
                    <a:sym typeface="Wingdings" panose="05000000000000000000" pitchFamily="2" charset="2"/>
                  </a:rPr>
                  <a:t>]</a:t>
                </a:r>
                <a:r>
                  <a:rPr lang="en-US" b="0" dirty="0" smtClean="0">
                    <a:latin typeface="Courier New" panose="02070309020205020404" pitchFamily="49" charset="0"/>
                    <a:cs typeface="Courier New" panose="02070309020205020404" pitchFamily="49" charset="0"/>
                    <a:sym typeface="Wingdings" panose="05000000000000000000" pitchFamily="2" charset="2"/>
                  </a:rPr>
                  <a:t>*S+D</a:t>
                </a:r>
                <a:r>
                  <a:rPr lang="en-US" b="0" dirty="0" smtClean="0">
                    <a:latin typeface="Calibri" panose="020F0502020204030204" pitchFamily="34" charset="0"/>
                    <a:cs typeface="Calibri" panose="020F0502020204030204" pitchFamily="34" charset="0"/>
                    <a:sym typeface="Wingdings" panose="05000000000000000000" pitchFamily="2" charset="2"/>
                  </a:rPr>
                  <a:t>]</a:t>
                </a:r>
                <a:endParaRPr lang="en-US" b="0" dirty="0" smtClean="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0" y="1645920"/>
                <a:ext cx="4114800" cy="914400"/>
              </a:xfrm>
              <a:prstGeom prst="rect">
                <a:avLst/>
              </a:prstGeom>
              <a:blipFill rotWithShape="0">
                <a:blip r:embed="rId10"/>
                <a:stretch>
                  <a:fillRect l="-2222" b="-10667"/>
                </a:stretch>
              </a:blipFill>
            </p:spPr>
            <p:txBody>
              <a:bodyPr/>
              <a:lstStyle/>
              <a:p>
                <a:r>
                  <a:rPr lang="en-US">
                    <a:noFill/>
                  </a:rPr>
                  <a:t> </a:t>
                </a:r>
              </a:p>
            </p:txBody>
          </p:sp>
        </mc:Fallback>
      </mc:AlternateContent>
    </p:spTree>
    <p:extLst>
      <p:ext uri="{BB962C8B-B14F-4D97-AF65-F5344CB8AC3E}">
        <p14:creationId xmlns:p14="http://schemas.microsoft.com/office/powerpoint/2010/main" val="13633075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There are 3 types of operands in x86-64</a:t>
            </a:r>
          </a:p>
          <a:p>
            <a:pPr lvl="1"/>
            <a:r>
              <a:rPr lang="en-US" dirty="0" smtClean="0"/>
              <a:t>Immediate, Register, Memory</a:t>
            </a:r>
          </a:p>
          <a:p>
            <a:r>
              <a:rPr lang="en-US" dirty="0" smtClean="0"/>
              <a:t>There are 3 types of instructions in x86-64</a:t>
            </a:r>
          </a:p>
          <a:p>
            <a:pPr lvl="1"/>
            <a:r>
              <a:rPr lang="en-US" dirty="0" smtClean="0"/>
              <a:t>Data transfer, Arithmetic, Control Flow</a:t>
            </a:r>
          </a:p>
          <a:p>
            <a:pPr lvl="2"/>
            <a:endParaRPr lang="en-US" dirty="0" smtClean="0"/>
          </a:p>
          <a:p>
            <a:r>
              <a:rPr lang="en-US" b="1" dirty="0" smtClean="0"/>
              <a:t>Memory Addressing Modes:</a:t>
            </a:r>
            <a:r>
              <a:rPr lang="en-US" dirty="0" smtClean="0"/>
              <a:t>  The </a:t>
            </a:r>
            <a:r>
              <a:rPr lang="en-US" dirty="0"/>
              <a:t>addresses used for accessing memory in </a:t>
            </a:r>
            <a:r>
              <a:rPr lang="en-US" dirty="0" err="1">
                <a:latin typeface="Courier New" panose="02070309020205020404" pitchFamily="49" charset="0"/>
                <a:cs typeface="Courier New" panose="02070309020205020404" pitchFamily="49" charset="0"/>
              </a:rPr>
              <a:t>mov</a:t>
            </a:r>
            <a:r>
              <a:rPr lang="en-US" dirty="0"/>
              <a:t> (and other) instructions can be computed in several different ways</a:t>
            </a:r>
          </a:p>
          <a:p>
            <a:pPr lvl="1"/>
            <a:r>
              <a:rPr lang="en-US" i="1" dirty="0" smtClean="0"/>
              <a:t>Base register</a:t>
            </a:r>
            <a:r>
              <a:rPr lang="en-US" dirty="0" smtClean="0"/>
              <a:t>, </a:t>
            </a:r>
            <a:r>
              <a:rPr lang="en-US" i="1" dirty="0" smtClean="0"/>
              <a:t>index register</a:t>
            </a:r>
            <a:r>
              <a:rPr lang="en-US" dirty="0" smtClean="0"/>
              <a:t>, </a:t>
            </a:r>
            <a:r>
              <a:rPr lang="en-US" i="1" dirty="0" smtClean="0"/>
              <a:t>scale factor</a:t>
            </a:r>
            <a:r>
              <a:rPr lang="en-US" dirty="0" smtClean="0"/>
              <a:t>, and </a:t>
            </a:r>
            <a:r>
              <a:rPr lang="en-US" i="1" dirty="0" smtClean="0"/>
              <a:t>displacement</a:t>
            </a:r>
            <a:r>
              <a:rPr lang="en-US" dirty="0" smtClean="0"/>
              <a:t> map well to pointer arithmetic operations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29</a:t>
            </a:fld>
            <a:endParaRPr lang="en-US" dirty="0"/>
          </a:p>
        </p:txBody>
      </p:sp>
    </p:spTree>
    <p:extLst>
      <p:ext uri="{BB962C8B-B14F-4D97-AF65-F5344CB8AC3E}">
        <p14:creationId xmlns:p14="http://schemas.microsoft.com/office/powerpoint/2010/main" val="286587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Non-Compiling Code</a:t>
            </a:r>
            <a:endParaRPr lang="en-US" dirty="0"/>
          </a:p>
        </p:txBody>
      </p:sp>
      <p:sp>
        <p:nvSpPr>
          <p:cNvPr id="3" name="Content Placeholder 2"/>
          <p:cNvSpPr>
            <a:spLocks noGrp="1"/>
          </p:cNvSpPr>
          <p:nvPr>
            <p:ph idx="1"/>
          </p:nvPr>
        </p:nvSpPr>
        <p:spPr/>
        <p:txBody>
          <a:bodyPr/>
          <a:lstStyle/>
          <a:p>
            <a:r>
              <a:rPr lang="en-US" dirty="0" smtClean="0"/>
              <a:t>You get a zero on the assignment</a:t>
            </a:r>
          </a:p>
          <a:p>
            <a:pPr lvl="1"/>
            <a:r>
              <a:rPr lang="en-US" dirty="0" smtClean="0"/>
              <a:t>No excuses – you have access to our grading environment</a:t>
            </a:r>
          </a:p>
          <a:p>
            <a:pPr lvl="2"/>
            <a:endParaRPr lang="en-US" dirty="0"/>
          </a:p>
          <a:p>
            <a:pPr lvl="1"/>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3</a:t>
            </a:fld>
            <a:endParaRPr lang="en-US" dirty="0"/>
          </a:p>
        </p:txBody>
      </p:sp>
    </p:spTree>
    <p:extLst>
      <p:ext uri="{BB962C8B-B14F-4D97-AF65-F5344CB8AC3E}">
        <p14:creationId xmlns:p14="http://schemas.microsoft.com/office/powerpoint/2010/main" val="250932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Assembly Code?  In 2019???</a:t>
            </a:r>
            <a:endParaRPr lang="en-US" dirty="0"/>
          </a:p>
        </p:txBody>
      </p:sp>
      <p:sp>
        <p:nvSpPr>
          <p:cNvPr id="3" name="Content Placeholder 2"/>
          <p:cNvSpPr>
            <a:spLocks noGrp="1"/>
          </p:cNvSpPr>
          <p:nvPr>
            <p:ph idx="1"/>
          </p:nvPr>
        </p:nvSpPr>
        <p:spPr/>
        <p:txBody>
          <a:bodyPr/>
          <a:lstStyle/>
          <a:p>
            <a:r>
              <a:rPr lang="en-US" dirty="0"/>
              <a:t>Chances are, you’ll never write a program in </a:t>
            </a:r>
            <a:r>
              <a:rPr lang="en-US" dirty="0" smtClean="0"/>
              <a:t>assembly, but </a:t>
            </a:r>
            <a:r>
              <a:rPr lang="en-US" dirty="0"/>
              <a:t>understanding assembly is the key to the machine-level execution </a:t>
            </a:r>
            <a:r>
              <a:rPr lang="en-US" dirty="0" smtClean="0"/>
              <a:t>model:</a:t>
            </a:r>
            <a:endParaRPr lang="en-US" dirty="0"/>
          </a:p>
          <a:p>
            <a:pPr lvl="1"/>
            <a:r>
              <a:rPr lang="en-US" dirty="0"/>
              <a:t>Behavior of programs </a:t>
            </a:r>
            <a:r>
              <a:rPr lang="en-US" dirty="0" smtClean="0"/>
              <a:t>in the </a:t>
            </a:r>
            <a:r>
              <a:rPr lang="en-US" dirty="0"/>
              <a:t>presence of </a:t>
            </a:r>
            <a:r>
              <a:rPr lang="en-US" dirty="0" smtClean="0"/>
              <a:t>bugs</a:t>
            </a:r>
            <a:endParaRPr lang="en-US" dirty="0"/>
          </a:p>
          <a:p>
            <a:pPr lvl="2"/>
            <a:r>
              <a:rPr lang="en-US" dirty="0" smtClean="0"/>
              <a:t>When high-level </a:t>
            </a:r>
            <a:r>
              <a:rPr lang="en-US" dirty="0"/>
              <a:t>language model breaks down</a:t>
            </a:r>
          </a:p>
          <a:p>
            <a:pPr lvl="1"/>
            <a:r>
              <a:rPr lang="en-US" dirty="0"/>
              <a:t>Tuning program performance</a:t>
            </a:r>
          </a:p>
          <a:p>
            <a:pPr lvl="2"/>
            <a:r>
              <a:rPr lang="en-US" dirty="0"/>
              <a:t>Understand optimizations done/not done by the compiler</a:t>
            </a:r>
          </a:p>
          <a:p>
            <a:pPr lvl="2"/>
            <a:r>
              <a:rPr lang="en-US" dirty="0"/>
              <a:t>Understanding sources of program inefficiency</a:t>
            </a:r>
          </a:p>
          <a:p>
            <a:pPr lvl="1"/>
            <a:r>
              <a:rPr lang="en-US" dirty="0"/>
              <a:t>Implementing </a:t>
            </a:r>
            <a:r>
              <a:rPr lang="en-US" dirty="0" smtClean="0"/>
              <a:t>systems software</a:t>
            </a:r>
          </a:p>
          <a:p>
            <a:pPr lvl="2"/>
            <a:r>
              <a:rPr lang="en-US" dirty="0" smtClean="0"/>
              <a:t>What are the “states” of processes that the OS must manage</a:t>
            </a:r>
          </a:p>
          <a:p>
            <a:pPr lvl="2"/>
            <a:r>
              <a:rPr lang="en-US" dirty="0"/>
              <a:t>Using special units (timers, I/O co-processors, etc.) inside processor!</a:t>
            </a:r>
          </a:p>
          <a:p>
            <a:pPr lvl="1"/>
            <a:r>
              <a:rPr lang="en-US" dirty="0" smtClean="0"/>
              <a:t>Fighting </a:t>
            </a:r>
            <a:r>
              <a:rPr lang="en-US" dirty="0"/>
              <a:t>malicious </a:t>
            </a:r>
            <a:r>
              <a:rPr lang="en-US" dirty="0" smtClean="0"/>
              <a:t>software</a:t>
            </a:r>
          </a:p>
          <a:p>
            <a:pPr lvl="2"/>
            <a:r>
              <a:rPr lang="en-US" dirty="0" smtClean="0"/>
              <a:t>Distributed software is in binary form</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4</a:t>
            </a:fld>
            <a:endParaRPr lang="en-US"/>
          </a:p>
        </p:txBody>
      </p:sp>
    </p:spTree>
    <p:extLst>
      <p:ext uri="{BB962C8B-B14F-4D97-AF65-F5344CB8AC3E}">
        <p14:creationId xmlns:p14="http://schemas.microsoft.com/office/powerpoint/2010/main" val="35668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smtClean="0"/>
              <a:t>Assembly Programmer’s View</a:t>
            </a:r>
            <a:endParaRPr lang="en-US"/>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smtClean="0"/>
              <a:t>Programmer-visible state</a:t>
            </a:r>
          </a:p>
          <a:p>
            <a:pPr lvl="1"/>
            <a:r>
              <a:rPr lang="en-US" sz="2000" dirty="0" smtClean="0"/>
              <a:t>PC:  the Program Counter (</a:t>
            </a:r>
            <a:r>
              <a:rPr lang="en-US" sz="2000" dirty="0" smtClean="0">
                <a:latin typeface="Courier New" panose="02070309020205020404" pitchFamily="49" charset="0"/>
                <a:cs typeface="Courier New" panose="02070309020205020404" pitchFamily="49" charset="0"/>
              </a:rPr>
              <a:t>%rip</a:t>
            </a:r>
            <a:r>
              <a:rPr lang="en-US" sz="2000" dirty="0" smtClean="0"/>
              <a:t> in x86-64)</a:t>
            </a:r>
          </a:p>
          <a:p>
            <a:pPr lvl="2"/>
            <a:r>
              <a:rPr lang="en-US" sz="1800" dirty="0" smtClean="0"/>
              <a:t>Address of next instruction</a:t>
            </a:r>
          </a:p>
          <a:p>
            <a:pPr lvl="1"/>
            <a:r>
              <a:rPr lang="en-US" sz="2000" dirty="0" smtClean="0"/>
              <a:t>Named registers</a:t>
            </a:r>
          </a:p>
          <a:p>
            <a:pPr lvl="2"/>
            <a:r>
              <a:rPr lang="en-US" sz="1800" dirty="0" smtClean="0"/>
              <a:t>Together in “register file”</a:t>
            </a:r>
          </a:p>
          <a:p>
            <a:pPr lvl="2"/>
            <a:r>
              <a:rPr lang="en-US" sz="1800" dirty="0" smtClean="0"/>
              <a:t>Heavily used program data</a:t>
            </a:r>
          </a:p>
          <a:p>
            <a:pPr lvl="1"/>
            <a:r>
              <a:rPr lang="en-US" sz="2000" dirty="0" smtClean="0"/>
              <a:t>Condition codes</a:t>
            </a:r>
          </a:p>
          <a:p>
            <a:pPr lvl="2"/>
            <a:r>
              <a:rPr lang="en-US" sz="1800" dirty="0" smtClean="0"/>
              <a:t>Store status information about most recent arithmetic operation</a:t>
            </a:r>
          </a:p>
          <a:p>
            <a:pPr lvl="2"/>
            <a:r>
              <a:rPr lang="en-US" sz="1800" dirty="0" smtClean="0"/>
              <a:t>Used for conditional branching</a:t>
            </a:r>
            <a:endParaRPr lang="en-US" sz="1800" dirty="0"/>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5</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smtClean="0">
                <a:latin typeface="Calibri" panose="020F0502020204030204" pitchFamily="34" charset="0"/>
                <a:cs typeface="Calibri" panose="020F0502020204030204" pitchFamily="34" charset="0"/>
              </a:rPr>
              <a:t>PC</a:t>
            </a:r>
            <a:endParaRPr lang="en-US" sz="2000" b="0" dirty="0">
              <a:latin typeface="Calibri" panose="020F0502020204030204" pitchFamily="34" charset="0"/>
              <a:cs typeface="Calibri" panose="020F0502020204030204" pitchFamily="34" charset="0"/>
            </a:endParaRP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Code</a:t>
            </a:r>
            <a:endParaRPr lang="en-US" sz="2000" b="0" dirty="0">
              <a:latin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Data</a:t>
            </a:r>
            <a:endParaRPr lang="en-US" sz="2000" b="0" dirty="0">
              <a:latin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Stack</a:t>
            </a:r>
            <a:endParaRPr lang="en-US" sz="2000" b="0" dirty="0">
              <a:latin typeface="Calibri" panose="020F0502020204030204" pitchFamily="34" charset="0"/>
              <a:cs typeface="Calibri" panose="020F0502020204030204" pitchFamily="34" charset="0"/>
            </a:endParaRP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smtClean="0"/>
              <a:t>Memory</a:t>
            </a:r>
          </a:p>
          <a:p>
            <a:pPr lvl="1"/>
            <a:r>
              <a:rPr lang="en-US" sz="2000" b="0" kern="0" dirty="0" smtClean="0"/>
              <a:t>Byte-addressable array</a:t>
            </a:r>
          </a:p>
          <a:p>
            <a:pPr lvl="1"/>
            <a:r>
              <a:rPr lang="en-US" sz="2000" b="0" kern="0" dirty="0" smtClean="0"/>
              <a:t>Code and user data</a:t>
            </a:r>
          </a:p>
          <a:p>
            <a:pPr lvl="1"/>
            <a:r>
              <a:rPr lang="en-US" sz="2000" b="0" kern="0" dirty="0" smtClean="0"/>
              <a:t>Includes </a:t>
            </a:r>
            <a:r>
              <a:rPr lang="en-US" sz="2000" b="0" i="1" kern="0" dirty="0" smtClean="0"/>
              <a:t>the Stack </a:t>
            </a:r>
            <a:r>
              <a:rPr lang="en-US" sz="2000" b="0" kern="0" dirty="0" smtClean="0"/>
              <a:t>(for supporting procedures)</a:t>
            </a:r>
          </a:p>
        </p:txBody>
      </p:sp>
    </p:spTree>
    <p:extLst>
      <p:ext uri="{BB962C8B-B14F-4D97-AF65-F5344CB8AC3E}">
        <p14:creationId xmlns:p14="http://schemas.microsoft.com/office/powerpoint/2010/main" val="2209889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smtClean="0"/>
              <a:t>x86-64 Assembly “Data Types”</a:t>
            </a:r>
            <a:endParaRPr lang="en-US" dirty="0"/>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smtClean="0"/>
              <a:t>Integral </a:t>
            </a:r>
            <a:r>
              <a:rPr lang="en-US" sz="2400" dirty="0"/>
              <a:t>data of 1, 2</a:t>
            </a:r>
            <a:r>
              <a:rPr lang="en-US" sz="2400" dirty="0" smtClean="0"/>
              <a:t>, 4, or 8 </a:t>
            </a:r>
            <a:r>
              <a:rPr lang="en-US" sz="2400" dirty="0"/>
              <a:t>bytes</a:t>
            </a:r>
          </a:p>
          <a:p>
            <a:pPr lvl="1"/>
            <a:r>
              <a:rPr lang="en-US" sz="2000" dirty="0"/>
              <a:t>Data values</a:t>
            </a:r>
          </a:p>
          <a:p>
            <a:pPr lvl="1"/>
            <a:r>
              <a:rPr lang="en-US" sz="2000" dirty="0" smtClean="0"/>
              <a:t>Addresses</a:t>
            </a:r>
          </a:p>
          <a:p>
            <a:r>
              <a:rPr lang="en-US" sz="2400" dirty="0" smtClean="0"/>
              <a:t>Floating </a:t>
            </a:r>
            <a:r>
              <a:rPr lang="en-US" sz="2400" dirty="0"/>
              <a:t>point data </a:t>
            </a:r>
            <a:r>
              <a:rPr lang="en-US" sz="2400" dirty="0" smtClean="0"/>
              <a:t>of 4, 8, 10 or 2x8 or 4x4 or 8x2</a:t>
            </a:r>
          </a:p>
          <a:p>
            <a:pPr lvl="1"/>
            <a:r>
              <a:rPr lang="en-US" sz="2000" dirty="0" smtClean="0"/>
              <a:t>Different registers for those (</a:t>
            </a:r>
            <a:r>
              <a:rPr lang="en-US" sz="2000" i="1" dirty="0" smtClean="0"/>
              <a:t>e.g.</a:t>
            </a:r>
            <a:r>
              <a:rPr lang="en-US" sz="2000" dirty="0" smtClean="0"/>
              <a:t> </a:t>
            </a:r>
            <a:r>
              <a:rPr lang="en-US" sz="2000" dirty="0" smtClean="0">
                <a:latin typeface="Courier New" panose="02070309020205020404" pitchFamily="49" charset="0"/>
                <a:ea typeface="Anonymous Pro" charset="0"/>
                <a:cs typeface="Courier New" panose="02070309020205020404" pitchFamily="49" charset="0"/>
              </a:rPr>
              <a:t>%xmm1</a:t>
            </a:r>
            <a:r>
              <a:rPr lang="en-US" sz="2000" dirty="0" smtClean="0">
                <a:latin typeface="Calibri" charset="0"/>
                <a:ea typeface="Calibri" charset="0"/>
                <a:cs typeface="Calibri" charset="0"/>
              </a:rPr>
              <a:t>, </a:t>
            </a:r>
            <a:r>
              <a:rPr lang="en-US" sz="2000" dirty="0" smtClean="0">
                <a:latin typeface="Courier New" panose="02070309020205020404" pitchFamily="49" charset="0"/>
                <a:ea typeface="Anonymous Pro" charset="0"/>
                <a:cs typeface="Courier New" panose="02070309020205020404" pitchFamily="49" charset="0"/>
              </a:rPr>
              <a:t>%ymm2</a:t>
            </a:r>
            <a:r>
              <a:rPr lang="en-US" sz="2000" dirty="0" smtClean="0"/>
              <a:t>)</a:t>
            </a:r>
          </a:p>
          <a:p>
            <a:pPr lvl="1"/>
            <a:r>
              <a:rPr lang="en-US" sz="2000" dirty="0" smtClean="0"/>
              <a:t>Come from </a:t>
            </a:r>
            <a:r>
              <a:rPr lang="en-US" sz="2000" i="1" dirty="0" smtClean="0"/>
              <a:t>extensions to x86 </a:t>
            </a:r>
            <a:r>
              <a:rPr lang="en-US" sz="2000" dirty="0" smtClean="0"/>
              <a:t>(SSE, AVX, </a:t>
            </a:r>
            <a:r>
              <a:rPr lang="is-IS" sz="2000" dirty="0" smtClean="0"/>
              <a:t>…</a:t>
            </a:r>
            <a:r>
              <a:rPr lang="en-US" sz="2000" dirty="0" smtClean="0"/>
              <a:t>)</a:t>
            </a:r>
          </a:p>
          <a:p>
            <a:r>
              <a:rPr lang="en-US" sz="2400" dirty="0" smtClean="0"/>
              <a:t>No </a:t>
            </a:r>
            <a:r>
              <a:rPr lang="en-US" sz="2400" dirty="0"/>
              <a:t>aggregate types such as arrays or structures</a:t>
            </a:r>
          </a:p>
          <a:p>
            <a:pPr lvl="1"/>
            <a:r>
              <a:rPr lang="en-US" sz="2000" dirty="0"/>
              <a:t>Just contiguously allocated bytes in </a:t>
            </a:r>
            <a:r>
              <a:rPr lang="en-US" sz="2000" dirty="0" smtClean="0"/>
              <a:t>memory</a:t>
            </a:r>
            <a:endParaRPr lang="en-US" sz="2000" dirty="0"/>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smtClean="0">
                  <a:solidFill>
                    <a:srgbClr val="4B2A85"/>
                  </a:solidFill>
                  <a:latin typeface="Calibri" pitchFamily="34" charset="0"/>
                </a:rPr>
                <a:t>Not covered</a:t>
              </a:r>
            </a:p>
            <a:p>
              <a:r>
                <a:rPr lang="en-US" sz="2000" b="0" dirty="0" smtClean="0">
                  <a:solidFill>
                    <a:srgbClr val="4B2A85"/>
                  </a:solidFill>
                  <a:latin typeface="Calibri" pitchFamily="34" charset="0"/>
                </a:rPr>
                <a:t>In 351</a:t>
              </a:r>
            </a:p>
          </p:txBody>
        </p:sp>
      </p:grpSp>
    </p:spTree>
    <p:extLst>
      <p:ext uri="{BB962C8B-B14F-4D97-AF65-F5344CB8AC3E}">
        <p14:creationId xmlns:p14="http://schemas.microsoft.com/office/powerpoint/2010/main" val="126413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a:t>
            </a:r>
            <a:r>
              <a:rPr lang="en-US" dirty="0" smtClean="0"/>
              <a:t>is a Register?</a:t>
            </a:r>
            <a:endParaRPr lang="en-US" dirty="0"/>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smtClean="0">
                <a:solidFill>
                  <a:schemeClr val="bg2"/>
                </a:solidFill>
              </a:rPr>
              <a:t>(once </a:t>
            </a:r>
            <a:r>
              <a:rPr lang="en-US" dirty="0">
                <a:solidFill>
                  <a:schemeClr val="bg2"/>
                </a:solidFill>
              </a:rPr>
              <a:t>every clock cycle)</a:t>
            </a:r>
          </a:p>
          <a:p>
            <a:pPr lvl="2"/>
            <a:endParaRPr lang="en-US" dirty="0" smtClean="0"/>
          </a:p>
          <a:p>
            <a:r>
              <a:rPr lang="en-US" dirty="0" smtClean="0"/>
              <a:t>Registers have </a:t>
            </a:r>
            <a:r>
              <a:rPr lang="en-US" i="1" dirty="0" smtClean="0"/>
              <a:t>names</a:t>
            </a:r>
            <a:r>
              <a:rPr lang="en-US" dirty="0" smtClean="0"/>
              <a:t>, not </a:t>
            </a:r>
            <a:r>
              <a:rPr lang="en-US" i="1" dirty="0" smtClean="0"/>
              <a:t>addresses</a:t>
            </a:r>
          </a:p>
          <a:p>
            <a:pPr lvl="1"/>
            <a:r>
              <a:rPr lang="en-US" dirty="0" smtClean="0"/>
              <a:t>In assembly, they start with </a:t>
            </a:r>
            <a:r>
              <a:rPr lang="en-US" dirty="0" smtClean="0">
                <a:latin typeface="Courier New" panose="02070309020205020404" pitchFamily="49" charset="0"/>
                <a:ea typeface="Anonymous Pro" charset="0"/>
                <a:cs typeface="Courier New" panose="02070309020205020404" pitchFamily="49" charset="0"/>
              </a:rPr>
              <a:t>%</a:t>
            </a:r>
            <a:r>
              <a:rPr lang="en-US" dirty="0" smtClean="0"/>
              <a:t> (</a:t>
            </a:r>
            <a:r>
              <a:rPr lang="en-US" i="1" dirty="0" smtClean="0"/>
              <a:t>e.g.</a:t>
            </a:r>
            <a:r>
              <a:rPr lang="en-US" dirty="0" smtClean="0"/>
              <a:t> </a:t>
            </a:r>
            <a:r>
              <a:rPr lang="en-US" dirty="0" smtClean="0">
                <a:latin typeface="Courier New" panose="02070309020205020404" pitchFamily="49" charset="0"/>
                <a:ea typeface="Anonymous Pro" charset="0"/>
                <a:cs typeface="Courier New" panose="02070309020205020404" pitchFamily="49" charset="0"/>
              </a:rPr>
              <a:t>%</a:t>
            </a:r>
            <a:r>
              <a:rPr lang="en-US" dirty="0" err="1" smtClean="0">
                <a:latin typeface="Courier New" panose="02070309020205020404" pitchFamily="49" charset="0"/>
                <a:ea typeface="Anonymous Pro" charset="0"/>
                <a:cs typeface="Courier New" panose="02070309020205020404" pitchFamily="49" charset="0"/>
              </a:rPr>
              <a:t>rsi</a:t>
            </a:r>
            <a:r>
              <a:rPr lang="en-US" dirty="0" smtClean="0"/>
              <a:t>)</a:t>
            </a:r>
            <a:endParaRPr lang="en-US" dirty="0"/>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a:t>
            </a:r>
            <a:r>
              <a:rPr lang="en-US" dirty="0" smtClean="0"/>
              <a:t>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28372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a:t>
            </a:r>
            <a:r>
              <a:rPr lang="en-US" dirty="0" smtClean="0"/>
              <a:t>Registers – 64 bits wide</a:t>
            </a:r>
            <a:endParaRPr lang="en-US" dirty="0"/>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smtClean="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1225440" y="1138320"/>
              <a:ext cx="5736600" cy="4506480"/>
            </p14:xfrm>
          </p:contentPart>
        </mc:Choice>
        <mc:Fallback xmlns="">
          <p:pic>
            <p:nvPicPr>
              <p:cNvPr id="22" name="Ink 21"/>
              <p:cNvPicPr/>
              <p:nvPr/>
            </p:nvPicPr>
            <p:blipFill>
              <a:blip r:embed="rId39"/>
              <a:stretch>
                <a:fillRect/>
              </a:stretch>
            </p:blipFill>
            <p:spPr>
              <a:xfrm>
                <a:off x="1213920" y="1131120"/>
                <a:ext cx="5759640" cy="4524840"/>
              </a:xfrm>
              <a:prstGeom prst="rect">
                <a:avLst/>
              </a:prstGeom>
            </p:spPr>
          </p:pic>
        </mc:Fallback>
      </mc:AlternateContent>
    </p:spTree>
    <p:extLst>
      <p:ext uri="{BB962C8B-B14F-4D97-AF65-F5344CB8AC3E}">
        <p14:creationId xmlns:p14="http://schemas.microsoft.com/office/powerpoint/2010/main" val="18118150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Some History: IA32 Registers – 32 bits wide</a:t>
            </a:r>
            <a:endParaRPr lang="en-US" dirty="0"/>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9</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si</a:t>
                </a:r>
                <a:endParaRPr lang="en-US" sz="1800" dirty="0" smtClean="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di</a:t>
                </a:r>
                <a:endParaRPr lang="en-US" sz="1800" dirty="0" smtClean="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mtClean="0"/>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bp</a:t>
                </a:r>
                <a:endParaRPr lang="en-US" sz="1800" dirty="0" smtClean="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cx</a:t>
                </a:r>
                <a:endParaRPr lang="en-US" sz="1800" dirty="0" smtClean="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ch</a:t>
                </a:r>
                <a:endParaRPr lang="en-US" sz="1800" dirty="0" smtClean="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cl</a:t>
                </a:r>
                <a:endParaRPr lang="en-US" sz="1800" dirty="0" smtClean="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dx</a:t>
                </a:r>
                <a:endParaRPr lang="en-US" sz="1800" dirty="0" smtClean="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bx</a:t>
                </a:r>
                <a:endParaRPr lang="en-US" sz="1800" dirty="0" smtClean="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bh</a:t>
                </a:r>
                <a:endParaRPr lang="en-US" sz="1800" dirty="0" smtClean="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bl</a:t>
                </a:r>
                <a:endParaRPr lang="en-US" sz="1800" dirty="0" smtClean="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smtClean="0">
                  <a:latin typeface="Calibri" pitchFamily="34" charset="0"/>
                </a:rPr>
                <a:t>16-bit virtual registers</a:t>
              </a:r>
            </a:p>
            <a:p>
              <a:pPr algn="ctr"/>
              <a:r>
                <a:rPr lang="en-US" sz="1800" b="0" dirty="0" smtClean="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smtClean="0">
                  <a:latin typeface="Calibri" pitchFamily="34" charset="0"/>
                </a:rPr>
                <a:t>general </a:t>
              </a:r>
              <a:r>
                <a:rPr lang="en-US" sz="1800" b="0" dirty="0" smtClean="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counter</a:t>
              </a:r>
              <a:endParaRPr lang="en-US" sz="1400" i="1" dirty="0" smtClean="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base</a:t>
              </a:r>
              <a:endParaRPr lang="en-US" sz="1400" i="1" dirty="0" smtClean="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smtClean="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smtClean="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smtClean="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smtClean="0">
                <a:latin typeface="Calibri" pitchFamily="34" charset="0"/>
              </a:rPr>
              <a:t>Name Origin</a:t>
            </a:r>
          </a:p>
          <a:p>
            <a:pPr algn="ctr"/>
            <a:r>
              <a:rPr lang="en-US" sz="1800" b="0" dirty="0" smtClean="0">
                <a:latin typeface="Calibri" pitchFamily="34" charset="0"/>
              </a:rPr>
              <a:t>(mostly obsolete)</a:t>
            </a:r>
          </a:p>
        </p:txBody>
      </p:sp>
      <mc:AlternateContent xmlns:mc="http://schemas.openxmlformats.org/markup-compatibility/2006" xmlns:p14="http://schemas.microsoft.com/office/powerpoint/2010/main">
        <mc:Choice Requires="p14">
          <p:contentPart p14:bwMode="auto" r:id="rId58">
            <p14:nvContentPartPr>
              <p14:cNvPr id="68" name="Ink 67"/>
              <p14:cNvContentPartPr/>
              <p14:nvPr/>
            </p14:nvContentPartPr>
            <p14:xfrm>
              <a:off x="1382760" y="976680"/>
              <a:ext cx="7043040" cy="4560120"/>
            </p14:xfrm>
          </p:contentPart>
        </mc:Choice>
        <mc:Fallback xmlns="">
          <p:pic>
            <p:nvPicPr>
              <p:cNvPr id="68" name="Ink 67"/>
              <p:cNvPicPr/>
              <p:nvPr/>
            </p:nvPicPr>
            <p:blipFill>
              <a:blip r:embed="rId59"/>
              <a:stretch>
                <a:fillRect/>
              </a:stretch>
            </p:blipFill>
            <p:spPr>
              <a:xfrm>
                <a:off x="1375920" y="969120"/>
                <a:ext cx="7053120" cy="4574880"/>
              </a:xfrm>
              <a:prstGeom prst="rect">
                <a:avLst/>
              </a:prstGeom>
            </p:spPr>
          </p:pic>
        </mc:Fallback>
      </mc:AlternateContent>
    </p:spTree>
    <p:extLst>
      <p:ext uri="{BB962C8B-B14F-4D97-AF65-F5344CB8AC3E}">
        <p14:creationId xmlns:p14="http://schemas.microsoft.com/office/powerpoint/2010/main" val="39524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UWTheme-351-Au18</Template>
  <TotalTime>39404</TotalTime>
  <Words>2393</Words>
  <Application>Microsoft Office PowerPoint</Application>
  <PresentationFormat>On-screen Show (4:3)</PresentationFormat>
  <Paragraphs>618</Paragraphs>
  <Slides>29</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ＭＳ Ｐゴシック</vt:lpstr>
      <vt:lpstr>.AppleSystemUIFont</vt:lpstr>
      <vt:lpstr>Anonymous Pro</vt:lpstr>
      <vt:lpstr>Arial</vt:lpstr>
      <vt:lpstr>Arial Narrow</vt:lpstr>
      <vt:lpstr>Calibri</vt:lpstr>
      <vt:lpstr>Cambria Math</vt:lpstr>
      <vt:lpstr>Courier New</vt:lpstr>
      <vt:lpstr>Courier New Bold</vt:lpstr>
      <vt:lpstr>Monaco</vt:lpstr>
      <vt:lpstr>Roboto</vt:lpstr>
      <vt:lpstr>Roboto Regular</vt:lpstr>
      <vt:lpstr>Times New Roman</vt:lpstr>
      <vt:lpstr>Wingdings</vt:lpstr>
      <vt:lpstr>UWTheme-351-Au18</vt:lpstr>
      <vt:lpstr>x86-64 Programming I CSE 351 Spring 2019</vt:lpstr>
      <vt:lpstr>Administrivia</vt:lpstr>
      <vt:lpstr>Non-Compiling Code</vt:lpstr>
      <vt:lpstr>Writing Assembly Code?  In 2019???</vt:lpstr>
      <vt:lpstr>Assembly Programmer’s View</vt:lpstr>
      <vt:lpstr>x86-64 Assembly “Data Types”</vt:lpstr>
      <vt:lpstr>What is a Register?</vt:lpstr>
      <vt:lpstr>x86-64 Integer Registers – 64 bits wide</vt:lpstr>
      <vt:lpstr>Some History: IA32 Registers – 32 bits wide</vt:lpstr>
      <vt:lpstr> Memory   vs. Registers</vt:lpstr>
      <vt:lpstr>Three Basic Kinds of Instructions</vt:lpstr>
      <vt:lpstr>Operand types</vt:lpstr>
      <vt:lpstr>x86-64 Introduction</vt:lpstr>
      <vt:lpstr>Moving Data</vt:lpstr>
      <vt:lpstr>movq Operand Combinations</vt:lpstr>
      <vt:lpstr>Some Arithmetic Operations</vt:lpstr>
      <vt:lpstr>Some Arithmetic Operations</vt:lpstr>
      <vt:lpstr>Arithmetic Example</vt:lpstr>
      <vt:lpstr>Example of Basic Addressing Modes</vt:lpstr>
      <vt:lpstr>Understanding  swap()</vt:lpstr>
      <vt:lpstr>Understanding  swap()</vt:lpstr>
      <vt:lpstr>Understanding  swap()</vt:lpstr>
      <vt:lpstr>Understanding  swap()</vt:lpstr>
      <vt:lpstr>Understanding  swap()</vt:lpstr>
      <vt:lpstr>Understanding  swap()</vt:lpstr>
      <vt:lpstr>Memory Addressing Modes:  Basic</vt:lpstr>
      <vt:lpstr>Complete Memory Addressing Modes</vt:lpstr>
      <vt:lpstr>Address Computation Examples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Ruth Anderson</cp:lastModifiedBy>
  <cp:revision>1431</cp:revision>
  <cp:lastPrinted>2019-04-19T18:01:20Z</cp:lastPrinted>
  <dcterms:created xsi:type="dcterms:W3CDTF">2012-04-20T08:37:20Z</dcterms:created>
  <dcterms:modified xsi:type="dcterms:W3CDTF">2019-04-19T18:09:00Z</dcterms:modified>
</cp:coreProperties>
</file>