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2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3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4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tags/tag295.xml" ContentType="application/vnd.openxmlformats-officedocument.presentationml.tags+xml"/>
  <Override PartName="/ppt/ink/ink8.xml" ContentType="application/inkml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8.xml" ContentType="application/vnd.openxmlformats-officedocument.presentationml.notesSlide+xml"/>
  <Override PartName="/ppt/ink/ink9.xml" ContentType="application/inkml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9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0.xml" ContentType="application/vnd.openxmlformats-officedocument.presentationml.notesSlide+xml"/>
  <Override PartName="/ppt/ink/ink10.xml" ContentType="application/inkml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ink/ink11.xml" ContentType="application/inkml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2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3" r:id="rId1"/>
  </p:sldMasterIdLst>
  <p:notesMasterIdLst>
    <p:notesMasterId r:id="rId31"/>
  </p:notesMasterIdLst>
  <p:handoutMasterIdLst>
    <p:handoutMasterId r:id="rId32"/>
  </p:handoutMasterIdLst>
  <p:sldIdLst>
    <p:sldId id="465" r:id="rId2"/>
    <p:sldId id="452" r:id="rId3"/>
    <p:sldId id="471" r:id="rId4"/>
    <p:sldId id="442" r:id="rId5"/>
    <p:sldId id="443" r:id="rId6"/>
    <p:sldId id="444" r:id="rId7"/>
    <p:sldId id="446" r:id="rId8"/>
    <p:sldId id="447" r:id="rId9"/>
    <p:sldId id="470" r:id="rId10"/>
    <p:sldId id="296" r:id="rId11"/>
    <p:sldId id="449" r:id="rId12"/>
    <p:sldId id="323" r:id="rId13"/>
    <p:sldId id="450" r:id="rId14"/>
    <p:sldId id="451" r:id="rId15"/>
    <p:sldId id="337" r:id="rId16"/>
    <p:sldId id="424" r:id="rId17"/>
    <p:sldId id="448" r:id="rId18"/>
    <p:sldId id="454" r:id="rId19"/>
    <p:sldId id="456" r:id="rId20"/>
    <p:sldId id="457" r:id="rId21"/>
    <p:sldId id="277" r:id="rId22"/>
    <p:sldId id="427" r:id="rId23"/>
    <p:sldId id="279" r:id="rId24"/>
    <p:sldId id="458" r:id="rId25"/>
    <p:sldId id="459" r:id="rId26"/>
    <p:sldId id="315" r:id="rId27"/>
    <p:sldId id="460" r:id="rId28"/>
    <p:sldId id="463" r:id="rId29"/>
    <p:sldId id="461" r:id="rId30"/>
  </p:sldIdLst>
  <p:sldSz cx="9144000" cy="6858000" type="screen4x3"/>
  <p:notesSz cx="9296400" cy="7010400"/>
  <p:custDataLst>
    <p:tags r:id="rId33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89455" autoAdjust="0"/>
  </p:normalViewPr>
  <p:slideViewPr>
    <p:cSldViewPr>
      <p:cViewPr varScale="1">
        <p:scale>
          <a:sx n="86" d="100"/>
          <a:sy n="86" d="100"/>
        </p:scale>
        <p:origin x="472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smtClean="0">
                <a:latin typeface="Helvetica Neue Regular" charset="0"/>
              </a:rPr>
              <a:t>CSE351 Lecture 4</a:t>
            </a:r>
            <a:endParaRPr lang="en-US">
              <a:latin typeface="Helvetica Neue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0:36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 17210 140 0,'0'-4'52'0,"25"0"-28"0,-7 0-11 0,-18 4 19 0,13-4-5 15,-13-3 1-15,17-1 2 16,-4 0 1-1,-9 5-16-15,5-5 6 0,-5 4 3 0,-8-7 5 16,-9 3 5 0,-9 0-17-1,5 8-7-15,-5 0-4 16,1 4-2-16,-5 8-7 16,0-1 0-16,0 4 1 15,-4 1 1-15,4 3 1 16,-4 4 0-16,4 4 0 15,5 3 0-15,8 9 0 16,0-5 2-16,13 8-1 16,13-7-1-16,0-5-2 15,8-7-1-15,18-4 4 16,4-7 1-16,5-4 0 16,-1-5-2-16,5-10 1 0,-9-12 1 15,-13-1 3-15,0 1 4 16,0 0 7-16,-8-4 2 15,4 0-3-15,-26-4 1 16,8 1-5-16,-16-1 1 16,8 4-3-16,-18 0 2 15,5 4-4-15,1 3-2 16,-10 5-7 0,0 3-8-16,14 1-4 15,-5 3-17-15,0 4-5 0,13 0-25 0,13 4-9 31,0 3-71-15</inkml:trace>
  <inkml:trace contextRef="#ctx0" brushRef="#br0" timeOffset="1">3307 16945 152 0,'0'-7'57'0,"0"-1"-30"0,0 8-12 0,0 0 18 0,0 0-1 31,0 0 3-31,0 0-15 16,0 0-4-16,0 15-10 15,0 1-4-15,0 7-1 0,0 11 16 0,0 4 9 0,0 1-2 16,0 7 0-16,0 0-7 16,0 0-2-16,0 7-3 15,0 5 0-15,0-8-6 16,4-8-2-16,-4-8 0 16,5-3 2-16,3-4-5 15,-3-4-3-15,-5-4 1 16,4-4 0-16,5-3-6 15,-9 3-3-15,0-7-36 16,0-8-15-16</inkml:trace>
  <inkml:trace contextRef="#ctx0" brushRef="#br0" timeOffset="2">3833 17145 144 0,'0'-4'55'0,"8"4"-30"0,-8-4-14 0,0 4 18 16,0 0-4-16,0 0 0 16,0 0-13-16,0 0-5 0,0 0 12 31,0 11-10-31,-8 1 0 0,3-1-1 0,-3 1-4 15,-1-1-1-15,1 1 1 32,3-1 2-32,5-3-3 15,-8 0-2-15,3-5 2 0,1 1 2 16,4-4 2-16,0 0 3 16,0-4-5-16,9 1-1 15,-1-1-2-15,5-4-2 16,-13 1 1-16,9-1 1 15,-1-4-1-15,5 1-1 16,-8-8 1-16,3 3-1 16,5 1 0-16,-8 4 2 15,-1 3 3-15,4 0 2 16,-8 4-3-16,0 1-1 16,5-1-1-16,-1 11-2 15,0 5 3 1,5-1 0-16,-9 5 3 15,9 3-1-15,-9 8 2 0,0 3-2 16,8 5 2-16,-8-1-4 16,0-3-2-16,5-4 0 15,-1-4 1-15,0 4-1 16,5-12 2-16,-9 4-2 16,4-4 2-16,9-3-2 15,-13-5 2-15,0-14-53 16,0-1-45-1,0 4-24-15,0-3 18 16</inkml:trace>
  <inkml:trace contextRef="#ctx0" brushRef="#br0" timeOffset="3">3816 17562 228 0,'-31'8'88'0,"27"-4"-48"0,4 3-40 16,0-7 18-16,0 0 1 0,0 0 3 15,4 4 0-15,9-4 1 16,-8 0-13-16,12 0 1 0,9 0 0 16,4 0-6-16,9-4-1 15,-9 4-2-15,4 0-2 16,-4 0 1-16,-4 0-1 16,0 0-16-16,-4 4-6 15,4 0-201 16,-1-4 89-15</inkml:trace>
  <inkml:trace contextRef="#ctx0" brushRef="#br0" timeOffset="4">4647 17240 232 0,'-8'-4'88'0,"8"4"-48"0,0-3-31 0,0 3 22 15,0 0-4-15,0 0 2 0,8 0-10 16,1 0-1-16,8 0-11 16,-4 0 0-16,13 0 0 0,-5 0 1 15,14 0 2-15,-9 0-5 16,8 0-3-16,1-4-1 15,-1 0 1-15,-12 0-3 16,3 0 0-16,6 4-1 16,-23 0 0-16,1 0-25 15,-9 0-9-15,0 8-24 16,0 0-8-16,-13 3-18 16,9 1-33-1,-18-1 38-15</inkml:trace>
  <inkml:trace contextRef="#ctx0" brushRef="#br0" timeOffset="5">4699 17374 244 0,'-17'4'93'0,"17"0"-50"0,0 0-37 15,0-4 22-15,4 4-8 16,5-4-2-16,8 0 1 16,-4 0 0-16,13 0-10 15,8 0-3-15,5 0 0 0,0 0-5 0,-1 0-3 16,1 0 1-16,-4 0 0 15,-1 0-4-15,1 0 1 16,-14 0-44-16,5 0-21 16,0-4-55-1</inkml:trace>
  <inkml:trace contextRef="#ctx0" brushRef="#br0" timeOffset="6">5655 17014 148 0,'0'-3'57'0,"0"6"-30"0,-4 1-16 16,4 4 18-16,-4-1-13 16,0 5-1-16,-1 3 0 0,-3 4 0 15,-1 1-8-15,0-1 2 0,1 0 2 16,-1-4 0-16,0 1 1 0,1-5-6 16,4 1-2-16,4-5-2 15,-9 1 1-15,9-4 4 16,0-4 4-16,9 0-2 15,-9-4 2-15,4-4-6 32,4-3-1-32,1 3-2 0,0-7-2 15,-1-1 3-15,1 1 0 16,0 0-1-16,-1-1-2 16,-3 5-2-16,3-1-1 15,-4 5 2-15,1 3 0 16,-5 4 1-16,8 4 0 15,-8 3 2-15,5 9 1 0,-1 3 3 16,0 0 1-16,1 8-1 16,-1 4 1-16,0 3-2 0,1-3 0 15,-1-1-3-15,-4 1 1 16,0-4 0-16,4-4 1 16,-4 0-5-16,4-4-1 15,-4-4-24-15,0 0-7 16,-4-3-52-16,0 7-67 31</inkml:trace>
  <inkml:trace contextRef="#ctx0" brushRef="#br0" timeOffset="7">5561 17566 264 0,'-5'0'99'0,"5"0"-54"0,5-4-42 15,-5 4 21-15,4 0-1 16,5-4 3-16,8 0-7 16,4-7-1-16,10 3-11 15,3 1-4-15,0-1-2 0,5 0-1 0,0-3 2 0,-5 11-1 16,-3 0-1-16,-6 0-2 16,-7 0 1-16,-5 0-32 15,-5 11-128 1</inkml:trace>
  <inkml:trace contextRef="#ctx0" brushRef="#br0" timeOffset="8">2648 18003 140 0,'0'7'55'0,"0"1"-30"0,0 0-12 16,0-8 19-16,0 0-1 16,0 0 4-16,0 0-4 15,0 0-1-15,0 0-17 16,0 0 1-16,4 0 2 0,5-4-4 0,-1 0-2 16,10-4-5-16,-18-3-4 15,8-1 0-15,1-3-1 16,-1 0 0-16,1 3 0 15,-5 1 0-15,1 3 2 16,-1 0-3-16,5 4 0 16,-9 4-1-16,0 0-2 15,4 8 0-15,9 4 0 16,-13 7 5-16,0 4 1 16,4 11 4-16,0 8 1 0,1 0-3 0,-1-3-3 15,5-1 0-15,-9-3 1 16,4-9-1-16,5 1 2 15,-9-4-2 1,4-4 2-16,-4-7-20 16,0-1-8-16,0 1-29 15,0-5-13-15,-4-7-38 16</inkml:trace>
  <inkml:trace contextRef="#ctx0" brushRef="#br0" timeOffset="9">2626 18378 232 0,'-13'0'88'0,"18"-4"-48"0,-5 8-45 0,0-4 30 15,8 0-1 1,14 0-3-16,-1 0 0 16,1 0-12-16,12 0-5 0,5 0-1 0,0-4-2 15,0 4 2-15,-1 0-4 16,6 0 0-1,-14-4 1-15,9 0 2 16,-18 1-25-16,5 3-12 16,0 0-147-1,4-12 56-15</inkml:trace>
  <inkml:trace contextRef="#ctx0" brushRef="#br0" timeOffset="10">3359 17876 184 0,'0'-4'71'0,"0"4"-38"0,0 0-19 0,0 0 20 15,0 0-4-15,0 0 2 16</inkml:trace>
  <inkml:trace contextRef="#ctx0" brushRef="#br0" timeOffset="11">3359 17891 434 0,'0'31'25'0,"0"7"-5"16,0 16 0-16,0 0-1 16,4 3-4-16,5-3-1 15,-9-4-8-15,8-1-2 0,-8-10 0 16,5-9 2-16,-1-3-3 16,5-4 0-16,-5-4-1 15,-4-3 1 1,0-5-22-16,0-3-9 15,0-12-90 1</inkml:trace>
  <inkml:trace contextRef="#ctx0" brushRef="#br0" timeOffset="12">3725 17976 132 0,'0'-4'52'0,"0"8"-28"0,0 0-13 0,0-4 18 15,0 7 3-15,0 1 5 16,0 0-7-16,0-1-1 16,0 1-16-16,0-8 1 0,0 8 0 15,0-8 4-15,0 0 1 16,0 3-2-16,0-3 2 16,0 0 1-16,0 0 0 15,0 0-7-15,4 0-3 16,5-3-5-16,0-5-2 0,4-4-3 15,-1 1-1-15,1-1 1 16,0-3 0-16,0 4 0 16,-8-1 0-16,3 1 0 15,1 3 0-15,-1 4-3 0,-8 0 2 16,5 4-1-16,-5 0 0 16,4 4 2-16,0 8 0 15,1 3 0-15,-5 8 0 0,0 4 0 16,0 15 0-16,0 0 2 15,0-4 1-15,0 1 1 16,0-5 0-16,0-3-2 16,0-5-2-16,8 1-4 31,-3-11 0-31,-5-5 4 16,4 1 4-16,-4-5-19 0,0-7-7 15,0 0-40-15,0 0-15 0,0 0-50 16</inkml:trace>
  <inkml:trace contextRef="#ctx0" brushRef="#br0" timeOffset="13">3760 18447 228 0,'-22'7'85'0,"39"1"-46"0,-12-8-37 0,-10 0 19 16,5 0 0-16,17-4 4 31,-12 4 0-31,8-4 0 16,8 1-14-16,-4-1-4 0,9 0-1 0,9 0-3 15,-1 0 0-15,5 4-1 16,-13 0-2-16,4 4-2 16,-8-4 1-16,3 0-17 0,-7 0-8 15,-5 8-44-15,8-1-17 16,-21-7-19-1</inkml:trace>
  <inkml:trace contextRef="#ctx0" brushRef="#br0" timeOffset="14">4617 18190 208 0,'-13'-4'79'0,"13"-19"-42"0,-4 43-19 0,4-20 23 16,0-4-4-16,0 0 12 15,0 12-16-15,0-8-18 16,4 7-7-16,9-3-2 0,9 0 1 16,-1-4 1-16,5 0-4 15,8 0-3-15,1 4 0 16,-5 0-1-16,-4-4-3 15,0 0 2-15,0 0-4 16,-9 0 1-16,-9 0-20 16,1 0-9-16,-9 0-19 15,0 0-7-15,0 7-30 16,-9 1-40 0,-8 0 41-16</inkml:trace>
  <inkml:trace contextRef="#ctx0" brushRef="#br0" timeOffset="15">4647 18317 260 0,'-8'3'99'0,"16"-3"-54"0,-8 4-44 0,0-4 21 0,9 4-5 16,8-4-1-16,-4 0-6 15,4-4-2-15,13 8-4 16,5-4-5-16,4 4 0 0,-14 4 3 16,6-8 1-1,-6 0-26-15,-3 0-11 16,4 3-41-16,-13-6-17 15,0-1-4-15</inkml:trace>
  <inkml:trace contextRef="#ctx0" brushRef="#br0" timeOffset="16">5466 17953 200 0,'0'0'74'0,"0"4"-40"0,-4 3-31 0,-5 1 17 16,0 3-8-16,-4 5-2 15,0-1 1-15,1 0 0 0,-1 8-5 16,4-4 0-16,0-3 1 0,5-5-3 16,0-3-1-16,4 0 5 15,4-20 9 1,0 1-2-16,5-5-8 0,0 1-2 15,4-4-5-15,-9 0-1 16,9 0 1-16,0 3 0 16,-5 1 0-16,10 3 2 15,-10 5-3-15,1-1 0 16,-1 4 3 0,5 0-1-16,-13 8-1 15,5 4 5 1,-1 7 1-16,5 4-2 15,-9 12-1-15,0 7 1 16,0-3 2-16,0 3-3 16,0-3 0-16,0-1-3 15,0-3-1-15,4-5 3 16,0 1 1-16,0-8-4 16,1-7-1-16,-5-4-21 0,0-1-10 0,4 1-34 15,-4 0-12-15,0-1-21 16</inkml:trace>
  <inkml:trace contextRef="#ctx0" brushRef="#br0" timeOffset="17">5337 18485 244 0,'-13'-4'93'0,"13"8"-50"0,0-4-37 15,0 0 20-15,0 0-5 16,13 0 2-16,-9 0-2 15,9 0-1-15,4 0-10 16,18-4-2-16,3 0-1 0,-3 4-3 16,4-3-1-16,4 3 5 0,0 0 3 31,0 3-6-31,-4-3-1 0,-9 4-2 16,-4 0-2-16,-5-4 1 15,-4 0-1-15,-4 0-29 16,-4 4-10-16</inkml:trace>
  <inkml:trace contextRef="#ctx0" brushRef="#br0" timeOffset="18">2049 14793 156 0,'-13'-4'57'0,"13"4"-30"0,4-4-12 0,-4 4 20 0,9 0 3 16,-9-4 2-16,0 1 4 16,0-1 5-16,0 0-27 15,0 0 1-15,4 0 1 16,-4 0-2-16,0 4-1 15,0 0-16-15,0 8-7 16,13 0-3-16,-9 3 1 16,9 1 2-16,-8 11 1 15,12 3 1-15,-9 1 0 16,5-4 0-16,0-4 2 16,-8 1-6-16,12-5-26 15,-8-4-10 1,-1-3-22-16,1-4-6 0,4-4-48 15,-13 0-20 1</inkml:trace>
  <inkml:trace contextRef="#ctx0" brushRef="#br0" timeOffset="19">2234 14701 212 0,'0'-12'82'0,"0"12"-44"0,0-3-29 16,0 3 19-16,0 0-3 15,0 0 2-15,0 0-17 16,0 7-6-16,0 5-3 16,9 3 3-16,-9 4 2 0,8 0-5 15,1 8 0-15,4 8-3 0,0-1 0 16,-5-3 4-16,5-4 3 16,0-1-2-16,-4 1 0 15,0-4-30-15,-1-4-14 0,5 0-76 31</inkml:trace>
  <inkml:trace contextRef="#ctx0" brushRef="#br0" timeOffset="20">2596 15084 208 0,'-17'4'79'0,"4"0"-42"0,0 3-37 0,4 1 16 15,1 0-9-15,-5 3 1 16,0 4-5-16,9 1-2 16,-5-1-3-1,18 4 1-15,8 0-1 0,-4 0 0 16,8-3 2-16,1-1 2 15,-1 0 5-15,-3 1 6 0,-10-1 6 16,-3 0 5-16,-10 1-3 0,-3-5-1 16,-1 1-11-16,-8-1-3 15,-5-3-2-15,5 0 2 32,-13-5-23-32,13 1-10 15,-5-4-34-15,9 0-11 0</inkml:trace>
  <inkml:trace contextRef="#ctx0" brushRef="#br0" timeOffset="21">2695 15268 264 0,'0'0'101'0,"0"0"-54"0,9 4-50 0,-9-4 19 16,0 0 1-16,8 3 4 15,-3 1-4-15,3-4-2 16,10 0-9 0,7 0-4-16,6 0-1 0,-14 0 1 15,4-4 1-15,1 1 1 0,-5-1 0 16,0-4-2-16,1 4 1 16,-10-3-2-16,-3-1-1 15,-5-7 3-15,-5 3 0 16,-3-3-4-16,-14 3 1 15,-4 1-2-15,5 3-2 16,-5 4 5-16,0 12 3 16,0 0-3-16,5-1-1 15,-5 9-2-15,13-1 0 16,-4 0-3-16,4 4-1 16,8 1 3-16,10 3 1 0,8 0 2 15,4 0 0-15,4-4 0 16,14 0 0-16,-9-4 0 15,8-3 2-15,1-5-1 16,-14-3 2-16,5-4-20 16,4-7-6-16,-13-5-28 15,1 1-12-15,-1-5-53 16</inkml:trace>
  <inkml:trace contextRef="#ctx0" brushRef="#br0" timeOffset="22">3061 14881 220 0,'-12'-58'85'0,"24"58"-46"0,-12-3-39 15,0 3 18-15,0 0-1 0,0 0 4 16,0 0-7-16,5 15-3 16,-5 16-6-16,0 7-4 0,0 12 0 0,0 3 3 15,0 5 2-15,0-5 2 16,0 1 2-16,0 0-3 15,0-5-2-15,0-6-2 16,0-5-3-16,0-7 3 16,0-1 2-16,0-3-24 15,4-8-10 1,-4-4-40-16,0-3-19 16,-4-8-11-1</inkml:trace>
  <inkml:trace contextRef="#ctx0" brushRef="#br0" timeOffset="23">3005 15138 252 0,'0'-8'93'0,"0"8"-50"0,0 0-26 0,0 0 25 16,0 0-16-16,5 0-4 15,8 0-13-15,4 0-6 16,9-4-2-16,4 0-4 0,9 0 2 15,-1 1-1-15,1-1 0 16,-4 0-47 0,4 0-21-16,4 4-53 15</inkml:trace>
  <inkml:trace contextRef="#ctx0" brushRef="#br0" timeOffset="24">3510 15122 248 0,'-31'0'93'0,"31"-4"-50"0,-4 8-37 0,-9-4 20 15,5 0 3-15,-10 4 5 16,1 0-12-16,4 0-5 16,5 7-10-16,-10 1-9 0,10 7-2 0,8-4 2 15,0 4 1-15,8 0-2 16,1 1 0-16,8-1-1 0,13 4 3 16,-21 0-2-16,8 0 1 15,-13-4 8-15,-8-4 6 16,-4 1 3-16,-1-5 3 15,-13 1-10-15,1-5-4 16,-1-3-1-16,1-4 2 16,4 0-15-16,-9-4-8 15,8 0-31-15,10-3-13 16,8-1-74 0</inkml:trace>
  <inkml:trace contextRef="#ctx0" brushRef="#br0" timeOffset="25">4035 14797 232 0,'-8'0'88'0,"16"4"-48"0,-8 3-45 0,5 12 17 0,-1 12 6 16,-4 3 6-16,0 9 1 15,0 6 0-15,0 9-14 16,-4-8-4-16,-1-1-1 0,5-3-1 16,-8 0 0-16,3 0-3 15,1-7-2-15,4-5-26 16,-9-7-12-16,5-8-36 15,0-4-14-15,-5-3-8 16</inkml:trace>
  <inkml:trace contextRef="#ctx0" brushRef="#br0" timeOffset="26">3841 15268 280 0,'-8'-12'104'0,"16"12"-56"0,-8 0-52 15,0 0 21-15,0 0-13 0,9-7 0 0,8-1-4 16,0 0-1-16,5 1 1 16,17-9 0-16,4 5 2 0,4 3-36 15,1 1-15-15,-1 3-32 16,-12 0-48 0,-1 0 37-16</inkml:trace>
  <inkml:trace contextRef="#ctx0" brushRef="#br0" timeOffset="27">4324 15226 248 0,'-13'23'93'0,"4"-16"-50"0,5 9-41 0,4-5 19 0,0 4-4 16,-8 5 1-16,16-1-5 15,-8 4 0-15,13-4-8 16,-4 0 6-16,8-4 2 0,9-3 2 16,4-8 1-16,4-4 3 0,-12-8 2 15,-1-3-2 1,1-5 0-16,-9-3-4 0,-4 0-1 15,-14 0 0-15,1 3 2 16,-31 1-7-16,5 0-1 16,0-1-6-16,-9 9-4 15,5 3-19-15,12 0-7 16,5 4-34 0,9 4-12-16,16 4-83 15</inkml:trace>
  <inkml:trace contextRef="#ctx0" brushRef="#br0" timeOffset="28">4940 15092 244 0,'-4'11'93'0,"4"-11"-50"0,0 0-19 0,0 0 27 0,0 0-9 16,0 0-2-16,0 0-16 16,4 0-5-16,0-4-11 31,1-3-3-31,3-5-1 0,10 1-5 0,-18-1-1 15,8-3 1-15,1-1 0 16,-1 1 1-16,1-8 2 16,0 4-1-16,4 4-3 15,-9-1-1 1,-4 1-1-16,13 11 0 16,-13 12 3-16,13 3 0 15,-5 9-4-15,1-1-1 16,0 8 5-16,-1-1 5 15,-8 13 2-15,0 3 4 16,0-4-5-16,0 0-1 16,0-3-2-16,0-1-2 15,0-3 3-15,0-4 2 16,0-4-11-16,0-4-3 0,0-4-18 16,0-3-8-16,-8-5-87 15,-1 1-20 1</inkml:trace>
  <inkml:trace contextRef="#ctx0" brushRef="#br0" timeOffset="29">4949 15452 252 0,'-5'0'96'0,"10"3"-52"0,3-3-45 15,10 0 20-15,-18 0 7 16,17 0 5-16,-9 0-9 15,23-3-3-15,-6 3-11 16,6 0-7-16,-1 0-2 0,4-4-1 16,-4 0 0-16,5 0 2 0,-9 0 2 15,-5 0-12-15,-3 1-3 16,-6-1-49-16,6-4-22 16,-14 4-33-1</inkml:trace>
  <inkml:trace contextRef="#ctx0" brushRef="#br0" timeOffset="30">5574 14728 192 0,'0'0'71'0,"0"7"-38"0,0 5-32 16,0-1 16-1,0 1 11-15,-9 11 7 16,5 7-7-16,-1-3-4 15,5 4-14-15,-8-4-4 0,3-4-2 0,-3 4 0 0,3-4 2 16,1-4-3-16,0-4 0 16,0-4-28-16,4-3-10 15,0 0-36-15,0-8-15 16,8-4-5 0</inkml:trace>
  <inkml:trace contextRef="#ctx0" brushRef="#br0" timeOffset="31">5655 14785 220 0,'-8'0'85'0,"8"4"-46"16,4 4-43-16,-4-1 13 0,0 9 12 15,-4 10 11-15,0-3-7 16,-1 4-5-16,1 0-11 16,0 8-6-16,4-9-2 0,-9 1-6 15,5-4 1-15,-1 0-121 16</inkml:trace>
  <inkml:trace contextRef="#ctx0" brushRef="#br0" timeOffset="32">7620 14743 168 0,'-8'-4'63'0,"16"4"-34"0,-8 0-14 0,0 0 20 0,0 0-8 16,0 4-3-16,5 4-8 16,-1-1 0-16,5 5-9 15,-9 3 2-15,4 1 2 0,0 6-6 16,0 5-3-16,1 0-1 16,-1 0 1-16,0-4 1 15,1 4 1-15,3-8-5 16,-8-4 1-1,0 1-31-15,0-9-12 16,0 1-49-16,0-8-40 16,0 0 51-16</inkml:trace>
  <inkml:trace contextRef="#ctx0" brushRef="#br0" timeOffset="33">7650 14781 216 0,'-4'-3'82'0,"4"3"-44"0,9 3-40 0,-9-3 17 15,4 8-7-15,5 0 3 16,4 3-2-16,0 1 2 16,-1 18-6-16,1 1-3 0,5-4 1 15,-1 0 0-15,0 3 1 16,5-7-44 0,-1-4-18-16,1-7-42 15</inkml:trace>
  <inkml:trace contextRef="#ctx0" brushRef="#br0" timeOffset="34">8025 14862 196 0,'-4'-27'74'0,"8"27"-40"0,1 4-40 15,-5 23 27 1,0 7 1-16,0 4 3 16,-5 16 0-16,1 0-14 0,0-5 7 0,4 5 4 15,0 0-7-15,0-1-3 16,4-3-7-16,0-8-2 15,1 0 1-15,-1-7 0 16,0-8-11-16,1 3-43 16,-5-18-19-16,8-16-49 15</inkml:trace>
  <inkml:trace contextRef="#ctx0" brushRef="#br0" timeOffset="35">8168 15295 244 0,'-5'-8'90'0,"5"8"-48"0,0 4-49 15,0-4 16-15,5 4 5 16,3 3 6-16,5 1-6 16,0 0-1-16,9-5-7 15,-1 1-2-15,1-4 0 0,3 0 0 0,1-4 2 16,-4 1-1-16,-5-5 0 15,-4 0-3-15,4 1 1 32,-17-1 2-32,0 0 2 0,-13 1-6 15,9-1 0-15,-13 0-1 16,0 4 0-16,-5 1-3 16,0 3 2-16,-3 3 1 15,3 5 0-15,5 4-3 16,-5 3 0-16,5 4 2 15,13 4 0-15,4 0 3 16,4 4 1-16,9-4-1 16,4 0 1-16,0 4-4 15,5-8 0-15,8-4-19 16,5-15-9-16,-1-4-43 16,-4 0-18-16,9-7-11 0</inkml:trace>
  <inkml:trace contextRef="#ctx0" brushRef="#br0" timeOffset="36">8598 15272 208 0,'-12'-16'79'0,"3"12"-42"0,-4 1-26 0,4 3 21 16,-4 0-4-16,0 0 3 15,-4 3-15-15,0 5-7 16,-5 4-5-16,-3 7-4 0,3 8 1 16,-4 3-1-16,13 1 2 15,0 3-1-15,9 1 2 16,8-5 0-1,9 1 1 1,-4-12 2-16,8-3 1 16,0-20-1-16,1-4 1 0,3-3 0 15,-4-5 1-15,-4-3-7 0,0 0-2 16,-4-4 2-16,-1-4 3 16,1 0-1-16,-9 4 0 15,0 4 1-15,0 4 0 16,-9 3-5-16,9 5 1 0,0 3-2 15,0 4-2-15,0 8 0 16,9 7 3-16,-5 8 0 16,9 4 1-16,0 0 0 15,5 3 0-15,3 5 0 16,-4-5 0-16,1-3-11 16,-1-8-3-16,0-3-37 15,0-5-14-15</inkml:trace>
  <inkml:trace contextRef="#ctx0" brushRef="#br0" timeOffset="37">8723 15275 240 0,'-17'-11'90'0,"17"11"-48"0,0 0-51 0,0 0 14 16,0 0-1-16,4 8 2 0,5 3 9 15,4 8 4 1,0 8-9-16,-4 8 3 0,3-1 3 16,6-3-4-16,-1 3-2 0,0-7-1 15,5 0-1-15,-5-8 4 16,-4-4 5-16,4-3 2 16,-4-12 3-16,0-4-1 15,0-8 2-15,0-7-9 16,0-4-1-16,-13-4-7 15,4-3-2-15,0-5-2 16,-4 5 1-16,9 3-4 16,-9 4-2-16,0 4-16 15,0 3-7-15,0 5-18 16,4 3-7-16,1 4-24 0,3 4-10 0,14 0-31 16</inkml:trace>
  <inkml:trace contextRef="#ctx0" brushRef="#br0" timeOffset="38">9094 15333 232 0,'-4'4'88'0,"4"0"-48"0,4 3-40 0,5-3 16 16,-5 4 0-16,9-4 2 15,-5-1 2-15,10-3 2 32,3-3-12-32,1-1-1 0,4-4 1 15,-9 0-6-15,4-3 0 0,-3-1-2 16,-1 1 1-16,-13-1 0 15,-4 1 1-15,-4-1-5 16,-5-3 1-16,-8 4 0 16,0 3 2-16,-5 8-1 15,1 0-1-15,-1 4-2 16,1 3-1-16,-1 5-1 16,5 3 0-16,4 4 3 15,0 4 2-15,4 4-2 16,9 0 0-16,5 0 1 15,8 3 2-15,-5-3-1 16,14 4 2-16,4-16-11 16,4-3-2-16,4-5-46 15,1-14-18-15,12-5-41 16</inkml:trace>
  <inkml:trace contextRef="#ctx0" brushRef="#br0" timeOffset="39">9572 15222 308 0,'-13'-19'115'0,"13"19"-62"0,-8-4-57 0,-1 4 21 15,0 0-9-15,-3 0 1 16,-1 4-5-16,4 3-3 16,-4 1 0-16,9 3-4 0,-1 5 0 15,5 3 2-15,9 4 0 16,0 4-2-16,4 3 2 15,-5 1 1-15,-3-4 2 16,-5-4 1-16,-5 0 3 16,-3 0 8-16,-5-4 5 15,-13-4-5-15,4-3-3 16,-4-5-6-16,1-3-2 16,3 0-23-16,5-8-9 0,4 0-35 15,13 4-101 1</inkml:trace>
  <inkml:trace contextRef="#ctx0" brushRef="#br0" timeOffset="40">10150 15337 160 0,'4'-16'63'0,"0"9"-34"0,1-5-14 0,3 8 18 15,-8 1 8-15,5-5 7 0,-5 0-2 0,0-3 2 16,-5 3-27-16,-3-3-3 0,-10 7-3 15,-3 4-8-15,-5 0-2 32,-9 4-5-32,1 7-1 0,-5 8-4 15,5 8 1-15,4 8 0 16,4-1 2-16,13 4 1 16,8 4 1-16,10-3-3 15,8-9 2-15,4-7 3 16,5-7 3-16,3-5-4 15,-3-15-1-15,4-7 2 16,0-4 3-16,-1-5-2 16,-3-3-2-16,-5-3 0 15,-4-1 1-15,-4 0-1 16,-1 4 2-16,-8 4-4 16,5 4 0-16,-1 3-4 15,0 4 1-15,-4 8 0 0,5 8-1 16,-1 7 1-16,5 8 0 15,-1 0 3-15,9 4 0 16,-8 8 1-16,8-5 2 16,1 1-6-16,-1-8 1 0,0-4-39 15,5-4-14-15,12-7-73 16,-4-8-35 0,13-15 86-16</inkml:trace>
  <inkml:trace contextRef="#ctx0" brushRef="#br0" timeOffset="41">10619 15218 296 0,'-13'-23'110'0,"9"38"-60"0,-17-22-45 16,12 14 22-16,-4-3-9 16,0 0 0-16,-8 4-10 15,3-1-3-15,1 5-3 0,4 3-4 16,5 4-1-16,8 4-1 0,4 4 3 15,13 4 2-15,-8-1 2 16,4-3-1-16,-5-4-2 16,-8 4 5-16,-4 0 1 15,-5 0 6-15,-8-4 3 16,-9-8-6-16,-4-4-1 16,4 1-9-16,0-4-1 15,0-8-24-15,9 0-11 16,0 0-46-16,17-12-93 31</inkml:trace>
  <inkml:trace contextRef="#ctx0" brushRef="#br0" timeOffset="42">11115 15256 288 0,'-13'-4'110'0,"13"8"-60"0,-4 0-54 15,4 4 18-15,-5 7 12 16,1 8 7-16,4 4-1 15,-9 4-2-15,5-1-16 16,0 5-7-16,4-1-2 0,0 1-3 16,4-9-2-16,0-3-21 15,5-3-11-15,-9-5-33 16,9-4-11-16,-1-7-57 16</inkml:trace>
  <inkml:trace contextRef="#ctx0" brushRef="#br0" timeOffset="43">11072 15111 304 0,'0'-12'112'0,"0"8"-60"0,0 1-61 16,0 3 20-16,0 0-10 16,0 0-1-16,4 3-4 15,9 1 0-15,4 0 2 16,9 4-43-16,4-1-19 0,9 9-50 15</inkml:trace>
  <inkml:trace contextRef="#ctx0" brushRef="#br0" timeOffset="44">11541 15233 320 0,'-12'-4'121'0,"-6"4"-66"0,1 0-47 15,8 0 29-15,-8 4-12 16,-4 4-2-16,-1 0-13 0,5-1-6 15,4 5-3-15,9 3-6 16,-5 8 1-16,18 4 2 0,8 7 1 16,0 1-2-16,5 3 0 15,-1 0 2 1,-4-3 0-16,1-8 1 0,-18 0 2 16,-9-8 10-16,-4 4 4 0,-4-12-1 15,-13-3-1-15,4-4-8 16,-13-4-2-16,5-4-18 15,-5 0-7-15,13-11-21 16,4-12-9-16,14 4-41 16,8-8-18-16,4 1-8 15</inkml:trace>
  <inkml:trace contextRef="#ctx0" brushRef="#br0" timeOffset="45">11813 14785 264 0,'9'-4'101'0,"-9"8"-54"0,4 0-39 0,0 4 24 16,-4-1-14-16,4 5-2 15,-4 3-3-15,0 16-1 16,-4-1-6-16,0 5-2 0,0-1 0 15,-5-7-2-15,0 0-2 16,1-4-8 0,3 0-3-16,1-4-38 15,0-7-16-15,8-5-61 16</inkml:trace>
  <inkml:trace contextRef="#ctx0" brushRef="#br0" timeOffset="46">11959 14801 260 0,'0'0'96'0,"5"3"-52"0,3 9-49 16,-8-5 17-16,5 13-9 15,-1 6-2-15,-4 1 2 16,0 4 0-16,-4 3-1 16,-1-7-6-16,-3 0-2 0</inkml:trace>
  <inkml:trace contextRef="#ctx0" brushRef="#br0" timeOffset="47">8202 17233 148 0,'4'-4'57'0,"-4"0"-30"0,0 0-12 0,0 4 18 15,5-4-1-15,3 1 1 16,-8-1-1-16,0 0 0 16,0-4-17-16,0 1 4 0,-8-5 2 0,-1-3 2 15,0-1 1 1,-8 1-7-16,4-4 0 15,-13 0-4-15,5 0 0 16,-5 3-5-16,-4 5-3 16,0 3-2-16,-5 4 0 15,-4 8-4-15,5 4 0 16,-5 11-1-16,0 0 0 16,1 8-3-16,3 11-1 15,14 12 5-15,-5 7 2 16,13 9-2-16,13-1 1 0,8-8 2 15,14-3 1-15,17-8 1 16,12-8 0-16,5-11 0 16,13-8 2-16,-4-11 1 15,0-12 1-15,-1-11 2 16,-3-24 1-16,-14 1 1 16,-8-4 0-16,-5-4 2 15,-21-4 4-15,-8 0-1 16,-10 8-1-16,-8 4 5 15,-17-1 3-15,4 9-12 16,-13 3-7-16,9 4-6 16,-4 4 0-16,-1 4-21 15,5 7-8-15,4 4-16 16,5 8-6-16,12 7-25 16,1 5-11-16,16-1-63 15</inkml:trace>
  <inkml:trace contextRef="#ctx0" brushRef="#br0" timeOffset="48">8598 16972 148 0,'13'-19'57'0,"-8"19"-30"0,-5-8-10 16,0 8 22-16,0 0 0 15,0 0 4-15,0 0-15 0,0 0-5 16,0 4-13-1,0 4-2-15,0 7 2 0,0 8-2 0,-5 12 3 16,1 3 9 0,-9 16 5-16,5 7-7 15,-1 8 0-15,0 0-5 16,1-4 0-16,3-8-5 16,1-3-3-16,4-8 0 15,0-8 1-15,0-3-1 16,0-5 0-16,0-7-6 0,0-4 1 15,0-11-2-15,0-8 0 0,0 0-22 16,0 0-12-16,4 0-41 16,1-4-18-16,3-7-32 15</inkml:trace>
  <inkml:trace contextRef="#ctx0" brushRef="#br0" timeOffset="49">9327 17164 176 0,'-9'-23'68'0,"5"19"-36"0,-9 0-15 15,8 4 22 1,-3 0-2-16,-5 0 0 15,-4 0-9-15,-5 0-5 16,1 8-13-16,-5 3-6 0,0 5-1 0,0 14 0 16,0 12 1-16,5 4 2 0,16 16 1 15,10-5-3-15,8-3-1 16,12-5 3-16,10-6 3 16,8-13 2-16,9-7 1 31,4-15-2-31,0-12 1 0,0-23 0 15,-5-7 1-15,-3-8 0 16,-18-8 0-16,-8 0 0 16,-10 0 2-16,-20 4 4 15,-5 4 1-15,-4 0-2 16,-18 4 0-16,5 3-14 16,0 12-4-16,0 8-18 15,-5 3-5-15,5 5-23 16,9 14-8-16,8 5-55 0,4 7-21 15,9 4 8-15</inkml:trace>
  <inkml:trace contextRef="#ctx0" brushRef="#br0" timeOffset="50">10020 17252 148 0,'-8'-8'57'0,"8"8"-30"0,-5 0 8 16,5 0 27-16,0 0-7 16,0 0 0-16,0 0-7 15,0 0 0-15,0 0-27 0,0 0-3 0,13 4-3 0,0 0-4 16,13-4-1-16,-4 0-4 16,12 0 1-16,-4 0-4 15,5 0 0-15,4 0-1 16,4 0-2-16,-5 0-8 15,1 0-3-15,-13 0-25 16,4 0-9-16,-4 0-21 16,-4 4-7-16,-9-1-28 15,-9 5-38 1,-4 0 50-16</inkml:trace>
  <inkml:trace contextRef="#ctx0" brushRef="#br0" timeOffset="51">10163 17397 272 0,'-31'8'101'0,"31"-4"-54"0,-25-4-33 16,25 0 28-16,0 4-14 16,0-4 7-1,12 7-11-15,6-3-13 16,8 0-2-16,4 0-2 16,9 0-3-16,4-4-1 0,4 0-1 0,0-4-2 15,1 0 1-15,-5 0-1 16,-4 0-22-16,-5 1-8 15,-8-5-34-15,-4 4-11 16,-1-4-58 0</inkml:trace>
  <inkml:trace contextRef="#ctx0" brushRef="#br0" timeOffset="52">11248 17064 188 0,'0'-8'71'0,"0"5"-38"0,-4-5-19 0,4 8 22 0,-4-4 0 16,-5 0 2-16,-4 4-9 15,-4-4-5-15,0 4-14 16,-5 4-6-16,-4 4-1 0,-4 11-4 15,0 4 0-15,0 4 1 16,4 7 2-16,5 12 3 16,12 4 4-16,9 11-2 0,17 1 1 15,9-5 1-15,13-7 5 16,4-8-2-16,4-11 3 0,14-8-6 16,-1-16-3-16,0-14-1 15,-4-20 1-15,-4-8 1 16,0-11 3-16,-31-7 4 15,-4-1 3-15,-12 1 4 16,-10-1 4-16,-20 4-7 16,-6 0 0-16,-3 8-20 15,-5 8-6-15,0 11-27 16,1 7-12-16,3 9-45 16,5 11-18-16,13-1-37 15</inkml:trace>
  <inkml:trace contextRef="#ctx0" brushRef="#br0" timeOffset="53">7978 18297 136 0,'-4'8'52'0,"8"0"-28"0,-4 3-22 15,0-11 14-15,0 8 7 0,0-8 8 16,0 8 1-16,0-1 3 15,0-7-19-15,0 8 6 0,0-8 5 16,0 0 0-16,0 0 4 16,0 0-8-16,4 4-4 15,-4-4-7-15,0 0 0 16,5-4-1-16,3 0 3 0,-8-4-7 16,4-3-2-16,1-1-3 15,3-3 1-15,-3-4-4 16,3-12 0-16,-3 8 1 15,-1-7 0-15,0 3 0 16,1 4 0-16,3 4-3 31,-8 3 2-31,5 5 1 16,-1-1 2-16,-4 5-3 16,8 3 0-16,-8 0-4 0,0 4-1 0,0 23 5 15,5 4-2 1,-1 7 0-16,-4 5 2 15,0 7 2 1,4 3 2-16,-4-6 1 16,5-5-2-16,3 0-2 15,-3-3-2-15,8-5 1 16,-5-3 1-16,1-4 0 0,-1-8-25 16,-3-3-10-16,-1-1-26 15,0-3-12-15,-4-8-47 16</inkml:trace>
  <inkml:trace contextRef="#ctx0" brushRef="#br0" timeOffset="54">7926 18657 256 0,'-17'0'96'0,"17"0"-52"0,0 0-34 15,0 0 23-15,0 0-12 16,9 4 1-16,4-4-4 15,4 0-2-15,9-4-8 16,12 1 1-16,6-1 4 0,7 0-5 16,-3 0 0-16,8 0-2 0,-5 1-1 15,-8-1-3-15,-4 0-2 16,-9 4 1-16,-4 0 1 16,0 0-8-16,-13-4-1 15,0 0-45-15,0 0-18 16,4-3-70-1</inkml:trace>
  <inkml:trace contextRef="#ctx0" brushRef="#br0" timeOffset="55">8689 17880 216 0,'0'-15'82'0,"4"11"-44"0,-4 0-27 0,0 4 23 15,0 0-11-15,0 0-4 16,5 8-4-16,3 3-2 15,-8 12-7-15,4 12 5 16,1 26 2-16,-5 8 2 0,0 7 4 16,-5-3-5-16,1 4 2 0,4-1-7 15,0-3-1-15,0-12-6 16,0-3-2-16,0-12 0 16,0-8 0-16,0-7 2 15,0-8 3-15,0-4-9 16,0-4-2-16,-8 4-15 15,3-11-6-15,5-4-24 16,-4 0-10-16,4-4-130 16,17-16 72-1</inkml:trace>
  <inkml:trace contextRef="#ctx0" brushRef="#br0" timeOffset="56">9335 18324 184 0,'0'-11'68'0,"5"3"-36"0,-5-3-22 0,0 7 17 0,-5-4 2 15,1 0 2-15,0 1 3 16,-14-5 4-16,1 8-21 16,-4 4-5-16,-1 4-4 0,5 15-2 15,-9 1-1-15,4 14-3 16,5 4 1-16,9 8-2 16,-5 4 2-16,13 0 0 15,13-4 1-15,4 0 0 16,4 0 2-16,14-19 6 15,-5-16 2-15,4-11 1 0,14-8 1 16,-5-15-4 0,-4-11-2-16,-5-4 0 15,-8-4 4-15,-9-4-4 16,-8 0 2-16,-9 0 4 16,-13 4 2-16,-9-1-3 15,1-3 1-15,-5 16-14 16,0 7-5-16,5 8-17 0,-5 3-7 15,4 12-15-15,14 4-6 16,-5 7-29 0,13 1-12-16,13-4-47 15</inkml:trace>
  <inkml:trace contextRef="#ctx0" brushRef="#br0" timeOffset="57">10158 18251 312 0,'-17'0'115'0,"8"-7"-62"0,9 11-40 16,0-4 28-16,0 0-8 16,9 0 3-16,-9 0-16 15,13 0-6-15,4 0-9 16,5-4-4-16,4 4 2 0,8-4-2 16,5 0-1-16,0-3 1 0,-1 3-1 0,1 0-18 15,-4 0-5-15,-5 0-27 16,-4 4-8-16,-9 4-24 15,-13 0-11-15,-8 4-21 16</inkml:trace>
  <inkml:trace contextRef="#ctx0" brushRef="#br0" timeOffset="58">10262 18355 280 0,'-35'19'104'0,"27"-19"-56"0,-5 8-34 0,8-4 28 15,5-1-16-15,0-3-5 16,0 0-4-16,9 4-1 15,8 0-8-15,-4-4-3 0,17-4-1 0,9-3-22 16,8-1-8-16,5 0-42 16,4 1-17-16,-4-5-43 15</inkml:trace>
  <inkml:trace contextRef="#ctx0" brushRef="#br0" timeOffset="59">11119 17865 200 0,'-4'-4'77'0,"4"4"-42"0,-4 4-30 0,4 3 17 16,-5 1-6-16,1 3 3 15,-9 5 3-15,-4 3 1 0,0 0-12 16,4 0 0-16,4-3 0 0,-4-1-6 16,9-4-3-16,-5 1-1 0,5-4-1 15,0-5 2-15,8-3 3 16,0 0 2-16,9-7 3 16,0-5-5-16,0-3-3 15,0 0-1-15,0-5 1 16,-5 1 1-16,1 0 1 15,4 4-7-15,-4-1 0 16,-1 5 1-16,1 3 3 16,-5 1 2-16,0 3 1 15,5 4-2-15,-5 4 1 0,5 7 0 16,0 8 3-16,-1 8 3 16,1 8 2-16,-9 18-3 15,0 1-3-15,0-4 0 16,0-1 1-16,4-6-5 15,0 2-1-15,1-2 2 16,3-9 1 0,-3-7-17-16,-1-8-5 15,0-4-46-15,1-3-20 16</inkml:trace>
  <inkml:trace contextRef="#ctx0" brushRef="#br0" timeOffset="60">11033 18497 284 0,'0'-4'107'0,"0"4"-58"0,4-4-44 16,-4 4 42-1,22 0-11-15,8 0-2 16,9 0-4-16,4 0-17 15,9 0-6-15,4 0-2 0,-9-4-3 16,0 4-2-16,-4-4 1 0,-8 0-1 0,-9 1-58 16,0-1-25-16,-13-8-71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34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21736 8136 124 0,'9'-19'49'0,"-9"19"-26"0,4-4-9 0,-4 4 17 16</inkml:trace>
  <inkml:trace contextRef="#ctx0" brushRef="#br0" timeOffset="1">21758 8113 272 0,'9'0'20'15,"-1"8"-12"-15,5-8 0 0,0 7 1 16,4 1-3-16,5 0 2 15,-5-4-5-15,13-1 0 16,5 1 1-16,-1 0 0 16,5 4-2-16,0-4 1 0,8 3 2 15,0 1 2-15,1-1-1 16,4 1-1-16,4 4-1 16,-5-1 0-1,-3 4-5-15,-1 5 1 0,0 3 0 16,-3 3 2-16,-1 5 1 15,0-4 3-15,-4 7-3 16,-1 1-2-16,10-1 2 16,-5 1 2-16,0-5-4 15,0 1-3-15,4-4-2 0,-4 7 3 16,9-3 9-16,-13 0 4 16,0-5-5-16,0-3-4 15,-5 0 0-15,0 0 0 16,-3 4-1-16,-1 0 1 15,4 0-2-15,-4 3 2 16,5 1-2-16,4 0 2 16,8 18 0-16,-12-3 1 15,3-3-5 1,1-1 1-16,0-4 0 0,0 0 2 16,-1 4 1-16,-3-3 1 0,-1-5-2 15,-3 1-2-15,3-5 3 16,-4 1 0-16,0 0-1 15,1 3-2-15,3 1 1 16,-12-1-1-16,3 16 2 16,1 0 1-16,-4-12 3 15,-1 4 1 1,-3-7-1-16,-1 3-1 0,0-8-1 16,-4 5 2-16,0-4 1 0,4-5 1 15,-4-3-4 1,0-3-3-1,-4-1 0-15,-1-4 1 0,5 0-1 16,-4 1-1-16,-1-5 1 16,1 1-1-16,0-1 0 0,-5 1 2 15,0-5-3-15,5 1 0 16,-9 0 3-16,4-1 1 16,-4 1-4-16,0 0-1 15,-4-1-39 1,-13 1-15-16,-5 0-76 15,5-1-36 1</inkml:trace>
  <inkml:trace contextRef="#ctx0" brushRef="#br0" timeOffset="2">24287 9848 152 0,'9'-8'57'0,"-5"12"-30"0,0-4-23 0,-4 0 15 16,0 0-5-16,0 0 2 15,5 8 0-15,-1 7-1 16,0 1-7-16,1 3-3 0,-1 11 1 16,-4 1-3-16,0-4-2 15,-4 0 2-15,-1-1 0 16,1-3-1-16,0-3-2 16,-5-5 7-16,5 0 3 15,-9 1 3-15,-4-5 3 0,-5-3-3 16,1-4 0-16,-10-4-1 31,6-4 0-31,-6 0-2 16,6-4-1-16,-1 1-8 0,0 3-2 15,4 0 0-15,1 4-11 16,4 4-7-16,-1 3-64 16,18 5-70-1,9-1 39-15</inkml:trace>
  <inkml:trace contextRef="#ctx0" brushRef="#br0" timeOffset="3">16652 8006 116 0,'17'-4'44'0,"-13"4"-24"0,-4-4-2 0,0 4 18 15,0 0-9-15,-4-4-3 16,0 4-12-16,-1 0-3 16,-7 0-5-16,-6 0-1 0,-3 4 1 15,-1 4 0-15,-17-1 0 16,-4 5-2-16,5 3 1 16,-1 4-2-16,-9-3-1 15,-8-1 1-15,0 4-1 16,0 4 2-16,5 0 1 15,-10 8-1-15,-3 3-2 16,-1 5 3 0,5-1 0-16,-5 19-1 15,9-3 1-15,-4 3-2 0,-5-3 2 16,0-4-2-16,1-4-1 0,-1-4 1 16,-12 4-1-16,3 8 2 15,10 3 3-15,-1 0-4 16,5 5-3-16,-1 7 5 15,1-4 3-15,-13 4-3 32,8-8 0-32,1-4-1 15,3 1 1-15,-12 7-2 16,8 4 2-16,5 15 0 0,8 4 1 16,-8 8-2-16,4-16 1 15,4-3 0-15,-4 4 3 16,5-1 1-16,3 4 1 15,1 8 0-15,-1-4 0 16,-3-7 0-16,-1-9 0 16,0-6 0-16,1-5 2 0,7 8-1 0,6 0 2 15,-1 0-6-15,4-4-1 16,-3-4-2-16,7-3 1 16,6-9-2-16,3-10-1 15,5-5-2-15,4-3 1 16,0-4 1-16,4-4 2 15,1-8-6-15,3 0 1 16,5 0-19-16,5-3-6 16,3-4-27-16,10-8-12 15,-1-8-40 1</inkml:trace>
  <inkml:trace contextRef="#ctx0" brushRef="#br0" timeOffset="4">13709 10591 184 0,'-4'-7'68'0,"4"10"-36"0,0-3-37 16,0 8 10-16,0 7-3 16,0 4 12-16,-5 4 6 15,1 8-10-15,0 11 5 0,-1 12 3 16,1 7-2-16,0 0 3 16,-5 5-8-16,0-5-4 15,5-11 0-15,0-4 2 16,-1-8 2-16,5-7 1 15,0-9 2-15,0-2 2 16,0-9 2-16,0-11 1 16,5-4-10-16,3-7-3 0,10-12-4 15,8-8 1 1,8-7-4-16,9 0 0 0,-4-5 1 16,0 5 2-16,-9 4-1 15,-4 3-1-15,0 8 1 16,-14 4-1-16,1 7-7 15,0 1 0-15,5 3-52 16</inkml:trace>
  <inkml:trace contextRef="#ctx0" brushRef="#br0" timeOffset="6">12950 8439 184 0,'0'0'68'0,"0"-20"-36"0,-4 13-37 16,8 7 62-16,-4 0 7 15,9-4-10 1,0 4-28-16,-1 0-5 0,1 0-3 16,-5 23 14-1,1 0-8-15,-1 0-2 16,9 4-10-16,-5 0-3 15,1-4-5-15,4 0-3 16,-13-1 0-16,4-2-1 16,1-5 0-16,-1 0 2 15,0-3-8-15,0-1-3 16,1-3-11-16,-5 0-5 0,0-8-8 16,0 7-5-16,0-7-12 15,0 0-6-15,-13 0-76 31</inkml:trace>
  <inkml:trace contextRef="#ctx0" brushRef="#br0" timeOffset="7">12963 8209 236 0,'-30'-16'90'0,"30"16"-48"0,-4-3-31 31,4 3 23-31,0 0-11 16,0 0-4-16,0 0-13 0,0 0-6 15,0 0 0-15,0 0-6 0,9 3 2 16,-1 5-25-16,1 0-58 16,4-1-3-1,4 5-3 1</inkml:trace>
  <inkml:trace contextRef="#ctx0" brushRef="#br0" timeOffset="8">13136 8351 204 0,'0'26'77'0,"4"-10"-42"0,0 22-26 15,5-15 22-15,-5 0-4 16,1 0 4-16,-1-4-15 15,0-4-4-15,1 1-8 16,-5-1-3-16,0-3 2 0,0-5 2 0,0-7 4 16,0 8 2-16,0-8 1 15,0 0-4-15,0-4 0 16,0 0-7-16,0-7-1 16,0-8 0-1,4-8 2-15,0 0-3 16,5 0 0-16,-1 0 3 0,1 0 1 0,4 4-4 15,0 4 1-15,0 4 0 16,4 4 2 0,-8 3-3-16,8 12 0 15,0 3 5-15,5 9 2 16,-5 7 0-16,0 3-1 16,-4 5-3-16,0-4 1 0,0-4-2 15,0-4 2-15,-5-4-4 16,1-3 0-16,0-4-21 15,4-5-10-15,-9 1-17 16,9-15-69 15,0-12-26-31,0-8 43 16</inkml:trace>
  <inkml:trace contextRef="#ctx0" brushRef="#br0" timeOffset="9">13571 8205 220 0,'-13'-4'85'0,"9"8"-46"0,-5 4-28 0,5-1 21 16,-5 5-8-16,5 3-2 16,-9 4-6-16,9 4-2 15,-9 8-8-15,8 0-4 0,5 7 1 16,9-8-2-16,4 1-1 16,4-8-2-16,0-4 1 15,9-3 1-15,4-5 2 16,-4-3-8-16,0-8-3 15,-4-12-33-15,-5-11-15 16,4 0-56 0</inkml:trace>
  <inkml:trace contextRef="#ctx0" brushRef="#br0" timeOffset="10">13717 8239 184 0,'-8'0'68'16,"8"0"-36"-16,0 4-33 0,0 4 12 15,8 0 10-15,-8 3 9 16,5 8-7-16,-1 4-4 16,5-4-10-16,-9 8 3 0,4-4 3 0,0-4-5 0,1-3-3 15,-1-5-2-15,0 1-1 16,-4-16 15 0,0-4-8-16,0 0 0 15,-4-3-5-15,0-4 1 16,-1-4-2-16,5-1 0 15,0 1-3-15,0 0-2 16,5-4 1-16,3 8-1 16,1-1 0-16,-1 5 0 15,1 3-3 1,4 1 0-16,0 3-14 16,0 0-6-16,0 0-13 15,0 0-4-15,0 0-10 16,0 1-2-16,-1-1 7 15,-7 4 4-15,-1 0 26 16,5 0 13-16,-9 0 25 0,0 0 10 16,0 0 3-16,0 4 1 0,4 3-9 15,5 1-3-15,-1 0-5 16,1-5-1-16,0 1-4 16,8 0 1-16,0-4-7 15,5-4-3-15,-5 0-3 16,4-3 0-16,-3-1 0 15,-10 0 3-15,1-3-3 16,-1-1-2-16,-8-3 2 16,0 4 0-16,-13-1-1 15,1-7-2-15,-6 4-2 0,1 3-1 16,0 12 4-16,0 4 1 16,4 8-3-16,0-1 1 15,0 1 2-15,9 3 1 31,-9 4 3-31,8 4 1 0,1 0-3 16,4 4-3-16,4 0-3 16,5-1 1-16,0-6 1 15,16-1 2-15,6-4-14 0,-6-7-5 0,6-4-29 16,-1-4-12-16,-4-8-50 16,4-4-29 15,-4-3 63-31</inkml:trace>
  <inkml:trace contextRef="#ctx0" brushRef="#br0" timeOffset="11">14325 8082 184 0,'-9'-30'71'0,"-21"26"-38"0,13 0-21 15,13 4 21-15,-1 4-4 16,-3 4 1-16,-1 3-15 16,1 4-4-1,-5 8-7-15,4 4-3 16,0 8 0-16,9-1 3 0,-8 1 5 15,8-5-3-15,8-3-1 0,-3 0-5 0,8-8 0 16,8-7 0-16,5-5 0 16,-4-7 0-16,3-7 0 15,-3-9 2-15,-5-3 1 16,0-4-1-16,-8 0-2 16,0 4 3-16,-5-8 0 15,-4-4-4-15,-4 5 1 16,-9 3 0-16,8 7 2 15,-8 1-3-15,9 7 0 16,-4 8-1-16,3 4 0 16,1 8 2-16,4-1 0 15,17 8 0 1,-8 1 0 0,4-1 0-16,4 0 0 15,0-4 0-15,5-3-3 16,-1-5 0-16,1-3-20 0,-1-4-10 15,5-4-27-15,0-7-12 16,4-1-20 0</inkml:trace>
  <inkml:trace contextRef="#ctx0" brushRef="#br0" timeOffset="12">14708 7968 260 0,'-30'-20'96'0,"30"17"-52"0,-4-1-27 0,4 8 25 16,-13-4-11-16,0 3-1 15,0 5-13-15,0 0-5 16,9-1-7-16,-9 1-2 0,9 3 1 16,4 1-7-16,0 3 0 15,4 4-1-15,9 4-1 16,4-3 6-16,-4-1 1 16,-4 0 6-16,-1 0 5 15,-8 0 4-15,-8 4 2 16,-1 0-8-16,1-4-4 15,-5-3-2-15,4-5-1 16,-8-3-7-16,4-4-2 0,4-4-12 16,-8 0-1-16,8-4-22 15,5-4-9-15,4-3-23 16,4-1-9-16,5-7-37 16</inkml:trace>
  <inkml:trace contextRef="#ctx0" brushRef="#br0" timeOffset="13">14790 7964 220 0,'-4'4'85'0,"8"-1"-46"0,1-3-39 16,-5 0 18-16,8 4 10 15,1 4 9-15,0 3-6 16,3 5-1-16,-3 7-17 16,0 0-3-16,-1 0 0 0,-3 0-6 15,3 0 0-15,-3-4-2 16,-1 0 1-1,0-4-20-15,-4-3-8 16,0-5-62-16,0-3-26 16,-4 0 3-1</inkml:trace>
  <inkml:trace contextRef="#ctx0" brushRef="#br0" timeOffset="14">14769 7753 264 0,'-13'-8'101'0,"17"8"-54"0,1 0-57 0,-5 0 14 0,4 0-8 16,4 0 3-16,1 0-42 16,8 0-16-16,-8 4-38 15,4-4-17-15</inkml:trace>
  <inkml:trace contextRef="#ctx0" brushRef="#br0" timeOffset="15">14945 7994 240 0,'0'31'90'0,"0"-12"-48"0,18-7-36 0,-14-1 20 16,0 1-5 0,1-1 2-16,-5-3-11 0,4-1-4 15,-4-7 6 1,0 0-9-16,4-7 1 0,5-5-2 15,-9-3-2-15,0-4-2 16,4-8 1-16,9 0 1 16,-9 4-1-16,5-7-1 15,4-5 1-15,0 4-1 16,4 16 0-16,-8 7 0 16,8 5-3-16,0 10 2 15,0 9 5-15,-4-1 2 16,0 4 0-16,-4 0 1 15,0 4-4-15,-1-4-2 0,1 0 0 16,-5-3-1-16,0-5-9 16,1 1-2-16,3-5-25 0,1-3-11 15,0-4-27-15,-1-4-9 16,14-3-12 0</inkml:trace>
  <inkml:trace contextRef="#ctx0" brushRef="#br0" timeOffset="16">15471 7738 272 0,'-8'-4'104'0,"8"4"-56"0,-13 0-38 0,8 4 23 16,1 3-16-16,-13 5-2 16,0 3-9-16,-1 12-4 15,-3 0-1-15,4 0-1 0,4 3 2 16,8-3-3-16,5-4 0 15,13-4-1-15,0 0 0 16,0-7 2-16,0-5 2 16,4-3-1-16,5-4 2 15,-5-7-2-15,-8-1 2 16,4-3-2-16,-5-1 2 16,1-3-2-16,-9-1 2 15,0-7-4-15,0 4 0 0,0-4 1 16,0 8 2-16,-9 0-1 15,9 3-1-15,0 4-2 0,9 24-1 16,-5 3 2 0,9 8 6-16,0 3 7 15,0 5 9-15,0 11 5 16,-5-4 5-16,1 0 4 0,-5 0-8 16,-4-3-4-16,-8-1-9 15,-5 0-1-15,-17-3-8 16,-13-5-3-16,-5-3-34 15,5-8-16-15,0-3-29 16,4-5-12-16,5-3-67 16</inkml:trace>
  <inkml:trace contextRef="#ctx0" brushRef="#br0" timeOffset="17">13136 9224 212 0,'-9'-8'79'0,"18"4"-42"0,-9 8-23 0,0-4 20 15,0 0-13-15,4 8-4 32,13 3 3-32,1 5 4 15,3 14-13-15,1 5 5 0,8-1 2 16,4-3-4-16,-4-1 0 0,1 1-6 16,-6-4 0-16,-3-8-5 0,-5-4 0 15,-4-3 5-15,0-4 5 16,-4-8 4-16,4-12 2 15,-13-7-10-15,4-8-5 16,-4-7-3-16,0-1-1 16,0 1 2-16,0 3 3 15,4 8-2-15,-4 0-2 16,9 4-5-16,-9 4 0 16,8 3-9-16,1 1-4 15,4 3-24-15,4 4-9 16,0 4-47-1,1 4-18-15,12 0 4 16</inkml:trace>
  <inkml:trace contextRef="#ctx0" brushRef="#br0" timeOffset="18">13748 9205 200 0,'-13'0'74'0,"4"-8"-40"0,-17 8-24 0,22 4 20 16,-9 0 2-16,-4 3 5 15,-1 5-14-15,1 7-3 0,9 0-12 16,-10 4-7-16,10 12-4 0,3-1 4 16,5-3 1-16,5-5 0 15,12-3 1-15,5-3-2 16,-5-9-1-16,9-7 5 16,-13-8 1-16,4-15 0 15,0 0-1-15,-4-4-1 16,0 0 0-16,-4-4-2 15,-5 0-2-15,-4 0 3 0,0 4 2 0,0 4 4 16,-4 4 5-16,4 3-8 16,0 5-3-16,0 7-9 15,4 11 3 17,4 5 3-32,1-1-1 15,4 4 0-15,0-4 1 0,0 5 0 0,0-1-3 31,0-4 2-31,0-15-17 0,0 0-5 16,-1-4-38-16,-3-7-13 16,0-1-43-16</inkml:trace>
  <inkml:trace contextRef="#ctx0" brushRef="#br0" timeOffset="19">13791 8753 264 0,'0'0'101'0,"0"0"-54"0,0 4-55 15,0 11 40-15,8 8-8 0,5 7-3 16,4 9 0-16,-8 3-12 16,8 19 1-16,1-7 1 0,-1-4-4 0,-4-4-2 15,0-8-5-15,4-4-2 16,0-3 1-16,0-12 0 15,5-4-30-15,-5-7-14 16,0-8-30-16,-4-8-13 16,5-3-17-1</inkml:trace>
  <inkml:trace contextRef="#ctx0" brushRef="#br0" timeOffset="20">14101 9002 240 0,'-9'11'90'0,"9"1"-48"0,5 3-42 0,-1 0 16 0,5 4 6 16,-5 4 8-16,4-3-13 0,5-1-5 16,0-4-7-16,5 0-4 0,-1-7 0 15,-4-8 1-15,0-4 1 16,0-7 1-16,4-12 0 31,4 0-5-31,-12-4 1 16,0 0 0-16,-9-4 2 15,-5 5-1-15,1 3-1 0,0 0 7 0,-1 7 3 16,5 5-1-16,0 7 2 16,0 4-2-16,5 12 0 15,3 3 3-15,1 8 3 16,12-8-6-16,-8 12-3 16,5-4-3-16,3-8 0 15,-4 1-2-15,-4-5 2 16,5-3-26-16,-1-16-10 15,0-3-43-15,0-5-16 16,1-3-36 0</inkml:trace>
  <inkml:trace contextRef="#ctx0" brushRef="#br0" timeOffset="21">14510 8780 288 0,'-13'15'107'0,"13"-30"-58"0,5 22-57 0,-5-7 18 15,4 4 8-15,5 0 11 16,-1 0-6-16,5-1-4 16,0-3-10-16,4 0-4 0,5-3-1 15,-1-5 0-15,5-3 2 16,0-5-3-16,-9 1 0 16,-4 0-1-16,0-1 1 0,-9 1 0 15,-12 0 1-15,-9 3-2 16,-5 8 1-16,1 0-4 15,-1 8-2-15,-12 4-1 16,3 19 3-16,1 0 0 16,4 3 1-16,5 1-3 15,4 3 2-15,4-3 3 16,8 0 3-16,5-5 0 16,9 1 0-16,8 0-1 15,9-12 2-15,4-3-1 16,26-5 2-16,-13-7-4 15,9-7 0-15,-9-8-8 16,0-8-4-16,-8 3-46 16,-9 1-21-16,-5-4-74 15</inkml:trace>
  <inkml:trace contextRef="#ctx0" brushRef="#br0" timeOffset="22">22215 7569 196 0,'0'-11'74'0,"0"11"-40"0,0-4-13 0,0 4 25 16,0 0-11-16,0 0 0 15,0 0-7 1,8 11-3-16,-3 5-13 15,-1 3 8-15,0 0 3 0,0 8-11 16,1-8-5-16,-5 0-4 0,0-4 0 16,4 1-4-16,-4-5 0 15,4-3-6 1,-4 0-3-16,0-5-10 0,0-3-2 16,-4 4-40-1,0 0-16-15,-1-8-9 16,1-3-15-1</inkml:trace>
  <inkml:trace contextRef="#ctx0" brushRef="#br0" timeOffset="23">22240 7378 252 0,'-25'-8'93'0,"25"8"-50"0,0 0-35 0,0 0 21 0,0 0-13 15,0 0-2-15,0 0-10 16,0 0-3-16,0 0-1 16,13 4-5-16,-1 0 1 0,1-1-44 15,5 1-18-15,-5 0-44 16</inkml:trace>
  <inkml:trace contextRef="#ctx0" brushRef="#br0" timeOffset="24">22370 7607 212 0,'-13'20'79'0,"13"-1"-42"0,8 0-34 0,-8-8 17 15,0 1 8-15,0 3 6 16,0 1-2-16,0-5 1 16,0 1-19-16,0-5-6 0,0 1-3 15,5 0-1-15,-5-8 2 16,0 0-1-16,0-4 2 15,4-4-4-15,5-7-2 16,-9-8 0-16,8-4-1 16,1 0 0-16,4-4 0 15,4 8 0-15,0 4 0 16,1 4 0-16,-1 4 2 16,0 3-1-16,5 4-1 15,-1 8 5-15,1 7 4 0,-5 8 1 16,-4 8 2-16,-5 4-2 15,1-4 1-15,0 0-6 16,-1-1-1-16,-8-3-4 16,9 0-1-16,0-7-10 15,-9-1-3-15,8-7-15 16,5-8-4-16,4-8-25 16,1-4-8-16,-10 1-29 15,9 0-41 1,1-5 44-16</inkml:trace>
  <inkml:trace contextRef="#ctx0" brushRef="#br0" timeOffset="25">22921 7577 212 0,'0'-15'79'0,"-4"11"-42"0,-13-4-23 0,12 8 20 16,1-4 0-16,-9 0 2 16,0 4-8-16,0 4-3 15,-4 4-14-15,0 3-7 0,0 5 0 16,4 7 3-16,0 0 6 15,4 7-3-15,5-7 2 16,8 4-9-16,9 0-4 16,4 4 0-16,9-9 2 0,4-2-7 15,-8-17-1-15,4-10-20 16,4-1-8-16,-4-3-35 16,0-5-13-16,-1-3-31 15</inkml:trace>
  <inkml:trace contextRef="#ctx0" brushRef="#br0" timeOffset="26">23042 7554 232 0,'-13'4'88'0,"13"3"-48"0,-4 9-31 0,4-5 22 16,4 8 3-16,0 4 6 16,1 8-10-16,-1-4-3 15,0 3-16-15,9-7-7 0,-13 8 0 16,5-8-1-1,-1-4 1-15,4-7-2 16,-8-1-2-16,5-15 16 16,-1-7-7-1,-4-5 1-15,4-3-6 0,1-4-1 16,3-3-1-16,5-1 1 16,-4 0-7-16,4 0 1 15,4 8-10-15,5-4-2 16,-5 8-19-16,9 3-45 15,-1 4 5 1,-3 5 2-16,-5-1 7 16,-4 4 32-16,0 4 15 0,0-1 34 15,-9 5 14-15,9 4 10 16,-13-1 5-16,9 1-9 16,0 3-4-16,-1-4-7 15,5-3-4-15,-4 0-3 16,8-4 1-16,-4-4-8 15,4-4-2-15,-8 0-5 16,4-4-1-16,4 1-1 16,0-9 1-16,-17 5-2 15,0-1 2-15,0 1 0 16,0-1 1-16,-13 1-5 16,5 3 1-16,-1 4 0 15,-4 4 0-15,0 8-3 0,0 3 0 16,0 5 6-16,0 3 5 15,0 8-4-15,9-4 0 16,4 7-4-16,4-3-1 16,9 4-1-16,0-4 0 15,4-4 2-15,9-4 0 16,0-4-18 0,4-7-8-16,0-16-28 0,1-7-11 15,3-4-30 1,-8-4-34-16,4 0 47 15</inkml:trace>
  <inkml:trace contextRef="#ctx0" brushRef="#br0" timeOffset="27">23762 7562 212 0,'-9'-20'79'0,"0"17"-42"0,-4-5-26 15,9 8 23-15,-5 0 6 16,5 4 6-16,-13 0-19 16,0 3-5-16,-1 5-14 15,1 7-1-15,4 8 0 0,0-1 3 16,0 17 4-16,9 3-4 15,-4-8 0-15,8-4-6 16,8-7-3 0,-4-4 0-16,5-4 1 15,4-7 1-15,4-8 1 0,0-12-7 0,1-7 0 16,-1-5 1-16,0 1 3 16,-4 0 0-16,-4-4-1 15,-1 0 3-15,1 4 0 16,-9 4-4-16,0 3 1 15,0 5-2-15,0 3 0 16,0 4 0-16,0 7 0 16,0 5 4-16,4 3 1 15,5 4-6 1,-1 1 0-16,10 2 3 16,-10-2 2-16,5-5-18 0,9-15-9 0,8 0-29 15,0-12-11-15,0 1-52 16,5-4-38-1,-9-4 67-15</inkml:trace>
  <inkml:trace contextRef="#ctx0" brushRef="#br0" timeOffset="28">24098 7604 216 0,'-5'-20'82'0,"1"13"-44"0,0-5-18 0,4 9 27 16,-5-1-3-16,1 0 1 31,0 0-7-31,-9 4-1 0,0 0-21 16,0 4-7-16,0 4-4 0,9-1-3 15,-5 5 1-15,5 7-4 0,4 0 0 16,13 8-1 0,-9-4-2-16,5 7 3 0,-1 5 2 15,-3-8 11-15,-5-1 7 16,-5 1-4 0,1-4 2-16,-5-4-8 0,-12-3-1 15,-1-5-6-15,1-3-2 16,-9-4-9-16,8-4-2 15,1-4-18-15,3-8-7 16,14 1-21 0,-5-8-9-16,5 0-57 15,26-4-48 1,8 0 69-16</inkml:trace>
  <inkml:trace contextRef="#ctx0" brushRef="#br0" timeOffset="29">24197 7565 272 0,'-5'-3'101'0,"10"6"-54"0,-5 5-48 16,0 0 20-16,0 3 15 15,0 8 11-15,0 4-10 16,0 8-3-16,0 0-19 16,0-5-8-16,4 5-3 0,-4 0-2 15,4-8 0-15,1-8-25 16,-5 0-10-16,0-3-42 15,4-24-99 1</inkml:trace>
  <inkml:trace contextRef="#ctx0" brushRef="#br0" timeOffset="30">24145 7493 288 0,'-17'-23'110'0,"17"19"-60"0,0 0-52 15,0 4 22-15,4-8-14 16,0 1-1-16,1 3-5 0,8-4-3 16,0 4 2-16,4 0-57 0,4 1-26 0,1-1-30 15</inkml:trace>
  <inkml:trace contextRef="#ctx0" brushRef="#br0" timeOffset="31">24343 7607 280 0,'0'39'107'0,"5"-20"-58"0,-5 8-37 16,0-16 24-16,0 5-8 16,0-5-2-16</inkml:trace>
  <inkml:trace contextRef="#ctx0" brushRef="#br0" timeOffset="32">24348 7753 552 0,'0'8'8'0,"0"-4"-3"16,0-4-1-16,0 0 2 15,0-4-3-15,0-4 0 16,0-3-3-16,4-5-1 0,0-3 1 0,0 0 0 15,5 0 0-15,4 0 0 16,0-4 0-16,4 7 2 16,0 1 3-16,5 3 2 15,0 5-6-15,-1-1 0 16,5 4-1-16,0 8 2 16,-5 8 8-16,-3 3 3 15,-1 4-2 1,-4 8 1-16,-5-4-3 15,1 0 0-15,-5 4-8 16,1-4 0-16,-1-4-8 16,-4 4-3-16,9-12-19 15,-9 5-8-15,8-5-19 16,1-11-5-16,4-4-38 16,4-11-14-16,0 0 14 15</inkml:trace>
  <inkml:trace contextRef="#ctx0" brushRef="#br0" timeOffset="33">24934 7604 244 0,'-9'-8'90'0,"9"4"-48"0,-4 0-31 0,4 4 23 0,0 0 2 0,-5 0 3 32,-3 4-13-32,-10 0-5 15,6 7-12-15,-14 9-6 0,4 6 0 16,1-3-2-16,3 16 2 15,5-5-2-15,5 1 2 16,4-5-2-16,4-3-1 16,8-8-2-16,5-3-1 15,4-9 6-15,5-7 3 16,-1-11-1-16,-3-8 0 16,-1-1-3-16,0-3-2 0,0-3 3 15,-8-1 2-15,0 0-2 16,-5 0-2-16,0 4 0 15,-4 4-1-15,0 4 0 16,0-1 0-16,0 5-5 0,5 15-1 16,3 19 0-16,9 4 4 15,-4 22 3-15,9 9 13 16,-1 3 6-16,-3 4 7 16,-5-7 6-16,-5-5-5 15,-21 1-2-15,-8-8-6 16,-5 0-2-16,-4-8-8 15,-13-7-4-15,-1-12-23 16,-3-8-9-16,0-11-27 16,-1-3-11-16,-3-1-48 15,8-4-21-15,17-11-4 16</inkml:trace>
  <inkml:trace contextRef="#ctx0" brushRef="#br0" timeOffset="34">23020 8328 240 0,'-8'-4'90'0,"8"8"-48"0,8-1-38 15,-8 1 19-15,5 8 7 16,3 3 6-16,10 19-2 15,7 5 0-15,-7-1-19 16,3 0 2-16,1-3 3 0,-1-4 0 16,1-5 3-16,-1-3-9 15,-8-7-3-15,5-5-2 0,-6-3-1 16,1-1-2-16,0-10 1 16,0-9-2-1,0-7 2-15,0-8-4 0,0-7 0 16,-9-1-3-1,9 1-1-15,-8 3 1 16,-1 4 2-16,0 4-8 0,1 4-1 16,-5 4-16-1,4 3-8-15,0 5-3 0,0 3-2 16,5 8-24-16,0 0-9 16,8-1-70-1</inkml:trace>
  <inkml:trace contextRef="#ctx0" brushRef="#br0" timeOffset="35">23650 8396 232 0,'-9'0'88'0,"9"-3"-48"0,-9-1-36 0,5 4 21 16,-5 0 4-16,1 4 4 0,-1 3-9 16,-17 16-4-16,5 0-11 15,3 8-8-15,1 3-2 0,0 1 3 16,4 3 3-16,4 4-2 15,5-3-2-15,4-9 0 16,4-3 1-16,9-8-1 16,5-3 2-16,-1-5 0 15,4-15 1-15,-3-11-2 16,-1-4 1-16,0 0-4 16,-4-4 0-16,-4 0 3 15,-1-4 1-15,1-8-4 16,-9 1 1-16,0 3 0 15,0 8 2-15,0 4-3 0,0 15 0 16,0 23 5 0,4 4 0-1,9 4 3-15,-9 4 0 16,5 7-1-16,4-3 1 16,0-5-9-16,4-7 0 15,0-4-5-15,5-3 2 16,-9-12-17-16,4-4-8 15,-4-12-53-15,21-7-21 16,-8-4-10-16</inkml:trace>
  <inkml:trace contextRef="#ctx0" brushRef="#br0" timeOffset="36">23964 8063 304 0,'-4'0'112'0,"4"4"-60"0,0 23-52 16,0-12 23-16,0 12 11 16,0 15 8-16,0 12-6 15,-9 22-4-15,5-3-18 16,4-4-9-16,-4 0-1 0,8-11-3 16,9-9-1-16,-9-7-13 15,9-7-6-15,0-8-23 16,4-8-11-16,0-15-32 15,1-12-11-15,-1-7-26 16</inkml:trace>
  <inkml:trace contextRef="#ctx0" brushRef="#br0" timeOffset="37">24145 8488 260 0,'-4'27'96'0,"8"-8"-52"0,-8 20-36 0,8-20 24 0,-4 8 2 15,0 7 4-15,0 1-12 16,9-1-3-16,4-3-13 16,4-4-4-16,-4-8 0 15,4-8-3-15,0-7-2 0,5-4-3 16,4-12-1-16,-5-10-5 16,1-5-2-16,-1-4 2 15,-4 0 5-15,-4 1 2 16,-4-9 1-16,0 9 2 15,-5 7 1-15,0 4 1 0,1 3 2 16,-5 16 1 0,0 8 1-16,4 4 4 15,0 7 3-15,5 7 5 16,-1 9 2-16,1-1-9 0,0-3-5 16,4-4-5-16,0-4-3 15,-1 0-17-15,6-8-6 16,3-7-24-16,5-1-10 15,-4-7-52 1,3-7-22-16,-7-12 16 16</inkml:trace>
  <inkml:trace contextRef="#ctx0" brushRef="#br0" timeOffset="38">24697 8577 316 0,'-18'3'121'0,"18"9"-66"0,9-16-60 0,-9 12 20 15,9-1 11-15,4 1 7 16,-5 0 1-16,9-1 0 0,1 1-19 16,-1 0-5-16,9-5 1 0,0-3-7 15,-9-3 0-15,4-1 0 16,-3-4 0-16,-1-3-2 16,-4-1-2-16,-5 1 1 15,-8-12 1-15,0 15-6 16,-13-11 1-16,-4 0-6 15,-4 7 1-15,-5 12 6 16,-4 4 3-16,-5 8-2 16,9 7-1-16,-12 8 1 15,7 7 2-15,6 4 13 16,3-3 8-16,9-1-2 16,13 5 0-16,9-5-7 0,8 0-3 15,9-3-3-15,13-8 0 16,-1-8-2-16,1-3 0 15,4-12-21-15,5-4-9 16,-1-7-31-16,0-1-13 16,-12-11-117-1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53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7696 88 0,'-56'-12'35'0,"52"8"-18"0,-14-3-7 0,14 3 12 31,-5 0 18-31,1 0 10 0,-1 0-4 15,1 0-1-15,8 1-16 16,-9 3-8-16,9 0-12 16,0 0-6-16,9 7-2 0,16 1 3 0,6 3 5 15,7 5 1-15,18 3 2 16,22 19-2-16,12 8 1 16,14 8-4-16,-1 22-2 15,14 12 2-15,16 12 0 16,1 15 8-16,4 23 2 15,0-8-4 1,-5 0-3-16,5 4 3 16,-13-3 2-16,-17-9-4 15,-13-15-1-15,-18-11-4 16,-17-12-1-16,-12-11-1 16,-22-12 2-16,4-11-1 0,-17-8 0 15,-9-7-8 1,-4-8-13-16,-4-4-6 15,-1 0-8-15,1-12-4 16,0 1-14-16,4 3-8 16,-9-15-49-16,5-8-46 15,0-3 53-15</inkml:trace>
  <inkml:trace contextRef="#ctx0" brushRef="#br0" timeOffset="1">24158 9101 252 0,'-4'-4'96'0,"4"8"-52"0,4 23-47 0,9-8 19 15,0 12 1-15,0 19 4 16,0 11-4-16,0 12 0 16,4 11-10-16,0 0 2 0,5 0 4 15,-14-7-5-15,5-12 0 16,-4-15 7-16,-5 0 11 16,-8-27 2-1,-9-12-8-15,-17-11-11 16,-9-11-4-16,-4-5 1 15,-13-10 3-15,-9-5-2 16,5 8 1-16,8 4-5 16,5 4 0-1,8 3-23-15,9 1-12 16,8-1-60-16,9 1-28 16,5 14-22-1</inkml:trace>
  <inkml:trace contextRef="#ctx0" brushRef="#br0" timeOffset="2">13605 14264 140 0,'-13'-11'55'0,"13"11"-30"0,-8-27-12 0,8 23 17 16,0 4-2-16,0 0 1 16,-9 0-12-16,5 8-3 15,0 15-8-15,4-4-2 0,0 42 0 16,0-11-2-16,17 50 1 0,0-16 4 16,22 73 4-16,0-23-2 15,34 73 2 1,-4-35 5-16,39 54 4 31,-18-31 1-31,57 20 2 0,-31-35-9 0,48 11-1 16,-31-26-5-16,27-12-3 15,-27-22-2-15,9-16-3 0,-21-16-15 16,0-15-5-16,-18-15-41 16,-12-19-17-16,3-8-42 15</inkml:trace>
  <inkml:trace contextRef="#ctx0" brushRef="#br0" timeOffset="3">13282 14226 140 0,'0'-4'52'0,"0"4"-28"0,5 23-15 0,-5-19 16 16,8 23-1-16,1 0 1 16,-1 22-3-1,5-6-2-15,5 33-10 16,-1-11-2-16,-9 16 2 0,5-12 0 16,5 0 2-16,-14-12-6 15,9-11-2-15,-5-8-2 0,1-26-2 0,0-1 1 16,4-45 1-16,-9 7-1 31,9-30-1-31,-13 7 1 0,8-31 1 16,1 12-6-16,0-7 1 15,4 11 3-15,-9 3 2 16,9 9 0-16,-9 7 1 16,5 4 0-16,8 19 1 15,-4 4 2-15,8 26 3 16,-3-3 2-16,16 38 3 15,1-4-5-15,8 8-3 16,-4-7-3-16,8 7-3 0,-8-8 1 16,4 0 1-16,-4-3-17 0,-5-8-4 15,1-4-108 1</inkml:trace>
  <inkml:trace contextRef="#ctx0" brushRef="#br0" timeOffset="4">10783 16559 176 0,'-4'-16'66'0,"8"12"-36"0,-4 1-7 0,0 3 24 16,0 0-2-16,0 0 3 15,0 0-21-15,0 0-8 16,4 11-11-16,-4 12 9 0,0 8 9 16,-4 3-12-16,0 1-5 15,-1-5-8 1,5 1-1-16,0-4 2 16,0 0 1-16,5-8-12 0,-5-4-4 15,0-15-80 1,0-8-51-1</inkml:trace>
  <inkml:trace contextRef="#ctx0" brushRef="#br0" timeOffset="5">10800 16352 244 0,'-8'-12'90'0,"8"8"-48"0,0 4-47 0,0 0 15 15,0 0-11-15,0 0-1 16,4 8-2-16,9 4 3 16,-9-1 0-16,9 1-37 0,-9-5-16 15,9 1-37-15</inkml:trace>
  <inkml:trace contextRef="#ctx0" brushRef="#br0" timeOffset="6">10960 16605 208 0,'0'30'79'0,"0"-7"-42"0,0 8-32 0,4-16 19 0,-4 0-9 16,0 1 2-16,0-5-6 15,4 1-1-15,-4-5-6 16,0-7 4-16,0 0 2 0,0-3-1 16,0-5 2-16,9-7-6 0,-5-5-3 15,9-6-1-15,9-1-1 16,-14 4-3-16,5 0 0 15,5 4 2-15,-1 3 2 16,4 1 0-16,1 4 2 16,-1 7-2-16,5 4 2 15,-4 7 0-15,-1 9 3 16,-3 7 1-16,-1 4 1 16,-13 3-7-16,5-3-2 15,-1 0 0-15,-3 0 2 16,-1-4-11-16,5-4-3 0,8-8-82 15,-4-11-28 1</inkml:trace>
  <inkml:trace contextRef="#ctx0" brushRef="#br0" timeOffset="7">11585 16539 236 0,'-13'-7'90'0,"8"3"-48"0,-3 0-40 0,-1 4 17 15,0 4 3-15,-8 0 4 16,0 7-12-16,-5 8-5 16,1 8-6-1,4 4-3-15,-1 3 1 0,5 5-4 16,9-1 2-16,13 0 1 16,4-7 2-16,8-4-1 15,5-8-1-15,4-8-6 0,5-3-4 16,4-16-32-16,-5-11-12 15,0 4-57 1</inkml:trace>
  <inkml:trace contextRef="#ctx0" brushRef="#br0" timeOffset="8">11735 16585 200 0,'-8'-3'74'0,"8"3"-40"0,0 3-33 15,0 1 16-15,0 4 0 16,0 7 2-16,0 8 1 15,4 4 2-15,0 4-12 16,1 11-1-16,-1-8 1 0,0-3-4 16,1-8-1-16,-1-4 2 0,4-4 0 15,-8-19 14 1,0-7-9-16,5-4-1 16,-5-8-3-16,4-8 0 15,0 0-4-15,5 1-3 31,0 3 0-31,4 4-1 0,4 4-3 16,0 0 2-16,5 3-21 0,-1 5-10 16,1 3-15-16,-5 4-4 15,0 1 4-15,-4 3 3 16,4 0 20-16,1 3 10 16,-10 5 17-16,5 0 11 15,4 3 13-15,-12 1 7 16,8-1-6-16,0-3-2 15,-1-1-2-15,1-3 0 16,5-4-5 0,-1-4-1-16,-4 1-8 0,0-5-2 15,0-3-4-15,-5-1-3 16,5 1 2-16,-13-1 0 16,0 1-1-1,0-1-2-15,-13 1 1 0,5 3-1 16,-10 4-3-16,-3 8 2 15,-1 4-1-15,1 7 0 0,4 4 0 16,4 4 0-16,-5 4 0 16,10 0 0-16,8 7 2 15,0-3 0-15,8 3-3 16,10-7 0-16,3-4 4 16,1-8 1-16,4-7-31 15,8-12-15-15,-4-7-42 16,5-5-53-1,8-3 40-15</inkml:trace>
  <inkml:trace contextRef="#ctx0" brushRef="#br0" timeOffset="9">12446 16559 236 0,'-8'-16'88'0,"3"16"-48"0,-8 0-34 0,9 0 20 16,-9 4-10-16,0 4-1 15,-8 7-9-15,4 8-2 16,-1 8-2-1,1 3 1-15,8 4 0 0,1 5-1 16,8-9-2-16,8 1 1 16,1-13-1-16,4-2 2 15,4-9 1-15,0-15 1 0,5-11 0 0,-5-8-5 16,0-4 1-16,1 0 0 16,-5-3 0-16,-5-1 0 15,-3 4 0-15,-5 4 0 16,0 4 2-16,0 4-1 15,0 3-1-15,0 9-2 16,0 3-1-16,0 11-1 16,4 4 3-16,0 8 2 15,5 0 2-15,8 0-1 0,-8-4-2 16,8-3-8-16,0 3-3 16,0-11-47-16,1-8-21 31,7-4-26-16</inkml:trace>
  <inkml:trace contextRef="#ctx0" brushRef="#br0" timeOffset="10">12817 16532 276 0,'-30'-8'104'0,"21"4"-56"0,-8 4-49 15,4 8 20-15,-4 0-9 16,-1-1 0-16,6 1-6 15,3 3-1-15,5 5-1 16,-1-1-4-16,14 4 1 0,0 4 1 16,12 4 2-16,-12 0 3 15,4-4 4-15,-5 4 2 16,1-4 1-16,-9 3-4 16,-13-3 0-16,0-4-5 15,0-3 0-15,-4-5-1 0,0-3-2 16,-1-12-2-16,5 0-1 15,1-11-38-15,7-4-15 16,5 0-65 0,13-4-40-16,9-4 71 15</inkml:trace>
  <inkml:trace contextRef="#ctx0" brushRef="#br0" timeOffset="11">12920 16528 260 0,'9'-4'99'0,"-9"8"-54"0,4 4-42 0,1-1 21 16,3 5 1-16,-8 7 5 16,0 8-12-16,0 3-5 15,0 1-8-15,0 0-6 0,0-1-2 16,0 1-3-16,0 0 1 0,0-5-68 16,0-7-30-16,0-3-17 15</inkml:trace>
  <inkml:trace contextRef="#ctx0" brushRef="#br0" timeOffset="12">12903 16425 316 0,'-13'-12'121'0,"17"8"-66"0,1-3-66 15,-5 7 18-15,8 0-9 16,-3 3-2-16,3-3-24 15,10 0-11-15,-1 0-62 16,13 0-27-16,-13 0 42 16,5 0 24-16</inkml:trace>
  <inkml:trace contextRef="#ctx0" brushRef="#br0" timeOffset="13">13140 16539 212 0,'4'20'79'0,"5"-5"-42"0,-9 12-32 0,0-12 19 16,0 4-9-16,-9 0 2 15,5 0-8-15,0-3-1 16,4-5-4-16,0 1-1 0,0-5 3 16,0-7 3-1,0-3 2-15,0-5-1 16,4-7-1-16,9-5-3 16,-4-3-1-16,4-3-3 15,4-1-2-15,4-4 1 16,1 4 1-16,-1 8 3 15,5 12 4-15,4-1 0 16,-4 8 0-16,0 4 1 16,-4 3 4-16,-5 5-4 15,-4 3 0-15,0 4-9 16,-5 4 0-16,-3 0 1 16,-1 0 3-16,-4-4-15 15,9-3-6-15,-5-1-30 0,9-3-10 16,-5-5-9-16,10-3 0 15,-1-4-35 1</inkml:trace>
  <inkml:trace contextRef="#ctx0" brushRef="#br0" timeOffset="14">13752 16551 212 0,'13'-15'82'0,"-13"11"-44"0,8-15-22 0,-8 15 24 15,0-8-3-15,-8 8 2 16,4-7-12-16,-5 11-7 15,0 0-11-15,-8 8-6 0,-4 3-2 16,-1 8-1-16,5 4 0 16,-1 4-3-16,6 4 2 15,3-4 1-15,5-1 0 0,4-3 0 16,13-7 0-16,4-5 0 16,0-7 2-16,0-8-1 15,5-7-1-15,4-1-6 16,-13-3-1-16,4-1 3 15,-4 1 2-15,0 0 4 16,-13 3 1-16,0 1-4 16,0 3 1-16,4 1 0 15,-4 3 0-15,0 4-3 16,9 7 0-16,4 16-1 16,4 8 0-16,4 15 7 0,1 11 3 15,-5 1 19-15,-8-5 8 16,-9 5-1-1,-26-1 1-15,-13-7-17 0,-21-4-4 16,-9-4-15-16,-4-7-5 16,4-8-27-16,4-4-12 15,5-4-56-15,4-8-21 16</inkml:trace>
  <inkml:trace contextRef="#ctx0" brushRef="#br0" timeOffset="15">11279 17554 236 0,'-9'-3'90'0,"18"6"-48"0,-9 1-53 0,8 4 13 16,1 3 11-16,4 9 11 16,0 10 1-16,8 5 3 0,1-1-16 15,4 1-2-15,-9-1 0 0,0 1-4 16,5-5-1-16,-1-3-2 16,-4-8 0-16,1-4 7 15,-1-7 3-15,4-12 0 16,-12-3 2-16,4-9-8 15,0-3-2-15,-4-11 1 16,-5-5 3-16,4-3 0 16,1 3 0-16,0 5-3 15,-5-1-1-15,0 0-3 16,9 16-2-16,4-4-4 16,1 11 0-16,-5 4-20 15,12 4-9-15,-3 0-30 16,12 0-10-16,-8 0-18 15,5 0-46-15,-1 0 35 16</inkml:trace>
  <inkml:trace contextRef="#ctx0" brushRef="#br0" timeOffset="16">11959 17554 228 0,'-17'-3'88'0,"9"-1"-48"0,-10 15-36 16,10-3 21-16,-10 3-1 16,6 5 3-16,-14 11-10 15,4 3-3 1,5 8-8-16,0 1-2 0,4-5 2 15,8 1-3-15,5-8 0 0,9-5 3 16,4-6 1-16,9-9 1 16,-5-10 0-16,4-5-7 15,-3-4 0-15,-1-14-1 0,-4 3 2 16,0-4 1-16,0 0 1 16,-13 0-5-16,4 4 1 15,-4 8 0-15,0 0 0 16,4 7-3-16,-4 8 2 15,9 11 1-15,-1 12 0 16,5 4 0-16,-8 0 0 0,8-4 0 31,-9 0 2-31,9 0-3 16,8-8 0-16,-3-3-17 0,-1-5-5 16,4-7-33-16,-8 0-12 15</inkml:trace>
  <inkml:trace contextRef="#ctx0" brushRef="#br0" timeOffset="17">12183 17206 264 0,'-4'-8'99'0,"8"12"-54"0,-4 0-57 0,5 7 15 0,3 12 12 0,-8 19 10 15,5 20 1-15,-1 11-1 16,-4 3-13-16,4 1-5 0,1-5-1 31,3-6-3-31,5-9-2 16,-4-11 0-16,4-12 1 15,4-11-23-15,0-11-11 0,9-12-16 16,-4-8-6-16,3-22-26 16,-12-5-45-1,5-7 32-15</inkml:trace>
  <inkml:trace contextRef="#ctx0" brushRef="#br0" timeOffset="18">12446 17478 260 0,'-4'4'96'0,"4"3"-52"0,0 24-43 16,0-16 19-16,4 8 4 15,1 8 7-15,3 11-7 16,-3-4-2-16,3-7-13 16,5-4-1-16,0-4-1 0,4-4-1 0,0-8-1 15,5-3 1-15,-5-12 3 16,-4-11-4-16,4-4-3 15,-4-4-6-15,0-8 0 16,-4-7 0 0,-5-8 2-16,1 8 1 0,-1 11 1 15,-4 8 0-15,4 30 4 16,0 8 0 0,5 8 7-16,-5 15 5 15,9-4-6-15,-8-3-3 16,12-4-2-16,0-5-1 0,0-3-13 15,5-3-7-15,-5-9-38 16,5-3-15 0,-1-12-35-16,1-15-12 0,-5-4 16 31</inkml:trace>
  <inkml:trace contextRef="#ctx0" brushRef="#br0" timeOffset="19">12933 17543 300 0,'-4'0'112'0,"4"0"-60"0,0 11-61 0,4-3 18 0,9 4 8 16,-4 3 11-16,8 0 1 16,5-7 1-16,-1 0-17 15,5-5-1-15,0 1-1 0,4-4-4 16,-9-7 1-16,1-5-5 16,0-3-2-16,-9-4 2 0,-9-8 0 15,-8 4-8-15,-9 0-2 16,-9 7-5-1,-4 5 0-15,-8 11 4 16,-1 15 4-16,5 4 3 16,0 8 1-16,8 4 0 0,5 11 0 0,9-4 6 15,16 1 6-15,5-1 3 16,13-4 3-16,8 1-8 16,14-8-1-16,8-4-5 15,13-12-1-15,-5-3-54 16,5-8-23-16,-8-27-93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2:17:01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17745 9610 52 0,'6'8'19'0,"-3"-3"-15"0,3-2 21 0,0-1 11 15,-6-2-2-15,3 3 1 16,3-1-7-16,-6-2 0 16,0 0 1-16,0 0 5 15,0 6-19-15,-3-6 9 0,-6 0 4 16,-3-3-7-16,-6-2-1 15,-6 0-8-15,-5-1-2 16,-4 4-9-16,-6 2 0 16,4 0-1-16,2 0 2 15,3 2-45-15,9 6-21 0,12 0-49 32</inkml:trace>
  <inkml:trace contextRef="#ctx0" brushRef="#br0" timeOffset="674.4385">16754 10525 184 0,'-3'-3'71'0,"-3"9"-55"0,-6-4 13 16,3 1 4-16,-6-3-15 0,-14 0-2 16,-7 0-8-16,-6-3-3 15,-3 3-2 1,-2 3-29-16,-1 13-10 0</inkml:trace>
  <inkml:trace contextRef="#ctx0" brushRef="#br0" timeOffset="1151.6296">15897 11409 216 0,'-3'-5'82'0,"3"2"-64"0,-6 0 13 0,3 3 1 15,-6 0-15-15,-6-2-4 16,-6 2-11-16,-12 0-3 16,-11 2 0-16,-7 6-46 0,1 5-21 0,-1 3-31 15</inkml:trace>
  <inkml:trace contextRef="#ctx0" brushRef="#br0" timeOffset="1571.742">15394 12375 108 0,'6'-3'41'0,"-6"3"-32"0,0 0 35 0,0 0 16 16,0 3-15-1,-3-3-3-15,-3 2-13 0,-6-2-4 16,-6 3-14-16,-9 0-7 0,-12 7-2 15,-8 3-44-15,-1 6-19 16,4-3-42 0</inkml:trace>
  <inkml:trace contextRef="#ctx0" brushRef="#br0" timeOffset="2025.0917">15426 13576 188 0,'-12'-27'71'0,"4"27"-55"0,-13 0 11 15,9 0 0 1,-9 3-15-16,-12 0-7 16,-8 2-45-16,-4 3-21 15,6 5-22-15,6-5-9 0</inkml:trace>
  <inkml:trace contextRef="#ctx0" brushRef="#br0" timeOffset="2399.7018">15980 14512 196 0,'-6'3'74'0,"0"0"-58"0,-6 5 9 0,6-3 0 15,-6 3-9-15,-5 0 1 0,-7 8-10 16,-3 0-2-16,-3 2-3 16,-3 3-43-16,4-2-20 0,-1-1-33 15</inkml:trace>
  <inkml:trace contextRef="#ctx0" brushRef="#br0" timeOffset="2832.2433">16772 15343 252 0,'-3'-24'93'0,"-6"19"-72"0,-6 5 7 15,6 0-2 1,-9 3-16-16,-12-3-3 0,-11 0-21 15,-7 0-5-15,-2 2-88 16,2 4-39-16,9-1 66 16,9-2 32-16</inkml:trace>
  <inkml:trace contextRef="#ctx0" brushRef="#br0" timeOffset="3224.7421">17846 16230 244 0,'-68'-8'93'0,"29"10"-72"0,-23 4 3 16,26-6-5-16,-21 0-10 16,-5 0-1-1,-4 7-53-15,4-1-24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05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6630 216 0,'-29'3'82'0,"20"2"-64"0,-3 1 4 16,12-1-3-16,0 0-12 15,0 1-2-15,3-1-5 16,0 3-3-16,3 0 2 16,0 0 2-16,0 0 2 0,-4 2-1 15,1 1-2-15,-3-1 3 16,0 4 0-16,-3-1 10 15,1 0 6-15,-4 3 3 16,0 5 2-16,-3 0-7 0,0 3-2 16,0 0-9-1,0 0-4-15,3 2-1 0,0-2-1 16,3 0 0-16,0 0 0 16,0-1 0-16,0 1 0 15,3 0 0-15,0-3 0 16,0 3 0-16,0 0 0 15,3 0-3-15,-3 2 2 16,3 1 1-16,-3 2 2 16,0 5 1-16,-3-2 1 15,0 0-5-15,0-1 1 16,0 1-2-16,0 0 0 0,3 0 2 16,-3-1 2-1,0 4-3-15,0 2 0 16,0 2 1-16,0 4 2 0,0-1-1 15,0 3-1 1,-3-5-2-16,0-1 1 16,0-2 3-16,1-2 3 0,2-1-2 15,0 1-2-15,0 2 0 16,0 2-1-16,0 6 0 16,0 0 0-16,0 0 0 15,3 0 0-15,-3-2 0 16,3-4 0-16,0-2-3 15,-3 0 2-15,3 3 1 16,-3 2 0-16,3 3 2 16,0 3 1-16,-3 0-4 15,3-1-1-15,-3-2 3 16,3 0 1-16,-3-2-3 16,3-1-1-16,0 3 1 15,0 3 0-15,0 2 1 0,3 0 2 16,0-2 1-1,0 2 1-15,0-5-5 0,0 0-1 16,-3-3 3-16,0 3 1 16,0 6-3-16,0 1-1 15,3 4 1-15,0-6 0 16,0 1 1-16,-3-1 0 16,3-5 0-16,0 0 0 15,0 0 0-15,3 2 0 0,-1 4-3 16,1-1 2-1,0 0 1-15,0 11 2 0,0-3-1 16,0-7-1 0,0-4 1-16,0 1-1 0,0 2 0 15,0 0 0-15,0 3 0 16,0 0 0 0,0-3-3-16,3 3 2 15,-3-5 1-15,0-3 2 0,0 0-1 16,0 3-1-16,0 2 3 15,0 3 0-15,-1-3-1 16,1 3-2-16,0-3-2 0,0-2-1 16,3-3 2-1,-3 0 0-15,0 0 1 16,0 2 0-16,0 4 0 0,0 2 0 16,-3-3 0-16,0 0 0 15,3 3 0-15,-3-5 0 16,0-1 0-16,0 6 0 15,0 3 2-15,0-1 1 16,0 1-4-16,0-1-1 16,0 1-2-16,0-6 3 15,-3 1 0-15,3 4 1 16,-3 3 0 0,0 3 0-16,0-3 0 15,0 1 2-15,0 1-1 0,0-7-1 0,3 3 1 16,0 2-1-1,0 3 2-15,0 0 1 16,0-3-4-16,0 0-1 0,0-2-2 16,0-3 3-16,0 0 0 15,-1 5 3-15,4 3-3 16,0-3 0-16,0-3 1 16,0-2 0-16,0-2 0 15,0 2 0 1,-3-3 0-16,3 3 2 0,-3 2-1 15,3 4 2-15,0-1-4 16,-3-3-2-16,0-4 2 16,3 1 2-16,0-1 0 15,-3 4-1-15,0 6 1 16,3 0-1-16,-3 0 0 0,0-3 0 16,0-5 0-1,0 3 0-15,0-4-3 16,0 7 2-16,0 4 3 15,0 1 1-15,-3-6-4 0,3 0 1 16,-3-5 0-16,3 3 0 16,0 2-3-16,-3 3 2 15,3 2 1-15,-1-2 2 16,-2 0-3-16,3-6 0 16,-3-2 1-16,0 8 2 15,0 0-3-15,0 5 0 16,0 0 1-16,-3-5 2 0,1 0 1 15,-1-5 1-15,-3-3-5 16,0 7-1-16,0 4 1 16,0 2 2-16,0-2-2 15,0-6 0-15,0 0 1 16,0-5 0-16,-3 10 0 16,3 1 0-16,-3 2 2 15,3-2 3-15,0-4 0 16,0-4 2-1,3-3-6-15,-3-3-1 0,3 8 0 16,0-5 2-16,0 5-3 16,0-5 0-16,0 0 1 15,0-2 2-15,0-4-1 16,3-2-1-16,0 0 1 16,-3 8-1-16,3 3-3 0,0-1 0 15,-2 1 4-15,2-3 1 16,0 0-3-16,0-6 1 15,-3-2 2-15,0 0 1 16,0 5-4-16,0-2-1 16,0 2 1-16,-3-2 2 15,0-3 0-15,3 0 2 16,-3-3 0-16,0 1 1 16,0-9-2-16,3 6-2 15,0 5 1 1,0-6-1-16,0 1-3 0,-3 0 2 15,3-1 3-15,-3-2 1 16,0-2 1-16,0-9 0 16,3 6-2-16,-3-6 1 15,0 1 0-15,3-3 1 16,0-3-5-16,-3-3 1 0,0-4-11 16,-2 4-5-16,-1-2-50 15,3-5-19-15,-6 2-44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9DE7A4-2494-4320-AAF1-ED3ED34BE26E}" emma:medium="tactile" emma:mode="ink">
          <msink:context xmlns:msink="http://schemas.microsoft.com/ink/2010/main" type="inkDrawing" rotatedBoundingBox="3652,14895 6063,14802 6074,15077 3663,15170" shapeName="Other">
            <msink:destinationLink direction="to" ref="{8FC68A3B-6DF8-441A-8E97-DA8AC5CE2DD4}"/>
          </msink:context>
        </emma:interpretation>
      </emma:emma>
    </inkml:annotationXML>
    <inkml:trace contextRef="#ctx0" brushRef="#br0">3633 14655 108 0,'0'-2'41'0,"0"-1"-32"0,0 6 15 16,0-3 7-16,0 0-2 15,0 0 1-15,3 0-11 16,0-3-1-16,3 0-11 16,0 1 0-16,3-4 3 0,0 1-6 15,3-3 0-15,3 0 0 0,0-2 0 16,3-4-2-16,2 4 1 15,4-3-2-15,0-1-1 16,0 1 1-16,3 0 1 16,5-3-3-16,1 0 0 15,3 0 1-15,-1 0 0 16,4 1 2-16,0 1 3 16,0 4-4-1,-1-1-1-15,1 3 0 0,-3 0 2 16,-1 0 1-16,4 0 3 15,0 0-1-15,2 3 0 16,4 0-1-16,0 0 0 16,-1-1-5-16,-2 4-1 15,-3 2 1-15,-3-3 2 0,2 0 2 16,-5 1 1-16,0-1-2 16,2 0-2-16,4 1 3 15,3-1 0-15,-1 0-1 16,4 3 1-16,-3 0-2 15,-1 0-1-15,1 3 1 16,-3-3-1-16,-3 0 0 16,-1 0 0-16,1 0 0 15,3 0 2-15,-1 3 1 16,1-1 3-16,0 1-3 0,-1 0-2 16,1 2 0-1,0 0-1-15,-6 3 0 16,-1 0 2-16,1 0-1 15,-6 0 2-15,0 0 0 16,-1 0 1-16,1 3 0 0,3-1 0 16,0 1-2-16,0-1 1 15,-1 1 0-15,1 2 1 16,0-2-2-16,0 2-2 16,-4-3 3-16,-2 1 2 15,-3 0-2-15,-3-3 0 16,0 0-1-16,-6-1-2 15,0-1-2-15,-4-4-1 0,-2 1 4 16,0-3 1 0,-3 0-18-16,-3 0-7 0,3 0-23 15,0-3-9-15,-3 1-28 16,0 2-37 0,3-3 42-16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C923EA3-53DD-46CB-BD3C-33380BD11BBC}" emma:medium="tactile" emma:mode="ink">
          <msink:context xmlns:msink="http://schemas.microsoft.com/ink/2010/main" type="writingRegion" rotatedBoundingBox="6083,14967 6170,14967 6170,15202 6083,15202"/>
        </emma:interpretation>
      </emma:emma>
    </inkml:annotationXML>
    <inkml:traceGroup>
      <inkml:annotationXML>
        <emma:emma xmlns:emma="http://www.w3.org/2003/04/emma" version="1.0">
          <emma:interpretation id="{7371AE10-75C3-4DEF-B79C-1482CBF8D19C}" emma:medium="tactile" emma:mode="ink">
            <msink:context xmlns:msink="http://schemas.microsoft.com/ink/2010/main" type="paragraph" rotatedBoundingBox="6083,14967 6170,14967 6170,15202 6083,15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4D5720-AB81-4AF3-BC54-8FD102261C59}" emma:medium="tactile" emma:mode="ink">
              <msink:context xmlns:msink="http://schemas.microsoft.com/ink/2010/main" type="line" rotatedBoundingBox="6083,14967 6170,14967 6170,15202 6083,15202"/>
            </emma:interpretation>
          </emma:emma>
        </inkml:annotationXML>
        <inkml:traceGroup>
          <inkml:annotationXML>
            <emma:emma xmlns:emma="http://www.w3.org/2003/04/emma" version="1.0">
              <emma:interpretation id="{86F17F0C-6A81-49A9-89A1-928D6CD90CE4}" emma:medium="tactile" emma:mode="ink">
                <msink:context xmlns:msink="http://schemas.microsoft.com/ink/2010/main" type="inkWord" rotatedBoundingBox="6083,14967 6170,14967 6170,15202 6083,15202"/>
              </emma:interpretation>
              <emma:one-of disjunction-type="recognition" id="oneOf0">
                <emma:interpretation id="interp0" emma:lang="en-US" emma:confidence="1">
                  <emma:literal>)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6065 14462 220 0,'-9'-10'82'0,"12"10"-64"0,-3 0-9 16,0 0-7-16,0 0-4 16,3 5 1-16,0 3 1 0,0 0 0 15,3 5 0-15,0 3 2 0,3 2 1 16,3 1-1-16,0 2-2 15,-3-2 1-15,0-1 1 16,-3 1-1-16,-3-6-1 16,-3 0 9-16,-6-2 4 15,-6-3-6-15,-3 0-4 16,-3-1-13-16,0-1-4 16,0-1-86-1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5107847-AEAD-4C51-A5E6-160F9D10BBFD}" emma:medium="tactile" emma:mode="ink">
          <msink:context xmlns:msink="http://schemas.microsoft.com/ink/2010/main" type="inkDrawing" rotatedBoundingBox="3126,15921 3127,15095 3687,15096 3686,15922" semanticType="enclosure" shapeName="Other"/>
        </emma:interpretation>
      </emma:emma>
    </inkml:annotationXML>
    <inkml:trace contextRef="#ctx0" brushRef="#br0">3458 14618 136 0,'-3'-2'52'0,"3"7"-41"0,3-8 7 0,-3 3 0 15,0 0-1-15,0 0 1 16,0 0-3-16,0 0 1 15,0 0-9-15,0 0 2 0,-3-2 4 16,0 2-5-16,0-3-2 16,0 0-3-16,-3-2 0 15,0 2-2-15,0-2 2 16,-3 5-2-16,0-3 2 16,0 1 0-16,-3-1 3 15,0 0-3-15,0 1-2 16,0-1 0-16,1 3-1 15,-1 3-3-15,0-3 2 0,0 5 1 16,0 0 0-16,0 3 0 16,0-2 0-16,0 2 0 15,0 0 2-15,0-1-1 16,0 1-1-16,1 0-2 16,2 0 1-16,0 0 1 15,0 3 0-15,0-1-5 16,0 1-1-16,0 2 3 15,0 3 1-15,0 3-1 16,0 2 2-16,3 0 1 16,0 0 2-16,0 3-1 15,0 0-1-15,3 0 1 16,0-1-1-16,3 1-3 0,0 0 2 16,0 0 1-1,0 0 0-15,-3-1 2 16,3-4 1-16,0 2-6 0,0-2 0 15,3-1 1-15,0 1 1 16,3-1 1-16,0 1 0 16,3-1 0-16,0 3 0 15,3 1 0-15,0-1 2 16,0 0-1-16,3 0 2 16,0 0-2-16,0-2-1 15,-1-1 1-15,1-2-1 16,3-3 2-16,0 1 1 15,0-4-4-15,3 1 1 16,0-6 2-16,-1-2 1 0,1-3 1 16,0-3 0-16,0-5-2 15,3-2-2-15,0-6 1 16,-1-3-1-16,1-2 2 16,-3 0 3-16,0-3-2 15,0 0 0-15,0 0 1 16,-4-2 2-16,-2-3-3 15,-3-3-2-15,-3-5 2 16,-6-8 0-16,-6-5-4 16,-6-1-1-16,-3 7-2 15,-3 4 0-15,-2 3 11 16,-4 5 8-16,0 8-13 16,3 3-2-16,0 3-17 0,3 2-4 15,3 2-31-15,3 6-14 16,9-2-23-1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3CF4FFF-6B11-48A6-8343-F49FF2EC99CC}" emma:medium="tactile" emma:mode="ink">
          <msink:context xmlns:msink="http://schemas.microsoft.com/ink/2010/main" type="inkDrawing" rotatedBoundingBox="3740,15826 4794,15747 4798,15795 3744,15873" shapeName="Other">
            <msink:destinationLink direction="to" ref="{4BD800DD-9E9F-4FAE-AB46-F14BEF9C8EB8}"/>
            <msink:destinationLink direction="from" ref="{8FC68A3B-6DF8-441A-8E97-DA8AC5CE2DD4}"/>
          </msink:context>
        </emma:interpretation>
      </emma:emma>
    </inkml:annotationXML>
    <inkml:trace contextRef="#ctx0" brushRef="#br0">3720 15311 104 0,'-6'0'38'0,"6"0"-29"0,-3 3 8 15,3-3 4-15,0 0-1 0,0 0 0 16,0 0 1-16,0 0-1 16,0 0-11-16,0 0 6 15,0 0 2-15,0 0-3 0,0 0 0 16,3 5-6-16,0-2-3 16,0 0-2-16,3-1 0 15,-1 1 0 1,4 0 1-16,0-3 0 0,3 0 0 15,3 0 0-15,0 0 2 16,3 0-3-16,0 2-2 16,3-2 4-16,5 0 1 15,1 0-2-15,3 0-3 16,0 0 4-16,2 0 1 0,4 0-5 16,-3-2 0-16,0-1 1 15,-1 0 3-15,1 1-2 16,-3-4 0-16,0 1 1 15,-4 0 0-15,1 0-2 16,0-1-2-16,0 1 3 16,0 0 2-16,-1 2 2 15,-2 0 3-15,0 1-5 16,0-1-3-16,0 0-4 16,-1 1-1-16,1-1 2 15,0 0 2-15,-3 3 0 16,0-2 2-16,0-1-2 15,-1 3-1-15,1 0 1 16,-6 0-1-16,0 0 0 16,-3 0 0-16,-3 0 0 0,3 0 2 15,-3 0-21-15,0 0-7 16,0 0-49-16,2 3-21 16,4-3-1-1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82CE1D9-666D-42AB-B22C-20AA66A56445}" emma:medium="tactile" emma:mode="ink">
          <msink:context xmlns:msink="http://schemas.microsoft.com/ink/2010/main" type="writingRegion" rotatedBoundingBox="411,15839 2287,15864 2277,16674 400,16650"/>
        </emma:interpretation>
      </emma:emma>
    </inkml:annotationXML>
    <inkml:traceGroup>
      <inkml:annotationXML>
        <emma:emma xmlns:emma="http://www.w3.org/2003/04/emma" version="1.0">
          <emma:interpretation id="{1A87EC74-16F2-4CFE-8482-5095EC1D0E2D}" emma:medium="tactile" emma:mode="ink">
            <msink:context xmlns:msink="http://schemas.microsoft.com/ink/2010/main" type="paragraph" rotatedBoundingBox="409,15857 1888,15855 1889,16154 410,16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AE5BB-CB61-4668-9B87-DB7C0EFE3C2E}" emma:medium="tactile" emma:mode="ink">
              <msink:context xmlns:msink="http://schemas.microsoft.com/ink/2010/main" type="line" rotatedBoundingBox="409,15857 1888,15855 1889,16154 410,16157"/>
            </emma:interpretation>
          </emma:emma>
        </inkml:annotationXML>
        <inkml:traceGroup>
          <inkml:annotationXML>
            <emma:emma xmlns:emma="http://www.w3.org/2003/04/emma" version="1.0">
              <emma:interpretation id="{D6C09F5E-ACCA-44DD-A281-A57A9EA2326A}" emma:medium="tactile" emma:mode="ink">
                <msink:context xmlns:msink="http://schemas.microsoft.com/ink/2010/main" type="inkWord" rotatedBoundingBox="409,15893 662,15892 663,16156 410,16157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380 15433 176 0,'0'0'66'0,"0"0"-52"0,0 0 8 15,0 0 1-15,0 0-8 16,0 0 0-16,0 0-7 15,0 0 0-15,0-2-5 16,0-1 3-16,0-2 0 0,9-1-2 16,-6-2-3-16,6 0 0 15,0 0 1-15,3 1-1 16,5 1-1-16,-5 4-2 16,9 2 1-16,-9 5-1 15,6 3 0-15,-9 2 2 16,3 4 2-16,-9-1 3 15,-3 0 2-15,-3 0-1 0,3 1 1 16,-9-4-4-16,6 1-2 16,-6-3 0-16,3-3 1 15,3-2-1-15,3 2-1 16,3-2-2 0,6 4 1-16,3-1 1 0,6-1 2 15,0 3-6-15,2-3 1 16,-2 9 3-16,-3-4 4 15,-3 1 8-15,-3-3 2 16,-3 2 4-16,-12-2 3 16,3 0-9-16,-9 0-2 0,-6-3-6 15,0-2-3-15,-3 2-9 16,1-5-5-16,2 0-15 16,3 0-8-16,3 0-35 15,3 3-17-15,9 2-3 16</inkml:trace>
        </inkml:traceGroup>
        <inkml:traceGroup>
          <inkml:annotationXML>
            <emma:emma xmlns:emma="http://www.w3.org/2003/04/emma" version="1.0">
              <emma:interpretation id="{B5B96460-97CF-44D7-8A81-7BBE47EBD3C7}" emma:medium="tactile" emma:mode="ink">
                <msink:context xmlns:msink="http://schemas.microsoft.com/ink/2010/main" type="inkWord" rotatedBoundingBox="945,15857 1888,15855 1889,16138 946,16140"/>
              </emma:interpretation>
              <emma:one-of disjunction-type="recognition" id="oneOf1">
                <emma:interpretation id="interp5" emma:lang="en-US" emma:confidence="1">
                  <emma:literal>one's</emma:literal>
                </emma:interpretation>
                <emma:interpretation id="interp6" emma:lang="en-US" emma:confidence="0">
                  <emma:literal>ones</emma:literal>
                </emma:interpretation>
                <emma:interpretation id="interp7" emma:lang="en-US" emma:confidence="0">
                  <emma:literal>on's</emma:literal>
                </emma:interpretation>
                <emma:interpretation id="interp8" emma:lang="en-US" emma:confidence="0">
                  <emma:literal>once's</emma:literal>
                </emma:interpretation>
                <emma:interpretation id="interp9" emma:lang="en-US" emma:confidence="0">
                  <emma:literal>one'</emma:literal>
                </emma:interpretation>
              </emma:one-of>
            </emma:emma>
          </inkml:annotationXML>
          <inkml:trace contextRef="#ctx0" brushRef="#br0" timeOffset="1">969 15473 160 0,'-3'0'63'0,"-3"2"-49"0,3 1 5 0,-3 2 0 0,3 1-2 15,-3 2 1-15,0 2-3 16,-2 3 1-16,2-2-9 15,0 2-4-15,6 3 0 0,0-3 0 16,6 1 3-16,3-4-1 16,2 1 0-16,4-6-1 15,0-2 2-15,3-3-3 16,0-3-2-16,-3-2 0 16,0-3-1-16,-3-3 2 15,-3-2 3-15,-9 0-2 16,-6 0 0-16,-3 2 1 0,-3 0 0 15,0-2 0-15,0 5 0 16,-3 3-9-16,3 0-2 16,0 5-25-16,3 0-9 15,6 2-45 1,3 4-35-16,0-1 48 16</inkml:trace>
          <inkml:trace contextRef="#ctx0" brushRef="#br0" timeOffset="2">1097 15507 128 0,'12'13'49'16,"-12"-7"-38"-16,9 7 12 0,-9-8 3 0,3 6 3 15,0-3 2-15,3 0-14 16,-6-3-5-1,3 0-8-15,-3-5-1 0,6 6 1 0,-6-6-2 16,0 0 1-16,0 0 0 16,0-3 1-16,0-2-5 15,0-1-1-15,0-4-4 16,3-1-1-16,0 1 1 16,3-1 4-16,3 3 1 15,-6-2 1-15,6 4 2 16,0 4 3-16,0 4 4 0,-1 6 2 15,4 3 3-15,-3-6 4 16,-6 8-4-16,6-2 2 16,-6-3-9-16,3 0-4 15,-6 0-2-15,3 0-1 16,0 0-7-16,0-3 0 16,0 0-24-16,-3-5-9 15,0 0-50 1,9 0-35-16,0-3 52 15</inkml:trace>
          <inkml:trace contextRef="#ctx0" brushRef="#br0" timeOffset="3">1353 15526 164 0,'3'0'63'0,"3"2"-49"15,-3 1 5-15,3 2-2 0,0-2-6 16,3-3-1-16,0 0 0 16,0 0 4-16,3-3-8 15,0-2-3-15,3 0 0 0,-10-6-2 16,4 3 2-16,-3-2 0 15,0-1 1-15,-3 0-2 16,-3 1 1-16,-3 2-4 0,-3-3 0 16,-3 6 1-1,-2 2 0-15,2 3 0 0,-9 6 0 16,0 2-5-16,3 5 1 16,-3 0 2-16,3 3 3 15,6 0 4-15,0 2 2 16,3-4 1-16,6-1 2 15,6 0-3-15,3 0 1 16,6 1-3-16,3-4 2 16,3-2-11-16,3 0-4 15,0-5-21-15,2-3-8 0,-2-3-61 16</inkml:trace>
          <inkml:trace contextRef="#ctx0" brushRef="#br0" timeOffset="4">1636 15431 184 0,'0'-11'71'0,"0"3"-55"0,0-3 4 16,0 6-2-16,0-3-5 0,0-2 0 16,0 2-3-16,-6 0-1 15,6 0-5-15,-3 2-9 0,3 1-5 16,0 3-23-16,0 2-11 16,0 2-41-1</inkml:trace>
          <inkml:trace contextRef="#ctx0" brushRef="#br0" timeOffset="5">1841 15452 160 0,'0'2'60'0,"-3"-2"-47"0,3 3 2 0,0-3-5 0,-6 3 9 16,0-1 5-16,1 4 3 15,-4-1 1-15,0 0-15 16,0 3 5-16,3-3 5 0,-3 1-12 15,6-1-6-15,3 3-1 16,3-3 1-16,6 6 0 16,-3-6 2-16,9 6-9 0,-6-3-3 15,2 0 5-15,1-1 1 16,-3-1 1-16,0-1-2 16,-9-2 14-16,0 2 7 15,-12 0-4-15,-3-2 1 16,-5 0-16-16,-1-1-5 15,0 1-26-15,0 2-11 16,3-2-65 0,6 5-56-16,9 0 58 15</inkml:trace>
        </inkml:traceGroup>
      </inkml:traceGroup>
    </inkml:traceGroup>
    <inkml:traceGroup>
      <inkml:annotationXML>
        <emma:emma xmlns:emma="http://www.w3.org/2003/04/emma" version="1.0">
          <emma:interpretation id="{A89650FB-80EB-40EE-8958-F7590187F327}" emma:medium="tactile" emma:mode="ink">
            <msink:context xmlns:msink="http://schemas.microsoft.com/ink/2010/main" type="paragraph" rotatedBoundingBox="511,16365 2280,16388 2277,16674 507,16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EF40D-916B-4032-9D9E-ECC5481E023C}" emma:medium="tactile" emma:mode="ink">
              <msink:context xmlns:msink="http://schemas.microsoft.com/ink/2010/main" type="line" rotatedBoundingBox="511,16365 2280,16388 2277,16674 507,16652"/>
            </emma:interpretation>
          </emma:emma>
        </inkml:annotationXML>
        <inkml:traceGroup>
          <inkml:annotationXML>
            <emma:emma xmlns:emma="http://www.w3.org/2003/04/emma" version="1.0">
              <emma:interpretation id="{678E4C9F-E593-4CF8-8161-FC1095CE1E70}" emma:medium="tactile" emma:mode="ink">
                <msink:context xmlns:msink="http://schemas.microsoft.com/ink/2010/main" type="inkWord" rotatedBoundingBox="511,16365 826,16370 823,16605 507,16601"/>
              </emma:interpretation>
              <emma:one-of disjunction-type="recognition" id="oneOf2">
                <emma:interpretation id="interp10" emma:lang="en-US" emma:confidence="1">
                  <emma:literal>in</emma:literal>
                </emma:interpretation>
                <emma:interpretation id="interp11" emma:lang="en-US" emma:confidence="0">
                  <emma:literal>'in</emma:literal>
                </emma:interpretation>
                <emma:interpretation id="interp12" emma:lang="en-US" emma:confidence="0">
                  <emma:literal>'In</emma:literal>
                </emma:interpretation>
                <emma:interpretation id="interp13" emma:lang="en-US" emma:confidence="0">
                  <emma:literal>'ln</emma:literal>
                </emma:interpretation>
                <emma:interpretation id="interp14" emma:lang="en-US" emma:confidence="0">
                  <emma:literal>jn</emma:literal>
                </emma:interpretation>
              </emma:one-of>
            </emma:emma>
          </inkml:annotationXML>
          <inkml:trace contextRef="#ctx0" brushRef="#br0" timeOffset="6">493 15946 180 0,'0'3'68'0,"0"-3"-52"0,0 8 8 0,3-3 0 15,3 3-1-15,-6 3 3 16,3-1-10-16,3 1-2 16,-6 0-8-16,3 2 3 15,0 0 1-15,-3 0-5 0,0-2-3 16,0-1-1-16,0-2 1 15,0-2-23-15,0-6-11 16,0 0-34-16,0-3-16 16,0-2 0-1</inkml:trace>
          <inkml:trace contextRef="#ctx0" brushRef="#br0" timeOffset="7">484 15862 228 0,'-3'-11'88'0,"3"11"-69"0,0 0-5 0,0 0-7 0,0 0-7 16,0 0 0-16,3 0-3 15,3 5 2-15,0-2 1 16,0 2-36-16,3 1-13 0,-3 2-37 16</inkml:trace>
          <inkml:trace contextRef="#ctx0" brushRef="#br0" timeOffset="8">582 15986 208 0,'-6'13'79'0,"12"-5"-61"0,-3 3-7 16,3-8-7-16,-6 7 2 0,0-7 4 16,3 7 1-16,-3-7 3 15,0-3-7-15,0 0-4 0,0 0 0 16,0 0 2-16,0 0 4 15,0 0-4-15,0-5-1 16,3-3-4-16,3-5-3 16,3 7-1-16,3-4 3 15,-3-1-2-15,3 6 1 16,6 2 2-16,-6 3 2 16,-4 3 3-16,4 5 2 15,0 0 3-15,0 2 4 16,-3 1-6-16,-3-3 0 15,3 5-2-15,-6-2-1 16,6-1-6-16,-9-2 1 16,3-3-18-16,3 1-5 0,0-6-42 15,3 0-18-15,6 0-9 16</inkml:trace>
        </inkml:traceGroup>
        <inkml:traceGroup>
          <inkml:annotationXML>
            <emma:emma xmlns:emma="http://www.w3.org/2003/04/emma" version="1.0">
              <emma:interpretation id="{5D188AEE-4E29-495A-9718-8DBE5B95ADCD}" emma:medium="tactile" emma:mode="ink">
                <msink:context xmlns:msink="http://schemas.microsoft.com/ink/2010/main" type="inkWord" rotatedBoundingBox="1090,16475 1301,16478 1299,16662 1087,16659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9">1172 15970 208 0,'-3'-2'79'0,"3"2"-61"0,0-6 6 0,0 6 0 15,-6 0 2 1,3 0 5-16,-3 0-13 0,-3 6-3 16,-3-1-9-16,0 5-6 0,0 1-1 15,-6 2-4-15,6 1 1 16,0 7 0-16,4-3 2 16,8 3-4-16,0-2 2 15,3-3 0-15,5 0 2 16,4-6 1-16,0-7 3 15,3-3-3-15,0-8 0 0,0-3 1 16,-3-2 0-16,-3-3 0 16,0 0 0-16,-3 1 0 15,0-4 0-15,-6 6 0 16,0 0 0-16,0 5 4 16,0 2 2-16,-6 6-2 15,6 0-1 1,0 6-3-16,6 2-3 0,-3 2 2 15,5 3 2-15,1 1 0 16,3 1-1-16,6-1-19 16,-3-1-8-16,9-3-85 15</inkml:trace>
        </inkml:traceGroup>
        <inkml:traceGroup>
          <inkml:annotationXML>
            <emma:emma xmlns:emma="http://www.w3.org/2003/04/emma" version="1.0">
              <emma:interpretation id="{AD19B668-518E-47BE-85AA-7DEBF7FC1A7F}" emma:medium="tactile" emma:mode="ink">
                <msink:context xmlns:msink="http://schemas.microsoft.com/ink/2010/main" type="inkWord" rotatedBoundingBox="1544,16422 2280,16432 2277,16619 1542,16609">
                  <msink:destinationLink direction="from" ref="{4BD800DD-9E9F-4FAE-AB46-F14BEF9C8EB8}"/>
                </msink:context>
              </emma:interpretation>
              <emma:one-of disjunction-type="recognition" id="oneOf4">
                <emma:interpretation id="interp20" emma:lang="en-US" emma:confidence="1">
                  <emma:literal>row</emma:literal>
                </emma:interpretation>
                <emma:interpretation id="interp21" emma:lang="en-US" emma:confidence="0">
                  <emma:literal>grow</emma:literal>
                </emma:interpretation>
                <emma:interpretation id="interp22" emma:lang="en-US" emma:confidence="0">
                  <emma:literal>prow</emma:literal>
                </emma:interpretation>
                <emma:interpretation id="interp23" emma:lang="en-US" emma:confidence="0">
                  <emma:literal>Grow</emma:literal>
                </emma:interpretation>
                <emma:interpretation id="interp24" emma:lang="en-US" emma:confidence="0">
                  <emma:literal>Prow</emma:literal>
                </emma:interpretation>
              </emma:one-of>
            </emma:emma>
          </inkml:annotationXML>
          <inkml:trace contextRef="#ctx0" brushRef="#br0" timeOffset="10">1517 15946 192 0,'0'-2'71'0,"-3"4"-55"0,3 1-5 16</inkml:trace>
          <inkml:trace contextRef="#ctx0" brushRef="#br0" timeOffset="11">1523 15968 344 0,'12'15'37'0,"-9"-1"-16"0,3-4-8 0,0 4-6 16,0-1-1-16,-6 0-1 15,3-5-3 1,-3-3-2-16,0 1 5 16,0-4 1-16,-3-2 0 0,3 0 1 15,-6-2-2-15,3-4 2 16,0 1 0-16,-3-3 1 16,3-5-4-16,3 5-3 15,3-5 0-15,3-1 1 16,0-2-1-16,0 1-1 15,3 4 1-15,-1 3-1 16,4 3-3-16,0 2 0 0,0 3-16 16,3 0-5-16,0 0-19 15,3 0-8-15,-6 0-36 16,6 0-39 0,-7 0 45-16</inkml:trace>
          <inkml:trace contextRef="#ctx0" brushRef="#br0" timeOffset="12">1758 15936 212 0,'-9'5'82'0,"6"-2"-64"0,-3 2 7 16,3 0-1-16,3 1-13 16,-6 2-1-16,0 5-4 15,3-3 1-15,0 4-4 16,0-1 5-16,3 0 4 0,3 0-6 0,3-2-3 16,6 0 2-16,-3-4 1 15,6-1 0-15,0-6 1 16,0-6-4-16,3 1 0 15,-6-3 1-15,-1-5 0 16,-2 5 0-16,-6-5 2 16,-3 0-1-16,-6-3 0 15,-3 2-3-15,-2-1 1 16,-4 4-4-16,0 3 0 16,0 3-15-16,3 5-4 15,0 0-14-15,3 5-4 16,6 0-13-16,3 1-5 15,3-1-34 1</inkml:trace>
          <inkml:trace contextRef="#ctx0" brushRef="#br0" timeOffset="13">1868 15997 192 0,'0'8'74'0,"6"0"-58"0,3 5 3 15,-3-5-4-15,0 0-2 16,3 2 5-16,0-2-4 15,0 0 0-15,3 0-8 16,0-3 3-16,2-2 1 0,-2-3-3 16,6 0 1-16,-9-5-5 15,3-1-2-15,0-1-3 16,-3-1 1-16,0-3-6 0,0 8 0 16,-3 1-2-1,0-1 3-15,3 6-1 16,-6 2 2-16,2 3 3 15,1 3 1-15,3-1-2 16,3 1 2-16,3-3 5 16,6-3 2-16,-6-2 6 0,3-6 3 15,0-2 5-15,2-6 2 16,-8-2 0-16,0 0-2 16,-3-3-6-16,-6-5-1 15,-3 5-10-15,-3-6-4 16,0 1-18-16,-6 3-7 15,3 5-25-15,0-1-10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BD800DD-9E9F-4FAE-AB46-F14BEF9C8EB8}" emma:medium="tactile" emma:mode="ink">
          <msink:context xmlns:msink="http://schemas.microsoft.com/ink/2010/main" type="inkDrawing" rotatedBoundingBox="2497,16268 3931,15917 4001,16203 2567,16553" semanticType="callout" shapeName="Other">
            <msink:sourceLink direction="from" ref="{AD19B668-518E-47BE-85AA-7DEBF7FC1A7F}"/>
            <msink:sourceLink direction="to" ref="{73CF4FFF-6B11-48A6-8343-F49FF2EC99CC}"/>
          </msink:context>
        </emma:interpretation>
      </emma:emma>
    </inkml:annotationXML>
    <inkml:trace contextRef="#ctx0" brushRef="#br0">2472 15753 128 0,'-3'0'49'0,"3"6"-38"0,6-1 4 0,-3 0-2 16,0 0 5-16,3 1 6 15,3-1-4-15,-3 3 0 16,9 0-11-16,-3 0-1 0,6 0-1 15,-3-3-1-15,6 3 1 16,2 0-2-16,1 0 0 16,3-3-1-16,0 6 0 0,0-3 2 15,2 0 1-15,1 0-6 16,3-3 0-16,0-2-1 16,2-1 2-16,-5 1-1 15,0-6 2-15,0 3 0 16,-1-2 1-1,4-1-2-15,-9 0 1 0,6 1 0 16,-4-1 1-16,1 0-2 16,0 1-2-16,-3-1 3 15,0 0 2-15,2-2-2 16,1 0-2-16,0-1 0 16,-3-1-1-16,0-4 0 15,-4 8 2-15,1-2-1 16,-3 0-1-16,0-1-2 0,0-1 1 15,0 4 1 1,0 0 2-16,-1-2-3 0,1 0-2 16,0-1 4-16,0-2 1 15,0 0 2-15,0 1 0 16,0-1-2-16,-1 0-2 16,-2-3 1-16,0 8 1 15,0-2 1-15,-6 0 3 16,3 0-3-16,0-3-2 15,0 0 2-15,0 0 2 16,0 0-4-16,-1 0-1 16,1 0 2-16,0 0 3 15,-3 0-2-15,3-3-2 16,0 4 2-16,-3-4 0 0,0 3-1 16,0-3-2-16,0 3 1 15,0-5 1-15,0 3-1 16,0-4 2-16,-3 4-4 15,2-1 0 1,-5-2 1-16,0 10 0 16,0-5 2-16,-3 1-3 15,0 4 0-15,0 0 1 16,0 1 2-16,-3 2-1 16,0 0-1-16,0 0 1 15,-5 2-1-15,-4 1 0 16,-3 2 0-16,0 6 0 15,0-6 0-15,0 0 0 16,0 1 2-16,0-4-1 16,3 6-1-16,3-2-2 15,4-4 1-15,-1-2-4 0,3 0 1 16,3 0-3-16,0 0 0 16,3-2 4-16,3-1 1 15,2 0-1-15,1-5 0 16,3 6 4-16,3-9 3 15,3 6-6-15,-3-6-3 16,3 3 3-16,-3 0 2 16,0 0 1-16,2 0-1 15,-5 6-2-15,-3-1 1 0,-3 0 1 16,0 3 2-16,0 6 3 16,-3-1 4-16,0 3 0 15,0 3 2-15,0 4-6 16,0-4-1-16,0 2-2 15,0 3-2-15,0-3 1 16,0 1-1 0,3-4-9-16,0 1-4 0,-3-3-35 15,0-3-16-15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6:35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18281 6429 160 0,'0'-18'60'15,"-3"7"-47"-15,3 1 8 0,0 7 0 0,3 0 0 16,-3 1 2-16,0 2 1 15,0 0 0-15,3 5-13 16,0 8 2-16,0 11 3 0,0 8 3 16,0 8 1-16,-3 2-11 15,3 0-3-15,-3 1-4 0,3-4 1 16,0-2-2-16,-3-2 2 16,0-6-4-16,0-8 0 15,0 0 1-15,3-8 2 16,-3-5-1-16,0-8 2 15,0-8-9-15,0-5-3 16,3-5-2-16,0-1-1 16,3 1 4-16,3-1 3 15,2 3-2-15,4 3 2 16,0 2 1-16,3 3 2 16,0 3-1-16,3 5 1 15,-3 3-3-15,-1 2 1 0,1 3 11 16,-6 3 4-1,-3 2 7-15,-6 5 3 0,-3 1 0 16,-6 2-1-16,-3 0-10 16,-6 0-4-16,-2-2-4 15,-4-6 1-15,-3-2-9 16,3-3-1-16,0-6-12 16,3-2-5-16,3-2-18 15,7-4-9-15,5-2-23 16,3-2-48-1,9-6 28-15</inkml:trace>
  <inkml:trace contextRef="#ctx0" brushRef="#br0" timeOffset="1">18641 6673 220 0,'-3'8'82'0,"3"0"-64"0,0 8 9 0,0-9-2 16,0 4-9-16,-3 2 1 16,3 1-10-16,0 1-4 15,0-1-2-15,3-1-15 0,0 0-3 16,0-5-35-16,0-3-14 16,0-5-26-16</inkml:trace>
  <inkml:trace contextRef="#ctx0" brushRef="#br0" timeOffset="2">18614 6519 108 0,'-6'-10'44'0,"12"4"-35"0,0-4-48 16,0 5-25-16</inkml:trace>
  <inkml:trace contextRef="#ctx0" brushRef="#br0" timeOffset="3">18841 6337 212 0,'-9'21'79'0,"15"0"-61"0,-6 19 1 16,0-16-1-16,0 7-3 0,3 6 0 15,-3 0-5-15,2 0-4 16,4-2-3-16,-3-1-3 0,3-2 1 15,0-6-30-15,-3-2-13 16,0-5-58 0</inkml:trace>
  <inkml:trace contextRef="#ctx0" brushRef="#br0" timeOffset="4">18727 6644 260 0,'-14'-3'99'0,"17"3"-77"0,8-3-18 0,-2 3-10 0,3-2 5 16,6-1 8-16,6-2-8 15,6 0-3-15,-4-1 2 16,4 4-22-16,0-1-6 0,3-2-67 16</inkml:trace>
  <inkml:trace contextRef="#ctx0" brushRef="#br0" timeOffset="5">19338 6641 188 0,'3'21'71'0,"3"-13"-55"0,2 5 13 0,-2-5 2 16,0 3-10-16,0 2 1 16,0 0-9-16,0 1 0 15,0-1-8-15,0-3-1 0,0-2 2 16,0-2-1-16,0-4 2 0,0-2 2 15,0-5 2-15,0-6-5 16,0-2-4-16,0-3-4 16,0-2 1-16,0-1-1 15,0 1-2-15,0 2 0 16,-3 3 3-16,0 2-13 16,0 3-6-16,2 3-9 15,1 0-5-15,0 2-28 16,0 3-54-1</inkml:trace>
  <inkml:trace contextRef="#ctx0" brushRef="#br0" timeOffset="6">19564 6675 168 0,'3'6'66'0,"0"-1"-52"0,3-2 3 16,0-1-2-16,6 1-6 0,-6-3 6 15,5 3-8-15,1-3 1 16,0-3-7-16,3-2-3 15,0-1 1-15,-3-2 0 16,0 3 1-16,-3-5-3 16,-3-4-2-16,-6 4 0 15,-3-1-4-15,-3 3 1 16,-3 0 2-16,-3 6 5 16,3 4 1-16,-9 6 3 15,0 3 2-15,3-1 2 16,1 4-1-16,2-1-1 15,3 0-3-15,6 0-2 0,3 1 1 16,6-1-12-16,9 0-5 16,-1-2-21-16,7-3-6 0,6-3-24 15</inkml:trace>
  <inkml:trace contextRef="#ctx0" brushRef="#br0" timeOffset="7">19885 6607 208 0,'-15'-6'77'0,"12"9"-60"0,-5 2-3 16,2 1-3-16,-3 2-4 15,-3 2 3-15,0 3-1 16,0-2 0-16,3 2-5 0,3 3-3 0,6 0 0 16,3 0-4-16,6 0 0 15,3 0-1-15,6-3 0 16,3-5-13-16,2-6-6 15,-2-4-112 1,3-1 74-16</inkml:trace>
  <inkml:trace contextRef="#ctx0" brushRef="#br0" timeOffset="8">20013 6408 160 0,'-6'11'60'0,"6"-11"-47"0,0 26 15 0,0-13 11 16,3 3-23-16,-3 8 4 15,6 0-12-15,0 5-5 16,3 0-2-16,-3 0-21 16,3-2 11-16,-3-1-91 15,3-2 55-15</inkml:trace>
  <inkml:trace contextRef="#ctx0" brushRef="#br0" timeOffset="9">19879 6578 220 0,'-12'0'82'0,"12"2"-64"0,9-4-11 0,0-1-11 15,3 0 0-15,3-2 1 16,3 0 0-16,0-3-20 16,6 2 13-16,-1-1-80 15,4 4 50-15</inkml:trace>
  <inkml:trace contextRef="#ctx0" brushRef="#br0" timeOffset="10">20153 6612 184 0,'-12'13'71'0,"12"-13"-55"0,3 24 2 0,-3-16-1 15,6 0-11-15,3 2 3 16,3 1-5-16,3 0 2 16,3-1-3-16,3-5 5 15,-1 3-5-15,1-8 8 16,-3 0-7-16,0-8 14 15,-3 3-10-15,-3-8 12 16,0 0-12-16,-6-8-4 16,-3 5-2-16,-9-5-16 15,3 2 8-15,-6-2-37 16,0 8 24-16,-6-1-95 16,3 6 63-16</inkml:trace>
  <inkml:trace contextRef="#ctx0" brushRef="#br0" timeOffset="11">20442 6644 208 0,'3'13'79'0,"-3"-13"-61"0,3 8 8 0,-3-5 3 16,0-1-17-16,0 1 20 15,0-1-18-15,0-2 22 16,0 0-21-16,0-2 8 15,0 2-13-15,0-8-4 16,3 3-3-16,0-11-7 16,6 2 2-16,3-4 1 15,0 2 1-15,5 0-5 16,1 6 3-16,6-1-34 16,3 6 19-16,0-1-126 15,-1 4 78-15</inkml:trace>
  <inkml:trace contextRef="#ctx0" brushRef="#br0" timeOffset="12">20287 6564 160 0,'3'-13'60'0,"0"13"-47"0,-6 0 19 16,0 0 5-16,0 0-6 16,-3-3 2-16,0 3-10 15,-3 3-4-15,-3 2-11 16,-2 1-5-16,-1 2 0 0,0 2-2 16,3 1 2-16,0 2-7 15,6 0-1-15,3 3-18 16,0-3-8-16,3 1-52 15,9-1-47-15,3-3 43 16</inkml:trace>
  <inkml:trace contextRef="#ctx0" brushRef="#br0" timeOffset="13">19939 6511 164 0,'-9'0'63'0,"9"0"-49"0,3 3 11 16,-3-3 2-16,6 0-7 16,0 0-1-16,6 0-5 0,3-3 1 15,2 1-8-15,4-1-4 0,0 3-2 16,0 0-4-16,0 0 2 16,-3 3-48-16,3-3-21 15,-4-6-18 1</inkml:trace>
  <inkml:trace contextRef="#ctx0" brushRef="#br0" timeOffset="14">21052 6538 192 0,'-9'3'74'0,"9"2"-58"0,-3 5-2 0,0 1-3 16,3 5 3-16,-3 0 5 15,3 2-5-15,0 3-1 16,0 1-7-16,6-1 0 0,0-3 1 16,3-2-6-16,0-3 0 0,0-2 3 15,3-6 2-15,3-5-7 16,0-5-4-16,-1-3-2 15,-2-3-1-15,0 1 5 16,0-1 1-16,-6 3-1 16,0 3 2-16,-3 0 1 15,0 2 0-15,0 3 0 16,3 5 2-16,0 1 1 16,0 2 1-16,3 0 0 15,0-1 2-15,3-1 1 16,0-4 3-16,-1-2 6 15,1-2 2-15,0-4 2 16,-3-1 2-16,-3-1-8 16,-3-3-1-16,-3-2-7 15,0 2-2-15,-3-2-2 0,0 2 1 16,-3 1-15-16,3 2-5 16,0 0-24-16,0 3-11 15,0-1-147 1,12-2 86-1</inkml:trace>
  <inkml:trace contextRef="#ctx0" brushRef="#br0" timeOffset="15">21418 6575 204 0,'0'10'77'0,"3"4"-60"0,0 10 2 0,0-14-4 15,0 3-6-15,-3 1 0 16,3-1-5-16,-3 0-1 15,3 0-1-15,0-2-10 0,0-3-5 16,0-3-79-16,3-2-41 16,-6-6 66-16</inkml:trace>
  <inkml:trace contextRef="#ctx0" brushRef="#br0" timeOffset="16">21341 6480 248 0,'-18'-6'93'0,"18"6"-72"0,0-2-26 16,3-1-15-16,0 0-15 16,3-2-2-16,3-3-45 15,3-2-19-15</inkml:trace>
  <inkml:trace contextRef="#ctx0" brushRef="#br0" timeOffset="17">21487 6474 172 0,'-3'53'66'0,"3"-18"-52"0,3 4-3 0,0-23-6 16,0 3 3-16,0-1 7 15,0 1-7-15,0-3-4 16,3 0-3-16,-4-3-10 0,4-5-4 16,3-6-46-16,0-4-41 15,6-9 30-15</inkml:trace>
  <inkml:trace contextRef="#ctx0" brushRef="#br0" timeOffset="18">21627 6329 220 0,'-6'2'85'0,"3"14"-66"0,6 8-8 16,-3-8-8-16,3 8 4 15,0 10 8-15,0 3 1 16,0 3 0-16,0 0-8 15,-1-3-5-15,4-3 0 0,0-2-4 16,0-6-2-16,3-5-31 16,0-7-15-16,6-9-52 15</inkml:trace>
  <inkml:trace contextRef="#ctx0" brushRef="#br0" timeOffset="19">22008 6294 200 0,'3'16'74'0,"-3"-16"-58"0,8 61 14 0,-5-34 18 15,0-4-27-15,0 14 15 16,0 1-22-16,0-1-1 16,0-3-8-16,0-5 1 15,0-2-3-15,-3-9 3 16,3-2-4-16,-3-5-7 16,0-4 2-16,0-7-21 15,3-2 14-15,0-11-21 16,3-1 18-16,3-7-6 15,3 5 10-15,3 0 8 16,0 8 1-16,0 3 22 16,0 8-11-16,-1 5 25 15,1 5-20-15,-6 3 15 16,-3 0-18-16,-9 0 1 0,3 2-8 16,-9-2-14-1,0-3 4-15,-6-5-46 16,7 0 28-16,-10-8-63 15,6 3 48-15,-3-9-77 0,6 1 64 0</inkml:trace>
  <inkml:trace contextRef="#ctx0" brushRef="#br0" timeOffset="20">22234 6617 204 0,'27'3'77'0,"-27"-3"-60"0,26 8 6 0,-17-8 5 15,3 2-17-15,0-4 4 16,3-1-10-16,-3-2 2 15,0 0-4-15,-6-6-2 16,3 0 0-16,-12-2 5 16,3 5-3-16,-12 0 8 15,3 6-7-15,-12 4 12 16,6 4-9-16,-9 4 18 16,6 6-13-16,-2 0 11 15,8 2-13-15,3 1-1 16,6 2-5-16,9 0-3 15,6-2 0-15,12-3-45 16,2-3 24-16,16-8-135 16,0-2 86-16</inkml:trace>
  <inkml:trace contextRef="#ctx0" brushRef="#br0" timeOffset="21">18096 7369 128 0,'-3'-3'49'0,"3"3"-38"0,0-3 15 15,0 3 3-15,0 0 1 16,0 0 2-16,0 0-11 16,0 6-5-16,0 4-9 15,0 3 4-15,0 6 4 0,0 5-5 16,3 0-1-16,0-3-5 16,3 0-3-16,0-3 2 0,3-2 2 15,0-2-2 1,0-4 0-16,3-5-1 0,0-2-2 15,0-6 1-15,0-2-1 16,0-3-3-16,-1 0 2 16,-2 0-4-16,0 3 1 15,0 0 2-15,-3 2 3 16,0 3-2-16,0 3 0 16,0 2 1-16,3 0 0 15,0 3 2-15,3-2 1 16,0-1-1-16,0 0 1 15,0-5 2-15,2 0 2 0,-2-2 5 16,0-4 5-16,-3 1 0 16,-3-3 1-16,-3 0-5 15,-3 0-3 1,0-2-5-16,-6-1-4 0,0 3-5 16,0 0-2-16,0 0-19 15,3 3-9-15,0 0-24 16,3-1-9-16,3-2-39 15</inkml:trace>
  <inkml:trace contextRef="#ctx0" brushRef="#br0" timeOffset="22">18528 7416 228 0,'-9'14'85'0,"9"-1"-66"0,0 5-8 0,0-5-6 16,0 1-5-16,0-1 2 15,0 0-1-15,0 0 2 16,3-2-2-16,0-3-16 0,3-3-7 16,0-5-71-1</inkml:trace>
  <inkml:trace contextRef="#ctx0" brushRef="#br0" timeOffset="23">18498 7321 272 0,'-15'3'101'0,"12"-3"-78"0,3 0-13 0,0 0-13 16,0 0-8-16,6 5 1 0,0 0-10 15,3 3-2-15,6-3-43 16,3 1-18-16,6-4 8 16,3-2 6-16</inkml:trace>
  <inkml:trace contextRef="#ctx0" brushRef="#br0" timeOffset="24">18730 7366 164 0,'-23'5'63'0,"11"3"-49"0,-3 5-4 15,9-5-5-15,-3 3-1 16,-3 5 5-16,0 0 1 16,3 2 4-16,3 3-7 0,3-5-2 0,6 3-1 15,6-6-2-15,3-2 1 16,3-3 0-16,3-6 3 15,0-4-3-15,2-6 0 16,1-8-3 0,-3-5-1-16,-3-6 1 0,-3-5 0 15,-6-5 2 1,-3-2 1-16,-6-1 10 16,3 6-8-16,-6-1 7 15,3 6 9-15,0 8 4 16,0 5-13-16,0 8-5 15,0 8-4-15,0 13-3 0,3 14 1 0,3 10-4 16,3 0 2-16,3 0 1 16,0 0 2-16,9-3-1 15,-3-2-1-15,0-5-10 16,-1-6-4-16,4-5-42 16,0-6-17-16</inkml:trace>
  <inkml:trace contextRef="#ctx0" brushRef="#br0" timeOffset="25">18983 7154 236 0,'-3'0'88'0,"3"3"-69"0,-3 0-5 16,3 13 8-16,0 7-4 15,0 9-4-15,-3 8-1 16,3-3-8 0,0-3-3-16,0 1 1 0,3-4-2 0,0-2-1 15,0-5-32-15,0-5-16 16</inkml:trace>
  <inkml:trace contextRef="#ctx0" brushRef="#br0" timeOffset="26">18864 7366 228 0,'3'-3'88'0,"6"6"-69"0,-3-3 4 16,0 0-4-16,3 0-10 15,3-3-3-15,3 1-3 16,0-1 0-16,3-2-2 16,2-3-34-16,-2 0-14 0,3-3-54 15</inkml:trace>
  <inkml:trace contextRef="#ctx0" brushRef="#br0" timeOffset="27">19094 7199 180 0,'-9'11'68'0,"9"7"-52"0,0 22-1 16,0-21-4-16,0 7 12 0,0 1 8 15,0 2-10-15,0-3-2 16,0-2-11-16,0-3-3 0,0-2-1 16,0-6-2-16,0-3 1 15,3-4-2-15,0-6 2 16,3-6-9-16,2-2-3 15,4-5-2-15,0-3 1 16,3 3 4-16,-3 3 3 16,-3 2 26-1,3 5-12-15,0 3 11 16,0 8-6-16,-3 3 0 0,0 2-7 16,-1 0-1-1,-2 3-4-15,0 0-5 0,0-3 0 0,0-2-81 31,3-1 45-31,0-2-27 16,3-3-30-16,9-2-15 0</inkml:trace>
  <inkml:trace contextRef="#ctx0" brushRef="#br0" timeOffset="28">19617 7408 168 0,'-3'0'66'0,"3"0"-52"0,-3 3 17 0,0-3 18 16,3 5-28-16,-5 1 6 15,2 4-17-15,-3 1-4 16,0 2 1-16,0 0 0 16,3 0-3-16,0-2-1 15,6 2-1-15,6-5 7 16,0 3-5-16,2-6 8 15,1 3-8-15,3-11 5 16,3 3-5-16,-3-8 5 16,3 3-6-16,-3-8 3 15,-6 0 4-15,-6-3 3 16,-3 3-9-16,-9-1-2 16,-3 1-2-16,0 0-5 0,0 2 1 15,-3 1-84 1,6 4 48-16,0 1-28 0</inkml:trace>
  <inkml:trace contextRef="#ctx0" brushRef="#br0" timeOffset="29">19915 7107 220 0,'-6'-24'85'0,"3"19"-66"0,0-6 19 16,0 8 3-16,0 1-8 15,-3-1 0-15,0 6-16 16,-3 7-5-16,0 4-8 16,1 4-1-1,2 6-1-15,-3 16 1 0,3 7-2 0,3 1-1 16,3-3 1-16,3-3-1 16,0-2 0-16,0-8-9 0,0-6-4 15,0-5-26-15,0-5-13 16,0-11-151-1,-3-10 93 1</inkml:trace>
  <inkml:trace contextRef="#ctx0" brushRef="#br0" timeOffset="30">19719 7340 256 0,'3'0'96'0,"14"-3"-75"15,7-2-3-15,-9 5-6 0,3 0-5 16,6-3 3-1,3 0-10-15</inkml:trace>
  <inkml:trace contextRef="#ctx0" brushRef="#br0" timeOffset="31">20784 7332 108 0,'0'-11'41'0,"3"3"-32"15,-3-5 13-15,3 8 3 0,-3-3 15 16,-3 0 10-1,-3 0-10-15,-6 2-3 0,0 4-21 16,-8 2-1-16,-4 5 1 0,-3 8-4 16,0 6-2-16,0 7-5 15,1 3-4-15,5 3 0 16,6 0-1-16,6-3 0 16,9 0 0-16,6-5-5 15,6-3 1-15,3-5 2 0,6-5 1 16,2-9 3-1,1-4 3-15,-3-12-7 0,0-4 0 16,-6-6 2-16,-3-8 2 16,-3-7 0-16,-6-6-2 15,-3-3 1-15,0 3 1 16,-6 0-1-16,0 11 2 16,0 7 7-16,0 6 5 15,3 5-3-15,0 6-2 16,0 7-8-16,3 8-3 15,0 11 0-15,3 11 0 16,3 7 1-16,3 6 0 16,0 5 0-16,5-6 0 15,1-2-7-15,3-5 0 0,0-5-30 16,3-6-11-16,-3-8-74 16</inkml:trace>
  <inkml:trace contextRef="#ctx0" brushRef="#br0" timeOffset="32">21034 7292 268 0,'-15'-8'101'0,"9"11"-78"0,-3-1 2 16,4 1-5-16,-4 5-7 16,-3 5 0-16,-3 3-3 15,0 0 1 1,3 5-6-16,0 3-3 0,3 2-4 15,6-2 1-15,3-3 1 16,6 0 2-16,3-7-1 16,3-4-3-16,3-2 1 0,0-8-8 15,0-5-2-15,0-3 4 0,-4-5 1 16,-2-6 1-16,-3 1 4 16,-3-1 0-16,0 3 3 15,-3 3 1-15,0 5 1 16,0 3 0-16,0 5 2 15,0 0-3-15,3 8-2 16,3 5-3-16,3 0 1 0,3 6-1 16,3-1 0-16,0 1 4 15,0-3 1 1,3-6-26-16,-4-2-9 16,1-3-35-16,6-7-15 0,0-9-11 15</inkml:trace>
  <inkml:trace contextRef="#ctx0" brushRef="#br0" timeOffset="33">21257 7144 264 0,'-11'-3'101'0,"11"6"-78"0,-3 7-9 16,3-2-10-16,0 6 6 15,0 4 5-15,0 8 1 16,0 9 3-16,0 5-10 0,3-3-3 0,0 2-2 15,0-2-2-15,0-5-2 16,-1-5-19-16,1-4-10 16,0-4-43-16,0-6-18 15,0-2-11 1</inkml:trace>
  <inkml:trace contextRef="#ctx0" brushRef="#br0" timeOffset="34">21118 7268 220 0,'3'-5'82'0,"5"2"-64"0,4-2 7 0,-3 5-1 16,6-3-11-16,0 1 0 0,6-4-5 15,3 1-3-15,3 0-38 16,-4-1-94-1,4 6 67-15,3-2-51 0</inkml:trace>
  <inkml:trace contextRef="#ctx0" brushRef="#br0" timeOffset="35">21496 7250 220 0,'-12'0'85'0,"9"0"-66"0,-3 0 5 15,3 2 1-15,-3 1-14 16,0 5-1-16,-3 0-4 0,-3 2 1 15,0 6-4-15,-3 5-2 16,3 1 2-16,3-1-2 0,3 0 2 16,4-3-4-1,2 1 0-15,5-6 1 16,4-2 2-16,3-6-1 0,0-5-1 16,3-5-2-16,0-3-1 15,-3-3 2-15,0-2 0 16,-3-3-2-16,0-2 2 15,-3 2 1-15,0 0 2 16,-3 3 3-16,-1 5 2 16,1 2-1-16,0 4 1 15,0 7 2-15,0 6 5 16,3 4-6-16,3 4-2 0,0 0-3 16,3 2-3-16,0 3 1 15,3-3 1-15,0-3-12 16,-3-2-3-1,3-5-34-15,-1-3-12 16,4-8-53 0</inkml:trace>
  <inkml:trace contextRef="#ctx0" brushRef="#br0" timeOffset="36">21793 7046 220 0,'-3'-3'85'0,"3"3"-66"0,0 3-6 0,0 2-6 16,0 3 6-16,0 5 8 15,3 8 5-15,-3 9 4 16,0 7-16-16,0 5-4 16,0 3 1-16,0 3-7 0,0-9 0 15,3 1-7-15,-3-8-2 16,6-6-31-16,-6-5-14 15,0-5-65 1,0-5-30-16,0-11 71 16</inkml:trace>
  <inkml:trace contextRef="#ctx0" brushRef="#br0" timeOffset="37">21665 7279 276 0,'-6'-6'104'0,"9"6"-81"0,6 0-6 16,-3 0-7-16,0 0 0 16,6-2 3-16,0-1-6 15,6 3-4-15,3 0-18 16,-3 0-49 0,2 3 34-16,-2-3-99 15,3 2 72-15</inkml:trace>
  <inkml:trace contextRef="#ctx0" brushRef="#br0" timeOffset="38">21939 7281 232 0,'-3'6'88'0,"3"-6"-69"0,12 21-3 0,-9-11 16 16,3 1-20-16,0 5 21 15,3 0-19-15,-3 0 0 16,3 2-9-16,0 1-5 15,3-3-1-15,-3-3-28 16,-1-3 16-16,1-2-70 16,0-2 47-16,0-9-81 15,0-2 66-15</inkml:trace>
  <inkml:trace contextRef="#ctx0" brushRef="#br0" timeOffset="39">22147 7271 220 0,'-5'5'85'0,"5"-5"-66"0,-6 24 10 16,3-11 19 0,0 0-28-16,-6 11 29 15,0 5-29-15,-6 6 6 16,3 2-16-16,-6 2-6 16,3-2-2-16,0 3-7 15,3-6 3-15,1-4-34 16,5-4 19-16,0-7-60 15,6-6 42-15,3-11-93 16,3-2 72-16</inkml:trace>
  <inkml:trace contextRef="#ctx0" brushRef="#br0" timeOffset="40">22213 7340 228 0,'-6'0'85'0,"6"0"-66"0,3 5-8 0,-3-3 5 15,0 4-11-15,0 7 22 16,0 6-15-16,-3 7 16 16,3 0-15-16,-3 9 4 15,0-1-10-15,-3 3-2 16,6 0-3-16,-6-2 3 16,6-4-3-16,-6-7-1 15,6-3 0-15,-3-7-8 16,6-4 4-16,-3-12-8 15,3-4 7-15,-3-12-1 16,3-1 3-16,0-15 2 16,3 5 0-16,0-19-5 15,0 8 3-15,3-7-1 16,3 7 1-16,3 0 8 16,0 9-3-16,-4 2 10 15,7 7-7-15,-3 9 14 16,3 8-11-16,-6 8 20 15,-3 7-16-15,-6 9 13 0,3 2-15 16,-12 3 6 0,0-1-10-16,-6-1-4 15,0-1-2-15,-3-5-30 16,3-3 16-16,-6-5-61 0,13 0 42 0,-4-11-103 16,3-2 76-16,6-11-70 15,6 3 75-15</inkml:trace>
  <inkml:trace contextRef="#ctx0" brushRef="#br0" timeOffset="41">22421 7295 264 0,'3'5'101'0,"-3"-5"-78"0,15 16 0 0,-9-11 7 16,3 3-19-16,3-3 17 16,-3 3-16-16,9-3 7 15,-3 3-11-15,0-8 0 16,-1 0-5-16,1-5 0 15,0 0-1-15,-6-6-2 16,6 1 1-16,-9-6-8 16,-3 5 4-16,-6-2-8 15,0 2 7-15,-6 3-3 16,0 8 4-16,-9 6 11 16,0 4-5-16,-8 9 9 15,5 2-8-15,0 3 5 16,6 2-5-16,6 1 0 15,6-1-2-15,9 1-2 16,6-4 1-16,9-4-21 16,3 0 11-16,8-12-122 0,4 1 72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FC68A3B-6DF8-441A-8E97-DA8AC5CE2DD4}" emma:medium="tactile" emma:mode="ink">
          <msink:context xmlns:msink="http://schemas.microsoft.com/ink/2010/main" type="inkDrawing" rotatedBoundingBox="4479,15850 7935,15789 7942,16168 4485,16228" semanticType="callout" shapeName="Other">
            <msink:sourceLink direction="to" ref="{CA9DE7A4-2494-4320-AAF1-ED3ED34BE26E}"/>
            <msink:sourceLink direction="from" ref="{73CF4FFF-6B11-48A6-8343-F49FF2EC99CC}"/>
          </msink:context>
        </emma:interpretation>
      </emma:emma>
    </inkml:annotationXML>
    <inkml:trace contextRef="#ctx0" brushRef="#br0">4449 15335 72 0,'6'0'27'0,"-3"6"-21"0,3-4 10 0,-3 1 4 0,3-1-7 16,0 4 0-16,0 2-3 15,0 0 1-15,2 0-2 16,1 0 0-16,3-1-3 15,3 4-1-15,0 0-1 16,3-1 0-16,0-2-2 16,0 5 3-16,-1-2 4 0,1 0-1 15,3-1 1-15,-3 1-3 16,3-1 1-16,0-2-2 16,0 0 0-1,2 3-3-15,1-6-2 0,0 3 1 16,3-3 1-16,0 1 5 15,-1-1 4-15,1 0-6 16,0 0-3-16,0 3-1 16,0-2 1-16,2-1 3 15,-2 0 4-15,6-2-4 0,-3 2-3 16,-1-2 3-16,4-1 1 16,0-2 0-16,0 0 1 15,2 3-4-15,1-3-2 16,0 3 0-16,-1-1-1 15,1 4 2-15,0-1 1 16,0 0-1-16,-1 3 1 16,1-2-2-16,3-4 2 15,2 6-4-15,7-3 0 16,3 1 3-16,2-1 3 16,1 0 0-16,-4 1 0 0,1-1-6 15,0-2-1 1,2-3 3-16,1 0 3 15,2-3-3-15,4 0-1 16,-4 3 0-16,1 0 0 0,-1 0 0 16,1-2 0-16,-3-1 0 15,2-2 2-15,1 2-1 16,-1 0-1-16,-2 1 1 16,-1-1 1-16,-2 0-3 15,0 1 0-15,-1-4 1 16,-2 1 2-16,2 0-1 15,-2-3-1-15,0 5 1 16,-4-2-1-16,-2 0 0 16,0-1 0-16,-7 1 0 0,1 0 0 15,0 2 0-15,-3-2 0 16,-1-3 2-16,-2 0 1 16,-3 0-1-1,0 0-2-15,-3 0 1 16,-1 0-1-16,-2 0 0 15,0 0 0-15,-3 0 2 0,0-2 1 16,-3 2-4-16,-1 0-1 16,1 3 1-16,0-3 0 15,-3 0 1-15,0 0 0 16,0 3 0-16,0-1 2 16,0-2-3-16,-3 6 0 0,0-4 1 15,0 1 0-15,-1 0 0 16,1 0 0-16,-3 2 0 15,0 0 2-15,0 1-3 16,-3-1 0-16,0 0 1 16,0 1 0-16,0-1 0 15,-3 0 0-15,0 1 2 16,0 2 1-16,0-3-1 16,-3 0-2-16,0 3 3 15,-6-2 0-15,-3 2-1 16,0-3-2-16,-5 3 1 15,-1 0-1-15,-3 0 0 16,0 0 2-16,0 3-1 16,0-3-1-16,4 2 1 0,2 1-1 15,3 2-3-15,3-5 2 16,3 6-1-16,3-4-2 16,3-2-2-16,0 0 1 15,6 3-2-15,3 0 2 16,6-3 1-16,3-3 2 15,2 0-1-15,1-2-1 16,3 0 3-16,0-1 2 16,3 4-2-16,-1-1 0 15,-2 1 3-15,-3 2 1 16,-3 2-4-16,-3 1-1 16,-3 2 1-16,-3 3 0 0,-3 3 5 15,-6-1 5-15,-3-2-3 16,-3 5-1-1,3 3 0-15,-3-3-1 16,3 3-2-16,-3-5 1 0,3 0-4 16,0-1 0-16,0-2-15 15,0-3-4-15,3 1-41 16,3-4-15-16,3-2-12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1:23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 4027 152 0,'-3'-3'57'0,"3"3"-44"0,-6-2 12 0,6 2 1 16,0 0-1-16,0 0 2 16,0 0-13-16,6 5-3 15,-6 6-7-15,3 4 4 0,6 7 4 16,-6 7 7-16,3 2 3 15,0 1-3-15,0 3-1 0,3-9-6 16,0 6 0-16,-6-3-7 16,6-5-1-16,-6 2 2 15,3-7-3 1,-6-1-2-16,3-5 0 16,-3 1 1-16,0-4-1 15,0-2 2-15,-3 3-9 16,3-6-18-1,0-5-8-15,-6 0-32 16,3 0-13-16</inkml:trace>
  <inkml:trace contextRef="#ctx0" brushRef="#br0" timeOffset="1">535 3982 140 0,'6'-3'55'0,"0"1"-43"0,0-1 8 15,-6 3 0-15,0 3-4 16,0-3 1-16,2 2-3 16,-2-2-1-16,0 6-7 15,0-6 3-15,-2 8 1 0,-4 0-1 16,0 2 0-16,-3 1-3 0,0 2 1 16,-3 5-4-16,3 1-2 15,-9-1 0-15,6 1 1 16,0 0-1-16,-3-4-1 15,9 1 1-15,-3-3-1 16,1-2 0-16,2-3 0 16,3 0-3-16,0 0 2 15,3-3 1-15,3 0 2 16,6 3-3-16,-6 0-2 16,5-2 4-16,4 2 1 15,6 2 0-15,0 1 1 16,3-3 0-16,0 5 1 0,0 0 0 15,-4-2 0 1,4 10-5 0,0-5 8-16,-6 0 4 15,0-6-23-15,-3-2-10 0,-3-3-72 16,0-12-46 0</inkml:trace>
  <inkml:trace contextRef="#ctx0" brushRef="#br0" timeOffset="2">755 3805 116 0,'0'0'46'0,"0"0"-35"0,0 5-2 16,0-5 0-16,0 0 0 16,0 0 5-16,0 0-4 15,0 0 0-15,0 0-4 16,0 0 1-16,0 0-4 15,0 0 5-15,0 0 2 0,0 0-1 16,0 0 0-16,0 0-3 16,0 0 1-16,0 0-2 0,0 0 0 15,0 0-1-15,0 0 2 16,0 0-1-16,0 0 2 16,0 0-2-16,0 0 0 15,0 0-3-15,0 0-2 16,0 0-2-16,3 0 1 15,-3 0 1-15,6 3 0 16,-3-1 0-16,-3-2 2 16,3 3-3-16,3 2 0 15,-6-2 1-15,3 0 2 16,-3-3-1-16,6 5-1 16,-6 0 1-16,3-2 1 15,-3 2-3-15,0-5-2 16,6 5 2-16,-6 1 2 0,0-1 0 15,3 0 2-15,-3 1-4 16,0-6 0-16,0 2 1 16,0-2 2-16,0 0-1 15,0 5 2-15,0-2-4 16,0 2 0-16,0-2 3 16,0 0 1-16,0-1-4 15,-3 4-1 1,3 2 3-16,0-6-1 15,0 3 0-15,-6 1 1 16,6-4-1-16,-3 1 0 16,3-3 2-16,-6 3-3 15,6 2 0-15,0 0 1 0,-3-2 0 16,3 0 0-16,-6 2 0 16,3 0 0-16,0 0 0 15,3 1 0-15,-6-4 0 16,3 4 0-16,3-4 0 15,-6 4 0-15,3-1 0 16,0 0-3-16,3-2 2 16,-6 2 1-16,6 0 2 15,-3 1-3-15,3-1-2 16,0 0 4-16,0 3 1 16,0 0 0-16,0 3 1 15,0-3-2-15,0 2 2 16,0 1-2-16,3-1-1 15,3 1 1-15,-3 0 1 0,6-1-3 16,-6 1 0 0,3-3 1-16,0 0 0 0,3-3 2 15,0 0 1-15,3-2-1 16,2-3 1-16,-8 0-4 16,9-3-2-16,-6 1-5 15,3-1 0-15,-3-2-34 16,3-1-14-16,-3 1-29 15</inkml:trace>
  <inkml:trace contextRef="#ctx0" brushRef="#br0" timeOffset="3">755 3760 124 0,'0'2'49'0,"0"-2"-38"0,0 0-1 15,0 0-1-15,0 0-4 16,0 0 0-16,0 0-3 0,0 0 1 16,0 0-2-1,0 0-1-15,0 0 3 0,0 0 0 0,0 0 3 16,0 0-3-16,0 0 0 15,0 0 3-15,0 0 1 16,0 0-1-16,0 0 1 16,0 0 2-16,0 0 2 15,0 3-1-15,0-3-1 16,0 0-3-16,0 5-1 16,0-2-3-16,0 2 1 15,0-5-2-15,0 6-1 16,3-1-2-16,-3 0 1 15,6 0 1-15,-6 1 0 16,3-1 0-16,0-2 0 16,3 2 0-16,-3 0 0 0,3 1 2 15,3-1 1-15,-6 0-4 16,6 0 1-16,-6-2 2 16,2 0 1-16,1 2-1 15,0-2-2-15,-3-1 1 16,3 1-1-16,-6 0 2 15,6-1 3-15,-3-2-4 16,3 0-1-16,0 0 2 16,3 0 1-16,-6 0-1 15,6 0 1-15,-6 0-2 16,3 0-1-16,0 0 3 16,0 0 0-16,3-2-4 15,-6 2 1-15,3 0 0 0,0 0 0 16,0 0 0-1,2 0 0-15,-5 0-3 0,3 0 0 16,-3 2 4 0,6-2 1-16,-6 3 0 0,3 0-2 15,0-1 1-15,0 1-1 16,3 2 0-16,-6 0 0 16,3 1 0-16,-3-1 2 15,6 0-1-15,-9 1-1 16,3 1 1-16,3 1 1 15,-3-2-3-15,0 2 0 16,3 0 3 0,-6 0 1-16,3-1 1 0,3 1-2 15,-6-2-2-15,3-1 1 16,0 0 1-16,-3 1-3 16,0-1 0-16,0 0 3 15,0 0 1 1,0 1 1-16,0-1 2 0,-3 0-5 15,0 1-1-15,3-4 4 16,-9 1 2-16,3 2 2 16,0 3 0-16,-3-3-4 15,0 1-1-15,-3-1-1 16,3 0-2-16,-3 1 3 16,-6-1 0-16,6 0-1 15,4 0 1-15,-4 1-20 16,3-1-6-16,-3-2-26 0,6-1-11 15,3 1-32 1</inkml:trace>
  <inkml:trace contextRef="#ctx0" brushRef="#br0" timeOffset="4">886 4120 160 0,'0'0'60'0,"0"0"-47"0,0 2-3 0,0-2-3 16,0 0 0-16,3 6 6 16,0-1 2-16,0 0 0 15,0 3-7-15,0 3 1 0,3-1 2 16,-3 1-4-16,3-1 1 15,-3 1-3-15,0 0 0 16,3-1-6-16,-6-2 1 16,3-3-29-16,-3 1-13 0,0-6-47 15</inkml:trace>
  <inkml:trace contextRef="#ctx0" brushRef="#br0" timeOffset="5">871 4292 180 0,'-6'2'68'0,"6"1"-52"0,0-3 3 0,0 0-1 15,0 0-5-15,0 0 2 16,6-3 1-16,3 1-1 16,3-4-7-16,3 1-3 0,6-3 1 15,-7 0-3-15,4 3-2 16,0 0 0-16,-6 2-1 16,0 0-27-16,-3 3-11 15</inkml:trace>
  <inkml:trace contextRef="#ctx0" brushRef="#br0" timeOffset="6">749 4466 132 0,'0'-2'52'0,"6"-1"-41"0,-6 0 9 0,0 3 2 0,0 0 0 16,0 0 4-16,0 0-5 15,0 0-1-15,0 0-11 16,0 0-3-16,0 11 2 16,0 2-2-16,0 3-3 15,-6 8-2-15,3 0 2 16,3 5 0-16,-3 2 3 16,3 1 3-16,0 3 0 15,-6 2 0-15,3 0-3 16,3-3 1-16,0 0-4 15,-6-2-2-15,3 0 2 16,3 0 2-16,-6-3 0 16,3 3 0-16,3-3-1 0,0-3 0 15,-3-2-2-15,3 0 1 16,-6 0-2-16,3-3-1 16,3 0 1-16,0-3-1 15,-6 4 0-15,6-1 0 16,-3-3 0-16,3 1 2 15,0-1 1-15,-3 1 3 16,3-1-3-16,0 1-2 16,0-3 2-16,0 0 0 15,0-1-4-15,0-1 1 16,0-1 2-16,-6-2 1 16,3-1 1-16,3-2 0 15,0 3 0-15,0-3 0 0,0-3-2 16,0 0 1-16,0-2-2 15,0-1-1-15,0-2 1 16,0 0-1-16,0 0 2 16,0 0 1-16,0 0-4 15,0 0 1-15,0 0 0 16,0-2 0-16,0-1 0 16,-5-2 0-16,2 0-5 15,-3-3-1-15,0-6-2 16,-3 1 2-16,0-3 2 15,0-5-1-15,-3 0-1 0,3 0 1 16,0 0 1-16,0-1 2 16,3 1 1-1,-3 3 1-15,3 2-3 16,3 3 2-16,-3 2-1 0,3 3 0 16,0 3 0-16,3 2-2 15,0 3-2-15,3 5 1 16,0 3 7-16,3 8 4 15,3 5 3-15,0 3 2 16,3 0-1-16,-3 5 1 16,3 0-4-16,-3 0 1 15,3-2-5-15,-3-3 0 16,0-3-1-16,3-8-2 16,-9-2 1-16,5-6-1 0,1-5 2 15,0-5 1-15,3-6-1 16,-3-2-2-16,0-3-13 15,0-5-4-15,3 2-13 16,-3 1-4 0,-3 2-22-16,3 0-9 0,6-3-31 15</inkml:trace>
  <inkml:trace contextRef="#ctx0" brushRef="#br0" timeOffset="7">24326 4061 168 0,'0'3'66'0,"3"-3"-52"0,-6 5 10 16,3-5 2-16,0 3-2 16,0-3 1-16,0 0-8 15,0 0 0-15,0 3-10 16,0-3 2-16,0 0 4 0,0 0-3 16,0 0 0-16,0 0-2 15,0 0 2-15,0 0-3 16,0 0-2-16,0-6 2 0,0 1 0 15,0-6-3-15,3-4-1 16,-3-1-3-16,6-8-1 16,-3-5 1-16,3-6 0 15,0-2-7-15,0-2-3 16,-3-1 3-16,-3 3 2 16,6 3 3-16,-3 4 1 15,-3 4 1-15,6 5 0 16,-3 5 2-16,0 3 1 15,-3 2-4-15,0 6 1 16,6 7-2-16,-3 9 0 16,6 10 4-16,0 11 1 15,3 8-4-15,0 2-1 16,2 0 5-16,1-5 5 16,0 0-6-16,0-2-1 0,-3-3-1 15,-3-3 2-15,0-3-1 16,3-5 2-16,-6-2-24 15,-3-9-11-15,-3-4-36 16,0-6-15-16,-3-3-11 16</inkml:trace>
  <inkml:trace contextRef="#ctx0" brushRef="#br0" timeOffset="8">24329 3926 228 0,'0'-5'88'0,"6"8"-69"0,3-9 0 0,-3 6-4 16,3-2-11-16,0-3-2 16,3-1-8-16,3 1-4 15,0 0-91-15,6-3-40 16</inkml:trace>
  <inkml:trace contextRef="#ctx0" brushRef="#br0" timeOffset="9">24663 4022 96 0,'6'-6'35'0,"-3"4"-27"0,-3-1 18 0,0 3 5 16,0 0 3-16,0 0 2 16,0 0-13-16,0 0-6 15,0 0-10-15,0 0-3 0,6 3 2 0,-3 2-1 16,0 0 0-16,-3 1-1 15,5 2 0-15,-2 5-2 16,-3-3-2-16,6 4 3 16,-6-1 0-16,3 3-1 15,-3 0 1-15,0 2-2 16,3 1 2-16,-3 2-2 16,6 0-1-16,-6 0 3 15,0 0 0-15,3 0 3 16,-3 1 1-16,0-1-3 15,0 0-3-15,0 0 2 16,0-2 0-16,6-1-1 16,-3 1 1-16,-3-1-2 15,0 1-1-15,6-1 1 16,-3 3-1-16,-3 1-3 0,3 4 2 16,-3-2 1-16,0 0 2 15,0 2-1-15,0 1-1 16,6-1 1-16,-3 0-1 15,-3 4-3 1,6 1 2-16,-3-2 1 0,0-2 2 16,-3-1-1-16,6 1-1 15,-6-1 1-15,0 1 1 16,0-1-3-16,0 1 0 16,3-1 1-16,-3-2 2 15,0 0-1-15,0 0-1 0,0-3 1 16,0 0-1-16,0-3 0 15,0 1 0-15,-3-1 0 16,3 1 2-16,0-1-3 16,0 1 0-16,0 0 1 15,0-1 2-15,0 1-3 16,-6-4 0-16,6 1 3 16,0 0 1-16,-3-3-4 15,3 1-1-15,-3-4 1 16,3 1 0-16,0-1 1 15,0 1 0-15,0-3 0 16,0 0 2-16,0 0-1 16,-6 0-1-16,6 0 3 15,0 2 2-15,-3-2-4 16,-3 0-3-16,6 0-2 16,0 0 3-16,-3 0 0 15,0 0 3-15,-3 0-1 0,6-3 2 16,-3 0-2-16,-3 1-1 15,6-4 1-15,0 1 1 16,0-3 1-16,-3 3 1 16,3-1-5-16,0-2 1 15,-6 0 0-15,6 0 2 16,0 0-3-16,0 0 0 16,0 0 3-16,0 0 1 15,0-2-1-15,0-1-2 16,0 0 1-16,-3-2-1 0,3-3 0 15,-3-2 0-15,-3-4 0 16,6-2 0-16,0 1-3 16,0-7 2-16,0 1 1 15,0 3 0 1,0-1-3-16,0 1 2 0,0 2 1 16,0 3 0-16,0-1 0 15,0 6 2-15,0 0 1 16,-3 3 1-16,-2 5-2 15,5 0 1-15,-3 5-2 16,0 3-1-16,3 0 1 16,0 6-1-16,-6 1 0 15,6 1 2-15,0 3-1 16,0 2-1-16,0 3 1 16,6 2-1-16,-3-2 0 0,0-3 0 15,-3-2 0 1,8-3 2-16,-2-6-1 0,0-2 2 15,3-3 0-15,0-7 1 16,3-3 0-16,6-6 0 16,-6-2-2-16,6-1-2 15,-6-1-2-15,0-1 1 16,-4 0 1-16,1 3 2 16,-3-3-12-16,0 5-6 15,0 1-27-15,-3-4-10 16,3 1-54-1</inkml:trace>
  <inkml:trace contextRef="#ctx0" brushRef="#br0" timeOffset="51">24681 3683 156 0,'0'0'60'0,"0"0"-47"0,0 0 10 0,0 0 1 16,0 0-8-16,0 0-1 15,0 0-12-15,0 0-1 16,0 0-2-16,-3 0 2 0,-3-3 3 15,6 1 2-15,0-1 1 16,0 0 0-16,-3 1 2 16,-3-4-1-16,6 1 0 15,-3 0 1-15,-3 0 4 16,6-1-6-16,-3 1-2 16,3 0-6-16,0-1 0 15,0-1-5-15,0 1 1 16,3-4 6-16,3 2 6 15,-3-3-4-15,6 3-2 16,3 0-6-16,-4 0-2 0,1 3 9 16,0 0 5-16,0 2-6 15,0 3 0-15,-3 0-2 16,3 3 0-16,-3-1 0 16,0 4 2-16,3 2-3 15,0 0 0 1,-3-1 1-16,-3 4 0 0,0 0 4 15,-3-1 2-15,-3 3-2 16,-6-2-3-16,6 0-3 16,-3-1 1-16,3-2-15 15,-3-3-4-15,6-2-32 16,0-3-14-16</inkml:trace>
  <inkml:trace contextRef="#ctx0" brushRef="#br0" timeOffset="52">24785 3696 200 0,'-3'-2'77'0,"6"-1"-60"0,-3 0 8 0,0 3 2 16,0 0-14-16,6 0-2 16,-3-2-3-16,6-1 2 15,-6 0-5-15,5 1-3 0,-2-1-1 16,3 3-1-16,-3 0 0 15,3 3 0 1,-3 2 0-16,0 3 0 16,0 3 0-16,-3-1 0 15,-3 3 2-15,0 1 12 0,0-1 6 16,-3-3-4-16,-3 1 1 16,3-3-8-16,-6 0-1 15,0-6-6-15,3 1-2 16,0-3-22-16,-3-3-10 0,1 1-42 15,8-1-15-15,-3-2-8 16</inkml:trace>
  <inkml:trace contextRef="#ctx0" brushRef="#br0" timeOffset="53">24672 3702 156 0,'0'-3'57'0,"0"0"-44"0,0 1 16 16,0 2 4-16,0 0-5 15,0-3-2-15,-3 0-6 16,-3 3 0-16,-3 0-11 0,3 0-3 16,-3 3-2-16,-3 2 0 0,-3 3 2 15,6 3 1-15,-3-1 1 16,3 1 0-16,-3 2 0 15,9 0-4 1,-3 1-3-16,6-1 0 16,9 0-1-16,0 0 0 15,3-2 0-15,3-1 0 0,0-2 0 16,6-2 0-16,0-4 0 16,0-2-18-16,-1-2-8 15,-2-4-33-15,-6-2-14 16,9 1-22-1</inkml:trace>
  <inkml:trace contextRef="#ctx0" brushRef="#br0" timeOffset="54">24749 3805 200 0,'3'-3'77'0,"-6"6"-60"0,3 2 13 0,0-5 3 0,3 3-10 15,-3 2-1-15,0 0-9 16,3 3-3-16,-3 3-5 15,0-3-2-15,0 5 3 0,0-2-1 16,0 2 2-16,0 0-6 16,0-2-3-16,6-6-4 15,-3 3 1-15,-3-3-46 16,0 0-18-16</inkml:trace>
  <inkml:trace contextRef="#ctx0" brushRef="#br0" timeOffset="55">24689 3958 232 0,'0'-5'88'0,"3"5"-69"0,-3 3 11 0,0-3 1 16,6 0-10-16,0-3-2 0,3 3-3 16,0-3 3-16,9 1-11 15,-3-1 0-15,-6 3-1 0,9-3-3 16,-6 3-3-16,0 0 0 15,-4 0-1 1,1 3-20-16,3-3-7 0,-3 0-59 16,3-3-24-16,-3-5 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1:53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13298 10104 208 0,'-3'8'77'0,"6"-5"-60"16,0 13 4-16,0-6-1 0,-3 6 8 15,0 0 4-15,0 3-1 16,0-1-1-16,0 1-17 15,0-1-1-15,0 1-1 0,0-1-4 16,0-2 1-16,0-5-3 16,3-3 2-16,-3-3-4 15,6-5 0-15,0-3-1 16,3-2-2-16,0 0-2 16,3-3 1-16,3 0-1 15,-3 3 0-15,2-1 0 16,1 1 0-16,3 2 0 15,0 3 0-15,0 6 0 0,3 2 0 16,-3 5 4-16,-4 8 1 16,-2 3-1-16,-3 2 1 15,-6 1 2-15,-6-1 4 16,-3 1-4-16,-3-3-1 16,-5-6-11-16,-1-5-3 15,-6-2-22-15,-3-3-9 16,-3-6-11-16,0-2-6 15,1-5-52-15</inkml:trace>
  <inkml:trace contextRef="#ctx0" brushRef="#br0" timeOffset="1">13286 10136 292 0,'0'-5'110'0,"9"0"-86"0,6-6-4 16,-6 6-7-16,6-3-8 16,3 0 0-16,3 0-6 15,-1 0 1-15,7 3 0 16,0-3-29-16,3 2-10 0,0 1-74 16,-1 3-37-16,-2-1 68 15</inkml:trace>
  <inkml:trace contextRef="#ctx0" brushRef="#br0" timeOffset="2">13637 10200 260 0,'-14'2'96'0,"14"-4"-75"0,-3 2 21 0,3 0 6 16,0 0-19-16,6-3-6 15,5-2-17-15,4-1-6 16,3 1 0-16,3 3-1 0,0 2 1 16,-3 5-3-16,0 5 2 15,-6 6-1-15,-9 8 0 0,-6 8-5 16,-6 5 0-16,-3 3 1 16,-6-1 3-16,0-2 2 15,0-5 3-15,3-3-1 16,3-8-1-16,3-5 12 15,3-3 4-15,3-2-6 16,6-3-1-16,6-3-3 16,6 1 1-16,3-4-4 15,0 1 0-15,3-1-8 16,0 1-4-16,-3 0-17 16,-1-3-9-16,-2 0-21 15,0 0-10-15,-3 0-50 16</inkml:trace>
  <inkml:trace contextRef="#ctx0" brushRef="#br0" timeOffset="3">14254 10073 208 0,'-3'-6'79'0,"3"9"-61"0,3 5 4 0,0-3-4 16,0 9 0-16,0 7 1 16,0 5 1-16,-3 6 0 15,0 5-11-15,0 3 8 16,0 2 3-16,0-2 1 16,0-3-1-16,0-6-8 0,0-4-5 15,0-9-4-15,0-4 0 16,0-1-4-16,0-5-2 15,0-6-5-15,0-4 0 16,0-6-5-16,3-5 1 16,-1-1 4-16,4-1 2 15,3-1-1-15,3 0 2 16,3 3 1-16,0 2 2 0,3 3 1 16,0 5 1-1,0 3 4-15,-1 6 2 0,1 4 0 16,0 3 1-16,-3 3 7 15,-6 0 3-15,-6 3 0 16,-6-1 0-16,-6 1-5 16,-3-3-2-16,-6-6-15 15,-3 1-6-15,-2-3-9 16,-1-3-2-16,0-2-21 16,3-3-8-16,6 0-11 15,3-3-3-15,6-8-31 16</inkml:trace>
  <inkml:trace contextRef="#ctx0" brushRef="#br0" timeOffset="4">14542 10351 276 0,'0'7'104'0,"3"1"-81"0,3 8-4 0,-3-5-8 15,0 2 6-15,0 3 6 16,-3 0-9-16,0 0-5 15,3-3-6-15,-3 3-9 0,0-6-4 16,0-4-43-16,0-4-20 16,-3-4-44-1</inkml:trace>
  <inkml:trace contextRef="#ctx0" brushRef="#br0" timeOffset="5">14513 10250 296 0,'-15'-8'110'0,"18"0"-86"0,3 0-22 0,-3 6-16 0,3-4-13 16,0-2-1-16,2-2-20 15,4-6-8-15,3-3-31 16,3-2-10-16</inkml:trace>
  <inkml:trace contextRef="#ctx0" brushRef="#br0" timeOffset="6">14694 10041 252 0,'3'3'93'0,"0"2"-72"0,0 11 3 0,0-6-3 15,3 6-2-15,-3 8 1 16,3 10 0-16,-3 3 0 16,0 3-11-16,0 2-3 15,0 3 0-15,0-2-3 0,0-6 0 16,0-3-14-16,-3-5-6 16,0-5-44-16,-3-8-18 15,-3-8-38 1</inkml:trace>
  <inkml:trace contextRef="#ctx0" brushRef="#br0" timeOffset="7">14563 10266 132 0,'-3'0'52'0,"3"-3"-41"0,-3 3 13 16,3 0 2-16,0 0-3 15,0 0-2-15,0 0 2 16,0 0 2-16,6 0-13 16,0 0 2-16,3 0 0 0,3 0 1 15,0 0 1-15,3-2 0 16,6-1 3-16,2 0-9 15,1 1-3-15,3-4-2 0,0 4-1 16,0-6-2-16,-4 2 1 16,1-1-2-16,0 1 2 15,-6 1-2-15,0 2-1 16,-6 1-8-16,-3-1-3 16,-3 3-16-16,-6 0-8 15,0 0-63 1,-3 5-48-16,0-5 56 15</inkml:trace>
  <inkml:trace contextRef="#ctx0" brushRef="#br0" timeOffset="8">15013 10276 180 0,'6'-5'68'0,"-3"5"-52"0,0-3 14 0,-3 3 6 15,0 0 0-15,0 0 0 16,-3 0-6-16,-6 0-4 16,-3 3-14-16,-3 2-3 0,0 1-2 15,0 2-1-15,0 0-1 16,3 0-6-16,3-1 1 15,3 1-2-15,6 0-2 16,9 3 0-16,6 2 3 16,3 3-2-16,6 3-1 15,0 2 5-15,-6 0 1 16,-4-3 8-16,-5 1 6 0,-9-1 3 16,-9-4 3-16,-5-4-8 15,-7-2-1-15,-3-3-20 16,-3-2-10-16,0 0-21 15,1-6-6-15,-1 0-54 16,-6 1-66 0,6-3 45-16</inkml:trace>
  <inkml:trace contextRef="#ctx0" brushRef="#br0" timeOffset="9">15409 10292 212 0,'-3'0'82'0,"6"0"-64"0,0 0 7 16,-3 0-1-16,5 0-11 16,1 0 0-16,3 0 8 0,3-2 6 15,3 2-14-15,6 0 2 0,3 0 1 16,3 2-4-16,5-2 1 16,4 0-4-16,3 0 0 15,8 0-5-15,7-2-3 16,5-1 0-16,7 3 1 15,5 0-1-15,1-3-1 16,-1 1 3-16,4-1 2 16,-1 0 0-16,1 3 2 15,-4 0-2-15,-3 0 0 0,-5 0-1 16,-4 0 0 0,1-2 2-16,-6 2 1 15,-4 0-1-15,-5 0-1 16,-4 0 5-16,-8 0 4 0,-3 0-3 15,-6 0 1-15,-3 0-7 16,-4 0-1-16,-2 0-2 16,-3 0 1-16,-3-3-2 15,0 3 2-15,-3 0-2 16,0-3-1-16,-3 1-8 16,3-1-5-16,-6 1-13 15,3-1-4-15,0 0-13 0,0 1-5 16,3-4-23-16,0 4-7 15,6-6-36 1</inkml:trace>
  <inkml:trace contextRef="#ctx0" brushRef="#br0" timeOffset="10">16950 10152 260 0,'-14'-8'99'0,"11"8"-77"0,3 0 9 0,0 0 1 15,0 0-9-15,0 5 1 16,0-5-11-16,3 6-3 16,2-1-6-16,4 3-5 0,6 0 0 15,3 2 1-15,3 1 0 16,-3 0 0-16,0-1 2 16,0 1-1-16,-7-1-1 0,1 4 1 15,-6-1-1-15,-3 0 6 16,-6 3 6-16,-9 0-6 15,-2 0-1-15,-7 0-1 16,0-3 0-16,0 0-13 16,3-2-7-16,0-3-53 15,9-3-22-15,0-5-36 16</inkml:trace>
  <inkml:trace contextRef="#ctx0" brushRef="#br0" timeOffset="11">15709 9861 132 0,'9'-11'52'0,"-9"9"-41"0,0-9 15 16,0 9 6-16,0-1-1 15,-3-2 4-15,0 2-6 16,-3 0-1-16,-3-2-15 16,0 2 3-16,-3 1 2 0,1 2-8 0,-4 0-3 15,3 2-4-15,0 6-3 16,3 3-2-16,0 2-1 16,3 6-1-16,3 7 3 15,3 3 0-15,0 0 1 16,3-2 0-16,0-1 0 15,0-2-5-15,0-3 1 16,0-5-16-16,-3-3-4 16,0-2-19-16,0-3-8 15,-3-5-41 1</inkml:trace>
  <inkml:trace contextRef="#ctx0" brushRef="#br0" timeOffset="12">15522 9972 184 0,'0'-10'71'0,"0"10"-55"0,6 0 6 16,-6 0 0-16,6 0-10 15,2 0-2-15,1 0-5 16,3 0-4-16,3 0 0 16,3 0 1-16,0 0 1 0,0 0-21 15,0 0-8-15,2-3-64 16</inkml:trace>
  <inkml:trace contextRef="#ctx0" brushRef="#br0" timeOffset="13">15760 9977 220 0,'0'11'85'0,"6"0"-66"0,-3 7-8 0,0-10-6 16,0 3-5-1,-3-1 2-15,3 1-1 0,0-1 2 16,0-2-44-16,-3 0-17 16,0-8-26-16,3 0-9 15</inkml:trace>
  <inkml:trace contextRef="#ctx0" brushRef="#br0" timeOffset="14">15757 9843 212 0,'-6'-6'79'0,"6"6"-61"0,3-2-7 16,-3 2-7-16,0 0-6 15,6 2-2-15,0-2-24 16,3 0-9-16,0 0-43 16,2-2-16-16</inkml:trace>
  <inkml:trace contextRef="#ctx0" brushRef="#br0" timeOffset="15">15888 9787 228 0,'-6'0'88'0,"6"3"-69"0,0 5-5 15,0-1-7-15,0 4 4 0,0 5 5 16,0 5-8-16,0 6-2 16,0 2-4-16,3 0-2 0,0 0 3 15,0-3-4-15,-3 1 0 16,3-9-12-16,-3-2-7 15,0-5-47 1,3-3-60-16,-3-8 29 16</inkml:trace>
  <inkml:trace contextRef="#ctx0" brushRef="#br0" timeOffset="16">15801 9956 260 0,'-6'-5'96'0,"9"5"-75"0,3-3-8 0,-3 3-7 16,6-2 7-16,0-1 6 0,6-2-9 16,3-1-6-16,0 1-2 15,3 0-11-15,0 2-2 0,-1 1-23 16,-2-1-8-16,0 0-33 16,-3 1-46-1,3-1 34-15</inkml:trace>
  <inkml:trace contextRef="#ctx0" brushRef="#br0" timeOffset="17">16057 9903 112 0,'3'0'44'0,"-3"0"-35"0,3 0 18 0,-3 0 5 16,0 0 7-16,0 0 3 16,0 0-5-16,0 0-2 15,3 3-20 1,-3 2 4-16,-3 1 2 0,0 2-7 15,-3-1-3-15,1 1-4 0,-1 3-2 16,3-3-3-16,3 3-2 16,3 2-2-16,0 0-1 15,2 0 2-15,1 3 0 16,3-3 1-16,-3-2 2 16,0-1 3-16,-6 1 2 15,0 0 1-15,-3-3 2 16,-3-3-5-16,-3 0-1 0,-2-5-20 15,-1 0-7-15,0 0-17 16,0 0-5-16,3-5-22 16,3 2-8-16,9-2-11 15</inkml:trace>
  <inkml:trace contextRef="#ctx0" brushRef="#br0" timeOffset="18">16296 9911 180 0,'0'3'68'0,"0"0"-52"0,3 2 14 0,-3 0 4 16,3 3-4-16,-3 5 2 15,0 3-14-15,0 3-5 16,0-1-8-16,-3 3-2 0,0-5 3 16,0 0-5-16,0-3-1 15,0-2-22-15,0-3-8 16,3-3-84 0</inkml:trace>
  <inkml:trace contextRef="#ctx0" brushRef="#br0" timeOffset="19">16290 9893 236 0,'-9'-6'90'0,"12"4"-70"0,3-1-29 16,-3 3-18-16,3 0-20 15,-1 0-4-15,1 0-21 16,3 0-6-16</inkml:trace>
  <inkml:trace contextRef="#ctx0" brushRef="#br0" timeOffset="20">16385 9975 220 0,'-9'21'82'0,"9"-3"-64"0,0-4-4 0,0-6-8 15,0 0 7 1,0-3 6-16,0 0-1 15,0 0 0-15,3-2-10 16,-3-3-5-16,3 0-2 0,0-5-4 0,3-3 2 16,3-3-6-16,0-5 0 15,3-5-4-15,2 5 2 16,1 3 3-16,-3 5 1 16,0 3-2-16,-3 5 2 15,0 5 7-15,0 3 6 16,0 5 0-16,-3 1 3 0,0 1-6 15,0-1-3-15,-3-4-12 16,0 1-6 0,0-6-52-16,3-2-60 15,3-8 30-15</inkml:trace>
  <inkml:trace contextRef="#ctx0" brushRef="#br0" timeOffset="21">17349 10014 248 0,'-9'3'93'0,"9"0"-72"0,3-1-8 0,3 1-10 15,0 0 2-15,3-1 4 16,6 1 0-16,3-3 2 15,6 0-6-15,0-3-1 0,2 1 0 16,1-1 0-16,0-2 0 16,0-1-5-16,-4-1 1 15,-2 4-2-15,-3 3 0 0,-3 0 0 16,-3 3 0-16,-6 4 4 16,-3 4 1-16,-3 2 5 15,-3 3 3-15,-3 3 0 16,-3 7 3-16,0 3-3 15,-3 6 1-15,0 2-7 16,0 0-1-16,-2 2-2 16,2-2-2-16,3-2 3 15,3-6 0-15,0-5-8 16,3-6-4-16,0-4-28 16,0-7-14-16,0-4-44 15,6-6-50 1,-3-4 46-16</inkml:trace>
  <inkml:trace contextRef="#ctx0" brushRef="#br0" timeOffset="22">17361 10276 280 0,'0'-2'104'0,"12"-1"-81"0,9 0 1 0,-9 3-5 16,9 0-2-16,2-2 4 15,4-1-9-15,0 1-2 16,3-1-6-16,3 3-5 0,-1-3-2 0,1 3-45 16,-3-2-20-16,0-1-58 15</inkml:trace>
  <inkml:trace contextRef="#ctx0" brushRef="#br0" timeOffset="23">17959 10046 216 0,'0'24'82'0,"0"8"-64"0,6 2 7 16,-3-15-1-16,0 2-2 15,0 5 2-15,0 1-5 16,-3 2-1-16,0 0-10 16,0-3-3-16,0-2 1 0,0-5-1 15,-3-6 0-15,3-2-3 16,0-6-2-16,-3-5 1 16,3-5-1-16,0-3-9 15,0-6-4-15,3-4-2 16,3-1 1-16,3 1 3 15,3 2 2-15,6 3 6 16,0 2 3-16,3 3 1 16,2 6 2-16,-2 4 2 0,0 6 4 15,-3 3 9-15,-6 5 6 16,-6 2-2-16,-6 3 1 16,-6 1-3-16,-6-4-3 15,-6-2-9-15,-3-3-3 16,0-2-12-16,1-6-5 15,-4-5-16-15,0 0-5 16,0-3-14-16,9 1-5 16,3-4-52-1,15-2-35-15,6-2 57 16</inkml:trace>
  <inkml:trace contextRef="#ctx0" brushRef="#br0" timeOffset="24">18215 10258 264 0,'6'8'99'0,"3"0"-77"0,3 10-2 16,-6-7-4-16,3 5-3 15,0 0 2-15,0 2-6 16,0 1-1-16,0-3-4 16,0-1-3-16,3-4 0 0,0-6-26 15,2-5-10-15,4-5-35 16,3-6-14-16,3-4-8 15</inkml:trace>
  <inkml:trace contextRef="#ctx0" brushRef="#br0" timeOffset="25">18465 10284 256 0,'-17'22'96'0,"5"-7"-75"0,0 15 1 0,3-15-3 16,-3 12 0-16,-6 5 5 15,3-1-3-15,-3 4-1 16,3-6-11-1,4-5-5-15,-1-3-1 0,3-5-22 0,3-6-9 16,3-2-22-16,3-8-6 16,6-5-58-1</inkml:trace>
  <inkml:trace contextRef="#ctx0" brushRef="#br0" timeOffset="26">18590 10057 248 0,'0'-11'93'0,"6"11"-72"0,0 3-6 15,-3 2-8-15,0 6 12 16,0 7 12-16,-3 9 0 16,0 4 2-1,-3 9-19-15,0 5-8 0,0 3-2 0,-3-1-3 16,3-2-1-16,0-5 1 15,1-6 1-15,-1-7-17 16,0-6-6-16,0-8-34 16,0-7-15-16,6-12-49 15</inkml:trace>
  <inkml:trace contextRef="#ctx0" brushRef="#br0" timeOffset="27">18468 10266 316 0,'-17'-3'118'0,"17"3"-92"0,0 0-9 0,0 0-12 15,6 0-2-15,-1 0 3 16,4 0 3-16,6 0 5 0,6-2-8 16,6-1-5-16,6 0-2 15,-1 3-21-15,4 0-8 16,-3 0-34-16,0 0-13 15,-1 3-33 1</inkml:trace>
  <inkml:trace contextRef="#ctx0" brushRef="#br0" timeOffset="28">18811 10316 260 0,'-18'13'96'0,"18"-7"-75"0,9 2 1 16,-9-3-3-16,6 0-11 15,3 0-2-15,0 1 1 16,3-4 2-16,2-4-4 15,1-4-1-15,0-1 2 0,0-1-5 0,-3-3-3 16,-3 0 1-16,-6 1 0 16,-3-1-6-16,-6 3 0 15,-6 0 5-15,-6 3 3 16,-3 2 1-16,-2 6-2 16,-4 2 3-1,-3 3 2-15,9 6 2 16,6 1 1-16,6 4 4 15,6 2 3-15,6 3-6 0,9 0-3 16,6-3-3-16,6-3 0 16,6-2-20-16,-1-5-8 15,7-6-45-15,6-7-17 16,-1-9-23 0</inkml:trace>
  <inkml:trace contextRef="#ctx0" brushRef="#br0" timeOffset="29">19281 10242 268 0,'3'-3'101'0,"3"-2"-78"0,-12 5 17 15,3 0 5-15,-3 3-11 0,-3-3-2 16,-6 2-14-16,-3 1-4 16,1 2-8-16,2 1-4 0,3 2-1 15,3-1-4-15,9 7 0 16,6-1-3-16,6 8 1 15,9 3 3-15,-1 2 3 16,-2 3 0-16,-3 1-1 16,-3-4 12-16,-9 3 6 15,-9-5 4-15,-12-3 2 16,-6-5-20-16,-8-5-9 16,-1-6-51-16,9-8-23 0,9-10-81 31</inkml:trace>
  <inkml:trace contextRef="#ctx0" brushRef="#br0" timeOffset="30">17391 10575 204 0,'-9'-8'77'0,"6"8"-60"0,-3 0 6 0,3 0-1 15,-3 3-8 1,-3 2 2-16,-6 6 0 0,-3 2-1 16,-5 6-7-16,-4 7-1 15,0 9 0-15,-3 10 5 16,9 5 3-16,4 0-4 15,8-2-1-15,6-3-9 0,9 0 0 16,6-8-8-16,8-6 0 16,10-4-13-16,-3-6-4 15,0-2-34-15,3-6-12 16,-4-5-28 0</inkml:trace>
  <inkml:trace contextRef="#ctx0" brushRef="#br0" timeOffset="31">17456 10689 196 0,'3'-2'74'0,"-3"4"-58"0,0 1 14 0,3 2 3 16,-3 0-10-16,0 3-4 16,-3 3-4-16,0 2-2 15,0 0-7-15,0 1-2 0,0-1 0 16,1 0-2-16,-1-2 1 15,0-3 2-15,3-3 2 16,0 0-8-16,0-5-1 16,6 3 0-16,5-3 1 15,4 2 3-15,3-2 1 16,3 3-4-16,0 2-1 16,0 3 1-16,-3 3 0 15,-1 2 5-15,-2 3 2 0,-3 0 6 16,-6 0 5-1,-6 0-3-15,-3 2 0 16,-6-5-8-16,0-2-2 16,-3 0-18-16,-5-6-5 0,-7-2-35 15,-3-3-13-15,0-3-51 16</inkml:trace>
  <inkml:trace contextRef="#ctx0" brushRef="#br0" timeOffset="32">17436 10734 260 0,'0'-5'96'0,"3"5"-75"0,5-3-3 0,-2 3-8 16,3 0-8-1,0-2 1-15,6 2-2 16,0 0-1-16,0 0 1 15,6 0-32-15,3-3-14 0</inkml:trace>
  <inkml:trace contextRef="#ctx0" brushRef="#br0" timeOffset="33">17790 10694 252 0,'-15'3'93'0,"12"2"-72"0,-6 3-6 0,6-2-6 0,-6 7 14 16,0 3 9-16,0 8-9 15,3 2-3-15,0 6-12 16,6 0-5-16,3-3 0 0,6-3-2 16,3-2 2-1,3-8-2-15,6-6-1 16,0-4-2-16,3-9-1 0,-1-2-3 15,-2-3 1-15,-6-3 3 16,-6 1 3-16,-6-4 0 16,-9 1 2-16,-6 3 0 15,-9 2 1-15,-3 0-7 16,1 5-2-16,-1 0-23 16,3 3-6-16,3 0-58 15,6 6-60-15,9-4 44 16</inkml:trace>
  <inkml:trace contextRef="#ctx0" brushRef="#br0" timeOffset="34">18102 10694 200 0,'0'0'77'0,"3"3"-60"0,0 0 10 15,0 2 1-15,0 3 3 16,0 5 4-16,0 8-11 15,-3 8-4-15,0 3-11 16,0 3 0-16,0-4 2 0,-3-4-2 16,0-3 2-16,0-1-6 15,3-7-3-15,-3-5-1 16,3-3 1-16,0-3-3 0,0-5-2 16,0-2-12-1,3-4-5-15,3-4-7 16,3-1-1-16,0 0 4 15,3 1 4-15,3 2 7 16,6 0 4-16,0 8 2 0,-1 8 5 16,-2 0 12-16,0 2 6 15,-6 1 11-15,-3 2 6 16,-3 1-2-16,-6-4-1 16,-6 1-17-16,-3-3-6 15,-3 0-6-15,-3-6-2 16,-3-2-21-16,0-2-10 15,1-4-22-15,2-2-8 16,3 0-49-16</inkml:trace>
  <inkml:trace contextRef="#ctx0" brushRef="#br0" timeOffset="35">18367 10872 260 0,'-6'13'96'0,"9"-5"-75"0,3 8-5 16,-6-8-7-16,0 5-8 16,0-2-1-16,0-1 3 15,0 1 0-15,0-3-1 16,0-3-24-16,0-5-7 0</inkml:trace>
  <inkml:trace contextRef="#ctx0" brushRef="#br0" timeOffset="36">18326 10795 220 0,'-6'-8'85'0,"12"3"-66"0,0-3-63 0,-1 3-33 16,4-1-2-16,3 1 6 15</inkml:trace>
  <inkml:trace contextRef="#ctx0" brushRef="#br0" timeOffset="37">18540 10671 260 0,'-3'5'96'0,"6"-2"-75"0,0 7-8 0,-3-2-7 0,3 5-6 16,-3 9 2-16,0 4 10 16,0 6 4-16,0 2-7 15,0-2-8-15,0 0-1 0,0-3-13 16,0-3-7-16,0-7-58 15,0 2-63 1,0-11 36-16</inkml:trace>
  <inkml:trace contextRef="#ctx0" brushRef="#br0" timeOffset="38">18439 10853 308 0,'-15'0'115'0,"15"0"-89"0,6-2-10 0,-3 2-9 16,3-3-7-16,3 0 2 16,5-2-10-16,1 2-4 15,6 1 6-15,3-1-59 0,3 0-23 16,3 3-18 0</inkml:trace>
  <inkml:trace contextRef="#ctx0" brushRef="#br0" timeOffset="39">18730 10824 328 0,'-14'3'123'0,"8"-1"-95"0,-6 1-11 0,6 0-11 0,0 2-5 15,0 0 1-15,0 3 0 16,3 3-2-16,6 2 1 16,3 3-6-16,3 2 1 15,3 6 0-15,3-5 2 0,-4-1-1 16,-2-2 1-1,-3-3 4-15,-6-2 3 0,-6-3-2 16,-3-3 0-16,-5-2-12 16,-4-6-7-16,-3-2-22 15,3 0-9-15,0-3-39 16,6 0-50 0,3-3 39-16</inkml:trace>
  <inkml:trace contextRef="#ctx0" brushRef="#br0" timeOffset="40">18948 10607 256 0,'6'-2'96'0,"-3"4"-75"0,6 6-3 0,-1-3-8 16,1 6 3-16,3 2 6 15,0 8 7-15,-3 8 7 0,-3 11-18 16,-9 5 1-16,-6 3 0 0,-6-3-6 16,-6 0-3-16,-8-3-13 15,-10-5-6-15,-3-5-67 16,-2-3-28-16,-4-3-18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2:20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12891 156 0,'0'0'57'0,"0"2"-44"0,0 1 7 0,0-3 1 16,0 0-5-16,0 0 1 15,0 0-7-15,0 0-4 16,0 0-3-16,0 0 8 0,3 0 6 0,-3 0-3 16,3 0 2-1,0-3 0-15,-3 3-1 0,3 0-3 16,0-2 0-16,0 2-5 16,-3-3-2-16,0 3 0 15,0 0-1-15,0-3-2 16,0 1-2-16,0-1 3 15,3 0 0-15,-3 1 3 16,0-1 3-16,0-2-2 16,0-1 1-16,0 1-3 15,0 0 0-15,0-3-1 16,-3 3 2-16,0-1-1 16,0 1 0-16,-3 0-3 15,0-1 1-15,0 1-2 16,0 0-1-16,0-3 1 0,-3 3 1 15,0-1-3-15,0 4 0 16,1-1 3-16,-1 0 1 16,0 3-4-16,0 0-1 15,-3 6 1-15,3-1 2 16,0 0 0-16,0 3-1 16,3 3 1-16,0-1-1 15,3 1-3-15,0 2 0 16,3 0-1-16,3 1 3 15,3 2-2-15,0-1 1 16,3 4 0-16,0 2-2 16,0 3 3-16,3 0 2 15,0 0 0-15,3-3-1 16,-4 0 1-16,4-3-1 16,-3-2 0-16,0-3 2 0,-3-2-8 15,0-3-3-15,-3-3-28 16,0-2-12-16,-3-6-45 15,3-5-50 1,-3-2 43-16</inkml:trace>
  <inkml:trace contextRef="#ctx0" brushRef="#br0" timeOffset="1">19055 12875 152 0,'-3'2'57'0,"3"-4"-44"0,-3 7 12 0,3-5 1 15,0 0 1-15,0 0 3 16,0 0-1-16,0 0 0 0,0 0-16 16,0 0 1-16,0-3 0 0,0 3-1 15,0-2 0-15,0-4-5 16,3 1-3-16,3-3-2 15,0 0-3 1,0 0 1-16,3 0-1 16,0 0 0-16,0 3 0 15,-1 0-5-15,1 2 1 0,0 3 2 16,0 3 3-16,-3 2-2 16,0 6-2-16,0 2 8 15,-3 0 4-15,-3 6 4 16,-3 2 3-16,-3 3-3 15,-3 5 0-15,-3 0-1 0,0 0 0 16,0 0-4-16,1-5-3 16,2-3 0-16,0-5-1 15,3-3-5-15,3-2-1 16,0-3-21-16,3-3-10 16,0-5-43-16,9-8-18 15,0-5-26 1</inkml:trace>
  <inkml:trace contextRef="#ctx0" brushRef="#br0" timeOffset="2">18718 12748 104 0,'3'-3'38'0,"-3"3"-29"0,0 3 12 0,0-3 4 16,0 0 0-16,0 0 0 15,0 0-10-15,0 0-4 16,0 0-6-16,0 0-2 0,0 0 3 16,0 0 1-16,0 0 3 0,0 0 1 15,0 0 3-15,0 0-3 16,0 0-1-16,3 2-6 15,-3-2-3-15,0 6 0 16,0-1 1-16,0 3-1 16,3-3 2-16,-3 0-2 15,3 1 2-15,-3-4-2 16,0 4 2-16,3-1-2 16,-3 0 2-16,0 0-2 15,0 1 2-15,0-6-4 16,0 5 0-16,0-2 1 15,0 2 2-15,0-5-1 16,0 0 2-16,0 0-2 0,0 0-1 16,0 0 3-16,0 3 2 15,0-1-2-15,0-2-2 16,0 6 0-16,-3-4 1 16,0 1-1-16,0 0-1 15,3-1 1-15,-3 1 1 16,0-1-3-16,1 1 0 15,-1 0 1-15,0-1 2 16,0-2-1-16,0 3-1 16,0 0-2-16,0-1 1 15,0-2 1-15,3 3 0 16,-3-3 0-16,0 3 0 0,0-1 0 16,3-2 0-1,0 3 0-15,-3-3 0 16,0 0 0-16,0 0 0 0,0 0 2 15,0 3 1-15,0-1-1 16,0 1 1-16,0-3-7 16,0 3 1-16,0-3 1 15,0 2 1-15,0 1 1 16,0-1 2-16,0 1-3 16,-3 2 0-16,0 1-1 15,3-4 0-15,0 4 2 16,0-4 2-16,0 4 1 15,0-4 3-15,0 1-8 16,0 2-3-16,0-2 7 16,0 2 3-16,0 0-7 15,0 1 0-15,0-1-2 16,0 0 2-16,3 1 1 16,0-1 3-16,0 0-1 15,0 0-1-15,0 3-2 0,3 0 1 16,0 0 1-16,3-2 2 15,0-1-3-15,0 0 0 16,0 0 1-16,0 3 0 16,3 0 0-16,-3-2 0 15,3-1 2-15,-3 0 1 16,3 0-4-16,-3 1-1 16,3-1 3-16,0-2 3 15,0-3-3-15,0 0-3 0,-1 0 1 16,1-3 0-16,0 0 1 15,0 1 0 1,3-1 0-16,-3 0 2 16,0 1-3-16,0-1 0 0,0 0 1 15,0 1 2 1,-3-1-1-16,0 1-1 0,0-1 1 16,-3 3-1-16,0-3 0 15,0 1 2-15,3-1-1 16,0 0 2-16,-4-2-2 15,1 0-1-15,0-1 1 16,3 1 1-16,-3 3-1 16,0-1 2-16,-3-2 0 15,0-1 3-15,0 4-3 16,0-4 0-16,-3 1-1 0,0 0 1 16,0-1-2-16,0 1-1 15,0 0 1-15,0 0 1 16,1-3-3-16,-1 2-2 15,0 1 2 1,0-3 2-16,0 0 2 0,0 0 1 16,0 0-2-16,0 3-2 15,0 0 1-15,-3-3-1 16,0 3 0-16,0-3 0 16,-6 2 2-16,6 1 1 15,0-3-4-15,0 0-1 16,3 3 1-16,0 0 0 15,3-1-13-15,0-2-5 0,0 0-34 16,6-2-14-16,0-3-31 16</inkml:trace>
  <inkml:trace contextRef="#ctx0" brushRef="#br0" timeOffset="3">18704 13062 132 0,'0'0'52'0,"0"0"-41"0,0 0 4 0,0 0 1 15,0 0-1-15,0 0 3 16,3 6 1-16,-3-1 3 0,0 3-12 15,3 0 5-15,-3 3 3 0,0-1-2 16,0 3 1-16,0-2-9 16,0 0-5-16,0-1 0 15,0-2 0-15,0-3-1 16,0 1-2-16,0-6-15 16,0 0-5-16,0 0-8 15,0 0 0-15,-3 2 4 16,0-2 4-16,0 3 14 15,-3-3 6-15,0 0 12 16,0 0 4-16,0 0-1 16,0 0 1-16,0 0 4 15,0 0 2-15,3 0-3 16,0 0 1-16,0 0-13 16,3 0-7-16,0 0-3 0,6 0 2 15,0 0 6-15,6 0 7 16,0 0-4-16,3 3-2 15,0-1-3-15,-1-2 0 16,-2 0-4-16,0 0 0 16,-3 0 3-16,-3 0 1 15,-6 0-21-15,0 0-10 16,0 0-88 0</inkml:trace>
  <inkml:trace contextRef="#ctx0" brushRef="#br0" timeOffset="4">19403 12758 168 0,'0'-2'66'0,"0"2"-52"0,3 2 12 16,-3-2 4-16,0 8-5 16,0-3 3-16,-3 3-5 15,0 3 0-15,-3 2-12 16,0 3 4-16,-3 0 3 0,-3 0-6 0,0 0 1 15,-2 0-10-15,2-3-2 16,3-3-1-16,-3-2 2 16,3 0 1-1,3-2 1-15,0-4-2 16,3 1 1-16,0-1-2 16,0 1 2-16,0-3 0 15,0 3 1-15,-3-3-7 0,3 2 0 16,0-2 3-16,0 3 2 15,0-3 0-15,3 0-2 16,0 0 1-16,0 0-1 16,0 0 0-16,0 0 0 0,0 0 0 15,6 3 0 1,0-1 2-16,0 4 1 0,3 2-1 16,0 2-2-16,0 3 3 15,3 3 0-15,0 5-1 16,0 3-2-16,0 0 5 15,-1 0 1-15,-2-3-2 16,0-2-3-16,0-4 2 16,-3-1 2-16,0-4-2 15,0-2 0-15,-3-3-3 16,-3-5-1-16,0 0-15 16,0 0-4-16,0-2-21 15,3-1-9-15,0-2-17 16,0 0-6-16,3-3-23 15</inkml:trace>
  <inkml:trace contextRef="#ctx0" brushRef="#br0" timeOffset="5">19528 12943 180 0,'-3'-2'68'0,"3"2"-52"0,0 0 12 0,0 2 3 16,-3 4-5-16,0-1-1 16,-3 6-2-16,-3 2-3 15,-3 5-10-15,0 4 0 0,-2 1 3 16,2 1-5-16,0 0-2 16,0-6-3-16,3 1-3 15,0-3-6-15,3-6-4 16,0-2-27-16,3-2-12 0,0-4-34 15,3-4-45 1,6-6 39-16</inkml:trace>
  <inkml:trace contextRef="#ctx0" brushRef="#br0" timeOffset="6">19400 12785 208 0,'-3'-6'79'0,"3"6"-61"0,3 3 6 0,-3-3 0 16,3 3-2-16,0 2 4 15,3 3-5-15,3 2-3 16,3 4-10 0,0 2-3-16,3-1-1 0,0 4 2 15,-4 0 1-15,1-4-3 0,-3 1-3 16,0 0-3-16,-3-3 1 15,0-2-59-15,3 0-24 16</inkml:trace>
  <inkml:trace contextRef="#ctx0" brushRef="#br0" timeOffset="7">19722 12922 148 0,'0'0'57'0,"0"0"-44"0,6 0 12 0,-6 0 4 16,0 0-4-16,3-2 0 15,-3 2-5-15,0-3 0 16,0 0-11-16,-3 1 1 0,-3-1 1 16,0 0 2-16,-3 1 5 15,0 2-10-15,-3 2-2 16,0 4-4-16,0-1 1 15,0 3-2-15,0 0-1 16,3 2 1-16,3 4 1 16,3-1-3-16,6 0 0 15,3 0 1-15,6-2 0 16,0-3 0-16,3 0 0 16,0-3-3-16,3-5 2 15,-3 0-15-15,0-3-6 16,-4 1-27-16,-2-3-9 15,3-1-37-15</inkml:trace>
  <inkml:trace contextRef="#ctx0" brushRef="#br0" timeOffset="8">19766 12893 132 0,'0'0'49'0,"3"3"-38"0,-3-1 21 0,0-2 9 15,0 0-5-15,0 3-1 16,0 0-8-16,-3-3-3 16,0 0-13-16,-3 0 2 0,0 0 1 15,0 0-1-15,0 0 0 16,-2-3 12-1,2-2-11-15,0-3-5 0,3-3-8 16,3 1-1-16,6-4-5 16,3 4 1-16,-1-1 0 15,4 1 2-15,0 2 1 16,0 2 1-16,-3 1-3 16,3 3 0-16,0-1 2 15,0 3 0-15,0 5 1 16,-3 3 0-16,-3 0 0 15,0 3 2-15,-3-1 3 16,0 1 4-16,-3-3-2 16,0 0 1-16,0-3-7 15,0 0-1-15,-3 1-20 0,0-1-7 16,3-2-21-16,-3 2-8 16,0-3-47-1,3 4-30-15,6-1 61 16</inkml:trace>
  <inkml:trace contextRef="#ctx0" brushRef="#br0" timeOffset="9">19838 12935 184 0,'-3'3'68'0,"0"-3"-52"0,0 3 14 0,3-3 4 0,0 0 0 16,0 0 5-16,0 0-16 15,3 0-3 1,0-3-12-16,3 0-5 0,0 1-2 16,0-1-1-16,2 1 0 0,1 2 0 15,0 0 2-15,0 0-3 16,0 2 0-16,0 3 1 15,-3 3 0-15,0 0 4 16,-3 0 5-16,-3 3 4 16,-3-1 2-16,-3 1-4 15,0-3 1-15,-3 0-7 0,0-3-1 16,0-2-2-16,0 0-2 16,0-1-13-16,1-2-4 15,2 0-20-15,0 0-6 16,3-2-40-16,3-1-16 15,6 3 5 1</inkml:trace>
  <inkml:trace contextRef="#ctx0" brushRef="#br0" timeOffset="10">19790 13023 196 0,'0'-5'74'0,"0"7"-58"0,0-2 9 0,0 0 0 16,0 0-7-16,0 0 0 0,3 5-6 15,-3 1-2-15,3 4-6 16,-3 1 10-16,0 2 8 16,3 3-5-16,-3 0 1 0,0 0-9 15,0 0-1 1,0 0-4-16,0-6-1 16,0 1-1-16,0-3-2 0,0-3-21 15,0-5-9-15,0 0-49 16,9-5-72-1</inkml:trace>
  <inkml:trace contextRef="#ctx0" brushRef="#br0" timeOffset="11">19677 13137 160 0,'-6'0'60'0,"3"0"-47"0,3 2 15 0,0-2 2 16,0 0-6-16,0 0-2 16,0 0-6-16,6 3-2 15,0 0-8-15,3-1 3 0,0 1 3 16,6-3 3-16,3 0 0 16,-1 0-1-16,1 0 1 15,3 0-6-15,0 0-1 16,-3 0-4-16,0 0-1 15,-3 0-3-15,-4 0-1 16,1 2 5-16,-3-2 5 16,-3 0-3-16,0 0 2 0,-6 0-5 15,0 0-2-15,0 0 2 16,0 0 0 0,0 0-4-16,0 0 1 15,0 0-18-15,0 0-8 0,0 0-46 16,0 0-18-16,6-2-18 15</inkml:trace>
  <inkml:trace contextRef="#ctx0" brushRef="#br0" timeOffset="12">20138 12830 180 0,'0'-3'68'0,"0"0"-52"0,3 1 6 0,-3 2-1 16,0 5-7-16,0 0 4 15,0 9-6 1,0 4-6-16,0 3 3 0,-3 3 3 16,3 5 3-16,-3 3 0 15,3 0-5-15,0-1-4 16,0-4-3-16,0-1 0 15,0-5-2-15,-3-5 2 16,3-2-2-16,-3-4 2 0,0-2-9 16,0-3-3-16,0-2-24 15,0-3-9-15,3 0-42 16,0-3-41 0,0-2 45-16</inkml:trace>
  <inkml:trace contextRef="#ctx0" brushRef="#br0" timeOffset="13">20290 12877 132 0,'0'0'52'0,"0"3"-41"0,0 0 11 0,0-3 1 16,0 0 0-16,0 5 1 16,0 0-7-16,-6 0-2 15,0 3-9-15,-3 3-2 0,-3 0 2 16,-3-1-3-16,-2 1-2 16,-1-1 4-16,3-2 4 15,3 0 1-15,3 0 4 16,3-3-5-16,3 1-3 15,3 2-1-15,6 0-1 16,6 2-2-16,0 3-2 0,3 3 3 16,0 0 2-16,0 0-2 15,-4 0-2-15,1-3 0 16,0-2 1-16,0-3-17 16,-3-3-4-16,0-2-48 15,3-6-19-15,0-2 0 16</inkml:trace>
  <inkml:trace contextRef="#ctx0" brushRef="#br0" timeOffset="14">20588 12832 160 0,'-9'-2'60'0,"6"7"-47"0,-6 6 6 0,6-6 0 16,-3 3-2-16,-3 5-1 0,-3 6-2 15,0 7 1 1,0 6-8-16,6 5 2 0,3 2 2 16,6-2-2-16,6-5 2 0,3-8 0 15,6-5 1-15,3-9 0 16,3-5 0 0,0-10-2-16,-1-8 1 15,-2-6-8-15,-6-2-2 0,-6 0 1 16,-3 0 1-16,-6 0-12 15,-3 0-4-15,-3 2-27 16,-6 6-9-16,-3 2-54 16,0 9-28-1,-2 4 64-15</inkml:trace>
  <inkml:trace contextRef="#ctx0" brushRef="#br0" timeOffset="15">20591 13004 176 0,'3'8'68'0,"3"3"-52"0,3 10 6 0,-3-8-1 16,0 3-5-16,2 3 1 15,1 2-7-15,3 0-4 16,-3-3-3 0,3-2-9-16,0-2-1 0,0-4-74 15,3-5-46-15,0-7 49 16</inkml:trace>
  <inkml:trace contextRef="#ctx0" brushRef="#br0" timeOffset="16">24344 12914 96 0,'-6'3'38'0,"3"0"-29"0,-3-1 12 16,6-2 7-16,-3 3-3 16,0 0 0-16,-3-1 2 15,6-2 2-15,-3 3-15 16,-3-3 7-16,6 0 6 0,-3 0-2 16,-2-3 0-16,2 1 0 15,0 2-1-15,3-3-2 16,-6 0-2-16,6 1-6 15,0-1-4-15,0-2-5 16,0-1-4-16,0 1 0 0,9 0-1 16,2 0-5-16,-2-1 1 15,0-2 0-15,3 3-1 16,0 5 1-16,-3 0 0 16,0 3 3-16,-3 2 2 15,-3 3 2-15,-3 5 1 16,-3 3-2-16,-6 2 1 15,-3 4 0-15,-3-1 3 16,3 0-3-16,0 0 0 16,-2-2-1-16,2-3 1 15,3-3-2-15,3-3 2 16,0-2-4-16,6-2-2 16,0-4 2-16,0 1 2 15,9 0 0-15,3-3-1 16,0 0 3-16,5 0 2 0,-5 0-2 15,6 2 0-15,-6-2-1 16,-3 0-2-16,3 0-24 16,-3 0-9-16,0 0-36 15,0-2-16-15,3-1-32 16</inkml:trace>
  <inkml:trace contextRef="#ctx0" brushRef="#br0" timeOffset="17">24609 13084 164 0,'-3'5'63'0,"3"-2"-49"0,-3 2 18 16,3-2 7-16,0-1-7 0,0 3-1 15,0-5 0-15,0 0 3 16,0 0-19-16,0 0 5 0,6 0 3 16,-3-5-3-16,6-5-2 15,-3-4-10-15,0-4-3 16,3-3-5-16,0-3-1 15,0-3 1-15,0 1 2 16,0-6-6-16,-3-2-1 16,2 2-3-16,4 3 0 15,-6 2 5-15,-3 9 3 16,6 5-1-16,-9 2-2 0,6 3-3 16,-3 16 1-1,0 3 5-15,6 7 4 16,3 3 3-16,-3 6 1 15,0 2 0-15,0 3 2 16,3 2-5-16,-3 1-1 0,2-4-2 16,-2-2-2-16,3-5 1 15,-3-5-1-15,-3-6-16 16,0-2-6-16,0-6-25 16,-3 0-9-16,-3-5-13 15,-3-3-3-15,-3-2-22 16</inkml:trace>
  <inkml:trace contextRef="#ctx0" brushRef="#br0" timeOffset="18">24639 13018 244 0,'-9'-3'90'0,"9"3"-70"0,3 0 17 0,-3 0 2 16,6 0-19-16,3 0-3 15,3 0-9-15,6-3-3 16,2 1-2-16,4-1-9 0,3 0-4 15,-3 1-43-15,3-1-20 16,-4 3-39 0</inkml:trace>
  <inkml:trace contextRef="#ctx0" brushRef="#br0" timeOffset="19">18790 14923 168 0,'12'-16'66'0,"-6"10"-52"0,6-2 25 16,-6 8 10-16,-3 0-10 15,-3 0-2-15,6 6-10 16,0 4-5-16,-1 9-12 16,1 7 5-16,-3 9 2 0,-3 2-7 15,0 5-1-15,-3-2-7 16,3-1-2-16,0-2 0 16,0-2 0-16,0-6-3 15,0-5 2-15,0-6-21 16,3-4-8-16,-3-7-27 15,6-4-9-15,3-8-47 16</inkml:trace>
  <inkml:trace contextRef="#ctx0" brushRef="#br0" timeOffset="20">18980 14907 252 0,'-9'-3'96'0,"9"3"-75"0,3 3 1 0,-3-3-3 15,6 2-4-15,3 1 0 16,6-3-3-16,9-3 0 0,6 1-7 16,6-4-1-16,-1 1 0 0,1 0-2 15,-3 2-2-15,-4 3-2 16,-5 3 1-16,-3 2-1 15,-3 6 0-15,-6 5 4 16,-3 5 1-16,-3 5 1 16,-6 3 0-16,-3 3 2 15,0 5 1-15,-3-3-1 16,0 1-1-16,-3-1-3 16,3-2 1-16,0-3-7 15,3-2 1-15,0-6-26 16,3-5-10-16,0-6-33 15,0-5-15-15,0-10-13 16</inkml:trace>
  <inkml:trace contextRef="#ctx0" brushRef="#br0" timeOffset="21">19138 15134 320 0,'3'-2'121'0,"3"2"-95"0,15-3-6 0,-6 3-9 15,6 0-10-15,5 3 2 16,4-3-7-16,3 0 1 16,3 0 1-16,5 0-61 0,4 0-27 15,-6-3-27 1</inkml:trace>
  <inkml:trace contextRef="#ctx0" brushRef="#br0" timeOffset="22">19805 14893 200 0,'-3'8'74'0,"6"6"-58"0,-3 12 12 0,0-7 2 0,3 7-1 15,-3 6 3-15,-3 2-9 16,0 3-1-16,3-2-13 15,0-1-5-15,0-2-1 0,0-6-2 16,3-7 2-16,-3-3 2 16,0-6 4-16,0-5 2 15,3-5 3-15,0-7-12 16,0-7-3-16,3-2-5 16,0-2-1-16,3-3-1 15,3 2 0-15,0 1 2 16,5 4 4-16,4 4-4 15,3 5 2-15,3 5 4 16,-3 5 2-16,-1 3 6 16,-5 2 3-16,-3 4 2 15,-9 2 5-15,-6-1-6 0,-6 4-2 16,-9-1-1-16,-3 1-1 16,-5-6-4-16,-1-2-1 15,0-3-8-15,0-3-2 16,3-2-12-16,3-3-3 15,4-3-15-15,2 0-6 16,6-2-24-16,6-3-9 16,6-2-24-1</inkml:trace>
  <inkml:trace contextRef="#ctx0" brushRef="#br0" timeOffset="23">20106 15121 248 0,'3'3'93'0,"2"-1"-72"0,-2 6-8 16,0 0-10-16,0 0 4 16,0 3 5-16,-3 2 1 15,0 0 2-15,3 0-8 16,0 1-4-16,0-4-2 0,-3-2-37 16,3 0-15-16,0-3-58 15</inkml:trace>
  <inkml:trace contextRef="#ctx0" brushRef="#br0" timeOffset="24">20100 14999 220 0,'-12'-5'82'0,"15"5"-64"0,0-8-46 0,0 5-25 15,3-2-29-15,3-3-7 16</inkml:trace>
  <inkml:trace contextRef="#ctx0" brushRef="#br0" timeOffset="25">20284 14893 232 0,'0'8'88'0,"3"6"-69"0,0 7 4 0,0-5-2 0,0 7-7 16,0 7 2-16,0 1-11 15,-3 6-3-15,0-2-2 16,0-1 0-16,0 1 0 0,3-4-7 15,0-4-3-15,0-6-58 16,3-5-27-16,3-8 4 16</inkml:trace>
  <inkml:trace contextRef="#ctx0" brushRef="#br0" timeOffset="26">20242 15073 308 0,'-8'-5'115'0,"5"-3"-89"0,9 8-12 0,-3-5-10 16,-1 5-6-16,4-3 1 15,3 3-2 1,0 0 2-16,3 0 1 0,3 0-20 0,6 0-7 16,3 3-32-16,0 2-15 15,2-2-23 1</inkml:trace>
  <inkml:trace contextRef="#ctx0" brushRef="#br0" timeOffset="27">20534 15071 252 0,'-3'2'93'0,"0"4"-72"0,-6-1 7 0,3-2-2 15,0 2-12-15,-3 0-3 16,1 3-6-16,2 0-4 16,3 3 0-1,3-1-4-15,3 6 2 0,3 3 1 0,-1 2 0 16,1 0 6-16,0 0 4 15,-6 0 8-15,-3-2 3 16,-6-3-6-16,-2-3-4 16,-4-5-13-16,0-3-4 0,-3-5-32 15,3-3-15-15</inkml:trace>
  <inkml:trace contextRef="#ctx0" brushRef="#br0" timeOffset="28">20814 15145 244 0,'-15'-3'90'0,"12"3"-70"0,3 0 2 0,0 0-4 15,0 0-6-15,0 0 3 16,6 0 3-16,3 0 3 16,6 0-11-16,6 0-1 0,11-3 1 15,7 1-2-15,6 2 3 16,2 0-6-16,4-3-3 15,3 1-1-15,5-1 1 16,-2 0 3-16,-4 3 4 16,-2 0 0-16,-9 0 0 0,-4 0-1 15,-5 0 2-15,-3 0-3 16,-6-2-2-16,-4-1 4 16,-2 0 4-16,-3-2-3 15,-6 2 0-15,-3-2-4 16,0 5-1-16,-3-3-6 15,-3 3 1-15,3-2-5 16,-3 2-1-16,0-3-15 16,0 3-4-16,0-3-22 15,0 1-10-15,0-3-28 16,0 2-8-16</inkml:trace>
  <inkml:trace contextRef="#ctx0" brushRef="#br0" timeOffset="29">21493 14960 264 0,'-12'-6'99'0,"9"4"-77"0,0 4 2 0,3-2-2 15,0 0-1-15,0 6 4 16,3-1-11-16,3 0-3 0,3 0-7 15,6 3-1-15,-1 0 1 0,4 0-2 16,3 0-2-16,-3 3 1 16,0-1-1-16,-3 1-3 15,-3 0 0-15,-3 2 4 16,-4-3 3-16,-2 4 3 16,-6-1 3-16,-2 0 1 15,-7 0 1 1,0 0-6-16,-3-2-2 0,3 0 0 15,-3-3 0-15,3 0-9 16,3-3-4-16,0 0-22 16,3 0-7-16,3-2-47 15,9 2-20-15,3-5-5 16</inkml:trace>
  <inkml:trace contextRef="#ctx0" brushRef="#br0" timeOffset="30">22061 14970 244 0,'-6'-3'93'0,"6"3"-72"0,0-2 7 16,0 2-2-16,3-3-8 15,3-2 2-15,0 0-5 16,3-3-1-16,0-3-8 16,3 3-2-16,3-2 0 0,0 2-2 15,2 2-2-15,1 6-2 16,0 6-1-16,0 4 2 16,-3 3 0-16,-3 3 3 15,-6 0 1-15,-6 3-1 16,-3-1 1-16,-6 1-2 15,0-1 2-15,-3-2-2 0,0 0 2 16,3-5 0-16,3-3 1 16,0-3-2-16,3 0-2 15,3 0-4-15,9-2 0 16,3 0 2-16,9 2 1 16,6 0 1-16,0 3 0 15,-4 0 0-15,-2 0 0 16,-3 3 8-16,-6-1 5 15,-6 1 5-15,-9-1 3 16,-12 1-7-16,0 0-3 16,-9-3-4-16,-2-3 0 0,-1 0-11 15,3-2-4 1,3-3-14-16,3 0-6 0,6-3-34 16,18-5-109-1</inkml:trace>
  <inkml:trace contextRef="#ctx0" brushRef="#br0" timeOffset="31">22564 14904 156 0,'0'-16'57'0,"0"13"-44"0,3-2 12 0,0 3 1 0,0 2-6 15,-3 0 12 1,3 7-3-16,6 7-15 16,-6 7 3-16,3 5 3 0,-3 3-2 15,0 3 1 1,0-3-6-16,0 3 0 15,0-6-6-15,0-2-2 0,0-5 0 16,0-3-1-16,-3-6 0 16,3-2 0-16,0-2 2 15,0-6 3-15,-3-6-4 16,9-2-1-16,0 0-9 16,2-5-4-16,1 3 2 15,3-1 2-15,3 3 3 16,0 3 1-16,6 5-2 0,-6 2 2 15,0 6 7-15,-4 0 4 16,-8 3 3-16,0 2 3 16,-12 0-5-16,3 1-1 15,-9-1-2-15,-2 0 0 16,-7-2-4-16,-6-4-3 16,3-1-7-16,3-4-1 15,0-4-13-15,4-1-4 16,2-2-12-16,3-3-4 15,6 0-21-15,6-3-9 16,6 1-35 0</inkml:trace>
  <inkml:trace contextRef="#ctx0" brushRef="#br0" timeOffset="32">22820 15073 280 0,'6'11'107'0,"-3"-8"-83"0,12 10-3 16,-9-5-7-16,3 2-6 15,0 4 0-15,3-1-2 16,-3 0 1-16,3 0-4 16,-4 0-2-16,4 1 2 0,-3-4-7 15,6-2 1-15,-3-3-28 16,3-5-11-16,0-2-28 16,0-3-8-16,0-6-12 15</inkml:trace>
  <inkml:trace contextRef="#ctx0" brushRef="#br0" timeOffset="33">23076 15108 228 0,'-6'-6'85'0,"3"12"-66"0,-6-1 3 16,3 0-3-16,3 3-1 0,-6 3 1 15,-2 5 3-15,-1 5 3 16,-3 0-13-16,0 3-2 0,0 0-3 16,3-1-3-16,0 1-3 15,0-3-11-15,3-5-4 16,0-2-24-16,3-4-8 15,3-5-33 1,3-5-53-16,9-5 34 16</inkml:trace>
  <inkml:trace contextRef="#ctx0" brushRef="#br0" timeOffset="34">23162 14915 260 0,'6'-19'96'0,"0"14"-75"0,0 5-8 16,-3 0-7-16,-3 5 5 16,6 6 5-16,-3 5 7 15,0 7 3-15,0 6-13 16,-3 1-6-16,0 1 0 0,0 1-4 16,3-3 0-16,0-2-3 15,-3-1-3-15,6-5-27 0,-3-2-10 16,0-6-48-1,3-2-61-15,-3-6 37 16</inkml:trace>
  <inkml:trace contextRef="#ctx0" brushRef="#br0" timeOffset="35">23052 15050 340 0,'-6'-6'126'0,"9"9"-98"0,0-6-16 0,6 3-16 16,3 0-2-16,3-2 2 0,6-4 6 16,3 4 1-1,5-4-1-15,-2 1-21 0,3 2-8 16,0 1-61-16,3 2-71 16,-4 2 41-16</inkml:trace>
  <inkml:trace contextRef="#ctx0" brushRef="#br0" timeOffset="36">23392 15110 288 0,'-15'6'107'0,"15"-6"-83"0,9 5-5 16,-9-2-8-16,9-1-3 15,0-2 5-15,0 3-1 16,2-3 1-16,1 0-7 16,0-3 0-16,3-2 1 0,0 0-3 15,-6-3-1-15,6 2-1 16,-9-2-2-16,9 1 1 15,-12-4-1-15,-3 0-5 16,-6-2-1-16,-6 3 0 16,0 2 4-16,-6 2 1 0,-3 4 1 15,-3 4 0-15,-2 4 2 16,5 4-3-16,0 6-2 16,0-3 2-16,3 3 2 15,12 0 2-15,3 0 3 16,6 2 1-16,3 1 1 15,12 0-2-15,0-4-1 16,3-1-17-16,0-6-4 16,2-3-32-16,4-5-11 15,-3-3-67-15</inkml:trace>
  <inkml:trace contextRef="#ctx0" brushRef="#br0" timeOffset="37">23749 15036 332 0,'-3'-8'123'0,"3"11"-95"0,-6-3 5 0,3 3-3 16,-6-3-10-16,-9 2-2 16,6 1-8-16,-6 0-2 15,4 2-4-15,-1 0-3 16,9 11 0-16,6-3-4 16,6 0 0-16,3 1-1 15,8 2 3 1,1-1 0-16,-3 4 1 15,-3-3 0-15,-6 2 4 0,-9 1 5 16,-12-3-1-16,-6 0 3 16,-8 0-24-16,-7-3-10 15,0-3-53-15,-6 1-23 16,-8-6-42-16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4:21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18225 72 0,'0'-4'30'0,"0"4"-16"0,0-4 1 0,0 4 15 16,0 0-1-16,0-4 1 16,0 4-4-16,0-4-1 15</inkml:trace>
  <inkml:trace contextRef="#ctx0" brushRef="#br0" timeOffset="1">14428 18190 310 0,'-8'-11'27'0,"3"3"-3"0,1 0-5 16,-13 5-1-16,-5-1-5 16,-3 15 0-16,-6 5-6 15,-3 3 1-15,4 8-3 16,0 11 2-16,-1 4 0 16,-3 4 1-16,8 0-2 15,5 4-1-15,21 3-3 16,0 1 1-16,4 0-4 15,13-9 0-15,9-2-4 16,8-13 1-16,5-3-36 16,0-8-13-16,0-19-50 15,0-4-35 1,-5 1 57-16</inkml:trace>
  <inkml:trace contextRef="#ctx0" brushRef="#br0" timeOffset="2">14450 18309 184 0,'-4'-12'68'0,"4"12"-36"0,0 4-26 0,0-4 15 0,0 0-9 16,0 12 1-16,0 3 3 16,0 16 2-16,0 3-9 15,0 12-1-15,0 0-1 0,4 0-1 16,0-8 1-16,9 5-6 15,-8 2-1-15,7-18-20 16,-3 0-9-16,0-12-78 16</inkml:trace>
  <inkml:trace contextRef="#ctx0" brushRef="#br0" timeOffset="3">14739 18477 148 0,'-5'0'57'0,"5"0"-30"0,-26 8-27 0,18-4 10 15,-1 4 5-15,-8-1 4 16,-5 1-3-16,5 0 1 0,0-1-10 15,0 1 0-15,0 0 0 0,-1-1 5 16,1 1 3 0,0 0-8-16,0 3-2 15,4 1-5-15,0 3-1 0,8-4 1 16,-3 1 2-16,4-1-3 16,4 1 0-16,12-1 3 15,-3 1 3-15,4-1 2 16,4-3 1-16,0 7-9 15,5-3-1-15,4-1-33 16,8-3-12-16,1 0-49 16</inkml:trace>
  <inkml:trace contextRef="#ctx0" brushRef="#br0" timeOffset="4">14816 18558 200 0,'-4'0'77'0,"4"4"-42"0,4-4-32 0,-4 0 15 16,9 4-3-16,-1-1 1 0,5-3-6 15,0 0-2-15,0 0-4 0,0-3-3 16,0-1 0-16,4 0 1 0,-4 0 1 15,-4-4-4-15,-9 1-1 16,0-1-6-16,0 0 0 16,-9 5-5-16,1-1 1 15,-10 0 1-15,1 4 5 16,-4 0 3-16,3 4 2 16,-3 3 1-16,-1 5 2 15,-4-1-1 1,9 5 2-16,4 3 4 15,0-4 4-15,13 4 0 0,13-3 3 16,-4-1-5-16,8-4-3 16,5-3-6-16,-1 4 0 15,5-9-31-15,-9-3-12 16,13-3-55 0</inkml:trace>
  <inkml:trace contextRef="#ctx0" brushRef="#br0" timeOffset="5">15036 18562 176 0,'-4'0'66'0,"8"4"-36"0,-4-1-20 0,0-3 17 16,0 0 0-16,4 4 3 15,5-4-12-15,8 0-3 0,-8-4-9 16,4 1-6-16,4-5-1 0,0 0 3 15,-4 1 1-15,0-1-1 16,0 0-2-16,-13 1 1 16,0-1-1-16,0 4-7 15,-13 0-3-15,0 4 1 16,0 0 3-16,-17 4 3 16,4 8 4-16,-8 3-2 15,12 4-2-15,5 0 4 16,-5 0 1-16,9 1 4 15,9-1 3-15,-5-4-4 16,18 0-3-16,8-3 3 16,5-5 1-16,4-3-5 15,4-4-2-15,0-4-36 0,0 1-15 16,0-9-50 0</inkml:trace>
  <inkml:trace contextRef="#ctx0" brushRef="#br0" timeOffset="6">15282 18481 184 0,'-5'4'68'0,"5"8"-36"0,0 7-26 16,0-8 17-16,0 8-1 16,0 8 2-16,0 4-7 15,0 15 0-15,5 0-10 16,8-4-4-16,-5-4-2 0,1-7-1 0,-1 0 2 15,1-9-1-15,-9-2 2 16,4-9-9-16,-4-3-3 16,-4-12-11-1,-9-4 11 1,9-3 6-16,-9-24 1 16,9 1 1-16,-1-1 3 15,1 1 1-15,4-1-1 16,4-3-2-16,9 8 5 15,13-9 1-15,-9 1 2 16,5 7 0-16,-1 8-2 0,1 4-1 16,8 11-6-1,-13 12 1-15,5 4 6 0,-9 3 4 0,0 5 1 16,0 3 1-16,-13 0 0 16,0 0 2-16,-13 0-5 31,0-3-3-31,0-1-6 0,-4-3-2 15,-5-5-26-15,-4-3-11 0,0-4-22 16,5-8-7 0,4-3-28-16</inkml:trace>
  <inkml:trace contextRef="#ctx0" brushRef="#br0" timeOffset="7">15596 18209 236 0,'4'-7'90'0,"14"7"-48"0,-1 7-45 0,-4 5 19 31,4 3 1-31,5 4 4 0,-5 23-2 16,4 4 1-16,-3 0-11 0,-5 8-5 0,-5 0-1 16,-8 3-4-16,-4 4 0 15,-9-11-43-15,-17 0-20 16,0-8-54-1</inkml:trace>
  <inkml:trace contextRef="#ctx0" brushRef="#br0" timeOffset="8">16841 18071 160 0,'-4'-38'60'0,"0"31"-32"0,-5 3-9 0,5 4 21 16,-5 0-9-16,-4 7-3 15,-13 5-12-15,-8 22-3 16,-5 5-7-16,0 7-2 0,1 23 0 16,3 3 0-16,5 1 0 15,21-4 0-15,1 4 0 0,16 0-5 16,31-8-1-16,0-12-6 16,8-7-2-16,1-11-33 15,3-16-11 1,10 0-46-1</inkml:trace>
  <inkml:trace contextRef="#ctx0" brushRef="#br0" timeOffset="9">17121 18520 156 0,'-21'-8'60'0,"12"8"-32"0,-8 0-15 16,8 4 19-16,1 3-12 0,-9 1-1 15,-14 7-11 1,6 5-3-16,3 3-3 16,5 3 1-16,4 5 0 0,4 3 1 15,9 1 0-15,18-8-2 16,3-8-2-16,1-15 3 15,3-16 2-15,1-3 0 16,-4-4 2-16,-1-4-6 16,-3-8-3-16,-1-3 1 15,-13-8 2-15,0-8 0 0,-8-4-1 16,0 1 3-16,-5-9 0 16,-4-7 7-16,5 12 4 15,-1 11 4-15,0 11 1 16,1 12-10-16,8 39-5 15,0 7-3 1,0 11 1-16,8 12 3 16,5 8-2-16,5-4-2 15,3-1 0-15,1-3 1 16,-1 0-12-16,5-7-3 16,0-9-38-16,8-7-17 15,1-7-41-15</inkml:trace>
  <inkml:trace contextRef="#ctx0" brushRef="#br0" timeOffset="10">17384 18485 248 0,'-8'0'93'0,"8"12"-50"0,0 3-50 0,0-4 16 15,0 5-6-15,0 3 1 16,0 0-2-16,0 0 1 15,4-3-2-15,9-1-12 0,-9-4-4 16,1-3-92 0</inkml:trace>
  <inkml:trace contextRef="#ctx0" brushRef="#br0" timeOffset="11">17402 18317 268 0,'-9'-16'101'0,"9"12"-54"0,0 1-59 0,0 3 15 16,0 0-7-16,0 3-1 15,9 1-16-15,-1 4-7 16,1 3-75-16,4 1-33 16</inkml:trace>
  <inkml:trace contextRef="#ctx0" brushRef="#br0" timeOffset="12">17505 18497 236 0,'-17'3'90'0,"8"1"-48"0,1 4-47 0,8-8 15 15,0 0-6-15,4 8 2 16,9-1 3-16,-9 1 2 16,9 3-5-16,0 1-4 0,4 3 1 15,0 4-2-15,-4 1 2 16,-13-1 4-16,-4 7 4 15,-5-3-6-15,1 4-1 16,-5-4 0-16,0-7 0 16,0-13-11-1,4-3-5-15,1-7-27 0,-1-1-10 16,9 0-59 0</inkml:trace>
  <inkml:trace contextRef="#ctx0" brushRef="#br0" timeOffset="13">17789 18462 212 0,'-21'19'82'0,"8"-7"-44"0,-4-1-36 0,12-3 19 0,1 3-7 15,0 1 2-15,-1 3-7 16,1 4-3-16,4 4-3 16,0 0 0-16,9-3 0 0,4 6-32 15,4-7-13-15,4-3-63 16</inkml:trace>
  <inkml:trace contextRef="#ctx0" brushRef="#br0" timeOffset="14">18078 18500 228 0,'-17'-15'88'0,"8"15"-48"0,-4 0-45 0,5 4 15 0,-18 4-4 16,4 3 3-16,5 8 2 15,0 4 3-15,4 4-7 16,4 0-9-16,5-4-3 16,4 7 6-16,9 5 4 15,-1-16-7-15,9-7-3 16,1-5-2-16,-5-11 1 16,0 1-3-16,-1-5-1 0,-3-4 2 15,0-3 5-15,-5-8 4 16,-4 8 4-16,0 0 9 15,0 3 3-15,0 1-2 16,0 3 1-16,0 8-11 16,0 4-3-16,4 3-2 15,1 5 2-15,3 3-1 16,1 0 2-16,4 5-4 16,0-5-2-16,4-4-36 0,4 1-14 15,-3-4-55 1</inkml:trace>
  <inkml:trace contextRef="#ctx0" brushRef="#br0" timeOffset="15">18212 18493 200 0,'-5'-4'77'0,"5"12"-42"0,5 7-41 0,-5-4 14 16,4 5 8-16,9-1 7 15,-4 0 0-15,-1 1-2 16,1-1-11-16,-1-3-6 0,-3-1-1 16,8-3-2-16,0-4-1 0,-13-4 27 15,0-4-6 1,0-8-1-16,0 1-7 16,0-5-1-16,0 1-7 0,0 4-3 15,4-1-1-15,4 1-1 16,5 3-7-16,5 0-3 15,3 4-32-15,9 1-15 16,-8-1-36 0,4 4-48-16,0 0 45 15</inkml:trace>
  <inkml:trace contextRef="#ctx0" brushRef="#br0" timeOffset="16">18668 18489 248 0,'-38'0'93'0,"29"0"-50"0,-17 4-41 15,9 0 19-15,4-1-15 0,-4 5-4 16,0 4-1-16,4 3-1 0,0 8 0 16,8 0 0-16,-3 0 0 15,16 0-3-15,-3-8 2 0,8-3 3 16,0-5 1-16,17-7-1 16,4-7-2-16,-12-9 1 15,-1-3-1 1,-4-4 2-16,-4-7 1 15,-4-1-1-15,-9-4 1 16,-9-7-2-16,-8 0-1 16,0 0 3-16,0 8 0 15,-1-5 3-15,6 20 3 16,-1 4-6-16,4 19-4 16,9 11 0-16,13 16 0 15,4 7 1-15,5 4 0 16,4 4 2-16,-1-4-1 15,1-4-1-15,4-7-17 16,-12-8-6-16,3-8-46 16,1-7-20-16,-5-8-5 15</inkml:trace>
  <inkml:trace contextRef="#ctx0" brushRef="#br0" timeOffset="17">18923 18014 268 0,'0'-15'101'0,"8"15"-54"0,18 0-55 16,-13 4 16-16,4 7 5 0,9 27 6 15,4 12 15-15,0 4 6 16,1 15-21 0,-10 0-2-16,-8 0-2 0,-22 0-4 15,-12 3-1-15,-26 5-28 0,-18-4-13 16,0-12-70-16,-30-11-32 15,22-16 11 1</inkml:trace>
  <inkml:trace contextRef="#ctx0" brushRef="#br0" timeOffset="18">17832 18458 152 0,'5'-19'57'0,"-5"19"-30"0,4-4-16 0,-4 4 18 15,0 0-4-15,0 0 3 16,0 0-5-16,-4 0-2 15,-1 0-11-15,-3 0-4 0,-5 12 0 16,-4-1 1-16,-1 5 1 0,1 3-2 16,0 4-1-16,4 4 1 15,4 3 3-15,5 9-2 16,4 6 1-16,9-2-5 16,8-9 0-16,9-7-1 15,-5-4-2-15,5-12-70 16,22-7-30-16,-5-15-7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7:53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16685 14803 216 0,'-5'0'82'0,"5"3"-64"0,3 0-2 0,-3-3-7 0,2 5 6 16,4 6 5-16,0 4 7 16,3 4 4-16,0 2-17 15,0 3 1-15,0 0-1 0,0 0-7 16,3-3-2-16,-3-3-1 15,0-4 0-15,-3-1 2 16,0-3 3-16,0-2 0 16,-3-2 0-16,-3-6-3 0,3 2 1 15,0-2-4 1,0 0 0-16,3-2-3 16,-1-4-1-16,4 1 1 15,0-3 2-15,3-3-1 0,3-2-1 16,0-5-2-16,0-1 1 15,0 1-8-15,3-1-2 16,-6 1-21-16,2 2-6 16,-2 3-34-16,0-1-12 15,-9 1-21 1</inkml:trace>
  <inkml:trace contextRef="#ctx0" brushRef="#br0" timeOffset="1">16793 14930 168 0,'-9'3'63'0,"6"0"-49"0,0-3 9 16,3 0 3-16,0 0-2 15,0-3 1-15,0-2-8 0,0-6 0 16,0-2-10-16,0-6-2 16,3-7 1-16,3-6 6 15,3-5 4-15,0-8-2 0,5-2 0 16,1-9-4-1,9-13 1-15,6-7-4 16,9-9-2-16,5-10-2 0,4-9-3 16,11-4 3-1,13 2 0-15,20-5-4 0,-3 0-1 16,7 5 1-16,11 11 0 16,6 7 1-16,-9 12 0 15,-6 10 2-15,-2 10 1 16,-4 6 1-16,-12 5 0 15,-11 8 0-15,-10 5 0 0,-8 3 0 16,-12 5 0-16,-7 3-18 16,-8 0-7-16,-6-3-118 15</inkml:trace>
  <inkml:trace contextRef="#ctx0" brushRef="#br0" timeOffset="2">18677 12687 160 0,'-3'-8'60'0,"0"8"-47"0,-3 2 21 0,3 1 8 16,-3 2-12-16,-3 3-5 16,-3 3-10-16,0 2-5 15,0 0-5-15,0 1-6 0,6-1 0 0,3 3-1 16,3-3 0-16,9 0 0 16,6 0-2-16,3 1 3 15,3-1 2 1,0 0 6-16,0 0 4 15,-6 1 5-15,-4-1 2 0,-5-3 4 16,-6 4 1-16,-6-4-10 16,-5 1-3-16,-4-3-6 15,0 0-1-15,-3 0-12 16,3-3-7-16,0-2-16 16,3-1-5-16,3-2-20 15,6-2-6-15,3-4-35 16</inkml:trace>
  <inkml:trace contextRef="#ctx0" brushRef="#br0" timeOffset="3">18900 12761 196 0,'0'-5'74'0,"3"5"-58"0,-6-6 7 0,3 6-1 16,0 0 3-16,-3 0 7 15,-6 3-11-15,-3 2-4 16,0 6-10-16,-3-1-5 0,4 6-1 16,-1 3-4-16,3-1 2 15,0 3-1-15,6-2 0 16,3-3 0-16,6-3-2 16,6-2 3-16,3-3 0 0,-1-6 1 15,1-4 0-15,0-4 2 16,0-2 3-16,0-5-2 15,-3 0 0-15,-3-3 3 16,-3 0 3-16,-6-2 0 16,0 2 2-16,0 3-2 15,0 2 2-15,0 3-2 16,-3 3 2-16,3 5-6 16,0 5-1-16,3 3-4 15,0 3-1-15,3 2-1 0,0 0 0 16,3 0 0-16,-1 3 0 15,1-3-7-15,0-2-4 16,0-3-20-16,0 0-8 16,0-6-21-1,0 1-6-15,3-8-28 16</inkml:trace>
  <inkml:trace contextRef="#ctx0" brushRef="#br0" timeOffset="4">19097 12719 220 0,'-6'7'85'0,"6"-1"-66"0,3 4-6 0,-3-2-6 15,3 3 8-15,-3 5 10 0,0 0-2 16,0-1 1-16,0-1-13 16,2-4-7-16,-2 1-2 0,0-3 0 15,0-3 3-15,0 0-2 16,0-5-2-16,0 0 0 15,0-5 1-15,0-3-8 16,0-5-3-16,3 0 2 16,0-6 2-16,0-2 0 15,3-3 4-15,0 6 0 16,3 2 1-16,0 5 0 16,0 3 2-16,3 6 1 15,0 4 3-15,0 6 1 16,0 3 1-16,-3 2 0 0,-3 0 0 15,0 6-2-15,-3-9 1 16,0 1-4-16,-3 0 0 16,0-4-1-16,2-1 1 15,-2-6-2-15,6-3-1 16,0-5-2-16,3-5-1 16,3-6-5-16,3-7 0 15,0 5 2-15,0 5 3 16,0 3 0-16,-3 7 1 15,-3 6 4-15,0 6 1 0,2 4 5 16,-2 4 5 0,-3 1-5-16,0 1-2 15,0 3-3-15,-3-6-3 16,3 0-17-16,-3-2-6 16,3-3-33-16,0-6-14 0,3-4-40 15</inkml:trace>
  <inkml:trace contextRef="#ctx0" brushRef="#br0" timeOffset="5">19516 12668 236 0,'0'8'90'0,"6"0"-70"0,3 5-5 16,-3-7-8-16,3-1 1 0,0 0 5 15,3 1 2 1,0-4 1-16,3-2-8 15,-4-2-5-15,1-6 0 0,-3-3 0 0,0-2 1 16,-3-3 0-16,-6-3 0 16,-3 1 0-1,-3 2 0-15,-3 3-5 16,-6 5 1-16,-2 5 0 0,-7 8 2 16,3 9-1-16,3 4-1 15,3 6 5-15,3 2 1 16,3 1 2-16,6-1 0 15,6-2-4-15,9 3-3 16,9-6 0-16,9-8 1 16,9-5-25-16,5-8-12 15,7-16-95 1</inkml:trace>
  <inkml:trace contextRef="#ctx0" brushRef="#br0" timeOffset="6">20269 12483 216 0,'-3'-5'82'0,"3"7"-64"0,-6-2 4 0,6 0-1 15,0 6-7-15,0 4 0 16,0 6 5-16,0 3 2 16,0 4-10-16,0 1-2 0,3 0 1 0,3-3-8 15,0-2-1-15,0-3-1 16,0-3 2-16,0-3 1 15,3-4 3-15,0-4-1 16,0-4 2-16,0-6-4 16,0-3-2-16,-3 1 0 15,0 2-1-15,0 2-5 16,0 4 1-16,-6 2 2 16,5 5 1-16,4 3-2 15,0 3 2-15,0-1-1 16,3-2 0-16,0 0 2 15,3-3 2-15,3-5 5 16,0-5 4-16,0-6 2 0,-1-2 3 16,-2-3-3-1,-3-2 0-15,-6-1 1 16,-3 3 2-16,-3-2-9 16,-3 2-4-16,-3 3-9 0,0 0-1 15,0 2-26-15,0 3-8 16,0 3-25-16,3 0-9 15,6-1-26 1,3 1-27-16,3 0 54 16</inkml:trace>
  <inkml:trace contextRef="#ctx0" brushRef="#br0" timeOffset="7">20635 12470 248 0,'3'8'93'15,"3"0"-72"-15,0 8-4 0,-3-6-5 0,0 3-9 16,0 3-2-16,3 3 0 15,-3-1 1-15,0-2-1 16,0 0-5-16,0-5-2 0,0-6-41 16,-3-5-17-16,6-8-29 15</inkml:trace>
  <inkml:trace contextRef="#ctx0" brushRef="#br0" timeOffset="8">20653 12324 304 0,'-21'-2'115'0,"18"2"-89"0,3-3-8 0,0 3-9 16,0 0-12 0,0 0 0-16,6 3-5 0,0 2-2 15,3 0 5-15,3 3-35 0,6 0-13 16,0 3-57 0</inkml:trace>
  <inkml:trace contextRef="#ctx0" brushRef="#br0" timeOffset="9">20915 12404 216 0,'-6'2'82'0,"3"-2"-64"0,-6 3 2 0,6-3-4 15,-3 3-11-15,-3-1-1 16,-2 6-4-16,-4 3-1 16,0 2 1-16,3 6 0 0,0 2 0 15,3 3-3-15,3-1 2 16,3 1 1-16,3 0 0 0,6-6 0 15,3-4 0-15,3-6 8 16,3-8 5-16,0-8 2 16,0-6 1-16,-1-4-4 15,1-3 0-15,-3-3-1 16,-3-2 3-16,-6-4-3 16,-3 1-1-16,-3-5-6 15,-3-3-1-15,0 0-3 16,0 8-1-16,0 2 3 15,0 11 1-15,3 6-1 0,0 10-2 16,3 8-4 0,6 10 0-16,3 9 2 15,3-1 1-15,3 3-2 16,0 3 2-16,3 0 1 16,0 0 0-16,0-3-3 0,-4-3 2 15,1-5-28-15,0-8-13 16,0-5-38-1,6-10-58-15,0-6 33 16</inkml:trace>
  <inkml:trace contextRef="#ctx0" brushRef="#br0" timeOffset="10">21159 12168 244 0,'-6'5'93'0,"6"6"-72"0,0 16-11 16,0-9-7-16,0 9 10 15,0 7 11-15,6 6-1 16,-3-1-1 0,0 4-12-16,0-4-9 0,0 1-1 15,3-6 0-15,-3-5 0 0,0-5-29 16,0-8-13-16,0-5-77 16</inkml:trace>
  <inkml:trace contextRef="#ctx0" brushRef="#br0" timeOffset="11">21028 12420 272 0,'6'-3'101'0,"3"0"-78"0,6 3-7 0,-6 0-6 16,6-2-9-16,3-1-1 15,0-2 3-15,-1 2 0 16,1-2-1-16,3-3-19 0,-3 0-9 15,-3-3-13 1,0-2-3-16,-3-3-24 16,-3-2-39-16,0-6 27 15</inkml:trace>
  <inkml:trace contextRef="#ctx0" brushRef="#br0" timeOffset="12">21269 12102 208 0,'-3'3'79'0,"3"-1"-61"0,3 17 8 0,0-6-1 15,0 14 2-15,0 7 4 0,0 6-2 16,0 2 2-16,0 0-17 16,-3-5-4-16,0 0 1 0,0-2-7 15,-3-6 0-15,3-5 0 16,0-6 2-16,0-5-1 16,0-5 0-16,0-5-1 15,0-6 0-15,3-5-7 16,0-5 0-16,0-5-4 15,3-3 2-15,3-1 1 16,3 4-1-16,0 5 1 16,3 2 0-16,0 6 5 15,0 5 3-15,-1 5 1 16,1 3 2-16,0 5 2 16,-6 0 2-16,-3 3-5 15,0 0-2-15,0 0-7 0,0-3-2 16,0 1-25-16,0-4-8 15,0-5-26-15,3-5-10 16,9-2-40 0</inkml:trace>
  <inkml:trace contextRef="#ctx0" brushRef="#br0" timeOffset="13">21686 12327 248 0,'-3'-3'93'0,"3"3"-72"0,-3 0 14 16,0 3 2-16,-3 2-1 16,-3 1 2-16,0 1-11 15,-3 1-5 1,1 0-12-16,2 3-9 0,0 0-1 0,3-1-5 16,3 1 1-16,9 2 0 15,3 0 2-15,6 0-1 16,-1 1 1-16,1 1 2 15,0-1 0-15,-3-1 4 16,-6 0 5-16,-3 0 10 16,-9-2 6-16,-3-3-11 15,-3 0-3-15,-6-3-12 0,-2-2-1 16,-4-3-22-16,3 0-9 16,6 0-21-16,3 0-8 15,3 0-159 1,21-3 90-1</inkml:trace>
  <inkml:trace contextRef="#ctx0" brushRef="#br0" timeOffset="14">21853 12496 280 0,'15'8'107'0,"-6"0"-83"0,0 11 8 0,-4-9-2 15,-2 6-7-15,-6 3 0 16,-5 2-8-16,-7 3-2 15,-6-1-7-15,-3 1-39 0,-3 3-16 0,-3-11-94 16</inkml:trace>
  <inkml:trace contextRef="#ctx0" brushRef="#br0" timeOffset="15">19064 13351 200 0,'-3'-3'74'0,"3"6"-58"0,0 2-2 0,3 0-5 16,3 6 1-16,3 8 6 0,3 7 12 16,-1 8 6-16,1 3-17 15,-3 1 6-15,-3-4 4 0,-3-2-6 16,-3-6-2-16,-6-2-7 16,0-3 0-16,-6-5-5 15,-2-3-2-15,-4-8-11 16,-3-5-4-16,0-7-24 15,0-12-10-15,0-5-10 16,3-8-5-16,4-5-49 16</inkml:trace>
  <inkml:trace contextRef="#ctx0" brushRef="#br0" timeOffset="16">19016 13211 240 0,'3'-3'90'0,"0"6"-70"0,0-1 4 0,-3-2-3 15,0 0-18-15,0 0-3 16,3 3-12-16,0 0-3 16,3 5 8-16,0-1-36 0,3-1-13 15,3 2-32 1</inkml:trace>
  <inkml:trace contextRef="#ctx0" brushRef="#br0" timeOffset="17">19204 13356 216 0,'-6'11'82'0,"9"-1"-64"0,3 6-7 0,-3-5-8 0,3-1-2 15,0 4 1 1,2-1 11-16,4-3 3 16,-3 1-7-16,3-3-5 0,0-3-1 0,0-5 0 15,0-2 1-15,0-6 0 16,-3-3 2-16,-3 0 1 15,0-2 1-15,-3-3-4 16,0 3-3-16,-3 0 2 16,0 0 0-16,0 2-4 15,0 3-1-15,0 3 1 16,0 0 0-16,3 2-4 16,3 6 1-16,-1 2 4 15,4 0 4-15,0 3-8 0,0 0-2 16,3 0 1-16,0 0 0 15,0 0-24-15,3-3-10 16,0-5-53 0,0 0-30-1,3-5 57-15</inkml:trace>
  <inkml:trace contextRef="#ctx0" brushRef="#br0" timeOffset="18">19573 13272 232 0,'-6'-11'88'0,"3"8"-69"0,0 1 6 0,0 2 0 15,0 0-1-15,-3 2 3 0,-3 4-10 16,0 2-3-16,0-1-8 16,3 1-8-16,0 0-2 0,6 0 0 15,3 0 2-15,6 0-1 16,3 0 1-16,3 3 2 16,0-3 2-16,-3 0 5 15,3 2 4-15,-9 1 2 16,-3-3 3-16,-6 0-1 15,-3 0 1 1,-9-3-8-16,0-3-5 0,0-2-18 16,0 0-7-16,0-2-25 15,0-3-9-15,3-3-44 16,6-3-45 0,6-5 49-16</inkml:trace>
  <inkml:trace contextRef="#ctx0" brushRef="#br0" timeOffset="19">19731 12983 236 0,'-3'3'90'0,"6"-3"-70"0,2 8-3 0,-2 2-7 16,3 6 9-16,0 11 10 15,0 4-2-15,3 6-1 16,-3 3-14-16,0 0-8 0,0-1 0 15,0-4-1-15,0-3 1 16,-3-6-18-16,0-2-5 16,0-6-42-16,-3-4-17 15</inkml:trace>
  <inkml:trace contextRef="#ctx0" brushRef="#br0" timeOffset="20">19626 13213 268 0,'0'3'101'0,"6"-3"-78"0,9-5-9 16,-3 2-10-16,6 0-3 15,6-2 3-15,0-3 1 16,2 0 0-16,4 0-3 16,0-2-17-16,3-4-7 0</inkml:trace>
  <inkml:trace contextRef="#ctx0" brushRef="#br0" timeOffset="21">20430 13113 208 0,'-3'-6'79'0,"0"6"-61"0,-3 0 15 0,3 0 3 16,-3 6-11-16,-3 2-5 15,-3 2-7-15,-3 4-3 16,1-1-6-16,2 0-5 0,6 0 0 15,3 0-4-15,3 1 1 16,6 2 0-16,6-6 2 16,5 3 1-16,1-2 1 0,3 0 2 15,-3-1 1 1,-3 1 12-16,-6-1 7 0,-6 1 6 16,-6-1 3-1,-6 1-12-15,-3-3-4 0,-6-3-11 16,0-2-3-16,0-3-14 15,-2-3-5-15,5-2-17 16,3-6-7-16,0-5-36 16,6-5-14-16,9-5-12 15</inkml:trace>
  <inkml:trace contextRef="#ctx0" brushRef="#br0" timeOffset="22">20436 12928 200 0,'-3'7'77'0,"6"4"-60"0,0 16 6 0,0-9-1 16,3 11 5 0,0 6 8-16,0 2-5 0,0-3-3 15,0-2-15-15,0-3-8 0,0-5 0 16,0-3-1-16,-3-3 3 15,-1-4-3-15,-2-6-2 16,0-8-7-16,0 0-1 16,0-6-2-16,3-4 1 15,0-6-2-15,3-5 1 16,3-1 3-16,0 4 1 0,3-1 3 16,3 6 1-1,3 3 7-15,0 4 4 0,-3 6 3 16,3 8 3-16,-1 5-1 15,-2 3 1-15,-3 0-6 16,0 3-4 0,-3 2-1-16,-3-3 1 0,-3-2-8 15,0-2-3-15,0-4-24 16,0-2-9-16,0-5-33 16,0-6-13-16,6-8-21 15</inkml:trace>
  <inkml:trace contextRef="#ctx0" brushRef="#br0" timeOffset="23">20796 13115 268 0,'-3'11'101'0,"6"2"-78"0,0 6-5 0,0-9-7 16,-3 4-9-16,0-1-2 15,0 0 1-15,3 6 1 16,0-6-1-16,0-3-31 0,-3-4-15 15,6-1-63 1</inkml:trace>
  <inkml:trace contextRef="#ctx0" brushRef="#br0" timeOffset="24">20754 12951 240 0,'-3'-5'90'0,"9"2"-70"0,3-2-25 0,-3 5-17 0,6-3-10 16,3 1-1-16,6-3-45 16,6-1-21-16</inkml:trace>
  <inkml:trace contextRef="#ctx0" brushRef="#br0" timeOffset="25">21082 12787 272 0,'-24'-5'101'0,"12"8"-78"0,-9-3 6 0,12 5 0 15,-3 0-16-15,-2 6-4 16,-1 2-11-16,0 3-3 16,3 8 2-16,3 8-1 15,3 7 0-15,6 9 3 16,3-1 0-16,3-2 1 0,0-2 0 16,0-6 0-16,0-5 0 15,0-6-16-15,-3-5-6 16,-3-8-42-16,0-7-16 15,-6-9-16 1</inkml:trace>
  <inkml:trace contextRef="#ctx0" brushRef="#br0" timeOffset="26">20805 13057 236 0,'6'0'90'0,"6"-2"-70"0,9-4-7 16,-6 4-8-16,8-4 1 15,4 1 6-15,0 0-4 16,3 2-2-16,0 0-3 16,2 1-22-16,-5-3-8 15,0-1-63-15,0-2-42 16,-1-2 55-16</inkml:trace>
  <inkml:trace contextRef="#ctx0" brushRef="#br0" timeOffset="27">21207 12830 252 0,'-6'5'96'0,"6"-8"-75"0,3 9-10 0,0 2-8 16,-3 2 6-16,0 6 6 15,3 8 8-15,0 8 6 16,-3 7-16-16,3 4-3 0,0-1-2 16,0-5-4-16,0-3-3 15,3-2-9-15,-3-5-3 16,3-6-40-16,-3-5-19 15</inkml:trace>
  <inkml:trace contextRef="#ctx0" brushRef="#br0" timeOffset="28">21088 13044 296 0,'-18'0'110'0,"18"0"-86"0,3 0-6 15,3 0-10-15,0 0-4 16,3 0 2-16,3-3 6 16,3 1 3-16,2-1-8 15,10 0-4-15,0 1-2 0,3-4-23 16,0 1-10-16,-1 0-37 16,-2 0-14-16,0-1-20 15</inkml:trace>
  <inkml:trace contextRef="#ctx0" brushRef="#br0" timeOffset="29">21433 13023 172 0,'3'5'66'0,"3"3"-52"0,6 0 21 0,-6-3 5 16,3 1-5-16,3-1 2 15,3-3-10-15,-1 1-2 16,4-3-14-16,-3-3 0 0,0-4 2 16,-3-1-5-16,-3-3-2 15,0-2-1-15,-6 0 1 16,-3-1-8-16,-6 1 0 16,-6 0-5-16,-3 2 0 0,-3 3-3 15,-6 6-1-15,1 7 6 16,-4 6 2-16,3 4 0 15,3 7 2-15,3 1 5 16,6 4 2-16,6-1 0 16,6 1 1-1,6-3-4-15,6-3-2 0,6-3 0 16,6-4-1-16,3-4-20 16,6-7-9-16,-1-6-27 15,1-5-12-15,6-5-37 16</inkml:trace>
  <inkml:trace contextRef="#ctx0" brushRef="#br0" timeOffset="30">21844 12978 288 0,'-9'-11'107'0,"0"9"-83"0,-6-1 2 0,9 6-4 16,-6-1-14-16,-3 6-2 16,-2 3-6-16,-1 5-1 15,0 5 1-15,3 5-3 0,3 1 2 16,3-1-4-16,6 1 1 15,3-4 2-15,6-1 1 16,3-7 1-16,3-1 2 16,3-6-1-16,0-8 2 15,0-8-2-15,-1-6-1 16,1-7 3-16,-6-8 2 16,0-5-2-16,-9-6 0 15,-3 0-1-15,-6-5 1 16,-3 0-2-16,0 3 2 0,1 5 0 15,-1 8 1-15,3 8 0 16,3 5 2-16,0 8-5 16,6 8-3-16,3 11-2 15,3 10 3-15,6 5 0 16,3 11 1-16,2 6 0 16,7 2 2-16,0 0-3 15,3-3 0-15,0-5-4 16,-4-8-1-16,-2-8-72 15,9-13-30-15,-3-10-6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8:53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9419 132 0,'-3'-2'49'0,"3"2"-26"0,0 2-14 0,0-2 14 15,0 3-5-15,0 5 0 16,-3 5-6 0,3 6-2-16,0 2-6 0,3 2-1 0,3 1 1 15,3 11-2-15,0-11 1 16,3-3-2-16,0-5 2 16,0-1-2-16,0-7-1 15,-1 0 5-15,1-8 4 16,-3-8-5-16,0-5 0 15,0-3 0-15,-3-5 2 16,3 0-3-16,0-3 0 16,-3 0-1-16,0 6-2 15,-3 2-2-15,0 3 1 16,0 5 5-16,0 5 2 16,3 6 0-16,0 7 1 15,0 4-2-15,0 1 2 16,0 9-6-16,0-3-1 0,-1 6 2 15,4-6 3-15,0-2-18 16,0-4-8-16,0-4-42 16,0 0-59-1,3-6 22-15</inkml:trace>
  <inkml:trace contextRef="#ctx0" brushRef="#br0" timeOffset="1">8181 9462 184 0,'-6'0'68'0,"6"5"-36"0,0 5-40 15,0-2 10-15,0 3 14 16,0 2 9-16,0 0-1 0,0 1 0 16,0-1-11-1,0 5-7-15,0-4-5 0,0-4 0 16,0-2 1-16,0-3 3 15,3-13-4 1,3-2-1-16,0-3 2 16,0-3 1-16,3-3 1 15,0 6-5-15,3 0-1 16,0 5 3-16,3 3 1 16,0 5 0-16,-3 5 1 15,0 3 0-15,-1 2 1 16,-2 4 0-16,0-1 0 15,-3 5-2-15,0 1 1 0,0-1-11 16,-3-2-2-16,0 8-37 16,-3-13-14-16,3-3-40 15</inkml:trace>
  <inkml:trace contextRef="#ctx0" brushRef="#br0" timeOffset="2">8482 9499 168 0,'-15'-6'63'0,"12"6"-34"0,3-2-34 16,-6 4 58-16,0 1-20 15,-3 2-13-15,3 0-9 16,0 3-8-16,1-2-5 0,2 2-1 15,3 0 2-15,3 0 0 16,11 2-2-16,-2 3 0 16,0 1 2-16,0 4 0 15,-3 1 1-15,0-4 0 16,-6 4 15 0,-3-3-8-16,-6-3-1 15,-6-2-1-15,0-1-1 16,-3-4-20-16,3-1-9 15,1-5-25-15,2-5-11 0,3-3-22 16</inkml:trace>
  <inkml:trace contextRef="#ctx0" brushRef="#br0" timeOffset="3">8619 9491 208 0,'-3'8'79'0,"6"-1"-42"0,-3 4-34 16,0-3 15-16,0 3-3 16,0-1 1-16,0 3-11 15,0 3-2-15,0 3-3 0,0-3-27 16,0 0-11-16,0-3-61 16</inkml:trace>
  <inkml:trace contextRef="#ctx0" brushRef="#br0" timeOffset="4">8634 9406 236 0,'-12'-11'90'0,"12"1"-48"0,0 2-51 0,3 0 12 15,0 3-4-15,0-1 0 16</inkml:trace>
  <inkml:trace contextRef="#ctx0" brushRef="#br0" timeOffset="5">8640 9361 272 0,'9'5'-109'0,"0"1"35"16,3 4 18-16</inkml:trace>
  <inkml:trace contextRef="#ctx0" brushRef="#br0" timeOffset="6">8821 9443 140 0,'-11'-3'55'0,"8"6"-30"0,-3 0-23 16,3-1 14-16,-3 4 5 16,0-1 7-16,-6 5-11 0,-3 6-2 15,0 3-9-15,3-1-6 0,3 14-1 16,3-3 1-16,6-8 2 16,6-5-3-16,3-3 0 15,0-5 3 1,3-5 3-16,0-8-2 0,0-6-2 15,0-2 2-15,-3 0 0 16,0 10-1-16,-4-13-2 16,1 0 1-16,-3-2-1 15,0 5 2-15,0 2 1 16,-3 3-6-16,0 5-2 16,0 3-1-16,3 11 2 0,3 8-1 15,0 12 4 1,3-2-2-16,0 3-1 0,0-3 9 15,-3 0 6 1,-3 0 8-16,-3 1 3 0,-6-7-3 16,-3-1-1-16,-3-7-10 15,-3-1-3-15,-6-4-8 16,-2-2 0-16,-1-3-32 16,3-5-14-16,0-5-41 15,6-5-34 1,3-4 53-16</inkml:trace>
  <inkml:trace contextRef="#ctx0" brushRef="#br0" timeOffset="7">8952 9456 176 0,'-3'-2'68'0,"6"12"-36"0,0 9-33 0,0-9 15 16,-3 6 14-16,0 8 12 15,0 8-10-15,0-6-3 16,0-2-15-16,0-3-10 0,0-5-2 16,0-3 2-16,0-2 1 15,0-3-1-15,0-3 1 16,0-8 0-16,0-10 1 16,3-8-9-16,0-3-2 15,3 0 2-15,3 3 0 16,0 3-4-16,3-1 1 15,0 9 6-15,0 4 6 16,3 6-2-16,-3 8-1 0,0 3 2 16,-4 10 2-16,1 3-2 15,-3-3 0-15,0 0-6 16,0-2-2-16,0-3-38 16,0-3-16-16,0-5-43 15</inkml:trace>
  <inkml:trace contextRef="#ctx0" brushRef="#br0" timeOffset="8">9244 9496 220 0,'-6'0'82'0,"6"3"-44"0,3 2-40 16,3 0 14-16,0 0 7 0,0 1 7 15,0 2-2-15,3 0-2 16,3-3-12-16,0 0-4 0,3-2-2 15,-1-3-2-15,1-3 1 16,-3 1 0-16,3-4 1 16,-6 1-2-16,-3-3-2 15,-6-3-8-15,-6 1-3 16,-3-1-7-16,-6 3-2 16,0 3 4-16,-3 2 5 15,1 6 6-15,-1 5 3 0,3 3 2 16,3 2 2-16,3 3 1 15,0 2 3-15,6 9-3 16,3-4 0 0,6-4-3-16,6-3-1 0,3-3-6 15,9-2 0-15,-1-3-21 16,4-6-7-16,3-18-20 16,-3 0-5-16,-3 1-10 15,-4-1-4 1,-2 0 41-16,-3 0 57 15,-6 0 30-15,-3 0 3 16,-6 6 1-16,-3 2-19 16,-6 5-7-16,0 6-16 15,-3 5-5-15,3 10-7 16,-2 14-1-16,5-6 3 0,3 1-3 0,3-3 0 16,3-3 5-16,3-5 3 15,5-3-2-15,4-5 0 16,3-5 1-16,0-9 4 15,0-2-13-15,0-16-2 16,-6-2 4-16,-3-3 3 16,-3-5-1-16,-6-1 0 15,-3-2-3-15,-3-3 1 16,-3 3-2-16,-3 6-1 16,0 4 1-16,3 6-1 0,0 2-3 15,3 9 0-15,0 7-5 16,3 11 0-1,3 8 2-15,6 5 3 16,3 8 13-16,3 6 8 0,3 4-3 16,-3 6 2-16,0 0-8 15,0-8-1-15,2-2-4 16,-2-9-3-16,9-5-36 16,-3-7-73-1,0-6-56 1,0-8 63-16</inkml:trace>
  <inkml:trace contextRef="#ctx0" brushRef="#br0" timeOffset="9">9872 9464 316 0,'-15'-5'121'0,"15"5"-66"0,3 0-71 0,-3 0 18 16,0 0-15-16,0 0-2 15,0 5-53-15,-3 6-23 16,6 2-13-16,-3 11-4 16</inkml:trace>
  <inkml:trace contextRef="#ctx0" brushRef="#br0" timeOffset="10">9869 9721 256 0,'-6'2'96'0,"6"1"-52"0,3-8-100 0,3 2-5 15,3-2-35-15,3-3-8 16</inkml:trace>
  <inkml:trace contextRef="#ctx0" brushRef="#br0" timeOffset="11">10601 9311 100 0,'0'-16'38'0,"0"8"-20"0,-6-3 7 0,6 9 20 16,-3-1-2-1,0-2-1-15,-5 2-12 0,-4 6-6 16,-3 2-14 0,0 6-4-16,-3 10-2 0,0 8-2 0,3 5-2 15,3 3-2-15,6 0-1 16,6-5-1-16,6-5 3 15,6-1 0-15,6-13 1 16,3-5 2-16,3-8 3 16,-3-5 2-16,-1-6 1 15,1-5 2-15,-6-2 1 16,-3-3-1-16,-3-8-1 16,-3 2-3-16,-6-2 1 15,-3 3-4-15,0-1 0 16,-3 6-8-16,0 2-4 15,0 6-28-15,3 0-14 0,0 5-46 16,3 3-34 0,0-1 56-16</inkml:trace>
  <inkml:trace contextRef="#ctx0" brushRef="#br0" timeOffset="12">10783 9202 184 0,'0'27'71'0,"3"-19"-38"0,0 13-30 0,-3-5 17 16,0 5 1-16,0 5 4 16,0 1 0-16,0 2 0 15,0-3-14 1,0 1-2-16,0-3-2 0,0-6-3 16,3-2-3-16,-3-3 2 0,3-2 0 15,-3-3-6-15,0-8 0 16,3-3-4-16,3-2 0 15,3-6 1-15,0 1 2 16,0-1-3-16,2 0 0 16,1 4 4-16,0-1 1 15,3 2 2-15,0 6 0 16,0 6 4-16,-3 4 2 0,6 3 20 16,-9 3 7-1,-6 0-5-15,-3-3-4 16,-3 1-3-16,-6 7-1 15,-6-5-14-15,-3-6-3 16,0 1-18-16,0-3-5 0,3-3-41 16,-5-10-15-16,5-3-54 15</inkml:trace>
  <inkml:trace contextRef="#ctx0" brushRef="#br0" timeOffset="13">11283 9303 120 0,'-3'-6'46'0,"3"-1"-24"15,0 4-4-15,0 3 18 0,0 0-1 16,-3 0 4-16,0 3-10 15,-3-1-5-15,-6 3-14 16,-6 6-4-16,1 10 0 0,-1 3 1 16,3 5 1-16,3 6 0 15,3 2 0-15,3 8-2 16,6-6-1-16,9-7-1 16,6-6 0-16,3-4 4 15,5-12 3-15,1-10-4 0,0-8 1 16,-6 3-5-16,3-11 0 15,-3-2 1-15,-6-4 2 16,-4-4 1-16,-8 2 1 16,-2-5-7-16,-4 0 0 15,-3 2-8-15,0 4-3 16,0 4-30-16,0 3-11 16,3 6-36-1,3-1-50-15,3 3 36 16</inkml:trace>
  <inkml:trace contextRef="#ctx0" brushRef="#br0" timeOffset="14">11423 9316 176 0,'-21'8'68'0,"15"0"-36"0,0 16-31 16,3-8 16-16,0 2 4 15,0 6 5-15,3 2 3 16,3 3 2-16,3-2-16 15,9 10 0-15,6-11-1 0,3-4 1 16,3-12 1-16,-4-10 0 16,1-5 0-16,3-6-4 15,0-5-2-15,-3-5-4 0,-7 0 1 16,-8 0-2-16,-9-11 2 16,-6 3-4-1,-3 3 0-15,-2 2-10 0,-4 5-3 16,0 6-28-16,0 2-11 15,3 4-36-15,0 4-16 16,6 0 1 0</inkml:trace>
  <inkml:trace contextRef="#ctx0" brushRef="#br0" timeOffset="15">11706 9300 232 0,'3'11'88'0,"0"-1"-48"0,0 22-36 0,0-11 21 0,-3 8-1 16,-3 6 5-1,0-4-11-15,3 12-3 0,0-6-9 16,0 3-6-16,3-11-1 0,0-6-32 16,6-4-15-16,-1-6-38 15,4-8-51 1,0-7 36-16</inkml:trace>
  <inkml:trace contextRef="#ctx0" brushRef="#br0" timeOffset="16">11950 9377 208 0,'-12'-3'77'0,"0"8"-42"0,3 9-43 0,6-9 10 16,-6 6 16-1,3 4 10-15,0 7 6 0,0 4 2 16,3 6-19-16,9 2-8 0,6-2-4 16,3-6-1-16,3-4 2 15,6-9 3-15,0-13 5 16,2-8-4-16,4-5 2 16,-6-3-3-16,-3-3 2 15,-9-7 3-15,-6-1 3 16,-9 4-7-16,-9-9-3 15,-3 0-7-15,-3 3-2 16,-3 8-8-16,0 2-2 16,0 9-26-16,-2 2-13 0,2 5-33 15,12 3-14-15,9 8-8 32</inkml:trace>
  <inkml:trace contextRef="#ctx0" brushRef="#br0" timeOffset="17">12375 9406 264 0,'-17'0'99'0,"20"0"-54"0,-3 0-31 0,0-3 28 16,0 3-19 0,8 0-2-16,1 0-9 0,3-2 0 15,3-1-7-15,3 0-3 16,0 1-1-16,0-1-4 0,3 3 0 16,-4 5-25-16,7 1-9 15,-6-9-43-15,-3 11-18 16,-9 0-9-1</inkml:trace>
  <inkml:trace contextRef="#ctx0" brushRef="#br0" timeOffset="18">12343 9509 228 0,'-12'0'88'0,"24"0"-48"0,-3 0-47 15,3 3 53 1,2-1-12-16,4-2-12 16,3 3-6-16,0-3-10 15,6 0-4-15,2 0-1 0,1 0-17 16,-6 0-6-16,-3 0-58 16,-3 0-24-16</inkml:trace>
  <inkml:trace contextRef="#ctx0" brushRef="#br0" timeOffset="19">12831 9327 156 0,'-18'2'60'0,"18"-4"-32"0,0-1-13 16,0 3 18-16,0 0-3 15,9 0 2-15,3-3-9 0,0-2-2 16,6 0-12-16,2-1-5 0,1 4-1 15,3 2-2 1,-3 5-1-16,0 3-4 16,-3 13-2-16,-6 3 7 0,-15 5 4 15,-3 5-2-15,-6-2 0 16,-6 3 1-16,0 2 0 16,-3 0-5-16,-6-8 1 15,4-5 9-15,2-3 3 16,6-5 1-16,3-6 2 15,6 1-6-15,6-6-3 16,9-2-3-16,6-3 0 16,6-3 0-16,2 3 3 0,4 0-3 15,3 0-2-15,-3 0 2 16,0-3 2 0,-1 3-26-16,-2-2-11 0,-3-6-26 15,0 0-11 1,-3-8-40-16</inkml:trace>
  <inkml:trace contextRef="#ctx0" brushRef="#br0" timeOffset="20">13197 9020 252 0,'-6'0'96'0,"6"8"-52"0,0 7-54 16,0-1 14-16,0 2 3 0,0 10 5 16,0 6-1-16,0-3 1 15,0 0-7-15,3-3-5 0,3-2-1 16,0-3-37-16,0-5-14 15</inkml:trace>
  <inkml:trace contextRef="#ctx0" brushRef="#br0" timeOffset="21">13426 9401 264 0,'-9'8'101'0,"12"-8"-54"0,0 2-50 16,-3-2 32 0,18 3-4-16,0-3-7 15,0-5-6-15,3 5-7 16,2-6-4-16,4 6 0 0,-3-2-37 15,0-1-15-15,-6 0-51 16,-3 3-47-16,-9 0 54 16</inkml:trace>
  <inkml:trace contextRef="#ctx0" brushRef="#br0" timeOffset="22">13465 9533 268 0,'-3'0'101'0,"6"0"-54"0,12-3-48 0,-9 3 18 16,3-2-12-16,5-1-1 16,7-2-11-16,6-1-5 15,3 1-54-15,12-3-23 16,-4 3-8-16,-5 2-2 16</inkml:trace>
  <inkml:trace contextRef="#ctx0" brushRef="#br0" timeOffset="23">13893 9300 208 0,'-5'-10'79'0,"5"10"-42"0,2-6-28 16,1 4 22-16,6-1-6 15,0 0 0-15,6 1-7 16,0-1-3-16,0 0-9 16,0 6-6-16,0 2-3 0,-3 6 2 0,-6 7 2 15,-6 9 0-15,-6 2-1 16,-3 3-2-16,-9 2 1 16,0 1 1-16,-3 7 2 15,3-5-1-15,3-5 2 16,1-9 13-16,2-4 9 15,6-3-6-15,0-3-3 16,6-2-5-16,3-3-2 16,6-6 1-16,8 1 4 15,7-3-10-15,9-8-5 16,3 3 1-16,-1-1 1 16,1 9-13-16,3 0-7 0,-6 2-48 15,-10 0-18-15,-2 1-47 16</inkml:trace>
  <inkml:trace contextRef="#ctx0" brushRef="#br0" timeOffset="24">14572 9496 104 0,'0'0'41'0,"3"3"-22"0,-3-1 2 15,0-2 19-15,0 0-1 16,0 0-1-16,0 3-13 16,-3 2-2-16,-3-2-14 15,0-1-5-15,-3 1-3 0,3-3-1 16,-3 0 2-16,3 0-1 15,1 0-1-15,2-3 1 16,3-2-1-16,3 0-5 16,2 2-1-16,1 1 3 15,3-1 1-15,-3 3 2 0,0 0 0 16,0 0 6 0,-3 3 6-16,-3-3 3 15,0 0 0-15,-3 2-10 0,0 1-2 16,0-1-32-16,0 1-13 15,0 0-62 1</inkml:trace>
  <inkml:trace contextRef="#ctx0" brushRef="#br0" timeOffset="25">14551 9723 160 0,'0'0'63'0,"3"0"-34"0,3 3-19 0,-3 2 17 0,0 1 7 16,0 4 3-16,0 1-4 15,-3 7 0-15,-3 1-19 16,-3-3 1-16,-3 0-1 0,-3 0-7 16,-5 2-2-16,-1-2-34 15,3 0-15-15,-3-3-80 16</inkml:trace>
  <inkml:trace contextRef="#ctx0" brushRef="#br0" timeOffset="26">15340 9506 136 0,'0'-2'52'0,"0"2"-28"0,0-3-13 0,0 3 15 0,0-2 5 16,0-1 6-16,0 0-7 16,-3 1-3-1,0-1 7-15,-12 3-20 0,0 5-4 16,-2 1-3 0,-1 1-4-16,3 4-2 15,3 0 0-15,3-3-1 0,6 0-5 16,3 2 1-16,6 3 2 15,6-2 1-15,3 7 1 16,0-2 0-16,-1 3-3 16,-2-6 2-16,-3 0 5 15,-3 1 5-15,-3-1 6 16,-6-3 5-16,-9 4-10 0,0-6-3 16,-2 2-3-16,-1-5 0 15,0-2-2-15,0 0-2 16,3-3-19-1,3-3-8-15,0-2-26 0,6-3-9 16,6 0-29 0,3 0-30-16,0 0 45 15</inkml:trace>
  <inkml:trace contextRef="#ctx0" brushRef="#br0" timeOffset="27">15379 9517 208 0,'0'0'79'0,"3"3"-42"0,-3 2-30 0,3 0 20 16,0 6-5-16,0 10-1 15,0 6-9-15,0-1-3 0,0 0-5 16,0-2-3-16,3-3 2 16,-1-2-15-16,1-3-7 0,-3-6-41 15,0-2-18-15,3-5-15 16</inkml:trace>
  <inkml:trace contextRef="#ctx0" brushRef="#br0" timeOffset="28">15397 9456 216 0,'-6'-10'82'0,"6"10"-44"0,3-6-47 15,0 4 14-15,0-1-7 0,0 3 0 16,3-3-5-16,-1 3-3 15,4 0-32 1,0 3-15-16,0 0-17 0,3-1-4 16</inkml:trace>
  <inkml:trace contextRef="#ctx0" brushRef="#br0" timeOffset="29">15590 9491 160 0,'-15'5'60'0,"3"-2"-32"0,0 4-20 0,6-1 16 0,-2 2-3 16,-4 2 2 0,0 9-9-16,0 13-3 15,3-6-6-15,3-2-4 0,3 0 0 16,3-3-1-16,3-5 0 16,3-3-3-16,0-2 2 0,9-4-1 15,0-7 0-15,-1-2 0 16,-2-3-2-16,0-3 3 15,-6-3 0-15,0-5 3 16,0-2 1-16,-6 2-1 16,0 0 1-16,0 3-2 15,0 2 2-15,0 0-4 16,0 6 0-16,0 3-1 16,0 2-2-16,6 18 5 15,0 3 1-15,3 3 0 16,0 2 1-16,0 6 7 0,-3 0 5 15,-3-3-1-15,-3-2 2 16,-6-1-5-16,-3-2 1 16,-3-3-7-16,0-5-1 15,-3-3-9-15,0-5-4 16,0-5-28-16,1-3-12 16,-1-3-29-1,3-2-42-15,6-3 38 16</inkml:trace>
  <inkml:trace contextRef="#ctx0" brushRef="#br0" timeOffset="30">15679 9575 184 0,'0'8'71'0,"3"8"-38"0,0 18-39 15,0-23 12-15,-3 2 16 16,0 3 10-16,0 0-3 15,0-3-2-15,0 1-15 16,0-4-8-16,0-2 0 0,0-3-5 16,3 1 0-16,-3-6 1 15,3-6 2-15,3-4-8 16,0-3-3-16,3-9 2 16,3-4 2-16,0 2 0 15,0 3 4-15,0 5 4 16,3 3 6-16,0 5-3 0,-1 8 2 15,1 8 6 1,3 13 3-16,-3 0-6 0,-3 3-4 16,0-3-2-16,-3 0-1 15,0-2-5-15,0-6 1 16,-3 0-31-16,0-2-14 16,-1-3-48-1,4-6-47-15,3-4 48 16</inkml:trace>
  <inkml:trace contextRef="#ctx0" brushRef="#br0" timeOffset="31">16191 9382 160 0,'-15'-5'63'0,"15"5"-34"0,0 2-27 16,0-2 32-1,0 14-3-15,0 4 0 16,0 6 1-16,0 3-18 16,0-1-1-16,0 8-2 0,0 1-6 15,0-6-1-15,0-3-7 16,0-5-2-16,0-5-49 16,0-2-21-16,0-1-26 15</inkml:trace>
  <inkml:trace contextRef="#ctx0" brushRef="#br0" timeOffset="32">16057 9554 244 0,'-3'-8'90'0,"9"11"-48"0,3-6-42 0,-3 3 16 16,6 0-3-16,3-2 3 15,6-1-9-15,6 0-2 16,-1 1-3-16,1-1-48 0,-3 0-19 16,3 1-42-16</inkml:trace>
  <inkml:trace contextRef="#ctx0" brushRef="#br0" timeOffset="33">16450 9514 172 0,'-3'14'66'0,"6"-1"-36"0,0 24-24 16,0-19 17-16,-3 4 3 15,0-1 5-15,0 0-9 16,0-3 0-16,0-2-13 0,0-2-5 0,0-1-3 16,0-3-1-16,0-2 2 15,0-2-3 1,0-6 0-16,0-3-4 0,0-2-1 16,0-3-2-16,0-3 0 15,3 1 2-15,-3-14 2 16,9 0 2-16,0 3 1 15,0 0 1-15,0 2 0 16,0 3 0-16,3 3 0 16,0 2 2-16,-3 6 3 0,3 5-2 15,-1 5 0 1,1 9 10-16,-3 2 3 16,-3 5 1-16,0-3 0 15,-3 1-5-15,-3-3-2 0,0-1-4 16,0-4 1-1,0-3-4-15,0 0-2 0,0-3 0 16,3-7-4 0,0-4 0-16,3-2-7 15,6-15-4-15,0 4 3 16,0 0 2-16,0 6 5 16,0 3 2-16,0 4 2 0,-4 4 0 15,1 10 4 1,0 8 2-16,0-1 0 15,-3 1-1-15,0-2-1 16,-3-1 0-16,3 0-9 16,-3-2-4-16,3-1-35 0,0-2-14 15,3-3-19 1,0-2-40-16,3-3 31 16</inkml:trace>
  <inkml:trace contextRef="#ctx0" brushRef="#br0" timeOffset="34">16891 9559 160 0,'-18'-5'63'0,"15"8"-34"0,-6-3-14 0,6 2 18 16,-3 4-7-16,0-1-1 16,-3 8-10-16,0 8-4 0,0 1-6 15,1 1 1-15,2 1 3 0,0 0-3 16,3-5-1-1,3 2-5-15,3-3 0 16,3-5 2-16,2-7 3 0,1-6-4 16,3-3-1-16,-3-2-5 15,0-6 1-15,3 1 0 16,-3-4 2-16,-3 1 1 16,-6-13 3-16,0 2-1 15,0 3 2-15,0 5-2 16,0 3-1-16,0 5-2 15,0 2 1-15,0 12 1 16,6 10 0-16,0 2 2 0,0 1 1 16,3-1-4-16,0 1 1 15,3-3-13-15,-3-3-7 16,2-3-29-16,1 1-11 16,0-6-29-1</inkml:trace>
  <inkml:trace contextRef="#ctx0" brushRef="#br0" timeOffset="35">17099 9599 208 0,'-18'-18'77'0,"12"18"-42"0,0 0-23 0,3 0 21 16,-2 8-17-16,-1 7-4 15,-3 1-7-15,0 0-2 0,0 3-1 16,0 2 3-16,0-3 1 0,3-2 0 15,3 0-1-15,3-3-1 16,3-5 0 0,0 0-2-16,3-5 1 0,0-3 0 15,3-3 1-15,-3-5-2 16,3-2 1-16,-3 2 0 16,0-3 1-16,0 3-5 15,-3-2 1-15,-3 4 0 16,2 1 0-16,-2 0-3 15,0 5 0-15,3 8-1 16,0 2 0-16,6 6 0 16,3 5 0-16,0 6 7 0,-3-3 5 15,0 2 7-15,-3-2 3 16,-9 0 4-16,-6-1 3 16,-3-1-11-16,-3-4-3 15,-3-2-3-15,-2-3 0 16,-4-5-11-16,-3-2-3 15,-3-6-24-15,3-6-10 16,1-2-23-16,5-2-11 16,6-1-42-1</inkml:trace>
  <inkml:trace contextRef="#ctx0" brushRef="#br0" timeOffset="36">17251 9517 228 0,'6'-3'85'0,"-3"3"-46"0,0 3-15 16,-3-3 29-16,0 0-9 15,0 0-4-15,0 0-22 16,0 0-11-16,0 0-5 0,0 0-5 15,0 0 0-15,0 0-40 0,0 0-17 16,0 5-75 0</inkml:trace>
  <inkml:trace contextRef="#ctx0" brushRef="#br0" timeOffset="37">17296 9747 208 0,'-6'8'79'0,"6"-8"-42"0,0 0-32 0,0 0 19 16,0 0 5-16,-3-2 4 15,0 2-9-15,0 0-4 16,3 0-11-16,0 0-13 0,0-3-5 16,3 0 2-16,0 3 2 15,-3 0 0-15,3 0 4 16,-3 0 2-16,0 0 4 15,0 0 2-15,0 3 3 16,-3 0-12-16,0-3-5 16,0-3-79-16,0 0-74 15,0-2 42-15</inkml:trace>
  <inkml:trace contextRef="#ctx0" brushRef="#br0" timeOffset="38">17852 9335 84 0,'-3'-3'33'0,"0"0"-18"0,-12 1 11 16,7-1 18-16,-1 3-8 16,0 3-1-16,-6 7-14 0,0 6-3 15,-3 3-10 1,0 4-1-16,0 9 0 0,3 10-3 16,4 6-1-16,8 0 3 15,6-6 3-15,8-5 5 0,13-8 3 16,9-5-3-16,0-8 2 15,2-8-5 1,-2-8-1-16,0-8-2 0,-3-16 0 16,-9 0 2-16,-4-2 4 15,-11-3 1-15,-12-3 0 16,-5-2-1-16,-7 4 1 16,-12 7-4-16,0-1-1 15,3 5-6-15,4 3-3 16,2 8-25-16,6 1-9 15,6 7-38-15,9 5-17 16,15 3-31 0</inkml:trace>
  <inkml:trace contextRef="#ctx0" brushRef="#br0" timeOffset="39">18043 9377 104 0,'9'-3'41'0,"-18"3"-22"0,15 3-7 0,-6-3 35 16,3 10-3-1,0 6-12-15,0 3-4 16,0 5-17-16,-3 2 4 0,0 6 3 16,0 2-8-16,0 1-1 15,0-9 4-15,0-5 3 16,0-2-8-16,0-3-2 15,0-6 0-15,0-2 1 16,0 0-6-16,0-8 0 16,0 0-1-16,0-18-7 15,3-1 0 1,0 1-2-16,0-1 1 0,3 1 2 16,2 2 2-1,1 2 4-15,3 4 2 0,3 5-7 16,0 7-4-16,3 6 11 15,0 0 5-15,-3 16-2 16,0-3-1-16,-1-2 4 16,-2-1 3-16,-3-2 2 15,-6 0 3-15,-6-3-3 16,-3 0 0-16,-6-2-10 16,-5-3-1-16,-4-3-9 15,0 0 0-15,-3-2-8 16,-3-3-1-16,6 0-11 15,4-3-43-15,20-5-63 32</inkml:trace>
  <inkml:trace contextRef="#ctx0" brushRef="#br0" timeOffset="40">18558 9379 152 0,'-3'-2'57'0,"3"2"-30"0,-3 0-7 16,3 5 19-16,-3 0-13 15,0 1-2-15,0 2-12 0,-3 2-3 16,-6 6-5-1,3 8 4-15,-6 10 2 0,9 9-3 16,3-4-2-16,0-2-2 0,9-5-3 16,3-5 7-16,3-6 5 15,3-5 5-15,3-8 2 16,3-8-4 0,-1-6-1-16,1-10-4 0,-3-5 1 15,0 0-6-15,-6-3-1 16,-3-2 0-16,-3-3 0 15,-6 0-2-15,-3 5-2 16,-6 3-2-16,0 2 1 16,-3 1-6-16,0 4 0 15,3 4-37-15,0 7-13 16,3 0-28-16,3 3-54 16,3 0 33-16</inkml:trace>
  <inkml:trace contextRef="#ctx0" brushRef="#br0" timeOffset="41">18769 9417 152 0,'-3'0'57'0,"0"5"-30"0,3 5-34 16,-6-2 10-16,3 6 10 16,0 4 6-16,6 6 6 15,0 13 2-15,3 0-14 16,0-3 3-16,3-2 2 0,3-3-2 0,6-8 3 15,-3-2-1 1,3-8-2-16,2-4 0 16,4-7 0-16,-3-2 0 0,-3-6 0 15,-3-11 3-15,-6-4 0 16,-3-1-6-16,-9-3-3 16,-6-2-5-16,-3 3-4 15,-3-1 0-15,0 6-1 16,-3 3-7-16,0 4 0 15,3 4-32-15,4 2-12 16,-1 3-40-16,6 2-17 16,6 3 8-16</inkml:trace>
  <inkml:trace contextRef="#ctx0" brushRef="#br0" timeOffset="42">19076 9369 216 0,'0'3'82'0,"6"2"-44"0,-3 16-33 15,0-10 17-15,-3 7 12 16,3 6 8-16,0 2-17 16,0 6-7-16,-1 3-11 15,1-4-3-15,0-2 0 0,-3-5-2 16,3 0 1-16,-3-5-24 15,0-4-11-15,0-1-38 16,0-6-18-16,0 0-16 16</inkml:trace>
  <inkml:trace contextRef="#ctx0" brushRef="#br0" timeOffset="43">19293 9459 180 0,'-6'-3'68'0,"6"6"-36"0,-3 0-37 0,3-1 10 16,-3 6 3-16,0 5 5 0,-3 3 5 15,0 11 3-15,0 7-11 16,3-2-6-16,3 2-2 0,3-2 0 16,6-6 3-16,3-2 7 15,3-5 4-15,12-9 3 16,-3-7 3-16,2-6-6 16,1-7-1-16,-3-11-3 15,-3-9 0-15,-6 1 7 16,-9-5 2-16,-6-3-4 15,-6 3-2-15,-3 7-1 16,-6-2 2-16,-6 0-9 0,0 5-4 16,3 6-22-1,-3 7-8-15,4 6-30 0,2 10-12 16,3 3-67 0</inkml:trace>
  <inkml:trace contextRef="#ctx0" brushRef="#br0" timeOffset="44">19704 9509 280 0,'-6'-3'104'0,"9"6"-56"0,0-3-49 0,-3 0 18 15,6 0-1-15,3 0 2 16,3-3-9 0,2 1-3-16,10-1-4 0,3 1-2 0,0-1 1 15,-3 3-8 1,-1 0-3-16,-2 0-27 0,-3 0-14 16,-3 3-53-1,-3 2-40-15,-6 0 57 16</inkml:trace>
  <inkml:trace contextRef="#ctx0" brushRef="#br0" timeOffset="45">19692 9668 216 0,'-6'3'82'16,"9"-3"-44"-16,6 2-42 0,0 1 13 0,0-3 4 15,6 0 3 1,-1-3-3-16,10 1-3 0,3 2-5 16,0 2-4-16,0-2 2 15,-4 3-15-15,-2-3-7 0,-3 2-87 16</inkml:trace>
  <inkml:trace contextRef="#ctx0" brushRef="#br0" timeOffset="46">20254 9379 164 0,'-3'-5'63'0,"0"5"-34"0,6 0-25 0,-3 0 15 16,0 0 4-16,3 11 6 0,6 5-3 16,-3 7 2-16,0 7-16 15,0 7-5-15,0 5-2 0,0 0-1 16,-3-7 0-16,0-4-2 16,0-7-2-16,0 0-6 15,-3-8-1-15,3-3-48 16,-3-5-18-16,0-8-23 15</inkml:trace>
  <inkml:trace contextRef="#ctx0" brushRef="#br0" timeOffset="47">20186 9562 280 0,'-15'-5'104'0,"18"5"-56"0,0 0-56 0,-3 0 18 15,6 0 4-15,3 0 6 16,6-3 1-16,12-2 2 16,2 2-13-16,7-2-8 0,3 2-2 15,5-2-7-15,-2 2 0 16,-3 1-65-16,-4-1-29 16,-5 0-20-16</inkml:trace>
  <inkml:trace contextRef="#ctx0" brushRef="#br0" timeOffset="48">20635 9491 180 0,'-12'-8'68'0,"10"5"-36"0,-1 0-15 0,3 1 20 0,0-1-6 15,0 0-1-15,3-2-16 16,2 0-7-16,7-3-4 15,3 3-3-15,6-1 3 0,6 4-4 16,-3 2-2-16,-1 2-3 16,-5 9-1-16,-3 5 6 15,-6 5 5-15,-6 5-2 0,-9 9 1 16,-12 2 1 0,-3-5 0-16,-2-3 0 0,-1-5 0 15,0-1 4-15,3-7 5 16,0-3 4-1,9-2 2-15,4-3-8 0,2 0-2 16,6-3-3-16,6-2-1 16,5-3-3-16,7 0 1 15,12 0-4-15,3 0 0 16,0 0-4-16,-4 0 1 16,1 0-18-16,-3 0-8 15,-6 0-17-15,-3-3-9 16,-7 1-44-1,-2-1-32-15,-3-2 59 16</inkml:trace>
  <inkml:trace contextRef="#ctx0" brushRef="#br0" timeOffset="49">20912 9125 240 0,'-6'-2'90'0,"9"4"-48"0,0 20-45 16,0-6 16-16,0 2 4 16,0 6 6-16,-3 0-12 15,3-1-4-15,0 4-4 0,0 2 0 0,3-5 0 16,0-3-21-1,-3-5-10-15,0 0-50 16,0-3-62-16,-3 0 34 16</inkml:trace>
  <inkml:trace contextRef="#ctx0" brushRef="#br0" timeOffset="50">21159 9504 236 0,'-6'-3'90'0,"12"6"-48"0,-6-3-34 16,0 0 24-16,3 0-5 15,9-3 4-15,6 1-13 16,3-4-5-16,6 1-8 16,2 0-6-16,1-1-2 0,-3 4-29 15,3-1-12-15,-6 3-48 16,-7 5-56 0,-5 3 43-16</inkml:trace>
  <inkml:trace contextRef="#ctx0" brushRef="#br0" timeOffset="51">21222 9660 264 0,'-3'0'99'0,"18"3"-54"0,-3-19-46 0,-6 13 20 16,5-8-11-16,4 4-2 16,6-1-3-16,6 0 0 15,3 2-2-15,2 1-47 0,-2 0-19 16,-3 0-44-1</inkml:trace>
  <inkml:trace contextRef="#ctx0" brushRef="#br0" timeOffset="52">21731 9419 216 0,'-12'-8'82'0,"12"-8"-44"0,6 6-31 0,0 2 18 16,3 0-13-16,6 0-2 15,2 0 3-15,4 3 1 16,0 2-7-16,-3 11-4 0,-3 3-2 16,-3 4-4-16,-9 9 0 15,-9 8-3-15,-9 8-1 16,-6 7 6-16,-3 1 2 15,-3-8 5-15,-2-6 1 16,5-5 12-16,3-5 5 0,3-5-1 16,6-4 0-1,6-4-8-15,9-3-2 16,6-5-3-16,9-3 1 16,9-3-4-16,6 0-2 0,2 1-5 15,7-1 0-15,0 0-5 16,-7 1 1-16,-2 2-22 15,0 0-11-15,-12 2-33 16,-3 1-14-16,-7 2-32 16</inkml:trace>
  <inkml:trace contextRef="#ctx0" brushRef="#br0" timeOffset="53">22725 9430 228 0,'-12'0'88'0,"12"2"-48"0,0 6-47 16,0 0 14-1,0 8 4-15,0 3 7 0,0 2-9 16,0 13-2-16,3 1-5 16,0-9 1-16,0-5 2 0,-3-5-15 15,3 0-8-15,0-3-38 16,3-7-13-16,-6-6-20 16</inkml:trace>
  <inkml:trace contextRef="#ctx0" brushRef="#br0" timeOffset="54">22716 9414 260 0,'-12'-11'96'0,"6"-2"-52"0,0 8-45 0,6 5 33 16,0-8-5-1,3 3-9-15,6-3-5 16,3 0-8-16,6 2-6 0,3 1 0 15,3 0-4-15,5 2-1 16,-2 1-8-16,0-1-2 16,-3 6 4-16,-3-3 5 15,-4 2 2-15,4 1 0 16,-3 5 1-16,-3 5 0 16,3 0 3-16,0 0 2 15,-3 3-5-15,-4 5 1 0,1 1 3 16,-3 1 4-16,0 1-1 15,0 5 0-15,-6 6-3 16,6-9-1-16,-6-2 1 16,-3-5 2-16,0-4 1 15,-6-4 1-15,-6 0-5 16,-12-3 1-16,4-3 2 16,-10 0 1-16,3 0 1 15,-6 1 2-15,-2-4-3 16,2 1 0-16,3-3-1 15,6 0 1-15,3 0-20 0,1 0-8 16,11-3-36 0,3 1-13-16,6-4-22 15</inkml:trace>
  <inkml:trace contextRef="#ctx0" brushRef="#br0" timeOffset="55">22740 9260 208 0,'-12'-5'79'0,"18"10"-42"0,-6-5-43 31,6 8 34-31,0 3 1 0,3 2 0 15,0 14-3-15,6 2-14 16,2 0-5-16,-2 0-1 0,3 0 3 16,-3-2 5-16,-3-6-4 15,0-3 2-15,-3-5-7 16,-6 1-1-16,6-6 0 16,-3-3 0-16,0-5 2 15,0-5 3-15,2-9-4 16,1-7-1-16,6-13-2 0,12-9 1 15,0-17-4 1,9-7 0-16,5 1 1 0,1 3 0 16,6 2 0-16,-7 8 0 15,-8 11-22 1,3 7-10-16,-7 6-37 0,-2 8-16 16,0 3-30-1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18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5276 7848 176 0,'-3'-8'68'0,"3"5"-52"0,3-2 14 15,-3 5 4-15,3-3-2 16,0 0 3-16,-3 3-4 16,0 0-1-16,3 0-17 15,3 6 1-15,0 2 2 0,3 5 1 16,0 5 1-16,3 6 2 16,0 0 0-16,0 2-7 0,0 4-3 15,0-1-1-15,-1 0-1 16,1 0-4-16,0-3-1 15,0-2-1-15,0-5 1 16,-3-3 0 0,0-6 3-16,-3-2-3 0,0-3 0 15,-3-2 3-15,3-6 3 16,-3-5-2-16,0-2 1 16,0-6-5-16,3-3 0 15,-3-2-1-15,3-3 1 16,0 1-4-16,-1-4 0 15,1-2 1-15,0 0 0 16,3 0 0-16,-3 2 2 0,3 1-1 16,0-1 2-16,-3 4-2 15,0 2 2-15,0 2-2 16,-3 3 2-16,-3 3-4 16,3 2 0-16,0 3-17 15,0 3-8-15,0 2-26 16,3 3-12-1,3 6-30-15,6-1-11 0,3 0-12 16</inkml:trace>
  <inkml:trace contextRef="#ctx0" brushRef="#br0" timeOffset="1">5898 7848 244 0,'0'0'90'0,"0"0"-70"0,0-6 2 0,0 4-6 15,-3-1 4-15,0-2 7 16,-2-1 3-16,-4 1 2 16,-3 0-17-16,-3 2-2 0,0 6 0 15,-3 5-7-15,0 2-3 16,0 9-2-16,0 7-1 16,4 3-3-16,2 3 2 15,3 0-4-15,6 0 1 16,3-3 0-16,6-3 2 15,3-2 1-15,3-5 1 16,2-9 0-16,4-5 2 16,0-7-1-16,3-9-1 15,0-5 3-15,0-2 0 16,-3-3 1-16,-4-6 0 0,-5 1 2 16,0 2 3-16,-3 3-4 15,-3 2-1-15,0 6 7 16,-3 2 2-16,0 9-9 15,0 2-4-15,3 10-3 16,0 6 2-16,3 3 0 16,0 2 1-16,3 3 0 15,0 0 0-15,3-3-3 16,-3 0 2-16,3-5-15 16,0-3-4-16,-4-5-19 0,4-3-7 15,0-7-20-15,0-9-9 16,0-8-34-1</inkml:trace>
  <inkml:trace contextRef="#ctx0" brushRef="#br0" timeOffset="2">6148 7400 244 0,'-8'0'93'0,"8"6"-72"0,0 2-4 0,0 0-7 16,0 10 14-16,0 9 11 0,0 7 2 16,0 11 0-16,-3 8-20 15,3 8-8-15,0 2-2 0,0-2-2 16,0-5 2-16,3-6-6 16,0-5-1-16,-1-5-2 15,1-14 0-15,0-5-22 16,0-2-10-1,3-3-20-15,0-6-6 16,0-10-28-16,3-8-46 16,0-5 38-16</inkml:trace>
  <inkml:trace contextRef="#ctx0" brushRef="#br0" timeOffset="3">6291 7800 276 0,'-6'0'104'0,"3"0"-81"0,3 5-8 0,0 1-11 15,0 4 6-15,0 6 5 16,0 8 6-16,3 2 4 16,0 3-13-16,3 3-2 0,3 0-3 15,0-3-3-15,3-3-1 16,0-2-1-16,3-5-2 16,0-6 3-16,0-5 0 15,0-8 1-15,2-8 2 16,-2-5-1-16,0-8 0 15,-3-6-3-15,0-2-2 16,-3-3 1-16,-3 3 1 16,-3 3-1-16,0 5 2 15,0 2 2-15,0 6 2 16,0 5-3-16,0 5-3 0,3 8 0 16,0 9 1-16,3 4 1 15,-1 6 3-15,4 0-3 16,0 2 0-16,-3 1-1 15,0-1 1-15,0-2-11 16,0-5-4-16,3-4-34 16,0-4-13-16,3-8-33 15,3-11-12-15,-1-5-2 16</inkml:trace>
  <inkml:trace contextRef="#ctx0" brushRef="#br0" timeOffset="4">6768 7848 316 0,'-12'13'118'0,"12"-8"-92"0,6 0-9 16,-6-5-10-16,6 6-5 0,-3-1 3 15,3 3 9-15,5 2 3 16,1-2-8-16,-3-2-3 0,6-4-2 16,0 1 0-16,3-3 0 15,6-3 2-15,-6-2 1 16,-1-3 1-16,-2-2 2 15,-3-4-5-15,-6 4-1 16,0 2-2-16,-9-5 1 16,-6-6-2-16,-6 3 2 15,-6 6-9-15,-2 4-3 0,-1 9-2 16,-3 10-1-16,0 6 4 16,9 2 3-16,4-5 9 15,-1 13 5-15,0 8 0 16,9 0 2-16,9 0-4 15,9-3-2-15,9-2-2 16,8-3-3-16,10-8 1 16,6-7 1-16,-1-12-17 15,1-7-4-15,3-8-53 16,-7-8-22-16</inkml:trace>
  <inkml:trace contextRef="#ctx0" brushRef="#br0" timeOffset="5">4791 8916 160 0,'-12'0'60'0,"9"0"-47"0,0 0 10 16,3 0 3-16,0 0-2 16,0 0 3-16,0 0-2 15,0 0 0-15,0 0-14 0,3 6-4 16,0-4-1-16,0 1 1 0,3 2 3 16,0 1-1-16,3-1 0 15,0-2-3-15,0-1 1 16,3 1-2-16,0-3 2 15,0-3 5-15,0-2 2 16,-1 0-3-16,1-3 1 16,0 0-5-16,-3-3 1 15,0 1-5-15,-3-1 0 16,-6 0 1-16,0 1 2 16,-3-1-3-16,-3 1-2 15,-3 2 0-15,-3 2 1 16,-3 1-1-16,1 3-1 15,-4 4 3-15,0 3 0 16,-3 3-1-16,0 3-2 0,3 2-2 16,0 0-1-16,4 3 2 15,2 5 0-15,6 3-2 16,3 0 2-16,3 3 1 16,9-1 0-16,3 0-3 15,2-4 2-15,7-4 1 16,3 1 0-16,3-9-3 15,3-4 2-15,-1-6-1 16,1-6-2-16,-3-4-19 16,-3-6-10-16,-3 0-32 15,-4-3-13-15,1 1-36 16</inkml:trace>
  <inkml:trace contextRef="#ctx0" brushRef="#br0" timeOffset="6">5056 8834 236 0,'-9'8'90'0,"9"0"-70"0,0 3-5 0,0-3-6 15,0 2 16-15,0 6 11 16,0 3-1-16,3 2 0 16,-3 0-20-16,0 0-9 0,0-2-2 15,3-3-1-15,-3-3 1 16,0-2 0-16,0-4 0 15,0-1 2-15,0-6 3 0,0-8-9 16,0-5-2-16,0-6-4 16,3-2 1-16,0 0 1 15,3 0 2-15,3-1-1 16,3 4-1-16,0 2 0 16,0 3 3-16,3 2 0 15,-1 6 3-15,1 5 1 16,0 5 3-16,0 6 3 15,0 2 2-15,-3 6-1 16,0 4 1-16,-3 4-4 16,-3-1-2-16,0 1-2 15,0-3-3-15,-1-6-4 16,-2-5 0-16,3-2-27 16,0-6-9-16,0-5-22 0,3-5-9 15,3-8-52 1</inkml:trace>
  <inkml:trace contextRef="#ctx0" brushRef="#br0" timeOffset="7">5494 8882 260 0,'3'-5'96'0,"-3"2"-75"0,0 0 6 0,0 3-4 16,-3-2 0-16,-3-1 3 15,0 1 0-15,3 2-1 16,-9 0-14-16,-6 0 2 0,-3 2 3 15,0 6-8-15,0 3-4 16,4 2-3-16,2 3 1 16,3 5-3-16,3 3-2 15,6 2-3-15,3 3 1 16,6-2 3-16,6-3 1 0,6-3-2 16,5-5 2-16,4-8-15 15,3-6-6-15,0-7-20 16,-6-3-6-16,-4 0-19 15,7-5-6-15,3-8-26 16</inkml:trace>
  <inkml:trace contextRef="#ctx0" brushRef="#br0" timeOffset="8">5699 8887 220 0,'-6'-16'85'0,"0"16"-66"0,3-2 10 0,3 2-1 16,-3 0-3-16,-3 0 0 15,0 2-10-15,0 4-2 16,-3 2-7-16,0 2-2 0,3 4 2 15,1 1-1-15,2 7 2 16,3 1-4 0,5 1 0-16,4-3 1 15,0 1 0-15,3-4 2 0,3-5 3 16,0-5 0-16,3-8 0 16,0-8-1-16,0-5 0 15,-4-3-2-15,-2-2 1 16,-3-1 5-16,-6 3 2 0,0 3-3 15,-9-3 1-15,3 3-7 16,-6-3-3-16,-2 0-4 16,-1 3 1-16,0 2-23 15,3 3-12-15,6 3-21 16,3 5-9-16,0 0-16 16,9 0-6-16,12-3-7 15</inkml:trace>
  <inkml:trace contextRef="#ctx0" brushRef="#br0" timeOffset="9">6062 8848 264 0,'3'-3'101'0,"-3"3"-78"0,0-3 6 16,0 3 0-16,0-2-7 16,0 2-1-16,-6 0-7 15,0 0-1-15,-6 2-8 0,3-2-5 16,-6 8-1-16,1-2-6 0,-1 7-3 15,3-3 6-15,0 12 1 16,3-7 0-16,6 9 2 16,0-5-4-16,6 2 1 15,0-5 0-15,6-3-1 16,-3-2-1-16,6-9 1 16,-3 1 3-16,3-11 3 15,-3 3 2-15,2-9 1 16,-2 1-2-16,3-11 1 15,-3 3-7-15,-3-13 1 16,0 5-4-16,-3-14 0 16,0 9 4-16,-3-6 3 15,0 9 5-15,-3-1 2 16,0 5 5-16,0 6 5 16,0 0-7-16,0 10-1 0,0 1-3 15,3 13-1-15,0-1-1 16,0 17 0-16,0-1 0 15,6 11 2-15,-3-5 1 16,6 11 1-16,-3-6 0 16,3 5 2-16,0-5-5 15,3 6-3-15,-3-9-4 16,3 0-1-16,-3-4-9 16,-1-6-5-16,1-3-20 0,3-8-6 15,-3 0-31-15,3-10-10 16,-3 0-22-1</inkml:trace>
  <inkml:trace contextRef="#ctx0" brushRef="#br0" timeOffset="10">6253 8819 268 0,'-6'0'101'0,"6"0"-78"0,3 5 6 0,-3-5-2 15,0 5-2-15,0 0 2 16,0 9-8-16,0-4-4 15,0 9-8-15,0-6-5 0,0 8 1 16,0-5-2-16,0 3 2 0,0-4-24 16,0-1-8-16,0-4-50 15,6-7-19-15,-3 0-17 16</inkml:trace>
  <inkml:trace contextRef="#ctx0" brushRef="#br0" timeOffset="11">6229 8739 316 0,'-15'-2'121'0,"15"2"-95"0,6 2-6 15,-6-2-11-15,0 0-9 16,0 0 2-16,3 3-1 16,-3-3-1-16,6 2 1 15,-3 1-32-15,6 0-14 0,0-1-52 16,6-2-54-16,-4 0 51 15</inkml:trace>
  <inkml:trace contextRef="#ctx0" brushRef="#br0" timeOffset="12">6387 8850 272 0,'-6'24'104'0,"6"-24"-81"0,6 27 1 0,-3-22-7 15,0 11 1-15,0-3 6 16,-1 6-2-16,1-4-1 15,0 1-11-15,0-3-4 0,0-2-2 16,0 0 2-16,0-6 1 16,-3 0 1-16,3-7 0 15,-3-1-7-15,0-10 0 16,0 2-3-16,3-7-2 16,0 2 0-16,3-5 0 0,0 2 0 15,6 1 3-15,-3 2-2 16,6 2-1-16,-3 4 3 15,6 5 2-15,-3 2 6 16,-1 8 4-16,1 0 7 16,-3 11 3-16,0-2-4 15,0 9 0-15,-3-4-8 16,0 5-3-16,-3-3-3 16,0 0-3-16,0-5-19 0,0-3-10 15,-3-2-23-15,3-6-9 16,0 0-19-16,5-10-5 15,-2 2-29 1</inkml:trace>
  <inkml:trace contextRef="#ctx0" brushRef="#br0" timeOffset="13">6934 8842 288 0,'-3'-8'107'0,"3"8"-83"0,-6-5 13 0,6 5-1 16,-3 0-6-16,0 0 2 15,-3 0-9-15,0 0-2 16,-8 5-12-16,2-2-8 0,-6 8-1 16,3-3 0-16,0 5 2 15,3-3-6-15,6 9-1 0,0-3-1 16,6 2 2-16,0-2 2 16,6-3 1-16,0 1 1 15,6-6 2-15,-3-3-1 16,3-8-1-16,0 1-2 15,0-9 1-15,-3 3 1 16,0-5 2 0,0 2 1-16,-4-2 1 0,1 2 0 15,-3 1 0-15,0-1-7 16,0 6 0-16,0 0-6 16,3 7 1-16,0 1 2 15,6 16 1-15,-3-6 3 16,6 26 1-16,-3-7 16 0,6 16 7 15,-6-11 16-15,-6 8 6 16,0-11 3-16,-12 3 1 16,0-5-22-16,-30 0-8 15,9-6-9-15,-23-5-4 16,8-5-35-16,-9-8-15 16,10-2-53-16,-4-9-22 15,9 0-63 1</inkml:trace>
  <inkml:trace contextRef="#ctx0" brushRef="#br0" timeOffset="14">18957 7596 156 0,'3'-8'57'0,"-3"6"-44"0,3 4-1 0,-3-2-5 16,0 0 10-16,6 3 6 16,-4 2-3-16,4 3-1 15,-3 3-11 1,0 5-1-16,0 7 3 0,0 9-6 0,0 10-2 16,-3 9-1-16,0 4-1 15,0 4 0-15,0 7 0 16,0 2 0-16,0 1 2 15,0 3-1-15,0-1-1 16,0-7-17-16,0-4-6 0,3-1-20 16,-3-4-8-16,3-2-23 15</inkml:trace>
  <inkml:trace contextRef="#ctx0" brushRef="#br0" timeOffset="15">19073 9099 192 0,'-9'26'71'0,"9"1"-55"0,-3 7-5 0,3-15-3 16,0 7-3-16,-3 6 2 16,0 2 1-16,0 6 2 15,0 5-5-15,3 3-3 0,0-3-1 16,0 2-4-16,0 1 2 16,0-3-21-16,0-3-8 15,0 3-56 1</inkml:trace>
  <inkml:trace contextRef="#ctx0" brushRef="#br0" timeOffset="16">19049 10308 140 0,'-3'21'52'0,"3"3"-41"0,-3 16 13 16,3-19 2-16,0 8-6 16,0 13 1-16,-3 1-8 15,0 4 0-15,3 9-8 16,-3 7-3-16,3 6-1 0,0 0-1 16,3 0 0-16,0 2-18 15,0 1-5-15,0-1-31 16,3-7-43-16,0-3 20 15</inkml:trace>
  <inkml:trace contextRef="#ctx0" brushRef="#br0" timeOffset="17">19049 11888 208 0,'-12'21'79'0,"9"-5"-61"0,-3 16-1 16,6-14-5-16,0 14-2 16,-3 13 1-16,0 8 3 15,0 2 4-15,0 3-10 16,0 3-2-16,3 3 0 0,0-1-8 15,3 1 0 1,3-6-33-16,0-5-14 16,0-5-52-16</inkml:trace>
  <inkml:trace contextRef="#ctx0" brushRef="#br0" timeOffset="18">18992 13478 180 0,'-9'-5'68'0,"9"7"-52"0,-3 1-10 16,3 2-7-16,3 6-5 0,-3 7 2 15,3 9 6-15,0 7 4 16,0 8-3-16,0 3 9 0,-3 8 5 16,0 3-9-16,0 5-2 15,0 2-2-15,0 1 0 16,0-1-5-16,0-7 1 16,3-3-22-16,0-3-8 15,-3-2-51 1</inkml:trace>
  <inkml:trace contextRef="#ctx0" brushRef="#br0" timeOffset="19">19031 14907 156 0,'-6'39'57'0,"3"-10"-44"0,-3 11 3 15,3-19 0-15,0 8-4 16,0 3 1-16,-3 5-5 16,0 6 0-16,3 1-5 15,0 4-2-15,0 0 0 0,0 2-10 16,0 0-2-16,3 3-69 15</inkml:trace>
  <inkml:trace contextRef="#ctx0" brushRef="#br0" timeOffset="20">18986 16058 268 0,'-20'13'101'0,"14"0"-78"0,0 6-11 0,3-6-9 16,0 3-7-16,0 10 2 16,0 6-1-16,3-6-1 15,0 6 3-15,0-5-9 0,0-1-3 16,3 0-22-16,3 1-10 0,0 2-47 16</inkml:trace>
  <inkml:trace contextRef="#ctx0" brushRef="#br0" timeOffset="21">19016 17082 232 0,'-18'47'88'0,"12"-26"-69"0,0 16-3 16,6-21-6-16,0 3-8 16,0 7-2-16,-3-2 1 15,3 2 1-15,0 1-1 16,0 7-5-16,0-2 0 0,3 8-18 15,3-1-6-15,0 4-40 16,3-9-43-16,0 6 34 16</inkml:trace>
  <inkml:trace contextRef="#ctx0" brushRef="#br0" timeOffset="22">17733 7303 104 0,'-3'-6'38'0,"3"4"-29"0,0-1 10 16,0 3 3-16,0 0-1 15,0 0 2-15,0 0 0 16,0 0 1-16,0 0-13 16,0 0 2-16,3 8 8 15,3 5-7-15,0 6-7 16,0 2-3-16,-3 3 9 15,0-1 6-15,0 1-4 16,0-3 2-16,0-2-6 0,0-3-1 16,-3-3-6-16,3-2-3 15,-3-3 4-15,0-3 1 16,0-3 2-16,-3-4 0 16,0-3-4-16,0-6-1 15,0-2-1-15,0-6-2 16,3-2-2-16,3 0-1 15,0-3-1-15,3 0 0 16,3 0 3-16,0 3 0 16,3 3-2-16,0 7 2 15,3 3-1-15,-1 6-2 16,1 4 3-16,0 6 0 0,3 5 1 16,-3 6 2-1,-3 2-1-15,0 0-1 0,-3 0 1 16,-3 3 1-16,0-3-1 15,0-2-1-15,-4-3 1 16,1-3-1 0,0-2-5-16,0-3 1 0,0-1-27 15,-3-7-9-15,3 3-22 16,3-13-61 0</inkml:trace>
  <inkml:trace contextRef="#ctx0" brushRef="#br0" timeOffset="23">18058 7369 156 0,'-6'5'60'0,"6"0"-47"0,0 3 10 0,3 0 1 16,0 0-1-16,0 0 3 15,3 0-8-15,0-3 0 16,0 1-11-16,2-1-4 0,4 0 0 15,0-5 0-15,0-3 1 16,0-2-2-16,0-3 1 16,0 0-2-16,-3-2-1 15,-3-4-4-15,-3 1-2 0,-3-3 0 16,-3 3 4 0,-3 3-4-16,-3 2 0 15,-3 2 0-15,0 6 4 0,-3 3 3 16,0 5 2-16,0 2 1 15,4 6 0-15,-1 0 2 16,3 0 1-16,3 3 1 16,0-1 2-16,3-2-5 15,6 0-1-15,3 0-2 16,3-3-2-16,3 0-4 16,5-2-2-16,4-3-24 15,0-3-10-15,0-2-59 16</inkml:trace>
  <inkml:trace contextRef="#ctx0" brushRef="#br0" timeOffset="24">18340 7371 176 0,'-11'-2'68'0,"5"2"-52"0,-3 2 8 0,6 1 2 16,-3 5-11-16,-3 0-3 15,0 5-5-15,0 3-2 16,0 0-3-16,0 0-2 0,6 0 3 16,0-3 0-16,6 0 1 15,3-2 0-15,0-3 0 16,3-3 0-16,3-5 0 0,0-5-2 16,3-6 1-1,-3-2-7-15,-4-1 1 0,1 1 1 16,-3 0 3-16,-3 0 2 15,0 0 1-15,0-1-2 16,-3 6-2-16,0 0-2 16,0 6 1-16,0 2 1 15,3 8 2 1,3 8-8-16,3 5-3 0,3 5 11 16,0 3 8-16,0 3 8 15,3 5 4-15,-3 3 0 16,-3 0-2-16,-3-3 1 15,-6-3-1-15,-3-5-5 16,-3-8-1-16,-6-5-6 0,-9-3-3 16,-3-5-16-16,-6-8-7 15,-2-5-24-15,2-6-11 16,3-2-14-16,3-3-4 16,9 0-25-1</inkml:trace>
  <inkml:trace contextRef="#ctx0" brushRef="#br0" timeOffset="25">19472 7422 176 0,'-3'26'66'0,"6"0"-52"0,-3 12 19 0,0-20 4 16,0 9-4-16,-3 7 3 16,0 6-14-16,0 2-3 15,3-2-11-15,0-1-5 0,0-7-2 16,0-11 1-16,0-2 1 0,0-6 1 16,0-5 0-16,0-8 0 15,-3-5 0-15,0-9-5 16,0-9-1-16,0-12-2 15,0-2 0-15,0-8 3 16,0 3 0-16,3-1-4 16,0 4 1-16,6-1 2 15,3 3 3 1,3 0 4-16,5 5 4 16,4 3-4-16,3 8-1 0,3 8-4 15,3 7-1-15,-7 9 1 16,-2 8 0-16,-3 5 8 15,-6 2 5-15,-6 3 5 16,-9 0 1-16,-3 1-10 16,-6-1-3-16,-6-3-9 0,0-2 0 15,1-3-19-15,-4-2-6 16,0-3-18-16,3-3-7 16,3-5-15-16,6-2-8 15,6-4-9 1</inkml:trace>
  <inkml:trace contextRef="#ctx0" brushRef="#br0" timeOffset="26">19802 7363 184 0,'-3'6'68'0,"3"2"-52"0,-3 7 6 0,0-4-1 16,0 5 6-16,-3 0 6 15,3 2-9-15,0 1-1 0,3-1-14 16,3-2-3-16,3-3-2 0,0-2 4 16,3-3 5-16,0-3-1 15,3-5 1-15,3-5-3 16,3-3-1-16,-4-5-3 16,1 0-1-16,-3-3-1 15,-6 0 0-15,-3-3 0 16,-6 1 0-16,-3-1-2 15,-3 3 1-15,-3 3-7 16,0 5-1-16,-2 3-23 0,2 5-8 16,0 3-15-16,3 2-6 15,3 3-40 1,6 2-30 0,9-2 51-16</inkml:trace>
  <inkml:trace contextRef="#ctx0" brushRef="#br0" timeOffset="27">20162 7305 232 0,'-9'0'88'0,"9"3"-69"0,-9-1 15 0,3 4 1 0,-3-1-3 16,-3 3 1-16,1 0-18 16,-1 0-9-16,0 2-4 15,3 1-2-15,3 2 0 0,6 3-3 16,6-3 0-16,3 3-1 16,3 0 0-16,3 0 0 15,-1 0 3-15,1 2 6 16,-3-4 5-16,-6-4 6 15,-3 1 4-15,-9-1 1 16,-3-2-1-16,-9 0-8 16,-5-2-5-16,-4-1-9 0,0 0-3 15,3-2-31-15,3-1-12 16,3 1-206 0,10 2 118-1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arbitrariness</a:t>
            </a:r>
            <a:r>
              <a:rPr lang="en-US" baseline="0" dirty="0" smtClean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 smtClean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 smtClean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 smtClean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fine-grained</a:t>
            </a:r>
            <a:r>
              <a:rPr lang="en-US" baseline="0" dirty="0" smtClean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 smtClean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Now, how do we use the </a:t>
            </a:r>
            <a:r>
              <a:rPr lang="en-US" dirty="0" err="1" smtClean="0"/>
              <a:t>boolean</a:t>
            </a:r>
            <a:r>
              <a:rPr lang="en-US" dirty="0" smtClean="0"/>
              <a:t> operators?</a:t>
            </a:r>
          </a:p>
          <a:p>
            <a:pPr lvl="1"/>
            <a:r>
              <a:rPr lang="en-US" dirty="0" smtClean="0"/>
              <a:t>Typically on ”bit vectors”</a:t>
            </a:r>
            <a:r>
              <a:rPr lang="en-US" baseline="0" dirty="0" smtClean="0"/>
              <a:t> (treat a byte, or multiple bytes) as a bit vector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0650" y="82550"/>
            <a:ext cx="4144963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r>
              <a:rPr lang="en-US" baseline="0" dirty="0" smtClean="0"/>
              <a:t> comparison:  War</a:t>
            </a:r>
            <a:endParaRPr lang="en-US" dirty="0" smtClean="0"/>
          </a:p>
          <a:p>
            <a:r>
              <a:rPr lang="en-US" dirty="0" smtClean="0"/>
              <a:t>Same suit:</a:t>
            </a:r>
            <a:r>
              <a:rPr lang="en-US" baseline="0" dirty="0" smtClean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think of a possible advantage to this approach? </a:t>
            </a:r>
          </a:p>
          <a:p>
            <a:r>
              <a:rPr lang="en-US" baseline="0" dirty="0" smtClean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578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6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6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5757" y="-2231"/>
            <a:ext cx="952505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Integers I</a:t>
            </a:r>
          </a:p>
        </p:txBody>
      </p:sp>
    </p:spTree>
    <p:extLst>
      <p:ext uri="{BB962C8B-B14F-4D97-AF65-F5344CB8AC3E}">
        <p14:creationId xmlns:p14="http://schemas.microsoft.com/office/powerpoint/2010/main" val="35524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6.xml"/><Relationship Id="rId21" Type="http://schemas.openxmlformats.org/officeDocument/2006/relationships/tags" Target="../tags/tag70.xml"/><Relationship Id="rId42" Type="http://schemas.openxmlformats.org/officeDocument/2006/relationships/tags" Target="../tags/tag91.xml"/><Relationship Id="rId63" Type="http://schemas.openxmlformats.org/officeDocument/2006/relationships/tags" Target="../tags/tag112.xml"/><Relationship Id="rId84" Type="http://schemas.openxmlformats.org/officeDocument/2006/relationships/tags" Target="../tags/tag133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56.xml"/><Relationship Id="rId11" Type="http://schemas.openxmlformats.org/officeDocument/2006/relationships/tags" Target="../tags/tag60.xml"/><Relationship Id="rId32" Type="http://schemas.openxmlformats.org/officeDocument/2006/relationships/tags" Target="../tags/tag81.xml"/><Relationship Id="rId53" Type="http://schemas.openxmlformats.org/officeDocument/2006/relationships/tags" Target="../tags/tag102.xml"/><Relationship Id="rId74" Type="http://schemas.openxmlformats.org/officeDocument/2006/relationships/tags" Target="../tags/tag123.xml"/><Relationship Id="rId128" Type="http://schemas.openxmlformats.org/officeDocument/2006/relationships/tags" Target="../tags/tag177.xml"/><Relationship Id="rId5" Type="http://schemas.openxmlformats.org/officeDocument/2006/relationships/tags" Target="../tags/tag54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113" Type="http://schemas.openxmlformats.org/officeDocument/2006/relationships/tags" Target="../tags/tag162.xml"/><Relationship Id="rId118" Type="http://schemas.openxmlformats.org/officeDocument/2006/relationships/tags" Target="../tags/tag167.xml"/><Relationship Id="rId134" Type="http://schemas.openxmlformats.org/officeDocument/2006/relationships/tags" Target="../tags/tag183.xml"/><Relationship Id="rId139" Type="http://schemas.openxmlformats.org/officeDocument/2006/relationships/notesSlide" Target="../notesSlides/notesSlide9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59" Type="http://schemas.openxmlformats.org/officeDocument/2006/relationships/tags" Target="../tags/tag108.xml"/><Relationship Id="rId103" Type="http://schemas.openxmlformats.org/officeDocument/2006/relationships/tags" Target="../tags/tag152.xml"/><Relationship Id="rId108" Type="http://schemas.openxmlformats.org/officeDocument/2006/relationships/tags" Target="../tags/tag157.xml"/><Relationship Id="rId124" Type="http://schemas.openxmlformats.org/officeDocument/2006/relationships/tags" Target="../tags/tag173.xml"/><Relationship Id="rId129" Type="http://schemas.openxmlformats.org/officeDocument/2006/relationships/tags" Target="../tags/tag178.xml"/><Relationship Id="rId54" Type="http://schemas.openxmlformats.org/officeDocument/2006/relationships/tags" Target="../tags/tag103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40" Type="http://schemas.openxmlformats.org/officeDocument/2006/relationships/customXml" Target="../ink/ink3.xml"/><Relationship Id="rId145" Type="http://schemas.openxmlformats.org/officeDocument/2006/relationships/image" Target="../media/image14.emf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49" Type="http://schemas.openxmlformats.org/officeDocument/2006/relationships/tags" Target="../tags/tag98.xml"/><Relationship Id="rId114" Type="http://schemas.openxmlformats.org/officeDocument/2006/relationships/tags" Target="../tags/tag163.xml"/><Relationship Id="rId119" Type="http://schemas.openxmlformats.org/officeDocument/2006/relationships/tags" Target="../tags/tag168.xml"/><Relationship Id="rId44" Type="http://schemas.openxmlformats.org/officeDocument/2006/relationships/tags" Target="../tags/tag93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130" Type="http://schemas.openxmlformats.org/officeDocument/2006/relationships/tags" Target="../tags/tag179.xml"/><Relationship Id="rId135" Type="http://schemas.openxmlformats.org/officeDocument/2006/relationships/tags" Target="../tags/tag184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9" Type="http://schemas.openxmlformats.org/officeDocument/2006/relationships/tags" Target="../tags/tag88.xml"/><Relationship Id="rId109" Type="http://schemas.openxmlformats.org/officeDocument/2006/relationships/tags" Target="../tags/tag158.xml"/><Relationship Id="rId34" Type="http://schemas.openxmlformats.org/officeDocument/2006/relationships/tags" Target="../tags/tag83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tags" Target="../tags/tag153.xml"/><Relationship Id="rId120" Type="http://schemas.openxmlformats.org/officeDocument/2006/relationships/tags" Target="../tags/tag169.xml"/><Relationship Id="rId125" Type="http://schemas.openxmlformats.org/officeDocument/2006/relationships/tags" Target="../tags/tag174.xml"/><Relationship Id="rId141" Type="http://schemas.openxmlformats.org/officeDocument/2006/relationships/image" Target="../media/image12.emf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tags" Target="../tags/tag51.xml"/><Relationship Id="rId29" Type="http://schemas.openxmlformats.org/officeDocument/2006/relationships/tags" Target="../tags/tag78.xml"/><Relationship Id="rId24" Type="http://schemas.openxmlformats.org/officeDocument/2006/relationships/tags" Target="../tags/tag73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66" Type="http://schemas.openxmlformats.org/officeDocument/2006/relationships/tags" Target="../tags/tag115.xml"/><Relationship Id="rId87" Type="http://schemas.openxmlformats.org/officeDocument/2006/relationships/tags" Target="../tags/tag136.xml"/><Relationship Id="rId110" Type="http://schemas.openxmlformats.org/officeDocument/2006/relationships/tags" Target="../tags/tag159.xml"/><Relationship Id="rId115" Type="http://schemas.openxmlformats.org/officeDocument/2006/relationships/tags" Target="../tags/tag164.xml"/><Relationship Id="rId131" Type="http://schemas.openxmlformats.org/officeDocument/2006/relationships/tags" Target="../tags/tag180.xml"/><Relationship Id="rId136" Type="http://schemas.openxmlformats.org/officeDocument/2006/relationships/tags" Target="../tags/tag185.xml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19" Type="http://schemas.openxmlformats.org/officeDocument/2006/relationships/tags" Target="../tags/tag68.xml"/><Relationship Id="rId14" Type="http://schemas.openxmlformats.org/officeDocument/2006/relationships/tags" Target="../tags/tag63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56" Type="http://schemas.openxmlformats.org/officeDocument/2006/relationships/tags" Target="../tags/tag105.xml"/><Relationship Id="rId77" Type="http://schemas.openxmlformats.org/officeDocument/2006/relationships/tags" Target="../tags/tag126.xml"/><Relationship Id="rId100" Type="http://schemas.openxmlformats.org/officeDocument/2006/relationships/tags" Target="../tags/tag149.xml"/><Relationship Id="rId105" Type="http://schemas.openxmlformats.org/officeDocument/2006/relationships/tags" Target="../tags/tag154.xml"/><Relationship Id="rId126" Type="http://schemas.openxmlformats.org/officeDocument/2006/relationships/tags" Target="../tags/tag175.xml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121" Type="http://schemas.openxmlformats.org/officeDocument/2006/relationships/tags" Target="../tags/tag170.xml"/><Relationship Id="rId142" Type="http://schemas.openxmlformats.org/officeDocument/2006/relationships/customXml" Target="../ink/ink4.xml"/><Relationship Id="rId3" Type="http://schemas.openxmlformats.org/officeDocument/2006/relationships/tags" Target="../tags/tag52.xml"/><Relationship Id="rId25" Type="http://schemas.openxmlformats.org/officeDocument/2006/relationships/tags" Target="../tags/tag74.xml"/><Relationship Id="rId46" Type="http://schemas.openxmlformats.org/officeDocument/2006/relationships/tags" Target="../tags/tag95.xml"/><Relationship Id="rId67" Type="http://schemas.openxmlformats.org/officeDocument/2006/relationships/tags" Target="../tags/tag116.xml"/><Relationship Id="rId116" Type="http://schemas.openxmlformats.org/officeDocument/2006/relationships/tags" Target="../tags/tag165.xml"/><Relationship Id="rId137" Type="http://schemas.openxmlformats.org/officeDocument/2006/relationships/tags" Target="../tags/tag186.xml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62" Type="http://schemas.openxmlformats.org/officeDocument/2006/relationships/tags" Target="../tags/tag111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111" Type="http://schemas.openxmlformats.org/officeDocument/2006/relationships/tags" Target="../tags/tag160.xml"/><Relationship Id="rId132" Type="http://schemas.openxmlformats.org/officeDocument/2006/relationships/tags" Target="../tags/tag181.xml"/><Relationship Id="rId15" Type="http://schemas.openxmlformats.org/officeDocument/2006/relationships/tags" Target="../tags/tag64.xml"/><Relationship Id="rId36" Type="http://schemas.openxmlformats.org/officeDocument/2006/relationships/tags" Target="../tags/tag85.xml"/><Relationship Id="rId57" Type="http://schemas.openxmlformats.org/officeDocument/2006/relationships/tags" Target="../tags/tag106.xml"/><Relationship Id="rId106" Type="http://schemas.openxmlformats.org/officeDocument/2006/relationships/tags" Target="../tags/tag155.xml"/><Relationship Id="rId127" Type="http://schemas.openxmlformats.org/officeDocument/2006/relationships/tags" Target="../tags/tag176.xml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52" Type="http://schemas.openxmlformats.org/officeDocument/2006/relationships/tags" Target="../tags/tag101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tags" Target="../tags/tag150.xml"/><Relationship Id="rId122" Type="http://schemas.openxmlformats.org/officeDocument/2006/relationships/tags" Target="../tags/tag171.xml"/><Relationship Id="rId143" Type="http://schemas.openxmlformats.org/officeDocument/2006/relationships/image" Target="../media/image13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26" Type="http://schemas.openxmlformats.org/officeDocument/2006/relationships/tags" Target="../tags/tag75.xml"/><Relationship Id="rId47" Type="http://schemas.openxmlformats.org/officeDocument/2006/relationships/tags" Target="../tags/tag96.xml"/><Relationship Id="rId68" Type="http://schemas.openxmlformats.org/officeDocument/2006/relationships/tags" Target="../tags/tag117.xml"/><Relationship Id="rId89" Type="http://schemas.openxmlformats.org/officeDocument/2006/relationships/tags" Target="../tags/tag138.xml"/><Relationship Id="rId112" Type="http://schemas.openxmlformats.org/officeDocument/2006/relationships/tags" Target="../tags/tag161.xml"/><Relationship Id="rId133" Type="http://schemas.openxmlformats.org/officeDocument/2006/relationships/tags" Target="../tags/tag182.xml"/><Relationship Id="rId16" Type="http://schemas.openxmlformats.org/officeDocument/2006/relationships/tags" Target="../tags/tag65.xml"/><Relationship Id="rId37" Type="http://schemas.openxmlformats.org/officeDocument/2006/relationships/tags" Target="../tags/tag86.xml"/><Relationship Id="rId58" Type="http://schemas.openxmlformats.org/officeDocument/2006/relationships/tags" Target="../tags/tag107.xml"/><Relationship Id="rId79" Type="http://schemas.openxmlformats.org/officeDocument/2006/relationships/tags" Target="../tags/tag128.xml"/><Relationship Id="rId102" Type="http://schemas.openxmlformats.org/officeDocument/2006/relationships/tags" Target="../tags/tag151.xml"/><Relationship Id="rId123" Type="http://schemas.openxmlformats.org/officeDocument/2006/relationships/tags" Target="../tags/tag172.xml"/><Relationship Id="rId14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13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image" Target="../media/image120.emf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customXml" Target="../ink/ink6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7.emf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5.xml"/><Relationship Id="rId4" Type="http://schemas.openxmlformats.org/officeDocument/2006/relationships/image" Target="../media/image130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1.xml"/><Relationship Id="rId21" Type="http://schemas.openxmlformats.org/officeDocument/2006/relationships/tags" Target="../tags/tag316.xml"/><Relationship Id="rId42" Type="http://schemas.openxmlformats.org/officeDocument/2006/relationships/tags" Target="../tags/tag337.xml"/><Relationship Id="rId47" Type="http://schemas.openxmlformats.org/officeDocument/2006/relationships/tags" Target="../tags/tag342.xml"/><Relationship Id="rId63" Type="http://schemas.openxmlformats.org/officeDocument/2006/relationships/tags" Target="../tags/tag358.xml"/><Relationship Id="rId68" Type="http://schemas.openxmlformats.org/officeDocument/2006/relationships/tags" Target="../tags/tag363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9" Type="http://schemas.openxmlformats.org/officeDocument/2006/relationships/tags" Target="../tags/tag324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53" Type="http://schemas.openxmlformats.org/officeDocument/2006/relationships/tags" Target="../tags/tag348.xml"/><Relationship Id="rId58" Type="http://schemas.openxmlformats.org/officeDocument/2006/relationships/tags" Target="../tags/tag353.xml"/><Relationship Id="rId66" Type="http://schemas.openxmlformats.org/officeDocument/2006/relationships/tags" Target="../tags/tag361.xml"/><Relationship Id="rId74" Type="http://schemas.openxmlformats.org/officeDocument/2006/relationships/image" Target="../media/image32.emf"/><Relationship Id="rId5" Type="http://schemas.openxmlformats.org/officeDocument/2006/relationships/tags" Target="../tags/tag300.xml"/><Relationship Id="rId61" Type="http://schemas.openxmlformats.org/officeDocument/2006/relationships/tags" Target="../tags/tag356.xml"/><Relationship Id="rId19" Type="http://schemas.openxmlformats.org/officeDocument/2006/relationships/tags" Target="../tags/tag31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43" Type="http://schemas.openxmlformats.org/officeDocument/2006/relationships/tags" Target="../tags/tag338.xml"/><Relationship Id="rId48" Type="http://schemas.openxmlformats.org/officeDocument/2006/relationships/tags" Target="../tags/tag343.xml"/><Relationship Id="rId56" Type="http://schemas.openxmlformats.org/officeDocument/2006/relationships/tags" Target="../tags/tag351.xml"/><Relationship Id="rId64" Type="http://schemas.openxmlformats.org/officeDocument/2006/relationships/tags" Target="../tags/tag359.xml"/><Relationship Id="rId69" Type="http://schemas.openxmlformats.org/officeDocument/2006/relationships/tags" Target="../tags/tag364.xml"/><Relationship Id="rId8" Type="http://schemas.openxmlformats.org/officeDocument/2006/relationships/tags" Target="../tags/tag303.xml"/><Relationship Id="rId51" Type="http://schemas.openxmlformats.org/officeDocument/2006/relationships/tags" Target="../tags/tag346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46" Type="http://schemas.openxmlformats.org/officeDocument/2006/relationships/tags" Target="../tags/tag341.xml"/><Relationship Id="rId59" Type="http://schemas.openxmlformats.org/officeDocument/2006/relationships/tags" Target="../tags/tag354.xml"/><Relationship Id="rId67" Type="http://schemas.openxmlformats.org/officeDocument/2006/relationships/tags" Target="../tags/tag362.xml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54" Type="http://schemas.openxmlformats.org/officeDocument/2006/relationships/tags" Target="../tags/tag349.xml"/><Relationship Id="rId62" Type="http://schemas.openxmlformats.org/officeDocument/2006/relationships/tags" Target="../tags/tag357.xml"/><Relationship Id="rId70" Type="http://schemas.openxmlformats.org/officeDocument/2006/relationships/tags" Target="../tags/tag365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tags" Target="../tags/tag344.xml"/><Relationship Id="rId57" Type="http://schemas.openxmlformats.org/officeDocument/2006/relationships/tags" Target="../tags/tag352.xml"/><Relationship Id="rId10" Type="http://schemas.openxmlformats.org/officeDocument/2006/relationships/tags" Target="../tags/tag305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tags" Target="../tags/tag347.xml"/><Relationship Id="rId60" Type="http://schemas.openxmlformats.org/officeDocument/2006/relationships/tags" Target="../tags/tag355.xml"/><Relationship Id="rId65" Type="http://schemas.openxmlformats.org/officeDocument/2006/relationships/tags" Target="../tags/tag360.xml"/><Relationship Id="rId73" Type="http://schemas.openxmlformats.org/officeDocument/2006/relationships/customXml" Target="../ink/ink9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9" Type="http://schemas.openxmlformats.org/officeDocument/2006/relationships/tags" Target="../tags/tag334.xml"/><Relationship Id="rId34" Type="http://schemas.openxmlformats.org/officeDocument/2006/relationships/tags" Target="../tags/tag329.xml"/><Relationship Id="rId50" Type="http://schemas.openxmlformats.org/officeDocument/2006/relationships/tags" Target="../tags/tag345.xml"/><Relationship Id="rId55" Type="http://schemas.openxmlformats.org/officeDocument/2006/relationships/tags" Target="../tags/tag350.xml"/><Relationship Id="rId7" Type="http://schemas.openxmlformats.org/officeDocument/2006/relationships/tags" Target="../tags/tag302.xml"/><Relationship Id="rId7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8" Type="http://schemas.openxmlformats.org/officeDocument/2006/relationships/tags" Target="../tags/tag373.xml"/><Relationship Id="rId3" Type="http://schemas.openxmlformats.org/officeDocument/2006/relationships/tags" Target="../tags/tag36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tags" Target="../tags/tag441.xml"/><Relationship Id="rId21" Type="http://schemas.openxmlformats.org/officeDocument/2006/relationships/tags" Target="../tags/tag423.xml"/><Relationship Id="rId34" Type="http://schemas.openxmlformats.org/officeDocument/2006/relationships/tags" Target="../tags/tag43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9" Type="http://schemas.openxmlformats.org/officeDocument/2006/relationships/tags" Target="../tags/tag431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40" Type="http://schemas.openxmlformats.org/officeDocument/2006/relationships/tags" Target="../tags/tag442.xml"/><Relationship Id="rId45" Type="http://schemas.openxmlformats.org/officeDocument/2006/relationships/image" Target="../media/image34.emf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4" Type="http://schemas.openxmlformats.org/officeDocument/2006/relationships/customXml" Target="../ink/ink10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10.xml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20" Type="http://schemas.openxmlformats.org/officeDocument/2006/relationships/tags" Target="../tags/tag422.xml"/><Relationship Id="rId41" Type="http://schemas.openxmlformats.org/officeDocument/2006/relationships/tags" Target="../tags/tag44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image" Target="../media/image35.emf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customXml" Target="../ink/ink11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51.xml"/><Relationship Id="rId3" Type="http://schemas.openxmlformats.org/officeDocument/2006/relationships/tags" Target="../tags/tag44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9" Type="http://schemas.openxmlformats.org/officeDocument/2006/relationships/image" Target="../media/image36.emf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tags" Target="../tags/tag506.xml"/><Relationship Id="rId41" Type="http://schemas.openxmlformats.org/officeDocument/2006/relationships/image" Target="../media/image37.emf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37" Type="http://schemas.openxmlformats.org/officeDocument/2006/relationships/image" Target="../media/image29.png"/><Relationship Id="rId40" Type="http://schemas.openxmlformats.org/officeDocument/2006/relationships/customXml" Target="../ink/ink13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38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tags" Target="../tags/tag550.xml"/><Relationship Id="rId21" Type="http://schemas.openxmlformats.org/officeDocument/2006/relationships/tags" Target="../tags/tag532.xml"/><Relationship Id="rId34" Type="http://schemas.openxmlformats.org/officeDocument/2006/relationships/tags" Target="../tags/tag545.xml"/><Relationship Id="rId42" Type="http://schemas.openxmlformats.org/officeDocument/2006/relationships/tags" Target="../tags/tag553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.png"/><Relationship Id="rId55" Type="http://schemas.openxmlformats.org/officeDocument/2006/relationships/customXml" Target="../ink/ink16.xml"/><Relationship Id="rId63" Type="http://schemas.openxmlformats.org/officeDocument/2006/relationships/customXml" Target="../ink/ink20.xml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customXml" Target="../ink/ink15.xml"/><Relationship Id="rId58" Type="http://schemas.openxmlformats.org/officeDocument/2006/relationships/image" Target="../media/image41.emf"/><Relationship Id="rId5" Type="http://schemas.openxmlformats.org/officeDocument/2006/relationships/tags" Target="../tags/tag516.xml"/><Relationship Id="rId61" Type="http://schemas.openxmlformats.org/officeDocument/2006/relationships/customXml" Target="../ink/ink19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notesSlide" Target="../notesSlides/notesSlide22.xml"/><Relationship Id="rId56" Type="http://schemas.openxmlformats.org/officeDocument/2006/relationships/image" Target="../media/image40.emf"/><Relationship Id="rId64" Type="http://schemas.openxmlformats.org/officeDocument/2006/relationships/image" Target="../media/image44.emf"/><Relationship Id="rId8" Type="http://schemas.openxmlformats.org/officeDocument/2006/relationships/tags" Target="../tags/tag519.xml"/><Relationship Id="rId51" Type="http://schemas.openxmlformats.org/officeDocument/2006/relationships/customXml" Target="../ink/ink14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customXml" Target="../ink/ink18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image" Target="../media/image39.emf"/><Relationship Id="rId62" Type="http://schemas.openxmlformats.org/officeDocument/2006/relationships/image" Target="../media/image43.emf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49.xml"/><Relationship Id="rId57" Type="http://schemas.openxmlformats.org/officeDocument/2006/relationships/customXml" Target="../ink/ink17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image" Target="../media/image38.emf"/><Relationship Id="rId60" Type="http://schemas.openxmlformats.org/officeDocument/2006/relationships/image" Target="../media/image42.emf"/><Relationship Id="rId4" Type="http://schemas.openxmlformats.org/officeDocument/2006/relationships/tags" Target="../tags/tag515.xml"/><Relationship Id="rId9" Type="http://schemas.openxmlformats.org/officeDocument/2006/relationships/tags" Target="../tags/tag52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26" Type="http://schemas.openxmlformats.org/officeDocument/2006/relationships/tags" Target="../tags/tag583.xml"/><Relationship Id="rId3" Type="http://schemas.openxmlformats.org/officeDocument/2006/relationships/tags" Target="../tags/tag560.xml"/><Relationship Id="rId21" Type="http://schemas.openxmlformats.org/officeDocument/2006/relationships/tags" Target="../tags/tag578.xml"/><Relationship Id="rId34" Type="http://schemas.openxmlformats.org/officeDocument/2006/relationships/tags" Target="../tags/tag591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29" Type="http://schemas.openxmlformats.org/officeDocument/2006/relationships/tags" Target="../tags/tag586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tags" Target="../tags/tag581.xml"/><Relationship Id="rId32" Type="http://schemas.openxmlformats.org/officeDocument/2006/relationships/tags" Target="../tags/tag589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31" Type="http://schemas.openxmlformats.org/officeDocument/2006/relationships/tags" Target="../tags/tag588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8" Type="http://schemas.openxmlformats.org/officeDocument/2006/relationships/tags" Target="../tags/tag5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0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6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9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But before we get to integers….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Encode a standard deck of playing cards</a:t>
            </a:r>
          </a:p>
          <a:p>
            <a:r>
              <a:rPr lang="en-US" sz="2400" dirty="0" smtClean="0"/>
              <a:t>52 cards in 4 suits</a:t>
            </a:r>
          </a:p>
          <a:p>
            <a:pPr lvl="1"/>
            <a:r>
              <a:rPr lang="en-US" sz="2000" dirty="0" smtClean="0"/>
              <a:t>How do we encode suits, face cards?</a:t>
            </a:r>
          </a:p>
          <a:p>
            <a:r>
              <a:rPr lang="en-US" sz="2400" dirty="0" smtClean="0"/>
              <a:t>What operations do we want to make easy to implement?</a:t>
            </a:r>
          </a:p>
          <a:p>
            <a:pPr lvl="1"/>
            <a:r>
              <a:rPr lang="en-US" sz="2000" dirty="0" smtClean="0"/>
              <a:t>Which is the higher value card?</a:t>
            </a:r>
          </a:p>
          <a:p>
            <a:pPr lvl="1"/>
            <a:r>
              <a:rPr lang="en-US" sz="2000" dirty="0" smtClean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“One-hot” encoding  (similar to set notation)</a:t>
            </a:r>
          </a:p>
          <a:p>
            <a:pPr lvl="1"/>
            <a:r>
              <a:rPr lang="en-US" dirty="0" smtClean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</a:t>
            </a:r>
            <a:r>
              <a:rPr lang="en-US" dirty="0" smtClean="0"/>
              <a:t>required</a:t>
            </a:r>
          </a:p>
          <a:p>
            <a:pPr lvl="2"/>
            <a:endParaRPr lang="en-US" dirty="0" smtClean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suit (4), 1 bit per number (13):  2 bits set</a:t>
            </a:r>
          </a:p>
          <a:p>
            <a:endParaRPr lang="en-US" dirty="0" smtClean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</a:t>
            </a:r>
            <a:r>
              <a:rPr lang="en-US" dirty="0" smtClean="0"/>
              <a:t>values, but still lots of bits used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7" name="Ink 146"/>
              <p14:cNvContentPartPr/>
              <p14:nvPr/>
            </p14:nvContentPartPr>
            <p14:xfrm>
              <a:off x="119520" y="1277280"/>
              <a:ext cx="8832240" cy="71460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320" y="1269000"/>
                <a:ext cx="88477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8" name="Ink 147"/>
              <p14:cNvContentPartPr/>
              <p14:nvPr/>
            </p14:nvContentPartPr>
            <p14:xfrm>
              <a:off x="4723671" y="3650711"/>
              <a:ext cx="2161800" cy="47952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15751" y="3643871"/>
                <a:ext cx="21794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49" name="Ink 148"/>
              <p14:cNvContentPartPr/>
              <p14:nvPr/>
            </p14:nvContentPartPr>
            <p14:xfrm>
              <a:off x="6697013" y="4927658"/>
              <a:ext cx="2258280" cy="94032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689093" y="4921538"/>
                <a:ext cx="2274480" cy="9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 better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 smtClean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Fits in one byte (</a:t>
                </a:r>
                <a:r>
                  <a:rPr lang="en-US" dirty="0"/>
                  <a:t>s</a:t>
                </a:r>
                <a:r>
                  <a:rPr lang="en-US" dirty="0" smtClean="0"/>
                  <a:t>maller </a:t>
                </a:r>
                <a:r>
                  <a:rPr lang="en-US" dirty="0"/>
                  <a:t>than one-</a:t>
                </a:r>
                <a:r>
                  <a:rPr lang="en-US" dirty="0" smtClean="0"/>
                  <a:t>hot encodings)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ow </a:t>
                </a:r>
                <a:r>
                  <a:rPr lang="en-US" dirty="0"/>
                  <a:t>can we make value and suit comparisons </a:t>
                </a:r>
                <a:r>
                  <a:rPr lang="en-US" dirty="0" smtClean="0"/>
                  <a:t>easier?</a:t>
                </a:r>
              </a:p>
              <a:p>
                <a:pPr lvl="1"/>
                <a:endParaRPr lang="en-US" sz="1400" dirty="0" smtClean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 smtClean="0"/>
                  <a:t>Separate binary encodings of suit (2 bits) and value (4 bits)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Also fits in one byte, and easy to do comparisons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  <a:endParaRPr lang="en-US" sz="2000" dirty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  <a:endParaRPr lang="en-US" sz="2000" dirty="0" smtClean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SUIT_MASK = 0x30 =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returns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/>
              <p14:cNvContentPartPr/>
              <p14:nvPr/>
            </p14:nvContentPartPr>
            <p14:xfrm>
              <a:off x="5079600" y="6479640"/>
              <a:ext cx="1810440" cy="324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70600" y="6471360"/>
                <a:ext cx="182988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^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!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ea typeface="Anonymous Pro" charset="0"/>
                  <a:cs typeface="Arial" panose="020B0604020202020204" pitchFamily="34" charset="0"/>
                </a:rPr>
                <a:t>VALUE_MASK = 0x0F =</a:t>
              </a:r>
              <a:endParaRPr lang="en-US" dirty="0">
                <a:ea typeface="Anonymous Pro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if</a:t>
            </a:r>
            <a:r>
              <a:rPr lang="en-US" sz="2000" kern="0" dirty="0" smtClean="0">
                <a:latin typeface="Courier New"/>
                <a:cs typeface="Courier New"/>
              </a:rPr>
              <a:t> ( </a:t>
            </a:r>
            <a:r>
              <a:rPr lang="en-US" sz="2000" kern="0" dirty="0" err="1" smtClean="0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 smtClean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=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</a:t>
            </a:r>
            <a:r>
              <a:rPr lang="en-US" b="1" dirty="0" smtClean="0">
                <a:solidFill>
                  <a:srgbClr val="4B2A85"/>
                </a:solidFill>
              </a:rPr>
              <a:t>nsigned </a:t>
            </a:r>
            <a:r>
              <a:rPr lang="en-US" b="1" dirty="0">
                <a:solidFill>
                  <a:srgbClr val="4B2A85"/>
                </a:solidFill>
              </a:rPr>
              <a:t>and </a:t>
            </a:r>
            <a:r>
              <a:rPr lang="en-US" b="1" dirty="0" smtClean="0">
                <a:solidFill>
                  <a:srgbClr val="4B2A85"/>
                </a:solidFill>
              </a:rPr>
              <a:t>signed</a:t>
            </a:r>
          </a:p>
          <a:p>
            <a:pPr lvl="1"/>
            <a:r>
              <a:rPr lang="en-US" dirty="0" smtClean="0"/>
              <a:t>Casting in C</a:t>
            </a:r>
            <a:endParaRPr lang="en-US" dirty="0"/>
          </a:p>
          <a:p>
            <a:r>
              <a:rPr lang="en-US" dirty="0"/>
              <a:t>Consequences of </a:t>
            </a:r>
            <a:r>
              <a:rPr lang="en-US" dirty="0" smtClean="0"/>
              <a:t>finite width </a:t>
            </a:r>
            <a:r>
              <a:rPr lang="en-US" dirty="0"/>
              <a:t>representation</a:t>
            </a:r>
          </a:p>
          <a:p>
            <a:pPr lvl="1"/>
            <a:r>
              <a:rPr lang="en-US" dirty="0" smtClean="0"/>
              <a:t>Overflow, </a:t>
            </a:r>
            <a:r>
              <a:rPr lang="en-US" dirty="0"/>
              <a:t>sign extension</a:t>
            </a:r>
          </a:p>
          <a:p>
            <a:r>
              <a:rPr lang="en-US" dirty="0" smtClean="0"/>
              <a:t>Shifting </a:t>
            </a:r>
            <a:r>
              <a:rPr lang="en-US" dirty="0"/>
              <a:t>and </a:t>
            </a:r>
            <a:r>
              <a:rPr lang="en-US" dirty="0" smtClean="0"/>
              <a:t>arithmetic operations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bits</a:t>
                </a: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dirty="0">
                    <a:solidFill>
                      <a:srgbClr val="0070C0"/>
                    </a:solidFill>
                  </a:rPr>
                  <a:t>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6004800" y="4356720"/>
              <a:ext cx="1908720" cy="1059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7960" y="4351320"/>
                <a:ext cx="1920600" cy="10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</a:rPr>
                  <a:t> </a:t>
                </a:r>
                <a:r>
                  <a:rPr lang="en-US" dirty="0">
                    <a:ea typeface="ＭＳ Ｐゴシック" pitchFamily="34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</a:t>
                </a:r>
                <a:r>
                  <a:rPr lang="en-US" i="1" dirty="0" smtClean="0">
                    <a:ea typeface="ＭＳ Ｐゴシック" pitchFamily="34" charset="-128"/>
                    <a:cs typeface="ＭＳ Ｐゴシック" pitchFamily="34" charset="-128"/>
                  </a:rPr>
                  <a:t>.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ones 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/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00111111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01000111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due </a:t>
            </a:r>
            <a:r>
              <a:rPr lang="en-US" dirty="0" smtClean="0"/>
              <a:t>TODAY </a:t>
            </a:r>
            <a:r>
              <a:rPr lang="en-US" dirty="0"/>
              <a:t>@ 11:59 pm</a:t>
            </a:r>
          </a:p>
          <a:p>
            <a:pPr lvl="1"/>
            <a:r>
              <a:rPr lang="en-US" i="1" dirty="0"/>
              <a:t>You will be revisiting this program throughout this class!</a:t>
            </a:r>
          </a:p>
          <a:p>
            <a:r>
              <a:rPr lang="en-US" dirty="0" smtClean="0"/>
              <a:t>Homework </a:t>
            </a:r>
            <a:r>
              <a:rPr lang="en-US" dirty="0"/>
              <a:t>1 due Wednesday</a:t>
            </a:r>
          </a:p>
          <a:p>
            <a:pPr lvl="1"/>
            <a:r>
              <a:rPr lang="en-US" dirty="0"/>
              <a:t>Reminder:  </a:t>
            </a:r>
            <a:r>
              <a:rPr lang="en-US" dirty="0" err="1"/>
              <a:t>autograded</a:t>
            </a:r>
            <a:r>
              <a:rPr lang="en-US" dirty="0"/>
              <a:t>, 20 tries, no late submissions</a:t>
            </a:r>
          </a:p>
          <a:p>
            <a:r>
              <a:rPr lang="en-US" dirty="0" smtClean="0"/>
              <a:t>Lab 1a released</a:t>
            </a:r>
            <a:endParaRPr lang="en-US" dirty="0"/>
          </a:p>
          <a:p>
            <a:pPr lvl="1"/>
            <a:r>
              <a:rPr lang="en-US" dirty="0" smtClean="0"/>
              <a:t>Workflow: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Edit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+mj-lt"/>
              <a:buAutoNum type="arabicParenR"/>
            </a:pPr>
            <a:r>
              <a:rPr lang="en-US" dirty="0" smtClean="0"/>
              <a:t>Run the </a:t>
            </a:r>
            <a:r>
              <a:rPr lang="en-US" dirty="0" err="1" smtClean="0"/>
              <a:t>Makefile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) and check for compiler errors &amp; warnings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Run </a:t>
            </a:r>
            <a:r>
              <a:rPr lang="en-US" dirty="0" err="1" smtClean="0"/>
              <a:t>ptest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ptest</a:t>
            </a:r>
            <a:r>
              <a:rPr lang="en-US" dirty="0" smtClean="0"/>
              <a:t>) and check for correct behavior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Run rule/syntax checker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dlc.py</a:t>
            </a:r>
            <a:r>
              <a:rPr lang="en-US" dirty="0" smtClean="0"/>
              <a:t>) and check output </a:t>
            </a:r>
          </a:p>
          <a:p>
            <a:pPr lvl="1"/>
            <a:r>
              <a:rPr lang="en-US" dirty="0" smtClean="0"/>
              <a:t>Due Monday 4/15, will overlap a bit with Lab 1b</a:t>
            </a:r>
          </a:p>
          <a:p>
            <a:pPr lvl="2"/>
            <a:r>
              <a:rPr lang="en-US" dirty="0" smtClean="0"/>
              <a:t>We grade just your </a:t>
            </a:r>
            <a:r>
              <a:rPr lang="en-US" i="1" dirty="0" smtClean="0"/>
              <a:t>last</a:t>
            </a:r>
            <a:r>
              <a:rPr lang="en-US" dirty="0" smtClean="0"/>
              <a:t>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Benefits:</a:t>
            </a:r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438400" y="3200400"/>
              <a:ext cx="5585400" cy="382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920" y="3195000"/>
                <a:ext cx="5597280" cy="3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 is the</a:t>
            </a:r>
            <a:r>
              <a:rPr lang="en-US" b="0" dirty="0" smtClean="0"/>
              <a:t> sign bit, 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8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9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smtClean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" name="Ink 77"/>
              <p14:cNvContentPartPr/>
              <p14:nvPr/>
            </p14:nvContentPartPr>
            <p14:xfrm>
              <a:off x="1699200" y="2625120"/>
              <a:ext cx="5559480" cy="37065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89120" y="2617560"/>
                <a:ext cx="5578200" cy="371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Two representations of 0  </a:t>
            </a:r>
            <a:r>
              <a:rPr lang="en-US" dirty="0" smtClean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/>
              <a:t>magnitude</a:t>
            </a:r>
          </a:p>
          <a:p>
            <a:r>
              <a:rPr lang="en-US" dirty="0" smtClean="0"/>
              <a:t>Drawbacks:</a:t>
            </a: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representations of </a:t>
            </a:r>
            <a:r>
              <a:rPr lang="en-US" dirty="0" smtClean="0"/>
              <a:t>0</a:t>
            </a:r>
            <a:r>
              <a:rPr lang="en-US" dirty="0"/>
              <a:t> </a:t>
            </a:r>
            <a:r>
              <a:rPr lang="en-US" dirty="0" smtClean="0"/>
              <a:t> (bad for checking equality)</a:t>
            </a:r>
            <a:endParaRPr lang="en-US" dirty="0"/>
          </a:p>
          <a:p>
            <a:pPr lvl="1" eaLnBrk="1" hangingPunct="1"/>
            <a:r>
              <a:rPr lang="en-US" dirty="0" smtClean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 smtClean="0">
                <a:cs typeface="Calibri" panose="020F0502020204030204" pitchFamily="34" charset="0"/>
              </a:rPr>
              <a:t>Negatives “increment” in wrong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direction!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/>
              <p14:cNvContentPartPr/>
              <p14:nvPr/>
            </p14:nvContentPartPr>
            <p14:xfrm>
              <a:off x="4654440" y="2653200"/>
              <a:ext cx="4370040" cy="1395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800" y="2644560"/>
                <a:ext cx="4390920" cy="141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 smtClean="0"/>
              <a:t>“Flip” negative encodings so incrementing works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7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6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5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4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3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2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0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/>
              <p14:cNvContentPartPr/>
              <p14:nvPr/>
            </p14:nvContentPartPr>
            <p14:xfrm>
              <a:off x="3878640" y="2754000"/>
              <a:ext cx="4874400" cy="36900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8560" y="2745720"/>
                <a:ext cx="4894560" cy="37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“Shift” negative numbers to eliminate –0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MSB </a:t>
                </a:r>
                <a:r>
                  <a:rPr lang="en-US" i="1" dirty="0" smtClean="0"/>
                  <a:t>still</a:t>
                </a:r>
                <a:r>
                  <a:rPr lang="en-US" dirty="0" smtClean="0"/>
                  <a:t> indicates sign!</a:t>
                </a:r>
              </a:p>
              <a:p>
                <a:pPr lvl="1"/>
                <a:r>
                  <a:rPr lang="en-US" dirty="0" smtClean="0"/>
                  <a:t>This is why we represent one</a:t>
                </a:r>
                <a:br>
                  <a:rPr lang="en-US" dirty="0" smtClean="0"/>
                </a:br>
                <a:r>
                  <a:rPr lang="en-US" dirty="0" smtClean="0"/>
                  <a:t>more negative than positive</a:t>
                </a:r>
                <a:br>
                  <a:rPr lang="en-US" dirty="0" smtClean="0"/>
                </a:br>
                <a:r>
                  <a:rPr lang="en-US" dirty="0" smtClean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56160" y="2453037"/>
            <a:ext cx="1488323" cy="4203000"/>
            <a:chOff x="5456160" y="2453037"/>
            <a:chExt cx="1488323" cy="42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/>
                <p14:cNvContentPartPr/>
                <p14:nvPr/>
              </p14:nvContentPartPr>
              <p14:xfrm>
                <a:off x="5456160" y="3459600"/>
                <a:ext cx="968760" cy="2388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50760" y="3453480"/>
                  <a:ext cx="979920" cy="24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/>
                <p14:cNvContentPartPr/>
                <p14:nvPr/>
              </p14:nvContentPartPr>
              <p14:xfrm>
                <a:off x="6791123" y="2453037"/>
                <a:ext cx="153360" cy="4203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1763" y="2447637"/>
                  <a:ext cx="172080" cy="421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4-bit Examples: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unsigned: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two’s complement: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-1*2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–6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-1 represented as: </a:t>
            </a:r>
            <a:br>
              <a:rPr lang="en-US" dirty="0" smtClean="0"/>
            </a:br>
            <a:r>
              <a:rPr lang="en-US" dirty="0" smtClean="0">
                <a:solidFill>
                  <a:srgbClr val="AB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111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AB0000"/>
                </a:solidFill>
              </a:rPr>
              <a:t>-2</a:t>
            </a:r>
            <a:r>
              <a:rPr lang="en-US" baseline="30000" dirty="0" smtClean="0">
                <a:solidFill>
                  <a:srgbClr val="AB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(2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</a:t>
            </a:r>
            <a:r>
              <a:rPr lang="en-US" dirty="0" smtClean="0">
                <a:solidFill>
                  <a:srgbClr val="0070C0"/>
                </a:solidFill>
              </a:rPr>
              <a:t>1)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MSB makes it super negative, add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other bits to get back up to -1</a:t>
            </a:r>
          </a:p>
          <a:p>
            <a:pPr lvl="2"/>
            <a:endParaRPr lang="en-US" b="1" dirty="0" smtClean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627" y="5345230"/>
            <a:ext cx="2710440" cy="653040"/>
            <a:chOff x="147627" y="5345230"/>
            <a:chExt cx="271044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" name="Ink 9"/>
                <p14:cNvContentPartPr/>
                <p14:nvPr/>
              </p14:nvContentPartPr>
              <p14:xfrm>
                <a:off x="1318707" y="5345230"/>
                <a:ext cx="868320" cy="1166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12587" y="5336950"/>
                  <a:ext cx="88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" name="Ink 10"/>
                <p14:cNvContentPartPr/>
                <p14:nvPr/>
              </p14:nvContentPartPr>
              <p14:xfrm>
                <a:off x="2189907" y="5388430"/>
                <a:ext cx="31680" cy="849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84147" y="5381590"/>
                  <a:ext cx="4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" name="Ink 11"/>
                <p14:cNvContentPartPr/>
                <p14:nvPr/>
              </p14:nvContentPartPr>
              <p14:xfrm>
                <a:off x="1125747" y="5434870"/>
                <a:ext cx="201960" cy="2977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8547" y="5427310"/>
                  <a:ext cx="217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" name="Ink 12"/>
                <p14:cNvContentPartPr/>
                <p14:nvPr/>
              </p14:nvContentPartPr>
              <p14:xfrm>
                <a:off x="1346787" y="5679670"/>
                <a:ext cx="380520" cy="270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39587" y="5670670"/>
                  <a:ext cx="39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" name="Ink 13"/>
                <p14:cNvContentPartPr/>
                <p14:nvPr/>
              </p14:nvContentPartPr>
              <p14:xfrm>
                <a:off x="147627" y="5708470"/>
                <a:ext cx="673200" cy="2898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067" y="5701630"/>
                  <a:ext cx="690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" name="Ink 14"/>
                <p14:cNvContentPartPr/>
                <p14:nvPr/>
              </p14:nvContentPartPr>
              <p14:xfrm>
                <a:off x="899667" y="5756710"/>
                <a:ext cx="535320" cy="1530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4627" y="5748430"/>
                  <a:ext cx="547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" name="Ink 15"/>
                <p14:cNvContentPartPr/>
                <p14:nvPr/>
              </p14:nvContentPartPr>
              <p14:xfrm>
                <a:off x="1612467" y="5706310"/>
                <a:ext cx="1245600" cy="1263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09227" y="5702710"/>
                  <a:ext cx="1256760" cy="1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Two’s Complement is So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same number of (+) and (–) numbers</a:t>
            </a:r>
          </a:p>
          <a:p>
            <a:r>
              <a:rPr lang="en-US" dirty="0" smtClean="0"/>
              <a:t>Positive number encodings match unsigned</a:t>
            </a:r>
          </a:p>
          <a:p>
            <a:r>
              <a:rPr lang="en-US" dirty="0" smtClean="0"/>
              <a:t>Single </a:t>
            </a:r>
            <a:r>
              <a:rPr lang="en-US" dirty="0"/>
              <a:t>zero</a:t>
            </a:r>
          </a:p>
          <a:p>
            <a:r>
              <a:rPr lang="en-US" dirty="0"/>
              <a:t>All zeros encoding = 0</a:t>
            </a:r>
          </a:p>
          <a:p>
            <a:endParaRPr lang="en-US" dirty="0" smtClean="0"/>
          </a:p>
          <a:p>
            <a:r>
              <a:rPr lang="en-US" dirty="0" smtClean="0"/>
              <a:t>Simple negation procedure:</a:t>
            </a:r>
          </a:p>
          <a:p>
            <a:pPr lvl="1"/>
            <a:r>
              <a:rPr lang="en-US" dirty="0" smtClean="0"/>
              <a:t>Get negative </a:t>
            </a: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any </a:t>
            </a:r>
            <a:r>
              <a:rPr lang="en-US" dirty="0" smtClean="0"/>
              <a:t>integer by taking </a:t>
            </a:r>
            <a:br>
              <a:rPr lang="en-US" dirty="0" smtClean="0"/>
            </a:br>
            <a:r>
              <a:rPr lang="en-US" dirty="0" smtClean="0"/>
              <a:t>bitwise complement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adding </a:t>
            </a:r>
            <a:r>
              <a:rPr lang="en-US" dirty="0"/>
              <a:t>one!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4-bit number encoding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 smtClean="0"/>
              <a:t>Which of the following numbers is NOT a valid interpretation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using any of the number representation schemes discussed today?</a:t>
            </a:r>
          </a:p>
          <a:p>
            <a:pPr lvl="1"/>
            <a:r>
              <a:rPr lang="en-US" dirty="0" smtClean="0"/>
              <a:t>Unsigned, Sign and Magnitude, Two’s Complement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Bit-level operators allow for fine-grained manipulations of data</a:t>
            </a:r>
          </a:p>
          <a:p>
            <a:pPr lvl="1"/>
            <a:r>
              <a:rPr lang="en-US" dirty="0" smtClean="0"/>
              <a:t>Bitwise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smtClean="0"/>
              <a:t>) different than logical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), OR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Especially useful with bit masks</a:t>
            </a:r>
          </a:p>
          <a:p>
            <a:r>
              <a:rPr lang="en-US" dirty="0" smtClean="0"/>
              <a:t>Choice of </a:t>
            </a:r>
            <a:r>
              <a:rPr lang="en-US" i="1" dirty="0" smtClean="0"/>
              <a:t>encoding scheme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 smtClean="0"/>
              <a:t>Tradeoffs based on size requirements and desired operations</a:t>
            </a:r>
          </a:p>
          <a:p>
            <a:r>
              <a:rPr lang="en-US" dirty="0" smtClean="0"/>
              <a:t>Integers represented using unsigned and two’s complement representations</a:t>
            </a:r>
          </a:p>
          <a:p>
            <a:pPr lvl="1"/>
            <a:r>
              <a:rPr lang="en-US" dirty="0" smtClean="0"/>
              <a:t>Limited by fixed bit width</a:t>
            </a:r>
          </a:p>
          <a:p>
            <a:pPr lvl="1"/>
            <a:r>
              <a:rPr lang="en-US" dirty="0" smtClean="0"/>
              <a:t>We’ll examine arithmetic operations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subsequent labs (after Lab 0) have a “reflection” portion</a:t>
            </a:r>
          </a:p>
          <a:p>
            <a:pPr lvl="1"/>
            <a:r>
              <a:rPr lang="en-US" dirty="0" smtClean="0"/>
              <a:t>The Reflection questions can be found on the lab specs and are intended to be done </a:t>
            </a:r>
            <a:r>
              <a:rPr lang="en-US" i="1" dirty="0" smtClean="0"/>
              <a:t>after</a:t>
            </a:r>
            <a:r>
              <a:rPr lang="en-US" dirty="0" smtClean="0"/>
              <a:t> you finish the lab</a:t>
            </a:r>
          </a:p>
          <a:p>
            <a:pPr lvl="1"/>
            <a:r>
              <a:rPr lang="en-US" dirty="0" smtClean="0"/>
              <a:t>You will type up your responses in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 smtClean="0"/>
              <a:t> file for submission on Canvas</a:t>
            </a:r>
          </a:p>
          <a:p>
            <a:pPr lvl="1"/>
            <a:r>
              <a:rPr lang="en-US" dirty="0" smtClean="0"/>
              <a:t>These will be graded “by hand” (read by TAs)</a:t>
            </a:r>
          </a:p>
          <a:p>
            <a:pPr lvl="2"/>
            <a:endParaRPr lang="en-US" dirty="0"/>
          </a:p>
          <a:p>
            <a:r>
              <a:rPr lang="en-US" dirty="0" smtClean="0"/>
              <a:t>Intended to check your understand of what you should have learned from the lab</a:t>
            </a:r>
          </a:p>
          <a:p>
            <a:pPr lvl="1"/>
            <a:r>
              <a:rPr lang="en-US" dirty="0" smtClean="0"/>
              <a:t>Also great practice for short answer questions on the 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- High Level Overview</a:t>
            </a:r>
          </a:p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sz="2800" dirty="0"/>
              <a:t>Memory is a byte-addressable array</a:t>
            </a:r>
          </a:p>
          <a:p>
            <a:pPr lvl="1"/>
            <a:r>
              <a:rPr lang="en-US" sz="2800" dirty="0"/>
              <a:t>Machine “word” size = address size = register size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sz="2800" dirty="0"/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 smtClean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AND: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OR: 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XOR: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NOT: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 smtClean="0">
                    <a:cs typeface="Calibri" panose="020F0502020204030204" pitchFamily="34" charset="0"/>
                  </a:rPr>
                  <a:t>DeMorgan’s</a:t>
                </a:r>
                <a:r>
                  <a:rPr lang="en-US" dirty="0" smtClean="0">
                    <a:cs typeface="Calibri" panose="020F0502020204030204" pitchFamily="34" charset="0"/>
                  </a:rPr>
                  <a:t> Law: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	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 | ~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XOR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NOT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 smtClean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 smtClean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  <a:endParaRPr lang="en-US" sz="20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</a:t>
            </a:r>
            <a:r>
              <a:rPr lang="en-US" sz="2000" b="0" u="sng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  <a:endPara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00000000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857198" y="5023440"/>
              <a:ext cx="3580560" cy="1468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438" y="5015160"/>
                <a:ext cx="3594600" cy="14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Operations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cs typeface="Calibri" panose="020F0502020204030204" pitchFamily="34" charset="0"/>
              </a:rPr>
              <a:t> (AND)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 smtClean="0">
                <a:cs typeface="Calibri" panose="020F0502020204030204" pitchFamily="34" charset="0"/>
              </a:rPr>
              <a:t> (OR)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 smtClean="0">
                <a:cs typeface="Calibri" panose="020F0502020204030204" pitchFamily="34" charset="0"/>
              </a:rPr>
              <a:t> (XOR)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 smtClean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 smtClean="0"/>
              <a:t>View arguments as bit vectors, apply operations bitwise</a:t>
            </a:r>
          </a:p>
          <a:p>
            <a:pPr lvl="1"/>
            <a:r>
              <a:rPr lang="en-US" dirty="0" smtClean="0"/>
              <a:t>Apply to any “integral” data type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 smtClean="0"/>
              <a:t>Examples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6477000" y="2449840"/>
              <a:ext cx="1622880" cy="511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9080" y="2444800"/>
                <a:ext cx="164052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Logical operators in C: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 (AND),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 (OR),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0</a:t>
            </a:r>
            <a:r>
              <a:rPr lang="en-US" dirty="0" smtClean="0"/>
              <a:t> is False,  </a:t>
            </a:r>
            <a:r>
              <a:rPr lang="en-US" b="1" u="sng" dirty="0"/>
              <a:t>a</a:t>
            </a:r>
            <a:r>
              <a:rPr lang="en-US" b="1" u="sng" dirty="0" smtClean="0"/>
              <a:t>nything nonzero </a:t>
            </a:r>
            <a:r>
              <a:rPr lang="en-US" dirty="0" smtClean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Always</a:t>
            </a:r>
            <a:r>
              <a:rPr lang="en-US" dirty="0" smtClean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Early termination </a:t>
            </a:r>
            <a:r>
              <a:rPr lang="en-US" dirty="0" smtClean="0"/>
              <a:t>(a.k.a. short-circuit evaluation)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&amp;&amp; *p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null pointer </a:t>
            </a:r>
            <a:r>
              <a:rPr lang="en-US" dirty="0" smtClean="0"/>
              <a:t>(0x0), then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 is never dereferenced!</a:t>
            </a:r>
            <a:endParaRPr 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  <a:endParaRPr lang="en-US" sz="2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89"/>
            <a:ext cx="37338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60369"/>
            <a:ext cx="571500" cy="17851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920240" y="1905000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1336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3622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22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38224</TotalTime>
  <Words>2515</Words>
  <Application>Microsoft Office PowerPoint</Application>
  <PresentationFormat>On-screen Show (4:3)</PresentationFormat>
  <Paragraphs>868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Helvetica Neue Regular</vt:lpstr>
      <vt:lpstr>Roboto</vt:lpstr>
      <vt:lpstr>Roboto Light</vt:lpstr>
      <vt:lpstr>Roboto Regular</vt:lpstr>
      <vt:lpstr>Tahoma</vt:lpstr>
      <vt:lpstr>Times New Roman</vt:lpstr>
      <vt:lpstr>Wingdings</vt:lpstr>
      <vt:lpstr>UWTheme-351-Au18</vt:lpstr>
      <vt:lpstr>Data III &amp; Integers I CSE 351 Spring 2019</vt:lpstr>
      <vt:lpstr>Administrivia</vt:lpstr>
      <vt:lpstr>Lab Reflections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III &amp; Integers I CSE 351 Spring 2019</dc:title>
  <dc:creator>Ruth Anderson</dc:creator>
  <cp:lastModifiedBy>rea</cp:lastModifiedBy>
  <cp:revision>1238</cp:revision>
  <cp:lastPrinted>2018-10-03T00:13:26Z</cp:lastPrinted>
  <dcterms:created xsi:type="dcterms:W3CDTF">2014-04-04T04:13:44Z</dcterms:created>
  <dcterms:modified xsi:type="dcterms:W3CDTF">2019-04-08T19:49:56Z</dcterms:modified>
</cp:coreProperties>
</file>