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1.xml" ContentType="application/vnd.openxmlformats-officedocument.presentationml.notesSlide+xml"/>
  <Override PartName="/ppt/ink/ink1.xml" ContentType="application/inkml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3.xml" ContentType="application/vnd.openxmlformats-officedocument.presentationml.notesSlide+xml"/>
  <Override PartName="/ppt/ink/ink2.xml" ContentType="application/inkml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4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5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6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17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notesSlides/notesSlide18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9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20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21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notesSlides/notesSlide22.xml" ContentType="application/vnd.openxmlformats-officedocument.presentationml.notesSlide+xml"/>
  <Override PartName="/ppt/ink/ink3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5" r:id="rId1"/>
  </p:sldMasterIdLst>
  <p:notesMasterIdLst>
    <p:notesMasterId r:id="rId32"/>
  </p:notesMasterIdLst>
  <p:handoutMasterIdLst>
    <p:handoutMasterId r:id="rId33"/>
  </p:handoutMasterIdLst>
  <p:sldIdLst>
    <p:sldId id="770" r:id="rId2"/>
    <p:sldId id="756" r:id="rId3"/>
    <p:sldId id="771" r:id="rId4"/>
    <p:sldId id="778" r:id="rId5"/>
    <p:sldId id="620" r:id="rId6"/>
    <p:sldId id="618" r:id="rId7"/>
    <p:sldId id="774" r:id="rId8"/>
    <p:sldId id="777" r:id="rId9"/>
    <p:sldId id="767" r:id="rId10"/>
    <p:sldId id="773" r:id="rId11"/>
    <p:sldId id="685" r:id="rId12"/>
    <p:sldId id="775" r:id="rId13"/>
    <p:sldId id="648" r:id="rId14"/>
    <p:sldId id="768" r:id="rId15"/>
    <p:sldId id="649" r:id="rId16"/>
    <p:sldId id="594" r:id="rId17"/>
    <p:sldId id="643" r:id="rId18"/>
    <p:sldId id="721" r:id="rId19"/>
    <p:sldId id="743" r:id="rId20"/>
    <p:sldId id="758" r:id="rId21"/>
    <p:sldId id="759" r:id="rId22"/>
    <p:sldId id="595" r:id="rId23"/>
    <p:sldId id="725" r:id="rId24"/>
    <p:sldId id="644" r:id="rId25"/>
    <p:sldId id="630" r:id="rId26"/>
    <p:sldId id="776" r:id="rId27"/>
    <p:sldId id="654" r:id="rId28"/>
    <p:sldId id="762" r:id="rId29"/>
    <p:sldId id="761" r:id="rId30"/>
    <p:sldId id="765" r:id="rId31"/>
  </p:sldIdLst>
  <p:sldSz cx="9144000" cy="6858000" type="screen4x3"/>
  <p:notesSz cx="9296400" cy="70104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C97"/>
    <a:srgbClr val="FFFF99"/>
    <a:srgbClr val="4E6F21"/>
    <a:srgbClr val="3E6353"/>
    <a:srgbClr val="C00000"/>
    <a:srgbClr val="0000FF"/>
    <a:srgbClr val="F6F5BD"/>
    <a:srgbClr val="4B2A85"/>
    <a:srgbClr val="FF66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87430" autoAdjust="0"/>
  </p:normalViewPr>
  <p:slideViewPr>
    <p:cSldViewPr snapToObjects="1">
      <p:cViewPr varScale="1">
        <p:scale>
          <a:sx n="64" d="100"/>
          <a:sy n="64" d="100"/>
        </p:scale>
        <p:origin x="14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388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38:48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 5593 176 0,'-6'-5'66'0,"12"5"-52"0,-6 0 12 0,0 0 4 0,0 0-3 16,0 0 2-16,0 5-5 16,3 6-3-16,0 5-11 15,3 8 2-15,-6 2 2 0,0 3 1 16,0 6 1-16,0 4-2 15,0 4-1-15,0-1-7 16,0 0-2-16,3-5-2 16,3-8-2-16,-6-2 3 15,3-6 2-15,-3-5-13 16,0-6-7-16,0-2-100 31,0 0 62-31,-3-5-28 0</inkml:trace>
  <inkml:trace contextRef="#ctx0" brushRef="#br0" timeOffset="1.0272">624 5858 160 0,'-12'0'60'0,"3"3"-47"0,3 4 10 0,3-1 1 0,0 4-8 15,-6 4-1-15,3 1-5 16,3 7-1 0,-3 1-5-16,3 1-3 0,6 3 2 0,3-6 0 31,3 0-1-31,3-2-2 0,6-6 7 15,3-8 12 1,0 0-11-16,0-13 6 16,-4 0-9-16,-5-13 7 15,3 3-8-15,-6-11 5 0,-3 0 0 16,-6 2 1-16,-9 3-3 16,0 3 1-16,-3 5-5 0,0 3-8 15,-2 5-5-15,-1 3-98 16,6 2 59-16,-3 3-26 15,6 3 0-15,6-3-1 16</inkml:trace>
  <inkml:trace contextRef="#ctx0" brushRef="#br0" timeOffset="2.0277">785 5842 168 0,'0'13'66'16,"0"6"-52"-16,0 10 8 0,0-16 1 0,3 8-5 16,3 3-1-16,-6-3-7 15,6 0-4-15,0-2-3 16,2-3-3-16,4-6 3 0,-3-2 0 15,-3-8 1-15,0-8-7 32,3 3 2-32,0-13-7 0,-3-4 1 15,0 1-2-15,3 3 6 16,-9 4 1-16,3 4 2 16,0 5-3-16,-3 5 0 0,3 10 4 0,0 3 3 15,0-2 14 16,3 2-9-31,3-2 2 0,-3 2-2 0,8 0 1 16,-5-5 8-16,6-5 3 16,3-6-10-16,-9-5-2 0,3-5 1 15,-3-3-4-15,0-5 2 16,-6 0-3-16,-3 0 2 16,0 2-6-16,-3 1-3 15,3 2-17-15,-6 5-7 16,3 6-34-16,3 0-13 15,0 5-28 1</inkml:trace>
  <inkml:trace contextRef="#ctx0" brushRef="#br0" timeOffset="3.0277">1097 5879 208 0,'3'8'79'0,"6"-3"-61"0,-6 3-1 0,3-2-5 16,0-1 3-16,0 0 9 15,3 0-13-15,-3 1 2 0,3-4-4 16,0-2 1-16,3-2-3 16,-3-4 1-16,2-2-5 15,-2-2 0-15,0-3 1 0,-3-3-2 16,-3 3 1-16,-3-1-2 16,-3 4 2-16,-6 2-9 0,0 5-1 15,-2 3-3-15,-4 5 1 16,0 6 3-16,-6 18 3 31,6 3 6-31,9-6 3 16,0 1-5-1,12-3 0-15,0-3-1 0,9-5 0 16,-3-3-9-16,6-3-4 16,3-4-29-16,-1-9-10 15,1-5-46 1</inkml:trace>
  <inkml:trace contextRef="#ctx0" brushRef="#br0" timeOffset="4.0272">1392 5813 252 0,'-6'-19'93'0,"6"17"-72"0,-3-1 14 0,3 3 0 16,-6 0-9-16,0 0-1 0,-3 5-12 16,-3 3-3-16,-3 3-6 15,0 2-5-15,7 0 0 0,-4 1-1 16,6 1-2-16,6 4 0 15,6-3 3-15,6 0-5 16,2 0 2-16,1-1 2 16,0 1 1-16,-3 0 5 15,-3 0 5-15,-3-3 4 16,-12 1 4-16,0-1-9 16,-3-3-2-16,-9-4-11 15,0-1-4-15,4-2-20 16,-7-6-6-16,6 0-26 15,3-5-9-15,9-2-40 16</inkml:trace>
  <inkml:trace contextRef="#ctx0" brushRef="#br0" timeOffset="5.0272">1535 5575 244 0,'-9'0'90'0,"9"5"-70"0,0 3-1 0,0 0-3 0,0 8 1 16,3 10 7-1,3 3 2-15,-6 6 2 0,0 4-15 16,3 6-6-16,3 0 0 16,-3 3-4-16,6-3-2 0,-9-8-9 15,3-5-3-15,3-8-40 16,-6-8-19-16,0-9-52 15</inkml:trace>
  <inkml:trace contextRef="#ctx0" brushRef="#br0" timeOffset="6.0272">1383 5786 260 0,'9'-5'99'0,"0"0"-77"0,12 0 7 0,-9 5-1 15,2-3-11-15,7 0-2 16,3 3-11-16,6 0-2 16,-3 0-2-16,-1 0-33 0,4-2-15 15,0-1-73 1</inkml:trace>
  <inkml:trace contextRef="#ctx0" brushRef="#br0" timeOffset="7.0277">2112 5784 200 0,'-6'-8'77'0,"3"5"-60"0,-6-2 8 16,6 5 2-16,-9 0-10 15,4 3-2-15,-7 5-8 16,0 2-5-16,-3 6-1 16,0 5-1-16,3 6 0 0,3 4 6 15,3 1 4-15,9 0-5 16,0-6-3-16,9-2-1 15,3-8 1-15,0-3 1 0,0-7 1 16,3-9-2-16,0-8 1 16,-3-5-4-16,-3-5-2 15,0-3 2-15,-6 1 0 16,-1 1 1-16,-2 4 0 16,0 2 4-16,0 3 2 15,0 10 13 1,0 6-4-16,0 7-1 15,3 9-7-15,0-1-5 16,3 1-1-16,0 2-1 16,3-2-11-16,6-3-3 0,-6-3-37 15,6-5-17 1</inkml:trace>
  <inkml:trace contextRef="#ctx0" brushRef="#br0" timeOffset="8.0277">2309 5779 268 0,'-21'-3'101'0,"12"3"-78"0,-3 5-11 15,9 0-9-15,-12 6-3 16,3 5 2-16,-3 5 0 16,6 3 1-16,-2 8-2 15,5-3-3-15,3 0 1 0,3 0-4 16,6-5 1-16,2-6 4 15,7-4 4-15,-6-7 3 0,6-9 3 16,3-11-1-16,-9-9 0 16,6-7-3-16,-6-8 1 15,-6-5-4 1,-3-8 0-16,-3-3-6 0,0-3-2 16,-9 3-5-16,6 11 1 15,0 8 9-15,3 10 5 16,0 8 2-16,3 11 3 15,0 12-5-15,0 12-3 16,0 10-1-16,6 8-1 16,0 3 6-16,0 2 4 15,6 3-5-15,-3 0-3 16,3-3-10-16,-3-2-3 0,2-11-34 16,1-10-15-1,6-9-55-15</inkml:trace>
  <inkml:trace contextRef="#ctx0" brushRef="#br0" timeOffset="9.0277">2541 5776 296 0,'-21'-5'112'0,"18"5"-87"0,-9 2-9 0,6 4-9 0,-3-1-12 16,-6 3-1-16,-2 5 0 15,-1 5 4-15,0 4 1 16,6 1-2-16,3 7 0 0,3-1-1 15,9-3 3-15,0-2-2 16,12-6 1-16,-3-2 4 0,6-8 1 16,2-8 5-16,-8-10 3 15,6-11-4-15,-6-9-2 16,0-1 0-16,-3-12 1 16,-6-7-1-16,-3-3 0 15,-6-2-8-15,0 2 0 16,-3 10 1-16,0 9 1 15,3 10 3-15,-6 8 3 16,6 11 0-16,0 10 0 16,3 11-3-16,3 11 1 15,3 7 7-15,3 6 3 16,3 2-2-16,0 0-1 16,0 3-6-16,3-2-3 15,-3-1 0-15,3-8 1 16,0-5-32-16,0-10-14 15,0-8-33-15,2-9-15 0,1-10-14 16</inkml:trace>
  <inkml:trace contextRef="#ctx0" brushRef="#br0" timeOffset="10.0277">2684 5789 268 0,'-9'0'101'0,"9"3"-78"0,3 2-9 15,0 3-8-15,0 3 9 16,3 7 10-16,3 6 4 15,-9 5 3-15,6 0-17 16,-3-2-5-16,0-4 1 0,0-1-1 16,-3-7 4-16,0-1-5 0,0-6-1 15,0-8-6 1,-3-8-4-16,0-8 1 16,0-11 2-16,3-2-7 15,3 0-1-15,0 3 2 0,5-1 0 16,-2 9 0-16,3 2 4 15,3 3 0-15,3 2 1 16,3 3-3-16,0 3 2 16,0-1-15-16,3 4-4 15,-1-1-36-15,4 1-14 16,-3-1-57 0</inkml:trace>
  <inkml:trace contextRef="#ctx0" brushRef="#br0" timeOffset="11.0277">3023 5749 360 0,'-6'3'134'0,"3"-6"-104"0,3 6-6 16,0-3-11-16,0 0-11 15,0 0-2-15,0 3-35 16,0 2-16-16,3 3-93 16,-3 8-42-16</inkml:trace>
  <inkml:trace contextRef="#ctx0" brushRef="#br0" timeOffset="12.0277">3029 5988 344 0,'-12'18'129'0,"9"-13"-100"0,3 1-4 16,0-6-7-16,0 0-16 0,0 0-1 15,9-3-19 1,-6-5-8-16,6-3-118 0,6-4-55 16</inkml:trace>
  <inkml:trace contextRef="#ctx0" brushRef="#br0" timeOffset="13.0277">21290 5749 292 0,'-12'-8'110'0,"12"8"-86"0,0 0-11 0,0 0-9 16</inkml:trace>
  <inkml:trace contextRef="#ctx0" brushRef="#br0" timeOffset="14.0277">21287 5747 370 0,'12'5'-74'15,"3"0"-29"-15,3 1-7 16</inkml:trace>
  <inkml:trace contextRef="#ctx0" brushRef="#br0" timeOffset="15.0277">20829 5683 140 0,'0'-10'55'0,"0"4"-43"0,3 1 14 15,-3 5 6-15,0 0-1 16,0 0 11 0,3 5-17-16,0 9-13 15,0 4-4-15,0 6 2 0,0 5 3 16,-3 5 4-16,0 6 0 16,0 0 1-16,0 0-5 0,0-6-3 15,-3-5-8-15,3-5-1 16,0-6 1-16,0-4 1 15,0-6-1-15,0-3-2 16,0-5 1-16,0-8-1 16,0-3-3-16,3-5 0 15,0-2 2-15,3-1 0 16,0 1-2-16,0-1 0 16,0 3-1-16,2 1 3 15,1 4-2-15,3 0 1 16,0 6 0-16,0 8 0 15,0 10 2-15,-3 3 0 16,0 2 2-16,-3 4 3 16,-3 1-2-16,0-1-2 0,-3-1 0 15,0-3 1-15,0-2-17 16,0-3-4-16,0-2-44 16,6-14-83-1</inkml:trace>
  <inkml:trace contextRef="#ctx0" brushRef="#br0" timeOffset="16.0277">21132 5943 236 0,'-8'10'88'0,"8"-2"-69"0,-3 8 2 15,3-5-5-15,0 2-9 0,0 0-2 16,3 0-2-16,2-2-3 16,1-1 1-16,0-2-32 0,0-5-12 15,0-6-57 1</inkml:trace>
  <inkml:trace contextRef="#ctx0" brushRef="#br0" timeOffset="17.0277">21135 5779 260 0,'-8'0'99'0,"13"0"-77"0,-2 2-11 15,0 3-10-15,3 1-22 16,3 2-6-16,3 0-74 16,0 0-34-1</inkml:trace>
  <inkml:trace contextRef="#ctx0" brushRef="#br0" timeOffset="18.0277">21299 5868 228 0,'-12'0'85'0,"12"-2"-66"0,-6 4 8 16,3 1-2-16,0 0-11 16,-3 2-3-16,0 6-4 0,0 2 0 15,1 3-4-15,-1 0-2 16,0 2 2-16,0 1-7 0,3-1 1 15,3-2 1-15,0-3 1 16,3-2-2-16,3-3 2 16,0-3 1-16,0-5 2 15,2-3-1-15,-2-2 2 16,0 0-7 0,0-3 1-16,-3 0 3 0,0 0 2 15,0 3-3-15,0-1 1 16,0 4-2-16,0 2 0 15,3 2 2-15,3 6 2 16,0 6-6-16,0 2-1 16,0 5 10-16,0 0 9 15,-6 5 4-15,-3 1 4 0,-3-1-10 16,-6-2-2-16,-3-3-6 16,-3-5-1-16,0-3-12 15,-3-5-4-15,0-5-18 16,-2-6-8-16,-1-2-6 15,0-6 0-15,6-7-2 16,6-3 2-16,9-6-26 16</inkml:trace>
  <inkml:trace contextRef="#ctx0" brushRef="#br0" timeOffset="19.0277">21362 5710 244 0,'-3'-3'93'0,"3"6"-72"0,3 2-11 0,0 0-7 16,0 6 6-16,3 5 8 15,0 5-4-15,-3 5-2 16,-1 6-6-16,-2 3 1 0,3 2 3 16,0-8-3-16,-3-6-1 15,0-1-2-15,0-9 0 16,0-3-4-16,3-4 0 15,0-9-6-15,3-7-3 16,3-6-5-16,3-3-2 16,0 1 8-16,0 2 4 15,3 3 2-15,-3 5-1 0,3 5 11 16,-3 8 5 0,-1 6 6-16,-2 5 1 0,0 5-8 15,-3 0-4-15,-3-2-4 16,3-4-3-16,0-1-32 15,0-6-16-15,0-3-71 16</inkml:trace>
  <inkml:trace contextRef="#ctx0" brushRef="#br0" timeOffset="20.0277">21665 5871 236 0,'-3'3'90'0,"3"2"-70"0,3 6 6 0,0-6-3 16,0 3-7-16,3 0 3 16,0 0-10-16,3 0-3 15,0-3-4-15,0 0 1 0,3-5 0 16,-3-2-1-16,0-4-2 16,0-2 3-16,-3-2 2 15,-3-1-11-15,-3 1-3 16,-3-1-7-16,-3 3-1 15,-3 3-1-15,0 2-2 16,-3 6 9-16,-3 2 6 16,0 3 4-16,0 5 1 15,3 1 4-15,3-1 2 0,3 0 4 16,3 3 4-16,3 0-4 16,3 0 2-16,6-1-7 15,3-1-1-15,3-1-9 16,3-2-2-16,3-4-27 15,3-4-10-15,-1-6-60 16</inkml:trace>
  <inkml:trace contextRef="#ctx0" brushRef="#br0" timeOffset="21.0277">21948 5821 276 0,'-21'-3'104'0,"12"3"-81"0,-3 3 3 16,6 2-6-16,-3 0-11 0,1 3-1 16,2 0-6-16,3 3-4 15,3-1 1-15,6 6 0 0,3-2 1 16,5 1-3-16,1 1 2 16,0 0-1-16,3 3 0 15,-9-3 13-15,-6 2 7 16,-9 1 2-16,-6-3 0 15,-9-1-8-15,0-4-3 16,-2-3-10-16,-1-5-1 16,0-3-24-16,3-3-8 0,6-2-18 15,6-6-6-15,6-7-58 16</inkml:trace>
  <inkml:trace contextRef="#ctx0" brushRef="#br0" timeOffset="22.0277">22136 5654 280 0,'-3'3'104'0,"6"5"-81"0,-3 16 5 16,0-9-2-16,0 7-8 16,0 7 1-16,0 8-10 0,3 2-3 15,0 4-4 1,0-1-2-16,-1-5 1 0,1-2-12 0,0-9-3 15,0-5-48-15,0-5-19 16,0-11-36 0</inkml:trace>
  <inkml:trace contextRef="#ctx0" brushRef="#br0" timeOffset="23.0277">22058 5842 332 0,'-6'-5'126'0,"12"2"-98"0,6-2-5 0,-3 2-11 16,3 0-10-16,3-2 1 15,9 0-11-15,2 0-2 16,7-1 5-16,0 4-79 0,3 2-33 16,-7 0 2-16</inkml:trace>
  <inkml:trace contextRef="#ctx0" brushRef="#br0" timeOffset="24.0277">22767 5800 160 0,'-3'-6'63'0,"3"6"-49"0,-3-2 16 0,3 2 5 15,-6 2-8-15,-3 4-3 16,-3 4-8-16,-6 6-2 16,-3 8-8-16,3 5 0 0,0 5 4 15,4-2-2-15,2 0 1 16,3-3-5-16,3-2-1 15,6-4-1-15,3-4 1 16,3-6 4-16,3-5 4 16,3-3-6-16,-1-7-1 15,1-6-4-15,0-8-1 16,0-5 1-16,-3-6 0 16,-3-2-5-16,-3 0 1 15,0 3 0-15,-3 4 2 16,-3 4 3-16,3 5 4 15,-3-1-2-15,3 9-2 0,0 5 2 16,0 5 2-16,3 9 2 16,3 2 3-16,3 5-5 15,3 5-3-15,-3 1-1 16,6-1-1-16,0 1-7 16,2-6-3-16,1-5-25 15,-3-3-12-15,6-8-34 16,6-8-50-16,-3-5 30 15</inkml:trace>
  <inkml:trace contextRef="#ctx0" brushRef="#br0" timeOffset="25.0277">23067 5855 244 0,'-3'-18'93'0,"-3"12"-72"0,-3 4 11 0,6 2 3 16,-3 0-15-16,-5 5-1 15,-4 0-11-15,-3 6-5 16,-3 2-2-16,-3 8-1 0,9-2 0 15,3 2 0-15,3 3 0 16,6 0 0-16,6-3 0 16,6-3 0-16,6-4 0 15,3-6 0-15,0-6 2 16,0-7-1-16,0-8-1 16,-3-9-2-16,-4-7-1 0,-2-2-1 15,-3-6 3-15,-6-8 0 16,-6-3 3-16,0 0-6 15,-2 6 1-15,-1 8 3 16,3 7 4-16,0 9 3 16,-3 7 3-16,9 11-10 15,0 11-2-15,0 10 3 16,6 8 3-16,0 3-1 16,0 5-2-16,0 0-3 15,0-3 1-15,8-2-15 16,-2-6-6-16,3-7-33 15,3-9-15-15,3-4-38 16</inkml:trace>
  <inkml:trace contextRef="#ctx0" brushRef="#br0" timeOffset="26.0277">23282 5794 252 0,'-21'-5'93'0,"12"8"-72"0,-9 2 5 0,9 0-1 16,0 6-14-16,-6 2-3 15,-3 6-1-15,6 4 2 16,1 4-4-16,2-1 1 0,3 1 4 16,6-3-6-16,6-3-2 15,3-5-1-15,5-6 1 16,1-4 1-16,0-9 3 16,6-10-3-16,-6-8-2 15,-3-9-3-15,-9-1-1 0,3-6-1 16,-12-11 0-1,0 3 0-15,-3 0 3 16,-6 3 0-16,6 7 1 0,-3 6 4 16,9 8 2-16,-3 13 2 15,3 8-2 1,0 13-1-16,6 9-1 16,3 4 2-16,0 6 3 15,3 5 5-15,3 5-8 16,3 0-1-16,0-2-5 15,0-3-1-15,0-10-23 16,-1-9-12-16,4-10-28 0,0-8-12 16,0-8-39-1</inkml:trace>
  <inkml:trace contextRef="#ctx0" brushRef="#br0" timeOffset="27.0277">23427 5794 260 0,'-12'0'96'0,"15"6"-75"0,-3 2 3 0,3 0-2 15,0 5 8-15,0 5 6 16,6 3-8-16,-3 3-2 16,0-3-15-16,-3 1-2 0,0-7 1 15,-3-1 0-15,0-4 2 16,0-4-6-16,-3-9-2 16,0-5-7-16,0-8-2 0,3-8-3 15,6 1 0 1,0-7 2-16,9 7 4 0,0-1-1 15,6 5-1-15,9 3 0 16,-10 6 0-16,7 2-30 16,-6 3-15-16,-6 5-94 15</inkml:trace>
  <inkml:trace contextRef="#ctx0" brushRef="#br0" timeOffset="28.0277">19269 4948 168 0,'0'-6'66'0,"0"6"-52"0,-3-5 10 0,0 2 15 16,3 6-22-16,-3-3 23 15,3 0-24 1,-6 0 10-16,0 3-15 0,-6 2 1 31,6 6-8-31,-8 10 0 0,5 0-2 0,-3 11-2 16,3-1 1-16,6 7-1 15,3-4 0-15,9 3-3 16,3-5 2-16,8-6 1 16,4-5 0-16,3-10 11 15,0-3-6-15,-3-13 9 16,0-1-8-16,-7-12 10 15,-2 2-9-15,-6-8 14 16,-3 3-12-16,-9-8 14 16,0 8-14-16,-12-6 7 15,0 9-9-15,-11-4 0 16,2 9-4-16,-3 0-13 16,9 5 6-16,-6 3-37 15,9 2 23-15,1 1-49 16,8 2 37-16,3-3-78 15,9 3 61-15,8-3-70 16,7 1 66-16</inkml:trace>
  <inkml:trace contextRef="#ctx0" brushRef="#br0" timeOffset="29.0277">19635 4940 196 0,'-6'-3'74'0,"6"3"-58"0,-3 3 1 0,0-1 5 15,6 1-13-15,-6 2 19 16,3 1-15-16,-3 4 15 16,3 1-15-16,-6 7 4 15,0 6-10-15,-2 0-7 16,5-3 0-16,-3-2-40 15,3-3 22-15,-6-6-109 16,9 1 70-16</inkml:trace>
  <inkml:trace contextRef="#ctx0" brushRef="#br0" timeOffset="30.0277">19466 5003 264 0,'-9'3'101'0,"9"-3"-78"0,0 5-7 16,3-2 3-1,3 2-14-15,6 3 15 16,2 0-11-16,13 3 3 16,3-1-8-16,12 1-13 15,-1 2 5-15,1-5-92 0,-3 0 53 16,-4-8-101-16,-2 3 82 16</inkml:trace>
  <inkml:trace contextRef="#ctx0" brushRef="#br0" timeOffset="31.0277">21356 3498 276 0,'-12'5'104'0,"12"-5"-81"0,3 0 3 15,-3 0-4-15,0 0-3 16,6-5 1-16,0 2-7 16,3 1 0-16,3-1-8 0,2-2-3 15,4-1 1-15,3-2-4 0,3 0 0 16,-3 0-1-16,0 3-2 15,-1 0-22-15,-2 0-7 16,-3 2-19-16,-3 0-6 16,-3 3-52-1</inkml:trace>
  <inkml:trace contextRef="#ctx0" brushRef="#br0" timeOffset="32.0277">21409 3596 272 0,'-6'-6'101'0,"12"1"-78"0,6 2-7 0,-3 1-8 15,3-1-6-15,6-2 3 16,3 2-2-16,3-2-2 0,-1 2 0 16,1-2-15-16,0 0-5 0,-3-1-76 15,0 4-55 1,-6-1 60-16</inkml:trace>
  <inkml:trace contextRef="#ctx0" brushRef="#br0" timeOffset="33.0277">21894 3196 204 0,'-17'-5'77'0,"11"10"-60"0,-6-5 8 0,6 5 0 16,0 3-7-16,-3 6 0 0,0 2-6 16,-3 10 0-16,3 6-7 15,3 7 1-15,0 1 4 0,6 2-4 16,9-7-1-16,3-3-2 16,6-1 0-16,3-4 0 15,6-9 3-15,-1-4 1 0,10-9 3 16,-6-8-1-16,-3-10 0 15,-7-8-3 1,-2-6 1-16,-9-2-6 0,-6-5-3 16,-6-1-2-16,-6 4 3 15,-3 2-2-15,-2 5 1 16,-1 5-7-16,0 6-2 16,0 5-23-16,3-3-8 15,3 6-29-15,0 3-12 16,9 2-5-1</inkml:trace>
  <inkml:trace contextRef="#ctx0" brushRef="#br0" timeOffset="34.0277">22088 3175 188 0,'0'0'71'0,"0"5"-55"0,0 1 2 16,0 4-1-16,3-2 0 16,0 11 2-16,3 4 5 15,-3 7 2-15,3 1-13 16,-3-2 1-16,0 3 2 0,0-3-4 16,0-2-2-16,0-6-5 15,-3-5-2-15,0-3 1 16,0-2 0-16,0-6 0 15,0-5 0-15,0-3-5 16,3-5-1-16,0-2-8 0,3-4-4 16,3 4 3-16,-1-3 4 15,4 5 2-15,3 2 0 16,0 6 1-16,3 3 0 16,0 5 7-16,-3 3 5 15,0-1 11-15,-6 6 6 16,-7 0 2-16,-2 0 1 15,0-3-9-15,-5 0-1 16,-7 0-9-16,-6 1-3 16,0-4-6-16,-3-2 0 0,3-2-20 15,0-1-7 1,3-3-17-16,4-2-7 0,2 0-26 16,9-2-11-16,6-3-11 31</inkml:trace>
  <inkml:trace contextRef="#ctx0" brushRef="#br0" timeOffset="35.0277">22537 3209 176 0,'0'-8'66'0,"0"3"-52"0,3 5 12 0,-3 0 4 16,0 0-3-16,0 0 2 16,3 5-8-16,0 3-2 15,-3 6-11-15,0 4 6 0,-3 6 5 16,0 5 1-16,0 0 0 15,0 0-8-15,0-2-3 16,-2-1-5-16,5-7-3 16,0-1 0-16,0-5 1 15,0-2-8-15,0-3-3 16,0-3-28-16,0-5-12 16,0 0-45-1,0 0-52-15,5-2 44 16</inkml:trace>
  <inkml:trace contextRef="#ctx0" brushRef="#br0" timeOffset="36.0277">22725 3188 164 0,'0'-2'63'0,"3"2"-49"0,3 0 5 15,-6 0-2-15,3 2 7 16,0 6 7-16,0 0-1 16,0 11 2-16,0 2-18 15,-3 11 10-15,0 2 3 0,-3 3 1 16,0-3 1-16,0-5-14 16,0-2-4-16,0-6-7 15,3-2-3-15,0-6 0 16,0 0-1-16,0-5-16 15,0-3-6-15,0-5-42 16,0 0-16-16,3 0-43 16</inkml:trace>
  <inkml:trace contextRef="#ctx0" brushRef="#br0" timeOffset="37.0277">22978 3477 228 0,'-3'5'85'0,"3"-13"-66"0,0 13 3 16,0-5-3-16,0 0-8 15,0 3-1-15,0-3-6 16,0 0-3-16,0 0 0 16,0 0-6-16,0 0 1 0,3-3-18 15,0 1 10 1,-3-1 5-16,0 3 9 16,0 0 7-16,0 0 10 0,0 0 6 15,-3 3-5-15,3 2 1 16,0-2-12-16,-3-1-5 15,3-2-14-15,0 0-4 16,0 0-35-16,0 0-13 16,6 6-43-1</inkml:trace>
  <inkml:trace contextRef="#ctx0" brushRef="#br0" timeOffset="38.0277">23103 3471 240 0,'-6'3'90'0,"9"-3"-70"0,0 3-3 0,-3-3-5 0,0 0 2 15,0 5 3-15,0-5-13 16,0 0-4-16,0 0-1 16,0 0-5-16,0 0 2 0,6 0-11 15,-3-3-6 1,-3 3 7-16,3-2 5 0,-3 2 10 15,0 0 5-15,0 0 10 16,0 2 5-16,0 4-5 16,0-1-1-16,0-2-9 15,0-3-2-15,0 2-4 16,0-2-3-16,0 0-38 0,0 0-15 16,6 8-49-1</inkml:trace>
  <inkml:trace contextRef="#ctx0" brushRef="#br0" timeOffset="39.0277">23302 3506 200 0,'0'2'74'0,"3"-2"-58"0,-3-2 9 0,0 2 2 15,0 0-12-15,0 0-1 16,0 0-10-16,0 2-3 16,0-2-1-16,0 3-20 0,6-3-7 15,0-3-17-15,0 1-7 0,3-1-20 16,0-5 28 0,-3 8 60-16,0 0 46 15,-6 0 25-15,3 0-32 16,-3 0-15-16,0 8-25 15,0-5-11-15,0-3-3 16,0 5-9-16,0-5-3 0,0 0-49 16,9 0-72-1</inkml:trace>
  <inkml:trace contextRef="#ctx0" brushRef="#br0" timeOffset="40.0277">23722 3199 232 0,'0'0'88'0,"0"2"-69"0,3 6 19 0,0-2 4 15,0 7-7-15,-3 8 2 16,0 8-10-16,0 6-4 15,0-4-13-15,0 4 0 0,0-4 1 16,0-4-6-16,0-3-3 16,0-6-4-16,0-2 1 15,0-3-43-15,0-2-20 16,0 0-83 0</inkml:trace>
  <inkml:trace contextRef="#ctx0" brushRef="#br0" timeOffset="41.0277">23984 3228 136 0,'0'-5'52'0,"0"-1"-41"0,0 1 15 16,0 5 4 0,0 0 2-16,0 0 4 15,0 0-5-15,0 0 1 0,0 0-18 16,0 11 3-16,0 2 3 0,0 11 2 15,0 10 2-15,0 0-7 16,0 6 0-16,0 0-8 16,-3-3-3-16,3-8-3 15,3 0-3-15,-3-10-17 16,9-4-6-16,-3-4-90 16,0-6-69-1,3-10 65-15</inkml:trace>
  <inkml:trace contextRef="#ctx0" brushRef="#br0" timeOffset="42.0277">3642 5027 4 0,'0'0'0'0</inkml:trace>
  <inkml:trace contextRef="#ctx0" brushRef="#br0" timeOffset="43.0277">3651 4966 160 0,'0'-18'60'0,"0"18"-47"0,0-8 19 15,-6 5 29 1,6 3-34-16,-3-3 23 16,0 1-30-16,-3-1 7 15,3 6-16-15,-6 2-2 0,0 6-5 0,-2 10-1 16,5 3-1-16,-3 2 1 15,6 3-2-15,0 0 2 16,6 0-2-16,3 6-1 16,6-3 1-16,5-9 1 15,4-1-1-15,6-7 8 16,0 1-5-16,-3-16 10 16,-1 0-8-16,1-16 8 15,0-2-8-15,-12-14 10 16,0 6-9-16,-15-11 7 15,0 5-7-15,-15-2 2 16,3 7-5-16,-9 1-4 16,4 10-1-16,-4 0-26 15,6 5 15-15,-3 3-57 16,9 6 39-16,3 2-95 16,6 2 71-16,6 1-77 15,6 2 75-15</inkml:trace>
  <inkml:trace contextRef="#ctx0" brushRef="#br0" timeOffset="44.0277">3999 4969 276 0,'-12'8'104'0,"12"-8"-81"0,-5 21 12 16,2-8 7-1,0 0-26-15,-6 9 4 0,3 1-12 0,-3 1-25 16,6 0 9-16,-6-3-57 16,6-2 36-16,-3-6-112 15,3-2 78-15</inkml:trace>
  <inkml:trace contextRef="#ctx0" brushRef="#br0" timeOffset="45.0277">3868 5022 296 0,'0'0'110'0,"0"0"-86"0,15 5-6 0,-9 0 1 15,3 3-14-15,3 6 11 16,6-1-9-16,6 0 1 15,0 3-5-15,2-6-46 16,4 1 24-16,-3-6-132 16,0-2 84-16</inkml:trace>
  <inkml:trace contextRef="#ctx0" brushRef="#br0" timeOffset="46.0277">7827 5379 164 0,'-6'-8'63'0,"6"8"-49"0,0-3 7 0,0 3 0 15,3-2-5-15,0-1 1 0,0 0-1 16,0 1 0-16,0-1-8 16,3 1 1-16,-3 2 4 0,0 0-3 15,0 0 0-15,-3 0 0 16,3 2 1-16,0 3-1 15,-3 9-1-15,3 7-5 16,-3 13-1-16,0 9 5 16,-3 4 5-16,3 3 4 15,-3 1 2-15,0 7-2 16,0 13 2-16,3 3-4 16,-3-5-1-16,3-8-6 15,0-8-3-15,3-5 0 16,-3-9 1-16,0-2-3 15,0-5 0-15,0-5-1 0,-3-4-2 16,0 1-2-16,0-3 1 16,0-5 3-1,-3-2 3-15,0-4-7 0,0-2-3 16,0-5-19-16,0-3-8 16,0-3-32-16,3-2-13 15</inkml:trace>
  <inkml:trace contextRef="#ctx0" brushRef="#br0" timeOffset="47.0277">7857 5379 132 0,'-3'-21'52'0,"-3"31"-41"0,6-18 24 15,3 8 7-15,-3-2-3 16,0-1 0-16,0 3-9 0,3-2-2 15,0-1-15-15,0 0-1 0,0 1 1 16,0-1-1-16,3 0 3 16,3-5-6-16,0 6-1 15,0-1-2-15,0 3-1 16,5 0-3-16,1 0 1 16,3 0 0-16,9-3 3 15,9 1-3-15,8-1 0 16,7 0 1-16,0 3 0 15,-1 0-2-15,-2 3-2 16,-1-6 5-16,4 3 1 16,3 0 4-16,-1 0 1 15,-2 0-1-15,-1 3-1 16,-2-6-3-16,-3 3 1 16,-7-2-2-16,-5 4 2 15,-3-2 2-15,-6 3 2 0,-3 0-3 16,-4-3-3-16,-5 2 2 15,0-2 0-15,-6 0-1 16,0 0-1-16,0 3-3 16,-6-3-2-16,3-3-8 15,-3 3-5-15,0 3-29 16,0-3-10-16,0 0-28 16,0 5-12-16,3 1-37 15</inkml:trace>
  <inkml:trace contextRef="#ctx0" brushRef="#br0" timeOffset="48.0277">8902 5345 204 0,'-3'-3'77'0,"0"8"-60"0,3-5 6 0,0 0-1 16,0 3-3-16,0-3 3 15,-3 5-3-15,3 6 0 16,-3 5-10-16,0 7-5 0,0 14-3 16,0 6 5-16,0 2 6 15,0-3 3-15,0 6 0 16,3 5-1-16,-3 10-1 0,0 6-1 16,0 2 2-1,0-7-3-15,0-3 1 0,0-8-5 16,3-3 1-16,-3-8-3 15,0-2 2-15,3-8-2 16,0-6 2-16,0-5-2 16,0-5 0-16,-3-3-10 15,3-2-2-15,-3-3-40 16,0 0 1 0,0-3 0-16,-3 3-14 15,3-5-6-15,-6 2-41 16</inkml:trace>
  <inkml:trace contextRef="#ctx0" brushRef="#br0" timeOffset="49.0277">7878 6310 176 0,'-6'0'66'0,"0"0"-52"0,-3-5 17 16,6 5 2-16,0 0 10 15,3 3 6-15,-3-3 0 16,3 0 2-16,0 0-28 16,6 2 0-16,-6-2 1 0,0 0-13 15,6 3-6-15,0-3 1 16,3 0 0-16,3 0 0 0,0 0 1 15,3 0-2 1,2-3 2-16,10-2-4 16,6 2 0-16,9 3-1 15,8 0-2-15,4 6 1 0,-4-1 1 16,1 0-3-16,0-2 0 16,2 0 3-16,4-1 1 15,2-2-1-15,1 0-2 16,-1-2 3-16,1-1 0 15,-10-2 3-15,-2 2 3 16,-6 0-2-16,-7 3-2 16,-2 0 2-16,-6 6 0 15,-3-4-1-15,-3 1-1 16,-6 0-3-16,-1-3 1 0,-2 0-2 16,-3 0 2-16,-3-3-20 15,0 0-6-15,-6-2-30 16,0 2-14-16</inkml:trace>
  <inkml:trace contextRef="#ctx0" brushRef="#br0" timeOffset="50.0277">8098 4464 216 0,'-6'5'82'16,"6"-3"-64"-16,0-2 15 0,3 3 4 0,-3-3-1 16,0 0 2-16,0 0-9 15,0-3-3-15,0 3-15 16,3-2-4-16,0-1-3 0,0-5 9 15,0 0 6-15,0-2-10 16,0-4-2-16,0-4-7 16,3-1-1-16,-3 1 1 15,0 2 0-15,0 3-11 16,-3 5-5-16,3 0 8 16,-3 3 4-16,0 5 0 0,3 2 3 15,0 9 14-15,3 7 6 16,0 4-23-16,-3 1-8 15,0 4 9-15,0 5 5 16,0-6 3 0,0 6-3-16,0-3-12 15,2-3 6-15,-2-4-61 16,0-1 36-16,-3-5-129 16,3-3 89-16</inkml:trace>
  <inkml:trace contextRef="#ctx0" brushRef="#br0" timeOffset="51.0277">8074 4733 280 0,'-9'3'104'0,"9"-3"-81"0,3-5-4 0,-3 2 18 16,6 6-23-16,0-9 34 16,6 4-28-16,3-6-9 15,3 3-7-15,9-3-18 0,-1 0 2 16,-5-3-34-1,3 6 25-15,-6 0-132 16,0 2 86-16</inkml:trace>
  <inkml:trace contextRef="#ctx0" brushRef="#br0" timeOffset="52.0277">8429 4281 232 0,'-3'5'88'0,"8"3"-69"0,1 13 8 0,-3-5-1 16,3 5-3-16,-6 3 3 15,3 5-5-15,0 0-1 16,-3 1-9-16,0-7 0 16,0 4-6-16,0-9 1 15,0 1-3-15,0-6 0 16,0 0-1-16,0-5-2 0,0-8-2 16,0-2 1-16,0-6-4 15,3-3-1-15,-3-2 3 16,6 0 1-16,-3-1 4 15,0 6-3-15,3 1 0 16,0-9-4-16,3 13 1 0,0 0 2 16,3 6 1-16,0 2 3 15,-3 1 1-15,0 4 5 16,-6 3 3-16,-3 1-2 16,-3-1 2-16,-3-3-11 31,3 4 1-31,-9-1-9 0,0-3-19 0,0-2-10 15,0-5-1-15,3 0 0 16,0-1 22-16,3-2-33 0,3-2-12 16,9-1-28-1</inkml:trace>
  <inkml:trace contextRef="#ctx0" brushRef="#br0" timeOffset="53.0277">8613 4466 212 0,'0'0'79'0,"0"-2"-61"0,3 2 12 0,0 5 4 16,3 0-5-16,0 3 3 0,3 3-12 16,-3-3-2-16,6 10-10 15,-3-5-3-15,0 1-1 0,5-4-5 16,-5-2 1-16,0 0-24 15,0-3-12-15,3-7-36 16,-6 2-15-16</inkml:trace>
  <inkml:trace contextRef="#ctx0" brushRef="#br0" timeOffset="54.0277">8783 4458 240 0,'-6'11'90'0,"3"-3"-70"0,6 13 15 0,-6-5 0 16,-3 5-3 0,-3 8 1-16,-3 5-12 15,0 1-3-15,0-3-10 0,0-1-7 0,3-7-2 16,0-8-17-16,3 0-8 16,6-5-41-16,3-14-18 15</inkml:trace>
  <inkml:trace contextRef="#ctx0" brushRef="#br0" timeOffset="55.0277">8929 4194 268 0,'-3'-3'101'0,"0"3"-78"0,0 5 2 0,3 9-5 0,0 1-5 16,0 12 1-16,0 10 5 16,-3 3 3-16,0 2-12 15,3 0-5-15,0-2-2 0,3-3-6 16,0-3 1-16,3-7-33 16,0-9-15-16,-1-2-91 15</inkml:trace>
  <inkml:trace contextRef="#ctx0" brushRef="#br0" timeOffset="56.0277">8786 4437 320 0,'-6'0'121'0,"9"-16"-95"0,12 14-2 0,-3-6-6 15,2 8-16-15,4-8-3 16,3 2-31-16,-3 1-122 16,6 2 83-16,3 1-78 15</inkml:trace>
  <inkml:trace contextRef="#ctx0" brushRef="#br0" timeOffset="57.0277">9036 4469 288 0,'-9'13'110'0,"15"-5"-86"0,3-3-6 15,-3-2-8-15,0-3-3 16,3 3 4-16,2-6-4 16,-2 0 1-16,3-5-5 15,-3 3-4-15,6-6 0 0,0-2-1 16,-9 0-2-16,0 0-2 16,-6-3-1-16,-6 3 4 15,-3 5 3-15,-3 0-4 16,-3 8-1-16,0 5-1 0,0 8 4 15,-2 6 1-15,5-3 3 16,0 2 8-16,6 3 3 16,6 3-4-16,3 3-3 15,6-4-3-15,6-1 0 16,2-6-4-16,7-3 0 16,3-5-28-16,6-6-10 15,-3-4-87 1</inkml:trace>
  <inkml:trace contextRef="#ctx0" brushRef="#br0" timeOffset="58.0277">9509 4374 232 0,'-6'-8'88'0,"3"-3"-69"0,0 22 13 0,3-11 2 0,-3-3-9 15,0 3 0-15,-3 5-8 16,0 1 0-16,-3 4-10 16,-3-2-2-16,3 5 1 0,1 1 1 15,2 1 1-15,3 1-4 16,3 0-3-16,6 0-3 0,2-5-1 15,4-3 2-15,3 0 0 16,3-8 1-16,-3-6 2 16,0 1-1-16,-3 0 2 15,-6-1 0-15,-6-2 1 16,-3 0-2-16,-6-7-2 16,-3 4-19-16,0-2-10 15,0 2-25-15,3 3-9 16,3 6-54-1</inkml:trace>
  <inkml:trace contextRef="#ctx0" brushRef="#br0" timeOffset="59.0277">9750 4138 236 0,'-6'-21'90'0,"0"16"-70"0,0-6 17 0,0 11 2 0,-3 0-8 16,0 3-1-16,-2 2-12 15,-1 6-4-15,0 4-8 16,3 9-4-16,3 8 1 0,3 10-4 16,3-2 0-16,3-3 3 15,3 0 1-15,3 0-1 16,0-8-2-16,6-2-8 16,-10-3-3-16,-5-9-34 15,0-1-13-15</inkml:trace>
  <inkml:trace contextRef="#ctx0" brushRef="#br0" timeOffset="60.0277">9461 4389 312 0,'-3'6'118'0,"3"-6"-92"0,27-16-7 0,-12 16-10 15,12-5-5-15,6-1 2 16,5-4-5-16,1-1 0 15,0 1-138-15,-1 2-59 16</inkml:trace>
  <inkml:trace contextRef="#ctx0" brushRef="#br0" timeOffset="61.0277">10241 4268 228 0,'-6'5'85'0,"9"-8"-66"0,3 3 3 0,-6 0-1 15,0 0 4-15,0-2 7 16,-3 2-8-16,-6 2-2 16,3 4-13-16,-9-4 1 0,1 6 3 15,-7 11-7-15,0-1-3 0,-3 6-2 16,6-3-1-16,6 3 0 15,3-3 0-15,6-2-5 16,6-3 1-16,6-3 2 16,0-5 1-16,3-8 3 15,3-5 3-15,0-1 0 16,-3-7 2-16,-3-3-2 16,0-10 2-16,-3-3-2 15,-9-6 0-15,0 1-3 16,-3-3 1-16,-3 2-4 15,0 4-2-15,3 7 2 16,-3 5 2-16,3 9 6 0,3 4 4 16,6 9-13-1,3 13-5-15,6 10 0 16,3 9 4-16,0 2 4 0,0 5 2 16,-1-2-4-16,4-8 1 15,0-6-20-15,3-5-9 16,0-8-16-16,3-5-7 15,-1-2-19-15,-2-14-5 16,0 2-14 0,-3-4 207 15,-6-14-35-31,-6 6 0 16,-3 2-33-16,-6 10-19 15,-3 1-17-15,-3 5-9 16,-3 5-2-16,0 9 0 0,3-1 3 0,0 3-2 15,6 0-2-15,3-3-5 16,0 0 0 0,3-2 2-16,6-3 1 0,0-6-2 15,3-2 0-15,0-8-5 16,0 0 0-16,-3-2 4 16,0-1 2-16,-3 3 2 15,0 0 0-15,-3 3 4 16,0 0 5-16,-3 5-7 15,6 5-1-15,-1 0-1 16,1 3 2-16,3 0-1 16,-3-3-1-16,3 3-13 0,0-8-6 15,0 3-37-15,0-6-16 16,3-5-50 0</inkml:trace>
  <inkml:trace contextRef="#ctx0" brushRef="#br0" timeOffset="62.0277">10521 4006 276 0,'-9'-5'104'0,"9"7"-81"0,3 3-8 0,0 1-11 16,0 7 8-16,3 13 6 16,-3 6 5-16,0 8 3 15,3 5-14-15,0-3-5 0,-3 1-2 16,3-4-8-16,0-2 0 0,0-8-41 15,-3-5-16-15,0-3-70 16</inkml:trace>
  <inkml:trace contextRef="#ctx0" brushRef="#br0" timeOffset="63.0277">10363 4276 332 0,'-9'0'123'0,"12"-8"-95"0,12 5-13 0,-6 0-12 16,6-2-6-1,6 0 1-15,3-3-5 0,2 3-3 16,4-1 6 0,-6 4-38-16,15-4-17 0,-1 4-60 15</inkml:trace>
  <inkml:trace contextRef="#ctx0" brushRef="#br0" timeOffset="64.0277">10759 4212 260 0,'-6'0'96'0,"0"0"-75"0,-9 8 8 0,9-3-3 15,-3 3-14-15,-2 8-4 16,-1-3 1-16,-6 9 2 16,18 7-6-1,0-8-3-15,6-5-1 0,3-6-1 16,0-7 2-16,0-6-6 15,-1-5 1-15,4 0-1 16,-3-5-1-16,-3 0 6 16,0 0 1-16,0 5 6 15,-3 0 3 1,0 5-9-16,0 3 0 0,3 8 4 16,0 3 6-16,3 2-4 15,0 8 0-15,3-5-4 16,3 0-3-16,0 0-7 15,-1-6-1-15,4-4-41 16,0-4-16-16</inkml:trace>
  <inkml:trace contextRef="#ctx0" brushRef="#br0" timeOffset="65.0277">11167 4154 324 0,'-9'0'123'0,"9"0"-95"0,-3 0 5 0,0 0 6 15,6 0-24-15,0 0 8 16,3 0-14-16,3 0 4 15,6-3-5-15,0 1-1 0,3-4-5 16,2 1-2-16,1 0-7 16,-6 0-29-1,3 5 19-15,-6-6-67 16,3 6 47-16</inkml:trace>
  <inkml:trace contextRef="#ctx0" brushRef="#br0" timeOffset="66.0277">11167 4255 312 0,'-9'10'115'0,"6"-13"-89"0,6 9-1 0,-3-6 2 15,6 0-19-15,0-3 8 16,3 3-3 0,3-3 0-16,6 3-5 0,2-2-3 15,4-1-7-15,-3 1-28 16,3-1 16-16,-3-2-146 15,0 2 89-15</inkml:trace>
  <inkml:trace contextRef="#ctx0" brushRef="#br0" timeOffset="67.0277">11602 3974 272 0,'-9'-3'101'0,"6"9"-78"0,-3-4 2 0,12-4-3 15,0-1-8-15,2-10 0 16,4 5-11-16,3 0-3 0,3-3-1 15,0 11 0-15,0 0 3 0,0 11-1 16,-3 2 2-16,-3 8-4 16,-10 6 0-16,1-6 3 15,-11 19 1-15,-7-1-1 16,3-7 1-16,0-5-2 16,0-4 2-16,0-4 4 15,6-6 6-15,3-2-1 16,0-3 3-16,0 0-8 15,3-3-2-15,6-2 1 16,6-3 1-16,3 0-6 16,3 0 0-16,0 0-3 15,5 0 0-15,-5 2-3 16,-3-2 1-16,0 3-22 0,0-1-8 16,-3-4-16-1,0 2-6-15,-3 2-65 16</inkml:trace>
  <inkml:trace contextRef="#ctx0" brushRef="#br0" timeOffset="68.0277">12090 3881 248 0,'0'6'93'0,"-3"-9"-72"0,9 24 3 15,-3-5-5 1,0 8-8-16,-3 8-1 0,-3 7 5 16,3 4 4-16,-3-6-9 15,3-5-1-15,0-6-2 0,-3-5-6 16,3-5 0-16,0-5-6 15,0-3-1-15,0-8-13 16,0-6-3-16,0-2-1 16,3-5-2-16,0 0 8 15,3-3 5-15,0 3 2 16,2 0 4-16,1 5 8 16,3 2 6-16,3 4 9 15,0 7 7-15,0 3-9 16,-3 5-1-16,0 3-2 0,-3 2 2 15,-3 6-7-15,0-8-4 16,0-3-24-16,-3 1-9 16,0-6-56-1,2 0-56-15,1-11 38 16</inkml:trace>
  <inkml:trace contextRef="#ctx0" brushRef="#br0" timeOffset="69.0277">12334 4138 272 0,'-3'0'101'0,"9"3"-78"0,3 2-9 0,-3 0-8 16,3 1 3-16,-1-1 3 15,1-2 3-15,0 2 1 16,3-3-8-16,3-4-3 16,-3-1-3-16,0-5 1 0,-3 0 0 15,-3-2 1-15,0-1-9 16,-9 1-2-16,0 2-9 15,-6 0-5-15,-3 2-5 16,-3 6-1-16,0 6 10 16,-3 2 7-16,3 5 11 15,4 3 5-15,2 2 3 0,6 1 2 16,3 2 1-16,6-3 2 16,3-4-3-16,5-1-1 15,4-5-20-15,6 0-5 16,3-8-46-16,0-3-18 15,-1-7-16 1</inkml:trace>
  <inkml:trace contextRef="#ctx0" brushRef="#br0" timeOffset="70.0277">12625 4114 284 0,'-17'21'107'0,"14"-10"-83"0,-9 8-18 0,6-9-14 15,0 3-9-15,-3-2 2 16,3 0-26-16,0-6-13 16,0 3-38-16,3-6-17 15</inkml:trace>
  <inkml:trace contextRef="#ctx0" brushRef="#br0" timeOffset="71.0277">12512 4112 288 0,'-3'2'110'0,"9"4"-86"0,9 2 7 16,-6-1-4-16,3 1-6 16,0 6-1-16,3 1-13 15,6 1-4-15,0-2-2 16,2-1-41-16,1-5-15 0,-3-8-81 16</inkml:trace>
  <inkml:trace contextRef="#ctx0" brushRef="#br0" timeOffset="72.0277">13099 4056 220 0,'-12'-13'82'0,"3"10"-64"0,0 1 18 0,3 2 2 16,-3 0-11-16,-3 5-1 0,-6 5-11 16,0 4-4-16,-2 4-6 15,2 3-6-15,3 1 0 0,6 1-1 16,12 1 0-16,3-5 0 15,6-3 0-15,3-9 4 16,3-1 1-16,-1-9-1 16,4-7 1-16,0-9 0 15,-3-2 1-15,0-3-2 16,-6-5 1-16,-3 0-2 16,-6-6 2-16,-3 4-4 15,-3-1 0-15,-3 5-1 16,0 4 0-16,0 1 2 0,0 7 2 15,0 4-1-15,0 19 2 16,3 3-2 0,0 7 6-16,6 6 5 15,3 2-4-15,0 3 0 16,3 1-6-16,3 1-4 16,0-7-10-16,2 0-5 15,-2-8-29-15,3-6-10 16,0-7-68-1</inkml:trace>
  <inkml:trace contextRef="#ctx0" brushRef="#br0" timeOffset="73.0277">13268 4001 296 0,'-6'-8'110'0,"6"13"-86"0,3 5-9 0,0-2-10 0,0 3 0 15,0 2 6-15,0 6-3 16,-3-3 0-16,3-1-4 15,0 1-5-15,0-5-2 0,0-3-42 16,3-3-20-16,-6-5-55 16</inkml:trace>
  <inkml:trace contextRef="#ctx0" brushRef="#br0" timeOffset="74.0277">13245 3929 288 0,'-6'5'110'0,"6"-18"-86"0,9 10-20 0,-9 3-13 16,6 3-23-16,-1 5-6 16,7-3-67-16,3 1-29 15</inkml:trace>
  <inkml:trace contextRef="#ctx0" brushRef="#br0" timeOffset="75.0277">13465 3977 264 0,'-12'5'99'0,"3"-5"-77"0,0 3-7 0,6-3-5 16,-3 5-3-16,-6 3 6 16,0 0-1-16,-3 2 1 15,4 4-7-15,2-1 0 0,3 3 1 16,3 0-6-16,3-6 0 0,3-2-6 31,3 0 3-31,6-5-1 0,-1-3-3 16,1-3-1-16,0-2-1 15,-3-3 2-15,-3 0 4 16,-3 0 3-16,3 5 4 0,-3-2-7 16,0 2-3-16,0 9-8 15,3 4 2 1,0 9 3-16,3 7 16 16,-3 3 9-16,0 0 12 15,-3-2 6-15,-3-3-3 16,-3 0-2-16,-3-1-12 15,-6-7-4-15,-3-5-6 0,-3-3 0 16,-6-6-14-16,6-4-5 16,-2-4-22-16,2-4-8 15,3-9-23-15,3-4-8 16,9-1-49 0</inkml:trace>
  <inkml:trace contextRef="#ctx0" brushRef="#br0" timeOffset="76.0277">13542 3974 320 0,'-3'5'121'0,"6"3"-95"0,-3 6-8 0,3-7-11 16,0 1-5-16,-3 6 3 16,0 4 0-16,0-5 2 15,-3 1-4-15,0-4-8 0,3 1-5 0,0-3-69 16,0-3-30-16,3-5-7 15</inkml:trace>
  <inkml:trace contextRef="#ctx0" brushRef="#br0" timeOffset="77.0277">13533 3850 320 0,'-15'-8'121'0,"18"8"-95"0,3-8-33 16,0 3-20-16,3-1-4 0,0 1 5 15,0-3 6-15,3 0 5 16,0 0 0-16,0 0-5 16,0 0 11-1,0 0 22 1,0 6-6-16,-4 2 42 0,1 5-27 0,0 8 20 31,0 3-24-31,-3 8 0 0,0 2-12 0,-3 6-10 16,3 0 2-16,-6-3-35 15,3 0 20-15</inkml:trace>
  <inkml:trace contextRef="#ctx0" brushRef="#br0" timeOffset="78.0277">13617 3908 308 0,'-6'-8'115'16,"6"8"-89"-16,21-3-8 0,-13 1-12 15,4 2-7-15,3-3-23 16,3 0 12-16,6-2-124 16,0 2 75-16</inkml:trace>
  <inkml:trace contextRef="#ctx0" brushRef="#br0" timeOffset="79.0277">13941 3860 324 0,'-21'6'123'0,"21"-6"-95"0,-18 8-8 0,15-1-9 15,0-4-15-15,0 0-1 16,0 5 2-16,3 0 1 16,3 2 2-16,0 6 6 15,6 0-3 1,0 0 21-16,3 2-13 0,-6 1 23 15,0-1-19 1,-9 1 8-16,3 2-13 16,-15-2-54-16,0-4 23 0,-11-1-164 15,2-1 103-15</inkml:trace>
  <inkml:trace contextRef="#ctx0" brushRef="#br0" timeOffset="80.0277">8030 6051 204 0,'0'16'77'0,"-6"-11"-60"0,6-2 8 0,0-3 0 16,3 2-2-16,-3-2 1 16,0 0-5-16,0 0 1 15,3 0-11-15,-3 0 1 0,3-2 3 16,-3-9-3-16,3-2 2 15,0-8-5-15,3-3-2 16,-1-8-2-16,4-5-3 16,0 3-6-16,0-6-4 15,0 6 3-15,0 2 2 16,-3 6 3-16,0 4 1 16,-3 4 9-16,0 5 7 15,0-1-5-15,0 6-3 16,3 3-4-16,0 3-3 15,0 2-2-15,0 2 1 16,3 6-1-16,0 3 0 0,0 5 8 16,-1 5 4-16,1 5-3 15,0 9 1-15,0 2-3 16,0 5 2 0,0-5-6-16,0-5-1 0,3-3 0 15,-3-8 2-15,-3-2-10 16,-3-4-2-16,0-7-22 15,0-2-6-15,-3-4-12 16,-3-4-2-16,-3-1-50 16,0-8-33-1,-3-4 60-15</inkml:trace>
  <inkml:trace contextRef="#ctx0" brushRef="#br0" timeOffset="81.0277">8030 5919 280 0,'-6'-3'104'0,"6"-2"-81"0,6 2 3 0,-3 1-6 16,0-1-2-16,6-2 1 15,2-1-2-15,10-2 0 16,6 0-9-16,3 3-7 0,3 0-4 16,-1 0-1-16,-5-1 3 15,-6 1-42-15,-6 5-16 16,3-5-74-1</inkml:trace>
  <inkml:trace contextRef="#ctx0" brushRef="#br0" timeOffset="82.0277">8429 5691 260 0,'-3'21'99'0,"3"-34"-77"0,3 29 11 16,-3-5 2-16,0 7-12 15,0 6-1-15,-3 8-7 16,0 2-1-16,0 3-8 16,0 3-4-16,0-6-1 0,0-5-1 0,3-5 2 15,0-8-23-15,0-5-11 16,-3-6-60-16,6-13-26 15</inkml:trace>
  <inkml:trace contextRef="#ctx0" brushRef="#br0" timeOffset="83.0277">8375 5752 200 0,'3'3'74'16,"-6"2"-58"-16,0-10 3 0,9-1-2 16,-6 1-7-16,0 5 2 0,0 0-3 15,0-5 2-15,-3 2-6 16,0-2 6-16,0 5 4 0,-3-3 6 15,6 6 2-15,0-3-6 16,0-3 0-16,3-2-8 16,-3 5-1-16,6-3-6 15,-6 3-2-15,9-5 2 16,0-3 1 0,3 5 1-16,3-5-5 0,-1 8 1 15,1 0 0 1,0 3 0-16,0 2 2 0,-6 6 3 15,0 0 2-15,-6 2 3 16,-6 3-1-16,-3-3 0 16,0 3-5-16,0 2-1 15,-3-4-1-15,3-4-2 16,0-2-2-16,3 0-1 16,3 0-7-16,3-3-2 15,3 3 5-15,6 0 1 16,3 8 4-16,3-3 1 15,0 3 1-15,0 3 0 16,-1 2 11-16,-5 0 5 16,-3 0 9-16,-6-2 7 0,-6-3-6 15,-9-1-1-15,0-4-10 16,-2-3-4 0,-4 0-13-16,0-3-4 0,-3 0-26 15,6-5-11-15,6 0-36 16,0-2-14-16,6-1-46 15</inkml:trace>
  <inkml:trace contextRef="#ctx0" brushRef="#br0" timeOffset="84.0277">7214 6948 88 0,'-9'0'33'0,"9"3"-26"0,0-1 3 0,0 1 1 15,0-3 2-15,0 0 4 16,0 0-9-16,0 5-4 15,0-2-3-15,0-3 1 16,-3 0-1-16,3 2-1 16,0-4 1-16,-3 2-1 15,3 0-9-15,0-3-4 16,0 1-22-16,0 2-10 16</inkml:trace>
  <inkml:trace contextRef="#ctx0" brushRef="#br0" timeOffset="85.0277">7196 6922 120 0,'3'5'46'0,"-3"-10"-35"0,0 7-2 0,3-4 0 16,-3 2 5-16,0 0 3 16,3-3 7-16,0 3 5 15,-3-3-1-15,0 3 3 16,-3-2-17-16,0 2 5 0,0-3 4 15,0 6-1-15,-3-1-1 16,-3-2-7-16,3 6-4 16,0 4-3-16,-3 3 0 15,-5 1-2-15,8 7 0 16,-3-3-3-16,6 9-2 16,-3-6 1-16,6 0 1 15,6 3-1-15,0-3-1 16,3-5-2-16,3-3 1 15,2-2 3-15,1-9 1 0,0-4 5 16,3-6 3-16,-3 0-4 16,0-8 1-16,-3-3-3 15,-6 1 2-15,-6-1 5 16,-3-2 4-16,-3 0-6 16,-6 0-1-16,0 2 4 15,-3 3 1-15,0 3-5 16,3 3-1-16,0 4-11 15,3 4-5-15,3 2-14 16,3 0-6-16,3 0-18 16,9 0-9-16,3 0-14 15,6 0-7-15,3-3-32 16</inkml:trace>
  <inkml:trace contextRef="#ctx0" brushRef="#br0" timeOffset="86.0277">7390 6877 204 0,'-3'0'77'0,"9"2"-60"0,-12 1 2 0,6-1-2 16,0-2-2-16,0 6 0 15,0 2-1-15,3 2-1 16,0 6-7-16,0 5 9 0,-3 6 7 16,3-6-5-16,-3 5-2 15,-3-2-4-15,3-3 0 16,-3-5-4-16,3 0-2 15,0-5-2-15,0-3 0 16,0 0 0-16,0-6 3 0,-3 4-3 16,0-4 0-1,3-4-6-15,0-1 0 16,3-5-6-16,0 0 1 0,3 0 2 16,3 3 1-16,2 2 3 15,4 3 1-15,-3-3-2 16,3 9 0-16,0 2 4 15,0 0 3-15,-3 2 5 16,-3-2 5-16,-3 0 5 16,0-3 3-16,-9 3 6 15,-3-2-15 1,-6-4-5-16,-6 1-10 16,-3-3-1-16,3 0-19 0,3-3-6 15,0 1-9-15,7 2-5 16,-1 0-30-16,21-3-78 31</inkml:trace>
  <inkml:trace contextRef="#ctx0" brushRef="#br0" timeOffset="87.0277">7711 6964 132 0,'-3'-16'49'0,"3"13"-38"0,0 1 10 0,0 2 2 15,0-3 4-15,0 0 6 16,0 1-5-16,0 2 0 16,0 0-15-16,3-3-1 0,-3 0 1 15,3 11 10 1,0 6-5-16,-3 4-1 16,0-5 0-16,0 16 9 15,0 3-2 1,0-5-11-16,0-4-5 15,0-1-8-15,0-4-2 16,0-2-2-16,0-5 0 16,3-3-24-16,0-6-11 0,3-2-18 15,-3-2-7-15,6-6-45 16</inkml:trace>
  <inkml:trace contextRef="#ctx0" brushRef="#br0" timeOffset="88.0277">7857 6993 172 0,'0'-8'66'0,"6"5"-52"0,-9 6 14 16,6-3 5-16,-3 3-6 16,0-1 1-16,-3 4-11 0,0 4-5 15,-3-2-7 1,0 3 5-16,0 5 3 0,3-1-2 0,3 1-1 15,0-2-4-15,6 1 1 16,6-1-4-16,-3 4-2 16,9-2 2-16,-3-5 2 15,3-6 4-15,-1 0 5 16,-2-7-4-16,0-6 0 16,0-3-2-16,-6-2 2 15,0-3-3-15,-6 0 1 16,-3-8-1-16,-6 3 1 15,0-3-4-15,-6 3-1 16,0 5-1-16,-3 3 1 0,0 8-11 16,4-1-4-16,-1 1-12 15,6 5-33 1,3 3 1 0,9 2-39-1,3-5-49-15,2-3 41 16</inkml:trace>
  <inkml:trace contextRef="#ctx0" brushRef="#br0" timeOffset="89.0277">8068 6953 220 0,'-3'0'82'0,"9"-2"-64"0,-6 7-9 16,0-5-7-16,3 5 9 15,0 3 9-15,0 5 4 0,0 3 3 16,-3 3-15-16,0-1 11 0,3 3 4 15,-3-5-12-15,3 3-3 16,0-1-10-16,0-4-2 16,3-6-16-16,0-1-6 15,0-1-20 1,3-9-9-16</inkml:trace>
  <inkml:trace contextRef="#ctx0" brushRef="#br0" timeOffset="90.0277">8223 6966 232 0,'-12'14'88'0,"12"-4"-69"0,-3-2-3 0,3 0-6 0,0 5 11 16,-3 1 9-16,3 4-2 15,3 1-2-15,3-1-14 16,3 1-8-16,0-6 0 0,6-2-1 15,0-6 3-15,3-5-1 16,3-5 2-16,-1-3-2 16,-2-6 0-16,-6-2 3 15,-3-5 5-15,-9 3-1 16,-6-3 1-16,-3-1-7 16,-6 7-4-16,0-1-8 15,1 8-1-15,-1 0-15 16,3 5-5-16,3 1-24 15,0 4-10-15,6 1-60 16,3-3-31-16,6-3 75 16</inkml:trace>
  <inkml:trace contextRef="#ctx0" brushRef="#br0" timeOffset="91.0277">8708 6900 232 0,'3'0'88'0,"-3"0"-69"0,3 3 13 0,0 0 0 16,0 2-2-16,-3 3 2 16,0 8-13-16,0 0-4 15,-3 10-9-15,0 1-2 0,3 2 2 16,0-3-3-16,0 1 0 15,0-4-1-15,0-4-2 16,3-3-15-16,-3-3-7 16,0-5-25-16,0 0-9 15</inkml:trace>
  <inkml:trace contextRef="#ctx0" brushRef="#br0" timeOffset="92.0277">8836 6974 192 0,'-3'-2'74'16,"3"10"-58"-16,3-11 12 0,-6 8-1 0,0 1-7 16,0 4-1-16,-6 9-3 15,3-3 0 1,6 7-6-16,-2 1-2 0,7-3-4 15,1 1-1-15,3-4 3 16,3-5 1-16,0-2 3 0,0-6 1 16,3-5 1-16,0-8 2 15,-3 0-1-15,0-8 2 16,-3-5-6-16,-3 0-3 16,-6-3-1-16,-3 1 1 15,-3-1-3-15,-3 3-2 16,0-1-9-16,-3 6-3 15,0 6-7-15,-3 2-4 16,0 3-15-16,6 2-6 16,0 3-17-16,6 0-7 15,6 0-28 1</inkml:trace>
  <inkml:trace contextRef="#ctx0" brushRef="#br0" timeOffset="93.0277">9009 6932 260 0,'0'3'99'0,"9"2"-77"0,0 3-9 15,-3 0-7-15,0 5 3 16,-3 3 3-16,0 5 6 16,-3 0 3-16,3 3-11 15,0 0-3-15,0-3-1 0,3-2-8 16,-3-3-3-16,-1-3-28 0,4-5-14 15,-3-6-48 1,6-4-46-16,-3-6 50 16</inkml:trace>
  <inkml:trace contextRef="#ctx0" brushRef="#br0" timeOffset="94.0277">9188 6916 256 0,'0'11'96'0,"3"-6"-75"0,2 8-10 0,1-2-8 16,-3 7 10-16,0 1 9 16,0 5-3-16,-3 0 2 15,0-1-12-15,3 4-5 0,-3-3-3 16,3-6-54-16,0-5-22 0,0 1-39 16</inkml:trace>
  <inkml:trace contextRef="#ctx0" brushRef="#br0" timeOffset="95.0277">8143 6165 188 0,'3'-3'71'0,"-3"6"-55"0,0-8 11 0,0 5 3 16,0 10-9-16,-3 3-2 16,0 6-5-16,-6 7 1 15,0 11-8-15,0 11 0 0,-3 2 0 16,3-5 8-16,-3 3 4 15,3-3-7-15,0-5-2 16,6-3-8-16,-3-6-2 16,1-2 0-16,2-7 2 15,0-7-23-15,0-4-8 16,0 0-28-16,0-3-11 16,3-3-35-1</inkml:trace>
  <inkml:trace contextRef="#ctx0" brushRef="#br0" timeOffset="96.0277">8012 6628 200 0,'3'-5'77'0,"-6"7"-60"0,0-2-5 0,6 11 27 15,0 2-9-15,0 3-3 16,-3 5-4-16,0 3-13 15,0 0 0-15,0-3 3 0,0-5-9 16,3-3-2-16,0-2 0 0,-3-4 1 16,3-1-4-16,-3-6 1 15,6-3 0-15,0-5 2 16,3 0-6-16,-1-2-1 16,4-4-16-16,0 1-6 15,3-3-41-15,3-2-17 16</inkml:trace>
  <inkml:trace contextRef="#ctx0" brushRef="#br0" timeOffset="97.0277">8437 6160 192 0,'-3'-24'74'0,"3"37"-58"0,6 0 1 0,-3-10-6 16,-3-3 8-16,3 2 5 16,3 9 1-16,0 8 0 15,3-1-14 1,0 6 2-16,6 10 3 0,0 9 1 0,3 4 1 15,3 1-7-15,2-8-2 16,4 2-5-16,-3-8-1 16,-3-5 1-16,0-5 0 15,-6-3-7-15,-1-2 0 16,-5-9-17-16,0-2-4 16,-3 0-19-16,0-2-8 15</inkml:trace>
  <inkml:trace contextRef="#ctx0" brushRef="#br0" timeOffset="98.0277">8756 6562 228 0,'-6'-6'88'0,"3"4"-69"0,9 4-9 0,-3 1-8 0,-3-3 9 15,3 5 7-15,-3 3 3 16,0 3 2-16,6 5-13 15,-3 2-3-15,3 1-3 0,3-1-2 16,-3 6 1-16,0-5-2 16,0 2 4-1,-3-5 1-15,0-3 2 0,-6-8 2 16,0 0-1-16,-6-2 2 16,-3-3-2-16,-3-5 0 15,0 2-8-15,0-2 0 16,0 2-12-16,3-2-5 15,3 2-39-15,3 1-14 16,0 7-50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7:22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13432 8480 104 0,'-6'0'41'0,"3"0"-32"0,3 3 13 0,0-3 6 0,0 0-3 15,-3 0 3-15,0 0-1 16,0 0 1-16,0 0-15 16,3 0 3-16,0 0 4 0,0 0-5 15,0 0 2-15,0 0-8 16,0 0-1-16,0 0-4 16,6 0-1-16,-3 0-1 15,6 0 1 1,3 0-2-16,0 0 2 15,0 0 0-15,3 0-4 16,0 0 1-16,2 0 0 16,1 2 0-16,0-2 0 15,3 0 2-15,0 0-23 16,0-2-8-16,3-1-26 0,-4 0-8 16,4-2-26-1</inkml:trace>
  <inkml:trace contextRef="#ctx0" brushRef="#br0" timeOffset="347.6718">13944 8440 120 0,'0'0'46'0,"6"-2"-35"0,-6 2 14 16,0 0 6 0,0 0-11-16,3 0-1 15,3 0-2-15,0 0 1 0,3 0-10 16,3 0-4-16,3 0-1 0,2 0-2 15,1 0-1-15,3 2 1 16,0 1 1-16,3 0-1 16,0 2-1-16,-4-3-32 15,4 1-16-15,0 0-34 16</inkml:trace>
  <inkml:trace contextRef="#ctx0" brushRef="#br0" timeOffset="683.6398">14477 8443 176 0,'6'-3'66'16,"0"6"-52"-16,3-6 8 0,-3 3 1 0,3 0-12 15,3 0-3-15,2 0-3 16,4 3-1-16,0 0-2 16,3-1-2-16,0 1 3 0,0-1-4 15,2 1 0-15,-2 0-12 16,0-1-5-16,-3 1-32 15,0-3-50 1,3 5 15-16</inkml:trace>
  <inkml:trace contextRef="#ctx0" brushRef="#br0" timeOffset="2194.5333">13396 6892 148 0,'-3'0'57'0,"6"3"-44"0,-3 0 12 0,0-3 1 0,0 0-6 15,0 0-1-15,6 5-3 16,0 0 0-16,0 1-8 16,0-1-3-16,3 0 1 0,3-2-1 15,3-1 0-15,3 4-3 16,3-4 1-16,2 1-9 15,4 0-3-15,0-1-39 16,3-2-19-16,3-2-18 16</inkml:trace>
  <inkml:trace contextRef="#ctx0" brushRef="#br0" timeOffset="2507.643">13992 6914 160 0,'3'0'63'0,"3"2"-49"0,6 1 7 0,-4 0 2 16,4-3-5-16,3 0-1 16,6 0-9-16,6 0-3 0,0 0-3 15,-1 0-2-15,4 0 3 0,0 0-7 16,0 0-1-16,0-3-36 16,-1 0-13-16,4 1-23 15</inkml:trace>
  <inkml:trace contextRef="#ctx0" brushRef="#br0" timeOffset="2744.7007">14635 6863 128 0,'9'0'49'0,"-1"0"-38"0,13 0 12 16,-9 0 3-16,3 0-6 0,3 0 1 16,0 3-10-16,3-3-2 15,0 0-5-15,2 0-3 0,1 0 0 16,0-3-39-16,6 1-14 16,-6-4-20-1</inkml:trace>
  <inkml:trace contextRef="#ctx0" brushRef="#br0" timeOffset="4595.1159">13414 10276 184 0,'-3'0'68'0,"3"3"-52"0,0-3 12 16,0 0 5-16,0 0-15 16,0 0-2-16,3 0-6 15,3 0 1-15,0 0-6 16,3 0-1-16,0 0 2 0,3 0-3 15,3 0-2-15,3 0 0 16,2 0-1-16,4 0-14 0,3 3-3 16,3-1-31-1,0-2-14-15,2 0-27 16</inkml:trace>
  <inkml:trace contextRef="#ctx0" brushRef="#br0" timeOffset="4877.8231">13902 10268 200 0,'3'-2'77'0,"3"2"-60"0,3 0 13 0,-3 0 3 0,0-3-8 16,3 1-2-16,6-1-9 15,3 0-4-15,3 1-5 16,2 2-6-16,1 0 0 0,3 0 1 16,3 0 0-16,-3 0 0 15,-1 2 2-15,1 1-23 16,3-3-11-16,0 0-27 16,-3 0-11-16,-1-3-18 15</inkml:trace>
  <inkml:trace contextRef="#ctx0" brushRef="#br0" timeOffset="5089.4906">14456 10250 180 0,'3'0'68'0,"3"-3"-52"0,6 3 8 0,-3 0 0 16,3 0-6-16,3 0 0 15,5 0-4-15,4 0-1 16,3-2-7-16,3-1-2 0,3 3 2 15,-4-3-3-15,-2 3 0 16,0 0-1-16,-3-2-2 16,0-1-19-16,-1 0-8 0,1 1-76 31</inkml:trace>
  <inkml:trace contextRef="#ctx0" brushRef="#br0" timeOffset="5988.3991">13432 9358 148 0,'-9'0'55'0,"3"0"-43"0,3 3 8 0,3-3 0 16,0 0 5-16,0 0 5 15,0 0-10-15,0 0-2 16,6 3-10-16,3-3 6 0,0 0 3 15,3 0-5-15,6 0-2 16,3 0-5-16,5 0-2 16,4 0-1-16,0 0-2 0,3 0-8 15,-1 2-5-15,1-2-42 16,3 0-18-16,3 0-21 16</inkml:trace>
  <inkml:trace contextRef="#ctx0" brushRef="#br0" timeOffset="6221.9552">14030 9369 220 0,'-3'-3'82'0,"12"6"-64"0,6-3 4 0,-6 0-3 15,3 0 1 1,3 0 2-16,0 0-7 15,3 0-4-15,3 0-6 0,-1 3-4 0,1-1 2 16,3-2-18-16,3 3-4 16,3-1-55-1,2-2-66-15,1 0 32 16</inkml:trace>
  <inkml:trace contextRef="#ctx0" brushRef="#br0" timeOffset="6394.208">14626 9356 240 0,'15'0'90'0,"5"2"-70"0,7-4-1 0,-12 2-6 0,3 0-3 15,0 0 4-15,0 0-8 16,3 0-1-16,-1 0-3 16,1 0-2-16,0 0 3 0,-3 0-57 15,6 2-26-15,-6 4-21 16</inkml:trace>
  <inkml:trace contextRef="#ctx0" brushRef="#br0" timeOffset="7205.9491">13420 10978 156 0,'0'0'60'0,"0"0"-47"0,9-3 6 0,-3 3 0 0,0 0 0 15,0 0 1-15,6-3-7 16,0 3-3-16,3 0-5 15,3 0-4-15,5 3 2 0,4-3-7 16,3 0 1-16,3-3-65 16,2-2-53-1,-2-3 39-15</inkml:trace>
  <inkml:trace contextRef="#ctx0" brushRef="#br0" timeOffset="7389.4372">13998 10935 228 0,'0'3'88'0,"9"0"-69"0,5-1-7 0,-5-2-9 15,6 0-4-15,3 3 0 16,6-3-2-16,0 0 0 16,3 2 2-16,-1-2-38 0,4 0-15 15,6 0-28 1</inkml:trace>
  <inkml:trace contextRef="#ctx0" brushRef="#br0" timeOffset="7567.9979">14605 10946 244 0,'9'2'90'0,"3"4"-70"0,12-6-5 16,-13 2-8-16,7 1-7 15,3 0 0-15,3-1-3 16,0-2 0-16,0 3 2 15,-4 0-16-15,4-3-3 0,-3 0-23 16,0-3-8-16,6-5-28 16</inkml:trace>
  <inkml:trace contextRef="#ctx0" brushRef="#br0" timeOffset="8814.658">13456 7564 212 0,'-9'3'82'0,"9"-6"-64"0,-3 3 18 15,3 0 2-15,0 0-5 16,0 0 3-16,0 0-16 16,0 0-6-16,0 0-3 15,12-2-6-15,3 2-5 16,6 0-3-16,2 0-7 0,4 0-2 15,0 2-28 1,3 1-14-16,3 2-67 16</inkml:trace>
  <inkml:trace contextRef="#ctx0" brushRef="#br0" timeOffset="9007.2361">13950 7615 304 0,'-6'-3'115'0,"9"3"-89"0,9-3-12 0,-6 3-10 0,3 0-6 15,0 0 1-15,6 0-15 16,3-2-6-16,2 2 11 16,4-3-39-16,6 0-13 15,0 1-36 1</inkml:trace>
  <inkml:trace contextRef="#ctx0" brushRef="#br0" timeOffset="9132.0307">14361 7591 220 0,'3'3'85'0,"3"-1"-66"0,3-2-3 15,0 0-7-15,2 0-7 16,4 0 1-16,6 0-26 16,3 0-12-16,3 0-55 15,6 0-24-15</inkml:trace>
  <inkml:trace contextRef="#ctx0" brushRef="#br0" timeOffset="9233.8715">14879 7572 172 0,'3'0'66'0,"0"-2"-52"0,6 2-76 0,-3 0-39 16</inkml:trace>
  <inkml:trace contextRef="#ctx0" brushRef="#br0" timeOffset="10298.5936">13379 6107 220 0,'0'0'82'0,"0"2"-64"0,0 4 15 16,3-4 4-16,-1 1-10 15,1-1-1-15,3 1-9 16,0 0 0-16,3-1-10 16,3 1-4-16,3 2-2 0,3 1-1 15,6-4 2-15,3 1-14 16,2-3-5-16,4-3-46 15,3 1-21-15,-3-6-26 16</inkml:trace>
  <inkml:trace contextRef="#ctx0" brushRef="#br0" timeOffset="10537.2065">13932 6138 240 0,'3'6'90'0,"3"-6"-70"0,0 2 17 0,0 1 4 0,0-3-13 15,6 0-4-15,3 0-11 16,3 0-6 0,5 0-4-16,4 0-3 0,3 0 1 15,-3 0-28-15,3-3-11 16,2 1-72-1,7-4-52-15,0-2 64 0</inkml:trace>
  <inkml:trace contextRef="#ctx0" brushRef="#br0" timeOffset="10717.3522">14548 6138 312 0,'3'3'115'0,"3"-3"-89"0,15 3-12 15,-9-3-10-15,3 0 5 16,3 0 8-16,3 0-4 15,2 0 0-15,1-3-7 0,3 3-4 0,0 0-1 16,0-3-6-16,-1 1 1 16,1-4-58-16,0 1-25 15,-3-8-40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56:52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2836 4196 128 0,'0'-10'49'0,"0"7"-26"0,5 0-3 0,-2 3 19 16,0 0-6-16,0 0 0 16,0 0-5-16,3 3 0 15,-3 5-16-15,-3 3 0 0,0 12-1 16,-3 4-2-16,-6 5 2 16,-5-3-4-16,-1 0 1 15,0 0-5-15,6-5 0 16,0 0-1-16,3-3 1 15,0-5 0-15,3-3 1 16,0-3-5-16,3-2-1 16,6-2 1-16,3-4 2 15,9-4 0-15,0-1 2 0,0-2-2 16,2 5 2-16,4-6-2 16,3 6-1-16,0 3 1 15,-3 0 1-15,-4-1-1 16,-2 4-1-16,0-1-15 15,-3 0-5-15,-3 3-32 16,0-5-14-16,-3-1-40 16</inkml:trace>
  <inkml:trace contextRef="#ctx0" brushRef="#br0" timeOffset="1">3068 4215 192 0,'-9'-3'71'0,"9"6"-38"0,0 5-19 0,0 5 20 15,3 11-6-15,0 5-2 16,0 5-3-16,3 9-3 15,-3 2-10-15,-3 2-2 0,0 4-1 16,3-9-3-16,0 0-1 16,0-2-1-16,0-3-2 15,0-11-6-15,0-4-1 0,2-7-46 16,1-4-19-16,3-14-40 16</inkml:trace>
  <inkml:trace contextRef="#ctx0" brushRef="#br0" timeOffset="2">3577 4310 144 0,'-3'-24'55'0,"3"27"-30"0,0-3-10 0,0 0 18 16,3 8-7-16,0 5-3 0,0 3 4 15,0 5 3-15,0 8-16 16,0 3 3-16,0 2 3 0,3 1-7 15,-6 2-2-15,0-5-2 16,0-3-1-16,0-6-4 16,0-4-1-16,0-3-1 15,0-3 1-15,0-5-2 16,0 0 2-16,0-8 0 16,0 0 1-16,0-5-2 15,0-6-2-15,0-2 1 16,2-3-1-16,1 0-3 15,3 0 0-15,0 3-1 0,3-3 3 16,3 3 0 0,3 2 3-16,9 1-1 0,-3 4-1 15,0 4 1-15,-1 4 1 16,-2 4 1-16,0 4 1 16,-3 4 4-16,-3 1 5 15,-6 4-1-15,-6-1 3 16,-3 1-4-16,-6 0 1 15,0-4-7-15,-6 4-1 16,-6-3-11-16,0-3-3 16,4-5-15-16,-1 0-6 15,3-3-9-15,3-7 0 0,3-1-20 16,3-2-7-16,6-1-32 31</inkml:trace>
  <inkml:trace contextRef="#ctx0" brushRef="#br0" timeOffset="3">3868 4524 264 0,'3'0'99'0,"-3"0"-54"0,3 6-33 15,0-1 26-15,6 3-11 0,0 5-3 16,3 3-12-16,0 0-5 15,0 2-4-15,0-2-3 0,3 0 1 16,0 3-1-16,-1-3 2 16,-2-3-25-16,0-3-10 15,3-10-23-15,-3 0-10 16,0-2-13 0,0-4-41-16,0 1 30 15</inkml:trace>
  <inkml:trace contextRef="#ctx0" brushRef="#br0" timeOffset="4">4127 4540 160 0,'0'-2'63'0,"0"2"-34"0,0 2-14 0,0 4 20 0,-3 1 7 16,0 9 7-16,-3 6-10 16,-2 9-3-16,-7 6-20 15,-3 3-3-15,0-3 0 0,0-3-7 16,3 1-1-16,3-1-5 15,3-5-1-15,3-5-19 16,0-5-9-16,3-6-27 16,3-3-12-16,3-10-46 15</inkml:trace>
  <inkml:trace contextRef="#ctx0" brushRef="#br0" timeOffset="5">4303 4217 232 0,'-3'0'88'0,"3"6"-48"0,0 18-31 0,0-6 19 15,0 9 1-15,0 4 2 16,0 12-10-16,0-1-5 15,0 6-9-15,3-3-5 0,0 0 1 16,0 2-2-16,0-7-1 16,3-6-35-16,-3-5-14 15,0-5-46 1,-3-5-52-16,0-3 42 0</inkml:trace>
  <inkml:trace contextRef="#ctx0" brushRef="#br0" timeOffset="6">4107 4524 304 0,'-3'-2'115'0,"9"2"-62"0,2-3-44 15,1 0 25-15,9-2-19 16,6-8-3-16,6 5-8 15,6-3-1-15,2 6-1 0,-2 0-35 0,0 2-12 16,-4 8-57 0,1 1-65-16,-6-1 49 15</inkml:trace>
  <inkml:trace contextRef="#ctx0" brushRef="#br0" timeOffset="7">4499 4583 176 0,'-3'0'66'0,"6"2"-36"0,3 4-13 0,-3-4 22 16,3 1-5-16,3-1 3 0,0-2-15 15,3 0-5 1,0 0-10-16,3-2-1 0,-3-1 1 16,6-2-3-16,-3-3-3 0,-1 3 2 15,-5-3 0-15,3 0-1 16,-9 0 1-16,-3 0-2 15,-6-3 2 1,-9 3-9-16,1 0-1 0,-4 3-3 16,-3-3-1-16,-3 6 6 15,3 10 2-15,0-3 7 16,3 3 2-16,4 0 4 16,2 2 4-16,3 3 1 15,3 6 3-15,3 0-6 16,6-1-2-16,6 1-5 15,3-4-2-15,5-1 1 16,4-4 2-16,12-2-19 16,-3-5-5-16,0-6-38 15,-1 1-17-15,1-4-49 16,-3 1-25-16,-6-3 77 16</inkml:trace>
  <inkml:trace contextRef="#ctx0" brushRef="#br0" timeOffset="8">4928 4482 196 0,'3'-5'74'0,"-3"5"-40"0,-3 0-2 16,3-6 27-16,-3 9-18 15,-3 0-6-15,-3-1-8 16,-6 1-2-16,0 5-14 16,1 0-7-16,2 3-2 0,6-4-5 15,3 4 0-15,9 2-1 0,3 0 0 16,3 3 3-16,2 3 0 16,1-3 1-16,0 0 2 15,-6 0 14-15,-3-3 9 16,-9 5 12-16,-6-10 7 15,-6 5-22-15,-9-5-7 16,1-8-30-16,-1 0-10 16,3-2-81-16,3 7-35 15,3-5-7 1</inkml:trace>
  <inkml:trace contextRef="#ctx0" brushRef="#br0" timeOffset="9">2892 4860 104 0,'3'-8'41'0,"0"6"-22"0,0-3-5 0,-3 5 17 16,3 0-4-16,0-3 1 16,0 3 2-16,0 0 4 15,-3 0-19-15,0 0 14 0,-3 5 5 16,-6 6-12-16,-3 5-4 16,-15 7-3-16,-2 9 1 15,-7 13 4-15,-3 13 4 16,0 3-3-16,-2 3-1 15,-1-1-2-15,3 1 0 0,-2-3-3 16,8-3 1-16,6-3-9 16,3-10-4-16,1-2-2 15,11-12-1-15,0-7 0 16,3-3 2-16,0-7-21 16,0-4-11-1,0-2-8-15,0-3-15 16,3-2-6-16,0-3-15 15,3-8-3-15,-9 0-23 16</inkml:trace>
  <inkml:trace contextRef="#ctx0" brushRef="#br0" timeOffset="10">2303 5424 168 0,'-6'-8'66'0,"3"8"-36"0,3 0-15 0,0 0 18 16,0 0-3-16,0 8 2 16,0 5-5-16,0 8 1 15,0 6-16-15,0 10 0 0,0 0-1 16,0 0-4-16,0-5 1 16,0-6-3-16,0-2 2 15,3-6-2-15,3-2 0 16,6-5-3-16,0-3 1 0,5-11 2 15,7-2 2 1,3-6-3-16,0 1-1 0,0 2-1 16,-4-8 1-16,1 5-2 15,-3 1-1-15,-3 2-8 16,0-5-49 0,-3-1-13-16,0 1-58 15</inkml:trace>
  <inkml:trace contextRef="#ctx0" brushRef="#br0" timeOffset="11">4255 9401 144 0,'0'-14'55'0,"3"14"-30"0,-3 3-29 15,3 2 69-15,-3 1-15 0,0 2-8 16,0 5-8-16,-3 3-20 16,0 5 0-16,-3 3 0 0,-3-1-3 15,-5 4-1-15,2 7-4 16,-3-7-1-16,3-3-1 16,0-6 0-16,3-2-5 15,3-3 1-15,0-2-2 16,3-3 0-16,9-3 2 15,6-2 2-15,3-9-1 16,0 4 2-16,3-1-4 16,0 3-2-16,2-3-1 15,-2 3 3-15,3 0 0 16,3 3 1-16,-3-3-18 0,-3 3-5 16,-4-1-9-16,-2-2 0 15,0 0-10-15,-3 0 0 16,-3 0-11-1,0 0-44-15,0 0 16 16</inkml:trace>
  <inkml:trace contextRef="#ctx0" brushRef="#br0" timeOffset="12">4422 9472 164 0,'-6'-5'63'0,"6"5"-34"0,-3 0-14 16,3 0 18-16,0 2-10 16,0 4-3-16,0 4 2 15,0 9 0-15,0 7-11 16,0 14-2-16,3-3 1 0,-3 0-2 16,3 3 3-16,-3-3-4 15,3-3-2-15,-3-7-2 16,3-4-3-16,0-4 3 15,0-3 0-15,0-6-19 16,0-2-9-16,0-2-20 0,0-1-10 16,-3-5-30-1</inkml:trace>
  <inkml:trace contextRef="#ctx0" brushRef="#br0" timeOffset="13">4705 9525 148 0,'-3'0'57'0,"6"3"-30"0,-3 2-18 16,0 3 16-16,0 5 3 16,0 11 6-16,3 2-6 15,-3 6 0-15,0 0-15 16,3 2 1-16,0-2 0 0,-3 0-5 15,3-6-1-15,-3-2-4 16,0-5-3-16,3-6 2 0,-3 0 2 16,3-5 0-16,-3 0 2 15,0-8-4-15,0 0 0 16,3-3-3-16,0-5-1 16,0-5-4-16,3 0 1 15,0 2 2-15,2-2 1 16,4 2 1-16,3 4 0 15,3 1-3-15,0 4 2 16,0 10 1-16,-3-1 0 16,0 7 6-16,-4-1 4 15,-2 3 1-15,-3 0 1 16,-3 0-2-16,-3-1 1 16,-3 1-4-16,-3-2-2 15,-3-1-7-15,-8-3-1 0,2-2-12 16,-3-2-23-1,0-4 0-15,6-2-9 16,3 0-3-16,3-2-16 16,6-4-46-1,0-2 23-15</inkml:trace>
  <inkml:trace contextRef="#ctx0" brushRef="#br0" timeOffset="14">4925 9774 212 0,'0'2'79'0,"3"-2"-42"0,-3 6-23 15,3-4 20-15,3 6-11 0,0 5 0 16,3 3-10 0,0-2-3-16,3 1-5 0,0 1-4 0,0 0 2 15,-4-3-4-15,1 1-2 16,0-4-12-16,3-2-2 15,-6-3-23-15,3 1-7 16,0-6-35 0,-3 0-34-16,0-3 39 15</inkml:trace>
  <inkml:trace contextRef="#ctx0" brushRef="#br0" timeOffset="15">5145 9824 176 0,'-3'0'68'0,"3"3"-36"0,-3-1-20 0,3 4 19 0,-3 2-3 16,0 5 1-16,-5 3-5 15,-7 7-3-15,-3 4-11 16,0 2-6-16,0 8-1 0,3-3-4 16,0-2 0-16,3-5-1 15,3-6-2-15,4-5-24 16,-1-3-11-16,3-5-24 15,3-8-9-15,3-5-10 16</inkml:trace>
  <inkml:trace contextRef="#ctx0" brushRef="#br0" timeOffset="16">5229 9557 224 0,'0'-8'85'0,"3"13"-46"0,-3-2-35 0,3 2 19 15,-3 3-7-15,0 16 3 16,0 0-6-16,0 7 0 16,3 6-8-16,-3 3-1 0,-3 0 0 15,0 2 0-15,0-2 2 0,0-6-5 16,0-2-1-16,3-6-24 15,0-2-12-15,0-11-21 16,0-5-7 0,0-5-30-16</inkml:trace>
  <inkml:trace contextRef="#ctx0" brushRef="#br0" timeOffset="17">5139 9750 200 0,'-12'-3'77'0,"12"6"-42"0,0 2-19 0,0-5 22 16,0 0-14-16,3 3-1 16,6-1-7-16,3-2-2 15,3 0-8-15,6-2-2 0,3-1 0 16,3 1-5-16,-4 2 1 15,1 0-16-15,0 0-6 16,-3 0-14-16,-3 0-2 16,-3 0-20-16,-3 2-5 15,-4 1-16 1</inkml:trace>
  <inkml:trace contextRef="#ctx0" brushRef="#br0" timeOffset="18">5378 9805 184 0,'-6'14'68'0,"6"-14"-36"0,0 2-18 16,0-2 36-1,6 8-14-15,-1 0-8 16,4 0-8-16,0-3-12 16,3 1 1-16,3-4 2 0,0 1-6 15,-3-3-1-15,6-3 0 16,-3 1 0-16,3-9-2 15,-4 3-8 1,-5 0-1-16,-6-2-2 16,-3-1 3-16,-9 3-3 15,-3 0 1-15,-2 3 2 16,-4 2 1-16,-3 3-2 0,0 8 0 16,-3 5 12-16,6 1 7 15,4-1-2-15,2 0 2 16,3 3-1-1,3 0 1-15,3 0-6 0,3-3-4 16,6 0-1-16,6 0-1 16,2-2-5-16,4-6-1 15,3-2-28-15,6-3-13 16,3-3-26-16,-3-2-12 16,-4-3-1-1</inkml:trace>
  <inkml:trace contextRef="#ctx0" brushRef="#br0" timeOffset="19">5693 9753 220 0,'-6'0'82'0,"3"5"-44"0,-3-5-27 16,3 5 23-16,-3 0-14 16,-3 3-1-16,3 3-11 15,0 0-5-15,3 2-2 16,3-3-4-16,0 4 2 0,9-1 1 0,0 0 0 16,0 0 2-16,0 0 3 15,-3 1 13-15,-3-1 6 16,-3 0 7-16,-6-2 6 15,-6-1-18-15,-3-2-8 16,-8-2-40-16,-4-4-19 16,0-2-103-1</inkml:trace>
  <inkml:trace contextRef="#ctx0" brushRef="#br0" timeOffset="20">6190 9776 96 0,'0'-5'38'0,"0"2"-20"0,0 1 3 0,0 2 17 16,-3-3-1-16,0 0 1 15,-3 3-6-15,3-2 0 16,-3 2-18-16,0 2-1 0,-3 6-2 16,0 6-4-16,1 4-2 15,2 3-5-15,3-5 0 16,0 0-2-16,3 5-2 15,3 6 0-15,3-3 3 16,8-6 2-16,4-7 2 0,0-6 1 16,0-5 0-1,0-8 0-15,-3-3 2 16,-3-2-1-16,-3 0 2 16,-3-6 0-16,-6-2 3 15,-3 3 1-15,0 5 1 0,0 2-6 16,-6 3-2-16,-6-3-11 15,-3 6-3-15,6 2-19 16,3 3-7-16,3 6-21 16,3-4-6-16,9 1-73 31,6-8 59-31</inkml:trace>
  <inkml:trace contextRef="#ctx0" brushRef="#br0" timeOffset="21">6333 9742 140 0,'0'-3'55'0,"3"9"-30"0,0-4-29 16,0 14 65-16,0 5-20 15,-3 0-7-15,0 1-9 16,0 1-15-16,0-1-4 0,0-4 0 16,0-2 1-16,0-3 1 15,0-5-2-15,3-3 1 16,0-7-2-16,3-3 2 15,0-6 0-15,0-5 1 16,3-8-7-16,0 6-2 16,5-1-5-16,4 9 1 15,0 2 3-15,0 5 3 0,0 11 2 16,0 3 3-16,-3 4 8 16,-3 1 5-16,-4 3-7 15,-2-1-4 1,0 1-3-16,-3-3-1 15,0-3-13-15,0-2-4 0,0-3-36 16,3-8-77 0,3-6-23-1,-3-2 49-15</inkml:trace>
  <inkml:trace contextRef="#ctx0" brushRef="#br0" timeOffset="22">6797 9602 136 0,'-3'-19'52'0,"3"19"-28"0,-3 0-2 15,3 0 20-15,0 0-7 16,0 0-1-16,0-2-8 15,0-1-2-15,3 0-13 16,3-2-2-16,0 0-2 0,3-1-1 0,3 4-1 16,3 2-6-16,0 2-1 15,3 6 3-15,-6 6 1 16,-3 4 4-16,-6 3 1 16,-3-2-1-16,-6 2 1 15,0-3-4-15,3-2-2 16,0-2-3-16,0-1 1 15,9-3-6-15,6 1 0 16,2 0 3-16,1-4 2 16,3 7 2-16,-3-1 0 15,-3 3 4-15,-6 0 2 16,-6 0 11-16,-3-1 6 16,-6 1-6-16,-9-2 1 0,0-1-9 15,0-3-3-15,1-2-6 16,-1-2 0-16,3-4-13 15,3-2-7-15,3-2-22 16,3-1-9-16,6-2-35 16,3-3-57-1,9-6 37-15</inkml:trace>
  <inkml:trace contextRef="#ctx0" brushRef="#br0" timeOffset="23">7074 9663 116 0,'-6'-11'44'0,"6"11"-24"0,-3 3 1 0,3-3 19 16</inkml:trace>
  <inkml:trace contextRef="#ctx0" brushRef="#br0" timeOffset="24">7068 9647 308 0,'3'-11'47'16,"6"1"-24"-16,0 2-6 0,3 0-1 16,-3 0-6-16,3 2-3 15,-3 6-4-15,3 8-3 0,-3 11 1 16,-3 5-1-16,-4 0 4 16,-2 7 5-1,-2 6-5-15,-7-5-2 0,0-3-1 16,-6-2 1-16,3-4 1 15,3-1 1-15,0-7 2 16,3-1 3-16,0-4 0 16,3-2 0-16,0-2-3 15,9-4-1-15,6 1-1 16,0-3 0-16,0 0-2 16,3-3-2-16,0 3-2 15,-1 0 1-15,1 0-15 16,0 0-4-16,0 0-28 0,0 0-11 15,-3-2-46 1,0-1-32-16,-3 0 62 16</inkml:trace>
  <inkml:trace contextRef="#ctx0" brushRef="#br0" timeOffset="25">7280 9779 248 0,'-9'-3'93'0,"12"6"-50"0,0-3-37 0,-3 0 20 16,6 0-14-16,2 3-4 15,7-1-12-15,3 1-5 16,0 0 5-16,3-3-43 0,-3 0-17 0,3-3-39 16</inkml:trace>
  <inkml:trace contextRef="#ctx0" brushRef="#br0" timeOffset="26">7500 9596 208 0,'-6'16'77'0,"6"5"-42"0,0 6-23 16,0-11 21-16,0 5-4 15,0 3 1-15,0 5-15 16,0-3-4-16,-3-2-7 16,3-3-3-16,0-5 2 0,-3-3 0 0,3-2 1 15,0-3 0-15,0-3 2 16,-3-2-1-16,6-6 0 16,-3-2-3-16,6-8-2 15,0 0-4-15,6-1 0 16,6 1 2-16,-4 2 1 15,4 4-2-15,-3 1 2 16,3 4-4-16,-3 4 1 16,0 11 4-16,-3-2 4 15,-3 0 12-15,-6-1 7 16,-3 1-10-16,-6-1-4 16,0 1-4-16,-9-3-1 0,-3-3-2 15,0-2 1-15,0-3-7 16,3 0 1-16,1 0-21 15,2 0-7-15,0 0-24 16,6 0-8-16,3 0-52 16</inkml:trace>
  <inkml:trace contextRef="#ctx0" brushRef="#br0" timeOffset="27">7765 9760 220 0,'0'3'85'0,"3"0"-46"0,-3 10-15 0,0-2 27 15,0 2-26-15,0 0-9 16,0 0-10-16,0 1-5 16,0-4 0-1,0 1-37-15,0-1-15 0,0-2-54 16</inkml:trace>
  <inkml:trace contextRef="#ctx0" brushRef="#br0" timeOffset="28">7744 9681 172 0,'-3'-8'66'0,"3"6"-36"0,3-20-40 0,0 17 9 0,3-8-29 15,6 2-10-15,-3 1-19 16,9-1-6-16,-4 1 30 16,1-1 17-16,-3 3 140 31,3 8-34-15,-3 5-6-16,0 16-27 15,0 6-13-15,-3 2-21 16,3 8-8-16,-6 0-8 0,3 0-4 15,-4-2 2-15,-2-4-4 16,0 1-2-16,0-6-38 16,0-4-17-16,0-6-44 15,0-6-25-15,0-5 61 16</inkml:trace>
  <inkml:trace contextRef="#ctx0" brushRef="#br0" timeOffset="29">7824 9774 300 0,'-12'-3'112'0,"27"8"-60"0,-3-10-45 0,-3 5 23 0,9 0-14 16,6-3-4-1,6 1-10-15,2 2-1 16,-2-3-1-16,0 0-22 0,-3 3-8 15,-4-2-69 1</inkml:trace>
  <inkml:trace contextRef="#ctx0" brushRef="#br0" timeOffset="30">8426 9766 108 0,'0'0'44'0,"3"2"-24"0,-1-2-8 0,-2 0 16 0,3 3 1 16,-3 5 3-16,6 11-6 15,0 2-2-15,-3 3-13 16,0-3-2-16,0 0 1 0,0-3-2 16,0-2 1-16,-3-3-3 15,0-2-1-15,0-3-1 16,0-8 2-16,0 0-3 15,3-3 0-15,0-5-1 16,3-2-2-16,-6-3-4 16,6-6 0-16,0-5 2 15,0 6 1-15,0 2 1 16,0 0 0-16,0 3 0 16,0 2 0-16,-3 6 0 15,3 2 0-15,0 3 4 0,0 8 5 16,0 8-3-16,-3 0 2 15,0 0-1-15,-3 0 1 16,0 0-2-16,0-3-1 16,0-3-3-16,0-2-2 15,0-2 1-15,0-6 1 16,3-3-3-16,2-5 0 16,4-3 1-16,6-2 0 15,-3-5 0-15,0 2 0 0,0 5-3 16,0 1 0-16,0 10 2 15,3 5 0 1,0 6 1-16,-3 2 0 16,-4 3 0-16,-2 2 2 0,0 1-1 15,-3-3 2-15,-6-3-18 16,3-3-6-16,12-4-76 16,-3-6-12-1</inkml:trace>
  <inkml:trace contextRef="#ctx0" brushRef="#br0" timeOffset="31">8866 9792 140 0,'-6'-5'55'0,"3"8"-30"0,-3-3-7 16,3 2 18-16,-3 6-7 0,0 3 0 15,-6 2-16-15,3 3-6 16,1 2-4-16,2 4 0 0,3-1 2 15,3 0-2-15,3-5-2 16,3-3-5-16,-1-2 0 16,4-6-3-16,3-5 2 15,-3-5-6-15,0-6-1 16,0 0 7-16,-3-2 2 16,-3-3 5-16,0 0 3 15,0 6 7-15,0-1 2 16,-3 3-3-16,3 11-4 15,0 5-4 1,0 2-2-16,6 4 0 0,0-1-6 16,3 0 1-16,0-2-31 15,-1-3-14-15,1-3-41 16</inkml:trace>
  <inkml:trace contextRef="#ctx0" brushRef="#br0" timeOffset="32">9054 9771 152 0,'-27'5'57'0,"12"3"-30"0,-3 27-10 16,12-22 20-16,-3 0-15 0,0 3-4 16,3 3-11-16,6-1-5 15,3 1-1-15,3-4-8 0,6 1-3 16,6-5-8-16,3-3-1 15,0-5-14-15,-1-6-7 16,1-5-9 0,-3-3-22-16,-3-2 18 15</inkml:trace>
  <inkml:trace contextRef="#ctx0" brushRef="#br0" timeOffset="33">9131 9575 112 0,'-3'3'44'0,"6"21"-24"16,-3 10-2-16,0-21 18 0,3 9-5 16,0 1 2-16,3 12-2 15,0-4 3-15,0 1-18 16,-3-3-5-16,-3-5-3 0,0-3-2 16,3-5-4-1,0-5-3-15,6-9-2 16,0-4 2-16,2-4-7 15,-2-4 1-15,3-6 1 16,0 3 1-16,0 2 0 16,3 3 4-16,0 8-2 15,-3 6 1-15,0 4 11 0,-3 3 5 16,-3 3-4 0,0 0-1-16,-3 0-5 15,-1 0-1-15,1-3-14 0,-3-2-6 16,0-3-44-16,0-3-18 15,3-5-8 1</inkml:trace>
  <inkml:trace contextRef="#ctx0" brushRef="#br0" timeOffset="34">9485 9800 228 0,'0'19'85'0,"0"-14"-46"0,3 14-32 0,-3-12 20 16,0 1-16-16,0 3-6 16,0 0-21-16,0-1-10 0,0-2-55 15,0 0-22-15,0-3 26 16,0-5 17-16</inkml:trace>
  <inkml:trace contextRef="#ctx0" brushRef="#br0" timeOffset="35">9452 9713 180 0,'-3'-3'68'0,"6"1"-36"0,0 2-42 16,3 0 11-16,0 0-36 15,3 0-14-15,3 2-15 0,0-2-6 16</inkml:trace>
  <inkml:trace contextRef="#ctx0" brushRef="#br0" timeOffset="36">9595 9848 236 0,'0'26'88'0,"0"-15"-48"0,-3-1-29 0,3-4 21 16,0-1-13-16,0-5-3 16,0 0-7-16,0 0-1 15,9-3-5-15,-3-5-4 0,0 0-2 16,6-5 2-16,0-5 0 15,-3 2 1-15,3 0 0 16,0 3-3-16,0 2 0 16,0 6-1-16,-1 5 3 15,1 8 0-15,-3 5 3 0,-3 0 5 16,0 3 4-16,0 0-6 16,0 0-1-16,-3-3-15 15,0 0-8-15,0-2-45 16,0-3-19-16,3-5-21 15</inkml:trace>
  <inkml:trace contextRef="#ctx0" brushRef="#br0" timeOffset="37">9908 9845 252 0,'6'13'93'0,"0"-10"-50"0,3 0-33 15,-3-1 25-15,3-2-17 0,0 0-2 16,2 0-10-16,1 0-2 16,0-2-2-16,0-4-2 0,0-2 1 15,-3-2-15-15,-3-3-3 16,-3-1-2-16,-3-1-1 16,-6 1-3-16,-3 1 2 15,-6 5 10-15,-3 3 5 16,-3 5 11-16,1 8 5 15,-1 5 3-15,-3 8 3 16,3 3 8-16,6 2 7 0,9 4-3 16,3-4-2-16,9-2-10 15,3-3-3-15,6 3-5 16,9-11 0 0,3-5-25-16,5-5-10 0,4-6-67 15,0-8-28-15,-6 1 10 16</inkml:trace>
  <inkml:trace contextRef="#ctx0" brushRef="#br0" timeOffset="38">4437 10221 168 0,'0'-8'63'16,"0"8"-34"-16,0-5-12 0,0-1 22 0,-3 4-7 16,0-1-1-16,-6-2 2 15,-3 2 2-15,-3 0-19 16,-6 3-3-16,1 3-1 0,-4 2-5 15,-3 1 1-15,-9 7-5 16,4-2-2-16,2 4 0 16,6 1-1-16,3-3-3 15,6-2 2-15,9 0-1 16,6 2-2-16,15 3 0 16,6 2 0-16,6 3 0 15,0 1 3-15,2 4 0 16,-5-2 1-16,-3 5 0 0,-6 0 2 15,-3-8 1-15,-12 0 3 16,-6-5-1-16,-6-2 0 16,-3-4-1-16,-6-5 0 15,-3-5-2-15,-2 0-2 16,2-2 1-16,3-9-1 16,6-5-7-16,6 0 0 15,9-2-4-15,12-6 0 16,9-5 3-16,3 3 5 15,2-4 0-15,4-4 1 16,0 2 2-16,-3 6 2 16,-6 2 8-16,-6 3 3 15,-4 2-4-15,-5 3-3 0,-6 3-8 16,0 3-1-16,-6 2-37 16,6 0-15-16,0 2-71 15</inkml:trace>
  <inkml:trace contextRef="#ctx0" brushRef="#br0" timeOffset="39">4744 10194 140 0,'0'-5'52'0,"0"5"-28"0,2 3-15 0,-2-3 14 15,3 8 0 1,0 8 3-16,0 5-1 0,-3 5 0 16,3 6-14-16,-3 2 4 0,0 3 3 15,0 0-4-15,0-2 2 16,0-6-7-16,0-3-3 16,-3-7-3-16,3-6-3 15,0-2 3-15,0-3 0 16,0-8 1-16,0 0 2 15,0-6-5-15,3-7-3 16,0 0-2-16,3 0 0 16,0-1 0-16,0 4 0 15,6-3 0-15,3 7 3 0,0 4-2 16,0 4 1-16,-3 4 4 16,0 7 1-16,-3 3 5 15,-1 0 3-15,-2-1-2 16,-6-1 0-16,-3-4-3 15,0 1-1-15,-5-3-1 16,-4 0 0-16,-3-3-11 16,0 0-5-16,3-2-10 15,0-3-3-15,0 0-20 16,3-3-9-16,0 1-44 16</inkml:trace>
  <inkml:trace contextRef="#ctx0" brushRef="#br0" timeOffset="40">4904 10393 156 0,'3'0'60'0,"0"2"-32"0,3 4-9 0,-3-1 23 15,3 3-6-15,0 3-1 16,3-1-15-16,0 3-7 16,0 11-8-16,0-5-4 0,0-3 0 0,0-1-1 15,0-1 2-15,-1-4-32 16,-2-2-14 0,0 0-25-16,0-3-46 15</inkml:trace>
  <inkml:trace contextRef="#ctx0" brushRef="#br0" timeOffset="41">5122 10430 168 0,'0'10'66'0,"-6"4"-36"0,3 15-13 15,-3-13 20-15,-6 7-6 0,-3 4 2 16,0-1-13-1,0 9-4-15,0-3-9 16,3-6-7-16,3-2-1 0,0-6-19 0,4-2-7 16,2-5-24-16,3-3-7 15,0-8-32 1</inkml:trace>
  <inkml:trace contextRef="#ctx0" brushRef="#br0" timeOffset="42">5253 10274 208 0,'0'-3'77'15,"0"14"-42"-15,11-1-23 0,-11-4 21 0,6 4-8 16,-3 11 0-1,-6 8-10-15,0 14-4 16,0-1-6-16,3 0-2 0,-3-5 1 0,3-5-2 16,0-5-2-16,-3-3-15 15,3-6-5-15,0-5-30 16,0-5-10-16,0-5-37 16,0-6-21-1,0-5 61-15</inkml:trace>
  <inkml:trace contextRef="#ctx0" brushRef="#br0" timeOffset="43">5175 10403 252 0,'-12'-2'96'0,"12"2"-52"0,0 2-36 0,0-2 24 15,0 0-14-15,3 3-2 16,6 0-9-16,6-1-5 15,3-2-1-15,6 3 1 0,-1-3 3 16,-2 0-26-16,0 0-11 16,0 0-28-16,-3 0-10 15,0-3-31 1</inkml:trace>
  <inkml:trace contextRef="#ctx0" brushRef="#br0" timeOffset="44">5386 10472 228 0,'-3'8'88'0,"9"8"-48"0,0 13-36 16,0-21 21-16,3 0-10 16,0 0 2-16,6 0-6 15,-3-3-1-15,6-5-6 16,3 0-5-16,0-2 0 0,-4-6-4 15,-2 0-1-15,0-3-4 16,-3 0-1-16,-3 1-3 0,-6-1-1 16,-3 1-1-16,0 2 0 15,-9 0 0-15,-6-3 0 16,0 6 2-16,-3 5 3 16,1 3 9-16,-4 2 3 15,0 8 7-15,3 3 5 16,-3 3 6-16,9-4 5 15,3 1 1-15,3 0 0 16,6 0-14-16,6 0-4 16,3-3-3-16,6-2 0 15,9-1-16-15,0-2-6 16,3 0-29-16,-1-8-12 16,1 0-38-16</inkml:trace>
  <inkml:trace contextRef="#ctx0" brushRef="#br0" timeOffset="45">5779 10435 160 0,'-3'0'63'0,"3"0"-34"0,0 0-3 16,0 0 23-16,-6 3-7 16,0-1-2-16,-5 1-14 0,-4 2-3 15,0 1-14-15,3 4-3 0,3 4 0 16,3-1-5-16,3 3-1 16,6 2-2-16,3 1-2 15,6 2 3-15,0-3 0 16,0-2 1-16,-3 0 0 15,-9-3 4-15,0-2 2 16,-9-1 0-16,-3-2-1 16,-3-2-30-16,0-1-12 15,0-5-88 1,0 0-43-16,3-5 85 16</inkml:trace>
  <inkml:trace contextRef="#ctx0" brushRef="#br0" timeOffset="46">6190 10472 140 0,'-3'-5'52'0,"3"10"-28"0,0-5-28 15,-6 3 60-15,0 0-21 0,3-1-15 16,-3 1-12 0,0 5-7-16,3 5-1 0,0 3 2 0,3 0-1 15,0 2-1-15,3-2-2 16,6 0 1-16,3-3-1 16,0-2 0-16,0-6 2 15,0 0 0-15,3-5 4 16,0-2 2-16,-3-6 0 15,0 0-1-15,-4-5 3 16,-2-1 3-16,-6-1 7 16,-3 1 3-16,-3 1-2 15,-2 2 1-15,-4 1-7 16,0 2-3-16,-3 3-5 16,0 2-4-16,3 0-20 0,3 1-10 15,15-1-78 1,3 0-6-1</inkml:trace>
  <inkml:trace contextRef="#ctx0" brushRef="#br0" timeOffset="47">6348 10467 220 0,'3'11'85'0,"0"-4"-46"0,0 12-32 0,0-8 20 15,0 2-7-15,-3 0 0 16,0 0-9-16,0 0-2 0,0-2-5 16,0-3-3-16,0-3 2 0,0-2 0 15,0-3 1-15,0 0-2 16,3-3-2-16,0-10 1 16,3-3-1-16,0 0 0 15,9 0 2-15,5 3-3 16,1 3-2-16,0 4-3 15,0 4 1-15,-3 7 5 16,0 8 2-16,-4 3 2 16,-2 3 2-16,0-4-3 15,-3 1 0-15,0 0-3 0,-3-3-3 16,0-5-42-16,-3 0-20 16,3-5-49-1,3-3-18-15,-3-5 70 16</inkml:trace>
  <inkml:trace contextRef="#ctx0" brushRef="#br0" timeOffset="48">7021 10200 156 0,'6'-6'57'0,"-9"1"-30"0,6 0-5 0,-3 5 20 16,0 2-7-16,-3-2-3 15,0 3-10-15,-3 2-1 16,-3 11-12-16,-6 5 3 0,-3 6 4 16,-3 7-2-16,3 3 2 15,3 3-7-15,3 2-3 16,4-2-6-16,8 0-2 16,8-9 3-16,4-1 1 15,6-9-3-15,3-5 1 16,3-6-2-16,0-7-2 0,2-6 0 15,-2-2 0 1,-6-8 5-16,-3-1 3 16,-9-7 5-1,-3 0 2-15,-9 3 1 0,-3-1-4 16,-3 3-3 0,-3 3 0-16,0 5-1 0,1 3-22 15,2 2-8-15,-3 0-25 16,6 3-7-16,3 0-19 15,6-2-4-15,3-1-2 16</inkml:trace>
  <inkml:trace contextRef="#ctx0" brushRef="#br0" timeOffset="49">7137 10313 240 0,'0'3'90'0,"-12"0"-48"0,6 7-31 0,6-2 23 16,0 3-16-16,-3 2-4 15,3 3-9-15,0 0-4 16,0-3 0-16,0 0-4 0,0-2 2 16,6-3 1-16,0-3 2 15,0 0-3-15,3-2-2 16,0-3 2-16,2 0 0 15,4-3-17-15,0 1-5 16,0-1-33-16,0 0-12 16,-3 1-28-16</inkml:trace>
  <inkml:trace contextRef="#ctx0" brushRef="#br0" timeOffset="50">7288 10263 220 0,'0'0'85'0,"0"3"-46"0,0 15-28 16,0-10 23-16,0 8-7 0,0 8-1 15,0 5-12-15,-2 13-4 16,-1-2-6-16,0 0-3 0,3-6 0 15,0-2-4-15,3-8 0 16,-3-3-36 0,3-5-16-16,-1-6-47 15,10-2-34-15,-3-5 57 16</inkml:trace>
  <inkml:trace contextRef="#ctx0" brushRef="#br0" timeOffset="51">7375 10459 236 0,'-21'-5'90'0,"21"5"-48"0,3 0-49 0,6 0 66 16,3 0-30-1,0-3-13-15,6 0-10 0,-1 1-5 16,1-1-37-16,0 0-13 0,3 1-54 15,3 2-40 1,-9-3 60-16</inkml:trace>
  <inkml:trace contextRef="#ctx0" brushRef="#br0" timeOffset="52">7628 10247 212 0,'-9'24'79'0,"9"-3"-42"0,-3 8-26 0,3-10 23 16,0 5-9-16,0 5-2 15,-3 5-7-15,3-5-2 16,0 0-8-16,0-5-4 0,0-5-1 0,0-6 1 15,0 0 1 1,0-2-4-16,0-6 1 16,0-8-2-16,3-4 0 15,0-9 0-15,0 0 0 16,3 0 0-16,0 0-2 0,6-2 0 16,0-1 0-16,5 6 0 15,1 5 0-15,6 8 3 16,-3 2 0-16,3 6 5 15,-6 6 2-15,-4 7 11 16,-11-3 6-16,0-2-1 16,-9 3-1-16,-5-3-11 15,-4-3-4-15,-6 0-2 16,0-2 2-16,0-3-12 16,0-3-3-16,4-2-16 15,-1-3-4-15,3 0-23 16,9-6-66-1,6 1-25-15,6-3 43 16</inkml:trace>
  <inkml:trace contextRef="#ctx0" brushRef="#br0" timeOffset="53">7881 10430 168 0,'9'13'66'0,"-6"-2"-36"0,0 13-15 0,0-17 20 16,-3 9-15-16,0-2-6 16,0-1-17-16,0-3-8 15,0 1-48-15,0 0-21 16,0-4 5-16,0-1 5 16</inkml:trace>
  <inkml:trace contextRef="#ctx0" brushRef="#br0" timeOffset="54">7878 10361 216 0,'-12'-13'82'0,"12"10"-44"0,0 1-40 16,0 2 17-16,0-3-29 15,0 0-7-15,3 1-34 0,3-1-15 16,0 0-1-16,0 3 3 15</inkml:trace>
  <inkml:trace contextRef="#ctx0" brushRef="#br0" timeOffset="55">8003 10197 172 0,'12'0'66'0,"-9"0"-36"0,0 3-11 0,3-1 23 15,0 12 1-15,0 7 2 16,-3 5-14-16,-3 6-7 16,0 5-13-16,0 11-5 0,-3-6 0 0,0 0-3 15,0-2 0-15,0-8-25 16,3-6-11 0,0-5-40-16,-3-5-19 15,3-5-9-15</inkml:trace>
  <inkml:trace contextRef="#ctx0" brushRef="#br0" timeOffset="56">7922 10419 180 0,'0'-2'68'0,"3"-1"-36"0,3 0-18 15,3 3 20-15,3 0-11 16,9-2 0-16,3 2-8 15,0-3-1-15,0 3-8 16,-1-3-33-16,-5 1-11 0,0-1-68 16</inkml:trace>
  <inkml:trace contextRef="#ctx0" brushRef="#br0" timeOffset="57">8411 10369 160 0,'0'-3'60'0,"3"3"-32"0,0 3-15 0,-3-3 34 15,3 11-8-15,0 4-13 16,0 4-7-16,0 2-11 16,5-5-1-16,-8 5 0 0,0-5 3 15,0-3 1-15,0-2-3 16,0-3-3-16,3 0-2 15,-3-6-3-15,0-4 3 0,6-6 0 16,0-3-4-16,0-2 1 16,-3-3-5-1,6-5 1-15,0 2 0 0,-3 4 2 16,0 1 1-16,0 4 1 16,0 2 0-16,0 3 2 15,0 2-1-15,3 8 2 16,0 3 4-16,-3 3 4 15,0-1-4-15,-3 1 1 16,-3-1-3-16,0-2 2 16,0 0-2-16,0-2 0 15,0-1-3-15,0 0-2 16,0-5 1-16,0 0 1 16,3-8-1-16,2 0-1 0,1-2-2 15,3-3-1 1,3-1-1-16,-3 4 3 0,3 2-2 15,0 2-1-15,0 6 5 16,0 6 1-16,0 2 2 16,-3 2 2-16,-3 4-1 15,0 4 2-15,-3-2-2 16,0 0 0-16,0 0-6 16,-1-3-34-1,7-5-58 1,6-8 8-16,0-5-25 15</inkml:trace>
  <inkml:trace contextRef="#ctx0" brushRef="#br0" timeOffset="58">8872 10366 228 0,'-6'-8'88'0,"3"6"-48"0,-3-1-25 0,3 3 24 16,-3 3-17-16,0 2-2 15,-3 3-14-15,0 5-7 16,0 6 1-16,4 2-3 0,2 3-1 16,3 2 3-16,3-5 0 15,5-2-2-15,1-3 0 16,0-6-9-16,3-4-5 16,0-12 6-16,-3-4 4 15,3-1 2-15,-3-2 4 16,0-3 2-16,-3-5 2 0,0 2 5 15,-3 4 3-15,0-1 2 16,-3 5 3-16,-3 6 6 16,0 7-14-1,6 6-4-15,0 3-3 16,0 2-1-16,6 11-3 16,-1-3 2-16,1-2-23 15,0-3-10-15,0-3-24 16,0-5-9-16,3-3-30 15</inkml:trace>
  <inkml:trace contextRef="#ctx0" brushRef="#br0" timeOffset="59">9125 10329 160 0,'-12'-8'60'0,"6"8"-32"0,-9 3-13 0,9 0 18 16,-6 2 1-16,-2 3 5 15,-1 5-22-15,3 3-7 16,3 3-7-16,3-1-5 0,3-2 1 16,6 10-1-16,6-2 0 15,6-5 2-15,3-6 0 16,5-8-11-16,-2-7-5 16,3-4-3-16,0-4-1 15,-3-6-14-15,-1-5-5 0,-5 0-15 31,-3-1-30-31,-3-4 23 0,-3-3 30 16,-3 0 18 0,-3 2 31-16,0 3 10 0,-3 3 22 15,0 5 8-15,0 6-19 16,0-1 9 0,-3 22-10-16,6 5-21 15,0 5 9-15,0 11 3 0,0 5-2 16,0 0-1-16,-3 2-1 15,0-2-1-15,3-2-13 0,0-9-4 16,0-7-5-16,0-3 1 16,3-6 0-16,-3-4 1 15,0-6-9-15,6-8-4 16,0-8-2 0,0-3-1-16,3-5 0 0,3-2 2 15,0 2 6-15,0 6 4 16,-3 2-1-16,0 5-2 15,0 3 4-15,0 8 1 16,-4 5 8-16,7 6 4 16,-3 2-1-16,0 6 2 15,0-3-6-15,3 8-1 16,-3-6-6-16,0-5-4 0,-3 0-28 16,0-2-12-16,0-3-34 15,0-5-13 1,6-9-5-1</inkml:trace>
  <inkml:trace contextRef="#ctx0" brushRef="#br0" timeOffset="60">9512 10372 208 0,'-3'2'77'0,"3"4"-42"0,3 4-12 15,-3-2 26-15,3 3-16 16,0-1-4-16,0 1-15 15,0-1-6-15,0 1-5 16,0 2-9-16,-3 1-4 0,0-7-56 16,0 1-24-16,3 6-18 15</inkml:trace>
  <inkml:trace contextRef="#ctx0" brushRef="#br0" timeOffset="61">9479 10321 236 0,'-6'-8'90'0,"6"8"-48"0,0 0-40 0,0 0 17 15,0 0-17-15,6 0-5 16,0-2-57-16,3 2-22 16,0 0-8-16,0 2 0 15</inkml:trace>
  <inkml:trace contextRef="#ctx0" brushRef="#br0" timeOffset="62">9646 10372 200 0,'15'23'74'0,"-9"-4"-40"0,-3 5-16 16,0-14 23-16,0 4-8 16,0 7 0-16,-3-5-16 15,0-6-8-15,0-2-5 16,0 0-4-16,0-3 3 0,3-7 0 15,-3-4 1-15,3-4-5 16,0-3-1-16,3-3-2 16,-1-5 0-16,4-1 5 0,0 7 1 15,0 1 2-15,0 4 0 16,0 4 2-16,3 6 1 16,-3 6 5-16,0 4 3 15,0 4-6-15,-3 4-1 16,0 3 0-16,-3 3 0 15,-3-5-4-15,0-1-3 16,3-2-25-16,-3-3-11 16,3-2-29-16,0-6-12 15,6 0-25 1,5-5-25-16,4-2 52 16</inkml:trace>
  <inkml:trace contextRef="#ctx0" brushRef="#br0" timeOffset="63">9970 10438 244 0,'0'0'90'0,"3"0"-48"0,6 2-29 16,-3 1 22-16,0 0-5 16,3-1 2-1,0 1-9-15,0-3-2 0,6 3-12 16,-3-3-1-16,6 0 2 0,-4-3-6 16,1 0 0-16,-3-2 0 15,0-3 0-15,-3-2-2 16,-3-4-2-16,-3 1-13 15,-3-3-4-15,-9 3-2 16,-6 2 1-16,-3 1 5 16,-2 2 6-16,-1 5 4 0,0 3 4 15,0 8 2 1,0 5 3-16,3 3 6 0,6 5 2 16,4 6-1-1,2 5 2-15,6-1-4 16,6-4-1-16,5-3-6 0,4-6-3 15,6-5-3-15,6-5 1 16,3-8-37-16,2-2-16 16,1-4-92-1</inkml:trace>
  <inkml:trace contextRef="#ctx0" brushRef="#br0" timeOffset="64">3916 9983 96 0,'0'-3'35'0,"0"6"-18"0,3-3 0 16,-3 0 14-16,0 0 3 0,0 0 5 15,0 0-7 1,0 0 1-16,0 0-19 0,0 0 3 0,0 0 3 16,-6 0 9-1,-3 0-7-15,0-3 0 16,0 0-7-16,0 1-1 16,0-1-2-16,-5 1 5 15,2-4-6 1,0 4-5-16,0-4-4 15,-3 1 1-15,-3 2 2 16,0 1-2-16,0-1 0 16,0 0 1-16,1 1 2 15,-1-1-3-15,0 0-2 16,-3 1 0-16,0-1-1 16,0 3 2-16,1 0 1 15,-1 0-1-15,-3 3-2 16,0-1-2-16,0 1 1 0,0 0 1 15,1-1 2-15,-4 1-3 16,3 2 0-16,-6 1-1 16,1-1-2-16,-1 3 3 15,0 0 0-15,0 2 1 16,-3 1 2-16,4-3-1 16,-1 16-1-16,3-6 1 15,-3 1-1-15,1-1-3 0,-1 3 2 16,6 1 1-1,-6 1 0-15,9 4-3 16,-5 2 2-16,2 3-1 16,-9 2-2-16,9 1 3 0,0-1 2 15,4 3 0-15,2 3 2 16,3-6-2-16,3 0-1 16,6-7 1-16,-3-1-1 15,6-4 0-15,0-4 2 16,0-2 1-16,3-3 3 15,0-2-19-15,0-3-8 16,-3-3-9-16,3 0-2 16,-3-2-21-16,0-3-5 0,-3 0-21 31,0-3-43-31,-3 3 31 16</inkml:trace>
  <inkml:trace contextRef="#ctx0" brushRef="#br0" timeOffset="65">2651 10380 140 0,'0'-8'52'0,"0"8"-28"0,3 0-11 15,-3 0 19-15,0 0-5 16,6 2 1-16,3 6 2 15,-3 3 1-15,3 5-16 16,6 8 4-16,-6 7 2 0,2 4-3 0,1-4 0 16,3-1-4-16,-3-4-1 15,6 0-7 1,-3 1-2-16,-3-6-2 0,-3-5-2 16,0-3 3-16,-6-2 2 15,3-3-2-15,-3 0 0 16,0-3 5-16,-3-5 3 15,5-3-6-15,1-2-1 16,3-6-2-16,0-2-2 16,0-3 1-16,3-2 1 15,0-1-3-15,3 1 0 16,-3-1-1-16,0 1 0 16,-3 2 2-16,3 5 0 0,-3-2 0 15,-1 2 2-15,-2 6-39 16,0-3-19-1,0 6-11-15</inkml:trace>
  <inkml:trace contextRef="#ctx0" brushRef="#br0" timeOffset="66">14513 6154 108 0,'-9'3'44'0,"6"-3"-24"0,-3 3-4 0,6-3 18 0,0 0-3 15,-3 0 2-15,0 0-10 16,3 0-4-16,0 0-11 16,0 0 1-16,0 0 2 0,0 0-6 15,0 0-1-15,0 0 2 16,0 0 1-16,0 0-3 16,0 0-1-16,-3 2-1 15,3 1-2-15,-3-1 3 16,3 1 0-16,-3-3-4 0,3 0 1 15,0 0 2-15,3 3 1 16,0 2 1-16,3 0 0 16,3 1 0-1,3-4 2-15,2 1 3 0,1 2 5 16,0 0-2-16,9-2 1 16,0 0-5-16,0-1 0 15,-1 4-1-15,1-4 1 16,0 1-2-16,0 0-1 15,3-3 1-15,0 0 1 16,-1 2-3-16,7-2-1 16,3-2-1-16,-1-1-2 0,1 0-2 15,3 3 1 1,-3-2 3-16,-4 2 1 0,1 2-1 16,-3-2-2-1,-3 0-2-15,-1 0-1 0,1 0 4 16,0 0 1-16,0 0 0 15,-3 0-2-15,-1 0 3 16,1 0 2-16,0 0-4 16,0 0-3-16,0 0 1 15,-1 0 2-15,-2 0-2 16,0 0 0-16,0 0 1 16,0 3 2-16,0-3 1 15,-3 3 1-15,-4-3-5 16,-2 0-1-16,-3 0 1 15,0 0 0-15,0 2-2 16,-3-2 0-16,0 0-27 0,0 0-10 16,0 0-46-16,0 0-20 15,-3-2 3 1</inkml:trace>
  <inkml:trace contextRef="#ctx0" brushRef="#br0" timeOffset="67">22615 8755 52 0,'-3'19'22'0,"3"-17"-12"0,0-2 3 0,0 0 14 15,0 0 5-15,0 0 5 16,0 0-9-16,0 0-4 15,0 0-8-15,0 0 0 16,0 0-9-16,0 0 2 0,0 3 2 16,0 0-2-16,0-1 2 15,0 1-4-15,-6-1 1 16,0 1-5-16,0 0 0 16,3-1-1-16,0 1 3 15,0 0 1-15,0-1 0 16,3 1-1-16,0-3 3 15,6 0 3-15,0 3 2 16,3-3 3-16,0 2-7 16,3-2-3-16,3 0-1 15,-1 3-1-15,4 0-2 16,0-1-2-16,3-2 3 16,3 3 2-16,0 0 0 15,2-3 0-15,1 2-1 16,0-2 0-16,3 0-2 15,-3 0-2-15,5 3 1 16,-2-3 1-16,-6 0 1 16,6 0 1-16,-4 0-2 15,1 0-2-15,0 0-2 16,0 0 1-16,0 0 1 0,-4 2 0 16,1-2 0-16,3 0 2 15,0 0-3-15,-3 0 0 16,-1 0 3-16,-5 0 1 15,-3 0-4-15,3 3-1 16,-6-3 3-16,15 0 1 16,-6 0-3-16,-1 0 1 15,-2 0 0-15,-3 0 2 16,3 0-1-16,0 0 2 16,-3 0-2-16,3 0 2 15,-6 0-2-15,5 3-1 0,-2-3 1 16,0 0 1-16,0 0-3 15,-6 2 0-15,6-2-1 16,-9 0 0-16,3 0-5 16,3 0 0-16,-6 0-19 15,-3 0-6-15,6 0-14 16,-4-2-6-16,1-1-49 16</inkml:trace>
  <inkml:trace contextRef="#ctx0" brushRef="#br0" timeOffset="68">9110 12129 44 0,'0'0'16'0,"0"0"-8"0,0 0 8 16,0 0 13-16,0 0-4 15,3 0-2-15,3 0-2 16,3 0-1-16,3 0 0 15,3 0 2-15,3 0-3 16,0 0 0-16,5 0-10 16,1-3 1-16,6 0 3 0,6 1-3 15,-1-1 2-15,7 0-5 16,0 1-2-16,2 2-2 16,4 0-3-16,0 0-2 0,-1 0 1 15,1-3 3-15,-1 0 1 16,-2 1 3-16,0-1 3 15,-1 0-2-15,-2 1 1 16,3-4-3-16,-1 1 2 16,-2 0-4-16,-6 2 0 15,-4 1-1-15,-5-1-2 0,-3 0 3 16,-3 1 0 0,-6 2-26-16,-3 0-11 15</inkml:trace>
  <inkml:trace contextRef="#ctx0" brushRef="#br0" timeOffset="69">15245 12121 56 0,'6'-3'24'0,"12"3"-12"0,-3 0 6 0,-4 0 12 0,1-3-2 15,6 1 0-15,6-1-6 16,6 0-2-16,0 1-9 16,5-1-2-16,4 0-5 15,3 1-3-15,5-1 2 0,1 0-2 16,5 1-1-16,-2-1 5 15,0 3 1-15,-1-2 2 16,4 2 2-16,-4 0-3 16,-5 0 1-16,0 0-1 15,-4 0 1-15,1 0-2 16,0-3-1-16,-1-2-3 16,-2 2 1-16,-3 0-2 0,-3 1-1 15,-7-1 3 1,-5 0 0-16,-3 1-32 0,-9-6-81 31</inkml:trace>
  <inkml:trace contextRef="#ctx0" brushRef="#br0" timeOffset="70">17174 14740 108 0,'-9'-16'44'0,"9"16"-24"0,-3 0-24 0,3 0 8 0,0 0-2 15,0 0 12 1,0 8 4-16,0-8 6 16,6 0 2-16,3 5-2 15,3-2-1-15,5 0-12 16,10-1-2-16,6-2-2 0,9-2 1 15,2-1 2-15,7 0 4 16,2 1 1-16,7-1-2 16,-1-5 2-16,4 3-2 15,-3-1 0-15,-4 1-7 16,-5 3-2-16,2 4 0 16,-5-7 2-16,-3 8-3 0,-4-1-2 15,-2 1 0-15,-6-1 1 16,-7-2-3-16,-2 3 0 15,-6-3 1-15,-6 0 2 16,-3 0-28-16,0 0-11 16</inkml:trace>
  <inkml:trace contextRef="#ctx0" brushRef="#br0" timeOffset="71">23356 18058 144 0,'0'-13'55'0,"0"26"-30"0,0-21-12 15,0 8 17-15,0 0-2 16,6 0 1-16,0 0-5 16,0-5-3-16,3 5-11 15,3 0 0-15,0-3 3 0,5-2-5 16,7 5-2-16,0-6-3 16,0 6 0-16,6-2 0 15,-1-4 3-15,1 6 1 16,3-5 3-16,3 5-5 15,-1 0-1-15,1 0-2 16,-3 0 1-16,5-3 0 0,-2-2 1 16,3 5 0-1,-6-5 0-15,8 5-2 16,-5 0-2-16,-3 0 3 0,5 0 0 16,-5 0-1-16,-3 5 1 15,3-5 0-15,-6 0 1 16,-1 0 0-16,1 0 0 15,9 0-2-15,-3 0-2 16,-1 0 3-16,-5 0 0 16,-3 0-1-16,0 0 1 0,-3 0-4 15,-7 0-2-15,7 0 2 16,-6 0 0 0,-3 0 3-16,-3 0 1 0,0 0-39 15,-3 5-17-15,3-2-80 16</inkml:trace>
  <inkml:trace contextRef="#ctx0" brushRef="#br0" timeOffset="72">13355 14915 108 0,'0'-3'41'0,"0"0"-22"0,3 3-9 0,-3 0 14 15,3 0 4-15,-3-2 3 16,0-1-10-16,0 0-3 16,-3 1-10-16,0-1 1 0,0 0 2 15,-3 1-6-15,0-1-1 16,0 3 0-16,-6-3 2 15,0 3 1-15,-3-2 1 16,0 2 0-16,3 0 2 16,0 0-3-16,1 2-2 15,-1 1-2-15,-3 0-3 16,0 2-2-16,0 3 1 16,0 5 1-16,0 8 2 0,-3 1-3 15,4 1 0-15,-1 1-1 16,-3 0 0-16,3 8 2 15,-6-3 0-15,3 0 2 16,3 0 1-16,3 3-6 16,1 0 0-16,2-1 1 15,3 4 1-15,0 4 1 0,3-2 0 16,3-2 0-16,0-3 0 16,0 2 0-1,3 0 0-15,6 3-3 16,-3-5 2-16,5 3 1 15,1-1 0-15,-3 3 2 0,3 5 1 16,0 3-4-16,-3 0 1 16,0 0 0-16,-3 3 0 15,-3-3 0-15,-3 5 0 16,-3-2 0-16,-3-3 2 16,-9 2 12-16,-3 4 6 15,-6-12-2-15,1 1 2 16,-1 0-9-16,0-11-2 15,-3-5-5-15,-3-1-3 0,4-4-3 16,2-3 1-16,3-3-26 16,6-8-11-16,6 9-98 31,6-9 27-15</inkml:trace>
  <inkml:trace contextRef="#ctx0" brushRef="#br0" timeOffset="73">12792 16497 76 0,'-18'0'30'16,"15"0"-16"-16,0 0 10 0,3 0 19 0,0 0-6 16,0 0-1-16,0-6-18 15,0 6-6-15,3-2-8 16,6-3 6-16,0 5 3 0,6 0-6 15,0-3-4-15,0 3-2 16,3 3-1-16,0 2 2 16,-1 3 1-16,-2 2-1 15,0 1-2-15,0 0 1 16,-3 2 1-16,-3 0-1 16,6 3 2-16,-3 0 4 15,-3 2 4-15,0 3-4 0,-4 1 1 16,1 7-1-16,-3-3 3 15,0 1-5-15,0-1-3 16,-3-5-1-16,0 6-1 16,0 4 0-16,0 1 2 15,-6 0 1-15,0-6 3 16,1 4-1-16,-1-1 2 16,0 0-4-16,0 5 0 15,3-2-1-15,-3 0 1 16,3 5-4-16,-3-3 0 15,3-2 1-15,-3 2 0 16,0 3 0-16,0-2 2 0,0 4 1 16,3-2 3-1,0-2-3-15,0 4-2 0,0 6 0 16,0-5 1-16,3 2 1 16,3-7 1-16,0 5-2 15,3-3-2-15,0 2-2 16,3 1 1-16,9 0 1 15,0-1 2-15,2-4-1 16,1-4-1-16,0 1 1 16,3-5-1-16,0 4-7 15,3-9 0-15,2-4-26 16,7-13-8-16,0-10-72 16</inkml:trace>
  <inkml:trace contextRef="#ctx0" brushRef="#br0" timeOffset="74">11122 16163 112 0,'-3'6'44'0,"6"-4"-24"0,6 4-19 15,-3-4 11-15,0 1 3 16,6 0 3-16,6-3-3 15,-3 2-1-15,0-2-6 16,0 0 0-16,-1 0-5 16,1-2 3-16,-3-1 0 0,0-2-2 15,-3-3-3-15,-3-3 0 16,0-2 1-16,-3 5-1 16,-3-5-1-16,-3-1 3 0,-3 4 0 15,0 2-4-15,-3 3 1 16,-6 2 6-16,-6 6 6 15,4 2-2-15,-1 6 0 16,3 2 0-16,0 3 4 16,3 7 3-16,3-1 4 15,3-1-9-15,6 3-4 16,3-3-8-16,9 5 0 0,6-7 0 16,0-6 0-16,3-2-5 15,2-9 1-15,1-2-38 16,0-13-14-16,0 0-36 15,3-3-21 1,-4-3 51-16</inkml:trace>
  <inkml:trace contextRef="#ctx0" brushRef="#br0" timeOffset="75">11503 16063 164 0,'-12'-3'63'0,"9"14"-34"0,0-1-19 0,-3-2 17 16,-5 3-7-1,-4 5-1-15,0 5-9 0,3 0-4 16,0 6-3-16,3-1-5 0,3 3 1 16,3-5-39-16,0-6-15 15,3-4-30 1</inkml:trace>
  <inkml:trace contextRef="#ctx0" brushRef="#br0" timeOffset="76">11372 16110 208 0,'-12'-7'79'0,"12"7"-42"0,0 0-32 0,0 0 17 15,0 0-8-15,6 2 0 0,0 9-2 16,3-1 2 0,6 6-7-16,6 0-4 0,0 5 0 15,3-2-2-15,-4-3-1 0,-2-3-19 16,0-3-8-16,0-4-26 15,-3-1-9-15,-3-5-24 16</inkml:trace>
  <inkml:trace contextRef="#ctx0" brushRef="#br0" timeOffset="77">11613 15923 192 0,'-3'-8'74'0,"3"8"-40"0,0 0-33 16,3 2 16-16,0 4 2 16,0 7 3-16,6 13-5 0,-3 6 0 15,0 0-10-15,3 5 0 0,0 0 0 16,0-5-6-16,0 7 0 16,0-2-21-16,-3-5-7 15,3-5-26-15,-3-9-11 16,0-5-21-1</inkml:trace>
  <inkml:trace contextRef="#ctx0" brushRef="#br0" timeOffset="78">11575 16060 236 0,'-9'-2'88'0,"9"2"-48"0,3-11-38 0,3 8 17 0,0-2-8 16,3 0-1-16,11 2-9 15,1-2-2-15,0 0 0 16,3-1-22-16,0 4-9 0,3-4-33 16,-7 6-53-1,-2-2 23-15</inkml:trace>
  <inkml:trace contextRef="#ctx0" brushRef="#br0" timeOffset="79">11807 16068 92 0,'-6'16'35'0,"9"-11"-18"0,0 6 0 0,0-6 14 15,3 8-1-15,0 6 2 16,-3-1-5-16,0-2-2 15,0 0-13-15,0-3-3 0,0 1 1 16,-3-4 0-16,0-4 4 16,0 1-1-16,0-7 2 15,0-2-2-15,0-6 2 16,0-5-8-16,0-3-2 16,3 0-1-16,3 0 2 15,0 3 3-15,5 0 2 0,4-1-5 16,0 1-4-1,3 5-4-15,-3 6-1 0,0 2-29 16,3 0-12-16,0 0-19 16,-1 0-6-16</inkml:trace>
  <inkml:trace contextRef="#ctx0" brushRef="#br0" timeOffset="80">12134 16100 132 0,'-21'-3'52'0,"19"6"-28"0,-16-3-8 16,12 3 16-16,-3-1-4 16,-3 9-2-16,0 2-10 15,3 3-3-15,0 8-7 16,3 2-6-16,3-5-1 0,3 6 1 16,3-6 0-16,3-8-3 0,3-8 2 15,6-10-1-15,3-5 0 16,-3-4-7-16,0-4-4 15,-4-1 7-15,-2 1 2 16,-3 2 12-16,0 3 5 16,-3 2 7-16,-3 3 4 15,0 3-3-15,0 5-3 16,3 8-8-16,3 2-4 0,0 1-3 16,3 2-3-1,3-2-17-15,6-6-6 0,3 3-88 16,-3-8-39-1,14-3 74-15</inkml:trace>
  <inkml:trace contextRef="#ctx0" brushRef="#br0" timeOffset="81">10956 16764 140 0,'-9'19'55'0,"6"-12"-30"0,3 12-16 0,0-11 16 16,3 13-3-1,0 11 1-15,0 0-1 0,6 5 1 16,-1-3-13-16,1 0-3 0,3-2-3 16,0-5-2-16,-3-9-2 15,3 1-2-15,-6-6-1 16,0-5-1-16,-3-8 0 16,-3 0-2-16,-6-8 1 15,0-11 3-15,-6 4 3 16,0-9 0-16,0-8 2 15,0 3 0-15,1-3 3 0,2 0-1 16,3 1 0-16,6-1-1 16,3-3 0-16,6 4 0 15,5 10 0-15,7-3-2 16,0 10-2-16,0 9 1 16,3 8 1-16,-3 10 3 15,-4 6 2-15,-5 2 5 16,-3 0 3-16,-3 5-6 15,-6 1-3-15,-3-1-3 16,-3-7-3-16,-6-1-4 16,0-10 0-16,1 3-18 15,-4-8-8-15,0-3-13 16,9-8-4-16,3-3-20 16,3-2-35-16,9-3 31 15</inkml:trace>
  <inkml:trace contextRef="#ctx0" brushRef="#br0" timeOffset="82">11277 16693 184 0,'-15'5'68'0,"9"0"-36"0,-3 16-20 0,3-7 21 15,0 1-10-15,-6 7-1 16,4 1-11-16,-1 4-2 15,9 2-5-15,0 0-3 0,9-2 2 0,-1-9-2 16,4 1-1-16,0-11-8 16,0-8-5-16,0 0-2 15,0-14 1-15,-3 1 6 16,0 0 2-16,-3-3 4 16,-6-8 1-16,-3 6 3 15,0-4 1-15,-3 4 14 16,0 5 6-16,0 5 2 15,3 10 0 1,3 9-14-16,3 2-9 16,3 0-4-16,0 1 3 15,6-1 1-15,0-3-16 0,3 6-5 16,5-5-24 0,7-8-8-16,0-3-19 15,-3-3-40-15,0-10 31 16</inkml:trace>
  <inkml:trace contextRef="#ctx0" brushRef="#br0" timeOffset="83">11557 16701 160 0,'-12'-8'63'0,"6"8"-34"0,-9 0-12 0,9 8 22 16,0 2-13-16,-6 6-3 0,-6 2-13 16,4 6-4-1,2-3-4-15,3 6 1 0,9-1 0 16,9-2-4-16,3-3 1 15,-1 3-2-15,4-8 0 0,0-5-5 16,0-11-3 0,0-3 1-16,-3-8 3 0,-3-2 1 15,-3-11 3-15,-3 3 1 16,-3-11 1-16,-3-2 0 16,-6-8 0-16,0 2 0 15,-3 0 0-15,3 9 6 16,-6 9 4-16,3 4 6 15,3 5 2-15,9 5-9 16,0 13-3-16,0 11 2 16,3 8 3-16,3 10-4 15,3 3-2-15,0 3-2 16,3-6-3-16,0 1-4 0,3-4 0 16,6-7-29-16,3-5-11 15,-1-17-28 1,4-2-47-16,0-8 28 15</inkml:trace>
  <inkml:trace contextRef="#ctx0" brushRef="#br0" timeOffset="84">11786 16640 200 0,'-30'5'77'0,"21"3"-42"0,-6 5-30 0,10-5 17 16,-4 8-6-16,0 10 1 0,3-2-5 15,3 0-2-15,0 2-6 16,3-4-3-16,3-4 0 16,3-5-4-16,3 1 0 15,6-4-3-15,-4-7-1 0,1-6 1 16,0-7 4-16,0-4 1 16,-3-12 1-16,-6-1-3 15,-3 1 2-15,-6-8 3 16,0-3 1-16,-6-3-1 15,0 0-2-15,0 6 3 16,3 5 2-16,1 2 7 16,-1 11 2-16,3 6-7 15,3 4-2-15,3 17-1 16,3 2 0-16,3 6 2 16,3 7 1-16,2 6-1 0,1 10-1 15,3-2-3-15,0-3-2 16,3-3-10-1,-3-4-4-15,6-7-28 0,3-4-11 16,-1-8-27 0,-2-9-39-16,-3-4 40 15</inkml:trace>
  <inkml:trace contextRef="#ctx0" brushRef="#br0" timeOffset="85">11988 16645 228 0,'-5'0'85'0,"5"3"-46"0,0 10-46 0,2 0 14 16,-2 3-7-16,0 8 2 16,3 0-6-16,-3-3 1 0,6 3-45 15,0-6-21-15,0-2-13 16,3-5-3-16</inkml:trace>
  <inkml:trace contextRef="#ctx0" brushRef="#br0" timeOffset="86">11962 16563 228 0,'-15'-13'88'0,"12"13"-48"0,3 0-51 16,0 0 11-16,0 0-34 15,6 5-10-15,3 0-42 0,0-2-15 16</inkml:trace>
  <inkml:trace contextRef="#ctx0" brushRef="#br0" timeOffset="87">12170 16603 84 0,'-3'-3'33'0,"3"3"-18"0,-3 0-9 0,3 0 9 15,0 0-6-15,0 3-1 16,0 2 5-16,0 8 1 16,0-2 1-16,0 2 1 0,0 8-2 15,0-2 1-15,0 2-8 16,0 0 2-16,0-5 2 0,0-6-4 16,0-4-2-16,0-1 2 15,0-5 2-15,0-13-6 16,0 0-2-16,0-6-3 15,0-2 0-15,3 0 0 16,0 0-2-16,0 5 3 16,3 2 2-16,0 4 0 15,3 2 2-15,3 8 4 16,0 8 4-16,0 2 0 0,-3 4 1 16,-1 2-4-1,1 5-3-15,-3 3-2 0,0-6 0 16,-3 1-2-16,0-6-1 15,-3-5-2-15,0 2 1 16,3-4-37-16,0-12-16 16,0-4-37-1</inkml:trace>
  <inkml:trace contextRef="#ctx0" brushRef="#br0" timeOffset="88">12438 16581 140 0,'-18'-2'55'0,"9"4"-30"0,-15 4-23 16,18-1 14-16,-6 3-1 16,1 5 0-16,2 3-12 15,0 3-4-15,3 4 0 16,3 4 0-16,9-6 1 0,9 0 2 15,-1-2 1-15,1-6-1 16,3-8 1-16,-3-5-2 16,0-5 2-16,0-8 0 0,-3-3 1 15,0 0 0 1,-6 0 0-16,0-2 11 0,-3 4 7 16,-3-4-2-1,-3 5-2-15,3-3-6 16,-3 2-2-16,0 4-4 0,3 5 1 15,0 5-6-15,6 10-3 16,3 9 5-16,5 10 5 16,4 13 5-16,0 0 2 15,-6 11-4-15,-6-2 1 16,-6 2 4-16,-6-6 2 16,-6-4-5-16,-9-9-3 15,-5 3-5-15,-16-16-2 0,-6-2-28 16,1-11-12-16,-4-8-95 31,-6-6-47-31,1-4 83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19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01650"/>
            <a:ext cx="3565525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7" y="3343261"/>
            <a:ext cx="6790414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19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enin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hymine" TargetMode="External"/><Relationship Id="rId5" Type="http://schemas.openxmlformats.org/officeDocument/2006/relationships/hyperlink" Target="https://en.wikipedia.org/wiki/Guanine" TargetMode="External"/><Relationship Id="rId4" Type="http://schemas.openxmlformats.org/officeDocument/2006/relationships/hyperlink" Target="https://en.wikipedia.org/wiki/Cytosin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12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>
              <a:buNone/>
            </a:pPr>
            <a:r>
              <a:rPr lang="en-US" baseline="0" dirty="0" smtClean="0"/>
              <a:t>House analogy:  each byte is a house, which has a unique address/number.  Address space is the block, size of address space is how many houses are on this block.</a:t>
            </a:r>
          </a:p>
          <a:p>
            <a:pPr marL="0" indent="0">
              <a:buNone/>
            </a:pPr>
            <a:endParaRPr lang="en-US" baseline="0" dirty="0" smtClean="0"/>
          </a:p>
          <a:p>
            <a:r>
              <a:rPr lang="en-US" baseline="0" dirty="0" smtClean="0"/>
              <a:t>Each byte can be read and written</a:t>
            </a:r>
          </a:p>
          <a:p>
            <a:r>
              <a:rPr lang="en-US" baseline="0" dirty="0" smtClean="0"/>
              <a:t>Address space determined by how many bits in the address</a:t>
            </a:r>
          </a:p>
          <a:p>
            <a:r>
              <a:rPr lang="en-US" baseline="0" dirty="0" smtClean="0"/>
              <a:t>So what if things don’t fit in a single byte?</a:t>
            </a:r>
          </a:p>
          <a:p>
            <a:r>
              <a:rPr lang="en-US" baseline="0" dirty="0" smtClean="0"/>
              <a:t>How many things does 1 byte allow us to address?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65535" lvl="2" indent="-165535" defTabSz="882853">
              <a:defRPr/>
            </a:pPr>
            <a:r>
              <a:rPr lang="en-US" dirty="0" smtClean="0"/>
              <a:t>Instead,</a:t>
            </a:r>
            <a:r>
              <a:rPr lang="en-US" baseline="0" dirty="0" smtClean="0"/>
              <a:t> we typically talk about addresses in terms of “words”</a:t>
            </a:r>
          </a:p>
          <a:p>
            <a:pPr marL="308999" lvl="3" indent="-132428" defTabSz="882853">
              <a:buFont typeface=".AppleSystemUIFont" charset="-120"/>
              <a:buChar char="–"/>
              <a:defRPr/>
            </a:pPr>
            <a:r>
              <a:rPr lang="en-US" dirty="0" smtClean="0"/>
              <a:t>Use same</a:t>
            </a:r>
            <a:r>
              <a:rPr lang="en-US" baseline="0" dirty="0" smtClean="0"/>
              <a:t> word size anywhere that you typically store addresses</a:t>
            </a:r>
            <a:endParaRPr lang="en-US" dirty="0" smtClean="0"/>
          </a:p>
          <a:p>
            <a:pPr marL="165535" lvl="2" indent="-165535" defTabSz="882853">
              <a:defRPr/>
            </a:pPr>
            <a:r>
              <a:rPr lang="en-US" dirty="0" smtClean="0"/>
              <a:t>You could count the world population with 33 fingers</a:t>
            </a:r>
            <a:r>
              <a:rPr lang="en-US" baseline="0" dirty="0" smtClean="0"/>
              <a:t> (u</a:t>
            </a:r>
            <a:r>
              <a:rPr lang="en-US" dirty="0" smtClean="0"/>
              <a:t>sing population</a:t>
            </a:r>
            <a:r>
              <a:rPr lang="en-US" baseline="0" dirty="0" smtClean="0"/>
              <a:t> number of</a:t>
            </a:r>
            <a:r>
              <a:rPr lang="en-US" dirty="0" smtClean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What do we use to</a:t>
            </a:r>
            <a:r>
              <a:rPr lang="en-US" baseline="0" dirty="0" smtClean="0"/>
              <a:t> address bigger chunks of bytes?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/>
              <a:t>first </a:t>
            </a:r>
            <a:r>
              <a:rPr lang="en-US" b="0" dirty="0" smtClean="0"/>
              <a:t>byte</a:t>
            </a:r>
            <a:r>
              <a:rPr lang="en-US" b="0" baseline="0" dirty="0" smtClean="0"/>
              <a:t> of the word</a:t>
            </a:r>
          </a:p>
          <a:p>
            <a:r>
              <a:rPr lang="en-US" b="0" baseline="0" dirty="0" smtClean="0"/>
              <a:t>Still count by bytes</a:t>
            </a:r>
          </a:p>
          <a:p>
            <a:pPr lvl="0"/>
            <a:r>
              <a:rPr lang="en-US" b="0" baseline="0" dirty="0" smtClean="0"/>
              <a:t>Aside: </a:t>
            </a:r>
            <a:r>
              <a:rPr lang="en-US" b="0" i="1" baseline="0" dirty="0" smtClean="0"/>
              <a:t>isn’t this wasteful?</a:t>
            </a:r>
          </a:p>
          <a:p>
            <a:pPr lvl="1"/>
            <a:r>
              <a:rPr lang="en-US" b="0" i="0" baseline="0" dirty="0" smtClean="0"/>
              <a:t>Yes, but remember how much we can address with 64 bits? Probably don’t need to worry too much.</a:t>
            </a:r>
            <a:endParaRPr lang="en-US" b="0" i="0" dirty="0" smtClean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course, we’ll be doing everything in 64-bits</a:t>
            </a:r>
          </a:p>
          <a:p>
            <a:r>
              <a:rPr lang="en-US" b="1" baseline="0" dirty="0" smtClean="0"/>
              <a:t>What’s the second row’s address going to be?</a:t>
            </a:r>
          </a:p>
          <a:p>
            <a:pPr lvl="1"/>
            <a:r>
              <a:rPr lang="en-US" b="0" baseline="0" dirty="0" smtClean="0"/>
              <a:t>0x08</a:t>
            </a:r>
          </a:p>
          <a:p>
            <a:r>
              <a:rPr lang="en-US" b="1" baseline="0" dirty="0" smtClean="0"/>
              <a:t>Third?</a:t>
            </a:r>
          </a:p>
          <a:p>
            <a:pPr lvl="1"/>
            <a:r>
              <a:rPr lang="en-US" b="0" baseline="0" dirty="0" smtClean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428" indent="-132428" defTabSz="882853">
              <a:defRPr/>
            </a:pPr>
            <a:r>
              <a:rPr lang="en-US" baseline="0" dirty="0" smtClean="0"/>
              <a:t>Note that everything is just </a:t>
            </a:r>
            <a:r>
              <a:rPr lang="en-US" b="1" baseline="0" dirty="0" smtClean="0"/>
              <a:t>padded with extra 0s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428" indent="-132428" defTabSz="882853">
              <a:defRPr/>
            </a:pPr>
            <a:r>
              <a:rPr lang="en-US" baseline="0" dirty="0" smtClean="0"/>
              <a:t>Note that everything is just </a:t>
            </a:r>
            <a:r>
              <a:rPr lang="en-US" b="1" baseline="0" dirty="0" smtClean="0"/>
              <a:t>padded with extra 0s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This mapping is mostly an arbitrary</a:t>
            </a:r>
            <a:r>
              <a:rPr lang="en-US" baseline="0" dirty="0" smtClean="0"/>
              <a:t> historical artifact except for address sizes.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9975" y="104775"/>
            <a:ext cx="5273675" cy="3956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428" indent="-132428" defTabSz="882853">
              <a:defRPr/>
            </a:pPr>
            <a:r>
              <a:rPr lang="en-US" dirty="0" smtClean="0"/>
              <a:t>Today we’ll be talking about </a:t>
            </a:r>
            <a:r>
              <a:rPr lang="en-US" b="1" dirty="0" smtClean="0"/>
              <a:t>the basic</a:t>
            </a:r>
            <a:r>
              <a:rPr lang="en-US" b="1" baseline="0" dirty="0" smtClean="0"/>
              <a:t> execution model</a:t>
            </a:r>
            <a:r>
              <a:rPr lang="en-US" b="0" baseline="0" dirty="0" smtClean="0"/>
              <a:t>, and focusing on how data gets </a:t>
            </a:r>
            <a:r>
              <a:rPr lang="en-US" b="1" baseline="0" dirty="0" smtClean="0"/>
              <a:t>stored</a:t>
            </a:r>
            <a:r>
              <a:rPr lang="en-US" b="0" baseline="0" dirty="0" smtClean="0"/>
              <a:t> in memory and </a:t>
            </a:r>
            <a:r>
              <a:rPr lang="en-US" b="1" baseline="0" dirty="0" smtClean="0"/>
              <a:t>addressed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Big Endian</a:t>
            </a:r>
          </a:p>
          <a:p>
            <a:pPr lvl="1"/>
            <a:r>
              <a:rPr lang="en-US" dirty="0" smtClean="0"/>
              <a:t>Most significant is first</a:t>
            </a:r>
          </a:p>
          <a:p>
            <a:pPr lvl="0"/>
            <a:r>
              <a:rPr lang="en-US" dirty="0" smtClean="0"/>
              <a:t>Little</a:t>
            </a:r>
            <a:r>
              <a:rPr lang="en-US" baseline="0" dirty="0" smtClean="0"/>
              <a:t> Endian</a:t>
            </a:r>
          </a:p>
          <a:p>
            <a:pPr lvl="1"/>
            <a:r>
              <a:rPr lang="en-US" dirty="0" smtClean="0"/>
              <a:t>Looks backwards</a:t>
            </a:r>
          </a:p>
          <a:p>
            <a:pPr lvl="1"/>
            <a:r>
              <a:rPr lang="en-US" b="1" dirty="0" smtClean="0"/>
              <a:t>Let’s look at some more examples</a:t>
            </a:r>
            <a:r>
              <a:rPr lang="is-IS" b="1" dirty="0" smtClean="0"/>
              <a:t>…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Big Endian</a:t>
            </a:r>
          </a:p>
          <a:p>
            <a:pPr lvl="1"/>
            <a:r>
              <a:rPr lang="en-US" dirty="0" smtClean="0"/>
              <a:t>Most significant is first</a:t>
            </a:r>
          </a:p>
          <a:p>
            <a:pPr lvl="0"/>
            <a:r>
              <a:rPr lang="en-US" dirty="0" smtClean="0"/>
              <a:t>Little</a:t>
            </a:r>
            <a:r>
              <a:rPr lang="en-US" baseline="0" dirty="0" smtClean="0"/>
              <a:t> Endian</a:t>
            </a:r>
          </a:p>
          <a:p>
            <a:pPr lvl="1"/>
            <a:r>
              <a:rPr lang="en-US" dirty="0" smtClean="0"/>
              <a:t>Looks backwards</a:t>
            </a:r>
          </a:p>
          <a:p>
            <a:pPr lvl="1"/>
            <a:r>
              <a:rPr lang="en-US" b="1" dirty="0" smtClean="0"/>
              <a:t>Let’s look at some more examples</a:t>
            </a:r>
            <a:r>
              <a:rPr lang="is-IS" b="1" dirty="0" smtClean="0"/>
              <a:t>…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56528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511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B1A4D-CB29-DC44-9DB2-B7FC7F75C5F4}" type="slidenum">
              <a:rPr lang="en-US"/>
              <a:pPr/>
              <a:t>5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Looks funny because of heat sink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E5425-8A97-1043-9E07-A737978270BC}" type="slidenum">
              <a:rPr lang="en-US"/>
              <a:pPr/>
              <a:t>6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2428" indent="-176571"/>
            <a:r>
              <a:rPr lang="en-US" dirty="0" smtClean="0"/>
              <a:t>CPU:</a:t>
            </a:r>
            <a:r>
              <a:rPr lang="en-US" baseline="0" dirty="0" smtClean="0"/>
              <a:t> all computations done here</a:t>
            </a:r>
          </a:p>
          <a:p>
            <a:pPr marL="132428" indent="-176571"/>
            <a:r>
              <a:rPr lang="en-US" baseline="0" dirty="0" smtClean="0"/>
              <a:t>Memory: big array of bytes</a:t>
            </a:r>
            <a:endParaRPr lang="en-US" dirty="0" smtClean="0"/>
          </a:p>
          <a:p>
            <a:pPr marL="132428" indent="-176571"/>
            <a:r>
              <a:rPr lang="en-US" dirty="0" smtClean="0"/>
              <a:t>Big</a:t>
            </a:r>
            <a:r>
              <a:rPr lang="en-US" baseline="0" dirty="0" smtClean="0"/>
              <a:t> pipe between CPU and memory, in order to </a:t>
            </a:r>
            <a:r>
              <a:rPr lang="en-US" b="1" baseline="0" dirty="0" smtClean="0"/>
              <a:t>keep CPU fed</a:t>
            </a:r>
          </a:p>
          <a:p>
            <a:pPr marL="132428" indent="-176571"/>
            <a:r>
              <a:rPr lang="en-US" b="1" baseline="0" dirty="0" smtClean="0"/>
              <a:t>Bus:</a:t>
            </a:r>
            <a:r>
              <a:rPr lang="en-US" b="0" baseline="0" dirty="0" smtClean="0"/>
              <a:t> connect everything else to each other</a:t>
            </a:r>
          </a:p>
          <a:p>
            <a:pPr marL="308999" lvl="1" indent="-176571"/>
            <a:r>
              <a:rPr lang="en-US" b="0" baseline="0" dirty="0" smtClean="0"/>
              <a:t>Bus just means you broadcast on it (to everyone)</a:t>
            </a:r>
          </a:p>
          <a:p>
            <a:pPr marL="308999" lvl="1" indent="-176571"/>
            <a:r>
              <a:rPr lang="en-US" b="0" baseline="0" dirty="0" smtClean="0"/>
              <a:t>Same root as the other kind of “bus”</a:t>
            </a:r>
            <a:endParaRPr lang="en-US" b="1" baseline="0" dirty="0" smtClean="0"/>
          </a:p>
          <a:p>
            <a:pPr marL="132428" indent="-176571"/>
            <a:r>
              <a:rPr lang="en-US" baseline="0" dirty="0" smtClean="0"/>
              <a:t>Disks bigger storage, slower, farther away, </a:t>
            </a:r>
            <a:r>
              <a:rPr lang="en-US" b="1" baseline="0" dirty="0" smtClean="0"/>
              <a:t>persistent</a:t>
            </a:r>
          </a:p>
          <a:p>
            <a:pPr marL="132428" indent="-176571"/>
            <a:r>
              <a:rPr lang="en-US" baseline="0" dirty="0" smtClean="0"/>
              <a:t>Network, etc.</a:t>
            </a:r>
          </a:p>
        </p:txBody>
      </p:sp>
    </p:spTree>
    <p:extLst>
      <p:ext uri="{BB962C8B-B14F-4D97-AF65-F5344CB8AC3E}">
        <p14:creationId xmlns:p14="http://schemas.microsoft.com/office/powerpoint/2010/main" val="119002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7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2428" indent="-132428" defTabSz="882853">
              <a:defRPr/>
            </a:pPr>
            <a:r>
              <a:rPr lang="en-US" dirty="0" smtClean="0"/>
              <a:t>The CPU</a:t>
            </a:r>
            <a:r>
              <a:rPr lang="en-US" baseline="0" dirty="0" smtClean="0"/>
              <a:t> and Memory are what this course focuses 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+mn-ea"/>
                <a:cs typeface="+mn-cs"/>
                <a:hlinkClick r:id="rId3" tooltip="Adenine"/>
              </a:rPr>
              <a:t>adenine</a:t>
            </a:r>
            <a:r>
              <a:rPr lang="en-US" sz="1200" dirty="0">
                <a:latin typeface="+mn-lt"/>
                <a:ea typeface="+mn-ea"/>
                <a:cs typeface="+mn-cs"/>
              </a:rPr>
              <a:t> (A), </a:t>
            </a:r>
            <a:r>
              <a:rPr lang="en-US" sz="1200" dirty="0">
                <a:latin typeface="+mn-lt"/>
                <a:ea typeface="+mn-ea"/>
                <a:cs typeface="+mn-cs"/>
                <a:hlinkClick r:id="rId4" tooltip="Cytosine"/>
              </a:rPr>
              <a:t>cytosine</a:t>
            </a:r>
            <a:r>
              <a:rPr lang="en-US" sz="1200" dirty="0">
                <a:latin typeface="+mn-lt"/>
                <a:ea typeface="+mn-ea"/>
                <a:cs typeface="+mn-cs"/>
              </a:rPr>
              <a:t> (C), </a:t>
            </a:r>
            <a:r>
              <a:rPr lang="en-US" sz="1200" dirty="0">
                <a:latin typeface="+mn-lt"/>
                <a:ea typeface="+mn-ea"/>
                <a:cs typeface="+mn-cs"/>
                <a:hlinkClick r:id="rId5" tooltip="Guanine"/>
              </a:rPr>
              <a:t>guanine</a:t>
            </a:r>
            <a:r>
              <a:rPr lang="en-US" sz="1200" dirty="0">
                <a:latin typeface="+mn-lt"/>
                <a:ea typeface="+mn-ea"/>
                <a:cs typeface="+mn-cs"/>
              </a:rPr>
              <a:t> (G), or </a:t>
            </a:r>
            <a:r>
              <a:rPr lang="en-US" sz="1200" dirty="0">
                <a:latin typeface="+mn-lt"/>
                <a:ea typeface="+mn-ea"/>
                <a:cs typeface="+mn-cs"/>
                <a:hlinkClick r:id="rId6" tooltip="Thymine"/>
              </a:rPr>
              <a:t>thymine</a:t>
            </a:r>
            <a:r>
              <a:rPr lang="en-US" sz="1200" dirty="0">
                <a:latin typeface="+mn-lt"/>
                <a:ea typeface="+mn-ea"/>
                <a:cs typeface="+mn-cs"/>
              </a:rPr>
              <a:t> (T)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10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2428" indent="-132428" defTabSz="882853">
              <a:defRPr/>
            </a:pPr>
            <a:r>
              <a:rPr lang="en-US" dirty="0" smtClean="0"/>
              <a:t>The CPU</a:t>
            </a:r>
            <a:r>
              <a:rPr lang="en-US" baseline="0" dirty="0" smtClean="0"/>
              <a:t> and Memory are what this course focuses 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11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Take EE/CSE469 to</a:t>
            </a:r>
            <a:r>
              <a:rPr lang="en-US" baseline="0" dirty="0" smtClean="0"/>
              <a:t> learn about the internal workings and design of the CPU, but we will reveal a few more details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8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6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17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9008" y="-2231"/>
            <a:ext cx="13260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L02:  Memory &amp; Data I</a:t>
            </a:r>
          </a:p>
        </p:txBody>
      </p:sp>
    </p:spTree>
    <p:extLst>
      <p:ext uri="{BB962C8B-B14F-4D97-AF65-F5344CB8AC3E}">
        <p14:creationId xmlns:p14="http://schemas.microsoft.com/office/powerpoint/2010/main" val="14403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676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10" Type="http://schemas.openxmlformats.org/officeDocument/2006/relationships/tags" Target="../tags/tag126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136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6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0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9" Type="http://schemas.openxmlformats.org/officeDocument/2006/relationships/tags" Target="../tags/tag180.xml"/><Relationship Id="rId21" Type="http://schemas.openxmlformats.org/officeDocument/2006/relationships/tags" Target="../tags/tag162.xml"/><Relationship Id="rId34" Type="http://schemas.openxmlformats.org/officeDocument/2006/relationships/tags" Target="../tags/tag175.xml"/><Relationship Id="rId42" Type="http://schemas.openxmlformats.org/officeDocument/2006/relationships/tags" Target="../tags/tag183.xml"/><Relationship Id="rId47" Type="http://schemas.openxmlformats.org/officeDocument/2006/relationships/tags" Target="../tags/tag188.xml"/><Relationship Id="rId50" Type="http://schemas.openxmlformats.org/officeDocument/2006/relationships/tags" Target="../tags/tag191.xml"/><Relationship Id="rId55" Type="http://schemas.openxmlformats.org/officeDocument/2006/relationships/notesSlide" Target="../notesSlides/notesSlide13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9" Type="http://schemas.openxmlformats.org/officeDocument/2006/relationships/tags" Target="../tags/tag170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tags" Target="../tags/tag173.xml"/><Relationship Id="rId37" Type="http://schemas.openxmlformats.org/officeDocument/2006/relationships/tags" Target="../tags/tag178.xml"/><Relationship Id="rId40" Type="http://schemas.openxmlformats.org/officeDocument/2006/relationships/tags" Target="../tags/tag181.xml"/><Relationship Id="rId45" Type="http://schemas.openxmlformats.org/officeDocument/2006/relationships/tags" Target="../tags/tag186.xml"/><Relationship Id="rId53" Type="http://schemas.openxmlformats.org/officeDocument/2006/relationships/tags" Target="../tags/tag194.xml"/><Relationship Id="rId5" Type="http://schemas.openxmlformats.org/officeDocument/2006/relationships/tags" Target="../tags/tag146.xml"/><Relationship Id="rId19" Type="http://schemas.openxmlformats.org/officeDocument/2006/relationships/tags" Target="../tags/tag160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tags" Target="../tags/tag176.xml"/><Relationship Id="rId43" Type="http://schemas.openxmlformats.org/officeDocument/2006/relationships/tags" Target="../tags/tag184.xml"/><Relationship Id="rId48" Type="http://schemas.openxmlformats.org/officeDocument/2006/relationships/tags" Target="../tags/tag189.xml"/><Relationship Id="rId56" Type="http://schemas.openxmlformats.org/officeDocument/2006/relationships/customXml" Target="../ink/ink2.xml"/><Relationship Id="rId8" Type="http://schemas.openxmlformats.org/officeDocument/2006/relationships/tags" Target="../tags/tag149.xml"/><Relationship Id="rId51" Type="http://schemas.openxmlformats.org/officeDocument/2006/relationships/tags" Target="../tags/tag192.xml"/><Relationship Id="rId3" Type="http://schemas.openxmlformats.org/officeDocument/2006/relationships/tags" Target="../tags/tag144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tags" Target="../tags/tag174.xml"/><Relationship Id="rId38" Type="http://schemas.openxmlformats.org/officeDocument/2006/relationships/tags" Target="../tags/tag179.xml"/><Relationship Id="rId46" Type="http://schemas.openxmlformats.org/officeDocument/2006/relationships/tags" Target="../tags/tag187.xml"/><Relationship Id="rId59" Type="http://schemas.openxmlformats.org/officeDocument/2006/relationships/image" Target="../media/image22.emf"/><Relationship Id="rId20" Type="http://schemas.openxmlformats.org/officeDocument/2006/relationships/tags" Target="../tags/tag161.xml"/><Relationship Id="rId41" Type="http://schemas.openxmlformats.org/officeDocument/2006/relationships/tags" Target="../tags/tag182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36" Type="http://schemas.openxmlformats.org/officeDocument/2006/relationships/tags" Target="../tags/tag177.xml"/><Relationship Id="rId49" Type="http://schemas.openxmlformats.org/officeDocument/2006/relationships/tags" Target="../tags/tag190.xml"/><Relationship Id="rId10" Type="http://schemas.openxmlformats.org/officeDocument/2006/relationships/tags" Target="../tags/tag151.xml"/><Relationship Id="rId31" Type="http://schemas.openxmlformats.org/officeDocument/2006/relationships/tags" Target="../tags/tag172.xml"/><Relationship Id="rId44" Type="http://schemas.openxmlformats.org/officeDocument/2006/relationships/tags" Target="../tags/tag185.xml"/><Relationship Id="rId52" Type="http://schemas.openxmlformats.org/officeDocument/2006/relationships/tags" Target="../tags/tag19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tags" Target="../tags/tag233.xml"/><Relationship Id="rId21" Type="http://schemas.openxmlformats.org/officeDocument/2006/relationships/tags" Target="../tags/tag215.xml"/><Relationship Id="rId34" Type="http://schemas.openxmlformats.org/officeDocument/2006/relationships/tags" Target="../tags/tag228.xml"/><Relationship Id="rId42" Type="http://schemas.openxmlformats.org/officeDocument/2006/relationships/tags" Target="../tags/tag236.xml"/><Relationship Id="rId47" Type="http://schemas.openxmlformats.org/officeDocument/2006/relationships/tags" Target="../tags/tag241.xml"/><Relationship Id="rId50" Type="http://schemas.openxmlformats.org/officeDocument/2006/relationships/tags" Target="../tags/tag244.xml"/><Relationship Id="rId55" Type="http://schemas.openxmlformats.org/officeDocument/2006/relationships/tags" Target="../tags/tag249.xml"/><Relationship Id="rId63" Type="http://schemas.openxmlformats.org/officeDocument/2006/relationships/notesSlide" Target="../notesSlides/notesSlide14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9" Type="http://schemas.openxmlformats.org/officeDocument/2006/relationships/tags" Target="../tags/tag223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37" Type="http://schemas.openxmlformats.org/officeDocument/2006/relationships/tags" Target="../tags/tag231.xml"/><Relationship Id="rId40" Type="http://schemas.openxmlformats.org/officeDocument/2006/relationships/tags" Target="../tags/tag234.xml"/><Relationship Id="rId45" Type="http://schemas.openxmlformats.org/officeDocument/2006/relationships/tags" Target="../tags/tag239.xml"/><Relationship Id="rId53" Type="http://schemas.openxmlformats.org/officeDocument/2006/relationships/tags" Target="../tags/tag247.xml"/><Relationship Id="rId58" Type="http://schemas.openxmlformats.org/officeDocument/2006/relationships/tags" Target="../tags/tag252.xml"/><Relationship Id="rId5" Type="http://schemas.openxmlformats.org/officeDocument/2006/relationships/tags" Target="../tags/tag199.xml"/><Relationship Id="rId61" Type="http://schemas.openxmlformats.org/officeDocument/2006/relationships/tags" Target="../tags/tag255.xml"/><Relationship Id="rId19" Type="http://schemas.openxmlformats.org/officeDocument/2006/relationships/tags" Target="../tags/tag21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tags" Target="../tags/tag229.xml"/><Relationship Id="rId43" Type="http://schemas.openxmlformats.org/officeDocument/2006/relationships/tags" Target="../tags/tag237.xml"/><Relationship Id="rId48" Type="http://schemas.openxmlformats.org/officeDocument/2006/relationships/tags" Target="../tags/tag242.xml"/><Relationship Id="rId56" Type="http://schemas.openxmlformats.org/officeDocument/2006/relationships/tags" Target="../tags/tag250.xml"/><Relationship Id="rId8" Type="http://schemas.openxmlformats.org/officeDocument/2006/relationships/tags" Target="../tags/tag202.xml"/><Relationship Id="rId51" Type="http://schemas.openxmlformats.org/officeDocument/2006/relationships/tags" Target="../tags/tag245.xml"/><Relationship Id="rId3" Type="http://schemas.openxmlformats.org/officeDocument/2006/relationships/tags" Target="../tags/tag197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tags" Target="../tags/tag227.xml"/><Relationship Id="rId38" Type="http://schemas.openxmlformats.org/officeDocument/2006/relationships/tags" Target="../tags/tag232.xml"/><Relationship Id="rId46" Type="http://schemas.openxmlformats.org/officeDocument/2006/relationships/tags" Target="../tags/tag240.xml"/><Relationship Id="rId59" Type="http://schemas.openxmlformats.org/officeDocument/2006/relationships/tags" Target="../tags/tag253.xml"/><Relationship Id="rId20" Type="http://schemas.openxmlformats.org/officeDocument/2006/relationships/tags" Target="../tags/tag214.xml"/><Relationship Id="rId41" Type="http://schemas.openxmlformats.org/officeDocument/2006/relationships/tags" Target="../tags/tag235.xml"/><Relationship Id="rId54" Type="http://schemas.openxmlformats.org/officeDocument/2006/relationships/tags" Target="../tags/tag248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tags" Target="../tags/tag230.xml"/><Relationship Id="rId49" Type="http://schemas.openxmlformats.org/officeDocument/2006/relationships/tags" Target="../tags/tag243.xml"/><Relationship Id="rId57" Type="http://schemas.openxmlformats.org/officeDocument/2006/relationships/tags" Target="../tags/tag251.xml"/><Relationship Id="rId10" Type="http://schemas.openxmlformats.org/officeDocument/2006/relationships/tags" Target="../tags/tag204.xml"/><Relationship Id="rId31" Type="http://schemas.openxmlformats.org/officeDocument/2006/relationships/tags" Target="../tags/tag225.xml"/><Relationship Id="rId44" Type="http://schemas.openxmlformats.org/officeDocument/2006/relationships/tags" Target="../tags/tag238.xml"/><Relationship Id="rId52" Type="http://schemas.openxmlformats.org/officeDocument/2006/relationships/tags" Target="../tags/tag246.xml"/><Relationship Id="rId60" Type="http://schemas.openxmlformats.org/officeDocument/2006/relationships/tags" Target="../tags/tag254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tags" Target="../tags/tag281.xml"/><Relationship Id="rId39" Type="http://schemas.openxmlformats.org/officeDocument/2006/relationships/tags" Target="../tags/tag294.xml"/><Relationship Id="rId21" Type="http://schemas.openxmlformats.org/officeDocument/2006/relationships/tags" Target="../tags/tag276.xml"/><Relationship Id="rId34" Type="http://schemas.openxmlformats.org/officeDocument/2006/relationships/tags" Target="../tags/tag289.xml"/><Relationship Id="rId42" Type="http://schemas.openxmlformats.org/officeDocument/2006/relationships/tags" Target="../tags/tag297.xml"/><Relationship Id="rId47" Type="http://schemas.openxmlformats.org/officeDocument/2006/relationships/tags" Target="../tags/tag302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9" Type="http://schemas.openxmlformats.org/officeDocument/2006/relationships/tags" Target="../tags/tag284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32" Type="http://schemas.openxmlformats.org/officeDocument/2006/relationships/tags" Target="../tags/tag287.xml"/><Relationship Id="rId37" Type="http://schemas.openxmlformats.org/officeDocument/2006/relationships/tags" Target="../tags/tag292.xml"/><Relationship Id="rId40" Type="http://schemas.openxmlformats.org/officeDocument/2006/relationships/tags" Target="../tags/tag295.xml"/><Relationship Id="rId45" Type="http://schemas.openxmlformats.org/officeDocument/2006/relationships/tags" Target="../tags/tag300.xml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36" Type="http://schemas.openxmlformats.org/officeDocument/2006/relationships/tags" Target="../tags/tag291.xml"/><Relationship Id="rId49" Type="http://schemas.openxmlformats.org/officeDocument/2006/relationships/notesSlide" Target="../notesSlides/notesSlide15.xml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tags" Target="../tags/tag286.xml"/><Relationship Id="rId44" Type="http://schemas.openxmlformats.org/officeDocument/2006/relationships/tags" Target="../tags/tag299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tags" Target="../tags/tag285.xml"/><Relationship Id="rId35" Type="http://schemas.openxmlformats.org/officeDocument/2006/relationships/tags" Target="../tags/tag290.xml"/><Relationship Id="rId43" Type="http://schemas.openxmlformats.org/officeDocument/2006/relationships/tags" Target="../tags/tag298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tags" Target="../tags/tag288.xml"/><Relationship Id="rId38" Type="http://schemas.openxmlformats.org/officeDocument/2006/relationships/tags" Target="../tags/tag293.xml"/><Relationship Id="rId46" Type="http://schemas.openxmlformats.org/officeDocument/2006/relationships/tags" Target="../tags/tag301.xml"/><Relationship Id="rId20" Type="http://schemas.openxmlformats.org/officeDocument/2006/relationships/tags" Target="../tags/tag275.xml"/><Relationship Id="rId41" Type="http://schemas.openxmlformats.org/officeDocument/2006/relationships/tags" Target="../tags/tag296.xml"/><Relationship Id="rId1" Type="http://schemas.openxmlformats.org/officeDocument/2006/relationships/tags" Target="../tags/tag256.xml"/><Relationship Id="rId6" Type="http://schemas.openxmlformats.org/officeDocument/2006/relationships/tags" Target="../tags/tag26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tags" Target="../tags/tag328.xml"/><Relationship Id="rId39" Type="http://schemas.openxmlformats.org/officeDocument/2006/relationships/tags" Target="../tags/tag341.xml"/><Relationship Id="rId21" Type="http://schemas.openxmlformats.org/officeDocument/2006/relationships/tags" Target="../tags/tag323.xml"/><Relationship Id="rId34" Type="http://schemas.openxmlformats.org/officeDocument/2006/relationships/tags" Target="../tags/tag336.xml"/><Relationship Id="rId42" Type="http://schemas.openxmlformats.org/officeDocument/2006/relationships/tags" Target="../tags/tag344.xml"/><Relationship Id="rId47" Type="http://schemas.openxmlformats.org/officeDocument/2006/relationships/tags" Target="../tags/tag349.xml"/><Relationship Id="rId50" Type="http://schemas.openxmlformats.org/officeDocument/2006/relationships/tags" Target="../tags/tag352.xml"/><Relationship Id="rId55" Type="http://schemas.openxmlformats.org/officeDocument/2006/relationships/tags" Target="../tags/tag357.xml"/><Relationship Id="rId63" Type="http://schemas.openxmlformats.org/officeDocument/2006/relationships/tags" Target="../tags/tag36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9" Type="http://schemas.openxmlformats.org/officeDocument/2006/relationships/tags" Target="../tags/tag331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32" Type="http://schemas.openxmlformats.org/officeDocument/2006/relationships/tags" Target="../tags/tag334.xml"/><Relationship Id="rId37" Type="http://schemas.openxmlformats.org/officeDocument/2006/relationships/tags" Target="../tags/tag339.xml"/><Relationship Id="rId40" Type="http://schemas.openxmlformats.org/officeDocument/2006/relationships/tags" Target="../tags/tag342.xml"/><Relationship Id="rId45" Type="http://schemas.openxmlformats.org/officeDocument/2006/relationships/tags" Target="../tags/tag347.xml"/><Relationship Id="rId53" Type="http://schemas.openxmlformats.org/officeDocument/2006/relationships/tags" Target="../tags/tag355.xml"/><Relationship Id="rId58" Type="http://schemas.openxmlformats.org/officeDocument/2006/relationships/tags" Target="../tags/tag360.xml"/><Relationship Id="rId5" Type="http://schemas.openxmlformats.org/officeDocument/2006/relationships/tags" Target="../tags/tag307.xml"/><Relationship Id="rId61" Type="http://schemas.openxmlformats.org/officeDocument/2006/relationships/tags" Target="../tags/tag363.xml"/><Relationship Id="rId19" Type="http://schemas.openxmlformats.org/officeDocument/2006/relationships/tags" Target="../tags/tag32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tags" Target="../tags/tag329.xml"/><Relationship Id="rId30" Type="http://schemas.openxmlformats.org/officeDocument/2006/relationships/tags" Target="../tags/tag332.xml"/><Relationship Id="rId35" Type="http://schemas.openxmlformats.org/officeDocument/2006/relationships/tags" Target="../tags/tag337.xml"/><Relationship Id="rId43" Type="http://schemas.openxmlformats.org/officeDocument/2006/relationships/tags" Target="../tags/tag345.xml"/><Relationship Id="rId48" Type="http://schemas.openxmlformats.org/officeDocument/2006/relationships/tags" Target="../tags/tag350.xml"/><Relationship Id="rId56" Type="http://schemas.openxmlformats.org/officeDocument/2006/relationships/tags" Target="../tags/tag358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310.xml"/><Relationship Id="rId51" Type="http://schemas.openxmlformats.org/officeDocument/2006/relationships/tags" Target="../tags/tag353.xml"/><Relationship Id="rId3" Type="http://schemas.openxmlformats.org/officeDocument/2006/relationships/tags" Target="../tags/tag305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33" Type="http://schemas.openxmlformats.org/officeDocument/2006/relationships/tags" Target="../tags/tag335.xml"/><Relationship Id="rId38" Type="http://schemas.openxmlformats.org/officeDocument/2006/relationships/tags" Target="../tags/tag340.xml"/><Relationship Id="rId46" Type="http://schemas.openxmlformats.org/officeDocument/2006/relationships/tags" Target="../tags/tag348.xml"/><Relationship Id="rId59" Type="http://schemas.openxmlformats.org/officeDocument/2006/relationships/tags" Target="../tags/tag361.xml"/><Relationship Id="rId20" Type="http://schemas.openxmlformats.org/officeDocument/2006/relationships/tags" Target="../tags/tag322.xml"/><Relationship Id="rId41" Type="http://schemas.openxmlformats.org/officeDocument/2006/relationships/tags" Target="../tags/tag343.xml"/><Relationship Id="rId54" Type="http://schemas.openxmlformats.org/officeDocument/2006/relationships/tags" Target="../tags/tag356.xml"/><Relationship Id="rId62" Type="http://schemas.openxmlformats.org/officeDocument/2006/relationships/tags" Target="../tags/tag36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36" Type="http://schemas.openxmlformats.org/officeDocument/2006/relationships/tags" Target="../tags/tag338.xml"/><Relationship Id="rId49" Type="http://schemas.openxmlformats.org/officeDocument/2006/relationships/tags" Target="../tags/tag351.xml"/><Relationship Id="rId57" Type="http://schemas.openxmlformats.org/officeDocument/2006/relationships/tags" Target="../tags/tag359.xml"/><Relationship Id="rId10" Type="http://schemas.openxmlformats.org/officeDocument/2006/relationships/tags" Target="../tags/tag312.xml"/><Relationship Id="rId31" Type="http://schemas.openxmlformats.org/officeDocument/2006/relationships/tags" Target="../tags/tag333.xml"/><Relationship Id="rId44" Type="http://schemas.openxmlformats.org/officeDocument/2006/relationships/tags" Target="../tags/tag346.xml"/><Relationship Id="rId52" Type="http://schemas.openxmlformats.org/officeDocument/2006/relationships/tags" Target="../tags/tag354.xml"/><Relationship Id="rId60" Type="http://schemas.openxmlformats.org/officeDocument/2006/relationships/tags" Target="../tags/tag362.xml"/><Relationship Id="rId4" Type="http://schemas.openxmlformats.org/officeDocument/2006/relationships/tags" Target="../tags/tag306.xml"/><Relationship Id="rId9" Type="http://schemas.openxmlformats.org/officeDocument/2006/relationships/tags" Target="../tags/tag3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9" Type="http://schemas.openxmlformats.org/officeDocument/2006/relationships/tags" Target="../tags/tag404.xml"/><Relationship Id="rId21" Type="http://schemas.openxmlformats.org/officeDocument/2006/relationships/tags" Target="../tags/tag386.xml"/><Relationship Id="rId34" Type="http://schemas.openxmlformats.org/officeDocument/2006/relationships/tags" Target="../tags/tag399.xml"/><Relationship Id="rId42" Type="http://schemas.openxmlformats.org/officeDocument/2006/relationships/tags" Target="../tags/tag407.xml"/><Relationship Id="rId47" Type="http://schemas.openxmlformats.org/officeDocument/2006/relationships/notesSlide" Target="../notesSlides/notesSlide16.xml"/><Relationship Id="rId7" Type="http://schemas.openxmlformats.org/officeDocument/2006/relationships/tags" Target="../tags/tag372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9" Type="http://schemas.openxmlformats.org/officeDocument/2006/relationships/tags" Target="../tags/tag394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tags" Target="../tags/tag397.xml"/><Relationship Id="rId37" Type="http://schemas.openxmlformats.org/officeDocument/2006/relationships/tags" Target="../tags/tag402.xml"/><Relationship Id="rId40" Type="http://schemas.openxmlformats.org/officeDocument/2006/relationships/tags" Target="../tags/tag405.xml"/><Relationship Id="rId45" Type="http://schemas.openxmlformats.org/officeDocument/2006/relationships/tags" Target="../tags/tag410.xml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tags" Target="../tags/tag401.xml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tags" Target="../tags/tag396.xml"/><Relationship Id="rId44" Type="http://schemas.openxmlformats.org/officeDocument/2006/relationships/tags" Target="../tags/tag409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43" Type="http://schemas.openxmlformats.org/officeDocument/2006/relationships/tags" Target="../tags/tag408.xml"/><Relationship Id="rId8" Type="http://schemas.openxmlformats.org/officeDocument/2006/relationships/tags" Target="../tags/tag373.xml"/><Relationship Id="rId3" Type="http://schemas.openxmlformats.org/officeDocument/2006/relationships/tags" Target="../tags/tag368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tags" Target="../tags/tag398.xml"/><Relationship Id="rId38" Type="http://schemas.openxmlformats.org/officeDocument/2006/relationships/tags" Target="../tags/tag403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385.xml"/><Relationship Id="rId41" Type="http://schemas.openxmlformats.org/officeDocument/2006/relationships/tags" Target="../tags/tag40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9" Type="http://schemas.openxmlformats.org/officeDocument/2006/relationships/tags" Target="../tags/tag449.xml"/><Relationship Id="rId21" Type="http://schemas.openxmlformats.org/officeDocument/2006/relationships/tags" Target="../tags/tag431.xml"/><Relationship Id="rId34" Type="http://schemas.openxmlformats.org/officeDocument/2006/relationships/tags" Target="../tags/tag444.xml"/><Relationship Id="rId42" Type="http://schemas.openxmlformats.org/officeDocument/2006/relationships/tags" Target="../tags/tag452.xml"/><Relationship Id="rId47" Type="http://schemas.openxmlformats.org/officeDocument/2006/relationships/tags" Target="../tags/tag457.xml"/><Relationship Id="rId50" Type="http://schemas.openxmlformats.org/officeDocument/2006/relationships/tags" Target="../tags/tag460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417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9" Type="http://schemas.openxmlformats.org/officeDocument/2006/relationships/tags" Target="../tags/tag439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tags" Target="../tags/tag442.xml"/><Relationship Id="rId37" Type="http://schemas.openxmlformats.org/officeDocument/2006/relationships/tags" Target="../tags/tag447.xml"/><Relationship Id="rId40" Type="http://schemas.openxmlformats.org/officeDocument/2006/relationships/tags" Target="../tags/tag450.xml"/><Relationship Id="rId45" Type="http://schemas.openxmlformats.org/officeDocument/2006/relationships/tags" Target="../tags/tag455.xml"/><Relationship Id="rId53" Type="http://schemas.openxmlformats.org/officeDocument/2006/relationships/tags" Target="../tags/tag463.xml"/><Relationship Id="rId5" Type="http://schemas.openxmlformats.org/officeDocument/2006/relationships/tags" Target="../tags/tag415.xml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31" Type="http://schemas.openxmlformats.org/officeDocument/2006/relationships/tags" Target="../tags/tag441.xml"/><Relationship Id="rId44" Type="http://schemas.openxmlformats.org/officeDocument/2006/relationships/tags" Target="../tags/tag454.xml"/><Relationship Id="rId52" Type="http://schemas.openxmlformats.org/officeDocument/2006/relationships/tags" Target="../tags/tag462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35" Type="http://schemas.openxmlformats.org/officeDocument/2006/relationships/tags" Target="../tags/tag445.xml"/><Relationship Id="rId43" Type="http://schemas.openxmlformats.org/officeDocument/2006/relationships/tags" Target="../tags/tag453.xml"/><Relationship Id="rId48" Type="http://schemas.openxmlformats.org/officeDocument/2006/relationships/tags" Target="../tags/tag458.xml"/><Relationship Id="rId56" Type="http://schemas.openxmlformats.org/officeDocument/2006/relationships/notesSlide" Target="../notesSlides/notesSlide17.xml"/><Relationship Id="rId8" Type="http://schemas.openxmlformats.org/officeDocument/2006/relationships/tags" Target="../tags/tag418.xml"/><Relationship Id="rId51" Type="http://schemas.openxmlformats.org/officeDocument/2006/relationships/tags" Target="../tags/tag461.xml"/><Relationship Id="rId3" Type="http://schemas.openxmlformats.org/officeDocument/2006/relationships/tags" Target="../tags/tag413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tags" Target="../tags/tag443.xml"/><Relationship Id="rId38" Type="http://schemas.openxmlformats.org/officeDocument/2006/relationships/tags" Target="../tags/tag448.xml"/><Relationship Id="rId46" Type="http://schemas.openxmlformats.org/officeDocument/2006/relationships/tags" Target="../tags/tag456.xml"/><Relationship Id="rId20" Type="http://schemas.openxmlformats.org/officeDocument/2006/relationships/tags" Target="../tags/tag430.xml"/><Relationship Id="rId41" Type="http://schemas.openxmlformats.org/officeDocument/2006/relationships/tags" Target="../tags/tag451.xml"/><Relationship Id="rId54" Type="http://schemas.openxmlformats.org/officeDocument/2006/relationships/tags" Target="../tags/tag464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36" Type="http://schemas.openxmlformats.org/officeDocument/2006/relationships/tags" Target="../tags/tag446.xml"/><Relationship Id="rId49" Type="http://schemas.openxmlformats.org/officeDocument/2006/relationships/tags" Target="../tags/tag4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3" Type="http://schemas.openxmlformats.org/officeDocument/2006/relationships/tags" Target="../tags/tag471.xml"/><Relationship Id="rId7" Type="http://schemas.openxmlformats.org/officeDocument/2006/relationships/image" Target="../media/image18.png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tags" Target="../tags/tag4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2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88.xml"/><Relationship Id="rId18" Type="http://schemas.openxmlformats.org/officeDocument/2006/relationships/tags" Target="../tags/tag493.xml"/><Relationship Id="rId26" Type="http://schemas.openxmlformats.org/officeDocument/2006/relationships/tags" Target="../tags/tag501.xml"/><Relationship Id="rId3" Type="http://schemas.openxmlformats.org/officeDocument/2006/relationships/tags" Target="../tags/tag478.xml"/><Relationship Id="rId21" Type="http://schemas.openxmlformats.org/officeDocument/2006/relationships/tags" Target="../tags/tag496.xml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tags" Target="../tags/tag500.xml"/><Relationship Id="rId33" Type="http://schemas.openxmlformats.org/officeDocument/2006/relationships/notesSlide" Target="../notesSlides/notesSlide20.xml"/><Relationship Id="rId2" Type="http://schemas.openxmlformats.org/officeDocument/2006/relationships/tags" Target="../tags/tag477.xml"/><Relationship Id="rId16" Type="http://schemas.openxmlformats.org/officeDocument/2006/relationships/tags" Target="../tags/tag491.xml"/><Relationship Id="rId20" Type="http://schemas.openxmlformats.org/officeDocument/2006/relationships/tags" Target="../tags/tag495.xml"/><Relationship Id="rId29" Type="http://schemas.openxmlformats.org/officeDocument/2006/relationships/tags" Target="../tags/tag504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24" Type="http://schemas.openxmlformats.org/officeDocument/2006/relationships/tags" Target="../tags/tag49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480.xml"/><Relationship Id="rId15" Type="http://schemas.openxmlformats.org/officeDocument/2006/relationships/tags" Target="../tags/tag490.xml"/><Relationship Id="rId23" Type="http://schemas.openxmlformats.org/officeDocument/2006/relationships/tags" Target="../tags/tag498.xml"/><Relationship Id="rId28" Type="http://schemas.openxmlformats.org/officeDocument/2006/relationships/tags" Target="../tags/tag503.xml"/><Relationship Id="rId10" Type="http://schemas.openxmlformats.org/officeDocument/2006/relationships/tags" Target="../tags/tag485.xml"/><Relationship Id="rId19" Type="http://schemas.openxmlformats.org/officeDocument/2006/relationships/tags" Target="../tags/tag494.xml"/><Relationship Id="rId31" Type="http://schemas.openxmlformats.org/officeDocument/2006/relationships/tags" Target="../tags/tag506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tags" Target="../tags/tag497.xml"/><Relationship Id="rId27" Type="http://schemas.openxmlformats.org/officeDocument/2006/relationships/tags" Target="../tags/tag502.xml"/><Relationship Id="rId30" Type="http://schemas.openxmlformats.org/officeDocument/2006/relationships/tags" Target="../tags/tag505.xml"/><Relationship Id="rId8" Type="http://schemas.openxmlformats.org/officeDocument/2006/relationships/tags" Target="../tags/tag48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19.xml"/><Relationship Id="rId18" Type="http://schemas.openxmlformats.org/officeDocument/2006/relationships/tags" Target="../tags/tag524.xml"/><Relationship Id="rId26" Type="http://schemas.openxmlformats.org/officeDocument/2006/relationships/tags" Target="../tags/tag532.xml"/><Relationship Id="rId39" Type="http://schemas.openxmlformats.org/officeDocument/2006/relationships/tags" Target="../tags/tag545.xml"/><Relationship Id="rId21" Type="http://schemas.openxmlformats.org/officeDocument/2006/relationships/tags" Target="../tags/tag527.xml"/><Relationship Id="rId34" Type="http://schemas.openxmlformats.org/officeDocument/2006/relationships/tags" Target="../tags/tag540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513.xml"/><Relationship Id="rId2" Type="http://schemas.openxmlformats.org/officeDocument/2006/relationships/tags" Target="../tags/tag508.xml"/><Relationship Id="rId16" Type="http://schemas.openxmlformats.org/officeDocument/2006/relationships/tags" Target="../tags/tag522.xml"/><Relationship Id="rId20" Type="http://schemas.openxmlformats.org/officeDocument/2006/relationships/tags" Target="../tags/tag526.xml"/><Relationship Id="rId29" Type="http://schemas.openxmlformats.org/officeDocument/2006/relationships/tags" Target="../tags/tag535.xml"/><Relationship Id="rId41" Type="http://schemas.openxmlformats.org/officeDocument/2006/relationships/tags" Target="../tags/tag547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24" Type="http://schemas.openxmlformats.org/officeDocument/2006/relationships/tags" Target="../tags/tag530.xml"/><Relationship Id="rId32" Type="http://schemas.openxmlformats.org/officeDocument/2006/relationships/tags" Target="../tags/tag538.xml"/><Relationship Id="rId37" Type="http://schemas.openxmlformats.org/officeDocument/2006/relationships/tags" Target="../tags/tag543.xml"/><Relationship Id="rId40" Type="http://schemas.openxmlformats.org/officeDocument/2006/relationships/tags" Target="../tags/tag546.xml"/><Relationship Id="rId5" Type="http://schemas.openxmlformats.org/officeDocument/2006/relationships/tags" Target="../tags/tag511.xml"/><Relationship Id="rId15" Type="http://schemas.openxmlformats.org/officeDocument/2006/relationships/tags" Target="../tags/tag521.xml"/><Relationship Id="rId23" Type="http://schemas.openxmlformats.org/officeDocument/2006/relationships/tags" Target="../tags/tag529.xml"/><Relationship Id="rId28" Type="http://schemas.openxmlformats.org/officeDocument/2006/relationships/tags" Target="../tags/tag534.xml"/><Relationship Id="rId36" Type="http://schemas.openxmlformats.org/officeDocument/2006/relationships/tags" Target="../tags/tag542.xml"/><Relationship Id="rId10" Type="http://schemas.openxmlformats.org/officeDocument/2006/relationships/tags" Target="../tags/tag516.xml"/><Relationship Id="rId19" Type="http://schemas.openxmlformats.org/officeDocument/2006/relationships/tags" Target="../tags/tag525.xml"/><Relationship Id="rId31" Type="http://schemas.openxmlformats.org/officeDocument/2006/relationships/tags" Target="../tags/tag537.xml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Relationship Id="rId22" Type="http://schemas.openxmlformats.org/officeDocument/2006/relationships/tags" Target="../tags/tag528.xml"/><Relationship Id="rId27" Type="http://schemas.openxmlformats.org/officeDocument/2006/relationships/tags" Target="../tags/tag533.xml"/><Relationship Id="rId30" Type="http://schemas.openxmlformats.org/officeDocument/2006/relationships/tags" Target="../tags/tag536.xml"/><Relationship Id="rId35" Type="http://schemas.openxmlformats.org/officeDocument/2006/relationships/tags" Target="../tags/tag541.xml"/><Relationship Id="rId43" Type="http://schemas.openxmlformats.org/officeDocument/2006/relationships/notesSlide" Target="../notesSlides/notesSlide21.xml"/><Relationship Id="rId8" Type="http://schemas.openxmlformats.org/officeDocument/2006/relationships/tags" Target="../tags/tag514.xml"/><Relationship Id="rId3" Type="http://schemas.openxmlformats.org/officeDocument/2006/relationships/tags" Target="../tags/tag509.xml"/><Relationship Id="rId12" Type="http://schemas.openxmlformats.org/officeDocument/2006/relationships/tags" Target="../tags/tag518.xml"/><Relationship Id="rId17" Type="http://schemas.openxmlformats.org/officeDocument/2006/relationships/tags" Target="../tags/tag523.xml"/><Relationship Id="rId25" Type="http://schemas.openxmlformats.org/officeDocument/2006/relationships/tags" Target="../tags/tag531.xml"/><Relationship Id="rId33" Type="http://schemas.openxmlformats.org/officeDocument/2006/relationships/tags" Target="../tags/tag539.xml"/><Relationship Id="rId38" Type="http://schemas.openxmlformats.org/officeDocument/2006/relationships/tags" Target="../tags/tag544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573.xml"/><Relationship Id="rId21" Type="http://schemas.openxmlformats.org/officeDocument/2006/relationships/tags" Target="../tags/tag568.xml"/><Relationship Id="rId42" Type="http://schemas.openxmlformats.org/officeDocument/2006/relationships/tags" Target="../tags/tag589.xml"/><Relationship Id="rId47" Type="http://schemas.openxmlformats.org/officeDocument/2006/relationships/tags" Target="../tags/tag594.xml"/><Relationship Id="rId63" Type="http://schemas.openxmlformats.org/officeDocument/2006/relationships/tags" Target="../tags/tag610.xml"/><Relationship Id="rId68" Type="http://schemas.openxmlformats.org/officeDocument/2006/relationships/tags" Target="../tags/tag615.xml"/><Relationship Id="rId84" Type="http://schemas.openxmlformats.org/officeDocument/2006/relationships/tags" Target="../tags/tag631.xml"/><Relationship Id="rId89" Type="http://schemas.openxmlformats.org/officeDocument/2006/relationships/tags" Target="../tags/tag636.xml"/><Relationship Id="rId16" Type="http://schemas.openxmlformats.org/officeDocument/2006/relationships/tags" Target="../tags/tag563.xml"/><Relationship Id="rId107" Type="http://schemas.openxmlformats.org/officeDocument/2006/relationships/notesSlide" Target="../notesSlides/notesSlide22.xml"/><Relationship Id="rId11" Type="http://schemas.openxmlformats.org/officeDocument/2006/relationships/tags" Target="../tags/tag558.xml"/><Relationship Id="rId32" Type="http://schemas.openxmlformats.org/officeDocument/2006/relationships/tags" Target="../tags/tag579.xml"/><Relationship Id="rId37" Type="http://schemas.openxmlformats.org/officeDocument/2006/relationships/tags" Target="../tags/tag584.xml"/><Relationship Id="rId53" Type="http://schemas.openxmlformats.org/officeDocument/2006/relationships/tags" Target="../tags/tag600.xml"/><Relationship Id="rId58" Type="http://schemas.openxmlformats.org/officeDocument/2006/relationships/tags" Target="../tags/tag605.xml"/><Relationship Id="rId74" Type="http://schemas.openxmlformats.org/officeDocument/2006/relationships/tags" Target="../tags/tag621.xml"/><Relationship Id="rId79" Type="http://schemas.openxmlformats.org/officeDocument/2006/relationships/tags" Target="../tags/tag626.xml"/><Relationship Id="rId102" Type="http://schemas.openxmlformats.org/officeDocument/2006/relationships/tags" Target="../tags/tag649.xml"/><Relationship Id="rId5" Type="http://schemas.openxmlformats.org/officeDocument/2006/relationships/tags" Target="../tags/tag552.xml"/><Relationship Id="rId90" Type="http://schemas.openxmlformats.org/officeDocument/2006/relationships/tags" Target="../tags/tag637.xml"/><Relationship Id="rId95" Type="http://schemas.openxmlformats.org/officeDocument/2006/relationships/tags" Target="../tags/tag642.xml"/><Relationship Id="rId22" Type="http://schemas.openxmlformats.org/officeDocument/2006/relationships/tags" Target="../tags/tag569.xml"/><Relationship Id="rId27" Type="http://schemas.openxmlformats.org/officeDocument/2006/relationships/tags" Target="../tags/tag574.xml"/><Relationship Id="rId43" Type="http://schemas.openxmlformats.org/officeDocument/2006/relationships/tags" Target="../tags/tag590.xml"/><Relationship Id="rId48" Type="http://schemas.openxmlformats.org/officeDocument/2006/relationships/tags" Target="../tags/tag595.xml"/><Relationship Id="rId64" Type="http://schemas.openxmlformats.org/officeDocument/2006/relationships/tags" Target="../tags/tag611.xml"/><Relationship Id="rId69" Type="http://schemas.openxmlformats.org/officeDocument/2006/relationships/tags" Target="../tags/tag616.xml"/><Relationship Id="rId80" Type="http://schemas.openxmlformats.org/officeDocument/2006/relationships/tags" Target="../tags/tag627.xml"/><Relationship Id="rId85" Type="http://schemas.openxmlformats.org/officeDocument/2006/relationships/tags" Target="../tags/tag632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33" Type="http://schemas.openxmlformats.org/officeDocument/2006/relationships/tags" Target="../tags/tag580.xml"/><Relationship Id="rId38" Type="http://schemas.openxmlformats.org/officeDocument/2006/relationships/tags" Target="../tags/tag585.xml"/><Relationship Id="rId59" Type="http://schemas.openxmlformats.org/officeDocument/2006/relationships/tags" Target="../tags/tag606.xml"/><Relationship Id="rId103" Type="http://schemas.openxmlformats.org/officeDocument/2006/relationships/tags" Target="../tags/tag650.xml"/><Relationship Id="rId108" Type="http://schemas.openxmlformats.org/officeDocument/2006/relationships/customXml" Target="../ink/ink3.xml"/><Relationship Id="rId54" Type="http://schemas.openxmlformats.org/officeDocument/2006/relationships/tags" Target="../tags/tag601.xml"/><Relationship Id="rId70" Type="http://schemas.openxmlformats.org/officeDocument/2006/relationships/tags" Target="../tags/tag617.xml"/><Relationship Id="rId75" Type="http://schemas.openxmlformats.org/officeDocument/2006/relationships/tags" Target="../tags/tag622.xml"/><Relationship Id="rId91" Type="http://schemas.openxmlformats.org/officeDocument/2006/relationships/tags" Target="../tags/tag638.xml"/><Relationship Id="rId96" Type="http://schemas.openxmlformats.org/officeDocument/2006/relationships/tags" Target="../tags/tag643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5" Type="http://schemas.openxmlformats.org/officeDocument/2006/relationships/tags" Target="../tags/tag562.xml"/><Relationship Id="rId23" Type="http://schemas.openxmlformats.org/officeDocument/2006/relationships/tags" Target="../tags/tag570.xml"/><Relationship Id="rId28" Type="http://schemas.openxmlformats.org/officeDocument/2006/relationships/tags" Target="../tags/tag575.xml"/><Relationship Id="rId36" Type="http://schemas.openxmlformats.org/officeDocument/2006/relationships/tags" Target="../tags/tag583.xml"/><Relationship Id="rId49" Type="http://schemas.openxmlformats.org/officeDocument/2006/relationships/tags" Target="../tags/tag596.xml"/><Relationship Id="rId57" Type="http://schemas.openxmlformats.org/officeDocument/2006/relationships/tags" Target="../tags/tag604.xml"/><Relationship Id="rId106" Type="http://schemas.openxmlformats.org/officeDocument/2006/relationships/slideLayout" Target="../slideLayouts/slideLayout2.xml"/><Relationship Id="rId10" Type="http://schemas.openxmlformats.org/officeDocument/2006/relationships/tags" Target="../tags/tag557.xml"/><Relationship Id="rId31" Type="http://schemas.openxmlformats.org/officeDocument/2006/relationships/tags" Target="../tags/tag578.xml"/><Relationship Id="rId44" Type="http://schemas.openxmlformats.org/officeDocument/2006/relationships/tags" Target="../tags/tag591.xml"/><Relationship Id="rId52" Type="http://schemas.openxmlformats.org/officeDocument/2006/relationships/tags" Target="../tags/tag599.xml"/><Relationship Id="rId60" Type="http://schemas.openxmlformats.org/officeDocument/2006/relationships/tags" Target="../tags/tag607.xml"/><Relationship Id="rId65" Type="http://schemas.openxmlformats.org/officeDocument/2006/relationships/tags" Target="../tags/tag612.xml"/><Relationship Id="rId73" Type="http://schemas.openxmlformats.org/officeDocument/2006/relationships/tags" Target="../tags/tag620.xml"/><Relationship Id="rId78" Type="http://schemas.openxmlformats.org/officeDocument/2006/relationships/tags" Target="../tags/tag625.xml"/><Relationship Id="rId81" Type="http://schemas.openxmlformats.org/officeDocument/2006/relationships/tags" Target="../tags/tag628.xml"/><Relationship Id="rId86" Type="http://schemas.openxmlformats.org/officeDocument/2006/relationships/tags" Target="../tags/tag633.xml"/><Relationship Id="rId94" Type="http://schemas.openxmlformats.org/officeDocument/2006/relationships/tags" Target="../tags/tag641.xml"/><Relationship Id="rId99" Type="http://schemas.openxmlformats.org/officeDocument/2006/relationships/tags" Target="../tags/tag646.xml"/><Relationship Id="rId101" Type="http://schemas.openxmlformats.org/officeDocument/2006/relationships/tags" Target="../tags/tag648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39" Type="http://schemas.openxmlformats.org/officeDocument/2006/relationships/tags" Target="../tags/tag586.xml"/><Relationship Id="rId109" Type="http://schemas.openxmlformats.org/officeDocument/2006/relationships/image" Target="../media/image32.emf"/><Relationship Id="rId34" Type="http://schemas.openxmlformats.org/officeDocument/2006/relationships/tags" Target="../tags/tag581.xml"/><Relationship Id="rId50" Type="http://schemas.openxmlformats.org/officeDocument/2006/relationships/tags" Target="../tags/tag597.xml"/><Relationship Id="rId55" Type="http://schemas.openxmlformats.org/officeDocument/2006/relationships/tags" Target="../tags/tag602.xml"/><Relationship Id="rId76" Type="http://schemas.openxmlformats.org/officeDocument/2006/relationships/tags" Target="../tags/tag623.xml"/><Relationship Id="rId97" Type="http://schemas.openxmlformats.org/officeDocument/2006/relationships/tags" Target="../tags/tag644.xml"/><Relationship Id="rId104" Type="http://schemas.openxmlformats.org/officeDocument/2006/relationships/tags" Target="../tags/tag651.xml"/><Relationship Id="rId7" Type="http://schemas.openxmlformats.org/officeDocument/2006/relationships/tags" Target="../tags/tag554.xml"/><Relationship Id="rId71" Type="http://schemas.openxmlformats.org/officeDocument/2006/relationships/tags" Target="../tags/tag618.xml"/><Relationship Id="rId92" Type="http://schemas.openxmlformats.org/officeDocument/2006/relationships/tags" Target="../tags/tag639.xml"/><Relationship Id="rId2" Type="http://schemas.openxmlformats.org/officeDocument/2006/relationships/tags" Target="../tags/tag549.xml"/><Relationship Id="rId29" Type="http://schemas.openxmlformats.org/officeDocument/2006/relationships/tags" Target="../tags/tag576.xml"/><Relationship Id="rId24" Type="http://schemas.openxmlformats.org/officeDocument/2006/relationships/tags" Target="../tags/tag571.xml"/><Relationship Id="rId40" Type="http://schemas.openxmlformats.org/officeDocument/2006/relationships/tags" Target="../tags/tag587.xml"/><Relationship Id="rId45" Type="http://schemas.openxmlformats.org/officeDocument/2006/relationships/tags" Target="../tags/tag592.xml"/><Relationship Id="rId66" Type="http://schemas.openxmlformats.org/officeDocument/2006/relationships/tags" Target="../tags/tag613.xml"/><Relationship Id="rId87" Type="http://schemas.openxmlformats.org/officeDocument/2006/relationships/tags" Target="../tags/tag634.xml"/><Relationship Id="rId61" Type="http://schemas.openxmlformats.org/officeDocument/2006/relationships/tags" Target="../tags/tag608.xml"/><Relationship Id="rId82" Type="http://schemas.openxmlformats.org/officeDocument/2006/relationships/tags" Target="../tags/tag629.xml"/><Relationship Id="rId19" Type="http://schemas.openxmlformats.org/officeDocument/2006/relationships/tags" Target="../tags/tag566.xml"/><Relationship Id="rId14" Type="http://schemas.openxmlformats.org/officeDocument/2006/relationships/tags" Target="../tags/tag561.xml"/><Relationship Id="rId30" Type="http://schemas.openxmlformats.org/officeDocument/2006/relationships/tags" Target="../tags/tag577.xml"/><Relationship Id="rId35" Type="http://schemas.openxmlformats.org/officeDocument/2006/relationships/tags" Target="../tags/tag582.xml"/><Relationship Id="rId56" Type="http://schemas.openxmlformats.org/officeDocument/2006/relationships/tags" Target="../tags/tag603.xml"/><Relationship Id="rId77" Type="http://schemas.openxmlformats.org/officeDocument/2006/relationships/tags" Target="../tags/tag624.xml"/><Relationship Id="rId100" Type="http://schemas.openxmlformats.org/officeDocument/2006/relationships/tags" Target="../tags/tag647.xml"/><Relationship Id="rId105" Type="http://schemas.openxmlformats.org/officeDocument/2006/relationships/tags" Target="../tags/tag652.xml"/><Relationship Id="rId8" Type="http://schemas.openxmlformats.org/officeDocument/2006/relationships/tags" Target="../tags/tag555.xml"/><Relationship Id="rId51" Type="http://schemas.openxmlformats.org/officeDocument/2006/relationships/tags" Target="../tags/tag598.xml"/><Relationship Id="rId72" Type="http://schemas.openxmlformats.org/officeDocument/2006/relationships/tags" Target="../tags/tag619.xml"/><Relationship Id="rId93" Type="http://schemas.openxmlformats.org/officeDocument/2006/relationships/tags" Target="../tags/tag640.xml"/><Relationship Id="rId98" Type="http://schemas.openxmlformats.org/officeDocument/2006/relationships/tags" Target="../tags/tag645.xml"/><Relationship Id="rId3" Type="http://schemas.openxmlformats.org/officeDocument/2006/relationships/tags" Target="../tags/tag550.xml"/><Relationship Id="rId25" Type="http://schemas.openxmlformats.org/officeDocument/2006/relationships/tags" Target="../tags/tag572.xml"/><Relationship Id="rId46" Type="http://schemas.openxmlformats.org/officeDocument/2006/relationships/tags" Target="../tags/tag593.xml"/><Relationship Id="rId67" Type="http://schemas.openxmlformats.org/officeDocument/2006/relationships/tags" Target="../tags/tag614.xml"/><Relationship Id="rId20" Type="http://schemas.openxmlformats.org/officeDocument/2006/relationships/tags" Target="../tags/tag567.xml"/><Relationship Id="rId41" Type="http://schemas.openxmlformats.org/officeDocument/2006/relationships/tags" Target="../tags/tag588.xml"/><Relationship Id="rId62" Type="http://schemas.openxmlformats.org/officeDocument/2006/relationships/tags" Target="../tags/tag609.xml"/><Relationship Id="rId83" Type="http://schemas.openxmlformats.org/officeDocument/2006/relationships/tags" Target="../tags/tag630.xml"/><Relationship Id="rId88" Type="http://schemas.openxmlformats.org/officeDocument/2006/relationships/tags" Target="../tags/tag6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re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CSE 351 Spring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Gavin </a:t>
            </a:r>
            <a:r>
              <a:rPr lang="en-US" sz="2000" dirty="0" err="1"/>
              <a:t>Cai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Jack Eggleston</a:t>
            </a:r>
            <a:br>
              <a:rPr lang="en-US" sz="2000" dirty="0"/>
            </a:br>
            <a:r>
              <a:rPr lang="en-US" sz="2000" dirty="0"/>
              <a:t>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Britt Henderson</a:t>
            </a:r>
            <a:br>
              <a:rPr lang="en-US" sz="2000" dirty="0"/>
            </a:br>
            <a:r>
              <a:rPr lang="en-US" sz="2000" dirty="0"/>
              <a:t>Richard Jiang</a:t>
            </a:r>
            <a:br>
              <a:rPr lang="en-US" sz="2000" dirty="0"/>
            </a:br>
            <a:r>
              <a:rPr lang="en-US" sz="2000" dirty="0"/>
              <a:t>Jack </a:t>
            </a:r>
            <a:r>
              <a:rPr lang="en-US" sz="2000" dirty="0" err="1"/>
              <a:t>Skalitzky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Sophie Tian</a:t>
            </a:r>
            <a:br>
              <a:rPr lang="en-US" sz="2000" dirty="0"/>
            </a:br>
            <a:r>
              <a:rPr lang="en-US" sz="2000" dirty="0"/>
              <a:t>Connie Wang</a:t>
            </a:r>
            <a:br>
              <a:rPr lang="en-US" sz="2000" dirty="0"/>
            </a:br>
            <a:r>
              <a:rPr lang="en-US" sz="2000" dirty="0"/>
              <a:t>Sam Wolfson</a:t>
            </a:r>
            <a:br>
              <a:rPr lang="en-US" sz="2000" dirty="0"/>
            </a:br>
            <a:r>
              <a:rPr lang="en-US" sz="2000" dirty="0"/>
              <a:t>Casey Xing </a:t>
            </a:r>
            <a:br>
              <a:rPr lang="en-US" sz="2000" dirty="0"/>
            </a:br>
            <a:r>
              <a:rPr lang="en-US" sz="2000" dirty="0"/>
              <a:t>Chin </a:t>
            </a:r>
            <a:r>
              <a:rPr lang="en-US" sz="2000" dirty="0" err="1"/>
              <a:t>Yeoh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04317" y="5943600"/>
            <a:ext cx="181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5"/>
              </a:rPr>
              <a:t>http://xkcd.com/953/</a:t>
            </a:r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0" y="1828800"/>
            <a:ext cx="27032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Hardware: 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0)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4343399"/>
            <a:ext cx="8366125" cy="2286001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execute an instruction, the CPU must: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Fetch the instruction</a:t>
            </a:r>
            <a:endParaRPr lang="en-US" dirty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(if applicable) Fetch data needed </a:t>
            </a:r>
            <a:r>
              <a:rPr lang="en-US" dirty="0"/>
              <a:t>by the </a:t>
            </a:r>
            <a:r>
              <a:rPr lang="en-US" dirty="0" smtClean="0"/>
              <a:t>instruction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Perform the specified computation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(if applicable) Write the result back to memory</a:t>
            </a:r>
            <a:endParaRPr lang="en-US" sz="2800" dirty="0" smtClean="0"/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7"/>
            </p:custDataLst>
          </p:nvPr>
        </p:nvSpPr>
        <p:spPr bwMode="auto">
          <a:xfrm>
            <a:off x="1066800" y="1676400"/>
            <a:ext cx="2362200" cy="1981200"/>
          </a:xfrm>
          <a:prstGeom prst="clou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28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en-US" sz="2800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926080" y="3017520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3108960" y="3035808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5654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Hardware: 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1)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6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469</a:t>
            </a:r>
            <a:endParaRPr kumimoji="0" lang="en-US" sz="2200" b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65435802"/>
              </p:ext>
            </p:extLst>
          </p:nvPr>
        </p:nvGraphicFramePr>
        <p:xfrm>
          <a:off x="2194560" y="3383280"/>
          <a:ext cx="1097280" cy="343019"/>
        </p:xfrm>
        <a:graphic>
          <a:graphicData uri="http://schemas.openxmlformats.org/drawingml/2006/table">
            <a:tbl>
              <a:tblPr/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45993" y="2819400"/>
            <a:ext cx="1367896" cy="1249680"/>
            <a:chOff x="2045993" y="2819400"/>
            <a:chExt cx="1367896" cy="1249680"/>
          </a:xfrm>
        </p:grpSpPr>
        <p:sp>
          <p:nvSpPr>
            <p:cNvPr id="2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45993" y="3703320"/>
              <a:ext cx="1367896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 algn="ctr"/>
              <a:r>
                <a:rPr lang="en-US" sz="2200" b="0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2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AutoShape 41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2438400" y="2819400"/>
              <a:ext cx="232363" cy="675853"/>
            </a:xfrm>
            <a:prstGeom prst="straightConnector1">
              <a:avLst/>
            </a:prstGeom>
            <a:noFill/>
            <a:ln w="76200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1554480" y="1737360"/>
            <a:ext cx="1371600" cy="731520"/>
            <a:chOff x="1554480" y="1737360"/>
            <a:chExt cx="1371600" cy="731520"/>
          </a:xfrm>
        </p:grpSpPr>
        <p:sp>
          <p:nvSpPr>
            <p:cNvPr id="22" name="Rectangle 3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54480" y="1737360"/>
              <a:ext cx="1371600" cy="365760"/>
            </a:xfrm>
            <a:prstGeom prst="rect">
              <a:avLst/>
            </a:prstGeom>
            <a:solidFill>
              <a:srgbClr val="FF9999"/>
            </a:solidFill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lIns="90000" tIns="60876" rIns="90000" bIns="45000" anchor="ctr"/>
            <a:lstStyle/>
            <a:p>
              <a:pPr algn="ctr"/>
              <a:r>
                <a:rPr lang="en-US" sz="2200" b="0" dirty="0" err="1" smtClean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2200" b="0" dirty="0" smtClean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-cache</a:t>
              </a:r>
              <a:endParaRPr lang="en-US" sz="2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AutoShape 41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2240280" y="2103120"/>
              <a:ext cx="0" cy="365760"/>
            </a:xfrm>
            <a:prstGeom prst="straightConnector1">
              <a:avLst/>
            </a:prstGeom>
            <a:noFill/>
            <a:ln w="76200" cmpd="sng">
              <a:solidFill>
                <a:srgbClr val="CC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3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28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en-US" sz="2800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926080" y="3017520"/>
            <a:ext cx="3657600" cy="4572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Content Placeholder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396875" y="4343399"/>
            <a:ext cx="8366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More CPU details:</a:t>
            </a:r>
          </a:p>
          <a:p>
            <a:pPr lvl="1">
              <a:spcBef>
                <a:spcPts val="600"/>
              </a:spcBef>
            </a:pPr>
            <a:r>
              <a:rPr lang="en-US" b="0" dirty="0"/>
              <a:t>Instructions are held temporarily in the </a:t>
            </a:r>
            <a:r>
              <a:rPr lang="en-US" b="0" dirty="0">
                <a:solidFill>
                  <a:srgbClr val="FF0000"/>
                </a:solidFill>
              </a:rPr>
              <a:t>instruction cache</a:t>
            </a:r>
            <a:endParaRPr lang="en-US" b="0" dirty="0"/>
          </a:p>
          <a:p>
            <a:pPr lvl="1">
              <a:spcBef>
                <a:spcPts val="600"/>
              </a:spcBef>
            </a:pPr>
            <a:r>
              <a:rPr lang="en-US" b="0" dirty="0"/>
              <a:t>Other data are held temporarily in </a:t>
            </a:r>
            <a:r>
              <a:rPr lang="en-US" b="0" dirty="0">
                <a:solidFill>
                  <a:srgbClr val="0000FF"/>
                </a:solidFill>
              </a:rPr>
              <a:t>registers</a:t>
            </a:r>
            <a:endParaRPr lang="en-US" b="0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Instruction fetching </a:t>
            </a:r>
            <a:r>
              <a:rPr lang="en-US" dirty="0"/>
              <a:t>is hardware-controlled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Data movement </a:t>
            </a:r>
            <a:r>
              <a:rPr lang="en-US" dirty="0"/>
              <a:t>is programmer-controlled (assembly)</a:t>
            </a:r>
          </a:p>
        </p:txBody>
      </p:sp>
    </p:spTree>
    <p:extLst>
      <p:ext uri="{BB962C8B-B14F-4D97-AF65-F5344CB8AC3E}">
        <p14:creationId xmlns:p14="http://schemas.microsoft.com/office/powerpoint/2010/main" val="3998943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Hardware: 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1)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11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13"/>
              </p:custDataLst>
            </p:nvPr>
          </p:nvSpPr>
          <p:spPr bwMode="auto">
            <a:xfrm>
              <a:off x="990600" y="2153355"/>
              <a:ext cx="2514600" cy="1047045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take 469</a:t>
              </a:r>
              <a:endParaRPr kumimoji="0" lang="en-US" sz="2200" b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045993" y="2819400"/>
              <a:ext cx="1367896" cy="1249680"/>
              <a:chOff x="2045993" y="2819400"/>
              <a:chExt cx="1367896" cy="1249680"/>
            </a:xfrm>
          </p:grpSpPr>
          <p:sp>
            <p:nvSpPr>
              <p:cNvPr id="21" name="Text Box 39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45993" y="3703320"/>
                <a:ext cx="1367896" cy="365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 anchor="ctr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/>
                <a:r>
                  <a:rPr lang="en-US" sz="2200" b="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2200" b="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8" name="AutoShape 41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>
                <a:off x="2438400" y="2819400"/>
                <a:ext cx="232363" cy="675853"/>
              </a:xfrm>
              <a:prstGeom prst="straightConnector1">
                <a:avLst/>
              </a:prstGeom>
              <a:noFill/>
              <a:ln w="76200" cmpd="sng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" name="Group 3"/>
            <p:cNvGrpSpPr/>
            <p:nvPr/>
          </p:nvGrpSpPr>
          <p:grpSpPr>
            <a:xfrm>
              <a:off x="1554480" y="1737360"/>
              <a:ext cx="1371600" cy="731520"/>
              <a:chOff x="1554480" y="1737360"/>
              <a:chExt cx="1371600" cy="731520"/>
            </a:xfrm>
          </p:grpSpPr>
          <p:sp>
            <p:nvSpPr>
              <p:cNvPr id="22" name="Rectangle 3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554480" y="1737360"/>
                <a:ext cx="1371600" cy="365760"/>
              </a:xfrm>
              <a:prstGeom prst="rect">
                <a:avLst/>
              </a:prstGeom>
              <a:solidFill>
                <a:srgbClr val="FF9999"/>
              </a:solidFill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60876" rIns="90000" bIns="45000" anchor="ctr"/>
              <a:lstStyle/>
              <a:p>
                <a:pPr algn="ctr"/>
                <a:r>
                  <a:rPr lang="en-US" sz="2200" b="0" dirty="0" err="1" smtClean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200" b="0" dirty="0" smtClean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-cache</a:t>
                </a:r>
                <a:endParaRPr lang="en-US" sz="2200" b="0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4" name="AutoShape 41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V="1">
                <a:off x="2240280" y="2103120"/>
                <a:ext cx="0" cy="365760"/>
              </a:xfrm>
              <a:prstGeom prst="straightConnector1">
                <a:avLst/>
              </a:prstGeom>
              <a:noFill/>
              <a:ln w="76200" cmpd="sng">
                <a:solidFill>
                  <a:srgbClr val="CC0000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2194560" y="3383280"/>
          <a:ext cx="1097280" cy="343019"/>
        </p:xfrm>
        <a:graphic>
          <a:graphicData uri="http://schemas.openxmlformats.org/drawingml/2006/table">
            <a:tbl>
              <a:tblPr/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28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en-US" sz="2800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AutoShape 4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26080" y="3017520"/>
            <a:ext cx="3657600" cy="4572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Content Placeholder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96875" y="4343399"/>
            <a:ext cx="8366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We will start by learning about Memory</a:t>
            </a:r>
          </a:p>
        </p:txBody>
      </p:sp>
      <p:sp>
        <p:nvSpPr>
          <p:cNvPr id="26" name="Rounded Rectangular Callout 25"/>
          <p:cNvSpPr/>
          <p:nvPr>
            <p:custDataLst>
              <p:tags r:id="rId10"/>
            </p:custDataLst>
          </p:nvPr>
        </p:nvSpPr>
        <p:spPr bwMode="auto">
          <a:xfrm>
            <a:off x="3337560" y="5169913"/>
            <a:ext cx="2468880" cy="1280160"/>
          </a:xfrm>
          <a:prstGeom prst="wedgeRoundRectCallout">
            <a:avLst>
              <a:gd name="adj1" fmla="val 41123"/>
              <a:gd name="adj2" fmla="val -784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2737779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C00000"/>
                </a:solidFill>
              </a:rPr>
              <a:t>An Address Refers to a Byte of Memory</a:t>
            </a:r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Conceptually, memory is a single, large array of bytes,</a:t>
            </a:r>
            <a:br>
              <a:rPr lang="en-US" sz="2400" dirty="0" smtClean="0"/>
            </a:br>
            <a:r>
              <a:rPr lang="en-US" sz="2400" dirty="0" smtClean="0"/>
              <a:t>each with a unique </a:t>
            </a:r>
            <a:r>
              <a:rPr lang="en-US" sz="2400" i="1" dirty="0" smtClean="0">
                <a:solidFill>
                  <a:srgbClr val="CC0000"/>
                </a:solidFill>
              </a:rPr>
              <a:t>address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smtClean="0"/>
              <a:t>(index)</a:t>
            </a:r>
          </a:p>
          <a:p>
            <a:pPr lvl="1">
              <a:defRPr/>
            </a:pPr>
            <a:r>
              <a:rPr lang="en-US" sz="2000" dirty="0" smtClean="0"/>
              <a:t>Each address is just a number represented in </a:t>
            </a:r>
            <a:r>
              <a:rPr lang="en-US" sz="2000" i="1" dirty="0" smtClean="0"/>
              <a:t>fixed-length</a:t>
            </a:r>
            <a:r>
              <a:rPr lang="en-US" sz="2000" dirty="0" smtClean="0"/>
              <a:t> binary</a:t>
            </a:r>
          </a:p>
          <a:p>
            <a:pPr lvl="2"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400" dirty="0" smtClean="0"/>
              <a:t>Programs </a:t>
            </a:r>
            <a:r>
              <a:rPr lang="en-US" sz="2400" dirty="0"/>
              <a:t>refer to </a:t>
            </a:r>
            <a:r>
              <a:rPr lang="en-US" sz="2400" dirty="0" smtClean="0"/>
              <a:t>bytes in memory by their </a:t>
            </a:r>
            <a:r>
              <a:rPr lang="en-US" sz="2400" i="1" dirty="0" smtClean="0"/>
              <a:t>addresses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000" dirty="0" smtClean="0"/>
              <a:t>Domain of possible addresses = </a:t>
            </a:r>
            <a:r>
              <a:rPr lang="en-US" sz="2000" i="1" dirty="0" smtClean="0">
                <a:solidFill>
                  <a:srgbClr val="C00000"/>
                </a:solidFill>
              </a:rPr>
              <a:t>address space</a:t>
            </a:r>
            <a:endParaRPr lang="en-US" sz="1600" i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000" dirty="0"/>
              <a:t>We can store addresses as data to “remember” where other data is in </a:t>
            </a:r>
            <a:r>
              <a:rPr lang="en-US" sz="2000" dirty="0" smtClean="0"/>
              <a:t>memory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 smtClean="0"/>
              <a:t>But not all values fit in a single byte</a:t>
            </a:r>
            <a:r>
              <a:rPr lang="en-US" sz="2400" dirty="0"/>
              <a:t>… (</a:t>
            </a:r>
            <a:r>
              <a:rPr lang="en-US" sz="2400" i="1" dirty="0"/>
              <a:t>e.g. </a:t>
            </a:r>
            <a:r>
              <a:rPr lang="en-US" sz="2400" dirty="0" smtClean="0"/>
              <a:t>351)</a:t>
            </a:r>
          </a:p>
          <a:p>
            <a:pPr lvl="1">
              <a:defRPr/>
            </a:pPr>
            <a:r>
              <a:rPr lang="en-US" sz="2000" dirty="0" smtClean="0"/>
              <a:t>Many operations actually use multi-byte values</a:t>
            </a:r>
            <a:endParaRPr lang="en-US" sz="1600" dirty="0" smtClean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17721" y="1341413"/>
            <a:ext cx="86658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00•••0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6978454" y="1341413"/>
            <a:ext cx="83292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FF•••F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20339"/>
              </p:ext>
            </p:extLst>
          </p:nvPr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63440" y="1143000"/>
              <a:ext cx="8481960" cy="1439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680" y="1136880"/>
                <a:ext cx="8491320" cy="14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choose to use 4-bit addresses, how big is our address space?</a:t>
            </a:r>
          </a:p>
          <a:p>
            <a:pPr lvl="1"/>
            <a:r>
              <a:rPr lang="en-US" i="1" dirty="0" smtClean="0"/>
              <a:t>i.e.</a:t>
            </a:r>
            <a:r>
              <a:rPr lang="en-US" dirty="0" smtClean="0"/>
              <a:t> How much space can we “refer to” using our addresses?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http://pollev.com/rea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</a:t>
            </a:r>
            <a:r>
              <a:rPr lang="en-US" b="1" dirty="0" smtClean="0">
                <a:solidFill>
                  <a:srgbClr val="FF9900"/>
                </a:solidFill>
              </a:rPr>
              <a:t>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srgbClr val="00B050"/>
                </a:solidFill>
              </a:rPr>
              <a:t>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4</a:t>
            </a:r>
            <a:r>
              <a:rPr lang="en-US" b="1" dirty="0" smtClean="0">
                <a:solidFill>
                  <a:srgbClr val="FF3399"/>
                </a:solidFill>
              </a:rPr>
              <a:t>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4</a:t>
            </a:r>
            <a:r>
              <a:rPr lang="en-US" b="1" dirty="0" smtClean="0">
                <a:solidFill>
                  <a:srgbClr val="00B0F0"/>
                </a:solidFill>
              </a:rPr>
              <a:t>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Machine “Words”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Instructions encoded into machine code (0’s and 1’s)</a:t>
                </a:r>
              </a:p>
              <a:p>
                <a:pPr lvl="1">
                  <a:defRPr/>
                </a:pPr>
                <a:r>
                  <a:rPr lang="en-US" dirty="0" smtClean="0"/>
                  <a:t>Historically (still true in some assembly languages), all instructions were exactly the size of 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word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n-US" dirty="0" smtClean="0"/>
                  <a:t>We have </a:t>
                </a:r>
                <a:r>
                  <a:rPr lang="en-US" i="1" dirty="0" smtClean="0"/>
                  <a:t>chosen</a:t>
                </a:r>
                <a:r>
                  <a:rPr lang="en-US" dirty="0" smtClean="0"/>
                  <a:t> to tie </a:t>
                </a:r>
                <a:r>
                  <a:rPr lang="en-US" dirty="0"/>
                  <a:t>w</a:t>
                </a:r>
                <a:r>
                  <a:rPr lang="en-US" dirty="0" smtClean="0"/>
                  <a:t>ord size to address size/width</a:t>
                </a:r>
              </a:p>
              <a:p>
                <a:pPr lvl="1">
                  <a:defRPr/>
                </a:pPr>
                <a:r>
                  <a:rPr lang="en-US" dirty="0" smtClean="0"/>
                  <a:t>word </a:t>
                </a:r>
                <a:r>
                  <a:rPr lang="en-US" dirty="0"/>
                  <a:t>size = address size = register </a:t>
                </a:r>
                <a:r>
                  <a:rPr lang="en-US" dirty="0" smtClean="0"/>
                  <a:t>size</a:t>
                </a:r>
              </a:p>
              <a:p>
                <a:pPr lvl="1">
                  <a:defRPr/>
                </a:pPr>
                <a:r>
                  <a:rPr lang="en-US" dirty="0"/>
                  <a:t>word size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addresses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 smtClean="0"/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 smtClean="0"/>
                  <a:t>Current x86 systems use </a:t>
                </a:r>
                <a:r>
                  <a:rPr lang="en-US" b="1" dirty="0" smtClean="0"/>
                  <a:t>64-bit (8-byte) words</a:t>
                </a:r>
              </a:p>
              <a:p>
                <a:pPr lvl="1">
                  <a:defRPr/>
                </a:pPr>
                <a:r>
                  <a:rPr lang="en-US" dirty="0" smtClean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 smtClean="0"/>
                  <a:t> addresses</a:t>
                </a:r>
                <a:br>
                  <a:rPr lang="en-US" dirty="0" smtClean="0"/>
                </a:br>
                <a:r>
                  <a:rPr lang="en-US" dirty="0" smtClean="0"/>
                  <a:t>2</a:t>
                </a:r>
                <a:r>
                  <a:rPr lang="en-US" baseline="30000" dirty="0" smtClean="0"/>
                  <a:t>64</a:t>
                </a:r>
                <a:r>
                  <a:rPr lang="en-US" dirty="0" smtClean="0"/>
                  <a:t> bytes </a:t>
                </a:r>
                <a:r>
                  <a:rPr lang="en-US" dirty="0" smtClean="0">
                    <a:latin typeface="Symbol" pitchFamily="18" charset="2"/>
                  </a:rPr>
                  <a:t>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1.8 x 10</a:t>
                </a:r>
                <a:r>
                  <a:rPr lang="en-US" b="1" baseline="30000" dirty="0" smtClean="0"/>
                  <a:t>19</a:t>
                </a:r>
                <a:r>
                  <a:rPr lang="en-US" b="1" dirty="0" smtClean="0"/>
                  <a:t> bytes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= 18 billion </a:t>
                </a:r>
                <a:r>
                  <a:rPr lang="en-US" dirty="0" err="1" smtClean="0"/>
                  <a:t>billion</a:t>
                </a:r>
                <a:r>
                  <a:rPr lang="en-US" dirty="0" smtClean="0"/>
                  <a:t> bytes </a:t>
                </a:r>
                <a:r>
                  <a:rPr lang="en-US" dirty="0" smtClean="0">
                    <a:cs typeface="Calibri" panose="020F0502020204030204" pitchFamily="34" charset="0"/>
                  </a:rPr>
                  <a:t>= 18 EB </a:t>
                </a:r>
                <a:r>
                  <a:rPr lang="en-US" dirty="0"/>
                  <a:t>(</a:t>
                </a:r>
                <a:r>
                  <a:rPr lang="en-US" dirty="0" err="1" smtClean="0"/>
                  <a:t>exabytes</a:t>
                </a:r>
                <a:r>
                  <a:rPr lang="en-US" dirty="0" smtClean="0"/>
                  <a:t>)</a:t>
                </a:r>
              </a:p>
              <a:p>
                <a:pPr lvl="1">
                  <a:defRPr/>
                </a:pPr>
                <a:r>
                  <a:rPr lang="en-US" dirty="0" smtClean="0"/>
                  <a:t>Actual physical address space:  </a:t>
                </a:r>
                <a:r>
                  <a:rPr lang="en-US" b="1" dirty="0" smtClean="0"/>
                  <a:t>48 bits</a:t>
                </a:r>
              </a:p>
            </p:txBody>
          </p:sp>
        </mc:Choice>
        <mc:Fallback xmlns=""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7"/>
                <a:stretch>
                  <a:fillRect l="-364" t="-1225" r="-1020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 smtClean="0"/>
              <a:t>Addresses still specify </a:t>
            </a:r>
            <a:br>
              <a:rPr lang="en-US" sz="2400" dirty="0" smtClean="0"/>
            </a:br>
            <a:r>
              <a:rPr lang="en-US" sz="2400" dirty="0" smtClean="0"/>
              <a:t>locations of </a:t>
            </a:r>
            <a:r>
              <a:rPr lang="en-US" sz="2400" i="1" dirty="0" smtClean="0"/>
              <a:t>bytes</a:t>
            </a:r>
            <a:r>
              <a:rPr lang="en-US" sz="2400" dirty="0" smtClean="0"/>
              <a:t> in memory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/>
              <a:t>Addresses of successive words </a:t>
            </a:r>
            <a:br>
              <a:rPr lang="en-US" sz="2000" dirty="0" smtClean="0"/>
            </a:br>
            <a:r>
              <a:rPr lang="en-US" sz="2000" dirty="0" smtClean="0"/>
              <a:t>differ by word size (in bytes):</a:t>
            </a:r>
            <a:br>
              <a:rPr lang="en-US" sz="2000" dirty="0" smtClean="0"/>
            </a:br>
            <a:r>
              <a:rPr lang="en-US" sz="2000" i="1" dirty="0" smtClean="0"/>
              <a:t>e.g.</a:t>
            </a:r>
            <a:r>
              <a:rPr lang="en-US" sz="2000" dirty="0" smtClean="0"/>
              <a:t> 4 (32-bit) or 8 (64-bit)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/>
              <a:t>Address  of  word 0, 1, … 10?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" name="Ink 7"/>
              <p14:cNvContentPartPr/>
              <p14:nvPr/>
            </p14:nvContentPartPr>
            <p14:xfrm>
              <a:off x="4816440" y="2198520"/>
              <a:ext cx="549000" cy="175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09240" y="2192040"/>
                <a:ext cx="560520" cy="176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rgbClr val="C00000"/>
                </a:solidFill>
              </a:rPr>
              <a:t>Address of a Word = Address of First Byte in the Word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</a:t>
            </a:r>
            <a:r>
              <a:rPr lang="en-US" sz="2400" dirty="0" smtClean="0"/>
              <a:t>still specify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/>
              <a:t>Addresses </a:t>
            </a:r>
            <a:r>
              <a:rPr lang="en-US" sz="2000" dirty="0"/>
              <a:t>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</a:t>
            </a:r>
            <a:r>
              <a:rPr lang="en-US" sz="2000" i="1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4 (32-bit) or 8 (64-bit)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of word 0, 1, </a:t>
            </a:r>
            <a:r>
              <a:rPr lang="en-US" sz="2000" dirty="0" smtClean="0"/>
              <a:t>… </a:t>
            </a:r>
            <a:r>
              <a:rPr lang="en-US" sz="2000" dirty="0"/>
              <a:t>10</a:t>
            </a:r>
            <a:r>
              <a:rPr lang="en-US" sz="2000" dirty="0" smtClean="0"/>
              <a:t>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C00000"/>
                </a:solidFill>
              </a:rPr>
              <a:t>Address of word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= address of </a:t>
            </a:r>
            <a:r>
              <a:rPr lang="en-US" sz="2400" i="1" dirty="0"/>
              <a:t>first</a:t>
            </a:r>
            <a:r>
              <a:rPr lang="en-US" sz="2400" dirty="0"/>
              <a:t> byte in </a:t>
            </a:r>
            <a:r>
              <a:rPr lang="en-US" sz="2400" dirty="0" smtClean="0"/>
              <a:t>word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address of </a:t>
            </a:r>
            <a:r>
              <a:rPr lang="en-US" sz="2000" i="1" dirty="0" smtClean="0">
                <a:solidFill>
                  <a:srgbClr val="FF0000"/>
                </a:solidFill>
              </a:rPr>
              <a:t>any</a:t>
            </a:r>
            <a:r>
              <a:rPr lang="en-US" sz="2000" dirty="0" smtClean="0">
                <a:solidFill>
                  <a:srgbClr val="FF0000"/>
                </a:solidFill>
              </a:rPr>
              <a:t> chunk of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memory is given by the address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of the first byte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b="1" i="1" dirty="0" smtClean="0"/>
              <a:t>Alignment</a:t>
            </a:r>
            <a:endParaRPr lang="en-US" sz="2000" dirty="0" smtClean="0"/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 smtClean="0">
                  <a:latin typeface="Roboto Regular" charset="0"/>
                  <a:cs typeface="Roboto Regular" charset="0"/>
                </a:rPr>
                <a:t>0000</a:t>
              </a:r>
              <a:endParaRPr lang="en-US" sz="14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 smtClean="0">
                  <a:latin typeface="Roboto Regular" charset="0"/>
                  <a:cs typeface="Roboto Regular" charset="0"/>
                </a:rPr>
                <a:t>0008</a:t>
              </a:r>
              <a:endParaRPr lang="en-US" sz="14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7018" y="3538396"/>
            <a:ext cx="4298973" cy="235327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</a:t>
            </a:r>
            <a:r>
              <a:rPr lang="en-US" dirty="0" smtClean="0"/>
              <a:t>(64-bit word view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 smtClean="0"/>
              <a:t>In this type of picture, each row is composed of 8 bytes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cell is a byte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64-bit </a:t>
            </a:r>
            <a:r>
              <a:rPr lang="en-US" dirty="0"/>
              <a:t>pointer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fit on </a:t>
            </a:r>
            <a:r>
              <a:rPr lang="en-US" dirty="0"/>
              <a:t>one row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7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8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0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22" name="Group 21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29" name="Rectangle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0" name="Straight Arrow Connector 49"/>
              <p:cNvCxnSpPr>
                <a:stCxn id="29" idx="2"/>
              </p:cNvCxnSpPr>
              <p:nvPr>
                <p:custDataLst>
                  <p:tags r:id="rId47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30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2" name="Straight Arrow Connector 51"/>
              <p:cNvCxnSpPr>
                <a:stCxn id="30" idx="2"/>
              </p:cNvCxnSpPr>
              <p:nvPr>
                <p:custDataLst>
                  <p:tags r:id="rId45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31" name="Rectangle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4" name="Straight Arrow Connector 53"/>
              <p:cNvCxnSpPr>
                <a:stCxn id="31" idx="2"/>
              </p:cNvCxnSpPr>
              <p:nvPr>
                <p:custDataLst>
                  <p:tags r:id="rId43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32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6" name="Straight Arrow Connector 55"/>
              <p:cNvCxnSpPr>
                <a:stCxn id="32" idx="2"/>
              </p:cNvCxnSpPr>
              <p:nvPr>
                <p:custDataLst>
                  <p:tags r:id="rId41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70" name="Rectangle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4" name="Straight Arrow Connector 73"/>
              <p:cNvCxnSpPr>
                <a:stCxn id="70" idx="2"/>
              </p:cNvCxnSpPr>
              <p:nvPr>
                <p:custDataLst>
                  <p:tags r:id="rId39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71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5" name="Straight Arrow Connector 74"/>
              <p:cNvCxnSpPr>
                <a:stCxn id="71" idx="2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72" name="Rectangle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6" name="Straight Arrow Connector 75"/>
              <p:cNvCxnSpPr>
                <a:stCxn id="72" idx="2"/>
              </p:cNvCxnSpPr>
              <p:nvPr>
                <p:custDataLst>
                  <p:tags r:id="rId35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7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7" name="Straight Arrow Connector 76"/>
              <p:cNvCxnSpPr>
                <a:stCxn id="73" idx="2"/>
              </p:cNvCxnSpPr>
              <p:nvPr>
                <p:custDataLst>
                  <p:tags r:id="rId33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39" name="Group 38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16" name="Left Brace 15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</a:t>
              </a:r>
              <a:r>
                <a:rPr lang="en-US" sz="2000" b="0" dirty="0" smtClean="0">
                  <a:latin typeface="Calibri" pitchFamily="34" charset="0"/>
                </a:rPr>
                <a:t>ne word</a:t>
              </a:r>
            </a:p>
          </p:txBody>
        </p:sp>
      </p:grpSp>
      <p:sp>
        <p:nvSpPr>
          <p:cNvPr id="88" name="TextBox 87"/>
          <p:cNvSpPr txBox="1"/>
          <p:nvPr>
            <p:custDataLst>
              <p:tags r:id="rId31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</a:t>
            </a:r>
            <a:r>
              <a:rPr lang="en-US" dirty="0" smtClean="0"/>
              <a:t>(64-bit word view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 smtClean="0"/>
              <a:t>In this type of picture, each row is composed of 8 bytes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cell is a byte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64-bit </a:t>
            </a:r>
            <a:r>
              <a:rPr lang="en-US" dirty="0"/>
              <a:t>pointer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fit </a:t>
            </a:r>
            <a:r>
              <a:rPr lang="en-US" dirty="0" smtClean="0"/>
              <a:t>on </a:t>
            </a:r>
            <a:r>
              <a:rPr lang="en-US" dirty="0"/>
              <a:t>one row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7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8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0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1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</a:t>
              </a:r>
              <a:r>
                <a:rPr lang="en-US" sz="2000" b="0" dirty="0" smtClean="0">
                  <a:latin typeface="Calibri" pitchFamily="34" charset="0"/>
                </a:rPr>
                <a:t>ne word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91" name="Group 90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113" name="Rectangle 1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4" name="Straight Arrow Connector 113"/>
              <p:cNvCxnSpPr>
                <a:stCxn id="113" idx="2"/>
              </p:cNvCxnSpPr>
              <p:nvPr>
                <p:custDataLst>
                  <p:tags r:id="rId63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111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2" name="Straight Arrow Connector 111"/>
              <p:cNvCxnSpPr>
                <a:stCxn id="111" idx="2"/>
              </p:cNvCxnSpPr>
              <p:nvPr>
                <p:custDataLst>
                  <p:tags r:id="rId61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109" name="Rectangle 1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0" name="Straight Arrow Connector 109"/>
              <p:cNvCxnSpPr>
                <a:stCxn id="109" idx="2"/>
              </p:cNvCxnSpPr>
              <p:nvPr>
                <p:custDataLst>
                  <p:tags r:id="rId59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4" name="Group 93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107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8" name="Straight Arrow Connector 107"/>
              <p:cNvCxnSpPr>
                <a:stCxn id="107" idx="2"/>
              </p:cNvCxnSpPr>
              <p:nvPr>
                <p:custDataLst>
                  <p:tags r:id="rId57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105" name="Rectangle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6" name="Straight Arrow Connector 105"/>
              <p:cNvCxnSpPr>
                <a:stCxn id="105" idx="2"/>
              </p:cNvCxnSpPr>
              <p:nvPr>
                <p:custDataLst>
                  <p:tags r:id="rId55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103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4" name="Straight Arrow Connector 103"/>
              <p:cNvCxnSpPr>
                <a:stCxn id="103" idx="2"/>
              </p:cNvCxnSpPr>
              <p:nvPr>
                <p:custDataLst>
                  <p:tags r:id="rId53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101" name="Rectangle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2" name="Straight Arrow Connector 101"/>
              <p:cNvCxnSpPr>
                <a:stCxn id="101" idx="2"/>
              </p:cNvCxnSpPr>
              <p:nvPr>
                <p:custDataLst>
                  <p:tags r:id="rId51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99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0" name="Straight Arrow Connector 99"/>
              <p:cNvCxnSpPr>
                <a:stCxn id="99" idx="2"/>
              </p:cNvCxnSpPr>
              <p:nvPr>
                <p:custDataLst>
                  <p:tags r:id="rId49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1187729" y="5254221"/>
            <a:ext cx="4197707" cy="323697"/>
            <a:chOff x="1187729" y="5254221"/>
            <a:chExt cx="4197707" cy="323697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08601" y="5254221"/>
              <a:ext cx="562975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0x0D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2001" y="5254221"/>
              <a:ext cx="53412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0x0E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57727" y="5254221"/>
              <a:ext cx="527709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0x0F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59953" y="5254221"/>
              <a:ext cx="54213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0x0C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736377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0x09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269777" y="5270141"/>
              <a:ext cx="55816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85503" y="5270141"/>
              <a:ext cx="55015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0x0B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187729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6393" y="3891551"/>
            <a:ext cx="5918360" cy="1378590"/>
            <a:chOff x="1456393" y="3891551"/>
            <a:chExt cx="5918360" cy="1378590"/>
          </a:xfrm>
          <a:effectLst>
            <a:glow rad="25400">
              <a:schemeClr val="accent3">
                <a:satMod val="175000"/>
              </a:schemeClr>
            </a:glow>
          </a:effectLst>
        </p:grpSpPr>
        <p:cxnSp>
          <p:nvCxnSpPr>
            <p:cNvPr id="38" name="Straight Arrow Connector 37"/>
            <p:cNvCxnSpPr>
              <a:stCxn id="33" idx="0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3531021" y="3891551"/>
              <a:ext cx="2206106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stCxn id="34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090089" y="3891551"/>
              <a:ext cx="2180438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5" idx="0"/>
            </p:cNvCxnSpPr>
            <p:nvPr>
              <p:custDataLst>
                <p:tags r:id="rId34"/>
              </p:custDataLst>
            </p:nvPr>
          </p:nvCxnSpPr>
          <p:spPr bwMode="auto">
            <a:xfrm flipV="1">
              <a:off x="4609062" y="3891551"/>
              <a:ext cx="223229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6" idx="0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5121582" y="3891551"/>
              <a:ext cx="225317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82" idx="0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1456393" y="3907471"/>
              <a:ext cx="220851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78" idx="0"/>
            </p:cNvCxnSpPr>
            <p:nvPr>
              <p:custDataLst>
                <p:tags r:id="rId37"/>
              </p:custDataLst>
            </p:nvPr>
          </p:nvCxnSpPr>
          <p:spPr bwMode="auto">
            <a:xfrm flipV="1">
              <a:off x="2005041" y="3907471"/>
              <a:ext cx="2193262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9" idx="0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2548860" y="3907471"/>
              <a:ext cx="2220269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0" idx="0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060579" y="3907471"/>
              <a:ext cx="224195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Pre-Course Survey due tonight @ 11:59 pm</a:t>
            </a:r>
          </a:p>
          <a:p>
            <a:r>
              <a:rPr lang="en-US" dirty="0"/>
              <a:t>Lab 0 due </a:t>
            </a:r>
            <a:r>
              <a:rPr lang="en-US" dirty="0" smtClean="0"/>
              <a:t>Monday (4/08)</a:t>
            </a:r>
            <a:endParaRPr lang="en-US" dirty="0"/>
          </a:p>
          <a:p>
            <a:r>
              <a:rPr lang="en-US" dirty="0" smtClean="0"/>
              <a:t>Homework 1 due Wednesday (4/10)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All course materials can be found on the website schedule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Get your machine set up for this class (VM or </a:t>
            </a:r>
            <a:r>
              <a:rPr lang="en-US" b="1" dirty="0" err="1">
                <a:solidFill>
                  <a:srgbClr val="C00000"/>
                </a:solidFill>
              </a:rPr>
              <a:t>attu</a:t>
            </a:r>
            <a:r>
              <a:rPr lang="en-US" b="1" dirty="0">
                <a:solidFill>
                  <a:srgbClr val="C00000"/>
                </a:solidFill>
              </a:rPr>
              <a:t>) as soon as </a:t>
            </a:r>
            <a:r>
              <a:rPr lang="en-US" b="1" dirty="0" smtClean="0">
                <a:solidFill>
                  <a:srgbClr val="C00000"/>
                </a:solidFill>
              </a:rPr>
              <a:t>possible!</a:t>
            </a:r>
          </a:p>
          <a:p>
            <a:pPr lvl="1"/>
            <a:r>
              <a:rPr lang="en-US" sz="2000" dirty="0" smtClean="0"/>
              <a:t>Bring your laptop to section tomorrow if you are having trouble.</a:t>
            </a:r>
            <a:endParaRPr lang="en-US" sz="2000" dirty="0"/>
          </a:p>
          <a:p>
            <a:endParaRPr lang="en-US" sz="1700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 and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refers to </a:t>
            </a:r>
            <a:r>
              <a:rPr lang="en-US" dirty="0">
                <a:solidFill>
                  <a:srgbClr val="000000"/>
                </a:solidFill>
              </a:rPr>
              <a:t>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</a:t>
            </a:r>
            <a:r>
              <a:rPr lang="en-US" dirty="0" smtClean="0">
                <a:solidFill>
                  <a:srgbClr val="000000"/>
                </a:solidFill>
              </a:rPr>
              <a:t>address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Address can point to </a:t>
            </a:r>
            <a:r>
              <a:rPr lang="en-US" i="1" dirty="0" smtClean="0"/>
              <a:t>any</a:t>
            </a:r>
            <a:r>
              <a:rPr lang="en-US" dirty="0" smtClean="0"/>
              <a:t>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Value 504 stored at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address </a:t>
            </a:r>
            <a:r>
              <a:rPr lang="en-US" dirty="0" smtClean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504</a:t>
            </a:r>
            <a:r>
              <a:rPr lang="en-US" baseline="-25000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1F8</a:t>
            </a:r>
            <a:r>
              <a:rPr lang="en-US" baseline="-25000" dirty="0" smtClean="0">
                <a:solidFill>
                  <a:srgbClr val="000000"/>
                </a:solidFill>
              </a:rPr>
              <a:t>16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= 0x 00 ... </a:t>
            </a:r>
            <a:r>
              <a:rPr lang="en-US" dirty="0">
                <a:solidFill>
                  <a:srgbClr val="000000"/>
                </a:solidFill>
              </a:rPr>
              <a:t>00 01 </a:t>
            </a:r>
            <a:r>
              <a:rPr lang="en-US" dirty="0" smtClean="0">
                <a:solidFill>
                  <a:srgbClr val="000000"/>
                </a:solidFill>
              </a:rPr>
              <a:t>F8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Pointer stored at</a:t>
            </a:r>
            <a:br>
              <a:rPr lang="en-US" dirty="0" smtClean="0"/>
            </a:br>
            <a:r>
              <a:rPr lang="en-US" dirty="0" smtClean="0">
                <a:solidFill>
                  <a:srgbClr val="4B2A85"/>
                </a:solidFill>
              </a:rPr>
              <a:t>0x38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points </a:t>
            </a:r>
            <a:r>
              <a:rPr lang="en-US" dirty="0">
                <a:solidFill>
                  <a:srgbClr val="000000"/>
                </a:solidFill>
              </a:rPr>
              <a:t>to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address </a:t>
            </a:r>
            <a:r>
              <a:rPr lang="en-US" dirty="0" smtClean="0">
                <a:solidFill>
                  <a:srgbClr val="4B2A85"/>
                </a:solidFill>
              </a:rPr>
              <a:t>0x08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Connector 33"/>
            <p:cNvCxnSpPr/>
            <p:nvPr>
              <p:custDataLst>
                <p:tags r:id="rId30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31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32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33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34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35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36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61" name="TextBox 60"/>
          <p:cNvSpPr txBox="1"/>
          <p:nvPr>
            <p:custDataLst>
              <p:tags r:id="rId1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5" name="U-Turn Arrow 54"/>
          <p:cNvSpPr/>
          <p:nvPr>
            <p:custDataLst>
              <p:tags r:id="rId2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 and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refers to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</a:t>
            </a:r>
            <a:r>
              <a:rPr lang="en-US" dirty="0" smtClean="0">
                <a:solidFill>
                  <a:srgbClr val="000000"/>
                </a:solidFill>
              </a:rPr>
              <a:t>address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Address can point to </a:t>
            </a:r>
            <a:r>
              <a:rPr lang="en-US" i="1" dirty="0" smtClean="0"/>
              <a:t>any</a:t>
            </a:r>
            <a:r>
              <a:rPr lang="en-US" dirty="0" smtClean="0"/>
              <a:t>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Pointer stored at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4B2A85"/>
                </a:solidFill>
              </a:rPr>
              <a:t>0x48</a:t>
            </a:r>
            <a:r>
              <a:rPr lang="en-US" dirty="0" smtClean="0"/>
              <a:t> points to </a:t>
            </a:r>
            <a:br>
              <a:rPr lang="en-US" dirty="0" smtClean="0"/>
            </a:br>
            <a:r>
              <a:rPr lang="en-US" dirty="0" smtClean="0"/>
              <a:t>address </a:t>
            </a:r>
            <a:r>
              <a:rPr lang="en-US" dirty="0" smtClean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 smtClean="0"/>
              <a:t>Pointer to a pointer!</a:t>
            </a:r>
          </a:p>
          <a:p>
            <a:r>
              <a:rPr lang="en-US" dirty="0" smtClean="0"/>
              <a:t>Is the data stored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smtClean="0">
                <a:solidFill>
                  <a:srgbClr val="4B2A85"/>
                </a:solidFill>
              </a:rPr>
              <a:t>0x08</a:t>
            </a:r>
            <a:r>
              <a:rPr lang="en-US" dirty="0" smtClean="0"/>
              <a:t> a pointer?</a:t>
            </a:r>
          </a:p>
          <a:p>
            <a:pPr lvl="1"/>
            <a:r>
              <a:rPr lang="en-US" dirty="0" smtClean="0"/>
              <a:t>Could be, depending</a:t>
            </a:r>
            <a:br>
              <a:rPr lang="en-US" dirty="0" smtClean="0"/>
            </a:br>
            <a:r>
              <a:rPr lang="en-US" dirty="0" smtClean="0"/>
              <a:t>on how you use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Connector 33"/>
            <p:cNvCxnSpPr/>
            <p:nvPr>
              <p:custDataLst>
                <p:tags r:id="rId39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40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41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42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43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44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45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59" name="U-Turn Arrow 58"/>
          <p:cNvSpPr/>
          <p:nvPr>
            <p:custDataLst>
              <p:tags r:id="rId1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0" name="U-Turn Arrow 59"/>
          <p:cNvSpPr/>
          <p:nvPr>
            <p:custDataLst>
              <p:tags r:id="rId2"/>
            </p:custDataLst>
          </p:nvPr>
        </p:nvSpPr>
        <p:spPr bwMode="auto">
          <a:xfrm rot="16200000">
            <a:off x="3739896" y="5365138"/>
            <a:ext cx="614066" cy="32794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1" name="TextBox 60"/>
          <p:cNvSpPr txBox="1"/>
          <p:nvPr>
            <p:custDataLst>
              <p:tags r:id="rId3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06240" y="5687568"/>
            <a:ext cx="4023360" cy="309295"/>
            <a:chOff x="4206240" y="3250406"/>
            <a:chExt cx="4023360" cy="309295"/>
          </a:xfrm>
        </p:grpSpPr>
        <p:sp>
          <p:nvSpPr>
            <p:cNvPr id="91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in C, you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  <a:endParaRPr lang="en-US" sz="1600" b="0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82815"/>
              </p:ext>
            </p:extLst>
          </p:nvPr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 (old)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31785"/>
              </p:ext>
            </p:extLst>
          </p:nvPr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 smtClean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Alignment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Aligned</a:t>
                </a:r>
                <a:r>
                  <a:rPr lang="en-US" b="1" dirty="0" smtClean="0"/>
                  <a:t>:</a:t>
                </a:r>
                <a:r>
                  <a:rPr lang="en-US" dirty="0" smtClean="0"/>
                  <a:t> 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More about alignment later in the course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good memory system performance, Intel </a:t>
                </a:r>
                <a:r>
                  <a:rPr lang="en-US" dirty="0" smtClean="0"/>
                  <a:t>(x86) recommends </a:t>
                </a:r>
                <a:r>
                  <a:rPr lang="en-US" dirty="0"/>
                  <a:t>data be aligned </a:t>
                </a:r>
              </a:p>
              <a:p>
                <a:pPr lvl="1"/>
                <a:r>
                  <a:rPr lang="en-US" dirty="0"/>
                  <a:t>However the x86-64 hardware will work correctly otherwise</a:t>
                </a:r>
              </a:p>
              <a:p>
                <a:pPr lvl="2"/>
                <a:r>
                  <a:rPr lang="en-US" dirty="0"/>
                  <a:t>Design choice:  x86-64 instructions are </a:t>
                </a:r>
                <a:r>
                  <a:rPr lang="en-US" i="1" dirty="0"/>
                  <a:t>variable</a:t>
                </a:r>
                <a:r>
                  <a:rPr lang="en-US" dirty="0"/>
                  <a:t> bytes long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760" cy="4974336"/>
              </a:xfrm>
              <a:blipFill rotWithShape="0">
                <a:blip r:embed="rId7"/>
                <a:stretch>
                  <a:fillRect l="-291" t="-1225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4034206547"/>
                  </p:ext>
                </p:ext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8"/>
                </p:custDataLst>
                <p:extLst>
                  <p:ext uri="{D42A27DB-BD31-4B8C-83A1-F6EECF244321}">
                    <p14:modId xmlns:p14="http://schemas.microsoft.com/office/powerpoint/2010/main" val="4034206547"/>
                  </p:ext>
                </p:ext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/>
                    <a:gridCol w="3291840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 rotWithShape="0">
                          <a:blip r:embed="rId9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should bytes within a word be ordered </a:t>
            </a:r>
            <a:r>
              <a:rPr lang="en-US" i="1" dirty="0" smtClean="0"/>
              <a:t>in memory?</a:t>
            </a:r>
          </a:p>
          <a:p>
            <a:pPr lvl="1">
              <a:defRPr/>
            </a:pPr>
            <a:r>
              <a:rPr lang="en-US" b="1" dirty="0" smtClean="0"/>
              <a:t>Example: </a:t>
            </a:r>
            <a:r>
              <a:rPr lang="en-US" dirty="0" smtClean="0"/>
              <a:t>store </a:t>
            </a:r>
            <a:r>
              <a:rPr lang="en-US" dirty="0"/>
              <a:t>the 4</a:t>
            </a:r>
            <a:r>
              <a:rPr lang="en-US" dirty="0" smtClean="0"/>
              <a:t>-byte (32-bit)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</a:p>
          <a:p>
            <a:pPr lvl="2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By convention, ordering of bytes called </a:t>
            </a:r>
            <a:r>
              <a:rPr lang="en-US" i="1" dirty="0" smtClean="0"/>
              <a:t>endianness</a:t>
            </a:r>
          </a:p>
          <a:p>
            <a:pPr lvl="1" eaLnBrk="1" hangingPunct="1">
              <a:defRPr/>
            </a:pPr>
            <a:r>
              <a:rPr lang="en-US" dirty="0" smtClean="0"/>
              <a:t>The two options are </a:t>
            </a:r>
            <a:r>
              <a:rPr lang="en-US" dirty="0" smtClean="0">
                <a:solidFill>
                  <a:srgbClr val="C00000"/>
                </a:solidFill>
              </a:rPr>
              <a:t>big-endian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 smtClean="0"/>
              <a:t>In which address does the least significant </a:t>
            </a:r>
            <a:r>
              <a:rPr lang="en-US" i="1" dirty="0" smtClean="0"/>
              <a:t>byte</a:t>
            </a:r>
            <a:r>
              <a:rPr lang="en-US" dirty="0" smtClean="0"/>
              <a:t> go?</a:t>
            </a:r>
          </a:p>
          <a:p>
            <a:pPr lvl="2">
              <a:defRPr/>
            </a:pPr>
            <a:r>
              <a:rPr lang="en-US" dirty="0" smtClean="0"/>
              <a:t>Based on </a:t>
            </a:r>
            <a:r>
              <a:rPr lang="en-US" i="1" dirty="0" smtClean="0"/>
              <a:t>Gulliver’s Travels</a:t>
            </a:r>
            <a:r>
              <a:rPr lang="en-US" dirty="0" smtClean="0"/>
              <a:t>:  tribes cut eggs on different sides </a:t>
            </a:r>
            <a:br>
              <a:rPr lang="en-US" dirty="0" smtClean="0"/>
            </a:br>
            <a:r>
              <a:rPr lang="en-US" dirty="0" smtClean="0"/>
              <a:t>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Big-endian </a:t>
            </a:r>
            <a:r>
              <a:rPr lang="en-US" b="0" dirty="0" smtClean="0"/>
              <a:t>(SPARC, z/Architecture)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 smtClean="0"/>
              <a:t>Little-endian </a:t>
            </a:r>
            <a:r>
              <a:rPr lang="en-US" b="0" dirty="0" smtClean="0"/>
              <a:t>(x86, x86-64)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Least significant byte has lowest address</a:t>
            </a:r>
          </a:p>
          <a:p>
            <a:pPr>
              <a:defRPr/>
            </a:pPr>
            <a:r>
              <a:rPr lang="en-US" dirty="0" smtClean="0"/>
              <a:t>Bi-endian (ARM, PowerPC)</a:t>
            </a:r>
          </a:p>
          <a:p>
            <a:pPr lvl="1">
              <a:defRPr/>
            </a:pPr>
            <a:r>
              <a:rPr lang="en-US" dirty="0" smtClean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 smtClean="0"/>
              <a:t>Example:</a:t>
            </a:r>
            <a:r>
              <a:rPr lang="en-US" dirty="0" smtClean="0"/>
              <a:t>  </a:t>
            </a:r>
            <a:r>
              <a:rPr lang="en-US" dirty="0" smtClean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Big-endian </a:t>
            </a:r>
            <a:r>
              <a:rPr lang="en-US" b="0" dirty="0" smtClean="0"/>
              <a:t>(SPARC, z/Architecture)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 smtClean="0"/>
              <a:t>Little-endian </a:t>
            </a:r>
            <a:r>
              <a:rPr lang="en-US" b="0" dirty="0" smtClean="0"/>
              <a:t>(x86, x86-64)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Least significant byte has lowest address</a:t>
            </a:r>
          </a:p>
          <a:p>
            <a:pPr>
              <a:defRPr/>
            </a:pPr>
            <a:r>
              <a:rPr lang="en-US" dirty="0" smtClean="0"/>
              <a:t>Bi-endian (ARM, PowerPC)</a:t>
            </a:r>
          </a:p>
          <a:p>
            <a:pPr lvl="1">
              <a:defRPr/>
            </a:pPr>
            <a:r>
              <a:rPr lang="en-US" dirty="0" smtClean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 smtClean="0"/>
              <a:t>Example:</a:t>
            </a:r>
            <a:r>
              <a:rPr lang="en-US" dirty="0" smtClean="0"/>
              <a:t>  </a:t>
            </a:r>
            <a:r>
              <a:rPr lang="en-US" dirty="0" smtClean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40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" name="Rectangle 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Byte Ordering </a:t>
            </a:r>
            <a:r>
              <a:rPr lang="en-US" dirty="0" smtClean="0"/>
              <a:t>Examples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8436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2738" y="312003"/>
            <a:ext cx="335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7145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Decimal: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12345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Binary: 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Hex: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0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9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715000" y="1960270"/>
            <a:ext cx="609600" cy="1219200"/>
            <a:chOff x="1152" y="2160"/>
            <a:chExt cx="384" cy="768"/>
          </a:xfrm>
        </p:grpSpPr>
        <p:sp>
          <p:nvSpPr>
            <p:cNvPr id="18509" name="Rectangle 4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39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10" name="Rectangle 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30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11" name="Rectangle 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512" name="Rectangle 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18508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1389" y="1406371"/>
            <a:ext cx="131831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IA32</a:t>
            </a: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x86-64</a:t>
            </a:r>
            <a:b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(little-endian)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10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324389" y="2112670"/>
            <a:ext cx="1066800" cy="914400"/>
            <a:chOff x="960" y="1920"/>
            <a:chExt cx="672" cy="576"/>
          </a:xfrm>
        </p:grpSpPr>
        <p:sp>
          <p:nvSpPr>
            <p:cNvPr id="18497" name="Line 23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8" name="Line 24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9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00" name="Line 28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2" name="Group 7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96347" y="5320351"/>
            <a:ext cx="609600" cy="1219200"/>
            <a:chOff x="4272" y="2832"/>
            <a:chExt cx="384" cy="768"/>
          </a:xfrm>
        </p:grpSpPr>
        <p:sp>
          <p:nvSpPr>
            <p:cNvPr id="18477" name="Rectangle 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8" name="Rectangle 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9" name="Rectangle 10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80" name="Rectangle 11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686810" y="3499489"/>
            <a:ext cx="822325" cy="1820862"/>
            <a:chOff x="507" y="1685"/>
            <a:chExt cx="518" cy="1147"/>
          </a:xfrm>
        </p:grpSpPr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73" name="Rectangle 54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74" name="Rectangle 55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75" name="Rectangle 56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76" name="Rectangle 57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72" name="Text Box 58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07" y="1685"/>
              <a:ext cx="518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x86-64</a:t>
              </a:r>
              <a:endParaRPr lang="en-US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7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85823" y="3494305"/>
            <a:ext cx="741363" cy="1843088"/>
            <a:chOff x="532" y="1671"/>
            <a:chExt cx="467" cy="1161"/>
          </a:xfrm>
        </p:grpSpPr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57" name="Rectangle 7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58" name="Rectangle 79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59" name="Rectangle 80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60" name="Rectangle 81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56" name="Text Box 8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32" y="1671"/>
              <a:ext cx="467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</a:t>
              </a:r>
              <a:endParaRPr lang="en-US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0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365273" y="4253551"/>
            <a:ext cx="407194" cy="914400"/>
            <a:chOff x="3312" y="1968"/>
            <a:chExt cx="672" cy="576"/>
          </a:xfrm>
        </p:grpSpPr>
        <p:sp>
          <p:nvSpPr>
            <p:cNvPr id="18451" name="Line 9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2" name="Line 9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3" name="Line 9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4" name="Line 93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83" name="Group 2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391189" y="1960270"/>
            <a:ext cx="609600" cy="1219200"/>
            <a:chOff x="1632" y="2064"/>
            <a:chExt cx="384" cy="768"/>
          </a:xfrm>
        </p:grpSpPr>
        <p:sp>
          <p:nvSpPr>
            <p:cNvPr id="85" name="Rectangle 16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30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6" name="Rectangle 1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39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88" name="Rectangle 1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84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92669" y="1409210"/>
            <a:ext cx="119135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b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(big-endian)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9" name="Group 5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30538" y="3494087"/>
            <a:ext cx="771526" cy="1839912"/>
            <a:chOff x="1581" y="1673"/>
            <a:chExt cx="486" cy="1159"/>
          </a:xfrm>
        </p:grpSpPr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92" name="Rectangle 6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6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tangle 63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95" name="Rectangle 64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91" name="Text Box 65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581" y="1673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659182" y="3477418"/>
            <a:ext cx="771526" cy="3059110"/>
            <a:chOff x="1581" y="1662"/>
            <a:chExt cx="486" cy="1927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1632" y="2821"/>
              <a:ext cx="384" cy="768"/>
              <a:chOff x="1632" y="2821"/>
              <a:chExt cx="384" cy="768"/>
            </a:xfrm>
          </p:grpSpPr>
          <p:sp>
            <p:nvSpPr>
              <p:cNvPr id="64" name="Rectangle 6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632" y="3205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632" y="3397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632" y="2821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632" y="3013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63" name="Text Box 65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581" y="1662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7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740146" y="4100688"/>
            <a:ext cx="609600" cy="1219200"/>
            <a:chOff x="4272" y="2832"/>
            <a:chExt cx="384" cy="768"/>
          </a:xfrm>
        </p:grpSpPr>
        <p:sp>
          <p:nvSpPr>
            <p:cNvPr id="69" name="Rectangle 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73" name="Group 10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221104" y="4267992"/>
            <a:ext cx="474886" cy="2133600"/>
            <a:chOff x="3312" y="1968"/>
            <a:chExt cx="967" cy="1344"/>
          </a:xfrm>
        </p:grpSpPr>
        <p:sp>
          <p:nvSpPr>
            <p:cNvPr id="74" name="Line 9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312" y="2544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5" name="Line 9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312" y="2160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6" name="Line 92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2352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7" name="Line 93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312" y="1968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9" name="TextBox 8"/>
          <p:cNvSpPr txBox="1"/>
          <p:nvPr>
            <p:custDataLst>
              <p:tags r:id="rId17"/>
            </p:custDataLst>
          </p:nvPr>
        </p:nvSpPr>
        <p:spPr>
          <a:xfrm>
            <a:off x="451512" y="1952062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x =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0x3039;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18"/>
            </p:custDataLst>
          </p:nvPr>
        </p:nvSpPr>
        <p:spPr>
          <a:xfrm>
            <a:off x="325376" y="3478861"/>
            <a:ext cx="310854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12345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y =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0x3039;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 smtClean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 smtClean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size of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a word)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05400" y="19602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05400" y="22650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25698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28746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01000" y="19617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01000" y="225004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01000" y="25713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 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01000" y="28761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27"/>
            </p:custDataLst>
          </p:nvPr>
        </p:nvCxnSpPr>
        <p:spPr bwMode="auto">
          <a:xfrm>
            <a:off x="451512" y="3350528"/>
            <a:ext cx="8294026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>
            <p:custDataLst>
              <p:tags r:id="rId28"/>
            </p:custDataLst>
          </p:nvPr>
        </p:nvGrpSpPr>
        <p:grpSpPr>
          <a:xfrm>
            <a:off x="3200400" y="4087157"/>
            <a:ext cx="609600" cy="1219200"/>
            <a:chOff x="3455905" y="4101944"/>
            <a:chExt cx="609600" cy="1219200"/>
          </a:xfrm>
        </p:grpSpPr>
        <p:sp>
          <p:nvSpPr>
            <p:cNvPr id="111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55905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55905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55905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55905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9" name="Group 118"/>
          <p:cNvGrpSpPr/>
          <p:nvPr>
            <p:custDataLst>
              <p:tags r:id="rId29"/>
            </p:custDataLst>
          </p:nvPr>
        </p:nvGrpSpPr>
        <p:grpSpPr>
          <a:xfrm>
            <a:off x="6054240" y="4129882"/>
            <a:ext cx="609600" cy="1219200"/>
            <a:chOff x="3501376" y="4101944"/>
            <a:chExt cx="609600" cy="1219200"/>
          </a:xfrm>
        </p:grpSpPr>
        <p:sp>
          <p:nvSpPr>
            <p:cNvPr id="120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01376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01376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01376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501376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>
            <p:custDataLst>
              <p:tags r:id="rId30"/>
            </p:custDataLst>
          </p:nvPr>
        </p:nvGrpSpPr>
        <p:grpSpPr>
          <a:xfrm>
            <a:off x="8297408" y="4087157"/>
            <a:ext cx="609600" cy="1219200"/>
            <a:chOff x="3419488" y="4101944"/>
            <a:chExt cx="609600" cy="1219200"/>
          </a:xfrm>
        </p:grpSpPr>
        <p:sp>
          <p:nvSpPr>
            <p:cNvPr id="125" name="Rectangle 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/>
          <p:cNvGrpSpPr/>
          <p:nvPr>
            <p:custDataLst>
              <p:tags r:id="rId31"/>
            </p:custDataLst>
          </p:nvPr>
        </p:nvGrpSpPr>
        <p:grpSpPr>
          <a:xfrm>
            <a:off x="8313331" y="5306357"/>
            <a:ext cx="609600" cy="1219200"/>
            <a:chOff x="3419488" y="4101944"/>
            <a:chExt cx="609600" cy="1219200"/>
          </a:xfrm>
        </p:grpSpPr>
        <p:sp>
          <p:nvSpPr>
            <p:cNvPr id="130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32"/>
            </p:custDataLst>
          </p:nvPr>
        </p:nvGrpSpPr>
        <p:grpSpPr>
          <a:xfrm>
            <a:off x="5410200" y="4088296"/>
            <a:ext cx="609600" cy="1219200"/>
            <a:chOff x="3419488" y="4101944"/>
            <a:chExt cx="609600" cy="1219200"/>
          </a:xfrm>
        </p:grpSpPr>
        <p:sp>
          <p:nvSpPr>
            <p:cNvPr id="145" name="Rectangle 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>
            <p:custDataLst>
              <p:tags r:id="rId33"/>
            </p:custDataLst>
          </p:nvPr>
        </p:nvGrpSpPr>
        <p:grpSpPr>
          <a:xfrm>
            <a:off x="5393845" y="5322579"/>
            <a:ext cx="609600" cy="1219200"/>
            <a:chOff x="3419488" y="4101944"/>
            <a:chExt cx="609600" cy="1219200"/>
          </a:xfrm>
        </p:grpSpPr>
        <p:sp>
          <p:nvSpPr>
            <p:cNvPr id="150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6" name="Ink 115"/>
              <p14:cNvContentPartPr/>
              <p14:nvPr/>
            </p14:nvContentPartPr>
            <p14:xfrm>
              <a:off x="825840" y="1504800"/>
              <a:ext cx="8001720" cy="500004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16480" y="1497600"/>
                <a:ext cx="8017560" cy="50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16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store the value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04</a:t>
            </a:r>
            <a:r>
              <a:rPr lang="en-US" dirty="0" smtClean="0"/>
              <a:t> as a </a:t>
            </a:r>
            <a:r>
              <a:rPr lang="en-US" b="1" i="1" dirty="0" smtClean="0"/>
              <a:t>word</a:t>
            </a:r>
            <a:r>
              <a:rPr lang="en-US" dirty="0" smtClean="0"/>
              <a:t> at address </a:t>
            </a:r>
            <a:r>
              <a:rPr lang="en-US" dirty="0" smtClean="0">
                <a:solidFill>
                  <a:srgbClr val="4B2A85"/>
                </a:solidFill>
              </a:rPr>
              <a:t>0x100</a:t>
            </a:r>
            <a:r>
              <a:rPr lang="en-US" dirty="0" smtClean="0"/>
              <a:t> in a big-endian, 64-bit machine</a:t>
            </a:r>
            <a:endParaRPr lang="en-US" dirty="0" smtClean="0">
              <a:solidFill>
                <a:srgbClr val="4B2A85"/>
              </a:solidFill>
            </a:endParaRPr>
          </a:p>
          <a:p>
            <a:r>
              <a:rPr lang="en-US" dirty="0" smtClean="0"/>
              <a:t>What is the </a:t>
            </a:r>
            <a:r>
              <a:rPr lang="en-US" b="1" i="1" dirty="0" smtClean="0"/>
              <a:t>byte of data</a:t>
            </a:r>
            <a:r>
              <a:rPr lang="en-US" dirty="0" smtClean="0"/>
              <a:t> stored at address </a:t>
            </a:r>
            <a:r>
              <a:rPr lang="en-US" dirty="0" smtClean="0">
                <a:solidFill>
                  <a:srgbClr val="4B2A85"/>
                </a:solidFill>
              </a:rPr>
              <a:t>0x104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http://pollev.com/rea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0x04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0x40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0x01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0x10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0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Endianness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Endianness only applies to memory storage</a:t>
            </a:r>
          </a:p>
          <a:p>
            <a:r>
              <a:rPr lang="en-US" dirty="0" smtClean="0"/>
              <a:t>Often programmer can ignore endianness because it is handled for you</a:t>
            </a:r>
          </a:p>
          <a:p>
            <a:pPr lvl="1"/>
            <a:r>
              <a:rPr lang="en-US" dirty="0" smtClean="0"/>
              <a:t>Bytes wired into correct place when reading or storing from memory </a:t>
            </a:r>
            <a:r>
              <a:rPr lang="en-US" sz="2000" dirty="0" smtClean="0"/>
              <a:t>(hardware)</a:t>
            </a:r>
            <a:endParaRPr lang="en-US" dirty="0" smtClean="0"/>
          </a:p>
          <a:p>
            <a:pPr lvl="1"/>
            <a:r>
              <a:rPr lang="en-US" dirty="0" smtClean="0"/>
              <a:t>Compiler and assembler generate correct behavior </a:t>
            </a:r>
            <a:r>
              <a:rPr lang="en-US" sz="2000" dirty="0" smtClean="0"/>
              <a:t>(software)</a:t>
            </a:r>
            <a:endParaRPr lang="en-US" dirty="0" smtClean="0"/>
          </a:p>
          <a:p>
            <a:r>
              <a:rPr lang="en-US" dirty="0" smtClean="0"/>
              <a:t>Endianness still shows up:</a:t>
            </a:r>
          </a:p>
          <a:p>
            <a:pPr lvl="1"/>
            <a:r>
              <a:rPr lang="en-US" dirty="0" smtClean="0"/>
              <a:t>Logical issues:  accessing different amount of data than how you stored it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tore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, access byte as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 smtClean="0"/>
              <a:t>Need to know exact values to debug memory errors</a:t>
            </a:r>
          </a:p>
          <a:p>
            <a:pPr lvl="1"/>
            <a:r>
              <a:rPr lang="en-US" dirty="0" smtClean="0"/>
              <a:t>Manual translation to and from machine code (in 351)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0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337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Memory is a long, </a:t>
                </a:r>
                <a:r>
                  <a:rPr lang="en-US" i="1" dirty="0" smtClean="0"/>
                  <a:t>byte-addressed</a:t>
                </a:r>
                <a:r>
                  <a:rPr lang="en-US" dirty="0" smtClean="0"/>
                  <a:t> array</a:t>
                </a:r>
              </a:p>
              <a:p>
                <a:pPr lvl="1"/>
                <a:r>
                  <a:rPr lang="en-US" dirty="0"/>
                  <a:t>Word size bounds the size of the </a:t>
                </a:r>
                <a:r>
                  <a:rPr lang="en-US" i="1" dirty="0"/>
                  <a:t>address space </a:t>
                </a:r>
                <a:r>
                  <a:rPr lang="en-US" dirty="0"/>
                  <a:t>and memory</a:t>
                </a:r>
              </a:p>
              <a:p>
                <a:pPr lvl="1"/>
                <a:r>
                  <a:rPr lang="en-US" dirty="0" smtClean="0"/>
                  <a:t>Different data types use different number of bytes</a:t>
                </a:r>
              </a:p>
              <a:p>
                <a:pPr lvl="1"/>
                <a:r>
                  <a:rPr lang="en-US" dirty="0"/>
                  <a:t>Address of chunk of memory given by address of lowest byte in </a:t>
                </a:r>
                <a:r>
                  <a:rPr lang="en-US" dirty="0" smtClean="0"/>
                  <a:t>chunk</a:t>
                </a:r>
              </a:p>
              <a:p>
                <a:pPr lvl="1"/>
                <a:r>
                  <a:rPr lang="en-US" dirty="0" smtClean="0"/>
                  <a:t>Object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</a:t>
                </a:r>
                <a:r>
                  <a:rPr lang="en-US" dirty="0" smtClean="0"/>
                  <a:t>is </a:t>
                </a:r>
                <a:r>
                  <a:rPr lang="en-US" i="1" dirty="0" smtClean="0"/>
                  <a:t>aligned</a:t>
                </a:r>
                <a:r>
                  <a:rPr lang="en-US" dirty="0" smtClean="0"/>
                  <a:t> if it has an </a:t>
                </a:r>
                <a:r>
                  <a:rPr lang="en-US" dirty="0"/>
                  <a:t>address that is a multiple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Pointers are data objects that </a:t>
                </a:r>
                <a:r>
                  <a:rPr lang="en-US" dirty="0" smtClean="0"/>
                  <a:t>hold addresses</a:t>
                </a:r>
                <a:endParaRPr lang="en-US" dirty="0"/>
              </a:p>
              <a:p>
                <a:r>
                  <a:rPr lang="en-US" dirty="0" smtClean="0"/>
                  <a:t>Endianness determines memory storage order for multi-byte data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Memory, Data,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Hardware - High Level Overview</a:t>
            </a:r>
          </a:p>
          <a:p>
            <a:r>
              <a:rPr lang="en-US" dirty="0"/>
              <a:t>Representing information as bits and bytes</a:t>
            </a:r>
          </a:p>
          <a:p>
            <a:pPr lvl="1"/>
            <a:r>
              <a:rPr lang="en-US" sz="2800" dirty="0">
                <a:ea typeface="+mn-ea"/>
                <a:cs typeface="+mn-cs"/>
              </a:rPr>
              <a:t>Memory is a byte-addressable array</a:t>
            </a:r>
          </a:p>
          <a:p>
            <a:pPr lvl="1"/>
            <a:r>
              <a:rPr lang="en-US" sz="2800" dirty="0">
                <a:ea typeface="+mn-ea"/>
                <a:cs typeface="+mn-cs"/>
              </a:rPr>
              <a:t>Machine “word” size = address size = register size</a:t>
            </a:r>
          </a:p>
          <a:p>
            <a:r>
              <a:rPr lang="en-US" dirty="0"/>
              <a:t>Organizing and addressing data in memory</a:t>
            </a:r>
          </a:p>
          <a:p>
            <a:pPr lvl="1"/>
            <a:r>
              <a:rPr lang="en-US" sz="2800" dirty="0">
                <a:ea typeface="+mn-ea"/>
                <a:cs typeface="+mn-cs"/>
              </a:rPr>
              <a:t>Endianness – ordering bytes in memory</a:t>
            </a:r>
          </a:p>
          <a:p>
            <a:r>
              <a:rPr lang="en-US" dirty="0"/>
              <a:t>Manipulating data in memory using C</a:t>
            </a:r>
          </a:p>
          <a:p>
            <a:r>
              <a:rPr lang="en-US" dirty="0"/>
              <a:t>Boolean algebra and bit-level manipulations</a:t>
            </a:r>
          </a:p>
          <a:p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</a:t>
            </a:r>
            <a:r>
              <a:rPr lang="en-US" dirty="0" smtClean="0"/>
              <a:t> Physical </a:t>
            </a:r>
            <a:r>
              <a:rPr lang="en-US" dirty="0"/>
              <a:t>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7"/>
          <a:stretch/>
        </p:blipFill>
        <p:spPr bwMode="auto">
          <a:xfrm>
            <a:off x="1143000" y="2019300"/>
            <a:ext cx="6832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959951" y="278488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empty slot)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5523188" y="173371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USB…</a:t>
            </a: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 rot="19009632">
            <a:off x="863113" y="2196128"/>
            <a:ext cx="221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Bus connections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16421" y="4870298"/>
            <a:ext cx="140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I/O</a:t>
            </a:r>
          </a:p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838200" y="610741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Storage connections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7052135" y="5716211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80967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</a:t>
            </a:r>
            <a:r>
              <a:rPr lang="en-US" dirty="0" smtClean="0"/>
              <a:t>:  </a:t>
            </a:r>
            <a:r>
              <a:rPr lang="en-US" dirty="0"/>
              <a:t>Logical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242" name="Oval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011363"/>
            <a:ext cx="1143000" cy="1143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1301750"/>
            <a:ext cx="1371600" cy="2563813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cxnSp>
        <p:nvCxnSpPr>
          <p:cNvPr id="10244" name="AutoShape 4"/>
          <p:cNvCxnSpPr>
            <a:cxnSpLocks noChangeShapeType="1"/>
            <a:stCxn id="10242" idx="6"/>
            <a:endCxn id="10243" idx="1"/>
          </p:cNvCxnSpPr>
          <p:nvPr>
            <p:custDataLst>
              <p:tags r:id="rId5"/>
            </p:custDataLst>
          </p:nvPr>
        </p:nvCxnSpPr>
        <p:spPr bwMode="auto">
          <a:xfrm>
            <a:off x="3886200" y="2582863"/>
            <a:ext cx="914400" cy="794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3838" y="5029200"/>
            <a:ext cx="838200" cy="685800"/>
          </a:xfrm>
          <a:prstGeom prst="flowChartMagneticDisk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</a:t>
            </a:r>
          </a:p>
        </p:txBody>
      </p:sp>
      <p:sp>
        <p:nvSpPr>
          <p:cNvPr id="1024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5257800"/>
            <a:ext cx="1143000" cy="457200"/>
          </a:xfrm>
          <a:prstGeom prst="flowChartMagneticDrum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</a:p>
        </p:txBody>
      </p:sp>
      <p:sp>
        <p:nvSpPr>
          <p:cNvPr id="1024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5029200"/>
            <a:ext cx="914400" cy="685800"/>
          </a:xfrm>
          <a:prstGeom prst="flowChartDisplay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USB</a:t>
            </a: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16288" y="3128962"/>
            <a:ext cx="1588" cy="12144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12938" y="4641850"/>
            <a:ext cx="1587" cy="3889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424238" y="4641850"/>
            <a:ext cx="6350" cy="6175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5045075" y="4643438"/>
            <a:ext cx="4763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484938" y="4643438"/>
            <a:ext cx="4762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0989" y="3886201"/>
            <a:ext cx="0" cy="4572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9788" y="5029200"/>
            <a:ext cx="1143000" cy="685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4343400"/>
            <a:ext cx="6172200" cy="381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33418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Hardware: 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0)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343399"/>
            <a:ext cx="8366125" cy="1990725"/>
          </a:xfrm>
        </p:spPr>
        <p:txBody>
          <a:bodyPr/>
          <a:lstStyle/>
          <a:p>
            <a:r>
              <a:rPr lang="en-US" dirty="0" smtClean="0"/>
              <a:t>The CPU </a:t>
            </a:r>
            <a:r>
              <a:rPr lang="en-US" dirty="0" smtClean="0">
                <a:solidFill>
                  <a:srgbClr val="C00000"/>
                </a:solidFill>
              </a:rPr>
              <a:t>executes</a:t>
            </a:r>
            <a:r>
              <a:rPr lang="en-US" dirty="0" smtClean="0"/>
              <a:t> instructions</a:t>
            </a:r>
          </a:p>
          <a:p>
            <a:r>
              <a:rPr lang="en-US" dirty="0" smtClean="0"/>
              <a:t>Memory </a:t>
            </a:r>
            <a:r>
              <a:rPr lang="en-US" dirty="0" smtClean="0">
                <a:solidFill>
                  <a:srgbClr val="C00000"/>
                </a:solidFill>
              </a:rPr>
              <a:t>stores</a:t>
            </a:r>
            <a:r>
              <a:rPr lang="en-US" dirty="0" smtClean="0"/>
              <a:t> data</a:t>
            </a:r>
          </a:p>
          <a:p>
            <a:pPr lvl="2"/>
            <a:endParaRPr lang="en-US" dirty="0"/>
          </a:p>
          <a:p>
            <a:r>
              <a:rPr lang="en-US" dirty="0" smtClean="0"/>
              <a:t>Binary encoding!</a:t>
            </a:r>
          </a:p>
          <a:p>
            <a:pPr lvl="1"/>
            <a:r>
              <a:rPr lang="en-US" dirty="0" smtClean="0"/>
              <a:t>Instructions </a:t>
            </a:r>
            <a:r>
              <a:rPr lang="en-US" i="1" dirty="0" smtClean="0"/>
              <a:t>are</a:t>
            </a:r>
            <a:r>
              <a:rPr lang="en-US" dirty="0" smtClean="0"/>
              <a:t> just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7"/>
              </p:custDataLst>
            </p:nvPr>
          </p:nvSpPr>
          <p:spPr bwMode="auto">
            <a:xfrm>
              <a:off x="1066800" y="1676400"/>
              <a:ext cx="2362200" cy="1981200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8" name="Rounded Rectangular Callout 7"/>
          <p:cNvSpPr/>
          <p:nvPr/>
        </p:nvSpPr>
        <p:spPr bwMode="auto">
          <a:xfrm>
            <a:off x="4560009" y="4955427"/>
            <a:ext cx="2377440" cy="1280160"/>
          </a:xfrm>
          <a:prstGeom prst="wedgeRoundRectCallout">
            <a:avLst>
              <a:gd name="adj1" fmla="val -69878"/>
              <a:gd name="adj2" fmla="val -4892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93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Aside:  Why Base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Electronic implementation</a:t>
            </a:r>
          </a:p>
          <a:p>
            <a:pPr lvl="1">
              <a:defRPr/>
            </a:pPr>
            <a:r>
              <a:rPr lang="en-US" dirty="0"/>
              <a:t>Easy to store with bi-stable elements</a:t>
            </a:r>
          </a:p>
          <a:p>
            <a:pPr lvl="1">
              <a:defRPr/>
            </a:pPr>
            <a:r>
              <a:rPr lang="en-US" dirty="0"/>
              <a:t>Reliably transmitted on noisy and inaccurate wires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Other bases possible, but not yet viable:</a:t>
            </a:r>
          </a:p>
          <a:p>
            <a:pPr lvl="1"/>
            <a:r>
              <a:rPr lang="en-US" dirty="0" smtClean="0"/>
              <a:t>DNA data storage (base 4:  A, C, G, T) is a hot topic</a:t>
            </a:r>
          </a:p>
          <a:p>
            <a:pPr lvl="1"/>
            <a:r>
              <a:rPr lang="en-US" dirty="0" smtClean="0"/>
              <a:t>Quantum computing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131009" y="2762250"/>
            <a:ext cx="6858000" cy="2171700"/>
            <a:chOff x="192" y="2388"/>
            <a:chExt cx="4320" cy="1368"/>
          </a:xfrm>
        </p:grpSpPr>
        <p:sp>
          <p:nvSpPr>
            <p:cNvPr id="6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2"/>
                </a:solidFill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2"/>
                </a:solidFill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68" y="2884"/>
              <a:ext cx="3732" cy="716"/>
            </a:xfrm>
            <a:custGeom>
              <a:avLst/>
              <a:gdLst>
                <a:gd name="T0" fmla="*/ 0 w 3578"/>
                <a:gd name="T1" fmla="*/ 706 h 716"/>
                <a:gd name="T2" fmla="*/ 157 w 3578"/>
                <a:gd name="T3" fmla="*/ 653 h 716"/>
                <a:gd name="T4" fmla="*/ 294 w 3578"/>
                <a:gd name="T5" fmla="*/ 643 h 716"/>
                <a:gd name="T6" fmla="*/ 547 w 3578"/>
                <a:gd name="T7" fmla="*/ 685 h 716"/>
                <a:gd name="T8" fmla="*/ 768 w 3578"/>
                <a:gd name="T9" fmla="*/ 653 h 716"/>
                <a:gd name="T10" fmla="*/ 894 w 3578"/>
                <a:gd name="T11" fmla="*/ 632 h 716"/>
                <a:gd name="T12" fmla="*/ 1021 w 3578"/>
                <a:gd name="T13" fmla="*/ 664 h 716"/>
                <a:gd name="T14" fmla="*/ 1178 w 3578"/>
                <a:gd name="T15" fmla="*/ 674 h 716"/>
                <a:gd name="T16" fmla="*/ 1273 w 3578"/>
                <a:gd name="T17" fmla="*/ 664 h 716"/>
                <a:gd name="T18" fmla="*/ 1305 w 3578"/>
                <a:gd name="T19" fmla="*/ 653 h 716"/>
                <a:gd name="T20" fmla="*/ 1347 w 3578"/>
                <a:gd name="T21" fmla="*/ 569 h 716"/>
                <a:gd name="T22" fmla="*/ 1463 w 3578"/>
                <a:gd name="T23" fmla="*/ 253 h 716"/>
                <a:gd name="T24" fmla="*/ 1547 w 3578"/>
                <a:gd name="T25" fmla="*/ 116 h 716"/>
                <a:gd name="T26" fmla="*/ 1642 w 3578"/>
                <a:gd name="T27" fmla="*/ 53 h 716"/>
                <a:gd name="T28" fmla="*/ 1831 w 3578"/>
                <a:gd name="T29" fmla="*/ 21 h 716"/>
                <a:gd name="T30" fmla="*/ 2031 w 3578"/>
                <a:gd name="T31" fmla="*/ 32 h 716"/>
                <a:gd name="T32" fmla="*/ 2073 w 3578"/>
                <a:gd name="T33" fmla="*/ 42 h 716"/>
                <a:gd name="T34" fmla="*/ 2252 w 3578"/>
                <a:gd name="T35" fmla="*/ 11 h 716"/>
                <a:gd name="T36" fmla="*/ 2315 w 3578"/>
                <a:gd name="T37" fmla="*/ 42 h 716"/>
                <a:gd name="T38" fmla="*/ 2389 w 3578"/>
                <a:gd name="T39" fmla="*/ 53 h 716"/>
                <a:gd name="T40" fmla="*/ 2557 w 3578"/>
                <a:gd name="T41" fmla="*/ 42 h 716"/>
                <a:gd name="T42" fmla="*/ 2620 w 3578"/>
                <a:gd name="T43" fmla="*/ 64 h 716"/>
                <a:gd name="T44" fmla="*/ 2715 w 3578"/>
                <a:gd name="T45" fmla="*/ 11 h 716"/>
                <a:gd name="T46" fmla="*/ 2768 w 3578"/>
                <a:gd name="T47" fmla="*/ 0 h 716"/>
                <a:gd name="T48" fmla="*/ 3041 w 3578"/>
                <a:gd name="T49" fmla="*/ 411 h 716"/>
                <a:gd name="T50" fmla="*/ 3157 w 3578"/>
                <a:gd name="T51" fmla="*/ 643 h 716"/>
                <a:gd name="T52" fmla="*/ 3347 w 3578"/>
                <a:gd name="T53" fmla="*/ 716 h 716"/>
                <a:gd name="T54" fmla="*/ 3441 w 3578"/>
                <a:gd name="T55" fmla="*/ 706 h 716"/>
                <a:gd name="T56" fmla="*/ 3462 w 3578"/>
                <a:gd name="T57" fmla="*/ 674 h 716"/>
                <a:gd name="T58" fmla="*/ 3578 w 3578"/>
                <a:gd name="T59" fmla="*/ 653 h 7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78"/>
                <a:gd name="T91" fmla="*/ 0 h 716"/>
                <a:gd name="T92" fmla="*/ 3578 w 3578"/>
                <a:gd name="T93" fmla="*/ 716 h 7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2" y="350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0.0V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92" y="326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0.5V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2" y="288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2.8V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2" y="264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3.3V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296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32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128" y="2388"/>
              <a:ext cx="192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34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 Additional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storage is finite in reality, everything is stored as “fixed” length</a:t>
            </a:r>
          </a:p>
          <a:p>
            <a:pPr lvl="1"/>
            <a:r>
              <a:rPr lang="en-US" dirty="0" smtClean="0"/>
              <a:t>Data is moved and manipulated in fixed-length chunks</a:t>
            </a:r>
          </a:p>
          <a:p>
            <a:pPr lvl="1"/>
            <a:r>
              <a:rPr lang="en-US" dirty="0" smtClean="0"/>
              <a:t>Multiple fixed lengths (</a:t>
            </a:r>
            <a:r>
              <a:rPr lang="en-US" i="1" dirty="0" smtClean="0"/>
              <a:t>e.g.</a:t>
            </a:r>
            <a:r>
              <a:rPr lang="en-US" dirty="0" smtClean="0"/>
              <a:t> 1 byte, 4 bytes, 8 bytes)</a:t>
            </a:r>
          </a:p>
          <a:p>
            <a:pPr lvl="1"/>
            <a:r>
              <a:rPr lang="en-US" dirty="0" smtClean="0"/>
              <a:t>Leading zeros now </a:t>
            </a:r>
            <a:r>
              <a:rPr lang="en-US" i="1" dirty="0" smtClean="0"/>
              <a:t>must</a:t>
            </a:r>
            <a:r>
              <a:rPr lang="en-US" dirty="0" smtClean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 smtClean="0"/>
              <a:t>Example</a:t>
            </a:r>
            <a:r>
              <a:rPr lang="en-US" dirty="0" smtClean="0"/>
              <a:t>:  the “eight-bit” representation of the number 4 is 0b00000100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 smtClean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 smtClean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119A7EE6-C103-40CC-92CA-6FF0F8F74C20}" vid="{F3D2EB43-1791-402A-ACFE-B794FD48924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34560</TotalTime>
  <Words>2204</Words>
  <Application>Microsoft Office PowerPoint</Application>
  <PresentationFormat>On-screen Show (4:3)</PresentationFormat>
  <Paragraphs>770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Roboto</vt:lpstr>
      <vt:lpstr>Roboto Regular</vt:lpstr>
      <vt:lpstr>Symbol</vt:lpstr>
      <vt:lpstr>Times New Roman</vt:lpstr>
      <vt:lpstr>Wingdings</vt:lpstr>
      <vt:lpstr>UWTheme-351-Au18</vt:lpstr>
      <vt:lpstr>Memory, Data, &amp; Addressing I CSE 351 Spring 2019</vt:lpstr>
      <vt:lpstr>Administrivia</vt:lpstr>
      <vt:lpstr>Roadmap</vt:lpstr>
      <vt:lpstr>Memory, Data, and Addressing</vt:lpstr>
      <vt:lpstr>Hardware:  Physical View</vt:lpstr>
      <vt:lpstr>Hardware:  Logical View</vt:lpstr>
      <vt:lpstr>Hardware:  351 View (version 0)</vt:lpstr>
      <vt:lpstr>Aside:  Why Base 2?</vt:lpstr>
      <vt:lpstr>Binary Encoding Additional Details</vt:lpstr>
      <vt:lpstr>Hardware:  351 View (version 0)</vt:lpstr>
      <vt:lpstr>Hardware:  351 View (version 1)</vt:lpstr>
      <vt:lpstr>Hardware:  351 View (version 1)</vt:lpstr>
      <vt:lpstr>An Address Refers to a Byte of Memory</vt:lpstr>
      <vt:lpstr>Peer Instruction Question</vt:lpstr>
      <vt:lpstr>Machine “Words”</vt:lpstr>
      <vt:lpstr>Word-Oriented Memory Organization</vt:lpstr>
      <vt:lpstr>Address of a Word = Address of First Byte in the Word</vt:lpstr>
      <vt:lpstr>A Picture of Memory (64-bit word view)</vt:lpstr>
      <vt:lpstr>A Picture of Memory (64-bit word view)</vt:lpstr>
      <vt:lpstr>Addresses and Pointers</vt:lpstr>
      <vt:lpstr>Addresses and Pointers</vt:lpstr>
      <vt:lpstr>Data Representations</vt:lpstr>
      <vt:lpstr>Memory Alignment</vt:lpstr>
      <vt:lpstr>Byte Ordering</vt:lpstr>
      <vt:lpstr>Byte Ordering</vt:lpstr>
      <vt:lpstr>Byte Ordering</vt:lpstr>
      <vt:lpstr>Byte Ordering Examples</vt:lpstr>
      <vt:lpstr>Peer Instruction Question:</vt:lpstr>
      <vt:lpstr>Endianness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Memory, Data, &amp; Addressing I CSE 351 Spring 2019</dc:title>
  <dc:creator>Ruth Anderson</dc:creator>
  <dc:description>Redesign of slides created by Randal E. Bryant and David R. O'Hallaron</dc:description>
  <cp:lastModifiedBy>Ruth Anderson</cp:lastModifiedBy>
  <cp:revision>915</cp:revision>
  <cp:lastPrinted>2018-09-27T23:16:18Z</cp:lastPrinted>
  <dcterms:created xsi:type="dcterms:W3CDTF">2014-04-03T06:57:01Z</dcterms:created>
  <dcterms:modified xsi:type="dcterms:W3CDTF">2019-04-07T21:15:56Z</dcterms:modified>
</cp:coreProperties>
</file>