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6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ink/ink8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ink/ink9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6.xml" ContentType="application/vnd.openxmlformats-officedocument.presentationml.notesSlide+xml"/>
  <Override PartName="/ppt/ink/ink10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.xml" ContentType="application/vnd.openxmlformats-officedocument.presentationml.notesSlide+xml"/>
  <Override PartName="/ppt/ink/ink11.xml" ContentType="application/inkml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8.xml" ContentType="application/vnd.openxmlformats-officedocument.presentationml.notesSlide+xml"/>
  <Override PartName="/ppt/ink/ink12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.xml" ContentType="application/vnd.openxmlformats-officedocument.presentationml.notesSlide+xml"/>
  <Override PartName="/ppt/ink/ink13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ink/ink14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0.xml" ContentType="application/vnd.openxmlformats-officedocument.presentationml.notesSlide+xml"/>
  <Override PartName="/ppt/ink/ink15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1.xml" ContentType="application/vnd.openxmlformats-officedocument.presentationml.notesSlide+xml"/>
  <Override PartName="/ppt/ink/ink16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2.xml" ContentType="application/vnd.openxmlformats-officedocument.presentationml.notesSlide+xml"/>
  <Override PartName="/ppt/ink/ink17.xml" ContentType="application/inkml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ink/ink18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ink/ink19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ink/ink20.xml" ContentType="application/inkml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3.xml" ContentType="application/vnd.openxmlformats-officedocument.presentationml.notesSlide+xml"/>
  <Override PartName="/ppt/ink/ink21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4" r:id="rId3"/>
    <p:sldId id="29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96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FFCC99"/>
    <a:srgbClr val="FFCC66"/>
    <a:srgbClr val="D5F1C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88966" autoAdjust="0"/>
  </p:normalViewPr>
  <p:slideViewPr>
    <p:cSldViewPr snapToGrid="0">
      <p:cViewPr varScale="1">
        <p:scale>
          <a:sx n="81" d="100"/>
          <a:sy n="81" d="100"/>
        </p:scale>
        <p:origin x="2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4EE-B116-4A04-92A0-A227706C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2:30:38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6548 921 0,'6'-7'82'16,"3"1"-66"-16,-3-2-16 0,3 0 0 0,3 3 46 0,-3-3 6 16,-7 0 0-16,1 0 1 0,3 6-39 0,-6-4-14 15,3 1 9-15,-6 0-9 16,-3-6 16-16,3 6-3 0,1 0 0 0,-4-3 0 0,-3 2 29 0,3-2 6 16,-3 0 0-16,0-2 1 0,-3 2 16 0,0 0 3 15,-3-3 1-15,3 6 0 0,-3 2-27 0,0 1-6 16,-5 2 0-16,2-8-1 0,-3 5-22 0,0-2-4 15,3 2-1-15,-3 1 0 0,1-6 0 0,-1 2 0 16,-6 1 0-16,-3 0 0 0,-3 2 0 0,1 6-8 16,-7-3 12-16,-3 0-4 0,-2 0 1 0,-4-3 0 15,-6 3 0-15,-5 3 0 0,-1 2-9 0,-5 3 0 16,-1 0-10-16,1 0 10 0,2 8 0 0,4-6 0 16,2 1 0-16,4 2 0 0,2 3 0 0,4 3 0 15,2 2 0-15,6 3 0 0,1-3 0 0,5 5 0 16,3 1 0-16,3 2 10 0,6 0-10 0,1 5 12 0,2 3-12 0,6 3 12 15,3 2-12-15,6 3 0 0,3 3 0 0,6 2 8 16,9-2-8-16,6-3 0 0,5-3 0 0,10 0 0 16,9-2 0-16,8 0 0 0,10 0-9 0,8-9 9 15,7-2 17-15,5-7 7 0,12-4 2 0,0-5 0 16,4-5 3-16,-1-5 1 0,3-6 0 0,-6-5 0 16,-2-5-21-16,-7-8-9 0,-3-6 8 0,-5-2-8 15,-7-5 44-15,-2-3 4 0,-7-5 1 0,-8 2 0 16,-7-5 15-16,-11 0 2 0,-3-3 1 0,-9 3 0 15,-10 3-41-15,-2 2-8 0,-9 1-2 0,0 4 0 16,-6-2-16-16,-6 5 0 0,-5 1 8 0,-4 4-8 31,-3 1-80-31,-6 7-19 0,-6 1-4 0,-2 10-927 0</inkml:trace>
  <inkml:trace contextRef="#ctx0" brushRef="#br0" timeOffset="1191.857">12878 13814 1591 0,'24'-16'70'0,"-12"11"15"0,3-3-68 0,-3 3-17 0,3-1 0 0,-3 1 0 15,0 0 36-15,-3 2 4 0,3-2 1 0,-10-1 0 16,4 1-21-16,-3 0-4 0,-3-3 0 0,-6 3-1 16,-2-3 27-16,-4 0 6 0,-6-3 0 0,-6-2 1 15,-3 0-20-15,-12-6-4 0,-11-2-1 0,-13 0 0 16,-8 2-16-16,-12-2-8 0,-7-3 8 0,-11 3-8 16,-9 3 0-16,-12-4 0 0,-9 9 0 0,-6 0 0 0,0 0 0 15,-3 5 0-15,-6 0 0 0,0 3 0 0,-5-1 0 16,-4 4 0-16,0 4 0 0,-3 4-11 0,4 2 11 15,-7-1 0-15,3 7 0 0,3 2 0 0,1 2 0 0,2 6 0 16,0 5 0-16,3 5 0 0,0 3 0 0,9 1 0 16,9 6 10-16,9 1-10 0,9-2 12 0,6 7-3 15,6 6-1-15,9 4 0 0,8 12-8 0,13-3-11 16,5 0 3-16,13 5 0 0,14 8 48 0,3-3 9 16,7 6 3-16,14-3 0 0,21 0-52 0,6 0-22 15,-1 5 2-15,19 0 0 16,12-5-44-16,14-5-8 0,10-8-1 15,11 0-1-15,13-1 58 0,17-4 16 0,9-6 0 0,18-5-8 0,12-5 8 0,8-6 0 16,4-2 8-16,6-9-8 0,12 1 27 0,5-5 1 0,1-6 0 16,5-3 0-16,4-2 0 0,5 0 0 0,-2-3 0 0,2-5 0 15,-5 0 6-15,5 0 2 0,0 3 0 0,1-3 0 16,-4 0-20-16,4-3-3 0,2 3-1 0,-2-5 0 16,2-1 3-16,-5-2 0 0,-4 0 0 0,-2-5 0 15,-4-3-4-15,-2-3-1 0,-1-2 0 0,-2 0 0 16,-3-3 13-16,-7 0 2 0,-8-5 1 0,-12-3 0 15,-6 6-26-15,-9-9 0 0,-12 1 8 0,-12-9-8 16,-15-2 8-16,-9-5-8 0,-14-6 12 0,-13-5-4 16,-11-2 46-16,-9-3 9 0,-13-9 1 0,-14-4 1 15,-12-8-7-15,-12-6-2 0,-11 0 0 0,-19-10 0 16,-12-5-44-16,-20-1-12 0,-15-2 0 0,-18 0 0 16,-16-1-71-16,-10 4-16 15,-16 7-3-15,-3 11-1 0,-3 11-59 16,-9 10-12-16,1 8-2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42:33.1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2-02T23:42:45.476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17836 574 132 0,'11'-6'52'0,"-8"4"-28"0,-3-1-2 0,3 0 20 16,-3 1 0-16,0-1 1 15</inkml:trace>
  <inkml:trace contextRef="#ctx0" brushRef="#br0" timeOffset="1">17847 550 412 0,'-11'-3'31'0,"-1"1"-7"16,-3 4-6-16,0 4 0 0,-3 4-12 15,0 6-6-15,0 3-3 16,3 4-1-16,6 4-2 16,7-1 1-16,2 3 1 15,5-5 2-15,7 0-6 16,6-8-2-16,3-3-12 15,0-2-6-15,3-3-16 16,0-3-5-16,-1-5-53 16</inkml:trace>
  <inkml:trace contextRef="#ctx0" brushRef="#br0" timeOffset="2">18050 566 148 0,'-12'-3'55'0,"12"3"-30"0,-3 0-14 0,0 3 15 15,0-3 5-15,-6 2 6 16,6 1-14-16,-6 2-3 16,-3 3-12-16,-3 6-3 0,1 4-1 15,2 6-5-15,3 2-1 16,3 1 1-16,3-3 0 15,6-3 3-15,3 0 1 16,6-5 1-16,-1-6 2 16,4-4-3-16,0-4 0 15,0-2-1-15,-3-5 1 16,0-3-2-16,-3-2 2 0,-3-9 0 16,-6-5 1-16,0 3 2 15,-3 2 1-15,0 6 1 16,0 3 0-16,0 2-4 15,3 2-1-15,0 4-3 16,0 2-1-16,0 8-4 16,3 5-1-16,0 3 0 15,3 2 2-15,6-2-3 16,-6 0 0-16,9 3-25 16,-6-6-9-16,-1-3-30 15,4-2-50 1,-6-5 30-16</inkml:trace>
  <inkml:trace contextRef="#ctx0" brushRef="#br0" timeOffset="3">18163 629 192 0,'-9'8'71'0,"12"8"-38"0,0 11-39 0,0-17 14 15,0 3 4-15,0 1 4 16,-3-1-1-16,3 0 1 15,-3 3-9-15,6-5-2 0,-6-4-1 16,0 1-2-16,0-2 1 16,0-6 2-16,0 0 2 15,0-3-1-15,-6-2-1 16,6-3-3-16,0-3-2 0,0-7 1 16,0-1 1-1,0 3-1-15,9 0 2 0,-3 3-2 16,0 0 2-16,0 2 0 15,3 3 3-15,3 3-3 16,-4 3-2-16,4 2 4 16,-3 5 4-16,0 11 1 15,0 2 2-15,-3 1-2 16,0 5-1-16,0-6-5 16,0 3-1-16,0-5-6 15,0-3-2-15,0-2-31 16,0-3-12-16,0-6-63 15,3-7-37-15,0-3 66 16</inkml:trace>
  <inkml:trace contextRef="#ctx0" brushRef="#br0" timeOffset="4">18348 605 220 0,'-6'0'82'0,"6"0"-44"0,0 3-22 0,0-3 22 16,0 0 0-16,0-3 2 16,0 1-20-16,0-3-9 15,0-3-7-15,3-3-8 0,-3 0-2 0,3 1-19 16,-3-1-7 0,2 1-29-16,1 2-14 0,3 0-29 15</inkml:trace>
  <inkml:trace contextRef="#ctx0" brushRef="#br0" timeOffset="5">18470 354 212 0,'-3'0'79'0,"6"0"-42"0,0 8-48 16,0-3 11-16,-3 9-1 15,8 4 5-15,-5 1 2 16,3 4 4-16,-3 9-5 15,-3 3-1-15,6 10 0 0,-6-3-2 0,3-2 1 16,-3-3-11 0,3-6-2-16,-3-2-48 15,3-5-57-15,-3-10 23 16</inkml:trace>
  <inkml:trace contextRef="#ctx0" brushRef="#br0" timeOffset="6">18410 611 276 0,'-3'-3'104'0,"9"3"-56"0,3-3-47 0,3 3 21 0,0-2-3 16,0-1 1 0,3-2-14-16,2 0-3 15,1-1-2-15,0 4-43 0,9-4-17 0,-3 1-67 16</inkml:trace>
  <inkml:trace contextRef="#ctx0" brushRef="#br0" timeOffset="7">18940 576 132 0,'0'-5'52'0,"0"2"-28"0,-3 1 3 0,3 2 23 15,-6 0-13-15,3 0-6 16,-6 2-18-16,-3 4-6 15,-3 4-5-15,0 4-4 0,0 12-1 16,4-2-1-16,2 2 0 16,3-2 3-16,6 0 0 15,3-6 3-15,6 1 1 16,0-6 5-16,2-2 5 16,1-6 2-16,3-8 3 0,-3-5-8 15,0-10-3-15,-3-9-2 16,0 1-1-16,0-3-2 15,-3-5-2-15,-6-1-4 16,0-2-2-16,-3 0 0 16,-3 3 2-16,0 5 4 15,-3 7 2-15,3 4 4 16,0 5 1-16,0 5-6 16,3 2-2-16,-3 6 0 15,6 11 0-15,9 0 5 16,-3 4 5-16,0 9-3 15,9 3 2-15,-6 2-5 16,-3 0 0-16,9 0-1 16,-3-3 1-16,-1 1-15 15,1-6-7-15,0-2-32 0,-3-6-13 16,0-5-43 0</inkml:trace>
  <inkml:trace contextRef="#ctx0" brushRef="#br0" timeOffset="8">19092 605 212 0,'0'8'79'0,"3"0"-42"0,-3 6-32 0,0-4 17 16,0 6-8-16,3 0 2 0,0 0-9 15,0 2-2 1,-3-2-3-16,6-3-15 0,-4 3-6 0,1-8-59 15,0-8-52 1,0-2 39-16</inkml:trace>
  <inkml:trace contextRef="#ctx0" brushRef="#br0" timeOffset="9">19083 523 220 0,'-3'-7'85'0,"6"7"-46"0,-3 0-76 15,0 0 0-15,0 0-17 16,9 2-5-16,-3 1 2 16,0 2 0-16</inkml:trace>
  <inkml:trace contextRef="#ctx0" brushRef="#br0" timeOffset="10">19175 643 176 0,'0'23'68'0,"0"-2"-36"0,6 1-31 0,-3-14 14 15,6 0 1-15,-6-1 4 16,0 1-1-16,0 3-2 16,0-6-9-16,-3 1-1 0,0-6 0 15,0 2 5-15,0-2 3 16,0-2 3-16,0-4 1 16,0-10-8-16,-3-2-2 0,3-1-5 15,0 1-1-15,3 2 1 16,-3 0 0-16,9 3-5 15,-3 2-1-15,0 1-2 16,3 2 0-16,-1 2-2 16,4 1-1-16,0 3-14 15,-3-1-6-15,6 3-8 16,-3 0-4-16,0 3 13 16,-3-1 5-16,0 3 10 15,-6 1 7-15,6-1 5 16,-3 0 2-16,0 1 10 15,0-1 3-15,-1 6 10 16,1-4-9-16,3 1-5 16,0-2-5-1,-3-4 0-15,3 1-2 0,6-6 0 16,-3-2-3-16,-3 0 1 16,-3-3-2-16,3 0-1 15,-12-3 1-15,-3 1 1 16,0 2-6-16,-3 0-1 15,-3 3-1-15,-3 5 4 16,6 2-1-16,-3 3-1 16,0 3 3-16,4 6 0 15,-1 4 1-15,6 1 2 16,0-1 1-16,3 1 1 16,6-1-5-16,0-2 1 15,2 0-13-15,4-3-7 16,9-5-40-1,0-5-58-15,3-6 22 0</inkml:trace>
  <inkml:trace contextRef="#ctx0" brushRef="#br0" timeOffset="11">19580 595 208 0,'-9'-5'77'0,"6"5"-42"0,-6 2-43 16,6 4 12-16,-3 1 5 15,0 1 3-15,-3 6-3 16,3 4-3-16,3 1-3 16,0 2-3-16,3-3 3 0,3 1 0 15,0-1 3-15,6 1-3 16,3-6 0-16,3-5-10 16,0-5-5-16,6-3-27 15,-1-3-13-15,-2-2-34 16</inkml:trace>
  <inkml:trace contextRef="#ctx0" brushRef="#br0" timeOffset="12">19687 373 160 0,'3'0'63'0,"-3"5"-34"0,3 3-21 0,0-3 34 16,0 14-9-16,0 2-6 16,3 5-2-16,-3 6-14 15,-3 2 0-15,6 3 2 0,-3 3-9 16,0-3-2-16,3-5-2 16,-3-3 0-16,6-5-16 15,-3-6-6-15,-1 1-33 16,-5-8-13-16,6-6-24 15</inkml:trace>
  <inkml:trace contextRef="#ctx0" brushRef="#br0" timeOffset="13">19601 566 256 0,'-3'-8'96'0,"6"8"-52"0,12-3-49 0,-7 1 17 15,-2-1 2-15,9-2 3 16,-3-1-8-16,3 1-5 16,3 2-3-16,3 1-6 0,0 2 1 15,-4 0-42-15,1 0-17 16,-3 0-45 0</inkml:trace>
  <inkml:trace contextRef="#ctx0" brushRef="#br0" timeOffset="14">19842 431 196 0,'0'0'74'0,"0"2"-40"0,3 14-27 16,0-8 20-16,0 3 8 15,0 2 8-15,-3 6-14 16,6 4-5-16,-3 4-14 15,-3-1-4-15,0 6-2 0,0-8-2 16,0 2-35 0,0-4-12-16,6-4-62 15,-1-7-46 1,4-6 63-16</inkml:trace>
  <inkml:trace contextRef="#ctx0" brushRef="#br0" timeOffset="15">19940 605 252 0,'3'6'96'0,"0"2"-52"0,0 2-45 0,0-2 20 15,0 3-11-15,6 2 0 16,-3 0-2-16,0 0-1 16,0 1-3-16,-3-4-6 0,6-2 0 15,2-2-27-15,-2-4-9 16,0-4-18-16,3-9-4 15,6-8-19-15</inkml:trace>
  <inkml:trace contextRef="#ctx0" brushRef="#br0" timeOffset="16">20125 545 216 0,'-9'5'82'0,"6"5"-44"0,-9 17-27 0,9-9 21 0,-9 9 7 15,3 5 6-15,-3 5-20 16,3-3-7-16,0 1-11 15,3-6-12-15,0-6-1 0,-3-1-38 16,9-4-13-16,0-2-68 16</inkml:trace>
  <inkml:trace contextRef="#ctx0" brushRef="#br0" timeOffset="17">20318 574 132 0,'-9'-6'52'0,"15"6"-28"0,3 0-19 0,-9 0 13 16,3 0-4-16,0 0 0 0,-3 3 5 16,6 2 2-16,-3 6-10 15,3 7 0-15,0 12 2 0,0 4-1 16,-3 3 1-16,3 3-1 16,-3-1 2-16,3-7-3 15,0-3-1-15,-1-2-6 16,-2-6-3-16,-3-5 2 15,6-3 0-15,-6-5 3 16,0-3 1-16,0-5-1 16,0-2-1-16,-6-4-3 15,6-2-2-15,-3-2 1 16,-2-1-1-16,5-2 0 16,-3-6 0-16,3 4 0 15,0-7 0-15,0 1 0 0,0-3 0 16,0-2-3-1,3-1 0-15,2 4-1 16,-2 1 3-16,6 4-2 0,-6 2 1 16,6 6 2-16,0 2 0 15,3 5 0-15,-3 3 0 16,0 3 2-16,0 5 1 16,-6-1 3-16,6 7 1 15,-9 2 3-15,0-6 4 16,-3 1-4-16,-3-1 0 15,-3-2-4-15,3 0 1 16,-3-5-11-16,0-1-2 16,0-2-17-16,0 3-8 0,6 0-21 15,-3-3-7-15</inkml:trace>
  <inkml:trace contextRef="#ctx0" brushRef="#br0" timeOffset="18">20550 629 132 0,'0'-2'52'0,"12"-4"-28"0,-15 9-6 15,3-3 18-15,0 0-7 0,0 0 0 16</inkml:trace>
  <inkml:trace contextRef="#ctx0" brushRef="#br0" timeOffset="19">20547 627 357 0,'-9'2'19'16,"0"6"-6"-16,0 3-8 0,0 5-2 16,1 2-6-16,2 1 0 15,0-1 1-15,-3 1 1 16,9 2-4-16,6-5 1 16,-3-3 4-16,3-2 2 15,6-6 0-15,-1-5-2 16,7-3 1-16,-6-2 1 15,-3-3 1-15,0-3 3 16,-6-7-1-16,3-9 0 16,-3 6-3-16,-3 0 1 0,0 5 0 15,-9 3 3-15,9 2-3 16,-3 4-2-16,-3 4-3 16,6 3-1-16,0 0-1 15,0 8 0-15,9 8 3 16,-3 0 2-16,0-1 0 15,0-1 2-15,-3 2-2 16,6-3 2-16,-6 3-2 16,6-8-1-16,-3 0-13 15,-3-3-4-15,6-3-62 16,-6 1-58 0,5-3 38-16</inkml:trace>
  <inkml:trace contextRef="#ctx0" brushRef="#br0" timeOffset="20">20723 598 88 0,'0'-3'35'0,"6"0"-18"0,-6 1 2 16,0 2 18-16,0 0 2 16,3 0 1-16,-3-3-4 15,0 0 0-15,-3 3-20 16,-3 3 6-16,3 0 5 0,-6 2-13 15,0 3-2-15,0 0-8 16,0 5-3-16,3-2 0 16,0-1-1-16,6 6-3 15,0-3 2-15,6 0-1 16,0 1-2-16,3-1 3 16,0 0 0-16,0 0 1 15,0 3 0-15,-6-5 0 16,6-1 0-16,-6-2 2 0,-3 0 1 15,0 0 1-15,0-2 0 16,-6-1-2-16,0-5-2 16,-3 0-21-16,6-3-9 15,-3 1-47 1,0-1-59-16,0 0 31 16</inkml:trace>
  <inkml:trace contextRef="#ctx0" brushRef="#br0" timeOffset="21">20866 595 156 0,'0'-8'57'0,"0"5"-30"0,0 1-5 15,0 2 20-15,0 0-5 16,0 0 1-16</inkml:trace>
  <inkml:trace contextRef="#ctx0" brushRef="#br0" timeOffset="22">20851 590 415 0,'-15'5'13'0,"3"0"-9"0,3 0-3 16,6 3 0-16,-3 6-2 16,6-1-2-16,9 5-1 15,0 1 0-15,0-1 3 16,-6 1 2-16,6-1 6 15,-3 1 4-15,-6-3 18 16,-9-3-7 0,0-2-15-16,-9-3-7 15,6 0-54-15,-6-3-24 16,-3 3-44 0</inkml:trace>
  <inkml:trace contextRef="#ctx0" brushRef="#br0" timeOffset="23">18193 955 108 0,'0'-8'44'0,"0"8"-24"0,3-3-8 0,-3 3 16 16,0 0 8-16,0 0 8 16,0 0-15-16,0 0-5 0,3 8-14 15,-3 5 0-15,0 6 3 16,0 2-5-16,0 5 0 0,3 9-4 15,-3-3-1-15,3-1 1 16,-3-4 0-16,0-3-5 16,3-3-1-16,-3-3-26 15,0-7-9-15,0-3-67 16</inkml:trace>
  <inkml:trace contextRef="#ctx0" brushRef="#br0" timeOffset="24">18112 1111 208 0,'-12'-13'79'0,"15"13"-42"0,-3 0-37 16,0 0 18-16,3 0-3 0,3 0 3 16,3 0-4-16,3-3 0 15,0 0-8-15,3 1-6 0,-3 2-3 16,12-3-5-16,0 0-2 15,-4 1-42-15,-2-1-17 16,-3 0-23 0</inkml:trace>
  <inkml:trace contextRef="#ctx0" brushRef="#br0" timeOffset="25">18321 965 156 0,'-3'0'57'0,"3"3"-30"0,3 5-23 0,-3 0 15 0,3 5 9 16,-3 6 4-16,0 4-1 15,0 9-1-15,0 0-17 16,0-3-6-16,0-5-2 0,0-3-3 16,0-3 1-16,0-2 0 15,0-5 1-15,0-3-5 16,6-3 1-16,-6-5-7 15,6-5 0-15,0-3 1 16,2-3 1-16,4-7 0 16,0 5 4-16,0-6-2 0,-3 6 1 15,0 10 0-15,0 1 0 16,0 10 6-16,0 2 5 16,-3 1-5-16,0-1-2 15,-3 1-1 1,3-1-1-16,-3 4-5 0,0-6 1 15,0-3-42-15,3-2-17 16,3-1-32 0</inkml:trace>
  <inkml:trace contextRef="#ctx0" brushRef="#br0" timeOffset="26">18547 1158 208 0,'-3'0'77'0,"3"11"-42"0,3 2-39 0,-3-5 13 0,6 3-5 16,-3 5 2-16,0-3-3 16,0 0 0-16,-3-2-1 15,3-3-6-15,0-3-2 0,-3-5-61 16,6 0-54 0,-3-3 38-16</inkml:trace>
  <inkml:trace contextRef="#ctx0" brushRef="#br0" timeOffset="27">18496 1031 196 0,'-12'-5'74'0,"21"5"-40"0,-6 0-44 0,3 0 11 16</inkml:trace>
  <inkml:trace contextRef="#ctx0" brushRef="#br0" timeOffset="28">18517 1029 288 0,'9'5'-5'15,"3"0"-54"-15,-3 1-23 16,6-1 21-16,0 0 12 15</inkml:trace>
  <inkml:trace contextRef="#ctx0" brushRef="#br0" timeOffset="29">18648 1113 192 0,'-3'0'74'0,"-3"-10"-40"0,3 2-40 15,0 13 62-15,-3 1-20 16,6-1-18-16,-3 5-11 15,0 1-6-15,3 0-4 0,3 2 2 16,0 0-1-16,6 3 0 0,0-3 0 16,-6 3 0-16,6-3 2 15,-3-2 2-15,-3-3 3 16,-3 0 4-16,0 0-2 16,-3-3 1-16,-3-2-5 15,-3-3 0-15,6 0-17 16,-6-3-5-16,0 3-37 15,3-3-17-15,3 3-21 16</inkml:trace>
  <inkml:trace contextRef="#ctx0" brushRef="#br0" timeOffset="30">19184 1103 172 0,'0'13'66'0,"-3"-13"-36"0,-15 0-15 16,15-3 20-16,-6 9-10 15,0 4-5-15,-3 4-11 16,0-1-6-16,-2 3-2 15,8 2-4-15,-3 3 2 0,3-2 1 16,6-3 0-16,6-3 0 16,0-2 2-16,3-3-6 15,-1-6 1-15,4-4-1 16,6-4-1-16,0-2-7 16,-3-2-3-16,-9-1 8 0,-3-5 6 15,-3-8 5 1,0 1 3-16,0 9-1 15,0-1 1-15,0 9 0 0,0 1 3 16,0 16 10 0,0-1-11-16,0 3-2 15,9 1-4-15,-3-1 0 16,0 5-2-16,3-4-1 16,-3-1-17-16,0-3-9 15,3-4-46 1,5-1-56-16,-2-2 34 15</inkml:trace>
  <inkml:trace contextRef="#ctx0" brushRef="#br0" timeOffset="31">19336 1127 212 0,'-15'-6'82'0,"9"9"-44"0,-3-3-36 16,6 3 17-16,-3 7-15 15,-6 4-1-15,3-1 1 16,6 3 5-16,-3-1-5 15,3 4-4-15,0-3-3 0,6-3 2 16,0-2 2-16,3 5 0 16,3-11-1-16,0-2 5 15,3-3 1-15,-3-6-2 16,0-2-1-16,-3-2-1 16,3-4 1-16,-9-7-4 0,0-10 0 15,0 1 1 1,0-1 2-16,-3-1 1 15,-3 3 1-15,3 2 0 0,-3 6 2 16,3 5 3-16,0 3 2 16,-3 3-5-16,6 4-4 15,0 9-1-15,0 7 1 16,0 6 1-16,0 3 1 16,6 13-2-16,0-1-2 15,0-2 1-15,-3-2-1 16,6-3-29-16,0-6-10 15,3-2-78 1,14 0-34-16,-2-8 79 0</inkml:trace>
  <inkml:trace contextRef="#ctx0" brushRef="#br0" timeOffset="32">19499 1161 236 0,'-6'-3'90'0,"1"11"-48"0,-4-2-49 15,0-1 14-15,-6 6-7 16,-3 2 0-16,9 3 2 16,-3 0 1-16,3-3-1 15,0 5-4-15,9 3 1 0,9-5 1 16,6-2 0-16,0-9 0 16,-3-8 2-16,6-2 1 15,-6-3 1-15,5-5-2 0,-5-6 1 16,-6 1 0-16,0-14 1 15,-3-5-2-15,-3 0-2 16,-3 0-2-16,-3 0 1 16,0 5 1-16,-3 6 2 15,-2 2 3-15,2 5 2 16,0 9-1-16,3 2-1 16,6 5-3-16,3 8 1 15,0 9-2-15,3 7 2 16,-3 8 0-16,6 5 3 15,-1 3-3-15,1-2 0 16,0-4-1-16,0-1-2 0,-3-4-41 16,3-7-18-16,3-6-52 15</inkml:trace>
  <inkml:trace contextRef="#ctx0" brushRef="#br0" timeOffset="33">19636 1185 184 0,'0'3'68'0,"6"7"-36"0,9 3-35 15,-12-5 11-15,3 3 16 16,-3-1 11-16,0 1-5 16,0-3 0-1,0 0-17-15,-3 5-6 0,0-8-2 0,0-5 1 16,0 0-1-16,0 0 0 15,0-2-3-15,0-3-2 16,0-1-2-16,0-2 1 16,0 0 1-16,0-2 2 15,3-1-3-15,3 3-2 16,0 0-7-16,3 0-2 16,0-2-35-16,0 4-14 15,0 4-42 1</inkml:trace>
  <inkml:trace contextRef="#ctx0" brushRef="#br0" timeOffset="34">19803 1203 208 0,'-3'3'79'0,"6"2"-42"0,3 1-43 0,-3-6 12 0,6 5 5 15,-3-2 5-15,0 2 3 16,9-2 1-16,0-3-11 15,-4 0-1-15,7-3-1 0,-6-2-3 16,3-1-3-16,-9 1 2 16,3-3 2-16,-9 0-2 15,0-5 0-15,-3 2-1 16,-6 3-2-16,-9 3-4 16,3 8-2-16,-2 2-4 15,-1 0-1-15,-3 3 8 16,9 3 4-16,0-1-3 15,3 6 2-15,3-2 6 0,3-1 6 16,3 5-2-16,3 3 0 16,6-2-6-16,0-3-3 15,6-3 2-15,3-2 0 16,0-3-17-16,-1-3-5 16,1-8-73-1,3-5-57-15,-6-2 48 16</inkml:trace>
  <inkml:trace contextRef="#ctx0" brushRef="#br0" timeOffset="35">20095 1203 132 0,'-3'-5'52'0,"6"5"-28"0,-3-3-26 16,0 3 9-16,0 0 10 15,0 0 6-15,0-2 0 16,0 2-2-16,0 0-11 16,0 0 7-16,-9 0 23 15,0 0-2-15,-3 2-1 16,3 1-3-16,3 0-11 15,0-1-3-15,-3 9-12 16,9-6-10-16,0 3-1 16,0 3-1-16,9-1-1 15,3 1 4-15,3 5 0 16,0-3 1-16,-3 6 2 16,-3-6-1-16,-3 0 2 15,-3-2 2-15,-6-3 2 16,-9 0-1-16,-3-3-1 15,3 0-3-15,-6-2-2 16,6-6-4-16,0-2-2 16,0 5-26-16,3-3-11 0,3 1-49 15,6-1-21-15,9-8 16 16</inkml:trace>
  <inkml:trace contextRef="#ctx0" brushRef="#br0" timeOffset="36">20217 1217 244 0,'-3'-14'90'0,"-3"14"-48"0,6 0-38 15,0 0 19-15,0 0 9 16,-3 0 9-16,-3 0 3 16,-6 3 3-16,3 2-26 15,6-2-3-15,-6 2-1 0,9 1-14 16,-3 2-3-16,3-3-6 0,3 5 1 15,3-2 3 1,0 8 1-16,3-3 1 0,3 3 2 16,-6 0-1-16,-3-3-1 15,-3 1 3-15,-3-1 0 16,-6-3-1 0,-3 1-2-16,-6 0-48 0,-6-3-22 15,4 0-89 1</inkml:trace>
  <inkml:trace contextRef="#ctx1" brushRef="#br1">42 90 727 0,'0'0'32'0,"0"0"7"0,0 0-31 0,0 0-8 0,0 0 0 0,0 0 0 15,0 0 74-15,0 0 14 0,6-6 2 0,-6 1 1 16,0 5-51-16,0 0-9 0,3-8-3 0,0 3 0 16,-3 5 8-16,0 0 2 0,0 0 0 0,0 0 0 15,0 0 2-15,0 0 0 0,0 0 0 0,0 0 0 16,0 0 0-16,0 0 0 0,0 0 0 0,0 0 0 15,0 0-14-15,0 0-2 0,0 0-1 0,0 0 0 16,0 0-7-16,0 0 0 0,0 0-1 0,0 0 0 16,-6 0-1-16,6 0 0 0,0 0 0 0,0 0 0 15,0 0 4-15,0 0 1 0,0 0 0 0,0 0 0 16,0 0 5-16,0 0 2 0,0 0 0 0,0 0 0 16,0 0 0-16,0 0 0 0,0 0 0 0,0 0 0 15,0 0-26-15,6 2-16 0,0 1 3 0,2 0 0 16,1 2 13-16,0-2 15 0,3-1-3 0,-3-2-1 15,6 3-11-15,-3 0 0 0,3-3 0 0,0 0 8 16,0 0-8-16,5 0 0 0,-5 0 0 0,3 0 0 0,0-6 0 0,-3 1 0 16,3 2-10-16,0 1 10 0,2-1 0 0,-8-2 0 15,6-1 0-15,3 1 0 0,-6 2 0 0,0-2 0 16,0 0 0-16,0 2 0 0,-1-2 9 0,-2 2-9 16,3-2 0-16,-9 2 9 0,3 1-9 0,0-1 12 15,-3-2-12-15,0 5 12 0,0-3-2 0,-6 3 0 16,9-2 0-16,-9 2 0 0,0 0-2 0,0 0-8 15,0 0 12-15,0 0-4 0,0 0-8 0,0 0 0 16,0 0 9-16,0 0-9 0,0 0 12 0,0 0-3 16,0 0 0-16,-12-3 0 0,3 0-9 0,0 1-11 15,-3 4 3-15,3 4 0 0,-6-1 0 0,3 3 0 0,-2-3 0 16,-1 0 0-16,-3 3 8 0,3 0 0 0,3 0-9 16,-6 0 9-16,6 0 0 0,-3-3 0 0,4 1 0 0,-4-1 0 15,0 0 0-15,0 0 0 0,3 1 0 0,3-4 0 16,-12 1 0-16,6 0 0 0,3-1 0 0,3 1 0 15,1 0 0-15,-4-1 0 0,0 4 0 0,0-4 0 16,3 1 0-16,-3-3 0 0,3 3 0 0,-6-1 0 16,9-2 0-16,-6 3 0 0,6-3 0 0,-3 0 0 15,0 2 0-15,4-2 0 0,-4 0 0 0,3 0 0 16,0 3 0-16,0-3 0 0,3 0 0 0,-3 0 0 16,3 3 0-16,3-3 0 0,0 0 0 0,0 0 0 15,0 0 0-15,0 0 0 0,-9 2 0 0,9-2 0 16,0 0-8-16,-3 6-4 0,0-1-1 0,0 0 0 15,3-5-45-15,3 8-9 0,0 0-1 0,3 0-774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1:35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17834 15256 140 0,'18'-11'55'0,"-18"6"-30"0,3 2-12 0,-3 3 17 16,0 0-6-1,0 3-2-15,-6 5-6 16,-6 5 0-16,1 6-9 16,-4 7-4-16,0 9 0 0,0-4-2 0,0-2 2 15,3-5 0-15,3-3 1 16,3-2-5-16,0-6 1 15,3-2 0-15,3-6 0 16,3-2 0-16,3-6 2 16,3-5-1-16,0-8 2 15,6-8-2-15,3 6 2 16,-3-6-2-16,0 3-1 16,-4 0 3-16,-2 5 0 15,0 3-1-15,0 2-2 0,-3 6-2 16,0 5-1-1,0 5 6-15,0 6 5 0,0-1-2 16,0 11-1-16,3-2 0 16,-3-1-1-16,0 1-5 15,3-1 1-15,-3-4-20 16,3 2-71 0,0-6-41-1,-6-2 36-15</inkml:trace>
  <inkml:trace contextRef="#ctx0" brushRef="#br0" timeOffset="1">17858 15378 140 0,'0'-6'55'0,"3"6"-30"0,-3 0-25 0,0 0 24 16,3 14 0 0,-3-1-1-16,3 8-1 15,-6 3-12-15,-3 2-2 0,-3 11 2 16,-3 6-2-16,1-4 3 15,2 1-4-15,3 2-2 0,3 1 0 16,6-4-1-16,6 1-5 16,2-8-1-16,4-6 5 15,6-5 5-15,3-7 0 16,6-4 1-16,3-5-3 16,-1-2-1-16,4-3-10 15,-6-3-4-15,-1 3-2 16,-2-7-1-16,-3 7-40 15,-3-6-17-15,3-2-20 16</inkml:trace>
  <inkml:trace contextRef="#ctx0" brushRef="#br0" timeOffset="2">18290 15780 124 0,'-15'-6'46'0,"15"6"-24"0,0 3-26 15,0 2 21 1,0 3 4-1,0 6 3-15,0 7 3 0,0 3-9 16,0-1-3-16,0 1-8 16,0 0-7-16,0-3-1 0,0 3 1 15,0-3 2-15,0-5 1 16,-6-3-1 0,6-2 1-16,0-3-2 15,-6-14-1 1,3-4-2-16,6-3-3 15,0-1-2-15,6-7 4 16,-3 5 1-16,0-2 4 16,3 2 1-16,0 3 3 15,0 2 1-15,3 3-3 16,-3 8-1-16,2 3-1 0,-2 5-2 16,0 0 3-16,0 2 0 15,-3 4-1-15,-3-4-2 16,0-2 3-1,-3 3 0-15,0-3-1 0,0-3-2 16,0-5 1-16,0 0 1 16,6-3-1-16,0-2-1 15,3-6 1-15,0 1-1 16,6 2 0-16,-3 0 0 16,3 3-3-16,-1 5 2 15,-2 0 1-15,-3 8 2 16,0-3-1-16,-3 8 2 0,0-2-2 15,-3-1 2-15,0 3-2 16,0-5 2-16,0 0-4 16,3 0-28-1,0-8-66 1,0 0-21 0,3 0 42-16</inkml:trace>
  <inkml:trace contextRef="#ctx0" brushRef="#br0" timeOffset="3">18641 15901 160 0,'-6'0'60'0,"3"6"-32"0,0 2-31 16,3 0 13-16,-3 2 2 0,0 3 4 16,0 1 3-16,0 7 1 15,3 3-11-15,3-8-1 0,6 2-1 16,0-5 1-16,3-5 2 15,3-8-3-15,0-5-2 16,3-3 0-16,-3 0-1 16,-4-3-2-16,-2-2-2 15,-12-3 1-15,-6 0-1 16,-2-2-3-16,-1-3 0 16,-3-3-5-16,0 3 0 0,0 13-9 15,3 0-4 1,3 3-22-16,3 10-61 31</inkml:trace>
  <inkml:trace contextRef="#ctx0" brushRef="#br0" timeOffset="4">18772 15891 176 0,'-3'5'66'0,"9"8"-36"0,0 6-26 15,-3-6 13-15,0 3 1 16,3 0 3-16,3 5-5 16,-3 0-1-16,3-2-9 15,0-6-2-15,0 3 0 0,-3-8 0 0,2-3 0 16,1-2 0 0,0-6 0-16,-3 0-2 15,0-7-2-15,0-1-15 16,-3-2-5-16,0 0-1 0,0 0 2 15,6 2 9-15,0 3 3 16,0 3 5-16,-3-1 1 16,6 4 1-16,0 2 2 15,0 0 5-15,-1 0 6 16,1 0-3-16,3 0 0 16,0-3-4-16,0-2-1 15,0 2-3-15,0-2 1 0,-3-3-2 16,-3 0-1-16,-3 0 3 15,-3 0 0-15,-3-5-1 16,-3 2 1-16,-3 3-2 16,-3 11-1-16,-3 2 1 15,0 6 1-15,0 2-3 16,0 3 0-16,3 5 5 16,3 6 2-16,6-6-2 15,6-5-3-15,6-3 0 16,6 0-1-16,3-5-25 15,11-8-8-15,4-10-67 16</inkml:trace>
  <inkml:trace contextRef="#ctx0" brushRef="#br0" timeOffset="5">19466 15629 80 0,'0'-19'33'0,"3"17"-18"0,0-1-18 0,0-5 41 16,0-2-11-16,-1 2-4 15,-2 2-2-15,0 1-12 16,3 2-3-16,-3 3-4 15,3 14 7-15,-3 2 6 0,0 2-1 16,0 9 0-16,0 4-11 16,0 9-1-16,0 2-2 15,0-5 2-15,0-2-1 16,0-9 2-16,0 1 0 16,0-9 3-16,0-5-1 15,0 1 0-15,0-4-3 16,0-7-2-16,0-3 5 15,3-3 1-15,3-10-5 16,0-8 0-16,0 0-1 0,3-1 2 16,3 1-3-16,0 3-2 15,3 2 2 1,3 3 0-16,6 7-2 0,-4 6 2 16,1 6 1-16,-3 7 2 15,-3 5 1 1,-3 1 1-16,-3 2 2 0,-6-2 1 15,-6 2 1-15,-6-3 0 16,-6-2-4-16,0-3-3 16,-3-2 0-16,0-3-1 15,1-3-9-15,-4-2-2 0,6-3-12 16,0-3-3-16,6-2-17 16,3-3-8-16,6-3-23 31</inkml:trace>
  <inkml:trace contextRef="#ctx0" brushRef="#br0" timeOffset="6">19722 15764 156 0,'9'8'60'0,"-1"2"-32"0,-2 9-20 16,0-1 16-16,0 1-6 16,-3 5 0-16,3-3-10 15,0 0-3-15,0-2-3 16,-3-6-2-16,3 5 1 0,6-10-28 31,0-2-11-31,3-6-45 16</inkml:trace>
  <inkml:trace contextRef="#ctx0" brushRef="#br0" timeOffset="7">19912 15804 200 0,'-9'2'74'0,"6"17"-40"0,-3 18-35 0,3-24 12 15,-6 6-1-15,-6 4 4 16,1 6-6-16,-1 6-2 16,3-9-3-16,0 1-3 0,3-1 3 15,0-2-7-15,3-3-1 16,3-2-38-16,0-6-14 16</inkml:trace>
  <inkml:trace contextRef="#ctx0" brushRef="#br0" timeOffset="8">20561 15719 164 0,'-18'3'63'0,"6"2"-34"0,0 16-30 0,6-8 15 16,-6 8 3-1,-2 9 7-15,-4-4-9 0,0 8-3 16,-3-5-7-16,3 6-4 0,-3-6 2 15,3 3-13-15,1-8-6 16,-1-6-117 0</inkml:trace>
  <inkml:trace contextRef="#ctx0" brushRef="#br0" timeOffset="9">20341 15751 220 0,'6'0'82'0,"3"8"-44"0,2 7-42 16,-2 1 13-16,0 11-1 15,3-1 5-15,0 1-7 16,3-1-3-16,0 1-2 16,0-1-1-16,6 3 0 0,2-5-40 15,1-11-18-15,3-2-34 16</inkml:trace>
  <inkml:trace contextRef="#ctx0" brushRef="#br0" timeOffset="10">21028 15489 204 0,'0'5'77'0,"-12"3"-42"0,15 13-43 0,0-2 10 16,-6 4-1-16,0 9 3 15,0 5-3-15,0 0-1 16,0 3 0-16,0 2 6 0,-5-5 4 15,2-5-5-15,0-5-3 0,3-6-1 16,0-5 1-16,0-3 1 16,0-5 1-16,3-6-7 15,0-2-2-15,0-10-5 16,0-9-1-16,6 1 3 16,0-1 3-16,6 1 7 15,-1 5 4-15,4-1-3 16,0 6 0-16,3 6 1 15,0 4 0-15,0 4 2 16,-3 10 3-16,-3 7 9 16,-3-2 3-16,-7 1-6 15,-4-1-4-15,-4 0-6 16,-6-5-2-16,-3 2-1 16,-12-7 1-16,0-3-7 0,0 0-1 15,4-6-20-15,2-2-7 16,0-2-29-16,6-9-12 15,3 3-7 1</inkml:trace>
  <inkml:trace contextRef="#ctx0" brushRef="#br0" timeOffset="11">21118 15745 220 0,'11'0'82'0,"-5"6"-44"0,9 7-40 0,-6-5 17 0,-3 8-5 15,6 8 4 1,-3-1-5-16,0 1-1 0,-3-3-4 16,6 0-3-16,-3-2 0 0,0-3-1 15,0-3 2-15,0-5-23 16,-1-3-8-16,1-2-28 16,0-6-11-16,3-5-13 15</inkml:trace>
  <inkml:trace contextRef="#ctx0" brushRef="#br0" timeOffset="12">21356 15772 192 0,'-3'0'71'0,"0"8"-38"0,-6 8-34 0,6 5 15 15,-6 5-4-15,-3 3 4 16,-3 8 4-16,-9 3 3 16,3 0-11-1,-2-3-3-15,5-3-1 0,0-2-8 0,6-6 0 16,0-4-27-1,3-7-8-15,3-4-63 16</inkml:trace>
  <inkml:trace contextRef="#ctx0" brushRef="#br0" timeOffset="13">21519 15513 256 0,'0'-8'96'0,"3"13"-52"0,0 11-51 16,-3-3 14-1,0 11-3-15,-3 8 2 0,0 7 0 16,-3 6-1-16,-2 3-3 16,-1 2 1-16,3-8 0 0,6-5-4 15,0-2-1-15,0-9-37 16,3-2-14-16,0-5-52 15</inkml:trace>
  <inkml:trace contextRef="#ctx0" brushRef="#br0" timeOffset="14">21308 15759 284 0,'-6'-8'107'0,"15"8"-58"0,6-6-59 0,-3 6 14 16,3-5-5-16,9 5 2 15,5-3-2-15,1 1 0 16,-3-1 1-16,0 3-18 0,-4 0-8 16,-2 3-19-16,-3-1-8 15,-3 1 0 1,-6 5 2-16,-3-3 33 15,0 6 32-15,-3-1 19 16,0 6 0-16,0-2 0 16,0 4-5-16,3-2 0 15,0-3-16-15,6 0 0 0,2-2 1 0,1-3-5 16,0-5 0-16,3-9-4 16,-3 1-1-16,0-8-1 15,-3 0 1-15,-3-1 0 16,-6 1 1-16,-3 0-11 15,-6 2-3-15,-6 3 0 16,-6 3 4-16,-3 5 3 16,-3 5 2-16,3 9 3 15,4 4 3-15,2-2 4 16,3 5 2-16,3 0-3 16,6-2 0-16,3-1-3 0,3-2 0 15,3 0-3 1,6-3-2-16,3-2-21 0,8-3-11 15,1-3-53 1</inkml:trace>
  <inkml:trace contextRef="#ctx0" brushRef="#br0" timeOffset="15">21894 15761 220 0,'-14'-8'82'0,"25"8"-44"0,-19 0-49 0,5 0 13 0,0 0 2 16,-3 6 5-16,-3-1 18 15,0 0 7-15,0 0-17 16,3 3-9-16,0 0-4 0,9 14-1 16,3 4-6-1,0 0 0-15,18-2 1 16,-6-3 3-16,-4 6 0 15,-2-3-1-15,-12-1 1 16,-9 1 1-16,-3-5 1 16,-8-3 3-16,-7 0-38 15,-9-3-18-15,-3 3-63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1:47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10447 6747 104 0,'0'-3'41'0,"0"6"-22"0,0-3-14 15,0 0 13-15,0 0-1 16,0 0 1-16,0 0-7 0,0 0-2 16,0 0 10-16,0 0 5 15,0 0-12-15,3 0 0 0,3 0 1 16,-1 3 2-16,1-3 3 16,-3 0-8-16,3 0-3 15,0 0-4-15,0 0 0 16,0 2 2-16,3-2 2 15,0 0-1-15,6 0-1 16,0 0 1-16,0 3 1 16,0-3 1-16,0 0 0 15,2 0 0-15,1 0 0 16,6 2-2-16,3 1-1 16,-3-3-3-16,-1 0-2 0,4 0 1 15,0 0 1 1,0 0 1-16,0 0 1 15,-1 0 0-15,1 0 0 0,0 0-5 16,3 0 1-16,-6 3 0 16,-1-1 0-16,1 1-3 15,0 0 2-15,0-1 3 16,-3 1 1-16,2 0-4 16,4-1 1-16,-3-2 0 15,0 0 2-15,0 0-3 16,-1 0 0-16,4 0 1 15,-3 0 0-15,0 0 0 16,0 0 2-16,-3 0-1 16,-1 0 2-16,1 3 2 15,3-3 4-15,-3 3-4 0,0-1-1 16,0 1-2-16,-1 0-2 16,1-3-2-16,0 0 1 15,3 0 1-15,3 0 2 16,-4 0-1-16,1 0-1 15,0 0 1-15,0-3-1 16,0 0-3-16,5 3 2 16,-2 0 1-16,-3 0 0 0,3 0 0 15,0-2 2 1,-1 2-1-16,1 0-1 16,0 0-2-16,-3 0 1 15,-3 0 1-15,0 0 2 16,-4 0-1-16,-2 0-1 0,0 0 1 15,0 0-1-15,-3 0 0 16,0 0 2-16,-3 0-3 16,6 0-31-1,0-3-11-15,-1 0-44 16,1 3-18-16,0-8 12 16</inkml:trace>
  <inkml:trace contextRef="#ctx0" brushRef="#br0" timeOffset="1">8970 5657 116 0,'0'-3'44'0,"0"3"-24"0,0-16-8 15,0 22 13-15,0-9 4 16,0 8 2-16</inkml:trace>
  <inkml:trace contextRef="#ctx0" brushRef="#br0" timeOffset="2">8967 5652 314 0,'-6'0'23'0,"0"2"-4"0,-6 3-9 16,4 1-4-16,-1 2 1 0,-3 0 0 16,3-3-8-16,3 0-1 15,3 3 0 1,3-3 1-16,3 1 1 0,6-1 0 15,3 0-3-15,0 3 2 16,2 0 1-16,-2 0 2 16,0 0 1-16,-3 0 1 15,-6 5 15 1,-3 3-6-16,-3-3 1 16,-6-2-10-16,0-1-3 15,-6-4-8-15,1-1 0 16,2-5-17-16,0 3-7 15,3-3-19-15,3-3-6 0,3-5-30 16</inkml:trace>
  <inkml:trace contextRef="#ctx0" brushRef="#br0" timeOffset="3">9036 5696 120 0,'0'-5'46'0,"0"5"-24"0,3-5-8 16,-3 5 15-16,0 0 3 15,0 0 4-15,0 5-12 16,0 3-4-16,0 3-11 16,0 2-6-16,3 0 0 0,0 6-2 0,3 2 2 15,0-3-2-15,2-2-1 16,1-3 1-16,0-2 1 15,3-3-1 1,-3-3-1-16,0-2 1 0,3-8 1 16,-3-6 1-16,0 0 1 15,-3 1-2-15,0-3 1 16,0-1-2-16,-3 4 2 16,0-1 2-16,-3 3 2 15,0 0 1-15,0 6 0 16,-3-1-2-16,3 3 1 15,0 8-4-15,3 0 0 16,0 5-3-16,6-2-1 0,-3 2-1 16,2-2 0-1,1-1-18-15,0-2-9 16,0 0-25-16,0-3-11 0,3 1-23 16</inkml:trace>
  <inkml:trace contextRef="#ctx0" brushRef="#br0" timeOffset="4">9310 5731 192 0,'-6'5'71'0,"6"6"-38"0,3-3-41 16,0 0 10-16,-3 10 8 0,3 1 5 16,-3 2 8-1,0 5 3-15,0 1-13 16,0 2-6-16,3-5 0 0,-1 2-4 15,1-2-2-15,-3 0 0 16,0-6-6-16,0-2 1 16,-3-16-20-1,1-5 8-15,-1-3 6 16,0-5 8-16,0-3 4 16,0-5 0-16,0-1 1 15,3-4-2-15,-3-3-1 16,3 0 7-16,0 2 5 15,0 1-2-15,3 2 0 16,3 3-2-16,0 0 0 16,2 0 0-16,4 7 2 0,0 4-7 15,3 7-2 1,0 6 1-16,-3 5 1 0,-3 2 5 16,-3 4 5-1,-3 4-3-15,-6 3 0 0,-9-2-6 16,3-3-1-16,0-1-10 15,-3-1-3-15,3-4-24 16,0-4-10-16,3-4-50 16</inkml:trace>
  <inkml:trace contextRef="#ctx0" brushRef="#br0" timeOffset="5">9426 5771 216 0,'-3'0'82'0,"9"0"-44"0,0 5-47 0,0-2 14 16,-1 4 6-16,4-7 7 15,0 6-3-15,0-1 0 16,3-5-9-16,0-3 0 0,3 1 1 16,-3-4-3-16,0 1-1 15,0 0-1-15,-3-3-2 16,-3 0 3-16,-3-3 2 15,-6 3-2-15,-3 1-2 16,-3-1-3-16,-3 2-1 0,0 4-5 16,-3 2 0-16,3 2 2 15,0 6 1-15,0 0 7 16,3 3 6 0,3 5-2-16,3 5 2 0,0-3-5 15,6-2 0-15,3 0-1 16,3-3-2-16,3-2-17 15,3-3-6-15,0-3-27 16,0-5-8-16,6 0-35 16</inkml:trace>
  <inkml:trace contextRef="#ctx0" brushRef="#br0" timeOffset="6">9622 5763 172 0,'-3'5'66'0,"6"6"-36"0,0 10-26 0,0-11 13 16,0 1 5-16,0-1 4 15,0 1-8-15,3-3-3 16,0 0-8-16,-3-3-3 0,0 0 0 16,-3-5 0-16,3 0 2 15,0-2-5-15,-6-1-3 16,0-5 1-16,0-8 0 15,6 0 1-15,0 3 2 0,3 0-1 16,0 0 2 0,3 2-2-16,3 1-1 15,-1 2-2-15,1 2 1 16,0 4-17-16,0 2-8 16,0 0-74-16,-3 2-37 15,-3 1 68-15</inkml:trace>
  <inkml:trace contextRef="#ctx0" brushRef="#br0" timeOffset="7">9926 5752 148 0,'-12'0'57'0,"6"3"-30"0,-3 2-27 0,3-2 13 15,-3 5 2-15,0 5 3 16,0 3-7-16,-3 0-2 15,9-1-5-15,0 1-5 0,3 0-2 16,6-3 2-16,3 1 2 16,0-6 0-16,6-3 2 15,3-5-7-15,3-3-1 16,0-2-12-16,-4 0-1 16,1-11-20-1,3-3-45-15,-3 1 7 16</inkml:trace>
  <inkml:trace contextRef="#ctx0" brushRef="#br0" timeOffset="8">10000 5562 132 0,'-9'-3'52'0,"9"3"-28"0,0 3-30 16,3-1 6-16,0 9 21 16,0 7 10-16,3 3 2 15,0 1 1-15,0 4-13 0,0 1-5 16,-3 7-9-1,0-2-5-15,0-3-1 0,0-3-4 16,-3-2 0-16,0-3-34 16,0-2-15-16,0-1-37 15</inkml:trace>
  <inkml:trace contextRef="#ctx0" brushRef="#br0" timeOffset="9">10191 5768 140 0,'-6'-3'55'0,"6"3"-30"0,-3 0-21 0,3 0 13 0,-3 3 7 16,-3 2 5-16,0-2-13 15,0 7-4-15,-3 4-8 16,-6-1-3-16,0 3 0 0,3 0-1 15,0 0 2-15,6-1-3 16,6 4-2-16,0-6-1 16,6-2 3-16,0-3 2 15,3-3 4-15,3-5 0 16,0-3 0-16,3-2-3 16,-3-3-2-16,-3 0-2 15,0-2 1-15,0-4 1 16,-3 1 2-16,0-3-3 15,-3 3 0-15,-3 2 1 0,0 3 0 16,0 3 0-16,0 13 0 16,-3 0 2-1,3 3 3-15,0-1 4 16,3 3 0-16,-1 3 0 16,4-2-3-16,0-1-1 15,0-3-6-15,0 1-1 16,0-3-21-16,0-3-8 15,6-5-63 1,3 0-31-16,0-2 62 16</inkml:trace>
  <inkml:trace contextRef="#ctx0" brushRef="#br0" timeOffset="10">10354 5747 140 0,'0'-3'55'0,"0"3"-30"0,-3 0-12 15,3 0 17-15,-3 3-2 16,0-1 1-16,0 4-16 16,0-4-6-16,0 4-4 15,3-4-3-15,0 12 1 0,0-4-4 16,3 6 2-1,0-3 1-15,3 0 0 16,-3 1 0-16,0-1 8 0,0 0 5 16,-3 3 2-16,0-3 1 15,-3-2-6-15,0-1-4 16,0-2-1-16,0-2-1 16,0-1-27-16,0-2-9 15,0-3-41 1</inkml:trace>
  <inkml:trace contextRef="#ctx0" brushRef="#br0" timeOffset="11">10497 5763 152 0,'0'-6'57'0,"0"6"-30"0,0 3-29 15,0-3 11 1,0 0 11-16,-3 3 7 0,0-1-9 16,0 4-3-16,0-4-9 15,3 4-2-15,0 1 0 0,0 1-7 16,3 6 0-16,0-4 3 16,3 1 2-16,3-1 2 15,0 1 2-15,-3 0 10 16,-3-1 5-16,0 6 6 15,-9-3 6-15,-3-2-9 16,0-1-5-16,-3 1-10 16,0-3-6-16,0 0-24 15,1-3-9-15,-1 0-51 16,3-2-23-16,3-3 6 16</inkml:trace>
  <inkml:trace contextRef="#ctx0" brushRef="#br0" timeOffset="12">16799 4929 140 0,'-6'0'55'0,"6"0"-30"0,0-2-5 0,0 2 21 16,0 0-11-16,0 0-3 15,0 0-11-15,0 0-3 16,6 2-7-16,0 1 7 0,2-3 6 16,1 5-1-16,3 0 1 15,6-2-4-15,3-6 1 16,0 3-5-16,6-2-1 16,-1 2-2-16,4-3 0 15,6 3 0-15,0-3 2 16,2 1-3-16,1-1 1 15,3-2-3-15,-4 0 0 16,13 2 1-16,-6 0 3 16,-4 1-6-16,1-1-4 15,0 0 0-15,-4 1 0 0,-5-1 3 16,-3 3 1-16,-3-3 1 16,-4 3 2-16,-2 0 1 15,-3 0 1-15,0 0-4 16,-3 0-3-16,-3 0-3 15,0 0 1-15,0 0-1 16,-3 0 0-16,-1 0 2 16,1 0 0-16,-3 0-9 15,0 0-4-15,-3 0-22 16,-6 0-8-16,-3 8-78 16,-3-8-63-16,-8-5 72 15</inkml:trace>
  <inkml:trace contextRef="#ctx0" brushRef="#br0" timeOffset="13">16733 6900 124 0,'-6'-2'46'0,"6"4"-24"0,0-2-8 0,0 0 15 15,0 0 1 1,0 0 2-16,0 0-2 16,0 0-1-16,0 0-16 0,0 0 1 0,3 3 2 15,3 0-2-15,3-1 2 16,3 1-3-1,3 0 0-15,3-3-1 16,8 2 0-16,4-2-2 0,3 0-1 16,0 0-3-16,2 0 1 15,10-2-2-15,3-1 0 16,2 3-3-16,1 0-2 16,0 0 5-16,2 0 1 15,-5 0 2-15,-7 0 0 16,-2 0-2-16,-6 3-1 15,-3-1 1-15,-1-2 3 0,-2 0 0 16,-6 0 0-16,-3 0-8 16,-6 0 2-1,-3 0 2 1,0 0-20-16,-3 0-7 0,0-2-38 16,-4-1-16-16,1 0-62 15</inkml:trace>
  <inkml:trace contextRef="#ctx0" brushRef="#br0" timeOffset="14">15453 4088 140 0,'0'-3'52'0,"3"3"-28"0,-3-2-8 0,0 2 18 0,0 0-5 16,0 0-2-1,-3 0-2-15,0 0-1 0,-3 0-13 16,0 0 2-16,-3 2 1 0,0 1-10 16,1-1-1-16,2 4-3 15,0-1 0-15,0 0-3 16,6 1 2-16,0-1-1 16,6 3-2-16,3 0 3 15,2 0 0-15,1 0 3 16,-3 0 1-16,0 2 3 0,-3-2 1 15,-6 3 5-15,-3-3 3 16,-6 0-6-16,-3 0-3 16,0-3-3-1,1 0 0-15,-1-2-7 16,3-3-1-16,3 0-20 0,3-3-7 16,3 0-16-16,3-2-5 15,3 0 4-15,0 0 4 16,3-3 4-1,2 0 1-15,1 0 19 16,0 0 15-16,-3 0 6 16,0 0 10-16,0 0 4 15,0 3 10-15,-3-1 5 16,0 1 0-16,0 0 0 16,-3 2-1-16,0 1 0 0,-3 2-9 15,3 5-4 1,0 3-8-16,0 2-5 0,6 1 1 0,3 2-2 15,0-2-1 1,-1-1 1-16,1-2 1 0,0 0-1 16,0-2 2-16,0-6-2 15,0 0 2-15,0-3-4 16,-3 0-2-16,0-2-1 16,-3-3 0-16,3-3 0 15,-6 1 3-15,-3-1 0 16,0 3 3-16,0 0-1 15,-3 3 2-15,-3 2-2 0,3 3 2 16,0 6 0-16,0 2 3 16,3 2-3-1,3 1 0-15,3-1 1 16,3 1 0-16,-3 0-2 0,2 4-2 16,1-1-10-16,0-6-6 15,-3-3-131 1,15-13 40-1</inkml:trace>
  <inkml:trace contextRef="#ctx0" brushRef="#br0" timeOffset="15">15757 3963 176 0,'-3'3'68'0,"6"-6"-36"0,9 6-33 15,-9 0 15-15,0 5 3 16,0 8 4-16,0 5-4 16,0 3-2-16,3 5-9 15,-3-3-2-15,-1 1 0 0,1-4 0 16,0-1 0-16,0-7-2 16,0-1 1-1,0-4 0-15,0-2-1 16,-3-8 1-16,3-2-2 15,0-4 2-15,0-4-4 16,0-4 0-16,3 1 1 0,0 0 0 16,3 0-3-1,3 2 2-15,3 3 1 0,0 6 2 16,0 2-1-16,0 5-1 16,-4 3 7-16,-2 5 5 15,-3 0 0-15,-3 3 1 16,-3 0-3-16,-6 3 1 15,-3-4-6-15,-2-1-1 16,-4-4-2-16,-3-2-2 16,0 0-8-16,3-5-5 15,3-9-9-15,0 1-1 0,6 0-34 16,3 0-13 0,3-3-26-1</inkml:trace>
  <inkml:trace contextRef="#ctx0" brushRef="#br0" timeOffset="16">16117 4120 192 0,'-6'-8'71'0,"6"8"-38"0,0-3-30 16,0 3 15-16,0 0 6 15,-3 0 5-15,-3 0-4 16,0 3-3-16,-3-1-12 15,0 6-4-15,-3 3-2 0,0 2-5 16,4 0-1-16,2 0 1 0,6 3 2 16,3 3 0-1,3-3-1-15,2-3-2 0,4-2 1 16,3-3-8-16,0-3-2 16,0-8-16-16,3-2-8 15,0-3-14-15,-3 0-7 16,-1-5-25-1</inkml:trace>
  <inkml:trace contextRef="#ctx0" brushRef="#br0" timeOffset="17">16206 3942 176 0,'0'-2'66'0,"0"-1"-36"0,0 6-31 0,0-3 12 16,6 8 6-16,0 2 4 15,0 6 4-15,0 8 2 0,-3 0-14 16,0 2-3-16,0 1 0 0,0-1-4 16,0 1 2-16,0-6-7 15,0-3-3-15,0 6-15 16,3-13-6-16,0 4-43 16,3-12-18-16,0-6 0 15</inkml:trace>
  <inkml:trace contextRef="#ctx0" brushRef="#br0" timeOffset="18">16412 4088 208 0,'-6'-3'79'0,"3"3"-42"0,-3 3-43 0,3-1 12 15,-3 4 2-15,-3 2 7 16,0 2-1-16,0 4 0 15,0 1-8-15,3 1-4 0,3-3-1 16,3 1 1-16,3-4 1 16,3-2-1-16,3-2-2 15,0-4-2-15,0-4 1 16,0-4-1-16,0-2 0 16,-3 0 2-16,0-2 2 15,3-1-3-15,-9 1 0 16,0-1 1-16,0 3 2 15,0 0 1-15,-3 3 3 16,3 2-5-16,0 6-3 0,0 2 1 16,0 6 2-16,6 2 0 15,3 0 2-15,5 0-4 16,-2 1 0-16,3-4-4 16,0 3 1-16,0-2-36 15,0-3-15-15</inkml:trace>
  <inkml:trace contextRef="#ctx0" brushRef="#br0" timeOffset="19">16608 4085 188 0,'-6'-2'71'0,"9"-1"-38"0,-6 3-32 0,3 0 14 16,0 0-2-16,0 0 5 15,0 0-6-15,0 5 1 16,0 0-8-16,0 1-5 0,0 2-1 16,3 0 1-16,-3 0 2 15,0 0-1-15,3 2 2 16,0 1 0-16,0-1 3 16,0-2 1-16,-3 0 1 15,0 0 2-15,0 0 1 16,-3 0-3-16,0-3-3 15,-3 1-2-15,0-1-3 16,0-3 3-16,0-2 0 0,0 0-15 16,0-2-4-16,3-1-23 15,3 1-8-15,0-4-41 16,3 1-32 0,3 0 50-16</inkml:trace>
  <inkml:trace contextRef="#ctx0" brushRef="#br0" timeOffset="20">16822 4085 208 0,'-3'-2'77'0,"3"2"-42"0,-3 0-26 0,3 0 22 16,-3 0-8-16,-2 2-1 15,-1 1-12-15,0 2-4 16,0 0-4-16,3 1-10 0,0 2-3 16,3 0 12-16,3 2 6 15,0 3-11-15,0 1-4 16,0-1 14-16,0 0 9 0,-3 0 3 15,-3 6 1 1,-3-3-4-16,0-3-1 0,-3 5-6 16,0-2-3-1,3-2-13-15,0-7-5 0,0 1-45 16,3-2-17-16</inkml:trace>
  <inkml:trace contextRef="#ctx0" brushRef="#br0" timeOffset="21">15385 6160 172 0,'-3'-3'66'0,"3"3"-36"0,-3-3-18 0,3 3 19 0,-3 3-12 16,0-3-1-1,-3 3-4-15,0 2-1 16,0 0-7-16,0 3 0 0,-3-3 1 16,6 3-8-16,0 0-1 15,6 8 0 1,3 0 1-16,3 0 3 16,0-3 1-16,0-2 3 0,-3-1 1 15,0-2 1 1,-3 0 7-16,-3 0 4 0,-6-3-7 15,0 1-2-15,-3-4-8 16,-6 1-2-16,-3-3-13 16,3-3-5-16,3 1-21 15,0-1-10-15,7 0-23 16,2-5-47 0,14-5 27-16</inkml:trace>
  <inkml:trace contextRef="#ctx0" brushRef="#br0" timeOffset="22">15456 6162 208 0,'0'-2'79'0,"0"2"-42"0,0 5-39 0,0 0 17 15,0 0-5-15,0 6 4 16,0 5-1-16,0 2 0 16,0 1-7-16,3-3-4 0,3 0 1 15,0-3-2-15,3 0-1 16,0-5 1-16,3-3-1 15,0-2 4-15,3-6 2 0,-1 1-9 16,-2-6-3-16,0-5 3 16,-3-1 1-1,-3 1 2-15,-3 0 2 0,0 2-3 16,-3 3-2 0,0 0 2-16,0 6 2 0,0 2 0 15,0 5 2-15,3 6-2 16,3 2-1-16,0 0 1 15,0 0 1-15,0-2-3 16,3-1 0-16,0-2-19 16,3-2-9-16,0-6-43 15,0-3-51 1,-1-5 34-16</inkml:trace>
  <inkml:trace contextRef="#ctx0" brushRef="#br0" timeOffset="23">15706 5985 204 0,'-3'5'77'0,"6"6"-42"0,3 18-41 0,-3-11 12 16,3 6 9-16,0 3 10 16,0-1-7-16,0 3-2 15,-3-5-9-15,0 0-5 0,0-3-1 16,0-5 1-16,-3-3 3 15,0-2 0-15,0-11 0 16,6 2-3-16,0-10-2 16,0 0-6-16,3-2-1 0,0-1-4 15,-1 1 0-15,1-1 3 16,3 3 5-16,3 3 0 16,0 2 1-1,0 6 2-15,0 0 2 16,-3 4 12-16,-3 7 6 0,-3-4 1 15,-3 4-1-15,-6-1-8 16,-6-3-3-16,-3 1-5 16,-3-3-1-16,0 0-14 15,-6-6-8-15,-3-2-12 16,4-2-6-16,2-3-11 16,3 2-3-16</inkml:trace>
  <inkml:trace contextRef="#ctx0" brushRef="#br0" timeOffset="24">16147 6162 212 0,'0'-5'79'0,"3"8"-42"0,-6-6-32 0,3 3 19 15,-3 3-2-15,-3-1 2 16,-3 3-2-16,0 3-2 16,-3 0-10-16,0 3-9 0,3-1-1 15,3 4 0-15,0-1 0 0,6 0-3 16,3 0 2-16,3-2-1 16,3 0 0-1,3-3 0-15,3-3 0 0,-3-3-16 16,6-4-5-16,3-3-16 15,-4-6-3-15,1-2-17 16,-3-1-47 0,-3-1 17-16</inkml:trace>
  <inkml:trace contextRef="#ctx0" brushRef="#br0" timeOffset="25">16206 5974 148 0,'-3'-5'57'0,"3"5"-30"0,3 3-27 15,0 2 10-15,-3 3 11 16,3 8 9-16,3 8-5 0,0 2-2 16,0 3-13-16,0 0 5 0,-3 3 4 15,0 2-10-15,3-5-2 16,0-2-3-16,0-6 0 16,0-5-31-16,0-3-14 15,0-2-63 1</inkml:trace>
  <inkml:trace contextRef="#ctx0" brushRef="#br0" timeOffset="26">16427 6154 208 0,'-18'-2'79'0,"18"2"-42"0,-9 5-37 16,6 0 18-1,-3 3-3-15,0 3 3 0,-3-1-8 16,0 6-3-16,3 3-4 16,3-3-3-16,3-3 3 0,3 0-2 15,3-2-1-15,3-3-2 16,0-3 1-16,6-3-4 16,-3-2-1-16,3-5 0 15,2 0 2-15,-5-3-1 0,-3-3 4 16,-3 1 2-1,0-1 2-15,-3 3 3 0,-6 0 3 16,0 0 0-16,0 3 0 16,0 5-8-16,0 0-2 15,3 5 0-15,0 6 0 16,0 2-2-16,6-2 2 16,3-1 1-16,0 1 0 15,0 0-9-15,0-4-4 16,3 1-31-16,0-2-13 15,0-4-35 1</inkml:trace>
  <inkml:trace contextRef="#ctx0" brushRef="#br0" timeOffset="27">16665 6154 108 0,'0'-2'44'0,"0"4"-24"0,3-2-4 16,3 0 18-16,-6 0 4 16,0 0 2-16,-3 3-9 15,-3 0-4-15,0-1-15 16,0 1-3-16,-3 2 1 0,0 0-4 16,3 1-1-16,0 2-5 15,3-3 0-15,0 5 0 16,3-2 0-16,6 6-3 15,3 2 2-15,3-1-1 0,0 1-2 16,-3-2 5 0,0-1 3-16,-6 0-1 15,-6-2 0-15,-6-1 5 0,-3 3 5 16,0-5-9-16,-3-2-2 16,3-4-22-16,-3-2-7 15,3 0-30-15,3-2-12 16,3-1-18-1</inkml:trace>
  <inkml:trace contextRef="#ctx0" brushRef="#br0" timeOffset="28">16828 6167 260 0,'-6'-5'96'0,"3"3"-52"0,-5 4-45 15,2 1 20-15,0-1-7 16,-3 4 3 0,0-4-10-16,3 4-6 0,3-1 1 15,0 3-3-15,6 0 1 0,3 5 0 16,3 0-2-16,0 3 3 16,0-3 2-16,-3 1 2 15,-1-1 1-15,-5 0 4 16,-3 0 5-16,-5 1-1 15,-1-1 3-15,-3 0-10 16,0-2-3-16,0-3-55 16,3-3-24-16,3-3-45 15</inkml:trace>
  <inkml:trace contextRef="#ctx0" brushRef="#br0" timeOffset="29">2949 8324 124 0,'-3'-3'46'0,"6"-13"-24"0,-6 6-6 0,3 7 18 15,0 0-9-15,3 1-3 16,-3-4-8-16,0 6-1 16,0 0-8-16,3 8 6 0,3 6 2 15,0 7 2-15,2 3 1 16,-2-1-8-16,0 4-5 15,0 2 4-15,-3-5 3 16,0-6-3-16,-6-4 3 16,0-4-2-16,0-2-1 15,0-8-2-15,0-3-3 16,3-7-2-16,0-6 1 16,6 0-1-16,0-2-3 15,3 2 2-15,0 2-1 16,3 1-2-16,-3 3 3 15,3 2 0-15,3 2-10 16,3 1-3-16,-3 2-20 16,-1 1-7-16,4-1-61 15</inkml:trace>
  <inkml:trace contextRef="#ctx0" brushRef="#br0" timeOffset="30">3166 8403 208 0,'-6'3'77'0,"6"-3"-42"0,6 5-39 0,3 0 13 15,-6-2 8-15,3 0 8 16,3 2-6-16,0-5-3 16,3 0-9-16,5 0-5 0,1-3 1 15,0-2 0-15,-3-3 3 16,0 0-3-16,-3-2-2 15,-3 2 2-15,-3-3 0 0,-3 0 1 16,-6 4 0 0,-3-1-5-16,-6 0-1 0,-3 8 1 15,-3 2 2-15,0 4-2 16,-3 4 0-16,4 3-1 16,2 1 0-16,3 7 2 15,3 3 0-15,3-3-3 16,6-3 2-16,6 1 1 15,3-3 0-15,15-6 0 16,-1-2 2-16,4-2-21 16,0-4-7-16,0-7-55 15,-3-8-56 1,-4-3 41-16</inkml:trace>
  <inkml:trace contextRef="#ctx0" brushRef="#br0" timeOffset="31">3577 8109 208 0,'-18'-7'79'0,"15"4"-42"0,-3 0-30 0,0 3 18 0,0 3-2 16,-3 0 1-16,0 2-13 16,3 5-7-16,-3 6-2 15,3 8-5-15,0 16 2 0,3 2 1 16,3-2 0-16,0-3 0 16,0 3 0-1,0-1 0-15,3-7 0 0,-3-3-9 16,0-5-4-16,0-6-24 15,0-2-9-15,-3-5-51 16</inkml:trace>
  <inkml:trace contextRef="#ctx0" brushRef="#br0" timeOffset="32">3386 8371 248 0,'-3'-8'93'0,"6"6"-50"0,9-9-50 15,-3 9 14-15,3-1-10 0,6-8 0 16,-3 1 4-16,3-3 1 16,-1 2 0-16,1 8-32 0,0 3-15 15</inkml:trace>
  <inkml:trace contextRef="#ctx0" brushRef="#br0" timeOffset="33">3586 8408 192 0,'-3'14'74'0,"6"-9"-40"0,6 0-29 0,-3-2 19 0,2 0-6 16,1-3-1-16,0 0-3 16,3-3-1-16,3-2-7 15,-3-3-2-15,-3 0 0 0,0 0 0 16,-3-3 2-16,-6 3-5 16,-3 0-1-16,-3 0 0 15,-3 3 2-15,0 5-3 16,-3 3 0-16,0 5-1 15,0 2 0-15,0 4 0 16,3 4-2-16,4 3 0 16,5-2 3-16,0-3-2 15,5-1 1-15,4-1 4 16,0-4 1-16,3-2-19 0,3-5-7 16,0 0-28-1,6-17-65 1</inkml:trace>
  <inkml:trace contextRef="#ctx0" brushRef="#br0" timeOffset="34">3776 8393 156 0,'-3'10'57'0,"6"1"-30"0,3 7-16 0,-3-4 15 16,0-1-1-16,3 3 2 15,-3-1-6-15,0-1-3 0,0-4-10 16,-3-2-1-16,3 0 0 15,-3-3 8-15,0-5 2 16,0-2-4-16,0-1 0 16,0-10-4-16,0-3 2 0,-3 0-4 15,3 0 1-15,3 0-7 16,3 1-3-16,3 1 1 16,0 1 0-16,3 5-21 15,8 0-10-15,-5 3-55 16,6 0-63-1,0 2 42-15</inkml:trace>
  <inkml:trace contextRef="#ctx0" brushRef="#br0" timeOffset="35">4020 8395 164 0,'-9'0'63'16,"9"6"-34"-16,-3-1-16 0,3-5 19 0,0 0-7 15,3 5 0-15,0-2-8 16,3 2 0-16,0-2-10 16,3-1-2-16,3-2 1 0,0 0-1 15,0-2 0-15,0-1 1 16,-3-2 1-16,0-1-1 0,-3 1-1 16,-1-3-6-16,-5 0 1 15,0 0 0 1,-2 3 2-16,-4 2-1 0,-6 1-1 15,0 2-2 1,-3 2 1-16,0 4-1 0,0 2 0 16,3 2 0-16,3 3 0 15,0 11 0-15,3-3-2 16,3-2 7-16,3-1 3 16,3-2-6-16,3-2 1 15,3-4-1-15,0-2 2 16,3-3-19-16,0-5-6 15,0-2-28-15,0-1-12 16,0-7-31-16</inkml:trace>
  <inkml:trace contextRef="#ctx0" brushRef="#br0" timeOffset="36">4127 8390 176 0,'0'5'66'0,"6"1"-36"0,-3 4-22 16,0-2 18-16,-3 0-6 15,0 5 0-15,0-2 0 16,0-1 0-16,-3 4-11 16,3-4-3-16,0-2 0 0,0-3-1 15,0 1 2-15,6-14 0 16,0-3-6 0,6 1 0-16,0-6-1 0,3 3 0 15,0-1-3-15,3 4 2 16,-3-1-1-1,-1 6 0-15,1 5 4 16,-3 2 1-16,0 6 1 0,-6 3 0 16,0 2-2-16,-6 3 1 15,3-5-2-15,-3 2 2 16,3-3-24-16,0-2-11 16,3-8-87-1</inkml:trace>
  <inkml:trace contextRef="#ctx0" brushRef="#br0" timeOffset="37">4434 8342 204 0,'-12'3'77'0,"9"0"-42"0,-3 5-30 0,0-3 17 0,0 3 5 16,-6 2 8-16,3 6-7 15,0 0-4-15,3 3-14 16,4-1-4-16,2 1-2 0,2-3-5 15,7-3-1-15,0-3-8 16,3-2-2-16,3-2-22 16,0-4-8-16,0-7-33 15,-3-6-52 1,0-2 28-16</inkml:trace>
  <inkml:trace contextRef="#ctx0" brushRef="#br0" timeOffset="38">4499 8408 220 0,'-3'0'82'0,"6"0"-44"0,3-2-44 0,0 4 14 16,0 1 2 0,3-3 5-16,0 0-1 15,0 0 0-15,6-3-8 16,0 1-2-16,-3-3 2 0,-3-1 1 0,3 1 1 16,-6-3-2-16,-3 3 1 15,-6-1 0-15,-3 1 3 16,-3 0-5-16,0 2-1 15,-6 3-2-15,0 5 1 16,0 3-2-16,0 0 2 16,3 3-2-16,0 2-1 0,6 6 1 15,3 2-1 1,3-3 0-16,6-2 2 0,3-3-1 16,6-2-1-16,3-3-21 15,6-5-9-15,3-6-31 16,-1-5-14-1,7-5-24-15</inkml:trace>
  <inkml:trace contextRef="#ctx0" brushRef="#br0" timeOffset="39">4785 8334 264 0,'-15'-10'101'0,"6"10"-54"0,0 0-44 16,3 0 21-16,1 2-12 15,-4 4-2-15,3-1-8 16,3 0-3-16,3 3 0 15,3 3 0-15,3 2 1 0,3 0-3 0,-1 1 2 16,1 4 10-16,0-2 3 16,-6 2-1-16,-3-2-1 15,-3-2-2-15,-3-1 0 16,-3-3-4-16,-2-2-3 16,-1-2-20-16,0-4-10 15,0 1-29-15,3-3-11 16</inkml:trace>
  <inkml:trace contextRef="#ctx0" brushRef="#br0" timeOffset="40">4913 8472 252 0,'0'16'93'16,"3"-14"-50"-16,-3 12-63 0,0-9 9 0,0 0-21 15,-3-2-8-15,0-6-49 16,0-7-20-16</inkml:trace>
  <inkml:trace contextRef="#ctx0" brushRef="#br0" timeOffset="41">4910 7924 260 0,'-9'0'99'0,"9"6"-54"0,6 7-57 0,-3-3 13 15,0 9 7-15,0 5 6 16,0 5 2-16,-3 3 3 16,0-1-10-16,0 1-5 0,0-3-1 15,0 11-18-15,0-8-6 16,3-6-63-1,0-7-67-15,0-4 39 16</inkml:trace>
  <inkml:trace contextRef="#ctx0" brushRef="#br0" timeOffset="42">4758 9652 88 0,'0'0'35'0,"0"-13"-18"0,0 5-5 0,0 5 18 16,3-7-10-1,-3-4-2-15,0-1-1 16,0-7-6-16,0-1 1 16,-3-1-7-16,0-5 1 0,0-3 4 15,3 0-4-15,-3-2-1 16,0-1-2-16,3-2 0 16,-2-2-2-16,2 2 2 15,0 0 0-15,0-1 1 16,0 4-2-16,0 2-2 0,-3-2 3 15,3 2 0-15,0 3 1 16,-3 0 2-16,0-3-3 16,0 3-2-16,-3 3 2 15,0-6 2-15,0 0-4 16,0 6-1-16,0 2 0 16,0 3 0-16,-3 0 2 15,-3 2 3-15,-3 3-2 16,-3 0 0-16,3 3 1 15,1 2 2-15,-1 4-3 16,-3 1 0-16,-3 1 1 16,0 2 0-16,0 3-5 15,0 0-1-15,1 3 1 16,-1 0 2-16,-3 2 0 0,3 0 2 16,0 3-2-16,0 5 2 15,1 6-4-15,-1-1-2 16,-3-2 4-16,3 3 1 15,-6-1-3-15,4 1-1 16,-1-1 1-16,3 1 0 16,0-1 1-16,0 6 0 15,3 0 0-15,1 0 0 16,2 5-3-16,0 0 2 16,3 3 1-16,3 0 0 15,0 7-3-15,3 4 2 16,0-6 1-16,3 2 0 15,0 6 0-15,0-2 0 0,0 7 0 16,0 3 2-16,0-3-3 16,0 3 0-16,0 0 1 15,0 2 0-15,3-7 0 16,-3 5 0-16,3-5 0 16,-3-3 2-16,3 2-3 15,0 1 0-15,0 7 1 16,0-2 0-16,0 0 0 15,0-5 0-15,0 10 0 0,0-5 0 16,0 3-3 0,0-4 2-16,3-4 1 0,0 8 2 15,0-6-1-15,0-2 2 16,0 2-2-16,0 0-1 16,0-2-2-1,0 2 1-15,-3 0 1 0,0 3 2 16,0 0-3-16,0 0 0 15,0 0 1-15,-3 2 0 16,0-4 0-16,0-1 0 16,0 0 0-16,0-2 2 15,0 10-1-15,0-5 2 16,3 0 0-16,-3-8 1 16,0 11-7-16,0-4 0 15,0 4 1-15,0-6 3 0,0 3 2 16,0 3 1-16,0-3 0 15,-2-3 0-15,2 0 0 16,0 0 0-16,0-5-2 16,0 0-2-16,0-2-2 15,0-1 1-15,0 8 3 16,0-5 1-16,0-2-4 16,-3 4 1-16,0 1 0 15,0 2 0-15,0-2 2 16,-3-1 1-16,0 1-1 15,3-3 1-15,0 5-2 16,0-5-1-16,0 0 1 16,0 8 1-16,0-5-1 15,-3 2 2-15,1 3-2 16,2-3 2-16,0 1-4 16,0-1 0-16,3 3-1 0,0 0 0 15,-3 2 2-15,3-5 2 16,0 3-1-16,0 3 2 15,3-3-2-15,-3 2-1 16,0 1 3-16,0 0 0 16,-3 2-1-16,3-5-2 15,-3 2 1-15,3 1-1 16,-3-3 0-16,3 0 0 16,0 5 0-16,0 3 0 15,0 0 0-15,0 5 0 16,0 3 0-16,0-6 0 15,0 1 0-15,0-1 0 16,3 1 0-16,0-1 0 16,0-2 0-16,0 2 0 0,3-4 0 15,0 1 0-15,0 1 0 16,0 3 2-16,0-3-1 16,3-1-1-16,-3-1 1 15,0-4 1-15,0-4-3 16,0-1 0-16,-3 5 1 15,3-2 2-15,0 5-3 16,0-2 0-16,0-3-1 0,-3-3 0 16,0-2 4-1,0-6 1-15,0 1-4 0,0-4 1 16,0 4 0-16,0-1 0 16,0 8 2-16,0-2 1 15,0-3-4-15,3 8-1 16,-3-8 1-16,0-6 0 15,3 4 1-15,-3-1 2 16,0 0-1-16,0 1-1 16,0-1 1-16,0-2 1 15,0-1-3-15,0-4-2 16,0 4 4-16,0 4 3 16,0-6-3-16,0 5-3 15,0 1 1-15,0-1 0 16,0 3 1-16,-3 5 2 0,0-5-1 15,0 0 2-15,3 0-7 16,-3 3 1-16,3-11 1 16,-3 10 1-1,0-4 1-15,0-4 0 0,0 4 2 16,0-6 1-16,0 8-4 16,3 0-1-16,-3-3 1 15,3 3 0-15,0-3 1 16,0-2 2-16,0 0-3 15,3-6 0-15,-3 3 1 16,3-2 0-16,3 2 0 16,0-3 0-16,6 0-5 15,0 3 1-15,0-2-3 16,3-3 0-16,8-6 4 16,-2 6 3-16,0-6 1 0,3-5-1 15,6-2-4-15,-1-6 0 16,4 0 0-16,-3-7 2 15,3 2-4-15,-1-8 0 16,1 0 3-16,-3-8 3 16,-3 0-1-16,2-6 0 15,-5-4-1-15,3-6-2 16,0 3 3-16,0-5 0 16,-4-6 1-16,-2 5 0 0,0 1 0 15,-3 5 0 1,3-3-3-16,-3 5 2 15,0 3 3-15,-1 3 1 16,1-5-1-16,-3 5-2 16,0-9-2-16,-3-1 1 0,0-4 1 15,0 1 0-15,0-6 0 16,3 0 0-16,-1 3 0 16,-2 3 0-16,3-4 0 15,-3 9 0-15,0 0 0 16,0-3 0-16,-3-2 0 15,0-6 0-15,-3 3 0 16,0-11 0-16,0-2 0 16,0 2 0-16,-3 1 0 15,3-1 2-15,-3 6-1 16,2-4-1-16,1 4-2 16,-3-3 1-16,0-3 1 15,0-5 0-15,-3 0 0 0,0 3 0 16,3-6 0-16,-3 1 0 15,6-1 0-15,-3-2 2 16,3 2-3-16,-3-2 0 16,3 0 1-16,3-11 0 15,0 11 0-15,-3-3 2 16,0 0-1-16,0-11-1 16,-3 3-2-16,3 3 1 15,0-5 1-15,0 2 0 16,0 8-3-16,-3 0 2 15,3 5 1-15,-3-10 2 0,0 0-3 16,0-6-2-16,-1 1 2 16,1-1 0-16,3 4 1 15,0 4 2-15,0-7-3 16,0 7-2-16,0 3 2 16,0-10 2-16,-3 7 0 15,0 0-1-15,0 1-2 16,0 2 1-16,0-8-1 15,0 3 0-15,0 2 0 16,3 3 0-16,0 1 0 16,-3-1 0-16,0 2 2 15,0 1 2-15,3 0-1 0,-3-3-1 16,0 0 1-16,0-8 1 16,-3 3-3-1,0 0-2-15,0-1 2 0,0 4 2 16,3-9 0-1,-3 6-1-15,0 3-2 0,0-6 1 16,0 5 1-16,0 1 0 16,-3 4 0-16,0 4 2 15,0 4-3-15,0-4 0 16,0-1 1-16,0 3 2 16,0 3-1-16,0-11-1 15,-3 3 1-15,0-3 1 0,3 3-1 16,0 5-1-16,0-11-2 15,0 8 1-15,0 3 1 16,0 3 0 0,0-3 0-16,0-3 0 0,0 1 0 15,3-6 0-15,0-3 0 16,0-2 2-16,-3 3-1 16,0 4-1-16,0-2 1 15,0 0-1 1,0 6 0-16,0-1 2 0,0 6-3 15,0 2 0-15,0-2 1 16,0-6 0-16,0 3 0 16,0 0 0-16,1-13 0 15,-1 2 0-15,-6 4 0 16,3-1 0-16,0 8 0 16,3-6 0-16,0 4 0 15,0 7 2-15,-6 3-1 16,0 0-1-16,0-8-2 0,0 3 1 15,0-1 1 1,0-7 2-16,3 2-1 0,3-2-1 16,3-3 1-16,-3 3 1 15,3 0-3-15,0-3 0 16,0 8 1-16,0 5 0 16,0 0 2-16,3 1 3 15,-3 4-2-15,3 1-2 16,-3-6 0-16,3 1 1 15,0-1-3-15,0-5-2 16,0-5 4-16,0-1 1 16,6 1-3-16,-9 0 1 0,0 2 0 15,0-2 2 1,0 2-1-16,0 1 2 0,-3-4-2 16,3-4 2-16,-3-3 2 15,3-6 2-15,9-7-3 16,0-1-3-16,3-4 0 15,0-1-1-15,-3 5-16 16,0 9-6-16,0 15-71 16,8-28-42-1,1 9 56-15</inkml:trace>
  <inkml:trace contextRef="#ctx0" brushRef="#br0" timeOffset="43">6443 8043 112 0,'0'-2'44'0,"0"2"-24"0,-3-3-24 15,-6 3 58 1,0 3-15-16,0-1-12 15,-3 6-9-15,1 0-11 16,-4 3-5-16,0 2-1 0,3 6 1 16,0-1 1-16,6 1-1 0,3-4-2 15,0-1-2 1,6-1 1-16,3-5 5 16,0-3 2-16,3-5 0 0,0-5-1 15,0-3-3-15,0-5 1 16,0 2-7-1,0 1 1-15,2-4 3 0,-2 1 4 16,0 2-1-16,-3 1 0 16,0 2-1-16,-3 3 1 15,0 2-4-15,-3 3 0 16,3 5 3-16,0 3 3 16,0 0-4-16,0 0-3 15,6 0 3-15,-3 3 1 16,3-3-3-16,0-3-1 15,0 0-21-15,0-2-10 0,0-1-38 32,0-2-39-32,2 0 38 0</inkml:trace>
  <inkml:trace contextRef="#ctx0" brushRef="#br0" timeOffset="44">6675 8041 148 0,'-12'-3'57'0,"21"3"-30"0,-15 3-16 16,6-3 15-16,-3 2-1 15,-6 4 2-15,1 2-11 16,-1 0-2-16,-3 5-8 0,3 0-2 0,0 3 2 16,3 0-5-16,0 0-1 15,6-1 0 1,6-1 0-16,6-1-3 0,3-5 0 15,3-3-9 1,-1-5-5-16,1-2-24 0,0-4-9 16,0-2-29-1</inkml:trace>
  <inkml:trace contextRef="#ctx0" brushRef="#br0" timeOffset="45">6803 7919 192 0,'-3'-5'71'0,"6"5"-38"0,0 2-36 0,0 1 11 0,0 2 9 15,0 6 6 1,0 2-3-16,0 8 1 0,-3 6-12 16,0 2-5-16,0 3-1 0,0-1 0 15,0 1 3-15,0-3-3 16,0 3-2-16,0 0-16 15,0-6-7-15,0-5-36 16,0-5-14-16</inkml:trace>
  <inkml:trace contextRef="#ctx0" brushRef="#br0" timeOffset="46">6762 8057 232 0,'-6'-14'88'0,"6"14"-48"0,3 0-45 0,-3 0 15 15,6 0-4-15,0 0 1 16,2 6-3-16,4-1-3 16,3 0 0-16,0 1-15 0,9-6-3 15,0 0-42 1,-3-3-60-16,2 3 20 15</inkml:trace>
  <inkml:trace contextRef="#ctx0" brushRef="#br0" timeOffset="47">6988 8057 200 0,'-6'8'77'0,"3"-14"-42"0,3 17-39 0,0-3 15 0,0 2 1 15,0 4 4-15,3 1-4 16,-3 4 1-16,3-1-8 15,0-2-1-15,3 3 0 0,0-6-2 16,6-2-2-16,-6-6-4 16,3-2 0-16,2-6-11 15,-2-2-3-15,3-3-9 16,0-5 0-16,-3-1 12 0,0-2 8 16,-3 3 7-1,-3 0 3-15,0 2 7 16,-3 3 4-16,-3 0 12 15,0 3-11-15,0 3-6 16,3 2-1-16,3 5 1 16,0 3-2-16,6 0 1 15,-3 2-5-15,0 1 0 16,0-3-3-16,3 0-1 16,0 0-37-16,0-3-14 15,-1 0-42 1</inkml:trace>
  <inkml:trace contextRef="#ctx0" brushRef="#br0" timeOffset="48">7294 8078 184 0,'0'-6'68'0,"-3"-4"-36"0,3 5-24 16,0 7 18-16,-3 1-4 15,-2 2-1 1,-4 0-9-16,-3 3-5 0,0 6-4 15,0 1-3-15,3 1 1 0,3 3-4 16,0-3 2-16,6-3 1 16,3 0 2-16,0-5-3 15,3-3-2-15,3-5 2 16,3-2 2-16,0-3-5 16,-3-3 1-16,0-6-4 15,-1 4 2-15,-2-3 3 0,0 2 1 16,-3 0-2-16,0 3 2 15,-3 3 1-15,3 0 2 16,-3 5-3-16,0 5-2 16,0 3 2-16,3 3 2 15,0 2 0 1,0 0 2-16,0 0-4 0,3 1 0 16,0-6-12-16,6-6-66 31,0-2-41-31,0-5 39 15</inkml:trace>
  <inkml:trace contextRef="#ctx0" brushRef="#br0" timeOffset="49">7416 7900 184 0,'3'19'68'0,"0"-6"-36"0,0 14-22 15,0-11 20-15,3 5-5 16,-3 3 3-16,0 2-14 16,0 0-5-16,3 1-6 15,0-3 0-15,-3-3 0 0,0-3-15 16,3-2-4-16,0-8-67 16,3-2-56-1,0-6 47-15</inkml:trace>
  <inkml:trace contextRef="#ctx0" brushRef="#br0" timeOffset="50">7896 8080 172 0,'-3'0'66'0,"3"3"-36"0,-6 2-15 0,3 1 20 15,0-1-4-15,-3 3-1 16,3 2-12-16,0 4-6 0,3 2-7 16,0-1-4-16,6 1 0 15,0-5 1-15,3-3 3 16,3-3 4-16,0-5 5 15,2-5-8-15,-2-3-3 0,3-3-2 16,-3-5 1-16,-3 3 1 16,-9 0 1-16,0-3-5 15,-6 3-1-15,-3 0-10 16,-3-1-5-16,-3 6-24 16,1 3-9-16</inkml:trace>
  <inkml:trace contextRef="#ctx0" brushRef="#br0" timeOffset="51">8000 7834 176 0,'-15'0'68'0,"27"0"-36"0,-3 19-40 0,-6-11 10 16,0 2 10-16,0 4 6 15,0 4 9-15,3 3 6 16,0 11-18-16,-3 0-2 0,0-3-1 16,0-3-10-16,0-2-2 15,0-3-4-15,-3-2 3 16,0-6 9-16,0-2 4 16,0-1-5-16,0-2-2 15,0-8-3-15,0 0 1 0,0-2-11 16,3-4-2-16,-1-2-6 15,4 0-1-15,0 0 3 16,3 3 3-16,0 0 5 16,3 2 1-16,0 3 5 15,0 3 2-15,0 2 8 16,-3 0 6-16,-3 3 12 16,-3 3 4-16,-6 0-8 15,-3-1-1-15,-3 1-14 16,-3 2-3-16,0-5-6 15,0-3-3-15,0 0-31 16,0-5-13-16,3 0-36 16,0-2-58-16,7-1 33 15</inkml:trace>
  <inkml:trace contextRef="#ctx0" brushRef="#br0" timeOffset="52">8220 8078 160 0,'6'0'60'0,"9"-3"-32"0,-3 6-13 0,-6 2 18 0,3 0 1 16,0 6 5-16,-3 7-9 16,0 6-1-16,0 0-16 15,-3 10-6-15,-9-2-2 16,0-3-3-16,-3 0 1 15,-3-5-4-15,0-3 0 0,0-5-32 16,-3-5-15-16,0-3-69 16</inkml:trace>
  <inkml:trace contextRef="#ctx0" brushRef="#br0" timeOffset="53">8244 7972 288 0,'15'-3'107'0,"0"3"-58"0,-3-5-62 15,-6 5 15-15,-3 3-30 16,0-1-6-16,2 4-51 0,1 1-23 16,3 1 30-16,3 6 17 15</inkml:trace>
  <inkml:trace contextRef="#ctx0" brushRef="#br0" timeOffset="54">8417 8112 200 0,'3'5'74'0,"0"1"-40"0,14 2-31 0,-11-6 17 16,6 1-3-16,0-3 1 16,0-3-5-16,0 1 0 15,0-4-8-15,0 1-3 0,-3 0-1 16,0-1-1-16,-3 1 0 0,-3 0 4 15,-3 0 5-15,-3-3-7 16,0 0-1 0,-3 2-8-16,-6 4 0 0,-6 4 1 15,0 4 1-15,3 2 0 16,0 2 4-16,3 1 0 16,3 2 1-16,1 0 0 0,5 3 2 15,3-3-1 1,3 3-1-16,5-5 1 15,7-3-1-15,3-3-18 16,0-2-5-16,3-3-53 16,3-6-47-1,0-1 38-15</inkml:trace>
  <inkml:trace contextRef="#ctx0" brushRef="#br0" timeOffset="55">8679 8086 188 0,'-6'-6'71'0,"3"6"-38"0,-3 0-32 0,3 3 16 15,0 0-9-15,-3 2-2 16,0 3-1-16,0 2 1 16,0 4-3-16,3-1 0 0,6 3 1 15,3-3 0-15,3 3 2 16,0-5-1-16,12-4 2 0,-1-4-2 16,1-6 2-1,0-4-9-15,0-4-3 16,0-5-17-16,-3 3-6 0,-4-6-4 15,-2-2 0-15,-3-3 9 16,-3 1 4 0,-6-1 17-16,0 0 11 0,-3 0 18 15,0 6 8-15,3 2-5 16,-3 8-1-16,3 2-16 16,0 6-8-16,0 11 5 15,0 8 3-15,0 4 2 16,3 4 1-16,0-1-4 15,0 1-2-15,0-1-6 16,0-2-3-16,0-3-3 0,0-5-1 16,-3 0-34-1,0-5-12-15,0-4-62 16</inkml:trace>
  <inkml:trace contextRef="#ctx0" brushRef="#br0" timeOffset="56">8699 8001 220 0,'15'-3'85'0,"6"3"-46"0,3-5-35 0,-12 2 19 15,6 1-9-15,0-1 0 16,8 0-11-16,1 3-1 0,-3 3-2 15,0 0-42-15,0 2-19 0,-1 0-38 16</inkml:trace>
  <inkml:trace contextRef="#ctx0" brushRef="#br0" timeOffset="57">9089 8038 260 0,'-6'-3'96'0,"3"6"-52"0,0-3-38 16,0 0 20-16,-3 0-12 15,1 3-1-15,-4 2-9 16,3 3-5-16,3 0 0 16,3 0-2-16,3 5 1 0,6 0 0 15,2 3 0-15,1 3 2 0,0-1 2 16,-3-2-1 0,-3 3 2-16,-3-6 9 0,-6 0 7 15,-6-2-6-15,-3 4-2 16,-3-1-33-16,1-6-12 15,2 8-101 1</inkml:trace>
  <inkml:trace contextRef="#ctx0" brushRef="#br0" timeOffset="58">7032 8438 152 0,'-2'-3'57'0,"2"3"-30"0,0-3-18 15,0 3 14-15,-3-2-5 16,-3 2 0-16,-3-3 1 15,-6 0 0-15,-3 1-10 16,-6-1-3-16,0 0 0 0,0 1-1 16,-2-1 0-16,-4 3-6 15,0-3-1-15,-3 3 1 16,-2-2 0-16,-1-1 1 16,-3 1 2-16,1-1-3 15,-7 3 0-15,3 3 1 0,1-3 0 16,-1 0 0-1,3 0 0-15,1 0-3 16,2 0 2-16,-3 0 1 16,0 0 2-16,1 0-3 15,-4 2 0-15,3-2 1 0,-2 0 0 16,2 3 0-16,0-1 2 16,4 1-3-16,2 2-2 15,0 1-1-15,3 2 3 16,4 5 0-16,2 5 3 15,0 1-3-15,-3-1 0 16,3 1 1-16,1 2 2 16,2 6-6-16,3-1 1 15,3 11 1-15,0 3 3 16,3-1 0-16,0 1-1 16,3 2 1-16,3 1-1 15,3 2-3-15,0 2 2 0,0 6-1 16,3 8 0-16,0 3 2 15,0-3 0 1,0-1 2-16,0-1 3 0,0-1-4 16,0 3-3-16,0 2 1 15,0-5 0-15,0 3 1 16,0-5 0-16,0-3 0 16,0-3 0-16,0-2 2 15,0-3 1-15,0-6-4 16,0 1 1-16,3 0 0 15,0-6 2-15,0 0-1 16,-3-2 2-16,3 0-4 0,0-3 0 16,-3 5-1-16,0 1 0 15,3-3 4-15,0-3 1 16,0-3-4 0,3-2 1-16,0-6 0 0,0-2 0 15,6 0 2 1,-3 0-1-16,3-3-1 15,0 1 1-15,0-1-1 16,3 0 0-16,-1 0 2 16,4-2-3-16,3-1 0 15,3 4 1-15,3 2 0 16,5-3 2-16,1-3 1 16,3-4-1-16,0 2 1 15,11 2-2-15,1-2 2 0,-3-3-2 16,-1-7 2-16,7 10 2 15,2-6 4-15,7-2-4 16,-1 0-3-16,7 0 1 16,-4-8 0-16,1 3 1 15,2-8 2-15,7 2-3 16,-4 3-2-16,1-2 0 16,2 2-1-16,-5 3 0 15,-1-1 2-15,-2-2-3 16,8 8 0-16,-2 3 1 15,-7 2 2-15,1-2-1 16,-4 7 2-16,-2-2-4 16,-1 0 0-16,1 6-1 0,5-7 0 15,1 1 2 1,-4-2 0-16,4 2 0 0,-4 0 0 16,4 0 0-16,-1-1 2 15,7 1-3-15,-7-2-2 16,-5-1 2-16,-1 0 2 15,1 1-2-15,-6-4-2 16,-4 1 2-16,4-3 0 16,2 0-4-16,7 0 1 15,-6 0 2-15,-1 3 3 16,1-3 0-16,-1 0 2 0,1 0-2 16,-1 0-1-1,-5 0-2-15,0 0-1 0,-1-3 2 16,1 3 0-16,-3 0-4 15,-7-3 1 1,7 1 4-16,0-1 2 16,-1-2-3-16,4-1 1 0,-4 1 0 15,4-11 2-15,3-2-1 16,-4-1 2-16,-5 3-4 16,-3 3 0-16,-7 0 1 15,4-3 2-15,0 0-3 16,0 0 0-16,2-2-1 15,1-4-2-15,-3 4-6 0,5-1-4 16,1-2 5 0,-9 3 5-16,-3-3 5 0,-7-1 2 15,-2 4 1-15,-3 2 0 16,0 0 0-16,-6-2 0 16,-3-4-2-16,0-1 1 15,0-12-2-15,-3 1 2 16,0-3-2-16,-1-3-1 15,1-5 1-15,-3-5-1 16,0 0 4-16,-3-3 2 16,-3-13-2-16,0 2-3 15,0 3 0-15,0 6 1 16,1-9-1-16,2 3-1 16,-3 6-2-16,0-14 1 15,0 5 1-15,0 6 2 16,-3 3 5-16,0 7 4 0,-3-2-2 15,3 7 2-15,0 4-6 16,0-1-3-16,-3 0-4 16,3 1 1-16,3-1 1 15,0 6 0-15,0 4 0 16,0 4 0-16,0 2-3 16,3 3 2-16,0 5 1 15,-6 3 0-15,0-3-3 16,0 5 2-16,3 1 3 15,0 2 1-15,0 0-1 16,0 0-2-16,0 0-2 16,3 0-1-16,0 0 4 0,-3 0 1 15,3 0-3 1,-6 3-1-16,1 0 5 16,-4-6 5-16,0 3-4 0,0 8 0 15,0 0-2-15,-3 3-2 16,3 0-2-16,-3-1 1 15,0 1 1-15,0 2 0 16,-3-2 0-16,0 2 0 16,-2 0 2-16,-1 1 1 15,-9-4-1-15,-3 4-2 16,0-4-2-16,-5-2-1 16,-16 3 4-16,1-3 3 15,-4 0-8-15,-3 0-2 16,-5 0 3-16,2 0 1 0,4 0-1 15,-7-3 2 1,4 1 1-16,-4-1 0 16,1 0-3-16,-1 3 2 0,1-2 1 15,2-1 0-15,4-2-3 16,-7 2 2-16,1 3-1 16,-1 0 0-16,-2 0-7 15,2 0-4-15,1 0 7 16,2 0 5-16,-5 3 3 15,2-3 2-15,4 0-2 16,2 0-2-16,0 0-4 16,-2 0 0-16,-4 2 0 15,-11 4 2-15,6-1 1 16,-1 0 1-16,4-2 0 0,-1-3 2 16,7 0-3-1,8 0 0-15,3-3 1 0,4-2 0 16,-7 2 0-16,6-2 0 15,1 2-3-15,2 3 0 16,3 0-25-16,7 6-11 16,11 2-60-1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2:02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 7702 132 0,'0'-2'49'0,"0"2"-26"0,0 0-16 0,0 0 15 15,0 5-11-15,0 5-3 16,-6 1-3-16,3 2 1 16,0 11-3-16,3 0-2 0,-6 0 0 15,6-1-1-15,0-1 0 16,6-4-5-16,-6-2-1 15,3-3 7-15,6-5 4 16,-6-3 0-16,2-5 0 0,7-2-10 16,-9-3-2-16,3-3 6 15,0 2 2 1,0 1-4-16,-3 0 0 0,3 2 1 16,-6 3 1-1,9 3 1-15,-6 2 0 0,6 3-3 16,0 0 2-16,-3 0 5 15,3-3 2-15,0-2 0 16,9-3 1-16,-10-3 2 16,4-2 5-16,6-3-2 15,-6-3 1-15,-3 3-1 16,-9-5 7 0,-6-3-2-16,3 6-11 15,-6-9-8-15,6 3-2 16,-6 0-27-16,9 3-9 15</inkml:trace>
  <inkml:trace contextRef="#ctx0" brushRef="#br0" timeOffset="1">673 7588 128 0,'0'-18'49'0,"0"18"-26"0,0-3-18 0,0 3 13 0,6 0 3 16,-6 0 13 0,3 19-7-16,2-1-15 15,1 6-2-15,0 3 0 0,-6 4-4 16,0 6 2-16,0-5-7 16,0-3-1-16,0-2 2 15,0-6 1-15,0-5-1 16,0-3-2-16,0-3 3 0,0-2 2 15,0-2-4 1,0-6-1-16,0-3 0 0,0-2 2 16,0-6-3-1,0-2 0-15,0 0 1 0,9 0 2 16,-6 2-1-16,6 3 2 16,0 0 0-16,0 5 1 15,3 3 0-15,-3 0 0 16,3 8 2-16,-3 3 3 15,0 0-9-15,-6-1-2 0,0 1-4 16,3-1-1 0,-6 1-27-16,3-3-13 15,3 0-114 1,2-3 78-16</inkml:trace>
  <inkml:trace contextRef="#ctx0" brushRef="#br0" timeOffset="2">991 7763 168 0,'-6'-8'66'0,"3"8"-36"0,-6 0-26 15,6 0 15-15,-3 5-5 16,-3 1 0-16,-3 4-8 16,1 1-4-16,-1 5-1 15,3 2-1-15,0 1 0 0,0-1 0 16,6 1 2-16,-3-3-3 15,6-3 0-15,6-3 1 16,6-2 2-16,-3-5-1 0,0-6-1 16,3-2-2-16,-1-3-1 15,-2 0-1-15,0-2 0 16,-6-4 5-16,0 1 1 16,0-3 0-1,-3 3-2-15,0 10 1 16,0 9 1-1,3 2 1-15,0 2 1 16,3 3-5-16,0 3 1 16,0-2-2-16,3-1-2 15,0-3-24-15,0-4-11 16,6-6-42-16</inkml:trace>
  <inkml:trace contextRef="#ctx0" brushRef="#br0" timeOffset="3">1098 7533 212 0,'-6'-5'79'0,"12"5"-42"0,-6 7-43 16,6 1 12-16,-6 8 0 16,0 11 6-16,0 7-4 15,3 3-2-15,3 0-3 16,-3 3-3-16,6-6 3 0,-9 1-7 15,3-6 1-15,3-3-32 16,-6-5-12-16,0-5-42 16</inkml:trace>
  <inkml:trace contextRef="#ctx0" brushRef="#br0" timeOffset="4">970 7710 72 0,'-9'0'27'0,"9"5"-14"0,0-5 11 16,0 0 16-16,0 0 4 15,0 0 1-15,0 0-8 0,0 0-2 16,3 0-20-16,6 0-2 0,0-2 0 15,12-1-3-15,3-5 2 16,3 3-5-16,2-3 1 16,-5 3-5-16,3-1-2 15,3 4 0-15,-9 2 1 16,2 0-8-16,-2 0-1 16,-3 0-23-16,0 2-10 15,-3 1-63 1</inkml:trace>
  <inkml:trace contextRef="#ctx0" brushRef="#br0" timeOffset="5">1622 7795 196 0,'0'5'74'0,"3"-5"-40"0,3 16-33 0,-6-5 14 16,3 2-4-16,-3 3 1 15,0-1-6-15,6 1-2 0,-6 0-2 16,0-3-4-16,0-2 1 15,0-3-43-15,0-3-20 16,-6-5-21 0</inkml:trace>
  <inkml:trace contextRef="#ctx0" brushRef="#br0" timeOffset="6">1643 7562 248 0,'-3'-8'93'0,"3"8"-50"0,6-3-88 16,-6 3-2-16,6 0-31 16,3 3-7-16,0-3 28 15,6 0 14-15</inkml:trace>
  <inkml:trace contextRef="#ctx0" brushRef="#br0" timeOffset="7">1866 7464 228 0,'-21'-3'88'0,"9"6"-48"0,-5 2-42 0,14 1 14 16,-9 2-4-16,3 5 0 15,0 3-4-15,3 21-3 16,3 0 0-16,0 2 1 0,3 4 1 16,3 2-4-16,0-6 1 15,3-4-9-15,-3-3-2 16,3-3-29-16,-6-6-12 15,0-4-39 1</inkml:trace>
  <inkml:trace contextRef="#ctx0" brushRef="#br0" timeOffset="8">1664 7795 268 0,'-3'-3'101'0,"3"0"-54"0,9-2-57 15,-3 3 14-15,9-4 1 16,-1 1 4-16,4 0-2 16,3-1 1-16,3 1-5 15,3 0-2-15,0 2 2 0,2 3-31 16,4 0-13-16,-3 0-67 16,-6 0-37-1,2-3 71-15</inkml:trace>
  <inkml:trace contextRef="#ctx0" brushRef="#br0" timeOffset="9">2086 7731 260 0,'-8'-2'96'0,"8"4"-52"0,0 1-65 0,0 2 11 16,2-2-31-16,-2 2-11 15,6 0-37-15,-6 1-16 16</inkml:trace>
  <inkml:trace contextRef="#ctx0" brushRef="#br0" timeOffset="10">2057 7975 296 0,'-9'-3'110'0,"12"3"-60"0,0-5-91 0,3 2 3 0,0-2-78 15,0 0-29-15</inkml:trace>
  <inkml:trace contextRef="#ctx0" brushRef="#br0" timeOffset="11">3950 7789 4 0,'0'0'0'0</inkml:trace>
  <inkml:trace contextRef="#ctx0" brushRef="#br0" timeOffset="12">3956 7673 196 0,'-3'-5'74'0,"21"2"-40"0,-24 3-18 0,6 0 22 15,0 0-11-15,6 3-3 16,0-1-1-16,0 4 2 0,2 2-13 16,1 5 0-16,0 5 1 15,3 4-5-15,0 1 0 16,0 1-4-16,3 0-1 16,0 0-1-16,-3 0 1 15,0-3-2-15,0-3 2 16,-1-2-4-16,-2-5 0 0,0-1 3 15,-3-2 1-15,0-2-1 16,0-4 1-16,-6-2 0 16,3-2 3-16,0-4 1 15,0-4 1-15,0-4-4 16,0-4-3-16,3-6 2 16,0-2 2-16,0-1-7 15,3 1 0-15,0 2 0 16,0 3 1-16,3 2-2 0,-6-2 0 15,2 3-3 1,-2 10-1-16,0 2-21 16,0 4-8-16,3 2-35 15,0 0-13-15,6-3-28 16</inkml:trace>
  <inkml:trace contextRef="#ctx0" brushRef="#br0" timeOffset="13">4608 7758 252 0,'-12'0'93'0,"9"5"-50"0,0-2-37 0,3-3 20 16,0 0-3-16,6 2 1 16,3-2 0-16,3 0 0 15,5 0-13-15,10 0-4 0,0 0-3 0,3-2-5 16,-1 2 1 0,1 0-2-16,-3 0 0 15,-3-3-18-15,0 3-7 0,-3 0-21 16,-7 3-10-16,-8 2-42 31</inkml:trace>
  <inkml:trace contextRef="#ctx0" brushRef="#br0" timeOffset="14">4652 7879 248 0,'-3'-2'93'0,"6"4"-50"0,0-2-46 15,-3 0 25-15,18 0-6 16,3 0-8-16,3 0-2 16,3 0-4-16,-1 0-2 0,10 0 1 15,-3 0-56-15,2 0-23 16,-2-8-27 0</inkml:trace>
  <inkml:trace contextRef="#ctx0" brushRef="#br0" timeOffset="15">5444 7731 112 0,'-6'0'44'0,"6"0"-24"0,0 3-10 0,0 2 12 16,0 0 10-16,0 1 7 15,3 2-4-15,0 10 0 16,0 1-20-16,0-1-7 0,0 1-1 16,0-1 2-16,0-2 5 15,0-3-6-15,-3-2-2 16,0-3 1-16,0-3 0 16,0-2 1-16,0-3 0 15,-3-5-4-15,3-3-1 16,0-6-3-16,0-4-3 15,0-3-5-15,6 0 0 0,3-1 2 16,0 4 1-16,3-1 3 16,2 6 1-16,1 3 3 15,3 4 1-15,3 6 3 16,-3 6 3-16,0 1-2 16,-3 7 1-16,-3 2-1 15,-1 5 1-15,-2-3-2 16,-3 1-1-16,-3-1-6 15,0-2 1-15,-3-3-7 16,3-2-3-16,0-3-27 16,-3-3-12-16,0-5-53 15,6-2-38 1,0-6 60-16</inkml:trace>
  <inkml:trace contextRef="#ctx0" brushRef="#br0" timeOffset="16">5751 7789 260 0,'-3'3'96'0,"6"0"-52"0,6 10-51 0,-4-8 14 15,4-2-1-15,0 0 4 16,6-1 3-16,-3-7 3 16,0 8-9-16,0-9-4 0,3 4 0 15,-6-6-2-15,0 0 2 0,-3 0-7 16,-3 0-1-16,-3-3-3 15,-3 3 2 1,-6 0 2-16,-6 3 2 0,-3 2-4 16,0 6 2-16,0 2 2 15,3 3 1-15,0 3 1 16,4 5 0-16,2 2 6 16,3 1 4-16,3-1-5 15,3 1-1-15,6-1-2 16,3-2-2-16,5-5-2 15,4-3-1-15,0-3-27 16,3-5-12-16,3-3-48 16,-3-4-43-16</inkml:trace>
  <inkml:trace contextRef="#ctx0" brushRef="#br0" timeOffset="17">5980 7752 240 0,'-12'8'90'0,"15"-2"-48"0,-3 4-49 0,3 1 14 16,0 5-1-16,0 0 4 16,3-1 6-16,0 1 2 15,0-2-9-15,3-1-5 0,2-3-1 16,1-4-4-16,3-4 0 16,0-2-8-16,0-2-4 15,-3-1 2-15,0 0 2 0,-3-2 2 16,-3 2 5-1,-3 1-1-15,3 2 1 0,-6 0 2 16,3 5 2-16,3 3 3 16,0 0 4-16,2 0 5 15,4-3 1-15,0-5 3 16,3-2 1-16,3-6-8 16,0 0-4-16,0-6-2 15,-3-4 1-15,-6 2 8 16,-6 3 3-16,-6 0-4 15,-3-1-3-15,-6 1-14 16,0 3-5-16,0-1-34 16,0 6-11-16,3-1-81 15</inkml:trace>
  <inkml:trace contextRef="#ctx0" brushRef="#br0" timeOffset="18">6801 7668 64 0,'6'-8'27'0,"-3"8"-14"0</inkml:trace>
  <inkml:trace contextRef="#ctx0" brushRef="#br0" timeOffset="19">6843 7535 148 0,'0'-13'55'0,"3"8"-30"0,-3-3-5 16,0 8 19-16,0-3 1 15,0 3 3-15,0 0-11 16,0 6-4-16,0 4-16 15,0 11 3-15,-3 11 5 0,3 5-9 16,-3 0-1-16,0 6-2 16,0-1 2-16,0-8-3 15,3-2-2-15,0-3-2 16,0-5 0-16,0-6-4 16,0-2-2-16,0-5-31 0,3-6-13 15,0-7-27 1,-3-4-11-16,3-7-16 15</inkml:trace>
  <inkml:trace contextRef="#ctx0" brushRef="#br0" timeOffset="20">6807 7535 180 0,'-9'0'68'0,"6"0"-36"0,-3 3-18 0,3 0 22 16,0-3 0-16,3 0 0 0,0 0-8 15,0 0-5-15,0 0-13 16,6-3 0-16,3-2 1 0,6-3-2 16,3-3 0-16,3 3-5 15,3 3-3-15,3 2 2 16,-4 3 0-16,1 6-4 15,-3 4-1-15,-3 1 1 16,0-1 0-16,-6 6 1 16,-3 6 0-16,-4-4 0 15,-5-2 2-15,-2 0 1 16,-10 0 3-16,-6 0-3 16,0-3-2-16,-3-3-3 15,0 1 1-15,3-3 1 0,1-3 2 16,5 3-3-1,0-3 0-15,6-2-4 0,3 0 1 16,3-3 0-16,9 2 2 16,6 1 1-16,8 0 3 15,1 2-1-15,3 3-1 16,0 0 1-16,-3 2-1 16,-4 1 4-16,-2 2 5 15,-3 3 1-15,-6 0 2 16,-6 0-2-16,-6 0-1 15,-6-3 3-15,-3-3 5 0,-12 1-9 16,1-6-2 0,-1-2-11-16,-3-3-4 15,3 0-13-15,3-3-6 16,4 1-18-16,2-1-9 0,3 0-162 31,6-15 92-31</inkml:trace>
  <inkml:trace contextRef="#ctx0" brushRef="#br0" timeOffset="21">6834 7546 132 0,'-3'-8'52'0,"3"5"-28"0,0-2-8 0,0 5 16 16,0 0 2-16,0 0 2 15,0 0-11-15,-3 0-2 16,3 3-14-16,0 2 3 0,-3 11 2 16,0 10 4-16,3 6 1 15,-3 3-4-15,3 2 1 16,-3 2-7-16,3-4-3 15,0-4-3-15,0-1-3 16,0-7 1-16,0-4 1 16,0-6-19-16,0-2-8 0,3-6-20 15,-3-5-10-15,3-3-56 32</inkml:trace>
  <inkml:trace contextRef="#ctx0" brushRef="#br0" timeOffset="22">6837 7562 204 0,'-6'-8'77'0,"9"5"-42"0,3-5-30 16,0 6 19-16,3-4 0 16,3 1 3-16,3 0-8 15,3 0-1-15,5 2-11 16,1 6-4-16,0 2 0 0,-3 0-4 15,-3 3 0-15,-3 3 5 0,-9 15 5 32,-6-2-1-32,-3 0-1 0,-9-3-2 15,-9-5-3-15,0 0-2 16,-3-3 3-16,0-2 0 16,1-1-1-16,2-2-2 15,3-3-2-15,3 1 1 16,6-4-1-16,3 4-2 15,6-4 0-15,6 1 3 16,6-1 0-16,3 1 1 0,9 0-5 16,5 5 1-16,1 0 2 15,-3 5 3 1,0-3 0-16,-6 6 2 0,-7-2 2 16,-2-1 4-16,-3 0 5 15,-9 0 3-15,-6 0-5 16,-3-2-2-16,-11-3-3 15,-4 0-2-15,-3-3-3 16,0-2-2-16,3-3-15 16,4 0-7-16,2 0-27 15,6 0-11-15,6-3-34 16,6 1-47 0,6-1 45-16</inkml:trace>
  <inkml:trace contextRef="#ctx0" brushRef="#br0" timeOffset="23">7355 7744 152 0,'3'-5'57'0,"-3"-3"-30"0,0 3-12 16,0 2 18-16,0 1-1 15,-3-1 1-15,-3 0-10 16,-3 1-1-16,-3 2-13 16,0 0-3-16,-3 5 0 0,1 3-5 0,-1 3-1 15,-3 10 0 1,3 3 2-16,3-1-3 15,9 4 0-15,3-1-1 16,6-2 0-16,6 0 6 16,3-6 2-16,6-4 4 0,2-6 1 15,4-3-5-15,3-8-2 16,0-2 0-16,-4-6 0 16,-8-2 2-16,-3-3 1 15,-3-5-1-15,-6 0-1 16,-12 0-3-16,-6 0 1 15,0 2-4-15,-3 3 0 16,-5 0-6-16,-1 6 0 16,3 2-4-16,0 5 0 15,3 0-5-15,3 3-3 16,3 0 0-16,0 0-1 16,6 0-7-16,0 0 0 15,3 0 3-15,0 0 2 0,0 0 4 16,0 0 1-16,0 0 7 15,0 0 4-15,3 0 19 16,-3-2 9-16,0 2 4 16,0-3 2-16,0 1-4 15,-3-1-1-15,0 0-3 16,-2 3-3-16,-1 3-9 16,0 2-3-16,0 0 1 15,0 3 1-15,0 8-3 16,0 5-3-16,0 1 0 0,3 1-1 15,3 1 0 1,3-3 0-16,3 1 4 0,6-7 2 16,6-4 4-1,2-3 1-15,1-8-1 0,3-3 1 16,3-5-6-16,-6-2-1 16,0-1 0-16,-10-2 0 15,1-6 0-15,-12-2 0 16,-6 3 0-16,0-3 0 15,-3 2-5-15,-2 3-1 16,-1 3-4-16,0 5-1 16,0 0-16-16,-3 5-5 0,3 1-10 15,0 2-4-15,3 5-19 16,3-2-9 0,6-1-13-1</inkml:trace>
  <inkml:trace contextRef="#ctx0" brushRef="#br0" timeOffset="24">7316 7747 204 0,'-12'-5'77'0,"9"0"-42"0,-6 5-30 16,6 2 19-16,-2 1-9 16,-4-1 2-16,0 6-6 15,0 8 1-15,-3 5-7 16,0 1-3-16,3 1-1 0,6 1-1 15,3-3 0-15,6-5 6 16,6-2 4-16,6-7 1 16,6-4 1-16,-1-6-2 0,4-4-1 15,0-9-3-15,-3 2 1 16,-6-1 5-16,-4-4 2 16,-11 1-1-16,-8 2 0 15,-7 0-12-15,0 3-3 16,0-1-19-16,0 6-9 15,3 3-31-15,6 2-92 32</inkml:trace>
  <inkml:trace contextRef="#ctx0" brushRef="#br0" timeOffset="25">7724 7750 180 0,'-3'-8'68'0,"3"5"-36"0,-3 3-22 16,3 0 17-16,-3 0-4 0,-3 0 0 15,0 0-6 1,-6 0 0-16,-6 5-10 0,1 1-2 0,-4 4-1 15,0 6-5-15,3 3-1 16,3-1-2-16,3 3 3 16,6 1-2-16,6-4 1 15,6 1 6-15,0-3 2 16,9-6 2-16,3-5 0 0,0-5-2 16,0-5-1-16,-3-3-6 15,-1-2-1-15,1-6 1 16,-3-3 2-1,-3 1 0-15,-3 2 2 16,-3 3-2-16,-3 2-1 0,0 3-2 16,0 3-1-16,0 2 2 15,0 11 2-15,0 0 2 16,3 5 1-16,0 3-2 16,3 0-2-16,0 0-2 15,0-3-1-15,0 0-12 16,0-2-2-16,0-3-23 15,-3-3-9-15,-3-5-34 16,0 0-30 0,6-3 43-16</inkml:trace>
  <inkml:trace contextRef="#ctx0" brushRef="#br0" timeOffset="26">7715 7737 236 0,'-18'-11'90'0,"12"6"-48"0,-3-1-42 0,3 6 18 16,-8 0-3-16,-1 0 0 16,0 3-5-16,0 2-4 15,0 3-3-15,0 3-5 0,0 2 1 16,3 3 1-16,3 5 0 16,6-2 0-16,3-1 0 15,3 1 4-15,6-3 5 0,3-1-5 16,3-4 0-16,3-3-2 15,0-5-2-15,0-3 1 16,-3-3-1-16,-1-2 0 16,-2-3 0-16,-3-6 0 15,-3-1 0-15,0-4-3 16,-3 3 0-16,-3-2-3 16,0 2-1-16,0 3 1 15,-3 2 4-15,0 3-6 16,3 3-2-16,0 2 6 15,0 3 1-15,0 0 0 16,0 5 0-16,3 1-23 16,0-1-7-16,0 0-24 0,0 1-9 15</inkml:trace>
  <inkml:trace contextRef="#ctx0" brushRef="#br0" timeOffset="27">7706 7771 136 0,'0'-3'52'0,"3"1"-28"0,-3 2-8 0,0 0 16 0,0 0 0 16,0 0 1-1,3 5-5-15,0 6-3 0,0 4-13 16,0 1 1-16,0 0 3 0,3 0-6 16,0 0-1-16,0 0-7 15,0-3-4-15,0 0-8 16,0-5-4-16,0 0-32 16,0-5-13-16,3-3-42 15</inkml:trace>
  <inkml:trace contextRef="#ctx0" brushRef="#br0" timeOffset="28">7861 7520 200 0,'-12'-6'74'0,"12"6"-40"0,0 6-35 16,0-1 12-16,3 5 12 0,3 20 10 16,0 4-8-16,-3 0-5 15,-6 6-11-15,6 0-6 0,-6-6-2 16,6-5-1-16,-6-2 0 16,0-6 0-16,3-5 0 15,0-3 0-15,0-5 0 16,0-8-11-16,-3 0-3 15,0-13 5-15,0-3 2 16,0-5 0-16,0-3 0 0,-3-11 1 16,0-4 2-16,3-4 2 15,0 9 3-15,0 5 4 16,0 5 4-16,3 6-2 16,0 4 1-16,3 9-1 15,-3 5 1-15,3 16 2 16,3 16 4-16,0 2-4 15,3 8 0-15,-9 3-6 16,3-8-3-16,-3-2 2 16,0-3 0-16,0-6 1 15,0-7 0-15,-3-4-7 16,0-4 0-16,3-8-12 16,0-6-6-16,0-8 1 15,-3-10 1-15,0-3 2 0,0-2 1 16,3 2 6-16,0 3 6 15,0 5 3-15,0 3 1 16,0 8 0 0,0 5 4-16,3 5 5 15,0 3-5-15,0 0-2 16,0 10-23 0,3 1-49-1,0-3-51-15,-3-6 34 0</inkml:trace>
  <inkml:trace contextRef="#ctx0" brushRef="#br0" timeOffset="29">7721 7713 264 0,'-12'0'101'0,"12"-3"-54"0,3 3-55 15,0 0 18-15,3 3-5 16,6-3 2-16,3 0 3 16,6 0 1-16,3 0-5 15,5 0-4-15,-2 0-1 0,-3-3-4 16,0 3 0-16,-6-5 2 0,-7 5 0 16,-5 0-4-16,-6 0-1 15,-9 0-2 1,-5 5 0-16,-7-5 5 0,0 3 3 15,-3-3 5-15,0 2 4 16,3 1 9-16,4 0 6 16,5-1-11-16,6-2-4 15,6 0-6-15,9 0 0 16,6 0-2-16,8 0-1 16,7 0 1-16,0-2-1 15,-3 2 0-15,-3 0 2 16,-4 0-1-16,-5 0-1 15,-6 0 5-15,-3 0 1 16,-6 0-2-16,-6 0-3 0,-3 0-3 16,-6 2-1-1,3-2-12-15,4 3-5 16,-1 0-27-16,6-1-10 0</inkml:trace>
  <inkml:trace contextRef="#ctx0" brushRef="#br0" timeOffset="30">8269 7498 156 0,'-3'-5'60'0,"3"5"-32"0,-3 0-15 0,3 0 19 16,-3 3-1-16,0 2 2 16,-6 3-10-16,0 3-1 15,-3 10-13-15,-3 13 1 0,-6 3 1 16,1 8-6-16,5 0-3 16,3 0-4-16,9-5 1 15,6-3-1-15,9-5 0 16,6-9-14-16,8-4-6 15,-2-6-44-15,12-5-18 16,-3-3-5-16</inkml:trace>
  <inkml:trace contextRef="#ctx0" brushRef="#br0" timeOffset="31">8418 7533 228 0,'0'-5'85'0,"3"5"-46"0,3-3-37 15,-1 3 19-15,1 3-2 16,3 2 1-16,3 3-5 0,0 16 1 15,6 2-9-15,-3 6-2 0,0 0 1 16,-6 5 1 0,-12 0 3-16,0-6-3 0,-3-2 1 15,-3-5-3-15,0-3 0 16,0-5-28-16,-3-2-11 16,3-4-21-16,0-2-8 15,3-3-43 1</inkml:trace>
  <inkml:trace contextRef="#ctx0" brushRef="#br0" timeOffset="32">8730 7686 236 0,'-3'-2'90'0,"3"7"-48"0,-6-5-29 0,6 3 24 15,-3-3-21-15,0 0-8 16,0 0-22-16,0 0-8 15,3 0-55-15,0 0-23 0,0 0 10 16,0 5 8-16</inkml:trace>
  <inkml:trace contextRef="#ctx0" brushRef="#br0" timeOffset="33">8641 7864 228 0,'0'0'88'0,"3"2"-48"0,0 3-31 0,0 3 22 15,3 3-2 1,0 5 3-16,0 5-9 0,-3 0-1 16,-3 11-13-16,-6-6-5 0,0 1-1 15,-6-6-11-15,-6 0-4 16,-6-2-58-16,0-3-26 16,-2-6-22-1</inkml:trace>
  <inkml:trace contextRef="#ctx0" brushRef="#br0" timeOffset="34">6001 4752 124 0,'0'0'46'0,"3"0"-24"0,-3 0-10 15,0 0 13-15,0 0 4 16,0 0 5-16,0 0-8 15,0 0-1-15,0 0-14 16,0-3-2-16,3 1-2 0,0-1-3 16,0 0-1-16,2-4 1 15,1-1 0-15,3-3-2 16,6 0-2-16,0 1 1 0,3-3-1 16,3 2 0-1,3 0 0-15,-1 1 0 16,1-1 0-16,0 3 0 0,0 3 0 15,-3 2-5-15,0 3 1 16,-1 3 2-16,1 2 1 16,0 1 1-16,3-1 0 15,3 0 0-15,-1 1 0 16,1-4 2-16,3-2 3 0,0 0 4 16,0-5 2-1,-4-3-1-15,-2-3 1 16,-6 1 0-16,-3-1 1 15,-3 1-2-15,0-1 1 0,-6 3-8 16,0 0-2-16,-3 0-1 16,0 0 2-1,0-2-1-15,-3 2-1 0,0 5-17 16,0-2-9-16,0 5-19 16,0 0-10-16,0 0-36 15,0 5-31 1,0 0 52-16</inkml:trace>
  <inkml:trace contextRef="#ctx0" brushRef="#br0" timeOffset="35">6655 4450 108 0,'-5'-10'44'0,"7"10"-24"0,1-3-8 0,-3 3 13 16,0 0 6-16,0 0 10 15,-5 0-13 1,-4 3-15-16,-3 2-6 0,-6 6-1 16,0-1-3-16,0 6 0 15,3-11-1-15,0 9 1 16,3-6-2-16,4 0 2 16,2-3-2-16,9-10-1 15,8-3 1 1,1-3-1-16,3-2 0 0,0 5 0 15,3 0 0-15,0 0 0 16,3 0 2-16,-6 3-3 16,2-1-2-16,1 4 2 15,0-1 2-15,0 3 0 16,-3 3 2-16,0-1-2 16,0 4 2-16,-3 7 4 15,-1 8 6-15,-5 0-3 16,0 1 0-16,-3-4-6 15,-3 1-3-15,3-4 0 0,0-1-1 16,3-1-14 0,3-3-3-16,3 1-70 15,0-6-50-15,-3-5 50 16</inkml:trace>
  <inkml:trace contextRef="#ctx0" brushRef="#br0" timeOffset="36">8299 8189 96 0,'-3'-3'38'0,"3"3"-20"0,0 3-21 0,0-3 8 16</inkml:trace>
  <inkml:trace contextRef="#ctx0" brushRef="#br0" timeOffset="37">8304 8192 177 0,'9'2'17'15</inkml:trace>
  <inkml:trace contextRef="#ctx0" brushRef="#br0" timeOffset="38">8331 8194 227 0,'12'0'22'16,"0"0"-12"-16,3 0-6 0,0-5-3 15,3-3-1-15,0 5 0 0,-1-2 2 16,7-5 1-1,-3 4 1-15,3 1 2 0,-3 0-1 16,3-1 0-16,-1 1-1 16,1 0 2-16,3-3-1 15,0-5 0-15,3-1-6 16,2 6 1-16,-2-5 2 16,3 3 3-16,-3-1 2 15,-1 0 1-15,4 1-4 16,3-1-1-16,-4-2-1 15,4 0 1-15,3-3 0 16,-3 0 1-16,-1 0-5 16,10-2 1-16,-3 2-2 15,-4 0 0-15,1 3 2 16,-3-6 2-16,2-2-1 16,1 0-1-16,-3 0 1 0,-3-3 1 15,2 3-3-15,1-8 0 16,-3-6 1-16,6 6 2 15,-1 3-1-15,-2-3 2 16,0 2-4-16,-4 3-2 16,-2 0 2-16,0 3 0 15,-6 3 3-15,3-1 1 16,-1-2-1-16,-2-5-2 16,-3 4 1-16,-3 1 1 15,0 0-1-15,0 0-1 16,-4 0 1-16,1 0-1 15,0-6 0-15,0-7 2 0,0 5-1 16,-3 2 2-16,0 1 2 16,0 2 4-16,-3 0-6 15,0 3-2-15,-4 0-1 16,1 0 2-16,0 2-1 16,0-2-1-16,0-6 1 15,6 4-1-15,-3-4 0 16,3 1 2-16,0-3-1 15,-3-3 2-15,0-2-2 16,-3-1-1-16,0 6-2 16,-3 0 1-16,0 0-1 15,0 0 0-15,0 2 2 16,-3-2 0-16,3 0 0 16,-3 3 2-16,3-4-1 0,-3 1-1 15,0 0 1-15,0 0-1 16,0-3 0-16,0-5 2 15,0-2-3-15,0-1-2 16,0-8 4-16,0 6 1 16,0 5 2-16,-9-3 0 15,3 9-2-15,6-1-2 16,0 0 3-16,-6 3 2 16,0 0-7-16,3-6 0 15,0-4 2-15,0-1 2 16,0 0 0-16,0 3-2 0,-6 3 1 15,3-3-1-15,0-3 0 16,0 6 0 0,0-1 0-16,-3 4 0 15,0 2 2-15,0-8 1 0,3-6-4 16,0 1 1-16,0 2 0 16,1 3 0-16,-1 3-7 15,0 2 0-15,0-10 7 16,0 2 7-16,0 3-3 15,-3 0-2-15,0-5-4 16,3-6 1-16,-3 6 1 16,3-3 2-16,0 2-3 15,-3 4 0-15,0-1 1 0,3-2 0 16,0 2 0 0,0 3 0-16,-5 0 0 15,2-6 0-15,0-4 0 16,-3 5 0-16,0-3 0 0,3 5 0 15,-3 3 0-15,3-3 0 16,0-2 0-16,0 5 0 16,0-3 0-16,0 6 2 15,0-6-1-15,0-2-1 16,-2 2 1-16,2 3-1 16,0-3 0-16,-3 3 0 15,3 3-3-15,-3 2 2 16,-3-5 1-16,3 3 0 15,-6 2 0-15,3 0 2 0,4 0-3 16,-1-13 0-16,3 3 1 16,0 2 0-1,0 1 0-15,0 4 2 0,3 4-3 16,0 1-2-16,0-1 2 16,0-4 2-16,0 4 0 15,3 1-1-15,0 1-2 16,0 0-1-16,0-13 2 15,0 2 0-15,0 3 3 16,0 0 1-16,0 0-4 16,0 5-1-16,3 3-2 15,0-3 0-15,0-7 5 16,-3 4 1-16,3 4 2 16,-3-1 0-16,0 3-2 0,0-14-2 15,0 6 1 1,1 3-1-16,-1 2-5 15,-3 0 1-15,3 1 4 0,-3 4 4 16,0 3-3-16,0-2-3 16,0-3 1-16,0 0 0 15,0 5 1-15,0 0 0 16,0 3 0-16,0-3 0 16,-3 6-3-16,0-11 2 15,0 5 1-15,3-8 2 16,-6 6 1-16,3-1 1 0,-2 3-5 15,2-2 1-15,-3 5 0 16,3 2 0 0,-3 1 0-16,3-1 2 15,-3-2-3-15,3 2 0 0,-3 4 1 16,0-4 2-16,0 0-3 16,0 1 0-16,4 5 1 15,-7-6 2 1,0 1 1-16,-3 4-1 15,3 1-2-15,0 0 1 16,3 2-1-16,3 3 2 16,0 1 1-16,0-1-4 15,4 2 1 1,-1-7-2 0,3 3 0-16,0 2 2 15,0 2-3 1,0 4 2-16,3-1-1 15,0 0 0-15,0 11-3 0,-3-10 1 16,3-1 8 0,0 0 5-16,0 1-4 15,0 2-3-15,0 0-4 0,0 8 1 16,0-11-4 0,0 11 3-1,0 0 5 1,0 0-1-16,0-3 1 15,0 11-1-15,0 8-2 16,0 5 3 0,3 3-4-16,0-3-2 0,3-3 2 15,0-2 0-15,-1 0 1 16,1-6 2 0,0-2-1-16,-3-5-1 0,0-1 3 15,-3-4 0-15,9-4 1 16,-12-4 0-16,0-4-2 15,0-2 1-15,0 1-2 16,0-4-1-16,-3 0-2 16,0-15 1-16,1 2 1 15,-1-2 0-15,0 2 0 16,0-3 2-16,3 6-1 16,0-8-1-16,3 18 5 15,0-7 1-15,6 13-7 16,3-9-1-16,5 14 0 0,4 6 1 15,9 2-2-15,0 0 0 16,0 5 2-16,5-3 0 16,-5 6 1-16,9-5 0 15,-3-1 0-15,-1-4 0 16,-5 2 2-16,-3-6 1 16,-3 1-17-16,-6 0-5 15,0-1-22-15,-3-2-9 16,-4 0-50-1</inkml:trace>
  <inkml:trace contextRef="#ctx0" brushRef="#br0" timeOffset="39">7641 9427 184 0,'-3'0'68'0,"6"0"-36"0,-3-13-35 15,6 8 11-15,0-3-4 16,0-3 2-16,0 1 3 16,-1-1 5-16,-2-2-8 15,3 0-1-15,-3-3 1 0,0-3-3 16,0 1-2-16,0-1 2 16,-3 6 0-16,0-8 3 0,-3-3 1 15,0 3 1-15,-6 2 0 16,-2 1 0-16,-4-3 0 15,-3 2 2-15,-3 3 1 16,0-2-5-16,0-1-2 16,0 6-2-16,-8-6-2 15,-1-7 1-15,3 7-1 16,0-2 0-16,-2 8 0 0,5-3-3 16,0 0 2-16,0 3 1 15,3 0 2-15,0 5 1 16,1 0 1-16,-1-3-2 15,-3 9-2-15,3-4 1 16,0 1-1-16,0 0 2 16,1 2 1-16,-1 1-4 15,-3-1-1-15,-9-2 1 16,0 2 0-16,4 0 1 16,-4 1 2-16,0 2-1 15,1 0-1-15,-4 2 1 16,0 1 1-16,0 2-1 15,1 1-1-15,-1-1 1 0,-6-3 1 16,1 1-1 0,-4-3-1-16,3 5-2 15,1 1 1-15,2-4 1 16,0-2 2-16,-2 8-1 0,2-5-1 16,3 0 1-1,0-3-1-15,4 5 2 0,-7-5 1 16,0-5-1-16,7 5-2 15,-1-3 1-15,0 0-1 16,3 1 2-16,0-4 1 16,1 6-4-16,2-2-1 15,3-1 1-15,-3 3 0 16,-2 0 1-16,-1-3 0 16,-3-2 0-16,3 5 2 15,4-3-3-15,-4-2 0 0,-3 0 1 16,3 0 0-1,3-1 0-15,1 1 0 0,2-3 0 16,0 0 2-16,3 0-3 16,0 0 0-16,3-2-1 15,4 4-2-15,-1-7 3 16,3-5 2-16,0-1 0 16,0 3 2-16,3 0-4 15,-3-7-2-15,0 7 2 16,0-3 2-16,3-2-2 15,1 2 0-15,-4-4 3 16,3-4 1-16,0 6-4 16,0-3 1-16,3 6 0 15,3-3 2-15,-3-3-1 16,3 0-1-16,0 0 1 16,0 3-1-16,0-3 0 15,3-5 0-15,0 5 0 0,0-2 2 16,0 2-3-16,0 0-2 15,0 0 4-15,0 3 1 16,3-3-3-16,-3 0-1 16,0-5 1-16,0 3 2 15,3-1 2-15,-3 4 3 16,0-1-5-16,0 0-3 0,0 3 1 16,0 0 0-16,0 5 1 15,3-3 2 1,-3 1-3-16,0-1 0 0,3 1 1 15,-3 5 0-15,0-9-3 32,0 4 2-32,0-1 1 0,0-2 0 15,0 3 2-15,0-11-1 16,-3 5 2-16,0-3-4 16,0 3 0-16,0 1 1 15,-3-1 2-15,3 0-1 16,0 3-1-16,0 0 1 15,0-1 1-15,0 4-3 16,3-3 0-16,-3 0-1 16,0-3 0-16,0 0 2 15,0 3 2-15,0-3-1 16,0 0 2-16,0 0-4 0,0-5 0 16,0-5 1-16,0 5 2 15,0 2-1-15,0-2-1 16,0 3 1-16,1-1 1 15,2 4-3-15,-3-1 0 16,3 3 1-16,-3-1 0 16,0-1 0-16,0 4 0 15,0 1 0-15,0-4 0 16,0 1 0-16,-3 0 0 16,0 0-3-16,-3 0 2 15,3 0 1-15,-6-11 2 0,0 5-1 16,-3 3 2-16,3 3-2 15,3 0-1 1,0 3 1-16,3-4-1 0,1 4 0 16,-1-1 0-16,0 1 0 15,0 2 0-15,0 0-3 16,3-5 0-16,-3-5-1 16,0 2 3-16,0 3 2 15,0 2 2-15,-3-2-1 16,0 2 1-16,0 1-4 15,3 2-2-15,0-5 2 16,0-11 2-16,0 8 0 16,0 3-1-16,3 0-2 15,0 2 1-15,0 1 1 0,0-1 2 16,0 3-1-16,3 1-1 16,-2-1 1-1,2 0-1-15,0 3 0 16,0-1 0-16,0 4-3 0,0-14 2 15,0 3 3 1,0 2-3-16,0 3-2 16,2 3 4-16,-2 0 1 15,0 0 0-15,3-1 1 16,0 1-4-16,0 0 0 16,0 2-1-16,0-2 0 15,0-5 4-15,0 2 3 16,-3-5-7-16,3 5-3 15,-3 3 3-15,3-1 2 16,-3 1 1-16,3 0 2 16,0 0-4-16,0-3 0 0,0 0 1 15,3 0 2-15,0 3-1 16,0-3-1-16,0 3 1 16,0-1 1-16,0 1-1 15,0 3 2-15,3-6-4 16,0 3 0-16,0-6 1 15,3 3 2-15,2 3-3 16,1 0 0-16,3-1 1 16,-6 1 2-16,3 3-1 15,0-4-1-15,0 4 1 16,0-1-1-16,2 1-3 16,-2-1 2-16,0 0 1 15,3 4 2-15,3-7-3 16,-3 4 0-16,0 2 1 0,2-3 0 15,4-2 0-15,0 2 2 16,3 3-1-16,0 1-1 16,-1-1 1-16,1 2-1 15,6 4 0-15,-3-1 0 16,-3 0 0-16,-1 1 0 16,1 2 0-16,-3 0 0 15,3 0 0-15,0 0 0 16,-4 0 0-16,1 2 0 15,0 1 0-15,3 0 2 16,0 5-1-16,-1 0-1 0,1-11 3 16,0 8 0-1,3-7-4-15,2 7 1 16,-2-5 0-16,-3 2 2 16,-3-2 1-16,0 0 1 0,2 0-5 15,-5 0-1-15,3 0 1 16,3 0 2-16,-3-5 0 15,-1 0-1-15,1 2 1 16,0 1 1-16,3-1-3 16,-3 0 0-16,-1 1 1 15,-2-1 2-15,0-2-1 16,0 2-1-16,3 0 3 16,0-2 0-16,-4 0-4 0,1 0-1 15,-3-3 1-15,0 0 0 16,0-3 1-16,-3 1 2 15,3-4-1-15,-6 1-1 16,-1 0 3-16,1 0 0 16,-3-1 3-16,3 4 1 15,-9-6-3-15,6 3-3 16,0-3 0-16,0 0 1 16,0 3-6-16,0-1 1 15,-3 4 3-15,0-1 4 0,0 3-1 16,-3 0-2-1,0-2 0-15,3-1-1 16,-3 1-3-16,0-1 2 16,2 1 1-16,1-1 2 0,-3-8-1 15,3-2-1 1,0 0 3-16,-3 0 0 0,0 5-4 16,0 0 1-16,0 0 0 15,3-2 2-15,-3-1-1 16,0 3-1-16,3 0 1 15,-3 1-1-15,0 1 0 16,0 1 0-16,0 3 0 16,-3 2 0-16,0 0 0 15,0 0 0-15,3-3 0 16,0 3 0-16,0 0-3 16,0-5 2-16,-3 2 1 15,0 4 0-15,0 1 0 16,0 1 2-16,0 2-6 15,-6 1 1-15,-3 10 1 0,-3 5 3 16,0 0-2-16,-3 0-2 16,-3 1 2-16,4 1 0 15,-7 1 1-15,3 0 2 16,3-3-1-16,3 1-1 16,0-4-2-16,6-2 1 15,-3 0-1-15,3-3 0 16,3 1 0-16,0-4-2 15,0-2-2-15,3 0 1 16,0 0-2-16,3-2 2 0,0-1 3 16,6-8 1-16,9 1-2 15,0-3 2 1,0-1-1-16,0 1 0 16,0 0 2-16,-1 2 2 15,1-2-1-15,-3 8-1 0,0-3-2 16,-3 0 1-16,-3 3 1 15,0 2 2-15,-3 0-3 16,0 9-2 0,0 2 4-16,0 2-1 15,3 3 0-15,0 6 1 16,-4 2-1-16,4 0 0 16,-3 0 2-16,6 1-1 15,-3-1-1-15,-3-3 1 16,0 1 1-16,0-1-3 15,3-7 0-15,0-3-23 0,0-3-12 16,3-10-89 0,-3-3 14-1</inkml:trace>
  <inkml:trace contextRef="#ctx0" brushRef="#br0" timeOffset="40">8066 10245 104 0,'-15'2'41'0,"18"1"-22"0,-3-3-18 15,0 0 15 1,6 0-3-16,0 0 6 16,0 0 6-16,-3 0-10 15,-3 0-1-15,6 0-8 16,-3 0 0-16,6-5 6 15,0 2-3-15,0-2-2 16,0 0-1-16,0-3-2 16,3 2 2-16,0-2-3 15,0 3 0-15,2-3-3 16,4 0-3-16,-3-2 2 0,0 4 0 16,0-2 1-16,0 0 2 15,-3 3 1-15,3 0 1 16,5-3-2-16,-2 5 1 15,0-2-2-15,-3 0 2 16,0-1 0-16,0 6 1 16,0-2 0-16,-3-3 0 15,0 5 0-15,-1-6 2 16,1 4-1-16,0-4 2 0,0-2-4 16,3 3-2-1,0 0 2-15,0-1 0 16,0-1-1-16,-3 4 1 15,0-8-2-15,-1 3 2 0,1 0-2 16,0-2 2-16,0 5-2 16,0-3-1-16,0 2 3 15,0 4 2-15,0-9-2 16,3 8-2-16,0-2-5 16,-1-3-2-16,1-2 7 15,0 7 4-15,6-2-7 16,-3-3-3-16,0-3 7 15,0 3 5-15,-1-2-3 16,4-6-2-16,-3 3-1 16,0-3-1-16,-3 0 0 15,0 3 0-15,0-1 0 16,3 1 2-16,-4 0-3 0,4 0 0 16,0-1 1-16,-3 1 0 15,0 0-7-15,0 0-3 16,0 0 12-16,0-3 5 15,-4 2-2-15,4 1-3 16,-3 0 1-16,3 0 0 16,-3-1-6-16,3-4 0 15,-3 2 1-15,0 0 3 16,6 3 0-16,-4 0-1 16,7 0-2-16,-3-1 1 15,-3-2 1-15,0 3 2 16,0-3 1-16,0 0 1 0,-3-2-5 15,2-3-1 1,1 0 1-16,0-1 2 0,-3 1-2 16,0 0 0-16,0 0 1 15,3 0 2-15,-3 0-1 16,3 2 2-16,0-2-4 16,-4 2-2-16,1-7 2 15,0-1 0-15,0 1 1 16,0 5 0-16,0-3 0 15,3 3 0-15,0-11-3 16,0 0 2-16,-1 1-1 16,-2-4-2-16,0 6-2 15,0 0 1-15,0 0 7 0,6 2 4 16,3-2-8 0,0-2-3-16,-4 1 3 15,-2 1 2-15,3 3 1 0,-3-3-1 16,0 2-2-16,3-7-1 15,-6 0 4-15,0 2 1 16,0 0-5-16,-1 0 0 16,1 3 3-16,0 0 2 15,0 3 0-15,0-3-2 16,0-6 1-16,0 3-1 16,0 3 0-16,0 0 0 0,0 0-3 15,-3-8 0 1,2 0 4-16,1 3 1 15,0-1 0-15,-3 1-2 16,3 2 1-16,-3 3-1 0,3-3 0 16,-3 6 0-16,0-3-3 15,0 2 0-15,3-7 2 16,-3 2 2-16,0 3-2 16,-1 2 0-16,-2-17 1 15,0 9 0-15,-3 3 0 16,0 1 0-16,0 2 6 15,0-1 6-15,0 4-13 16,0 2-3-16,6 3 1 0,0-3 1 16,6-2-1-1,-3 2 0-15,0 3 2 16,-3 0 0-16,3-1 1 16,-3 4 0-16,-1-1 0 0,-2 1 0 15,0-1 0-15,0-7 0 16,0-1 2-16,0 4 1 15,0 1-4-15,0 1-1 16,-3 0 1-16,3 3 0 16,-3-1 1-16,3 1 0 15,-3-1 0-15,0 3 2 16,0 0-1-16,3 3-1 16,-3-3 1-16,0-2-1 15,0-1 0-15,3 3 2 16,-3 0-1-16,0-2-1 15,-3-1-2-15,3-2 1 0,0 0 1 16,0 0 0-16,0-3-3 16,0-5 2-16,6 2 1 15,-1 6 2 1,-2 0-1-16,-3 3 2 0,0-1-2 16,0 1-1-16,-9-1 1 15,9 3-1-15,-9 0 0 16,9 3 0-16,0 0 0 15,0-6 0-15,-9-2 0 16,3 3 2-16,0 2-1 16,0-3-1-16,0 1-2 15,3-1 1-15,-2 1 1 16,-1-4 0-16,0 4 0 0,0-6 0 16,3-10-3-16,0 5 0 15,0 5 4 1,0 0 1-16,0 0 0 0,0 0-2 15,-3 3 1-15,3 0-1 16,0 3 0-16,0 2 0 16,-3-3 0-16,0 1 0 15,0-1 0-15,0 3 2 16,0 0-3-16,0 0 0 16,0 1-1-16,3-1 0 15,-3 0 4-15,3 0 1 16,0 0-4-16,0 0 1 15,0-5-2-15,0 3 0 16,0-6 2-16,0 5 2 0,0 1-3 16,0-1 0-16,0 1 1 15,0-1 2-15,-3 3-1 16,3 0-1-16,-3 0 3 16,3 1 0-16,0 1 1 15,0 1 0-15,-3 3-5 16,0-4-1-16,0 1 3 15,0-5 1-15,3 2 0 16,0 2-2-16,0 1 1 16,0 0-1-16,-3 0 2 0,0 0 1 15,0-1-4 1,0 1 1-16,0 0 0 0,0 0 2 16,0-1 1-16,0 1 1 15,0-3-5 1,3-5-1-16,0 0 1 15,0 2 0-15,0 1 1 0,-3 2 0 16,0 0 0-16,0-2 0 16,0 2 0-16,0 0 0 15,0 0 0-15,0 0 2 16,0 3-1-16,0 0 2 16,0-3-4-16,0 3 0 15,0-6 1-15,-3 3 0 0,3 0-3 16,1 0 2-16,-1 1 1 15,0-1 0 1,0 0 0-16,3 0 2 16,0-3-3-16,0 4 0 15,0-7 1-15,0 1 0 0,0 0 2 16,0-3 1-16,0 6-1 16,0-1-2-16,0 1-2 15,0-1-1-15,0 1 2 16,0-1 2-16,0 1 0 15,-3 2 2-15,3 0-2 16,0 0 2-16,0 0-2 16,0 0-1-16,0 0 1 15,0-2-1-15,3 2 0 16,-3 0 2-16,0 0-1 16,0-2-1-16,0-3 3 15,3 2 0-15,-3-5-4 16,0-2 1-16,0 2 0 0,0 0 2 15,3 0-1-15,-3 3-1 16,0 0 1-16,0 0-1 16,0 0 0-16,3-1 0 15,-3 4 0-15,0-3 0 16,0 0 0-16,0-1 0 16,0 1 0-16,0 3 0 15,0-1 0-15,0 1 0 16,0-1 0-16,-3 1 0 15,3-1 0-15,-3-5 2 16,0-2 1-16,-3 2 1 16,0 3-2-16,0-3-2 15,3 3-2-15,0 0 1 0,0 0 1 16,0-1 2-16,0 4-1 16,0-1 2-16,3 4-4 15,-6-4 0-15,6-2 1 16,-6 0 0-16,0 2 0 15,0-2 0-15,3 2 0 16,0 1 0-16,0-1 0 16,0 1 2-16,0 2-1 15,0-16-1-15,0 6 1 16,0 2-1-16,0 3 0 16,0-3 0-16,0 3-3 15,0 0 2-15,0 2 3 16,0 1 1-16,0-1-1 15,0 3-2-15,-3 3-2 0,3-6 1 16,1 4 1-16,-1-7 0 16,0 4-3-16,0 2 2 15,0-2 3 1,0-1-1-16,0 3-1 16,0 3 1-16,0 0-1 15,0-1 0-15,0 1 0 16,0 0 0-16,0-3 2 15,0 0 1-15,0-2 3 0,0-1-8 16,0 3 0-16,0 3 2 16,0 0 2-16,0-3 0 15,0 5-2 1,0-2-2-16,0 3-1 16,0-1 4-16,-3 0 1 0,3 1 0 15,-3 2-2-15,0 0 1 16,0 0 1-16,0 3-1 15,0-1-1-15,3 1-2 16,-3 0 1-16,-2 0 3 16,-1-1 1-16,3 1-1 15,0 0-2-15,-6-6-2 16,0 8 1-16,3-4 1 16,-3 4 0-16,0 3 0 15,0 0 2-15,0-8-3 16,0 3-2-16,0 2-1 0,1 0 3 15,-1 1 0 1,0-1 3-16,0 0-1 0,-9 1 2 16,6-6-2-16,-3 8-1 15,0-8-2-15,4 0 1 16,-4 3 1-16,3-1 2 16,-3 1-3-16,0 0 0 15,0 0 1-15,0-1 2 16,3 1-3-16,-2 0 0 15,2-3 1-15,3 2 0 16,-6-2 0-16,0 3 2 16,-3 0-1-16,3 2 2 0,1-5-4 15,-1 3 0-15,0 0 1 16,3-1 0-16,0 1-3 16,0 0 2-16,3 0 1 15,-3-3 2-15,3 0-1 16,-5 2-1-16,-4-7 1 15,3 5 1-15,0 3-3 16,3 0 0-16,-3-6 1 16,3 0 2-16,1 4-3 15,-1-1 0-15,0 2 1 16,0 1 2-16,3 0-3 16,0-1 0-16,0-2 1 15,0 1 2-15,0-1-1 16,3 2-1-16,-5 1-2 15,8-3 1-15,-6 3 1 16,3-3 2-16,-6 3-1 0,3-1-1 16,0-2-2-1,0 3 1-15,0 0 3 16,0-1-1-16,3 1 2 16,3 3-2-16,1-4 2 15,-1 4-2-15,0-1-1 16,0 0 1-16,3 1-1 15,0-1 0-15,0 3 0 16,3 0 0-16,0-3 0 16,0 3-5-16,0 0 1 0,0 6 0 15,6 2 2-15,0 5 1 16,0 3 1-16,0 2 0 16,0 6 0-16,-1-5 0 15,10 12-3 1,3-7 2-16,-6-5 1 15,3-3 2-15,-12-6 1 16,6-2 1-16,-9 0 0 16,6-5 0-16,-3 2-2 15,-6-8 1-15,-3 1-2 16,-9-17-1 0,-3-2 1-16,3 0-1 15,0 2 2-15,1 1-1 0,-1-3 2 16,0-1-4-16,0 1 0 15,3 3 3-15,3-1 1 16,0 1-4 0,-6 4 1-16,12 1-2 0,-3 3-2 15,6-1 3-15,-3 3 0 16,3 3-2-16,0 2 2 16,0 3-1-16,6 0-2 15,3 0 0-15,3 5 3 16,3 3-2-16,3 0 1 15,-3 0 2-15,9 0 2 16,-4-3-3-16,4 1 0 16,3-4 3-16,-3-2 1 15,-3 0-4-15,-1-2 1 16,-2-1 2-16,-3 0 3 16,-3 1-2-16,-3-1-2 0,-3 1 2 15,-3 2 0-15,0-3-15 16,-3 3-6-16,6 3-35 15,0-1-14-15,3 6-44 16</inkml:trace>
  <inkml:trace contextRef="#ctx0" brushRef="#br0" timeOffset="41">720 1339 212 0,'-3'-3'82'0,"3"3"-64"0,0 3 7 16,0-3-1-16,0 0-9 0,3 0 2 0,0-3-1 15,3 1 2-15,-6-1-10 16,3-2 2-16,3-1 1 0,0 1 0 16,0-3 1-16,3-2-4 0,-3-1 0 15,9-2-5 1,-6 0-2 0,6-3 0-16,-1 0 1 15,7 3-1-15,0-3-1 16,0 2-2-16,0 1 1 0,-3 3 1 15,-1-1 0-15,1 3 0 16,-3 3 0-16,0 0 0 16,3 2 0-16,-6 3 0 15,6 3 0-15,-9 2 0 16,6 0 2 0,-1 3-1-16,1 0 2 15,3 0-2-15,3 3 2 0,-6-1-2 16,3-2 2-16,3 0 0 0,-1-3 1 15,7 1-2-15,-3-6 1 16,3 0 0-16,3 0 1 16,-1-3-2-1,1 0-2-15,0 1 3 16,3-4 0-16,-10 1 1 16,4 0 0-16,3-1 2 15,0-1 3-15,-3 1-4 16,-4-2-3-16,-2 0-1 0,0 0-1 15,-3 3-5 1,-3 0 1-16,-3 0 0 0,3-1 2 16,-9 4 1-16,2-4 1 15,1 4 0-15,-3-1 2 16,0 0-3-16,0 1 0 16,3-1 1-1,-6 0 0-15,3 1 0 0,0-1 2 16,0 1 1-16,-3 2 3 0,0 0-3 15,-3 0-2-15,0 0 2 16,0 0 0-16,3 2-10 16,3 1-3-16,0 2 11 15,3 0 9-15,-6 1-14 16,3 2-4-16,0 0 13 16,3-1 5-1,2 4-4-15,4 0-3 16,0 2-2-16,6 0-1 0,3 0-5 15,9-2 1-15,-4 0 0 16,1-1-1-16,6-5 6 0,3-2 1 16,2-3-5-16,4-3-2 15,3-2 2-15,2 0 3 16,1 0 1 0,-1-1-1-16,1-2 1 0,-3-2-1 15,-4 2 0-15,1-3 0 16,5 3 0-1,-8 3 2-15,3 0-1 16,2 2-1-16,-5 3 1 0,-3 3-1 0,-4 2 0 16,1 0 0-16,0 1 0 15,-3-1 2-15,-1 0-1 16,-2 0-1-16,-3 1 3 16,0-1 2-16,-3 3-64 15,-1 3-29-15,1-1 44 0,-3 1 21 16</inkml:trace>
  <inkml:trace contextRef="#ctx0" brushRef="#br0" timeOffset="42">315 220 192 0,'3'-3'71'0,"3"-2"-55"0,-6 0 13 0,0 10 2 15,0-5-1-15,0 0 2 16,0 0 2-16,0 0 2 16,0 0-20-16,-6 0 2 0,3 0 0 15,-6 0-4 1,-2 5-7-16,-10 0-2 15,3 1 3-15,0 4 5 16,3 1-7-16,-3 2-3 16,6 3-5-16,0 0-1 15,6 5 2 1,4-2 2-16,4-4 0 16,4 1 2-16,6 0-2 15,-3-8-1-15,3-3-8 16,6-5-5-16,-6-2 18 15,-3-6 7-15,0-5-4 0,3-1-4 16,-3-2-14-16,-3 1-6 16,-6-4 16-16,6 1 9 15,-3-1-12-15,-3-5-7 16,0-2-2-16,-3-3-1 16,3 0 3-16,-6 5 4 15,0 3 1-15,6 2 3 16,0 3 3-16,0 8 4 15,0-2 0-15,0 4 0 16,0 6-1-16,3 6 0 16,0 7 6-16,3 5 6 15,2 9-4-15,-8-1-2 0,9 3-5 0,-6 3-2 16,6 0-1-16,-6-3-2 16,6-3-4-16,0 1 0 15,3-3-18-15,-3-6-6 16,0-5-89-1,0-5-37-15,3-8 78 16</inkml:trace>
  <inkml:trace contextRef="#ctx0" brushRef="#br0" timeOffset="43">434 262 204 0,'-5'-3'77'0,"10"3"-60"0,-5 3-1 15,6 0-1-15,0 2 13 16,-6 0 9-16,9 1-7 16,-3-4-3-16,3 1-16 15,0 0-4-15,3-3-1 0,3 0 1 16,-3 0 1-16,0-3-2 16,0-2-1-16,2-1-3 15,-11 1-2 1,0 0 1-16,0-1-1 15,-6-2-3-15,0 1 2 16,-5 1-4-16,-1 4 1 16,-3-4 0-16,0 4 2 15,0-1-1-15,-6 8-1 0,6 3 0 16,-3 0 3 0,3 0 2-16,9 3 2 0,-3 2 1 15,6 3 2 1,6 0-3-16,3 2 0 0,0 1-6 0,6-3-2 31,3-1-18-31,6-4-5 16,3-6 12-16,-7-5 6 0</inkml:trace>
  <inkml:trace contextRef="#ctx0" brushRef="#br0" timeOffset="44">839 56 164 0,'-9'-29'63'0,"0"18"-49"0,0 3 22 16,7 3 7-16,-7 2-1 15,-3 3-1-15,-3 5-11 16,3 1-6-16,0 4-14 16,-6 14 7-16,6 3 3 15,0 4 3-15,3-2 3 0,3 3-12 16,3 5-5-16,12 0-4 15,-9 3-1-15,3-6-5 0,3-2 1 16,-3-5-13-16,3-4-5 16,0-1-41-16,0-7-16 15,3-12 38 1</inkml:trace>
  <inkml:trace contextRef="#ctx0" brushRef="#br0" timeOffset="45">586 254 316 0,'-15'3'118'0,"15"-3"-92"0,30-8-14 0,-18 5-13 31,3 3-3-31,6 3 1 16,-3-3-37-16,5 2-18 0,-2-2 30 15,-3 0 13-15</inkml:trace>
  <inkml:trace contextRef="#ctx0" brushRef="#br0" timeOffset="46">851 246 312 0,'-12'3'115'0,"6"5"-89"0,6 0 1 0,6-3-4 16,-6 6-13-16,0-1-3 15,0 3-2-15,0 1-1 16,0-1-2-16,0 0-4 0,0-2 1 16,3-1-65-16,0 3-30 15,3-7 48-15,-6-1 26 16</inkml:trace>
  <inkml:trace contextRef="#ctx0" brushRef="#br0" timeOffset="47">839 209 188 0,'0'-8'71'0,"6"3"-55"0</inkml:trace>
  <inkml:trace contextRef="#ctx0" brushRef="#br0" timeOffset="48">917 318 288 0,'-6'23'107'0,"6"-12"-83"0,0 8-5 0,0-12-8 16,0 1-9-16,0 0 1 16,0 0 2-16,3-5 4 15,-3-3-4 1,3-3-5-16,3-2-1 0,3-3-10 0,-4-5-5 0,4-8-10 15,0 2-1-15,0 1 3 0,3 4 4 16,0-1 14-16,3 7 6 16,-12 2 20-16,6 1 10 15,3 8 2-15,-3-1 1 16,-3 4-7-16,6 4-2 16,-3 1-11-16,-7 2-5 15,4-2-5-15,-3 2-3 31,6 0-39-31,-9-5-16 0,0 3 33 16,0-6 20-16</inkml:trace>
  <inkml:trace contextRef="#ctx0" brushRef="#br0" timeOffset="49">1920 95 272 0,'-3'14'101'0,"0"-6"-78"0,3 7 15 16,0-1 2-16,0 4-2 0,-6 1 2 15,-3 7-18-15,3 1-5 16,0 4-11-16,3 1-2 0,-6-5 0 16,6-1-20-1,0 0-7-15,0-7-34 0,0-3-14 16,3-3 48-16,0-2 23 15</inkml:trace>
  <inkml:trace contextRef="#ctx0" brushRef="#br0" timeOffset="50">1783 254 288 0,'-9'-5'107'0,"12"5"-83"0,12 0-9 16,-12-3-9-16,6 1 0 16,0 2 6-16,3-3 0 15,5 6 3 1,-5-6-8-16,3 0-4 0,3 3-2 0,3-2-17 16,-3 2-6-16,-3-3-73 15,-3 0-32 1,-1 1 65-16</inkml:trace>
  <inkml:trace contextRef="#ctx0" brushRef="#br0" timeOffset="51">2054 109 224 0,'3'8'85'0,"12"-11"-66"0,-21 8 16 0,12 6 6 16,-6 2 2-16,0 6 6 15,0 2-11-15,-3 5-3 16,0 3-20-16,-3 0 2 0,3 0 1 16,0-2-8-16,-3-3-3 15,0 0-4-15,6-9 0 16,-3-1-7-16,3-6-1 16,0-3-5-16,0-5 1 0,3 0 0 15,6-8 1-15,6-3-4 16,-6-2 0-16,-4-5-5 15,7 4-2-15,0 6 11 16,0 1 6-16,-6 4 8 16,0 3 7-16,3 8-3 15,-9 0 0-15,3 2-13 16,3 6-3-16,-3-5 7 16,0-1 6-16,3 1-63 15,-3-3-28-15,6-5 42 16</inkml:trace>
  <inkml:trace contextRef="#ctx0" brushRef="#br0" timeOffset="52">2259 341 288 0,'0'3'107'0,"0"0"-83"0,9-1-3 0,-3 1-7 15,3-3-6-15,0 0 2 16,0 0 6-1,0-3 2-15,0 1-9 16,3-4-1-16,-4 1-1 0,1-3-3 0,-3 0-1 0,0 0-6 16,-3 0-2-16,-3 0-5 15,-6 1-1-15,-3 1-1 16,0 1 2 0,-5 0 1-16,-1 5 3 15,0 5 8-15,0 3 6 16,3 2 5-16,0 6 4 15,0 3 11-15,6-1 4 16,0 6-3-16,12-3-1 16,-3-2-11-16,9-1-3 0,3-2-6 15,6-2-3-15,0-7-68 16,8-7-33-16,-2-5 49 16,6-8 23-1</inkml:trace>
  <inkml:trace contextRef="#ctx0" brushRef="#br0" timeOffset="53">2854 275 240 0,'3'-2'90'0,"0"2"-70"0,-9 10 15 16,3 1 2-16,0 2-4 16,0 6 1-16,3 4-4 15,0 6 1-15,3-2-17 16,0-6-6-16,6 0 4 0,3 0-1 15,-3-7-6-15,3-4-2 16,0-7-9-16,6-8-1 16,0-3-10-16,-3-8-4 15,2-3-3-15,-5-2 3 16,-3 0 4-16,0 0 3 16,-3 0 9-16,0 5 2 15,-6 3 9-15,6-1 6 16,-6 4 0-16,0 7 1 0,0 3-3 15,-3 8-1-15,3 3 6 16,0 2 4-16,3 3-3 16,3 5 1-16,3 0-10 15,0-5-2-15,3-3-32 16,-3-5-12-16,3-5 20 16,3-6 9-16</inkml:trace>
  <inkml:trace contextRef="#ctx0" brushRef="#br0" timeOffset="54">1113 310 200 0,'0'2'77'0,"12"-4"-60"0,-9 4 6 0,9 1 1 16,-12-3-4-1,9 0 3-15,0 0 4 16,0 0 4-16,9-3-17 15,-7 1-4-15,7-1-2 0,-6-5-2 16,3 5-1-16,0-4-3 16,-3 1 1-16,-3-2-2 0,0 0 2 15,-6 3-2-15,0-3-1 16,-6 0 1-16,0 0-1 16,-3 0-3-16,-3 3 2 15,3 2-1-15,-9 3 0 0,0 6 4 16,-6-1 1-16,0 3-1 15,4 0 1-15,-1 5 0 16,9-2 1-16,0-1 4 16,3 3 3-16,6 3-2 15,6-2 2-15,9-1-2 16,-3 0 0-16,6-2-10 16,2 2-1-16,-5-5-16 15,6-3-3-15,3-5-90 16,-3-3-42-1,0-2 81-15</inkml:trace>
  <inkml:trace contextRef="#ctx0" brushRef="#br0" timeOffset="55">1429 233 196 0,'-6'-3'74'0,"12"3"-58"0,-12 0 27 16,6 0 7-16,0 0-3 0,0 0-1 16,-3 0-10-16,0 0-5 15,-3 0-6-15,-3 0-4 16,0 6-9-16,3-6-5 16,6 2-7-16,-6 4 0 15,6 1-2-15,0-1 0 0,6 4 0 16,3 4-15-1,3 1-6-15,-6 1 29 16,0 0 14-16,3 0 0 16,-9-3 2-16,-9 3-7 15,3-3-1-15,0-2-13 0,-9 0-3 16,0-6-48-16,3-2-19 16,-6-3 33-16,6-3 18 15</inkml:trace>
  <inkml:trace contextRef="#ctx0" brushRef="#br0" timeOffset="56">3200 257 300 0,'-6'-6'112'0,"3"9"-87"0,0-3 2 0,3 0-4 0,-3 0-6 16,0 0-1-16,-3 5-6 15,0 1-2-15,0 2-4 16,0 2 8-16,3 1 5 0,0-1-18 0,3 4-8 15,3-1 4-15,0 3 4 16,3 2 7-16,0 1 5 16,-3-1-4-1,-3-2 3-15,-3-3 3 0,3-2-3 16,-9 0 0-16,3-6-11 16,-3 0-1-16,3-5-18 15,-3 0-6-15,3-2-20 16,3-1-9-16,0 0-76 15,0-2-35 1,3 0 89 0</inkml:trace>
  <inkml:trace contextRef="#ctx0" brushRef="#br0" timeOffset="57">3250 373 232 0,'9'0'88'0,"-6"3"-69"0,6-3 19 16,-9 0 6-16,3 2-19 15,3-2-3-15,3 3-8 16,-3-3 1-16,3-3-8 16,0 1 2-16,3-3 4 15,3-9-3 1,-6 1 6 0,-4 0 2-16,1 0-9 0,-6 2-5 15,-3 3-3 1,-3 0 1-16,-2 3-1 0,-4 0-1 15,0 2-15 1,0 6-5-16,0 5 8 0,0 2 3 16,3 1 9-16,0 5 4 15,3 2 8-15,3 3 4 16,6 6-15 0,3-9-4-16,3 3 0 15,3-5 1-15,3-2-3 0,3-4-1 16,-3-5-63-16,2-2-27 15,-5-6 49-15,3 1 23 0</inkml:trace>
  <inkml:trace contextRef="#ctx0" brushRef="#br0" timeOffset="58">3441 352 208 0,'0'0'77'0,"-15"0"-60"0,21 8 8 0,-6-3 0 16,6 6 9-16,-9-1 6 15,3 4-6-15,0 4-1 16,3-7-18-16,-3 2-5 0,3-2-2 16,0-3-2-16,-3-3 1 15,3 0 0-15,-3 0 3 16,3-5-1-16,-3-2 2 16,3-1-4-16,0-5-2 15,3-5 2-15,0 0 2 16,0-3 0-16,2 0 0 15,1 0-5-15,3 0-1 0,-3-2-3 16,3 4-1-16,0 1-4 16,3 3-1-16,0-1-39 15,0 6-15-15,0-3-89 16,-4 5-36 0,4 1 98-16</inkml:trace>
  <inkml:trace contextRef="#ctx0" brushRef="#br0" timeOffset="59">3688 281 236 0,'0'-3'88'0,"0"6"-69"0,6-11 19 0,0 5 4 15,-3-2-9-15,-3-3 0 16,3 0-1-16,-3-3 0 16,0 3-17-16,0-2-2 0,-3 2 0 15,0 0-9-15,3 3-2 16,-3-1-7-16,3 4-1 16,0-4-70-16,0 6-31 15,0 0 54 1</inkml:trace>
  <inkml:trace contextRef="#ctx0" brushRef="#br0" timeOffset="60">3875 286 188 0,'3'-3'71'0,"0"6"-55"0,6-3 9 0,0 0 1 15,-6-3 13-15,0 1 8 0,-3 2 4 16,3-3 1-16,-3 3-28 16,-3-3 1-16,-3 3 0 0,0 0-5 15,-3 3 1 1,0 0-8-16,3 5 0 0,0-1-8 16,3 4-5-16,3 2-3 15,0 6 2-15,9-1 2 16,-3 3 0-16,3-5-1 15,-3 3 5-15,-6-3 4 16,-3 0 1-16,-6 0 2 16,-3-1-13-16,-8-4-6 15,-4-3-79-15,0-3-32 16,0-5 68-16,3-5 36 31</inkml:trace>
  <inkml:trace contextRef="#ctx0" brushRef="#br0" timeOffset="61">9 707 256 0,'0'-6'96'0,"-6"9"-75"0,3 2 10 0,3 1 1 16,0 4-3-16,0 6 3 15,0 0-6-15,0 2-4 16,3 1-12-16,3-1 2 0,-6 1 2 15,3-3-5-15,0-3-3 16,3 0-17-16,-6-2-5 16,0-3-5-16,0-8-3 15,0 0-92 1,0-3-47 0,0-5 81-16</inkml:trace>
  <inkml:trace contextRef="#ctx0" brushRef="#br0" timeOffset="62">9 654 320 0,'-9'-3'121'0,"9"-2"-95"0,0-3-6 0,0 8-11 16,0 0-16-16,0 0-3 15,0 0-3-15,3 2 0 16,3 1-68-16,0 0-28 15,0 2 55-15,3 0 27 16</inkml:trace>
  <inkml:trace contextRef="#ctx0" brushRef="#br0" timeOffset="63">80 781 292 0,'-9'13'110'0,"9"-5"-86"0,3 5-6 16,3-8-10-1,-6 3-4-15,0-8 2 16,0 6 11-16,3-1 4 0,-3-5-11 0,0 0-1 0,0 0 1 16,0 0-4-16,0-3-1 15,3 1-5-15,3-9-2 16,-6 0 1-16,3 1 0 16,3-1-6-16,-3-2-3 15,3 2 3-15,6 1 4 16,-3-1 4-1,6 3 0-15,-6 3-1 16,0 0 3-16,2 2 2 16,1 6 13-16,3 5 6 15,-3 2-19-15,-3 3-9 16,0 1 12-16,-3 2 5 0,0 2-3 16,-6-2-1-16,3 3-5 15,3-6-1 1,-6-5-10-16,3 0-3 15,3 2-19 1,-6-7-9-16,0-6-62 0,0-2-25 0,3-3 65 16,0-5 31-16</inkml:trace>
  <inkml:trace contextRef="#ctx0" brushRef="#br0" timeOffset="64">333 569 332 0,'-6'-11'123'0,"12"19"-95"0,-3 0-11 16,-3-2-9-16,3 4 1 0,-3 6 3 15,6 3 12-15,-12 2 7 16,6 5-16-16,-3 1 1 0,3 2 0 16,0-5-8-16,0 2-2 15,-3-2-9-15,6-3 0 16,0-2-21-16,3-4-9 15,-6-4-60 1,0-3-27-16,0-3 62 16,0-7 32-16</inkml:trace>
  <inkml:trace contextRef="#ctx0" brushRef="#br0" timeOffset="65">283 611 336 0,'-9'-23'126'0,"12"41"-98"0,-3-18 1 0,0 0-7 15,0 5-15-15,6 1-2 0,0-6-3 16,0 2 1-16,2 1-2 16,1 2 2-16,3-5 2 0,9 3-15 15,-3-1-8-15,-3 6-71 16,3-8-28-16,0 3 57 15,-6 2 30 1</inkml:trace>
  <inkml:trace contextRef="#ctx0" brushRef="#br0" timeOffset="66">434 696 304 0,'-5'3'112'0,"10"2"-87"0,-5 3-4 0,3 0-10 15,0-3 6-15,3 3 8 16,3 0 3-16,0 3 3 0,3-4-17 16,-3 1 1-16,3-2-1 15,0-1-3-15,0-2-1 16,3-6-6-16,-3 0-3 16,-1-2 0-1,1 0-1-15,3-3-7 0,-12-3 0 16,6 1-6-16,-9-1-2 0,0 3-2 15,-6 0 0 1,0 0 15 0,-3 0 9-16,-3 3-17 0,3 2-6 15,-5 6 7-15,-1 2 4 0,0 3 4 0,3 3 1 16,0 2 2-16,3 0 3 16,6 3 4-16,-3 3 5 15,6-1-4-15,6-2 0 16,-3 0-17-16,9 3-6 15,3-9 11-15,-6 1 7 16,6-3-52-16,3-3-22 16,-10-5 32-16,4-5 18 15</inkml:trace>
  <inkml:trace contextRef="#ctx0" brushRef="#br0" timeOffset="67">613 786 256 0,'-3'8'96'0,"9"0"-75"0,-6 5 1 15,0-5-3-15,0 5 2 0,0 0 7 0,-3-2-4 16,0 0-2-16,0-3-12 16,3-3-4-16,0 0-2 0,0 0-2 15,0-5 1 1,0 0-2-16,0-2-1 15,0-6 1-15,0-3 1 16,6-5-3-16,0 1-2 16,3-4 2-16,3 6 2 15,-3 0 2-15,3 2 3 16,6 3-3-16,-4 3 0 16,1 2-10-16,0 0-5 15,0 3-80-15,-3 0-36 0,-3 0 65 0,6 0 31 16</inkml:trace>
  <inkml:trace contextRef="#ctx0" brushRef="#br0" timeOffset="68">1003 582 264 0,'-9'-10'101'0,"3"10"-78"0,0-8 15 0,0 0 4 0,-3 2-10 16,3 4 1-16,-9-1-3 15,4-2 1-15,-1 10-17 16,0-2-8-16,3 10-2 0,-3 0-3 15,3 6 2-15,0 5 0 16,6 5 3-16,0 2-3 16,0 7 0-16,0-4-1 15,3-2 1 1,0-3-7-16,0 0-1 16,0-8-14-16,0-5-3 0,0-3-48 0,0-5-21 15,0-5 47-15,0-3 22 16</inkml:trace>
  <inkml:trace contextRef="#ctx0" brushRef="#br0" timeOffset="69">765 707 396 0,'-6'2'148'0,"15"-7"-115"0,-6 0-9 16,0 5-13-16,6-6-5 0,3-2 4 15,3 3-5-15,-1-3-1 16,7 6-2-16,3 2-30 0,0 0-11 16,0 0-32-1,-4 0-12-15,4 2-42 16,-12 1-16-16,3-3 75 0</inkml:trace>
  <inkml:trace contextRef="#ctx0" brushRef="#br0" timeOffset="70">1033 683 240 0,'0'-3'90'0,"-6"6"-70"0,3-1 19 15,3-2 3-15,-3-2-9 16,0 4 0-16,0 1-12 0,0 0-5 31,-6 5-9-31,-3 2-3 0,3 6 2 16,0 3-5-16,0 2-1 16,6-3 0-16,-3 1 0 0,6-3 11 15,0 0 5-15,6-6-22 16,-3-2-9-16,6-5 20 15,0-6 9-15,3-2-10 16,-3-6-3-16,0-2-4 16,0 0-2-16,-3 0-1 15,0 2 1 1,-3 3 5-16,3 3 4 0,-3-1 1 16,-3 4 2-16,0 2-6 15,0 8-1-15,0 2 2 16,0 4 1-16,3-1-4 15,3 0 1-15,3 6-16 16,-4-9-6-16,4-2-66 16,6-5-30-1,6-6 63-15</inkml:trace>
  <inkml:trace contextRef="#ctx0" brushRef="#br0" timeOffset="71">1229 728 296 0,'-15'-8'112'0,"18"5"-87"0,-3 1 2 16,0 4-4-16,-3-2-9 16,-6 5 2-1,3 1 4-15,0 2 2 16,1 0-11-16,2 5 4 0,-3 3 3 0,3 0-6 0,3-1-2 16,3 1-5-16,-6 6-4 15,12-9-5-15,-1 3 0 16,4-6-20-16,-3-2-7 15,3-5-83-15,0-3-35 16,0-3 76-16,3-2 37 16</inkml:trace>
  <inkml:trace contextRef="#ctx0" brushRef="#br0" timeOffset="72">1301 775 256 0,'0'-2'96'0,"0"-1"-75"0,0 3 1 0,6 0-5 15,-3 0 1-15,3 0 3 16,-4 0 7-16,7 0 3 0,0 0-17 16,-3-3 5-16,3 1 4 0,6-1-12 15,-9-5-6-15,3 3-12 16,0-3-6-16,-3 3 13 16,-3-3 0-1,-3 0-6-15,0 3 4 16,-3-1 2-1,-3 1 1-15,-3 0-1 16,-3 5 3-16,0 0 0 16,0 2-4-16,3 6 1 15,-6 3 0-15,10 5 2 16,-4 2 5-16,9 1 6 16,-6-1 4-16,6 1 2 15,0-1-8-15,15 3-4 16,-4-7-4-16,7-1-42 15,3-5-19-15,0-8 30 16,0-5 15-16</inkml:trace>
  <inkml:trace contextRef="#ctx0" brushRef="#br0" timeOffset="73">1756 709 196 0,'0'11'74'0,"6"-11"-58"0,-12 8 18 0,6 0 6 16,-3 2 3-16,3-2 4 16,-3 11-1-16,0 2-1 15,3-3-25-15,3 6-7 0,-3-5-2 16,0-3-5-16,3-3 2 15,0-5-5-15,3 2 0 32,-3-4-6-32,3-4 0 15,0-4-4-15,0-1 2 0,3-5 1 16,-6-3 2-16,3-4-21 16,0 1-9-16,0-1 0 15,0 1 2-15,-3 1 3 16,0 5 5-16,-1 3 10 0,4 5 4 15,-6 5 6-15,0 3 3 16,3 5 11 0,3-2 7-16,-6-1-4 15,6 1 2-15,0-3-4 16,3-3 0-16,-3 1-3 0,3-6 1 0,0-3 0 16,0-5 3-16,3 0 2 15,-6-3 2-15,0 1-10 16,-3-6-4-16,0 3-12 15,-3 0-5-15,-3-1-112 32,3 6 68-32,-3 0 23 0</inkml:trace>
  <inkml:trace contextRef="#ctx0" brushRef="#br0" timeOffset="74">2003 770 272 0,'0'13'101'0,"3"-5"-78"0,-3 8-2 0,0-5-5 15,0 2-10-15,0 0-1 16,0 0 2-16,-3-2-26 31,6 0 10-31,0-1-23 0,-3-5 18 16</inkml:trace>
  <inkml:trace contextRef="#ctx0" brushRef="#br0" timeOffset="75">1941 664 260 0,'-6'-8'96'0,"6"6"-75"0,6-1-93 15,0 0-49-15,0 3 57 0,5-2 32 0</inkml:trace>
  <inkml:trace contextRef="#ctx0" brushRef="#br0" timeOffset="76">2122 561 252 0,'3'5'96'0,"0"-2"-75"0,-6 5 17 0,3 0 3 15,3 8-15-15,6 5-3 16,-9 0-11-1,0 3-3 1,-6 5-5-16,6 0-3 0,-6 0 0 0,6 0-10 16,-6-2-2-16,3-3-84 15,-6-9-37-15,6 1 67 16,3-5 33-16</inkml:trace>
  <inkml:trace contextRef="#ctx0" brushRef="#br0" timeOffset="77">2036 728 304 0,'0'-6'115'0,"-9"9"-89"0,27-6-8 15,-9 3-9-15,3 0-3 16,-3 0 6-16,2-2-6 15,1-1-3-15,0 3-2 0,-3 0-48 0,3-5-20 32</inkml:trace>
  <inkml:trace contextRef="#ctx0" brushRef="#br0" timeOffset="78">2203 606 224 0,'3'11'85'0,"2"-14"-66"0,-8 8 10 0,3 1 2 0,0 7 5 16,0 5 8-16,-2 6-4 15,-1 3-2 1,0-1-21-16,0-2-1 0,0 0 0 16,-3-3-6-16,6-3-3 0,-6-2-7 0,6-5 0 15,0-3-5-15,6-11-8 16,-3-2 0-1,6 0-15-15,-1-6-7 16,4-5 1-16,0 3 3 16,-3 2 6-16,0 9 23 15,0 2 19 1,0 5 3-16,0 5 4 31,-3 1-18-31,0 2-7 16,0-7-1-16,3-6 0 0</inkml:trace>
  <inkml:trace contextRef="#ctx0" brushRef="#br0" timeOffset="79">2622 704 212 0,'-15'-5'82'0,"15"5"-64"0,-15 13 11 0,10-5 2 15,2 0-2-15,-3 2 3 16,3 6-2-16,0 0-1 16,0 0-16-16,6 2 1 0,0-2 0 0,6 6-7 15,-1-9-4-15,7-3 0 16,0-2 0 0,-3-2-1-16,0-9-2 0,0-2 9 0,-3-6 4 31,-3 0-15-31,0-2-6 15,-6-3 8-15,0 3 6 0,-3 0-13 0,-3 0-7 32,0 2-13-32,-3 0-4 15,3 4-100-15,0-1-43 0,0 2 89 16</inkml:trace>
  <inkml:trace contextRef="#ctx0" brushRef="#br0" timeOffset="80">2703 603 284 0,'0'-15'107'0,"3"20"-83"0,0 8-5 0,0-8-6 16,-3 6 12-16,3 2 8 15,-1 3-3-15,1 8-1 16,-3 2-16-16,3 1 1 0,0-1 2 0,-3-2-4 15,3-3 1-15,-3-5-6 16,0 0 1-16,3-8-1 16,-3-3 3-1,0-5-5-15,0-2-3 16,3-6-6-16,-3-6 0 0,3 1-9 16,3-3-4-16,3 3-11 15,-3 0-5-15,6 2 20 16,0 3 9-16,0 6 4 15,3 4 3-15,-3 4-4 0,3 1-2 16,-7 7 19-16,-2-1 11 16,0-2-4-1,-9 7-1-15,-3 1-9 0,-2-1 0 16,-4-5-8-16,-3 1-1 31,-3-7-7-31,3 1-2 16,3-2-27-16,0-1-11 0,3 0-69 15,6-5-29-15,-3 0 73 0,12-5 35 0</inkml:trace>
  <inkml:trace contextRef="#ctx0" brushRef="#br0" timeOffset="81">2923 791 348 0,'-3'6'132'0,"6"-4"-103"0,3 14-8 0,0-3-11 16,-3 3 1 0,3 11 7-16,-3-6 11 0,-3 3 6 15,0 2-18-15,-3 3-1 0,-3-5 1 0,0-3-11 16,-3-5-4-16,0-3-14 16,-3-2-6-16,-3-6-39 15,0-5-17-15,0-3-48 16,0-4-21-16,4-9 77 15</inkml:trace>
  <inkml:trace contextRef="#ctx0" brushRef="#br0" timeOffset="82">2878 691 356 0,'12'-14'132'0,"-12"17"-103"0,15-8-8 0,-9 0-11 16,9 2-105-1,-6 6-40-15,6-3 67 16,0 5 36-16</inkml:trace>
  <inkml:trace contextRef="#ctx0" brushRef="#br0" timeOffset="83">3042 783 336 0,'-3'11'126'0,"9"2"-98"0,12-2-5 16,-12-6-9-16,0 6-7 15,3-6 3-15,0-2 4 0,2-1 3 0,1-2-9 16,0-2-4-16,0-6-1 0,0-3-7 16,-3 3 1-16,0-3-1 0,-6 1-1 15,-3-1-1-15,-3 1-1 16,-3 2-5-16,-3 0 0 16,-3 5 1-16,0 6 5 31,0 5-2-31,-3 2 3 15,4 4 3-15,-1 1 3 16,3 1 2-16,3 6 3 16,3 1-1-16,3-4 0 15,3-1-8-15,6-2-2 16,3-3-47-16,2-5-18 0,4 0 36 0,0-10 17 31</inkml:trace>
  <inkml:trace contextRef="#ctx0" brushRef="#br0" timeOffset="84">3334 791 304 0,'-6'-10'115'0,"-3"-4"-89"0,9 12 8 0,0 2 16 15,-9 2-10 1,-3 4-26-16,0 2-15 16,-3 2-2-16,3 6 5 0,0 5 3 15,3 0 1 1,6-2 1-16,3 2-4 15,3-2-2-15,9-3 2 16,0-1 2-16,3-4-7 16,6-6-3-16,3-2-13 15,3-6-4-15,-7-5-34 16,7-8-17-16,-6-2-47 16,0-3-22-16,-3-3 76 15</inkml:trace>
  <inkml:trace contextRef="#ctx0" brushRef="#br0" timeOffset="85">3533 598 292 0,'-3'-13'110'0,"-3"5"-86"0,6 11 27 0,0-3 5 15,0 15-32-15,0 7-6 16,0 4-3-16,-3 3-9 0,3 6 1 0,-3-1 3 16,3 0-4-16,0-2-1 31,0 3-24-31,3-9-13 0,-3-2-54 0,0-6-22 0,0-2 56 15,0-3 27 1</inkml:trace>
  <inkml:trace contextRef="#ctx0" brushRef="#br0" timeOffset="86">3402 744 328 0,'-3'-3'123'0,"12"3"-95"0,3-3-2 0,-3 6-7 15,6-6-14 1,6 1-1-16,8-1-2 0,1-2 1 16,3-1-121-16,3 1-54 15,-4 3 83-15,-2-1 45 0</inkml:trace>
  <inkml:trace contextRef="#ctx0" brushRef="#br0" timeOffset="87">6566 1275 192 0,'-6'0'71'0,"3"0"-55"0,0-2 17 15,3 2 5-15,0 0 2 0,0 0 5 16,0 0-4-16,0 0-3 16,0 0-21-1,0 0 1-15,0-3 2 0,9-2-7 0,-3 0-2 0,3-6-2 16,-3 0-1-16,9-4 0 16,3-1-4-1,3 2-3-15,-1-1 0 16,-2-1 1-16,3-8-3 15,3 5 0-15,0-4-1 16,0 9 0 0,2-2 2-16,1 6 0 15,0-1-3-15,-3 3 2 16,0 3 1-16,-4 5 0 16,4 3 0-16,-6 5 2 15,6 5 3-15,0 0 2 16,0-2-1-16,2 2-1 15,7 0-1-15,-6 0 0 16,6 1 0-16,2-4 0 16,4-2-2-16,3 3-2 0,-1-6 1 15,4 3 1 1,0-3 1-16,2-5 1 16,-8 0-2-16,3-5 1 0,-4-3-4 15,-2-5-2-15,-3 2 4 16,0 1 3-16,-1-1-1 15,10-18 0 1,-12 5-10 0,-1 0-5-16,-5 6 3 15,-6 2 5-15,3-3 3 16,-9 9 1-16,-3 2 2 16,0 3 1-16,-3-1-4 0,0 4 1 15,0 2-5-15,0 2 1 0,2 4 2 16,-5-1 1-16,3 8-2 31,-3 0 0-31,0 8 4 0,3 1 1 16,3 1 0-16,3-1-2 0,3 4 1 15,3 3 1-15,6-2-1 16,3-1-1-16,2-2 1 16,7-6-1-16,3-2-3 0,8-5 2 15,4-9-4 1,2-2 1-16,-2-2 2 0,0-3 1 31,2-6 5-31,1-2 2 16,2 0-2-16,4-1-1 15,5-4-1-15,1 7-2 0,-1-7 1 16,-2 4-1-16,-1 1-3 16,4 8 0-16,-7 2 2 15,4 9 2-15,-18 4 4 16,11 1 2-16,-8 2-3 15,-1 3-3-15,-5 2 0 16,-6-2-1-16,-6 3-9 16,-7-3-2-16,-5-1-80 15,0-4-36-15,0-3 61 16,0-13 34-16</inkml:trace>
  <inkml:trace contextRef="#ctx0" brushRef="#br0" timeOffset="88">6388 185 196 0,'-3'0'74'0,"0"0"-58"0,0-5 14 16,3 5 1-16,-3 0-3 16,-3 3 1-16,0-1 1 15,0 1 4 1,-3 10-6-16,-3 8 5 0,3-2-14 15,3 2-4-15,3-2 0 16,0-4-9-16,3-1-3 16,3-4-2-16,3-2-1 15,3-2 0-15,0-6 0 16,0-3-3-16,3-5 0 16,-3 0 2-16,0 0 0 15,-3-3 3 1,0 4 1-16,-1-7-6 0,1 9 0 0,-3-3 1 15,0 3 3-15,-3 2-7 16,0 0-3-16,0 3 2 16,0 6 2-16,0 2 3 15,3 0 3-15,0 2 0 0,6 1-1 16,-3-1-6-16,6 1-1 31,0-3-96-31,3-3-41 0,3-2 73 16,-3-3 35-16</inkml:trace>
  <inkml:trace contextRef="#ctx0" brushRef="#br0" timeOffset="89">6605 259 316 0,'-12'-5'118'0,"18"8"-92"0,-18-3-3 0,3 2-5 15,3 1 3-15,-3 2 9 31,3 1-11-31,-3 2-5 0,3 2-9 16,3 3-4-16,6 9 2 16,3-4-2-1,3-2-1-15,6 2-10 16,0-7-4-16,3-3-9 16,3-5-2-16,-3-6-42 15,-4-2-17-15,4-6 44 16,-3-5 20-16</inkml:trace>
  <inkml:trace contextRef="#ctx0" brushRef="#br0" timeOffset="90">6745 111 280 0,'-9'-16'104'0,"6"27"-81"0,3-11 7 0,0 0-3 15,0 5-9-15,-3 11 0 16,3-5 5-16,0 7 5 15,0 3-15-15,0 3 2 0,-3 8 1 16,3 0-4-16,0 2 1 0,6-2-8 16,-6-3-1-16,3 0-11 15,-3-8-3-15,0-2-55 16,0-11-21-16,0-3 43 16,0-5 22-16</inkml:trace>
  <inkml:trace contextRef="#ctx0" brushRef="#br0" timeOffset="91">6638 257 368 0,'-18'-3'140'0,"30"-2"-109"0,-3 2-4 16,-9 3-8-16,6 0-13 15,2-2-1-15,4-1-2 16,3 0 0-16,0-2-2 15,6 2-34-15,-3 1-14 0,0 2-59 0,0-3-22 16,-1 0 67-16,-5 1 34 16</inkml:trace>
  <inkml:trace contextRef="#ctx0" brushRef="#br0" timeOffset="92">6846 236 296 0,'-9'10'112'0,"6"1"-87"0,0 7 9 0,3-7-1 15,0 5-4-15,3 0 3 16,0 2-26-16,3-2-10 0,0 3 0 15,3-6-1-15,0-3 1 0,0-2 16 16,3-5 6-16,0-3-22 16,-1-5-8-16,1-3 11 15,0-3 7-15,0-5-16 16,0 3-4-16,-6-3 6 16,0 6 4-16,-3-1 5 15,0 3 4-15,0 0-2 16,-3 8-2-16,0 0-3 15,0 5-1-15,0 3-1 16,3 0 0-16,0 0-13 16,6 0-4-16,3 0-44 15,-3-3-20-15</inkml:trace>
  <inkml:trace contextRef="#ctx0" brushRef="#br0" timeOffset="93">7141 283 264 0,'3'-13'99'0,"-6"8"-77"0,-3-1 13 0,0 6 1 16,0 0-8-16,3 3-2 16,-9 0-3-16,6-1 0 15,-6 6-13-15,3 3-1 0,0 5-2 0,6 0 3 16,0 5 1-16,3-3-3 16,0 3-3-16,3-7 0 15,6-1 1-15,0-5-8 16,-3-3 0-16,6-7-7 15,-3-1 1-15,3-5-5 16,-3-3 1-16,0-2-3 16,0-3 2-1,-3 3 7-15,-4 2 3 16,1 1 0-16,-3 2 0 16,0 5-1-16,0 3 3 15,0 3 0-15,0 8 1 16,3 2 0-16,-3 3 0 0,0 2-3 15,0-5 2-15,6-2-30 16,-3 0-14-16,-3-1-76 16,6-7-35-1,3-3 79-15</inkml:trace>
  <inkml:trace contextRef="#ctx0" brushRef="#br0" timeOffset="94">7301 27 248 0,'-6'13'93'0,"0"5"-72"0,4 17 16 0,2-19 2 15,0 7 10-15,-3 4 7 16,0 5-24-16,0 2-8 15,3 0-15-15,3 1-4 0,3-1-1 16,-1-2-40-16,1-6-17 16,0-4 26-16,0-9 15 15</inkml:trace>
  <inkml:trace contextRef="#ctx0" brushRef="#br0" timeOffset="95">7733 278 264 0,'-6'-8'101'0,"9"5"-78"0,-15 9 22 0,6-1 6 16,0 3-12-16,-3 2-2 16,3 4-13-16,0 4-4 15,3 1-12-15,0 5-3 0,6-6-1 16,3-2 0-16,6-3 0 16,3-2 0-16,0-6 2 15,-3-2-1-15,9-9 0 16,-3-2 1-16,-1-2 1 15,-5-1-1-15,-3-2-1 16,-3 0-3-16,-6-3 1 16,-3 0-9-16,-3 3-1 15,0 0-40-15,-3 2-17 16,3 0-27-16,-2 1-8 16,-1 2 53-16,3 0 25 15</inkml:trace>
  <inkml:trace contextRef="#ctx0" brushRef="#br0" timeOffset="96">7837 93 312 0,'-3'0'115'0,"3"8"-89"0,3-3-8 15,-3 13 6 1,3 6-4-16,-3 0 4 0,0 3 2 15,0-1-14 1,3 0 2-16,0 1 2 0,-3-3-6 0,0-8-3 16,0 0-2-16,3-3-1 15,-3-5 0 1,3-3 0-16,0-8-9 16,0 1-2-16,6-4-14 0,0-4-6 15,3-1-2 1,0-2 0-16,3 0-1 0,-1 5 1 0,1 3 16 15,3 2 9 1,-6 6 13-16,6 2 4 0,-3 3 13 16,-3 2 9-16,-6 1 1 15,-3 5 2-15,-3 0-5 16,-6 0 0-16,-3-1-13 16,-6-1-2-16,0-1-10 0,0-5-5 15,-3 0-9-15,3-3-4 31,1-2-43-31,2-3-17 16,3-3-88 0,3-5-36-16,6 0 101 0</inkml:trace>
  <inkml:trace contextRef="#ctx0" brushRef="#br0" timeOffset="97">8081 267 376 0,'3'0'140'0,"0"11"-109"0,0 0-11 16,0-1-13 0,0 3-6-16,3 6 3 0,-3 2 12 0,-3 5 7 15,0-2-12-15,-3-3 3 0,-3-2 2 16,0 2-13-16,0-2-5 16,-6-9-53-16,0 1-24 15,-2-3-63 1,-1-3-25-1,0 0 88-15</inkml:trace>
  <inkml:trace contextRef="#ctx0" brushRef="#br0" timeOffset="98">8046 207 316 0,'8'-14'118'0,"7"1"-92"0,0-3-11 0,-6 14-11 15,3 2-59-15,-3-3-21 16,3 3 39-16,-3 0 18 0</inkml:trace>
  <inkml:trace contextRef="#ctx0" brushRef="#br0" timeOffset="99">8203 251 276 0,'0'6'104'15,"0"-6"-81"-15,12 16 7 0,-6-11 10 16,0 3-24-16,3-3 19 16,0 3-21-16,0-5 2 15,3 2-10-15,0-5-3 16,0 0-2-16,0-5-1 16,-1 2 0-16,-5-5-18 15,3 6 10-15,-9-9-19 16,3 6 16-16,-12-3-6 15,3 2 10-15,-6 1 1 0,1 5 4 16,-7 3 2-16,0 2 4 0,3 6 2 16,0-1 11-16,3 6 4 15,3 0-11 1,6 3 8-16,3-1 4 0,3 1-38 16,6-1 10-16,6-5-139 15,3 1 80-15,3-9-85 16,3 0 86-16</inkml:trace>
  <inkml:trace contextRef="#ctx0" brushRef="#br0" timeOffset="100">8477 286 272 0,'-21'5'101'0,"21"-5"-78"0,-21 11-9 0,13-6 10 31,5 3-17-31,-9 5 29 15,6 0-21-15,0 3 20 0,3 5-20 0,6-2 1 16,6 0-10-16,3-1-12 16,2-2 3-16,4-3-52 15,3-2 30-15,3-9-38 16,0-2 36-16</inkml:trace>
  <inkml:trace contextRef="#ctx0" brushRef="#br0" timeOffset="101">8778 138 356 0,'-9'-16'132'0,"9"16"-103"0,0-3-1 0,0 3-3 16,0 5-17-16,-3 1 16 16,3 4-14-16,-6 6 18 15,3 3-16 1,-3 7 2-16,6 3-8 15,-6 6-1-15,6-1-3 0,-3 1-15 16,3-4 7-16,-3 1-105 16,6-8 61-16,-6-6-74 15,3 1 71-15</inkml:trace>
  <inkml:trace contextRef="#ctx0" brushRef="#br0" timeOffset="102">8614 289 408 0,'-9'-8'151'0,"9"8"-118"0,12-3-11 15,-3 0-12 1,0 3-10-16,9-2-7 16,3 2 4-16,5-3-5 15,4 0 4-15</inkml:trace>
  <inkml:trace contextRef="#ctx0" brushRef="#br0" timeOffset="103">9159 151 300 0,'-6'8'112'0,"6"-8"-87"0,-3 5 0 0,0 0 17 15,3 3-26-15,-3 11 17 16,0 7-10-16,0 6-4 15,3 3-8-15,0 2-3 16,0-3-9-16,0-2-21 16,0-3 11-16,0-5-105 15,3-3 64-15,-3-8-69 16,0 0 70-16,0-5 27 16</inkml:trace>
  <inkml:trace contextRef="#ctx0" brushRef="#br0" timeOffset="104">9031 349 380 0,'-12'-5'143'0,"18"2"-112"0,0 1-19 16,0 2-15-16,3-3 7 16,3-2 11-16,5 2-5 15,1-2-7 1,3 2-2-16,6-2-3 0,0 0-55 15,-1 2-23-15,1-2 40 16,-9-3 20-16</inkml:trace>
  <inkml:trace contextRef="#ctx0" brushRef="#br0" timeOffset="105">9322 169 288 0,'-5'8'107'0,"5"-8"-83"0,-9 19 4 15,9-11 20 1,3 5-29-16,-6 8 16 0,0 3-6 0,0 3 2 16,0 2-5-1,0 0-4-15,3-3-10 0,-3-10-3 32,3 3-5-32,-3-1-1 0,0-7-3 15,0-9-7-15,3 4 3 0,0-9-18 31,3 0 13-31,3-10-10 0,6-3 0 0,-3 0 0 16,5 3 5-16,-2-3 6 16,0 8 18-16,0 3 13 0,0 2-12 0,-3 6 4 15,3 2-10-15,-3 3 2 16,0 5-4-16,-3-2-28 16,0 2 13-16,0-2-76 15,0 2 48-15,0-5-35 16,2 3 44-16</inkml:trace>
  <inkml:trace contextRef="#ctx0" brushRef="#br0" timeOffset="106">9561 347 304 0,'-12'-3'112'0,"12"3"-87"0,-12 0 7 15,3 3 4 1,6 2-23-16,-9 6 25 15,6 4-22-15,-3-1 17 16,3-1-19-16,0 0-1 16,3 3-8-16,0-3-3 15,6-2-1-15,0-3-15 16,6-3 8-16,0-8-30 0,3 1 20 0,3-9-26 31,0 3 24-31,-3-8 0 16,0 3 11-16,-4-3 20 15,4 6-7-15,-6-1 16 0,0 3-13 0,-3 6 7 16,0 4-9-16,0 6 11 16,0 3-10-16,0 5 5 15,3-1-8-15,0 4-18 16,0 0 7-16,3-6-62 16,0-3 38-16,3-4-36 15,0-4 38-15</inkml:trace>
  <inkml:trace contextRef="#ctx0" brushRef="#br0" timeOffset="107">9781 183 356 0,'-6'-8'132'0,"6"8"-103"0,0 16-8 15,0-6-3 1,0 1-14-16,0 7 12 15,3 1-9-15,-3 7-15 16,3 1 5-16,0 2-44 16,0 0 26-16,-3-3-18 15,3-2 23-15</inkml:trace>
  <inkml:trace contextRef="#ctx0" brushRef="#br0" timeOffset="108">9605 251 404 0,'-3'-7'151'0,"3"7"-118"0,21-3-8 0,-9 0-10 16,3 6-13-16,9-6 6 15,2 3-5-15,10 0 1 16,6-2-95-16,0-4-40 15,-4 4 65-15,1-1 33 0</inkml:trace>
  <inkml:trace contextRef="#ctx0" brushRef="#br0" timeOffset="109">6227 709 324 0,'3'3'121'0,"-6"-3"-95"0,9 5 14 0,-3 3-1 0,0 0-12 15,0 0-3-15,3 5-6 16,0 3-1-16,3-3-9 16,-3 3-3-16,-1 0-1 0,1 0-2 15,0-3-2-15,0-2-15 16,0-1-5-16,0-2-14 15,0-2-7-15,0-1-15 16,-6-5-7-16,3 0 34 16,3-5 15-1</inkml:trace>
  <inkml:trace contextRef="#ctx0" brushRef="#br0" timeOffset="110">6376 701 352 0,'-6'0'132'0,"6"0"-103"0,0 6-10 0,0 2-11 16,0 5 5-1,-3 3 6-15,0 7 8 16,-3 4 6-16,-3 2-18 16,0 5 1-16,0-5-2 0,3 3-5 0,0-3-3 15,-3-13-12-15,3 5-4 16,0-2-52-16,3-9-22 15,0-2 43-15,6-2 21 16</inkml:trace>
  <inkml:trace contextRef="#ctx0" brushRef="#br0" timeOffset="111">6501 765 296 0,'-3'-6'112'0,"0"9"-87"0,6 5-11 0,-3 0-10 0,0 3 14 0,0 2 12 15,3 3 7-15,0 5 3 16,0-3-22-16,3-2-6 0,3 0-1 16,5-5-1-16,-5-3 2 15,3 0-2 1,3-11-1-16,0-2-5 15,-3-6-1-15,0 0-3 0,-3-2-1 16,0-3 3-16,-3 1 1 31,-12-4-4-31,-3 3 1 16,0 3 0-16,-3 0 0 0,-3 2-3 0,0 0 2 16,0 6-15-16,0 3-4 15,6 2-41 1,1-3-17-16,2 3-40 15,6-3-15 1,3 1 71-16</inkml:trace>
  <inkml:trace contextRef="#ctx0" brushRef="#br0" timeOffset="112">6617 749 336 0,'0'5'126'0,"-6"8"-98"0,12 6-3 0,-6-8-10 16,9-1 0-16,-3 1 4 15,3 2-11-15,-3-5-5 16,2 0-2-16,4-3 3 0,0-5 5 0,0-5-7 16,0-3-1-16,0-3-10 15,-3-5-4-15,0 1 11 16,-3-1 5 0,0 2-3-16,-3 1 1 0,-3 3-8 0,0-1 0 15,0 6 14-15,-3 2 9 16,3 3-3-16,0 8 0 15,0-3 2-15,3 14 2 16,0 2-5-16,6 0-2 0,0 3-5 16,5-3-4-16,1-5-64 15,0-5-30-15,3-3 47 16,-3-11 25 0</inkml:trace>
  <inkml:trace contextRef="#ctx0" brushRef="#br0" timeOffset="113">7102 741 292 0,'-6'3'110'0,"18"-1"-86"0,-15 4 2 0,9-4-5 15,-6 6 1-15,0 3 6 16,0-1-6-16,-3 4-1 16,3-4-3-1,0 3-11-15,0 3-8 0,3-8-4 16,0-3-25-16,-3 1-10 16,-3-1-100-1,3-5-46-15,0-3 96 0</inkml:trace>
  <inkml:trace contextRef="#ctx0" brushRef="#br0" timeOffset="114">7105 664 260 0,'-12'-10'96'0,"18"15"-75"0,-3-8 12 0,0 3 2 0,0-2-15 15,-6 4-3-15,6-2-17 16,3-2-7 0,0 4-81-16,0 1-36 0,-6-3 63 15,9 5 30-15</inkml:trace>
  <inkml:trace contextRef="#ctx0" brushRef="#br0" timeOffset="115">7173 773 320 0,'-3'16'121'0,"6"-3"-95"0,-3 3 5 15,0-6-6-15,0 1-4 0,0-1 2 16,3 1 1-16,-3 0 0 16,0-3-13-16,3-1-4 0,-3-7-3 15,3 0-2-15,0-2-2 16,3-3-6-16,3-17-1 31,3 1-28-31,-3-3-12 16,3 6 20-16,0 2 10 15,0 3 19-15,0 2 10 16,0 6 7-16,-1 5 3 16,4 5 0-16,-3 3-2 15,0 5-6-15,0 6-1 16,-3-1-4-16,-3 1 0 0,3-3-5 0,-3-3-1 15,-3 0-12 17,3-5-35-32,-3 3-14 0,-3-3-55 15,3-8-22-15,3-6 71 16,-3-4 33-16</inkml:trace>
  <inkml:trace contextRef="#ctx0" brushRef="#br0" timeOffset="116">7489 601 376 0,'-12'-16'143'0,"12"26"-112"0,6 4-21 0,0-4-17 16,-3 3 14-16,6 3 11 15,-6 3 8-15,0-3 2 16,0 13-15-16,3 3-6 0,-6-3-2 15,0-5-6-15,6-1 1 16,0 4-18-16,0-11-5 16,0-3-99-16,-9-5-42 15,0-8 84 1</inkml:trace>
  <inkml:trace contextRef="#ctx0" brushRef="#br0" timeOffset="117">7412 699 376 0,'-9'-6'140'0,"6"6"-109"0,15 3-6 16,-12-3-1 0,17 0-4-16,4 0-6 15,3 0-3 1,3 3-6-16,0-1-57 0,-4 1-24 0,-2-3 38 0,0 3 21 15</inkml:trace>
  <inkml:trace contextRef="#ctx0" brushRef="#br0" timeOffset="118">7635 783 216 0,'-6'6'82'0,"15"-6"-64"0,-9 0 7 0,0 0-3 16,0 0 1-16,6 2 6 15,0 1-1-15,-3 0 3 16,9-6-8-16,-1 3-2 16,1-5-12-16,0-1-3 15,0 1-2-15,-3 0 2 16,0-1 6-16,-3-2 2 15,0 1-16-15,-3-1-6 16,-3 2 2-16,0-2 2 16,-3 3-2-16,-3-3 0 15,0 6-2-15,-3-1 0 16,-3 3 0-16,0 3 2 16,0-1 2-16,0 3 2 15,-2 3 1-15,2 3 3 16,-3 0 5-16,3 2 4 15,6 3 7-15,-3 0 3 0,3 2-17 0,3 1-7 16,6-4-1-16,0 1 1 16,6-2 11-16,3-4 4 15,0 3-5-15,6-10-2 16,2-3-74-16,1 0-32 16,-3-5 50-16,3-3 27 15</inkml:trace>
  <inkml:trace contextRef="#ctx0" brushRef="#br0" timeOffset="119">7781 778 252 0,'0'16'93'0,"0"-3"-72"0,3 11 16 0,-3-13 2 0,0-1-6 15,3 3 3-15,-3-2-16 0,3-3-4 16,-3-3-10-16,0 0 3 0,0 1 1 16,0-6-1-16,0-3 0 15,0 0-5-15,0-5-1 32,0 1-1-32,0-7 1 0,5 1-4 15,-2-3 0-15,6-5 1 0,0 3 0 16,3 2 0-16,3 2 0 15,3 1 2 1,3 3 1-16,-3-1-10 16,3 8-5-1,-7 3-49-15,-2 6-20 16</inkml:trace>
  <inkml:trace contextRef="#ctx0" brushRef="#br0" timeOffset="120">8087 752 244 0,'-6'-8'90'0,"3"2"-70"0,-3 4 17 0,3 2 2 15,0 0-10-15,-6 0 0 16,1 2-10-16,-4 6-1 16,0 3-11-16,0 2-2 15,0 3 1-15,3 2-1 0,0-2 2 0,3 6 5 16,3-7 4-16,3-1-6 16,3-1-3-16,3-5-4 0,3-3 0 15,0-2-4-15,0-6-2 16,3-2-5-16,0-3-2 15,-3-3-2-15,-1 1 0 16,-2-4 4-16,0 1 5 16,0-3 8-16,0 6 5 15,-3 2-10-15,0 0-4 16,-3 3 8 0,0 2 4-16,0 3-3 15,3 8-1-15,-3 2 0 16,3 1 2-16,0 5-5 15,3-3-1-15,0 0-16 16,3-2-4-16,0-3-89 16,3-3-38-16,0-2 73 15,6-3 37-15</inkml:trace>
  <inkml:trace contextRef="#ctx0" brushRef="#br0" timeOffset="121">8293 730 264 0,'-15'-8'101'0,"15"8"-78"0,-21 0-2 0,15 3-8 0,-6 2-7 16,0 1 1-16,0 4 7 15,-3 3 3-15,0 3-8 16,6 0 1-16,4 3 1 0,2 2-4 16,3-3 1-16,6 1-3 15,2-3 2 1,1-6-6-16,9 4-1 0,-3-6-22 15,3 2 12-15,3-10-32 32,0 3 24-32,-1-8-33 0,-2 2 29 0,0-10-49 31,-3 2 40-31,0-7-40 16,0 4 41-16,-3-7-7 0,0 0 22 0,-3-3 31 15,0 3-8-15,-6-5 77 16,2 7-47-16,-2-2 67 15,0 8-60-15,0-3 18 16,0 8-38-16,0 0 8 16,0 5-19-16,0 3 14 15,0 6-16-15,-3 7 9 16,0 3-12-16,0 2 0 31,0 3-6-31,0 0 0 16,0 3-1-16,0 11 1 0,0-4-9 0,0-9-42 31,0 1 25-31,0-4-144 16,0-3 93-16,-3-8-81 15,3 0 90-15</inkml:trace>
  <inkml:trace contextRef="#ctx0" brushRef="#br0" timeOffset="122">8346 775 364 0,'-6'-2'134'0,"6"2"-104"0,6-3-10 0,-3 0 6 0,3 6-19 0,3-3 29 15,3 0-21-15,6-3 5 16,0 3-12-16,5-2-82 31,4 2 40-31,0-3-62 16,-3 3 55-16</inkml:trace>
  <inkml:trace contextRef="#ctx0" brushRef="#br0" timeOffset="123">8837 802 288 0,'-3'16'107'0,"6"5"-83"0,-3 3 8 16,3-14-2-16,-3 1 1 15,0 2 6-15,3-2-18 0,3-3-8 0,0 0-7 16,0-3-12-16,0-3-5 0,0 1 7 31,3-6-15-31,3-7-6 0,0-1-12 16,-3 1-6-1,0-1 31-15,-3 3 16 16,0 0 0-16,-4 8-7 16,-2 0-2-16,6 6 20 15,-6 1 11-15,6 4 2 16,0 0 2-16,3-3 23 31,0 0-27-31,3-1-10 0,0-4-3 16,0-6 0-1,0 1-4-15,-3-6 1 16,0-3-3-16,-3-2 2 16,0 0-4-16,-6-3-2 15,0 0-11-15,0 0-6 16,-3 0-12-16,0 6-3 16,-3-1-78-16,0 3-33 0,3 6 71 15,3-1 36 1</inkml:trace>
  <inkml:trace contextRef="#ctx0" brushRef="#br0" timeOffset="124">9168 807 384 0,'-3'13'143'0,"6"11"-112"0,0-3-8 0,-3-10-10 15,0-1-12 1,0 6 2-16,0-5 2 15,0 0 4-15,0-4-50 16,0-1-24 0,0-1 32-16</inkml:trace>
  <inkml:trace contextRef="#ctx0" brushRef="#br0" timeOffset="125">9111 670 356 0,'-6'-6'132'0,"6"6"-103"0,12-5-12 0,-9 2-36 15,0 6 6-15,3-3-17 16,3 0 18-16</inkml:trace>
  <inkml:trace contextRef="#ctx0" brushRef="#br0" timeOffset="126">9319 627 312 0,'-5'0'118'0,"5"0"-92"0,5 11 8 15,-2-3 8 1,0 0-25-16,0 8 18 16,3 2-21-16,-3 6 13 0,0 2-16 0,-3 3-3 15,3 1-5-15,-3-4-49 16,0 0 25-16,-3-2-37 15,3-3 32-15</inkml:trace>
  <inkml:trace contextRef="#ctx0" brushRef="#br0" timeOffset="127">9248 754 392 0,'-6'-8'145'0,"6"8"-112"0,9 6-10 0,-6-6 1 16,3 0-18-16,3 0 13 15,3 0-11-15,3 0-4 16,3 0-2-16,-1 0-33 0,4 0 17 0,-3 0-127 31,-3 0 79-31,0-3-82 16,0 0 83-16</inkml:trace>
  <inkml:trace contextRef="#ctx0" brushRef="#br0" timeOffset="128">9510 630 304 0,'-6'5'112'0,"6"-5"-87"0,3 24 13 16,-3-11 23-16,0 3-35 0,-6 11 34 15,3 2-35-15,-3 5 23 16,3-2-28-16,-3 0-4 31,6-6-10-31,-6-5-4 0,6-2-1 0,-3-6-4 16,6 0 2 0,-3-5-15-16,0-3 9 0,0-5-23 15,6 3 16-15,0-11-24 16,3 0 22-16,0-8-28 15,3 0 25-15,0-2-10 16,3 5 17-16,0-1 28 16,-1 6-7-16,1 3 36 15,3 8-25-15,-3 2 22 16,0 6-25-16,-3 5 5 16,3-1-13-16,-6 4-12 15,3-1 1-15,-6-2-171 16,2-2 94-16,-2-4-131 15,0-2 121-15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01:20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6943 16719 748 0,'-9'-8'33'0,"9"8"7"0,-6 0-32 0,-3 0-8 0,-3 0 0 0,4-5 0 16,-1 2 156-16,0-2 28 0,-3 5 7 0,0-3 1 15,0 1-74-15,0-1-14 0,6-2-4 0,-3 2 0 16,3 0-24-16,6 3-4 0,0 0-2 0,0 0 0 16,6 3-30-16,3-3-5 0,3 0-2 0,6 0 0 15,3 3-25-15,6-3-8 0,8-3 0 0,4 0 0 16,3 3 0-16,2 0 0 0,10-2 0 0,2-1 0 16,7 0 0-16,-4 1 0 0,-5 2 0 0,3 0 0 15,-1-3 0-15,-2 3 0 0,-10 0 0 0,-2 0 0 16,-3 0 0-16,-4 3 0 0,-11-1 0 0,-3 1 0 15,-3 0 0-15,-6-3 10 0,0 0-10 0,-12 0 8 16,-6 2 4-16,-6 1 1 0,3-3 0 0,-9 0 0 16,-12 3 10-16,-5 2 1 0,-7 0 1 0,-6-2 0 0,-8 2-25 15,-10-2 0-15,-5-1 0 0,2 1 0 0,4-3-15 0,2 5 2 16,-5-2 0-16,8-3 0 0,4 0 13 0,5 0-9 16,1 0 9-16,2 3-8 0,9-1 8 0,10-2 0 15,5 0 0-15,12 3 0 0,6-3 0 0,15 3-12 16,12-3 2-16,11 0 0 0,7-3-10 0,15 0-1 15,8-2-1-15,10-3 0 0,2 3 22 0,6 0 0 16,7-3 0-16,5 0 0 0,3 2 16 0,-3-2 4 16,-11 3 0-16,-1 0 1 0,-2-3-3 0,-10 5-1 15,-17 1 0-15,-7-4 0 0,-5 4-17 0,-9-1 8 16,-6 0-8-16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2:25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 7715 124 0,'-9'-5'49'0,"3"2"-26"0,3-2-7 0,3 5 16 0,0-3-6 15,0 1-1-15,0-1-14 16,0 0-4-16,0 1-5 16,0-1-2-16,3 1 1 0,3-1-1 15,3 0 2-15,3 1-1 16,0-1-1-16,6 0 1 15,6 3 1-15,2 0-3 16,4 0 0-16,-6 0 5 16,3 0 2-16,-4 0-5 15,4 0-2-15,-6 0 2 16,9 0 1-16,-9 0 0 0,3 0-2 16,-4 0 1-16,1 0-1 15,-3 0 0-15,0 0 2 16,-6-2-3-1,6-1 0-15,-6 3 1 0,2-3 0 16,4 3 0 0,0-2 2-16,3 2 1 15,3 0 3-15,0 0-3 0,-1 0-2 16,1 0 0-16,-3 0-1 16,-3 0 0-16,0 0 2 15,0 0-1-15,3 0-1 16,-7 2 1-16,4-2 1 15,3 0 1-15,3 0 3 16,-6 0-3-16,0 0 0 0,-6 0-3 16,5 0-1-16,-8 0 1 15,3 0 2 1,0 0-3-16,0-2 0 16,3 2 3-16,-3 0 1 0,-3 0-4 15,0 0 1 1,3 0 0-16,-1 0 0 0,7 0 0 15,-3 0 0-15,12 0 2 16,-6 0 1-16,3 0-1 16,-3 0 1-16,-1 0-2 15,4 0-1-15,-3 0 1 16,0 0 1-16,-3 0-3 16,3 0-2-16,-1 0 2 15,-5 2 2-15,0-2 0 0,6 3-1 16,-9-3 1-16,0 3-1 15,0-1 2 1,-3 1 1-16,0 0-4 0,-1-1-1 16,1-2 3-16,-3 0 1 15,0 0 0-15,3 0-2 16,-6 0 1 0,3 0-1-16,0 0-9 0,0 3-2 15,3 0-36-15,-3 4-16 16,9 1-28-1</inkml:trace>
  <inkml:trace contextRef="#ctx0" brushRef="#br0" timeOffset="1">3812 7644 136 0,'-15'-11'52'0,"15"9"-28"0,-6-4-4 16,6 4 21-16,3-1-16 15,3 0-3-15,6 1-14 16,12 2-5-16,20-3-2 16,22 3 1-16,17-3 1 0,18 1-1 15,18-1-2-15,9 0 1 16,0 3 1-16,0 0-1 15,-17 0-1-15,-19 0-2 16,-18 3 1-16,-14 0 1 0,-16-1 0 16,-11 1 4-16,-18 0 2 15,-18-3 6 1,-36 0 3-16,-23 2-8 0,-22-2-4 16,-23 0-2-16,0 0-1 15,0 0 2-15,15 0 1 16,5 0-6-16,10 0 0 15,15 0 3-15,14 0 4 16,15 0 1-16,15 0 0 16,18 0-3-16,12 0 1 15,18 3-2-15,15 0 2 16,20-3 0-16,12 5 1 16,-2 3-5-16,-1 0-1 0,-5 2-2 15,-10 1 3-15,-8 2-2 16,-12-2 1-16,-13-1 4 15,-11-2 1-15,-15 6-1 16,-18-7 1-16,-5-1 2 16,-10-6 2-16,-12 0 1 15,-5 0 0-15,5 0-7 16,6 0-2-16,10 2 0 16,5 1 2-16,6 0 0 15,9 2-1-15,15 3-2 16,18 3 1-16,8-1 1 15,1 3 2-15,0 1-3 16,-6-1-2-16,-6-5 2 0,-7 0 0 16,-11-3 5-1,-6-5-4 1,-6 0 0-16,-2 0 0 0,-4 0 2 16,0 3-12-16,3 2-3 15,12 13-82 1,18-2-17-1</inkml:trace>
  <inkml:trace contextRef="#ctx0" brushRef="#br0" timeOffset="2">1383 3855 140 0,'-48'-64'55'0,"30"57"-30"0,-5-1-32 15,11 5 10-15,-6 3-1 16,-6 0 1-16,-12 3 7 16,1 2 6-16,-22 0-8 15,-5 8 2-15,-7 11 3 0,-5 3-3 16,-24 4 0-16,5 6-9 15,4 6 0-15,15-1 5 16,2 11 4-16,7 13-5 16,14 11-1-16,15 10 0 15,15 22 0-15,21 5-5 16,15-1-1-16,24-2 1 16,29 3 0-16,16-13 1 0,14-17 2 15,18-17 5-15,0-22 6 16,-3-16 4-16,-3-27 2 15,-14-15 9-15,-10-16 7 16,-15-13 2-16,-8-19 1 16,-12-27 0-16,-10-4 0 15,-8-1-3-15,-15 3 1 16,-15-2-11-16,-15 7-3 16,-21 11-22-16,-14 13-7 15,2 13-26-15,-12 11-11 16,-2 19-54-16,-7 36-23 15</inkml:trace>
  <inkml:trace contextRef="#ctx0" brushRef="#br0" timeOffset="3">1285 9903 100 0,'-3'-5'38'0,"3"5"-20"0,9-3-52 0,-3 1-6 16,3-1 19-16,0-2 12 16,-1-6 39-16,1-7 17 0,0-1 1 15,-9-2 1-15,0-5-3 16,-9-9-1-16,-11-4-8 15,-7 1 0-15,-12 7-21 16,-9 2-5-16,-17 5-3 0,-6 8-9 16,-10 11-1-16,-5 13-2 15,-15 15 2-15,-1 12 5 16,-5 15 3-16,15 8 2 16,3 14 0-16,5 15-7 15,13 14 0-15,20 4-3 16,30 9-2-16,24-3 0 15,27-5 3-15,21-5-5 0,38-17 2 16,12-18 0-16,30-15 2 16,21-27 1-16,-6-24 1 15,12-24 0-15,-4-16 0 16,-14-26 4-16,-18-13 2 16,-5-25 4-16,-43 4 1 15,-29-3 17-15,-28-3 6 16,-23 8-6-16,-29-3-2 15,-31 9-24-15,-17 15-10 0,-18 16-35 16,-15 19-14 0,-9 26-84-16</inkml:trace>
  <inkml:trace contextRef="#ctx0" brushRef="#br0" timeOffset="4">8092 10673 108 0,'-3'0'44'0,"3"-2"-24"0,0 2-10 15,0 0 14-15,0 0 7 0,0 0 5 16,0 0-6-16,0 0-1 16,0 0-16-16,0-3 1 0,0 3 0 15,0-3 1-15,0 1 4 16,0-1-2-16,0 0 1 15,0-2-3-15,0 0-1 16,0-3-2-16,0-3 0 16,0 1-2-16,0-11-1 15,0-3-3-15,0 0 1 0,0-3-2 16,0 1 2-16,-3-3-2 16,0 2 0-1,0 1-3-15,0 2 1 16,3-10 0-16,0 2 1 15,0-2 2-15,0-1 1 0,0-4-3 16,0-4-3-16,0 1 0 16,0 0 1-16,0 2 1 15,0 0 1-15,0 6 0 16,0-9 0-16,0 4 0 16,0-1 0-16,0-5-2 15,0-5 1-15,0 0-2 16,0-1-1-16,3 1 3 15,0 0 0-15,-3-6-4 0,0 3-1 16,0-5 1-16,0-5 0 16,0 2 1-1,0 3 0-15,0 7-3 0,0-2 2 16,0 0 1 0,0 3 0-16,3-5 0 15,0-4 0-15,0 1 0 0,0 3 0 16,0 4-3-16,-3 1 2 15,0-3-1-15,0 6-2 16,0 2 3-16,-3-6 0 16,0-2-6-16,0 6 0 15,0 2 3-15,3 2 2 16,0 4 2-16,0 4 0 16,0 6 0-16,0-10 0 15,0 1-5-15,0 4-1 16,0-3 3-16,-3-5 1 15,0-1 2-15,0 4 0 0,0 4-3 16,0 6 0-16,0 5-1 16,0 3 3-16,3 5-7 15,-3 6 1-15,0 4-6 16,0 12-2-16,-5 18 4 16,-10 15 4-16,-3 12-1 15,-9 1 3-15,-3 7 3 16,1 4 3-16,5 3-2 15,3-2 0-15,3-14 1 16,3-8 0-16,6-10 0 0,3-5 2 16,0-9 3-1,1-5 2-15,5-10-3 0,3-14-1 16,3-20 1-16,8-14 2 16,4-3-3-16,6-10-2 15,6-6 0-15,0-7 1 16,3 5-3-16,-4 8 0 15,1 7-1-15,0 9-2 16,0 10-2-16,-1 8 1 16,4 14-2-16,0 10 2 15,0 18 1-15,5 19 2 16,1 11-19-16,3 8-6 16,3 10-39-16,8 24-15 15,1-14-18 1</inkml:trace>
  <inkml:trace contextRef="#ctx0" brushRef="#br0" timeOffset="5">8045 5408 92 0,'-3'-21'35'0,"3"34"-18"0,-3-5-24 16,0-5 5-16,0 5 0 16,0 8 1-16,0 5 3 0,-3 13 1 15,0 22 1-15,6 10 2 16,0-5-1-16,0 0 0 16,0-1-1-16,0 12 2 15,-6-6 1 1,0-5 1-16,-3-8 4 0,0-6 5 15,3-10-5-15,3-5-2 16,0-5-5-16,0-6-2 16,0-5-1-16,0-3 3 0,0 0 1 15,-3-2 0-15,0-3-1 16,3 0-124 0,-6-8 40-1</inkml:trace>
  <inkml:trace contextRef="#ctx0" brushRef="#br0" timeOffset="6">7735 5995 104 0,'0'8'41'0,"3"45"-22"0,-3 8-25 16,0-29 6-16,3 5-6 15,3 5-1-15,3 6 4 16,6 18 3-16,8-8 10 15,4-7 5-15,6-9 13 16,3-10 4-16,2-16 1 16,4-14 2-16,-3-23-15 15,0-8-6-15,-7-8-9 16,-2-11-4-16,-6-7 0 0,-3-25-67 16</inkml:trace>
  <inkml:trace contextRef="#ctx0" brushRef="#br0" timeOffset="7">12057 7803 4 0,'0'0'2'0,"0"2"0"0,0 1-3 16,0-3 2-16,0 0-1 15,3 5 0-15,-3 0 26 16,0-2 15-16</inkml:trace>
  <inkml:trace contextRef="#ctx0" brushRef="#br0" timeOffset="8">12057 7824 148 0,'-3'-3'51'0,"0"3"-12"16,0 0-11-16,0 0-12 0,3 0-3 15,0 0-7 1,0 0-2-16,0 0 0 0,6 0 0 16,6-3 0-16,3 1 0 15,12-1 0-15,17 1 0 16,7-4 2-16,17 1-1 0,16-3 0 16,23 0-1-16,12 3 0 15,9-3-2-15,15 3-2 16,6-1 1-16,14 4 1 15,-2 2-1-15,-6 0-1 16,14 0 3-16,-11 2 2 16,-6 1-2-16,9 2-2 15,-18 3 0-15,-9 0-1 16,-15 0 0-16,-3 0 2 16,-12 0-3-16,-21 0 0 0,-8 0 1 15,-16-3 2-15,-8-2-1 16,-13-3 2-16,-5-3 0 15,-9 0 1-15,-6-2 0 16,-6-3 0-16,-6-2-20 16,-6-1-9-16,-3 0-78 15</inkml:trace>
  <inkml:trace contextRef="#ctx0" brushRef="#br0" timeOffset="9">4428 10366 96 0,'12'-8'38'0,"-9"6"-20"15,3-3 12-15,-3 2 23 0,-3 0-6 16,0-2-3-16,-3 0-11 15,0-1-4-15,-3-4-16 16,-6-6-3-16,-6 0-3 0,-3 0-3 16,-5 0-1-16,-4 0-1 15,-9 1 1-15,0-4-2 16,-2 3 2-16,-4 0-2 16,0 0 2-16,1-2 0 15,-4 2 1-15,0 0 0 16,-2-2 0-16,-4-1 0 15,1 3 0-15,2 0-5 16,1 3 1-16,2 2 0 16,0-2 2-16,1 5-1 15,-1 3-1-15,0-3-2 16,-5 0 1-16,-1 3 1 0,1 2 2 16,-1 1-1-16,3 2-1 15,-5 2 1-15,2 1-1 16,1 2 0-16,-1 0 2 15,-2-2-3-15,-1 2 0 16,1 3-1-16,2 0 0 16,0 13 2-16,4-2 2 15,-1-3-3-15,4 0 0 16,-1 2-1-16,0 1 0 16,1-1 4-16,5 1 1 0,-6-3-1 15,7 7-2-15,-1 4-2 16,0-6 1-1,4 3 1-15,-1 0 2 0,6 0-3 16,-5 5 0 0,8 0-1-16,-3 13 0 0,0-2 2 15,7 2 0-15,2-2-3 16,6 5 2-16,-3-6 1 16,6-2 0-16,3 1-3 15,3-1 0-15,3 2 2 16,6 12 2-16,3-4-2 15,0 1 0-15,6-1 1 16,9-2 0-16,0-5-3 16,3-3 0-16,0-2-1 0,2-1 3 15,4 0 0 1,3-2 1-16,-3-3 0 16,3 6 0-16,5 2 0 0,-2-3 2 15,3-5-1-15,5 3-1 16,1-3 1-16,9-5-1 15,-10-3 0 1,10-3 2-16,-3 4-1 0,-1-1-1 16,4-3 1-16,-1-2-1 15,7-3 0-15,-3-2 2 16,2 0-1-16,13-1 2 16,-4-2 0-16,-2-3 3 15,-1-2-3-15,4 0 0 16,-1-3 1-16,0 0 0 0,1 0 2 15,-4 0 3-15,1-3-2 16,-1-5-2-16,1 0-2 16,2 3-3-16,-2-6 1 15,2 1 1-15,-5-1-1 16,-3-2-1-16,2 2 3 16,-2 3 0-16,-4 0-4 15,1 0 1-15,-4 1 0 16,-2-1 2-16,6-3-1 15,-7 0-1-15,1 1 1 16,-1-11 1-16,1 2-1 16,0-5 2-16,2 3-4 15,-2 0 0-15,-3 3 3 16,2-1 1-16,-2 0-1 16,-3-2 1-16,-4 0 2 0,1 0 2 15,-3 2-6-15,-1 1 0 16,1-6 1-16,-3 0 1 15,0-2-1-15,-1-3 1 16,-5 0 2-16,-3-6 2 16,-6-4 3-16,-3 2 1 15,-3 2-3-15,-4-2 0 16,1 3-3-16,-6 2 0 16,0 5-3-16,-6-2 1 15,-3-2-2-15,-5-4-1 16,-4 1 1-16,0-3 1 15,-6-13 1-15,-9 5 1 16,-6 2-5-16,-2 4 1 16,-16-4 0-16,-5 9 2 15,-7-1-3-15,4-2 0 0,-4 6-1 16,1 1 0-16,5 4 2 16,-2 2 0-16,-1 6-22 15,-8 2-10-15,-13 5-46 16,-26 19-20-16,3 0-34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2:34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7646 116 0,'-6'-2'44'0,"3"-1"-24"0,6 1-2 0,-3 2 18 15,3-6 2-15,0 1 4 16,-3 2-3-16,3 1-2 15,0-1-20-15,-3 0 3 0,3 3 1 16,0 6-5-16,0 2 1 0,3 2-1 16,-6 9-1-1,0 5-1-15,-3 2 1 16,0 8-2-16,0 1 0 0,0-3-5 16,0-3-3-1,0-3-2-15,0-5 0 0,3-5-2 16,0-3 2-16,3-2 0 15,3-6 1-15,0-2 0 16,3-3 0-16,3-3-5 16,8-2-1-16,1 0 1 15,-3-1 2-15,0 1-2 16,0 2 0-16,0 1-19 16,-3-1-9-16,-3 0-21 15,-1 3-8-15,1 3-42 16,0 0-56-16,0-1 48 15</inkml:trace>
  <inkml:trace contextRef="#ctx0" brushRef="#br0" timeOffset="1">17064 7829 120 0,'-3'-3'46'0,"8"6"-24"0,-2-3-26 16,0-5 56-1,-3-1-15-15,9-1-3 16,6-1-6-16,0-3-17 16,0-2 0-16,6-3 0 0,6-3 2 15,2 1 5-15,22-6-10 16,3 0-4-16,5-5-10 0,1 3-1 15,5-1 14-15,10 1 9 16,8-1-5-16,3 6-1 16,1-5-4-16,2-3 1 15,15 5-2-15,3 0 2 16,0 3-6-16,0 0-3 16,7-1 1-16,-13 1 2 15,-6 3 0-15,-15-1 2 16,-8 3-2-16,-13 3 2 15,-8 0-2-15,-9 2 2 16,-7 3-44-16,-8 3-17 16</inkml:trace>
  <inkml:trace contextRef="#ctx0" brushRef="#br0" timeOffset="2">19239 7049 104 0,'0'-6'41'0,"-3"12"-22"0,0-9-7 16,3 3 13-16,0 0-5 15,0 0-1-15,0 0 4 16,0 0 3-16,0 0-14 16,0 0 6-16,0 0 5 0,0 0-3 15,0 0 0-15,0 0-9 16,0 3-4-16,0-3-7 16,6 2 0-16,3 1 0 15,0 2 0-15,3-2 0 16,3-1 0-16,6-2 0 15,3 0 0-15,-3 0 0 16,-1 0 2-16,-2 0-1 0,-3-2-1 16,-3 2 1-16,-3 0-1 15,0 0 0-15,-3 0 0 16,0 0 0-16,-3 2 2 16,-3 4-1-16,-3 2-1 15,0 7-2-15,-6 7 1 16,-9 1 3-16,-3 4 1 15,0-1-4-15,0 3 1 16,1-2 0-16,-1-1 2 16,6-4 1-16,0-4 1 15,6-2 0-15,3-3 2 0,3-2-5 16,6-3-3 0,6-6 1-16,3 4 2 15,3-1 0-15,3 0 2 0,3-7-4 16,-1-1 0-16,-2 8-8 15,-3-7-2-15,0-1-25 16,-3 0-11-16,-3-2-45 16,0 2-27-1,-3-5 52-15</inkml:trace>
  <inkml:trace contextRef="#ctx0" brushRef="#br0" timeOffset="3">19260 7236 192 0,'-6'-5'74'0,"6"5"-40"0,3 0-31 0,-3 0 15 16,6 0-9-16,3 3-1 16,3-1-2-16,0 4-1 15,9-4-3-15,3 1-2 0,-1-3 1 16,4 0-19-16,0-3-8 15,-3-2-66 1</inkml:trace>
  <inkml:trace contextRef="#ctx0" brushRef="#br0" timeOffset="4">19513 7197 196 0,'-12'2'74'0,"12"1"-40"0,3 0-40 16,0-1 12-16,3 1 5 15,3 0 5-15,0-1-6 16,3 1-1-16,0-3-5 16,3-3-3-16,9-2 0 0,-7 0-1 15,-2-3 2-15,-3-3 1 16,0-2 1-16,-3 2 0 16,-6 1 0-16,-9-1-2 15,-3 3-2-15,-3 3 1 16,-3 2-1-16,0 11 0 15,-2 5 0-15,-1 3-3 16,3 3 2-16,3 2-1 0,0 3 0 16,6 0 6-16,3-1 5 15,6-4-3-15,6-3-1 16,3 5-2-16,6-8-3 16,9-5-6-16,-4-5-1 15,1-3-28-15,-3-6-12 16,-3-1-48-1</inkml:trace>
  <inkml:trace contextRef="#ctx0" brushRef="#br0" timeOffset="5">19757 7205 148 0,'-3'-6'55'0,"3"6"-30"0,0 0-25 0,0 0 13 0,3 6 2 16,0 2 5-1,0 2 1-15,0 3 2 0,0 1-13 16,0 1 3-16,0-4 3 0,0 0-6 15,-3-3-3-15,0-3-2 16,0 0-1-16,0-5 2 16,0 0 3-16,-3-5-2 15,3-3-2-15,0-3-2 16,3-2 0-16,3-3-9 16,-3 6-1-16,3-4 6 15,6 1 5-15,3-5-35 16,0 10-14-16,0-5-59 15</inkml:trace>
  <inkml:trace contextRef="#ctx0" brushRef="#br0" timeOffset="6">19915 7234 164 0,'-12'21'63'0,"12"-8"-34"0,0 6-23 0,0-11 15 15,3 2-2-15,0 1 1 16,0-1-3-16,6-2 2 15,0-2-10-15,6-6 1 0,0-6 1 16,0-4-4-16,-1-6 1 16,-2-3-3-16,-3 3 0 15,-3-2 5-15,-6 5 4 16,-6-6-5-16,-6 1-1 16,0 2-2-16,1 10-1 15,-1 1-10-15,3 3-4 0,6 7-92 16,6 0-18-1</inkml:trace>
  <inkml:trace contextRef="#ctx0" brushRef="#br0" timeOffset="7">20305 7181 140 0,'-3'-16'52'0,"3"16"-28"0,-15-3-8 0,12 3 18 15,0 0-3-15,0 3 10 16,-3 5-14-1,0 2-14-15,0 6-8 0,0 3-2 16,0 2 2-16,3 5 4 16,0 1-2-16,6 2-2 15,3-5-2-15,6-3-3 16,3-5 3-16,0-13 0 0,0-9 3 16,0-2 3-16,0-5-2 15,-3-3-2-15,-3 0 2 16,-6 0 2-1,-3 1 0-15,-3-1 2 0,-3 2-4 16,-3-1-2-16,0 4-5 16,-3 3 0-16,0 0-33 15,3 5-15-15,3 1-139 32,18 2 59-32</inkml:trace>
  <inkml:trace contextRef="#ctx0" brushRef="#br0" timeOffset="8">20448 7160 176 0,'-9'0'66'0,"6"16"-36"0,3 2-31 0,0-7 12 16,0 2 10 0,0 5 6-16,3 1-9 0,0 2-3 15,3-5-9-15,3 0-2 0,0-3 0 16,0-5 0-16,6 0 0 15,-4-5-2-15,4-6-2 16,-3-2 1-16,0-6-1 16,-3-5 0-16,-3-2 0 15,0-1 0-15,-3-5 0 16,-6 0 0-16,0 6 0 16,0 5 4-16,0 13 5 15,3 5-5-15,0 6 0 16,6 4 0-16,0 7 0 15,0 4 0-15,0-5-5 16,6 0-1-16,0 3 1 16,0-3 0-16,-1-5-15 15,1-10-6-15,0-4-49 16,-3-10-60 0,0-2 31-16</inkml:trace>
  <inkml:trace contextRef="#ctx0" brushRef="#br0" timeOffset="9">20668 6890 208 0,'-3'2'77'0,"-3"6"-42"0,9 19-30 0,-3-6 19 16,0 8-4-16,0 13 0 15,3 3-8-15,0 3-5 16,0 0-4-16,3-1-3 0,0-2 3 15,0-5-4-15,0-8-2 16,0-9-49-16,-6-15-84 31</inkml:trace>
  <inkml:trace contextRef="#ctx0" brushRef="#br0" timeOffset="10">20504 7109 252 0,'-3'-2'96'0,"9"-1"-52"16,24-2-40-16,-18 2 21 0,6 0-14 16,3-2-3-16,6 3-5 15,2-1 0-15,4 0-2 16,-3 1-53-16,0-1-25 0</inkml:trace>
  <inkml:trace contextRef="#ctx0" brushRef="#br0" timeOffset="11">21132 7168 124 0,'-5'-3'46'0,"5"11"-24"0,-3-11-8 15,3 6 15-15,-3 0-1 16,0-1 1-16,-3 3-16 15,0 1-6-15,0 2-4 0,0 2 0 0,0 3 0 16,3 3 1 0,0 0 2-16,3 5-5 0,3-5-1 15,6 0 4-15,0-3 5 16,3-2-1-16,2-6 1 16,4-2 1-16,0-6 4 15,-3-5-6-15,-3-2-2 16,0-6 1-16,-3 0 0 15,-3 0 1-15,-6-2 2 16,0 2-1-16,-3 0 2 16,-6-3 0-16,0 6 1 15,0 8-6-15,-3 0-2 16,0 2-4-16,-3 3-3 0,6 3-14 16,0-1-6-16,1 1-10 15,2-1-3 1,3 4-29-16,3-6-10 0,3-3-10 15</inkml:trace>
  <inkml:trace contextRef="#ctx0" brushRef="#br0" timeOffset="12">21216 6998 184 0,'-3'3'71'0,"3"-3"-38"0,0 3-30 0,0 4 15 16,0 9-5-16,6 6 2 15,0 9 5-15,0 4 2 16,-3 2-11-16,0 0 4 0,0-3 3 16,3-5-6-16,-3-2 1 15,0-9-6-15,0-2-2 16,-3-5 2-1,0-3-4-15,0-3-2 16,0-8-7-16,0-5-1 16,2-2-6-16,1-3-2 15,3-3 6-15,3 0 5 16,3 0 1-16,0 5-1 0,3 6 5 16,0 2 1-16,0 3 6 15,0 6 3-15,-3-4 5 16,-3 9 4-16,-4 2 1 15,-5 0-1-15,-5-2-6 16,-4 0-1-16,-6-1-10 16,0-2-4-16,0-3-16 15,0 1-6-15,3-4-19 16,-3 1-9-16,3-3-23 16,3 0-9-16,3-5-6 15</inkml:trace>
  <inkml:trace contextRef="#ctx0" brushRef="#br0" timeOffset="13">21424 7197 200 0,'0'5'74'0,"12"0"-40"0,-3 11-16 0,-9-3 23 16,0 6-8-16,0 5 0 15,0 2-14-15,0 6-4 16,-3 0-9-16,0-3-4 0,0-5-1 16,-3-1-6-16,0-4-1 15,-3-6-30-15,0-2-14 16,-3-6-23-16,-2-5-9 16,-1-5 0-16</inkml:trace>
  <inkml:trace contextRef="#ctx0" brushRef="#br0" timeOffset="14">21380 7033 276 0,'8'-16'104'0,"1"8"-56"0,0 0-56 16,-3 3 18-16,0 5-16 16,0 2-3-16,0 1-44 15,0 5-17-15,6 2-29 16,0 4-11-16</inkml:trace>
  <inkml:trace contextRef="#ctx0" brushRef="#br0" timeOffset="15">21540 7189 192 0,'0'2'71'0,"9"1"-38"0,0 2-23 0,-3-2 17 16,3 0-4-16,0-3-2 15,3-3-9-15,3 0-3 16,-3 1-5-16,3-4-3 0,-4 1 0 15,-5-8 3 1,-3 0-2-16,-3 2 1 16,-6 3-1-16,0 3-2 15,-2 0 1-15,-4 5 1 16,-3 5-3-16,0 5 0 16,3 4-4-16,0 2-1 0,3 2 3 15,3 1 3-15,6-1 1 16,3 1-1-16,6-1-10 15,3-5-4-15,6-5-11 16,6-2-4-16,-1-6-33 16,1-3-48-1,0-5 23-15</inkml:trace>
  <inkml:trace contextRef="#ctx0" brushRef="#br0" timeOffset="16">21772 7189 188 0,'-17'0'71'0,"11"2"-38"0,-6 4-30 15,9-1 17-15,-3 0-8 16,0 3 1-16,0 3 1 16,3 2 1-16,0 0-8 15,3 3 7-15,3-3 5 0,3 1-8 0,3-4-1 16,3-2-6-16,0-3-3 16,2-2-7-16,1-6-4 15,0-5-30-15,0-2-11 16,-3-6-53-1</inkml:trace>
  <inkml:trace contextRef="#ctx0" brushRef="#br0" timeOffset="17">21859 6900 220 0,'-6'3'82'0,"9"2"-44"0,0 22-40 0,0-9 14 16,0 6 5-16,0 5 6 0,3 8-6 15,0 0-2-15,-3 0-8 16,0 0-5-16,2-5 1 0,1-3-4 16,-3-5 0-16,0-3-52 15,0-5-24-15</inkml:trace>
  <inkml:trace contextRef="#ctx0" brushRef="#br0" timeOffset="18">21713 7101 256 0,'0'-2'96'0,"6"2"-52"0,6-3-43 0,-3 0 19 16,6 1-7-16,5-3 0 16,7-1-12-16,6 1-5 15,0 2 2-15,-1 1-44 0,-2 2-18 16,0 0-43-1</inkml:trace>
  <inkml:trace contextRef="#ctx0" brushRef="#br0" timeOffset="19">22332 7136 148 0,'3'-16'57'0,"-3"19"-30"0,0-3-5 16,0 0 23-16,-3 0-8 15,-6 0 1-15,3 2-15 16,-6 4-6-16,-3 4-10 16,-3 1-12-16,4 2-1 0,-1 3 4 15,3 0 6-15,0 2-7 16,6 1-2-16,3-3 3 15,3 2 0-15,3-5 6 16,6-2 2-16,0-6-2 16,3-5-1-16,0-5-1 15,0-6-2-15,-1-5 3 0,-2-2 2 16,0-11-2-16,-3 0-2 16,-3-6-5-16,-6-4 0 15,0-6-11-15,-3 5-3 16,-3 0 2-16,-3 9 5 15,7 4 8-15,-1 6 7 16,0 5 0-16,0 5 1 16,3 11-6-16,0 8-1 15,3 16 7-15,3 3 6 16,3 2 4-16,3 3 3 16,0 5-10-16,2-3-2 15,1-5-4-15,3-2-2 16,6-6-26-16,-3-3-12 0,0-2-36 15,3-5-53 1,-4-6 30-16</inkml:trace>
  <inkml:trace contextRef="#ctx0" brushRef="#br0" timeOffset="20">22520 7083 256 0,'-12'0'96'0,"6"3"-52"0,-6 4-43 15,6-1 21-15,-3 2-14 16,-3 5-4-16,-6 3-3 16,3 2 1-16,6 4-1 15,0 1 2-15,9-2 2 0,0 1 0 16,6-1 0-16,0-8-3 16,3-2-2-16,3-6-4 0,0-5 0 15,3-5-5-15,-3-6-1 16,-3-2 2-16,0-3 5 15,-3 0 4-15,0-2 2 16,-3 2-4-16,-3 2 1 16,0 1 2-16,3 5 3 15,0 0-2-15,-3 14-2 16,0 2 2 0,3 2-2-16,-3 6 2 15,11 3 0-15,-2-1 1 16,3 1-2-16,0-1-2 0,0-7-24 15,-3-3-11-15,0-3-22 16,3-8-7-16,0-5-26 16</inkml:trace>
  <inkml:trace contextRef="#ctx0" brushRef="#br0" timeOffset="21">22645 6855 260 0,'-12'0'96'0,"6"3"-52"0,6 2-60 16,6 3 12-16,-3 3 16 16,0 21 11-16,0 7 5 15,0 9 1-15,0-3-16 16,-3 2-1-16,3-2-1 0,-1-2-6 16,4-6-3-16,-3-8-17 0,0-3-7 15,3-7-49-15,0-8-19 16,-6-9-21-1</inkml:trace>
  <inkml:trace contextRef="#ctx0" brushRef="#br0" timeOffset="22">22499 7091 280 0,'-3'-8'107'0,"9"8"-58"0,0-5-33 0,-3 2 27 15,3 0-14-15,3-2-5 16,8 0-13-16,1-1-7 0,-3 1-3 16,9 3-26-16,0 2-10 0,0 0-26 15,-4 2-12-15,1 1-47 16</inkml:trace>
  <inkml:trace contextRef="#ctx0" brushRef="#br0" timeOffset="23">22877 7093 212 0,'-6'3'79'0,"6"0"-42"0,0-6-30 15,0 3 20-15,-3 0 1 16,-3 3 6-16,-6-1-13 16,3 4-2-16,-3 10-11 15,-3-1-5-15,0 4 0 0,3 2-2 0,1 0-1 16,2 0-2-16,6 1-1 15,3-4 2-15,3-5 2 16,3-5 0-16,0-5 2 16,5-6-2-16,4-5-1 15,-3-5-6-15,0-3-1 16,0-2 3-16,-3-3 4 16,-3-1 5-16,0 7 2 15,-3 1 10-15,0 4 6 16,-3 4-6-16,0 6-2 15,6 6-11-15,0 4-2 16,3 6-2-16,3 3 2 0,2 2-1 16,1-3-1-16,3-2-13 15,6-5-6-15,-3-3-70 16,3-8-31-16,-12-16 2 16</inkml:trace>
  <inkml:trace contextRef="#ctx0" brushRef="#br0" timeOffset="24">17593 8647 144 0,'9'-6'55'0,"-9"6"-30"0,0 0-3 0,0 0 20 0,0 0-9 15,0 6-2-15,0 2-12 16,-6 7-1-16,-3 9-11 15,-3 11 11-15,-2 2 8 0,-7 2 1 16,-3 1 2-16,-3 5-12 16,-3 3-3-16,4-3-10 15,2-3-3-15,3-2 3 16,3-6 2-16,0-5-5 16,6-5-2-16,0-6-11 15,3-4-5-15,4-4-11 16,5-4-38-1,3-17 3-15,8-2-43 16,10-6-26 0,0-2 62-16</inkml:trace>
  <inkml:trace contextRef="#ctx0" brushRef="#br0" timeOffset="25">17727 8678 160 0,'3'-5'63'0,"0"8"-34"0,-3-1-8 0,0-2 22 16,0 6-15-16,-3 4-3 16,0 9 2-16,-6 7 3 0,-6 9-16 15,-5 4 7-15,-1 6 6 16,-3 6-4-16,0 1 1 0,0-4-7 15,4 2-2-15,2-5-12 16,3-8-3-16,3-8-8 16,3-7 0-16,0-4-23 15,6-7-7-15,6-6-37 16,6-8-18-16,9-10-19 16</inkml:trace>
  <inkml:trace contextRef="#ctx0" brushRef="#br0" timeOffset="26">18165 8932 160 0,'0'0'63'0,"0"0"-34"0,0-2-5 15,0 2 22-15,-3 0-6 16,0 0 2-16,-3 0-13 15,-6 5-5-15,0 0-14 16,-3 1 2-16,3 2 2 0,-3-3-7 16,4 0-2-16,2 0-8 15,0 1 0-15,3-1-1 0,9 3-1 16,3 0 4-16,3 0 0 16,2 2 1-16,1 4 0 15,0 1 4-15,-3 1 2 16,-3 0 11-16,-6 0 4 15,-6 5 0-15,-3 0-1 16,0-2-8-16,0-3-3 16,-2-6-5-16,-4-2-1 15,0 0-17-15,3-5-5 16,3-6-20-16,3 6-5 16,6-8-26-16,3-6-10 15,9-2-34-15</inkml:trace>
  <inkml:trace contextRef="#ctx0" brushRef="#br0" timeOffset="27">18224 9001 236 0,'3'0'88'0,"0"0"-48"0,0 5-34 16,-3-5 22-16,6 6-2 15,0-1 4-15,3 0-7 16,3 3-2-16,3 0-12 15,0 0-3-15,0-3 0 0,3-2 1 16,-4-3 3-16,1 0-3 16,0-3-2-16,-3-2 0 15,-3-3-1-15,0 0 0 0,-3 0 2 16,-3 0-3-16,-3 0 0 16,-3 0-3-1,-3 3-3-15,-3 0-7 0,-3 2-4 16,-9 6 3-16,0 5 4 15,4 2 2-15,2 4 3 16,0 2 1-16,3 2 1 16,6 1 4-16,3 12 2 15,3-7 2-15,3 0 2 16,6-3-1-16,3-2 0 16,3-3-3-16,3-6-1 15,-1-5-17-15,1-2-6 16,6-6-20-16,3-5-6 15,-3-10-17-15,-3-1-6 0,-1-4-44 16</inkml:trace>
  <inkml:trace contextRef="#ctx0" brushRef="#br0" timeOffset="28">18582 8819 216 0,'-15'-3'82'0,"12"0"-44"0,3 3-44 15,0 0 14-15</inkml:trace>
  <inkml:trace contextRef="#ctx0" brushRef="#br0" timeOffset="29">18564 8827 383 0,'-3'21'34'0,"3"2"-16"15,0 4-4-15,0 5-3 0,0 5-4 16,3-3-2-16,0-2-2 16,0 0 0-16,0 2-15 0,0-5-5 15,-3-5-33 1,0-8-15-16,0-3-43 15</inkml:trace>
  <inkml:trace contextRef="#ctx0" brushRef="#br0" timeOffset="30">18400 8938 272 0,'15'0'101'0,"12"-3"-54"0,2 3-33 0,-14 0 26 0,3 0-16 16,6 0-3 0,3 0-10-16,0 0-3 15,-1 0-4-15,1-5-58 0,3-3-25 0,-3-3-56 16</inkml:trace>
  <inkml:trace contextRef="#ctx0" brushRef="#br0" timeOffset="31">19019 8988 160 0,'-3'3'60'0,"3"-1"-32"0,0 3-22 0,0 1 17 16,0 2-1-16,0 5 2 15,0 5-9-15,0 4-4 16,3 4-6-16,3 3 1 0,3-2 3 0,0-4-3 15,3-4-1 1,0-3-2-16,0-3 0 16,0-5 4-16,-4-5 4 15,1-6-6-15,0-5-3 0,0-8-6 16,0-2 0-16,-3-3 2 16,0-1 1-16,3-1 3 15,-3 1 3-15,0 4-2 16,-3 5 0-16,0 2-1 15,0 3 1-15,0 3 2 16,-3 5 4-16,3 8-4 16,0 5-1-16,3 6 2 15,-3 10 3-15,3-3-6 16,0-2-2-16,3 0-1 16,-1-6 0-16,1 1-9 0,0-9-4 15,0-2-35-15,0-8-16 16,3-5-42-1</inkml:trace>
  <inkml:trace contextRef="#ctx0" brushRef="#br0" timeOffset="32">19332 9062 200 0,'-6'13'74'0,"6"0"-40"0,3 11-38 0,0-5 15 16,-3 7 9-16,0 6 7 15,0 2 4-15,0 1 1 16,0-6-17-16,0-3-9 0,0 1-2 0,0-6-1 16,0-3 1-1,3-4-2-15,-3-4-2 0,0-2-6 16,0-5-1-16,-3-6 1 16,3-2 1-16,0-8 3 15,-3-6 1-15,0-2-2 16,3-8 2-16,0-5-1 15,0-4-2-15,0 1 3 16,3 3 0-16,0 0 3 16,9 2 3-16,-1 0 2 15,4 6 1-15,0 2-2 16,0 5 1-16,3 6-9 16,0 5 0-16,3 6 2 15,0 4 2-15,-4 9 11 0,-2 7 3 16,-3 3 10-16,-6 1 6 15,-6-4-11-15,-6 6-2 16,-3-6-9-16,-3 1-4 16,0-3-8-16,-2-11-3 15,2-7-18-15,-3-4-5 16,3 1-32-16,-6-3-12 16,12-3-59-1</inkml:trace>
  <inkml:trace contextRef="#ctx0" brushRef="#br0" timeOffset="33">19942 8805 124 0,'3'-10'46'0,"-3"7"-24"0,0 3 12 0,0 0 23 0,0 0-10 16,0 0-4-16,0 0-25 15,3 5-11-15,0 6-5 16,0 5 13-16,0 8 10 0,0-1 2 15,-3 4 2-15,0 5-8 16,0 2 0-16,0-2-10 16,-3 0-2-16,0-6-3 15,0-5-1-15,0 3-8 16,0-11-2-16,0-5 10 16,0-3 7-16,0-2-9 15,0-6-3-15,3-4-9 0,0-7-3 16,3-4 0-16,3-1 2 15,3 3 4-15,3 1 3 16,0-1 0-16,-1 2 1 16,4 4 2-16,-3 5 0 15,0 2 0-15,0 3 0 16,0 5 4-16,-3 6 5 16,0 5-1-16,-3 2 3 15,-3 1-8-15,0-1-2 16,-3 6-1-16,0-5 2 15,0 2-21-15,0-11-9 16,6 4-33-16,-3-12-11 16,6-7-52-1</inkml:trace>
  <inkml:trace contextRef="#ctx0" brushRef="#br0" timeOffset="34">20177 9030 232 0,'0'3'88'0,"3"2"-48"0,3 3-31 16,0-3 19-16,0 1-5 16,0-1 0-16,3 0-6 15,0 1-2 1,6-6-7-16,2 0 0 0,-2-3-3 16,-3-2 2-16,0-3-2 15,-3 0 2-15,-3 0-4 16,-6 0 0-16,-3 0 1 0,-6 0 0 15,0 0-5 1,-3 3 1-16,-3 2-5 0,3 3 1 16,1 3 2-16,-1 2 1 15,3 3 3-15,0 5 3 16,3 3 11-16,0 3 7 16,3 2 1-16,0 5 1 15,6-2-14-15,0-3-4 16,3 0-7-16,0-2-1 15,3-6-21-15,3 0-10 16,2-5-31-16,7-5-10 16,3-3-67-1</inkml:trace>
  <inkml:trace contextRef="#ctx0" brushRef="#br0" timeOffset="35">20504 9004 212 0,'-6'-11'82'0,"3"9"-44"0,-2-1-20 16,2 3 23-16,-3 0-12 16,-3 3-5-16,-6 2-16 15,0 5-5-15,-3 9-2 16,0 2-1-16,3 6 0 0,3 7 4 16,0-5 5-16,7-2-1 15,2-1 3-15,6-7-4 16,2-1 1-16,10-5-3 0,0-5 2 15,3-8-9-15,0-2 0 16,0-4-5-16,-3-15 0 16,-3 0 1-16,-3 0 4 15,-3-3 3-15,-4 3 4 16,-2 0-4-16,0-1-1 16,0 9 0-16,0 3 0 15,0 2-3-15,0 5 0 16,0 3-1-16,3 5 0 15,0 6 0-15,0 0 3 16,3 4 0-16,0 4 1 16,3 2-5-16,3 0 1 15,0-5-31-15,0 0-14 16,3-5-48-16,3-6-40 16,0-5 50-16</inkml:trace>
  <inkml:trace contextRef="#ctx0" brushRef="#br0" timeOffset="36">20772 9014 268 0,'-21'-5'101'0,"4"2"-54"0,-4 6-46 16,15 2 19-16,-3 1-13 16,-3 4-4-16,0 3-5 15,-3 3 1-15,3 6 1 16,3 1-3-16,3 6 0 0,3-5-1 15,6 0 3-15,3-5 0 16,3-4 3-16,3-4-1 16,3-6-1-16,9-2-6 15,-3-14-4-15,0-7-3 0,-4-3 0 16,-2-3 9-16,-3-3 5 16,-3-2 0-16,-3 0 2 15,-3-8 0-15,-3 0 1 16,0 0-5-16,0 3 1 15,-3 7 6-15,0 6 4 16,0 5 3-16,3 6 5 16,-3 4-10-16,3 9-4 15,0 5 1-15,0 13 4 16,0 3 4-16,0 5 2 16,3 3-11-16,0-1-1 0,3 1-3 15,0 8 2-15,0-3-17 16,3-11-6-16,0-4-56 15,3-7-23-15,0-15-8 16</inkml:trace>
  <inkml:trace contextRef="#ctx0" brushRef="#br0" timeOffset="37">20903 9075 232 0,'-9'3'88'0,"12"-3"-48"0,0 5-42 16,0 0 14-16,3 6 9 15,0-3 9-15,3 0-5 16,0-3 0-16,3 0-14 0,3-2-2 0,3-3-2 16,0-3-1-1,-4-2 1-15,1-3-2 0,-3-2 0 16,-3-6-3-16,-3 3 1 16,-3-1-2-16,-6 1 2 15,-6 0-7-15,-6 5-1 16,3 0-7-16,-2 5 0 15,-4 3 1-15,3 6 5 16,0 4 1-16,3 3 3 16,0 3 7-16,3 3 7 15,6 5 0-15,3 2 1 16,3-2-7-16,3-3-4 16,3-2-8-16,0-3-1 0,3-3-30 15,6-5-13-15,0-6-51 16,2-4-52-1,1-4 55-15</inkml:trace>
  <inkml:trace contextRef="#ctx0" brushRef="#br0" timeOffset="38">21112 9086 192 0,'-3'10'71'0,"6"-2"-38"0,3 8-19 15,-3-5 22-15,0 7 0 16,0 1 0-16,-1-3-6 15,1-3-4-15,-3-2-14 16,0-4-1-16,0 1 2 0,3-2 4 16,-3-6 2-16,0 0 1 15,3-16 2-15,0-3-10 16,3 1-6-16,0-3-2 16,9-1-8-16,0 4 1 15,0 2-1-15,3 0-1 16,0 6-3-16,3 2-2 15,2 2-31-15,-2 4-10 16,3-1-93 0,0 0-43-16,9 1 94 15</inkml:trace>
  <inkml:trace contextRef="#ctx0" brushRef="#br0" timeOffset="39">21966 8662 196 0,'-3'-7'74'16,"0"9"-40"-16,-3-2-18 0,0 3 24 0,-12 2-12 16,0 3-1-16,-3 8-12 15,-5 10-4-15,-4 3-6 16,3 6-2-16,-3 10 3 0,7 0-3 15,5 2 0-15,12 9-1 16,6 0 1-16,12-3-2 16,9-6-1-16,11-7-6 15,10-8-4-15,0-3-30 16,-1-11-13-16,7-7-59 16</inkml:trace>
  <inkml:trace contextRef="#ctx0" brushRef="#br0" timeOffset="40">22124 8946 152 0,'0'0'57'0,"0"0"-30"0,0-3-21 15,0 3 26 1,-6-5-8-16,0 5-4 16,0-3 0-16,0 0 2 15,-6 9-12-15,-3 2-3 16,3 0-1-16,-3 2-1 16,3 1 2-16,3-1-9 15,3 1 0-15,4-1-2 16,4 1 2-16,7 0-1 15,3-1 1-15,6 3 0 16,6 1 0-16,-3-1 0 16,-3 0 0-16,-3 8 13 15,-6 0 7-15,-4-2 6 0,-2-3 5 16,-9-6-13-16,-8-2-4 16,-4-2-15-16,3-1-3 15,-3-10-28-15,3-1-10 16,0 9-33-1,6-8-58-15,9-6 31 16</inkml:trace>
  <inkml:trace contextRef="#ctx0" brushRef="#br0" timeOffset="41">22237 9006 160 0,'-15'3'63'0,"9"0"-34"0,0 5-16 16,3-3 17-16,0 6-4 15,0 2-1-15,0 3-5 16,0 7-2-16,3 9-10 16,6-5 4-16,3-4 1 0,3-1-6 15,3-9-2-15,3-3-3 16,-1-4 1-16,1-14 0 15,0 0 3-15,-6-8-3 16,-3 0 0-16,-6-2 3 16,-6-1 1-16,-3 1-1 0,-6-1-1 15,0 3 1 1,0 6 1-16,-3-1-14 0,10 3-8 16,-4 3-25-16,3 2-10 15,6 0-40 1,9 1-42-16,0-1 44 15</inkml:trace>
  <inkml:trace contextRef="#ctx0" brushRef="#br0" timeOffset="42">22406 8996 132 0,'0'0'52'0,"0"2"-28"0,3 9-2 0,0-3 20 0,0 5 2 16,0 3 3-16,0 3-11 16,0 2-2-16,-3 5-19 15,6-2-7-15,-3-5-3 0,-3-4-1 16,3-4 0-16,-3 0-2 16,0-6 1-16,0-2-2 15,0-9 2-15,0 1-9 16,0-11-1-16,0-2-9 15,0-1-5-15,3 1 2 16,3-1 3-16,0 1 10 16,0 4 3-16,3 6 3 0,0 6 0 15,0 4 4 1,0 4 2-16,-3 4 2 0,-3 1 2 16,0 7 1-16,-3-4 3 15,0 4-5-15,0-5-1 16,0-2-2-1,0-11-8-15,0-8-3 16,6-3-5-16,0-2 1 16,8-5-8-16,4-4-2 15,0 7 8-15,-3 1 5 16,0 6 5-16,0 6 3 16,-3 4 19-16,0 6 10 15,-3 6-4-15,-3-1-3 0,-4 3-12 16,1 10-3-1,-3-7-5-15,0-1-1 0,3-5-45 16,0-2-22-16,0-3-64 16</inkml:trace>
  <inkml:trace contextRef="#ctx0" brushRef="#br0" timeOffset="43">22722 9067 228 0,'3'3'85'0,"6"0"-46"0,0 2-35 16,-3-2 21-16,3 2-5 15,3-3 0-15,-3 1-8 16,8-3-3-16,-2-3-5 16,0 1-1-16,-3-6 1 0,0 0-2 0,-3-3 1 15,-3 1-2 1,-3-1-1-16,-3 1-4 0,-9-1 0 15,-6 6-3-15,0-1 0 16,-3 4 1-16,0 4 4 16,1 6 3-16,2 3 2 15,3 2 5-15,3 0 3 16,3 1 5-16,0 2 4 16,12-1-6-16,3 4-1 15,3 2-9-15,3-2-3 0,5-6-1 16,1-3 0-16,-3-2-20 15,3-10-9-15,0-9-40 16,-3-2-19-16,0 0-22 16</inkml:trace>
  <inkml:trace contextRef="#ctx0" brushRef="#br0" timeOffset="44">22981 8771 172 0,'0'-3'66'0,"6"9"-36"0,-3-1-35 16,6 8 78-16,-6 3-22 15,6 10-6-15,-6 4-8 16,0 1-22-16,-9 4 6 0,9-1 6 16,0-2-11-16,-3-3-1 15,0-5-14-15,3-6-3 16,-3-4 5 0,-6-4-4-16,9-5-1 15,0-10-8-15,0-5-4 16,6-4-8-16,2-2-1 0,-2 1 7 15,6 1 5-15,-6-2 7 16,-3 8 2-16,6 3 2 16,-3 5 2-16,0 5 10 15,-3 3 7-15,0 6-4 16,-3 2 0-16,0-3-12 16,0 0-1-16,-3 0-4 15,6-2-2-15,0-1-39 16,0-4-17-16,-3-4-55 15,11-4-40 1,-5-9 67-16</inkml:trace>
  <inkml:trace contextRef="#ctx0" brushRef="#br0" timeOffset="45">23216 9030 228 0,'-12'16'85'0,"12"0"-46"0,0 5-15 0,0-8 27 15,0 3-15-15,0 8-4 16,9-3-16-16,0-5-7 16,3 0-6-16,3-5 0 0,3-6 2 15,0-5 0-15,-1-8 2 16,-2-8-4-16,-6 0 0 16,0-2-1-16,0-1-2 15,-6-2 3-15,-6-3 2 16,-6 6-4-16,0 2-3 15,-6 3-21-15,0 2-8 16,4 6-24-16,-1 2-10 0,0 3-29 16,3 0-42-1,6 3 47-15</inkml:trace>
  <inkml:trace contextRef="#ctx0" brushRef="#br0" timeOffset="46">23332 9041 172 0,'-6'10'66'0,"12"1"-36"0,-3 5-20 16,-3-6 20-16,9 9-3 15,-3 2 2-15,0 0-12 16,6-2-3-16,-3-1-8 16,0-4-2-16,0-4 2 0,0-2 1 15,0-5 1-15,-1-3-2 0,-2-11 1 16,0-5-17-16,6 0-6 15,-3 1 3-15,-6 1 3 16,6 1 1-16,-3 5 1 16,-3 3 2-16,0 2 2 15,-3 3 4-15,0 3 2 16,9 7 6-16,3 9 3 16,-3-3 0-16,9-3 1 15,-6-2-4-15,2-3 0 16,1-3-3-16,3-10 2 15,-3-6 5-15,0-2 2 0,-3 0 4 16,-3-6 3-16,0 0-7 16,-6-2-1-16,-3 0-7 15,-9 3-4-15,0 2-8 16,0 3-1-16,-3 2-30 16,3 3-13-16,-3 3-36 15,9-1-16-15</inkml:trace>
  <inkml:trace contextRef="#ctx0" brushRef="#br0" timeOffset="47">23725 8655 160 0,'42'-6'63'0,"-30"9"-34"0,5 10-5 0,-11 0 22 16,9 14 5-16,0 5 7 16,-6 5-6-16,0 8 1 15,-6 2-30-15,-6 1 0 0,-6-1-1 16,-3 6-10-16,-15-2-4 16,-2-1-49-16,-4-13-20 15,9-5-100 1</inkml:trace>
  <inkml:trace contextRef="#ctx0" brushRef="#br0" timeOffset="48">20403 9295 184 0,'-15'-3'68'0,"12"6"-36"0,3-6-18 15,0 3 22-15,0 0-5 16,0 0 2-16,0 0-15 15,3 3-5-15,3-1-8 16,6 1-4-16,3 0 0 0,6 2-1 16,9 3 0-16,2 0 0 0,4 3 2 15,-3 4-3 1,6 1 0-16,-10-3 1 0,1 1 2 16,-6-1-1-16,-6 3 2 15,-9 2 2-15,-3 4 4 16,-9 1 5-16,-3 4 1 15,-3 2-2-15,0 3 0 16,-3-3-7-16,0 0-4 16,0-3-4-16,3-2 1 15,3 0 1-15,3-3 0 16,3 3 0-16,3-3 0 16,3 0-3-16,3-2 0 15,3-3 2-15,3 0 0 0,3-3 1 16,0 0 0-16,-3-2 0 15,-4-4 2-15,-2-1-1 16,0-4 2-16,-3 1-2 16,0-3 2-16,-3 0 2 15,0 0 2-15,-3-3-3 16,0 1-3-16,0-1 2 16,0 0 2-16,0 1-4 15,0-1-1-15,-3 3-2 16,3 0 0-16,0 0 0 15,0 0-2 1,0 0 3-16,0 0-2 16,0 0 1-16,0 0 0 0,0 0 0 15,0 0 0 1,0 0 0-16,0 0 2 0,0 0 0 16,0 0-3-16,0 0 0 15,0 0 4-15,0 0 1 16,0 0-3-16,0 0 1 15,0 0 0-15,0 0 2 16,0 0-3-16,0 0 0 16,0 0-6-16,0 3-3 15,0-1-3-15,-6 1-2 16,3 0-1-16,0-1 2 16,0 1-3-16,0-3 0 15,0 0 1-15,3 3 2 0,-3-3-1 16,3 2 2-16,-3-2-4 15,3 0 0-15,0 3 8 16,0-3 2-16,0 3 2 16,0-3 4-16,0 0 2 15,0 0 4-15,0 0 4 16,0 0 2-16,0 0-3 16,0 0-3-16,6 2-2 15,-3-2 0-15,-3 0 0 16,0 0 7-1,0 0 4-15,0 0 6 16,-3 0 18 0,0 0 3-16,0 0-10 15,-6-2-3 1,1 2-13-16,-4 2-2 16,0 4-3-16,0 2-1 15,-3 5-8-15,0 3 0 16,3 2-1-16,0 9 0 15,3 4-5-15,3 1 1 16,3 3 0-16,0 7 2 16,3 0-1-16,3 3-1 15,0 3 3-15,3 2 2 16,0-2 0-16,-3-1 2 16,-3-4 9-16,-3-1 4 0,-6-8 1 15,-3 3 0-15,-8-2-5 16,-1-6 0-16,-3-3-5 15,-6-2-2-15,0 0-9 16,1 0-5-16,2-3-24 16,3-3-9-16,0-2-42 15,6-2-16-15,3-6-32 16</inkml:trace>
  <inkml:trace contextRef="#ctx0" brushRef="#br0" timeOffset="49">21121 9681 172 0,'0'-10'66'0,"0"17"-36"0,0-4-15 16,0-3 20-16,3 3-6 16,0-1 9-1,2 14-10-15,-2 3-16 0,0 2 2 16,0 3 2-16,-3-3 1 0,3-3 1 16,-3-2-9-16,0 0-3 15,0-3-4-15,0-5 1 16,0 0-2-16,0-2 2 15,0-1 0-15,0-2 3 16,0-3 1-16,-3-3 1 16,0-2-4-16,0-1-1 15,3-2-1-15,0-5-2 16,0 0-2-16,3-3 1 16,3 0-1-16,0 0 0 15,9 0 0-15,-3 3 0 16,0 0 2-16,0 2 0 15,0 6-3-15,0-3 2 0,0 6-10 16,0-1-3-16,-1 0-28 16,1 3-11-16,0 0-36 15,-3 6-53 1,0-4 38-16</inkml:trace>
  <inkml:trace contextRef="#ctx0" brushRef="#br0" timeOffset="50">21344 9747 184 0,'-3'0'68'0,"6"-2"-36"0,0 4-26 16,-3-2 17-16,0 0 8 15,0 6 8-15,0 4-19 16,0 9-6-16,0-3-9 16,3 2-2-16,3 1 3 0,3-1 1 15,0-2 1-15,2-3-2 0,1-2-1 16,3-9-1-16,3-4 2 15,-3-4-1-15,-3-1 0 16,0-4-6-16,-3-2 1 16,0-3-2-16,-3-3 0 15,-3-2 2-15,-3 3 2 16,3 2-1-16,-3 5-1 16,0 1 1-16,0 2-1 15,0 5 4-15,0 3 5 16,0 8-7-16,3 3-1 15,0 4-1-15,0 1 2 0,2 3-1 16,1-1 2-16,0 1-4 16,3-1-2-16,0-2-27 15,0-5-12 1,3-3-50-16,0-6-56 16,-3-2 43-16</inkml:trace>
  <inkml:trace contextRef="#ctx0" brushRef="#br0" timeOffset="51">21668 9760 172 0,'-3'0'66'0,"12"11"-36"0,-12 13-7 16,3-11 24-16,3 0-13 16,-3-2-5-16,3 2-12 15,-3-2-6-15,-3-1-6 0,3-2-4 0,0-2 2 16,0-1 0-16,0-5 1 15,3-3-9-15,0 1-2 16,0-9-1-16,0-8 0 16,3 1 2-16,0-1 2 15,0 1-1-15,3 2 4 16,0 5 0-16,3 3 1 16,3 6 11-16,0 7 5 15,-1 6-2-15,-2 2 2 16,0 3-5-16,-3 0 1 15,0-3-9-15,0 0-4 16,-3 0-25-16,0-2-7 0,0-3-169 31,6 0 79-31</inkml:trace>
  <inkml:trace contextRef="#ctx0" brushRef="#br0" timeOffset="52">22365 9506 208 0,'0'0'79'0,"-9"3"-42"0,15 0-30 0,-3 2 20 15,0 6 6-15,0 10 6 16,0 8-3-16,-3 5 1 16,0 3-21-16,0 3-3 0,0-6-1 0,0-2-7 15,0-3-1 1,0-2-4-16,0-3-1 0,0-6-19 16,0-2-9-16,-3-5-23 15,-3-4-9-15,-3-4-63 16</inkml:trace>
  <inkml:trace contextRef="#ctx0" brushRef="#br0" timeOffset="53">22222 9713 256 0,'3'3'96'0,"3"-6"-52"0,6-8-34 0,-6 11 25 15,6-2-10-15,-1 2-2 16,7 0-13-16,0 0-4 15,6-3-4-15,0 3-2 0,-6 0 1 16,6 0-23-16,-7 0-10 16,1-3-35-1,-3 1-12-15,-3-1-27 16</inkml:trace>
  <inkml:trace contextRef="#ctx0" brushRef="#br0" timeOffset="54">22514 9533 156 0,'0'0'57'0,"3"-3"-30"0,3 3-29 0,-6 0 11 15</inkml:trace>
  <inkml:trace contextRef="#ctx0" brushRef="#br0" timeOffset="55">22531 9544 307 0,'3'29'49'0,"3"-3"-23"16,-3 6 5-16,-3 2 2 0,0 3-4 15,-3-5 0-15,3-3-16 16,-3-5-8-16,0-6-1 15,3-2-1-15,0-2-1 16,0-6-2-16,0-3 1 16,0 0-1-16,0-5-9 15,0-5-4-15,3-3-4 16,3-5-3-16,3-1 3 16,3-1 2-16,0 1 4 15,-3 4 5-15,0 4 3 16,0 1 4-16,0 2 13 15,0 6 6-15,-3 2-2 0,6 6 2 16,-3 5-7-16,-1-3 0 16,-2 0-6-16,0 1 1 15,0-1-5-15,-3-3-2 16,6 1-29-16,0-3-11 16,0-3-49-16,3-5-19 15</inkml:trace>
  <inkml:trace contextRef="#ctx0" brushRef="#br0" timeOffset="56">22820 9745 200 0,'-3'5'74'0,"6"5"-40"0,12-4-33 0,-9-1 16 0,0-2 9 15,3 2 8-15,0-2-12 16,3 2-4-16,0-5-11 15,0 0 2-15,2-5 1 0,-2-1-5 16,0-2-1-16,-3 0 0 16,-6-2 0-1,-3-3 0 1,0-1-2-16,-6 4-4 16,-3 2 1-16,-6 5-1 15,-5 3 0-15,-1 8 6 16,3 3 5-16,-3 5-5 15,0 7 0-15,0-1 7 0,9-1 4 16,4 0-1 0,5 0 2-16,6 0-3 0,11-2 0 15,7-3-5-15,6-3-3 16,6-5-13-16,5-5-8 16,1-6-35-16,0-2-15 15</inkml:trace>
  <inkml:trace contextRef="#ctx0" brushRef="#br0" timeOffset="57">21513 10234 128 0,'0'-3'49'0,"0"3"-26"0,3-2-5 0,-3-1 18 16,0 1 4-16,0-1 3 15,-3 0-8-15,0 1-2 16,-5-4-18-16,-4 4 0 0,-3 2-1 16,-3 2 1-16,-3 9 1 15,0 5-8-15,0 0-3 16,1 2-5-16,2 3-1 16,6 3 1-16,3 3 0 15,6-4 0-15,9 1 0 0,6-5-3 16,3 2 2-16,5-3-8 15,7-4-4-15,0-4-24 16,3-15-11-16,-3 0-22 16,-1-3-8-16,-2-3-7 15</inkml:trace>
  <inkml:trace contextRef="#ctx0" brushRef="#br0" timeOffset="58">21641 10290 160 0,'-14'-14'60'0,"8"28"-32"0,0-1-15 0,3-8 17 16,0 3-13-16,0 5-4 16,0 3 7-16,0 3 6 15,0 2-13-15,3 0 6 0,3 3 4 16,6 0-8-16,6 0-1 16,-1-9-6-16,4-9 0 15,0-9-1-15,3-2 1 16,0-6-4-16,-3-5-3 15,-3 0 8-15,-6 1 4 16,-3-4 5-16,-6 0 1 16,-6 1-8-16,-3-3-4 15,0 2-11-15,0 3-3 16,0-2-16-16,-3 5-5 16,3 2-13-16,3 3-4 15,0 0-17-15,9 11-72 16</inkml:trace>
  <inkml:trace contextRef="#ctx0" brushRef="#br0" timeOffset="59">21802 10329 172 0,'3'11'66'0,"3"-3"-36"0,0 8-20 16,-3-8 20-16,0 5 2 15,0 0 3-15,0-2-13 16,0-1-5-16,0-2-10 16,-3-2-3-16,0-1 2 0,0-5 6 0,3-3 4 15,0-2-8-15,0-6-4 16,0-5-12-16,6-2-5 16,3-6 4-16,6-2 3 15,-1 2 1-15,-2 5 4 16,0 6 9-16,3 5 6 15,-3 5 3-15,0 6 1 16,0 5-3-16,0 3-1 16,-1 5-4-16,-2 2 1 15,0 1-8-15,0-1-2 16,0-2-3-16,-3-3 0 16,-3-2-25-16,0-3-11 0,0-3-28 15,0-2-10 1,0-6-35-1</inkml:trace>
  <inkml:trace contextRef="#ctx0" brushRef="#br0" timeOffset="60">22261 10247 268 0,'0'-21'101'0,"3"37"-54"0,-3-27-28 16,0 11 29-16,-3 0-8 15,-3 6-1-15,-3 2-20 16,-3 2-7-16,0 1-7 0,0-1-6 0,3 1 0 16,3 0-1-1,3-1 0-15,3 1-3 0,6 2 1 16,9 0 0-16,3 3 2 16,3 3 1-16,-3-4 1 15,-4 1 4-15,-2-2 5 16,-3-1 8-16,-6-3 7 15,-6-2-7-15,-6 0-2 16,-6 0-8-16,-2-8-5 16,-1-5-21-16,0 0-10 15,3-1-16-15,3-2-7 16,3-2-23-16,3-1-10 16,6-2-38-1</inkml:trace>
  <inkml:trace contextRef="#ctx0" brushRef="#br0" timeOffset="61">22442 10052 232 0,'-9'-3'88'0,"9"6"-48"0,3 12-31 15,0-7 22-15,0 8-4 16,0 8 4-16,3 8-6 15,0 5-1-15,0 0-13 16,0 3-2-16,0-1-2 0,0-4-1 16,0-4-1-16,0-2-17 15,-3-5-6-15,0-8-35 0,-3-3-16 16</inkml:trace>
  <inkml:trace contextRef="#ctx0" brushRef="#br0" timeOffset="62">22335 10200 308 0,'0'-3'115'0,"6"6"-62"0,-3-1-62 15,6 1 77-15,6-3-32 16,3 0-14-16,2 0-11 15,-2 0-8-15,9-3-11 0,-3 1-3 0,3-1-27 16,-6 0-11 0,-1 3-45-16,-2-2-19 0,-9-4 1 15</inkml:trace>
  <inkml:trace contextRef="#ctx0" brushRef="#br0" timeOffset="63">22612 10290 228 0,'-6'21'85'0,"6"-16"-46"0,0 3-26 0,3 0 22 16,-3 3-5-16,3 2 2 15,0 0-7-15,0 0-3 16,0-2-12-16,-3-3-2 0,3-3-1 16,-3 0-1-16,0-2 1 15,0-3-4-15,0-3 0 16,-3 1-3-16,3-6-3 16,-3-3-5-16,3-2-2 15,0 0-4-15,3 0 1 16,0-1 7-16,0-2 3 15,6-2 3-15,-3 2 0 0,3 3 0 16,-1 2 0-16,1 1 2 16,0 2 1-16,3 5-4 15,-3 0-1-15,0 1-15 16,0 7-6-16,0 0-30 16,3 6-14-16,-3-6-44 15</inkml:trace>
  <inkml:trace contextRef="#ctx0" brushRef="#br0" timeOffset="64">22787 10284 216 0,'-3'16'82'0,"6"-13"-44"0,-3 0-29 0,3 2 22 15,0 0-6-15,0 6 0 16,0-1-9-16,3 4-3 15,0-1-7-15,3-3 0 0,0 1 1 16,0-6-1-16,0-2-1 16,3-3-6-16,-3-3-1 15,0-2-6-15,0-3 0 16,-3-3-1-16,0 1 3 16,-3-6 2-16,5-5 2 15,-5 5 1-15,0 0 3 16,-3 3 1-16,0 2 1 15,0 3 2-15,0 8 10 16,0 8 0-16,0 3-1 16,0 2 0-16,0 3-4 15,3 2-1-15,0 1-9 16,3-1 0-16,-3-2-23 16,9-2-8-16,3-7-36 15,9-1-15-15,-3-6-34 16</inkml:trace>
  <inkml:trace contextRef="#ctx0" brushRef="#br0" timeOffset="65">23195 10261 260 0,'-12'-3'96'0,"9"-13"-52"0,-6 8-34 0,3 8 23 15,-5 0-12-15,2 8 1 16,-3 0-13-16,0 5-5 15,0 0-3-15,3 3-4 0,0 3 2 16,0 2 3-16,6 0 1 16,3 0 1-16,3-2 2 15,6-1-5-15,3-2-1 16,9 0-9-16,0-8-4 16,2-3-11-16,1-2-5 15,3-6-22-15,0-2-7 16,-6-3-1-16,-3-2 3 15,-1-4-17-15</inkml:trace>
  <inkml:trace contextRef="#ctx0" brushRef="#br0" timeOffset="66">23374 10007 272 0,'-12'2'101'0,"12"-2"-54"0,0 8-44 15,0 0 21-15,0 5-1 16,0 3 3-16,0 8 0 16,3 5-1-16,0 5-14 15,-3 1 0-15,0-1 0 0,0 1-6 16,3-1-1-16,3-5-15 0,-6-2-8 16,9-9-26-1,-9-2-11-15,6-3-43 16,-6-5-59-16,0-5 42 15</inkml:trace>
  <inkml:trace contextRef="#ctx0" brushRef="#br0" timeOffset="67">23216 10181 296 0,'3'-2'112'0,"3"2"-60"0,3-3-45 0,3 3 26 0,3-3-10 16,6 1 1-16,2-1-15 16,-2 0-8-1,6 3-1-15,3 0-30 0,0 0-9 16,-7 3-38-16,4-3-16 0,-6 0-20 16</inkml:trace>
  <inkml:trace contextRef="#ctx0" brushRef="#br0" timeOffset="68">23529 10205 252 0,'-3'8'93'0,"3"0"-50"0,-6 16-28 16,6-11 26-16,0 3-11 16,0 0 0-16,3 0-15 0,3-1-6 15,3-1-6-15,2-4-3 0,4-2 3 16,0-3-2-16,6-7-1 15,-3-3 1-15,0-3 1 16,-3 0 1-16,-6-6 3 16,2-4 8-16,-8-1 3 15,-3 1-2-15,-5-1-1 16,-7 3-4-16,-6 1-1 16,6 4-21-16,-6 0-6 15,3 3-23-15,0 6-7 16,3 2-18-16,3 2-9 15,9-2-45 1</inkml:trace>
  <inkml:trace contextRef="#ctx0" brushRef="#br0" timeOffset="69">23719 10197 232 0,'12'11'88'0,"9"-3"-48"0,0 5-34 15,-12-5 20-15,-3 5 6 16,2-2 4-16,-2-1-5 16,0 1-2-16,-3-1-16 15,-3-2-1-15,0-2 1 0,0-1-1 16,0-3 3-16,0-2-4 16,0 0-1-16,0-2-4 15,0-6-1-15,0-8-6 16,6 0 1-16,0-2-2 0,0-1 0 15,3 1 0-15,0 2 0 16,3 0 2-16,3 3 0 16,3 5-3-16,0 0 0 15,-1 5-12-15,1 0-2 16,6 3-85-16,0-2-36 16,9-6 10-1</inkml:trace>
  <inkml:trace contextRef="#ctx0" brushRef="#br0" timeOffset="70">5895 7908 124 0,'12'-10'49'0,"0"2"-26"0,6-16-25 0,-9 13 11 15,0 1 22-15,-3-1 12 16,0 3 12-16,-6 0 5 15,0 1-32-15,-3-1 0 0,0 0-3 16,-3 0-9-16,-3 0-2 16,-3 0-2-16,-3-3 0 15,-3 1-2-15,-2-1-1 16,-1 3 1-16,0 0 1 16,-3-5-3-16,0 5-3 15,0 3 0-15,-2-1-1 16,-1 1-5-16,-3 0 1 0,-3 5 0 15,4 0 2-15,-1 0-3 16,0 3 0-16,-3-1-1 16,1 3 0-16,-1 1 2 15,3 2 2-15,0 0-3 16,4 5 0-16,-1 0-1 16,0 0 0-16,0 3 2 15,0 0 0-15,1 3 0 16,-1 2 0-16,0 3 0 15,3-1 2-15,0 1-3 16,4 3-2-16,-4-1 2 16,0 1 2-16,0-1 0 0,0 3-1 15,3 3 1-15,4 2-1 16,2-2-3-16,6 0 0 16,3 7 2-16,6-2 2 15,6 1-2-15,6-4 0 16,3 3 3-16,5-3 1 15,4-5-1-15,3 1-2 16,6-1 1-16,2 0 1 16,1-3 1-16,6-2 1 15,11-5 0-15,10-4 0 16,5-4-2-16,7-3 1 16,-10-5 0-16,-2-3 1 15,2-3-2-15,1 0 1 0,-7-2 0 16,-5-3 3-16,-4 3 1 15,-2-3 3-15,0-3-5 16,-4 3-3-16,-11 0-1 16,9-5 1-16,-3-5-1 15,-1-4 2-15,1 1 0 16,-6-2 1-16,-7-9 9 16,-2 0 3-16,-6-2-5 15,-3-6-2-15,-6-2-3 16,-3-1 1-16,-9 4-4 15,-6-6-2-15,-6 2 0 16,-6 1 1-16,-3-6 3 16,-2 9 2-16,-7-1 1 0,-6 3 0 15,-2 2-4-15,-13-2-1 16,-3 8-1 0,1 8-2-16,5 5-4 0,10 6-2 15,8 2-13-15,6 5-5 16,9 0-20-16,3 3-10 15,3 3-15-15,9 2-5 16,6 3-35 0,9-8-55-16,3-2 48 15</inkml:trace>
  <inkml:trace contextRef="#ctx0" brushRef="#br0" timeOffset="71">7845 13264 208 0,'0'-3'79'0,"3"3"-42"0,-6 0-30 15,3 0 18-15</inkml:trace>
  <inkml:trace contextRef="#ctx0" brushRef="#br0" timeOffset="72">7836 13261 403 0,'-9'-3'39'0,"-3"1"-19"15,-3-4 3-15,-11 4 1 0,-1-9-6 16,-3 3 0-16,-3-2-7 16,-2-1 1-16,-1 0-3 15,-6 3 0-15,1-2-3 0,-1-1 1 16,-3 1-2-16,-8-3 0 15,-4 2-3-15,-2 3 1 16,-4 0-4-16,1 0-2 16,5 0 4-16,-3 0 1 15,-8 0 0-15,3 0-2 16,2 3 1-16,4 2-1 16,-1 1 2-16,3-1 1 15,4 0-4-15,-7 1 1 16,-2-1-2-16,2 3 0 15,7 0 2-15,2 0 2 16,3 0-1-16,1 0-1 16,-1 0-2-16,7 0 1 0,-4 3-1 15,-9-1 0-15,1 4 2 16,2 2 2-16,1 2-1 16,2 4-1-16,0-1 1 15,1-3-1-15,2 1 0 16,0 2 0-16,1 3-3 15,-7 3 2-15,1-1 1 16,2 6 0-16,0 0 0 16,4 0 2-16,-4-1-3 15,3-2 0-15,4-2 1 16,2 0 0-16,3-4 0 16,1 7 0-16,2 1 0 0,3 9 0 15,6 3 0 1,9 4 0-16,9 4 0 0,9 2 0 15,6 0 0-15,6-1 0 16,6-9 0-16,6-1 2 16,9 1-3-16,2-4 0 15,7 1 3-15,11 0 3 16,4-3-4-16,2-3-1 16,10-2 0-16,-7-5 0 15,7-3 0-15,5-6 2 16,-5 4-1-16,-7-1-1 15,1 3 1-15,-4-6-1 16,-2 3-3-16,-4-2 2 0,7-3 1 16,5-3 2-16,-2 3 1 15,2-5 1-15,1-3-2 16,5 0-2-16,9-3-2 16,-2-5-1-16,-4 8 4 15,0-2 1-15,1 2 0 16,-1-6-2-16,27 1-2 15,-14 2 1-15,-7 3 3 16,-3-2 3-16,-2-1-4 16,2-2-3-16,7 2 3 15,-10 0 1-15,-3 3 0 16,-2 0-2-16,-1 0 1 16,-8-2-1-16,5 2 0 15,4-3 2-15,-7 3-3 0,-2-2 0 16,2 2 1-16,1-6 2 15,-4 1-1-15,7 2 2 16,-1 1-4-16,-5-4-2 16,-4 6 4-16,1 0 1 15,-4 0-3-15,1-2 1 16,-1-4 0-16,7 1 0 16,-1 0 0-16,-5 0 2 15,-4-1-1-15,1 1 2 16,3 2-7-16,2-2 1 15,1 0-4-15,8 2 0 16,-5-2 4-16,-4 2 1 16,1 1-1-16,-1-1 2 0,1 0-1 15,-4-2-2-15,4 0 0 16,2-1 3-16,-5 1-2 16,-1-3-1-16,-2 0 0 15,0 0 3-15,2-2 0 16,1-4 1-16,-4 1 2 15,7 0 1-15,-4-3-4 16,-2-5 1-16,-1 2 0 16,1-2 0-16,-3 0 0 15,2 3 0-15,-5-1 0 16,-1 1 0-16,-5 2 2 16,-9-3 1-16,-3 6-1 15,-10-8-2-15,-5 5 3 16,-6 0 0-16,-12-5-1 0,-9-3 1 15,-5-5-2-15,-7 0 2 16,-9 0-4-16,0 2-2 16,-8 3 4-16,-1-2 1 15,-3 2 0-15,-14-2 1 16,-7 2-4-16,-2 0 0 16,-7 0 1-16,4 3 0 15,-15-3 0-15,-10 0 2 16,1 3-3-16,0 3 0 15,-3 5 1-15,-15-1 2 16,-7 4-1-16,4 2-1 16,-26 0 1-16,-7 5-1 15,9-5 0-15,-9 0 2 16,9-2-3-16,12-1 0 0,-3 1 3 16,0 2 1-16,0 0-1 15,12 0 1-15,-6 0-7 16,12 5 1-16,9 3-19 15,12 3-6-15,17-1-18 16,10 4-7-16,14 4-72 16,18 12-54-1,24 4 74-15</inkml:trace>
  <inkml:trace contextRef="#ctx0" brushRef="#br0" timeOffset="73">8083 13806 88 0,'-6'-24'33'0,"6"19"-18"0,0 0-9 15,3 2 9-15,0-2 14 16,0-1 8-16,0 1 3 16,0 0 3-16,0 2-11 15,0 0-4-15,0 1-16 16,0-1 1-16,0 3 3 0,3 0-2 15,-6 0 2-15,3 5-3 16,3 3 2-16,-3 3-2 16,0 5 2-16,0 5-6 0,0 5-3 15,-3 9 1 1,0 5 0-16,-3 12 1 0,0 4 2 16,0 5 4-16,-3 0 1 15,0 8-6-15,3-3-1 16,0 8 0-16,0-5 2 15,0-3-3-15,0-3 1 16,-3-5-1-16,0 1 3 16,0-6 4-16,0-6 1 15,0 1-6-15,3-11-1 16,0 0 0-16,0-8 0 16,0-5-2-16,3-6 1 0,0-4-4 15,0-1-2-15,-3-3 0 16,3-2-1-16,0 0 0 15,0-2 0-15,0-1 0 16,-3 0 2-16,3-2-6 16,0-3-1-16,0 0-18 15,-2 0-5-15,2 0-21 16,-3-8-9-16,0-8-29 16,6 0-10-16</inkml:trace>
  <inkml:trace contextRef="#ctx0" brushRef="#br0" timeOffset="74">7815 14671 220 0,'-15'-5'82'0,"9"8"-44"0,9 7-40 0,0 6 14 15,0 2 11-15,6 9 10 16,3 10-2-16,0 5-1 16,6 3-16-16,6-2 0 0,0-6 0 15,5-6-5-15,-2-4-1 16,0-9 2-16,0-4 1 16,0-6 3-16,-1-6 4 0,-2-7-1 15,0-16 1 1,0-6-5-16,-3-7 0 0,2-3-8 15,-2-3-1-15,3-2-2 16,-6 2-2-16,-6 6-2 16,0 5 1-16,-3 5-8 15,-3 5-4-15,0 3-42 16,0 6-16-16,0 2-61 16,5 3-50-1,-2-1 72-15</inkml:trace>
  <inkml:trace contextRef="#ctx0" brushRef="#br0" timeOffset="75">10078 15211 204 0,'0'-3'77'16,"0"3"-42"-16,-12 0-30 0,9 0 17 0,0 0-3 16,0 0 1-16,-3 0 0 15,0-5 0-15,-3 0-11 16,-3-1 3-16,-6 4 2 0,6-1-3 16,-12 0-1-16,-8 3-6 15,-1 0-1-15,-3 0 3 16,3-2 1-16,-2-1 3 15,-7 1 1-15,0-6 1 16,1 0 0-16,-4 2-4 16,3 1-3-16,-2 0 0 15,-4 2-1-15,0-2 0 0,1 2 2 16,-7 1-3-16,7-1-2 16,-7 0 0-16,0 3 1 15,4 0-3-15,-4 6 0 16,1-4 1-16,-1 3 2 15,1 3-3-15,-1 3 0 16,0-3 1-16,1 3 0 16,2-1 0-16,4 1 0 15,-4-1 0-15,0 3 0 16,10 1 0-16,-1-1 0 16,3 0 0-16,-2 0 0 15,2 1 0-15,0-1 0 0,-2 0 0 16,2 0 0-16,0 6-3 15,4 5 2-15,-4-3 1 16,3 0 0-16,3 0 0 16,1 0 0-16,2 0 0 15,0 1 0-15,3-4-3 16,1 11 2-16,5-8 1 16,3 3 0-16,3 0 2 15,3 0 1-15,6 2-6 16,6 3 0-16,6 1 5 15,6 7 6-15,6 0-6 16,3-3-1-16,8-2 1 16,4-3 1-16,6-3-1 15,8 3 1-15,7-5-2 0,3 0 2 16,2-11 0-16,7 6 3 16,2-6-8-16,4-5 0 15,-1 5 0-15,6-2 1 16,-5-3 3-16,2 0 3 15,4 0-2-15,2 0 0 16,3-1 1-16,1 1 0 16,2-8-2-16,6 6-2 15,6-6-2-15,1 2 1 16,-4 1 3-16,-6-3 1 16,3 0-4-16,4 0 1 15,-4 0 2-15,0 0 3 16,-2-3-4-16,5 1-3 0,18-4 1 15,-15 1 0-15,-9-3 3 16,1 6 1-16,-10-12-1 16,-2-4 1-16,-7 2-4 15,-3 3 0-15,-17 2 5 16,15-13 2-16,-13 3 2 16,7-11 0-16,-10-2 0 15,-5 2 0-15,-6 0-2 16,-7 1-1-16,-5-4 1 15,-6-2 1-15,-6 11-6 16,-6-6 0-16,-9-8 1 16,-6 3 3-16,-3 0-4 15,-6 6-1-15,-9-6 2 16,-6-1 1-16,-5 7-4 0,-7-1 1 16,-12 0 0-16,-17 3 0 15,-15 3 0-15,-10 2 2 16,-5 0-1-16,-12 6-1 15,-3 2 1-15,-3 0-1 16,0 0-3-16,3-3 2 16,-3 11 1-16,15 3 0 15,2 3 0-15,7-1 0 16,12 3-11-16,17 0-5 16,10 8-36-16,14 2-16 15,15 4-64-15,24 4-70 16,12-2 65-16</inkml:trace>
  <inkml:trace contextRef="#ctx0" brushRef="#br0" timeOffset="76">9714 15608 188 0,'0'0'71'0,"-3"0"-38"0,-3 2-34 0,3 1 12 16,-2 2-7-16,-7 1-1 15,-6-1 8-15,-3 3 2 16,-3-3-6-16,-6 8-2 0,-2 3 1 16,-4 3 1-16,-3 2 3 15,3 0-3-15,1 6 1 16,-1 2 1-16,0 0 2 15,4 3-5-15,-1-1-2 16,3-2 2-16,0 3 1 16,1 0-1-16,2 2-1 0,0-2-1 15,3 2 0-15,0-2 2 16,3 5 1 0,4 0-3-16,2 6-1 0,0-4 3 15,6 1 1-15,0 0-3 16,3 5-3-16,3-6 0 15,0 1 1-15,3-3 1 16,0-3 3-16,6 6-3 16,0 0 0-16,6 2 1 15,3-2 0-15,3 0 0 16,2-6 0-16,4 6-5 16,6-3 1-16,0-3 4 15,3-2 2-15,2 2 0 16,7-5-1-16,0 0-3 0,2-2-2 15,7-3 3-15,-1-3 2 16,4 3 2-16,3-3 3 16,-1 3-1-16,4-3 2 15,-1 0-6-15,7-2-3 16,5 2 1-16,4-3 0 16,2 1-1-16,-3-6-2 15,10 5 3-15,5 4 2 16,0-4-2-16,1 3 0 15,2-7 3-15,0 1 1 16,0-1-1-16,16 2-1 0,2-3-3 16,-12 0 1-16,-27-2 0 15,40 4 3-15,-34-4-5 16,21 5-1-16,-12-3 2 16,-8 0 1-16,-7-2 3 15,-8-3 1-15,2 5 1 16,-11-8 0-16,-7 3-4 15,-8-2-1-15,-12 2-1 16,-6-6 1-16,-6-2 0 16,-3 0 1-16,-6 0-2 15,-1 0 1-15,-2-2-15 16,-3-1-5-16,0-2-20 16,0-1-6-16,-3-2-13 15,3 3-3-15,0 2-32 16,0-2-12-16,6-8-5 15</inkml:trace>
  <inkml:trace contextRef="#ctx0" brushRef="#br0" timeOffset="77">11709 17261 376 0,'-54'-21'143'0,"30"16"-78"0,6 0-76 0,15 5 24 15,0 0-23-15,3 2-3 16,3 1 6-16,12 8 3 0,6-4 4 16,6 7-3-16,6 4 0 0,11-2 2 15,1 3 2-15,0 7-2 16,-1 1-2-16,-5-9 2 16,-6 6 2-16,-9-3 2 15,-7 0 1-15,-5 3 13 16,-12-3 6-16,-9 6 2 15,-8 4 0-15,-10-4-8 16,-6-1 0-16,-3-7-10 16,4-1-2-16,2-10-10 15,6 0-2-15,6 3-78 16,12-6-35-16,12-2-41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2:42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 1008 116 0,'-9'-3'44'0,"6"6"-24"0,0-3-4 15,3 0 16-15,0-6-2 16,-3 1 2-16</inkml:trace>
  <inkml:trace contextRef="#ctx0" brushRef="#br0" timeOffset="1">1437 338 132 0,'21'-10'52'0,"-18"4"-28"0,9-4-6 0,-6 2 18 15,-6-3-7-15,-3-7-2 16,-3-3-9-16,-6-6-1 0,-6-13-10 15,-8 3 5-15,-4 0 3 0,-9 3-3 16,-8 5 1 0,-7 5-17-16,-11 5-4 0,-7 12 9 15,-2 9 6-15,-10 22-7 16,-5 10-2 0,-3 17-1-16,-3 7 1 0,-1 8 1 15,10 13 3-15,9 1-3 16,14-6-2-16,6-5 2 15,16-9 2-15,8-1-2 16,18-6 0-16,12 0-1 16,12 2-2-16,18-5 5 0,18-5 1 15,20-5 2 1,21-6 0-16,25-4 0 0,22-7 2 16,13-7 3-16,12-5 2 15,-3-11-1 1,-9-8-1-16,-9-13-1 0,-6-8 2 15,-21-8 4-15,-18-6 1 16,-18-2-2-16,-8-10 0 16,-18-25-7-16,-22-2-2 15,-14-2-2-15,-21-4-2 16,-23 6 1-16,-22-10-1 16,-14 15 2-16,-13 11 1 15,-2 13-6-15,-1 13 0 0,4 14-17 16,3 7-6-1,14 9-53-15,13 7-22 16,8 8-11-16</inkml:trace>
  <inkml:trace contextRef="#ctx0" brushRef="#br0" timeOffset="2">2310 463 116 0,'0'-6'46'0,"0"6"-24"0,3 0-13 0,-3 0 14 16,0 0-5-16,0 0 2 0</inkml:trace>
  <inkml:trace contextRef="#ctx0" brushRef="#br0" timeOffset="3">2322 489 285 0,'3'29'22'0,"-1"0"0"0,4-2-10 16,-3-4-5-16,-3 4 2 15,0-6 2-15,6-2-4 16,-6-1-2-16,0-7 6 15,0-3 5-15,0-3-6 16,-3-10-1 0,0-3-5-16,0-3-3 15,3 1 0-15,0-4-6 16,0 1 1-16,6 0 2 16,3-3 3-16,6-5 0 15,0 5-1-15,0-3-2 0,3 4 1 16,0 4 3-1,0 0 1-15,-4 9-6 0,1-1 0 16,3 3-28-16,0 0-9 16,3 0-31-1,-3 0-47-15,-3 11 27 16</inkml:trace>
  <inkml:trace contextRef="#ctx0" brushRef="#br0" timeOffset="4">2601 584 168 0,'-6'3'66'0,"-3"-3"-36"16,12 5-24-16,0 0 17 16,0 1-1-16,0-1 2 15,3 0-9-15,0 1-2 0,3-1-7 16,0-2-2-16,3-3 2 0,3 0-3 16,0-3 0-1,0 0-1-15,0-2-2 0,-4-3 3 16,-2 0 0-16,0-5 1 15,-6 0 0-15,-6-6-9 16,-3 6-4-16,-3 2 0 16,-5 3 3-16,-1 8 3 15,0 11 2-15,-3 0 1 16,0 2 0-16,-3 0 0 16,3 0 0-16,6 3 0 0,9 0 0 15,3 0 2 1,6 2 1-16,3-2-1 0,6 3 1 15,6-3-4-15,3-3-2 16,3-3-34-16,2-2-15 16,4-8-42-1</inkml:trace>
  <inkml:trace contextRef="#ctx0" brushRef="#br0" timeOffset="5">3092 336 212 0,'-17'-14'82'0,"11"12"-44"0,0-4-36 0,0 1 17 16,0 0-6-16,0 0 2 16,-9 2-4-16,3 8-6 15,-6 3-3-15,6 8-1 0,3 8-1 16,0 13 0-16,3 5-3 15,3 0 2-15,1 1-1 16,2-3 0-16,0-3 4 16,0 0 1-16,0-8-15 15,0-5-4-15,0-3-16 16,0-5-6-16,-3-6-45 16,0-7-30-1,0-11 52-15</inkml:trace>
  <inkml:trace contextRef="#ctx0" brushRef="#br0" timeOffset="6">2804 494 248 0,'-12'-16'93'0,"12"16"-50"0,12 3-50 0,-6-3 16 16,3 0 1-16,3 0 3 16,5-3-4-16,4 1-3 15,3-1-3-15,3 0-3 0,3 1 3 16,-4 2-37-16,-2 0-15 15,0 2-50-15,-3 1-31 16,-6 8 60 0</inkml:trace>
  <inkml:trace contextRef="#ctx0" brushRef="#br0" timeOffset="7">3081 597 212 0,'-6'6'79'0,"9"2"-42"0,3-3-30 15,-1-2 18-15,4-1-9 16,0 1-1-16,3-3-5 15,3-3-1-15,0 1-5 16,0-1-3-16,-3-2 2 0,0-1-2 16,-3 1 2-16,-3 0 0 15,-6-8 1 1,-3-6-2-16,-6 3-10 16,-3 6-5-16,-3 7 9 15,0 11 6-15,0 0-2 16,0 2-2-16,-3 4-2 0,9 2 0 15,-2-1 3-15,5 4 0 16,3 2 1-16,3 3 2 16,6-3-3-16,3-5 0 15,2-3-6-15,1-2-3 16,3-3-19-16,0-3-6 16,0-8-28-1,0-7-44-15,-3-3 25 16</inkml:trace>
  <inkml:trace contextRef="#ctx0" brushRef="#br0" timeOffset="8">3286 605 164 0,'-15'6'63'0,"15"2"-34"15,0 8-21-15,0-9 16 0,0 4-3 16,3 5-1-16,0 0-2 16,3-3-1-16,0-2-9 15,-6-1-3-15,6-2 1 16,-3-3 8-16,-3-5 8 15,-3 0-5-15,0-5-5 16,-6-3 0-16,6-2-3 16,0-4 0-16,3 1-8 15,6-3 0-15,3 0-1 16,0 3 0-16,0 3-3 16,9-1-33-1,-1 3-11-15,1 3-19 16,-3-1-4-16,3 1-19 15</inkml:trace>
  <inkml:trace contextRef="#ctx0" brushRef="#br0" timeOffset="9">3497 605 236 0,'6'14'90'0,"-6"-9"-48"0,3 0-40 0,0 1 19 16,0-1-7-16,0 0 2 15,3-2-3-15,3-1 2 16,3-2-8-16,0 0-4 0,0-2-2 15,0-4-1-15,0 1 0 16,-4-3 0-16,-2 0 2 16,-3-2 1-16,-3-6 1 15,-6 3-11-15,-2 2-3 16,-4 3 5-16,0 11 2 0,-3 2-2 16,-3 0 1-1,0 3 2-15,3 5 1 0,0 3 1 16,3 0 0-16,4 5 0 15,5 1 0-15,3-4 0 16,5-2 0-16,4 0 0 16,3-3 0-16,0-2-22 15,3-3-8-15,0-6-27 16,0-2-11-16,3-5-19 16</inkml:trace>
  <inkml:trace contextRef="#ctx0" brushRef="#br0" timeOffset="10">3646 642 172 0,'-3'6'66'0,"3"4"-36"0,0 1-22 0,0 0 16 15,0 4 3-15,0-1 4 16,0-1-13-16,0-3-3 16,0-2-9-1,0-2 3-15,-3-1 3 0,0-2-4 0,3-3-2 16,0-6-3-16,0-7-3 15,3 0 1-15,3-3 1 16,3 0-3-16,0 0 0 16,6 0 1-16,6 3 0 15,-3 5 0-15,-1 6 2 16,1 4-1-16,0 3 2 0,0 6 4 16,-3 5 6-1,-3 0-5-15,-6 0-2 16,0 0-1-16,-3-3 1 0,0 0-5 15,0-2-1-15,0-3-40 16,3-1-18-16,-1-1-47 16,4-6-37-1,0 0 58-15</inkml:trace>
  <inkml:trace contextRef="#ctx0" brushRef="#br0" timeOffset="11">4054 611 192 0,'-6'-14'74'0,"3"14"-40"0,-3-2-24 16,3 2 17-16,-3 0-4 16,-3 5 0-16,-3 0-8 0,-3 6-2 15,-2 2-7-15,2 3 0 0,0 3 4 16,6 2-6-16,3 0-2 16,6-3-1-16,6 1 1 15,3-3-1-15,6-3-1 16,2-2-13-16,4-6-4 15,3-2-29-15,0-6-12 16,-6 0-43 0</inkml:trace>
  <inkml:trace contextRef="#ctx0" brushRef="#br0" timeOffset="12">4122 672 192 0,'-6'0'71'0,"9"2"-38"0,0-2-30 0,-3 0 15 16,6 3 4-16,6 0 6 15,3 2-2-15,0 0-1 0,3-2-13 16,-3-1-3-16,3-2-2 0,-4-2 3 16,1-4 1-16,-3 1-5 15,0-3-2-15,-3-2 0 16,-3 2 0-16,-6-3-2 16,-6 1-2-16,-6-1-4 15,-6 6 0-15,-5 2-3 16,-1 6 0-16,0 2 4 15,0 8 1-15,3 6-1 16,0 2 2-16,7 0 1 16,5 0 2-16,3 3-3 15,9 0-2-15,6-3 2 0,2 0 2 16,16 0 0-16,6-7-1 16,0-7-26-16,5-7-12 15,7-5-80 1</inkml:trace>
  <inkml:trace contextRef="#ctx0" brushRef="#br0" timeOffset="13">4753 359 216 0,'-6'-5'82'0,"9"8"-44"0,-3 5-38 16,0 0 16 0,0 5 6-16,0 5 8 0,-3 17-2 15,3 2 0-15,-3 5-15 16,0 6-8-16,3-3-1 0,0-3-3 16,0 0 2-16,0-5-9 15,0-5-3-15,0-5-35 16,0-4-16-16,-2-9-57 15</inkml:trace>
  <inkml:trace contextRef="#ctx0" brushRef="#br0" timeOffset="14">4545 600 280 0,'12'-5'104'0,"3"5"-56"0,6 0-56 0,-3-3 16 16,2 1-8-16,7-1 0 16,3 3-3-16,3 0 2 15,2 3 1-15,-5-3-31 0,0 2-14 16,-6 3-8-16,-3-2-3 16,-4 0 26-16,-5 2 13 0,-3 0 30 15,-3 3 17 1,-6 3 2-16,-3 7 2 15,0 6-6-15,0-3-3 0,3 1-9 16,3-1-3-16,3-3 2 16,6-2 0-16,6-3 7 15,6-5 4-15,6-5-8 16,2-6-3-16,-2-5 0 16,-6-2 1-16,-6-6 6 15,-9-3 6-15,-12-2-4 16,-12 0-2-16,-6 3-8 0,-6 2-4 15,-3 0-14 1,4 5-7-16,-1 3-46 16,6 3-20-16,-3 0-81 15</inkml:trace>
  <inkml:trace contextRef="#ctx0" brushRef="#br0" timeOffset="15">5706 590 140 0,'-6'-14'55'0,"6"12"-30"0,0-6-14 0,0 5 18 16,3 3 0-16,-3 0 3 16,0 0-13-16,3 8-6 15,0 3-8-15,0 7 3 0,0 17 2 16,-3 4-3-16,0 6-2 16,-3 0 0-16,0 8-1 0,0-5 4 15,0-9 3-15,3-7-2 16,0-5 0-16,0-9 1 15,0-5 1-15,0-7-1 16,-3-14-1-16,0-11-8 16,0-7-2-16,0-6-5 15,0 0 1-15,3-5-2 16,0 0 2-16,0 3 3 16,0 5 1-16,6 2-2 15,0 1 2-15,6 5 1 16,3 5 0-16,0 2-5 15,2 9-1-15,1 5 3 16,0 8 3-16,-3 3 1 0,-3 10 2 16,-6 0 4-16,-6 3 4 15,-6 0-2-15,0-1 0 16,-3-1-5-16,-3-4-1 16,-3-2-14-16,0-8-6 15,4-5-24-15,-1-6-11 16,6-2-17-1,3-3-49-15,9-5 22 16</inkml:trace>
  <inkml:trace contextRef="#ctx0" brushRef="#br0" timeOffset="16">5971 637 192 0,'0'0'71'0,"9"0"-38"0,-15-2-23 0,3 2 20 0,0 2-7 15,-3 1-1-15,-3 2-12 16,-3 6-4-16,0 5-4 16,0 5 5-16,0 0 3 0,3 3-5 15,3 0-1-15,3-1-2 16,6-4 1-16,6-1-2 16,3-4 2-16,0-6-2 15,6-8-1-15,3-6 1 16,-3-4-1-16,-3-1-3 15,-3-5 2-15,-7 0 3 16,1-2 1-16,-9-1-1 0,0 3 1 16,0 3 4-16,1 5 4 15,-4 3-9-15,0 8-2 16,3 7-4-16,0 1 0 16,6 2 5-16,0 3 1 15,3 0-3-15,2 0-1 16,4 0-4-16,-3-1 1 15,3-7-32-15,0-2-13 16,-3-6-37 0,3-3-39-16,0-2 43 0</inkml:trace>
  <inkml:trace contextRef="#ctx0" brushRef="#br0" timeOffset="17">6126 669 160 0,'0'5'60'0,"3"3"-32"0,3 13-22 0,-6-10 15 16,2 2 2-16,1 3 3 0,-3 0-7 16,0 0-1-16,0-3-11 15,0 0-2-15,0 0 1 0,0-5 3 16,0-2 5-16,0-6-2 16,0-6 1-16,-3-2-5 15,3-5-3-15,0 0-2 16,3-6-3-16,0 1 1 15,6 2 1-15,-3 3-3 16,6 0 0-16,3 2-1 16,0 6-2-16,0 5-8 0,-3 0-5 15,0 8-24 1,0-3-11-16,-3 0-48 16</inkml:trace>
  <inkml:trace contextRef="#ctx0" brushRef="#br0" timeOffset="18">6396 362 240 0,'-8'-8'90'0,"8"11"-48"16,0 5-53-16,0 0 13 0,0 7 5 15,0 7 7-15,2 17-3 16,1 4 2-1,-3-1-8-15,0 6-3 0,3-3 1 16,-3-3 0-16,3-5 1 0,-3-3-5 16,0-7 1-16,0-6-22 15,0-5-8-15,-3-3-49 16</inkml:trace>
  <inkml:trace contextRef="#ctx0" brushRef="#br0" timeOffset="19">6257 597 264 0,'-6'-2'101'0,"6"4"-54"0,3-2-53 16,0 0 17-16,3 0 2 0,2 0 3 16,4 0-7-16,6-2-3 15,3 2-4-15,0 0-2 0,3 0 1 16,5 0-48-16,-2 0-20 15,-3 0-48 1</inkml:trace>
  <inkml:trace contextRef="#ctx0" brushRef="#br0" timeOffset="20">6563 656 220 0,'-6'16'82'0,"0"-3"-44"0,3 11-38 0,3-14 18 15,0 3-10-15,-3 1-2 16,3-1-1-16,0-3-1 15,0 1-2-15,0-3-24 0,0-3-9 0,0-5-69 16</inkml:trace>
  <inkml:trace contextRef="#ctx0" brushRef="#br0" timeOffset="21">6551 508 264 0,'-6'-6'99'0,"9"6"-54"0,0 3-57 15,0 0 15-15</inkml:trace>
  <inkml:trace contextRef="#ctx0" brushRef="#br0" timeOffset="22">6569 521 267 0,'12'10'-146'0</inkml:trace>
  <inkml:trace contextRef="#ctx0" brushRef="#br0" timeOffset="23">6715 597 196 0,'-15'6'74'0,"0"2"-40"0,-12 5-33 0,21-5 14 16,-2 5 3-16,-1 6 6 16,0 2-9-16,3 3-1 15,3-3-8-15,3 0-4 0,9 0 1 16,3-5-9-16,5-3-1 16,1-5-16-16,3 0-5 15,0-8-26-15,-3-8-8 16,0 0-16-16</inkml:trace>
  <inkml:trace contextRef="#ctx0" brushRef="#br0" timeOffset="24">6783 658 180 0,'-9'8'68'0,"9"-2"-36"0,-3 20-20 16,3-13 21-16,0 0-6 15,0 3 1-15,3 0-13 16,3-3-4-16,0 1-7 15,3-1-3-15,0-2 2 0,0-4-2 16,0-4 2-16,0-6-15 16,0-4-5-16,0-1-9 15,-3 0-1-15,3-6 9 0,-6-4 6 16,0 5 10 0,0-1 6-16,-3 6 0 0,3 16 9 15,3 0 2 1,-6 6-5-16,6 1-2 15,0 1-4-15,2 3-3 16,1-1 2-16,3-4 2 16,-3-4-4-16,3-2-3 15,-3-5-39-15,0-6-17 16,0-2-33 0</inkml:trace>
  <inkml:trace contextRef="#ctx0" brushRef="#br0" timeOffset="25">7007 394 220 0,'0'8'85'0,"0"8"-46"0,6 10-43 16,-3 0 15-16,0 6 9 16,0 3 7-16,-3 4-11 15,0 4-4-15,3-4-8 16,-3-2-3-16,2-2 2 0,1-6-11 15,0-5-4-15,3-6-60 16,0-2-28-16,0-11 8 16</inkml:trace>
  <inkml:trace contextRef="#ctx0" brushRef="#br0" timeOffset="26">7182 674 232 0,'-21'11'88'0,"4"13"-48"0,2 7-36 0,6-20 21 16,0 2-3-16,0 0 4 15,3 1-14-15,3-1-5 16,6 0-4-16,3-5 2 0,0-3 1 16,6-5-2-16,0-5-3 15,0-3-5-15,-4-5-2 16,1 0 0-16,-3-1 4 15,0-4 1-15,-3 5 1 16,-3 2 0-16,0 16 0 16,0 1-3-16,0 2 5 15,0 2 2-15,0 3-1 16,3 1-2-16,0-1 2 16,3 3 0-16,0-6-8 15,0-2-2-15,3-2-34 16,0-6-15-16,0-3-57 15,3-2-26 1,0-3 74-16</inkml:trace>
  <inkml:trace contextRef="#ctx0" brushRef="#br0" timeOffset="27">7298 703 192 0,'0'14'71'0,"3"-9"-38"0,0 16-23 15,0-13 17-15,0 3 0 0,0-1 3 16,-3 1-5-16,0-1-1 15,0-2-13-15,0-2-7 0,0 1 0 16,0-7 3-16,0 0 6 16,0-5-5-16,0 0 0 15,0-3-4-15,3-5-3 16,3-6-3-16,6 3-1 0,3 3-5 16,3 0 0-1,3 2-34-15,-1 1-12 16,1 2-65-16</inkml:trace>
  <inkml:trace contextRef="#ctx0" brushRef="#br0" timeOffset="28">8054 635 216 0,'-14'-6'82'0,"14"6"-44"0,0 3-44 16,0-3 38 0,5 8-7-16,1 0 2 15,-3 8-2-15,0 5-14 16,0-3-4-16,0-2-3 0,0 0 0 16,0-3 0-16,0-2-2 15,0-1 1-15,0-2-22 16,0-2-7-16,-3-6-33 0,0 0-15 15,0-8-27 1</inkml:trace>
  <inkml:trace contextRef="#ctx0" brushRef="#br0" timeOffset="29">8037 600 108 0,'3'-8'44'0,"-1"8"-24"0,13 3-28 0,-9-3 7 16,0 2-23-16,3 1-9 15,0 0-5-15,0-1 0 16</inkml:trace>
  <inkml:trace contextRef="#ctx0" brushRef="#br0" timeOffset="30">8144 719 204 0,'-6'5'77'0,"3"6"-42"0,0-3-32 15,3-5 22 1,0-6-5-1,0 0-8-15,3 1-17 16,0-9 1-16,0 1-16 16,0 2-7-16,0 0-7 15,0 0-3-15,0 2 8 16,0 1 2-16,-3 3 11 16,0-1 7-16,0 0-3 15,0 1 3 1,0-1 6-16,0 0 11 0,0 3 5 15,0 0 5-15,0 0 1 16,0 0 5-16,0 0 2 16,0 6-2-16,0 4-1 15,0 6-12-15,3-3 0 0,0 0 2 16,-3 1 2-16,0-1 0 16,0-2-3-16,0-1 0 15,0-2-3-15,0-3 0 16,0 1-3-16,-3-6 1 15,0 0-2-15,3-3 0 16,0-2-6-16,0-6 1 16,3-5-9-16,3 0-2 0,2 0 6 15,4 1 4-15,3 1 2 16,3 6-1-16,3 3 3 16,-3 5 0-16,0 3 1 15,0 5 0-15,-4 5 2 16,-2 0 1-16,-3 0-1 15,0 3-1-15,-3-2-1 16,0-1 0-16,-3 0-2 16,-3-2 1-16,0-1-26 15,0 1-12-15,0-6-57 16,3 0-52 0,3-5 51-16</inkml:trace>
  <inkml:trace contextRef="#ctx0" brushRef="#br0" timeOffset="31">8501 661 224 0,'-18'-8'85'0,"15"11"-46"0,-15-3-30 0,15 0 19 15,-3 2-5-15,0 1-2 16,0 2-11-16,-3 1-6 15,3-1-3-15,3 0-1 0,1 6 0 16,2 2-3-16,2 0 2 0,4 0-1 16,6 1-2-1,-3-1 5-15,0 0 1 16,3 0-3-16,-3-2 1 0,-6 0 4 16,-9-1 5-16,0-2-1 15,-3 0 3-15,-3-5-6 16,0-3-3-16,0 0-4 15,1-3 1-15,-1-2-28 16,3-1-10-16,3-2-38 16,3-2-16-16,6 5 5 15</inkml:trace>
  <inkml:trace contextRef="#ctx0" brushRef="#br0" timeOffset="32">8623 436 228 0,'-9'-3'88'0,"9"9"-48"0,-3 7-49 0,3 0 14 16,0 14 17-16,-3 2 10 16,3 3-10-16,0 5-2 15,0 0-12-15,0 0-5 0,3-3-2 16,0-2-1-16,0-3 0 15,0-5-22-15,0-6-8 16,0-2-56 0,0-5-56-16,-3-9 41 0</inkml:trace>
  <inkml:trace contextRef="#ctx0" brushRef="#br0" timeOffset="33">8465 627 268 0,'-15'-8'101'0,"27"8"-54"0,-3 0-50 16,0 0 16-16,3-3-5 15,3 0 2-15,6 1-7 16,2-4-2-16,4 4-1 16,0-1-29-16,3 3-13 0,0 0-66 15,-4 0-37 1,1 3 71-16</inkml:trace>
  <inkml:trace contextRef="#ctx0" brushRef="#br0" timeOffset="34">8807 603 220 0,'-8'0'82'0,"2"2"-44"0,-3 4-27 0,3-4 21 16,-6 4-6-16,0 2 2 16,-3 2-14-16,3 6-3 15,0 5-7-15,3-2-5 0,3-1 0 16,3 1 1-16,3-3 2 15,3-3-1-15,3-3 2 16,3-2 2-16,3-5 2 16,0-3-6-16,0-3-2 15,0-5 0-15,-3 1 0 0,0-7 3 16,-3-2 1 0,0 1-1-16,-3-1-2 15,0 2 1-15,-3 4-1 0,0 2-5 16,0 5 1-16,0 3 2 15,0 8 1-15,0 8 1 16,0 0 0-16,3 0 0 16,2 0 2-16,1-3-1 15,0-2-1-15,0-1-4 16,0-2-2-16,0-3-39 16,0-2-15-16,0-3-56 15</inkml:trace>
  <inkml:trace contextRef="#ctx0" brushRef="#br0" timeOffset="35">8938 661 200 0,'-3'5'74'0,"6"3"-40"0,0 16-33 0,-3-13 16 16,6 2 11-16,-3 0 9 15</inkml:trace>
  <inkml:trace contextRef="#ctx0" brushRef="#br0" timeOffset="36">8956 756 431 0,'0'8'18'0,"0"-3"-9"15,-3-2-3 1,0-3-4-16,3-3 1 16,3-4-6-16,0-7 0 15,3-2-8-15,0 1-1 16,0-1 7-16,3 2 2 16,0 4-2-16,3 2 1 0,0 5 4 15,0 3 2-15,-3 11 4 16,0 5 1-1,0-3 8-15,-4 3 2 0,-2-3-11 16,0 3-3-16,0-3-2 16,3-2 1-16,0-1-19 15,3-4-6-15,3-4-45 16,0-2-21-16,12-5-14 16</inkml:trace>
  <inkml:trace contextRef="#ctx0" brushRef="#br0" timeOffset="37">9275 621 240 0,'-12'-2'90'0,"9"2"-48"0,-6 5-36 0,3 0 20 15,0 3-1-15,-3 3 4 16,0-1-9-16,3 9-4 16,0-3-9-16,3 0-5 0,0-1 1 15,9-1-2-15,0-1-1 16,3-2-2-16,0-1-1 15,3-5-31-15,3-2-13 16,0-3-58 0,3-3-49-16,0-5 59 15</inkml:trace>
  <inkml:trace contextRef="#ctx0" brushRef="#br0" timeOffset="38">9391 669 244 0,'-3'-3'93'0,"3"3"-50"16,3 0-44-16,3 0 18 0,0 3-4 15,3-3 3-15,0 0-3 16,0 3 0-16,2-3-7 16,1 0-2-16,0-3 2 0,0-2-1 15,0-1 0-15,-3 1-3 16,-3-3-2-16,-3 0 1 16,-3 0-1-16,-3 0-3 15,-6 0 0-15,-3 3-1 16,0 2 0-16,-3 3 3 15,-5 3 0-15,-1 5 1 0,3 5 0 16,3 3 2-16,3 0 3 16,3 0-2-1,6 2 0-15,3-2-1 0,9 0 1 16,6-3-2-16,3-2 2 16,3-3-33-16,5-3-14 15,1 0-82 1</inkml:trace>
  <inkml:trace contextRef="#ctx0" brushRef="#br0" timeOffset="39">10019 619 228 0,'0'-3'85'0,"0"6"-46"0,-6-3-30 16,3 2 22-16,-3 4-6 15,-3 2 3-15,-6 2-10 16,0 9 0-16,0 2-11 16,4 0-2-16,2-3 1 0,3 1-1 15,3 0 0-15,3-4-1 0,6-1 0 16,6-4-2-16,2-4-2 15,4-6 5 1,0-3 1-16,0-2-2 16,0-3-3-16,-3-6-3 15,-6 4-1-15,-3-11-1 16,-6 2 3-16,-6 3-5 0,-3 0 0 16,-3 1-15-16,0 1-6 15,3 4-39-15,0 2-17 16,6 0-26-1</inkml:trace>
  <inkml:trace contextRef="#ctx0" brushRef="#br0" timeOffset="40">10239 415 216 0,'0'-24'82'0,"0"14"-44"0,0-6-22 0,0 10 22 15,-3 1-5-15,-3-3 1 0,-3 3-15 16,-3 2-4-16,1 6-9 15,-1 10-8-15,-3 8-2 0,0 11 0 16,3 10-1 0,6 3 4-16,6 3 0 0,0 0 3 15,3-6 1-15,0-2-1 16,3-6-2-16,0-5-19 16,-3-5-8-16,-3-8-50 15,3-6-20-15,-3-4-3 16</inkml:trace>
  <inkml:trace contextRef="#ctx0" brushRef="#br0" timeOffset="41">9942 592 304 0,'-9'-10'112'0,"18"10"-60"0,14-3-63 0,-5 3 16 16,9-3-6-16,12 1 0 15,5-1 1-15,7 3 0 16,-3 0-75-16,-1-11-34 15,1 1 4-15,-9-1 4 16</inkml:trace>
  <inkml:trace contextRef="#ctx0" brushRef="#br0" timeOffset="42">10852 645 172 0,'-20'-8'66'0,"11"6"-36"0,-6-1-24 0,6 6 17 16,-9-1 3-16,-3 3 5 15,0 3-13-15,0 3-3 16,4 8-9-16,2 2-4 0,3 0 1 16,3 3 0-16,6-1 1 0,3-1 2 15,6-4 1-15,3 1-1 16,3-6-1-16,3-8-8 15,5-5-2-15,4-5-31 16,0-6-12-16,0-2-57 16</inkml:trace>
  <inkml:trace contextRef="#ctx0" brushRef="#br0" timeOffset="43">10933 325 200 0,'-3'0'77'0,"3"3"-42"0,3 2-26 0,-3 3 19 15,0 10 3 1,3 4 6-16,0 17-11 16,-3 4-4-16,3 4-12 0,-3 3-6 15,3-5-1-15,0-2-2 0,-3-4 2 16,0-4-2-16,3-6-1 15,0-5-13-15,0-6-6 16,0-4-74 0,8-4-71-16,7-7 50 15</inkml:trace>
  <inkml:trace contextRef="#ctx0" brushRef="#br0" timeOffset="44">11147 605 184 0,'-12'6'68'0,"6"-1"-36"0,-9 6-22 16,6-3 17-16,0 2-4 15,-5 6 0-15,2 3-8 16,3-1-4-16,9-2-6 16,0 0-4-16,3-3 0 0,3-2 3 15,3-3 2-15,0-3 0 16,-1-3 1-16,4-2-6 0,0-2-3 16,-3-6-2-16,0-5 3 15,-3-3 0-15,-3 0 3 16,0 0-8-16,-6 3-3 15,3 0 9-15,-3 2 6 16,0 6-7-16,0 5-1 16,0 5-1-16,0 3 1 15,3 8 1-15,0 2 3 16,3 1-3-16,0-1 0 16,3 1-1-16,3-1 0 15,0-2-3-15,6-2-1 16,-3-1-68-1,6-8-63-15,-1-2 38 16</inkml:trace>
  <inkml:trace contextRef="#ctx0" brushRef="#br0" timeOffset="45">11415 595 228 0,'0'-3'88'0,"3"1"-48"0,-3-1-25 15,0 3 24-15,-3 0-8 0,-3 0-1 16,-3 0-10-16,-3 3-5 15,0-1-8-15,0 3-5 0,0 3 1 16,3 0-4-16,4 3 0 16,2 0-1-16,3 2-2 15,3 3 3-15,5 2 0 16,1 1 1-16,0-1 0 16,-3 1 0-16,0-3 2 15,-3-1 1-15,-6-1 1 16,-6-1 2-16,-3-2 3 15,-2-1-2-15,-1-5 1 16,0 1-7-16,-3-4-1 0,-3-2-16 16,3-2-6-16,6-1-51 15,18 0-95 1</inkml:trace>
  <inkml:trace contextRef="#ctx0" brushRef="#br0" timeOffset="46">11588 595 288 0,'-6'-11'107'0,"3"11"-58"0,0-5-46 16,0 5 23-16,-3 0-11 16,-3 0 2-16,0 3-10 15,3 2-4-15,0 3-2 0,3 2-4 0,6 4 0 16,0-1-1-16,3 5 3 15,0 4 0-15,0-1 1 16,0 0 2-16,-3-3 3 16,-6 1 7-16,-3-3 2 15,-3-3-3-15,0 0-1 16,-6-2-6-16,3-1-1 16,0-2-36-16,3-2-16 15,0 2-96 1</inkml:trace>
  <inkml:trace contextRef="#ctx0" brushRef="#br0" timeOffset="47">7489 3934 332 0,'0'0'0'0,"-18"0"11"0,9 5 1 15,-9 3 5 1,-6 3-1-16,-2 5 0 15,-4 7 0-15,-3 17-8 0,0 2-3 0,7 14-1 16,2-3 2-16,9 0 3 16,9-3-2-16,12 3-2 15,9-3-7-15,12-5-1 16,5-8-23-16,1-2-11 16,-3-6-9-16,0-8-2 15,-7-3-38 1,-2-4-25-16,0-6 49 15</inkml:trace>
  <inkml:trace contextRef="#ctx0" brushRef="#br0" timeOffset="48">7590 4415 236 0,'-15'27'90'0,"18"-11"-48"0,0 18-49 15,3-15 16-15,-6-1-10 16,6 1 0-16,-3-3-23 15,0-3-10-15</inkml:trace>
  <inkml:trace contextRef="#ctx0" brushRef="#br0" timeOffset="49">7557 4209 272 0,'-15'-5'104'0,"18"7"-56"0,9 1-80 0,-6 0 4 0,0 2-58 16,6 0-22-16,0 1 32 15,3-4 19 1</inkml:trace>
  <inkml:trace contextRef="#ctx0" brushRef="#br0" timeOffset="50">7733 4497 224 0,'-6'27'85'0,"0"-24"-46"0,6 18-43 16,0-13 15-16,0 0-8 15,6 0-2-15,-3-1-18 16,3-1-6-16,0-1-71 15,0-2-30-15</inkml:trace>
  <inkml:trace contextRef="#ctx0" brushRef="#br0" timeOffset="51">7914 4431 220 0,'-2'0'85'0,"4"3"-46"0,4 2-30 0,0-2 19 15,3 0-8-15,0-1 1 16,3-2-12-16,6 0-3 0,3-2-4 16,0-1 1-16,-3-2 0 0,-1-3-1 15,-2 0 1-15,-3 0-2 16,-3 0 2-16,-6-3-2 15,-3 3 2-15,-3 0-2 16,-6 0 2-16,-9 1 0 16,0 4 1-16,-2 3-2 15,-4 5 1-15,3 6-2 16,0 2-1-16,3 5 3 16,6 1 0-16,3 2 3 15,4 6 1-15,5-1-3 16,2-2-1-16,7-3-1 0,3-2-2 15,0-6-24-15,6 0-9 16,6-5-78 0,3-3-54-1,-3-2 65-15</inkml:trace>
  <inkml:trace contextRef="#ctx0" brushRef="#br0" timeOffset="52">8185 4611 316 0,'-9'8'121'0,"6"-10"-66"0,3 4-73 0,0-2 14 16,0 0-44-16,0 0-16 16,0 0-51-16,3 0-22 15</inkml:trace>
  <inkml:trace contextRef="#ctx0" brushRef="#br0" timeOffset="53">8962 4355 220 0,'-24'-8'85'0,"4"8"-46"0,2 2-43 16,9 4 15-16,-3 2-4 15,-3 5 3-15,-3 5-3 16,0 9-2-16,-3 4-2 15,7 4-5-15,8-3-1 0,3-6-1 16,6-2 3-16,3-6 4 16,5-4 3-16,1-6 9 15,0-6 4-15,0-4 2 16,0-6-1-16,6-11-4 16,-6-5-2-16,0-5-8 0,-3-3-4 15,-3-5 1-15,-6 0 0 16,-3-2-1-16,0-1-2 15,-3 6 7-15,0 4 3 16,-3 4 1-16,3 5 1 16,0 5-6-16,0 5-4 15,3 6-6-15,0 8 0 16,0 7 0-16,3 14 2 16,0 5 1-16,3 8 3 15,3 6-3-15,0 4 0 16,0 1 1-16,9-3 0 0,-3-8-3 15,3-8 2-15,-1-5-30 16,1-6-12-16,0-4-40 16,0-6-15-16,0-8-3 15</inkml:trace>
  <inkml:trace contextRef="#ctx0" brushRef="#br0" timeOffset="54">9090 4415 256 0,'-3'3'96'0,"6"2"-52"0,0 6-54 0,0-3 14 16,0 8 1-1,0 10 4-15,0-2 2 16,-3 0 3-16,0-3-7 0,0-2-4 0,3-4-2 16,0-1-43-16,0-4-19 15,-3-4-49 1</inkml:trace>
  <inkml:trace contextRef="#ctx0" brushRef="#br0" timeOffset="55">9105 4312 264 0,'-6'-5'101'0,"6"-8"-54"0,0 21-64 0,0-8 14 0</inkml:trace>
  <inkml:trace contextRef="#ctx0" brushRef="#br0" timeOffset="56">9105 4307 321 0,'6'5'-75'0,"0"1"-13"16,0 1-3-16</inkml:trace>
  <inkml:trace contextRef="#ctx0" brushRef="#br0" timeOffset="57">9269 4376 160 0,'-3'-3'63'0,"6"3"-34"0,-3 0-25 15,0 0 15-15,0 0 13 16,0 0 9-16,0 3-6 16,-3 2-3-16,0 0-18 0,-6 3 0 0,0 0 2 15,-3 0-4-15,3 0-2 16,3 0-10-16,0 3-2 15,6-1 0-15,6 3 1 16,3 1-2-16,3 7 0 16,3 0 2-16,0 0 2 15,-3-2 0-15,-3-3 2 16,3-1 0-16,-9 1 1 16,-6-2 4-16,-9-4 5 15,0-2-7-15,-6-3-3 16,-3-2-2-16,0 0-1 15,3-3-18-15,1-3-5 16,5 0-35-16,3 1-15 0,3-4-39 16</inkml:trace>
  <inkml:trace contextRef="#ctx0" brushRef="#br0" timeOffset="58">9427 4429 240 0,'-6'2'90'0,"6"9"-48"0,3 7-45 0,-3 9 16 16,3 2 2-16,-3 3 4 16,0 5 2-1,0 2 2-15,0-2-13 0,0 1-1 0,0-4-2 16,0-5-6-16,0-5 0 15,0-6-1-15,0-2 0 16,0-5-7-16,-6-14-9 16,0-5 1-1,-3-8 10-15,0-7 6 16,0-4 2-16,0-2 3 16,3-5 1-16,0-9 1 15,3 4 0-15,0 2 0 16,9 2 0-16,6 3 0 15,0 1-7-15,3 7 0 0,3 5 1 16,-1 9 3-16,4 4-2 16,-3 9-2-1,0 5 6-15,-6 5 3 0,-3 6 1 16,-9 7 3-16,-6-2-5 16,-3-3-1-16,0-2-9 15,-3-3-4-15,3-3-19 16,0-3-8-16,3-2-27 15,3-5-103 1</inkml:trace>
  <inkml:trace contextRef="#ctx0" brushRef="#br0" timeOffset="59">9694 4437 220 0,'-8'-11'85'0,"5"8"-46"0,-15 1-35 0,15 2 21 16,-9 0-1-16,0 2 5 16,-3 4-4-16,0 2-3 15,0 5-12-15,0 11-11 0,1 5-2 16,5 0-1-16,3-3 2 16,6-2-1-16,3-5-1 15,6-3 0-15,-1-3 0 16,7-3-2-16,6-7-1 15,0-6-3-15,-6-2-1 0,0-3 6 16,-3-5 4-16,-3-6 4 16,-3-4 3-16,0-1 1 15,-1 3 1-15,-2 5-2 16,0 2-1-16,0 4-6 16,0 7-1-16,0 11 3 15,3 8 3-15,0 3-3 16,3 2-1-16,0 0 0 15,0 0 0-15,3-5-7 16,0-3-3-16,-3-2-27 0,6-6-12 16,0-5-60-1</inkml:trace>
  <inkml:trace contextRef="#ctx0" brushRef="#br0" timeOffset="60">9849 4153 252 0,'-3'6'96'0,"6"2"-52"0,-3 16-49 0,3-6 15 16,0 9 5-16,3 10 5 16,-3 2-6-16,0 9-3 15,-3 2-6-15,3-2-2 0,0-3 1 16,0-11-18-16,0-7-5 15,0-6-55-15,-6-5-24 0,0-6 0 16</inkml:trace>
  <inkml:trace contextRef="#ctx0" brushRef="#br0" timeOffset="61">9700 4365 312 0,'3'-5'118'0,"9"2"-64"0,6-5-65 16,-6 6 18-16,3-4-7 15,12 4 0-15,0-1-27 16,2 0-9-16,4 3-88 16,-3 0-38-16,-3 3 83 15,5 2 40-15</inkml:trace>
  <inkml:trace contextRef="#ctx0" brushRef="#br0" timeOffset="62">10120 4355 228 0,'-27'5'88'0,"4"3"-48"0,2 5-36 0,12-5 21 16,-6 5-10-16,0 6 0 16,0 12-12-16,3 1-1 15,3-5-2-15,6-4 0 0,9 1 0 16,3-5-3-16,6-6 2 15,6-2-1-15,6-6 0 0,-1-8-11 16,7-5-7 0,-6-8-25-16,-3-7-11 15,0-6-34-15</inkml:trace>
  <inkml:trace contextRef="#ctx0" brushRef="#br0" timeOffset="63">10233 4079 236 0,'-9'14'88'0,"9"-9"-48"0,6 16-47 16,-3-5 14-16,0 8 12 15,0 15 12-15,0 6 9 16,-3 3 5-16,6 8-24 16,-3-9-7-16,0-4-3 0,0-9-7 15,0-2-2-15,0-11-1 0,0-5 1 16,-3-3 1-16,0-10 1 15,0-9-9-15,0-7-4 16,0-8-2-16,3-3 1 16,6-2 1-16,0 5 1 15,3 5 2-15,3 5 2 16,-1 6-1-16,1 7 4 16,0 9 0-16,0 10 1 15,-3 8 2-15,0-2 3 16,-3-3 0-16,-3-3 2 15,-3-3-20-15,-3-2-8 16,0-3-36-16,-3-5-15 0,0-2-43 31</inkml:trace>
  <inkml:trace contextRef="#ctx0" brushRef="#br0" timeOffset="64">10602 3982 248 0,'9'-3'93'0,"3"6"-50"0,3 7-44 0,-6 1 20 16,6 15 2-16,6 11 7 15,5 11 5 1,-2 10 4-16,-3 6-20 15,-6 10 4-15,-6-3 0 0,-12-5-5 16,-12 3 1-16,-3-13-10 16,-6-9-2-16,-5-7-34 0,-10-8-13 15,-6-9-122 1</inkml:trace>
  <inkml:trace contextRef="#ctx0" brushRef="#br0" timeOffset="65">12795 7100 152 0,'8'-8'57'0,"-8"8"-30"0,0-2-10 16,0 2 20-16</inkml:trace>
  <inkml:trace contextRef="#ctx0" brushRef="#br0" timeOffset="66">12800 7092 341 0,'-2'6'33'0,"-4"4"-18"16,-3 9-3-16,-3 7-1 0,0 6 0 16,0 2 1-16,0 6 0 15,0-11 2-15,3-5-3 16,3-3-1-16,0-5 0 15,3-3 1-15,0-2-1 16,3-3-1-16,0-3 3 16,0 0 5-16,3-5-7 15,3-5-3-15,0-3-4 16,0-5 0-16,0-6-2 0,0-2-1 16,3-3 1-16,0 1 1 15,-3 1-1-15,3-1-1 16,-3 7-2-16,0 0 1 15,-3 5 1-15,0 3 0 16,0 3-3-16,3 5 0 16,0 8 2-16,-1 5 0 15,1 3-2-15,0 0 2 16,0 5 1-16,0-2 2 16,0-1-3-16,0 1-2 15,0-3 2-15,3-1 0 0,-3-7-26 16,3 0-11-1,0-2-28-15,0-4-8 0,3-4-43 16</inkml:trace>
  <inkml:trace contextRef="#ctx0" brushRef="#br0" timeOffset="67">12783 7272 140 0,'-3'-5'52'0,"3"8"-28"0,0-3-15 0,0 0 16 0,0-3 1 15,6 3 4-15,-6 0-5 16,3 0-3-16,0 0-12 16,-3 0 2-16,0 0 4 15,-3 0-4-15,3 3 1 0,-3 2-4 16,0 3 0-16,-3 5-8 16,0 3 0-16,0 3 1 15,-3-4 3-15,0 4 0 16,0 2 0-16,0 6-3 15,3 2 1-15,-3 2 2 16,3 1 2-16,3 0-3 16,0 0-1-16,3-1 1 0,3 1 2 15,3-3 1-15,3-5 1 16,0 0-4-16,3-6-3 16,3-2 4-16,3-2 1 15,3-1 0-15,5-3 1 16,4-4-2-16,3-1 2 15,0-2-4-15,-1-1-2 16,-2 1 0-16,-3-3-1 16,-3 0-7-16,-3 0 0 15,-4-3-28-15,-2 1-9 16,-3-1-51 0,-3-2-63-16,0-3 42 15</inkml:trace>
  <inkml:trace contextRef="#ctx0" brushRef="#br0" timeOffset="68">13265 7735 96 0,'-15'-5'35'0,"27"0"-18"0,-6-1 11 15,-6 6 19-15,0 0 0 16,0 0 1-16,0 0-11 15,0 0-5-15,0 0-18 16,3 6-2-16,0 2-1 0,-3 2 5 16,0 4 2-16,0 4-5 15,0 3-3-15,0-2-5 16,0-3-2-16,0-6-3 16,3 1-1-16,-3-11-83 15,6-13-128 16,0-3 102-31</inkml:trace>
  <inkml:trace contextRef="#ctx0" brushRef="#br0" timeOffset="69">13292 7510 264 0,'-9'-5'99'0,"9"5"-54"0,0 3-55 0,0-3 16 16,0 0-8-16,0 5 0 15,0 0-9-15,3 3-5 16,3 0-58-16,0 3-26 16,2-3 18-16,7 0 12 15</inkml:trace>
  <inkml:trace contextRef="#ctx0" brushRef="#br0" timeOffset="70">13363 7709 156 0,'0'-3'57'0,"3"3"-30"0,-3 3-16 16,0-3 18-16,3 5-4 16,0 0 0-16,0 3-5 15,3 3-2-15,-3 2-10 16,0 0 1-16,0 3 2 0,0 0 0 15,-3 0 1-15,0-3-4 0,0-2 0 16,0-6-5 0,0-5-2-16,0 0 2 15,0-10-7 1,0-1-1-16,3-2-1 16,0 0 2-16,0-1 2 15,3 4-1-15,0-1 1 16,0 3-3-16,0 3 1 15,2 2 2-15,1 3 1 16,0 6 3-16,0 4 3 16,-3 3 0-16,0 3 2 15,-6 3 0-15,0-3 1 0,0 0-4 16,0-6-1-16,0-2-1 16,3-3-2-16,-3 1 1 15,3-17-1 1,3-5 0-16,3 0-5 15,0-2 1-15,0 2 2 16,0 3 3-16,0 5-2 16,0 0-2-16,0 3 2 15,0 5 0-15,-1 5 9 16,4 3 5-16,-3 0-4 16,0 2-3-16,0 4-3 15,-3-1 0-15,0 0-2 16,-3-2 2-16,0-1-18 15,0-7-4-15,-3-3-42 0,0 0-15 16</inkml:trace>
  <inkml:trace contextRef="#ctx0" brushRef="#br0" timeOffset="71">13714 7719 200 0,'-18'0'77'0,"18"0"-42"0,12 11-39 0,-9-3 15 16,0 3 9-16,0 4 10 15,0 12-10-15,0-1-1 16,0 6-11-16,0 0-3 0,3 0 1 16,-3-3-3-16,3-5-2 0,-3-6 2 15,0-5 2-15,0-2 4 16,-3-6 2-16,0-5-1 15,-3-8-1-15,0-5-5 16,0-3-1-16,-3 0-1 16,-3-13-2-16,3 3 1 15,0-3-1-15,3 2-5 16,6 3 1-16,3 3 0 16,0 3 2-16,3 2-1 15,3 3 1-15,3 2 0 16,3 8 0-16,-3 3 6 15,0 6 5-15,-4 4 6 16,-5 3 3-16,-6 9-1 0,-6-1 0 16,-3 0-5-16,-2-3 0 15,-1-2-16-15,0-5-4 16,-3-3-24-16,0-3-6 16,3-5-36-16,3-13-15 15,3-6-24 1</inkml:trace>
  <inkml:trace contextRef="#ctx0" brushRef="#br0" timeOffset="72">13938 7442 228 0,'0'0'88'0,"3"5"-48"0,-3 3-29 0,0 2 21 16,-3 9-6-16,0 7 2 0,3 14-12 15,0 2-2-15,0 1-8 16,3-3-6-16,0 4-3 0,2-6 4 16,1-7 1-16,0-4-18 15,0-6-7-15,0-5-41 16,0-6-19-16,0-7-22 16</inkml:trace>
  <inkml:trace contextRef="#ctx0" brushRef="#br0" timeOffset="73">14036 7725 236 0,'-9'2'90'0,"12"4"-48"0,-3 2-53 0,3-3 13 15,-3 3 0-15,3 2 4 16,0 1-3-16,-3 0-2 16,3-1 0-16,0 3-15 0,0-2-3 15,-3-11-64 1,6 0-44-16,0-5 47 15</inkml:trace>
  <inkml:trace contextRef="#ctx0" brushRef="#br0" timeOffset="74">14071 7600 288 0,'-8'-5'107'0,"8"5"-58"0,0-3-57 0,0 3 16 15,0 0-13-15,5 3 1 0,1 2-16 16,0 3-4-16,3 3-43 15,9 2-17-15,0 0 6 16,0-2 7-16,0 0 38 16,-3-3 19-16,0-3 25 15,-4-3 49 1,-2 1 5-16,-3-3-12 16,-6 0-9-16,0 5-15 15,-3 1-4-15,-3 4-14 16,-3-2 2-16,1 3 3 0,2-1-6 15,0 1-1-15,3 0 1 16,6-1 1-16,0-2-5 16,3 8-2-16,0-8 0 15,2-3 2-15,4 6-8 16,0-11-3-16,3-3-19 0,0 0-10 16,0-2-44-1,-3-3-50-15,0-2 36 16</inkml:trace>
  <inkml:trace contextRef="#ctx0" brushRef="#br0" timeOffset="75">14348 7677 240 0,'0'24'90'0,"0"-11"-48"0,3 6-38 0,0-9 19 16,0 4-9-16,0-1 0 0,-3 5-6 15,3 1 0 1,-3-1-5-16,0-4-28 0,0-9-191 31,15-18 102-31</inkml:trace>
  <inkml:trace contextRef="#ctx0" brushRef="#br0" timeOffset="76">14366 7452 276 0,'-6'-2'104'0,"9"4"-56"0,-3 1-60 15,0-3 15-15,6 0-21 16,3 0-5-16,3 0-24 0,0 0-9 16,0 0-13-16,0 0-3 15,0 3 40-15,-3 2 17 16,-1 5 42-16,1 6 20 16,-3 8-12-16,0 13-7 15,0-2-15-15,-3-4-6 16,3 1-4-16,-3-3-3 15,0 0-65-15,0-8-31 16,3-2 45-16,-6-6 26 16</inkml:trace>
  <inkml:trace contextRef="#ctx0" brushRef="#br0" timeOffset="77">14461 7574 304 0,'3'-3'115'0,"12"-2"-62"0,3-3-46 16,-9 5 26-16,6 1-23 16,6-1-7-16,0-2-6 15,2 0-1-15,1-3-138 16,3 0-64-16</inkml:trace>
  <inkml:trace contextRef="#ctx0" brushRef="#br0" timeOffset="78">15084 7590 156 0,'-21'0'57'0,"18"2"-30"0,-15 4-18 0,12 12 16 15,0 1-5-15,-3-1 0 16,0 4-2-16,0 1-2 15,3 1-8-15,6-3-1 0,3-2 0 0,9 2 3 16,6-5 4-16,3-11-2 16,0-5 1-1,2-5-5-15,-2-3-3 16,-3-3 6-16,-3-2 3 0,-6 0 1 16,-6-6 1-16,-6 3 0 15,-3-7 3-15,-3 4-11 16,0 6-2-16,-3 2-17 15,0 3-8-15,-3 6-65 16,18-11-131 15,6-3 96-31</inkml:trace>
  <inkml:trace contextRef="#ctx0" brushRef="#br0" timeOffset="79">15191 7447 220 0,'0'3'82'0,"3"5"-44"0,3 18-36 0,-3-7 17 16,0 12 14-16,0 6 11 15,-1 0-14-15,4-2-7 16,0-3-14-16,0-6-6 0,-3-2-2 16,0-8 1-16,0-6 1 15,-3-2 1-15,0-3 2 16,-3-5-5-16,0-5-3 15,0-3-6-15,3-10 0 16,0 2-3-16,6-8 2 0,3 8 3 16,9 6 3-16,3 7 2 15,0 11 1-15,0 2 0 16,-4 4 2-16,-2 4 14 16,-3 1 7-16,-6-1 6 15,-3-2 2-15,-6 3-12 16,-9-3-4-16,-6 2-7 15,-2-5 0-15,-4-7-21 16,0-4-5-16,0-7-27 16,6-3-12-16,3 0-24 15,6-3-10-15,9 1-19 16</inkml:trace>
  <inkml:trace contextRef="#ctx0" brushRef="#br0" timeOffset="80">15459 7637 228 0,'-3'8'88'0,"9"11"-48"0,-3 7-47 0,2-10 16 15,-2 3 18-15,0 2 14 16,-3 5-3-16,0 4 0 16,-3-1-21-16,0 0-6 0,-2-5-3 15,-1-3-7-15,-3-3 0 16,0-5-30-16,-3-5-10 15,-3-5-52-15,3-6-19 0,0-10 7 16</inkml:trace>
  <inkml:trace contextRef="#ctx0" brushRef="#br0" timeOffset="81">15387 7569 252 0,'6'-11'96'0,"0"6"-52"0,6-3-65 16,-3 5 9-16,0 1-59 15,-3-1-23-15,3 3 15 16,6 3 10-16</inkml:trace>
  <inkml:trace contextRef="#ctx0" brushRef="#br0" timeOffset="82">15554 7667 220 0,'0'23'82'0,"3"-15"-44"0,3 3-27 0,-3-8 21 16,3 2-6-16,3-3-1 15,0 1-7-15,2-3-3 16,4-3-9-16,0-2-4 0,0-8-1 16,0-6-1-16,0 4 0 15,-6-1 0-15,-6 2 2 16,-3 4 1-16,-3 2 1 16,-6 3-2-16,-9 5-2 15,3 16-2-15,-3 2-1 16,3 1-1-16,3-1 3 15,4 3 0-15,2-2 3 0,6-1 1 16,6-2 1 0,5 3-2-16,4-11-2 15,15-3-10-15,6-2-4 0,-3-3-35 16,2-6-15-16,-2-4-49 16</inkml:trace>
  <inkml:trace contextRef="#ctx0" brushRef="#br0" timeOffset="83">15935 7566 236 0,'-27'-8'88'0,"21"8"-48"0,-6 3-27 16,6 2 22-16,-3 0-14 15,-3 9-2-15,0 1 0 16,1 7 2-16,8-1-11 16,0 0 1-16,3-3 0 0,6 6-2 15,2-5 0-15,4-3-5 16,3-3-1-16,6 0-3 0,3-5-1 15,6-8-12-15,-4-3-5 16,1-5-28-16,-3-5-10 16,0-16-17-16,-6-5-8 15,-3-1-8 1,-6-2-7-16,-9 3 50 16,0-11 250 15,-3 5-95-31,-3 14-26 15,0 13-48-15,0 13-23 16,3 10 1-16,0 11 2 0,3 6-8 16,3 12 2-16,0 1 4 0,3-5-5 15,0-4-2-15,0-4-6 16,-3-3-2-16,5-9-35 16,-5-4-15-16,0-6-86 15</inkml:trace>
  <inkml:trace contextRef="#ctx0" brushRef="#br0" timeOffset="84">15869 7537 340 0,'6'-5'126'0,"9"5"-68"0,24-8-68 16,-15 5 20-16,11-2-6 15,7-1 5-15,9-1-16 0,-1 1-5 16,-2 1-133-16,-3 0-60 15</inkml:trace>
  <inkml:trace contextRef="#ctx0" brushRef="#br0" timeOffset="85">16072 7283 124 0,'0'-8'46'0,"0"5"-24"0,0 1-10 0,0 2 16 15,0 0 4-15,0 0 3 0,0 0-8 16,0 5-2-16,0 3-14 16,-3 0 0-16,0 5 2 0,3 8-3 15,0 6 0-15,0 2-2 16,3 5 2-16,0 3-1 15,-3-2 0-15,9 2-5 16,-6 0-3-16,0-8 2 16,0-5 0-16,0-6-52 15,-3-5-22-15</inkml:trace>
  <inkml:trace contextRef="#ctx0" brushRef="#br0" timeOffset="86">13830 8169 160 0,'0'-5'60'0,"-3"0"-32"0,0 2-13 16,0 6 20-16,0-3-6 16,-2 0 0-16,-1 5-12 0,-3 0-3 15,0 1-8-15,0-1-6 0,3 3-1 16,0 0-1-16,3 0-2 16,3-3-2-16,3 3-1 15,3-3-1-15,6 3 2 16,0 0 6-16,3 3 2 15,-4-1 2-15,-2 1 0 16,-3-1 4-16,-6-2 5 16,-6 0 2-16,-3 0 3 15,-5-2-8-15,-1-1-1 16,0 0-5-16,-3-2-3 16,-6-6 0-16,6 0-1 15,6 1-18-15,15-11-43 16,6-1-3-16,6-2-25 15,3 1-20 1,3 1 46-16</inkml:trace>
  <inkml:trace contextRef="#ctx0" brushRef="#br0" timeOffset="87">13938 8177 184 0,'-3'0'68'0,"3"0"-36"0,-3 3-31 15,3 2 16-15,0-5-5 16,3 5 1-16,0 3 6 15,5 0 2-15,1 3-10 16,3-3 0-16,0 0 2 0,3-3-7 16,0 0-3-16,0-2 0 0,-3-3 0 15,0-3 1-15,-3 1 0 16,-3-1 2-16,-1-2 1 16,-2-3-3-16,-6-3-1 15,-2 3-1-15,-4-2-2 16,-3 4 1-16,-6 4-1 15,-3 2 0-15,0 5 0 16,0 3-5-16,3 3 1 16,4-1 4-16,2 6 4 15,3 0-1-15,6 0-2 16,3 0 2-16,6 0 0 16,6-3-4-16,6 0-1 15,-1 0 3-15,4-2 1 0,3-3-7 16,0-6-4-16,0-2-24 15,-1-5-11-15,7-5-24 16,-6-9-7-16,-3-2-4 16</inkml:trace>
  <inkml:trace contextRef="#ctx0" brushRef="#br0" timeOffset="88">14185 8013 220 0,'-6'-5'85'0,"6"5"-46"0,0 3-46 15,0-3 22 1,3 7-4-16,0 9 5 0,0 11 5 16,3 5-11-16,-1 5-3 0,-2 8-1 15,3-6-3 1,0-4 0-16,0-4-1 0,0-1-2 16,0-7-6-16,0-7-1 15,3-5-37-15,3-6-15 16,3-8-39-1,0-7-20-15,6-9 59 16</inkml:trace>
  <inkml:trace contextRef="#ctx0" brushRef="#br0" timeOffset="89">14539 8018 232 0,'-9'-21'88'0,"6"13"-48"0,-9-5-29 0,6 8 21 16,-3 0 0-16,-3-1 4 0,0 4-14 15,-6 4-5-15,1 6-10 16,2 5-9-16,3 11-4 0,3 8 3 16,3 5 1-16,3-3-1 15,6 1 0-15,0 2 4 16,6-8 1-16,-3-3-9 16,0-2-3-16,0 0-28 15,-3-3-13-15,0-5-57 16,-3-3-39-1,-9-2 64-15</inkml:trace>
  <inkml:trace contextRef="#ctx0" brushRef="#br0" timeOffset="90">14253 8249 304 0,'0'-8'115'0,"6"5"-62"0,6-5-51 0,-3 5 25 16,3-2-14-16,6 0-2 15,2 0-6-15,7-1-4 16,3 4 0-16,0 2-26 0,-3 0-10 16,-1 0-48-16,-2 0-22 15,3 0 0 1</inkml:trace>
  <inkml:trace contextRef="#ctx0" brushRef="#br0" timeOffset="91">14572 8225 260 0,'0'-3'96'0,"11"3"-52"0,-2 3-54 16,0-3 16-16,0 0-6 15,3 0 2-15,3 0-32 16,3 0-12-16,3 0-58 15,0-3-26-15</inkml:trace>
  <inkml:trace contextRef="#ctx0" brushRef="#br0" timeOffset="92">14795 8204 184 0,'0'2'71'0,"0"6"-38"0,0 5-28 0,3 1 19 16,0 2-2-16,0-1 4 15,0 1-12-15,3 0-3 16,-3-3-7-16,0-2-1 0,0-3 1 16,0 0 2-16,-3-3 1 15,0-5 3-15,0 0 4 16,-3-2-6-16,0-6-2 0,0-6-6 15,3 1-2-15,0-3 3 16,3 0 3-16,6 3-1 16,2 0 0-16,1 2-1 15,3 1-2-15,3 2-2 16,-3 3-1-16,0 2-20 16,0 0-10-16,3 1-27 15,-4 2-10-15,-2 0-23 16</inkml:trace>
  <inkml:trace contextRef="#ctx0" brushRef="#br0" timeOffset="93">15027 8230 204 0,'0'3'77'0,"0"7"-42"0,15-7-37 0,-9-3 17 16,3 3 0-16,0-1 3 15,0 1-3-15,0 0-1 16,-1-3-8-16,1-3 0 0,0 0 4 15,0 1-4-15,-3-4 2 16,0 1-3-16,-3-3 0 16,-3 0-3-16,-3 0-2 15,-3 3-8-15,-6 2-3 16,-6 1 1-16,1 4 4 16,-4 4-2-16,3 2 3 15,0 2 1-15,6 3 2 16,3 1-1-16,3-1 1 15,3 0 4-15,3 0 1 0,6 1 1 16,6-1 0-16,6 0-2 16,0-2 1-16,3-4-9 15,-1-1-3-15,4-4-26 16,0-2-12-16,0-2-49 16</inkml:trace>
  <inkml:trace contextRef="#ctx0" brushRef="#br0" timeOffset="94">15411 7995 164 0,'0'-16'63'0,"0"5"-34"0,-3-2-3 0,0 8 23 16,0-1 0-16,-3 1 1 16,-3 0-22-16,0 5-6 15,-6 5-14-15,-3 6-5 0,4 7-2 16,-4 11-4-16,9 11 2 16,3 2 3-16,0 3 3 15,3 0-2-15,6-8 0 16,6-5-3-16,-3-5-1 15,0-4-12-15,3-4-5 16,-3-6-23-16,-3-2-11 0,0-6-31 16,-9-2-47-1,-9-9 36-15</inkml:trace>
  <inkml:trace contextRef="#ctx0" brushRef="#br0" timeOffset="95">15125 8190 268 0,'-3'0'101'0,"6"0"-54"0,6-2-53 16,0 2 17-16,3-3-3 16,6 1 3-16,3-1-2 15,5 0 0-15,4 1-5 16,0 2-18-16,0 0-6 0,-3 0-52 16,-1 2-22-16,-5 1-3 15</inkml:trace>
  <inkml:trace contextRef="#ctx0" brushRef="#br0" timeOffset="96">15432 8225 216 0,'0'5'82'0,"6"0"-44"0,0 1-42 0,-3-1 15 16,3 0 9-16,0 1 7 16,5-6-5-16,-2 0-2 15,3-3-12-15,0 0-1 0,0-2 0 16,-3 0-3-16,0-3-3 15,-3 0 0-15,-3 0 1 16,-6 0-3-16,0 0 0 0,-9 3-4 16,0-1 1-16,-3 6 0 15,0 0-1-15,-2 6 1 16,5 2 3-16,0 0-2 16,3 2-1-16,3 3 5 15,3 3 1-15,3 0 2 16,6-3 0-16,3 1-2 15,0-4-2-15,6 1 1 16,2-3-1-16,1-3-20 16,0-2-7-16,0-9-26 15,0-4-9-15,-3-3-24 16,3-1-18-16,-7 1 49 16,-2 3 166 15,-6-1-48-31,-3 6-11 15,0 2-17-15,0 3-9 16,0 11 6-16,3 2 5 16,0 0-20-16,0 0-1 0,-3-2 1 15,6-3-3-15,-3 0 0 16,-3-3-2-16,0 0 2 16,0-5 4-16,0 0 1 15,0 0-6-15,-3-8 0 16,-3-5-6-16,6 0-2 15,0 0-7-15,0-1-3 16,0 1 2-16,9 0 1 16,0 2-23-16,0 1-10 0,3 2-22 15,0 3-9-15,3-1 2 16,0 4 1 0,3-1 14-16,-4 3 5 15,1 0 27-15,-3 3 47 16,-3 2 23-16,0 3-3 15,0 0-5-15,-3 0-12 16,3 0-4-16,0-3-16 16,0 0 1-16,3-2 0 0,0-3-1 15,2-3 2-15,-2-2-6 16,0-3-1-16,-3 0-4 16,-6 0-3-16,3 0 2 15,-6 0 0-15,-6 0-4 16,3 3-1-16,-6 2-2 0,-3 6 0 15,-3 5-2-15,-2 3 1 16,2 2 5-16,3 3 2 16,3 0-3-16,0-1-1 15,9-1 3-15,6-1 1 16,0 0 0-16,3-2 1 16,0-3-4-16,9 0-2 15,-4-6-23-15,1-2-7 16,6-5-30-16,-3-6-11 15,-3 1-17 1</inkml:trace>
  <inkml:trace contextRef="#ctx0" brushRef="#br0" timeOffset="97">15971 8220 180 0,'-3'-6'68'16,"3"6"-36"-16,0 6-33 0,0-6 15 0,3 5 10 16,5 0 9-16,-2 8-4 15,-3 1 0-15,-3 1-16 16,0-1-1-16,-3-4-1 0,0 1-2 15,0-3 0-15,0-3-1 16,-2 0 2-16,10-2 1 16,-2-3 1-16,0-5-6 15,3-6-2-15,-3-2-4 16,6 0-3-16,0-1-1 16,3 1 3-16,3 3 0 15,0 4 1-15,0 4 2 16,0 7 3-16,-3 6 4 15,2 2 2-15,-2-3-3 0,-3 1-3 16,0 0-5-16,-3-3 0 16,0-1-20-16,3-1-9 15,3-4-27-15,6-2-10 16,0-2-44 0,0-1-29-16,2-7 65 15</inkml:trace>
  <inkml:trace contextRef="#ctx0" brushRef="#br0" timeOffset="98">16423 8177 276 0,'-6'-2'104'0,"-15"2"-56"0,0 2-47 0,12 4 19 0,0-1-9 15,-2 3 1-15,-1 2 13 16,0 4 6 0,0 1-16-16,3 1 3 0,3 0 0 0,3 0-10 15,3 0-4-15,3 0-8 16,9-3-2-16,-3-2-17 15,15-3-5-15,2-6-24 16,1-2-9-16,-3-8-69 16,6-10-30-1,0-1 83-15</inkml:trace>
  <inkml:trace contextRef="#ctx0" brushRef="#br0" timeOffset="99">16527 8212 252 0,'-9'-3'96'0,"9"6"-52"0,6 2-54 0,-3-2 14 15,-3 2 14-15,9 0 13 16,0 0-1-16,3 1 0 16,0-1-16-16,3-2-7 0,0-1-2 15,2-2-3-15,4 0-2 16,-9-2 3-16,6-4 0 16,-6-2-1-16,-6 0 1 15,-6-2-2-15,-6-1-1 16,-3 1-4-16,-6 2 0 15,-6 0 0-15,-3 5-1 16,1 3 4-16,-1 8 2 16,3 3 0-16,3 2-1 0,0 3 5 15,6 5 1-15,6-2 9 16,3-1 4-16,9-2-3 16,9-3 1-16,6 0-6 15,15-5-1-15,0-2-11 16,5-4-4-16,-2-2-55 15,0-5-22-15,-1-14-69 16</inkml:trace>
  <inkml:trace contextRef="#ctx0" brushRef="#br0" timeOffset="100">5188 6850 160 0,'-6'2'60'0,"6"-2"-32"0,3 3-13 0,-3-3 20 15,0 0 1-15,6 3 2 16,3-1-3-16,6-2-1 15,6 0-19-15,11-2 2 0,19-1 1 16,17 0-4-16,10 1 2 16,11-4-5-16,21 1 1 15,9 0-3-15,12-1 2 16,6 1-4-16,0 2-2 16,-18-2-2-16,-6 3 0 15,-9-4 0-15,-14 4 3 16,-16-6 1-16,-8 0 1 15,-13 0-7-15,-5 0 0 16,-12 0 1-16,-7 0 1 16,-5 3-1-16,-6-1-2 15,-6 1-21-15,-3 0-9 0,-3 0-20 16,0-1-7-16,0 4-24 16,0-4-71-1</inkml:trace>
  <inkml:trace contextRef="#ctx0" brushRef="#br0" timeOffset="101">6786 6588 208 0,'-9'-11'79'0,"12"11"-42"0,3 0-41 16,3 3 15-16,6-1 3 0,6 6 3 15,9 3 3 1,6 2 2-16,8 3-12 0,-2 3-3 0,0-1-1 16,-4 3-3-1,-5 3-2-15,-9 0 13 16,-6 0 5-16,-12 2 6 0,-9-2 2 16,-12 0-12-16,-6 0-6 15,-6-3-4-15,0-3-1 16,1 1-33-16,-1-1-13 15,3 3-58 1,12-2-68-16,12-3 47 16</inkml:trace>
  <inkml:trace contextRef="#ctx0" brushRef="#br0" timeOffset="102">2890 8995 72 0,'21'-23'27'0,"-6"9"-14"0,3 1-13 0,-9 10 5 15,-1-2 16-15,4 0 9 16,-6 0 13-16,-6-3 8 16,-3 0-16-16,-3 0-8 15,-5 0-10-15,-4 0-1 16,-6-3-9-16,-3 1 5 0,-6-1 1 0,-5 1-6 16,-10-1-2-1,-9 3 1-15,1 0 1 0,-1 0 1 16,-2 0 2-16,2 0 1 15,-6 0 1-15,-2 0-9 16,-7 0-1-16,1 1-2 16,-6-1 2-16,2-3 1 15,-5 3 1-15,-1-3 0 16,1 6 0-16,-3 3 0 16,5-4 0-16,1-2-5 15,-7 6-1-15,4-1 3 16,-3 3 3-16,2 0-1 15,7 0-2-15,5 0 0 16,-5 0 1-16,-3 5-1 16,2 1-1-16,1 2 1 15,2-1-1-15,7 1-3 0,-1 0 2 16,-2 0-1-16,-4 3 0 16,10 5 2-16,2 0 2 15,4 5-1-15,2 0-1 16,3 5-2-16,4 1 1 15,5 7-1-15,6 3-2 16,1 0 3-16,2 3 2 16,3-3-2-16,0-3 0 15,3-2 1-15,6 0 2 16,1 0-1-16,5-3-1 0,3-3 1 16,6-2 1-16,9-3 1 15,6-2 1 1,6-3 2-16,8 2 3 0,13 1-4 15,9-1-3-15,11-2-1 16,13 3 1-16,5-1-1 16,9-5 2-16,7 3-2 15,8-8-1-15,3 0 3 16,0-5 2-16,6-3 2 16,6-3 1-16,9 0-2 15,0-2 1-15,12 0-6 16,-3 0-1-16,0-9 0 15,3 9 0-15,0-3 0 16,-3-2 2-16,0 2-3 16,-6 0 0-16,-3 2 3 15,0-2 1-15,3 1-4 16,0 1-1-16,-3 1 3 0,0-3 1 16,0-3 0-16,24 1 1 15,-15-1-2-15,-12 3 2 16,0-2-4-16,-15 2-2 15,-6 3 4-15,0-1 1 16,-5 1-5-16,-7-3-2 16,-6 0 6-16,-11 0 4 15,-7-2 0-15,-2-4 0 16,-13-2-1-16,-5-2 0 16,0-6-2-16,-13 3 1 15,-2-6 2-15,-12 4 2 0,-9-4-1 16,-15-12-1-16,-12 1-1 15,-9-1 0-15,-8-6-2 16,-16 0-2-16,-17 0 5 16,-22 3 1-16,-8-1-7 15,-33 3-1-15,-24 1 0 16,-29 10 3-16,-13-3-2 16,4 0 0-16,11 14-1 15,22-1 0-15,-4 9-7 16,12 7-4-16,18 3-24 15,18 11-11-15,21-4-68 16,17 4-69 0</inkml:trace>
  <inkml:trace contextRef="#ctx0" brushRef="#br0" timeOffset="103">2351 9257 124 0,'-3'-10'49'0,"-9"10"-26"0,3-6-1 0,9 4 20 16,-2-1-3-16,-1 0 2 16,0 1-12-16,3-1-3 15,-3 3-15-15,3 0 2 0,0 0 1 16,-3 0-7-16,0 3-4 15,0 5 0-15,3 5 2 0,0 6 0 16,0 12 2-16,0 14 5 16,0 13 4-16,3 6-2 15,3 10 2-15,5 19 0 16,4-3-1-16,0-3-3 16,-3-5-2-16,0-3 2 15,-3-7 5-15,-3-3-3 16,0-14 2-16,-3-2-5 15,0-13-1-15,-3-9-4 16,0-4-1-16,3-9-3 16,-3 4-2-16,0-7 1 15,0-1-1-15,0-1 0 16,-3-5 2-16,0 2-1 16,3-2-1-16,0 0-8 0,0-8-5 15,0 0-11-15,-3 6-5 16,3-6-24-16,-3 0-11 15,-3-6-17-15,-6 4-7 16,0-1-21 0</inkml:trace>
  <inkml:trace contextRef="#ctx0" brushRef="#br0" timeOffset="104">2089 10226 224 0,'-17'-19'85'0,"17"14"-46"0,2-3-41 0,-2 8 17 0,9 0-9 16,-3 3 2-16,6 5 12 15,0 2 7-15,6 24-13 16,0 1 3-16,6-1 3 0,2-2-9 16,7-6-1-16,6 1 3 15,0-9 1-15,-1-4 6 16,1-12 4-16,0-4 1 15,-1-9 0-15,-2-15-3 16,-3-6 1-16,-6-2-11 16,-1-6-2-16,-5 3-4 15,-3 5-1-15,-3-8-3 16,-6 9-2-16,0 7-24 16,-3 3-11-16,0 5-51 15,3 5-22-15,3 11-42 16</inkml:trace>
  <inkml:trace contextRef="#ctx0" brushRef="#br0" timeOffset="105">2551 10435 60 0,'-18'0'24'0,"21"2"-12"0,-6-4 3 0,3 2 15 15,0-3-1-15,0 0 5 16,0-5-15 0,9-2-5-16,3 2-5 15,3-21-5-15,5 2-3 16,13-2 0-16,9-2 3 0,11-1 5 16,16 0-5-16,8-13 0 15,7 5-4-15,20 1-1 16,6-1 1-16,3 11 2 15,9 0-3-15,3 5 0 16,-6 8 3-16,-3 11 1 16,9 5-1-16,-6 5-2 15,-3 8 1-15,-2 3-1 0,2 5 0 16,-3 1 0 0,-9-4 2-16,-6-5 1 15,-15-2-1-15,-5-3-2 0,-10 0 3 16,-11-3 2-16,-12 0-4 15,-10 1-1-15,-8-1-5 16,-6-2-1-16,-3-1-19 16,-6-2-9-16,0 0-37 15</inkml:trace>
  <inkml:trace contextRef="#ctx0" brushRef="#br0" timeOffset="106">5161 10009 148 0,'-3'-19'57'0,"6"11"-30"0,0 6-32 0,0-1 12 16,0 3-6-16,-3 0-1 15,6 3 1-15,0 2-1 16,0 5 0-16,3 1-3 0,3 10 2 15,9 3 3-15,5 5 1 16,4 3 1-16,0 0 0 16,3 15-5-16,2-4-1 15,-8-9 3-15,-6-2 1 16,-6-6 4-16,-9-7 3 0,-9-6 18 16,-9-5 7-16,-6-3-6 15,-6-5-4-15,-11 0-14 16,2-5-6-16,3 5-17 15,3 0-6-15,6 8-83 16</inkml:trace>
  <inkml:trace contextRef="#ctx0" brushRef="#br0" timeOffset="107">8066 10554 228 0,'3'-6'85'0,"-3"-7"-46"0,0 5-32 16,0 3 20-16,-9 0-12 15,-6-3-1-15,-2-5 1 16,-7-1 0-16,-12-4-8 16,-6-3 5-16,-8-6 3 0,-7-7-1 0,-11 5 2 15,-10 0-7-15,-8-1-1 16,-6 4-2 0,-9 5-1-16,-7 0-6 0,-5 2 1 15,-3 6 0-15,-3 5 0 16,-12 0-3-16,0 0 2 15,-3 8 1-15,-6 5 2 16,3 1-1-16,1 4-1 16,14 6 1-16,-1-3-1 15,10 9-3-15,12 15 2 16,6 2 1-16,12 6 0 16,8 0-3-16,13 3 0 0,8 2-1 15,15 6 0-15,16 2 0 16,14 3 3-16,12 0 0 15,20-6 3-15,19-10-3 16,30-3 0-16,14 1 1 16,24-6 2-16,21-3-1 15,21-2-1-15,20-6 1 16,16-4-1-16,8-4 2 16,7-7 3-16,2-1 2 15,-2-4 1-15,-13-6 2 16,1 0 1-16,-13-6-3 15,-5-2-3-15,-15-5 0 16,-13 0 1-16,-11-6 3 0,-18 1 2 16,-17-9 1-16,-16-2 0 15,-17-8 5-15,-31-18 1 16,-14-1-1-16,-24-2 0 16,-15 5-7-16,-23 3-2 15,-25-6-6-15,-8 6-2 16,-10 10 0-16,-11 1 2 15,-6 12-8-15,0 6-3 16,8 2-24-16,4 14-11 16,9 10-41-16,8 3-18 15,16 19-45-15</inkml:trace>
  <inkml:trace contextRef="#ctx0" brushRef="#br0" timeOffset="108">7016 10919 56 0,'0'-5'22'0,"3"5"-12"0,0 0-3 0,-3 0 7 16,0 0 8-16,0 0 6 15,0 0 2-15,0 0 4 16,0 0-5-16,0 0 6 16,-3 0-11-1,3 0-13-15,0 0-4 0,0 0-1 16,0 0-3-16,0 0-2 16,6 0-3-16,-4 0-1 15,4 0 4 1,0 5-3-16,0-5-1 0,0 3 4 15,0-3 1-15,0 0 4 16,-6 0 1-16,3 0 8 16,9-3 18-1,0-2-5-15,0 5-5 16,0-3-2-16,0-8-6 16,6 9-1-16,5-4-4 15,4-2-1-15,6-2-1 16,0 5 0-16,5-1 0 15,4-2 0-15,6 3-2 16,2-3 1-16,7 3-2 16,5-3 2-16,4 5-2 15,5-2 0-15,10 5-3 16,-4-5 1-16,6 5-2 0,-2 0 2 16,2 5-2-1,6 0-1-15,-5-2-2 16,5 5-1-16,-6-3 2 0,4 8 2 15,-7-2 0-15,0-3 2 16,-2 0-2-16,-1-3-1 16,-2 6 3-16,-4 5 0 15,0-3-1-15,1-3-2 16,-4 1 1-16,4 0 1 16,5-3-3-16,-8 5 0 15,-1 5 1-15,-2 1 2 0,-4 2-1 16,-2 0-1-16,-4 3 1 15,1-3 1-15,-1 11-3 16,-2 0-2-16,-4 5 4 16,-5-8 1-16,-3 8 0 15,-4-5-2-15,1-3 1 16,-9-3-1-16,-3 1 0 16,0 4 2-16,-7-4-3 15,1 5-2-15,0-6 2 16,-3 8 2-16,3 3 0 15,0 0 2-15,2-2-2 16,4-1-1-16,3 3 1 16,0-5-1-16,-1-3 0 15,4-5 2-15,3 2 1 0,6-4 1 16,2 4-5-16,10-2 1 16,8-3 0-16,4 5 0 15,2 1 2-15,7-1 1 16,-4-2 3-16,1-5 3 15,-4-3 2-15,-2 2 1 16,-13-10-2-16,-8-3-1 16,-7-5-1-16,-5 0 0 15,-9-5-2-15,-6 2-1 16,-3-7-8-16,-3 2 0 16,-6-5-30-16,-3 7-11 0,-3 6-32 15,0 0-15 1,0 24-28-1,8-3-42-15,7 1 56 16</inkml:trace>
  <inkml:trace contextRef="#ctx0" brushRef="#br0" timeOffset="109">11403 11906 236 0,'-21'-13'90'0,"18"7"-48"0,0 6-47 16,3 0 17-16,0 0 17 16,0 0 11-16,3 0-18 15,3 0-7-15,6 0-10 16,6 11-6-16,6-3 0 0,3 10-1 0,5 9 0 16,4-1 2-16,-3 14 0 15,-3-8 2-15,-7 2 1 16,-5-7 7-16,-6-4 4 15,-6-4 17-15,-15 2 9 16,-9-2-14-16,-3-6-4 16,-5 0-14-16,-4-5-3 15,0 5-14-15,0-2-7 16,4 5-35-16,2 2-17 16,6 1-53-1,9 2-56-15,30-16 61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3:02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14566 4617 144 0,'9'-8'55'0,"-3"5"-30"0,0-2-5 0,-6 5 19 16,0 0-6-16,0 0 0 16,0 0-3-16,0 3-1 15,-6 5-16-15,-6 2 3 0,-6 6 2 16,-6 16-8-16,-5 0-1 15,-4-1-1-15,0-1 2 16,6-4-5-16,4-5-1 16,2-2-4-16,6-3-3 15,6-3 2-15,6 3 0 16,3 2 1-16,9 1 0 16,3-3 0-16,3-1-3 15,3 1 0-15,-1 3 4 16,1-6 1-16,0 0-7 15,-3 1-2-15,0-4-14 16,-3-2-6-16,0-3-41 16,0-2-17-16</inkml:trace>
  <inkml:trace contextRef="#ctx0" brushRef="#br0" timeOffset="1">14429 4887 212 0,'-12'-5'82'0,"9"5"-44"0,-6 2-29 0,9-2 19 15,0 0-14-15,6 3-3 0,3 0-1 16,6-1 4 0,12-2-8-16,18 0 3 0,11 0 4 15,13-2 2-15,11-4 0 16,15 1-3-16,9-3 0 16,7 0-7-16,-1 0-1 0,0 0 2 15,-12 0 1-15,-15 3-1 16,-5 2-1-16,-16 1-3 15,-8-1-2-15,-6 0-6 16,-10 1-1-16,-5-1-65 16,-6 0-29-16</inkml:trace>
  <inkml:trace contextRef="#ctx0" brushRef="#br0" timeOffset="2">15977 4688 164 0,'-12'-2'63'0,"12"2"-34"0,0 2-34 15,0 4 49-15,6 4-15 16,-3 6-9-16,0-3-7 16,0 6-8-16,3 7-4 0,-3-7 0 15,0-3 3-15,-3 8 5 16,0-6-5-16,0 1 0 15,0-3 0-15,3-1 2 16,-3-1 1-16,0-4 3 16,0-2 1-16,-3 0 1 15,0 0-2-15,0-3 1 16,0-2-4-16,0-3-2 16,0 0 0-16,0-8-1 15,0 0-2-15,3-3-2 0,0 1 1 16,0-6-1-16,0 3 2 15,9-6 1-15,6-10-4 16,0 3-1-16,0 2-2 16,0 5 3-16,-1 4-2 15,1 1 1-15,0 9 2 16,-3 8 0-16,0 5-3 16,0 5 2-16,0 5 3 0,-3 3 3 15,0 3-2 1,-3-5-2-16,-3-3 2 15,0 5 0-15,0-5-1 16,0 0-2-16,0-1-17 0,0-1-6 16,-3-4-29-16,2-2-9 15,-2-2-47 1</inkml:trace>
  <inkml:trace contextRef="#ctx0" brushRef="#br0" timeOffset="3">16278 4826 216 0,'-6'3'82'0,"9"-1"-44"0,0 6-33 15,0-5 17-15,0 2-12 16,3-2-3-16,0-1-4 15,0 1-3-15,-1 0 1 16,7-3 3-16,-3 0 2 0,0-3 0 16,0-2-1-16,0 0-6 15,-3-3 1-15,0 0 4 16,-3 0 2-16,-3 0-5 16,0-5 0-16,-3 2-1 0,-3 0 0 15,-3 3-5 1,0 3-1-16,0 8 3 15,0 2 1-15,0 3-3 16,0 0 1-16,1 3 4 0,2 2 4 16,0 0 1-16,3-2 2 15,0-1-9-15,3 9 0 16,0-3 4-16,6-1 6 16,0-1-6-16,5-1-3 15,-2 0-33-15,6-2-15 16,-3-3-46-1,6-6-28-15,9-4 56 16</inkml:trace>
  <inkml:trace contextRef="#ctx0" brushRef="#br0" timeOffset="4">16504 4792 232 0,'-6'8'88'0,"3"2"-48"0,0 3-31 0,3-5 19 0,0 0-12 15,0 0-2-15,3 5-8 16,0-2-2-16,0 0-2 16,0-1-4-16,3 1 1 0,0-3-10 15,3-3-3-15,-3-2 2 16,3-6 3-16,-3 0 2 16,3 1 3-16,-4-1 2 0,1 0 3 15,3 1-2 1,-3 4 0-16,0-2 5 15,0 8 5-15,-3 0-3 0,6 3 2 16,0-3 1-16,3 0 2 16,6-3 6-1,-6-2 1-15,0-3-3 0,3-11-1 16,2-2-4-16,-2-3 1 16,-6 0-4-16,-3 0-2 15,-3 0-2-15,-6 0 0 16,0 3-7-16,-3 0-1 15,0-6-23-15,-3 6-8 16,-3 8-46-16,9 2-20 16,3 1 1-1</inkml:trace>
  <inkml:trace contextRef="#ctx0" brushRef="#br0" timeOffset="5">17322 4567 168 0,'3'-19'63'0,"-3"14"-34"0,-3-6-19 15,3 3 20-15,-3-5-1 16,1-3 3-16,-4 3-4 15,0 2 0-15,-3 4-16 16,0 1 0-16,-3 4 1 0,0 10-5 0,0 5-2 16,0 3-1-16,0 10-1 15,0 3 0-15,6 3 2 16,3 13-3-16,3-3 0 16,0-2-3-16,3-14-1 15,-3-4-1-15,3 1 0 16,0-4-22-16,0 2-10 15,-3 3-17-15,0-11-9 16,0 0-42 0</inkml:trace>
  <inkml:trace contextRef="#ctx0" brushRef="#br0" timeOffset="6">17099 4723 272 0,'-18'-3'101'0,"30"-10"-54"0,-3 8-31 0,-6 5 38 16,12-3-20-16,3 0-15 15,3 1-10-15,3-1-6 16,2 0-16-16,4 1-6 0,6 2-54 16,-3-3-23-16,-4 0-27 15</inkml:trace>
  <inkml:trace contextRef="#ctx0" brushRef="#br0" timeOffset="7">17525 4747 232 0,'3'21'88'0,"0"-13"-48"0,-3 2-31 0,0-4 22 16,0 2-17-16,0-1-5 16,0 1-10-16,3-2-2 15,0-1-74-15,-3 0-33 16,0-5 16-16,0 0 11 15</inkml:trace>
  <inkml:trace contextRef="#ctx0" brushRef="#br0" timeOffset="8">17507 4580 272 0,'-3'-8'101'0,"6"8"-54"0,-3-3-50 0,0 3 19 0,0 0-21 15,6 0-3-15,0 3-76 16,0 2-32-16,0 3 24 16</inkml:trace>
  <inkml:trace contextRef="#ctx0" brushRef="#br0" timeOffset="9">17671 4707 208 0,'6'18'77'0,"-3"-28"-42"0,6 18-23 15,-3-6 19-15,-1 1-12 0,4 0-1 16,0-3-8-16,0-6-4 15,0 1-3-15,0 0 2 0,6 0 1 16,-9-1-2-16,3 1-1 16,-6-3 1-16,-3 0 2 15,-3 0-5-15,-3 3-1 16,0 0-2-16,-3-1 0 16,-3 4-3-16,-3 4 1 15,0 4 2-15,3 2 1 16,1-1-2-16,2 17 5 15,3 0 5-15,6 0 0 16,3-3 2-16,6 0-5 16,3-5-1-16,5-3-1 15,4-2-2-15,9-6-13 16,-3-2-6-16,3-3-15 16,-7-5-3-16,-2-6-30 15,-3 0-53 1,0-15 22-16</inkml:trace>
  <inkml:trace contextRef="#ctx0" brushRef="#br0" timeOffset="10">17924 4466 240 0,'-6'-16'90'0,"6"19"-48"0,0-3-34 0,3 5 21 16,-3 3-4-16,0 3 0 15,3 2-6-15,0 11-1 16,0 2-10-16,0 3-3 0,3 6 1 15,0 4-3-15,0-4-2 16,2-3-18-16,-2-9-6 16,6-1-38-16,0-7-15 15</inkml:trace>
  <inkml:trace contextRef="#ctx0" brushRef="#br0" timeOffset="11">18224 4628 220 0,'-12'0'85'0,"4"5"-46"0,-10 5-32 16,9-4 20-16,-3 4-3 15,-3 6 1-15,3 11-14 16,0-6-7-16,3 3-2 16,3-3-5-16,6 0 2 0,3-5-6 15,6-3-3-15,3-2-1 16,6-3 1-16,0-8-1 15,3-3 0-15,-4-5 8 16,-2-11 6-16,3-4-3 16,-6-4 0-16,0-7 2 15,-9-3 1-15,-3-3 1 16,-9-5 0-16,0 5 6 16,-3 3 6-16,3 3 3 0,0 8 1 15,0 7-7 1,4 6-3-16,-1 7-10 0,3 6-2 15,3 14 2-15,3 12 4 16,3 9-1-16,2 7-2 16,7 11 0-16,3-3-1 15,0-5 0-15,-3-3 2 16,0-5-14-16,0-2-7 16,-3-9-70-1,0-12-72-15,-4-12 41 16</inkml:trace>
  <inkml:trace contextRef="#ctx0" brushRef="#br0" timeOffset="12">14307 5289 144 0,'-9'0'55'0,"6"-3"-30"0,0 3-12 15,3 0 19-15,0 0-9 16,0 0-4-16,0 0-2 16,6 0 2-16,6 0-11 15,9-2-2-15,3-1-2 0,6 0-2 16,2 1-2-16,4 2 1 16,-3 2-1-16,0 4-3 15,-1 4 2-15,-2 4 3 16,-6 1 1-16,-9 4-1 15,-3 2-2-15,-9 3 7 0,-9 2 5 16,0 6 0 0,-6 5 1-16,-3 6-5 0,0-1 0 15,-3 0-1-15,0 3 1 16,3 3-2-16,4-1-1 16,2 4-6-16,6-4-1 15,9 12-2-15,3-12 3 16,5-5 2-16,7-4 2 15,3-7-10-15,0-7-3 16,0-3-26-16,-3-8-11 16,-1-5-62-1</inkml:trace>
  <inkml:trace contextRef="#ctx0" brushRef="#br0" timeOffset="13">14757 6033 176 0,'-18'-14'66'0,"12"17"-36"0,-3-3-20 16,6 3 17-16,-3-1 2 15,-9 6 5-15,0 0-8 16,-3 8-3-16,1 0-13 15,-1 2-6-15,0 4-1 0,3 4-4 16,0 8 0-16,6 3-1 16,3 6 0-16,6 4 2 0,3 17 2 15,3-1-3-15,0 6-2 16,-3-3 4-16,-3 0 1 16,-3-5 0-16,-6-2-2 15,-3 1 14-15,-6-9 7 16,-5-9-6-16,-4-5-3 15,-6-5-5-15,3-11 0 16,0-8-24-16,1-5-10 16,5-3-40-16,6-10-15 0,6-11-28 31</inkml:trace>
  <inkml:trace contextRef="#ctx0" brushRef="#br0" timeOffset="14">15495 6040 100 0,'-3'-23'38'0,"3"17"-20"0,-3 1-4 16,3 2 15-16,-3 1 3 0,0-1 4 15,-3 0-7 1,-3 1-1-16,0 2-15 16,-3 2-1-16,-3 4 1 0,0 7-5 0,1 8 0 15,-1 6-6-15,3 2-4 16,3 0 1-16,3 3 2 15,3 2 9-15,3-5 3 16,6-5-6-16,6-3-2 16,6-5 1-16,2-8 1 15,7-5-3-15,3-11-3 16,-3-8 0-16,-3-3 1 0,-4 1 1 16,-5-6 1-16,-6 3-2 15,-3-8-2 1,-12 2 1-16,-3 6 1 15,0 2-1-15,-2 6-1 16,-1 3-4-16,0 2 0 0,0 2-14 16,3 4-3-16,6 7-42 15,0 0-25 1,3-5-32 0,9 0 44-16</inkml:trace>
  <inkml:trace contextRef="#ctx0" brushRef="#br0" timeOffset="15">15614 5993 216 0,'-3'2'82'0,"6"4"-44"0,-3 2-31 0,3 2 20 16,3 9-7-16,0 5 0 15,0 2-7-15,3 3 0 16,3-2-8-16,0-1-3 0,-1-2-1 16,-2-3-1-16,3-2 0 15,0-4 2-15,-3-4 3 16,-3-3 2-16,0-3 1 16,0-5 0-16,0-8 2 15,3 0-3-15,-3-2 1 16,0-1-3-16,0-5 0 0,-3 0-1 15,0-2 0-15,0-6 0 16,-3-5 0-16,3 5-5 16,-3 3 1-16,3 3-2 15,0 2-2-15,0 2-26 16,2 4-10-16,1 2-24 16,3 3-10-16,3-1-31 15</inkml:trace>
  <inkml:trace contextRef="#ctx0" brushRef="#br0" timeOffset="16">15915 6038 192 0,'-3'18'74'0,"0"-15"-40"0,3 0-24 16,0-3 33 0,6 13-10-16,0-3-7 0,-1 1-4 15,4 0-13-15,6-3-3 0,3-3-2 16,0 0 0-16,0-2 2 15,-3-1-1-15,0-4 0 16,2-4-3-16,-5 1 1 16,0-5 0-16,-3-6 1 15,-3 0-2-15,-3 3 1 16,-6-1-4-16,0 4 0 16,-3 2-4-16,-9 3 1 15,-5 2 0-15,2 3 2 16,0 11 1-16,0 7 3 15,3 1-6-15,3-1 1 16,3 3 3-16,3 0 2 0,3 3 0 16,3-3-2-16,3-2 1 15,9-3-1-15,6-3-5 16,0-2-1-16,0-3-17 16,0-8-8-16,-1-3-16 15,1-5-9-15,0 0-22 16,-3-3-31-1,-3-2 41-15</inkml:trace>
  <inkml:trace contextRef="#ctx0" brushRef="#br0" timeOffset="17">16156 6083 212 0,'0'0'79'0,"0"2"-42"0,6 12-28 0,-3-4 19 16,0 1-3-16,0 5 2 15,0 0-11 1,-1-1-4-16,-2 1-7 15,0 0-2-15,0-3 3 0,0-2-1 0,0-6 2 16,0 3 0-16,0-8 1 16,0 0-2-16,-2-2 1 15,-1-4-4-15,3-2 0 16,0-2-3-16,0-3-1 16,0-3-1-16,8 2 0 15,1-7 2-15,3 3 0 0,0-3-3 16,0 2 2-16,3 6-1 15,0 2 0 1,3 3-18-16,0 0-7 0,-1 3-39 16,1 0-17-1,0 0-21-15</inkml:trace>
  <inkml:trace contextRef="#ctx0" brushRef="#br0" timeOffset="18">16430 6056 164 0,'-12'3'63'0,"24"0"-34"0,-15 20-12 16,3-15 22-16,5 0-5 0,4 3 1 15,-6 2-12-15,0 3-3 16,0-3-12-16,0 0-3 0,0-2 1 15,0-3-1-15,-3 0 0 16,0-3 1-16,0-5 8 16,-3-2-1-1,0-1-5-15,-3-8 3 16,3-2-5 0,3 0-5-16,3-6-3 15,3 3 1-15,6-2 2 16,0 2 0-16,3 3 2 15,3 0-4-15,0 2 0 16,0 3-1-16,-1 8 0 16,-2 3 0-16,-3 2 0 0,3 6-14 15,-6-1-6-15,0 1-36 16,-6-3-14-16</inkml:trace>
  <inkml:trace contextRef="#ctx0" brushRef="#br0" timeOffset="19">16715 6059 228 0,'-3'0'85'0,"6"0"-46"0,0 21-41 16,0-13 14-16,0 3 3 0,-3 2 4 16,0 3-7-1,0 2-4-15,0-2-8 16,0 8 0-16,3-6-20 0,0-4-9 15,3-14-137 1,3-6 54 0</inkml:trace>
  <inkml:trace contextRef="#ctx0" brushRef="#br0" timeOffset="20">16680 5932 248 0,'-18'-13'93'0,"18"10"-50"0,3 0-50 0,3 3 14 16,0 0-10-16,2 0 0 0,4 3-9 16,3 2-5-16,3 3-51 15,6 0-22-15,0 0 13 16,11 3 9-16</inkml:trace>
  <inkml:trace contextRef="#ctx0" brushRef="#br0" timeOffset="21">17031 5985 244 0,'-3'-5'90'0,"0"5"-48"0,0-3-34 16,0 3 21-16,0 0-11 15,-3 3-3-15,-3-1-8 0,-3 6-3 16,-3 5-2 0,-6 14-4-16,4-1-1 0,2 1-1 15,3-1 3-15,3 1-2 0,3-1 1 16,3-2 2-16,9-6 0 15,6-2 0 1,3-10 2-16,-3-6 1 0,2-6 3 16,1-4-1-16,0-6 0 15,0-5-3-15,-6-11 1 16,0 0-2-16,-3-2 2 16,-3-3-2-16,-3 0-1 15,-3-6-2-15,0 4 1 16,0 7 3-16,0 0 1 15,0 11-4-15,3 3 1 16,0 7-2-16,0 6 0 16,0 13 2-16,3 7 2 0,3 9 1 15,0 8 1-15,0 8 0 16,0 2 2-16,3-2-5 16,-3-3-1-16,3-3 0 15,2-5 2-15,1-5-23 16,-3-8-11-16,6-5-45 15,0-3-18-15,-3-6-4 16</inkml:trace>
  <inkml:trace contextRef="#ctx0" brushRef="#br0" timeOffset="22">17177 6056 220 0,'-6'0'85'0,"9"-13"-46"0,3 24-39 16,0-6 18-16,0 6 1 0,2-4 3 15,1 1 0-15,3-2 1 16,6-9-13-16,-3-2-1 0,0-6 1 16,0 1-6-16,-3-1 0 15,3 0-2-15,-4 1-2 16,-5-1 3-16,-6 1 0 16,-3 2-4-16,-3 0 1 15,-5 3-2-15,-7 5 0 16,-3 5-3-16,0 3 1 15,-6 16 2-15,6 2 1 16,4-2 5-16,5 0 2 16,0-1 6-16,9-1 3 15,6-4-6-15,6 3-1 16,9-5-2-16,5-3-1 0,13-10-8 16,0 0 0-16,-3-3-28 15,-7-3-11-15,1-2-45 16,-3-3-18-16,-6 0 3 15</inkml:trace>
  <inkml:trace contextRef="#ctx0" brushRef="#br0" timeOffset="23">17912 5985 140 0,'-6'-8'52'0,"9"8"-28"0,0-3-13 0,-3 3 15 16,0 0 1-16,6 6 1 15,-3 9-4-15,3 7-1 16,-3 1-12-16,0 7 0 0,-3 1 0 15,0-2 2-15,-3 1 3 16,3-1-3-16,-3-6 2 16,0-4-6-16,0-6-3 15,3-2 1-15,-3-3 0 16,0-14 5-16,0-2-8 16,3-2-2-1,0-3-4-15,3-3-2 0,0-3 3 16,0-2 2-16,3 5-2 15,0-10-2-15,3 5 2 16,0 2 2-16,-1 6-2 16,4 2-2-16,0 19-1 15,3 3 3-15,0 2 4 16,-3 3 3-16,-3-3 2 16,-3 3 2-16,-6-3-3 0,3-2 1 15,-3-3-3 1,3-3 2-16,-6 0-6 15,9-5-1-15,0-5 2 0,0-6 1 16,0 1-1-16,0-17-2 16,2 4-4-1,4 1 0-15,0 7 0 0,3 1 2 16,0 6 1-16,0 14 3 16,3 7 1-16,-3 5 1 15,-3 1 0-15,-3 2 2 16,-1 0-1-16,-2 3 0 15,-3-3-3-15,0-5-2 16,-3-3-15-16,3-2-7 16,0-3-25-16,0-8-7 15,6-3-14-15,3-5-5 16,0 0-20 0</inkml:trace>
  <inkml:trace contextRef="#ctx0" brushRef="#br0" timeOffset="24">18361 6056 232 0,'0'0'88'0,"3"16"-48"0,3-8-36 16,0-3 21-16,3 1-1 16,0 2 3-16,0-3-6 15,6 0 0-15,0 1-12 16,3-1-1-16,-4-3 2 0,1-2-6 16,-3-2 0-16,0-1-2 15,-3-15 3-15,-3 2-1 16,-6 3-4-16,-6-1 0 15,-9 1-9 1,0 3-4-16,-3 2 4 0,1 5 3 16,-1 3 4-16,0 8 1 15,0 8-4 1,3 2 1-16,3 3 6 0,6 1 4 16,6 1 1-16,3-1 1 15,6 1-2-15,3 1 1 16,9-8-4-16,3 3-2 15,0-11-5-15,-1-3-2 16,1-8-24-16,0-5-8 16,0-5-26-16,0-3-10 15,-7-2-29 1</inkml:trace>
  <inkml:trace contextRef="#ctx0" brushRef="#br0" timeOffset="25">18659 5765 260 0,'-3'-2'96'16,"3"2"-52"-16,3 2-51 0,-3-2 33 16,6 21 1-16,0 9-5 15,-3 7 0-15,0 10-13 16,0 3-5-16,-3 1-1 0,0-4-4 16,0-7 0-16,0 0-4 15,0-3 1-15,0-8-38 16,-3-5-16-16</inkml:trace>
  <inkml:trace contextRef="#ctx0" brushRef="#br0" timeOffset="26">18555 6022 300 0,'-6'-3'112'0,"12"3"-60"0,6 0-63 0,-3 0 16 15,3 0 0-15,2 0 4 16,4-2-2-16,6-1-2 16,3 0-2-16,0 1-18 0,-1-4-7 15,-2-2-40-15,-6 1-17 16,-3-4-28 0</inkml:trace>
  <inkml:trace contextRef="#ctx0" brushRef="#br0" timeOffset="27">18829 5797 208 0,'0'19'77'0,"3"2"-42"0,3 5-34 16,-1-10 14-16,-5 11 9 16,0 4 8-16,0 9-6 15,0 0-1-15,-2-3-14 0,-1-6-4 0,0-4-3 16,0-3-2-1,0-6 1-15,0-5-2 16,3-2 2-16,0-6-4 0,0-5 0 16,3-5-4-16,3-6-1 15,0-2-4-15,2-8 1 16,1 3 5 0,6-1 4-16,0 11 5 0,6 3 4 15,-3 10 0-15,-3 3 2 16,0 5 3-16,-3 3 1 15,-7 0-6-15,1 0-1 16,-3-3-4-16,0 0-3 16,0-2-22-16,0-3-9 15,3 0-29-15,3-6-10 16,0-4-13 0,3-4-34-16,0-1 32 15</inkml:trace>
  <inkml:trace contextRef="#ctx0" brushRef="#br0" timeOffset="28">19117 6091 228 0,'-9'29'88'0,"6"-19"-48"0,0 6-31 15,3-5 19-15,0 2-3 16,0 6 0-16,3 2-6 16,3-3 1-16,3-2-11 15,6-3 1-15,6-5 1 0,3-5 0 16,-3-3 3-16,-3-8-1 15,-1 0 2-15,-2-2-6 16,-3-6-1-16,-6 0-4 16,-6-5-1-16,-6-1-1 15,-3-1-2-15,-6-1-4 16,-5 5-2-16,-1 3-13 0,0 11-5 16,0 2-20-16,6 11-8 15,6 0-43 1,6 0-58-16,12-5 41 15</inkml:trace>
  <inkml:trace contextRef="#ctx0" brushRef="#br0" timeOffset="29">19495 6022 216 0,'-6'0'82'0,"3"0"-44"0,-3-3-36 0,4 3 19 0,-4 3 7 16,-3 5 6-1,-6 5-11-15,-6 0-3 0,0 3-12 16,3 5-7-16,3 3-4 16,0 3-1-16,7 2 3 0,2 0 0 15,0-3 3-15,6-2-3 16,3-5 0-16,17-6 7 16,1-8 2-1,0-10 0-15,0-8-2 16,0-6-1-16,-6-5-6 15,-3-7-1-15,-4-9-2 16,-5-5 3-16,-6-3 0 16,-2 3 1-16,-4-2 0 15,0 2 0-15,-6 5 8 16,-3 6 5-16,3 10-9 0,3 8-1 16,3 8-5-16,3 11-2 15,0 12 0 1,9 17 0-16,6 26 3 0,3-2 0 15,0 8 5-15,0-1 5 16,3-5-3-16,0-2 2 16,3-6-5-16,-1-8-2 15,-2-7-7-15,-3-6-4 16,0-11-52-16,-6-4-23 16,-3-9-39-16</inkml:trace>
  <inkml:trace contextRef="#ctx0" brushRef="#br0" timeOffset="30">14727 7501 212 0,'-3'-3'79'0,"12"1"-42"0,9-4-45 0,-6 4 10 16,11-1 1-16,4 0 3 15,3-2-1-15,9 0 0 0,-4 2-3 16,1 1-2-16,0 2 1 16,-3 5-1-16,-7 3 0 0,-5 2 6 15,-6 4 6-15,-3 7 0 16,-6 3 3-16,-12 2 7 15,-3 8 6-15,-3 6-9 16,0 10-3-16,0 6-3 16,3 0-1-16,3 2-6 0,3-3-4 15,6-2-1 1,3 0 1-16,12-5-3 16,0-3-2-16,3 0-16 15,0-6-5-15,0-7-37 16,-1-8-13-16,-2-8-36 15</inkml:trace>
  <inkml:trace contextRef="#ctx0" brushRef="#br0" timeOffset="31">15224 8205 216 0,'-18'-3'82'0,"15"0"-44"0,-6 6-31 0,6 0 20 16,-3-1 1-16,-3 4 3 15,0 2-10-15,-5 2-5 16,-4 14-9-16,3 2-5 0,0 4 1 0,3 9-4 16,3 6 0-16,3 8 1 15,3 3 0-15,0 7 4 16,0 1 2-16,0-3 4 15,0-6 4-15,-6-5 1 16,-3-5 0-16,-5-5-3 16,-4-6 0-16,-3-2-5 15,-6-8-2-15,-3-5-27 16,1-6-10-16,-1-5-46 16,3-6-17-16,6-2-26 15</inkml:trace>
  <inkml:trace contextRef="#ctx0" brushRef="#br0" timeOffset="32">15569 8088 176 0,'0'-5'68'0,"-12"10"-36"0,18-5-33 0,-3 6 12 16,0 2 4-16,0 7 4 15,3 9 0-15,0 8-2 16,-3 8-9-16,0-3 8 0,-3-3 4 16,0-2 3-16,0-6 1 0,0-5-5 15,-3-5 1-15,3-2-9 16,0-4-4-16,0-7 0 15,0-3 0-15,0-3-6 16,0-5 0-16,0-5-6 16,0-11-1-16,3 0-2 15,3-2 0-15,3-1 5 16,-3 1 1-16,3 2 2 16,3 3 0-16,0 3-3 15,3 4 0-15,-1 4 2 16,1 10 0-16,3 5 5 15,-3 11 5-15,0 5-3 0,-3 8-1 16,-3 0-2-16,0-2-3 16,-3-1 3-16,-3-2 0 15,0-3-1-15,-3-5-2 16,0-3-21-16,3-2-11 16,0-6-44-16,0 0-16 15,3-7-14 1</inkml:trace>
  <inkml:trace contextRef="#ctx0" brushRef="#br0" timeOffset="33">15870 8218 236 0,'0'3'88'0,"6"2"-48"0,0 5-42 15,0 1 17-15,3 0 2 16,0-1 4-16,0 3-6 15,2-7-2-15,4 2-7 16,0-8-2-16,3 0 0 0,0-6 0 16,-3-2 2-16,0-2-3 15,-3-3-2-15,-3-3 0 16,-6 0-1-16,0-3-5 16,-12 4-1-16,-3 1 3 15,-3-2 1-15,0 8-1 16,0 3 2-16,-3 8-1 15,0 5 0-15,0 2 4 16,4 9 1-16,-1 2 3 0,3 8 1 16,3 0 1-1,6-2 2-15,3-1-5 0,6-2-1 16,3-3-2-16,3-5-2 16,3 0-6-16,2-6-1 15,7-2-28-15,0-8-9 16,-3-5-27-16,0-5-10 15,0-4-9 1</inkml:trace>
  <inkml:trace contextRef="#ctx0" brushRef="#br0" timeOffset="34">16129 8165 220 0,'-3'3'82'0,"0"-1"-44"0,3 12-38 16,0-6 16-16,3 5 0 15,0 5 4-15,0 6-4 16,3-3 1-1,0-2-10-15,0-3 0 0,3 0 3 0,3-3-8 16,2-3-1-16,-2-4-3 16,0-4 0-16,0-4-5 15,-3-1 0-15,0-5-6 16,-3 0 3 0,0 11 3-16,0-1 6 15,0 4 3-15,3 4 0 16,0 1-2-16,3-1 7 0,-1-2 3 15,4-2 6-15,3-4 4 16,0-4 3-16,3-6 1 16,-3 0-7-16,-3-8-2 15,-3-3-5-15,-6 1-1 16,-6-1-8-16,-3 1 0 16,-3-1-6-16,-3 3-1 15,0 3-22-15,0 3-6 16,0 2-36-16,3 2-13 15,3 4-31 1</inkml:trace>
  <inkml:trace contextRef="#ctx0" brushRef="#br0" timeOffset="35">16799 8120 172 0,'0'-5'66'0,"3"2"-36"0,0 3-18 0,-3 0 21 16,6 3-2-16,-1 5 4 15,1 5-6-15,0 5-3 16,-3 6-14-16,0 8 1 0,0 0 3 16,-3-6-2-16,0-2 0 15,-3-3-6-15,0-2-3 0,3-6-2 16,-3-2 0 0,0-4-2-16,3-1 2 15,-3-4-4-15,3-7-9 16,0-11-1-16,0-5-1 15,3-3 2-15,0 0 6 16,3-2 2-16,0 2-3 16,3 3 1-16,0 3 2 15,3-1 1-15,3 6 1 16,0 7 2-16,-3 6 3 16,0 8 4-16,0 8 0 15,-4 0 2-15,-2 5-2 16,0 3 2-16,-6-3 0 0,0-2 1 15,0-6-2-15,0 0-1 16,0-5-5 0,0 0-1-16,0-5-1 0,3-8-2 15,0-9-4-15,3-2 0 16,0-5 0-16,6 0-1 16,0 0 1-16,0 2 3 15,0 6-2-15,0 5 1 16,6 6 2-16,-4 7 2 15,4 5 3-15,-3 12 4 16,-9 4-2-16,-3 1 1 16,0-4-3-16,-3 1 0 15,-3-5-12-15,6-6-5 0,-3-3-32 16,3-2-13 0,0-5-22-16,0-6-8 0,0-2-17 31</inkml:trace>
  <inkml:trace contextRef="#ctx0" brushRef="#br0" timeOffset="36">17189 8189 244 0,'3'3'90'0,"-1"-1"-48"0,4 3-34 15,0 1 24-15,3-1-7 16,3 3 3-16,0-3-5 16,0 1 0-16,0-1-12 15,0-3-2-15,0-2-2 0,0-2-1 16,3-1-1-16,-1-2-3 15,-2-3 1-15,-3-3-7 16,-3-2 1-16,-9 0-6 16,-3-3 1-16,-3 5-5 0,-3 1-2 15,-2 5 2-15,-1 2 0 16,-3 6 8-16,-3 7 2 16,3 6 0-16,-3 5 0 15,6 11 10-15,6 0 5 16,1-6 1-16,5-2 2 15,6 0-8-15,5-3-4 16,7-5-5-16,9-6 1 16,3-4-15-16,9-6-4 15,-1-6-30-15,-2-2-10 16,-3-10-59-16</inkml:trace>
  <inkml:trace contextRef="#ctx0" brushRef="#br0" timeOffset="37">17498 7816 308 0,'-6'-16'115'0,"9"16"-62"0,0 13-66 15,0-8 15-15,0 9 3 16,3 7 7-16,-3 8 5 16,-3 13 4-16,0 9-11 15,0 4-1-15,-3 9-2 0,0-4-1 16,0-4-1-16,3-8-6 0,0-11-1 15,0-8-17-15,0-5-7 16,-3-9-47 0,0-7-17-16,0-8-29 15</inkml:trace>
  <inkml:trace contextRef="#ctx0" brushRef="#br0" timeOffset="38">17308 8094 296 0,'6'-3'112'0,"2"3"-60"0,16-3-50 0,-6 3 23 15,3 0-11-15,3-2 0 16,3-1-8-16,5-2-2 16,1-1-2-16,-3-7-32 0,-3 0-15 15,-4 0-32-15,-2-3-15 0,-3 0-10 31</inkml:trace>
  <inkml:trace contextRef="#ctx0" brushRef="#br0" timeOffset="39">17641 7776 220 0,'-3'0'85'0,"6"5"-46"0,0 22-39 16,0-9 16-16,0 9 2 15,0 7 3-15,-3 11 7 16,0 3 5-16,0 2-18 15,-3-2 1-15,0 7 0 0,0-7-6 16,0-8-1-16,0-9-5 16,0-4-1-16,0-9 1 15,0-4 2-15,0-4-5 0,0-5-1 16,3-10-5-16,0-11-1 16,6-5-2-16,3-3 0 15,3 0 2-15,3 1 4 16,3 2-1-16,-1 2-1 15,7 6 0-15,3 2 3 16,-3 9 6-16,-3 4 5 16,-6 9-1-16,-3 2 2 15,-4 3-4-15,-2 0 1 16,-3 2-16-16,0-2-5 16,-3 0-28-16,3-8-12 0,0 3-60 15,3-9-47 1,3-10 66-16</inkml:trace>
  <inkml:trace contextRef="#ctx0" brushRef="#br0" timeOffset="40">17968 8141 240 0,'-12'3'90'0,"7"5"-48"0,-1 5-45 15,3 0 19-15,-3 3 12 16,0 5 9-16,0 6-7 15,3-1-3-15,3 1-16 0,6-3-7 16,3-3 0-16,3-5 6 16,2-6 3-16,7-5 0 15,0-2 2-15,3-8-6 16,-3-8-3-16,-3-9-1 16,-4 1 1-16,-2-3-3 0,-6-2-2 15,-6-3-3-15,-3 2 1 16,-3 6-4-1,-5 0-1-15,-10 3-6 0,0 7-3 16,0 3-18-16,0 5-8 16,6 3-43-16,0 6-19 15,4-1-7 1</inkml:trace>
  <inkml:trace contextRef="#ctx0" brushRef="#br0" timeOffset="41">18355 8125 176 0,'9'-5'66'0,"-6"2"-36"0,3 1-22 16,-6 2 18 0,0 0 18-16,0 0 11 0,0-3-17 15,-3 0-10-15,-3 3-16 16,-3 3-6-16,-6 2-2 0,-5 6-5 15,-4 2-1-15,0 6-4 16,3 5 1-16,3 7 1 16,3-2 2-16,6 1-1 15,7-7 1-15,2-1 0 16,5-4 0-16,10-7 6 0,6-3 5 16,3-6-1-16,0-4 3 15,0-12-4-15,-4-7 1 16,-2-3-1-16,0-2 3 15,-6-6-5-15,-3-2-1 16,-3-11-2-16,-3 0 1 16,-3-3-4-16,-3-7 0 15,-3 2 1-15,0 8 2 16,-3 8 1-16,3 8 1 16,3 5-7-16,0 8-2 15,3 8 2-15,0 8 1 16,3 16 4-16,3 10 3 15,6 11 4-15,0 14 5 0,6 7-2 16,6 0 1-16,-4 8-3 16,1-8 1-1,0-2-4-15,-3-14-2 0,0-7-13 16,-3-6-5-16,0-11-60 16,0-10-27-16,-4-5-45 15</inkml:trace>
  <inkml:trace contextRef="#ctx0" brushRef="#br0" timeOffset="42">4831 4535 104 0,'0'-3'41'0,"0"3"-22"0,0-5-3 16,0 5 18-16,0 0 2 16,0 0 0-16,0 0-4 15,0 0-2-15,0 0-17 0,0 0 5 0,0 0 5 16,0 0 1-16,0 0 1 16,0 0-10-16,0 0-2 15,0 0-3-15,0 0-1 16,0 0-5-16,-8 0-1 15,-7 0-1 1,-1 0-2-16,-22 0 3 16,7 5-9-16,11-5-1 15,-3 0 2-15,0 0 0 16,8 3 3-16,-1-3 3 16,1 0-2-16,7 0-2 15,1 5-1-15,-1-5 3 16,0 0 2-16,1 0 4 15,-1 0-2-15,8 0-2 16,0 0 4-16,0 0 4 0,15 4-3 16,8 0-1-16,8 0 0 15,15-4 1-15,5 5-1 16,10-2 0-16,8-3-3 16,16 5-2-16,-3-5 3 15,10 0 0-15,15 0-1 16,8 0 1-16,-10 0-2 15,17-5-1-15,-14 5 3 0,-11 0 2 16,-5 0 0 0,-8 0 0-16,-18 0-6 0,-12 0 1 15,-8 0 2-15,-15 0 3 16,-8 0-2-16,0 0-2 16,-8 5 0-16,-15-5 1 15,0 0-1-15,0 0 2 16,-8 3-2-16,1 2-1 15,-1 0 3-15,-7-2 0 16,-8-3-1-16,-8 5-2 16,-7-1 1-16,-16 0-1 15,3 0-3-15,-10 1 2 16,-16-5 1-16,0 0 2 16,-4 3-1-16,4-3-1 15,-23 0 1-15,8 0 1 16,3 0-3-16,-3-3 0 0,8-2 1 15,-1 1 2-15,3 4-3 16,6 0 0-16,14 0 1 16,9 0 0-16,7 0-3 15,15 0 0-15,11 0-1 16,4 0 3-16,9 0-2 16,7 0-1-16,30 0 3 15,14 0 2-15,25 4-2 16,-8-4-2-16,23 5-3 0,6-5 1 15,17 3 5 1,16 2 4-16,-3 0-1 0,10-2-2 16,-15 2 0-16,-10 3 1 15,-13-3-1 1,-15-2 2-16,-16 1-2 0,-10 1-1 16,-5-5 1-16,-15 0-1 15,-1 0-25-15,-7 0-8 16,-7 0-40-16,-16 0-17 15,-8 3-31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3:21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12499 124 0,'0'0'49'0,"0"0"-26"0,-3 0-23 0,3 0 10 16,0 0-2-16,0 0 0 15,0 0 0-15,0 0 2 16,3 5-1-16,3 1 0 16,-3-1 3-16,9-3 7 15,9 1 1 1,-4-3-4-1,4 0-7-15,3-5-3 16,0 2-1-16,3 1-1 16,-1-1-2-16,10 0 1 0,0-5-2 15,0 6-1 1,-4-4 3-16,1 1 0 0,0 0-4 16,-3-1 1-16,-1 1 0 15,-2 3 0-15,-6-1 2 16,-3 0 1-16,-3 1-4 15,-3-1 1-15,-3 0 0 16,0 3 2-16,-4 0-6 16,1-2-1-16,-3 2-47 15,-3 0-18-15,-3 0-13 16</inkml:trace>
  <inkml:trace contextRef="#ctx0" brushRef="#br0" timeOffset="1">16287 15317 136 0,'-9'-11'52'0,"9"11"-28"0,0-2-28 0,0 2 8 15,0 0-2-15,0 0 3 16,0 0 9-16,0 0 3 16,0 0-8-16,6 0 8 0,3 0 3 15,2 0-4-15,4 0-1 16,6 0-5-16,12 0 1 15,3 0-2-15,5 0 2 16,4-3-2-16,3-2 2 0,5-1-6 16,4 1-1-16,8 0 7 15,1 2 2 1,-4 0-2-16,7 3 1 0,-7 0-5 16,1 0-2-16,-4 0-2 15,1 3-3-15,2 0 1 16,-2-1-1-16,-10 4 0 15,-5-4 2-15,-3-2 1 16,-1-2 1-16,-5-1 0 16,-6 0 0-16,-6 1 0 15,-3-4 0-15,-4 4-2 16,-2-1 1-16,-3 0-4 16,-3 1 0-16,0-1-1 0,0 1-2 15,0 2 3 1,-3 0 0-16,3 0-10 15,-3-3-5-15,3 0 1 0,0 1 1 16,0-1-2-16,-4 0-3 16,1 1-7-16,0-1-4 15</inkml:trace>
  <inkml:trace contextRef="#ctx0" brushRef="#br0" timeOffset="2">18394 12830 132 0,'6'-8'49'0,"-6"5"-26"0,0 6-23 15,0-3 13-15,6 5-3 16,-3 3 2-16,0 3-2 16,0 2-1-16,0 5-5 15,0 3 2-15,0 1 0 0,-3-4 0 16,0 1-1-16,0-3-6 16,-3-3 1-16,0 0 6 15,0-2 6-15,0-3-6 16,0-3-1-16,0-3-1 15,0-4 2-15,3-3-3 0,0-6-2 16,0-2 0 0,3-6 1-16,0 1-3 15,3 2 0-15,0 0 1 16,6 3 0-16,0-1 0 16,3 4 0-16,-1 2 0 0,1 3 2 15,0 2 1-15,0 3 1 16,-3 5 2-16,0 3 1 15,-3 5-3-15,0 6-3 16,-3-1 0-16,-3 1-1 16,-3 0 0-16,0-4 0 15,0 1 0-15,0-2 0 16,0-4-25-16,3-2-10 0,0-5-35 16,3-6-36-1,2 0 37 1</inkml:trace>
  <inkml:trace contextRef="#ctx0" brushRef="#br0" timeOffset="3">18653 12893 180 0,'-3'0'68'0,"6"0"-36"0,0 5-40 16,0 3 12-16,0 0-2 15,0 6 1-15,0-4 5 16,3-2 5-16,0 0-7 15,3 0 1-15,3-3 0 0,3-2-3 0,-1 0-1 16,-2-3-3-16,0 0-1 16,-3-3 3-1,0-2 1-15,-3-3-1 16,-3-3 1-16,-3 0-4 0,-3 4 0 16,-6-1 1-16,-6 2 2 15,0 4-3-15,0 7 0 16,4 0-1-16,-1 6-2 15,3-1 3-15,0 4 2 16,3-1-2-16,3 0 0 16,3 0 1-16,0-2 0 15,6 0 2-15,3-1 1 16,0-2-8-16,6 0-2 0,-1-3-25 16,1 1-9-16,0-6-21 15,0-3-26 1,-3 0 32-16</inkml:trace>
  <inkml:trace contextRef="#ctx0" brushRef="#br0" timeOffset="4">18852 12965 148 0,'0'8'55'0,"3"-6"-30"0,-3 1-27 16,0-1 11-16,0 4 0 16,0 2 5-16,3 2-4 15,3 1 0-15,0-1-6 16,0-2 2-16,3 0 0 0,3-2-2 15,3-4-1-15,0-2-1 16,0-2-2-16,-3-1 3 16,0-2 0-16,-4-1-1 15,1 1-2-15,-3 0 1 0,0 0-1 16,-3 2 0 0,0 0 0-16,0 3-3 0,-3 0 0 15,6 3-1-15,0 0 3 16,3-1 9-16,3 1 6 15,3-3 3-15,0-3-1 16,3-2-2-16,2-3 1 16,-2 0-8-16,-6-5-2 15,-3-6-3-15,-6 3 1 16,-3 0-7-16,-3 3-1 16,-3 0-27-16,-3 2-11 0,0 6-55 15</inkml:trace>
  <inkml:trace contextRef="#ctx0" brushRef="#br0" timeOffset="5">16293 15610 92 0,'-3'3'35'0,"3"13"-18"0,0 5-7 0,0-13 14 15,0 5-11-15,0 3-2 16,0 3-1-16,0-3 1 16,0-1-1-16,0-1-1 15,0-4-5-15,0-2 2 0,0-3 3 16,0-5-1-16,0-2 3 15,3-3-6-15,0-9-1 16,0 1-2-16,2 0 1 0,1 0-2 16,3-1 2-1,0 4-4-15,3-1 0 0,0 3 1 16,0 3 2-16,0 2 1 16,3 3 1-16,6 3-2 15,-6 2 1-15,2 3 0 16,-5 3 3-16,-3 2-3 15,-3 0 0-15,0-2-1 16,-3 2-2-16,-6 0 1 16,6-2-1-16,3-3-25 15,-3-3-8-15,0 0-23 16,-3-5-36 0,6-2 23-16</inkml:trace>
  <inkml:trace contextRef="#ctx0" brushRef="#br0" timeOffset="6">16555 15685 160 0,'0'0'60'0,"0"0"-32"0,0 0-31 0,0 0 11 15,2 5 5-15,4 0 3 16,0 0-5-16,0 1-2 16,0-1-5-16,3-2 2 0,-3-1 3 15,9-2-3 1,0 0-3-16,0-2-2 15,-3-1 0-15,0-2-1 16,-3-1 0-16,-3 1 2 16,-1 0-1-16,-2 2 2 0,-6-2-4 15,-2 2 0-15,-7 1-4 16,0-1 1-16,0 3 2 16,-3-3 1-16,3 3 1 15,0 3 2-15,0 0-3 16,3 2-2-16,3 3 4 15,3 0 1-15,0 2 0 16,6 4 1-16,3-1-4 16,0 3 0-16,0-3 3 15,9 5 1-15,3-10-4 16,-3-2-1-16,0-1-10 16,0-5-5-16,2-3-33 15,1-2-50-15,0-3 15 16</inkml:trace>
  <inkml:trace contextRef="#ctx0" brushRef="#br0" timeOffset="7">16828 15653 140 0,'-3'0'55'0,"3"5"-30"0,0 3-23 0,0-3 14 16,3 6-1-16,0 2 0 15,0 0-3-15,3 1-2 0,0-4-6 16,0-2-3-16,6 3 0 0,0-3 1 15,3-6 3 1,0-2-2-16,0-2-2 16,0-4-5-16,-4 1 0 0,1-3 0 15,-3 5 2-15,-3 1 1 16,0 2 1-16,0 2-3 16,3 1 2-16,0 5 3 15,0-3 3-15,3 3 2 16,6-5 1-16,0-3 11 15,2-3 5-15,-2-5-8 16,-3 0-2-16,0-2-4 16,-3-1-1-16,-6-2-8 15,-3 2 0-15,-3 1-10 0,-6-6-4 16,-6 0-51 0,9-2-20-16,-6 4-3 15</inkml:trace>
  <inkml:trace contextRef="#ctx0" brushRef="#br0" timeOffset="8">11664 15259 68 0,'12'0'27'0,"-9"0"-14"0,3-3-9 0,0 3 8 15,3-3-3-15,3 1 0 16,6-1-8-16,2-2 0 0,4-1-1 16,3 1 2-16,6 0-1 15,-4 2-1-15,1 0 1 16,0 1 1-16,-3-1-3 16,-3 3-2-16,-4 0 2 15,-2 0 0-15,3 3 1 16,-6-1 2-16,0 1-1 15,-6 2-1-15,0 1 3 16,-3 2 0-16,-6 2 3 16,0 3 1-16,-3 1-3 15,0 2-3-15,0-3 0 0,0 5-1 16,3-2 0-16,0-3 2 16,6-2-1-1,0-3-1-15,6-3 5 16,0-7 4-16,-1-1-3 0,4-2-1 15,6-3-5-15,3 0-2 16,3-3 3-16,5-2 1 16,4 0-3-16,0 2 1 15,-3 1 0-15,-1-1 2 16,-2 3-3-16,3 0 0 16,0 3 5-16,-7 0 2 15,1-1-2-15,-9 4-3 0,-3 2 2 16,-3 0 0-16,-3 2-1 15,-3 4-2-15,0 1 1 0,-3 1-4 16,-3 0 2-16,0 0 3 16,3 0 1-16,0 0-1 15,0-3-2-15,3 1 3 16,3-4 0-16,5-2 1 16,4 0 2-16,6-2-5 15,0-1-3-15,12-2 1 16,-1 0 0-16,4-1 1 15,0-2 0-15,5 0 0 16,-5 0 0-16,0 3 0 16,-7 0 0-16,-2 0 0 0,-3 2 0 15,-3 3 0-15,-6 0 0 16,-3 3 2 0,-4 2 1-16,-5 0-1 0,-3 3-2 15,0 0 1-15,-3 0-1 16,0 0-3-16,0 0 0 15,0 0 2-15,0 0 2 16,3-3 0-16,3 0 2 16,0-5-2-16,6 6-1 15,3-6 3-15,6-6 0 16,6 6-4-16,5-5 1 16,7 0 0-16,6-6 0 15,2 1 0-15,7-4 2 0,0 4-3 16,2-1 0-1,-2 3 5-15,-4 0 2 0,-2 3-2 16,0 0-3-16,-7 2-5 16,-5 0 0-16,-6 3 4 15,-6 0 2-15,-7 0-5 16,-2 3 0-16,-6 2 3 16,-9 3 4-16,-6 0 1 15,0 3 2-15,-3-1-6 16,3-2-1-16,0 0 2 15,0 0 1-15,1-3-4 16,2 1 1-16,3-1-2 16,6-2-2-16,8-3 5 15,4-3 3-15,6-2-1 16,6-3-2-16,6 0 0 16,8 0 1-16,7 0-3 0,-1 0 0 15,1 0-1-15,3-2-2 16,-1 2 3-16,1 2 2 15,-4 4 0-15,-8-1 2 16,3 0-2-16,-4 3-1 16,-5 0 3-16,-3 3 2 15,0-3 0-15,-1 0 2 16,4 0-4-16,0 0-2 16,-1-3-7-16,4 1-4 15,0-1-43-15,0 3-48 16,-1-8 26-1</inkml:trace>
  <inkml:trace contextRef="#ctx0" brushRef="#br0" timeOffset="9">12146 15740 132 0,'-3'-5'52'0,"3"2"-28"0,-3-2-15 0,-3 5 14 16,0 0-7-16,-6 0 1 16,-2 5-6-16,-1-2-1 15,0 2-6-15,0 3-5 0,0 3 0 16,3 2 1-16,0 5 0 0,3 4 0 15,6 1 2 1,3-7-3-16,3 3 0 16,3-3 1-16,3-6 0 0,0-2 4 15,6-5 2-15,0-3-2 16,-3-8-1-16,3-8-1 16,0-3-2-16,-4 1 1 15,-2-3-1-15,-3-3-3 16,-3 0 2-16,0 0 1 15,-6 3 2-15,-3-3-3 16,0-2 0-16,-3 5 3 16,1 2 1-16,2 6 1 15,0 2 0-15,3 3-5 16,0 3 1-16,9 8 4 16,-3 7 0-1,6 1 1-15,-1 10-3 0,-2 0 1 16,0 3 0-16,0 3 1 15,0 10-5 1,0-3 1-16,0-5 0 0,0-5 0 16,0 0-11-16,0-8-3 15,0-3-24-15,0-3-8 16,3-2-31 0</inkml:trace>
  <inkml:trace contextRef="#ctx0" brushRef="#br0" timeOffset="10">12256 15777 160 0,'0'-8'60'0,"0"6"-32"0,3 2-28 0,-3 0 10 0,3 5-2 15,0 3 0-15,0 0-2 16,0 16 1-16,0-3-4 16,0-3 0-16,0 3 1 0,0-2-24 15,0-6-12-15,0-2-43 16</inkml:trace>
  <inkml:trace contextRef="#ctx0" brushRef="#br0" timeOffset="11">12268 15634 192 0,'-9'-24'74'0,"9"24"-40"0,3-2-40 16,-3 7 12-16,3 0-15 0,3 1-2 15,0-1-12-15,3 0-3 16,0 3-43-16,12-3-20 16,0 1 46-16,0 2 22 15</inkml:trace>
  <inkml:trace contextRef="#ctx0" brushRef="#br0" timeOffset="12">12515 15610 160 0,'-3'-8'63'0,"3"-7"-34"0,-9 1-16 15,6 12 17 1,-3-1-6-16,1 0-2 16,-4 3-15-16,0 3-4 0,0 8-2 15,0 2-1-15,0 5 0 0,3 6-3 16,0 5 0 0,0 3 2-16,3 5 2 0,3 0-2 15,0-2 0-15,3-4-19 16,0-4-7-16,0-3-30 15,0-9-45 1,-3 1 24-16</inkml:trace>
  <inkml:trace contextRef="#ctx0" brushRef="#br0" timeOffset="13">12301 15780 192 0,'-3'-11'71'0,"3"11"-38"0,6-5-43 15,0 5 11-15,6 0-5 16,6-3-1-16,3 1 6 0,2 2 1 16,1 0 0-16,0 0-15 0,3 0-6 15,-3 0-41 1,2 0-32-16,-2 0 35 16</inkml:trace>
  <inkml:trace contextRef="#ctx0" brushRef="#br0" timeOffset="14">12617 15650 176 0,'-12'-8'68'0,"-3"6"-36"0,3-1-29 16,9 3 17-1,-6 0-12-15,3 5-4 16,0 3-3-16,0 5-1 16,0 3 0-16,0 8 2 0,3 0 1 0,3 10-1 15,0-2-2-15,0-3-2 16,6-2 1-16,0-4-19 15,0-1-9-15,-3-7-36 16,0-1-31 0,-9-4 35-16</inkml:trace>
  <inkml:trace contextRef="#ctx0" brushRef="#br0" timeOffset="15">12465 15788 176 0,'0'-14'68'0,"3"12"-36"0,6-3-37 16,0 2 10-16,5 0-8 0,10 1 2 16,-3-4-4-1,0 6 1-15,0 0-25 0,-3 0-8 16,-1 0-27-16,1 6-10 16</inkml:trace>
  <inkml:trace contextRef="#ctx0" brushRef="#br0" timeOffset="16">12694 15835 188 0,'3'16'71'0,"3"8"-38"0,3-29-32 0,-3 5 14 16,0-3-8-16,3 0 1 0,0-5-5 15,-1 1 0-15,-2-4-1 16,0 6 1-16,0-3 2 16,-3 0-4-16,-3 3-3 0,-3-1-2 15,-3 1 3-15,-3 2 0 16,1 3 1-16,-4 3 0 15,3 2 2-15,0 14-8 16,3-1 2 0,3-2 1-16,3 0 2 15,3-3 3-15,3 0-1 16,0-5 2-16,3 3-13 16,0-8-6-16,-1 2-16 15,1-2-5-15,3-6-88 31,6-2 66-31</inkml:trace>
  <inkml:trace contextRef="#ctx0" brushRef="#br0" timeOffset="17">12852 15851 104 0,'0'0'38'0,"3"19"-20"0,0-9-6 0,-3-4 13 16,0 2 0-16,3-1 2 15,0-1-11-15,-3 2-2 16,0-3-8-16,0-2 5 0,0-3 2 15,0 0 2-15,0 0 1 16,0 0-2-16,0-6-1 16,3-4-5-16,0-6 0 15,2 0-7-15,4 0-1 0,0 0 0 16,0 3 0-16,0 2-7 16,3 4-3-16,0 1-23 15,-3 4-9 1,0-1-13-16,6 0-22 15,-3 3 25-15,0 0 24 16,-3 0 38 0,2 0 19-16,-2 0 14 15,0 3 7-15</inkml:trace>
  <inkml:trace contextRef="#ctx0" brushRef="#br0" timeOffset="18">13042 15812 263 0,'6'10'30'0,"3"-2"-16"15,0-3-8-15,0-7 0 0,0 4-1 16,0-7 0-16,-3 0-6 15,3-1 1-15,-3-1 0 16,0 4 0-16,-3-2 2 0,-3-1 1 16,-3 1-8-1,-3 0-2-15,0 2-5 16,-3 3-3-16,-6 3 9 0,-3 5 2 16,0 13 1-16,3-3 0 15,6-2 4-15,0 5 3 16,3-5-1-16,3 0 0 15,9 0-1-15,0-3 1 16,6-5-4 0,0 0-11-16,3-8-4 15,0 0-19 1,-3 0-49-16,0-3 3 0</inkml:trace>
  <inkml:trace contextRef="#ctx0" brushRef="#br0" timeOffset="19">13164 15838 160 0,'0'21'60'0,"0"0"-32"0,0-5-24 16,0-11 13-16,0 1-6 15,0-4 1-15,0 6-3 16,0-5 0-16,0 0-5 16,0-3-1-16,0 0 3 0,3-3-8 15,3 0 0-15,0 1-2 16,3-9-1-16,0 1 1 0,0 2 0 15,3 2 5-15,0 1 1 16,3 10 4 0,-4 3 3-16,1 3-6 0,0-1-2 15,-3 1-3-15,0 2 0 16,-3-2 4-16,0-1 1 16,0-2-17-16,-3-2-7 15,3-1-28 1,-3-5-48-16,0-3 16 15</inkml:trace>
  <inkml:trace contextRef="#ctx0" brushRef="#br0" timeOffset="20">13420 15616 168 0,'0'0'66'0,"0"13"-36"0,0 8-26 16,3-8 15-16,0 6-5 15,-6 5 2-15,3 7-9 16,3 6-2-16,0-2-3 16,6-6-2-16,-9 3 1 0,6-8-15 15,0-9-3-15,0 4-44 16,-9-3-46 0,-3-6 31-16</inkml:trace>
  <inkml:trace contextRef="#ctx0" brushRef="#br0" timeOffset="21">13301 15782 200 0,'0'-18'77'0,"12"13"-42"0,6-1-41 0,-6 4 12 16,6-1-2-1,14-5 2-15,4 3 0 0,6-6-1 16,-1 3-3-16,4 0-17 0,0 0-7 15,-4 6-66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38:59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 11160 48 0,'9'-5'19'0,"-3"5"-10"0,3-13 20 0,-6 10 19 15,0-2 0-15,-3 2 14 16,-3-5-19 0,-6 0-14-16,0-2-6 15,-9-1-14-15,-2 3-1 0,-7-3-1 16,-6 4-3-16,-6 1-1 15,-2 1-1-15,-4 5 1 0,-12 3-4 16,1 7 0 0,2 6-1-16,1 0 0 15,2 0 4-15,4 5 1 0,2 8 1 16,3 11 0-16,6 5-2 16,4 10-2-16,5 6-2 15,6-3 1-15,9 6 1 16,9 10 2-16,3 8 1 15,3 0 1-15,3-5-2 16,3 5-2-16,3 5 1 16,0 0-1-16,0 3-3 15,0-5 2-15,3 5-1 16,-12 3-2-16,-3-1 7 16,-3 1 5-16,-6-9-2 15,-3 9-1-15,-6 0 2 0,-6-1 2 16,-6-4-2-16,-5-9 1 15,-4-5-1-15,3 3 3 16,-5-8-1-16,2-6 2 16,-3-5-2-16,6-10 2 15,4-6-4-15,5-7 1 16,0-6-5-16,6-5 0 16,6-6 1-16,3-2 2 15,4-6-8-15,5-2 0 16,6-2-5-16,8-4 2 0,13-2 1 15,18-2 2 1,0-1 1-16,11 3 1 0,4 3-7 16,2 7-3-16,-2 6 1 15,-7 11 3-15,-2 4 1 16,-6 12 0-16,-4 15 4 16,-14 8 0-16,-6 8-2 15,-9 11 2-15,-9 21 1 16,-15-1 2-16,-6 9-1 15,-8 8 2-15,-7 8-2 16,-6-3 2-16,-2 0 4 16,2 5 4-16,9-10 0 15,6-9 1-15,12-1-4 16,4-1-3-16,11-16 0 0,5-10-1 16,13-6 0-16,12-13 0 15,12-10-7-15,5-9-2 16,4-10-16-16,12-10-6 15,8-6-37-15,18-8-14 16,12-21-41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3:31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2-02T23:53:58.866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 3427 152 0,'-3'0'57'0,"3"0"-30"0,0 0-25 0,0 0 12 16,0 0 2-16,0 0 4 15,3 0 1-15,0 0 2 16,3 0-13-16,3 0 3 0,-6 0 1 15,3 0 1-15,-1 2 1 16,1 1-2-16,3-1-1 16,-6 1-1-16,3 0 0 15,0-1-6-15,0 1-2 0,3 0 0 16,3-1 0-16,-6 1-2 16,3-3 1-16,9 0-2 15,0 0 2 1,-3-3-2-16,-1 1 2 0,1-4 0 15,0 1 1-15,-3 0-2 16,0 0-2-16,0-1 1 16,-3 1 1-16,0-3-1 15,0 3-1-15,0-1 1 16,-6 1-1-16,3-3 0 0,-1 0 0 16,1 0 2-1,0 0 1-15,0 0-4 0,-3 0 1 16,-3-2 0-16,3 2 0 15,-3-5 2 1,0 2-1-16,0 1-1 16,-3-1 1-16,-3 0-1 15,3 1 2-15,-3 2 1 16,0 0-4-16,1 0-1 16,-1 3 1-16,3-3 0 15,-6 0 1-15,3 3 0 16,0-1 0-16,0 1 0 15,3-3-3-15,-6 3 2 16,0-1-1-16,0 1 0 16,0 0 4-16,-3 2 1 15,0-2-1-15,0 0-2 0,3-1-2 16,1 1 1-16,-1 0 1 16,-3-6 0-16,3 3-3 15,0-5 2-15,-6 2 1 16,6 1 2-16,-3 2-1 15,3 0-1-15,-3 0 1 16,3 0 1-16,0 0-1 16,-5 0-1-16,2 0 1 15,3 0 1-15,3-2-3 16,-9-1 0-16,0 1 1 0,-3-1 0 16,6 0 0-16,-6 1 0 15,3-6 0 1,1 3 2-16,-1 0-1 0,-3-3-1 15,6 2 1-15,-9-1-1 16,-6-4 0-16,4 3 0 16,2 0 2-16,3 0 1 15,-3 1-1-15,0-1-2 16,-3 2 1-16,4 1 1 16,-1-3 1-16,6-2 3 15,-6-6-5-15,3 3-3 16,6 0 1-16,-9-1 2 15,1-1 0-15,-1 1-1 16,3 1 3-16,0 0 0 0,0 0 1 16,3 2 0-16,3-4-2 15,-6 4 1 1,7 1-4-16,-7-4 0 16,6 4 1-16,-6-3 2 0,-3 0-1 15,0-1-1 1,3 1-2-16,4-5 1 0,-4-3 1 15,6 2 2-15,-6 1-3 16,6 2-2-16,-6-2 2 16,3 2 2-16,0 0-2 15,0 0 0-15,1 3 3 16,-1-3 1-16,0-5-1 0,3 3-2 16,-3-1-4-16,-3 1 0 15,0-1 4 1,3 3 2-16,1-2 0 0,-1-3 1 15,6 2-2 1,-9 1-1-16,6-1 1 0,0 4 1 16,3-4-3-16,-3 3 0 15,3 1-1-15,0-1-2 16,3 0 0-16,0-5 3 16,-2-6 0-16,2 6 1 15,3 0 0-15,0-3 2 16,3 6-1-16,0-6-1 15,0 0 1-15,0 1-1 16,3 2 0-16,-3 0 0 16,3-1-3-16,3-1 2 15,-3 2 1-15,2-1 0 16,1-4 0-16,0 5 0 0,3 0 0 16,0 0 2-1,3-3-3-15,-3 6-2 0,-3-6 4 16,3 0 1-16,0 6 0 15,3-1-2-15,6 1 3 16,0-3 0-16,2-1-1 16,1 4-2-16,9 0 1 15,-6-1-1-15,3 1-3 16,2 2 0-16,4 8 2 16,-3 0 0-16,3 5 1 15,-4 4 0-15,-2 1 0 16,3 1 0-16,3 2 0 0,-4 1 2 15,-5-1-1 1,3 0 2-16,-6 3-4 0,-6-2-2 16,0-1 2-1,-4 0 0-15,1 3 1 0,-3-2 2 16,0 2-1-16,0 0-1 16,-9-3-8-16,0 3-3 15,0 0-18-15,0 0-7 16,0 0-38-16,0-3-18 15,0 1-13 1</inkml:trace>
  <inkml:trace contextRef="#ctx0" brushRef="#br0" timeOffset="1">550 447 184 0,'-3'0'68'0,"3"0"-36"0,0 0-31 16,0 0 14-16,0 0-2 15,3 0 3-15,-3 0-1 16,0 0 4-16,3 3-11 15,6 2 0-15,0 1-1 0,9-1-3 16,-9-3-1-16,3 4-1 0,3-4 1 16,0 1-2-16,-1 2 2 15,1 1 0 1,0-1 3-16,0 0-5 0,0 1-1 16,-3-1 0-16,-3 3 2 15,0 0 1-15,-3 0 3 16,-3 0 6-16,-3 5 2 15,-3 0-7-15,-3 3-2 16,3 0-1-16,-9 0 2 16,3-3 1-16,-6 0 1 15,3 6-7-15,3-6 0 0,0 0-1 16,3-2 0-16,-3-3 0 16,3 0 0-16,3-3-29 15,3 0-13-15,0-5-53 16,9 3-53-1,0-3 47-15</inkml:trace>
  <inkml:trace contextRef="#ctx0" brushRef="#br0" timeOffset="2">208 1500 156 0,'0'0'57'0,"0"0"-30"0,6 0-18 15,-6 0 14-15,0 3-7 16,3-3 1-16,3 5 3 15,-6 1 2-15,0-1-11 16,3 0 0-16,0 0 2 0,3 1-1 0,-6 2 3 16,0 0-4-1,0 2-1-15,0-2-4 16,0 8-1-16,0-5-6 0,0-1 1 16,0-2 0-16,0 0 2 15,0 0-32 1,0-3-12-16,0-2-32 15,0-6-53-15,3-5 31 16</inkml:trace>
  <inkml:trace contextRef="#ctx0" brushRef="#br0" timeOffset="3">238 1268 208 0,'-3'-3'77'0,"3"6"-42"0,0-3-41 0,0 0 14 16,0 0-12-16,3 2 1 0,3 6-48 15,0-3-20-15,0 9-2 16,3-1 3-16</inkml:trace>
  <inkml:trace contextRef="#ctx0" brushRef="#br0" timeOffset="4">476 1307 176 0,'-6'-16'68'0,"3"16"-36"0,3-13-20 16,-6 10 19-16,3-2-3 15,-6 3 3-15,6-1-8 0,-3 0-4 16,3 3-11-1,-3 6-7-15,-3 1-2 0,3 15 1 0,6-1 0 16,-6-3-3-16,6 14 0 16,0-5 2-16,6 7 0 15,-6-5-2-15,0 5 2 16,-6 6-15-16,3-6-6 16,0-4-16-16,0-17-6 15,0 0-47 1,1-5-21-16,-7-5 56 15</inkml:trace>
  <inkml:trace contextRef="#ctx0" brushRef="#br0" timeOffset="5">279 1479 184 0,'0'-13'68'0,"0"13"-36"0,6 13-18 16,3-13 22-1,-3-2-9-15,9 2-1 0,-3 0-9 16,0 0-2-16,6 0-9 15,-3 0-4-15,9 0-1 0,-1-3-48 16,-5 0-18-16,3 1-40 16</inkml:trace>
  <inkml:trace contextRef="#ctx0" brushRef="#br0" timeOffset="6">913 1466 140 0,'0'0'55'0,"0"0"-30"0,0 5-21 0,0-2 15 0,0 2 2 16,0-2 4-16,0 5-7 15,0 0-3-15,0 8-8 16,0-1-3-16,0 9 0 0,0 0 0 15,0 0 2-15,0-3-1 16,-6 3 0-16,4-3 1 16,-1 3 1-16,0-6-1 15,0 1 1-15,3-3-2 16,-3-3 0-16,3 0-6 16,0-2-1-16,0-1 3 15,0-2 3-15,0-2 5 16,-9-4 2-16,6 1-3 15,0-6-3-15,0 1 0 0,0-9 1 16,3 3 1-16,0-2 1 16,0-1-4-16,0-8-3 15,3 4 0-15,0-9-1 16,0-11 0-16,0 4 0 16,6 1-3-16,-9 12 2 15,3 2 1-15,3-8 0 16,-1-2 2-16,4 2 1 15,3 5-1-15,3 4-2 16,-6 4-2-16,3 6 1 16,6 5 1-16,-6 5 0 15,-3-2 0-15,3 10 2 0,0 0 3 16,-4 3 2-16,1 5 1 16,-3-5 2-16,0-3 1 15,-6 3 1-15,-3 5-4 16,-3-7 0-16,3-4-5 15,-11-2 0-15,8 0-1 16,-12-5-2-16,6-1-6 16,-3-2-1-16,0-2-13 15,0-1-4-15,9 3-23 16,-3-3-9-16,6 1-64 16</inkml:trace>
  <inkml:trace contextRef="#ctx0" brushRef="#br0" timeOffset="7">1208 1429 188 0,'-3'3'71'0,"3"-9"-38"0,0 4-14 0,0 2 23 0,0 0-10 16,0 0-1 0,3 0-5-16,6 0 1 0,-6 0-15 15,6 0-2-15,3 0 0 0,3 0-6 16,3 0-2-16,-1-3 1 15,-2 0 0-15,3 3-6 16,-3 0 0-16,-3 0-28 16,0 0-11-16,-3 0-30 15,0 0-10-15,-3 3-16 16</inkml:trace>
  <inkml:trace contextRef="#ctx0" brushRef="#br0" timeOffset="8">1247 1500 200 0,'0'0'74'0,"0"0"-40"0,0 0-40 16,3 3 47-16,0-3-16 15,6 0-10-15,9 0-4 16,-1 0-7-16,-8 0-3 0,6 0 0 15,0 0-19-15,0 0-8 16,3 0-30-16,0 3-15 0,-3-1-11 16</inkml:trace>
  <inkml:trace contextRef="#ctx0" brushRef="#br0" timeOffset="9">1664 1447 132 0,'0'14'52'0,"0"-14"-28"0,0 37-13 0,0-32 18 16,0 6-2-1,0-1 2-15,0 3-10 0,0-2-1 16,0 2-11-16,0-2 0 0,0 2 0 16,0-5-6-16,0 0 0 15,0-3 1-15,0-2 1 16,0-1-4-16,0-4 1 15,0-1-2-15,0-5-2 16,0 3 0-16,3-3 0 16,2 0 3-16,-5-5 0 15,3 2 1-15,3-2 2 16,0 2-3-16,6 1-2 0,12-6-1 16,-12 8 3-1,0 0 0-15,0 5 3 0,6 6 1 16,-9 5 1-16,-1-3 0 15,-2 9 2-15,3 4-1 16,-3-5 2-16,-3 1-4 16,3 4-2-16,-6-5-5 15,3-2 0-15,0-1-25 16,0-4-10-16,0-1-55 16</inkml:trace>
  <inkml:trace contextRef="#ctx0" brushRef="#br0" timeOffset="10">1899 1545 196 0,'3'6'74'0,"-3"-6"-40"0,6 8-24 0,0-6 17 15,5 1-7-15,-2-1-1 16,0-2-7-16,0 0-2 15,3-2-6-15,0 2-5 0,-6-3 0 16,6-7-6-16,0-1 0 16,-6-5-8-1,-3 3 4-15,-3 0 3 16,-3 2 3-16,0 3 0 16,0 3 1-16,-3 2 0 0,3 1 3 15,-6 7 2 1,0 3 6-16,0 5 6 15,6 0 6-15,3 1 3 0,0-4-5 16,0 6-2-16,0 8-5 16,9-3-1-16,-6-3-8 15,3-7 0-15,0-3-6 16,0 0 1-16,6-3-22 16,-3-5-11-16,3 0-18 15,0-5-8-15,-1-6-26 16</inkml:trace>
  <inkml:trace contextRef="#ctx0" brushRef="#br0" timeOffset="11">2101 1543 204 0,'-3'8'77'0,"3"-8"-42"0,0 21-21 0,0-13 20 16,3 0-13-16,0 0-4 15,3 0-8-15,0 2-1 16,0-2-5-16,0-3 0 0,0 1 1 15,0-4-9-15,0-2-2 16,0 0-7-16,3-2-2 16,0-1 4-16,-1 0 3 15,-2 1 2-15,0 2 5 0,0 0 1 16,3 2 1 0,0 1 0-16,0 2 2 0,6 1 12 15,0-4 6-15,3-2 5 16,-6-2 2-1,0-1-3-15,2-5-1 0,-2 0-10 16,-3-3-3-16,0 1-6 16,-3-3-1-16,0-9-1 15,-6 9-2-15,0 3-26 16,-6-4-10-16,-6-1-46 16,-3 1-20-16,3 4-1 15</inkml:trace>
  <inkml:trace contextRef="#ctx0" brushRef="#br0" timeOffset="12">2768 1294 160 0,'0'-3'60'0,"3"1"-32"0,0 4-24 16,-3 6 13-16,3 0 7 15,-3 8 5-15,3 3-11 0,-3 7-3 16,0 8-9-16,0 1 0 0,0-9 1 16,0-5 1-1,0 6 0-15,-3 7-4 0,0-13-3 16,3 1-3-16,0-6-1 15,0-3-20-15,-3-5-8 16,0 0-61 0,0-8-34-16,3-6 56 15</inkml:trace>
  <inkml:trace contextRef="#ctx0" brushRef="#br0" timeOffset="13">2744 1307 184 0,'-6'-21'68'0,"6"10"-36"0,3 4-24 16,0 4 18-16,3 0-9 15,0-2-2-15,6 2-2 16,0 1 1-16,6 2-7 16,8 2-6-16,-5 9-2 0,-3 7 1 15,-3 1 2-15,-3 2 8 16,-3 0 3-16,-3-2-2 15,-6-1 1-15,-6-2-5 16,-3 0-2-16,-3 3-2 16,-3-9-3-16,0 3-8 15,0-7-5-15,0-4-13 0,4-2-6 16,2 0-27 0,6 0-10-16,0 0-15 15</inkml:trace>
  <inkml:trace contextRef="#ctx0" brushRef="#br0" timeOffset="14">2979 1455 164 0,'-3'3'63'0,"3"-3"-34"0,-3 16-16 0,0-8 19 15,0 2-3-15,0 1 3 0,0 0-14 16,0 2-3-1,0 3-9-15,3 0-2 0,0 2 2 16,3-2-3-16,6-3-2 16,3-2 4-16,0-3 4 0,3-3 1 15,0-5 2-15,6-5 0 16,-3-3 2-16,-4-5-7 16,-2-1-4-16,-3 1-2 15,-3-5 1-15,-3-1 3 16,-9 3 2-16,-3 0-3 15,0 3-3-15,-3 0 0 0,1 5-1 16,-1 3-16 0,0 2-4-16,0 3-14 0,3 0-4 15,3 0-22-15,3 3-68 32</inkml:trace>
  <inkml:trace contextRef="#ctx0" brushRef="#br0" timeOffset="15">3205 1442 212 0,'3'5'79'0,"3"6"-42"0,-6-6-43 15,3 9 67-15,0 1-21 0,-3 1-16 16,3 0-11-1,-3-3-10-15,3 1-5 0,-3-4 1 0,3 1-17 16,-3-1-8-16,0-2-39 16,3-2-18-1,-3-1-12-15</inkml:trace>
  <inkml:trace contextRef="#ctx0" brushRef="#br0" timeOffset="16">3292 1466 200 0,'3'5'77'0,"12"8"-42"0,-7 1-23 16,-5-4 19-16,0 1-12 0,-3-1-3 16,0 1-9-16,0 0-3 15,0-1-2 1,0-2-2-16,0 0 1 0,0-3-4 15,0-5 2-15,0 0-10 0,6 0-3 16,0-2-2-16,0-6 2 16,0-3-1-16,0 1 2 15,0-6 7-15,3 3 3 16,0 2 9-16,0 3 6 16,0 8 5-16,0 8 2 15,0 0-2-15,0 2 2 16,0 1-10-16,-3 0-3 15,0 2-9-15,-4 0-2 16,1-2-1-16,0-3 2 0,0-3-36 16,0-2-15-1,-3-3-43-15</inkml:trace>
  <inkml:trace contextRef="#ctx0" brushRef="#br0" timeOffset="17">3569 1244 212 0,'0'-3'82'0,"3"6"-44"0,-3-3-36 15,0 0 19-15</inkml:trace>
  <inkml:trace contextRef="#ctx0" brushRef="#br0" timeOffset="18">3574 1262 394 0,'6'24'26'0,"0"2"-12"0,0 6-5 0,3 3 1 15,-3 2-6 1,-3 0-2-16,0 0-1 0,0 0-1 15,-3-3 2-15,3-2 1 16,0-8-23-16,-3-6-12 16,0-4-27-16,0-4-13 15,-3-5-24 1</inkml:trace>
  <inkml:trace contextRef="#ctx0" brushRef="#br0" timeOffset="19">3461 1400 228 0,'0'0'88'0,"3"2"-48"0,3 1-27 16,0 0 24-16,6-3-10 16,3 2-1-16,9-2-11 15,3 0-4-15,-1-2-6 16,4-1-4-16,-6 0 2 0,0-2-9 15,-6 3-1-15,-3-1-29 16,-7-2-12-16,-2 2-26 16,-3-2-11-16,-3 2-3 15</inkml:trace>
  <inkml:trace contextRef="#ctx0" brushRef="#br0" timeOffset="20">3229 1278 212 0,'0'0'82'0,"6"-10"-44"0,0 17-44 0,0-4 12 15,0 0-9-15,3-6 2 16,6-2-54-16,6 0-23 15,2-1 4-15,4-2 3 0</inkml:trace>
  <inkml:trace contextRef="#ctx0" brushRef="#br0" timeOffset="21">4033 1236 212 0,'0'-6'82'0,"0"6"-44"0,-3-2-44 15,-3 2 53-15,0 2-14 16,-3 4-12-16,0 7-7 15,-3 8-9-15,-3 6-2 0,0 2 1 16,1 0 2-16,2 8 3 16,6-3-4-16,3-5-1 0,3 0-2 15,6-2-2 1,0-6-2-16,3-2-1 16,2-6-16-16,7 0-7 0,6-8-25 15,0-5-7-15,0-2-45 16</inkml:trace>
  <inkml:trace contextRef="#ctx0" brushRef="#br0" timeOffset="22">4208 1241 184 0,'0'-3'71'0,"12"3"-38"0,-18 3-25 16,6-3 27-16,12 11-7 16,0 10-10-16,0 0-4 15,0 3-8-15,0 2 5 0,-3 1 4 16,-3 7 10-16,-3-2 5 16,-3 0-3-16,-3-3-2 15,-6 0-11-15,-6-3-6 16,3 1-5-16,0-9 0 15,0-2-18-15,3-5-6 16,0-3-32-16,4-3-11 0,2-5-64 31</inkml:trace>
  <inkml:trace contextRef="#ctx0" brushRef="#br0" timeOffset="23">4503 1387 324 0,'12'-3'121'0,"-24"3"-66"0,6 5-60 0,6-5 20 15,0 3-11-15,0-3-3 16,0 0-27-16,0 0-12 16,0 3-69-16,-3 2-29 15,-6 3 42-15,6 0 23 16</inkml:trace>
  <inkml:trace contextRef="#ctx0" brushRef="#br0" timeOffset="24">4461 1609 228 0,'15'10'88'0,"-15"4"-48"0,-12 7-27 0,9-11 22 0,1 9-7 15,-1 5 0-15,-3 0-15 16,-3-3-8-16,0-3-3 16,-3-2-11-16,0 0-2 0,-3-5-65 15,-3-1-29-15</inkml:trace>
  <inkml:trace contextRef="#ctx0" brushRef="#br0" timeOffset="25">1116 3448 140 0,'-9'0'52'15,"6"0"-28"-15,0 2-19 0,3-2 13 16,0 0-12-16,0 0-4 0,0 0 3 15,0 0 1-15,0 0-2 16,3 6 4-16,3-4 2 0,0 1-1 16,6 0 0-16,6-3-3 15,-4 0 1-15,4 0 0 16,0 2 3-16,12 1-1 16,3 2 2-16,-6 0-4 15,5 3 1-15,-2 8-7 16,-6 3-3-16,6 2 3 15,-1 0 3-15,-5 3-3 16,0 5-1-16,-3 3 0 0,0 0 2 16,-9-1-1-16,-1 1-1 15,-2 0 1 1,0 0-1-16,0 2 0 16,-9 6 2-16,0-6-1 0,0-5 2 15,-6 0 0-15,3-5 1 16,-3 0-2-16,-6 0-2 15,-2-3-2-15,-4 3 1 16,0-1 1-16,-3-1 2 16,0-1-1-16,0 0-1 15,-5 0 1-15,-1 3-1 16,0 2-3-16,0-2 2 0,0-3 1 16,1 6 2-16,2 2-1 15,-6 0-1-15,9-3 3 16,-6-2 0-1,4 0-4-15,-4-3 1 0,3 0 0 16,-6 6 2-16,3-1-3 16,-2-2-2-16,-4 0 2 15,0 0 2-15,-5 0-2 16,5-1 0-16,-6 1 1 16,6 0 2-16,4 0 1 0,-1 2 3 15,-9 6 1 1,6 0 1-16,4 0-7 0,-1 2 0 15,0-5-3 1,3 5 0-16,0-2 4 16,-2 0 3-16,-1 2-4 15,-6 1-1-15,9-1 4 0,4 3 2 16,-1 6 0-16,3 1-1 16,0-4-3-16,0 5-2 15,-3 3 1-15,7-3 1 16,-1 0 1-16,6 2 1 15,-9 4 0-15,3 2 2 16,6-1-1-16,-3 4 2 16,6-3 0-16,9-5 1 15,0-3-2-15,6-3-1 16,3-2-1-16,6-6 0 16,9-2-2-16,3-6 1 15,9-2-4-15,-1-5 0 0,1-6-6 16,6 0-3-16,-4-2-5 15,-5-6-2-15,-3-3-21 16,-6-4-10-16,-1-3-68 16</inkml:trace>
  <inkml:trace contextRef="#ctx0" brushRef="#br0" timeOffset="26">571 5906 220 0,'-24'5'82'0,"24"-2"-44"0,0-1-44 0,0 4 14 16</inkml:trace>
  <inkml:trace contextRef="#ctx0" brushRef="#br0" timeOffset="27">559 5937 360 0,'15'14'13'15,"0"-4"-6"-15,6 1-4 16,-3 2-2-16,3 0-1 0,-1 0 2 15,1 3-3-15,-9 3 0 16,0 2 3-16,-6-2 3 16,-6 4 9-16,-6 4 3 15,-3-3 7-15,-3-3 2 16,-3-3-9-16,0-4-3 0,1-6-8 16,-4-1-4-1,6-1-23-15,-3-6-9 16,9-8-60-16,9-3-24 0,6-10 13 15</inkml:trace>
  <inkml:trace contextRef="#ctx0" brushRef="#br0" timeOffset="28">1652 4310 140 0,'0'0'55'0,"0"3"-30"0,3 2-12 0,-3 0 17 16,3 3 2-16,0 0 4 16,0 6-9-1,0-1-2-15,2 8-14 0,-5-3-7 0,0 1 2 16,0 0-2-1,0-6-6-15,0 0-3 16,-5-2-42-16,2-4-17 16,0-4-33-1</inkml:trace>
  <inkml:trace contextRef="#ctx0" brushRef="#br0" timeOffset="29">1637 4236 200 0,'-6'-5'77'16,"6"5"-42"-16,6 0-48 0,-3 0 9 15,3 2-22-15,0 1-9 0,0 0-39 16,3-1-15-16</inkml:trace>
  <inkml:trace contextRef="#ctx0" brushRef="#br0" timeOffset="30">1857 4128 204 0,'-12'-11'77'0,"6"6"-42"0,0 2-30 16,3 3 19-16,-3 0-9 0,0 5 0 16,-6 1-9-1,3 7-2-15,4 5-2 16,-1 9-4-16,9 5 1 0,0 2 1 0,-1 8 0 15,1-5 0-15,0 3 2 16,0-8-3-16,0-3 0 16,0-5-19-16,-3-8-7 15,0-3-120 1,-3-10 42 0</inkml:trace>
  <inkml:trace contextRef="#ctx0" brushRef="#br0" timeOffset="31">1675 4308 240 0,'3'-3'90'0,"9"3"-48"0,21-3-45 15,-18 3 16-15,3 0-7 16,3 0-1-16,2 0-17 16,1-2-6-16,-6 2-86 15,0-3-38 1</inkml:trace>
  <inkml:trace contextRef="#ctx0" brushRef="#br0" timeOffset="32">2289 4321 160 0,'-6'10'60'0,"6"-2"-32"0,0 6-24 0,0-1 15 16,0 8 4-16,0 0 6 15,0 6-10-15,0-1-1 0,3 6-10 16,0 0-3-16,-3-3-1 16,0 0-2-16,0-3 1 0,0-5-4 15,0-2 0-15,0-6-1 16,0-2-2-16,0-9-4 15,-3-2 0-15,0-2 4 16,3-6 2-16,-3-5 2 16,0-3 2-16,0-3-1 15,3-2 2-15,0-3-2 16,0-2 2-16,0-3-2 16,3-6 2-16,0 3-2 15,3 1-1-15,0 2 5 16,3 2 1-16,2 3 0 15,1 3 1-15,0 8 0 0,6 5 1 16,0 5-4-16,0 9-1 16,-3 4 5-16,-3 14 5 15,-3-5 2-15,-4 4 0 16,-5-1 1-16,-8-1 0 16,-1-5-6-16,-3-1-4 15,-3-4-3-15,0 0-3 16,0-3-15-16,0-6-5 15,3-2-21-15,0 0-7 16,3-5-14-16,3 2-4 0</inkml:trace>
  <inkml:trace contextRef="#ctx0" brushRef="#br0" timeOffset="33">2565 4268 276 0,'-3'-3'104'0,"3"3"-56"0,3 0-36 16,-3 0 24-16,3 0-8 0,3 0 0 15,3 0-11 1,3 0-5-16,3 0-7 15,6 0-4-15,0 0 0 0,0 0-1 0,-1 0 0 16,-2 0-7-16,0 0 0 16,-6 3-21-16,0-3-9 15,-3 3-32-15,0-1-13 16,-3 1-32 0</inkml:trace>
  <inkml:trace contextRef="#ctx0" brushRef="#br0" timeOffset="34">2604 4405 248 0,'-12'3'93'0,"15"-3"-50"0,6 21-48 0,-6-23 17 0,3-1 0 16,6 0 2 0,9 1 1-16,3-1 1 0,-1 0-8 15,-2 1-5-15,3 2-2 0,-3 0-10 16,-3 0-4-16,-3-3-73 15,-3 0-69 1,-6 1 42-16</inkml:trace>
  <inkml:trace contextRef="#ctx0" brushRef="#br0" timeOffset="35">2967 4347 156 0,'-3'8'57'0,"6"0"-30"0,-3 19-21 0,0-12 15 15,0 7 6-15,3-4 6 16,-3 1-9-16,0-3-4 0,3-1-11 16,-3-1-4-16,0-4-1 0,0-2 0 15,0-3 0-15,0 1-2 16,0-6-2-16,0-3-4 15,0-2 0-15,0-6-3 16,0 1 0-16,3-12-3 16,3-1-1-16,3-1 6 15,0 3 2-15,3 2 0 16,0 3 2-16,0 3 3 16,0 5 1-16,3 3 1 15,-4 2 2-15,7 6 6 16,-3 7 2-16,-3 9 1 15,-3 2 1-15,-3 0-6 0,-3 0-2 16,-3-2-4-16,-3-3-1 16,3 0 1-16,3-6 2 15,3-2-21-15,-3-2-7 16,0-6-35-16,3-6-14 16,3-2-27-1</inkml:trace>
  <inkml:trace contextRef="#ctx0" brushRef="#br0" timeOffset="36">3208 4390 252 0,'-6'13'93'0,"6"3"-50"0,6-6-46 0,0-4 19 0,0-1-1 16,0 0 3-16,3 0-3 15,0-2 1-15,0 0-9 16,0-3-4-16,0 0-2 0,-3-3 1 15,6 3 3-15,-3-8-2 16,-3-5-2-16,0 0 0 16,-9 2-1-16,6 1-3 15,-9-1 0-15,0 0-3 16,-3 1 1-16,0 2 1 16,-3 3-1-16,0 2-1 15,0 6-1-15,3 2 4 16,0 5 1-16,0 6-1 15,3 3 2-15,0-1 1 16,3 4 2-16,3-4 1 0,3 1 3 16,3-1-3-16,3-5-2 15,0 1 0-15,0-7 1 16,3-1-14-16,3-6-5 16,3-3-24-16,0-5-9 15,-3 0-9-15,-4-2-2 16,-2-1 3-1,0-5 21-15,-3-8 40 16,0 6 33-16,-3 5 17 16</inkml:trace>
  <inkml:trace contextRef="#ctx0" brushRef="#br0" timeOffset="37">3363 4416 287 0,'3'8'48'0,"0"3"-25"16,0 2 1-16,0 0 2 16,0 0-10-16,3-2-3 0,0-1-8 15,0-2-2 1,0-2-1-16,0-1-2 15,0-5-2-15,3 0-1 0,0-3-5 16,0-2 0-16,-4 0-1 16,1 2 1-16,-3 0 5 15,0 3 1-15,3 0 2 16,0 3 0-16,0-3 2 16,0 3 1-16,3-3 7 15,0 0 4-15,6-6 4 16,-3 4 3-16,0-9 13 15,3-7-12 1,-9-1-2-16,0 3-8 16,-9 0-2-16,0 3-6 0,-3 0-1 15,-3 2-21-15,0 1-10 16,0 2-48-16,3 0-19 16,0 0-29-1</inkml:trace>
  <inkml:trace contextRef="#ctx0" brushRef="#br0" timeOffset="53">6685 5882 216 0,'-9'-21'82'0,"3"15"-44"0,-9-4-38 0,3 5 16 16,-6-3-14-16,-20-11 0 0,-13-5 0 15,-17-2 1-15,-16-1-1 16,-23 1 3-16,-24-1 1 0,-21 12-5 16,-26 7 0-16,-10 13-1 15,-8 5 2-15,-4 25 10 16,4 2 7-16,11 3-10 15,13 13-2-15,11 2-7 16,21 6-3-16,30 10-1 16,30-4 3-16,32-7-11 15,39 1-4-15,36-11 5 16,38-10 4-16,54-8 2 16,51-14 1-16,41-20 3 0,39-3 0 15,24-9 7 1,9-10 4-16,3-18 8 15,-6 0 3-15,-30-6 7 0,-27 1 5 16,-33 7-9-16,-41-2-2 16,-39 4 2-16,-32 4 5 15,-34 2-21-15,-38 3-6 16,-32 3-18-16,-28-3-5 16,-26 5-5-16,-22 13 1 15,-20 6-24-15,-6 8-10 16</inkml:trace>
  <inkml:trace contextRef="#ctx0" brushRef="#br0" timeOffset="54">7813 6136 140 0,'-3'2'55'0,"3"1"-30"0,-3 0-14 0,0-1 15 0,0-2-10 15,-3 3-2-15,-3-3-2 16,-3 0 0-16,1-3-6 16,2-2 3-16,0-3 1 0,3 0-5 15,3-2-3-15,6-1 1 16,3 3 2-16,3 3-4 15,0 2-1-15,2 6-2 16,1 2 0-16,-6 0 2 0,0 1 2 16,-3 2 5-16,-6-3 4 15,-6 0-2 1,-3 1 0-16,-5-4 1 16,-4-4 1-16,3-1 1 0,3-2 2 15,3-3-7-15,3 0-2 16,3 2-5-16,6 4-1 15,6 2-4-15,0 2-1 16,3 6 0-16,0 3 4 16,0 2 1-16,-3-2 3 15,-3-1 1-15,-3 6 1 0,-3-5 0 16,0-6 2-16,-6-2-3 16,0-1-2-16,0-2-3 15,0-8 1 1,3 3-32-16,0-3-13 0,6 3-67 15</inkml:trace>
  <inkml:trace contextRef="#ctx0" brushRef="#br0" timeOffset="55">7846 6062 72 0,'3'-3'30'0,"9"6"-16"0,-6-3-12 0,-6 0 9 0,0 0 4 16,0 0 5-16,0 0 1 16,0 0-1-16,0 0-6 15,0 0 1 1,-3 0-5-16,0 0-5 15,0 0 10-15,3 0 7 0,-3 0-5 16,0 0-2-16,0 0-4 16,3 0-2-16,0 0-1 0,-3 0 0 15,0 0 0-15,0 0 2 16,0 0-5-16,3 0-1 16,-3 0 0-16,0 0 0 15,0 2-2-15,-6 4 1 16,0 2-4-16,-6 5-2 15,-6 8 2-15,-5 11 0 16,-10 7-2-16,-9 9 0 16,-2 5 2-16,-10 11 2 15,-11 15 0-15,-7 3 2 16,-2 3-2-16,-1-1-1 0,1-2 1 16,-3 6-1-16,-4-6 11 15,1 0 7 1,-3 0-7-16,-1 0-3 0,1-3-3 15,9 0 1-15,-1-7-5 16,7-9-1-16,5 1 0 16,10-9 0-16,8-10 2 15,9-8 1-15,7-5-1 16,5-3 1-16,0-5-2 16,6-3-1-16,3-2-2 15,1-1 1-15,2-4-8 16,9-4-2-16,-3 1-12 15,6-3-3-15,3-3-15 16,6-2-6-16,0-3-48 16</inkml:trace>
  <inkml:trace contextRef="#ctx0" brushRef="#br0" timeOffset="56">6322 7329 168 0,'-15'-3'66'15,"18"3"-36"-15,-3 0-31 0,0 0 15 0,0 3-1 16,-6 5 4-16,-3 8 8 16,-3 10 5-16,-6 17-16 15,-6 10 5-15,-2 7 2 0,-1 4-9 16,3-8-2-16,3-4-4 15,3-7-1-15,4-5-1 16,5-3 2-16,6 3-1 16,0-19 0-16,3-2-3 15,6-6 1-15,5-11 0 0,7-2 1 16,9-8-5 0,15-5 1-16,2-3 0 15,7-2 0-15,3 2-5 0,-4 0 1 16,-2 3-18-16,-3 2-8 15,-7 6-53 1,-5 2-63-16,-9-5 37 16</inkml:trace>
  <inkml:trace contextRef="#ctx0" brushRef="#br0" timeOffset="57">6277 7829 100 0,'0'0'38'0,"3"0"-20"0,9 0-8 0,-6 0 14 16,0 0-7-16,3-2-2 0,3-1-4 15,0 0 0-15,6 1-6 16,-1-1 1-16,4-2 1 0,-3-1-3 16,12 1-3-16,-3 0-7 15,2-1-1-15,1 1 7 16,3 0 7-16,0 2-3 16,-1 1-2-16,4-6-56 15,0 2-44 1,0 1 32-16</inkml:trace>
  <inkml:trace contextRef="#ctx0" brushRef="#br0" timeOffset="58">7093 7649 200 0,'6'-13'74'0,"0"13"-40"0,12-3-40 0,-7 3 12 16,1-2-6-16,3-1 0 15,6 0-3-15,-3 3 0 16,3 0 2-16,-3 0 0 0,2 0 1 16,-2-2-29-16,0 2-13 15,3 0-31 1</inkml:trace>
  <inkml:trace contextRef="#ctx0" brushRef="#br0" timeOffset="59">7614 7594 152 0,'9'-6'57'0,"-3"6"-30"0,5-2-32 16,-2 2 10-16,6 0-8 15,3 0 2-15,0 0-63 16,0 0-27-16</inkml:trace>
  <inkml:trace contextRef="#ctx0" brushRef="#br0" timeOffset="60">8072 7596 148 0,'9'-2'55'0,"-3"2"-30"0,3 0-32 0,3 0 8 15,3 0-20 1,0 2-5-16,2 1-32 16,1 2-12-16</inkml:trace>
  <inkml:trace contextRef="#ctx0" brushRef="#br0" timeOffset="61">8914 7760 84 0,'12'-2'33'15,"3"4"-18"-15,6 1-53 0,-12 0-11 0</inkml:trace>
  <inkml:trace contextRef="#ctx0" brushRef="#br0" timeOffset="62">9182 7697 208 0,'3'0'79'0,"6"16"-42"0,-3 5-45 0,3-13 10 15,6 2-3-15,0 1 0 16,0 2 1-16,0 3 2 16,3 0-1-16,-4 3-1 0,-2-4 3 15,-3 1-4-15,-6-2-2 16,-6-4 2-16,-6-2 2 15,-3 0 2-15,-8 0 1 0,-1-3-33 16,3 6-15-16,3 5-38 16</inkml:trace>
  <inkml:trace contextRef="#ctx0" brushRef="#br0" timeOffset="63">12084 8268 168 0,'12'-18'66'0,"-12"10"-36"0,-3-3-22 0,0 9 16 16,-6-9-8-16,-5-7 1 15,-19 2-6-15,-12-3 1 16,-17-5-7-16,-16 1 4 0,-14-1 1 16,-15 8-5-16,-12 3-1 15,-15 10-4-15,-9 6-1 16,0 10 1-16,0 13 2 0,6 9 1 15,12 7 1 1,12 24 2-16,21 6 1 0,23 4-10 16,22-7-3-16,26-8 3 15,30-5 3-15,27-6 1 16,35-8 2-16,36 1 0 16,33-9 3-16,27-8-1 15,20-12 0-15,13 1-3 16,5-15-2-16,-8-5 3 15,-16-11 0-15,-20-7 5 16,-21-1 5-16,-27-8-1 16,-27-2 3-16,-23-3-6 0,-25-16-1 15,-29-3-2 1,-29-2-1-16,-22 0-6 16,-27-1-1-16,-11 12-19 0,-9 7-9 15,5 14-72 1,-5 2-60-16,15 5 56 15</inkml:trace>
  <inkml:trace contextRef="#ctx0" brushRef="#br0" timeOffset="64">11581 8501 124 0,'9'8'46'0,"-6"0"-24"0,0 3-19 16,-3-6 10-16,-3 0-2 15,-3 1 1-15,-3-1-4 16,-8 0 0-16,-1-2-5 16,3-3 7-16,3 0 3 0,0-3 0 15,3-2 0-15,6 0-10 16,9-3-1-16,6 0-2 0,0 0 0 16,0 5-3-16,0 3 0 15,-3 3 2-15,0 5 0 16,0 2-46-1,2 3-55-15,4 6 19 16</inkml:trace>
  <inkml:trace contextRef="#ctx0" brushRef="#br0" timeOffset="65">11635 8647 104 0,'-6'-6'41'0,"3"-1"-22"0,0 1 0 16,3 6 18-16</inkml:trace>
  <inkml:trace contextRef="#ctx0" brushRef="#br0" timeOffset="66">11623 8626 272 0,'3'-6'29'0,"3"6"-15"16,3 3-12-16,6 2-3 0,3 3 5 15,11 0 5-15,10 3-1 16,12 5 1-16,11 5-3 16,10 8-1-16,8 18-1 15,12 4 0-15,10-1-2 16,14 11 1-16,6 0 0 15,15 0 3-15,11 13 3 16,7-3 5-16,6-2-4 16,-6-3 2-16,0-2-7 0,-7-12-3 15,-11-1 3-15,-12-4 1 16,-3-10 6-16,-20-5 3 16,-13 0 5-16,-15-8 2 15,-11-3-7-15,-13-5-4 16,-11 2-6-16,-9-10-2 15,-6-3 1-15,-7 1 0 0,-5-4-2 16,-6-7 1 0,-6-3-2-16,-3 0 2 15,0 0-2-15,-3 0 2 16,3 3-7-16,-3 0-1 16,4-1-9-16,-1 1-4 0,0 3-32 15,3-1-13-15,0 3-24 16,0 0-53-1,6 3 34-15</inkml:trace>
  <inkml:trace contextRef="#ctx0" brushRef="#br0" timeOffset="67">14365 9480 140 0,'-12'-26'52'0,"9"26"-28"0,-3-3-28 0,3 3 8 16,0 0-7-16,-3 0 2 15,0 0 12-15,0 3 5 16,3-1-8-16,0 4 9 0,0 4 5 16,6 6 0-16,6 0-1 15,9 5-5-15,8 11 0 16,10 10-9-16,6 9-2 15,8-1-3-15,10 0-2 16,6-2 3-16,-7-1 0 16,-8-10-4-16,-10-5-1 0,-8-5 7 15,-12-6 6-15,-21-3 10 16,-15-2 7 0,-15 0-13-16,-11 0-3 15,-10-6-8-15,-6-2-1 0,-11-2-3 16,-1-1-1-16,-2 0-8 15,3 1-4-15,8-1-46 16,6 0-21-16,10 3-28 16</inkml:trace>
  <inkml:trace contextRef="#ctx0" brushRef="#br0" timeOffset="68">8045 183 236 0,'-21'-27'88'0,"4"9"-48"0,-13 2-45 16,12 11 17-16,-21-6-9 15,-23 0-2-15,-28-2-3 16,-35-3 1-16,-29-8 1 16,-34 6-3-16,-35 2 0 0,-27 8 2 0,-24 13 0 15,-12 6 1-15,-5 8 2 16,-4 4 1-16,12 17 1 15,18 0-2-15,24 10 1 16,36 19 0-16,38 0 1 16,45-1-5-16,45-4-1 15,50 5 1-15,57 2 0 16,65 8 5-16,60-10 2 16,71-5 2-16,54-14 2 15,53-13-1-15,39-16 2 16,39-15-4-16,14-14-2 15,7-24 9-15,-3-5 2 16,-19-6-3-16,-32 4 0 0,-47-1-8 16,-51-2-3-16,-45-1 1 15,-63 1 0-15,-55-13 3 16,-64-4 3-16,-53 1-9 16,-59 0-2-16,-69-3 1 15,-57 3 2-15,-41 2 4 16,-21 14 4-16,-12 10-6 15,-3 11-2-15,21 13-8 16,26 11-3-16,25 7-76 16,38 17-35-16,42-11 2 15</inkml:trace>
  <inkml:trace contextRef="#ctx0" brushRef="#br0" timeOffset="69">9751 508 192 0,'0'0'71'0,"0"8"-38"0,0 3-41 15,0-6 12-15,0 3-4 16,-3-3 2-16,-6 0 1 15,0-2 1-15,-3 0-2 16,0-3 1-16,0-3 2 0,3-5 7 0,3-2 4 16,3-4-8-16,9-7-4 15,6-8-3-15,6 3-1 16,3 7-5-16,3 6 1 16,3 13 0-16,-4 10 2 15,-5 4 1-15,-3 4 3 16,-6 1-1-16,-3-1-1 15,-9-2 9-15,-3-3 4 16,-6-2 0-16,0-3 0 0,0-5-1 16,0-3 2-16,4-3-1 15,2-5 0-15,6-5-7 16,3-8-4 0,5 5-4-16,1 2-1 0,3 14-3 15,0 3 1-15,-3 8 1 16,-3 2 2-16,-6 3 3 15,-6 0 2-15,-3 2-1 16,-3-2 1-16,0-5-2 16,1-3 2-16,2 0 2 15,0-11 2 1,3-2-3-16,6-3-3 16,6 0 2-16,3 0-7 15,2 5 1-15,1 0-1 16,-3 6-1-16,0 2 4 15,-3 1 2-15,-6-1 2 16,-3 3 1-16,-3-5-2 16,0-1 1-16,0 4-15 0,0-6-5 15,3 0-92 1,3-3-54-16,6-5 73 16</inkml:trace>
  <inkml:trace contextRef="#ctx0" brushRef="#br0" timeOffset="70">9831 519 124 0,'3'-8'46'0,"-3"8"-24"0,-3 0-21 16,0 2 8-16,-3 1 1 15,-6 0 4-15,-8 2 7 16,-10 0 7-1,-6 6-15-15,-6-1 6 0,-14 6 2 0,-16 6-5 16,-8 1 1-16,-21 4-8 16,-15 7-3-1,-15 6-1-15,-21 10-1 0,-18 6 0 16,-8 10 2-16,-16-5 3 16,-5 2 2-16,2 9 3 15,1 4 2-15,-4-2-3 16,7-5 0-16,5-5-5 15,13-1 0-15,8-5 1 0,12-5 2 16,15 0-1 0,21-5-1-16,18-6-5 0,15-7-1 15,17-9-1-15,13-5-2 16,8-2 1-16,13-6-1 16,5-2-20-16,6-3-9 15,6-3-18-15,6 0-9 16,6-5-11-16,6-3-4 15,6-4-14 1,9-7-6-16,6-7 49 16</inkml:trace>
  <inkml:trace contextRef="#ctx0" brushRef="#br0" timeOffset="71">6358 1426 280 0,'-30'-18'104'0,"18"26"-56"0,-9 2-58 16,12 6 14-16,-9 5-5 15,-9 8 2-15,-2 8 0 16,-4 11-1-16,-6 2 1 16,4-2-1-16,2-3 0 0,6-8-3 15,6-5 0-15,6-8 6 16,6-3 5-16,12-5-2 15,15-8 2-15,9-6-5 16,15-4 0-16,17-4 1 0,10-2 0 16,8 3-33-16,3-3-13 15,-2 5-76 1</inkml:trace>
  <inkml:trace contextRef="#ctx0" brushRef="#br0" timeOffset="72">6319 1733 264 0,'-12'-34'101'0,"12"31"-54"0,18 0-59 0,-9 3 15 16,9-2-36-16,2-1-13 15,13 1-56-15,6-4-22 16</inkml:trace>
  <inkml:trace contextRef="#ctx0" brushRef="#br0" timeOffset="73">7012 1561 180 0,'15'-5'68'0,"3"2"-36"0,12 1-40 15,-12 2 12-15,9-3-44 16,5 0-18-16,4 3-6 16,0-2-1-16</inkml:trace>
  <inkml:trace contextRef="#ctx0" brushRef="#br0" timeOffset="74">7617 1458 172 0,'12'-3'66'0,"-4"3"-36"0,25 3-37 0,-15 0 10 15,6-1-45-15,6 1-19 16,11-3 0 0,4-3 3-16</inkml:trace>
  <inkml:trace contextRef="#ctx0" brushRef="#br0" timeOffset="75">8295 1458 164 0,'30'0'63'0,"-6"3"-34"0,12-1-36 0,-16 1 10 15,7 5-54-15,15-8-20 16,0 0 15-16,2 5 12 0</inkml:trace>
  <inkml:trace contextRef="#ctx0" brushRef="#br0" timeOffset="76">8920 1461 156 0,'21'-3'60'0,"-6"19"-32"0,9-6-33 16,-3-4 10-16,6-1-71 16,5-2-30-16</inkml:trace>
  <inkml:trace contextRef="#ctx0" brushRef="#br0" timeOffset="77">9459 1540 176 0,'6'3'68'0,"-3"-1"-36"0,12 4-37 15,-3-1 12-15,0 0-24 16,3 3-6-16,0 3-48 16,-1-3-21-16</inkml:trace>
  <inkml:trace contextRef="#ctx0" brushRef="#br0" timeOffset="78">9647 1477 268 0,'-9'-19'101'0,"6"19"-54"0,6 0-57 0,-3 0 12 15,6 13-5 1,6 6 0-16,0-1 1 16,2 6 2-16,4 3-9 0,0 2-4 15,-3-3 0-15,0 1 0 16,-6-4 10-16,-3-4 4 0,-9-3 2 15,-15 2 1-15,-12-2-2 16,-6-5-2-16,-8 2 1 16,-4-5-1-16,1 0-20 15,2-3-7 1,6 3-65-16</inkml:trace>
  <inkml:trace contextRef="#ctx0" brushRef="#br0" timeOffset="79">12034 2167 204 0,'-6'-21'77'0,"0"16"-42"0,-18-6-30 0,9 6 17 0,-9-6-10 16,-14-2-2-1,-16-3-3-15,-14 3-2 16,-22 0-3-16,-20-1-2 0,-15 9 3 16,-30 5-2-16,-5 13-1 0,-4 11 5 15,-3 18 1-15,4 6 2 16,20 8 0-16,18-1-7 16,15 9 0-16,23 5-1 15,25 7 0-15,29 4-5 16,27-9 1-16,30-2 6 15,32-3 4-15,34-5 8 16,41-3 3-16,41-13 0 16,37-19 2-16,20-18-8 15,18-16-2-15,6-18 4 16,-18-11 3-16,-21-8 5 16,-26-18 4-16,-30-4-4 15,-33 1-3-15,-36 5-2 16,-26 1 0-16,-37-7-4 0,-35-1-2 15,-44 4-13-15,-39 3-3 16,-36 11-10-16,-21 5-5 16,-9 11-9-16,3 10-2 15,6 11-50-15,15 7-22 16,21 4-25 0</inkml:trace>
  <inkml:trace contextRef="#ctx0" brushRef="#br0" timeOffset="80">11445 2368 112 0,'2'0'44'0,"-4"11"-24"0,2-3-24 15,0 2 36-15,-3 1-12 16,0-1-3-16,0 1-1 0,-3 0-9 16,0-3 11-16,-3-3 8 0,3 0-8 15,-3-5 0-15,-6 0-10 16,6-3-5-16,-3-2 2 15,3 0 1-15,3 0 0 16,6-3 1-16,3 0-4 16,0 2 0-16,3 1-1 15,0 3-2-15,0-1-2 16,0 6 1-16,0-1 1 16,-3 1 2-16,-3-3 1 15,0 2 3-15,0 1-3 16,-3-3 0-16,-3 0 1 15,0-3 0-15,3-2-2 16,0 0-2-16,0-3 1 0,0 0 1 16,3 0-3-1,-3 3 0-15,3 2-1 0,0 0-2 16,0 3 0-16,3 6 3 16,-3-1 0-16,0 0 3 15,0 1-1-15,0-1-1 16,0 0 3-16,0-5 2 15,0 0-2-15,0 0-2 16,0 0 2-16,0 0 0 16,6-2-4-16,0-1-1 15,0-2-2-15,0 2 3 16,0 0 0-16,-6 3 3 0,3 3-3 16,-3-3 0-16,0 8 1 15,-3-3 2-15,-3 1-1 16,-3-1-1-16,-3 0 1 15,-3 0 1-15,3-2 1 16,0-3 3-16,4 0-5 16,8-8-5-1,8-2 1-15,4-1 0 16,3 3 1-16,0 3 0 16,3 5 0-16,-3 2 0 15,-3 6 0-15,-3 0 2 16,-3 3 2-16,-3-1 1 15,-3 1 3-15,-3-3-5 16,0 0-1-16,-3-3 2 16,-3-2 1-16,3-3-1 0,0-3-2 15,0-2 3-15,0 0 2 16,3-1-4-16,0 1-1 16,3 0-2-16,0 2-2 15,0 0 3-15,0 1 0 16,0 2-2-16,0 0 0 15,0 0 2-15,3 5 2 16,-3 0 0-16,0 1-1 0,3-1-2 16,-3 0 1-1,0-5 1-15,0 0 2 16,0 0 1-16,0 0 1 16,0 3-2-16,-3-3-2 0,0 0 1 15,0 0-1-15,3 0-3 16,-3 0 2-16,0 0 3 15,0 0 1-15,0 0-4 16,0-3 1-16,0 3 0 16,0-2 0-1,-6 2 0-15,3-3 2 16,-3 0 1-16,6 1-4 16,0-4-1-16,3-2 1 15,6-2 0-15,3-3 1 16,0-6 2-16,6-2-1 15,3-3 2-15,3-8-2 16,15-5 2-16,8 0-4 16,7-2-2-16,11-1 4 0,4 3 1 15,11 0 0-15,4-3 1 16,2 0-4-16,9 3-2 16,6 3 4-16,4-6 1 15,5-2-3-15,3 8-1 16,6 2 5-16,0 3 3 15,6 2-3-15,0 3-2 16,3 3 0-16,6 5 1 16,0 3-3-16,0 5 0 15,-3 3 1-15,-9 5 2 0,-3 8 1 16,-3 5 3 0,-11 8 1-16,-7 14 1 0,-6-1-2 15,0 6 1-15,-8 5-2 16,-1 0 0-16,-5 0-3 15,-7 0-2-15,-3 2 1 16,-8 4-1-16,-6-12 2 16,-10-4 3-16,-5-6 0 15,-9-5 2-15,-3-6-4 16,-4-5-2-16,-8 1 2 16,0-7 0-16,-6 1-1 15,3-5 1-15,0-3-4 16,-3-3-2-16,0 1-25 15,-3-1-11-15,3 0-29 16,3 1-10-16,3-3-31 16</inkml:trace>
  <inkml:trace contextRef="#ctx0" brushRef="#br0" timeOffset="81">14939 2011 252 0,'-21'-19'93'0,"18"17"-50"0,-3-1-44 0,6 3 20 16,0 0-18-16,0 0-2 15,3 5 0-15,0 3 2 0,3 6 0 16,3 4-3-16,6 9-1 0,3 4-1 15,3 4 3-15,-1 2 0 16,1-3 3-16,0-2-1 16,0-6 2-16,-6-2 2 15,-3-5 2-15,-3-3 12 16,-15-3 25 0,-9-3-4-16,-9-4-11 15,-9-4-8-15,-8 1-10 16,-7-3-3-16,-3 3-4 15,-2-1-3-15,2-2-11 0,1 3-6 16,2 0-21-16,3-3-9 16,4 8-33-1,11-3-14-15</inkml:trace>
  <inkml:trace contextRef="#ctx0" brushRef="#br0" timeOffset="82">4200 12248 172 0,'3'-19'66'0,"-3"17"-36"0,-3-4-11 0,3 6 23 16,0 0-19-16,6 6-7 0,-1 1-4 15,1 12 2-15,0 15-8 16,-3 25-1-16,0 12-1 0,3 0 0 16,0 1 0-16,3-1 0 15,0-4 0-15,0-7-2 16,0-15 1-16,0-2-24 16,-3-14-8-16,0-16-41 15,0-2-59 1,0-30 26-16</inkml:trace>
  <inkml:trace contextRef="#ctx0" brushRef="#br0" timeOffset="83">4185 12256 164 0,'12'-22'63'0,"11"20"-34"0,13-9-21 0,-15 6 18 16,12-8-2-16,14 0 1 15,16 5-8-15,5-3 0 16,16 0-10-16,14 1-4 0,18 5-2 16,12-3-4-16,9 8 2 15,6-3 3-15,-3-8 1 16,-9 11-1-16,-15 0-2 0,-15 0-2 15,-18 0 1-15,-14 0 18 16,-16 0 9-16,-11 0 2 16,-6 0 3-16,-10 0-15 15,-5 0-7-15,-12 27-5 16,-6 7-1 0,-6 16 2-16,-6 22-2 15,-3 5 0-15,0-6-1 16,4 1-2-16,-1-4 1 15,6 4 1-15,3-3-3 16,-3-14-2-16,0-2-31 16,0-11-13-16,-3-7-42 15,-3-11-65 1</inkml:trace>
  <inkml:trace contextRef="#ctx0" brushRef="#br0" timeOffset="84">4274 12973 200 0,'0'-3'77'0,"6"-2"-42"0,0 5-23 16,0-6 21-16,3 6-2 16,6-2 2-16,5-3-12 15,7-1-5-15,18 6-9 16,6-5 4-16,11 2 2 0,21-2-2 15,22 5 1-15,14 0-7 16,23 0-3-16,10 5-1 16,15-10 1-16,0 5-1 15,-4-3 2-15,-5-7-2 16,-12 2-1-16,-18-3 1 0,-21 3 1 16,-18 3-39-16,-20 10-14 15,-33 1-85 1</inkml:trace>
  <inkml:trace contextRef="#ctx0" brushRef="#br0" timeOffset="85">4161 10808 116 0,'9'-13'44'0,"0"8"-24"0,-3-8-8 0,0 10 16 15,0-5 4-15,-3 3 3 16,0-1 3-16,-3-1 3 16,-3 1-22-16,0 4-2 0,-6-1 0 15,-3 6-9-15,-6 2-2 16,-6 5-6-16,-3 1-1 16,3 13 1-16,4-3 0 15,5 0-3-15,3 0 2 16,6 1-1-16,15-4 0 15,3-5 0-15,6-5-2 16,2-2 3-16,1-9 2 0,0-2 0 16,-3-9 2-16,3-7-2 15,-6 0-1-15,-3-5-2 16,-3-1 1-16,-7-10-1 16,-2 0 0-16,-2-3-3 15,-4 3 1-15,0 0 2 16,-3 5 3-16,0 6 0 15,3 5 2-15,0 5 0 16,0 8 1-16,3 8-5 16,3 11-1-16,3 12 1 15,3 12 2-15,0 2 0 16,9 3 2-16,0 2-2 16,-1-2-1-16,1-1 3 0,-3-7 0 15,0-6-8 1,3-4-4-16,0-6-42 0,-3-6-16 15,3-5-32 1</inkml:trace>
  <inkml:trace contextRef="#ctx0" brushRef="#br0" timeOffset="86">4387 10695 260 0,'0'8'96'15,"6"7"-52"-15,-3 7-51 0,0-12 14 0,0 6-16 16,0-3-4 0,0 3-22-16,0-5-8 0,0-3-50 15,0-11-22-15</inkml:trace>
  <inkml:trace contextRef="#ctx0" brushRef="#br0" timeOffset="87">4354 10472 228 0,'-6'-8'88'0,"12"8"-48"0,3 0-84 15,0 0-4-15,6 3-39 16,-3-3-13-16</inkml:trace>
  <inkml:trace contextRef="#ctx0" brushRef="#br0" timeOffset="88">4682 10351 220 0,'-18'-6'82'0,"9"6"-44"0,-3 0-31 0,6 3 20 15,-3 2-14-15,-6 9-2 16,3 1-3-16,0 9 0 16,4 13-4-16,2 14-1 0,3 1 1 15,6 4-5-15,3-3 1 16,2-3-2-16,1-7 0 15,3-4-31-15,-3-10-15 16,-3-5-58 0</inkml:trace>
  <inkml:trace contextRef="#ctx0" brushRef="#br0" timeOffset="89">4518 10599 252 0,'30'-8'96'0,"-12"0"-52"0,11-5-65 16,-14 13 11-16,9-5-11 15,0 0-3-15,3-1-15 16,0 1-7-16,-1 0-29 16,1-3-12-16</inkml:trace>
  <inkml:trace contextRef="#ctx0" brushRef="#br0" timeOffset="90">4828 10409 260 0,'-27'-3'99'0,"18"6"-54"0,-6 13-53 0,9-8 18 15,0 5-3-15,3 8 4 16,0 6-2-16,3 12 0 16,0-2-5-16,6 3-3 0,0-6 0 15,3-2-15-15,0-5-5 16,0 2-37-16,-3-6-16 0</inkml:trace>
  <inkml:trace contextRef="#ctx0" brushRef="#br0" timeOffset="91">4706 10621 264 0,'11'-22'101'0,"-2"17"-54"0,9 0-57 15,-6 2 16-15,3 0-11 16,3 1 1-16,3-1-3 16,3 1 0-16,-1 2 4 15,4 2-8-15,-3 3-2 0,-3 1 4 16,-3-1 3-16,-3 3 4 16,-1 0 1-16,-2-3 7 15,0 1 6-15,-3-4-2 16,0-4 0-16,0-4 0 0,0 1 4 15,0-3-8 1,-3-3-1-16,-3 1-3 0,-3-1-2 16,0 3 1-16,-6 0 1 15,-3 3-1-15,-3 5 2 16,-3 5-4-16,-6 3 0 16,3 8 1-16,4 5 0 15,2 1 0-15,3-1 0 16,3 0 0-16,6-3 0 15,9-2 0-15,0-3 0 16,6-2-5-16,-1-6 1 16,4-2-22-16,0-3-8 0,0-3-29 31,-3-5-55-31,0 0 22 0</inkml:trace>
  <inkml:trace contextRef="#ctx0" brushRef="#br0" timeOffset="92">5113 10605 192 0,'0'2'74'0,"12"12"-40"0,-6-4-40 15,-3 6 40 1,0 0-10-16,-3 0-7 16,0 0-5-16,0-3-7 15,0-3 5-15,-3-2 14 16,0-2-4-16,0-4-1 16,0-4 1-16,0-4-10 15,3-4-1-15,0-11-5 0,6-1-3 16,3 1-7-1,0 0-4-15,3 0-10 0,3 2-2 16,-3 4-27 0,3 4-10-16,0 3 2 0,-1 3 4 15,1 2 25-15,0 3 14 16,-3 3 34-16,0 2 16 16,0 0 7-16,0 3 2 15,0-2-10-15,6-1-2 16,-4 0-14-16,7-2-6 15,-3-3-4-15,-3-3 1 16,0-2-3-16,-3-6-2 16,-3 3 0-16,0-2-1 0,-6-3-7 15,-3-1-2 1,-9 4-9-16,-6 2-2 0,0 2 2 16,0 6 1-16,0 6 5 15,0 4 5-15,0 6 2 16,4 0 3-16,2 11 1 15,6-1 1-15,3-5-2 16,3-2-2-16,3-3-2 16,0-6-1-16,5 3-20 15,1-7-8-15,3-6-33 16,-3-6-51 0,0-2 22-16</inkml:trace>
  <inkml:trace contextRef="#ctx0" brushRef="#br0" timeOffset="93">5488 10615 204 0,'0'29'77'0,"0"-10"-42"0,0 5-32 0,0-16 17 15,0 0-1 1,0-1 3-16,0-1 1 0,0-6 1 16,0 0-13-16,6-3-4 0,0-5-1 15,3-5-5-15,0-11-1 16,0 6-2-16,3-4 0 15,3 4 0-15,3 2 0 16,-3 5 2-16,0 9 2 0,-1 4-1 16,1 12 2-16,-3 7 0 15,0 0 1 1,-3 0-2-16,0-2-2 16,0-3-4-16,0-6-2 0,0-2-33 15,0-8-13-15,3-13-36 31,2-11-39-31,-2-5 44 0</inkml:trace>
  <inkml:trace contextRef="#ctx0" brushRef="#br0" timeOffset="94">5849 10255 264 0,'-3'3'99'0,"6"10"-54"0,0 16-55 15,0-13 16-15,-3 13-6 0,0 6 2 16,0 7-1-1,0 3-1-15,0 3 1 0,0-6-21 16,0-5-7-16,-3-5-79 16</inkml:trace>
  <inkml:trace contextRef="#ctx0" brushRef="#br0" timeOffset="95">5694 10488 280 0,'27'-10'107'0,"5"2"-58"0,19-3-62 0,-18 8 15 15,5-10-45-15,16-3-14 16,5-2-48-16,-2-3-19 16</inkml:trace>
  <inkml:trace contextRef="#ctx0" brushRef="#br0" timeOffset="96">6602 10438 220 0,'-27'-3'85'0,"15"9"-46"0,-12-1-48 0,12 3 12 0,0 5-2 15,-3 6 3 1,4 2 10-16,2 5 5 16,3 3-9-16,3 3 1 0,6-5 0 0,6-4-6 15,5-4-1-15,4-3-9 16,3-6-2-16,0-4-12 15,3-4-5-15,0-4-12 16,-1-17-2-16,-2 1-20 16,3-1-38-1,-6 3 20-15</inkml:trace>
  <inkml:trace contextRef="#ctx0" brushRef="#br0" timeOffset="97">6715 10531 148 0,'-12'5'57'0,"9"5"-30"0,-3 6-18 16,3-8 16-16,3 8-3 15,3 5-1-15,3-2 0 16,6-1 1-16,6-4-12 16,2-4 1-16,1-5 2 0,3-5 2 15,-3-7 0-15,-3-7 1 16,-3 1 0-16,-3-3-2 0,-6 0 1 16,-3-2-6-1,-6-1-1-15,-6 1-2 0,0-1-1 16,-9 3-6-16,-3 3 1 15,0 3-7-15,3 2-3 16,3 2-23-16,4 6-11 16,2 3-32-16,6 2-13 15</inkml:trace>
  <inkml:trace contextRef="#ctx0" brushRef="#br0" timeOffset="98">7036 10472 252 0,'-6'0'93'0,"0"0"-50"0,0 3-46 16,3 2 16-16,-6 3-5 15,1 3 0-15,-4 2-2 16,0 6-1-16,3 2-3 16,3 5-4-16,3-2-1 0,9-5 4 15,3-4 1-15,3-4-3 16,0-14-1-16,2-7 3 15,1-6 1-15,0-5-9 16,-3-6-5-16,0 6 12 0,-6-3 7 16,-3-10-3-16,-3 2-2 15,-3-2-1-15,-3-1 1 16,0-2 5-16,0 6 4 16,0-4-2-1,0 19 2-15,3 11-13 0,3 10-3 16,0 9 0-16,3 7 2 15,3 8 0-15,3 0 1 16,3 0 2-16,0 0 2 16,3 0-12-16,0-5-6 15,-3-3-16-15,-1-5-5 16,1-3-121 0,3-7 53-16</inkml:trace>
  <inkml:trace contextRef="#ctx0" brushRef="#br0" timeOffset="99">7262 10501 212 0,'0'-2'79'0,"6"4"-42"0,3 1-34 16,-3 0 17-16,3-1-3 15,0-2-1-15,3 0-4 16,0-2 0-16,3-1-7 16,3-2 4-16,-3 0 3 0,-4-1 0 15,-2-2 1-15,-9 0-5 16,-3-2-3-16,-5 2-5 15,-4 3 0-15,-3 5 4 16,-6 2 2-16,-9 6-5 0,3 5-2 16,4 6 2-1,5 2 3-15,6 0 5 0,6 3 2 16,18 5-5-16,9-8-4 16,5-2-10-16,13-6-5 15,3-13-46-15,8-11-19 16,4-7-42-1</inkml:trace>
  <inkml:trace contextRef="#ctx0" brushRef="#br0" timeOffset="100">7911 10546 276 0,'-9'8'104'0,"12"-5"-56"0,3 2-56 0,0 1 16 16,0-4-6-16,3-2 1 15,3 0 1-15,3 0 2 16,0-8-3-16,0-2 0 0,0-1 1 15,-3-2-2-15,-4 0 1 16,-2 2-9-16,-6 1-1 16,-3 2-1-16,-6 2 2 15,-5 4-1-15,-4 2 2 16,-3 5 5-16,-3 6 4 16,0 2 5-16,6 3 5 15,7 2-2-15,5 6 1 16,6 2-3-16,8-2-1 15,4-3-3-15,6-2-1 16,6-6-17-16,3-5-6 0,0-3-33 16,8-7-15-16,-2-9-49 15</inkml:trace>
  <inkml:trace contextRef="#ctx0" brushRef="#br0" timeOffset="101">8257 10433 312 0,'-15'-11'118'0,"6"11"-64"0,3 11-65 16,3-3 16-16,-3 5-13 16,-3 5-2-16,-6 1-2 15,-3-1 2-15,0 1 6 16,4-3-20-16,-1-3-8 0,0 6-44 16,0-6-53-1,3-5 30-15</inkml:trace>
  <inkml:trace contextRef="#ctx0" brushRef="#br0" timeOffset="102">8087 10478 272 0,'6'-3'104'0,"9"3"-56"0,12 5-49 0,-16 3 18 16,4 3-10-16,3 2-2 0,0 0-2 16,0 1 0-16,0-1-2 15,3-3-12-15,-4-2-4 16,-2-2-62-16,9-12-72 31</inkml:trace>
  <inkml:trace contextRef="#ctx0" brushRef="#br0" timeOffset="103">8349 10494 272 0,'18'-3'101'0,"-6"3"-54"0,8-3-53 16,-8 3 17-16,6 0-9 15,3-2-2-15,0-1 3 0,3-2 2 16,3-1-2 0,-7 1 3-16,-2 0 0 0,-3-1-5 15,-21-4-13-15,-3 5-3 16,-9 2 7-16,-5 3 4 16,-4 5 4-1,0 3 2-15,-6 3 3 0,6 5 4 16,4 2-2-16,5 3 1 15,12-2 1-15,9 2 2 16,3-2-5-16,9 2-2 16,5-11-11-16,7-2-3 15,6-2-35-15,6-9-13 16,-1-5-54 0</inkml:trace>
  <inkml:trace contextRef="#ctx0" brushRef="#br0" timeOffset="104">8685 10435 296 0,'-27'-2'112'0,"21"7"-60"0,-2 6-63 15,8-4 18-15,-3 7-5 16,0 2 1-16,3 2 5 16,3 3 3-16,3-2-6 15,5 2-3-15,4 0 1 0,0-8-31 16,9-5-13-16,3-8-32 15,-6-2-12-15,2-6-10 16</inkml:trace>
  <inkml:trace contextRef="#ctx0" brushRef="#br0" timeOffset="105">8804 10456 248 0,'-15'0'93'0,"18"6"-50"0,-3 7-44 16,0-5 20-16,6 5-7 0,0 0 3 15,0 1-4-15,3-1-1 16,0-3-6-16,3-2-1 0,0-2 1 16,0-4-7-16,0-4-2 15,0-4-3-15,-3-2 0 16,0-2 5-16,-4-1 1 16,1 3 2-16,0 0 0 15,-3 3-3-15,3 5 2 0,0 8 1 16,0 3 2-1,3 2 1-15,0-3 1 16,0 1-5-16,6 0 1 0,-3-9-29 16,6 6-10-16,-1-8-38 15,-2-8-52 1,0 0 36-16</inkml:trace>
  <inkml:trace contextRef="#ctx0" brushRef="#br0" timeOffset="106">9078 10126 236 0,'-6'-16'88'0,"6"16"-48"0,3 3-49 16,0 2 14-16,0 5 6 15,0 20 7-15,0 7 11 16,0 0 4-16,-3 5-17 0,3 3-9 0,-3-3-3 16,3-2-5-16,0-3 0 15,3-5-54-15,-3-8-23 16,0-9-38-1</inkml:trace>
  <inkml:trace contextRef="#ctx0" brushRef="#br0" timeOffset="107">8908 10401 272 0,'-2'-3'101'0,"13"-10"-54"0,7 5-59 0,-6 5 15 16,6 3-7-16,9 0 2 16,3-2 1-16,-1-1 1 0,1 3 0 15,3 0-20-15,-3 0-7 0,-1 0 9 16,-5 3 8-16,-6-1 6 16,0 14 20-1,0-2 10-15,-3-1-2 16,0 0-2-16,-1-2-8 15,4-3-4-15,0-6-3 16,0-2 0-16,-3 0-2 16,0-2 0-16,-3-6-3 15,-3-6-2-15,-6 1-2 16,-6 3 1-16,-6-4-6 16,-6 4 0-16,-3 2 1 0,-3 5 1 15,-6 6 3 1,1 7 3-16,2 9-2 0,3 2-2 15,6 3-1 1,6 0 3-16,9-3-2 0,9-3-1 16,6-2-19-16,6-5-8 15,6-6-24-15,2-5-8 16,1-2-21 0</inkml:trace>
  <inkml:trace contextRef="#ctx0" brushRef="#br0" timeOffset="108">9578 10456 212 0,'3'-13'79'0,"-6"3"-42"0,-9 4-23 15,6 6 20 1,-9 6-15-16,-5 2-5 0,-1 2-5 16,-3 6 1-16,3 5-5 15,3 0-3-15,9 1-1 0,6 1 1 16,3-7 3-16,6 0-2 16,6-11-2-16,6-5 0 15,0-5 1-15,0-11-12 16,0 0-3-16,0-5-12 15,-4-8-2-15,-2-8-5 16,-6-3 0-16,-6-10 17 16,-3-3 8-16,-3 0 34 15,-6 14 15-15,6 9-15 16,-2 12-5-16,5 13-18 16,3 23-5-16,0 19 4 15,6 8 3-15,2 8-3 0,4 0-2 16,6 3-3-1,9-3 1-15,9-6-72 16,-1-12-74-16,1-12 33 16</inkml:trace>
  <inkml:trace contextRef="#ctx0" brushRef="#br0" timeOffset="109">10346 10359 168 0,'-9'-8'63'0,"3"8"-34"0,-6 0-23 16,6 0 17-16,-3 5-3 15,-5 6 0-15,-1 4-8 16,0 4-3-16,0 5-5 16,-3 5-5-16,3 0 0 0,6 5 1 15,6 1 2-15,6-6-1 16,3-5 2-16,0-8 0 15,3-11 1-15,3-10-7 16,0-3 0-16,0-6-6 0,0-2-1 16,-3-2 5-16,-3-1 2 15,-3 4 5 1,0-1 3-16,0 5 2 0,0 3 1 16,0 3-2-16,-3 5-1 15,5 10 3-15,1 6 3 16,3 3-6-16,0 13-1 15,6-9-2-15,-3-1-2 16,3-4 1-16,0-5-1 16,0-5-27-16,-3-10-11 15,0-12-36-15,-7-7-42 16,1-3 35-16</inkml:trace>
  <inkml:trace contextRef="#ctx0" brushRef="#br0" timeOffset="110">10382 10099 228 0,'-18'-21'88'0,"18"21"-48"0,0 3-47 16,0 5 16-16,3 8 1 16,3 18 3-16,0 14 0 15,6 7 0-15,0 9-7 16,0-1-4-16,-3-2-1 0,-1-3-1 16,-2-7 2-16,0-9-32 15,0-10-14-15,0-11-62 16</inkml:trace>
  <inkml:trace contextRef="#ctx0" brushRef="#br0" timeOffset="111">10245 10335 288 0,'-6'-3'107'0,"12"0"-58"0,18 1-59 0,-6-1 14 16,14 1-3-16,4-4 1 15,3 1 0-15,-3 0-2 16,8-1 1-16,-2 4-43 0,-1-6-17 0,-2 3-52 16</inkml:trace>
  <inkml:trace contextRef="#ctx0" brushRef="#br0" timeOffset="112">10936 10435 168 0,'-3'-21'66'0,"3"11"-36"0,3 2-22 16,-3 5 18-16,0 3-6 16,2 5 0-16,1 6-2 15,3 5-2-15,0 5-8 0,-3 3-3 0,0 0 1 16,0-3 6-16,-3 3 2 16,0-6-5-16,-3-5-1 15,0 3 0-15,0-11 2 16,0-2-3-16,0-6 1 15,0-2-3-15,0-11 2 16,3 3-4-16,3-5 0 16,3-1-6-16,3 3 0 15,3 0-1-15,0 3 2 16,3 2-1-16,0 9 1 16,3 2-25-16,0 0-9 15,-1 0-13-15,-2 0-5 16,0 0-21-1,-3 0-30-15,0-3 35 16</inkml:trace>
  <inkml:trace contextRef="#ctx0" brushRef="#br0" timeOffset="113">11153 10390 208 0,'-6'-13'79'0,"3"8"-42"0,0 23-26 16,3-7 21-16,-3-3-8 16,0 2-2-16,3 4-4 15,0 2-1-15,0 5-9 16,3 0-7-16,3-3-2 0,0 1 3 15,3-6 1-15,3-2-1 16,0-3-2-16,2-8-2 16,1-3 1-16,-3-5-6 15,0-2 0-15,-3-4 1 0,-3-2 1 16,-3 3 5 0,0-3 2-16,-3 3 4 0,0 0 3 15,0 5 2-15,0 5 3 16,0-2-9-16,0 10-6 15,0 6-2-15,0 2 2 16,0 3 0-16,3 2 1 16,0-2-7-16,3-2 0 15,3-1-28-15,6-3-12 16,-3-4-30-16,0-6-52 16,2-3 30-16</inkml:trace>
  <inkml:trace contextRef="#ctx0" brushRef="#br0" timeOffset="114">11394 10430 216 0,'0'8'82'0,"0"-3"-44"0,6 8-38 15,-3-2 18-15,-3 2-3 16,0 1 0-16,0-1 1 16,0 0 0-16,0-2-8 15,0-3-5-15,0-3 0 0,0-5-2 16,0-3 2-16,3-2-4 15,0-6 0-15,3-2 1 16,0 0 2-16,3-3-3 16,3 5 0-16,-4 1 1 0,16 10 2 15,-6 8-1 1,0 5-1-16,-6 3 3 16,0 2-2-16,-3-2 2 15,-3 5-15-15,0-10-5 16,0 2-29-16,3-10-12 15,-1-6-43 1</inkml:trace>
  <inkml:trace contextRef="#ctx0" brushRef="#br0" timeOffset="115">11751 10068 264 0,'15'-14'101'16,"-15"14"-54"-16,3 3-57 0,6 5 16 0,0 8-2 15,0 10 5-15,-3 14 4 16,0 5 2-16,-3 3-8 16,0-3 2-16,-3 2 2 0,3-5-6 15,-3 1-1-15,3-9-29 16,-3-7-12-16,0-6-46 16,0-5-17-16,3-8 8 15</inkml:trace>
  <inkml:trace contextRef="#ctx0" brushRef="#br0" timeOffset="116">11611 10372 308 0,'-9'-3'115'0,"18"-2"-62"0,6 2-62 0,-6 3 20 15,6-2-6-15,3-1 2 16,12 0-6-16,-1 1 0 15,1-1-1-15,0 0-18 0,0 3-8 16,-4 0-41-16,-5 0-20 16</inkml:trace>
  <inkml:trace contextRef="#ctx0" brushRef="#br0" timeOffset="117">11983 10359 280 0,'-3'13'104'0,"3"-5"-56"0,-3 21-47 0,3-16 19 16,0 3-13-16,0 0-2 0,0 2-3 15,0-2-2-15,3 0 1 16,3-5-37-16,3-3-13 0,0-6-70 16</inkml:trace>
  <inkml:trace contextRef="#ctx0" brushRef="#br0" timeOffset="118">11986 10226 288 0,'-21'-24'110'0,"24"24"-60"0,-3 0-58 16,3 11-53-1,0 0 15-15,6-1-21 16,0 1-2-16,0-1-2 0,3 1-1 16</inkml:trace>
  <inkml:trace contextRef="#ctx0" brushRef="#br0" timeOffset="119">12079 10433 268 0,'-6'23'101'0,"3"-12"-54"0,0 5-50 0,3-8 16 16,-3 0-9-16,3 0-1 15,0-3-3-15,0 0-3 16,0-5 2-16,0 0 2 0,6-2 2 16,3-4-1-16,-1-2 1 15,1-2-7-15,3-6 1 0,0 3 1 16,3-6 1-1,0 6 1-15,0 2 0 16,-3 9 0-16,6 7 2 16,-4 0 3-16,-2 3 4 0,-3 3-2 15,-3-1 1-15,0-2-3 16,0 0 2-16,-12-2-2 16,12-1 2-16,-6-5-4 15,6-3 0-15,0-2-3 16,3 0-3-16,3-6-1 15,0-2 3-15,3 2-2 16,0 3 1-16,-3 6 2 0,5 4 2 16,-2 4-1-16,-3 2-1 15,-3 0 1 1,0-1 1-16,-3 1-3 16,0 0 0-16,0-2-23 0,0-1-10 15,6-5-72 1,0-3-7-1</inkml:trace>
  <inkml:trace contextRef="#ctx0" brushRef="#br0" timeOffset="120">12504 10409 216 0,'3'-5'82'0,"0"5"-44"0,3 2-36 0,0 1 19 16,3 2 0-16,0 0 4 16,3 1-7-16,3-1-3 15,0 0-8-15,-1-2-3 0,4-3 2 16,3-5-5-16,-3 2-3 0,-3-5 1 15,-3 0 2-15,-3-2-7 16,-9-1-1 0,-9 0-7-16,-3 1-4 0,-3 2 14 15,-6 3 6-15,-3 2 3 16,1 14 2-16,2 4 0 16,3 4 1-16,6 2 7 15,6 3 4-15,9 2 0 16,9-2-2-16,12-3-9 15,11-2-5-15,4-6-22 16,3-5-10-16,14-8-106 16</inkml:trace>
  <inkml:trace contextRef="#ctx0" brushRef="#br0" timeOffset="121">3991 11044 124 0,'-3'-5'46'0,"3"7"-24"0,0-2-8 0,0 0 17 15,0 0-11-15,3 11-3 16,0 7 3-16,3 6 1 15,0 5-10-15,0 6 0 0,0 7 2 16,0 0-9-16,-3-5-2 16,0-2 0-16,0-9 3 15,-3 1-2-15,0-9 0 0,0-5 5 16,0-5 3 0,-3-8-4-16,0-5-2 15,0-6 0-15,0 1 1 0,6-9-8 16,6-4 0-1,3 1-2-15,3 1-1 0,3 5-1 16,-1 6 1-16,4 7 3 16,0 11 3-16,0 5-2 15,0 6 0-15,-3 2 5 16,-9 5 2-16,-9 1 2 16,-3 7 0-16,-3-10-4 15,-6 10-1-15,-6-10-1 16,-3-3-2-16,-3-5-6 15,-6-2-4-15,4-6-10 0,2-3-5 16,6-10-24 0,9-9-9-16,6 1-26 15</inkml:trace>
  <inkml:trace contextRef="#ctx0" brushRef="#br0" timeOffset="122">4351 11324 220 0,'-17'0'82'0,"8"3"-44"0,-6 5-40 0,9-3 14 15,-3 6 3-15,-3 5 2 0,-6 5 0 16,3 3 0 0,3 7-9-16,3 4-5 0,6-1 0 15,6-5-2-15,6-8 2 0,3 3-2 16,3-11-1-16,0-7-8 15,0-6-3-15,0-6-3 16,-3-12-1-16,-3-1 3 16,-1-2 3-16,-2 0 5 15,-6 0 4-15,0 0 5 16,-3 2 2-16,0 6 8 16,0 5 2-16,3 5-11 15,0 3-3-15,3 8-2 16,3 0-1-16,0 13-3 15,3-2 0-15,0 5-12 16,3-8-5-16,3-3-27 16,-3-2-12-16,3-4-31 15</inkml:trace>
  <inkml:trace contextRef="#ctx0" brushRef="#br0" timeOffset="123">4557 11353 236 0,'-12'-13'88'0,"12"13"-48"0,-3-2-38 0,3 2 19 16,-3 0-7-16,-6 2 0 15,3 6-8-15,0 3-2 16,3 2-2-16,6 3-4 0,0 2 1 16,0 1 1-16,0-1 0 0,0 4 0 15,-3-1 2-15,-3-3-1 16,-6 1 2-16,3-6-2 15,-9 0-9 1,3-5-5-16,0-3-18 16,6-10-42-1,9-5 3-15,9-1-15 16</inkml:trace>
  <inkml:trace contextRef="#ctx0" brushRef="#br0" timeOffset="124">4655 11428 200 0,'-3'0'74'0,"6"2"-40"0,0-2-40 16,-3 0 16-16,9-2-1 15,-3-4-3 1,0 1-1-16,3 0-2 16,-6-1-3-16,6 1 1 0,-3-3-4 0,0 8 2 15,-3-3 1-15,-1 1 0 16,1-1 0-16,0-2 2 15,-3 5 1-15,0-3 3 16,0 1-5-16,3-1-1 16,-3 3-2-16,3 0 0 15,-3 0 2-15,0 0 0 0,0 0 0 16,3 0 0-16,0 0-3 16,-3 0 2-1,3 0 3-15,0 0 3 0,0-5 4 16,0 5 2-1,0-6-3-15,0-2 0 0,-3 6-5 16,0-1 0-16,0 0-1 16,-3-4 1-16,-3-1 0 15,-3 8 1-15,-6 0 2 16,4 0 3-16,-4 5-4 16,0 0-1-16,0 8-4 15,3 1-1-15,3 9 1 16,0-1 0-16,6-1 2 15,3 3 3-15,6-3-2 0,6 5-2 16,6-7-3 0,0-6 1-16,3-13-23 15,2-5-12-15,4-3-39 16,-3-3-52-16,0 1 32 16</inkml:trace>
  <inkml:trace contextRef="#ctx0" brushRef="#br0" timeOffset="125">4923 11359 220 0,'-15'-8'82'0,"12"5"-44"0,-3 0-25 0,3 3 22 16,0 3-18-16,-3 2-5 15,0 3-7-15,0 3-4 16,0 5 0-16,3 2-1 0,0 4 2 16,6 1-1-16,3 4 2 0,0-6-7 15,0-5 1-15,3-11 1 16,3-8 3-16,-3-2 2 15,0-3 1-15,-3-5-5 16,3-6-1-16,-6-2-6 16,-3-2 0-16,0-7-3 15,-6-4 2-15,0 0 3 16,0-1 3-16,-3-4 2 16,3 4 1-16,0 6 6 15,3 8 4-15,3 18-8 16,0 11 4-1,3 8 3-15,6 16-5 16,3-3 0-16,3 5 0 16,0 1 0-16,0-4-9 15,2-4-2-15,-2-1-42 16,0-10-18-16,3-3-34 16</inkml:trace>
  <inkml:trace contextRef="#ctx0" brushRef="#br0" timeOffset="126">5307 11301 192 0,'-3'13'74'0,"3"-8"-40"0,0 6-24 15,0-1 20-15,3 3-3 16,0 6 2-16,0-1-12 15,3 1-3-15,0-3-8 16,3-3-4-16,0-2 1 16,2-3-2-16,1-3 2 0,3-2-2 15,-3-3 2-15,0-6 0 16,-3-2 1-16,-3 0-2 16,-3-2-2-16,0 2 1 15,0 0-1-15,0 3-3 16,0 2 0-16,-3 3-1 15,3 3 0-15,3 2 0 16,0 3 3-16,0 0 0 0,3-3 1 16,0 6 0-16,-1-9 2 15,1-2-1 1,0 0-1-16,0-2-6 16,0-9-1-16,-3 6-19 0,0-6-6 15,0-2-34 1,-3-3-13-16,0 0-2 15</inkml:trace>
  <inkml:trace contextRef="#ctx0" brushRef="#br0" timeOffset="127">5506 11144 184 0,'3'8'68'0,"3"11"-36"0,3 13-26 0,-3-9 17 15,0 4 6-15,0 2 4 16,0 3-9-16,-3-1-4 0,3-4-11 15,-3-6-6-15,0 0 0 0,0-5-2 16,0-8-1-16,0 3-2 16,-3-11-1-16,9-3-3 15,-3-5-1-15,0-5-1 16,5-3 0-16,1 0 0 16,0 3 2-16,0 5 6 15,3 0 4-15,-3 3 5 16,0-1 5-16,0 12-8 15,-3 2-1-15,0 2-3 16,0 1-2-16,-3-1-4 16,2-2 0-16,1-5-40 15,3-3-18-15,0-3-21 16,0-2-29-16,3-3 43 16</inkml:trace>
  <inkml:trace contextRef="#ctx0" brushRef="#br0" timeOffset="128">5863 11324 216 0,'-17'-5'82'0,"5"8"-44"0,0-1-29 0,9 1 19 16,-3 2-5-16,-3 3-2 16,0 5-5-16,0 9 0 15,3-4-9-15,3 3-4 0,3-2 0 16,3-3-4-16,3-6-2 16,3-4 2-16,3 1 2 0,0-7-13 15,3-2-7 1,-3-6-1-16,0-3-1 0,-4-2 12 15,-2-3 5-15,-3 0 3 16,0 3 3 0,-3 0 1-16,0 8 1 0,0 5-2 15,3 5-2 1,3 8 1-16,0 6-4 16,0-6 2-16,3 0-4 15,0-2 1-15,3-3-40 16,0-6-18-16,-3-4-28 15</inkml:trace>
  <inkml:trace contextRef="#ctx0" brushRef="#br0" timeOffset="129">5950 10994 260 0,'-3'0'99'0,"6"13"-54"0,-3 27-53 0,3-17 16 15,3 9-2 1,-3 16 6-16,3-1-8 0,0 4-2 16,0-6-2-16,-1-6-5 0,1-4-1 15,-3-9-68 1,0-7-72-16,-3-9 34 16</inkml:trace>
  <inkml:trace contextRef="#ctx0" brushRef="#br0" timeOffset="130">5795 11229 264 0,'6'-5'99'0,"21"-1"-54"0,23 1-46 16,-23-3 20-16,12 0-15 16,8 0-2-16,4 0-66 15,0-2-29-15,5 2-8 16,-5 0 0-16</inkml:trace>
  <inkml:trace contextRef="#ctx0" brushRef="#br0" timeOffset="131">6536 11364 180 0,'-21'-11'68'0,"18"9"-36"0,-12-1-29 16,10 3 17-16,-1 3-8 16,3-1-2-16,-3 4-3 15,0 2-2-15,3 5-3 16,0 8 1-16,3 0 2 0,3 3-4 0,12-5-3 16,2-6 3-16,4-5 3 15,3-8 8 1,0-8 2-16,0 0-3 0,-3-11 1 15,-4 3-5-15,-5-5-2 16,-6 0 2-16,-6 3 2 16,-6-6 2-16,-6 3 3 15,-2 5-3-15,-7 5-1 16,-3 6-13-16,0 0-5 16,6 7-23-16,3 1-10 15,3 5-47 1,9 0-51-16,9-8 44 15</inkml:trace>
  <inkml:trace contextRef="#ctx0" brushRef="#br0" timeOffset="132">6652 10994 244 0,'-3'2'93'0,"9"14"-50"15,3 24-50-15,-3-14 14 0,0 9-1 16,3 10 4-16,0 0 1 16,-3 2 3-16,0-4-7 15,6-4-4-15,-6-7 0 0,3-6 0 16,-3-4 1-16,2-6 0 16,-5-6 2-16,-3 1 1 15,-3-11 3-15,1-3-5 0,-4-5-1 16,14-5-2-1,-2-3-2-15,6-3-2 0,0 1-1 16,6-3 2 0,0 10 0-16,3 6 1 0,-3 5 0 15,0 3 0-15,-7-1 0 16,1 11 0-16,-9 1 2 16,-6-1 3-16,-3 0 2 15,-6 0-1-15,-2 1-1 16,-13-4-6-16,3-2-1 0,0 0-24 15,0-3-10-15,7-5-30 16,-1 0-11 0</inkml:trace>
  <inkml:trace contextRef="#ctx0" brushRef="#br0" timeOffset="133">6977 11303 216 0,'0'-2'82'0,"9"15"-44"0,0 0-42 0,-3-5 13 16,-1 5 1-1,4 6 4-15,0 7 4 16,-3 16 3-16,0-5-11 0,-6-5-3 0,-3 0-3 15,-3-6-2-15,-3-4-2 16,-8-1-10 0,-1-8-6-16,-3-2-23 0,-3-9-8 15,-3-4-32 1,3-6-35-16,7-19 43 16</inkml:trace>
  <inkml:trace contextRef="#ctx0" brushRef="#br0" timeOffset="134">6998 11189 36 0,'23'-10'13'16,"-14"12"-6"-16,0 1-24 0,-3 5-2 0</inkml:trace>
  <inkml:trace contextRef="#ctx0" brushRef="#br0" timeOffset="135">7126 11348 208 0,'11'5'79'0,"1"3"-42"0,3-2-37 15,-3-6 16-15,6 0-7 16,0 0 2-16,0-3-6 16,0-2-1-16,-4-1-2 15,-2-7-4-15,0 8 1 0,-3-8-1 16,-6 2-2-16,-6 1 0 16,-3 2 3-16,-9 2 0 15,-5 6 1-15,-1 8 2 0,0 3 3 16,3 2-2-16,3 0-2 15,3 3 0-15,6 0 1 16,6 0-1-16,6-3 2 16,12 0-2-16,6-5-1 15,3-5-19-15,-1-3-10 16,1-5-38 0,9-3-46-16,-3-3 29 15</inkml:trace>
  <inkml:trace contextRef="#ctx0" brushRef="#br0" timeOffset="136">7486 11274 228 0,'-12'-21'88'0,"6"16"-48"0,-3-1-47 32,-6 14 62-32,-3 3-22 0,3 5-15 15,3 0-10-15,3-1-7 16,3 4-4-16,6-1 2 0,9 1 1 16,6-3 2-16,3-3-3 15,3-2 0-15,3-6-12 16,0-5-5-16,-1-5-30 15,4-6-11-15,-6 3-45 16</inkml:trace>
  <inkml:trace contextRef="#ctx0" brushRef="#br0" timeOffset="137">7584 10975 244 0,'-9'-21'90'0,"9"21"-48"0,3 3-49 16,0 2 14-16,3 8-5 15,0 21 3-15,0 4 2 0,0 1 1 16,0 14-4-16,0-8-1 0,0 3 1 16,-3-11-9-16,0 2-4 15,-3-9-46-15,0-7-19 16,-3-4-19 0</inkml:trace>
  <inkml:trace contextRef="#ctx0" brushRef="#br0" timeOffset="138">7486 11179 288 0,'29'-13'110'0,"7"5"-60"0,9 2-47 16,-15-2 21-1,5 8-14-15,4-5-1 0,6-5-32 16,-4-6-14-16</inkml:trace>
  <inkml:trace contextRef="#ctx0" brushRef="#br0" timeOffset="139">8236 11126 180 0,'-3'3'68'0,"6"7"-36"0,-3 14-24 16,6-8 18-16,-3 18-9 15,0 9 1-15,0 7-5 16,-3 11 2-16,0-3-8 16,0-5 7-16,0-8 3 0,0-8-9 15,0-8-2-15,0-5-4 16,0-8 1-16,0-11 0 15,0-5 3-15,0-13-3 0,0-14-2 16,-3-7-5 0,0-9 0-16,3-4-5 15,3-6-1-15,3 0 7 16,6 5 4-16,2-2-3 0,7 2 2 16,6 9-7-16,0 12 0 15,0 17 14-15,-4 12 7 16,-2 9 7-16,-6 5 4 15,-6 8-7-15,-9 7 0 16,-6-4-9-16,-6-3-1 16,-3-3-2-16,-8-5 1 15,-1-6-4-15,0-4-2 16,0-4-11-16,0-7-6 0,9 0-41 16,15-16-105 15</inkml:trace>
  <inkml:trace contextRef="#ctx0" brushRef="#br0" timeOffset="140">9010 11142 240 0,'-15'8'90'0,"15"0"-48"0,3 23-45 0,-3-7 16 16,0 5-9-16,0 16-3 15,0 0 6-15,-3 8 3 16,3-5-5-16,0-3-1 0,0-8 0 16,0-8-2-16,0-11 1 15,0 1 0-15,-3-11 3 16,0-3-5-16,-3-10-3 0,0-11 1 15,-3-8 0-15,0-8 1 16,0-7 0-16,3-6-3 16,6 0 0-16,3-3-1 15,6 9 3-15,9-6 2 16,6 10 2-16,0-2-1 16,-1 21 1-16,4 11-4 15,-3 5 0-15,0 8 10 16,-9 5 5-16,-6 3 0 15,-6 8 2-15,-6 0-7 16,-6-3-3-16,-3-8-8 16,-15 6-3-16,3-9-12 0,3-2-3 15,1-3-17-15,5-2-4 16,3-3-13-16,6-5-4 16,12-9-29-1</inkml:trace>
  <inkml:trace contextRef="#ctx0" brushRef="#br0" timeOffset="141">9215 11216 192 0,'0'13'74'0,"0"0"-40"0,0 14-29 0,6-9 17 16,-6-2 3-16,0 0 5 16,6-3-3-16,3-5 1 15,3 3-16-15,0-9 2 0,0-2 0 0,0 0-5 16,-1-5-1-16,1-8-4 15,-3-6-3-15,-3 1 0 16,-6-1-1-16,-6 1-3 16,-6-1 0-16,-3 6-5 15,-2 0-2-15,-1 2-6 16,0 6-3-16,3 5-18 16,0 3-6-16,6 2-24 15,3 3-54 1,3-3 23-16</inkml:trace>
  <inkml:trace contextRef="#ctx0" brushRef="#br0" timeOffset="142">9373 11189 224 0,'0'0'85'0,"3"8"-46"0,3 11-46 0,0-11 16 16,-3 5-10-16,0 6 0 15,-3-1 3-15,0-2 1 16,0 0-1-16,0-3-4 0,0-2-1 16,0-1-34-16,0-2-15 15,0-3-33 1</inkml:trace>
  <inkml:trace contextRef="#ctx0" brushRef="#br0" timeOffset="143">9438 11218 180 0,'6'3'68'0,"-3"5"-36"0,15 5-29 16,-12-2 15-16,0 5-7 16,0-3-1-16,-3-2 5 15,0-1 4-15,0-2-9 16,0-3-1-16,6-5 1 16,0-2-2-16,0-6-4 15,3 0 0-15,-1 0-4 16,1 0-3-16,0 3 2 15,3 2 2-15,-3 3 4 16,0 8 2-16,-3 5-1 16,-3-2-1-16,0-1-6 15,-3 1 1-15,0 0-18 16,0-4-8-16,-3 1-33 0,0-8-12 16,0 0-16-1</inkml:trace>
  <inkml:trace contextRef="#ctx0" brushRef="#br0" timeOffset="144">9739 10877 272 0,'-3'0'101'0,"6"8"-54"0,-3 13-55 0,3-5 16 15,-3 11 0-15,0 12 5 0,0 6-4 16,0-5-3-1,0 8-3-15,0-3-5 0,0-6 1 16,0-4-37-16,0-9-14 0,3-5-62 16</inkml:trace>
  <inkml:trace contextRef="#ctx0" brushRef="#br0" timeOffset="145">9617 11144 268 0,'-3'0'101'0,"6"-2"-54"0,6-1-59 0,-3 3 13 15,6-8-2 1,3 0 5-16,5 3-7 16,1 0 1-16,3-1 0 15,3 4-26-15,0-1-10 0,-1 0-65 16</inkml:trace>
  <inkml:trace contextRef="#ctx0" brushRef="#br0" timeOffset="146">9947 11107 280 0,'-35'22'104'0,"29"-17"-56"0,-6 3-47 0,9-6 19 16,-3 6-11-16,3-2-3 16,3 4-6-16,3 1 0 0,6-1 0 15,3 1 2-15,3 5 1 16,-1 0 3-16,-8 2 1 0,-3-2-1 15,-9 0 1-15,-3-3-4 16,-2-2 0-16,-4-3-8 16,-9 0-2-1,0-3-45-15,-9-2-20 0,-8-6-49 16</inkml:trace>
  <inkml:trace contextRef="#ctx0" brushRef="#br0" timeOffset="147">9292 10917 272 0,'-5'-11'104'0,"10"11"-56"0,10-2-96 16,-3 2-2-16,6 0-55 0,3 2-20 15</inkml:trace>
  <inkml:trace contextRef="#ctx0" brushRef="#br0" timeOffset="148">10421 10774 248 0,'-18'13'93'0,"21"16"-50"0,12 11-41 0,-18-19 19 15,0 19-11-15,0 10-3 16,0 0-4-16,3-2 0 15,0-6-2-15,0-5-9 0,0 3-5 0,6-8-42 16,0-8-18 0</inkml:trace>
  <inkml:trace contextRef="#ctx0" brushRef="#br0" timeOffset="149">10233 11060 272 0,'-9'-21'101'0,"12"18"-54"0,9-2-61 16,-3 2 11-16,6-2 3 0,9-1 6 15,11-2-4 1,1 1-1-16,0-1-1 16,-3 2 0-16,2 4 2 0,1-1-6 0,-6 3-1 15,-6 5-1-15,-13 3 2 16,-2 5 2-16,-9 14 3 15,-3 5 11 1,0-1 4-16,0 1 4 0,3 3 0 16,3-6-9-16,18 0 3 15,3-13-2 1,6-14-2-16,0-4 1 16,2-6-6-16,1-6-1 15,-6-4-2-15,-6-6 1 0,-12-8-2 16,-9 6-1-16,-6-1 1 15,-9 4 1 1,-6 2-3-16,0 7 0 0,-6 4-10 16,1 4-3-1,-1 4-17-15,6 2-6 0,6 5-46 16,6 0-21-16,15 6 5 16</inkml:trace>
  <inkml:trace contextRef="#ctx0" brushRef="#br0" timeOffset="150">11004 11216 256 0,'-6'0'96'0,"3"2"-52"0,3 1-54 0,0-3 16 16,0 3-6-16,0-1 0 15,0-2 2-15,0 0 1 16,0 0-1-16,0 0-32 0,0 0-15 16,0-2-57-1</inkml:trace>
  <inkml:trace contextRef="#ctx0" brushRef="#br0" timeOffset="151">11043 10615 272 0,'9'-16'104'0,"-21"19"-56"0,21 13-54 0,-6-3 17 0,-6 8 6 16,-3 8 6-16,0 14-11 16,-3 4-5-16,0-2-4 15,0-2-3-15,3-6 1 0,3-6-19 16,0-4-8-16,3-1-46 15,0-12-21-15,0-9-9 16</inkml:trace>
  <inkml:trace contextRef="#ctx1" brushRef="#br1">4973 4019 806 0,'0'0'17'0,"0"0"4"0,0 0 1 0,0 0 2 0,3 11-24 0,0-3 0 0,-3-3 0 0,0 6 0 16,0-1 56-16,0 3 6 0,0 1 2 0,0 1 0 16,0 4 0-16,0 0 0 0,-3 2 0 0,0 0 0 15,3-3-52-15,-3 4-12 0,1-4 0 0,-1 1 0 16,3-6 54-16,-3 3 8 0,3 2 2 0,0-5 0 15,0 1-52-15,-3-4-12 0,3 3 0 0,0-2 0 32,0 0-48-32,0-1-13 0,0 3-3 0,0-13 0 0</inkml:trace>
  <inkml:trace contextRef="#ctx1" brushRef="#br1" timeOffset="435.834">4947 4051 576 0,'0'0'12'0,"0"0"4"0,0 0 0 0,0 0 0 0,0 0-16 0,0 0 0 0,3-5 0 0,-3-1 0 16,0 6 0-16,3-2 0 0,0-4 0 0,-3 6 0 16,3-5 105-16,-3 5 19 0,0 0 3 0,6-3 1 15,-1 1-52-15,1 2-9 0,3-3-3 0,-3 3 0 16,3-2-51-16,-3-1-13 0,6 3 0 0,0 0 0 16,0 5 0-16,3-2 0 0,0 2 0 0,0-2 0 15,-1 5 0-15,1 0 0 0,0 2 0 0,0 3 0 16,-3 3 0-16,3 0 0 0,-6 0 0 0,-3 3 0 15,-3 2 54-15,0-3 8 0,-6 3 2 0,0-2 0 16,-6-6-52-16,-3 3-12 0,-3 0 0 0,0 0 0 16,-3-6 54-16,0 4 8 0,-2-4 2 0,2 3 0 15,0-5-52-15,-3 0-12 0,3 0 0 0,0-2 0 16,3 1 0-16,1-1 0 0,2-1 0 0,0 0 0 16,3-2-151-16,3 0-33 0,-6-3-6 15,12 0-2-15</inkml:trace>
  <inkml:trace contextRef="#ctx1" brushRef="#br1" timeOffset="778.916">5265 4048 576 0,'0'0'25'0,"6"3"6"0,-6-3-31 0,6 8 0 0,-3 0 0 0,0 2 0 16,0-2 108-16,-3 0 16 0,-3 5 4 0,3 3 0 15,0-2-52-15,-6 1-9 0,3 4-3 0,0-3 0 16,0 0 0-16,0 0 0 0,0-1 0 0,0-1 0 15,3-1-51-15,-6 0-13 0,6-2 0 0,-3-1 0 16,0 1 0-16,3 0 0 0,0-4 0 0,0 1 0 16,0-2 0-16,0-6 0 0,3 8 0 0,6-6 0 15,-9-2-100-15,0 3-22 0,0-3-5 16,15-5-1-16</inkml:trace>
  <inkml:trace contextRef="#ctx1" brushRef="#br1" timeOffset="1079.116">5265 4006 806 0,'0'0'36'0,"0"-5"7"0,0-1-35 0,3 1-8 15,3 0 0-15,-3-1 0 0,0 1 53 0,3 0 9 16,3 2 2-16,-3-2 0 0,3 5 0 0,-3-3 0 15,3 3 0-15,0 3 0 0,3-3-52 0,-4 5-12 16,1-2 0-16,3 2 0 0,-3 3 0 0,0-3 0 0,-3 3 0 0,0 0 0 16,0 3 0-16,-3-3 0 0,0 0 0 0,-3 0 0 15,0 0 0-15,-6-3 0 0,6 0 0 0,-9 1 0 16,0-1 54-16,0 0 8 0,-6 3 2 0,6-3 0 16,-11 1-52-16,8-1-12 0,0 3 0 0,0-3 0 31,3 0-48-31,0 1-13 0,3 2-3 0,0-3-537 0</inkml:trace>
  <inkml:trace contextRef="#ctx1" brushRef="#br1" timeOffset="1446.175">5426 4215 806 0,'0'0'36'0,"-3"8"7"0,0-3-35 0,-3 3-8 16,3 3 0-16,-3-3 0 0,0 2 104 0,3 1 20 15,-3-1 3-15,6 4 1 0,-3-6-103 0,3 2-25 16,3 1 0-16,0-1 0 0,0-2 0 0,0-2 0 16,0 1 0-16,6-1 0 0,-6-4 56 0,3 1 7 15,3-3 1-15,0 0 0 0,0-3-52 0,0 1-12 16,-3-4 0-16,3 1 0 0,-3 3 0 0,-1-6 0 15,4 0 0-15,-6-3 0 0,3 3 0 0,-3 0 0 16,0-2 0-16,0-1 0 0,-3 0 0 0,0 1 0 0,-3-1 0 0,0 3 0 16,0-5 0-16,-3 5 0 0,0 0 0 15,0 3 0-15,1 0 0 0,-4-1 0 0,3 6 0 16,-6 3 0 0,3 0-48-16,3-3-13 0,-3 2-3 0,0 4 0 15,3-1 0-15,0 0 0 0,0 0 0 0,6-5-272 16,0 0-56-16</inkml:trace>
  <inkml:trace contextRef="#ctx1" brushRef="#br1" timeOffset="1665.423">5593 4194 806 0,'0'0'17'0,"0"0"4"0,0 0 1 0,0 0 2 16,0 0-24-16,0 0 0 0,0 8 0 0,6-3 0 0,-3 3 0 0,-3-3 0 15,2 3 0-15,-2-3 0 0,3 3 107 0,-3-8 17 16,0 8 3-16,0-2 1 0,0 2-52 0,3-3-9 16,-3-5-3-16,0 8 0 0,-3 0-51 0,3 0-13 15,3-3 0-15,0 3 0 0,-3-8 0 0,-3 5 0 16,0 1 0-16,0-1-663 0</inkml:trace>
  <inkml:trace contextRef="#ctx1" brushRef="#br1" timeOffset="1852.918">5613 4130 806 0,'0'0'17'0,"6"-2"4"0,0-1 1 0,0-2 2 0,-6 5-24 0,0 0 0 0,0 0 0 0,0 0 0 16,0 0 0-16,0 0 0 0,0 0 0 0,0 0 0 15</inkml:trace>
  <inkml:trace contextRef="#ctx1" brushRef="#br1" timeOffset="2221.227">5706 4167 1036 0,'0'0'23'16,"0"0"5"-16,0 0 0 0,0 11 1 0,-3 0-29 0,3-1 0 0,3 3 0 0,-3-2 0 0,-3-3 0 0,6 0 0 15,-3 2 0-15,0-4 0 0,0-6 57 0,0 0 6 16,0 0 1-16,0 8 0 0,0 0-52 0,0-8-12 16,0 0 0-16,0 0 0 0,0 0 0 0,0 0 0 15,0 0 0-15,0 0 0 0,0 0 0 0,0 0 0 16,0 0 0-16,0 0 0 0,6-6 0 0,-3 4 0 16,0-6 0-16,0 0 0 0,3-3 0 0,-1 1 0 15,-2 2 0-15,3-3 0 16,3 0-48-16,0 4-13 0,-6-4-3 0,6 3 0 0,0 3 52 0,0-1 12 15,-3 4 0-15,3 2 0 0,-9 0 0 0,9-3 0 16,0 3 0-16,-3 0 0 0,3 3 0 0,-9-3 0 16,6 5 0-16,0 0 0 0,3 6 48 0,-4 0 13 15,-2-4 3-15,3 1 0 0,-3 3 0 0,3 0 0 16,-3-1 0-16,-3 1 0 0,3-3-52 0,0-3-12 0,-3 3 0 16,0 0 0-16,0 0 0 0,0-3 0 0,3 3 0 0,-3-8 0 15,-3 5 0-15,6 3 0 0,-3-8 0 0,3 6 0 31,-3-6-151-31,0 0-33 0,0 0-6 0,0 0-2 0</inkml:trace>
  <inkml:trace contextRef="#ctx1" brushRef="#br1" timeOffset="2460.347">6054 3972 576 0,'0'0'12'0,"0"0"4"15,0 0 0-15,0 0 0 0,9 2-16 0,-9-2 0 0,0 0 0 0,3 5 0 0,6 1 54 0,-6 2 8 16,-3 0 2-16,0 2 0 0,0 1 51 0,3 2 10 16,-3 0 3-16,-3 3 0 0,0 0-52 0,3 3-9 15,0-4-3-15,0 1 0 0,-9 0 0 0,3 3 0 16,6-6 0-16,-3 3 0 0,-3 2-51 0,0-2-13 16,3-3 0-16,0-2 0 0,0 0 0 0,-3 2 0 15,0-3 0-15,0 4 0 0,3-4 0 0,-3 1 0 16,3-3 0-16,0 0-765 15</inkml:trace>
  <inkml:trace contextRef="#ctx1" brushRef="#br1" timeOffset="2656.911">5929 4130 1036 0,'0'0'23'0,"0"0"5"0,0 0 0 0,0 0 1 0,0 0-29 0,6-2 0 0,3-1 0 0,0 0 0 15,-3-2 57-15,3 2 6 0,6 1 1 0,-4-1 0 16,-2-2-52-16,6 5-12 0,6-3 0 0,0 1 0 16,-3-1 54-16,-3 0 8 0,0 3 2 0,2 0 0 15,4 0-52-15,-6 3-12 0,-6-3 0 0,6 0-663 16</inkml:trace>
  <inkml:trace contextRef="#ctx1" brushRef="#br1" timeOffset="2955.121">6381 3964 806 0,'0'0'36'0,"0"0"7"0,0 0-35 0,0 0-8 16,0 0 0-16,-3 8 0 0,-3-1 53 0,-5 4 9 15,-1 0 2-15,0 2 0 0,3 0 0 0,-9 0 0 16,-6 6 0-16,6-1 0 0,9 4-52 0,-9-1-12 16,-2 0 0-16,5 0 0 0,9 0 54 0,0 0 8 15,3-2 2-15,0-1 0 0,-6 1-52 0,12-3-12 16,6 0 0-16,0 0 0 0,-9-3 0 0,9-3 0 0,9-2 0 16,-1 3 0-16,-2-1 0 0,3-4 0 0,0-1 0 0,0-2 0 31,3-1-151-31,-3-2-33 0,5-5-6 0,4 0-2 0</inkml:trace>
  <inkml:trace contextRef="#ctx1" brushRef="#br1" timeOffset="3259.709">6542 3961 1036 0,'-6'-3'23'0,"6"3"5"0,0 0 0 16,0 0 1-16,0 0-29 0,0 0 0 0,0 0 0 0,6 0 0 0,3 3 57 0,0 2 6 15,-3 1 1-15,3 4 0 0,9 1 0 0,-9 2 0 16,-9 0 0-16,6 3 0 0,6 3-52 0,-4 2-12 16,-8 3 0-16,3-3 0 0,3 0 54 0,-3 3 8 15,-6-3 2-15,0 0 0 0,-6-2-52 0,4-4-12 16,2 1 0-16,-6 0 0 0,-9 0 0 0,0-3 0 15,9-2 0-15,-6 2 0 0,0-5 0 0,0 0 0 16,3-3 0-16,0 3 0 16,7-3-151-16,-4 1-33 0,-9-9-6 0,12-2-2 0</inkml:trace>
  <inkml:trace contextRef="#ctx1" brushRef="#br1" timeOffset="3529.625">6804 4141 1036 0,'15'-5'23'0,"-15"5"5"0,0 0 0 0,0 0 1 0,6-6-29 0,0 4 0 0,-6 2 0 0,0 0 0 16,3-3 57-16,-3 3 6 0,0 0 1 0,0 0 0 16,0 0 0-16,0 0 0 0,0 0 0 0,0 0 0 0,-6 0-52 0,6 0-12 15,0 0 0-15,0 0-441 16,-3 11-91-16</inkml:trace>
  <inkml:trace contextRef="#ctx1" brushRef="#br1" timeOffset="3855.271">6780 4313 1036 0,'0'0'23'0,"0"0"5"0,0 0 0 0,0 0 1 0,0 0-29 0,0 0 0 0,0 0 0 0,0 8 0 16,3 2 57-16,-3-2 6 0,0 6 1 0,-3-1 0 16,0 0 0-16,3 0 0 0,0 3 0 0,-3 0 0 15,-6-3 0-15,3 0 0 0,3 1 0 0,-3 2 0 16,-5-1-52-16,-1-1-12 0,3-1 0 0,-3 3 0 15,-3 0-48-15,-3-3-13 16,-18 8-3-16,7-8 0 0</inkml:trace>
  <inkml:trace contextRef="#ctx1" brushRef="#br1" timeOffset="13933.467">3926 4027 806 0,'0'0'36'0,"0"0"7"0,0 0-35 0,0 0-8 0,0 0 0 0,0 0 0 16,0 0 0-16,0 0 0 0,0 5 0 0,-3 3 0 15,0-2 53-15,0 4 9 0,3 1 2 0,-3 2 0 16,0-2-52-16,0 2-12 0,0 0 0 0,3 3 0 15,0 0 0-15,-3 2 0 0,3 1 0 0,0-3 0 16,0-3 54-16,0 3 8 0,0 0 2 0,0 0 0 16,3-3-52-16,-3 3-12 0,-3-6 0 0,3 4 0 15,0-1 0-15,0-3 0 0,0-2 0 0,0 0 0 0,0 0 0 0,0-3 0 16,0 1 0-16,0-6 0 16,0 0-48-16,0 0-13 0,0 0-3 0,0 0 0 15</inkml:trace>
  <inkml:trace contextRef="#ctx1" brushRef="#br1" timeOffset="14296.494">3729 4040 806 0,'0'0'36'0,"0"0"7"0,0 0-35 0,0 0-8 0,0 0 0 0,0 0 0 15,0 0 53-15,9-2 9 0,3-4 2 0,-6 4 0 16,3-1 0-16,6 0 0 0,-6 1 0 0,6-1 0 16,0-2-52-16,-4 0-12 0,4-1 0 0,0 4 0 0,0-4 0 15,0 4 0-15,0-4 0 0,0 4 0 0,-3-1 0 0,3 0 0 16,-7-2 0-16,1 5-372 16,3 0-78-16</inkml:trace>
  <inkml:trace contextRef="#ctx1" brushRef="#br1" timeOffset="14983.738">4033 4003 806 0,'0'0'17'16,"0"0"4"-16,0 0 1 0,0 0 2 0,0 0-24 0,0 0 0 0,0 0 0 0,0 0 0 0,0 0 0 0,3 6 0 15,3-1 0-15,-3 3 0 0,0 2 56 0,-3-2 6 16,0 3 2-16,0 2 0 0,-3 0 0 0,0 1 0 16,3 4 0-16,-3 3 0 0,-3-2-52 0,6 2-12 15,-12-2 0-15,6 2 0 0,0-3 54 0,3 1 8 16,0-6 2-16,3 3 0 0,0-3-52 0,-6 0-12 15,6 1 0-15,0-4 0 0,0-2 0 0,0-3 0 16,0 1 0-16,0-6 0 0,0 0 0 0,0 0 0 16,0 0 0-16,0 0 0 15,0 0-48-15,0 0-13 0,0 0-3 0,0 0 0 0,0 0 52 0,6-6 12 16,-6-2 0-16,0 3 0 0,0-3 0 0,0 0 0 16,0 0 0-16,0 0 0 0,0 0 0 0,3 0 0 15,0 1 0-15,0-1 0 0,0 0 0 0,0 2 0 0,3-2 0 0,3 0 0 16,-6 3 0-16,3-3 0 0,0 3 0 0,0-3 0 15,0 0 0-15,0 5 0 0,0 1 0 0,0-1 0 16,-4-2 0-16,-2 5 0 0,0 0 0 0,0 0 0 16,0 0 0-16,0 0 0 0,0 0 0 0,9 3 0 15,-6 4 0-15,-3-7 0 0,6 6 0 0,0 2 0 16,-6 0 0-16,0 0 0 0,3 2 0 0,-3-2 0 16,3 0 48-16,-3 3 13 0,3-3 3 0,-3-1 0 15,0-1-52-15,0 2-12 0,3-3 0 0,-3 3 0 16,3-3 0-16,-3 3 0 0,0-8 0 0,0 0 0 15,0 0 0-15,0 0 0 0,0 5 0 0,0-5-441 16,6 6-91-16</inkml:trace>
  <inkml:trace contextRef="#ctx1" brushRef="#br1" timeOffset="15381.662">4229 4183 345 0,'0'0'15'0,"0"0"4"0,0 0-19 0,0 0 0 16,0 0 0-16,0 0 0 0,0 0 106 0,0 0 18 15,0 0 3-15,0 0 1 0,0 0-52 0,0 0-9 16,-3 6-3-16,3 1 0 0,0 1 0 0,-3 3 0 16,3-3 0-16,-3 2 0 0,6 1-51 0,-3-3-13 15,0 3 0-15,0-3 0 0,0-1 54 0,3 1 8 0,-3-2 2 0,0 2 0 16,0-8-52-16,0 0-12 0,0 0 0 0,3 5 0 15,-3-5 0-15,0 0 0 0,0 0 0 0,0 0 0 16,0 0 0-16,0 0 0 0,0 0 0 0,0 0 0 16,3-8 0-16,0 3 0 0,0-1 0 0,0-2 0 15,-3 3 0-15,3-3 0 0,-3-2 0 0,3 2 0 16,0-6 0-16,3 4 0 0,-6 2 0 0,3-3 0 16,3 6 0-16,-3-3 0 0,0 0 0 0,0 3 0 15,3 2 0-15,0-2 0 0,-6 5 0 0,6 0 0 16,-6 0 0-16,9-3 0 0,-3 1 0 0,3 2 0 15,-3 0 0-15,3 0 0 0,-4 0 0 0,4 0 0 16,3 0 0-16,-3 0 0 0,3 0 0 0,-6 2-441 16,3-2-91-16</inkml:trace>
  <inkml:trace contextRef="#ctx1" brushRef="#br1" timeOffset="15784.532">4399 4186 806 0,'0'0'36'0,"0"0"7"0,0 0-35 0,0 0-8 16,0 0 0-16,0 0 0 0,0 0 0 0,0 0 0 16,0 0 0-16,3 8 0 0,3 0 53 0,-6-8 9 15,0 0 2-15,0 8 0 0,3 0 0 0,3 0 0 16,0-3 0-16,0 0 0 0,-6-5-52 0,6 3-12 16,-6-3 0-16,9 2 0 0,-3-2 54 0,3 0 8 15,-7-2 2-15,4-1 0 0,6 0-52 0,-9 1-12 16,3-1 0-16,0-2 0 0,-3 0 0 0,3-1 0 0,0 1 0 0,-3 0 0 15,0-1 0-15,0 1 0 0,-3 0 0 0,3 0 0 16,-3 5 0-16,0-6 0 0,-3-2 0 0,0 3 0 16,3 5 0-16,-6-5 0 0,0 2 0 0,0 0 0 31,0 1-48-31,0-1-13 0,0 3-3 0,-6 0 0 0,4 3 52 0,2-1 12 0,-3 4 0 0,0-4 0 16,3 4 0-16,-6-1 0 0,3 3 0 0,3-3 0 15,0 1 0-15,3 1 0 0,-6 1 0 0,6 0 0 16,3 3 48-16,-3-3 13 0,3-3 3 0,0 3 0 15,0 3-52-15,3-3-12 0,0-3 0 0,3 3 0 16,0 0 0-16,0-3 0 0,0 0 0 0,3 1 0 16,-3-4 0-16,3 1 0 0,0 2 0 0,-3-2 0 15,6-3 0-15,-7 0 0 0,1 0 0 0,3 0-441 16,-3 0-91-16</inkml:trace>
  <inkml:trace contextRef="#ctx1" brushRef="#br1" timeOffset="21250.091">4554 4223 345 0,'0'0'0'0,"0"0"14"0,0 0-4 0,0 0 2 0,0 0-12 15,0 0 0-15,0 0 0 0,0 0 0 0,0 0 53 0,0 0 9 16,0 0 2-16,0 0 0 0,0 0 0 0,0 0 0 16,0 0 0-16,0 0 0 0,0 0 0 0,0 0 0 15,0 0 0-15,0 0 0 0,6 0-52 0,0-3-12 16,0 3 0-16,3 0 0 0,-3 0 0 0,-1 0 0 16,1 0 0-16,3 0 0 0,0 3 54 0,0-3 8 15,-3 0 2-15,3 0 0 0,0 0-52 0,-3 0-12 16,3 3 0-16,-3-3 0 0,6 0 0 0,-9 0 0 0,3 0 0 15,0-3 0-15,-3 0 0 0,-3 3 0 16,9-2 0-16,-6-1 0 0,-3 3 0 0,3-3 0 0,-3-2 0 16,2 0 0-16,1 2 0 0,-3 3 0 0,0 0 0 0,0-5 0 15,3 0 0-15,-3-1 0 0,-3 1 0 0,3 5 0 16,0-8 0-16,0 3 0 0,-3-3 0 0,3 5 0 16,-2-2 0-16,-1 0 0 0,0-3 0 0,0 2 0 15,0 1 0-15,0 0 0 0,0-1 0 0,-3 1 0 16,0 0 0-16,3 0 0 0,3 5 0 0,-6-3 0 15,-3-2 0-15,3 5 0 0,-3 0 0 0,3 0 0 16,-3 0 0-16,3 0 0 0,-6 5 0 0,3 0 0 16,-3 0 0-16,3 1 0 0,1-1 0 0,-1 3 0 15,0 0 0-15,0 0 0 0,0 2 0 0,3 1 0 0,-3 2 0 16,9-2 0-16,-6-1 0 0,6 1 0 0,0 0 54 0,6-1 8 16,-3 1 2-16,3-1 0 0,0 4-52 0,3-4-12 15,0-5 0-15,0 3 0 0,3 0 0 0,-1-2 0 16,1-1 0-16,3 0 0 0,0-2 0 0,3-3 0 15,-6 0 0-15,3 0 0 0,3 0 0 0,-3 0 0 16,2-3 0-16,-8 1-663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55:06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1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2-02T23:58:38.87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 8652 104 0,'0'-8'38'0,"0"8"-20"0,0 3-10 16,6 2 11-16,-6 1 2 15,0 4 4-15,0 6-2 16,0 8 0-16,-6 8-12 16,6 2-4-16,0 3-5 15,-3 0 3-15,3 3 4 0,0 2-3 16,0-5-1-16,9-2-2 16,-9-6-3-16,0-3 1 15,0-5 1-15,3-5-1 0,-3 0-1 16,0-5 3-1,-3-3 0-15,3-3 1 16,0-5 2-16,-6-5 1 0,6-3 3 16,-3-11-3-16,3-2 1 15,0 0-3-15,0-3 2 16,0-3-4-16,-3 1 0 16,3 0 3-16,0-4 1 15,3-1-3-15,6-4-1 16,-6 4 1-16,6-1 2 0,0 3-5 15,3 2-1-15,0-2 2 16,2 0 3 0,1 5-4-16,3 11-1 15,0 13-2-15,3 8 0 0,0 2 2 16,0 6 0-16,-1 3 6 16,-2-3 4-16,-3 5-3 15,-6-3-2-15,-3 1 4 16,-9-3 4-16,-3 0-5 15,-9-3 0-15,0 0-4 16,-6-2-1-16,1-3-1 16,-4-3 1-16,3-2-11 15,0-3-4-15,0-3-8 0,9 0-2 16,4-5-26 0,5 0-9-16,3 1-34 15,8-9-32 1,-2 0 47-16</inkml:trace>
  <inkml:trace contextRef="#ctx0" brushRef="#br0" timeOffset="1">336 8396 204 0,'-6'-6'77'0,"12"6"-42"0,-6 3-30 0,0-3 17 15,0 5 1-15,0 8 3 16,0 6-5-16,0 7 0 16,0 14-12-16,9 2-5 0,-6 1-1 15,3-1-2-15,0 0 2 0,0-4-2 16,3-7-1-16,-6-2-13 16,0-5-6-1,3-3-34-15,-6-5-14 0,0-5-33 16</inkml:trace>
  <inkml:trace contextRef="#ctx0" brushRef="#br0" timeOffset="2">217 8576 208 0,'-21'-22'79'0,"21"38"-42"0,3-24-28 0,-3 8 19 16,0 0-3-16,9 0 0 15,6 0-8-15,0-2 0 16,3-1-10-16,6 0-4 0,0 1-2 16,-1-1-1-16,4 0 2 15,0 1-34-15,-3-1-16 16,0 0-68 0</inkml:trace>
  <inkml:trace contextRef="#ctx0" brushRef="#br0" timeOffset="3">500 8642 160 0,'-12'0'63'0,"12"13"-34"0,0 0-25 0,0-5 15 0,0 3 9 16,0 2 4-16,0 0-10 15,3 6-5-15,3 2-10 16,-6-3-5-16,3-2-1 0,0-3-1 16,0-2 2-16,-3-3 1 15,0-3 1-15,0 1-2 16,0-1 1-16,-3-3-2 0,0-2 2 16,0 0-4-1,3-7-2-15,-6-9 13 16,3 0 5-16,3 0-5 15,0 0-3-15,3 0-2 16,3 0 1-16,3 0 1 16,3-7 1-16,-3 4-4 0,6 3-3 15,0 0-3-15,2 8 1 16,1 8 1-16,0 0 0 16,6 3-9-16,0 2-4 15,0-2-40-15,-6 5-17 16,2-3-37-1</inkml:trace>
  <inkml:trace contextRef="#ctx0" brushRef="#br0" timeOffset="4">649 8861 208 0,'0'0'79'0,"15"0"-42"0,0 0-37 16,-3 0 18-16,2 0-6 15,4 0 1-15,3 3-10 16,6 0-1-16,-12-1-2 15,3 1-22-15,3 0-10 0,5-3-64 16</inkml:trace>
  <inkml:trace contextRef="#ctx0" brushRef="#br0" timeOffset="5">1241 8703 156 0,'0'-11'57'0,"6"8"-30"0,-6-2-12 0,0 2 18 15,-6 1-1-15,0 2 1 16,0-3-14-16,-3 3-4 15,-14 5-9-15,-4 6-4 0,3 0-1 16,3 2 1-16,-3 5-1 16,6 3 2-16,10-2-2 15,-1-1-1-15,9 1-2 16,3-3-1-16,9 0 2 0,11-3 0 16,7-2 3-1,3-3 1-15,0-3-23 16,-1-3-9-16,4-2-76 15</inkml:trace>
  <inkml:trace contextRef="#ctx0" brushRef="#br0" timeOffset="6">1479 8716 184 0,'0'2'68'0,"0"1"-36"0,-6-3-35 0,3 0 13 0,3 0-3 16,-8 0 1-1,2-3-2-15,3 1 1 0,0 2-4 16,3 0 3-16,0-3 0 15,0 0 2-15,0 1 0 0,6-1 0 16,0 1 0-16,2-1 7 16,-8 0 4-16,3 1-9 15,3 2-3-15,-6 0-5 16,0 0 1-16,0 0-15 16,0 0-7-16,-6 2-54 15,6 1-62 1,0 0 31-16</inkml:trace>
  <inkml:trace contextRef="#ctx0" brushRef="#br0" timeOffset="7">1479 8864 108 0,'-9'3'41'0,"9"-1"-22"0,-8 1-3 0,5 0 16 16,0-1-4-16,0-2-2 15,0 0-10-15,3 0-3 16,0 0-7-16,0 0-4 0,3 0 1 16,3-2 0-16,-1 2 3 15,1 0-1-15,3 0 2 16,-6 0-2-16,0 2 2 16,-3-2 9-16,-3 3 5 15,0-3-7-15,-3 0-1 0,3 0-3 16,-8 0-1-16,5 0-8 15,3-3 0-15,-3 1-6 16,3-1 1-16,3 3-40 16,3-3-18-16,3 3-41 15</inkml:trace>
  <inkml:trace contextRef="#ctx0" brushRef="#br0" timeOffset="8">2307 8364 160 0,'0'-3'60'0,"3"16"-32"0,0-5-20 0,-3-2 18 0,3 4-2 15,0 6 3-15,-3 8-6 16,3 10-3-16,-3 9-10 16,0 2-1-16,0-3 3 0,3 11-8 15,-3-8-1-15,0-3-1 16,0 1 2-16,6-6 1 15,-6-3 3-15,3-8-21 16,-3-2-7-16,0 0-82 16</inkml:trace>
  <inkml:trace contextRef="#ctx0" brushRef="#br0" timeOffset="9">2352 8316 92 0,'-3'0'35'0,"3"0"-18"0,0 0-22 0,0 0 4 16,0 0 0-16,0 0 2 15,0 0 9-15,0 0 3 16,0 0 5-16,0 0 3 16,0 0 0-16,3 0-1 15,-1 0 1-15,4 0 1 16,0 3-12-16,0-3 3 0,3 0 1 16,3 3-1-16,3-1 0 15,9 3-3-15,3-2-1 16,5 0-3-16,10 2 1 15,12-8-4-15,8 1 0 16,16 2 1-16,5-3 0 0,9 0-2 16,6 1-2-16,7 2-2 15,2 0-1-15,0-3 4 16,0 3 1-16,-3 3 0 16,-3-3-2-16,-8 2 1 15,-1-4-1-15,-9-1-14 16,-5 1-3-16,-13-1-22 15,-8 0-10-15,-13 1-40 16</inkml:trace>
  <inkml:trace contextRef="#ctx0" brushRef="#br0" timeOffset="10">2313 8972 108 0,'-6'0'44'0,"6"0"-24"0,0 0-8 0,0 0 16 15,0 0 4-15,6 0 3 16,3 0-11-16,6 0-4 0,0 0-11 16,5 0 3-16,7-2 3 15,12 2-3-15,5 0-2 0,7 0-1 16,9 0-1-16,8 0 0 16,12 2 0-16,7 1-4 15,8 0-3-15,3-1 2 16,6 4 2-16,-5 4-4 15,-4-2-1-15,-3 0 0 16,-3-3 2-16,-2-2-1 16,-7-6-1-16,-5-2 1 15,-13 0-1-15,-2-3-5 16,-1-3 1-16,-11 1-11 0,-7-1-6 16,-5 1-37-16,-3 2-15 15,-6 0-17 1</inkml:trace>
  <inkml:trace contextRef="#ctx0" brushRef="#br0" timeOffset="11">2268 9179 144 0,'-3'-6'55'0,"3"6"-30"0,-15 3-16 0,12 0 16 15,-3 2-5-15,0 3-2 16,0 8-4-16,-8 2 1 15,2 6-8-15,3 3-4 0,3 4-2 16,3 6 3-16,3 1 2 16,9-1 0-16,6-8-1 15,5-8 8-15,1-8 6 0,3-13 1 16,3-11 0 0,3-4-10-16,-9-9-4 15,-4 0 0-15,-5 0 3 0,-9 0 0 16,-6-5 2-16,-6 0-6 15,-3 3-1-15,1 2-7 16,-7 5 0-16,-6 3-26 16,6 6-8-16,9 2-87 15</inkml:trace>
  <inkml:trace contextRef="#ctx0" brushRef="#br0" timeOffset="12">3182 8628 140 0,'-3'3'55'0,"3"-6"-30"0,0 6-14 0,0-3 18 16</inkml:trace>
  <inkml:trace contextRef="#ctx0" brushRef="#br0" timeOffset="13">3188 8623 294 0,'9'-5'20'16,"0"-6"-10"-16,0 1-7 0,0 2 0 15,0 8-4-15,-1 2 0 16,-2 1 1-16,0 8 2 16,-3 2 5-16,-3 3 4 15,0 5 5-15,-3-3 2 16,-3 9-3-16,0 2-1 16,4-5-6-16,-1-3-3 15,3-3 0-15,0-2-1 16,5-2-2-16,4-6-2 15,3-3-10-15,0 0-6 0,3-2-30 16,-3-3-12-16,0-8-41 16</inkml:trace>
  <inkml:trace contextRef="#ctx0" brushRef="#br0" timeOffset="14">3209 8462 156 0,'-3'-3'57'0,"3"3"-30"0,3-3-16 0,-3 3 15 16,3-2-8-16,0-1-3 0,3 3-6 15,0 0-1 1,-3 0-5-16,-3 0 0 0,0 0 1 0,0 0 0 16,0 0 0-16,0 0 9 15,0 0 3-15,-3 3-1 16,0-3-1-16,0 0-6 16,-3 0-3-16,0-3 0 15,0-2 1-15,0 0-8 16,3-3 0-16,6 2-2 15,0 1 2-15,0 0-1 16,3-1-1-16,0 4 0 16,0-1 0-16,0 3 5 0,0 0 1 15,-3 3 2 1,-3 2 0-16,0 0 2 16,-3 3 1-16,0 0-1 0,0 0 1 15,0-2-4-15,-6-4-2 16,0-2 2-1,3 0-2-15,3-2-1 16,0-4-2-16,6 1 1 16,3 0-4-16,0 2 1 15,0 0 0-15,0 3-1 16,0 0 4-16,-6 0 0 0,0 0 1 16,0 0 2-16,0 0-1 15,0 3 2 1,-3 0 0-16,0-3 3 15,0 0-3-15,0 0-2 0,3 0 2 16,0-3 2-16,3 0-7 16,0 1-3-16,3 2 5 15,0 0 1-15,0 0-2 16,-1 0 1-16,1 0 0 16,-6 0 0-16,0 0 2 15,0 0 1-15,0 0-37 16,0 0-14-16,0 0-66 15</inkml:trace>
  <inkml:trace contextRef="#ctx0" brushRef="#br0" timeOffset="15">4021 8359 104 0,'0'0'38'0,"0"0"-20"0,3 2-8 0,-3-2 14 0,6 0-2 16,6 0-1-16,3 0-3 15,0 0 1-15,3 0-10 16,6 0 3-16,2 0 4 0,7 0-4 15,3 0-2-15,6 0-5 16,-4 0-2-16,-2 0-3 16,-3 0-1-16,-4 0 1 15,-5 0 2-15,-3 0-1 16,-3 0 2-16,0 0-4 16,0 0 0-16,-6 0 1 15,0-2 2-15,-4-4 1 16,-2 4 1-16,0-1-7 15,-3 0-2-15,0 1-34 0,-6-1-71 32</inkml:trace>
  <inkml:trace contextRef="#ctx0" brushRef="#br0" timeOffset="16">4515 8322 144 0,'0'0'55'0,"0"0"-30"0,0 0-29 15,0 10 34-15,0 3-3 16,0 6-6-16,0 7-2 15,-3 17-12-15,3 4-2 0,-2 1 1 16,2 0 1-16,0-6 1 16,0 3-2-16,0-5-1 0,2-6-3 15,1-5 1 1,3-3-2-16,-3-2 2 16,-3-5-2-16,0-3-1 0,0-3-13 15,-3-2-4 1,3-1-18-16,-3-2-7 0,0 0-42 15</inkml:trace>
  <inkml:trace contextRef="#ctx0" brushRef="#br0" timeOffset="17">3780 8980 136 0,'-3'-2'52'0,"3"2"-28"0,3 2-22 16,-3-2 14-16,6 0 10 15,0 0 5-15,3 0-7 16,3 0-4-16,9 0-11 16,3 0 0-16,5 0 2 0,10 0-4 15,3 0 1-15,5 0-5 16,7 0 0-16,6 0-1 16,5 3 1-16,-2 2 0 15,-1-2 3-15,-5 5-3 0,-10 0 0 16,-5-3-1-1,-9 0-2-15,-4-2 1 16,-5-6-1-16,-6-2-14 0,-3 0-5 16,-6 0-41-16,0-3-18 15,-3 0-7 1</inkml:trace>
  <inkml:trace contextRef="#ctx0" brushRef="#br0" timeOffset="18">4373 9181 160 0,'-9'19'63'0,"-3"-14"-34"0,3 16-32 16,3-7 13-16,-3-1-1 16,3 0 2-16,0-2 3 0,0-1 2 15,3-2-9-15,0 0 0 0,3-3 0 16,0 1-3-16,3-4-3 16,6 1 4-16,6-3 1 15,0 0-2-15,3 0-1 16,2 0-3-16,1 0-1 15,0 0-6-15,3 3 0 16,3-1-21-16,-3-2-9 16,-7 0-47-1</inkml:trace>
  <inkml:trace contextRef="#ctx0" brushRef="#br0" timeOffset="19">4560 9205 220 0,'-15'13'85'0,"12"17"-46"0,3-4-41 15,0-13 17-15,0 11-7 16,0 3 3-16,0 4-2 16,3 6 2-16,3-5-6 15,0-5-5-15,3-4-3 0,-3-4-38 16,0-3-17-16,3-6-40 15</inkml:trace>
  <inkml:trace contextRef="#ctx0" brushRef="#br0" timeOffset="20">4548 8390 144 0,'0'-2'55'0,"9"4"-30"0,0 1-23 16,-3-3 14-16,3 0-4 16,3 0 3-16,6 0-4 15,6 0 1-15,8-3-7 16,13 1-1-16,-3-1 2 0,8 0-1 16,1 1 0-16,2 2-6 15,4-6 1-15,-3 4-2 0,2-3 0 16,-5-1 2-16,-7 1 0 15,-8 2 2 1,-3 3 1-16,-9 0 1 0,-7 0 0 16,-2 3 9-16,-6 2 3 15,-3 1-5-15,-3 1-2 16,-3 7-5-16,0 4-1 16,0 6-1-16,0 8 1 15,-3 7 0-15,3 1 1 16,0 0-2-16,0-3-2 15,-3 5 3-15,3-5 0 16,0-2-4-16,-3-4-1 0,0 1-8 16,3-3-4-1,-3-2-10-15,3-3-5 0,-3-3-2 16,0-3-1 0,0-5-42-16,3-2-23 15,0-3 46-15</inkml:trace>
  <inkml:trace contextRef="#ctx0" brushRef="#br0" timeOffset="21">4590 8959 180 0,'-3'-2'68'0,"3"2"-36"0,6 0-31 0,0 0 16 16,6 0-2-16,6-3 3 0,8 3-1 15,16 0-1-15,6 0-8 16,5 0-5-16,7 0 0 16,2 0-2-16,-2 0-1 0,5 5-4 15,-8-2 0-15,-7-1-44 16,-5-2-21-16,-6-2-19 16</inkml:trace>
  <inkml:trace contextRef="#ctx0" brushRef="#br0" timeOffset="22">5358 8380 192 0,'-12'-13'71'0,"12"13"-38"0,3 0-39 0,0 0 12 16,3 0-6-16,3-3 0 15,9-2 4-15,8-3 2 16,7 0-2-16,9-3 2 0,5 1 0 15,7 2-5-15,0 0 0 16,-1 2 1-16,1 1 3 16,-7 5 0-16,-2 0 0 15,0 0-3-15,-7 5-2 0,-2 9-2 16,-3 1 1-16,-3 4-1 16,-1 5-2-16,-5 5 9 15,-6 5 4-15,-3 17 2 16,-6-1 3-16,-6-3-3 15,-3 9-1-15,0-6-9 16,0-5 0-16,0-5 1 16,0-6 1-16,0-5-30 15,-3-5-14-15,0-5-61 16</inkml:trace>
  <inkml:trace contextRef="#ctx0" brushRef="#br0" timeOffset="23">5266 8970 192 0,'17'8'71'0,"-5"-6"-38"0,15 6-34 16,-9 0 15 0,15-8 1-16,5 0 5 0,10 3-4 15,18 5 1-15,-4-3-10 16,4 0-4-16,2 1-2 0,0-4-10 16,-2 1-2-16,-7 0-54 15,1-3-63 1,-9 8 29-16</inkml:trace>
  <inkml:trace contextRef="#ctx0" brushRef="#br0" timeOffset="24">6066 8356 160 0,'3'-3'60'0,"3"3"-32"0,15-2-33 16,-3-1 10-16,6 0-3 15,8 1 1-15,10-4 14 16,3 1 6-16,5 0-11 16,1 0-2-16,3 2-3 0,2 0-1 15,-2 1 1-15,-10-1-4 16,-5 3-2-16,-6 5 4 15,-6 6 4-15,-7 5 6 0,-5 5 3 16,-3 8-1-16,-6 13 2 16,-3 11-4-16,-3 3 1 15,0 2-5-15,0 0-1 16,0-5-6-16,0-3-3 16,0-5 2-16,3-5 0 0,-3-3-12 15,0-8-7 1,0-5-40-16,-3-11-18 15,0 0-37 1</inkml:trace>
  <inkml:trace contextRef="#ctx0" brushRef="#br0" timeOffset="25">6034 8967 172 0,'11'-5'66'0,"10"2"-36"0,12 1-26 15,-6 4 15-15,6 1 11 16,17-3 8-16,7 0-11 16,5-3-6-16,10 3-12 15,-1 0-6-15,-5 0 0 0,-4 0-29 16,-5-2-11-16,-10-1-73 15</inkml:trace>
  <inkml:trace contextRef="#ctx0" brushRef="#br0" timeOffset="26">6516 9208 200 0,'-3'5'74'0,"6"-7"-40"0,9 2-40 0,-3 0 12 16,5 0-6-16,10 2 0 15,0-4 4-15,0-1 2 0,3-2-2 16,-4-1-1-16,1 4 3 0,-6-4-3 16,-3 4-2-16,-3 2-3 15,-3 13 1 1,-3 5 5-16,-6 6 7 15,-6 5 3-15,0 6-1 16,-3 10 2-16,0 0-6 16,3-6-3-16,0-2-3 15,3-5 0-15,0-5-11 16,0-6-2-16,3-3-57 16,0-4-23-16,0-9 2 15</inkml:trace>
  <inkml:trace contextRef="#ctx0" brushRef="#br0" timeOffset="27">6593 9435 272 0,'18'-5'104'0,"9"2"-56"0,5-4-58 0,-20 4 16 15,6 0-6-15,6 1 0 16,3-4-18-16,-3 1-5 15,-1 2-88-15,4-2-37 16</inkml:trace>
  <inkml:trace contextRef="#ctx0" brushRef="#br0" timeOffset="28">4718 8636 116 0,'0'-2'46'0,"0"-14"-24"0,0 24-13 0,0-8 25 16,0 2-8 0,-3 1-11-16,0-3-5 15,-3 3-6-15,0-1-3 0,-3 4 2 16,-3-1-2-16,3 3 2 16,0-3 0-16,0 0 3 15,3 1-8-15,0-1 0 16,4 0-2-16,2 1 2 15,0-1-1-15,5-2 1 16,1-1 2-16,3 4 2 16,0-1-3-16,0 3 0 0,6 0 1 15,-6 0 0-15,0 5 4 16,-3-3 2-16,-3 1 11 16,-3 2 6-1,-3 0-3-15,-3-2-2 0,-3-3-8 16,-6 0-2-16,3-3-4 15,0 1-3-15,0-4 0 16,3 1-1-16,1-3-7 16,2-5-29-1,3-1-9-15,3 1-44 16,3-6-24 0,6 1 50-16</inkml:trace>
  <inkml:trace contextRef="#ctx0" brushRef="#br0" timeOffset="29">4757 8541 132 0,'0'-3'52'0,"3"6"-28"0,8 0-24 0,-11-3 10 16,6 10 5-16,-3 6 2 0,0 0 0 15,0 3 2-15,-3 2-10 16,3 0-3-16,-3 3 0 16,-3-6-3-16,3 6 0 0,-3 3-3 15,0-6-1-15,0-3 1 16,6-5 2-16,0-2-3 15,0-3 0-15,9-3 7 16,-3 1 2 0,3-4 0-16,-3 4-7 15,0-4 0-15,-3 1-1 16,3-1 0-16,-3 1-25 16,0 0-10-16,0-3-35 15,0 0-31 1</inkml:trace>
  <inkml:trace contextRef="#ctx0" brushRef="#br0" timeOffset="30">4745 8538 200 0,'3'-5'77'0,"0"3"-42"0,3-1-30 0,2 3 17 16,7 0-10-16,0-3 1 15,0 1-8-15,0 2-3 0,3 0-1 16,0-3-28-16,-3 3-11 0,0-3-56 16</inkml:trace>
  <inkml:trace contextRef="#ctx0" brushRef="#br0" timeOffset="31">4944 8605 124 0,'-12'18'49'0,"12"-13"-26"0,-9 11-27 16,6-2 10-16,0-1 12 15,3 5 11-15,-3 1-6 16,3 2-4-16,3 0-4 15,3-2-2-15,3-3-7 0,3-3-2 0,0-5 2 16,3-8-1-16,0-8 0 16,-3 0-1-16,0-3 0 15,-3-2-2-15,-4 0 1 16,-2-3-7-16,-6 0-1 16,-2 0-3-16,-7-5 2 15,3 2-7-15,-3 1-4 16,3 7-20-16,0 3-9 0,3 8-26 31</inkml:trace>
  <inkml:trace contextRef="#ctx0" brushRef="#br0" timeOffset="32">4968 8533 160 0,'-3'-5'63'0,"18"2"-34"0,-3-2-23 15,-3 2 17-15,3 1-5 16,2-4-1-16,1 1-7 16,0 0-2-16,0 0-4 15,0 2-5-15,-3 0 0 0,0 1 1 16,-3 2 0-16,-3 2 2 15,-3 4 1-15,-3 4 1 0,0 9 2 16,0 7 1 0,0 1 3-16,0 2-5 0,0 0-3 15,3 0-1-15,0 0 1 16,3-5-1-16,-1 0 2 16,1-3-2-16,0-5-1 15,-3-3 1-15,-3-3 1 16,-3-2 5-16,-3-2 4 15,-2-1-11-15,-4 0-2 0,-3-7-1 16,0 4 1 0,3-4-19-16,0 7-6 15,3-8-19-15,3 1-9 0</inkml:trace>
  <inkml:trace contextRef="#ctx0" brushRef="#br0" timeOffset="33">5519 8658 192 0,'-3'-11'71'0,"0"11"-38"0,-3-3-23 0,3 3 20 16,0 3-9-1,-6 2-2-15,-3-2-9 16,-3 0-4-16,6-1-3 15,0 3-5-15,3 3 1 0,3-2-1 16,12 4-2 0,3 1 5-16,0-1-1 0,3 4 0 15,-3 2-2-15,-3-3 1 16,-3 3 3-16,-3 0 3 16,-6-3 0-16,-3 0 0 15,-3-5-1 1,-6-3 2-16,-3 1-10 0,3-4-2 15,0-4-17-15,0-1-8 16,3-2-129 0,9-9 56-16</inkml:trace>
  <inkml:trace contextRef="#ctx0" brushRef="#br0" timeOffset="34">5605 8488 176 0,'-3'-2'66'0,"3"7"-36"0,3 5-29 16,-3-2 14-16,0 3 1 16,3 15 4-16,-3 1-6 15,0-1-3-15,0 1-6 16,0-1-2-16,0-2 1 0,3 3-5 15,0-6 1-15,0 3 0 16,0-6 2-16,0-2-1 0,0-3-1 16,3-2 1-16,0-1 1 15,0-2-1-15,0 0-1 16,5-3 1-16,-2 1-1 16,0-4-14-16,0-2-5 15,-3 0-125 1,6-5 39-1</inkml:trace>
  <inkml:trace contextRef="#ctx0" brushRef="#br0" timeOffset="35">5527 8528 212 0,'0'-3'82'0,"6"1"-44"0,9-1-40 0,-6 3 17 0,6-3-9 16,3 1-1 0,0-1-5-16,12 3 0 0,-4 0-55 15,-2 0-23-15,3 0-5 16,-6 0 2-16</inkml:trace>
  <inkml:trace contextRef="#ctx0" brushRef="#br0" timeOffset="36">5801 8570 168 0,'-6'21'63'0,"6"3"-34"0,3 0-27 15,-3-8 14-15,0 0-1 0,0 0 3 16,0 0-12-16,0-1-4 16,0 4-1-16,0-11-1 0,0 5 2 15,0-2-69 1,3-3-52-16,0-11 41 15</inkml:trace>
  <inkml:trace contextRef="#ctx0" brushRef="#br0" timeOffset="37">5804 8512 216 0,'-3'-8'82'0,"6"5"-44"0,0 1-40 0,-3 2 21 16,9-3-4-16,0-2-5 15,3 0-4-15,3-1-3 16,0 4-3-16,3-1 1 0,-3 0-4 16,-4 3 2-16,-2 6-4 15,0 2 1-15,-3 5 2 16,0 8 1-16,0 8-2 15,0-2 2-15,-3-1-1 0,3 0-2 16,0 1 5-16,0-6 1 16,0-2 0-16,-3-4-2 15,0-1 3 1,-6 2 2-16,-3-3 2 16,-6-3-6-16,-6 1 0 15,0-3-1-15,3-3 0 16,1 0-27-16,2-2-11 15,3 0-61 1</inkml:trace>
  <inkml:trace contextRef="#ctx0" brushRef="#br0" timeOffset="38">6248 8591 176 0,'-9'0'68'0,"3"19"-36"0,-6-3-37 16,6-8 10-16,0 0-3 16,-6 2 3-16,3-2 2 15,3 0 1-15,3 3-4 16,6-3-5-16,3 2 0 0,3 1 1 15,3-1 0-15,3 1 0 16,-3 5 2-16,-3-3-1 16,0-2 2-16,0 2 9 0,-6 0 7 15,-3-2-1-15,-9-3-1 16,0-3-9-16,0-2-5 16,-6-6-7-16,0 0 0 15,-3 1-38 1,3-1-14-16</inkml:trace>
  <inkml:trace contextRef="#ctx0" brushRef="#br0" timeOffset="39">6281 8496 160 0,'0'0'60'0,"6"5"-32"0,-4 11-20 16,4-2 16-16,-3 9-1 15,0 4 3-15,0-1-10 16,0 3-4-16,0 0-7 16,0 1-2-16,0-7 1 0,0 1-2 15,0-3-2-15,-3-5 1 16,6-3 1-16,3 1-1 0,3-4-1 15,0-2 3 1,0-2 0-16,0-1-1 16,0-3 1-16,0-2-20 0,-1 0-8 15,-2-7-122 1,-3-7 38 0</inkml:trace>
  <inkml:trace contextRef="#ctx0" brushRef="#br0" timeOffset="40">6242 8499 240 0,'0'-8'90'0,"6"5"-48"0,12-2-45 0,-9 2 16 15,3-2-9-15,5 2-3 16,4 1-7-16,0-1-4 15,-3 0-58-15,0 3-27 0,3 3 12 16,-4 0 9-16</inkml:trace>
  <inkml:trace contextRef="#ctx0" brushRef="#br0" timeOffset="41">6417 8591 192 0,'-5'-2'71'0,"5"4"-38"0,3-2-32 16,-3 0 18-1,8-5-5-15,4 8-8 16,0-1-3-16,0 9-2 0,0 2-1 0,-3 0 0 16,-3 3 0-16,-6 0 0 15,-3 0 0-15,-3-3 2 16,0-2 1-16,0-1 3 15,0 1 1-15,3-3 1 16,0-3-4-16,3 1-3 16,3-4 2-16,3 1 2 15,3 0-2-15,3-1-2 16,0-2-9-16,-3 0-5 16,0 3-40-16,-3-3-15 0,-3 0-16 15</inkml:trace>
  <inkml:trace contextRef="#ctx0" brushRef="#br0" timeOffset="42">6453 8496 172 0,'-3'-10'66'0,"9"7"-36"0,3-2-33 15,0 2 13-15,3 0-3 16,0 1 3-16,3-1-3 16,0 0-2-16,2 1-2 15,-2 2-5-15,-3 0 1 0,3 0 3 16,-9 2 1-16,0 4-1 0,-3 4-2 16,-6 1 7-1,-3 10 3-15,0 8-5 0,0-2-3 16,3-1-1-16,0 1 1 15,3-1-1-15,6 3-1 16,0 3 1-16,0-6 1 16,0-2-1-16,-3-5-1 15,0-4 3-15,-3-1 0 16,-6-1-1-16,0-2 1 16,-3-4-11-16,0-1-2 15,0-1-66 1,0 3-46-16,0 0 42 15</inkml:trace>
  <inkml:trace contextRef="#ctx0" brushRef="#br0" timeOffset="43">6682 8327 64 0,'-6'-3'24'0,"6"3"-12"0,-3 0 3 16,3 0 13-16,0 0-4 16,0 0-2-16,0 0-6 15,0 0-2-15,0-2-2 16,0 2 0-16,3 0-6 15,3 0 3-15,3 0 3 0,3-3 3 16,3 0 0-16,12-2-3 16,9 2 0-16,5 1-5 15,4-4-2-15,12 4 0 16,-4-1 1-16,1 3-3 0,2 0 0 16,-5 0-1-1,-10 0-2-15,-5 3 1 16,-9 2-1-16,-3 0 0 15,-9 6 0-15,-3 5 0 0,-6 2 0 16,0 6 4-16,-4 8 2 16,-2 10 0-16,0 8 1 15,0 1-4-15,0-9 0 16,0 8-1-16,3-5-2 16,0-8 3-16,0-5 0 15,0-5-1-15,0-4-2 16,0-1-30-16,0-7-15 15,0 1-54 1</inkml:trace>
  <inkml:trace contextRef="#ctx0" brushRef="#br0" timeOffset="44">6614 8975 136 0,'0'0'52'0,"0"0"-28"0,15 3-24 0,-6-3 13 16,6 0 4-16,8-3 4 15,16-2 5-15,12-1 3 16,8-1-15-16,19 1 5 0,5 1 4 15,3 0-10-15,-2 5-2 0,-7 2-9 16,-3 4-2 0,-11-1 2-16,-12 0 3 15,-10 0-22-15,-8 1-8 0,-6-4-63 16,-9 4-47 0,-9 2 52-16</inkml:trace>
  <inkml:trace contextRef="#ctx0" brushRef="#br0" timeOffset="45">7379 9197 160 0,'-9'-8'63'0,"3"3"-34"0,-3-3-19 0,6 5 20 16,-3 1-3-16,0-1 2 0,0 3-14 16,-3 0-6-16,0 3-6 15,0 2-5-15,4 3 1 0,-1 5-1 16,9 6 0-16,3-3 0 15,-1 2 0-15,4 1 4 16,3 2 1-16,0 3 3 16,-3 0 1-16,-3-3-1 15,-3 0-1-15,0 3-1 16,-3-6 0-16,-3 6-2 16,-3-5 1-16,0-12-4 0,-3-4 0 15,-3-3-1-15,0-8 0 16,-2-2 2-16,2-4 2 15,9-4-1 1,9-3 2-16,3 0-4 0,5-1-2 16,7-1 2-16,3-4 0 15,0 3 1-15,-3 6 0 16,-3-1 0-16,-4 6 0 16,-2 0-18-16,0 5-8 15,-6-3-79 1</inkml:trace>
  <inkml:trace contextRef="#ctx0" brushRef="#br0" timeOffset="46">6822 8300 108 0,'-3'6'41'0,"3"-1"-22"0,-21 16-14 0,16-10 13 16,-4 2 3-16,-3 3 2 15,0 2-1-15,-6 3 1 16,3 1-13-16,0-4-8 0,3-2-2 16,3-3 0-16,0-2 2 15,3-1-21-15,0-2-7 16,9-10-82-1,3-1 30 1</inkml:trace>
  <inkml:trace contextRef="#ctx0" brushRef="#br0" timeOffset="47">6959 8308 156 0,'-12'8'60'0,"3"13"-32"0,-5 6-22 16,8-17 15-16,-6 4-9 16,-3 2-2-16,0 2-3 15,-6 1 0-15,3-1-4 16,0-2-2-16,6-3 0 0,1-2-15 15,2-1-3-15,3-4-35 16,3-1-45 0,0 0 22-16</inkml:trace>
  <inkml:trace contextRef="#ctx0" brushRef="#br0" timeOffset="48">7141 8314 128 0,'0'2'49'0,"0"-4"-26"0,0 7-20 0,0 3 10 16,-6 5 3-16,-6 3 2 0,-9 5 4 16,-3 8 3-1,-5 11-13-15,-7 8-5 0,3-4 0 16,0 1-2-16,7-5 0 0,5 0-6 15,-3-11-1-15,3-5-15 16,6-6-4-16,3-2-20 16,18-16-53-1</inkml:trace>
  <inkml:trace contextRef="#ctx0" brushRef="#br0" timeOffset="49">7227 8435 156 0,'-12'6'57'0,"9"4"-30"0,-18 11-29 16,9-7 11-16,-8 9 14 0,-10 12 7 16,-3 2-7-16,-3 0-3 15,-2 5-11-15,5 1-6 0,6-9 0 16,3-2-4-16,1-9-2 15,11-1-20-15,-3-9-10 16,9-3-27 0,3-2-43-16,3-2 26 0</inkml:trace>
  <inkml:trace contextRef="#ctx0" brushRef="#br0" timeOffset="50">7239 8581 176 0,'0'0'66'0,"3"2"-36"0,-3 4-37 0,-3 4 8 0,-3 6 11 15,-6 5 6-15,-6 8-2 16,-6 1 1-16,-8 1-10 16,-1 1-2-16,0-3-1 0,1-2-7 15,-1-4 0-15,9-1-23 16,3-6-8-16,6-6-21 15,6-5-38 1,6-5 19-16</inkml:trace>
  <inkml:trace contextRef="#ctx0" brushRef="#br0" timeOffset="51">7305 8734 200 0,'-6'8'74'0,"-6"5"-40"0,-15 14-40 0,18-14 14 16,-6 3-7-16,0-3-1 16,0 0-21-16,6 1-9 15,0-4-49-15,6 1-21 16</inkml:trace>
  <inkml:trace contextRef="#ctx0" brushRef="#br0" timeOffset="52">7313 8314 76 0,'-6'5'30'0,"6"-5"-16"0,0 3-3 0,0-3 12 0</inkml:trace>
  <inkml:trace contextRef="#ctx0" brushRef="#br0" timeOffset="53">7319 8322 211 0,'21'0'37'0,"12"0"-11"16,12 2-9-16,11-2-11 16,13 0 0-16,11 0 1 0,15 3-1 15,12-3-1-15,9 5-6 16,4 0-1-16,2 3 3 15,-3 3 1-15,-6-3 0 16,-6-3 1-16,-12-2 0 16,-11-1 1-16,-16 1 2 15,-11 0 3-15,-10-3-4 16,-8 2-3-16,-9 1-1 16,-7 0-1-16,-11 2-42 15,-9 0-45 1,-6 3-31-1,0 0 53-15</inkml:trace>
  <inkml:trace contextRef="#ctx0" brushRef="#br0" timeOffset="54">8980 8385 140 0,'3'-3'55'0,"-3"6"-30"0,3 0-23 16,0 2 14-16,-3 3 3 15,0 10 5-15,-3 12-3 16,-3 17-3-16,3 9-10 16,0 7-7-16,0 1-4 0,0-6 4 15,3-3 1-15,0 6-3 16,3-10-1-16,0-6-32 16,-3-8-13-16,0-6-33 15</inkml:trace>
  <inkml:trace contextRef="#ctx0" brushRef="#br0" timeOffset="55">7409 8994 136 0,'0'0'52'0,"6"-3"-28"0,6 0-17 16,-4 3 15-16,10-2 2 0,9-1 5 15,12 0-2 1,14-2 1-16,19 2-16 16,17 3-2-16,21 0 0 0,9 3-6 0,9 5-2 15,9-3-1-15,-6 6 1 16,-9-1 1-16,-9 4 1 16,-14-4-16-16,-19 1-6 15,-15-3-77 1,-5-6-46-16</inkml:trace>
  <inkml:trace contextRef="#ctx0" brushRef="#br0" timeOffset="56">9117 8380 124 0,'-15'-19'49'0,"21"19"-26"0,-12-2-16 0,6 2 15 16</inkml:trace>
  <inkml:trace contextRef="#ctx0" brushRef="#br0" timeOffset="57">9114 8353 273 0,'24'-5'32'0,"9"0"-7"16,17 2-7-16,13 0-2 0,14 1-4 15,19-1-2-15,14 6-6 16,12-6-1-16,3 3-3 15,0 3-3-15,-6-3 4 16,-9 2 1-16,-9 1 0 16,-20 0-2-16,-13-1 1 15,-11 1 1-15,-13 0-1 16,-5-3-1-16,-9 2-13 16,-7-2-6-16,-5 0-6 15,-9 3-2 1,0 0 12-16,-3-3 9 15,0 0 6-15,3 0 1 16,0 0-1-16,0 0-2 16,0 2 1-16,3-2 1 0,0 3 2 15,0-3-1 1,-4 5-1-16,1 0 1 0,0-2-1 16,0 2 0-16,-3 6 0 15,-3 5 0-15,-3 10 2 16,0 19-1-16,0 3 2 15,3 2-2-15,-3 6 2 0,0-3-4 16,0-8-2-16,-3-3-27 16,0-2-10-1,0-3-35 1</inkml:trace>
  <inkml:trace contextRef="#ctx0" brushRef="#br0" timeOffset="58">8965 9073 104 0,'-9'-8'38'0,"12"8"-20"0,-3-3-17 0,0 3 8 0,6 0 19 15,0 0 9 1,6-5 0-16,6-6 3 16,12 1-11-16,15-1-5 0,14 1-14 15,21 2 0-15,16-3 1 0,14 6-4 16,9 5-2-1,6 0-7-15,0 3-1 0,0 7 5 16,-12 3 4-16,0-7-3 16,-6-4-2-16,-14 1-25 15,-10-3-11-15,-9-8-73 16</inkml:trace>
  <inkml:trace contextRef="#ctx0" brushRef="#br0" timeOffset="59">10668 8406 160 0,'0'-8'60'0,"15"6"-32"0,0-1-24 16,-3 3 13-16,6 0 5 15,8 0 4-15,16 0-1 16,12 0 0-16,14-3-14 16,15 3-2-16,13 0 1 0,8 0-4 0,9-5 2 15,3 0-10-15,3-1-3 16,3 1 5-16,-3 0 4 16,-6 0 0-16,-12-1 1 15,-8 6-10 1,-13 3-4-16,-11 2 2 0,-10 1 4 15,-11-1-27-15,-13 3-9 16,-8 0-52 0</inkml:trace>
  <inkml:trace contextRef="#ctx0" brushRef="#br0" timeOffset="60">12579 8390 164 0,'3'-5'63'0,"0"5"-34"0,3 0-16 16,-6 0 19-16,3 3-5 16,0 5-1-16,0 5-3 15,0 11 0-15,-3 21-13 16,-3 10-3-16,-3 9-1 0,0-1-3 15,0-5-2-15,0 1 0 16,3-4-1-16,-6-2-27 16,3-8-9-16,0-8-44 15,-12-8-47 1,3-8 36-16</inkml:trace>
  <inkml:trace contextRef="#ctx0" brushRef="#br0" timeOffset="61">10242 9076 128 0,'-12'-6'49'0,"24"4"-26"0,-6-14-14 0,3 13 14 15,3 0 9 1,3-2 4-16,9-3-5 0,9 0-4 15,11 0-15 1,13 0 1-16,14 3 1 0,7 0-7 0,17 0-2 16,15-1-1-16,9 4 2 15,12-1-1-15,6 0 2 16,0 3-4-16,3 0 0 0,-3 0-1 16,-3 3-2-1,-6 0 1-15,-15-1-1 0,-12-2 2 16,-12 3 1-1,-14-3-15-15,-4 3-6 16,-11 2-24-16,-10-5-9 0,-5-5-50 16</inkml:trace>
  <inkml:trace contextRef="#ctx0" brushRef="#br0" timeOffset="62">7775 8673 152 0,'-6'-8'57'0,"6"8"-30"0,-6-2-21 0,3 2 17 16,-3 0-5-16,0-3 1 16,-12 6-8-1,0 2-6-15,3 3-6 0,1 3 0 16,-1 2 1-16,6 0 0 15,3 0 0-15,3 3 0 16,3 3 0-16,3-9 0 16,3 1 0-16,3-1 0 15,3-7 0-15,5-8 2 16,1-3-1-16,-3-3-1 0,0 1-6 16,0-1-1-1,-3-2 1-15,-3 0 3 16,-3 2 0-16,0 3 1 0,-3 0 8 15,-3 3 6-15,0 2-2 16,-3 3 2-16,0 6-9 16,0 2-2-16,3 5 1 15,0 5 1-15,0 3-4 16,3-2-1-16,3-3 3 16,3-3 1-16,-1 0-16 15,1-2-7-15,3-3-70 16</inkml:trace>
  <inkml:trace contextRef="#ctx0" brushRef="#br0" timeOffset="63">7936 8504 188 0,'-3'8'71'0,"3"3"-38"0,0 20-30 0,0-12 15 15,0 2-7-15,0 3 1 16,0 0-7-16,0 2-1 0,0-5-2 16,0 3-2-16,0 0 1 0,0-3-1 15,0-2 0-15,3-4 0 16,0-1 2-1,5-4-1-15,4-2 2 16,3 0-2-16,0-3-1 0,0-2-4 16,-3 0-2-16,0-3-17 15,0 0-8-15,-3-8-56 16</inkml:trace>
  <inkml:trace contextRef="#ctx0" brushRef="#br0" timeOffset="64">7936 8494 212 0,'0'-6'79'0,"3"6"-42"0,14-2-45 0,-5 2 12 16,0 0-4-16,3 2 2 15,3 1-41-15,0 0-16 16,3-1-23-16,-1 1-9 16</inkml:trace>
  <inkml:trace contextRef="#ctx0" brushRef="#br0" timeOffset="65">8147 8570 140 0,'-6'24'52'0,"6"3"-28"0,0-1-11 16,0-10 17-16,0 0-11 16,3 0-1-16,0 5-10 15,6-3-3-15,3 3-3 16,0-10 1-16,2-3 0 0,1-3 7 16,0-7 4-16,0-4-5 15,-3-2-3-15,-3 0-1 0,0-2 1 16,-6-3-5-1,-3-3-1-15,-3 0-7 16,-3-5-3-16,-3-6-8 0,-3 3-3 16,0 6-11-16,-3 5-3 15,3 2-41 1</inkml:trace>
  <inkml:trace contextRef="#ctx0" brushRef="#br0" timeOffset="66">8242 8467 200 0,'-3'-3'77'0,"3"3"-42"0,3 0-30 0,-3 0 17 0,6 0-10 16,3-2 1-16,3-1-10 15,3 3-4-15,0 0 0 16,0 0 2-16,-1 0 2 0,1 3-6 16,-3 2 0-16,-3 3 1 15,-3 5 1-15,-3 3 3 16,0 16 1-16,-3 0-4 16,0-1 1-16,0 1 0 15,3 8 2-15,0-3-1 16,3-5-1-16,-3-6 1 0,0-5-1 15,3-2 0 1,-6-6 2-16,0-2 1 16,-3-4 3-16,-6-1-5 0,0-4-3 15,-3 1-28-15,-3-3-12 16,3 3-54 0</inkml:trace>
  <inkml:trace contextRef="#ctx0" brushRef="#br0" timeOffset="67">9555 8660 164 0,'0'-8'63'0,"0"3"-34"0,0-3-10 0,0 8 36 15,-9-8-15-15,0 0-15 16,-3 11-11-16,0-1-9 15,-3 6-6-15,0 3 0 0,0 7-4 16,1 1 1-16,2 0 2 16,6 2 1-16,6-3 3 15,3 1 1-15,3-3 1 16,0-3 0-16,3-3-5 16,-1-7 1-16,1-3-2 15,0-5 0-15,0-3-3 16,-3 0 1-16,0-3 2 15,-3 1 3-15,0 2 0 16,0-3-1-16,-3 3 1 0,0 3-1 16,0 0-3-16,0 2 2 15,0 0 1-15,3 9 0 16,0 2 0-16,0 0 0 16,-3 5-3-16,9-3 2 15,-3 1-1-15,6 2-33 16,0-2-11-1</inkml:trace>
  <inkml:trace contextRef="#ctx0" brushRef="#br0" timeOffset="68">9665 8472 192 0,'0'-18'74'0,"0"15"-40"0,3 1-31 0,-3 2 17 0,0 0-1 16,3 5 3-16,3 3-1 16,-3 5-1-16,0 3-10 15,0 8-4-15,-3 7 0 0,0 1-3 16,0-3 0-16,-3-2-1 16,3 2-2-16,0-3 1 15,0-2-1-15,3-5-3 16,0-1 2-16,3-5 1 15,0 1 2-15,0-6-3 16,3 2-2-16,-4 1-12 16,1-3-5-16,0-3 0 15,0 0-1-15,0-7-28 16,6-9-4 0,-3 3-45-16,3 0 11 15</inkml:trace>
  <inkml:trace contextRef="#ctx0" brushRef="#br0" timeOffset="69">9692 8446 240 0,'-12'-11'90'0,"12"11"-48"0,0-2-47 16,0 2 17-16,6 0-9 15,3 0-2 1,6 0-5-16,5 0-2 16,4 0-61-16,0 2-25 0,3 4 8 15,-6-1 7-15</inkml:trace>
  <inkml:trace contextRef="#ctx0" brushRef="#br0" timeOffset="70">9918 8562 152 0,'-3'-16'57'0,"6"19"-30"0,-3 13-12 0,0-8 18 15,3 5-5-15,-3 3 0 16,0 3-15-16,-3 4-6 0,3 4-4 16,-3-6 0-16,3 3 0 0,0-3-1 15,0 0-2 1,0-2-13-16,0-4-6 0,0-4-136 31,0-11 54-31</inkml:trace>
  <inkml:trace contextRef="#ctx0" brushRef="#br0" timeOffset="71">10046 8478 116 0,'-3'-3'46'0,"6"3"-24"0,-3 0-15 0,0 0 13 16,0 0 3-16,0 0 3 15,0-3 0-15,0 1-1 16,0-1-14-16,3 0 4 0,-3 1 5 0,3-1-9 15,0 0-1-15,0 1-2 16,0-1 0 0,3 1-4-16,3-1-1 15,0 0 1-15,3 1 0 0,-1-1-5 16,1 0-1-16,0 3-2 16,-3 0 3-16,0 3 0 15,-3 2 1-15,-3 3 0 16,-3 3 2-16,0 5-3 15,-3 10 0-15,-3 8 1 16,0 4 2-16,3-1-3 16,0 2-2-16,3 1 2 15,3-6 2-15,0-5-2 16,3-2 0-16,0-6 3 0,-3-2 1 16,-3-6 1-1,-3-3 0-15,-6-2-2 16,-3 0 1-16,0-2-2 0,-3-1 2 15,-2-2-24-15,-1-1-8 16,-3 1-37-16,12-1-13 16,-6 1-2-1</inkml:trace>
  <inkml:trace contextRef="#ctx0" brushRef="#br0" timeOffset="72">11225 8697 104 0,'3'-2'41'0,"0"2"-22"0,0-6-9 16,-3 6 14-16,3-2 4 16,-3-1 6-16,0-2-2 15,-3-1 3-15,0 4-19 16,-3-1 0-16,-6 0-2 0,-6 6-3 16,3 2 1-16,-3 3-9 15,3 6-2-15,0-1-1 0,3 5 0 16,4-2-3-1,5 3 2-15,3-3 1 16,3-3 2-16,8-3 1 0,4-4 1 16,0-6-9-16,0-6-2 15,-3 1 2-15,-3 0 2 16,0-3 2-16,0-3 1 16,-3 1 0-16,0-1 0 15,0 3 2-15,-3 3 3 16,0 0-2-16,-3 5 0 0,0 0-3 15,3 8-1 1,3 5 1-16,-1 0 0 0,1 3 0 16,0 0 2-16,0-3-10 15,0-2-2-15,0-1-28 16,3-2-13-16,-3-5-42 16</inkml:trace>
  <inkml:trace contextRef="#ctx0" brushRef="#br0" timeOffset="73">11403 8517 212 0,'-6'-5'79'0,"-6"8"-42"0,21-3-48 16,-6 2 11-16,0 6 1 15,0 16 4-15,0 3 9 16,0-1 3-16,-3 0-8 0,0 4-1 0,0 1-1 15,0 1-3-15,0-5-1 16,3-4-1-16,0-4-2 16,0-6 3-16,3-2 0 15,0-3-1-15,3 0 1 16,3-3-4-16,3 0 0 16,0-2-17-16,0-1-5 15,-4 1-18-15,-2-3-4 16</inkml:trace>
  <inkml:trace contextRef="#ctx0" brushRef="#br0" timeOffset="74">11365 8565 256 0,'-6'-27'96'0,"6"25"-52"0,3-1-51 15,0 3 16-15,5-2-6 16,7-4 3-16,3 1-8 16,6 0 0-16,3-1 0 15,0 4-17-15,2 2-7 0,4 0-77 16,-3 2-34 0,-3-2 67-16</inkml:trace>
  <inkml:trace contextRef="#ctx0" brushRef="#br0" timeOffset="75">11609 8655 164 0,'-3'-3'63'0,"3"3"-34"0,3-5-16 0,-3 5 19 16,9-3-7-16,-1 1 0 15,1-1-14-15,0 3-7 16,0 0-2-16,-3 5-2 0,0 3 0 0,-3 3 0 16,-3 2 0-16,-3 0 0 15,-6 1 0-15,0-1 0 16,-3-3 0-16,0-2 0 15,4 0 0 1,2 3 2-16,0-1 3 16,12-7 0-1,6-3-3-15,-1 0-1 16,1 0 0-16,0 0-1 16,3 0 0-16,-3-3-14 15,0 3-5-15,-3-2-26 16,0 2-11-16,-3 0-28 15</inkml:trace>
  <inkml:trace contextRef="#ctx0" brushRef="#br0" timeOffset="76">11751 8512 232 0,'0'-5'88'0,"3"2"-48"0,0 0-38 0,0 3 17 0,6-2-10 16,3-1-1-16,6 1-4 15,-3-1-3-15,0 0 0 16,0 3-1-16,-3 0 2 0,0 3-1 15,-3 5-1-15,-4 0-2 16,-2 2 1-16,0 9-1 16,-3 5 0-16,0-3 2 15,0-3 0-15,0 1 2 16,0-1 1-16,3 1-4 16,0-3-1-16,3 0 1 15,0 0 0-15,0 5-4 16,0 3 1-16,-3-3-3 0,0-3 2 15,-3-2 7-15,-3-3 4 16,-3-2-3-16,-3-1 0 16,-9-2 3-16,-2-2 1 15,-1-1-8-15,3-2-4 16,3-1-28-16,3 1-11 16</inkml:trace>
  <inkml:trace contextRef="#ctx0" brushRef="#br0" timeOffset="77">12359 9205 184 0,'-15'0'68'0,"12"3"-36"0,-3-3-18 0,6 0 20 16,0 0-6-16,0 0-2 16,0 0-8-16,3-3-3 15,3-2-9-15,3 0-4 0,3-1 1 16,3 1-2-16,-1 0-1 16,1 2-4-16,-3 6 0 15,-3 5 2-15,-3 5 1 16,-6 5 1-16,-6 1 0 15,-3 0 0-15,0-1 2 16,-3-2-1-16,0 0 2 16,4-3-2-16,-1-2-1 0,3-1-2 15,3-2-1-15,0-3 2 16,3 1 2-16,3-4 0 16,3 1 2-16,3 0-2 15,2-1-1-15,4-2 1 16,0 3-1-16,0 0-16 15,0-3-4-15,0 2-17 16,6 1-6-16,-3-3-54 16</inkml:trace>
  <inkml:trace contextRef="#ctx0" brushRef="#br0" timeOffset="78">12627 9271 188 0,'-15'0'71'0,"9"3"-38"0,0 2-23 0,3 1 17 15,0 2-7-15,3 2 1 16,3 3-8-16,3 3-3 16,6-3-5-16,3-5 1 0,8-5 0 15,4-6 0-15,0-5 1 16,-3-2 0-16,-6-1 1 0,-6-2 2 15,-7-8 1-15,-5 0-1 16,-5 2 1-16,-10 3-8 16,-3 0-4-1,3 1-25-15,0 1-7 0,3 6-79 16,3 6-47 0,0-4 69-16</inkml:trace>
  <inkml:trace contextRef="#ctx0" brushRef="#br0" timeOffset="79">12653 8419 104 0,'-12'-5'41'0,"7"5"-22"0,5-3-9 16,0 3 14-16,0-2 2 15,0-1 4-15,0 1-10 16,3-1-4-16,2-2-9 15,4-3-5-15,15 2 1 0,3-4-2 16,9-1 2-16,8 3 2 16,13 0 4-16,11 3-2 15,16 0 1-15,17-1-5 0,6 6 0 16,9-2-1 0,6 2-2-16,-6 2 1 0,-9-2-1 15,-8 0 2 1,-16-2 1-16,-15-1-4 0,-11 1 1 15,-12 2 0-15,-10 0 2 16,-5 0-1-16,-6 0-1 16,0 0-17-16,-9 0-6 15,-6 0-68 1</inkml:trace>
  <inkml:trace contextRef="#ctx0" brushRef="#br0" timeOffset="80">14273 8335 104 0,'9'-19'41'0,"-3"17"-22"0,-1 2-20 0,-5 0 7 15,0 0-7 1,3 2-1-16,-3-2 5 0,3 8 5 15,0 0 2-15,-3 0 2 16,0 3 2-16,0-1 2 16,0 3 6-16,0 6 4 15,0 7-14-15,0 11-2 0,0 11-3 16,0 0-1-16,0 5 1 16,3 2-4-16,0-10 0 15,0-2-47-15,-3-6-21 16,0-3-11-1</inkml:trace>
  <inkml:trace contextRef="#ctx0" brushRef="#br0" timeOffset="81">12573 9025 108 0,'3'-2'41'0,"3"7"-22"0,3-5 0 0,-3 0 16 15,6 0-6-15,3 3-2 0,14-3-4 16,4 2 0-16,12-2-13 15,11 0 3-15,13 6 1 0,14-6-5 16,15 0-1-16,10-3-4 16,8 0-1-16,9-5-1 15,0 3-2-15,-6 5 1 16,-3-5 1-16,-12-1-3 16,-9 4 0-16,-14-1 1 15,-13 3 2-15,-8 5-3 16,-10-5 0-16,-11 3-28 15,-9-6-13-15,-10 3-36 16,-8 6-35-16,-12-6 40 16</inkml:trace>
  <inkml:trace contextRef="#ctx0" brushRef="#br0" timeOffset="82">12793 8393 92 0,'12'-5'35'0,"-3"2"-18"0,6 0-16 16,-6-2 11-16,0 2-8 16,0 1 0-16,0-1 2 15,-3 1 21 1,-3 4 5-16,-6 3-5 15,-6 3-3-15,-6 3-8 16,-3 5 0-16,-9 2-9 16,0 4 0-16,1-1 3 0,2 5-6 15,3-5-2-15,3 3-4 16,3-5 1-16,3-3-12 0,6-3-5 16,0 0-32-1,3-2-55-15,3-3 19 16</inkml:trace>
  <inkml:trace contextRef="#ctx0" brushRef="#br0" timeOffset="83">13145 8364 132 0,'-3'0'52'0,"3"0"-28"0,-9 10-22 16,6-4 14-16,-6 2 5 16,-6 5 5-16,-15 5-3 15,-3 6 0-15,-5 8-12 16,-7 8-7-16,3-3 0 0,1-3-3 16,-4-2-1-16,9-3 1 15,6-3-1-15,7-10-18 16,5-2-8-16,6-4-13 15,6-2-3-15,3-5-29 16</inkml:trace>
  <inkml:trace contextRef="#ctx0" brushRef="#br0" timeOffset="84">13362 8382 148 0,'9'-5'57'0,"-6"-3"-30"0,0 13-34 0,0-7 8 16,-3 7 2-16,-6 0 5 15,-6 6 0-15,-9 7 3 0,-12 9-6 16,-8 18-1-16,-4 5 0 0,-15 0 0 16,-2 9 0-16,-1-4-2 15,7-7 1 1,2-6-4-16,10-5 0 0,2-5 1 15,9-8 2-15,9-6-19 16,24-10-50 0,9-8-24-1,12-5 29-15</inkml:trace>
  <inkml:trace contextRef="#ctx0" brushRef="#br0" timeOffset="85">13600 8441 132 0,'-6'-3'49'0,"3"8"-26"0,-12 6-27 0,6-1 10 16,-15 6 6-16,-8 19 7 16,-13-1 7-16,-6 6 5 15,-8 7-17-15,-7 4-8 0,7-9-2 16,-1-2-3-16,10-3 2 15,5-3-4-15,9-5 0 16,10-8-4-16,8-5-1 16,9-5-33-16,9-6-11 0,12-8-24 31</inkml:trace>
  <inkml:trace contextRef="#ctx0" brushRef="#br0" timeOffset="86">13880 8422 140 0,'-18'5'55'0,"6"6"-30"0,-15 13-34 16,6-8 7-16,-11 18 12 16,-13 3 10-16,-6 3 1 15,-11 5 0-15,-4 5-11 16,1-8-6-16,2 1-1 0,7-6-4 15,5-6 0-15,15-7-8 16,10-3-4-16,14-7-55 16</inkml:trace>
  <inkml:trace contextRef="#ctx0" brushRef="#br0" timeOffset="87">14076 8462 112 0,'18'-6'44'0,"-15"9"-24"0,-6 2-17 0,-3 3 12 15,-6 6 0-15,-6 7 0 16,-8 10 4-16,-16 7 2 16,-6 1-11-16,-5 14-1 0,-10-8-2 0,4 0-1 15,2-3-1-15,9-5-8 16,4-7-2-16,8-7-36 15</inkml:trace>
  <inkml:trace contextRef="#ctx0" brushRef="#br0" timeOffset="88">14171 8671 108 0,'-38'26'44'0,"-4"-5"-24"0,-3 6-26 0,28-14 6 15,-4 6 10-15,-9-1 5 16,3 1-10-16,3-3-4 16,4-3-54-16,5 0-25 15</inkml:trace>
  <inkml:trace contextRef="#ctx0" brushRef="#br0" timeOffset="89">14225 8771 124 0,'-18'24'49'0,"6"-5"-26"0,-6 2-29 16,12-11 8-16,-8 4-2 15,-7 2 2-15,0-1-54 0,3 4-24 16</inkml:trace>
  <inkml:trace contextRef="#ctx0" brushRef="#br0" timeOffset="90">14308 8292 104 0,'-6'-5'41'0,"6"2"-22"0,0 6-7 0,0-3 13 16,0 0-9 0,0 0-4-16,9 0 1 15,0 0 4-15,9 0-9 16,9 0 4-16,12 0 4 0,11-3-6 15,13 1-3-15,11-1-2 0,12 1 1 16,19-1-5-16,17 0-1 16,6 1 0-16,9-1 2 15,8 3-3-15,-2-3 0 16,3 1 7-16,3-1 6 16,-12 0 0-16,0 1 3 15,-9 2-2-15,-6-3 2 16,-12 0-10-16,-6 3-3 0,-12 0-4 15,-8-2 0-15,-13 2 2 16,-5 0 0 0,-7 0 0-16,-5 0 0 15,-7 0 0-15,-5 2 0 16,-6-2 0-16,-6 3 0 16,-7 0-9-16,-2-1-2 0,-6 1-36 15,0 0-14-15,-6-1-31 16</inkml:trace>
  <inkml:trace contextRef="#ctx0" brushRef="#br0" timeOffset="91">17053 8287 92 0,'47'3'35'0,"-20"-6"-18"0,12 3-9 0,-21 3 13 0,14-3-6 16,7 0 2-16,9 0-4 15,-1 0 0-15,4 0-1 16,0 2 0-16,-4 1-6 16,4-3-4-16,-1 0 1 0,-5 3-7 15,-6-3-1-15,-6 0-67 16</inkml:trace>
  <inkml:trace contextRef="#ctx0" brushRef="#br0" timeOffset="92">17892 8306 156 0,'3'2'57'0,"3"6"-30"0,0 27-32 16,-3-19 10-16,0 10-8 16,-3 16 2-1,-3 17 3-15,0-1 3 0,3 8-2 16,0 0 7-16,0 0 5 0,3 8-7 15,0-8-4-15,-3-5-30 16,-3-10-12-16,-3-9-32 16</inkml:trace>
  <inkml:trace contextRef="#ctx0" brushRef="#br0" timeOffset="93">14445 8978 92 0,'12'-3'35'0,"0"3"-18"0,9 0-13 15,-3 0 10-15,6 0 12 0,8 0 8 16,10 0-5-16,12 3 0 16,11 2-12-16,18-2-3 15,13-1-8-15,20 4 3 0,9-6 1 16,15 8 1-16,11-1 1 15,16-1 5-15,12-1 3 16,11 0-8-16,10 6-2 16,-1-8-4-16,1 4-1 0,-10 1-3 15,-11-2-2 1,-13-1 3-16,-17-2 0 0,-12-1 1 16,-24 1 0-16,-18 0-11 15,-20-3-3-15,-19-8-57 16,-20 10-25-16,-12-12-6 15</inkml:trace>
  <inkml:trace contextRef="#ctx0" brushRef="#br0" timeOffset="94">13990 9277 132 0,'-6'-6'52'0,"9"6"-28"0,0-8-17 0,0 6 13 16,3-3-1-16,6-3 3 0,0 0-10 16,5 2-2-16,4-2-6 15,-3 6-5-15,-3 7-2 0,-3 6 4 16,-3 2 3-16,-6 3-1 15,-6 2 0 1,-6 3-1-16,-3 1-2 0,-3-1 1 16,0-3 1-16,0-2 5 15,3-3 4-15,4-2 11 16,2-3-5 0,6-3-2-16,0-5-8 15,6 3-5-15,8-3-1 16,4 0-1-16,0 0-14 15,0 0-3-15,3 0-35 16,0-3-16-16,-3 1-18 16</inkml:trace>
  <inkml:trace contextRef="#ctx0" brushRef="#br0" timeOffset="95">14270 9269 208 0,'-9'-3'77'0,"6"6"-42"0,-3 2-43 0,3 0 12 15,0 1-4-15,0 2 2 16,0-1-1-16,0 1 2 16,0 0-2-16,3 0 2 0,0-2 0 15,6-1-4-15,3-2 1 0,3-3-2 16,0 0 0-16,3 0-5 15,5 0-3-15,-2-3-32 16,-3 0-12-16,0 1-19 16</inkml:trace>
  <inkml:trace contextRef="#ctx0" brushRef="#br0" timeOffset="96">14386 9234 192 0,'-9'-10'74'0,"12"7"-40"0,-3 3-40 15,0 8 20 1,3 3 1-16,-3 5-3 0,0 5 1 16,0 5-8-1,3 3-3-15,-3 3 1 0,6 0-13 16,0-1-3-16,0-1-82 16</inkml:trace>
  <inkml:trace contextRef="#ctx0" brushRef="#br0" timeOffset="97">17627 9298 172 0,'-9'-5'66'0,"6"5"-36"0,0-3-22 16,3 3 16-16,0 0-12 15,3 0-2-15,6-3-6 16,0 3-3-16,3 0 0 16,0 3-4-16,6 2 2 0,-6 3 1 15,3 0 2-15,-9 3-1 16,0 2-1-16,-9 0 1 16,-6 0 1-16,3-2 1 0,-3-3 1 15,3 0-5-15,0-3 1 16,0 0-2-16,6-5-2 15,3 6 5-15,3-1 3 16,0 3-6-16,6 8-3 16,-3 2 3-16,0 1 2 15,-4-3 7-15,-7 0 6 16,-4-3-3-16,-3 0 2 16,-3-2-5-16,0-3 1 0,0-3-5 15,0-5-2-15,3 0-14 16,0-3-6-1,3 1-26-15,3-1-11 0,6-2-28 16</inkml:trace>
  <inkml:trace contextRef="#ctx0" brushRef="#br0" timeOffset="98">17850 9322 192 0,'-14'-11'71'0,"8"11"-38"0,0-3-36 16,6 3 13-16,0 0-1 0,0 0 5 16,3 0-4-1,6 0 2-15,2 0-7 0,7 0-3 0,0 3 1 16,3 0-2-16,-3 5-1 15,-6 2 1-15,-6 3-1 16,-9 3-3-16,-3 0 2 16,-6 0 5-16,-3 5 2 15,0-2-2-15,0 2-3 16,3-5 6-16,3-3 3 16,3-2 6-16,4-1 2 15,4-2-5-15,10-3-3 16,3 1-5-16,9-4-2 0,6 1-8 15,0 0-2-15,-4 2-34 16,-2 0-15-16,-3 1-53 31</inkml:trace>
  <inkml:trace contextRef="#ctx0" brushRef="#br0" timeOffset="99">15945 8647 172 0,'-3'0'66'0,"-2"-3"-36"0,2 14-33 15,3-3 13-15,0 8 4 16,-3 2 3-16,0 17 0 16,0 2 0-16,3 0-9 15,0 0-5-15,0 2 0 0,0 1-2 0,6-5 2 16,-6-9-2-16,3-2 2 16,-3-6 0-1,3-2 1-15,-3-8 4 16,-3-11 3-16,0-4-6 0,0-7-3 15,0-4-1 1,0-6-1-16,-3-5-3 0,0-3 0 16,3-2 2-16,0-1 0 15,0 1 3 1,9 2 3-16,0 0 2 0,3-10 3 16,6 5-3-16,2 0-2 15,10 5-2-15,0 6-3 16,3 5-2-16,5 7 1 15,-2 12-1-15,-6 12-2 0,-3 12 5 16,-3-1 1 0,-9 3 4-16,-7 2 3 15,-7 0 2-15,-4-4 3 16,-6-1-3-16,-6-3-1 16,-3-4-4-16,-3-9 1 0,0-3-9 15,1-4 0-15,2-3-33 16,6-1-14-16,3-2-77 15</inkml:trace>
  <inkml:trace contextRef="#ctx0" brushRef="#br0" timeOffset="-55">8255 2312 160 0,'3'-21'60'0,"-6"18"-32"0,6-5-6 0,-3 5 20 16,0 3 0-1,0 0 1-15,0 0-10 0,0 0-3 16,0 0-17-16,0 0 1 0,0 6 2 16,0 7-2-16,0 3 0 15,0 7-2-15,0 7 0 16,0 7-2-16,-3 8 1 16,0 5 0-16,0 0 1 15,3-5-4-15,0 0-3 16,-3-5 0-16,3-3-1 15,0-5-2-15,0-6 1 16,0-5-2-16,-3-5-1 16,3-3 1-16,0-2-1 15,0-3 2-15,-3-3 3 16,3 0-7-16,0-2-3 16,0-3-15-16,0 0-7 15,0-3-22-15,0 1-6 16,0-4-33-16,6-4-11 0</inkml:trace>
  <inkml:trace contextRef="#ctx0" brushRef="#br0" timeOffset="-54">8535 2346 168 0,'6'-13'66'0,"-3"13"-36"0,0 0-15 0,-3 0 20 16,0 0-4-16,0 0 19 15,3 5-10 1,-3 0-21-16,0 1 4 0,0-1 1 15,-3 0-6-15,-3 1-3 16,-3-1-8-16,-6 3-3 16,-6 5-2-16,-3 3 1 15,-2 2 0-15,-4 1 1 16,3 2-5-16,3-2 1 16,0-1 2-16,6 3 1 15,4-2-4-15,8 2 1 16,3-2 2-16,3-1-3 15,9 3-2-15,5 0-1 16,1 1 3-16,6 1-2 16,6 1 1-16,3-3 4 15,0-2 3-15,-1-3-2 16,1 0 0-16,-3-3-6 16,-6 0 0-16,-1-2-34 15,-8-1-13-15,-3-2-61 16,-3 0-57-16,0-3 58 15</inkml:trace>
  <inkml:trace contextRef="#ctx0" brushRef="#br0" timeOffset="-53">7925 3153 168 0,'-3'5'66'0,"3"-2"-36"0,0 0-4 0,0-3 23 16,0 0-4-16,0 2-2 15,0-2-7-15,0 0 0 16,0 0-20-16,0 0 2 0,0 0 2 16,3 0-7-16,0-2 0 15,3-4-5-15,-1-2 0 0,4-2-7 16,0-3-3-1,3-6 1-15,0-2 0 16,0 2 1-16,0 4 0 0,-3 1 0 16,0 4 0-16,0 2-3 15,3 2 0-15,0 9 2 16,-1 2 0-16,4 6 3 16,3-3 3-16,0 3 0 15,0-4 2-15,0 1-2 16,-3 0 0-16,0 0-3 15,2-2-2-15,1-6 1 16,-3 0 1-16,0-6 1 0,3 4 1 16,3-9-2-1,-3 0-2-15,-4-2-2 0,1 3 1 16,0 2-1-16,0 2 0 16,0 1 2-16,0 8 2 15,0 7-3-15,3-2-2 16,0 0 8-16,2 0 4 15,4-5-4-15,3-3-1 16,0 0 0-16,2-5 2 16,-5-1-1-16,3 1 0 15,0-3-3-15,-3 0 1 16,0 8-4-16,-4 0-2 0,4 11-1 31,0-3-2-31,-3 0 1 16,0-3-30-16,-1-10-12 15,1-1-69-15,-3-12-27 0</inkml:trace>
  <inkml:trace contextRef="#ctx0" brushRef="#br0" timeOffset="-52">8273 3150 220 0,'0'-8'85'0,"3"14"-46"0,-3-6-26 0,0 0 24 0,3 5-1 16,-3 3 0-16,0 5-8 16,0 3-5-16,-3 3-13 15,0-1 0-15,-3 3 3 0,-3 0-7 16,0 3-1-16,0-3-5 15,0-2-1-15,0-3 3 16,3-3 3-16,0 0-7 16,3-5 0-16,0 0 0 0,3-3 3 15,3 1 4-15,3-4 2 16,0-2-1-16,6 0 1 16,0-2 0-16,6-4 1 15,6 1-7-15,-3 0-2 16,-1 0 0-16,1 2 2 15,0 0-7-15,-3 1-1 16,-3-1-18-16,-3 3-7 16,0 0-21-16,-3 0-8 15,-3 0-21-15,-3-5-9 16</inkml:trace>
  <inkml:trace contextRef="#ctx0" brushRef="#br0" timeOffset="-51">8454 3137 248 0,'-3'-5'93'0,"3"8"-50"0,3-3-30 16,-3 2 22-16,0 3-7 15,0 3 0-15,3 8 2 16,0 5 1-16,0 3-16 15,0 8-2-15,-3 5-2 0,0 5-4 16,3 1 1-16,0-1-5 16,0-8-2-16,0-4 2 15,-3-4 0-15,3-5-1 16,-3-5-2-16,0-3-15 16,0-2-7-16,0-3-18 0,0-3-5 15,0-5-36 1,-3 0-13-16,3-3-18 15</inkml:trace>
  <inkml:trace contextRef="#ctx0" brushRef="#br0" timeOffset="-50">8255 4000 168 0,'-3'2'66'0,"6"-4"-36"0,0 2-22 16,-3 0 16-16,0 0-6 15,3-3 2-15,-3 3-2 16,0 0 0-16,3 0-9 16,0-3-1-16,0-2-1 0,3-3-3 15,0-5-3-15,-3-6 0 16,9 1-1-16,-3 2 0 16,0 0 0-16,-4 3 0 15,4 0 2-15,-6 2-1 16,6 3-1-16,-6 3 3 0,3 0 2 15,-6 2 0-15,6 0 2 16,-6 3 0-16,3 0 3 16,-3 3-1-16,0-3 0 15,3 5-1-15,0 8 2 16,0 6-1-16,0 5 0 16,-3 2 1-16,0 3 1 15,0 14-1-15,0-6 1 16,0 0-2-16,0-3 0 15,0-2-3-15,0-6-1 0,0-2-6 16,0-5 1-16,0-3 2 16,0-6 3-16,0 1-2 15,0-3 0 1,-6-3-21-16,3-2-6 16,0-3-1-16,0 0-14 15,0 0-2-15,0 0-31 16,3-3-12-16,0 0-12 15</inkml:trace>
  <inkml:trace contextRef="#ctx0" brushRef="#br0" timeOffset="-49">8219 4288 236 0,'-6'0'90'0,"6"0"-48"0,3 0-34 0,-3 0 24 16,3 3-7-16,3-1 0 15,6-2-5-15,3 0 0 16,9 0-11-16,0 0 1 0,2 0 3 16,4 3 2-16,0-3 0 15,0 0-7-15,-3 3-5 16,-4-1-2-16,-2-2 1 15,0 3-1-15,-9-3-1 16,0 3 3-16,-3-1 2 16,-6-2 0-1,-3 0-11-15,0 0-4 16,0 0-22-16,0 0-9 0,0 0-31 16,0-2-15-16,-3-1-28 15</inkml:trace>
  <inkml:trace contextRef="#ctx0" brushRef="#br0" timeOffset="-48">8264 4648 148 0,'-3'-5'57'0,"0"5"-30"0,6 0-18 0,-3 0 16 16,0 0 1-16,0 0 2 16,0 0 4-16,0 0 3 15,0 5-19-15,0 0 4 0,0 6 1 16,-3 7 2-16,0 1 1 15,-3 7-2-15,0 6-2 16,0-3-6-16,0-2-1 16,-3-1-6-16,3-5 1 15,0-5-5-15,0 0 0 16,3-5-1-16,0-1-2 16,0-2 1-16,3 0-1 15,0-8 0-15,3 3 0 16,3-3 0-16,0 0 2 0,3 0-3 15,3 0 0-15,0-3 3 16,6 3 1-16,3 0-1 16,0 0-2-16,-1 3-2 15,1-1 1-15,-3-2 1 16,0 0 2-16,-3 0-1 16,-3 0-1-16,-3 0-17 15,0 0-9-15,0 0-13 16,-3-2-3-16,-3-1-40 15,0-5-16-15,-1 0-7 16</inkml:trace>
  <inkml:trace contextRef="#ctx0" brushRef="#br0" timeOffset="-47">8463 4637 244 0,'-3'-5'90'0,"6"2"-48"0,-3 3-29 0,0 0 24 15,0 0-8-15,0 0 0 16,3 8-7-16,-3 3-4 16,3 5-10-16,-3 5-1 0,0 11 3 0,0 7 3 15,0 1 2-15,-3 10-2 16,0 1 0-1,0-1-7-15,0-2-4 0,0-3 3 16,0-8 1-16,0-3 0 16,1-8-1-16,2-4-3 15,0-7 1 1,0 1 0-16,0 0-4 16,0-5 1-16,0-3-5 15,0 0-1-15,0-3-8 16,0 0-4-16,0-5-12 15,0 0-4-15,0-2-15 16,-3-1-7-16,3-2-75 16</inkml:trace>
  <inkml:trace contextRef="#ctx0" brushRef="#br0" timeOffset="-46">8451 5524 160 0,'3'-3'60'0,"0"3"-32"0,0-3-15 0,-3 3 19 16,0 0-7-16,3 0 0 15,0 0-3-15,0-2 1 16,0-1-13-16,0 0 1 0,0 1 2 15,0-3-1-15,0-1 3 16,-3 1-4-16,0-3 1 0,-3 0 2 16,0 0 1-1,-3-2-6-15,-3 2-3 16,-3 0 1-16,-2 2 2 0,-4 1-4 16,-6 2-1-16,0 9 0 15,0-1 2-15,0 3-3 16,1 0-2-16,-1 0-3 0,0 2 1 15,0 1-1 1,3 2 0-16,6 0 0 16,4 3 0-16,-4-2 0 15,9 1 0-15,6-1 0 16,6-1 0-16,3 0 0 0,6-2-2 16,5-1 3-16,7-2 2 15,3 0-5 1,0 5 1-16,-1 9 1 0,1-4 3 15,-3 3 0-15,-3 0 2 16,-6 3 2-16,-3 0 4 16,-7 3-2-16,-8-1 1 15,-5-2 1-15,-4 0 5 16,-9-3-8-16,-6-3-1 16,3-2 1-16,-3-5 1 15,-3-6-8-15,4-5-1 0,2-3-7 16,0-5-1-1,6-5-2-15,6-3 2 0,6-5 4 16,6-5 1-16,9-1 0 16,3-10 1-16,9-2 3 15,0-1 0-15,-1 0 5 16,1 3 2-16,-3 5 4 16,-6 6 1-16,-3-3-1 15,-3 8 1-15,-6 2-6 16,-3-2-3-16,-3 5-15 15,-3 3-4-15,0 2-31 16,-3 3-11-16</inkml:trace>
  <inkml:trace contextRef="#ctx0" brushRef="#br0" timeOffset="-45">7439 6111 200 0,'-6'-16'74'0,"9"32"-40"0,-3-8-38 0,6-3 15 15,3 1 5-15,3-4 7 16,9-2 3-16,12-5 4 16,11-3-16-16,16 0 1 0,14-2 1 15,19-1-6-15,11 3-1 16,12 0-3-16,9 0 1 16,3 5-2-16,-3 3 2 15,0 0-2-15,3 0 0 16,-9 3-3-16,-9-3 1 15,-9 0-2-15,-11 0 2 16,-16-3-2-16,-11 3-1 16,-13 0 1-16,-14-2 1 0,-9 2-1 15,-9-3-1-15,-12 3-48 16,-9 0-22 0,-3 3-60-16</inkml:trace>
  <inkml:trace contextRef="#ctx0" brushRef="#br0" timeOffset="-44">7008 6220 180 0,'-3'-8'68'0,"3"8"-36"0,0 2-29 16,0-2 17-16,0 0-1 16,3 6 3-16,0 2-1 0,0 5-1 15,3 8-10 1,-3 8-9-16,0 8-1 0,0 5 6 15,-3 14 4-15,0-3-3 16,0-6-2-16,0-4-2 16,0-3 0-16,0-9-2 0,3-2-1 15,-3-5 1-15,0-5 1 16,0-3-17-16,0-8-6 16,0 2-23-16,0-10-10 15,0-3-42 1</inkml:trace>
  <inkml:trace contextRef="#ctx0" brushRef="#br0" timeOffset="-43">7291 6262 152 0,'-3'-3'57'0,"9"1"-30"0,-6 2-16 15,0 0 15-15,0 0 3 16,3 5 5-16,-3 0-8 16,-3 3-1-16,-3 5-14 15,-12 6 7-15,-3-1 4 0,-3 1-5 16,0-1 1-16,0 1-9 15,1-1-1-15,-1-2-2 16,6-2-1-16,3-4-1 0,3-2 2 16,3 0-5-16,6 0-1 15,6 3 2-15,6-1 1 16,6 1 1-16,3 2 2 16,6 8-1-1,6 0 2-15,-1 3 0 0,-2 3 1 16,-3-6-4-16,-3 0-3 15,0-3 0-15,-7 1-1 16,-2-3 0-16,-3-3 0 16,0-2-20-16,-3-1-7 0,-3-4-30 15,0-1-12 1,-3-5-45 0,0 0-30-16,0-5 67 0</inkml:trace>
  <inkml:trace contextRef="#ctx0" brushRef="#br0" timeOffset="-42">7401 6616 148 0,'0'0'57'0,"3"3"-30"0,-3-3-14 0,0 5 19 15,3 1-3-15,3 2 3 16,-6 5-7 0,0 3-3-16,6 0-12 0,-6 2 2 0,0 1 4 15,-3-1-6-15,3-2-1 16,3 0-3-16,0-3-1 15,-6-2-3-15,0-3 1 16,0-3-2-16,3 0 2 16,0-5 2-16,0 0 2 15,0-10-3 1,-3-4-5-16,3-1-2 16,0-4-5-16,6 1-2 15,0-1 5-15,0 3 2 16,2 3 3-16,1 0 0 0,0 2 0 15,-3 3 0-15,0 3-3 16,3 2 2-16,0 3 5 16,0 5 5-16,-3 3 1 15,0 6 2-15,0-1 0 16,-3 0 0-16,0 3-6 16,0 3-2-16,-3-9 0 15,0 3 0-15,0-2-2 16,0-3-2-16,0-8 5 15,3-3-3 1,0-5 1-16,0 0-1 0,0-2-2 16,3-3-2-16,0-3-1 15,3 2-1-15,-1 1 3 16,4 3 0-16,0 2 1 16,0 2 0-16,0 6 0 15,-3 3 0-15,0 2 2 16,-3 6 1-16,0-1 1 15,0 1 0-15,-3 5 0 16,0-3-2-16,3-2 1 16,-6 2-2-16,0-2-1 15,0-1-21-15,6-2-58 16,6-8-85 15</inkml:trace>
  <inkml:trace contextRef="#ctx0" brushRef="#br0" timeOffset="-41">7832 6646 256 0,'-12'-8'96'0,"9"13"-52"0,-3-2-51 16,4-1 14-16,-4 1-3 16,-3 5 2-16,-6 2 2 15,3 1 0-15,3 5-4 16,0 2-1-16,3 1 1 0,3-1 0 15,3-2 0-15,3 0 2 0,3-3 1 16,3-2-1 0,0-3 1-16,0-5 0 0,6-3 1 15,-3-6-4-15,-4-2-3 16,1-2 2-16,-3-1 0 16,0 1-1-16,-3-4-2 15,-3 1 1-15,3 3-1 16,-3 2 0-16,0 0 0 15,0 5 0-15,0 0 0 16,3 9-5 0,0 2 5-16,0 5 2 15,0 0 0-15,6 0-2 16,-3 0-2-16,3 1 1 0,0-4-17 16,0-2-5-16,0-2-22 15,3-4-9-15,0-2-26 16,0-5-43-1,2-6 37-15</inkml:trace>
  <inkml:trace contextRef="#ctx0" brushRef="#br0" timeOffset="-40">8079 6648 244 0,'0'-8'93'0,"0"8"-50"0,0 3-33 16,0-3 25-16,-3 5-17 15,-3 6-4-15,-5 2-3 16,-4 3 0-16,-3 10-5 15,0-2-4-15,0-3 1 0,3 0-4 16,3-2 0-16,0-3-15 16,0-6-6-16,7 1-29 0,2-6-12 15,3-2-25 1,0-6-29-16,3-5 41 16</inkml:trace>
  <inkml:trace contextRef="#ctx0" brushRef="#br0" timeOffset="-39">7945 6664 224 0,'-3'-8'85'0,"3"13"-46"0,3-5-37 0,-3 0 19 16,3 6 4-16,3-1 5 15,3 6-5-15,0 2-3 16,3 5-12-16,0 4-2 0,0-4-1 16,-3-2-3-16,0 0-1 15,0-3-3-15,0 0-1 16,0-2-17-16,0-1-5 15,-1-4-44-15,4-4-17 0,6 1-24 16</inkml:trace>
  <inkml:trace contextRef="#ctx0" brushRef="#br0" timeOffset="-38">8231 6519 264 0,'-6'0'101'0,"6"2"-54"0,0-2-39 0,0 0 24 16,0 0-7-1,6 0 3-15</inkml:trace>
  <inkml:trace contextRef="#ctx0" brushRef="#br0" timeOffset="-37">8249 6521 545 0,'21'-2'21'0,"3"-1"-9"15,0 0-5-15,-1 1-3 16,1-1-2-16,0 0 1 16,0 1-4-16,-3-1 0 15,-1 0-17-15,-2 1-5 16,-3-1-22-16,-3 0-9 16,-3 1-22-16,-6 2-10 0,-3 2-15 31</inkml:trace>
  <inkml:trace contextRef="#ctx0" brushRef="#br0" timeOffset="-36">8285 6672 220 0,'-9'8'82'0,"3"-8"-44"0,9 5-33 16,-3-5 19-16,3 3 5 15,3 0 6-15,6-3-9 16,3 0-4-16,2 0-12 15,4 0 0-15,3 0 1 0,3 0-4 16,0 0 1-16,-1 2-7 16,-2 1-1-16,0-1-7 15,-6 1 0-15,-3 0-41 16,-3-1-18-16,-3 1-61 16</inkml:trace>
  <inkml:trace contextRef="#ctx0" brushRef="#br0" timeOffset="-35">9181 6381 160 0,'9'-8'60'0,"0"-5"-32"0,-6 5-6 0,0 5 45 16,-6-7-15-1,3-1-11-15,-3-2-5 16,-6 0-22-16,-3-1 5 0,-6 1 2 16,-6 0-7-16,-9 2-1 15,-5 3-7-15,-4 6-4 16,0 2-1-16,-2 8-1 16,2 2-3-16,6 3 2 15,6 3-1-15,7 3 0 16,8 2 0-16,9 0-2 15,9 3 0-15,12 2 3 16,9 1 0-16,8-1 3 16,7 11-1-16,3 0-1 0,-1-2-2 15,1 2 1-15,-9-5 3 16,-4 2 1-16,-8-5 5 16,-9-2 3-16,-9-4 0 15,-6-1 3-15,-18-1-7 16,-2-3-2-16,-7-4-1 15,-6-4 0-15,0-5-2 16,1-2 1-16,-1-6-9 0,6-5-1 16,6-7-9-1,9-7-5-15,10-1 4 16,10-14 5-16,13-8 5 16,12-6 2-16,6 1 3 0,8 0 3 15,1 0 6-15,-3 5 4 16,-9 2 9-16,-4 6 5 15,-8 3-13-15,-6 2-7 16,-3 0-10-16,-6 1-5 16,-6 9-43-16,-6 6-20 15,-3 11-72 1</inkml:trace>
  <inkml:trace contextRef="#ctx0" brushRef="#br0" timeOffset="-34">9285 3262 120 0,'-6'-6'46'0,"6"-7"-24"0,3 2-13 16,0 9 27-1,6-9-5-15,3 3-9 16,9-2-6-16,8 2-9 0,4 2-3 0,6 6 0 16,2 3-5-1,1 0 1-15,0 10 0 16,-4 3 2-16,-5 0-1 16,-6 2 2-16,-6 6-2 15,-3 3 2-15,-6-1 2 16,-3 19 2-16,-9-3-1 15,-6 3 1-15,-3 6-2 0,-3 1 2 16,-3 4 0-16,-3 13 1 16,0 2 0-16,0 11 0 15,3-2-2-15,6 4-1 16,4 4-6-16,8-9 1 16,5-2 2-16,7-6 1 15,6-7-12-15,3-9-4 16,0-7-25-16,0-8-10 0,-1-9-48 31</inkml:trace>
  <inkml:trace contextRef="#ctx0" brushRef="#br0" timeOffset="-33">9791 4606 180 0,'-21'13'68'0,"18"0"-36"0,-3 11-40 16,6-8 12-16,-3 10-4 16,0 11 2-16,3 8 5 15,0 13 6-15,0 3-7 16,0 5 3-16,0 14 2 0,0-1-6 0,0 9-1 16,-3-9 7-1,-6-5 2-15,-6-3 2 0,1-4 1 16,-7-9 0-16,-6-8 3 15,-3-8-11-15,-6-5-4 16,1-13-25-16,-1-5-9 16,3-9-84-1,3-10-35-15,10-16 76 0</inkml:trace>
  <inkml:trace contextRef="#ctx0" brushRef="#br0" timeOffset="-32">10217 4209 132 0,'0'-6'52'0,"0"6"-28"0,3 0-19 15,-3 0 13-15,0 6 5 16,0 2 6-16,0 2-7 15,0 3-1-15,0 3-12 16,0 6-1-16,0 7 2 0,0-6-6 16,0 1 0-16,3-3-4 15,-1-5-1-15,1-2-23 16,0-7-12-16,-3-7-56 16</inkml:trace>
  <inkml:trace contextRef="#ctx0" brushRef="#br0" timeOffset="-31">10273 4090 212 0,'-15'-19'79'0,"15"19"-42"0,0 3-45 0,0-3 12 15,0 0-9-15,0 0 1 0,0 0-11 16,3 8-3-1,3 5-64-15,0-2-28 16</inkml:trace>
  <inkml:trace contextRef="#ctx0" brushRef="#br0" timeOffset="-30">10342 4196 148 0,'-6'7'55'0,"6"1"-30"0,3 8-23 0,0-5 14 0,0 2 5 16,0 0 7-16,0 1-13 16,-3 7-3-16,2 0-8 15,1-3-1-15,-3-4 3 0,0-4-3 16,0-2 0-16,0-8 3 16,3-13-1-1,0-3-5 1,0-2-2-16,6-4-4 0,6-4 1 15,-3 5 3-15,3 2 1 16,-3 6-2-16,3 5 0 16,-3 5 6-16,0 9 3 15,-1 7 1-15,1 3 1 16,-3 2-4-16,0 11-3 16,-3-2 0-16,0-1-1 15,-3-5 2-15,0-5 3 16,0-2-22-16,0-4-8 15,0-5-23-15,0-7-8 16,0-11-19 0</inkml:trace>
  <inkml:trace contextRef="#ctx0" brushRef="#br0" timeOffset="-29">10604 4000 200 0,'-12'2'77'0,"12"9"-42"0,0 7-39 16,6-2 13-16,-3 6 1 16,-3 1 6-16,3 9 3 15,-1 5 1-15,1 5-11 16,0 6-5-16,-3 0-1 0,3-9-4 16,0-4 0-16,0-9-32 15,0-5-15-15</inkml:trace>
  <inkml:trace contextRef="#ctx0" brushRef="#br0" timeOffset="-28">10520 4190 188 0,'-9'-5'71'0,"9"5"-38"0,3 0-32 0,0 0 16 15,3 0-2-15,3 0 3 16,0 0-10-16,6 0-2 0,3 0-4 16,3 0-4-16,-1 0 1 0,4 0-41 15,-3-3-19 1,0 3-24 0</inkml:trace>
  <inkml:trace contextRef="#ctx0" brushRef="#br0" timeOffset="-27">10720 4227 208 0,'-9'8'77'0,"12"-3"-42"0,3 3-34 15,-3-2 14-15,3-1 1 16,-1 0 2-16,4 1-1 16,0-1 0-16,3-2-9 15,0-3-5-15,0 0 0 0,3-3 0 16,-3-2 1-16,0-3-5 0,-3 0 1 15,0 0-5-15,-3-3-1 16,-3 1-2-16,-6 2 2 16,-3 0 2-16,-3 2-1 15,0 1-1-15,-3 3 1 16,-3 2-2-16,0 5 2 16,3 3 1-16,0 5 2 15,3 0-1-15,3 3 1 16,3 0 4-16,3 5 3 15,3-2-2-15,3 2 0 16,3-3-3-16,3-4-1 16,0-4-21-16,3-2-8 15,6-5-38-15,0-9-43 16,-4-7 33 0</inkml:trace>
  <inkml:trace contextRef="#ctx0" brushRef="#br0" timeOffset="-26">10946 4230 160 0,'-3'18'63'0,"6"-4"-34"0,-3 4-19 15,0-5 20-15,0 6-5 16,0-1 0-16,0 1-7 16,0-6-3-16,0-2-9 15,0-3-2-15,0-3 2 0,0-2-1 16,0-3 2-16,0-8-4 15,0-3 0-15,3-2 1 16,-3-3 0-16,3-2-2 0,3-4-2 16,3 1 1-16,0 5-1 15,0 3 0-15,-1 2 0 16,4 6-20-16,3 3-9 16,-3-1-32-16,0 3-11 15,0 0-13 1</inkml:trace>
  <inkml:trace contextRef="#ctx0" brushRef="#br0" timeOffset="-25">11089 4235 176 0,'-12'8'66'0,"12"0"-36"0,9 3-35 0,-9-3 12 0,3 0 3 15,0 2 5 1,0 6 2-16,0 5 1 0,-3-5-9 15,0-3-3-15,0-2-2 0,0-3-2 16,3-3 3 0,0-16 1-16,0 1-2 15,0-3-3-15,0-3-3 16,2 0 1-16,1 0-1 16,3 0 0-16,0 6 0 15,0 2 0-15,0 5 6 16,0 6 5-16,0 2 4 15,0 3 2-15,-3 5-6 0,0-5-1 16,0 5-4-16,0 1-1 16,0-4-21-16,0-2-8 15,0-3-31-15,0-10-12 16,2-3-18 0</inkml:trace>
  <inkml:trace contextRef="#ctx0" brushRef="#br0" timeOffset="-24">11374 4174 204 0,'-14'0'77'0,"-4"8"-42"0,6 3-32 15,3-3 15 1,0 5-3-16,0 3 4 16,0 2-7-16,3 6-2 15,0 5-5-15,3-5-6 0,3-3 0 0,3-2 3 16,6-9 1-16,3-2-1 15,3-10 1-15,0-4-7 16,0-7-1-16,-3 0-5 16,-1-3-1-16,-2 0 6 15,-3 0 2-15,0 3 3 16,0-3 0-16,0 8-5 16,-3 3-1-16,-3 5 3 15,3 5 1-15,0 6 2 16,0 7 2-16,-3 6-8 15,3-5-3-15,0-6-22 16,3-2-73 0</inkml:trace>
  <inkml:trace contextRef="#ctx0" brushRef="#br0" timeOffset="-23">11523 3881 156 0,'0'21'60'0,"0"3"-32"0,15 10-20 15,-12-18 18-15,0 13-2 16,0 8 3 0,-3 5-4-16,-3 3-2 0,0 3-11 15,0 0-6-15,0-1-3 16,3-7-4-16,0-8 0 0,6-9-49 15,0-4-22-15,3-8-16 16</inkml:trace>
  <inkml:trace contextRef="#ctx0" brushRef="#br0" timeOffset="-22">12002 4005 176 0,'-23'-13'68'0,"8"5"-36"0,0-3-24 0,9 9 16 16,-3-1-1-16,0 0 3 15,0 3-12-15,-3 3-5 16,3 8-6-16,0 2-5 0,0 11-1 16,4 5 6-16,-1 2 5 15,3 6 0-15,3 3 3 16,0 3-4-16,0 1-2 16,0-6-2-16,0 1 0 15,3-7-15-15,0-8-5 16,-3-6-31-16,0-4-14 0,0-7-33 15</inkml:trace>
  <inkml:trace contextRef="#ctx0" brushRef="#br0" timeOffset="-21">11729 4203 228 0,'-3'-2'88'0,"9"2"-48"0,3-3-47 16,5 1 14-16,4 2-5 15,0-3 3-15,3 3-4 0,0 0-1 16,0 0 0-16,0 0-42 0,2 3-17 16,-5-3-30-1</inkml:trace>
  <inkml:trace contextRef="#ctx0" brushRef="#br0" timeOffset="-20">11976 4233 196 0,'0'7'74'0,"3"1"-40"0,12 6-24 0,-9-6 17 16,-1 0 0-16,-2 10 3 16</inkml:trace>
  <inkml:trace contextRef="#ctx0" brushRef="#br0" timeOffset="-19">12014 4328 421 0,'3'16'10'0,"0"-3"-4"0,-3-3-4 16,0-2 1 0,0-2-2-16,0-9 2 0,0 0 0 15,-6-7 1 1,6-3-2-16,0-1-4 15,3-1 1 1,0-1-1-16,3 2 0 0,3-1 0 16,0 4-2-16,3 3 0 15,3 3 3-15,0 2-22 16,-3 3-7-16,0 3-16 16,0-1-4-16,-4-2-41 15</inkml:trace>
  <inkml:trace contextRef="#ctx0" brushRef="#br0" timeOffset="-18">12276 4188 196 0,'-9'-8'74'0,"9"8"-40"0,-17 2-38 0,14 1 13 16,-6 2-1-1,-3 6 5-15,0 2-1 0,0 6 3 16,3 7-8-16,0 6 5 0,3-3 1 15,6-5-6-15,0-6-2 16,6-2-3-16,3-3-2 16,6-7 1-16,0-4 1 15,0-2-3-15,-3-8-2 16,-1 0 2-16,1-5 0 16,-3-3 1-16,-3 0 2 15,-3 1-1-15,0 1 2 0,-3 4 0 16,3 2 1-16,0 0-5 15,-3 8-1-15,0 8-2 16,3 0 0-16,0 2 3 16,0 1 0-16,0 5-19 15,3-3-9-15,3-2-27 16,0-11-10-16,3-3-14 16</inkml:trace>
  <inkml:trace contextRef="#ctx0" brushRef="#br0" timeOffset="-17">12488 4206 200 0,'-6'-10'77'0,"3"10"-42"0,-3-3-28 15,6 3 20-15,-6 0-7 16,0 3 0-16,-6 2-7 0,0 5-3 16,0 6-5-16,3 0-4 0,3 0 2 15,3 5-4-15,0 6 0 16,9-6 3-16,0-8 1 15,3-8-1-15,0 1-2 16,3-12-2 0,-3-2 1-16,0 0 1 15,-3-2 0-15,0-1 0 16,-3 1 0-16,0 2 2 16,-3-3-3-16,0 6-2 15,0 2-3-15,0 3 1 16,3 6 3-16,3 12 1 0,0 11-2 15,6 6 0 1,-7 7 24-16,1 6 12 16,-3-4 1-16,-3 1 3 0,-6-2-10 15,-2-6-4-15,-13 0-11 16,-6 0-3-16,-9-5-25 16,-8-6-9-16,-4-13-59 15,0-7-22-15,4-14-23 16</inkml:trace>
  <inkml:trace contextRef="#ctx0" brushRef="#br0" timeOffset="-16">9657 6079 104 0,'3'-8'38'0,"-3"6"-20"0,3-4-6 0,0 6 16 16,6-2-7-16,0-1 0 15,3 1-6-15,-3-1 1 16,0 0-9-16,2 1-2 15,-2-1 1-15,0 3-3 0,3 3 0 16,-3 2 1-16,0 3 2 16,0 0-1-16,-3 8 2 15,-3 7 5-15,0 4 2 16,-3-1-5-16,-3 1-1 16,0 5 0-16,0-1 0 15,0 1-2-15,0-3 1 16,3 0-6-16,3-2-3 15,3-1-2-15,3-2 3 16,3-3-20-16,3-5-8 0,0-3-25 16,-1-2-9-1,4-3-12-15</inkml:trace>
  <inkml:trace contextRef="#ctx0" brushRef="#br0" timeOffset="-15">9910 6476 132 0,'-6'8'52'0,"3"0"-28"0,-3 3-19 16,3-6 11-16,0 3-7 15,3 13-1-15,0 3-9 16,0 5-1-16,0 3 0 16,3 5 3-16,0 2 4 0,0-1 9 0,-3-1 5 15,0 0 4-15,-3-3 3 16,-6-5 1-16,-3-2 1 15,-6-1-9-15,1-5-1 16,-1-2-13-16,-3-6-3 16,3-10-22-16,-3-3-7 15,3-3-54 1,6-5-56-16,3-5 43 16</inkml:trace>
  <inkml:trace contextRef="#ctx0" brushRef="#br0" timeOffset="-14">10163 6503 188 0,'-3'5'71'0,"6"0"-38"0,9-2-32 0,-6 0 14 15,0 2-2-15,0 0 5 16,3-2-6-16,0-1 1 15,0-2-8-15,2 0-1 0,-2-2 2 16,0-1-1-16,0-2 2 16,0-3 0-16,-3-3 1 15,-3 1-4-15,-3-1-3 16,-3 1-5-16,-6 2 0 16,0 0 0-16,-3 5 2 15,-6 3-1-15,-2 5-1 0,-1 6 0 16,3 2 3-1,3 0 0-15,0 6 3 16,6 5 5-16,6 0 6 16,0 2-3-16,6-5 0 15,6-2-11-15,6-3-1 0,0-3 0 16,0-5 1-16,3-3-32 16,0-2-13-16,-1-6-61 15</inkml:trace>
  <inkml:trace contextRef="#ctx0" brushRef="#br0" timeOffset="-13">10422 6429 216 0,'-21'0'82'0,"9"8"-44"0,6 2-44 16,3-2 12-16,0 5-4 15,-6 3 3-15,0 13-4 16,-2 0-1-16,2-2 0 15,0-3 2-15,0-6 1 0,3-5-19 0,0 1-9 16,0-6-67 0</inkml:trace>
  <inkml:trace contextRef="#ctx0" brushRef="#br0" timeOffset="-12">10288 6468 208 0,'-3'3'77'0,"6"0"-42"0,3 5-37 0,0-3 17 16,3 3-2-16,3 2 2 16,0 6-8-16,6 0-2 15,2 5-3-15,1-2-2 0,-3 2 3 0,-3-5-20 16,0-6-6-16,-3-2-149 31,3-8 80-31</inkml:trace>
  <inkml:trace contextRef="#ctx0" brushRef="#br0" timeOffset="-11">10538 6214 232 0,'-3'-5'88'0,"3"2"-48"0,0 6-49 0,3 2 12 15,0 6 2 1,0 5 6-16,3 10 4 15,-3 3 3-15,0 8-10 0,3 3-2 0,-3 2-2 16,0 3-2-16,0-2 1 16,-3-6-2-16,0-3 2 15,3-5-35-15,-3-8-13 16,0-5-64 0</inkml:trace>
  <inkml:trace contextRef="#ctx0" brushRef="#br0" timeOffset="-10">10461 6402 264 0,'-9'-3'101'0,"12"3"-54"0,6 0-48 0,-3 0 20 0,2 0-7 15,7 0 1-15,0 0-7 16,9 0-2-16,0 0-2 15,0 0-35-15,0 0-14 0,-4 0-43 16,1 0-47 0,-3 0 44-16</inkml:trace>
  <inkml:trace contextRef="#ctx0" brushRef="#br0" timeOffset="-9">10678 6437 220 0,'-9'13'85'0,"12"-5"-46"0,-3 0-35 16,3-3 19-16,3 0-7 0,0 1 1 15,3-1-1-15,3 0 0 16,0-2-8 0,2-1-3-16,-2-2 1 0,0-2-3 0,0-4-2 15,-3-1 0-15,-3-1-1 16,-3-3 2-16,-3 0 1 16,-3 1-4-16,-6-1-1 15,-3 3-4-15,0 3 1 16,0 0-2-16,1 5 2 15,-1 5 1-15,0 3 2 16,3 5-1-16,3 3-1 16,0 3 0-16,3 4 3 15,3 4 2-15,3-3 2 0,3-3-1 16,3 0-2-16,0-5-2 16,0-6-1-16,3-4-25 15,-1-1-11-15,1-5-31 16,0-8-51-1,0-10 28-15</inkml:trace>
  <inkml:trace contextRef="#ctx0" brushRef="#br0" timeOffset="-8">10865 6450 164 0,'0'0'63'0,"0"5"-34"0,0 8-23 16,3-5 17-16,-3 3 1 15,0 2 5-15,0 6-4 0,0 2-3 16,0 0-12-16,0 0 2 0,0-5 2 15,0-3-7 1,0-2-4-16,0-6 9 0,0 0 4 16,0-13 9-1,0 0-11-15,0-5-5 16,0-3-3-16,0-5-2 16,9-3-2-16,0 1-2 15,3 1-4-15,-3 4 0 16,3 2-9-16,3 5-4 15,-3 1-31-15,0 2-14 16,0 3-55 0</inkml:trace>
  <inkml:trace contextRef="#ctx0" brushRef="#br0" timeOffset="-7">11032 6471 216 0,'-3'18'82'0,"6"-4"-44"0,3 4-36 15,-3-5 17-15,-3-2-4 16,0 2 4-16,0 0-5 16,0 1 2-16,0-4-9 15,0-2-4-15,0-2-2 0,0-1-1 16,0-5 2-16,0-5 3 16,0-1 2-16,6-7-6 15,-6-6 0-15,6 1-3 16,3-1 0-16,0 1 2 15,0 5 2-15,0 2-1 16,0 3-1-16,0 6 3 0,-1 4 2 16,-2 3-2-16,0 3 0 15,-3 3 1-15,0 5 0 16,-3-3 0-16,3 6-33 16,0-6-17-1,3 0-24-15,0-13-9 16,6-13-10-1</inkml:trace>
  <inkml:trace contextRef="#ctx0" brushRef="#br0" timeOffset="-6">11279 6437 216 0,'0'-6'82'0,"0"4"-44"16,-3 2-27-16,3 2 23 0,-3 4-14 16,-3 1-3-16,-3 4-6 15,-3 5 0-15,1 8-6 16,2 5-1-16,0-5 0 15,3-3 0-15,3 0 0 0,3-8-2 16,3 0-2-16,0-5-2 16,3-5 1-16,3-8-4 15,0-8 1-15,-1-1-5 16,1 1 1-16,-3-3 4 16,0 3 2-16,0 2-1 15,0 6 0 1,3 5 2-16,-3 5 2 15,0 6 2-15,0 7-1 0,0 1-2 16,3-3 1 0,0-3 1-16,0-2-19 15,-3-3-8-15,0-3-29 16,0-5-11-16,3-5-26 16</inkml:trace>
  <inkml:trace contextRef="#ctx0" brushRef="#br0" timeOffset="-5">11449 6169 212 0,'3'35'82'0,"-3"-14"-44"0,3 19-33 0,-3-14 19 15,0 11 0-15,0 3 5 16,0-1-9-16,0 6-2 0,0-2-10 15,0-6-5-15,0-5-2 0,0-6-37 16,3-5-13-16,0-8-68 16</inkml:trace>
  <inkml:trace contextRef="#ctx0" brushRef="#br0" timeOffset="-4">11943 6214 244 0,'-6'-21'93'0,"3"16"-50"0,-9-6-26 0,6 9 27 15,-3-4-21-15,0 9-7 16,-3 5-13-16,1 2-4 16,-1 12 0-16,3 7 0 0,0 5 1 15,3 8 0-15,0 3 0 16,3-2-3-16,3 2 2 16,0-3 1-16,0-8 0 15,0-4-18-15,0-4-8 16,0-10-35-16,0-3-16 0,0-8-23 15</inkml:trace>
  <inkml:trace contextRef="#ctx0" brushRef="#br0" timeOffset="-3">11678 6423 252 0,'-12'-5'96'0,"12"5"-52"0,6 0-40 15,0 0 19-15,3 0-7 16,3 0 3-16,15 0-10 15,-4 0-3-15,4 0-4 0,-3 3-2 16,3-1 1-16,-3-2-39 16,-3 0-14-16,-4 0-148 31,4 0 97-31</inkml:trace>
  <inkml:trace contextRef="#ctx0" brushRef="#br0" timeOffset="-2">11976 6429 172 0,'0'5'66'0,"3"3"-36"0,0 8-26 0,3-8 15 15,0 2 2-15,0 3 4 16,-1 1 2-16,1 2 3 16,0 5-16-16,-3-11 1 0,0-2-1 15,0 0 1-15,-3-3 1 0,0-5 0 16,0-5 5 0,0-3-8-1,0-2-6-15,0-1-3 0,0-2-4 16,0-3-1-1,3 3-1-15,3 0-2 0,0 2-6 16,3 0-2-16,3 3-22 16,0 3-8-16,0 2-16 15,3 3-4-15,0 0 10 16,-1 0 3-16,-2 0 11 16,6-2 6-1,-3-1 20-15,-3 1 31 16,-3-1 16-16,0 0 11 15,-3 1 7-15,-3-1-18 16,-6 0-6-16,0 3-17 16,-3 3-5-16,0 5-3 0,-3 2-2 15,0 4 1-15,3 2 2 16,0-1 2-16,3 4 1 0,3-3 0 16,0 5-4-16,3-5-1 15,0-3 8-15,3-13 2 16,6-5-6-1,-3 0-2-15,0-3-1 16,3 0-5-16,-6 0-1 16,3 0 7-16,-9 0 4 15,0 3-4-15,0-1-3 16,0 4-1-16,0 2 1 16,0 5-1-16,0 0-1 0,6 3 1 15,3 3-1 1,0-1-9-16,2 4-2 15,1-9-25-15,0-3-11 16,3-2-64 0</inkml:trace>
  <inkml:trace contextRef="#ctx0" brushRef="#br0" timeOffset="-1">12488 6399 212 0,'-15'-2'79'0,"12"4"-42"0,-15 4-45 15,6-1 12-15,0 6 2 16,0 5 4-16,0 5 8 0,3 3 3 16,0-3-10-16,6 2 0 0,1-1 2 15,2-6-1-15,2-3 1 16,7 0-5-16,0-8-3 16,6-13-2-1,-3-5-3-15,0 3-2 16,-3-1 1-16,-3 0 1 0,0 1 2 15,-3-1-1-15,0 1-1 16,-3 2 3-16,0 0 0 16,0 2-12-16,3 4-4 15,0 7-3-15,0 6 2 16,3 20 8-16,3 9 3 16,3 13 16-16,-4-3 6 15,-2 3 4-15,-6-3 3 16,-3-5 1-16,-5 6 1 0,-19-9-13 15,-3-5-4-15,-9-8-49 16,-11-8-21-16,-1-5-86 16</inkml:trace>
  <inkml:trace contextRef="#ctx0" brushRef="#br0" timeOffset="100">36 10504 112 0,'0'-5'44'0,"6"10"-24"0,-6-5-8 0,0 0 13 16,0 3 2-16,0 2 3 15,3 11-3 1,-3 8-2-16,0 8-13 0,0 5 1 15,0 16 3-15,0-6-2 0,-3 4 0 16,3-9-4-16,0 3-1 16,0-3-5-16,0-7-1 15,-6-4 1-15,6-9 0 16,0-1-2-16,0-8 1 16,-3-2-2-16,3-4-1 15,0-9 3-15,0-9 2 16,0-2-2-16,-9 0-2 0,6-6 0 15,3-2 1-15,-6-11-3 16,3-2 0-16,3-3 1 16,0-3 2-16,0 1-3 15,9 1 0-15,-6-9 1 16,6 10 0-16,0 0-3 16,3 5 2-16,5 6 1 15,-5 4 2-15,6 7-1 16,3 7-1-16,0 2 3 15,0 14 2-15,3 5 4 16,-4 3 2-16,1 3 1 16,-6 2 0-16,-9 0-2 15,0 0 1-15,-9 1-4 16,-6-4-2-16,0 1-2 16,-9-4 0-16,0-1 0 0,-2-6 3 15,-1-3-5-15,0-5-1 16,6-3-9-16,-6-5-4 15,12 3-11-15,-6-6-5 16,9 1-11-16,1-3-5 16,5-1-24-16,5-4-9 15,-2 2-7 1</inkml:trace>
  <inkml:trace contextRef="#ctx0" brushRef="#br0" timeOffset="101">375 10213 192 0,'0'0'74'0,"0"6"-40"0,-6 7-22 16,6-3 21-16,0 6-4 16,0 8 3-16,6 8-16 15,-6 2-4-15,0 3-8 16,0 0-3-16,0-2 2 0,0 2 0 15,3-5 1-15,0-6-9 16,3-2-4-16,-6-3-31 16,0 0-13-16,0-5-53 15,0-3-24 1,-6-5 66-16</inkml:trace>
  <inkml:trace contextRef="#ctx0" brushRef="#br0" timeOffset="102">286 10433 156 0,'0'-13'57'0,"9"7"-30"0,-6-9-14 0,3 12 19 16,6-2-12-16,-4-6-1 15,7 3-11-15,12 0-5 0,-6 0-2 16,3 3-6-16,3 0 1 0,-7 2-62 31,4 8-52-31</inkml:trace>
  <inkml:trace contextRef="#ctx0" brushRef="#br0" timeOffset="103">539 10449 168 0,'-6'18'66'0,"6"-2"-36"0,0 5-22 16,0-7 18-16,0-1-11 16,6 3-1-16,-6 0-8 15,3-3-4-15,3 0-1 0,-6-5-1 0,3 3 0 16,-3-9 0-16,0 6 2 15,0-5 1-15,0-3 1 16,-3 0-2-16,3-3-2 16,-6-5 5-16,3-5 1 15,3 0 0-15,0-1-1 16,0-1-1-16,0-1 2 16,9 0 3-16,-3 0 5 15,9 3-4-15,-4-3 0 16,7 3-4-16,-6-3-1 15,12 8-6-15,-3 3-1 16,0 2-8-16,-3 3-2 16,-1 3-33-16,-2 2-15 15,0 3-40-15</inkml:trace>
  <inkml:trace contextRef="#ctx0" brushRef="#br0" timeOffset="104">777 10692 200 0,'-3'0'77'0,"3"0"-42"0,6 0-34 0,0 0 16 16,0 0-9-1,6 0 0-15,0-2-4 0,5 2-3 16,7 0 0-16,0 0-12 0,3 0-5 16,-3 0-63-1,2 0-40-15,-2 0 45 16</inkml:trace>
  <inkml:trace contextRef="#ctx0" brushRef="#br0" timeOffset="105">1247 10507 148 0,'0'0'55'0,"3"5"-30"0,0 6-10 16,0-1 18-16,0 6-5 15,6 3 0-15,-6 7-9 16,3 6-4-16,0 0-8 16,0 5-3-16,-3 3 2 0,-3-6-1 0,0-2 2 15,-3-3-4 1,-3-3-2-16,0-5 2 0,-3-7 0 15,-3-1-4-15,-3-3 1 16,-6-10-18-16,-2-2-5 16,2-6-20-16,-6-19-8 15</inkml:trace>
  <inkml:trace contextRef="#ctx0" brushRef="#br0" timeOffset="106">1277 10293 192 0,'6'-16'74'0,"-6"13"-40"0,6-2-42 15,-6 5 12-15,0 0-6 16,3 0 0-16,3 3-20 16,-6 2-10-16,6 0-42 15,-3 3-17-15</inkml:trace>
  <inkml:trace contextRef="#ctx0" brushRef="#br0" timeOffset="107">1560 10478 256 0,'-6'-5'96'0,"6"7"-52"0,0-2-47 0,0 0 19 16,0 0-10-16,0 0-1 15,3-2-5-15,0 2 0 16,9 0 0-16,-6 2-51 0,0 4-20 16,5 7-31-1</inkml:trace>
  <inkml:trace contextRef="#ctx0" brushRef="#br0" timeOffset="108">1560 10668 228 0,'-6'0'85'0,"6"0"-46"0,3 0-46 0,-3 0 16 16,3-2-32-16,9-1-10 0,-6 0-58 16,8 1-24-16</inkml:trace>
  <inkml:trace contextRef="#ctx0" brushRef="#br0" timeOffset="109">2298 10322 116 0,'3'-6'46'0,"-3"4"-24"0,0 2-10 16,0 0 13-16</inkml:trace>
  <inkml:trace contextRef="#ctx0" brushRef="#br0" timeOffset="110">2304 10335 261 0,'0'26'28'0,"0"4"-15"16,0 1 3-16,0 12 1 0,0-1-1 15,0-5 1-15,0 0-7 0,0-3-4 16,0-2-3-16,3-5-3 16,0-6-2-16,0 0-38 31,0-8-18-31</inkml:trace>
  <inkml:trace contextRef="#ctx0" brushRef="#br0" timeOffset="111">2408 10258 84 0,'-3'0'33'0,"3"0"-18"0,0 0-9 0,0 0 9 15,0 0-4 1,0 0 1-16,3 0 2 0,3 0 3 15,0 0-5-15,6 0 1 16,-3 0 3-16,9-2 4 16,5 2-10-16,7-3 3 0,6 0 1 15,9 1-5-15,5-4-3 16,13 4-3-16,11-1-3 16,4 3 1-16,11 0 1 0,6 0-3 15,9 3 0-15,-3-1 1 16,-2 1 0-16,-1 0 0 15,-3-1 2-15,3 4 1 16,-5-1 1-16,-4-2 0 16,0-3 0-16,-8 0-2 15,-4 0-2-15,-3 0 1 16,-8 0-1-16,-10 0-3 16,-8 0 2-16,-9 0-12 15,-9 2-5-15,-7 1-25 16,-5 0-13-16,-9 2-17 15</inkml:trace>
  <inkml:trace contextRef="#ctx0" brushRef="#br0" timeOffset="112">2384 10827 88 0,'-3'0'33'0,"3"19"-18"0,-6-11-7 0,6-6 11 16,-3 1-5-16,3 0 2 16,-3-1 0-16,0-2-1 15,0 0-3-15,0 3-2 16,3-3-6-16,0 0-5 0,0 0 0 0,0 0 14 15,3 0 6-15,6 0-3 16,3 0 1-16,3 0-1 16,6 0-1-16,12 0 4 15,5-3 0-15,13 3-2 16,3-8 0-16,8-5-7 16,10 8-4-16,5 2-6 15,0 0 0-15,4 3 0 16,-1 0 0-16,3 0 2 15,1 6 1-15,-4-1-4 16,-3 0 1-16,-2 1 0 16,-1-1 2-16,-2 0-3 15,-1 0 0-15,-8 1 1 16,-4 2 2-16,-2 0 1 0,-4-3 1 16,1 0-7-16,-6-2 0 15,-4-3 3-15,-2 5 2 16,-3-5 0-16,-7 0-2 15,1-5-4-15,0 5 0 16,-6-3-16-16,2 1-4 16,-2-1-21-16,-3-2-7 15,0 5-43 1</inkml:trace>
  <inkml:trace contextRef="#ctx0" brushRef="#br0" timeOffset="113">2212 11047 120 0,'6'-16'46'0,"-6"0"-24"0,3 11-10 0,-3 5 16 16,3 0-1-16,-3 0 4 16</inkml:trace>
  <inkml:trace contextRef="#ctx0" brushRef="#br0" timeOffset="114">2218 11015 322 0,'-6'16'18'0,"-3"0"-5"16,0 5-4-16,0 3 1 16,3 2-5-16,6 6-1 15,0 0-2-15,3-3-2 16,9-3 1-16,6-7-1 15,2-6 2-15,4-2 3 16,0-22 2-16,0-2 1 0,-3 0-4 16,0-9-3-16,-7-1 4 15,-5-4 4-15,-6 6-3 16,-6-3 2-16,-6-5-3 16,-2 5 2-16,-4 6-6 15,-9 4-3-15,9 4-15 16,0 2-4-16,3 0-49 15,6 3-69 1</inkml:trace>
  <inkml:trace contextRef="#ctx0" brushRef="#br0" timeOffset="115">2554 10338 116 0,'-3'-8'44'0,"-12"5"-24"0,9-5-17 0,12 8 10 16,-3-3-2-16,0 1 1 0,0 2 2 15,0 0 4-15,-3 0-10 16,3 5 2-16,3 8 3 0,0 11 4 16,-3 5 4-16,0 0-2 15,0 11 0-15,0 0-1 16,-3-6 0-16,3-2-7 15,-3-3-4-15,0-8-4 16,0 3 0-16,0-8-2 16,0-3-1-16,0-5 3 15,0-5 0-15,0-3-1 16,0-6-2-16,0-4-6 16,0-1-4-16,0-2 6 15,3-3 1-15,0 0 0 16,3 3 0-16,0 2 2 15,3 3 0-15,-1 1 1 16,1 4 0-16,0 3 2 0,3 5 1 16,-3 3 1-16,0 3 0 15,3-1 2-15,-6 1 1 16,-3-1-3-16,0 1-1 16,-3 0-1-16,3-1-2 15,-3-2-10-15,0 0-4 16,0-3-26-16,0-5-9 15,0 0-26-15,3-2-34 16,6-4 32 0</inkml:trace>
  <inkml:trace contextRef="#ctx0" brushRef="#br0" timeOffset="116">2780 10531 188 0,'0'-5'71'0,"0"10"-38"0,3-3-32 16,-3-2 16-16,6 0-5 15,0 8 1-15,0 0-5 16,0-2-3-16,3-1-2 16,0 3-3-16,0-6 3 0,-3 1-2 15,3-3-1-15,0 0 3 16,-7-5 0-16,4-3-4 16,0 0 1-16,-3 3 0 15,0-1 0-15,-3 1 2 0,-3 0 1 16,0 0-4-1,-3 2 1-15,-2 0 0 0,-1-5 2 16,0 8-3-16,0 0-2 16,0 0 2-1,0 0 0-15,3 6-2 0,-3-1 2 16,3 8 3-16,0 6 3 16,0-1-2-16,3 1 0 15,0-1-1-15,3-2 1 16,3 0-4-16,6-3 0 15,3-2-17-15,3-3-5 16,3-3-44 0,0-5-50-16,5 0 33 0</inkml:trace>
  <inkml:trace contextRef="#ctx0" brushRef="#br0" timeOffset="117">3087 10526 168 0,'-12'-8'66'0,"12"2"-36"0,-3 4-26 16,0 2 15-16,-3 2-2 16,-3-2-1-16,0 8-4 15,-6 3-2-15,3 5-6 16,0 0-1-16,0 2 3 0,1-2-1 16,8-3 2-16,3 6-4 15,6-6 0-15,-1-2-3 16,4-4-1-16,0-1-4 15,0-6 1-15,0-3-5 0,0 0-1 16,-3-2 2-16,0-3 3 16,0-2 5-1,-3-1 4-15,0 3-3 0,-3 0-1 16,0 6 2 0,0 2-1-16,0 0 2 15,3 2-2-15,0 9 2 16,0-3-2-16,3 2-1 15,3 1-8-15,0-3-3 0,3 0-23 16,5-3-10-16,1-2-37 31</inkml:trace>
  <inkml:trace contextRef="#ctx0" brushRef="#br0" timeOffset="118">3271 10573 160 0,'-6'-5'60'0,"0"-11"-32"0,0 5-17 15,3 11 15-15,0 0-14 16,-3 8-5-16,1 0-2 16,-4 5-1-16,0 1-2 15,3-1 1-15,0 5 0 0,0-2-4 16,6-2 1-16,3-1 0 16,3-3 2-16,0-2-3 15,0-2 0-15,0-6-1 0,3-3-2 16,-1-2-6-1,-2-3-2-15,0 0 0 16,0-8 2-16,0-5 1 0,-3-3 3 16,0 3-1-16,-3-3 2 15,-3 0 3-15,0 3 1 16,0-8 5-16,0 8 5 16,3-3 1-16,0 13 4 15,0 1-5-15,3 4-3 16,3 12 5-16,0 4 3 15,0 4-3-15,0 4 1 0,0 1-7 16,0 12-3 0,0-4 1-16,3-3 0 15,0-3-17-15,0-3-7 0,0-2-34 32</inkml:trace>
  <inkml:trace contextRef="#ctx0" brushRef="#br0" timeOffset="119">3459 10594 176 0,'3'8'66'0,"0"-5"-36"0,3 2-26 16,0-5 13-16,0 5-4 16,3-2 2-16,-1 0-6 15,4-3-3-15,0 0-3 16,0-3-3-16,0 0 3 0,0-4-2 15,-3-4-1-15,0 0 3 16,-3 1 0-16,-3-1 1 16,-3 1 0-16,-3-1-7 15,-6 0 0-15,0 1 3 0,-3 5 2 16,-3 5 2-16,0 2 0 16,0 4 0-16,1 4 2 15,-1 3 3-15,6 1 2 16,6-1-3-16,3 3-3 15,3 0-2-15,6-1-3 16,3-1-6-16,5-4-4 16,1-2-23-16,6-3-9 0,3-5-55 15</inkml:trace>
  <inkml:trace contextRef="#ctx0" brushRef="#br0" timeOffset="120">3762 10573 156 0,'-3'3'60'0,"6"15"-32"0,-3-2-20 16,3-8 18-16,0 3-9 15,0 2-2-15,-3 0-2 16,0-2-1-16,0-1-6 16,0-2 3-16,0-2 1 0,-3-1-1 15,3-5 2-15,0-3-2 16,0-5 0-16,3-2-1 0,3-4 0 15,3-1-4 1,3-7-3-16,0 4 0 16,3-1 1-16,9 6-3 15,0 3 0-15,2 2-4 0,7 2-1 16,0 1-44-16,5 0-16 16,1-1-33-1</inkml:trace>
  <inkml:trace contextRef="#ctx0" brushRef="#br0" timeOffset="121">4334 10240 112 0,'-3'0'44'0,"3"2"-24"0,-15-2-10 16,12 0 12-16,0 0 3 15,0 0 4-15,3 0-4 0,-3 0-3 16,3 0-12-16,0 0-2 0,0 0 2 16,0 0-2-16,9 0 3 31,6 0-2-31,3 0 0 0,6 0-1 15,2 0 0-15,4-2 0 16,3-1-4-16,0 0-1 16,-1 1-3-16,1-1-3 15,0 1 6-15,-3 2 3 0,-4 0-3 16,-2-3 0 0,-3 3-3-16,-6-3-1 15,-3 3 3-15,-3 0 1 16,0 0-1-16,-3 0-2 0,-3 0-2 15,-3 0-1-15,0 0-25 16,0 0-9-16,0 0-25 16,0 0-11-16</inkml:trace>
  <inkml:trace contextRef="#ctx0" brushRef="#br0" timeOffset="122">4807 10240 96 0,'-15'0'35'0,"15"2"-18"0,0 6-2 16,0-2 13-16,0 7-2 16,-6 3 2-16,6 13-7 15,0 8-1-15,0 0-11 16,3 11 1-16,0-1 3 0,0 9-7 15,-3-3-1-15,0 5-1 16,0-5 2-16,9-8-3 16,-3-6-2-16,0-7 0 15,-3-5-1-15,0-4-20 16,-3-7-9-16</inkml:trace>
  <inkml:trace contextRef="#ctx0" brushRef="#br0" timeOffset="123">4218 10917 168 0,'-18'-3'63'0,"18"6"-34"0,0-3-34 0,3 0 10 0,3 5 3 15,6 1 7-15,6-1-1 16,14 3 2-16,10 0-9 16,9-6 5-16,8 1 1 0,7 0 2 15,2-1 1-15,1 1-8 16,-1 0-5-16,-11-1-2 15,-4-2-1-15,-8 3-33 16,-3-3-13-16,-7-3-52 16</inkml:trace>
  <inkml:trace contextRef="#ctx0" brushRef="#br0" timeOffset="124">4849 11145 148 0,'-9'-6'57'0,"6"6"-30"0,-6-2-16 0,3 2 18 15,-6-3-4-15,0 0 0 16,0 3-5-16,-3 0-2 16,1 0-10-16,-4 0 6 0,0 0 3 15,0 3-9-15,0 0-2 16,3 2-9-16,3 0 0 15,3 1 1-15,3 2 1 0,3-1 1 16,3 4 0 0,6 0-3-16,6 7 0 0,6 9 2 15,9-1 0-15,0-5 1 16,0 6 0-16,-4-1 0 16,-2-7 2-16,-6 2-1 15,-6-3-1-15,0 4 3 16,-12-9 2-1,-12-5-2-15,0-8 0 16,-3 0 3-16,0-6-3 16,1 1-2-16,2-5 0 15,3-1-1-15,6-5 0 16,3 3 0-16,6-14-3 16,3 1 2-16,9 7 1 0,3-2 0 15,-1 0-3-15,-2 3 0 16,0-1-12-16,-3 6-2 15,0 0-41-15,-3-1-16 16,-3 1-15 0</inkml:trace>
  <inkml:trace contextRef="#ctx0" brushRef="#br0" timeOffset="125">4739 10211 144 0,'0'-3'55'0,"3"3"-30"0,0 0-23 16,0 0 12-16,3 0-3 16,8 0 1-16,4 3-2 15,6-1-1-15,3 1-5 16,9-3 4-16,5 0 2 0,10 0-1 15,5 0 2-15,13 0-8 16,11 0-2-16,7 0-1 16,5 0 2-16,12 5-1 15,9-2 2-15,0 0-2 16,0-1 2-16,3 3-4 16,1-5 0-16,-7 0-1 15,-6 0 0-15,-6 0 2 0,-15 0 2 16,-17 0-1-16,-7 0 2 15,-11 0-2-15,-9 0-1 16,-9 0 1-16,-7 0 1 16,-5 0-1-16,-3 0-1 15,-6 0-35-15,-3 0-14 16,0 0-35-16</inkml:trace>
  <inkml:trace contextRef="#ctx0" brushRef="#br0" timeOffset="126">6867 10224 120 0,'-3'-3'46'0,"3"3"-24"0,-3 0-21 16,3 0 11-16,0 0-4 15,0 3 1-15,-3 2 8 16,0 6 4-16,0 5-11 16,0 18 1-16,-3 3 0 0,0 5-2 15,3 9 0-15,6-4-5 16,-3 4-3-16,3-4 0 15,0-2 1-15,0 13 1 16,0-10 1-16,0-6-2 16,0-7-2-16,-3-1-35 15,0-7-14-15,3-4-30 16</inkml:trace>
  <inkml:trace contextRef="#ctx0" brushRef="#br0" timeOffset="127">4926 10917 116 0,'0'0'46'0,"12"5"-24"0,-9-2-21 0,3 0 8 15,6-3 3-15,3 0 5 16,3 0 4-16,6 0 2 16,8 0-6-16,13 0 0 15,11 2-10-15,10 1 2 0,11-3 2 16,19 0-4-16,14 3-2 15,6-3-2-15,12 0-3 0,9 0 1 16,6-3-1 0,-3-2 0-16,-4 2 0 0,-14-5 0 15,-14 5 0-15,-13-2 4 16,-15 0 2-16,-14 5-5 16,-16-3-2-16,-14 1-82 15,-12 4-49 1,-9-2 51-16</inkml:trace>
  <inkml:trace contextRef="#ctx0" brushRef="#br0" timeOffset="128">6626 11036 128 0,'9'16'49'0,"-18"-8"-26"0,15 5-9 16,-9-2 15-16,0 2-12 15,3 3-2-15,0 2-7 16,-3 1 0-16,0 2-5 0,0 3-2 0,0 2 0 16,0-2-1-1,-3-3 2-15,3-5-30 0,3-3-66 31</inkml:trace>
  <inkml:trace contextRef="#ctx0" brushRef="#br0" timeOffset="129">6873 11068 124 0,'3'-3'46'0,"-6"3"-24"0,0 3-15 16,3 0 15-16,-3-1-4 15,0 9-1-15,-6-1 2 16,0 6 0-16,-3 0-10 16,3 5-3-16,6-5-2 0,3 0-2 15,0 10-2-15,6-2 1 16,3-3 1-16,3-7-1 15,0-4 2-15,3-10-2 16,-3 0 2-16,0-8 0 16,0-2 1-16,-6 2-5 15,-3-3 1-15,-3-2 6 16,-6 0 6-16,-3 5-6 16,0-3-1-16,-6 3-5 0,0 3-3 15,-3 5-29-15,3 0-12 16,3 3-45-1</inkml:trace>
  <inkml:trace contextRef="#ctx0" brushRef="#br0" timeOffset="130">5066 10531 100 0,'-3'-5'38'0,"6"5"-20"0,0 2-10 0,-3-2 30 16,9 11-3-1,0-1-4-15,3 4-2 16,0-1-13-16,0 3-4 16,0 0-7-16,-1-3-4 0,1 3 2 15,0-3-2-15,-3 0 2 16,0-2 0-16,0-3 1 15,0-3 0-15,-3 0 2 16,3-2 1-16,-3-6 1 16,0 1-2-16,0-4 1 15,3-4-2-15,0-1 0 0,-3 1-3 16,-3-4-2 0,3-4 1-16,-4 2 1 15,1 3-3-15,0-1 0 0,0 4 1 16,0 2 0-16,3 3-11 15,0-1-5-15,0 4-30 16,0-1-10-16,3 0-33 16</inkml:trace>
  <inkml:trace contextRef="#ctx0" brushRef="#br0" timeOffset="131">5408 10428 184 0,'0'-6'71'0,"3"9"-38"0,0 2-41 0,-3 1 10 16,0 1 12-16,0 4 10 15,3 8-6-15,3 7 0 16,-6 1-10-16,0-1-5 0,0 0-2 16,6 1-1-16,0-1 2 15,0-2-1-15,-3-5-1 16,0-3-28-16,3-3-14 15,-6-3-49 1,6-4-24-16,0-4 58 16</inkml:trace>
  <inkml:trace contextRef="#ctx0" brushRef="#br0" timeOffset="132">5358 10594 192 0,'-6'-13'71'0,"9"13"-38"0,3-3-34 15,0 3 15-15,0-5-4 16,0 0 2-16,3 0-6 16,5-3-2-16,4 2-2 15,0 1-4-15,3 0 1 0,3 2-26 16,0 3-11-16,-4 0-28 16,-2 3-30-1,0-1 31-15</inkml:trace>
  <inkml:trace contextRef="#ctx0" brushRef="#br0" timeOffset="133">5635 10573 160 0,'-3'0'60'0,"0"0"-32"0,-6 0-20 16,6 0 18-16,-3 8-9 0,-3-3 1 15,0 3-7-15,-3 0 1 16,0 0-7-16,3 8-3 0,3-3 1 16,0 1-2-16,3-1 2 15,3-3-4-15,3 1 0 16,3-3 1-16,3-8 2 15,0 0-1-15,0 0 2 0,3-5-7 16,-3-3 1-16,0-3-1 16,-3 0 2-1,0 4 1-15,0-1 1 16,-3 2 0-16,0 1 0 0,0 2-3 16,0 1 2-16,-3 2 1 15,6 5 0-15,-3 0-3 16,2 3 2-16,-2 3 1 15,3-1 0-15,0 1 0 16,3-3 0-16,0 0-27 16,3-3-11-16,0-2-34 15,-3-3-26 1,3-3 39-16</inkml:trace>
  <inkml:trace contextRef="#ctx0" brushRef="#br0" timeOffset="134">5775 10488 140 0,'-3'-7'52'0,"6"17"-28"0,-3-2-30 0,0 3 6 15,3 2 16-15,0 5 9 16,-1 1 1-16,1-1-1 16,-3 1-13-16,0-1-8 0,0-2 0 15,0 0-3-15,0-3 2 16,0-2-2-16,0-3 2 15,0-3 0-15,0-5 1 0,0 0-2 16,3 0-2 0,3-2-2-16,3-4 1 15,0 1-1-15,3 0-2 0,0 2 3 16,6 0 0-16,3 6-2 16,-3 0 0-16,-4 2 2 15,-2 0 2-15,-6 1 11 16,-3 2 7-16,-6-3-6 15,-6 5-2-15,-2-2-6 16,-1-2-2-16,-3-4-3 16,0 4-1-16,0-6-19 15,3 0-9-15,0-6-23 16,3 4-7-16,3-4-18 16</inkml:trace>
  <inkml:trace contextRef="#ctx0" brushRef="#br0" timeOffset="135">5953 10467 168 0,'0'-5'66'0,"0"8"-36"0,3 2-35 16,0 0 12-16,-3 3 3 16,0 5 5-16,0 11 4 0,0 0 1 15,0 0-11-15,0 0-3 0,0-1-2 16,0-1-2-16,3-1-2 15,0-3-13-15,0-2-6 16,3-3-72 0,0-2-32-16,3-6 60 0</inkml:trace>
  <inkml:trace contextRef="#ctx0" brushRef="#br0" timeOffset="136">6069 10668 176 0,'0'-2'68'0,"6"4"-36"0,6 4-37 0,-6-1 10 0,3-2-5 16,0-1 0-16,3-2 8 15,3 0 5-15,0-2-6 16,-1-1-4-16,-5-2-2 0,0-1-1 16,0 1 0-16,-3 0 2 15,-3-3 1-15,-6-3-6 16,-6 6-2-16,-6 2-5 15,1 1-1-15,-1-1 3 0,-3 3 3 16,3 3 7 0,0 5 4-16,3 0 8 15,0 5 3-15,6 0 0 0,3 3 2 16,6 0-8-16,6 0-2 16,9 0-5-16,6 2-1 15,3-5-3-15,5-2-3 16,1-11-60-1,12-5-65-15,2-6 27 16</inkml:trace>
  <inkml:trace contextRef="#ctx0" brushRef="#br0" timeOffset="137">17410 2077 104 0,'-9'-8'41'0,"9"5"-22"0,-3 0-18 0,3 3 11 0,0-2 5 16,0-4 4-16,0 1-2 15,3 0 1-15,0 0 2 16,0 2 3-16,0 0-13 15,-3 3 2-15,3 6 0 16,0 4 4-16,0 6 1 0,0 5-6 16,0 3 0-16,0 2-6 15,-3-2 1-15,0-3-5 16,0-5 0-16,0-3 1 16,0-2 2-16,0-3 1 15,0-5 1-15,0-9-4 16,0-7-3-16,0 0-5 0,3-6 0 15,3-2 2 1,0-3 3-16,3 3-2 0,3 0-2 16,0 3 2-16,6-1 2 15,-4 8-2-15,1 4-2 16,-3 4 8-16,0 8 4 16,0 6 0-16,-3 5 2 15,0 5-4-15,0 0 1 16,-6 3-5-16,0 0 0 15,3-6-1-15,-3-2 1 16,-3-3-7-16,0-2-1 16,0-3-29-16,0-3-10 15,3 0-13-15,3-5-5 16,0-8-35 0</inkml:trace>
  <inkml:trace contextRef="#ctx0" brushRef="#br0" timeOffset="138">17723 2050 176 0,'-3'-3'66'0,"3"6"-36"0,0 2-22 16,-6 1 16-16,0 2-6 15,3 7 2-15,0 1 0 16,0 3 2-16,3 7-12 16,6 1-1-16,0-3 1 0,3-3-4 15,3-5-1-15,0-6 4 16,0-2 2-16,-1-8 0 15,-2-8 1-15,0-8-2 0,-3 0-1 16,-3 1-5 0,-3-1-1-16,-3 0-1 15,-3 0-2-15,-6 3 1 16,-5 2 1-16,2 1-17 0,3 2-4 16,3 5-33-16,0 0-12 15,6 3-48 1</inkml:trace>
  <inkml:trace contextRef="#ctx0" brushRef="#br0" timeOffset="139">18089 2053 192 0,'-3'0'74'0,"6"2"-40"0,-3 1-20 16,0-3 20-16,0 0-8 16,3 5-3-16,3 1-9 15,0 2-4-15,3-1-5 16,3-1 1-16,0-1 0 0,2-2-2 0,1-1-1 15,-3-2 3-15,0-2 1 16,0-4-3 0,-3 1-1-16,-3-3 1 0,0-2 0 15,-3 4-5 1,-3-2 1-16,-3 3 0 0,-6 0 0 16,-6 0-5-16,0 2 1 15,3 3 2-15,-3 3 3 16,3 2-2-16,1 3-2 15,-1 2-1-15,3 6 0 16,3-3 3-16,0 3 2 16,3 3 6-16,3 5 4 15,3-3-6-15,3 0-1 16,3-5-4-16,3 0-1 16,-1-3-1-16,7-2 0 0,0-4-31 15,0-4-15-15,0-3-62 16,3-3-36-1,0-10 66-15</inkml:trace>
  <inkml:trace contextRef="#ctx0" brushRef="#br0" timeOffset="140">18467 2034 220 0,'-6'0'82'0,"9"0"-44"0,-3 3-38 16,-3 2 18-16,-3 3-3 15,-6 5 3-15,0 6-8 0,0-3-3 16,-3 5-4 0,1-3-9-16,-1 6-4 0,0-3-16 0,3-2-7 15,0-6-37 1,0-2-46-16,3-1 30 16</inkml:trace>
  <inkml:trace contextRef="#ctx0" brushRef="#br0" timeOffset="141">18285 2084 216 0,'-3'-2'82'0,"6"2"-44"0,3 2-31 0,0 1 18 16,0 2-2-16,3 3 3 16,3 0-14-16,0 3-5 15,0-1-4-15,3 12-3 0,6-4 1 0,-4-5-30 16,-2 3-13-1,-3-5-33-15,0-3-51 16,0 0 30-16</inkml:trace>
  <inkml:trace contextRef="#ctx0" brushRef="#br0" timeOffset="142">18529 2116 164 0,'-9'13'63'0,"9"-2"-34"0,3 16-19 16,0-9 17-16,-3 1 4 0,0 4 4 16,0 1-17-1,0-3-6-15,-3 1-7 16,3 1-2-16,-3 1 3 0,1-5-3 0,2-3-2 16,-3-6-11-16,3-2-4 15,0-5-2-15,-3-6 2 16,0-5 8-16,3-2 3 15,0-4 3-15,0-4 2 16,3-6 1-16,0-2 1 16,0-4-5-16,2 1 1 15,4 0 4-15,0 0 2 16,3 3 6-16,3 2 3 16,0 3-6-16,3 5-1 15,-3 5-6-15,-3 3-2 16,0 14 6-16,-1 4 6 0,-2 3 3 15,0 9 3-15,-3 4-6 16,-3 0 1-16,-3-2-6 16,-3-3 1-16,-6-2-7 15,-6-3-3-15,1-6-8 16,-4-2-4-16,0-2-14 16,0-6-8-16,-3-6-2 15,6-2 0-15,0 3-8 16,3-3-1-16,7-5-31 15</inkml:trace>
  <inkml:trace contextRef="#ctx0" brushRef="#br0" timeOffset="143">18753 1875 200 0,'3'-10'77'0,"0"7"-42"0,3 3-30 0,-6 0 19 16,3 3 5-16,0 2 4 15,2 3-11-15,1 8-5 16,0 5-10-16,-3 3-1 0,-3 5 4 16,0 3-6-16,0 0 0 15,-3-3-2-15,3 10 1 16,-3-4-15-16,0-9-7 0,0-2-34 15,3-5-14-15,0-4-40 16</inkml:trace>
  <inkml:trace contextRef="#ctx0" brushRef="#br0" timeOffset="144">18934 2053 212 0,'-6'2'82'0,"6"9"-44"0,3 10-42 16,-3-10 15-16,0 2 3 16,-9 5 3-16</inkml:trace>
  <inkml:trace contextRef="#ctx0" brushRef="#br0" timeOffset="145">18910 2167 379 0,'-6'18'-38'0,"3"-2"-20"0,9-3-35 16</inkml:trace>
  <inkml:trace contextRef="#ctx0" brushRef="#br0" timeOffset="146">18937 1939 228 0,'3'-11'88'0,"-3"11"-48"0,3 0-51 0,0 0 11 15,3 6-34-15,3 2-13 0,0-3-37 16,3 8-17-1</inkml:trace>
  <inkml:trace contextRef="#ctx0" brushRef="#br0" timeOffset="147">19110 2026 168 0,'-15'-2'66'0,"12"2"-36"0,0 0-35 16,-3 2 40-1,-3 4-10-15,0 2-7 16,0-1-6-16,0 4-7 0,0 2-2 15,3 6 1-15,3-6 0 16,3 6 2-16,3-4-1 16,3 4 2-16,6-3-4 15,3-8-2-15,0-3-5 0,0-8-2 16,0-2-26-16,0-3-11 16,0 0-51-1</inkml:trace>
  <inkml:trace contextRef="#ctx0" brushRef="#br0" timeOffset="148">19223 2055 216 0,'0'8'82'0,"0"6"-44"0,0 1-38 0,0-4 16 16,0 0-9-16,0 2 1 16,0 3-10-16,0 5 0 0,-3-5-49 15,3-3-18 1,-3-2-16-16,3-1-5 15</inkml:trace>
  <inkml:trace contextRef="#ctx0" brushRef="#br0" timeOffset="149">19223 1934 200 0,'0'-16'74'0,"9"8"-40"0,0 0-62 15,0 3 4-15,0-1-20 16,6 1-3-16,-4-3-9 0,7-2-5 16</inkml:trace>
  <inkml:trace contextRef="#ctx0" brushRef="#br0" timeOffset="150">19408 1833 232 0,'0'16'88'0,"2"0"-48"0,-4 10-36 0,2-7 19 15,-3 5-13-15,0 5-1 16,0 3-7-1,0-1-4-15,0 4 1 0,0 4-9 0,0-10-3 16,0-2-57 0,0-3-64-16,0-8 33 15</inkml:trace>
  <inkml:trace contextRef="#ctx0" brushRef="#br0" timeOffset="151">19247 2013 252 0,'0'-3'96'0,"12"1"-52"0,6-1-45 15,-7 0 20 1,10 1-7-16,3-1 1 16,6-5-14-16,0 3-6 0,8 0-112 15,-2-1-50-15</inkml:trace>
  <inkml:trace contextRef="#ctx0" brushRef="#br0" timeOffset="152">19783 1997 168 0,'0'0'63'0,"3"3"-34"0,11-3-12 0,-8 5 22 16,-3 3-2-16,0 3 0 0,0 5-7 15,0-1-2-15,-6 1-15 16,0 3-3-16,0-3 0 0,0-3-4 16,0 3-1-16,0-3-5 15,0-2 0-15,0-1 0 16,3-2 2-16,0-3-8 15,0 1-1-15,0-6-1 16,0 0 0-16,0-8-2 16,0 0 1-1,6 0 3-15,0-3 3 16,0 1 2-16,0-1-2 0,0-2 2 16,3 0 1-16,0-1 0 15,3 1 0-15,0-3 0 16,0 6 0-1,0 2 0-15,0 0-5 16,-3 5 1-16,-1 3 4 0,1 6 2 16,-3 4 4-16,0 6 3 15,0 2 5-15,-6-2 1 16,0 3-6-16,0-3-1 16,0 2-4-1,0-2-3-15,0-8 2 16,0-3-2-16,0-5-1 0,0-5-4 15,3-3-2 1,0-2-4-16,6-4-1 16,0-2-1-16,6 3 0 0,0 0 4 15,-3 2 5-15,0 6 4 16,0 2 2-16,-1 3 5 16,-2 8 5-16,0 3-1 15,-3 0 3-15,-3-1-6 16,0 6-1-16,0-3-6 15,0 6-22 1,0-3-9-16,0-3-32 16,0-5-13-16,3-3-32 15</inkml:trace>
  <inkml:trace contextRef="#ctx0" brushRef="#br0" timeOffset="153">20172 2100 212 0,'0'3'79'0,"6"0"-42"0,3-1-32 0,-3 1 17 16,0 0-1-16,6 2 2 16,3-2-6-16,0-1 0 15,0-2-10-15,0-2-4 0,-3-1-2 16,0-2-1-16,-4-1 2 16,1-2-1-16,-3 0-1 15,-3 0-2-15,-3 1-1 16,-3-4-9-16,-3 3-3 15,-6 3-1-15,-5 2 0 16,-1 6 4-16,3 2 5 0,0 6 6 16,3 4 5-1,3-1 14-15,3-1 6 0,3 5-6 16,3 6 0-16,9-5-9 16,0-3-3-16,6-3-6 15,3-5-2-15,0-3-15 16,3-8-6-16,-1-2-39 15,1-8-15-15,3 0-20 16</inkml:trace>
  <inkml:trace contextRef="#ctx0" brushRef="#br0" timeOffset="154">20452 1891 212 0,'0'0'79'0,"12"0"-42"0,-15 11-26 15,9 0 23-15,-3 7-3 0,0 1 4 16,-6 4-13-16,0 4-5 16,0 2-10-16,0-3-5 0,0 6 1 15,3 3-2-15,0-6-1 16,0-6-19-16,0-4-8 16,-6-3-98-1,0-3 8 1</inkml:trace>
  <inkml:trace contextRef="#ctx0" brushRef="#br0" timeOffset="155">20330 2058 256 0,'3'-3'96'0,"3"3"-52"0,6-2-36 0,-3 2 24 0,0-3-20 15,6 0-4-15,6 1-5 16,-3-1-3-16,2-2 1 16,-2 0-30-16,0-1-10 0,0 1-27 15,-3 0-11-15,-3-6-12 16</inkml:trace>
  <inkml:trace contextRef="#ctx0" brushRef="#br0" timeOffset="156">20568 1899 160 0,'3'6'63'0,"0"17"-34"0,3 6-8 0,-3-15 22 16,-3 4-10-16,6 6-4 15,-6 3 5-15,0-1 5 16,-6 6-21-16,6-3-7 0,-3-5-4 16,0-6-4-16,3-2-2 15,0-3 2-15,0-13-7 16,3-8-1-1,0-2-9-15,6-3-2 0,0-6 2 16,3 0 1 0,0 4 5-16,3 1 3 15,3 4 5-15,0 4 2 0,-4 6 11 16,-2 6 3-16,-3 4-1 16,-3 1 1-16,-3 5-9 15,0 0-4-15,0-3-2 16,3 3 1-16,-3-3-28 15,3-2-11-15,0-6-35 16,0-5-12-16,3-3-13 16</inkml:trace>
  <inkml:trace contextRef="#ctx0" brushRef="#br0" timeOffset="157">20857 2100 208 0,'-3'-2'77'0,"3"2"-42"0,0 5-37 16,0 0 14-16,-3 3 5 15,0 3 6-15,0 5-10 16,3 5-2-16,0 0-7 16,6 0 2-16,0-2 0 0,6-3 9 0,6-3 2 15,-3-3 0-15,0-4 2 16,2-6-10-16,-2-3-3 16,0-8-2-16,-3-7 0 15,-3-1-2-15,-3 1 1 16,-6-1-2-16,-3 1-1 15,-6-1-2-15,-3 3 1 16,0 3-10-16,-6 3-5 16,4 2-17-16,2 0-6 15,0 5-17-15,3 0-7 0</inkml:trace>
  <inkml:trace contextRef="#ctx0" brushRef="#br0" timeOffset="158">21137 2053 192 0,'15'-3'71'0,"-12"6"-38"0,-3-3-23 15,0 0 20-15,0 0-7 16,-6 2-1-16,0 4-12 16,-3 2-4-16,-3 5-4 15,0 3-2-15,0 5 1 0,3 8-4 0,0-3 2 16,6-2 1-16,3 0 0 15,3-3 0-15,3-5 0 16,0-3 0 0,6-5 2-16,0-8 1 0,3-5 1 15,3-3-2-15,-6-8 1 16,3-5-2-16,-4-3-1 16,-5-2-4-16,0-3 0 15,-3 0 4-15,-3-6 2 16,-3-2-3-16,-3 5 1 15,0 6 0-15,1 5 2 16,2 2-1-16,0 9 2 16,6 4 0-16,0 12 3 15,2 7 10-15,1 5 5 16,3 6 0-16,0 3 2 16,0-1-11-16,0 14-2 0,0-8-4 15,0-3-1-15,0-6-8 16,-3-1-2-16,3-4-49 15,0-7-19-15,0-1-56 16</inkml:trace>
  <inkml:trace contextRef="#ctx0" brushRef="#br0" timeOffset="159">21473 2071 272 0,'-9'-10'101'0,"6"10"-54"0,-6-3-42 15,3 3 24-15,-2 3-9 16,-7 2-2-16,3 6-10 0,-6-4-5 16,6 4-2-16,6 0-4 0,-6 2 0 15,12 3-1-15,9 8 3 16,-3-3 0-16,0-3 1 16,0 1 6-16,0-3 4 15,-3-3 8-15,-3 0 3 16,-6-2-4-16,0-3-2 15,-6-3-7 1,0-2-18-16,3-1-8 16,0-2-31-16,3 0-13 15,3-2-32-15,9-1-13 0,9 3 10 32</inkml:trace>
  <inkml:trace contextRef="#ctx0" brushRef="#br0" timeOffset="160">21533 2301 272 0,'9'16'104'0,"-6"-5"-56"0,0 5-38 16,-3-11 23-16,-3 8-16 16,-6 3-2-16,0-3-14 15,-9 1-5-15,3-4 2 16,0-2-77-16,-6 3-31 0,-8-11-5 16</inkml:trace>
  <inkml:trace contextRef="#ctx0" brushRef="#br0" timeOffset="161">21941 1860 184 0,'-6'15'68'0,"6"1"-36"0,0 35-26 0,0-33 17 15,-3 9 6-15,0 4 4 16,0-2-2-16,3 6-1 15,0-1-17-15,0-7-8 0,0-3-1 16,0-6-3-16,0-5 2 16,0-2 0-16,0-3 1 15,0-11-2-15,0-5-2 16,0-2-6-16,0-4-4 0,3-1-1 16,0-7 1-1,3 1 4-15,-3 3 1 0,5 2 3 16,1 3 1-1,0 2-2-15,0 6 2 16,3 2-4-16,0 6-1 0,0 5 9 16,3 5 7-16,-6 0 7 15,-6 3 2-15,-3 5 1 16,-6 6 2-16,0-6-8 16,-9-3-1-16,6-2-5 15,-6-3-3-15,-3-2-13 16,6-3-5-16,-5-3-21 15,8-5-7-15,-3-2-32 0,9-9-11 16,3-5-16 0</inkml:trace>
  <inkml:trace contextRef="#ctx0" brushRef="#br0" timeOffset="162">22110 2122 228 0,'-9'15'88'0,"9"-1"-48"0,-3 20-47 0,3-21 16 16,0 3 5-16,3 3 8 16,0-3-9-16,3-1-4 15,3-1-6-15,3-4-3 0,0-4 1 16,6-6-8-16,-6-3 0 0,3-5-6 16,2 0-2-1,-2-8 6-15,-6-5 5 16,0 0 5-16,-9 0 2 0,0 2 1 15,0 3 0-15,0 6 2 16,0 2 3-16,0 5-4 16,6 6-3-16,0 7 1 15,0 9 0-15,3 5-1 16,0-3 1-16,6-3-4 16,0-2-2-16,-3-3-25 15,-3-2-9-15,2-3-63 16</inkml:trace>
  <inkml:trace contextRef="#ctx0" brushRef="#br0" timeOffset="163">22447 1894 248 0,'0'-5'93'0,"0"5"-50"0,0 5-52 0,0 0 12 16,0 9 7-16,0 7 5 15,0 5-3-15,0 9 1 16,-3 2-8-16,3 10-3 0,0-2-1 16,0-8-10-16,0-2-4 15,0-6-37-15,0-8-15 16</inkml:trace>
  <inkml:trace contextRef="#ctx0" brushRef="#br0" timeOffset="164">22357 2066 220 0,'18'-8'85'0,"3"3"-46"0,18-3-32 16,-18 5 18-16,8 1-13 15,1-1-4-15,0 0-78 16,0 1-35-16,-7-1 15 15,-5-5 12-15</inkml:trace>
  <inkml:trace contextRef="#ctx0" brushRef="#br0" timeOffset="165">17413 2595 104 0,'3'-3'41'0,"0"3"-22"0,-3-2-3 0,0 2 18 16,0 0-3-1,0 0 2-15,-3 0-8 0,0 0-3 16,-3 0-12 0,-3 0 2-16,0 2 4 0,-3 4-6 15,1 4-1-15,2 1-7 16,0 5-2-16,3-3 0 0,3 0 2 15,3-2-1-15,3-1-1 16,6 4-2 0,3-1-1-16,2 0 2 0,1 0 0 15,0 1-2-15,-6-4 2 16,-3 1 18 0,-3-1 11-16,-6 4-5 0,-3-4-4 15,-6-2-10-15,-3-8-6 16,1 0-5-16,-1 0 1 15,-3-3-17-15,6 1-5 16,0-3-24-16,9-3-8 0,3 0-42 16,6-3-26-1,3-2 58-15</inkml:trace>
  <inkml:trace contextRef="#ctx0" brushRef="#br0" timeOffset="166">17571 2484 204 0,'-3'0'77'0,"6"3"-42"0,-3 2-37 0,3 3 17 15,0 2 11-15,0 6 8 16,3 13-11 0,-3 3-3-16,0 5-12 15,-3 0-5-15,0-2 0 0,0-1-2 16,3 0-1-16,0-4 1 0,-3-7-1 15,0-4-36 1,0-3-13-16,0-6-63 16</inkml:trace>
  <inkml:trace contextRef="#ctx0" brushRef="#br0" timeOffset="167">17467 2690 232 0,'-3'-2'88'0,"6"2"-48"0,3-16-27 0,3 13 22 15,0-2-12-15,5 0-3 0,4 2-11 16,0 0-4 0,6 1-3-16,0-1-24 0,-3 0-7 0,-3-5-41 15,5 8-18-15,-5 0-6 16</inkml:trace>
  <inkml:trace contextRef="#ctx0" brushRef="#br0" timeOffset="168">17758 2693 208 0,'-2'8'79'0,"4"3"-42"0,1 2-43 16,0-5 12-16,-3 2 0 0,0 1 6 15,0-1-6 1,3 1-3-16,0 5-27 0,-3-3-9 15,-3-10-56 1</inkml:trace>
  <inkml:trace contextRef="#ctx0" brushRef="#br0" timeOffset="169">17723 2553 220 0,'-3'-5'85'0,"6"2"-46"0,3-2-54 0,-3 5 8 16,6-3-21-16,0 0-8 0,-1-2-16 15,1 2-7-15,3 1 16 16,-3-1 10-16,0 0 51 16,0 3 21-16,0 6 9 15,-3 4 4-15,0 4-16 16,0 1-4-16,0 14-13 15,0 1-1-15,-3-1-11 16,-3-3-2-16,0-2 1 0,0-3-3 16,0-2-2-16,0-3 0 15,0-3-1-15,0-5-25 16,0 0-10-16,0-8-29 16,3-3-38-16,3-5 28 15</inkml:trace>
  <inkml:trace contextRef="#ctx0" brushRef="#br0" timeOffset="170">17919 2471 144 0,'3'-3'55'0,"0"8"-30"0,3 3-14 0,3 0 15 16,-3 6 8-16,0 4 3 15,0 11-6-15,3 6-2 16,-6-1-16-16,3 0-1 0,0-2-1 15,0-3-6-15,-3 0-3 16,3-5-1-16,0-5-1 16,0-6-47-16,2-3-18 15,1-7-42 1</inkml:trace>
  <inkml:trace contextRef="#ctx0" brushRef="#br0" timeOffset="171">18354 2664 168 0,'0'18'66'0,"0"-12"-36"0,0 2-15 0,3-3 18 16,-3 3 1-16,0 2 2 16,3 1-15-16,-3 0-5 15,3-1-10-15,-3 1-4 0,0-1-1 16,0-2-6-16,0 0-1 15,0-2-30-15,0-1-14 16,0-5-54 0</inkml:trace>
  <inkml:trace contextRef="#ctx0" brushRef="#br0" timeOffset="172">18345 2595 228 0,'-6'-5'85'0,"9"5"-46"0,3-3-48 16,-3 3 12-16,0 0-4 16,0-2 0-16,3-1-24 15,0 3-10-15,3 0-53 16,0 0-21-16</inkml:trace>
  <inkml:trace contextRef="#ctx0" brushRef="#br0" timeOffset="173">18455 2643 184 0,'0'32'71'0,"0"-22"-38"0,0 11-23 16,0-10 17-16,3-1-2 0,-3 4 0 16,0-1-8-16,3-3-2 15,-3 1-9-15,0-3-4 0,0-3-1 16,3 1-1-16,-3-6 2 16,3-3-8-16,0 0-1 15,3-2 2-15,-3-6 0 16,3-2-4-16,0 0 1 15,3 0-1-15,0 2 1 16,0 1 5-16,2 2 1 0,1 5 6 16,-3 6 5-1,0 2 4-15,-3 3 4 16,0 2-5-16,0 4 1 0,-3-1-6 16,-3 0-2-16,0-2-5 15,0-3-2 1,0 0-24-16,0-3-10 0,0-5-32 15,0 0-58 1,3-5 25-16</inkml:trace>
  <inkml:trace contextRef="#ctx0" brushRef="#br0" timeOffset="174">18687 2492 192 0,'-3'0'71'0,"6"5"-38"0,0 6-32 16,0-3 16-16,0 5 13 16,0 6 10-16,3 12 0 0,0 1-2 15,0 0-21-15,-3 0-6 0,0-3 0 16,0-6-5-16,0 4 2 16,0-6-5-16,-3-5 0 15,0-3-3-15,0-2-1 16,0-6-15-16,0-8-4 15,3-2-3-15,0-5 1 16,0-4-4-16,0 1 0 16,0-3 7-16,3-5 6 15,0 5 10-15,3 0 4 16,-1 6 14-16,1 2 7 16,0 8 4-16,0 5 4 0,0 6-10 15,-3-1-4-15,0 3-7 16,-3 1-1-1,0-1-5-15,-3 0-2 0,0-2-18 16,0-3-9-16,0-3-22 16,3 0-7-16,-3-5-24 15,9 0-43 1,0-5 33-16</inkml:trace>
  <inkml:trace contextRef="#ctx0" brushRef="#br0" timeOffset="175">18970 2696 212 0,'3'0'79'0,"0"2"-42"0,3 4-23 0,0-4 20 16,0 1-4-16,0 2 0 16,3-2-9-16,0-3 0 15,0 2-12-15,5 1-5 0,-2-6-1 16,3 1-2-16,-3-1 2 16,-3-2-2-16,-3-6-1 15,0 1-2-15,-15-6-7 16,0 0-3-1,0 3-2-15,-3 2-1 16,-3 3 5-16,0 6 6 16,-2 7 1-16,2 8 1 0,0 0 2 15,3 6 0 1,0-1 6-16,6 4 6 16,0-4-2-16,3-2 2 15,6 5-9-15,3-2-2 0,3-6-1 16,3-3 2-16,0-2-28 15,3-8-9 1,3-2-49-16,-1-4-61 16,-2-1 40-16</inkml:trace>
  <inkml:trace contextRef="#ctx0" brushRef="#br0" timeOffset="176">19134 2709 188 0,'-6'3'71'0,"6"2"-38"0,3 3-39 15,-3-3 12-15,0 3 20 16,0 3 12-16,0-1-5 16,3 1-4-16,-3-1-4 15,0 4-14-15,0-4-7 0,0-7 4 16,0-3 2 0,0 0-3-16,0-3 1 15,0-2-1-15,0 0 3 16,0-6-7-16,3 0-2 15,0 1 1-15,0-1 1 16,3 1-4-16,-1-6 1 16,7 3-5-16,-3 2 1 15,3 0-20-15,0 11-9 16,0-8-32-16,-3 11-11 16,0 0-28-1</inkml:trace>
  <inkml:trace contextRef="#ctx0" brushRef="#br0" timeOffset="177">19351 2688 220 0,'0'8'85'0,"6"2"-46"0,0 3-39 15,-3-5 16-15,0 3 2 16,-3 0 6-16,0 2-9 16,0 0-3-16,0 0-7 15,0-5-15-15,0-2-3 0,0-4-56 16,0-2-22-16,3-2-2 15</inkml:trace>
  <inkml:trace contextRef="#ctx0" brushRef="#br0" timeOffset="178">19363 2516 228 0,'-6'-8'88'0,"12"5"-48"0,-3-2-60 0,-3 5 7 15,6-3-10-15,3 1-1 16,0-4-30-16,0 1-15 16,2 0 9-16,1-1 6 15,0 1 198 1,0 5-58 0,0 5-14-1,-3 6-29-15,-3 8-15 16,0 2-9-16,-3 13-1 0,0 0-11 15,-3 4-4-15,0-4 0 0,0-5-2 16,3 0-1-16,-3-2-19 16,0-4-10-16</inkml:trace>
  <inkml:trace contextRef="#ctx0" brushRef="#br0" timeOffset="179">19393 2637 228 0,'3'-5'85'0,"9"5"-46"0,2-16-37 0,-5 14 17 16,3-1-12-16,3 0-2 15,3 1-12-15,6-1-5 16,0 0-71-16,-1 3-30 15,-2 0 35-15,0-2 21 16</inkml:trace>
  <inkml:trace contextRef="#ctx0" brushRef="#br0" timeOffset="180">19661 2640 232 0,'-18'3'88'0,"12"21"-48"0,-6-14-42 0,9-5 14 0,0-2-2 15,0 2 1 1,3 1-10-16,0 2-3 15,6 0 1-15,3 2 2 0,3 3 2 0,3 1-1 16,-4 7-2-16,1 0 18 16,-3-3 10-16,-6-2-1 15,-6-2 1-15,-6-4-15 16,-3 1-8-16,-2-3-25 16,-1-3-12-16,-6 0-70 15,-6 1-64 1,3-9 54-16</inkml:trace>
  <inkml:trace contextRef="#ctx0" brushRef="#br0" timeOffset="181">20265 2600 124 0,'-21'-5'49'0,"18"8"-26"0,-12-6-16 16,9 3 15-16,0 3-2 15,-3-1 3-15,-3 1-2 16,0 8 2-16,1 7-13 16,-4 1-1-16,0-1-2 0,3 1-3 15,0 2-3-15,3-3 0 16,6 6-1-16,3-3 0 16,9 1 0-16,3-4-3 15,3-2 0-15,9-5-18 16,2-6-7-16,-2-3-27 15,0-7-43 1,0-3 21-16</inkml:trace>
  <inkml:trace contextRef="#ctx0" brushRef="#br0" timeOffset="182">20333 2709 176 0,'-12'-8'66'0,"6"8"-36"0,-3 0-22 0,6 3 18 15,-3 2-6-15,-2 3 0 0,-1 5-5 16,3 0 1-16,6 3-9 15,3 3-2-15,3-3-1 16,3-1 0-16,2-1 2 16,4-6-5-16,3-3-1 15,0-8 2-15,-3-2 1 0,-3-3-1 16,-3-3-2-16,-3-2 3 16,-3 0 0-16,-3 0-4 15,-6 0 1-15,-3 2 0 16,0 0 0-16,0 1-20 15,0 2-7-15,3 3-26 16,0-1-11-16</inkml:trace>
  <inkml:trace contextRef="#ctx0" brushRef="#br0" timeOffset="183">20473 2709 216 0,'12'24'82'0,"-9"-14"-44"0,0 9-31 0,-3-11 18 15,0 0-4-15,0 0 2 16,0 5-11-16,0-10-2 16,0 7-6-16,-3-10-5 0,3 0 0 15,0-5 1-15,0 0 2 16,3-6-3-16,3 0 0 16,3-5-1-16,0 3 0 15,3 3 2-15,0-1 2 16,0 6 1-16,-1 2 1 15,1 3 0-15,-3 8 0 16,3 0-2-16,-6 3-2 0,0-1-8 16,-3 1-5-1,0-3-24-15,0-3-9 0,0 0-38 16,3-7-40 0,0-4 43-16</inkml:trace>
  <inkml:trace contextRef="#ctx0" brushRef="#br0" timeOffset="184">20783 2592 236 0,'-9'-5'88'0,"6"5"-48"0,-3 0-34 15,3 3 22-15,-3-1-6 16,-3 4-1-16,-6 4-7 16,0 1-1-16,6 5-8 15,3 0-5-15,6 0-3 0,6-3 2 16,3 3 0-16,0 2 1 15,3 1 0-15,-3-3 0 0,-3 5 2 16,-3-3-1-16,-3 1 2 16,-9-3 0-16,-6-3 3 15,-3-3-5-15,3-2-3 16,0-8-21-16,1-8-8 16,-1 1-22-16,3-4-8 15,3-2-41 1</inkml:trace>
  <inkml:trace contextRef="#ctx0" brushRef="#br0" timeOffset="185">20908 2452 240 0,'-3'0'90'0,"6"3"-48"0,-3 7-36 16,0 1 22-16,0 5-8 15,0 8 0-15,0 18-9 16,0 0-2-16,0 1-5 16,0 2-1-16,-6-3 1 0,0-2-5 15,3-6 1-15,0-2-29 16,-3-6-13-16,3-7-33 16,-6-6-62-1</inkml:trace>
  <inkml:trace contextRef="#ctx0" brushRef="#br0" timeOffset="186">20821 2709 272 0,'9'-5'101'0,"0"5"-54"0,6-6-48 0,-3 6 18 16,3 0-15-16,3 0-2 15,0 0-39-15,-1 0-14 16,1 0-57-16,0 0-22 0</inkml:trace>
  <inkml:trace contextRef="#ctx0" brushRef="#br0" timeOffset="187">21030 2733 156 0,'-3'10'57'0,"6"1"-30"0,-3 2-10 15,0-5 22-15,0 0-5 16,0 5 1-16,0 3-18 16,-3-3-5-16,0-2-8 15,0-1-3-15,3-2 2 0,-3-2 2 16,0-9 7-1,3-5-3-15,0-2-2 0,0-4-1 16,3 1-7-16,3-3-1 16,3 0-2-16,3 0 3 15,2 3-2-15,1 3 1 16,3-9-5-16,0 11-3 16,3 3-12-16,-6 2-6 15,-3 3-14-15,0 3-6 16,-3-3-27-1,-3 3-23-15,-1-1 41 16</inkml:trace>
  <inkml:trace contextRef="#ctx0" brushRef="#br0" timeOffset="188">21202 2725 208 0,'-3'5'77'0,"3"0"-42"0,6 9-30 15,-6-9 17-15,3 5-3 16,0 4 3-16,3 7-10 15,0-3-2-15,0-2-6 16,0-3-1-16,0-2 1 0,3-3 0 16,0-3 0-16,0-7-7 15,0-4-2-15,0-4-3 16,0-1 0-16,-3 1 5 16,0-4 1-16,-3 1-1 15,0 3 2-15,-3 2 5 16,0 2 2-16,0 1 2 15,0 5 0 1,0 5-4-16,5 1-3 0,-2 2 2 16,6-3-15-16,0 0-7 15,6-2-19-15,-6-3-8 16,9-3-51 0,-3 1-22-16,3-6 59 15</inkml:trace>
  <inkml:trace contextRef="#ctx0" brushRef="#br0" timeOffset="189">21497 2712 232 0,'-9'-6'88'0,"3"12"-48"0,-6-1-31 0,6-3 19 0,0 6-8 15,-3 3-1 1,3 0-9-16,1 2-2 0,-1 5-4 16,3 4-3-16,3-4 2 15,3-2 0-15,3-3 1 0,5-2-7 16,1-3-2-16,3-3-16 15,3-2-4-15,3-9-27 16,0-7-9-16,0-3-39 16</inkml:trace>
  <inkml:trace contextRef="#ctx0" brushRef="#br0" timeOffset="190">21607 2524 208 0,'-3'-11'77'0,"3"11"-42"0,3 0-41 0,0 3 14 15,3 5 6 1,0 5 6-16,0 3-8 0,0 13-2 16,-3 3-6-16,-3 5-1 0,-6-3 3 15,0 0-5-15,-3 1-1 16,3-3-18-16,0-6-5 16,0-2-66-1,-6-6-42-15,6-2 54 16</inkml:trace>
  <inkml:trace contextRef="#ctx0" brushRef="#br0" timeOffset="191">21494 2722 272 0,'-6'-5'101'0,"12"2"-54"0,6-2-50 16,-3 2 19-16,6 1-8 15,0-4 1-15,6-4-12 16,-1-1-3-16,7 3 3 16,-3-2-32-16,-3 7-13 0,-3 8-12 15,-6-2-1-15,2 2-19 16</inkml:trace>
  <inkml:trace contextRef="#ctx0" brushRef="#br0" timeOffset="192">21694 2754 220 0,'-15'24'82'0,"12"-8"-44"0,3 7-31 15,3-15 18-15,0 6-2 16,3-1 3-16,2-3-8 16,4-2 0-16,-3-5-11 0,12-6 0 0,3 1 3 15,-6-9-6-15,-3 0 0 16,0 1 0-16,-6-3 0 16,-9-1-2-16,0 1 1 15,-9-5-2-15,-3 2 2 16,0 0-11-16,-6 3-2 15,9 5-22-15,-3 0-6 16,3 5-27-16,3 1-12 16,3-1-18-1</inkml:trace>
  <inkml:trace contextRef="#ctx0" brushRef="#br0" timeOffset="193">21869 2775 196 0,'12'16'74'0,"-9"-13"-40"0,3 7-27 0,-6 1 18 0,0 2 2 15,0-2 6-15,0-9-7 16,-3 1-1-16,0-1-14 16,0-2-2-16,3-5-2 0,0-3 1 15,0-2 0-15,6-4-4 16,3-1-3-16,3-1-5 16,0 2 0-16,9 1-5 15,-1 3-1-15,4 2-35 16,3 0-13-16,-3 2-58 15</inkml:trace>
  <inkml:trace contextRef="#ctx0" brushRef="#br0" timeOffset="194">22396 2569 116 0,'0'-3'44'0,"0"3"-24"0,0 0-21 0,0 0 7 16,0 0-4-16,0 0-2 15,0 0 1-15,0 0 1 16,0 0 1-16,0 0 1 15,0 0 6-15,0 0 4 16,0 0-1-16,0 0 2 16,0-3 7-16,0 1 4 15,0-1-14-15,0 0 6 0,0 1 5 16,-3-1-8-16,0 1-1 16,-3-1 1-16,-3 3 0 15,0 0-2-15,0 3 0 16,-3 2-12-16,-3 0-3 15,1 3 1-15,2 0 0 0,-3 5 1 16,6-2 0 0,9 7-3-16,9-2-2 15,6-3-2 1,-3-2-1-16,-3-3-2 16,5-3-1-16,-8 1 3 15,3-4 5 1,-6 1 4-16,-6 2-2 15,-6-2 0-15,6 2 5 16,-9 3 5-16,-2 3 1 16,8-1 2-16,0 1-6 15,-3-1-2-15,6 1 0 16,6-3 0-16,12 0 0 0,-3-3 0 16,-1-2-7-16,1-3 0 15,9-3-32-15,-3 0-12 16,-6-5-62-1</inkml:trace>
  <inkml:trace contextRef="#ctx0" brushRef="#br0" timeOffset="195">22345 2360 236 0,'-12'0'90'0,"12"2"-48"0,0 1-51 0,0 5 12 0,0 0-4 16,0 2 0-16,3 4-19 15,0-1-9-15,0 3-65 16,0 2-26-16</inkml:trace>
  <inkml:trace contextRef="#ctx0" brushRef="#br0" timeOffset="196">22357 2751 220 0,'-6'13'82'0,"6"-5"-44"0,3 8-36 0,0-2 17 16,-3 1 3-16,0 1 4 16,0 0-14-1,0 0-7-15,0-3-3 16,0 0-27-16,0-2-8 0,3 0-78 15</inkml:trace>
  <inkml:trace contextRef="#ctx0" brushRef="#br0" timeOffset="197">17398 3201 152 0,'-3'0'57'0,"3"0"-30"0,0 0-25 16,0 0 12-16,0 0 4 15,3 5 3-15,0 3-6 16,0 0-4-16,0 5-6 15,-3 1 1-15,0 2 0 0,0-1 2 16,-3-1 2-16,0-4-1 16,0 1 0-16,0-3-8 15,0-3 0-15,0 0-1 16,0-2 2-16,3 0-1 16,0-1-1-16,0-2 1 15,-3 0-1-15,3 0-3 16,0-2 2-16,0-1-1 0,3-5 0 15,3-5 0-15,0 0-2 16,3-1 0-16,0 1 3 16,0 3-5-16,0 2 2 15,0 2 2-15,0 4 3 16,3 2 2-16,0 5 3 16,-3 3 1-16,6 2 1 15,-10 4-2-15,4-4 1 16,-9 1-4-16,3-3-2 15,-3-3 4-15,0 0 1 16,0-5-2-16,0 0-1 16,6-5-3-16,0-5-3 0,0-4-1 15,3-2 3-15,0 1-2 16,0 1 1-16,3 4 0 16,3 2 0-16,-3 5 2 15,0 6 2-15,0 5 5 16,-4 5 4-16,1 0-4 15,-3 3 1-15,0-3-3 16,-3 1 2-16,0-4-15 16,-3-2-5-16,0-3-24 15,0 1-9-15,0-6-9 16,0 0-4-16,3-3-16 16</inkml:trace>
  <inkml:trace contextRef="#ctx0" brushRef="#br0" timeOffset="198">17729 3235 196 0,'3'3'74'0,"12"0"-40"0,-4 2-29 0,-5-2 17 16,3 5-1-16,0 0 4 15,0-3-9-15,0 0-2 16,0-2-8-16,3-1-4 0,0-7 1 16,-3 0 0-16,0 0 1 15,-3-3-2-15,-3 2 1 16,-3-2-2-16,-3 0-1 15,-3 3-2-15,-3-3 1 0,0 3-1 16,-3 2-2 0,0 3 3-16,-3 6 0 0,3-1-2 15,3 3 0-15,0 5 2 16,9 3 2-16,0 0 2 16,6-3 1-16,0 0-2 15,6-2 1-15,3-1-2 16,0-2 2-16,3 0-4 15,0-2 0-15,0-6-23 16,2-3-12-16,4-2-28 16,-3-3-12-16,0-8-6 15</inkml:trace>
  <inkml:trace contextRef="#ctx0" brushRef="#br0" timeOffset="199">18047 3029 200 0,'0'-3'74'0,"6"6"-40"0,-3 2-29 0,0 6 17 16,3 7-3-16,-3 6 1 16,0 3-9-16,-3 4-2 15,0 1-5-15,-3 0-5 0,3-6 0 16,-3-2 1-16,3-3 2 16,0-5-32-16,-3-2-14 15,0-4-58 1</inkml:trace>
  <inkml:trace contextRef="#ctx0" brushRef="#br0" timeOffset="200">17952 3172 204 0,'12'-3'77'0,"9"6"-42"0,-6-3-39 16,-4 0 15-16,1-3-10 15,3 3-1 1,0 0-20-16,0-2-7 0,0-1-57 16,6-2-22-16</inkml:trace>
  <inkml:trace contextRef="#ctx0" brushRef="#br0" timeOffset="201">18172 3103 152 0,'-3'58'57'0,"3"-36"-30"0,0 7-14 0,0-14 19 15,0 1-5-15,-6 3 1 16,0-3-15-16,3-3-6 16,0-2-4-16,0-3-3 0,0-3 1 15,3-3-4-15,6-4 0 0,0-3-3 16,6-6-1-1,-3-2-5-15,3-1 0 16,0-1 4-16,0 1 4 0,0 4 1 16,0 2 1-16,0 5 2 15,-3 3 0-15,-1 5 2 16,1 3 3-16,-3 6-2 16,0 2 0-16,-3-3-3 15,0-3-1-15,0 1-37 16,0-3-16-16</inkml:trace>
  <inkml:trace contextRef="#ctx0" brushRef="#br0" timeOffset="202">18416 3275 176 0,'-9'21'68'0,"12"-7"-36"0,-12 1-22 15,9-9 17-15,6-1-4 0,3 0 0 16,3 1-8-16,3-4-4 16,3-2-6-16,0-2-2 0,-3-1 1 15,0-5-2-15,-1-5-2 16,-5 2 5-16,-3-2 1 16,-3 0-2-16,-6-1-1 15,-3 4-3-15,-3-3-1 16,-2 2 1-16,-7 3 0 15,3 3-16-15,3 0-4 16,3 2-30-16,3 0-10 16</inkml:trace>
  <inkml:trace contextRef="#ctx0" brushRef="#br0" timeOffset="203">18726 3198 184 0,'-12'6'68'0,"6"-6"-36"0,0 5-29 16,3-2 15-16,-3 5-5 15,-6 2 2-15,-6 6-6 16,3 3-3-16,4 2-3 16,2 0 0-16,3 0 0 0,6-2-4 15,3-4 1-15,6-1 2 16,0-6 3-16,-1-6-2 0,4-4 0 15,0-4-6-15,0-2 0 16,0-5-8-16,-3-5-1 16,-3-4 7-16,-3 1 2 15,-3-3 3-15,-3 1 2 16,-3 1-1-16,0 4-1 16,0-6 3-16,3 14 0 15,0 2 1-15,0 10-2 16,3 6-2-1,0 3 5-15,0 2 4 16,3 8-5-16,0 3-2 16,3-3-1-16,0-2-1 0,3-3-9 15,0-1-4 1,0-4-33-16,3-3-15 0,0-5-21 16</inkml:trace>
  <inkml:trace contextRef="#ctx0" brushRef="#br0" timeOffset="204">18934 3227 220 0,'-6'-5'85'0,"0"5"-46"0,-15 3-39 16,16 2 16-16,-4-2-7 16,0 2 2-16,0 6-8 15,0-1-2 1,6 6-3-16,0-3 0 0,9-2 2 15,0 2 0-15,0-2 6 0,-3-1 4 16,0 1 10-16,-3-1 7 16,-9 1 3-1,0-3-13-15,-3-3-8 16,0-2-14-16,0 0-7 16,0-3-21-16,3 0-8 15,3-3-50 1,6 0-54-16</inkml:trace>
  <inkml:trace contextRef="#ctx0" brushRef="#br0" timeOffset="205">19541 3029 160 0,'0'-11'63'0,"0"6"-34"0,-3-3-12 0,-2 6 22 15,-4-1-9-15,-3 0 0 16,0 1-11-16,-3 4-1 15,0 4-11-15,0 4-11 0,0 14-2 16,3 0 8-16,3 8 6 16,0 5 1-16,4 0 0 15,2 0-8-15,3-6 0 16,0-1-3-16,0-4 0 16,0-2-33-16,0-3-15 0,0-5-58 31</inkml:trace>
  <inkml:trace contextRef="#ctx0" brushRef="#br0" timeOffset="206">19262 3209 228 0,'-3'0'85'0,"6"0"-46"0,6-3-43 16,0 3 15-16,5-2 1 15,4-1 4-15,6 0-2 16,0 1 0-16,3 2-8 0,-4 0-11 16,4 0-1-16,3 0-47 0,-6 0-17 15,0 0-28 1</inkml:trace>
  <inkml:trace contextRef="#ctx0" brushRef="#br0" timeOffset="207">19577 3241 180 0,'0'8'68'0,"3"-6"-36"0,3 19-24 0,-3-10 16 16,0 0 3-16,-3-1 6 0,0 1-18 16,0-3-6-16,0 0-6 15,0-3 2-15,0 0 1 0,0-5-2 16,0 0-1-16,0 0-1 15,0 0-2-15,0 0 3 16,0-8-2 0,0-5-1-16,3 0 3 15,0 0 2-15,0 2-7 16,3 0 0-16,3 1 0 16,0 2 3-16,0 0-11 15,3 0-3-15,0 3-27 16,-1-1-9-16,-2 6-8 15,0 0-44 1,-3 0 13-16</inkml:trace>
  <inkml:trace contextRef="#ctx0" brushRef="#br0" timeOffset="208">19699 3246 148 0,'-6'5'55'0,"6"14"-30"0,0-6-14 0,0-2 18 16,0-1-11-16,0 1-2 15,3-1-3-15,3 1 1 16,0 0-7-16,0-4 5 0,3 1 1 15,3-5 2-15,0-3 1 16,-3 0 0-16,6-5 0 16,-3-1-2-16,-4-1 1 15,-2-1-8-15,-6-6-2 16,0 1-3-16,-3 0 1 0,-5 0 0 16,-1-1 1-16,0 4-2 15,-3 2-2 1,0 0-10-16,3 3-4 0,3-1-22 15,0 6-57 1,3 0 1-16,3 0 2 16</inkml:trace>
  <inkml:trace contextRef="#ctx0" brushRef="#br0" timeOffset="209">19821 3262 192 0,'0'3'74'0,"3"12"-40"0,0-4-31 15,0-3 17-15,-3-3-3 16,0 1-1-16,0-1-4 16,0 0-2-16,3-2-6 0,-3-1-5 0,0-2 0 15,6 0 1-15,0 0 2 16,3-5-3-16,0-3-2 16,0 0-5-16,0 0 0 15,3 0 2-15,0 3 3 16,-1 2 4-16,-2 6 2 15,0 5 7-15,-3 3 6 16,3-1 3-16,-3 1 3 16,-3-1-6-16,-3-2-1 15,0-2-7-15,0-1-3 16,0-5-2-16,9 0-3 16,0-3-4-16,3 1 0 15,0-6-11-15,3 0-3 0,0-6 4 16,-1 4 4-16,1 7 1 15,0 1 3-15,0 7 6 16,0 3 2-16,-3 2 4 16,-3 1 1-16,0 2-6 15,-3 0 0-15,0-2-39 16,0-3-16-16,0-3-48 16</inkml:trace>
  <inkml:trace contextRef="#ctx0" brushRef="#br0" timeOffset="210">20655 3045 164 0,'-3'-5'63'0,"3"5"-34"0,-3-6-21 0,3 6 18 16,-3 0-6-16,-3 0-2 15,0 0-6 1,-3 3-2-16,0 2-6 0,-3 9-1 0,0 7 3 16,0 0 1-16,0 3 1 15,0 2-4-15,4 6-1 16,2 0 1-16,6-3 0 16,6-3-2-16,5-2-2 15,4-3 1-15,6-2 1 16,9-9-1-16,3-4-1 15,-4-9 3-15,1-5 2 16,3-11-2-16,-12-2-2 16,-3-8 4-16,-6 0 4 0,-7-3 6 15,-5-2 5 1,-2 5 1-16,-7 5-1 0,0 3-8 16,-6 2-5-16,3 6-9 15,0 5-3-15,-3 3-29 16,0 2-13-16,3 3-26 15,3 8-10-15,9 0-15 16</inkml:trace>
  <inkml:trace contextRef="#ctx0" brushRef="#br0" timeOffset="211">20863 3013 184 0,'-3'5'68'0,"6"6"-36"0,0 18-26 0,-3-10 17 15,0 4-1-15,0 7 2 16,0-4-7-16,0 3-2 16,0 0-9-16,0-5-2 0,0-3 2 15,0-5-1-15,0-3 0 16,0-2-3-16,0-3-2 0,-3-3-2 15,0-7 1 1,0-6-6-16,0 0-3 16,3-3 1-16,3-2 3 15,0 0-2-15,9-1 1 16,3 4 6-16,0 2 2 16,0 3-4-16,0 2 0 0,-1 6 10 15,1 2 7-15,0 3-9 16,-3 5-5-16,-3 3 15 15,-6-3 7-15,-6 0-3 16,-3 1 0-16,-3-1-11 16,-12-5-3-16,0 0-5 15,-2-3-1-15,2 0-4 0,3-2-1 16,3 0-17 0,3-3-5-16,3 0-30 15,6-3-11-15,6-5-27 16</inkml:trace>
  <inkml:trace contextRef="#ctx0" brushRef="#br0" timeOffset="212">21089 3227 204 0,'0'0'77'0,"3"3"-42"0,0 0-34 0,0 2 16 16,3 0 6-16,-3 11 8 15,0 3-7-15,-3-1-2 16,6 6-13-16,-3 0-3 0,-3 0-2 16,-3 0-2-16,-3-3-2 15,3 3 1-15,-6-1 1 0,-3-7-19 16,0-3-6-16,-3-5-17 16,4-10-7-16,-4-4-39 15,3-4-35 1,3-6 49-16</inkml:trace>
  <inkml:trace contextRef="#ctx0" brushRef="#br0" timeOffset="213">21107 3148 272 0,'9'-13'104'0,"-3"-6"-56"0,9 9-60 0,-9 15 13 16,-3-2-26-1,0-1-9-15,0 4-24 16,6-1-9-16,-3 3-13 0,0 0-5 15</inkml:trace>
  <inkml:trace contextRef="#ctx0" brushRef="#br0" timeOffset="214">21229 3257 176 0,'0'10'68'0,"3"3"-36"0,6-2-26 0,-3-3 15 15,0 0-2-15,0-3 1 16,3 0-7-16,0-2-3 15,0-6-5-15,6 1-4 0,-3-3 0 16,-1-3-6-16,-2-3 1 0,-3 0 0 16,-9 1 2-1,3 2 1-15,-6 0 1 16,0 0 2-16,-5 3 3 16,2 2-2-16,-3 6-2 0,-3 2-3 15,0 6 1-15,9-1 1 16,-3 3 2-16,6 1-1 15,3-1-1-15,3 0 1 16,3 0-1-16,3-2-5 16,3-1 1-16,6-2-31 15,3-2-14-15,5-6-39 16</inkml:trace>
  <inkml:trace contextRef="#ctx0" brushRef="#br0" timeOffset="215">21515 3227 192 0,'-12'-7'74'0,"6"4"-40"0,-3 3-29 0,3 3 17 16,-3 2-8-16,0 0 2 15,0 8-7-15,0 1-1 16,1 1-4-16,2 1-3 0,3 0 2 16,3-3-4-16,3 1 0 15,3-4 1-15,2 1 2 16,4-3-8-16,3-3-1 15,3-5-16-15,0-3-8 16,3-2-12-16,0-5-6 16,-1-6-24-1</inkml:trace>
  <inkml:trace contextRef="#ctx0" brushRef="#br0" timeOffset="216">21661 3071 184 0,'3'-42'71'0,"-3"39"-38"0,-3 1-17 16,3 2 24-16,0 0-21 15,0 0-7-15,3 8-4 16,-3 10 1-16,0 6-4 16,0 5 8-16,0 3 6 0,-3 2-6 15,3 1-2-15,0-4-6 16,0-1-4-16,-3-4 0 16,3-2-1-16,0-6-33 0,0-2-15 15,-3-5-69 1</inkml:trace>
  <inkml:trace contextRef="#ctx0" brushRef="#br0" timeOffset="217">21533 3206 260 0,'9'-5'96'0,"3"0"-52"0,14-8-36 0,-11 7 24 15,6 1-18-15,0 0-5 16,9-1-30-16,-1 4-13 16,4 2-58-16,-3 0-26 15,-3 0 33-15,-3 0 16 16</inkml:trace>
  <inkml:trace contextRef="#ctx0" brushRef="#br0" timeOffset="218">22164 3222 160 0,'-3'-2'63'0,"0"2"-34"0,-6-3-16 0,3 3 19 16,-3 3-9-16,-6 2-4 15,-3 0-6-15,0 0-3 16,-2 9-6-16,8 2-3 0,0-1 0 16,3 1 1-16,0 0 3 15,9 0-2-15,12 0 0 16,3-3 3-16,0-2 1 15,8-3-8-15,-2-3-4 16,-6-2-13-16,6-9-6 16,9-2-34-16,-9-5-12 15,8-11-8 1</inkml:trace>
  <inkml:trace contextRef="#ctx0" brushRef="#br0" timeOffset="219">22220 3037 116 0,'3'3'46'0,"-3"13"-24"0,6-1-2 15,-3-1 21-15,6 4-5 16,-6 6-1-16,6 2-13 16,-3 6-4-16,0 0-10 15,-6 0-5-15,9-3 0 0,0-3-4 16,-3-2 0-16,-6-3-23 15,6-2-12-15,3-6-58 16</inkml:trace>
  <inkml:trace contextRef="#ctx0" brushRef="#br0" timeOffset="220">22467 3225 216 0,'-3'-8'82'0,"0"5"-44"0,-2 3-36 0,2 0 19 15,-3 3-13-15,3 2-4 16,-6 0-3-16,0 9 1 16,-3 4-1-16,0-2 4 0,0 0 4 15,3 0 1-15,3 0 4 0,3 0-9 16,3-3-3-16,3 0-2 15,3-2 2 1,3-6 1-16,-3-2 1 0,9-6-11 16,-3-2-3-1,0-1-4-15,-3-2 1 0,0 0 9 16,-4-5 5-16,-2-3 0 16,0 1-1-16,-3 4 1 15,0 3-1-15,0 3 0 16,0 5 0-16,0 8 0 15,3 0 0-15,-3 2 2 16,6 1 3-16,3-1-2 16,-3 4-2-16,12-4-14 0,-6 1-6 15,-3-3-34-15,3-3-14 16,6-2-18 0</inkml:trace>
  <inkml:trace contextRef="#ctx0" brushRef="#br0" timeOffset="221">22729 3217 160 0,'0'-8'60'0,"0"8"-32"0,0-3-33 15,-9 9 65-15,0-1-20 0,-2 0-5 16,-1 0-4-16,0 3-19 15,3 0-5-15,0-2-2 0,0 4-3 16,9 1-2-16,0 2 3 16,6 0 0-16,0 1-1 15,3-1 1-15,0 0 0 16,3 0 3-16,-3 0 1 16,0-2 3-16,-12 0-3 15,-3-1 1-15,3-2-7 16,-6-3-1-16,-3 1-20 0,0-6-7 15,-3 0-24-15,3-3-10 16,0-2-44 0</inkml:trace>
  <inkml:trace contextRef="#ctx0" brushRef="#br0" timeOffset="222">22863 3233 280 0,'-15'-3'104'0,"9"6"-56"0,1-3-47 0,2 2 19 15,-3 1-7-15,0 0 2 16</inkml:trace>
  <inkml:trace contextRef="#ctx0" brushRef="#br0" timeOffset="223">22816 3254 483 0,'6'13'-1'0,"3"0"0"0,2 3 0 15,-2 0 1 1,6 0 2-16,-9 0 1 0,0 0 7 15,-12 0 6-15,3 0-2 16,-9-3 0 0,-3-3-15-16,4 1-4 0,-1-3-49 15,-6-3-19-15,9-5-58 16</inkml:trace>
  <inkml:trace contextRef="#ctx0" brushRef="#br0" timeOffset="224">6882 10242 140 0,'-9'0'55'0,"6"3"-30"0,0 0-25 15,3-3 13-15,0 0 2 16,0 0 3-16,6 2 2 16,6 1 2-16,6-3-12 15,8-3-1-15,13 1 1 0,9-1-2 16,8 0 1-16,4 1-1 15,8-1 0-15,16 0-4 16,-1 3-1-16,6-2 1 16,4-1 2-16,-4 1-5 15,0-1-1-15,-8 3 6 16,-10 0 4-16,-14 0-5 16,-13 0-1-16,-8 3 0 0,-9-1 0 15,-6 3-2-15,-7 1-2 16,-5 2-35-16,-3 0-14 15,-6 0-37 1,0 0-35-16,-3-1 44 16</inkml:trace>
  <inkml:trace contextRef="#ctx0" brushRef="#br0" timeOffset="225">9172 10332 96 0,'21'-13'35'0,"-18"10"-18"0,3-2-13 16,0 5 8-16,-1 0 6 0,1 0 3 15,0 0 3 1,-3 0 0-16,-3 0-5 16,3 5 1-16,0 0-11 0,-3 6 1 0,0 5 1 15,0 16 5-15,0 5 4 16,0 2-4 0,0 14 1-16,0 3-8 0,0-1-3 15,3 6-1-15,0 0-1 16,3-11-2-16,-3 1 1 15,0-17-22-15,0 0-7 16,0-10-53 0,0-5-52-16,3-6 37 15</inkml:trace>
  <inkml:trace contextRef="#ctx0" brushRef="#br0" timeOffset="226">6906 10970 104 0,'-12'-3'38'0,"6"3"-20"0,-3-2-4 0,6 2 15 16,0 0-1-16,0-3 1 16,3 3-10-16,0 0-4 15,3-3-8-15,3 3 2 0,3-2 3 16,9-4 0-16,5 4 1 16,13 2 1-16,9 0 2 0,14 0-7 15,4 0-1 1,14 2-4-16,13 4-3 15,8-4 2-15,3 4 2 0,3-4-2 16,6 6-2-16,-3-8 2 16,-2 0 2-16,-4 0 0 15,-9 0 0-15,-3-2-3 16,-11-4 1-16,-13 1-13 16,-11 0-6-16,-12-1-38 15,-10 1-15-15,-14-5-28 16</inkml:trace>
  <inkml:trace contextRef="#ctx0" brushRef="#br0" timeOffset="227">7444 10533 124 0,'0'-2'46'0,"0"2"-24"0,0 2-17 15,0-2 11-15,0 0-7 16,0 0-3-16,0 0-3 0,0 0 0 15,0 0-2 1,0 0-5-16,0 0 0 0,0 0-9 0,0 0-2 16,0 0-14-1,0 0-7-15,0 0 17 16,0 0 13-16,0 0 6 16,0 0 15-16,3 8 5 15,-3-8 1-15,0 0-1 16,0 0-8-16,3 0-5 15,-3 0 2-15,0 0 4 0,0 0 2 16,0 0 0 0,0 0-7-16,0 0 4 0,0 0 1 15,-3 0-2-15,3 0 1 16,0 6-1-16,3-6-5 16,3 5-4-16,0 0-1 15,0 6-1-15,-3-1-3 16,0-2 2-16,0 3 3 15,0 2 1-15,-3 0 3 16,-3 6 3-16,0-1-2 16,3 1 1-16,0-3-5 15,0 2-2-15,3-2-3 0,6-3 1 16,6 1 3 0,0-4 1-16,0-4-28 15,-3-4-10-15,3-4-60 16</inkml:trace>
  <inkml:trace contextRef="#ctx0" brushRef="#br0" timeOffset="228">7438 10393 108 0,'-3'-16'44'0,"3"16"-24"0,3 0-13 0,-3 0 15 16,0 0 0-16,0 0 2 0,0 0-9 16,3 0-2-16,0 0-7 15,-3 0-2-15,0 0 0 0,0 0 2 16,0 0 1-16,0 0-1 16,0 0-1-16,0 0-1 15,0 0 2-15,0 0-5 16,0 0-1-16,0 0-2 15,3-8 0 1,3 3 4-16,0 0-1 16,-3 2-1-16,0 1-2 15,3 7-1-15,-3 0 6 16,-3 0 5-16,0 6 2 16,-3-3 2-16,0 0-2 15,-3-3-1-15,-3 6-3 0,0-9-1 16,0 4-3-1,4-6 1-15,-1 0-2 16,0-8 2-16,3-3-4 0,0 3 0 16,3-2-1-16,6-1 0 15,0 3 2-15,2 3 0 16,1 0-3-16,3 2 0 16,-3 0 2-16,0 9 2 15,0-1 4-15,-6 5 2 16,-3 1 5-16,0-3 3 15,-3 0-8-15,-3-3-2 0,0-5-3 16,-3-2 1 0,0-4-2-16,0-2 2 15,3-2-4-15,3 2 0 16,1 0-6-16,2 0 0 0,2 3-15 16,1-1-3-16,3 4-29 15,0 2-13-15,-3 8-19 16</inkml:trace>
  <inkml:trace contextRef="#ctx0" brushRef="#br0" timeOffset="229">7998 11126 176 0,'-15'-3'66'0,"27"1"-36"0,-3-6-31 0,-3 8 12 16,0-3-5-16,3 1 1 15,0 2-6-15,3 0-1 16,0 2 0-16,-1 6 0 0,-2 0 2 16,0 8-1-16,-3 0-1 15,-6 2 3-15,-3 4 0 16,-3 1-1-16,-3-1-2 0,1-1 3 16,-4-3 0-1,3-5 5-15,0-2 5 0,3-3-5 16,3-3 0-16,3-5-4 15,6 0-3-15,3-2 0 16,3-6-1-16,2 2 0 16,1-2 0-16,0 6-18 15,6-3-5-15,0-1-35 16,-3 1-48 0,3-8 20-16</inkml:trace>
  <inkml:trace contextRef="#ctx0" brushRef="#br0" timeOffset="230">8266 11163 184 0,'-15'3'68'0,"12"2"-36"0,-3 6-37 0,6-3 10 16,0 0-5-16,0 5 0 16,3 0 2-16,3 8 3 15,3-10-2-15,3-3 5 0,3-6 2 16,0-7-3-16,0-3-2 15,-1-2 4-15,-2-4 2 16,-6 1 2-16,-6 0 5 0,-3 0-4 16,-6 2 0-16,-3 3-13 15,1 3-5-15,-1 2-36 16,0 1-14 0,6 2-45-1</inkml:trace>
  <inkml:trace contextRef="#ctx0" brushRef="#br0" timeOffset="231">9234 10231 128 0,'-9'-13'49'0,"-3"21"-26"0,7-3-27 16,5-5 56-16,5-2-23 15,1 4-9-15,6-7-7 16,6 2-9 0,6-4-1-16,9 1 3 0,11 4 3 0,10-1 2 15,11-2-3-15,16-1-3 16,14 4 0-16,3-1-1 16,9-5-2-16,7 3 1 15,8 2-2-15,0-2-1 16,-3-3 1-16,3 3 1 15,-9 2 5-15,-3-2 6 16,-15-1-9-16,-11 4-5 16,-13-1 7-16,-14 0 3 0,-13 3-2 15,-8-2-2-15,-9 2-2 16,-6-3 0-16,-7 3-11 16,-2 0-2-1,-3 0-28-15,0 0-11 0,-3 0-53 16</inkml:trace>
  <inkml:trace contextRef="#ctx0" brushRef="#br0" timeOffset="232">11306 10163 108 0,'0'0'44'0,"3"10"-24"0,0 9-10 0,0-9 12 15,-3 6 5-15,0 11 4 16,-3 10-13-16,0 13-5 0,-3 5-8 16,3 9 1-16,6-8 0 0,0-1-5 15,0-5 0 1,0-5-1-16,-3-5 2 0,0-6-8 15,0-7-1-15,0-1-78 16</inkml:trace>
  <inkml:trace contextRef="#ctx0" brushRef="#br0" timeOffset="233">9353 10970 88 0,'-3'-3'35'0,"3"6"-18"0,0-3-2 0,0 0 13 16,0 0-4-16,3 0-2 15,3 0-1-15,3 2-1 16,3-2-11-16,9 3 1 0,3-3 3 15,6 5 2-15,11 0 3 16,7-2-6-16,8 5 1 16,16 0-6-16,8 0 1 15,13 0-1-15,14-3 3 16,18 3-1-16,6-8 0 16,6 0-5-16,11-3-3 15,-2-2 2-15,-9-3 0 16,-12 0-4-16,-18 3 1 0,-17 2 4 15,-16 1 5-15,-11-1-3 16,-19 3-1-16,-8 0-20 16,-9 0-10-16,-12 0-168 31,-6-3 76-31</inkml:trace>
  <inkml:trace contextRef="#ctx0" brushRef="#br0" timeOffset="236">10285 10562 76 0,'6'-3'30'0,"-3"-2"-16"0,3 0 1 0,0 2 13 15,3 1-2-15,0-4 2 16,-3 4 1-16,0-1 2 0,-3-2-1 16,-6 2-1-16,0 3-16 15,-3 0 5-15,-3 0 3 0,-3 0-5 16,-6 0 1-16,-3 5-4 15,0 1 0-15,3-1-7 16,1 0-2-16,5 1-2 16,0 1-2-16,3-1 1 15,3-1-1-15,6 0-5 16,6 3 1-16,9 6 0 16,6 4 2-16,2 1 1 15,10-4 3-15,-3 4 1 16,-3-1 3-16,-6 1 6 15,-10-3 4-15,-8 0 7 0,-9-3 6 16,-5-2-10-16,-7-6-3 16,-3-5-9-16,-3 0-3 15,0-3-2-15,0-2-2 16,1 0-24-16,5-1-11 16,3 4-42-16,15 2-93 31</inkml:trace>
  <inkml:trace contextRef="#ctx0" brushRef="#br0" timeOffset="237">11321 10168 124 0,'-9'-5'46'0,"6"5"-24"0,0 0-21 0,3 0 8 16,0 0 3-16,3 0 3 15,6 0 3-15,3 0 1 16,9 2-10-16,14-4 1 0,7 2 1 16,15 0 2-16,17 0 3 15,18 0-1-15,9 0 1 16,19 0-4-16,16 0 0 15,4-3-5-15,9 6-2 16,9-6-2-16,3 3 0 16,-10-3 4-16,1 1 4 15,-12-4 0-15,-12 4 1 0,-18-4-4 16,-14 4 0-16,-16-4-5 16,-12 4 0-1,-14-1-14-15,-30 1-34 16,-9 2-3-16,-6 0-18 15,-6 5-3-15,-9 0-9 16</inkml:trace>
  <inkml:trace contextRef="#ctx0" brushRef="#br0" timeOffset="238">13744 10176 168 0,'-3'2'66'0,"-12"4"-36"0,6 15-33 0,9-8 13 0,-3 11-3 15,0 10 3-15,0 19 10 16,0 3 5 0,0 7-13-16,3-2 0 0,0 0 1 15,-3 0-7-15,3-3-1 0,0 0-3 16,0-7-2-1,0-6-28-15,0-6-14 0,-3-4-55 16</inkml:trace>
  <inkml:trace contextRef="#ctx0" brushRef="#br0" timeOffset="239">11369 11001 116 0,'0'-5'44'0,"5"10"-24"0,10-5-8 15,-3 0 13-15,12 0 9 16,9 0 3-16,8 0-4 16,19 6-3-16,8-4-16 15,19-2 2-15,20 0 2 0,15 0-13 16,27-2-4-16,9 2 1 15,11-3 0-15,7 0 0 0,-6 1 1 16,-7-1-7 0,-17 3-1-16,-18-3 4 0,-15 3 5 15,-12-5-24-15,-14 5-11 16,-16-3-75 0</inkml:trace>
  <inkml:trace contextRef="#ctx0" brushRef="#br0" timeOffset="242">13652 10149 124 0,'-3'0'46'0,"3"0"-24"0,6 0-17 16,-1 3 13-16,4 0 3 15,9-3 2-15,9 0-4 16,9 0-1-16,11 0-10 16,19 5 1-16,17-8 4 0,15-2-1 15,19 0 3-15,13-3-8 16,19-3-2-16,6 1-3 15,12 2-2-15,-1-3 1 16,1-2 1-16,-3 5-3 16,-18 0 0-16,-18-5 1 15,-18 2 2-15,-18 1 1 16,-20 2 1-16,-16 2-2 16,-11 4-2-16,-12 10-13 15,-16 0-17 1,-8 2-6-16,-3 1-57 15</inkml:trace>
  <inkml:trace contextRef="#ctx0" brushRef="#br0" timeOffset="243">16185 10091 220 0,'-3'-5'85'0,"6"8"-46"0,0-1-46 16,-3-2 14-16,3 8-5 15,0 3 3-15,-1 5 11 16,1 13 5-16,-3 13-11 16,0 24-1-16,0 8-2 0,0 6-6 15,3-1 0-15,3 0 1 16,0 3 3-16,0-13-7 0,0-11 0 16,3-10-53-16,-9-11-21 15,-3-8-23 1</inkml:trace>
  <inkml:trace contextRef="#ctx0" brushRef="#br0" timeOffset="244">13696 10962 132 0,'-3'-3'52'0,"6"3"-28"0,3 0-17 16,6 0 13-16,6 0-1 0,3 0 1 15,11-3 8 1,10 1 7-16,18-4-18 0,20 6-1 0,21-10-1 15,24 7 3 1,21-5 1-16,24 8-13 0,11-5-3 16,10 8-2-16,5-9 1 15,1 1-1-15,-13 0 2 16,-17-9-9-16,-12 4-1 16,-15-1-36-16,-24 1-14 15,-27-3-48 1</inkml:trace>
  <inkml:trace contextRef="#ctx0" brushRef="#br0" timeOffset="245">16057 11057 212 0,'-3'-3'82'0,"-9"9"-44"0,6 17-47 0,3-9 12 0,-6-1 2 16,0 0 6-1,0 0 8-15,0 0 3 0,0 1-11 16,0-1-7-16,0-5-2 0,0 5 0 15,3-2 1-15,0-3-4 16,0 0 1-16,4-3-2 16,2 0 0-16,2 0 2 15,4-2 2-15,3-3 3 16,6 0 2-16,3 0-6 16,0-3 0-16,0 1-1 15,0-1 0-15,0 1-14 0,-4-1-3 16,-2 0-18-1,0 1-7-15,-3-4-53 16,-3 1-24-16,-3 0 63 16</inkml:trace>
  <inkml:trace contextRef="#ctx0" brushRef="#br0" timeOffset="246">16110 11128 164 0,'0'-2'63'0,"3"2"-34"0,0 2-25 0,-3-2 13 15,3 6 3-15,-3 4 4 16,0 3-1-16,0 11 0 16,0 0-12-16,-3 5-9 0,0 3-2 15,3-6 0-15,0-2 2 0,0-5-19 16,0-1-6-16,0-5-41 16,3-2-54-1,0-8 27-15</inkml:trace>
  <inkml:trace contextRef="#ctx0" brushRef="#br0" timeOffset="249">14827 10380 160 0,'0'-11'60'0,"3"8"-32"0,-3 3-20 16,0 0 18-16,3 6 0 15,0 4 2-15,0 17-4 16,0 4-1-16,0 1-12 16,0 13-4-16,3-3-1 0,-3-2 1 15,0-3 1-15,3 0-4 16,-3-5-1-16,0-3-1 16,0-5-2-16,3-3 1 15,-6-8 1-15,0 3 1 16,0-5 1-16,0-3-2 15,0-3-2-15,0 0 1 16,0-5-1-16,0 0 4 0,-3-2 5 16,0-4 1-16,0-2 2 15,0-5-6-15,0-3-2 16,0 3-2-16,0-5-2 16,0-6 1-16,3-3-1 15,-3-2 0-15,3 3 0 16,0-3 0-16,0 0 0 15,3-14 0-15,3 6 0 16,3 3 0-16,9-1 2 16,3 1 1-16,-1 5 1 15,4 5-2-15,0 3-2 16,3 8-2-16,3 5 1 0,-4 8 1 16,-5 8 0-16,0 5 2 15,-6 8 1-15,-3 8 5 16,0-2 3-16,-6-1-4 15,-6-2 1-15,-6-6 1 16,-15 4 5-16,0-7-8 16,-3-7-1-16,-2-5-3 15,-4-3 1-15,-3-5-7 16,3-3-1-16,3 0-14 16,4-5-5-16,5-1-45 15,9 6-17-15,3 1-40 16</inkml:trace>
  <inkml:trace contextRef="#ctx0" brushRef="#br0" timeOffset="250">12467 10425 116 0,'3'-16'44'0,"-3"32"-24"0,0-24-8 0,0 8 16 0</inkml:trace>
  <inkml:trace contextRef="#ctx0" brushRef="#br0" timeOffset="251">12470 10417 267 0,'-3'0'31'0,"0"-3"-16"16,0 0 0-16,-3 1 0 0,0-1-3 15,-6 3 1-15,-6 0-2 16,0 0 3-16,-2 0-3 16,-1 8-1-16,-3 0 0 15,0 5 1-15,-3 3-5 16,-2 0-4-16,5 2-1 16,3 4 1-16,6-1-3 0,3 3 0 15,12 2 1-15,6-5 2 16,6-2-1-1,3-3-1-15,3-3 1 16,3-3-1-16,5-4 2 16,1-9 1-16,0 0-1 0,-3-7 1 15,-3-1-4-15,-1-5-2 16,-5 3-1-16,0-3 3 16,-3 0 0-16,-3 0 1 15,-3 1 0-15,-3-4 0 16,0 3 0-1,0 6 0-15,-3 7 0 16,3 6 2-16,0 5 1 0,0 5 3 16,3 0 3-1,0 13-4-15,3-2-1 0,3-3-2 16,-1-2-2-16,4-3-2 16,0-3-1-16,3 0-58 15,6-2-24-15</inkml:trace>
  <inkml:trace contextRef="#ctx0" brushRef="#br0" timeOffset="252">14161 9882 92 0,'0'-5'35'0,"2"2"-18"0,1 3-13 15,-3 0 8-15,9 0-1 16,-3 0 3-16,0 3 4 16,0 2 3-16,-3 3-5 0,0 3 1 15,0 2-8 1,-3 5-1-16,3 6-4 16,-3-3-3-16,0-2 2 0,0-3 0 0,0 0 1 15,3-3-2-15,-3-5 1 16,0 0 0-16,0-8 3 15,0 0-1-15,0 0 0 16,3-11-3-16,-3 1-2 16,6-6 1-16,0 0-1 15,0 0 0-15,0 0 0 0,3 0 0 16,0 3 0-16,0 0 0 16,3 0 0-1,0 2-3-15,-1 3 0 16,1 3 2-16,0 5 2 0,-3 2 2 15,0 6 3-15,0 0-1 16,0 3 0-16,-3 7-3 16,-3-2 1-16,0-3-2 15,0 6-1 1,0-3 1-16,0-3-12 16,0-2-3-16,0-6-28 15,0 0-11-15</inkml:trace>
  <inkml:trace contextRef="#ctx0" brushRef="#br0" timeOffset="253">14506 9872 124 0,'0'-3'49'0,"3"6"-26"0,-3 2-18 0,0 0 13 15,0 3 3-15,0 5 2 16,0 1-6-16,0 4 0 15,0 6-10-15,3 0-4 0,3-3 0 16,0-5-2-16,0-3 2 16,3-2-2-16,-1-4-1 15,1-7 3-15,0 0 0 16,0-10-8-16,0-6-4 16,0-3 0-16,-3 1 0 0,0-1 3 15,0 4 4-15,0-1 1 16,-3 5 3-1,0 3 1-15,-3 6 3 0,0 4 1 16,3 6 1-16,3 8 2 16,0 0 1-16,0 5-8 15,6-2-3-15,0-1-1 16,-1-2 2-16,1-5-13 16,0-1-7-16,0-2-65 15,3-5-32 1,-3-3 57-16</inkml:trace>
  <inkml:trace contextRef="#ctx0" brushRef="#br0" timeOffset="254">14809 9819 168 0,'-6'21'66'0,"6"-5"-36"0,0 10-31 0,0-15 15 16,3 2-6-16,0 0 1 15,0 6-5-15,0 5-3 16,3-3 0-16,0-3-21 0,-3-2-7 16,0-5-50-16</inkml:trace>
  <inkml:trace contextRef="#ctx0" brushRef="#br0" timeOffset="255">14982 9721 120 0,'3'0'46'0,"0"2"-24"0,-6 17-8 16,3-9 15-16,0 6-5 15,0 3 0-15,0 5-11 16,0 2-3-16,3 1-6 16,0 4-3-16,0 1 2 0,3-3-29 15,3-5-9-15,3-8-43 16</inkml:trace>
  <inkml:trace contextRef="#ctx0" brushRef="#br0" timeOffset="256">14759 9713 116 0,'-3'-5'46'0,"6"2"-24"0,-3 3-15 15,0 0 13-15,0 0 1 16,6 3 9 0,0 15-10-16,0 1-11 15,0 2 2-15,-3 3 1 0,0 2 0 16,-3 0 1-16,0 1-10 16,0 2-1-16,0 3 0 15,0-6 1-15,3-5-15 0,-3-5-4 16,3-3-41-1</inkml:trace>
  <inkml:trace contextRef="#ctx0" brushRef="#br0" timeOffset="257">14955 9715 120 0,'3'-2'46'0,"-3"7"-24"0,3 0-10 0,0 1 16 16,0 2 1-16,0 5 3 16,-3 3-11-16,0 5-5 15,0 3-9-15,0 2-1 0,0 1 1 16,0 2-1-16,0 2-1 16,3-1-3-16,0-7-2 15,0 1-2-15,0-5-1 16,0-6-36-16,3-2-14 15,0-4-33-15</inkml:trace>
  <inkml:trace contextRef="#ctx0" brushRef="#br0" timeOffset="258">12425 10792 88 0,'0'-2'33'0,"3"2"-18"0,-3 2-2 15,0-2 11-15,0 0 3 0,0 0 1 16,0 6-4-16,-3-1-3 15,-3-2-5-15,0-1-2 16,0 3-8-16,0-2-2 0,-6-3 2 16,4 0-3-16,2 0 0 15,0-3-3-15,3-2-1 16,6 0 3-16,6 0 1 16,-1-1-4-16,1 4 1 15,0 2-2-15,0 2-2 16,0 4 3-16,-3 2 2 15,0-1 0-15,0 1-1 0,-3 0 5 16,-3 0 4 0,-3 3-3-16,0-3 2 0,-3 0-3 15,-3-11 2 1,0 0-2-16,3-4-3 16,3 1-1-16,6-4 0 15,0-1-1-15,3 0-3 16,0 4 0-16,0 1-1 15,3 4 3-15,-3 2 0 16,0 2 1-16,0 4 0 16,-3-1 2-16,-3 0 1 15,0 0 3-15,-3 1 3 16,-3-4 2-16,0 1-3 16,0-3 0-16,-3 0-5 15,3-3 0-15,0-2-8 16,6-3-2-16,0 0 8 15,0 0 6-15,3 0-5 0,0 8-1 16,3-2-6-16,0 2 1 16,-3 2 2-16,-3 4 3 15,0-1 2-15,0 0 1 16,-3 0-2-16,0 1 1 16,0-4 0-16,0 1 3 15,-3-3-1-15,3-3 2 16,3 1-4-16,0-1-2 15,0-2-3-15,3 2 1 0,0 1-1 16,0 2-2 0,-3 0 3-16,0 0 2 0,0 0 0 15,0 2-1-15,0 3-2 16,0-2 1-16,0 0-10 16,0-1-5-16,0 1-14 15,0-3-6-15,0 0-28 16,0 3-48-1,3 2 22-15</inkml:trace>
  <inkml:trace contextRef="#ctx0" brushRef="#br0" timeOffset="259">12455 10827 104 0,'-3'-3'38'0,"3"3"-20"0,0 0-12 15,0 0 11-15,0 0-7 16,0 3-1-16,0-3-1 15,0 5 0-15,0 0-2 16,0 9 1-16,0 4-4 16,0 1 0-16,0-1 1 0,0 1 0 15,0-1 2-15,0 1 1 16,0 2 3-16,0 3-3 16,0 5-2-16,0-5 0 15,0 2-1-15,0 3 0 16,0 0 0-16,0-2-5 0,3 4 1 15,0 9 2-15,0-3 3 16,0-2-2-16,0-4-2 16,0 1 0-16,0 0-1 15,0-3 0-15,3-3 2 16,0 1-3-16,0-1 0 16,0-2 1-16,3-3 2 15,-1 0-3-15,1 3 0 16,3 0 1-16,0 0 0 15,0-6 0-15,3 9 2 16,6 2-1-16,-3-5-1 16,3 0 1-16,-4-3 1 15,4-3 1-15,0 3 1 0,0-5 0 16,6 0 2-16,2-3-3 16,4-2 0-16,-3-3-1 15,6 0 1-15,-1-3-2 16,10 6 2-16,0-9 0 15,2 6 1-15,-2-2-5 16,0-6 1-16,-1 0 2 16,-2 0 1-16,-3 0-1 15,-7 0-2-15,-2 5-2 16,-6-2 1-16,-3-1-1 16,-6 1 0-16,-3-3-58 15</inkml:trace>
  <inkml:trace contextRef="#ctx0" brushRef="#br0" timeOffset="260">13339 11864 104 0,'-3'-3'38'0,"3"3"-20"0,0 3-15 15,0-3 10-15,0 0 0 16,0 0 5-16,3 0-6 15,3 0 1-15,0 3-6 16,3-1-2-16,3-2-2 16,3 5-3-16,-1-2 1 0,1 0-1 15,0-1 0-15,0 6 0 16,0-2 0-16,0-1-3 16,-3 0 2-16,0 0 1 15,-6 3 2-15,0 0 8 16,-9 6 5-16,-3-1-1 15,-3 0 2-15,0 0 0 16,-3-2 2-16,0-3-8 16,-3 0-3-16,3 2-4 0,0-2-3 15,3-2-2-15,0-1 1 16,4-3-23-16,2 4-12 16,3-6-54-1</inkml:trace>
  <inkml:trace contextRef="#ctx0" brushRef="#br0" timeOffset="261">13655 11660 112 0,'0'8'44'0,"2"5"-24"0,1 14-8 16,0-3 13-16,0 10-9 15,-3 8-4-15,0 6-7 0,0 5-2 16,3 0-1-1,0-8-2-15,0-6 3 0,0 1-4 16,0-3 0-16,-3 0-15 16,0-13-4-16,0-5-45 15</inkml:trace>
  <inkml:trace contextRef="#ctx0" brushRef="#br0" timeOffset="262">13672 11602 124 0,'9'-3'49'0,"-3"3"-26"0,21-5-18 15,-12 5 11-15,6-5-3 16,6 5 0-16,5-3-3 16,7-2-1-16,9-1-5 15,2 1-3-15,1 3 0 0,5-4-1 16,1 4 0-16,-1-1 0 15,-2 0 0-15,-3 3 0 0,-1 0 0 16,-2 6 0-16,-9-4 0 16,-10 6 2-1,-2-3 3-15,-6 3 2 16,-3 3 3-16,-6 2-1 0,-3 6 2 16,0 2-2-16,0 19 2 15,-4 5-6-15,1 0-1 16,3 2-2-16,0-2 1 15,0-5-2-15,0 0-1 16,0-9-2-16,-3-4-1 16,0 2-40-16,0-8-19 15</inkml:trace>
  <inkml:trace contextRef="#ctx0" brushRef="#br0" timeOffset="263">13687 12232 120 0,'3'0'46'16,"3"0"-24"-16,0 0-26 0,12 0 52 15,3 0-11-15,3 0-6 16,8-6-4-16,4 1-16 16,15 2 4-16,2 1 3 0,13-6-10 15,2 8-2-15,4-5-4 16,-1 5-2-16,4 0-2 16,-4 0 1-16,-6 5 1 15,-5-10 2-15,-6 5-3 16,-7-3 0-16,-8-2-32 15,-6 5-13-15,-7-6-50 16</inkml:trace>
  <inkml:trace contextRef="#ctx0" brushRef="#br0" timeOffset="264">14616 11573 92 0,'12'-3'35'0,"9"6"-18"0,11-3-11 16,-17 0 9 0,9-5 7-16,6-1 4 0,15 4-6 15,2-9-1-15,13 6-9 16,2-6-2-16,4 1-4 16,2 7-5-16,4 0-2 0,-7 1 2 15,-2-1 2-15,-4 0 2 16,-5 1 1-16,-10-1-5 15,-5 3 1-15,-6 0 6 16,-9 0 4-16,-4 3 1 16,-5 13 8-1,-3-3-2-15,-3 5-7 16,-3 3-3-16,0 11-2 0,0 5-1 16,0 11-2-16,3 0 1 15,0-4-4 1,0 9 0-16,3-10 1 0,0-9 2 15,-1 6-3-15,-2-8 0 16,0-6-19-16,-3-5-7 16,-3-2-35-1,0-6-48-15,0 0 26 16</inkml:trace>
  <inkml:trace contextRef="#ctx0" brushRef="#br0" timeOffset="265">14702 12184 108 0,'3'3'41'0,"0"13"-22"0,3-1-5 0,0-12 15 15,6-3 6 1,6 5 3-16,6-5-7 0,11-5-4 16,10 5-15-16,12-5-1 0,8-3 0 15,10 0-6-15,8-3-3 16,3 6-1-16,0-3-1 16,-2 0 0-16,-4 3 0 0,-2 0-7 15,-7 2-3 1,-8-2-23-16,-10 5-9 0,-8-3-49 15,-7 3-21 1,-5 0 59-16</inkml:trace>
  <inkml:trace contextRef="#ctx0" brushRef="#br0" timeOffset="266">15586 11589 72 0,'12'0'27'0,"-6"0"-14"0,6-3-11 0,0 3 6 0,6-3 15 16,6 3 10-16,8-2-4 16,10-4-2-16,9 1-15 15,11-3-8-15,13 6-2 16,11-9-2-16,-3 6 2 0,4-6-1 16,-4 1-1-16,-3 4 1 15,-5-2-1-15,-1 3 11 16,-11 2 7-16,-10 1 0 15,-8 2 1-15,-6 0-8 16,-4 2-2-16,-11 4-1 16,-6 4 2-16,-3 3-1 15,-9 3 2-15,0 8-4 16,-6 5 1-16,0 6-7 16,-3 10-1-16,0 2 2 15,0-2 1-15,3-2-1 0,0-4-2 16,3-2-2-16,0-8 1 15,-3 1-17-15,3-12-8 16,0 3-35-16,0-10-13 16,-3 2-6-1</inkml:trace>
  <inkml:trace contextRef="#ctx0" brushRef="#br0" timeOffset="267">15628 12134 196 0,'12'-3'74'0,"9"3"-40"0,20 0-40 15,-14 3 12-15,12-1-2 16,14-2 2-16,13-2 2 16,11-1 0-16,10 3-4 15,-1 0-7-15,0 0-1 0,-2 0-14 16,-7 0-5-16,-9 0-6 0,1 3-2 16,-10-3-14-1,-11 0-31 1,-6 0 17-16</inkml:trace>
  <inkml:trace contextRef="#ctx0" brushRef="#br0" timeOffset="268">16705 11456 148 0,'-8'-5'57'0,"19"5"-30"0,16-3-27 16,-15 3 10-16,6-2-2 16,9-1 2-16,9-2 1 15,2-3 1-15,10 0-6 16,5-8-4-16,10 3 1 0,-1 0-2 16,13-6-1-16,-7 6-2 0,1 0 1 15,-4 5 1-15,4 5 0 16,-4 0 0-1,-11 9 0-15,-4 4 2 0,-8 4 1 16,-6-1 3-16,-9 3 1 16,-4 10 5-16,-8 3 3 15,-3 0-4-15,-6 11-1 16,-3-3-6-16,-3 3-1 16,0-1-1-16,0 12-2 15,3-9 1-15,0-2 1 16,3-3-8-16,-3-5-1 15,3-3-16-15,0-3-5 16,0-2-24 0,0-3-48-16</inkml:trace>
  <inkml:trace contextRef="#ctx0" brushRef="#br0" timeOffset="269">16750 12102 168 0,'18'-5'66'0,"-3"5"-36"0,9 0-26 0,-6 0 13 16,14-6 5 0,13 1 4-16,11-3-8 0,16 3-3 15,14-3-8-15,9 3-3 0,7-3 0 16,2 2-2-16,0-2-2 16,-9 6 1-16,-5-3-1 15,-7-1-9-15,-6 4-4 16,-11-1-44-16,-13 0-18 15</inkml:trace>
  <inkml:trace contextRef="#ctx0" brushRef="#br0" timeOffset="270">13937 11803 120 0,'-3'-19'46'0,"3"38"-24"0,0-27-10 0,0 8 16 16,0-3-7-16,0-5 0 15,0 6-3-15,0-3-2 0,3-1-8 16,0 1 1-16,0-3 4 0,3 0-3 16,6 0 0-16,3-2-4 15,0 4 1 1,3-2-4-16,-3 6 0 15,-1-1-3-15,1 6-1 16,0-1-1-16,-3 9 0 0,-3 0 4 16,-3 4 1-16,-6 1 1 15,-3-3 2-15,-3 1 3 16,0 2 5-16,-3-3-8 16,0-3-1-16,-3-4-5 15,3 2-1-15,6-6 1 16,3-2 0-16,0 0-3 15,9 0 2-15,3 3-1 16,3-3 0-16,3 8 0 16,0-3 0-16,3 3 2 15,3-3 0-15,-4 9 0 0,-5-4 0 16,-3-2 6-16,-3 5 4 16,-9 6 6-16,-9-11 4 15,-6 5-4-15,-6 0-1 16,-2-5-9-16,-7-2-2 15,-3-1-2-15,3 0 1 16,1-10-11-16,5 5-2 16,3-5-28-16,6 5-13 15,6 0-70 1</inkml:trace>
  <inkml:trace contextRef="#ctx0" brushRef="#br0" timeOffset="271">13655 12345 124 0,'2'-5'49'0,"-2"-3"-26"0,0 8-16 0,0 0 15 16,0 0-4-16,0 0-1 15,-2 0-7-15,-1 0-4 16,-3 5-3-16,0 1 2 0,3 2 4 16,0 0-5-16,0 10 0 15,0 3 0-15,6-2 2 16,0-1-5-16,6 1-1 15,0-3 0-15,2-3 0 16,7-8 2-16,3 3 1 16,-3-8 10-16,-3 0 6 0,-3-2-6 15,0-9 0-15,-6-5-1 16,-3 0 2-16,-6 0-3 16,-6-2-1-16,-3 5-6 15,3-6-3-15,0 6-3 16,0 0 1-16,3 7-15 15,0-2-4-15,3 8-36 16,0 0-14-16,3 0-21 16</inkml:trace>
  <inkml:trace contextRef="#ctx0" brushRef="#br0" timeOffset="279">10279 10901 148 0,'-3'0'57'0,"3"18"-30"0,-3-7-18 16,3-3 16-16,-3-3 1 16,0 0 4-16,0 3-7 15,-3-2-4-15,0-1-11 16,0 0-3-16,-3-2 1 0,0 2-1 15,4-2 2-15,-1-3 2 16,0-3 5-16,3-2-10 16,0 0-2-16,3-3-4 15,3 5-2-15,3-2 3 16,0-1 0-16,2 6-2 16,4 0 2-16,0 6 1 15,0-4 0-15,0 4 0 16,-3-1 0-16,-3 0 4 15,-6-5 5-15,0 0 1 0,-3 0 4 16,-3 0-5 0,-3 0-1-16,0-2-4 0,0-6-1 15,0 5-3 1,3-10-1-16,3-3 1 0,3 3 0 16,3-1-3-16,3 1 0 15,3 11-1-15,3 4 3 16,0 9-2-16,0-1 1 15,3 1 2-15,-9 0 0 16,-3-1 2-16,-3 1 1 16,-3-3 3-16,-3 0 1 15,-6-3 3-15,0-5 1 16,0 0-3-16,-3-5 0 16,3-3-5-16,3-6-2 0,3-1-3 15,4-4-1-15,2 3 2 16,2 3 0-16,4 5-2 15,3 3 2-15,-3 2-1 16,0 8-2-16,0-2 3 16,-6 10 0-16,-3 0 3 15,-3-2 3-15,0-3-2 16,-3 0-2-16,0-3 2 16,1-2 0-16,2-1-28 15,0 1-10-15,3 0-58 16,9-1-67-1,3-2 45-15</inkml:trace>
  <inkml:trace contextRef="#ctx0" brushRef="#br0" timeOffset="280">10205 10948 124 0,'0'-5'46'0,"0"2"-24"0,0 1-21 16,0 2 11-16,0 0-8 16,3 2 0-16,3 1-2 15,0 2 1-15,-3 3-2 16,0-2 4-16,-1 7 1 0,1 0 2 15,-3 3 0-15,0 13 0 16,-3-5 2-16,1 2-1 16,-1 3 0-16,0 3-5 15,0 0-3-15,0 5 2 16,0 5 2-16,3-2-2 0,0 2 0 16,0 1 1-16,0-1 0 15,0-2-5-15,0 2 1 16,0 0 0-16,0-2 0 15,0 2 4-15,3 3 5 16,0 6-5-16,-3-6 0 16,3 0-4-16,0-3-1 15,0-2 5-15,-3 2 2 0,2-5 2 16,1 0 0 0,0-3-2-16,0-2-1 0,3 11-3 15,-3-4-2 1,0-4 1-16,0 4-1 0,3-4 0 15,-3 2 0-15,0 2 0 16,3-7 2-16,-3 8-1 16,3 0-1-16,0-3 1 15,0 2-1-15,0 1 4 16,0 0 2-16,0-6 0 16,6-2 1-16,3 5-4 15,-3-3 0-15,2-2-1 16,-2-6 1-16,3 1-2 15,0 5 2-15,0-6-2 0,6 1 2 16,-3-1 2-16,0 0 2 16,2 1-3-16,4-1-1 15,3 3 1 1,3-2 0-16,0-6 0 0,2 0 2 16,7-2-3-16,3-1 0 15,2-4 1-15,1-1 2 16,6-5-3-16,-1-3 0 15,1-5-1-15,-1 5 1 16,1-5-2-16,2 0 2 16,-5 0-2-16,0 0 2 15,-7-5-2-15,-2 10-1 16,-6-5 1-16,0 0 1 0,-1-5-3 16,-5 5 0-16,-6 0-8 15,-3 0-2-15,-3 0-7 16,0 0-4-1,-4 0-30-15,-2 0-14 0,0 0-36 16</inkml:trace>
  <inkml:trace contextRef="#ctx0" brushRef="#br0" timeOffset="281">11458 13039 152 0,'-21'-8'57'0,"15"8"-30"0,6 0-34 0,0 0 10 15,0 0 3-15,0 0 4 16,0 0 10-16,0 0 5 16,0 0-13-16,0 0-9 0,12 8 2 15,3-3 1 1,3 0-6-16,2 3 1 0,1-3-1 16,3 9 0-16,3 7 0 15,0-8 2-15,0 6-1 16,-4-6-1-16,1-3 1 15,-12-2-1-15,-3 6 4 16,-9-7 5 0,-6 7 6-16,-3-1 3 0,-3 0-3 15,-3-2 1-15,-3 2-7 16,-2 0-3-16,2 0-3 16,3 1-3-16,-3-6-26 15,9-3-12-15,6-5-69 16</inkml:trace>
  <inkml:trace contextRef="#ctx0" brushRef="#br0" timeOffset="282">11791 12853 116 0,'0'0'44'0,"0"-5"-24"0,0 10-24 16,3 9 30-1,0-1-1-15,0 13 1 0,-3 14 0 16,3 10-13-16,-3 3-3 15,0 0-6-15,0 0 4 0,3-3 2 16,0-10-5-16,3 0-1 16,-3-1-2-16,0-7 1 15,3-5-4-15,-3-6 0 16,0-8-34-16,0 3-17 16,0-8-31-1</inkml:trace>
  <inkml:trace contextRef="#ctx0" brushRef="#br0" timeOffset="283">11863 12861 180 0,'-6'-16'68'0,"9"14"-36"0,0-1-37 15,6-2 34 1,2 2-14-16,10 1-6 16,3-1-4-16,9-2-3 15,14 5-4-15,10-6-1 0,3 4 4 16,11-9 1-16,9 3 0 16,7 0-2-16,-4-2-2 15,-6-4 1-15,1 7 1 16,-13-1 2-16,-5 5 8 15,-10 3 3-15,-5 5-4 0,-9 1-3 16,-6 12 3-16,-7 8 2 16,-5 1 0-16,-3 7 3 15,-6 6-3-15,-3 10 1 16,0 3-7-16,-3 0-1 16,-3 5-2-16,3-5 1 15,0-8-2-15,0-5 2 16,0-3-4-16,-3-3 0 15,0-7-32-15,0-1-13 0,0-2-34 32,0-3-50-32,-3-2 34 0</inkml:trace>
  <inkml:trace contextRef="#ctx0" brushRef="#br0" timeOffset="284">11982 13494 72 0,'-12'0'27'0,"9"0"-14"0,-3 0-2 0,6 5 10 15,-6-2 0-15,0-3-1 0,0 0-10 16,-3 5-6 0,0-5-3-16,0 5-1 0,3-2 4 15,0-3 2 1,3 5 9-16,0-5 13 16,9 0-3-1,9 0-2-15,6 0 0 0,9 0-2 16,11 0 2-16,13 0 0 15,6 0 3-15,11 0-8 16,15-8-3-16,10 3 7 16,-4 0 3-16,0-3-13 15,-9 2-5-15,-5 4-4 16,-4-4 0-16,-8 1-4 16,-4 5-2-16,-8-2-23 0,-10 2-7 15,-8 0-81 1,-9 2-57-1,-9-2 69-15</inkml:trace>
  <inkml:trace contextRef="#ctx0" brushRef="#br0" timeOffset="285">11836 13618 140 0,'-9'0'52'0,"3"0"-28"0,-3 13-19 0,6-2 13 0,-3 2 3 16,3 3 2-16,-3 8-6 16,3-3 0-16,3 5-10 15,0 1 2-15,6-9 2 16,6-4 0-16,3-1 1 0,6-8 2 15,3-5 4-15,-4 0-8 16,-2-13-1-16,-3 0-3 16,-3-6-1-16,-3 1 1 15,-3 2 3-15,-3-3-2 16,-9 1-2-16,-3-1-5 16,0 6 0-16,0 5-16 15,0 0-4-15,0 3-23 16,3 5-8-16,3 5-52 15</inkml:trace>
  <inkml:trace contextRef="#ctx0" brushRef="#br0" timeOffset="288">13009 12718 124 0,'9'-7'49'0,"-1"-7"-26"0,7 6-9 0,3 8 15 15,0 0-8-15,9-5-1 16,3 5-8-1,11-5-2-15,1-3-6 0,3 3-3 0,2 2 2 16,-2 6-4-16,2 2 0 16,-5 3 3-16,-3 2 1 15,-6 4 3-15,-4 1 1 16,-2 4-1-16,-3 0 1 16,-6 2 2-16,-3 5 5 0,-3 6 1 15,0 5 3 1,-4 3-4-16,-2 5 0 0,-3 2-8 15,0 3-4-15,-3-7 1 16,3-1 2-16,0-7-4 16,-3-1-1-16,0-2 0 15,3-6 0-15,-3-7-25 16,0 2-10-16,-3-3-31 16,0-4-11-16,-3 4-8 15</inkml:trace>
  <inkml:trace contextRef="#ctx0" brushRef="#br0" timeOffset="289">13012 13502 104 0,'17'0'38'0,"13"0"-20"0,15 0-1 0,-21 0 14 15,11 0 8-15,7-8 3 16,9 2-14-16,5-2-6 0,7 8-13 16,-4-5-6-16,-5 5 0 15,-10-2-15-15,4-4-5 16,-12 6-29-16,-9-5-10 0,-15 2-20 15</inkml:trace>
  <inkml:trace contextRef="#ctx0" brushRef="#br0" timeOffset="290">13009 12925 124 0,'6'-5'49'0,"-3"5"-26"0,2 0-12 15,-2 5 15-15,3-3-6 16,-3 1 1-16,3 0-10 16,-3 5-4-16,3-3-4 15,3 0-3-15,-3 3 3 0,0-2-13 16,0-1-3-16,3-3-60 16,3 4-33-1,-3 2 50-15</inkml:trace>
  <inkml:trace contextRef="#ctx0" brushRef="#br0" timeOffset="291">13184 12925 160 0,'3'2'60'0,"-6"9"-32"0,6 2-15 0,0 1 19 0,0 4-7 16,0 3 0-16,0 11-10 15,-3 0-2-15,0-3-7 16,0 3 3-16,0-6 1 16,0-2-3-16,0-8 1 0,0 2-5 15,0-5-2-15,0-2 0 16,0-3 1-16,0-3-6 15,3-10-15 1,0 5-3-16,0-5 7 16,0-3 3-16,0 2 3 15,3-1 3-15,0-4 6 0,9 3 2 16,-3 3 0 0,3 5 1-1,-4 0 0-15,1 0 5 0,-3 5 3 16,0 3-2-16,-3 3 2 15,0-4-4 1,0 4 1-16,0-3-5 0,-3 0-2 16,0 5 2-1,-3-2-20-15,3-3-8 16,0 0-130 0,3-8 41-1</inkml:trace>
  <inkml:trace contextRef="#ctx0" brushRef="#br0" timeOffset="292">13458 12933 152 0,'-3'0'57'0,"6"0"-30"0,-3 5-14 16,0 0 17-16,-3-2-6 15,0 8-2-15,-3-3-12 16,0-1-6-16,3 4-3 16,0-3-10-16,0 0-4 0,0-3-77 15</inkml:trace>
  <inkml:trace contextRef="#ctx0" brushRef="#br0" timeOffset="293">13643 12737 124 0,'-3'0'49'0,"9"-3"-26"0,5 1-16 16,-2 2 13 0,9-3-8-16,9-2-2 0,6-1-1 15,8-1-1-15,7-7-4 16,6 1 4-16,2 5 2 0,1-2-3 15,-1 2 1-15,-2 0-5 16,-6 2 0-16,-7 1 8 16,-5 5 4-16,-6 11-1 15,-6-3 2-15,-7 18 8 16,-5 1-6 0,-6 12-1-16,-6 1-3 15,0 2-1-15,-3 6-7 16,3-1-2-16,0 9-2 0,3-8 1 15,0-3-4-15,3-6 0 16,0-7 1-16,0 2 2 16,0-2-14-16,0-8-5 15,-3-8-31-15,-3 10-88 32</inkml:trace>
  <inkml:trace contextRef="#ctx0" brushRef="#br0" timeOffset="294">13675 13441 108 0,'3'0'44'0,"3"0"-24"0,21 0 1 15,-12-6 19-15,6 6-1 0,6-7 1 16,5 1-5-16,10 1 1 16,6 2-20-16,2-2-3 0,7 0 1 15,-1 5-8-15,-2-3-3 16,-4-2-5-16,-2 5 1 16,-9 0-17-16,-6 0-8 15,-10 0-33-15,-11 0-67 31</inkml:trace>
  <inkml:trace contextRef="#ctx0" brushRef="#br0" timeOffset="295">13690 12888 168 0,'0'0'66'0,"0"5"-36"0,6 0-15 0,3-2 18 15,0 2-14-15,0 3-5 16,3-2-9-16,-3-1-4 16,3 0 0-16,-3-2-1 0,3 5 0 0,-1-3-25 15,1 0-10 1,0 1-55 0</inkml:trace>
  <inkml:trace contextRef="#ctx0" brushRef="#br0" timeOffset="296">13967 13041 140 0,'0'8'52'0,"0"0"-28"0,12 11-13 16,-12-11 18-16,6 10-2 15,-3 1 2-15,0-3-14 0,0 2-6 16,0-5-6-16,-3 0-3 16,0 1 1-16,3-1-6 0,0-2-1 15,-3-4-48 1,6-1-59-16,0 2 22 15</inkml:trace>
  <inkml:trace contextRef="#ctx0" brushRef="#br0" timeOffset="297">13949 12920 144 0,'6'0'55'0,"-3"0"-30"0,0 0-18 15,-3 0 15-15,0 0-2 16,0 0 3-16,0 0-13 15,-3 0-6-15,0 0-2 0,0 5-2 0,0-5 0 16,0 0-16-16,3 0-4 16,0 0-45-1,0 0-36 1,3 5 38-16</inkml:trace>
  <inkml:trace contextRef="#ctx0" brushRef="#br0" timeOffset="298">14113 12808 184 0,'6'-5'68'16,"-6"10"-36"-16,0 1-22 0,0-4 17 0,0 4-11 16,0 7-4-16,0-3-7 15,0 6-2-15,-3-2-1 16,0-1-19-16,0 0-9 0,0 0-68 16</inkml:trace>
  <inkml:trace contextRef="#ctx0" brushRef="#br0" timeOffset="301">12270 13062 88 0,'0'0'33'0,"0"0"-18"0,0 0 6 16,0 0 17-16,0 0-5 15,3 0-2-15,0 0-13 16,3-5-6-16,0-3-7 16,3 0 1-16,3-2 3 0,3 2-1 15,3-3 1-15,0-2-1 16,0 5 0-16,-1 3-4 16,4 5-1-16,-3 0-1 15,0 5 1-15,0 3 2 16,-6 5 2-16,-3 6-1 15,-9-1-1-15,-6 14-3 16,-3-3 1-16,-3-2 0 16,-6-4 3-16,-3 4-3 0,0-1-2 15,1-2 0-15,2-8-1 16,3 2 2-16,3-4 1 16,3-6 1-16,0 2 2 15,6-2-5-15,3-8-1 16,6 0 9-16,6 0 3 15,6-8 1-15,3 3 2 16,5 0-4-16,1-3 1 16,0 2-7-16,0 6-1 0,0-2-2 15,-1 4-2-15,-5-2-21 16,3 11-11-16,-3-3-99 31</inkml:trace>
  <inkml:trace contextRef="#ctx0" brushRef="#br0" timeOffset="302">14857 11893 104 0,'0'0'41'0,"0"0"-22"0,3 0-14 16,-3 0 11-16,0 0-3 16,0 0 0-16,0 0 1 15,0-3 2-15,0 1-1 16,0-4 4-16,-3 6-11 15,0 0 2-15,-3 0 3 0,-3 6-7 16,0-1-3-16,-3 3 0 16,0 0 0-16,1 2-1 15,-1 9-2-15,3-3 1 0,3 2-1 16,3-2-3-16,3 0 2 16,0-3-1-16,6-5 0 15,0 3 4-15,3-9 3 16,0 6-2-16,-1-8 0 15,1-2-1-15,0-4-2 16,0 1-2-16,0-3 1 16,-3-5 1-16,0 0 2 15,-3 0-1-15,0-1-1 16,-3 4-2-16,0-1 1 16,0 1-1-16,0 4 0 15,0-2 4-15,0 8 3 16,0 0 7-16,3 14-3 15,0 4-4 1,-3-2-3-16,3 0-1 16,0 0-1-16,0-3-3 15,0 0 2-15,3 0-28 16,0-2-10-16</inkml:trace>
  <inkml:trace contextRef="#ctx0" brushRef="#br0" timeOffset="303">14982 11816 156 0,'-3'-2'60'0,"3"4"-32"0,0 4-24 0,0-6 13 16,0 5 1-16,0 3 3 16,0 0-7-16,0 5-3 15,0 5-6-15,0 1-4 0,0-3 0 16,0 2-1-16,0 1 2 16,3-6-1-16,0 0 2 0,0-5-4 15,3 6 0-15,0-9-1 16,3 3 0-16,0 2 2 15,0-4 2-15,0-4-1 16,0 6 2-16,-3-5-4 16,-1-1 0-16,7-2-4 15,-3 0 1-15,0 0-18 16,-3 0-6-16,0-2-27 16,-3-3-41-1</inkml:trace>
  <inkml:trace contextRef="#ctx0" brushRef="#br0" timeOffset="304">14979 11758 192 0,'-6'-13'74'0,"9"13"-40"0,-3-3-24 0,0 3 20 15,6-2-9-15,0-1 0 16,3-2-12-16,3-1-3 16,3-2-4-16,3 6-10 0,-4-1-5 15,4 0-40-15,0 3-15 16,0 0-20-16</inkml:trace>
  <inkml:trace contextRef="#ctx0" brushRef="#br0" timeOffset="305">15170 11861 152 0,'-6'13'57'0,"3"1"-30"0,0-6-21 0,3 2 15 15,0-2-11 1,3 5-3-16,0 1 4 16,0-1 3-16,3-5-7 15,0-3 2-15,-1 3 2 0,4-5-4 16,0-9 1-16,0-2-5 0,0-2 0 16,-3 5 1-16,0-6 2 15,-3-2-3-15,-3 2-2 16,-3-2-3-16,-3 5-1 15,-3-3-1-15,0 3 0 16,0 1-24-16,3-4-11 16,0 8-44-1,3-2-24-15,3 0 50 16</inkml:trace>
  <inkml:trace contextRef="#ctx0" brushRef="#br0" timeOffset="306">15226 11692 132 0,'0'-5'49'15,"0"5"-26"-15,3-3-14 0,0 3 14 0,3-3 4 16,3-5 4-16,0 6-15 15,0-4-4-15,3 1-8 16,-3 5-3-16,0-3 0 0,0 1-1 16,-4 2 2-16,1 0-1 15,-3 2-1-15,0 1 1 16,0 2-1-16,-3 3-3 0,3 3 0 16,-3 2 2-16,0 6 0 15,0 7 1-15,3 3 2 16,-3-2-3-16,0 4-2 15,0 1 4-15,0 0 1 16,0-3 0-16,0-2-2 16,0-9 7-16,0 3 3 15,0-5-5-15,-3-3-3 16,0-5 1-16,0 3 2 16,-3-9-2-16,0 4-2 15,1-6-18-15,-1 0-6 16,0 0-55-16,0 2-42 15,3 4 48 1</inkml:trace>
  <inkml:trace contextRef="#ctx0" brushRef="#br0" timeOffset="307">15964 11829 132 0,'0'-2'52'0,"0"-1"-28"0,-6-5-17 16,6 8 15-16,-3 0-9 15,0 6-2-15,-3-4-2 16,-2 3-1-16,-1 3-4 15,-3 3 2-15,0 2 0 0,0 0 2 16,3 3 2-16,-3-5-3 16,6 7 1-16,3 1-5 15,3-6-2-15,3-2 0 0,3-6-1 16,3 8 2-16,0-7 1 16,0-12-1-1,0 4-2-15,0-4-2 0,3-2-1 16,-6-2 4-16,0 2 1 15,-4-11 0-15,1 11 1 16,0-2-2-16,-3-3-1 16,3 7 3-16,-3-2 0 15,0 8-4-15,0 0-1 16,0 8 5-16,0 3 3 16,0 2-6-16,3 0 1 15,0 11-1-15,0-8 0 16,3-3-3-16,0 1 2 15,0-1-23-15,3-3-12 0,0-2-23 32,-3-2-39-32</inkml:trace>
  <inkml:trace contextRef="#ctx0" brushRef="#br0" timeOffset="308">16089 11681 196 0,'0'-13'74'0,"0"13"-40"0,0 3-38 16,0-3 13-16,0 8 4 15,0 0 6-15,0 5 3 16,0 19 2-16,0-6-13 0,0 6-4 0,0-6-1 16,0 1-1-1,0 7 0-15,0-5-6 16,0-8 1-16,3 6 2 15,0-14 1-15,3 0-1 16,3 1 1-16,0-4-2 0,3-2 2 16,0-3-4-16,0 1 0 15,-3-4-17-15,0 4-5 16,0-4-18-16,-3 1-4 16,-3-1-14-1</inkml:trace>
  <inkml:trace contextRef="#ctx0" brushRef="#br0" timeOffset="309">16066 11750 216 0,'-9'-26'82'0,"9"20"-44"0,0 1-36 15,0 2 17-15,3 1-4 16,3-6 4-16,2 3-9 15,7-3-3-15,3 0-4 16,3 2-9-16,0 4-1 0,3-1-37 16,-3 3-15-16,-4 3-39 15</inkml:trace>
  <inkml:trace contextRef="#ctx0" brushRef="#br0" timeOffset="310">16253 11784 132 0,'12'0'52'0,"-21"0"-28"0,15 0-6 0,-3 11 20 16,0-3-6-16,-3 3-1 0,0-1-15 16,0 6-5-16,0 0-7 15,-3-3-3-15,3 0 0 16,0 1-1-16,0-1 0 0,3-3-36 16,-3-2-13-16,0 0-39 15</inkml:trace>
  <inkml:trace contextRef="#ctx0" brushRef="#br0" timeOffset="311">16363 11687 220 0,'-3'-14'82'0,"0"12"-44"0,6-4-36 0,-3 1 19 16,3 5-9-16,0-3 1 15,3-2-8-15,0 0-1 16,0 5-2-16,3-3-4 0,-3 3 1 15,3 0 1-15,-3 3 0 16,0 2 0-16,0 0 2 0,-3 6-3 16,-3 2 0-16,0 1-1 15,0 9 0 1,0 4 2-16,0-1 0 0,0 6 0 16,3 0 2-16,0-6-3 15,0 3-2-15,0-5 2 16,0 3 0-16,0-9 3 15,-3-2 3-15,-3-3-2 16,0-7-2-16,-3 4 0 16,-3-7 1-16,0 2-1 15,-3-5-1-15,0 5-2 16,0-5 1-16,3 0-21 16,0 3-10-16</inkml:trace>
  <inkml:trace contextRef="#ctx0" brushRef="#br0" timeOffset="312">17015 11700 132 0,'0'-5'49'0,"-3"5"-26"0,0-3-9 0,0 6 15 15,0-1-14-15,-3 1-6 16,0 7-5 0,-6 6-1-16,-3 3-2 15,4 7 2-15,-1-5 2 0,3-2 0 0,3-1 0 16,3-4-3-16,6-1-2 16,0 0 3-16,6-5 0 15,-3-3-1-15,0-5-2 16,2 0-2-16,-2-2 1 15,0-4-6-15,0-1-3 16,0-4 3-16,-3-8 6 16,-3-2 3-16,3 8 2 15,-3 5 0 1,0-3 0-16,0 11 0 0,0 0 2 16,6 14 1-16,0-1-1 15,0 0 1-15,3 0-4 16,0 1-2-16,0-4-3 15,0-2 1-15,0 5-10 16,0-5-5-16,0-2-23 16,-3-6-8-16,0 0-24 15</inkml:trace>
  <inkml:trace contextRef="#ctx0" brushRef="#br0" timeOffset="313">17128 11581 152 0,'3'-6'57'0,"0"12"-30"0,-3-1-14 0,0-2 17 16,0 10-2-16,0 5 1 15,0 6-8-15,0 5 0 16,0 6-12-16,0-3-3 0,0-3-2 15,0-3 0-15,0-5 2 16,0-2-3-16,0-6-2 16,3-5 0-16,0 3 1 15,0-4-1-15,6-1-1 16,0-4-2-16,3 4 1 0,0-1-4 16,0-2 1-16,0 2-11 15,-4 3-6-15,-2-3-17 16,0 0-6-16,-3-2-15 15,-3-3-36 1,0 0 21-16</inkml:trace>
  <inkml:trace contextRef="#ctx0" brushRef="#br0" timeOffset="314">17072 11586 232 0,'-3'-5'88'0,"6"5"-48"0,3-6-36 15,0 6 21-15,2 0-12 0,4-2-2 16,6-3-13-16,3-1-4 16,0 6 3-16,0 0-17 0,0 0-3 15,-4 6-55 1,1-1-50-16,-6 3 40 15</inkml:trace>
  <inkml:trace contextRef="#ctx0" brushRef="#br0" timeOffset="315">17262 11657 176 0,'-9'-5'66'0,"9"5"-36"0,0-5-31 0,0 5 15 0,3 0-6 15,3-3 3-15,3 1-2 16,0-1 0-16,0 3-5 16,3 5-5-16,-3-2 0 0,-3 7 1 15,0 4 2-15,-6-1 1 16,-3 3 1-16,-3 10 2 16,-3-7 3-16,-3 5 0 15,3-9 0-15,0-1 1 16,3-4 4-16,0-2-4 0,3 0 2 15,3-8-3-15,6 3 2 16,0-3-6-16,6 0-3 16,0-3-1-16,0 3-1 15,0 0-16 1,-3 0-48-16,5 3-8 16,-2-3-28-1</inkml:trace>
  <inkml:trace contextRef="#ctx0" brushRef="#br0" timeOffset="316">17381 11597 152 0,'0'-8'57'0,"0"8"-30"0,3-3-23 15,6 3 13-15,0-3-2 16,0-5 1-16,0 6-2 16,0-3-1-16,3-1-7 15,-3 1-2-15,0 2 0 0,-1-2 0 16,-2 5 2-16,0 0-5 16,0 5-1-16,-3 1 4 15,-3-4 5-15,0 9-5 16,0-3-2-16,0 0 1 15,0 5 2-15,0 5-2 16,0 1-2-16,3 2-14 16,0 6-4-16,3 2-13 0,-3-3-4 15,0 1 18-15,0-6 11 16,-3-3 4-16,0-2 1 16,0-3 23-16,-3 1 9 15,0-4-5-15,-6-2-3 16,3 3-12-16,0-3-5 15,0 0-7-15,0-3 0 16,1 5-33-16,-1-2-15 16</inkml:trace>
  <inkml:trace contextRef="#ctx0" brushRef="#br0" timeOffset="406">22723 14 192 0,'-18'-11'71'0,"12"11"-38"0,0 0-12 0,3 3 25 16,-6 2-4-16,-8 3 0 15,-4 8-6 1,-9 18 0-16,-6 6-20 0,1 10 2 0,-1 6 0 15,6 5-8-15,12-1-1 16,12 12-3-16,15-9-1 16,12-4-12-16,15-9-3 15,2-5-26-15,13-8-9 16,-3-8-37-16,-4-8-15 16,-2-16-17-1</inkml:trace>
  <inkml:trace contextRef="#ctx0" brushRef="#br0" timeOffset="407">22690 278 200 0,'-9'-2'74'0,"9"2"-40"0,-3 0-13 0,3 0 22 16</inkml:trace>
  <inkml:trace contextRef="#ctx0" brushRef="#br0" timeOffset="408">22684 270 427 0,'18'-8'32'0,"0"-2"-17"16,-3 4-8-16,6 1-1 0,0 3-5 16,-3 2-1-16,-4 5 6 15,-2 5 6-15,-6 4 3 16,-6 9 3-16,-6-1-8 16,0-1-3-16,0 0-4 15,3-5 0-15,0 0-4 16,6 0 0-16,6-6-4 15,9-2 1-15,6 0 0 16,6 0-1-16,0 3 1 16,-1-1 3-16,-2 3 13 15,-12 1 7-15,0-1 17 16,-15 0 7-16,-6-2-7 16,-6 4-4-16,-6 7-16 15,-6-6-5-15,-2-6-7 0,5 1-1 16,-3-3-23-16,6 0-12 15,0-3-21-15,9-2-7 16,-3-1-19-16,12-10-76 31,6-10-12-31,3-3 57 16</inkml:trace>
  <inkml:trace contextRef="#ctx0" brushRef="#br0" timeOffset="409">23095 225 276 0,'-6'-8'104'0,"6"8"-56"0,0-5-32 15,0 5 27-15,9-3-21 16,0 1-7-16,3 2-9 15,6 2-5-15,0 4 0 16,-3 2-1-16,5 5 0 0,-5 11 2 16,-9 5 1-16,3 0 1 15,-9 3 2-15,-9 2-1 16,0 0 2-16,-3-4 2 16,1-1 2-16,2-8 6 0,0-3 1 15,-3-4 2-15,9-1 2 16,-3-3-10-1,15-2 0-15,3 0 0 16,6-2-5-16,-7-1 1 16,10-3-7-16,-3 1-3 15,0 8-21-15,-3-3-10 16,6-3-32-16,-3 0-11 16,-1-2-37-16,-2-11-16 15,3-3 22 1</inkml:trace>
  <inkml:trace contextRef="#ctx0" brushRef="#br0" timeOffset="410">23631 228 304 0,'15'0'112'0,"-15"0"-60"0,0 8-58 16,9-3 19-16,-9 8 25 15,0 9 15-15,-3 4-8 16,-3 6-1-16,3 5-25 16,-3 0-5-16,0 0-2 0,0 0-10 15,3-3-2-15,-3-7-12 16,6-1-5-16,-3-7-33 16,3-3-15-16,0-8-37 0,0-8-13 15,0-8-10 1</inkml:trace>
  <inkml:trace contextRef="#ctx0" brushRef="#br0" timeOffset="411">23604 262 124 0,'-3'-10'49'0,"6"7"-26"0,-3 0 13 0,3 1 27 0,-3-1-2 15,0 1-2 1,0-1-15-16,0 0-5 0,3 1-22 16,3-1-4-16,9-2-1 0,0-1-3 15,0 1 0 1,6-6-3-16,2 4 1 0,-2 7-11 16,6 5-2-16,-6 3 9 15,-6 2 5-15,3 4 5 16,-10-1 3-16,-5 0-5 15,-6 6 1-15,-5-4-5 16,-4 1-2-16,-6 0-2 16,6-3-3-16,-6-2-2 15,9 0 1-15,-3-3-8 16,9-3-2-16,-3 0-10 16,6-5-4-16,9 5 11 0,9 1 8 15,3 2 2 1,3 0 2-16,-3 2 11 0,2 3 3 15,-2 6 19-15,-6-1 7 16,-6 1-2-16,-9-3-1 16,0 5-7-16,-9 5 0 15,-12-2-12-15,0-5-4 16,-8-3-7-16,5-6-2 16,-3-2-8-16,-6-3-2 15,7-5-27-15,-1 0-10 16,3-2-27-16,3-6-7 15,9 0-36-15,3-11-15 0,6 1 9 16</inkml:trace>
  <inkml:trace contextRef="#ctx0" brushRef="#br0" timeOffset="412">23941 11 268 0,'5'-8'101'0,"7"5"-54"0,0 9-33 15,3 2 26-15,0 7 0 16,6 20 3-16,0 10 1 16,6 13 2-16,-7 3-25 0,-8 5 8 0,0 8 4 15,-3-2-6 1,-12-9-3-16,-9-5-12 15,-9-5-3-15,-8-8-40 0,-16-5-17 16,-9-3-113-16,7-5-47 16</inkml:trace>
  <inkml:trace contextRef="#ctx0" brushRef="#br0" timeOffset="413">6492 1151 268 0,'-12'-5'101'0,"9"2"-54"0,-9 1-44 0,3 4 21 16,-3 4-10-16,-12 4 0 16,-8 11 7-16,-7 11 6 15,-9 16-14-15,1 21 2 0,5 7 1 16,12-2-2-16,12 8 2 15,13-5-7-15,10 3-3 16,16-6-10-16,9-14-5 16,9-12-15-16,2-11-5 15,1-10-20-15,0-9-7 16,-4-13-78 0</inkml:trace>
  <inkml:trace contextRef="#ctx0" brushRef="#br0" timeOffset="414">6563 1376 252 0,'0'-2'93'0,"3"2"-50"0,0 2-30 0,-3-2 24 15,3 6 3-15,-3-1 5 16,-3 5-15-16,-3 9-6 16,-3 10-14-16,-2 0-4 0,-1 0-2 15,0 0 0-15,3-5 0 16,3 0 2-16,3-3 3 15,3-5-2-15,6-3 1 16,6-2-3-16,6-3 0 16,5-3-1-16,4-5 0 15,3-3-2 1,3 1-2-16,-1-4-8 0,1 1-3 16,-3 0-23-16,-6 0-8 15,-3-1-18-15,-7 4-5 0,-2 2-18 16,0-3-8-16,-9-2-3 15</inkml:trace>
  <inkml:trace contextRef="#ctx0" brushRef="#br0" timeOffset="415">6742 1405 260 0,'-3'-2'96'0,"3"4"-52"0,6 1-51 16,-6-3 16-16,3 8 18 15,0 10 12-15,0 9 9 16,0 10 6-16,-3 5-30 0,-3 1-4 0,0 4-3 16,0-2-9-1,3-2-4-15,0-6-6 16,0-6 1-16,0-7-15 0,0-5-6 16,0-6-22-16,0-5-10 15,0-6-15-15,0-7-7 16,0-11-43-1</inkml:trace>
  <inkml:trace contextRef="#ctx0" brushRef="#br0" timeOffset="418">7432 1421 256 0,'9'-2'96'0,"-3"2"-52"0,0 2-38 16,-3 3 20-16,3 9 19 16,0 7 13-16,-3 8-4 0,-3 3-2 15,0 5-29-15,-3 0-7 0,0 0-4 16,0-3-7 0,3 1-3-16,0-6-8 15,0-5-1-15,0-3-35 0,0-5-14 16,0-6-22-16,0-2-7 15</inkml:trace>
  <inkml:trace contextRef="#ctx0" brushRef="#br0" timeOffset="419">7453 1426 272 0,'-15'-2'101'0,"12"2"-54"0,3 0-31 16,0 0 27-16,0-3-10 16,3 1-2-16,3-4-13 15,3-2-6-15,3 0-7 16,9-2-2-16,0 2 3 0,3 5-1 15,0 6 0-15,-4 5-1 16,-2 2 2-16,-6 1 1 16,-3 5 1-16,-9 5 2 0,-3 0 1 15,-6 3-5-15,-6-5-4 16,-3-1-4 0,4-2 1-16,-1-3-6 0,6-2 0 15,0-3-13-15,6 0-4 16,6 0 4-16,6-1 1 15,6 1 12-15,5 0 3 16,1 6 8-16,0-1 5 16,-3 0 12-16,-3 0 9 15,-6 3 7-15,-6 3 4 16,-6-1-11-16,-9 1-3 16,-9-1-12-16,0-2-2 15,-3-3-5-15,-2-5-3 16,-4-2-18-16,3-4-6 15,6-2-11-15,3 0-4 0,6-2-28 16,4-1-10 0,8-2-26-16,8-3-9 0,16 0-15 15</inkml:trace>
  <inkml:trace contextRef="#ctx0" brushRef="#br0" timeOffset="420">7724 1175 316 0,'0'-5'121'0,"12"2"-66"0,0 3-55 0,-3 3 21 16,3 2 3-16,9 8 7 15,8 3 6-15,7 16 2 16,-3 16-21-16,0 12 7 0,-4 7 3 16,-5-4 0-16,-6 3 1 15,-6 3-8-15,-9-3 0 16,-6-2-3-16,-3-3 0 16,-6-9-9-16,-6-7-3 15,-6-8-11-15,-2-10-2 16,-1-6-45-16,0-5-20 15,-12 0-54-15,10 0-22 16,-1-3-17-16</inkml:trace>
  <inkml:trace contextRef="#ctx0" brushRef="#br0" timeOffset="421">18264 8597 152 0,'-12'0'57'0,"9"0"-30"0,-3 18-5 16,6-12 23-16,0-1-8 15,0-3 1-15,0-2-12 16,0 0-4-16,0 0-13 15,3 6-1-15,3-4-1 0,6-2 5 16,9 3 5-16,6 0-5 16,12-6-2-16,2 3-3 15,4 0-2-15,5 3-3 16,-2-3-2-16,-3 0 1 16,-1 0-1-16,-2 2 2 15,-6-2 1-15,-3 3 3 16,-7-3 1-16,-2 0 5 0,-6 0 5 15,-3 0 4 1,-6 0-2-16,0-3 0 16,0 1-8-1,-6-6-4-15,0 2-2 16,-3 1-6-16,0 3-1 16,0-1-8-16,0 0-2 15,0 1-31-15,0-1-11 16,3 0-33-16,5 1-12 15,7 7-20 1</inkml:trace>
  <inkml:trace contextRef="#ctx0" brushRef="#br0" timeOffset="422">18913 8464 216 0,'-18'-10'82'0,"15"10"-44"0,0 0-36 15,3 0 19-15,0 0-7 16,0 0 2-16</inkml:trace>
  <inkml:trace contextRef="#ctx0" brushRef="#br0" timeOffset="423">18904 8462 396 0,'18'10'1'0,"0"4"-2"0,3 1 5 16,-3 7 2-16,-4 1-7 16,1 1-1-16,-6-3 0 15,-3 1 1-15,-9-1 14 16,-3 3 8-16,-6-6 1 15,-2-2 1-15,-4-3-10 16,-3-2-5-16,3-1-5 16,3-4-3-16,3-1-30 0,3 0-13 15</inkml:trace>
  <inkml:trace contextRef="#ctx0" brushRef="#br0" timeOffset="424">19747 8142 132 0,'0'-3'49'0,"3"3"-26"0,-3 0-7 0,0 0 18 16</inkml:trace>
  <inkml:trace contextRef="#ctx0" brushRef="#br0" timeOffset="425">19752 8150 325 0,'3'10'52'16,"0"3"-26"-16,0 1 0 0,-3 1-2 16,0-1-6-16,0-1-3 15,0 0-8-15,0-2-3 16,0-1 0-16,0-2 0 0,0-2-2 16,0-1 1-16,0-3 0 15,0-2 1 1,0 0-2-16,0 0-2 0,3 0 1 15,3 0 1-15,3-2 1 16,3-1 1-16,3 1-7 16,3 2-2-16,0 0 2 15,3 5 3-15,-1 0-4 16,-2 3 1-16,0 5 1 16,0-2 1-16,-3 2 1 15,-3-2 2-15,-9-1 5 16,-6 1 6-16,-3-1-5 15,-3 1 0-15,-3 0-6 16,0-3-2-16,0-1-16 16,-3-1-4-16,-5-1-12 0,-1-2-3 15,0-3-21-15,0 0-7 16,0-3-37 0,0 0-20-16,3-5 57 15</inkml:trace>
  <inkml:trace contextRef="#ctx0" brushRef="#br0" timeOffset="426">19687 8173 228 0,'-6'-21'88'0,"9"19"-48"0,-3 2-40 0,0 0 16 16,0 0 4-16,6 0 7 15,3-6 1-15,6 1 3 16,3 0-17-16,8 2-6 0,1 0-3 0,6 1-3 15,-3-1-2-15,-3 0-24 16,2-2-11-16,4 0-51 16,-3 2-19-16,-3-2 5 15</inkml:trace>
  <inkml:trace contextRef="#ctx0" brushRef="#br0" timeOffset="427">20178 8128 204 0,'0'22'77'0,"0"7"-42"0,0 8-26 15,0-21 19-15,-3 2-3 0,0 6 0 16,0 0-10-16,0-3-2 15,3 0-7-15,0-2-4 0,0-4-1 16,0-1-12-16,0-4-5 16,0-2-30-16,0-3-10 15,0 1-44 1</inkml:trace>
  <inkml:trace contextRef="#ctx0" brushRef="#br0" timeOffset="428">20125 8187 112 0,'-6'-6'44'0,"3"-10"-24"0,0 8-2 0,3 6 20 15,-3 2-4 1,0 0 3-16,0-3-6 0,0-5 1 16,3 3-18-16,0 0 1 0,0-1-1 15,0 1-5-15,6 0-3 16,3 0-1-16,3-1 1 15,2 1-3-15,1-3-2 16,3 3 0-16,3 2 1 16,3 3-1-16,-3 3-1 15,-3 2-2-15,-4 6 1 16,-2-1 1-16,-6 3 2 16,-3 3 5-16,-9 0 6 15,-3 3-7-15,-3-1-3 16,1-2-2-16,-1-5 1 15,0-1 1-15,3-2 1 0,3-3-7 16,6 1-2-16,3-4-1 16,6 4 4-16,6 2-1 15,2 0 1-15,4 2 0 16,-3 1-2-16,-3 2 7 16,-3 0 3-16,-3-2 14 15,-6-1 7-15,-6 1 0 16,-3 0-2-16,-6-1-7 15,-6-2-1-15,-3 0-10 16,1 0-2-16,-1-3-25 16,3 0-9-16,3 1-32 15,0-1-14-15,3 6-62 16</inkml:trace>
  <inkml:trace contextRef="#ctx0" brushRef="#br0" timeOffset="429">19401 8774 204 0,'-3'3'77'0,"0"10"-42"0,6 3-21 0,-3-11 20 0,0 0-8 16,0 3-1-16,-3 0-12 15,0 3-5-15,3-1-5 16,0 1-3-16,0 0 3 0,0-4-7 16,0 1 1-16,0 0-19 15,0-2-8-15,0-1-37 16,0-2-15-16</inkml:trace>
  <inkml:trace contextRef="#ctx0" brushRef="#br0" timeOffset="430">19351 8713 200 0,'0'-10'74'0,"15"4"-40"0,-24 6-42 0,9 0 12 15,0 0-9-15,6 0 1 16,0 0-27-16,-1 3-11 16,1 0-30-16,3-1-12 15</inkml:trace>
  <inkml:trace contextRef="#ctx0" brushRef="#br0" timeOffset="431">19464 8779 148 0,'0'21'55'0,"3"-5"-30"0,-3-2-12 0,0-9 17 16,0 0-4-16,3 3 2 0,-3-3-12 15,3 1-4-15,-3-1-7 16,0-5-2-16,0 0 1 0,0 0 0 16,0 0 2-16,3-3-3 15,-3-2 0-15,3-6-3 16,0 3-3-16,3-5-1 15,0 0 3-15,-1 2 0 16,1 3 1-16,6 3-3 16,-3 0 2-16,6 10 3 15,-3 6 3 1,-3-1 2-16,0 1-1 0,-3 0-1 16,0-1-1-16,0 1 0 15,-3-3-5-15,0 0 1 16,0-3-11-16,0 0-3 15,0-2-35-15,-3-3-13 16,6 0-28 0</inkml:trace>
  <inkml:trace contextRef="#ctx0" brushRef="#br0" timeOffset="432">19696 8568 176 0,'-3'-19'66'0,"3"22"-36"0,-3-1-24 0,3-2 28 15,0 24-7-15,0 0-7 16,0 2-2-16,0 4-11 16,0-1-6-16,0 2-2 0,0-1 1 15,3-7 2-15,0-2 1 16,0-2 1-16,0-3-16 15,0-3-4-15,0-5-41 16,-3 0-15-16</inkml:trace>
  <inkml:trace contextRef="#ctx0" brushRef="#br0" timeOffset="433">19613 8713 228 0,'-12'-3'85'0,"12"6"-46"0,0-3-37 0,0 0 19 15,0 0-7-15,6 0 0 16,3 0-13-16,5 0-5 16,4-3 2-16,3 1 4 0,0 2 7 15,3 0-34-15,3 0-14 16,-4 0-30-1,1 0-47-15,-6 2 25 16</inkml:trace>
  <inkml:trace contextRef="#ctx0" brushRef="#br0" timeOffset="434">19800 8750 196 0,'0'5'74'0,"0"-2"-40"0,3 0-35 0,3 2 15 0,3 3-1 16,0-3 2-16,0 1-4 15,0-4-1-15,3 1-6 16,0-6-3-16,-1 1 0 0,1-1 1 16,-3-2 1-16,0 2-1 15,-3-2 1-15,-3-1 0 16,-3-2 3-16,-6 3-3 16,0 0-2-16,-3 2-3 15,0 3-1-15,-2 3-1 16,-4 2 0-16,0 6 0 0,0 2 3 15,6 0 0-15,3-2 3 16,3-1-1-16,9 1 2 16,0 0 0-16,3-1 3 15,3 1-10-15,3-3-2 16,0-3-32-16,-1-2-15 16,-2-3-42-1</inkml:trace>
  <inkml:trace contextRef="#ctx0" brushRef="#br0" timeOffset="435">19976 8766 152 0,'0'3'57'0,"15"-6"-30"0,-9 19-21 0,-3-11 15 0,0 6 4 16,-3-1 5-16,0 1-5 15,0 0-3-15,0-1-12 16,0-2-9-16,0 0-1 0,0-3 2 15,0 1 3-15,0-6 2 16,-6 0 1-16,6-3 7 16,-3-2 2-16,6-1-4 15,0-4 0-15,0 2-4 16,5-8 0 0,1 3-3-16,0-1-6 15,0 7-2-15,0-1-28 16,0 2-10-16,0 1-22 15,0 2-6-15,0 1-26 16</inkml:trace>
  <inkml:trace contextRef="#ctx0" brushRef="#br0" timeOffset="436">20128 8750 172 0,'0'0'66'0,"0"5"-36"0,3 17-29 0,-3-17 16 16,2 5 2-16,-2 1 3 15,0-3-5-15,0 0 0 0,0 0-10 16,0-3 0-16,0 0 0 16,0-2-3-16,0 0-3 15,0-3 0-15,0 0-1 0,0-3 0 16,3-5 0-16,3 0-3 16,0-2 2-16,3-1-1 15,0 0-2-15,0 4 3 16,3 1 0-16,3 4-2 15,-3 7 0-15,3 0 2 16,0 3 2-16,-3 0 4 16,-4 0 2-16,1 0-3 15,-3 0-1-15,0 0-10 16,0 0-5-16,0-3-36 16,0-2-16-16,3 2-25 15</inkml:trace>
  <inkml:trace contextRef="#ctx0" brushRef="#br0" timeOffset="437">20419 8740 204 0,'-15'-3'77'0,"9"6"-42"0,-3-1-39 0,6 1 15 16,-2 2 7-16,-4 0 8 15,0 11-9-15,0-2-4 16,3-1-8-16,0 0-2 0,3 0 1 15,6 0-2-15,3 1 1 16,3-4-2-16,3-2 2 16,0-5-2-16,5-3 2 15,1-3-4-15,-6-2-2 0,3-6-3 16,-3 1 1-16,-3-9 3 16,-6 3 1-1,0 3 3-15,-3 0-1 16,0 5-1-16,0 3 1 15,0 2-1-15,3 3-3 16,3 0 0-16,0 8 2 16,0 5 2-16,0 0-2 15,0 1 0-15,0-1 1 16,-1 0 0-16,1-2-11 16,0-1-5-16,3-2-28 15,0-2-11-15,0-6-35 16</inkml:trace>
  <inkml:trace contextRef="#ctx0" brushRef="#br0" timeOffset="438">20663 8568 200 0,'0'21'77'0,"3"5"-42"0,-3 6-30 0,0-14 19 15,0 1 0-15,0 5 3 16,0 5-14-16,0-3-6 16,0 1-4-16,3-3-16 0,0-3-6 15,0-3-70-15</inkml:trace>
  <inkml:trace contextRef="#ctx0" brushRef="#br0" timeOffset="439">19815 8959 144 0,'-12'-16'55'0,"9"11"-30"15,-3-3-7-15,0 5 20 0,0 1-6 16,-3-1 1-16,-3 3-14 15,-2 5-6-15,-1 6-8 16,-3 2-2-16,3 16 1 0,3 3 4 16,3 0 3-16,3 2-4 15,3 3 1-15,3-2-5 16,3-6-2-16,3-5-3 16,-3-6-1-16,3-2-16 15,-3-3-7-15,-3-2-29 16,0-3-12-16,-3-3-20 15</inkml:trace>
  <inkml:trace contextRef="#ctx0" brushRef="#br0" timeOffset="440">19520 9152 256 0,'-6'-8'96'0,"9"8"-52"0,0 0-51 15,12 0 20-15,0-2-3 16,3-1-8-16,3 0 0 15,3 1-2-15,2-1 2 0,1 3 3 16,-3 0-31-16,0 0-14 16,0 0-57-1,-1 0-37-15,-5 0 60 16</inkml:trace>
  <inkml:trace contextRef="#ctx0" brushRef="#br0" timeOffset="441">19836 9150 204 0,'-3'2'77'0,"0"9"-42"0,9 5-43 0,-3-8 12 0,0 0 0 16,0 2 5-16,0 1-1 15,0-1 3-15,-3-2-6 16,0-2-3-16,0-1 1 0,0 0 2 16,0-5 2-16,0 0-3 15,-3 0-1-15,0-5 3 16,3 0 3-16,-3-3 0 15,3-3 0-15,0 3-1 16,3-2 0-16,3-1 0 0,3 0 2 16,0 1-5-16,2 2-3 15,1 3-4-15,3-1 1 16,0 4 1-16,3-1 0 16,-3 3-29-1,6 0-13-15,-3 0-25 0,-4 0-8 16,1 0-9-1</inkml:trace>
  <inkml:trace contextRef="#ctx0" brushRef="#br0" timeOffset="442">20068 9131 168 0,'-9'3'66'0,"6"-3"-36"0,-3 2-26 0,0 4 15 0,0 2-2 16,0 2 1-16,-6 1-3 15,9-1-1-15,0 4-8 16,3-1-4-16,0 0-1 0,9 0 1 15,0-5 1-15,3-5 1 16,0-3 2-16,0-5-5 16,0-3-1-1,-3 0-2-15,0 0 0 0,-3-3 4 16,-3 1 3-16,0-1-2 16,-3 3-2-16,0 3 2 15,0 0 2-15,0 2 2 16,0 3 1-16,3 5-9 15,0 0-4-15,0 3 3 16,3 6 2-16,0-4-1 0,2-2 0 16,1 0-21-16,3-3-8 15,0-5-20-15,6-2-9 16,6-1-21 0</inkml:trace>
  <inkml:trace contextRef="#ctx0" brushRef="#br0" timeOffset="443">20342 9097 212 0,'-6'-11'79'0,"3"14"-42"0,-6-3-28 0,6 2 22 16,-3 6-15-16,-6 3-3 15,3 2 0-15,0 3 2 16,-3-3-8-16,3 1-2 0,4 1 1 16,5-1-3-16,2-4-2 15,7 1 0-15,0-3-1 16,0-3 0-16,-3 0 0 15,3-7-3-15,-3-1 0 0,0 0-3 16,0-2 1-16,0 0-2 16,-3-3 0-16,0 3-1 15,0-1 2-15,6 6 2 16,0 6-1 0,0 4 1-16,0 6 5 15,0 3 1-15,-4-1 19 16,1 3 11-16,-6 0 1 15,-3 1 3-15,-5-4-11 16,-7-2-3-16,-6-5-13 0,-6-3-3 16,0-6-20-16,3-4-5 15,1-6-40-15,5-3-16 16,3-2-58 0</inkml:trace>
  <inkml:trace contextRef="#ctx0" brushRef="#br0" timeOffset="444">21297 7980 184 0,'3'-5'71'0,"-3"5"-38"0,0 0-17 0,0 0 24 15,0 0-12-15,0 5-1 16,0 3-5-16,-3 3 1 15,0 7-13-15,-3 9 8 0,-3 12 2 16,-2 12 1-16,-7 7 2 16,-6 5-2-16,-12 22 2 15,-3 8-4-15,-2 2-2 16,-1 5-3-16,0 6-1 16,1-5 1-16,2-9 2 15,3-15-5-15,7-8 1 0,2-6-5 16,0-12-2-1,6-9-2-15,3-8-3 0,3-7-10 16,4-9-4-16,2-4-31 16,3-4-12-16,0-4-31 15,6-9-10-15,6-2-37 16</inkml:trace>
  <inkml:trace contextRef="#ctx0" brushRef="#br0" timeOffset="445">21884 8157 120 0,'0'-23'46'0,"0"23"-24"0,0-16 7 0,0 13 23 16,0 1-4-16,-3-1-1 15,0 3-18-15,-6 5-7 16,-6 8-13-16,0 9-4 0,0 1-1 15,0 9 0-15,3 0 0 16,6 0-2-16,3-1 1 16,3 1-2-16,9-3 2 15,6-2 0-15,0-6 3 16,6-5 3-16,3-6 2 16,3-7-1-16,-1-6 1 15,1-2-4-15,-3-3 1 16,0-5-1-16,-6-8 3 15,-9-3-3-15,-3 0 1 16,-6-2 10-16,-6 2 8 0,-6-3 2 16,-3 4 1-16,-3 4-16 15,0 0-6-15,3 9-22 16,0-1-8-16,6 6-10 16,3 13-36-1,3 3 7-15,9-4-28 16,3 1-9-16,3-2-2 15</inkml:trace>
  <inkml:trace contextRef="#ctx0" brushRef="#br0" timeOffset="446">22411 8150 184 0,'0'-3'68'0,"6"19"-36"0,-6-22-31 16,0 14 14-16,0 0 18 15,0 6 11-15,0 4-7 16,0 3-2-16,0 0-20 16,0 6-5-16,0-3-2 15,0-3-4-15,0-3-1 0,0-2-1 16,2-2-2-16,1-4-6 15,0 1-1-15,0-3-35 16,0-3-12-16,-3 0-65 16</inkml:trace>
  <inkml:trace contextRef="#ctx0" brushRef="#br0" timeOffset="447">22384 8147 152 0,'-3'-3'57'0,"3"3"-30"15,0-2-32-15,0-4 51 16,3 1-9-16,0-3-9 16,0 0-6-16,6 0-14 15,0 0-3-15,2 0-1 0,1 0 0 16,-3 3 2-16,6 0-3 15,0 2 0-15,-3 1-1 16,9 2-2-16,-6 5 1 16,-3 0-1-16,0 3 4 15,-7 3 5-15,-5-1 4 16,-5 9 4-16,-4-3-7 16,0-1-1-16,-3-1-5 0,0-1-3 15,0 0 2 1,0-5 0-16,3 0-4 15,3-3 1-15,3 1-5 0,3-1 1 16,3-2 0-16,9-1 2 16,-3 4-4-16,12-1 2 15,-3 3 2-15,3 2 3 16,-4 4 0-16,-2 1-1 16,-6 1 12-16,0 0 4 15,-3-3 9-15,-12-2 5 16,3 0-5-16,-12-1-3 15,-3-2-12-15,1 0-4 16,-1-3-15-16,0 1-4 0,-3-1-27 16,9-2-9-16,0-1-48 15,0 3-18-15</inkml:trace>
  <inkml:trace contextRef="#ctx0" brushRef="#br0" timeOffset="448">21291 8787 124 0,'3'13'49'0,"0"-10"-26"0,6 2-14 16,-3 1 16-16,3-6-5 0,3 0-2 16,6-3-6-16,-3 0 0 15,0 1-7 1,-3-9-3-16,-3 3 5 0,-4 0 3 16,-2 0-5-16,-3 0-1 15,-6 3-7-15,-5 0 0 16,-4 0 1-16,0 2 1 15,0 3-2-15,3 3 0 16,0-1 2-16,0 3 2 0,3 6 0 16,3 2 2-16,3 0 4 15,3 3 4-15,3 0-2 16,3 0 2-16,3-3-4 16,6 1 1-16,3-6-3 15,0-3 2-15,3-5-28 16,2-3-11-16</inkml:trace>
  <inkml:trace contextRef="#ctx0" brushRef="#br0" timeOffset="449">21622 8740 200 0,'-6'0'77'0,"-6"2"-42"0,3 4-41 16,6 4 12-16,-3 6 5 0,-3-3 5 15,-3 0-6-15,0 1-3 16,3-4-4-16,0 1-5 0,1-3 1 16,-1 0-34-16,0-3-15 15,3 0-38 1</inkml:trace>
  <inkml:trace contextRef="#ctx0" brushRef="#br0" timeOffset="450">21500 8737 220 0,'3'-3'85'0,"0"3"-46"0,3 3-48 0,0 0 14 16,0 2 4-16,-1 5 3 15,10 1 1-15,-3 2 0 0,3 0-7 16,3-2-4-16,0 0 1 16,0-1-2-16,-3-2 2 0,0 0-40 15,-1-3-16-15,-2-2-47 16</inkml:trace>
  <inkml:trace contextRef="#ctx0" brushRef="#br0" timeOffset="451">21756 8605 216 0,'-3'-22'82'0,"3"28"-44"0,0-6-47 15,0 0 30 1,6 16 5-16,-3 2-4 15,3 6-3-15,-3 5-10 16,3 0-4-16,0 0-1 0,-6-2-5 0,5-1 1 16,-2-5-16-16,0-2-6 15,-3-3-44-15,-3 0-20 16,0-6-4 0</inkml:trace>
  <inkml:trace contextRef="#ctx0" brushRef="#br0" timeOffset="452">21675 8734 256 0,'-3'-8'96'0,"6"6"-52"16,3 2-43-16,0 0 19 0,0-3-9 15,3 0 1-15,3 1-7 16,3-1-3-16,0 0-1 15,6 1-8-15,2 2-3 0,1 0-43 16,-3 0-17-16,-3 0-25 16,-3 0-17-1,-3 0 52-15</inkml:trace>
  <inkml:trace contextRef="#ctx0" brushRef="#br0" timeOffset="453">21896 8726 188 0,'-6'6'71'0,"6"-6"-38"0,0 2-39 16,3 4 47-16,0-4-10 15,3 1-8 1,0 0-6-16,2-1-10 0,1 1-3 0,0-1 0 16,0-2 0-16,0 0 2 15,0-2-3-15,-3-1-2 16,0 1 2-16,-3-1 0 16,-3 0-1-16,0-2 1 15,-3 2-4-15,-3-2 0 16,-3 2 3-16,0 3 1 15,0 0-6-15,-3 3 0 16,3 0 1-16,0-1 1 16,4 4 1-16,-1-1 0 15,3 13 4 1,3-2-2-16,0-3 1 0,3 1-1 16,3-1 1-16,2-2-4 15,4-4 0 1,-3 1-23-16,9-2-10 15,-6-4-28-15,0-2-14 0</inkml:trace>
  <inkml:trace contextRef="#ctx0" brushRef="#br0" timeOffset="454">22024 8740 172 0,'0'2'66'0,"0"-2"-36"0,3 6-26 0,0 4 15 16,0 1 4-1,0 2 3-15,-3 0-7 16,0-2-1-16,0-1-11 0,0-2-2 0,0 0-1 16,0-3-2-16,0 1 1 15,0-6 2-15,0 0 2 16,0 0 5-16,0 0 3 16,5-6-4-16,-2-1-1 15,0 1-4-15,6-7-4 16,3 0-3-1,0 2 0-15,0 3 3 16,0 0-12-16,0 3-3 16,-3 0-32-16,0 2-10 15,-6 0-54 1</inkml:trace>
  <inkml:trace contextRef="#ctx0" brushRef="#br0" timeOffset="455">22178 8763 164 0,'0'3'63'0,"0"2"-34"0,0 11-23 16,0-11 17-16,3 6-1 15,0 0 4-15,-3-3-5 16,0 0-3-16,0-3-10 16,0 0-3-16,0-2 1 0,0-3-3 15,0 0 0-15,0 0-1 16,3 0 1-16,3-8-4 15,0-3 0-15,3-2 1 16,0 2 0-16,6-2-3 0,-3 3 2 16,3 2 1-16,0 0 2 15,-3 2-1-15,-1 4-1 16,-2 2 5 0,0 2 4-16,-3 9-1 0,0 2 1 15,-3 0-5-15,0-2-1 16,0 0-12-16,0-3-4 15,-3 0-32-15,9-1-10 16,-3-1-47 0</inkml:trace>
  <inkml:trace contextRef="#ctx0" brushRef="#br0" timeOffset="456">22512 8740 204 0,'-12'-8'77'0,"9"2"-42"0,-3 4-32 15,6 2 15-15,-9 2-5 16,3 4 2-16,-9 2-4 16,6 5 1-16,-6 3-7 15,3 0-3-15,4-1 1 0,2 1-2 16,3-2 2-16,3-1 0 16,3-3 1-16,3-4-2 15,2-1 1-15,4-5-2 16,0-3 2-16,-3 1-2 15,0-4-1-15,0-4 1 16,-3 2 1-16,3-8 1 16,0 3-4-16,-6 2 1 15,0 3 0-15,3 3 2 16,0 2-3-16,-3 9-2 16,3-4-1-16,0 9 0 15,8-1 5 1,-5 1-1-16,-3-3 0 15,6 0-6-15,-3 0-1 16,0-3-35-16,0-2-14 16,0-3-42-1</inkml:trace>
  <inkml:trace contextRef="#ctx0" brushRef="#br0" timeOffset="457">22732 8515 212 0,'0'2'79'0,"-18"9"-42"0,18 18-34 16,6-10 15-16,-6 7 8 15,-6 6 9-15,6 5-17 16,9 0-7-16,-3-3-7 16,0 1-4-16,3-4 1 0,3-4-30 15,-3-3-13-15</inkml:trace>
  <inkml:trace contextRef="#ctx0" brushRef="#br0" timeOffset="458">21771 8972 136 0,'12'-10'52'0,"-7"5"-28"0,-2-3-11 16,0 5 19-16,-3-2 2 16,0-1 4-16,-3-2-8 0,0 3-3 15,-2 0-15-15,-4 0 3 0,0 2 3 16,0 6-13-16,-3 4-4 16,0 7 1-16,6 7 0 15,-3 8 4-15,3 0 1 16,3 0-3-16,0 0-3 15,3-2 0-15,0-1 1 16,3-5-3-16,0-2-2 16,-3-3-36-16,3-6-14 15,-3-4-61 1</inkml:trace>
  <inkml:trace contextRef="#ctx0" brushRef="#br0" timeOffset="459">21553 9126 260 0,'-6'-8'99'0,"9"5"-54"0,3-2-42 16,0 5 21-16,3-5 3 15,6 2 8-15,6-2-18 16,0-1-7-16,3 1-7 16,-4-3-11-16,4 6-5 0,3-6-37 15,-3 2-15-15,-3 1-60 16</inkml:trace>
  <inkml:trace contextRef="#ctx0" brushRef="#br0" timeOffset="460">21854 9089 192 0,'-12'0'74'0,"27"10"-40"0,-6 9-38 0,-6-11 15 15,0 0 12-15,-3 2 9 16,0-2-7-16,0 0-5 15,0 0-11-15,0 0-4 0,0-3-1 16,0-5 0-16,0 3 0 16,0-3 0-16,0-5-2 15,0-3-4 1,3-3 4-16,0 1 0 16,3-4 2-16,0-4 2 15,3-1-5-15,0 9-3 16,-1 2-13-16,1 0-5 15,0 11-25-15,6-1-8 0,-3 1-48 16</inkml:trace>
  <inkml:trace contextRef="#ctx0" brushRef="#br0" timeOffset="461">22012 9110 184 0,'-12'0'68'0,"6"5"-36"0,-9 3-31 16,12 0 14-16,-3 0-2 15,0 0 5-15,0 3-10 16,3-1-2-16,3-2-4 16,0 0-2-16,6-3 3 0,0 1 2 0,3-4 2 15,0-4-3-15,6-1-3 16,-9-5-5-16,6 3 0 16,-3-3 2-16,-3 3 1 15,-3 2 12-15,2 0 5 16,-5 3-4-16,0 0-2 15,3 6-1-15,0-1 1 16,0 3-5-16,3 0-3 16,0 0-4-16,6 0 1 15,0-6-19-15,0 1-9 16,3-3-29-16,0-3-11 16,0-2-19-1</inkml:trace>
  <inkml:trace contextRef="#ctx0" brushRef="#br0" timeOffset="462">22229 9121 192 0,'0'-16'71'0,"-3"13"-38"0,0-2-28 0,3 5 19 0,-3 0-6 16,-3 2-1-16,0 1-3 15,-3 8 1-15,3-3-8 16,0 2-4-16,0 1-2 0,3-1 3 16,3 1 5-16,0-1-7 15,3-2-1-15,3-2-1 16,3-4 2-16,0 1-3 15,-6-3 0-15,9 0-1 16,-6-3-2-16,-3 1 0 16,0-1 0-16,-3-2 7 15,0 2 3-15,0 0-3 0,0 1-2 16,0 2-3-16,0 0-1 16,3 8-1-1,6 5 0-15,6 8 9 16,-3 0 6-16,-3 1 21 0,-3 1 10 15,-3 1-7-15,-6 0-3 16,-9-3-10-16,-3-2-1 16,-9-3-17-16,-9-6-4 15,-3-2-36-15,1-3-14 16,-1-5-85 0,6-5-59-16,6-3 81 15</inkml:trace>
  <inkml:trace contextRef="#ctx1" brushRef="#br1">8093 10227 403 0,'0'0'17'0,"0"0"5"0,0 0-22 0,0 0 0 0,0 0 0 0,0 0 0 16,0 0 93-16,0 0 15 0,0 0 2 0,0 0 1 0,-3-6-23 0,3 6-5 16,0 0-1-16,0 0 0 0,0 0-30 0,0 0-7 0,0 0-1 0,0 0 0 15,0 0-12-15,0 0-2 16,0 0-1-16,0 0 0 0,0 0 5 0,0 0 1 0,0 0 0 0,0 0 0 15,0 0-3-15,0 0 0 0,0 0 0 16,0 0 0-16,0 0-12 0,0 0-4 0,0 0 0 16,0 0 0-16,0 0-4 0,0 0-2 0,0 0 0 0,0 11 0 15,-3-6 14-15,3 3 2 0,0 0 1 0,0 3 0 16,0-1-27-16,0 1 0 0,0-1 0 0,0 4 0 16,0-1 0-16,-3 0 10 0,3-2-2 0,0 2-8 15,0 0 16-15,0 0-4 0,0 1-1 0,0-1 0 16,0 0 1-16,-3 0 1 0,6 3 0 0,-3-3 0 15,-3 3 16-15,3-3 3 0,0 3 1 0,3 0 0 16,-3 0-33-16,0 0 0 0,3-3-12 0,-3 3 3 16,0 3 21-16,0-1 4 0,3 1 0 15,-3-1 1-15,0-2-5 0,0 2 0 0,0-2-1 16,-3 3 0-16,3-1-1 0,0-2 0 0,0 3 0 16,-3-6 0-16,3 3-10 0,0-3 0 15,0 0 9-15,0 1-9 0,0-4 0 0,0-2 8 16,-3 0-8-16,6 0 0 0,-3-8 0 0,0 0 9 15,3 5-9-15,-3-5 0 0,0 0 9 0,0 0-9 0,0 0 0 16,0 0 9-16,6 0-89 0,-6 0-19 16,6-2-3-16,-3-1-1 0</inkml:trace>
  <inkml:trace contextRef="#ctx1" brushRef="#br1" timeOffset="803.671">8087 10197 741 0,'0'0'32'16,"0"0"8"-16,0 0-32 0,0 0-8 0,0 0 0 0,0 0 0 0,0 0 49 16,0 0 8-16,0 0 2 0,0 0 0 0,6-2-9 0,-6 2-2 0,0 0 0 15,6-3 0-15,-6 3 8 0,9 0 2 0,-3 0 0 0,0-3 0 16,0 3-31-16,3 0-7 0,0 0 0 0,0 3-1 16,0-3 3-16,3 0 1 0,0 0 0 0,-1 0 0 15,4 0 4-15,-3 0 1 0,3 3 0 0,0-1 0 16,0 1-5-16,3 0-1 0,0-1 0 0,-1 1 0 15,1 0-14-15,3-1-8 0,-3-2 10 16,0 0-10-16,3 3 12 0,0 0-4 16,-1-3-8-16,1 0 12 15,0 0 2-15,0 0 0 0,3-3 0 0,-3 3 0 16,2-3 2-16,1 3 0 0,3-2 0 0,-3 2 0 0,0-3-2 16,-1 0 0-16,4 3 0 0,-3-2 0 15,-3-1-14-15,3 0 0 0,-3 1 0 0,-4-1 0 16,4 3 0-16,-3-3 0 0,-3 1 0 15,0 2 0-15,3-3 8 0,-6 1-8 0,2-1 0 16,1 3 0-16,-3 0 0 0,0 0 0 0,-3 0 0 16,0 0 0-16,0 0 9 0,-3 0-9 15,3 0 8-15,-3 3-8 0,-6-3 0 0,3 0 0 0,3 2 8 16,-6-2-8-16,0 0 0 0,0 0-17 0,0 0 4 0,9 3-543 16,-9-3-108-16</inkml:trace>
  <inkml:trace contextRef="#ctx1" brushRef="#br1" timeOffset="1712.254">8424 10941 345 0,'0'0'31'0,"0"0"-31"0,0 0 0 0,0 0 0 0,0 0 112 0,0 0 16 0,0 0 3 15,0 0 1-15,0 0-72 0,0 0-15 0,0 0-2 0,0 0-1 16,0 0 7-16,0 0 2 0,6 0 0 0,0-3 0 16,-6 3-7-16,9-2-2 0,-1-1 0 0,1 0 0 15,-3 3-14-15,0-2-2 0,0 2-1 0,0 0 0 16,3 0-13-16,-3 0-4 0,3 0 0 0,-3 0 0 16,3 0 4-16,0-3 1 0,0 3 0 0,0 0 0 15,3 0 7-15,-1 0 0 0,1 0 1 0,0-3 0 0,0 3-6 16,0 0-2-16,3-2 0 15,0 2 0-15,-6-3-13 0,6 3 8 0,-3 0-8 16,0 0 0-16,-1 0 12 0,1 0-4 16,-3 0-8-16,3 3 12 0,0-1-3 0,0-2-1 15,0 3 0-15,-3-3 0 0,0 3-8 0,0-1 0 16,0-2 9-16,0 0-9 0,-1 0 0 0,1 3 8 16,3 0-8-16,0-3 0 0,-3 0 10 15,3 0-2-15,-3 0-8 0,0 0 12 0,3 0-12 16,-3 0 11-16,0 0-11 0,0 0 10 0,0 2-10 15,-1-2 0-15,1 3 0 0,-3 0 8 0,0-3-8 16,3 5 8-16,-3-3-8 0,3 1 8 0,-3 0 0 16,3-1-8-16,-3 4 12 0,0-4-4 0,3 4-8 15,-3-4 0-15,0 1 9 0,3 0-9 0,0-1 12 16,-3 1-1-16,2 0-1 0,-2-3 0 0,3 2-10 16,0-2 0-16,0-2 0 0,0 2 0 0,0-3 0 15,0 0 0-15,-3 1 0 0,3 2 8 0,0-6-47 16,-3 6-9-16,3-2-3 0,-3 2-458 0,0 0-92 15</inkml:trace>
  <inkml:trace contextRef="#ctx1" brushRef="#br1" timeOffset="2463.92">8251 10189 687 0,'0'0'30'0,"0"0"7"0,0 0-29 0,0 0-8 0,0 0 0 15,0 0 0-15,0 0 62 0,0 0 11 0,0 0 3 0,3 6 0 0,0 2-20 0,-3 0-3 16,-3 0-1-16,-3 2 0 0,0 3 0 0,-3 1 0 16,0-1 0-16,-3 3 0 0,-3 2-21 0,4-2-5 15,-4 0-1-15,3 3 0 0,-3-4-16 0,3 1-9 0,-3 0 10 16,3-3-10-16,3 1 32 0,-3-1 1 0,3-3 0 0,1 1 0 16,2-3-33-16,0 0 0 0,0-3 0 0,3 0 0 31,3-5-25-31,0 0-12 0,0 0-3 0,0 0 0 15,0 0-36-15,0 0-7 0</inkml:trace>
  <inkml:trace contextRef="#ctx1" brushRef="#br1" timeOffset="2762.424">8477 10224 115 0,'0'5'10'0,"-6"3"-10"0,3-3 0 0,-3 3 0 16,0 3 128-16,-2 0 23 0,-4 2 5 0,3 0 0 0,-3 0-78 15,-3 3-16-15,-3 0-3 0,0 0-1 0,0 2 11 0,0 1 3 16,-2-1 0-16,-1 4 0 0,-3-4-10 0,3 1-2 16,0-1 0-16,0 3 0 0,1-2-39 15,2 2-8-15,0-5-1 0,0 2-1 0,3-2-11 0,3-3 0 16,3 3 0-16,-3 0 0 0,3-3-12 0,4-2 1 15,-4 0 1-15,6-1 0 16,0-2-57-16,0-3-11 0,3-5-2 16</inkml:trace>
  <inkml:trace contextRef="#ctx1" brushRef="#br1" timeOffset="3037.886">8677 10261 172 0,'0'0'16'0,"0"0"-16"0,0 0 0 0,0 0 0 0,-6 3 131 0,3 5 23 0,-3-1 5 16,-3 1 1-16,0 3-104 0,-3 0-21 0,0 4-4 0,-3 1-1 0,0 0 47 0,-2 3 10 15,2-1 1-15,-6 3 1 0,0 3-9 0,0 0-1 0,-3 2-1 0,1 1 0 16,-7 2-30-16,6-3-5 0,-3 4-2 0,3-1 0 0,-5-3-22 15,8-2-5-15,0-3-1 0,3 0 0 16,3-2-13-16,0-1 0 0,3-2 0 0,0-3 0 16,6 1 0-16,4-6-8 0,2-8 8 0,0 0-13 15,0 0-48 1,2 2-10-16,7 1-1 0</inkml:trace>
  <inkml:trace contextRef="#ctx1" brushRef="#br1" timeOffset="3319.683">8912 10306 1083 0,'0'0'48'0,"0"0"10"0,0 0-46 0,0 0-12 0,0 0 0 0,3 10 0 0,-6-2 0 0,-3 3 0 0,0 0 0 0,0 2 0 16,-6 0 0-16,0 3 12 0,-6 0-2 15,3 0 0-15,-2 2 66 0,-4 3 12 0,-3-2 4 0,0 2 0 16,3 3-13-16,-3-3-3 0,-2 3 0 0,-1 0 0 15,3-1-34-15,-3 1-7 0,3 0-2 0,4 0 0 16,-4-3-22-16,3 0-11 0,3-2 10 0,3-3-10 16,-3 0 0-16,6-3 0 0,1 0 0 0,2-5 0 15,0 0-13-15,3-3-6 0,3 0-1 0,3-5 0 16,0 0-34 0,0 0-7-16,0 0-2 0,6-5 0 0,3 0-25 15,3-3-4-15,-1 0-2 0,1-3 0 0,3-2-7 16,3 0-2-16</inkml:trace>
  <inkml:trace contextRef="#ctx1" brushRef="#br1" timeOffset="3566.753">9046 10369 345 0,'0'0'31'0,"3"-2"-31"0,-3 2 0 0,9 0 0 0,-9 0 165 0,0 0 27 16,0 0 6-16,0 0 1 0,-3 8-124 0,-3 2-25 15,0 1-5-15,-3-1-1 0,0 4 1 0,-3 2 0 16,-3-1 0-16,0 1 0 0,-6 3 14 0,4-1 2 15,-4 1 1-15,0 2 0 0,0 3 1 0,-3-3 0 16,0 5 0-16,4-2 0 0,-1-3-31 0,3 1-5 16,0-4-2-16,3 1 0 0,0-1-25 0,0-2 8 0,4-3-8 0,2 1 0 15,0-4 0-15,3-2 0 16,0 0 0-16,3-3-11 16,3-5-36-16,0 0-7 0,0 0-2 15,0 0-476-15,6 0-96 0</inkml:trace>
  <inkml:trace contextRef="#ctx1" brushRef="#br1" timeOffset="3770.839">9120 10610 921 0,'0'0'82'0,"0"0"-66"0,-3 5-16 0,0 1 0 16,-3 2 104-16,0 0 18 0,0 2 3 0,-3 3 1 15,-2-2-91-15,-1 2-19 0,-3 3-3 0,3-3-1 16,-3 3 20-16,-3 0 4 0,3 0 1 0,0-3 0 15,-3 3 21-15,4-3 4 0,-1 1 1 0,3-4 0 0,0 3-35 16,0-2-6-16,3 0-2 0,3-4 0 16,0 1-98-16,0-2-20 15,6 2-4-15</inkml:trace>
  <inkml:trace contextRef="#ctx1" brushRef="#br1" timeOffset="8792.861">9129 11139 403 0,'0'0'36'0,"0"0"-36"0,0 0 0 15,0 0 0-15,0 0 35 0,0 0 0 0,0 0 0 0,0 0 0 0,0 0-7 0,0 0-2 16,0 0 0-16,0 0 0 0,0 0 7 0,0 0 2 0,0 0 0 0,0 0 0 16,0 0 8-16,0 0 1 0,0 0 1 15,0 0 0-15,0 0-9 0,9 3-1 0,0-3-1 0,-3 3 0 16,-6-3-11-16,0 0-3 0,3 5 0 0,3-2 0 15,-6-3-20-15,3 5-15 0,0 3 3 0,-3 0 0 16,3 2-9-16,-3-2-2 0,-3 3 0 0,3-1 0 16,-6 1 11-16,0 0 3 0,0 2 0 0,0-5 0 15,0 2 9-15,0-2 0 0,0 0-9 16,0 0 9-16,-3 0 0 0,3 0 0 0,0 0 0 16,0-3 0-16,0-2 0 0,3 2 8 15,3-5-8-15,0 0 8 0,0 0 7 0,0 0 1 0,0 0 0 16,0 0 0-16,0 0 0 0,0 0 1 15,0 0 0-15,0 0 0 0,0 0 3 0,3 0 0 0,6-2 0 16,0 2 0-16,3 0-7 0,-3 0-1 0,0 0 0 16,-3 0 0-16,-6 0-12 0,9 0 0 0,3 0 8 15,-3 2-8-15,0-2 0 0,0 3 0 0,0-3 0 0,-3 2 0 16,0-2-35-16,-6 0-9 0,0 0-3 16,0 0 0-16</inkml:trace>
  <inkml:trace contextRef="#ctx1" brushRef="#br1" timeOffset="9180.851">9260 11155 561 0,'-6'13'24'0,"6"-10"7"0,0-3-31 0,-3 8 0 0,0 0 0 0,0 3 0 15,3-4 11-15,-6 4-11 0,3-3 12 0,-3-3-12 0,3 3 0 0,3-8 0 0,0 6 0 16,0-6 0-16,-6 5 14 0,6-5-4 0,-3 8-1 0,3-8 0 15,0 0 3-15,0 0 1 0,0 0 0 0,0 0 0 16,0 0-13-16,0 0 8 0,9 2-8 0,0 1 0 16,0-6 0-16,-3 3 0 0,3 0 0 0,-3 0 0 0,0-2 0 0,3 2 0 15,-9 0 0-15,9 0 0 16,0 0-16-16,-3 0-8 16</inkml:trace>
  <inkml:trace contextRef="#ctx1" brushRef="#br1" timeOffset="9689.532">9335 11139 403 0,'0'0'36'0,"0"0"-36"16,0 0 0-16,0 6 0 0,0 2 103 0,-3 0 13 0,0-1 4 0,3 4 0 0,-3 2-38 15,0 0-7-15,0 1-2 0,0-4 0 16,0 4-21-16,3-1-5 0,0 0-1 0,0-5 0 16,0 3-9-16,-3-4-1 0,6 1-1 15,-3 3 0-15,3-3-23 0,-3 0-12 0,0-8 12 16,3 8-12-16,0-3-8 0,-3-5-9 0,0 0-2 0,0 8 0 15,0-8-114-15,0 0-23 0</inkml:trace>
  <inkml:trace contextRef="#ctx1" brushRef="#br1" timeOffset="12649.174">11082 11171 115 0,'0'0'0'0,"0"0"10"0,0 0-10 0,0 0 0 0,0 0 0 0,0 0 0 15,0 0 140-15,0 0 25 0,0 0 6 0,3-8 1 0,0 3-105 0,-3 5-21 0,0 0-4 16,6-5-1-16,-6 5 1 0,6-6 0 0,-3 1 0 16,-3 5 0-16,9 0-24 0,-9 0-5 0,5-3-1 15,-5 3 0-15,9 0-12 0,-9 0 9 0,6 3-9 16,-6-3 8-16,0 0-8 0,6 5 0 0,0 1 0 0,0-1 8 16,-6-5 2-16,0 8 0 0,3 0 0 15,-3 2 0-15,-3-4 8 0,0 2 2 0,0-1 0 0,0-1 0 16,-3 2 12-16,0-3 4 0,0 3 0 0,3-3 0 15,-2-2-24-15,2 0-12 16,-3-1 12-16,6-2-12 0,0 0 8 0,0 0-8 0,0 0 0 16,0 0 0-16,0 0 0 0,0 0 0 0,0 0 0 15,0 0 0-15,6 5 0 0,2 1 0 0,-2-1 0 16,3-2 0-16,-9-3 0 0,9 5 0 0,0 0 0 16,-9-5 0-16,6 6 0 0,0 2 0 0,-3-3 0 15,-3-5 0-15,0 0 8 0,0 0 5 16,3 8 1-16,-3-8 0 0,-3 8 11 0,0-3 3 0,-3 3 0 15,0-5 0-15,-3-1-12 0,3 1-3 0,-3 2 0 16,3-2 0-16,-2-3-13 0,-1 0 0 0,3 0 0 16,0 2 0-16,3-2-27 0,3 0-8 0,-6 0-1 15,6 0-1-15,0 0-59 0,0 0-11 0,0 0-2 16</inkml:trace>
  <inkml:trace contextRef="#ctx1" brushRef="#br1" timeOffset="13105.943">11213 11190 115 0,'0'0'0'0,"0"0"10"16,0 0-10-16,0 0 0 0,0 0 0 0,6-3 0 0,-6 3 200 0,0 0 39 0,6-3 7 15,-3 1 2-15,3-4-155 0,-3 4-30 0,2-1-7 0,1 0 0 16,0 1-16-16,0 2-4 0,0-3 0 0,0 3 0 16,-3 0-36-16,3 0-8 0,0 0-2 0,-6 0 0 15,0 0 10-15,3 5 0 0,3 3 0 0,-6 0-8 16,0-2 8-16,-3 4 0 0,0 1 0 0,0-1 0 0,0-2 0 15,-3 6 0-15,0-4 0 0,0 1 0 0,-3-3 0 0,3 2 0 16,-3-2 0-16,4-3 0 16,-1 3 0-16,0-2 11 15,3-1-3-15,3-5 0 0,0 0-8 0,0 0 0 0,0 0 0 16,0 0 8-16,0 0 1 0,0 0 0 0,0 0 0 0,0 0 0 16,0 0 13-16,0 0 2 0,6 3 1 15,6-3 0-15,-4 2-12 0,1-2-2 0,0 0-1 16,0 0 0-16,3 3-10 0,-3-3 0 0,0 0 0 15,3 0 0-15,-3 0 0 0,0 3-14 0,0-1 3 0,0-2-424 16,-3 5-85-16</inkml:trace>
  <inkml:trace contextRef="#ctx1" brushRef="#br1" timeOffset="14242.823">13564 11073 669 0,'0'0'29'0,"0"0"7"15,0 0-28-15,0 0-8 0,0 0 0 0,0 0 0 0,0 0 45 0,0 0 8 0,0 0 2 0,0 0 0 16,0 0-7-16,0 0-2 0,0 0 0 0,0 0 0 16,0 0 8-16,0 5 2 0,-3 3 0 0,0 0 0 15,0-2-12-15,0 2-3 0,0 0 0 0,0 2 0 16,0-2-17-16,0 3-4 0,0-3-1 0,0 0 0 15,0-1 0-15,0-1 0 0,1-4 0 0,-1 4 0 0,3-1-10 16,0-5-1-16,0 0-8 0,0 0 12 0,0 0-12 0,0 0 9 16,0 0-9-16,0 0 8 0,0 0-8 0,0 0 0 15,0 0 0-15,0 0 8 0,5 3 0 0,1-6 0 16,-6 3 0-16,9-3 0 0,0 3-18 0,-3-5-4 16,0 2-1-16,0 3 0 15,0 0-13-15,0 0-4 0,-6 0 0 0,6 0 0 16,3 3-16-16,-3 0-4 0,-6-3-1 0,3 0 0 15,-3 0-7-15,6-3 0 0,-6 3-1 0,0 0 0 16,0 0-24-16,0 0-5 0</inkml:trace>
  <inkml:trace contextRef="#ctx1" brushRef="#br1" timeOffset="14669.253">13624 11060 172 0,'0'0'8'0,"0"0"1"0,0 0-9 0,0 0 0 0,0 0 0 0,0 0 0 0,0 0 154 16,0 0 29-16,0 0 5 0,0 0 2 0,0 0-120 0,0 0-24 15,0 0-5-15,3 8-1 0,-3 2 8 16,0-2 0-16,-3 0 1 0,3 3 0 0,-3 2 2 0,0 3 0 16,3-3 0-16,-3 1 0 0,0-1-13 15,0 3-2-15,3-3-1 0,0 0 0 16,0-2-25-16,-3-1-10 0,3 3 8 0,0-5-8 15,3 0 0-15,-3-8 0 0,0 8 0 0,0-8 0 0,0 0-12 16,3 6-4-16,-3-6 0 0,6 5-1 0,-6-5-36 0,0 0-7 16,0 0-2-16,0 0-514 0</inkml:trace>
  <inkml:trace contextRef="#ctx1" brushRef="#br1" timeOffset="14933.865">13734 11155 633 0,'6'3'56'0,"-6"-3"-44"0,0-5-12 0,0 2 0 0,0 3 79 0,0 0 13 16,0 0 4-16,0 0 0 0,0 0-77 0,0 0-19 0,0 0 0 15,-6 8 0-15,3-3 0 0,0 3 0 0,0 0 0 0,-3 0 0 16,3 0 43-16,-3 0 11 16,3 0 2-16,0 2 1 0,0-2-10 0,0 3-3 15,3-11 0-15,0 10 0 0,3 1-22 0,-3-11-5 0,0 0-1 0,6 8 0 16,3 0-16-16,3 0 0 0,-3-5 0 0,-3-1 0 15,0-2 0-15,3 0-12 0,0-2 3 0,0-4 1 16,-1 1 8-16,-2-3-8 0,0 0 8 0,0-3-8 16,0 1 8-16,-3-1 0 0,3 1 8 0,-3-4-8 15,-3 4 15-15,0-1-2 0,-3-2 0 0,0 5 0 16,0 0 3-16,-3 3 0 0,-3-3 0 0,3 3 0 16,-2-1 9-16,-1 1 3 0,-3-3 0 0,3 6 0 15,0-1-28-15,0 3 0 0,0 3-9 0,0-1 9 16,0-4-24-16,0 4 1 0,0 3 1 0,6-2-642 15</inkml:trace>
  <inkml:trace contextRef="#ctx1" brushRef="#br1" timeOffset="17081.196">16312 11092 115 0,'0'0'10'0,"0"0"-10"0,0 0 0 0,0 0 0 0,0 0 135 0,0 0 25 0,0 0 4 16,0 0 2-16,6-6-74 0,-1 4-14 0,-5 2-3 0,0 0-1 16,0 0-22-16,0 0-4 0,0 0 0 0,0 0-1 15,0 0-7-15,0 0-2 0,-5-3 0 0,-1 0 0 16,6 3-17-16,-3 0-3 0,-3-2-1 0,0 2 0 16,6 0 3-16,-6 0 0 0,0 0 0 0,-6 2 0 15,0-2 0-15,3 3 0 0,6 0 0 0,-3-1 0 16,-3 1 6-16,0 2 2 0,3 1 0 0,0-4 0 15,6-2-8-15,-3 3 0 0,-3 5-1 0,3-3 0 16,3-5-7-16,-3 5-2 0,0 1 0 0,1-1 0 0,2-5-10 16,2 5 0-16,-4 3 0 0,2 0 0 0,2-2 0 15,1-1 0-15,0 0 0 0,-3 0 0 0,0-5 0 0,6 6 0 16,3-1 0-16,-3 0 0 0,-3 1 0 16,3-1 0-16,3 3 0 0,0-3 0 0,0 3 0 15,3 0 0-15,-6-3-11 0,3 3 11 0,3-3 0 0,0 1 0 16,-6 2 0-16,0-3 0 0,-4 3 0 0,4-3 0 15,0 6 0-15,-3-3 0 0,-3-8 0 0,0 8 14 16,3 0-2-16,-3 0 0 0,-3-3 4 16,0 0 0-16,3-5 0 0,-6 8 0 0,-2-3-8 15,2-2 0-15,6-3-8 0,-6 3 12 0,-3 2-4 0,0-5-8 16,3 3 11-16,-3-3-11 0,-3-3 0 0,6 3 0 16,0-3 0-16,-3 3 0 0,0-2 0 0,0 2 0 15,3-6 0-15,0 1 0 0,3 2 0 0,-3-2 0 16,0-3 0-16,3 0 0 0,3 3 9 0,0-3-9 15,-2 0 0-15,2 0 9 0,8-2 0 0,-5-1 0 0,0 3 0 16,0-3 0-16,3 1-9 0,0-1 0 16,0 3 0-16,3-2 0 0,-6-3 0 0,6 2 0 15,0 0 0-15,-3 3 0 0,-3-2 0 0,3 2 0 16,0-3 0-16,-3 1 0 0,0 2 0 0,0 3 0 0,0-3 0 16,3 0 0-16,-3 0 0 0,0 2-11 0,-6 1 1 15,3 5 0-15,3-5-42 16,-3 5-8-16,-3-3-1 0,0 1-693 0</inkml:trace>
  <inkml:trace contextRef="#ctx1" brushRef="#br1" timeOffset="20542.419">8596 10830 57 0,'0'0'0'0,"0"0"0"0,0 0 0 0,0 0 0 0,0 0 110 0,0 0 17 16,3-6 3-16,-3 6 1 0,3-5-64 0,-3 5-13 0,0-5-2 0,0 5-1 16,0 0 6-16,6-5 2 0,-6 5 0 15,0 0 0-15,0-6 7 0,0 6 2 0,0 0 0 16,0 0 0-16,0 0-28 0,0 0-4 0,0 0-2 0,0 0 0 15,0 8-9-15,0 0-1 0,0 3-1 0,-3-3 0 16,0 2 3-16,0 1 1 0,-3 2 0 0,0 0 0 16,0 1 2-16,3-1 1 0,-2 0 0 15,-1 0 0-15,0 0-11 0,3 1-3 16,0-1 0-16,-3 0 0 0,3-2-7 0,0-3-1 16,0 2-8-16,0 1 12 0,0-1-12 15,0-4 9-15,3 2-9 0,-3-3 8 16,3 0 0-16,0-5-8 0,-3 6 12 0,3-6-4 15,0 0 0-15,0 0-8 0,0 0 12 0,0 0-4 16,-3 5 3-16,3-5 0 0,0 0 0 0,0 0 0 16,0 0-2-16,0 0 0 0,0 0 0 0,3-5 0 15,0-6-9-15,-3 6 0 0,3-1 9 16,0-2-9-16,0 1 12 0,-3-1-3 0,3 2 0 0,0-2 0 16,0-2-9-16,0 2 0 0,0 0 9 15,3 0-9-15,-3 0 8 0,3 0-8 16,-3-3 8-16,0 4-8 0,2 1 0 0,-2-2 0 15,3-2 0-15,-3-1-8 0,3 3 8 0,-3 0 0 16,3-2 0-16,0-1 0 0,0 3 0 0,-3-2 0 16,3 2 0-16,-3 0 0 0,0 0 0 0,3 2 0 0,-3 1 0 15,0 3 0-15,-3 2 0 0,0 0 0 16,0 0 0-16,0 0 0 0,6-3 0 0,-6 3 0 16,0 0 0-16,0 0 0 0,6 5 0 15,-3 0 0-15,-3-5 9 0,3 8-9 0,3 3 28 16,-3 2-2-16,0-2 0 0,-3 2 0 0,3 3-4 15,0-3-1-15,6 0 0 0,-6 1 0 0,0-1-10 16,0 0-3-16,2-2 0 0,1-1 0 0,0 1-8 16,-3-3 0-16,3 0 0 0,0 0 0 0,-3 0 0 15,3-3 0-15,0-2 0 0,0 2 0 0,-6-5-24 16,0 0-8-16,0 0 0 0,0 0-562 0,6 0-112 0</inkml:trace>
  <inkml:trace contextRef="#ctx1" brushRef="#br1" timeOffset="21317.105">8620 10922 403 0,'0'0'36'16,"0"0"-36"-16,0 0 0 0,0 0 0 0,0 0 79 0,0 0 9 0,-3-5 1 15,3 0 1-15,0 5-31 0,-3-5-7 0,0-1 0 0,3 6-1 16,0 0-9-16,0 0-2 0,0-5 0 0,0 5 0 15,0-3-6-15,0 3-2 0,0 0 0 0,0 0 0 16,0 0-4-16,0 0-2 0,0 0 0 0,0 0 0 16,0 0-5-16,0 8-1 0,0 0 0 0,0 3 0 15,0-1 1-15,0 1 0 0,3 2 0 0,-3-2 0 16,3 5 3-16,0-3 0 0,-3 0 0 0,0 3 0 16,3 2-4-16,-3 1-1 0,3-1 0 15,0 1 0-15,-3 0-7 0,3-1 0 16,3 1-1-16,-3-1 0 0,-3 3 4 0,0 0 1 0,3 1 0 15,0-1 0-15,0-3-1 0,-3 3 0 0,3 1 0 16,-3 1 0-16,6-1-5 0,-6-1-1 0,0 0 0 16,0 3 0-16,0 0 3 0,0-1 1 15,0 1 0-15,0 0 0 0,-3-3-13 0,3 3 0 16,3-3-12-16,-6-2 12 0,0 4 0 0,0-1 0 16,3-4 0-16,-3 1 9 0,0-3-9 15,0 2 0-15,0-2 0 0,0 0 0 0,0 0 0 16,0-3 0-16,0 0 0 0,0 3 0 0,3-5 0 15,-3 2 0-15,0-3 0 0,3 4 0 0,-3 2 0 16,0-3 0-16,0 0 0 0,-3 3 0 0,3 0 8 16,0 2 0-16,-3-5 0 0,3 3 0 15,-3 0-8-15,3 3-11 0,-2-3 3 16,2 0 0-16,-3-1 8 0,0 1 0 0,0-3 0 16,0 3 0-16,0-2 0 0,0-1 11 15,-3 0-3-15,3 0 0 0,-3-2-8 0,0-3-11 16,3 2 3-16,-3 1 0 0,0-3 8 0,0 2 0 15,0-2 0-15,-2 3 0 0,-1-3 0 0,-3 0 0 0,0 2 0 16,-3-2 0-16,3 0 0 0,-3 3 0 16,-6-3 0-16,1-3 0 0,-7 3 10 0,0 0-2 15,0 0-8-15,4 0 12 0,-4-3-12 0,0 0 0 0,3 1 0 16,0-1 0-16,1 0 0 0,-4 3 0 0,0-2 0 0,0-1 0 16,1 3 0-16,-1-3 0 0,0 3 0 0,3-3 0 0,0-2 0 15,-2 2-12-15,5 1 3 0</inkml:trace>
  <inkml:trace contextRef="#ctx1" brushRef="#br1" timeOffset="23134.85">4316 12333 288 0,'0'0'12'0,"0"0"4"0,0 0-16 0,0 0 0 0,0 0 0 0,0 0 0 15,0 0 105-15,0 8 19 0,0-3 3 0,0 3 1 0,0 0-79 0,0 2-15 0,-3 1-3 0,3 2-1 16,0 0 5-16,-3 6 1 0,3-6 0 0,0 3 0 16,-3 2-14-16,3 1-2 0,0 0-1 0,0-4 0 15,3 4-19-15,-3-6 10 0,0 0-10 0,3-2 8 16,0 0-8-16,-3-4 0 0,3 1 0 0,0-2 0 15,-3 2 0-15,0-8 0 0,0 0-12 0,0 0 12 16,0 0-11-16,0 0 11 0,0 0-8 0,0 0 8 16,0 0 0-16,0 0 0 0,-3-6 0 0,0 1 0 15,0-3-15-15,3-2 3 0,-3 2 0 0,3-3 0 16,-3-2 12-16,3 0 16 0,0-1-3 0,0 1-1 0,-6-3-12 0,6 3 0 16,0-3 0-16,-3 0 0 0,3 3 0 15,3-3 0-15,3 0 0 0,-6 3 0 16,3 0 0-16,0 0 0 0,3-1 0 0,-3 4 0 15,3-1 22-15,3 1 2 0,-6 2 0 0,3-3 0 16,6 3-7-16,-9 3-1 0,6 0 0 16,0 2 0-16,-1 0-16 0,1 3 0 0,3 3 0 15,-6 2 0-15,0-2 0 0,0 5 0 0,0 0 0 16,-3 2 0-16,3 1 0 0,-3-1 10 0,-3 1-2 16,-3 2 0-16,3-2 7 0,-3-3 1 0,0 2 0 15,-3-2 0-15,-3 0 1 0,3 3 1 16,0-6 0-16,-6 0 0 0,0 1-7 0,4-1-2 15,2-5 0-15,0 3 0 0,0-1-9 0,-3-2 0 16,3-2 0-16,0 2 0 0,-3-3-24 0,3 0-1 16,0 1 0-16,6-6 0 0,0 3-23 0,0-1-5 15,0 1-1-15,3 0-450 0</inkml:trace>
  <inkml:trace contextRef="#ctx1" brushRef="#br1" timeOffset="23505.412">4539 12306 882 0,'0'0'39'0,"0"0"8"0,0 0-38 0,0 0-9 16,0 0 0-16,-6 0 0 0,3 0 36 0,3 0 4 0,-6 0 2 0,0 3 0 15,0-1-32-15,4 1-10 0,-4 2 0 0,0-2 0 16,0 2 10-16,0 1-10 0,3-1 8 0,0 3-8 16,0 2 31-16,0-2 1 0,0 0 0 0,0 3 0 15,3-1-2-15,0 1 0 0,0-3 0 0,0-8 0 0,6 5-21 0,-6-5-9 16,3 8 8-16,-3-8-8 0,6 6 13 0,-6-6-2 15,0 0-1-15,0 0 0 0,6 0-10 0,0-3 0 16,0-2 0-16,3 2-11 0,-9-2 11 0,5-1 0 16,1 1 0-16,-3-3 0 0,0 3-13 0,3-3-1 15,-3 3 0-15,0-1 0 0,0-2 2 0,-3 3 0 16,0 5 0-16,0 0 0 0,0 0 3 0,0 0 1 16,0 0 0-16,0 0 0 0,0 0 8 0,0 0-8 0,0 0 8 15,0 0-8-15,0 8 8 0,0 0 0 0,3-3 0 16,-3 3 0-16,0 0 0 0,0 0 0 0,0-8 0 15,3 8-8 1,-3-8-18-16,6 5-3 0,-6-5-1 0,9 3-460 0</inkml:trace>
  <inkml:trace contextRef="#ctx1" brushRef="#br1" timeOffset="24084.706">4655 12296 230 0,'0'0'20'0,"0"0"-20"15,-6 2 0-15,6-2 0 0,-6 3 106 0,1 2 17 16,-1 0 3-16,-3 1 1 0,6-1-103 16,0 3-24-16,-3 0 0 0,0 0 0 0,0 0 8 15,3 0 3-15,-3 2 0 0,3 1 0 16,0-1 33-16,3 1 8 0,0 0 0 0,3-1 1 16,0-4-15-16,0 1-3 0,3 1-1 0,-3 0 0 15,-3-8-21-15,9 6-4 0,-3-4-1 16,0 1 0-16,3 0-8 0,-3-3 8 0,2 0-8 0,-2-6 8 15,3 4-8-15,-6-4 0 0,0-2 0 16,3-2 8-16,3-1-8 0,-6 1 8 0,0-1-8 16,-3-2 8-16,3 0-8 0,0-1 0 0,-3 4 0 15,-3-3 8-15,0-1-8 0,3 1 8 0,-3 0-8 16,0 0 8-16,-3 2-8 0,3-2 0 0,-3 2 0 16,3-2 8-16,0 2-8 0,-3 1 0 0,0 2 0 15,3 3 0-15,3 5 0 0,0 0 0 0,0 0 0 16,0 0 0-16,0 0 0 0,0 0 0 0,-6 5-9 0,6 0 9 15,0 3 0-15,3 0 0 0,-3 0 0 0,3 0 0 16,-3 3 0-16,3-1 12 0,0 1-1 0,0-1-1 16,-3 1-2-16,6 2 0 0,-6-2 0 0,6 2 0 0,-3-3-8 15,0 1 8-15,0 0-8 0,3-3 8 0,-3 2-35 16,3-2-7-16</inkml:trace>
  <inkml:trace contextRef="#ctx1" brushRef="#br1" timeOffset="24754.819">4870 12306 288 0,'0'0'12'0,"0"0"4"0,0 0-16 0,0 0 0 0,0 0 0 0,0 0 0 0,0 0 40 15,0 0 4-15,0 0 2 0,0 0 0 0,0 0 29 0,0 0 5 16,-3-2 2-16,3 2 0 0,-6-3-7 0,3 3-2 16,-3 0 0-16,3 5 0 0,-3-2-23 0,3-1-5 15,-3 4-1-15,0-1 0 0,3 3-27 0,0 0-5 16,-3 2-2-16,3 1 0 0,-3 2-10 0,3-2 0 15,-3-1 0-15,6 4 0 0,-3-4 13 0,3 4 1 0,0-4 0 16,3-2 0-16,-3 0-6 16,0-8-8-16,6 11 11 0,3-6-11 0,-9-5 10 0,0 5-10 15,9-2 8-15,3-1-8 0,-12-2 0 0,3 0 0 0,6-2 0 16,-3-4 0-16,3 1 0 0,-3-3 0 0,0 0 0 0,0-2 0 16,0-1 0-16,-6 1 0 0,3-4 0 15,0 4 0-15,-1-1 0 0,1 1 0 0,-3-4-14 0,0 1 5 16,3 0-6-16,-3 0-1 0,-3-1 0 0,0 1 0 31,1 0-19-31,-4 0-4 0,6 0-1 0,0 2 0 16,-9 0 16-16,6 1 4 0,0 2 0 0,0 0 0 15,0 0 20-15,3 8 0 0,-3-5 0 0,3 5 0 16,0 0 20-16,0 0 12 0,0 0 3 0,0 0 0 0,0 0-22 16,0 0-4-16,0 0-1 0,0 8 0 0,3 0 2 15,0-1 0-15,-3 4 0 0,3 0 0 0,-3-1 11 16,3 3 3-16,0 1 0 0,0-1 0 0,-3 0 4 15,0 0 0-15,6 1 1 0,-6-1 0 0,0 0-18 0,3-2-11 16,0-1 12-16,-3 1-12 0,2-1 8 0,4-2-8 16,-6 0 0-16,3 0 0 0,3-2-12 0,-6-6-8 15,0 0-3-15,0 0-377 0,0 0-75 0</inkml:trace>
  <inkml:trace contextRef="#ctx1" brushRef="#br1" timeOffset="25232.036">5027 12322 403 0,'0'0'36'0,"0"0"-36"0,0 0 0 0,-3 8 0 0,3-8 132 0,-3 5 19 16,3 3 4-16,-2-3 1 0,2 3-52 0,-3 0-11 0,3 0-1 15,0 0-1-15,0 0-38 0,0 0-7 0,0 0-2 0,0 0 0 16,0-8-20-16,0 0-4 0,0 0 0 0,0 11-1 16,3-3-19-16,-3-8 0 0,0 0 0 0,0 0 0 15,0 0-15-15,0 0-6 0,0 0-2 0,0 0 0 16,0 0-103 0,0 0-21-16,0 0-4 0,0 0-1 0</inkml:trace>
  <inkml:trace contextRef="#ctx1" brushRef="#br1" timeOffset="25599.978">5010 12274 1429 0,'0'0'63'0,"0"0"13"0,-3-5-60 0,3 5-16 0,0 0 0 16,0 0 0-16,0 0 36 0,0 0 5 0,0 0 1 0,0 0 0 0,0 0-42 16,0 0 0-16,0 0 0 0,0 0 0 15,0 0 0-15,0 0-9 0,0 0 9 0,9 0-13 16,-4 0-31-16,-5 0-5 0,9 3-2 15,-3-1-586-15</inkml:trace>
  <inkml:trace contextRef="#ctx1" brushRef="#br1" timeOffset="26050.464">5096 12288 172 0,'-3'2'16'0,"3"1"-16"0,0-3 0 0,0 5 0 0,0 1 199 0,-3 1 37 0,3-1 7 16,3 2 1-16,0 0-168 0,-3 0-33 0,0-1-7 0,3 1-2 0,0 0 8 0,-3 3 2 0,0-3 0 15,0 0 0-15,0 0-2 0,0-8 0 0,0 0 0 0,0 8 0 16,0-8-10-16,0 0-1 0,0 0-1 0,0 0 0 16,0 0-22-16,0 0-8 0,0 0 0 0,0 0 0 15,-3 2 0-15,3-2 8 0,3-2-8 0,-3-1 0 16,0-2 0-16,3-1-15 0,-3 1 3 0,6-3 1 16,-3 0-9-16,-3 0-1 0,3 0-1 0,0 0 0 15,3 3 0-15,-3-3 0 0,0 3 0 0,3 0 0 0,-6-1 10 0,0 6 3 16,0 0 0-16,0 0 0 0,6 0 9 0,2-2 11 15,-8 2-3-15,6 0 0 0,-6 0-8 0,6 2 12 16,-3 4-12-16,3-1 12 0,-3 0 4 0,0 1 0 16,0-1 1-16,3 3 0 0,-6-3-1 0,3 0-1 15,0 3 0-15,-3-2 0 0,0-6-15 0,3 5 8 16,-3-5-8-16,0 0 0 0,0 0 8 0,0 0-8 16,0 0 0-16,0 0 0 15,0 0-40-15,0 0-13 0,0 0-3 16,6 3-580-16</inkml:trace>
  <inkml:trace contextRef="#ctx1" brushRef="#br1" timeOffset="26489.385">5304 12290 1242 0,'0'0'55'0,"-3"0"11"0,3 0-53 16,0 0-13-16,-3-2 0 0,3 2 0 0,-3 2 31 0,-3 1 3 0,0 2 1 15,3-2 0-15,-3 2-35 0,1 3 0 0,2 0 0 0,0 3 0 16,-3-3 0-16,3 2 0 0,0 3 0 0,0-2 0 15,0 0 35-15,3-4 0 0,0 1 0 0,0-2 0 16,0-6-19-16,0 0-4 0,0 0-1 0,6 5 0 16,-6-5-11-16,6 5 0 0,-6-5 0 0,6 0 0 15,3-2 0-15,-4-1-11 0,7 0 3 0,-9-2 0 16,0 0-4-16,3-1-1 0,-3-1 0 0,0 1 0 16,0 1-11-1,0 0-3-15,0-1 0 0,-3 6 0 0,0-5 8 0,0 5 2 0,0-5 0 0,0 5 0 0,0 0 17 16,0 0-10-16,0 0 10 0,0 0-8 15,0 0 0-15,0 0 0 0,0 0 0 0,0 0 0 0,0 0 8 0,0 0-12 16,0 0 12-16,3 5-12 0,3 0 12 16,-3 1 0-16,3 2 8 0,0 2-8 0,0-2 29 0,-3 3 2 15,6 2 0-15,-3-2 0 0,0 2 20 0,0-3 4 16,-3-2 1-16,-3 3 0 0,3-1-14 0,-3 1-2 16,0-3-1-16,-3 0 0 0,-3 0 0 0,0 0 0 15,-3-3 0-15,0 3 0 0,0-3-23 0,0 1-5 16,0-1-1-16,-3-2 0 0,0-3-10 0,3 0-14 15,-3-3 3-15,1 3 1 16,2-5-145-16,-3 2-29 0</inkml:trace>
  <inkml:trace contextRef="#ctx1" brushRef="#br1" timeOffset="27063.259">5766 12301 759 0,'0'0'33'0,"0"0"8"0,0 0-33 0,0 0-8 0,0 0 0 0,0 0 0 16,0-5 20-16,0 2 3 0,0 3 0 0,0 0 0 0,-6-5 15 16,3 2 3-16,-3 0 1 0,0 1 0 0,6 2 26 0,-3 0 6 15,-6 0 1-15,0 2 0 0,3 4-17 0,3-4-3 16,-9 1-1-16,3 2 0 0,3 3-31 0,-3-3-7 15,3 3 0-15,0 3-1 0,-3 0 1 0,4-1 1 16,2 3 0-16,-3-2 0 0,3 0 7 0,0-1 0 16,3 1 1-16,0-1 0 0,0 1-13 0,3-3-4 15,0 0 0-15,3-3 0 0,2 0-8 0,-2 1 0 16,-6-6 0-16,9 2 0 16,-3-2-36-16,3 0-4 0,3 0 0 0,-3-2 0 15,0-4-123-15,3 1-25 0</inkml:trace>
  <inkml:trace contextRef="#ctx1" brushRef="#br1" timeOffset="27766.976">5825 12319 1148 0,'-9'0'51'0,"9"0"10"16,0 0-49-16,0 0-12 0,-6 0 0 0,6 0 0 0,0 0 41 0,-3 6 6 0,-3-4 1 16,0 4 0-16,3-1-34 0,0 3-6 0,0-3-8 0,0 3 11 15,1 0 25-15,-1 0 6 0,0 3 1 0,3-4 0 16,3 1 0-16,0 0 0 0,-3-8 0 0,2 11 0 15,4-3-26-15,0 0-5 0,-6-8 0 0,9 5-1 0,0-2-11 16,0-3 0-16,-9 0 9 0,9 0-9 0,0-3 10 16,0 0-2-16,-3-2-8 0,0 0 12 0,0-3 6 0,0 3 1 15,-3-3 0-15,0 0 0 0,-3 0-19 0,3 3 0 16,-3-3 0-16,-3 0 0 0,0 2 0 0,-3 1 0 16,3-3 0-16,-3 3 0 0,3 2 0 0,-3-2 0 15,0 5 0-15,0-3 0 16,3 3-48-16,-3 0-3 0,0 3-1 0,3-3 0 15,3 0-18-15,0 0-4 0,0 0-1 0,0 0 0 16,0 0-24-16,0 0-5 0,0 0 0 0,0 0-382 16</inkml:trace>
  <inkml:trace contextRef="#ctx1" brushRef="#br1" timeOffset="28282.281">5888 12346 57 0,'0'0'0'0,"0"0"0"0,0 0 0 0,0 0 0 0,3 5 238 0,0 0 42 15,-3 3 9-15,0 3 2 0,3-3-179 0,-3 0-36 0,3 0-8 16,0 0 0-16,0 0-37 0,2 0-7 0,-5-8-2 0,3 5 0 15,0 0-4-15,-3-5-1 0,0 0 0 16,9 0 0-16,-9 0 3 0,6-2 0 0,3-4 0 16,-3 4 0-16,3-4-20 0,0-2 0 0,-3 0 0 0,0 0 0 15,0 1 0-15,-3-1 0 0,-3-3 0 0,3 3 0 16,-3 0 0-16,0 3-12 0,3-3 0 0,-3 3 0 16,-3-1 12-16,3 6 0 0,3-5 12 0,-3 5-12 15,0 0 0-15,0 0 0 0,0 0-12 0,0 0 3 16,0 0 17-16,0 0 4 0,-3 5 1 0,3 3 0 15,0 3-21-15,0-3-5 0,0 2-1 0,0 1 0 16,0 0 14-16,3-4 0 0,3 1 0 0,-3 0 10 0,0 0 0 0,3 0 0 16,0-2 0-16,0-1 0 0,-6-5-10 0,0 0 0 15,0 0 0-15,0 0 8 16,12 5-124-16,-12-5-26 0,8-3-5 16,1 3-1-16</inkml:trace>
  <inkml:trace contextRef="#ctx1" brushRef="#br1" timeOffset="28850.165">6075 12190 1112 0,'0'0'49'0,"0"0"11"0,0 0-48 0,0 0-12 0,0 0 0 16,0 0 0-16,0 0 23 0,0 0 2 0,0 5 1 0,3 3 0 15,-3-8-26-15,0 5 0 0,3 3-9 16,0 3 9-16,-3-1 34 0,0 1 14 0,0 2 2 15,3 0 1-15,-3 1 8 0,3-1 1 16,-6 0 1-16,3 3 0 0,3 0-37 16,-3-3-8-16,0 0-2 0,6-2 0 0,-6 2-14 0,3-2-15 15,0-1 3-15,0-2 1 0,-3-8-43 16,6 8-9-16,0-3-1 0,-6-5-582 0</inkml:trace>
  <inkml:trace contextRef="#ctx1" brushRef="#br1" timeOffset="29186.458">6289 12351 115 0,'0'0'0'0,"0"-5"10"16,3 2-10-16,-3-2 0 0,0 5 0 0,0 0 0 0,0-5 270 0,0 5 52 0,0 0 10 15,0 0 3-15,0 0-250 0,-3-3-49 0,3 3-11 0,-8-3-1 0,2 3-15 0,-3 0-9 16,0 3 12-16,3 0-12 0,0 2 16 0,0 3-4 0,-3-3-1 0,3 3 0 0,0 0 13 16,0 3 2-16,0-3 1 0,3-1 0 0,0 4-27 15,3-3 0-15,-3 0 0 0,3 0 0 0,0 0 0 0,3-3 0 16,-3-5 0-16,0 0 8 0,6 5-8 0,0-2 12 15,3-3-12-15,-3 0 12 0,-6 0-12 0,9-5 0 16,3 2 0-16,-3-2-11 0,-3-3 11 0,3 0 0 16,0-3 8-16,-1 1-8 0,-2-1 0 0,0 1-10 15,0-4 1-15,-3 1 0 0,0 3-3 0,0-4 0 16,0 1 0-16,0 0 0 0,3 0 12 16,-6-1 0-16,0 1 0 0,-6 0-8 15,3 0-3-15,0 2 0 0,0-2 0 16,-3 2 0-16,-3 1-5 0,3 2 0 15,6-3-1-15,-3 6 0 0,-2 2 17 16,5 3 0-16,0 0 0 0,0 0 0 0,0 0 8 16,0 0 6-16,0 0 1 0,0 6 0 0,3 4-15 15,-1 1 0-15,-2 2 0 0,3 0 0 0,3 0 20 16,-3 3 7-16,0 0 1 0,0 3 1 0,3-1-16 16,3-2-3-16,-3 3-1 0,-3-4 0 0,0 1-9 0,3-2 10 15,3-1-10-15,0 0 10 0,0-2-39 0,0-3-8 16,3-3-2-16,-6 0 0 0</inkml:trace>
  <inkml:trace contextRef="#ctx1" brushRef="#br1" timeOffset="29358.671">6718 12169 460 0,'0'0'20'0,"0"0"5"0,0 0-25 16,0 0 0-16,0 0 0 0,0 0 0 0,0 0 85 0,0 0 12 0,0 5 3 0,0 3 0 16,0 0-68-16,0 0-14 0,-3 2-2 0,0 3-1 15,-3 1 41-15,3-1 8 0,3 5 1 0,-3-2 1 16,-3 3 7-16,0-1 2 0,6 1 0 0,-3-3 0 15,3 2-36-15,-3-4-7 0,0 1-2 0,6-1 0 16,0-4-8-16,-3 1-2 0,-3-1 0 0,3-2 0 16,0-8-20-16,0 0-8 0,0 0 0 0,0 0 0 15,0 0 8-15,0 0 0 0,0 0 0 0,0-5 0 0,0 0 0 0,0-1 0 16,6 1 0-16,-3-3-8 0,-6 0-6 0,3 0-1 16,3-2 0-16,0 2 0 15,-3-3-16-15,0 3-3 0,6-2-1 16,0 4 0-16,3-2 8 0,-6 3 2 0,3 3 0 0,0-1 0 0,3 0 17 0,0 1 8 15,-9 2-8-15,6 2 8 0,6 1 9 0,-3 0 7 16,-9-3 2-16,3 7 0 0,6 1 2 0,-3 0 1 16,-1 0 0-16,-2-2 0 0,-6 2 22 0,3-8 4 15,6 7 1-15,-6-7 0 0,-11 6-15 0,5-1-2 16,6-5-1-16,-3 8 0 0,-6-3-6 0,3 1-2 16,0-4 0-16,0 1 0 0,6-3-22 0,-9 3 0 15,0-3 0-15,0 0 0 16,9 0-26-16,-6 2-10 0,-3-2-1 0,3-2-1 15,6 2-47-15,0 0-10 0,-6-3-1 0,3 0-322 16,0 1-64-16</inkml:trace>
  <inkml:trace contextRef="#ctx1" brushRef="#br1" timeOffset="29589.185">6897 12322 806 0,'-21'0'72'0,"21"0"-58"0,0 0-14 0,0 0 0 16,0 0 101-16,0 0 18 0,0 0 3 0,3 3 1 16,6-3-92-16,-9 0-19 0,0 0-3 0,6 5-1 15,6-2 10-15,-3 2 2 0,-9-5 0 0,0 0 0 0,9 0 16 16,-1 3 3-16,-8-3 1 0,0 0 0 0,6 0 0 16,3 0 0-16,0 0 0 0,-9 0 0 0,0 0-28 15,9-3-4-15,0 0-8 0,0 1 11 0,-9 2-11 0,3-6 0 16,6 1 0-16,-3 0 0 0,-3-1 8 0,-3 6-8 15,6-5 8-15,-3 0-8 0,3 0 0 0,-6 5 8 16,-6-6-8-16,3 4 0 0,3 2 0 0,0 0 0 16,-9-6 0-16,0 4 0 0,3 2-10 0,-3 0-1 15,0 0 0-15,-3 0 0 0,0 2 11 0,0 1 0 16,1 0-9-16,-4 2 9 0,0 0-9 0,3 3 9 16,9-3-12-16,-3 1 12 0,-3 2-8 0,0 0 8 0,3 0 0 15,6-1 0-15,-3 4 0 0,0 0 17 16,0-3-1-16,6 0-1 0,9 2 18 0,-3 1 4 15,-6-3 1-15,3 0 0 0,6-3-12 0,3 3-2 16,-6-3-1-16,3-2 0 0,2 2-2 0,4-2 0 16,3-1 0-16,-3-2 0 0,-3 0-21 0,6 0 0 15,3-2 0-15,-4-1-572 0,-2 3-120 0</inkml:trace>
  <inkml:trace contextRef="#ctx1" brushRef="#br1" timeOffset="33065.754">3834 12849 115 0,'0'0'10'0,"0"0"-10"16,-3 5 0-16,3 3 0 0,0-3 143 0,-6 3 26 0,3 0 6 0,0 3 1 15,3-4-95-15,0 1-18 0,0 3-4 0,0-3-1 0,0 0-9 0,0 0-1 16,0-3-1-16,0 6 0 0,3-6-1 0,0 3 0 16,-3-3 0-16,0 0 0 0,0 3-26 0,6-2-4 15,-6 2-2-15,0-3 0 0,0-5-14 0,0 3 0 16,0-3-12-16,0 0 12 16,0 5-45-16,0-5-3 0,0 0 0 0</inkml:trace>
  <inkml:trace contextRef="#ctx1" brushRef="#br1" timeOffset="33827.891">3852 12756 576 0,'0'0'51'0,"0"0"-41"0,0 0-10 0,0 0 0 0,0 0 132 0,0 0 25 0,0 0 5 15,0 0 1-15,0 0-108 0,0 0-22 0,0 0-4 0,0 0-1 0,0 0-9 0,0 0-3 16,0 0 0-16,0 0 0 0,0 0 1 0,0 0 0 0,0 0 0 16,0 0 0-16,0 0-17 0,0 0 8 0,0 0-8 0,9 8 0 15,-9-8-33 1,0 3-14-16,0-3-2 0</inkml:trace>
  <inkml:trace contextRef="#ctx1" brushRef="#br1" timeOffset="34468.429">3920 12846 518 0,'0'0'46'0,"0"0"-37"0,0 0-9 0,0 0 0 0,-3 5 108 16,3-5 19-16,0 0 4 0,0 11 1 0,0 2-72 0,0-2-13 0,0 2-3 15,0-3-1-15,0 1 13 0,3 2 2 0,-3 0 1 0,0-2 0 16,0 0-3-16,3-1 0 0,0 1 0 0,-3-3 0 16,0 0-33-16,6-3-7 0,-6-5-2 0,0 0 0 15,0 8-14-15,0-8 0 0,0 0 8 0,0 0-8 16,0 0 0-16,0 0 0 0,0 0 0 0,0 0 0 16,0 0 0-16,0-8 0 0,0 8 0 0,0-8 0 15,6-5-14-15,-6 2-6 0,0 3 0 0,3-2-1 16,0-1-18-1,0 3-3-15,3 0-1 0,-3-2 0 0,0 2 5 16,0 0 1-16,3 2 0 0,-3 1 0 0,3 0 25 0,-6 5 12 16,0 0-12-16,6 3 12 0,0-3 0 0,-3 2 0 0,3 1 0 15,-1 2 0-15,-5 0 26 0,6 1 0 0,-3-1 0 16,3 0 0-16,-3 3 8 0,3 0 2 0,0 0 0 0,-6 0 0 16,0 0-8-16,0 0-2 0,3 2 0 0,0 1 0 15,-3-3-15-15,0 0-3 0,0 3-8 0,0-4 12 16,0-7-12-16,0 8 0 0,0-8 8 0,0 6-8 0,0-6 0 15,0 0-15-15,0 0 3 0,0 0 1 16,0 0-52-16,0 0-10 0,0 0-3 16,0 0 0-16</inkml:trace>
  <inkml:trace contextRef="#ctx1" brushRef="#br1" timeOffset="35073.61">4134 12732 460 0,'0'0'20'16,"0"0"5"-16,0 0-25 0,0 0 0 0,0 0 0 0,0 0 0 0,-5 5 172 0,2 1 30 0,0 2 6 15,0-3 0-15,3 3-161 0,-3 2-33 0,3-2-6 0,0 3-8 16,3-3 44-16,-3 5 4 0,0 0 0 0,0 1 0 16,3-1 11-16,-3 3 2 0,3 0 1 0,0-3 0 15,-3 3-29-15,5 2-5 0,-5-5-2 0,0 1 0 16,0-1-26-16,3-3-16 0,0 1 3 0,0-3 0 15,3 0-17 1,0 0-3-16,-6-5-1 0,0-3 0 0,0 0-50 16,0 0-11-16,0 0-1 0,0 0-1 0</inkml:trace>
  <inkml:trace contextRef="#ctx1" brushRef="#br1" timeOffset="35639.989">4048 12843 921 0,'0'0'40'0,"0"0"10"0,-6-2-40 0,6 2-10 0,-3 0 0 0,3 0 0 0,0 0 103 0,0 0 18 16,0 0 4-16,0 0 1 0,0 0-59 0,0 0-12 16,0 0-3-16,9-3 0 0,0 3 9 0,-3-3 2 15,6 3 0-15,-3-2 0 0,6 2-31 0,-3 0-5 0,-3 0-2 16,5 0 0-16,1 0-25 0,0 0 0 15,-3 0 0-15,3 0 0 16,0-3-40-16,-3 3-8 0,0 0 0 0,-3-3-477 0,0 3-95 16</inkml:trace>
  <inkml:trace contextRef="#ctx1" brushRef="#br1" timeOffset="36355.285">4236 12827 633 0,'3'3'28'0,"0"0"6"0,-3-1-34 0,3 4 0 15,0-1 0-15,0-2 0 0,3 2 76 0,-4 3 8 0,1-3 1 0,0 0 1 16,6 1 17-16,-3 2 3 0,0-3 1 0,3 0 0 0,3-2-51 16,-6-3-9-16,0 5-3 0,0-2 0 15,6-3-17-15,-9 0-4 0,3 0-1 0,6-3 0 16,-12 3-11-16,6-3-3 0,0-4 0 0,0 4 0 0,-3 0-18 15,0-2-4-15,-1 0-1 0,-2 5 0 0,0 0 15 0,3-6 0 16,-3 6 0-16,0-8 10 0,0 3-10 0,-3 0-14 16,3 5 3-16,-2-5 1 0,-1-1 10 0,-3 1 0 15,0 2 0-15,0 3 0 0,3-2 8 0,-9-1 3 16,6 3 1-16,-3 0 0 16,3 0-36-16,-3 3-6 0,3-1-2 0,3 1 0 15,-9 2 32-15,3 1 0 0,9-4 11 0,-6 3-3 0,0 3-8 0,-3-2-12 16,6 2 4-16,0 0 0 0,1 0 8 0,-4-1 0 0,3 1 0 15,3 0 0-15,0 0 0 0,0 0 8 0,0 0-8 16,3 3 0-16,3-6 13 0,-1 3-1 0,-2-3-1 16,6 3 0-16,-3-3 5 0,0 1 0 0,3-1 1 15,3-2 0-15,-6 2-17 0,6-2 0 0,0-1 0 16,-6-2 0 0,3 3-61-16,-3-3-13 0,6 0-2 0</inkml:trace>
  <inkml:trace contextRef="#ctx1" brushRef="#br1" timeOffset="36974.863">4435 12936 633 0,'0'0'56'0,"0"0"-44"0,0 0-12 0,0 8 0 16,0 0 67-16,0 2 11 0,0-2 2 0,0 3 1 0,0-1-39 15,3-2-8-15,-3 6-2 0,3-6 0 0,-3-8 15 16,3 10 2-16,0-5 1 0,-3-5 0 0,0 0-2 0,0 0-1 15,0 0 0-15,3 8 0 0,-3-8-27 0,0 0-6 16,0 0-1-16,0 0 0 0,0 0-13 0,0 0 0 16,0 0 8-16,3-2-8 0,3-1 0 0,-6-2 0 15,0-1 0-15,3 1 0 0,-3-3 0 0,3-2 0 16,-3 4 0-16,3-2 0 0,-3-2 0 0,3 2 0 16,0 0-8-16,0 3 8 0,0-3 0 0,0 0 0 15,3-3 0-15,-3 6 0 0,3 0 0 0,0-1 0 16,0-2 11-16,2 6-11 0,-8 2 0 0,6-3 0 0,3 0 0 15,-3 6 0 1,-6-3-28-16,0 0-13 0,9 0-3 16,-9 0 0-16</inkml:trace>
  <inkml:trace contextRef="#ctx1" brushRef="#br1" timeOffset="37633.188">4596 12936 979 0,'0'0'43'0,"0"0"9"0,0 0-41 16,0 0-11-16,3 5 0 0,0 0 0 0,0 3 0 0,-3 0 0 0,6 0 0 15,-6 0 0-15,0 3 30 0,3-3 4 0,0 0 1 0,-3-3 0 16,-6 6 23-16,6-6 5 0,0-5 1 0,0 0 0 0,6 8-36 16,-6-8-8-16,0 0 0 0,0 0-1 15,0 0-19-15,0 0 0 0,0 0 8 0,0 0-8 0,0 0 0 16,6-3 0-16,-3-2-8 0,-3 2 8 0,6-2-12 0,-6-3 3 15,3 3 1-15,0-3 0 0,-3 2 8 0,2-2 0 16,1 1 0-16,0-1 0 0,-6 0-8 0,6 2 0 16,6-2 0-16,-3 3 0 15,-6 5-20-15,0-5-3 0,6 0-1 16,-6 5 0-16,0 0 52 0,9 0 9 0,-9 0 3 0,9 2 0 0,-3 1-11 0,3 0-1 16,-3 4-1-16,0-1 0 0,0-1-2 0,0 3 0 15,-6-8 0-15,9 5 0 0,-9 3 11 0,3-3 1 16,-3-5 1-16,3 8 0 0,-3-8-17 0,3 8-3 15,-3-8-1-15,0 0 0 16,3 8-33-16,-3-8-8 16,0 0 0-16</inkml:trace>
  <inkml:trace contextRef="#ctx1" brushRef="#br1" timeOffset="38281.926">4879 12933 345 0,'0'-2'31'15,"0"-4"-31"-15,0-2 0 0,0 0 0 0,0 6 258 0,0-6 46 0,0 3 8 0,6-1 3 16,-6 1-246-16,0 0-49 0,-6-1-9 0,6 4-3 16,0-1 2-16,-3 0 0 0,-3 3 0 0,3 0 0 15,0 3 18-15,0 2 4 0,-6 3 1 0,6-2 0 16,-6 7-12-16,3-3-2 0,6 4-1 0,-9-4 0 16,3 3-18-16,3 1 10 0,0-4-10 0,3 1 8 0,0-1 0 15,0 1-8-15,0-6 12 0,0-5-4 0,0 6 0 16,0-6-8-16,0 0 12 0,3 2-4 0,3-2-8 0,6-2 0 15,-9-1 0-15,3 0 8 0,0 1-8 0,3-6 0 16,-3 2 0-16,0 1 0 0,0-3 0 0,-3 3 0 16,3-3 0-16,-6 3-11 0,0 5 11 0,6-3-13 15,-4-2 5-15,-2 5 8 0,0 0-9 0,0 0 9 16,0 0 0-16,0 0 0 0,6 2 0 0,-3 4 0 16,0-1 0-16,3 6 0 0,-3-4 0 0,0 1 8 15,0-2-8-15,3 2 9 0,3-3-9 0,-9 0 12 0,6 1-12 16,-3-4 12-16,-3-2-12 0,9 5 12 15,-3-2-12-15,0 0 12 16,3-1-42-16,-3-2-8 0,0 0-2 0,0-5 0 16,0 2-39-16,0 1-8 0,3-3-1 0,-3-3-1 15,-1 2-30-15,1-2-5 0,0 0-2 0</inkml:trace>
  <inkml:trace contextRef="#ctx1" brushRef="#br1" timeOffset="38953.963">5093 12740 230 0,'-6'-8'10'0,"0"5"2"15,3-2-12-15,0 3 0 0,3 2 0 0,0 0 0 0,0-6 226 0,0 6 42 0,0 0 9 0,0 0 2 16,0 0-195-16,0 0-38 0,0 0-8 0,0 0-2 16,0 0-28-16,-3 6-8 0,3 1 0 0,-3 1 0 15,0 0 33-15,3 3 6 0,-3 2 1 0,3 0 0 16,0 3 9-16,-3 0 3 0,3 3 0 0,0-1 0 16,-3 3-20-16,3 1-4 0,0-7-1 0,0 1 0 0,0 3-18 15,3-3-9-15,-3-3 10 0,0-3-10 16,0 4 9-16,3-4-9 0,0-2 8 0,0-2-8 15,-3-1-63-15,0-5-17 16,6 5-4-16,-6-5-1 0</inkml:trace>
  <inkml:trace contextRef="#ctx1" brushRef="#br1" timeOffset="39599.307">5527 12886 460 0,'-2'-3'41'0,"2"3"-33"0,0 0-8 0,0 0 0 0,-6 0 119 15,0 0 21-15,0 0 5 0,0 3 1 0,3 2-84 0,-3 0-17 0,3 0-3 16,0 3-1-16,-3 0 3 0,3 0 0 0,0-2 0 16,0 4 0-16,0 1-14 0,3-1-2 0,-3 1-1 15,3 2 0-15,3 0-7 0,-3-2 0 0,3 0-1 0,3-1 0 16,0-5-9-16,0 3-2 0,3-2 0 0,6-4 0 15,-9 4-8-15,5-6 0 0,-5 0 0 0,3 0 8 16,0-3-8-16,0 0 0 0,0-2 0 0,0 0 0 16,-9 5 8-16,9-11-8 0,0 1 8 0,-6-1-8 15,0 0 0-15,0 3 8 0,-3-5-8 0,0 5 0 16,-3 0 8-16,0 0-8 0,0 0 8 0,-3 1-8 16,0-4 8-16,-3 3-8 0,0 5 0 0,3-2 8 15,-3 0-8-15,3 2 12 0,-6 3-12 0,3-3 12 16,4 3-59-16,-4 0-11 15,3 3-2-15,3 0-1 0,3-3-91 0,0 0-17 16,0 0-4-16,0 0-1 0</inkml:trace>
  <inkml:trace contextRef="#ctx1" brushRef="#br1" timeOffset="40199.797">5647 12867 1375 0,'0'0'30'0,"0"0"6"0,0 0 2 0,3 8 1 0,-3 3-31 0,3-1-8 16,-1-2 0-16,1 3 0 0,-3-1 0 0,6-2 0 0,-6 0 0 0,0 0 8 0,3-3 1 16,-3 1 1-16,0-6 0 0,0 0 0 0,0 0 48 0,0 0 10 15,0 0 1-15,0 0 1 0,0 0-15 0,0 0-3 16,0 0-1-16,0 0 0 0,0 0-32 0,0 0-7 0,3-6 0 16,0-2-1-16,-3 8-11 0,6-7 0 0,-3-7 9 15,3 1-9-15,-6 5 0 0,3-2 8 0,0 2-8 0,3-3 0 16,-3 6 0-16,0-1 0 0,-3 6 0 15,3-5 8-15,-3 5-8 0,6-3 0 0,-6 3 0 0,3-2 0 16,3-1-9-16,3 3 0 0,0-2 0 0,0 2 0 31,-3 0-36-31,3 0-7 0,0 0-2 0,-3 0-727 0</inkml:trace>
  <inkml:trace contextRef="#ctx1" brushRef="#br1" timeOffset="40853.47">6093 12872 961 0,'0'0'42'0,"0"0"10"0,0 0-42 0,0 0-10 0,0 0 0 15,0 0 0-15,0 0 42 0,0 0 6 0,0 0 2 0,0 0 0 0,9 8 3 0,0-2 1 16,-9-6 0-16,9 5 0 0,0 0-23 0,0 0-5 16,0 1-1-16,-9-6 0 0,9 0-16 15,-3 5-9-15,2-5 10 0,-8 0-10 0,9 0 9 0,0 0-9 16,3 0 8-16,-3 0-8 0,-3-5 0 0,0-1 0 15,3 1 0-15,0 0 0 0,0 0 12 0,-6-1-4 16,3 4 0-16,0-4 0 0,0 1-8 0,-3 0 0 16,-3-3 0-16,0 8 0 0,0 0 0 0,0 0 0 15,0-5 0-15,-3-3 0 0,3 8 0 0,-6-3 0 0,0-2 0 16,0 2 0-16,-3 0 0 0,0 3 0 0,0 0 0 0,0 0-11 16,0 3 11-16,-3 0 0 0,3-1 0 0,0 1 0 15,0 2 0-15,1 1-8 0,-1-1 8 0,0 3-8 16,3-3 8-16,-3 3 0 0,0 3 0 0,6-1-8 15,3 1 8-15,-3-3 11 0,0 2-3 16,0-2 0-16,3 3 19 0,3-1 3 0,0 1 1 16,0 0 0-16,3-4-4 0,0 1-1 0,0 0 0 15,3 0 0-15,0-2-26 0,0-1 8 0,2 0-8 0,1 0 0 32,-3-5-16-32,0 3-8 0,3-3-1 0</inkml:trace>
  <inkml:trace contextRef="#ctx1" brushRef="#br1" timeOffset="41204.827">6441 12854 345 0,'0'0'31'0,"0"0"-31"0,-6-3 0 0,6 3 0 0,0 0 120 0,0 0 17 0,-6 0 4 15,6 0 1-15,0 0-142 0,0 0-15 0,0 0-9 16,0 0-3-16,-3 3 19 0,3-3 8 0,0 0-8 0,-6 0 8 0,-2 0 35 0,8 0 12 15,0 0 2-15,0 0 1 0,0 0 10 0,0 0 1 16,0 0 1-16,0 0 0 0,0 0-40 0,0 0-8 16,0 0-2-16,0 0 0 0,3 8 0 0,-3-8 0 15,-3 2 0-15,0 6 0 0,6 0 27 0,-6 0 5 0,-6 0 0 16,0 3 1-16,6-1-25 0,-6 1-4 16,3 0-2-16,-3 2 0 0,0-3 14 0,3 1 4 0,0-3 0 0,0 2 0 15,-3-4-32-15,3 2 0 0,6-3 0 16,-3 0 0-1,-3 1-44-15,6-6-16 0,0 0-2 0</inkml:trace>
  <inkml:trace contextRef="#ctx1" brushRef="#br1" timeOffset="41443.443">6316 12822 748 0,'0'0'33'0,"0"0"7"0,0 0-32 15,0 0-8-15,0 0 0 0,0 0 0 0,9 0 132 0,-3-3 25 0,-6 3 5 0,0 0 1 16,12 0-125-16,-3 3-25 0,-3 0-5 0,0 2 0 16,-6-5 44-16,9 5 8 0,0 6 3 0,-6-3 0 15,0 2-7-15,3 1 0 0,12 0-1 0,-7 2 0 0,-8-3-43 16,3 1-12-16,9 0 0 0,0-1 0 0,-3-2-15 0,-3 0-7 16,0-3-2-16</inkml:trace>
  <inkml:trace contextRef="#ctx1" brushRef="#br1" timeOffset="41688.471">6650 12666 403 0,'0'-8'17'0,"-3"5"5"0,-3 1-22 0,6 2 0 16,0 0 0-16,0 0 0 0,-3-6 173 0,3 6 31 0,0 0 5 0,0 0 2 0,0 0-167 15,-3 11-34-15,3-3-10 0,3 5 0 0,3 0 40 0,-6 1 4 16,-6-1 0-16,6 5 0 0,3 1 16 0,-3-1 3 15,-3 4 1-15,0-4 0 0,3 3-29 0,0-2-6 16,0-1-1-16,-3 1 0 0,-3-3-20 0,6 0-8 16,0-3 0-16,0-3 9 0,0 1-9 0,-3-3-16 15,6 0 4-15,-3 0 1 16,-3-3-40-16,3-5-8 0,0 0-1 0</inkml:trace>
  <inkml:trace contextRef="#ctx1" brushRef="#br1" timeOffset="41926.353">6540 12796 1094 0,'-18'-6'48'0,"18"6"11"16,9 0-47-16,-9 0-12 0,0 0 0 0,0 0 0 0,0 0 89 0,3-2 16 0,-3 2 3 0,6-3 1 15,-1 0-73-15,1 1-14 0,3-1-3 0,0-2-1 16,-3 2 18-16,3 1 3 0,6 2 1 0,-3-3 0 15,0 3-20-15,0 0-4 0,3 0-1 0,0 0 0 16,-4 3-15-16,4-3-10 0,-3 0 2 0,0 0 0 16,6 2-145-1,-3-2-29-15,-9-2-6 0</inkml:trace>
  <inkml:trace contextRef="#ctx1" brushRef="#br1" timeOffset="42172.597">6760 12827 1022 0,'-15'-2'45'0,"15"2"10"0,0 0-44 0,0 0-11 0,0 0 0 0,0 0 0 0,6 5 91 0,0 0 16 15,3 1 3-15,-3-4 1 0,-6-2-43 0,9 6-8 16,3-4-1-16,-4-2-1 0,-8 0-32 0,6 0-6 16,6 0-2-16,-3-2 0 0,0 2-18 0,-3-6 0 0,0 4-8 15,3-1 8-15,3-2 0 0,-6-1 16 0,-6 1-1 16,6 2-1-16,3-2-14 0,-6 0 0 0,-9 0 0 0,3 2 0 15,3 3-8-15,-3-5-5 0,-6-1-1 16,0 4 0 0,0-1-10-16,0 0-3 0,0 1 0 0,0 2 0 0,-6 0 2 0,3 0 0 0,4 2 0 0,-1-2 0 15,-3 3 11-15,0 0 2 0,6 5 1 0,-3 0 0 16,3 0 11-16,0-3 0 0,-3 3 0 0,6 2-8 16,6-2 8-16,-3 3 14 0,-6-3-3 0,6 0-1 15,3 5 2-15,3 0 1 0,-6-5 0 0,3 0 0 16,3 0 4-16,0-3 1 0,0 3 0 0,0-2 0 15,-6-6-10-15,9 5-8 0,6 0 12 0,-3-2-12 16,-4-3-45-16,4 0-16 16,6 2-3-16</inkml:trace>
  <inkml:trace contextRef="#ctx1" brushRef="#br1" timeOffset="42420.277">6885 12817 403 0,'15'5'17'0,"-15"-5"5"16,0 0-22-16,0 0 0 0,0 5 0 16,3 3 0-16,6 0 167 0,-3 0 29 0,-9 3 5 0,6-3 2 0,3 5-159 0,-4-2-32 15,-4-1-12-15,2-2 8 0,5 5 8 0,1-5 2 16,-6 0 0-16,3 0 0 0,-6-3 29 0,3 1 5 16,6-1 2-16,-6-5 0 0,-3 3-34 0,3-3-6 15,3 2-2-15,-3-2 0 0,0 0 16 0,0 0 4 0,0 0 0 0,0 0 0 16,0 0-32-16,0 0 0 0,0 0 0 0,0-8 0 15,9-2 11-15,-3 2-11 0,-9-5 12 16,3 2-12-16,6 0 17 0,-3 1-3 0,-3-3-1 0,0 2 0 16,3 0-13-16,0 1 8 0,3-1-8 0,-3 3 0 15,-3 0 22-15,3 3-2 0,6 0 0 0,-3 0 0 16,-6 5-4-16,0 0-2 0,6-3 0 0,3 0 0 31,-9 3-47-31,0 0-10 0,0 0-1 0,9 0-453 0,3 3-91 0</inkml:trace>
  <inkml:trace contextRef="#ctx1" brushRef="#br1" timeOffset="42680.776">7129 12806 345 0,'0'0'31'16,"0"0"-31"-16,3 3 0 0,-3-3 0 0,0 0 76 0,0 0 10 15,6 3 2-15,-6-3 0 0,0 0-60 0,0 0-11 16,0 7-2-16,0 1-1 0,-3-2 90 0,0 2 19 16,0 2 3-16,0 3 1 0,3 1-27 0,0-1-6 15,-6-3-1-15,6 1 0 0,3 2-52 0,-3-2-10 16,-3-6-3-16,0 3 0 0,3-3-19 0,0-5-9 16,0 0 8-16,0 0-8 0,0 0 0 0,0 0 0 15,0 0 0-15,0 0 0 0,0 0 9 0,0 0-9 0,0 0 10 16,0 0-10-16,0-8 8 0,3-2-8 0,0-3 0 0,3 2 0 15,0-2 0-15,-3 2 0 0,0 1 0 0,6-1 0 16,0 0-12-16,0 4-1 0,-6-4-1 16,3 0 0-16,5 6 2 0,-2-3 1 0,-6 3 0 0,6 0 0 15,-3 2 11-15,3-2 0 0,-3 5 10 0,-6 0-10 16,0 0 13-16,9 2-3 0,3 1-1 0,-6 5 0 16,-6-8 2-16,6 8 0 0,3 2 0 0,-3 1 0 15,-3 0-11-15,-3-4 0 0,3 7 0 0,3-4 8 16,-3 4-8-16,0-7 0 0,-6 4 0 0,6-3 0 15,3 0 0-15,-3 0-20 0,-3 0 3 0</inkml:trace>
  <inkml:trace contextRef="#ctx1" brushRef="#br1" timeOffset="42948.359">7519 12814 518 0,'0'0'46'0,"0"0"-37"0,0 0-9 0,0 0 0 0,-3-5 100 0,0 2 17 0,-3 1 4 0,6 2 1 0,-6 0-99 0,0-3-23 16,-3 3 0-16,0 3 0 0,9-3 24 0,-9 5 6 16,-3 0 1-16,0 0 0 0,9 3 36 0,-6 0 7 15,-2-2 2-15,2 4 0 0,0-2-28 0,3 0-4 16,3 3-2-16,0-3 0 0,-6 0-10 0,9-1-1 0,3 1-1 15,0-2 0-15,-6-1-18 0,3-5-4 0,6 5-8 0,0-2 12 16,3 0 0-16,0-3-1 0,-3 0 0 16,5 0 0-16,1 0-11 0,0-3 0 0,-3-5 9 0,0 0-9 15,0 0 0-15,0 0 0 0,-6-2 0 16,0 4-12-16,6-4 4 0,-6 2 0 0,0 0 0 0,0 3 0 16,-6-6 8-16,3 6 0 0,3-1 0 0,-3 6 0 15,-3-5 0-15,3 5 0 0,0 0 0 0,0 0 0 16,-3-3 0-16,3 3 0 0,0 0 0 0,0 0 0 15,0 0 0-15,0 0 0 0,3 8 0 0,0 3 0 16,0 0 0-16,0-4 8 0,-3 1-8 0,3 3 0 16,0 0 0-16,0-1 0 0,0-2 0 0,0 0 0 15,0 3-15-15,0-3-1 0,0 0 0 0,3-3 0 16,-3-3-117 0,2 1-24-16,-2 0-5 0</inkml:trace>
  <inkml:trace contextRef="#ctx1" brushRef="#br1" timeOffset="43209.132">7680 12634 460 0,'0'0'41'0,"0"0"-33"16,0 0-8-16,0 0 0 0,0 0 104 0,0 0 18 16,0 0 4-16,0 0 1 0,0 0-96 0,0 8-19 0,0-3-4 15,-3 6-8-15,3-3 46 0,0 5 2 16,-3-2 1-16,0 2 0 0,0 0 27 0,3 0 6 15,-3 1 1-15,3-1 0 0,0 3-11 0,0-3-1 0,3 0-1 16,-3 3 0-16,3-3-36 0,3 1-7 0,-6-1-2 16,6 0 0-16,-3 0-25 0,-1 1 0 0,1-4 0 0,0 1 0 15,0-1 11-15,0 1-3 0,0-6-8 0</inkml:trace>
  <inkml:trace contextRef="#ctx1" brushRef="#br1" timeOffset="54770.463">8221 12796 288 0,'0'0'12'0,"0"0"4"0,0 0-16 0,0 0 0 0,0 0 0 0,0 0 0 16,0 0 136-16,0-6 25 0,-3 4 5 0,0-4 1 15,3 6-83-15,0 0-16 0,-6-2-3 0,0-1-1 16,0 0-3-16,1 1-1 0,-1 2 0 0,0-3 0 16,-3 3-20-16,0 0-5 0,0 3-1 0,0-1 0 15,0 1-8-15,0 0-2 0,3-1 0 0,-3 4 0 0,3-1-11 0,-3 3-2 16,6-3-1-16,-3 3 0 0,3 0-10 16,0 0 10-16,-3 0-10 0,6 3 10 0,0-4 0 15,0 4 0-15,0 0 0 0,0-1 0 0,6 1-10 16,-3-3 0-16,3-3 0 15,0 3 0-15,0-3 8 0,3-2-8 0,0 0 8 0,0-3-8 16,0 2 0-16,0-2 8 0,3-2-8 0,-3-1 0 16,0 0 9-16,0-2-9 0,-1-3 10 15,1 3-10-15,0-1 0 0,-6-1 0 0,0-1 0 16,3 0 0-16,3-3 9 0,-6 3-9 0,0-5 8 16,0 2-8-16,0-2 0 0,-3 0 0 0,-3 2 0 15,3-2 0-15,0 0-12 0,-3 0 0 16,0-1-1-16,3 1 0 0,0 3-9 0,-3-4-2 15,3 4 0-15,-6-1 0 0,3 3 13 0,0 0 3 16,0 3 0-16,3 5 0 0,0 0 8 16,-3-5 11-16,3 5-3 0,0 0 0 0,0 0-8 15,0 0 0-15,0 0 0 0,0 0 8 0,0 0-8 0,0 0 0 16,0 0 0-16,0 0 8 0,6 5 3 0,-3 3 0 16,0 0 0-16,0 0 0 0,-3 0 0 0,6 2 0 15,-3 1 0-15,0-1 0 0,-3 4 2 0,0-1 1 16,6 0 0-16,0 0 0 0,-3 3 11 0,3-2 3 15,0-1 0-15,0 0 0 0,-3-2-28 0,3 2 0 16,0-3 0-16,0-2 0 0,0 0-20 0,0-2-5 16,3 1-2-16,-6 1 0 0,2-2-84 0,-5-6-17 15,0 0-3-15</inkml:trace>
  <inkml:trace contextRef="#ctx1" brushRef="#br1" timeOffset="55830.838">8382 12822 1249 0,'0'0'55'0,"0"0"12"0,0 0-54 16,0 0-13-16,0 0 0 0,0 0 0 0,0 0 0 0,0 0-10 15,0 0 2-15,0 0 0 0,0 11 22 0,3-6 5 16,-3-5 1-16,6 3 0 0,-6-3 16 0,6 2 3 16,0-2 1-16,0 0 0 0,0-2-4 0,0 2-1 15,0 0 0-15,0-3 0 0,0-2-35 0,0 2 0 0,-3 0 0 0,2 1-12 16,-2-4 12-16,0 1-9 0,0 3 9 0,0-4-8 15,-3 1 8-15,0 5-8 0,0 0 8 0,0 0-8 16,0 0 8-16,-6-5 0 0,6-3 0 0,0 8 0 16,-9-3 0-16,4 0 0 0,-1 1 0 0,0 2 0 15,-3 0 0-15,0 0 0 0,0 2 0 0,3 1 0 16,0 0 13-16,-3-1-1 0,3 4-1 0,-3-1 0 16,6-2 3-16,-3 2 1 0,0 3 0 0,0-3 0 15,0 0-5-15,6-5-1 0,0 6 0 0,-3 2 0 16,3-3 9-16,0-5 2 0,3 5 0 0,0 3 0 15,3-3-8-15,0 1-2 0,0-4 0 0,0 6 0 16,3-2-10-16,-3 2 8 0,3-3-8 0,0 0 8 16,0 0-8-16,0-2 0 0,0 5-10 0,0-8 10 15,0 0-44-15,-1 0-2 16,1 3-1-16,-3-3 0 0,3 0-125 0,0-3-24 16</inkml:trace>
  <inkml:trace contextRef="#ctx1" brushRef="#br1" timeOffset="56753.679">8567 12777 460 0,'0'0'20'0,"0"0"5"0,0 0-25 0,0 0 0 0,0 0 0 0,-3 8 0 0,3 3 102 16,-3-1 15-16,3-2 3 0,0 3 1 0,-3-1-37 0,3 4-8 0,0 4-2 15,0-2 0-15,3 0 0 0,-3 0 0 0,0 2 0 16,3 1 0-16,-3-6-32 0,3 3-6 0,0-3-2 0,0 0 0 15,-3-2-21-15,2-3-4 0,1 2-1 0,-3-4 0 16,3 2-8-16,0-6 0 0,-3-2 0 16,0 0 8-16,0 0-8 0,0 0 0 0,0 0 0 0,0 0 0 15,0 0 0-15,0 0 0 0,0 0 0 0,3-8 0 16,-3 3 0-16,3-3-9 0,-3-5 0 0,0 2 0 16,0-2-6-16,0 0-1 0,0 0 0 0,0-3 0 31,0-3-13-31,0 3-3 0,-3 0-1 0,3 3 0 0,0-3 23 15,0 6 10-15,-3-3-8 0,3 2 8 0,0 0 8 0,3 3 6 16,-3-2 2-16,3 2 0 0,-3 3 4 0,6-3 2 16,-3 2 0-16,0 1 0 0,-3 5 2 0,6-3 0 0,3-2 0 15,-3 5 0-15,-6 0-9 0,9-2-2 0,0 4 0 16,0 1 0-16,0 2 2 0,0 0 0 0,-6 3 0 16,6 3 0-16,-3-3-6 0,-3 2-1 0,-3 1 0 15,0 0 0-15,-3-3 10 0,0 2 2 0,-3 1 0 0,0-1 0 16,0 1-20-16,0-3 0 0,0 0 0 0,0 0 0 0,0 0 0 15,0-3 0-15,3-2 0 0,-3-1 0 16,0 4-60-16,6-6-18 0,0 0-4 16</inkml:trace>
  <inkml:trace contextRef="#ctx1" brushRef="#br1" timeOffset="57848.493">8739 12801 403 0,'0'0'17'0,"0"0"5"15,0 0-22-15,0 0 0 0,0 0 0 0,0 0 0 0,0 8 102 0,0-8 16 16,0 0 3-16,0 8 1 0,0-3-30 0,0 0-5 0,0-5-2 16,3 3 0-16,0 2-5 0,0-2-2 0,-3-3 0 0,6 3 0 15,-3-3-29-15,3 0-5 0,0 0-2 0,3 0 0 16,0-3-25-16,-3 0-5 0,0 3 0 0,0-2-1 15,3-4-11-15,0 4 0 0,-3-1 0 0,-1-2 0 16,1 0 0-16,0-1 0 0,-3 1 0 0,-3 5 0 16,0 0 0-16,3-5 0 0,0-3 0 0,3 2 0 15,-6 6 0-15,0-5 8 0,0 5-8 0,-3-5 0 0,0 0 10 0,3 5-10 16,-3-3 12-16,3 3-12 0,-6-5 9 0,0 2-9 16,0 3 0-16,3 0 9 0,-5-3-1 0,2 3 0 15,-3 3 0-15,3-3 0 0,-3 3-8 0,3 2 0 16,0-2 0-16,0 2 0 0,0 3 0 0,0-3 0 15,0 3 0-15,0 0 0 0,0 0 0 0,0-3 0 16,3 3 0-16,0-3 0 0,3 3 25 0,-3 0 0 16,6-2 0-16,-3-6 0 0,6 5-25 0,-3 3 0 15,0-6 0-15,6 4 0 0,0-4 0 0,0 1-20 16,-3 2 3-16,3-5 1 0,0-2 5 0,3 2 2 16,0-3 0-16,-3 3 0 15,2 0-44-15,1-3-9 0,-3 1-2 0,0-4-400 16,0 4-80-16</inkml:trace>
  <inkml:trace contextRef="#ctx1" brushRef="#br1" timeOffset="58492.047">8924 12804 288 0,'0'0'25'0,"0"0"-25"0,3 8 0 15,0-1 0-15,-6 1 113 0,3 0 18 0,3 0 3 0,0 0 1 16,-3-3-53-16,0 3-10 0,0-2-3 0,0-6 0 15,0 0-13-15,0 8-2 0,0 0-1 0,0-8 0 16,0 0-17-16,0 0-3 0,0 0-1 0,0 0 0 16,0 0-8-16,0 0-3 0,3-8 0 0,0 2 0 15,-3-2-12-15,3 0-9 0,-3 1 12 0,3 1-12 0,-3 1 8 16,0-3-8-16,3 0 0 0,3 0 0 16,-6 3 0-16,2-3-11 0,4 3 2 0,-3-3 0 15,3 2-7-15,-3 1 0 0,0 0-1 0,3 2 0 0,0 1 25 0,-6 2 6 16,6 0 1-16,0 0 0 0,0 2-4 0,-6-2-1 15,6 8 0-15,-3-3 0 0,3 1-10 0,0 2 10 16,0 2-10-16,0-2 10 0,-3 0-10 0,3 0 0 16,0 0 0-16,-3 3 8 0,-3-4-8 0,0 1 0 15,3-2-12-15,-3 2 12 16,0-8-60-16,3 8-5 0,-3-3-1 16</inkml:trace>
  <inkml:trace contextRef="#ctx1" brushRef="#br1" timeOffset="58792.807">9201 12743 856 0,'0'0'38'0,"0"0"8"0,-6 0-37 16,0 0-9-16,0 0 0 0,0 2 0 0,-3 1 21 0,0 0 3 0,3-1 0 0,-3 1 0 15,0 2 13-15,0 1 3 0,0-1 1 0,3 0 0 16,-3 6 19-16,3-3 3 0,-3 2 1 0,6-2 0 15,-2 3-21-15,2-1-4 0,3 1-1 0,0-3 0 16,0 2-12-16,3 1-2 0,-3 2-1 0,5-2 0 16,-2-6-11-16,3 3-3 0,0 0 0 0,3-5 0 15,0 2-9-15,0-2 8 0,0-3-8 0,0 0 8 16,0 0-8-16,0-3 0 0,-3 0 0 0,3-2 8 16,0 2-8-16,0-5 0 0,-3 3 0 0,3-3 0 15,-1 0 0-15,-5 0 0 0,3 0 0 0,-3-2 0 16,3 2 0-16,-3-3 0 0,-3 1 0 0,0-1 0 0,3-2 0 15,-3 2 0-15,-3 1 0 0,3-4 0 0,-6 4-11 16,3-3 3-16,0 2 0 0,-3-2 0 0,3 2-10 16,0-2-2-16,-2 5 0 0,-1 0 0 15,0 0 20-15,3 0 0 0,-3 3 0 0,6 0 0 16,0 5 15-16,0 0 3 0,-3-6 1 0,3 6 0 0,0 0-7 16,0 0-2-16,0 0 0 0,0 0 0 0,0 0-10 0,0 0 0 15,6-2 0-15,-6 2 0 0,0 0 0 0,6 0 0 0,-6 0 8 16,3 2-8-16,3 1 11 0,-1 2-3 0,1-2-8 15,-3 5 12-15,-3-8 4 0,6 11 1 0,0-4 0 16,0 4 0-16,0 2 6 0,-3 0 1 0,0-2 0 16,3 2 0-16,-3 1-9 0,3 1-2 15,-3-1 0-15,3-1 0 0,-3-3-13 0,3 4 0 16,-3-6 0-16,3 2 0 0,-6-10 0 0,6 8 0 0,0 0 0 16,-6-8 0-16,6 8-12 0,3-3-4 0,-9-5-2 15,9 6 0 1,-9-6-53-16,0 0-10 0,6 0-3 0</inkml:trace>
  <inkml:trace contextRef="#ctx1" brushRef="#br1" timeOffset="59081.268">9406 12759 518 0,'0'0'23'0,"0"0"5"0,0 0-28 15,0 0 0-15,0 0 0 0,0 0 0 0,0 0 121 0,0 0 19 0,0 0 4 0,0 0 1 16,0 0-111-16,0 0-22 0,0 0-12 0,-3 8 12 0,3-8 61 15,0 7 13-15,-3 1 2 0,3-2 1 0,0 2-9 0,0 2-1 16,0-2-1-16,0 0 0 0,0 0-48 0,0 0-10 16,0 0-1-16,3-3-1 0,-3-5-30 0,0 8-5 15,0-8-2-15,3 8 0 16,-3-8-40-16,0 0-8 16,0 0-1-16,0 0-1 0</inkml:trace>
  <inkml:trace contextRef="#ctx1" brushRef="#br1" timeOffset="59390.841">9412 12719 230 0,'0'0'20'0,"0"0"-20"0,0 0 0 0,0-3 0 0,0-2 289 0,0 5 54 16,0-8 10-16,0 8 3 0,0 0-285 0,0 0-57 16,0 0-14-16,0 0 0 0,6-3 8 0,-6 3-8 15,0 0 11-15,0 0-11 0,0 0 0 0,0 0 0 0,0 0 0 16,0 0 0-1,0 0-27-15,0 0-12 0,6 0-2 0,-6 0-599 0</inkml:trace>
  <inkml:trace contextRef="#ctx1" brushRef="#br1" timeOffset="59692.607">9486 12714 288 0,'0'0'25'0,"0"0"-25"0,0 0 0 0,0 0 0 16,0 8 220-16,3-3 40 0,-3 3 7 0,0 0 1 15,3 0-171-15,-3 0-34 0,0 2-7 0,0-2-2 0,0 3-20 0,0-3-4 16,-3 0-1-16,3-3 0 15,0 3-8-15,0-8-1 0,0 0-1 0,0 0 0 0,0 5 17 0,0-5 3 16,0 0 1-16,0 0 0 0,0 0-25 0,0 0-5 16,0 0-1-16,0 0 0 0,6 0-9 0,-6 0 0 15,3-5 0-15,0 0-11 0,3-1 2 0,-3 1 0 16,0-3 0-16,0 3 0 0,0-3-8 0,-3 0-2 16,3 0 0-16,0 3 0 15,0-3-8-15,0 2-1 0,3 1-1 0,0 2 0 16,-6 3 2-16,6-5 1 0,-6 5 0 0,3-3 0 15,-3 3 12-15,9-2 2 0,-9 2 1 0,9 0 0 0,-3 2 31 0,3 1 5 0,-9-3 2 16,6 5 0-16,5 1-1 0,-5 2 0 16,-3-3 0-16,0 3 0 0,3 0 4 0,-3 0 1 0,0 0 0 15,0 0 0-15,0 0-21 0,0 2-10 0,-3-10 10 0,3 8-10 16,3 0 0-16,-3 0 0 0,-3-8 0 0,0 0-10 31,3 5-31-31,-3-5-7 0,0 0 0 0,0 0-1 16,0 0-140-16,6 3-28 0,6-8-6 0,-12 5-1 0</inkml:trace>
  <inkml:trace contextRef="#ctx1" brushRef="#br1" timeOffset="60003.405">9787 12743 403 0,'0'0'36'0,"0"0"-36"0,0 0 0 16,0 0 0-16,0-6 203 0,0 6 33 0,0 0 8 0,0 0 0 15,0-5-174-15,-3 2-35 0,-3-2-7 0,6 5-2 16,-6 0-10-16,0 3-3 0,0-3 0 0,0 2 0 0,-3 6 34 15,3-2 6-15,-3 2 2 0,0 0 0 0,4 2-6 16,-1-2-1-16,3 3 0 0,-3-3 0 0,3 2-30 16,3 1-6-16,-3-3-2 0,6 0 0 0,0 0-10 0,3 0 12 15,-3-3-12-15,3-3 12 0,2 4-12 0,4-1 0 16,-6-2 0-16,3-1 8 0,0-4-8 0,0-1-9 16,0 3 9-16,-3-5-13 0,3 2-3 0,-3-2 0 15,0 0 0-15,0-1 0 0,-3 4 0 0,0-4 0 16,3-2 0-16,-6 0 0 0,3 3 5 0,-3 0 1 15,0 0 0-15,-3-3 0 16,3 2-13-16,-3 1-2 0,0 0-1 16,3-1 0-16,-3 1-2 0,-3 0-1 0,6 5 0 15,0 0 0-15,-3-5 3 0,3 5 1 0,0 0 0 0,0 0 0 16,0 0 16-16,0 0 9 0,0 0-10 0,0 0 10 0,0 0 0 16,0 8 0-16,0-1-8 0,0 1 8 0,3 0 0 15,0 0 13-15,0 3-2 0,0-3-1 0,3 2 14 0,-3 4 4 16,3-1 0-16,0 0 0 0,0 6 5 0,-4-1 2 0,1-2 0 15,0-3 0-15,0 0-5 0,-3 1-1 0,0 2 0 16,0-3 0-16,0-3-2 0,-6 4-1 0,1-4 0 16,-1 1 0-16,-3-1 9 0,0 1 1 0,-3-3 1 15,-3 2 0-15,-3-2-24 0,3 0-5 0,-3-2 0 0,0-1-8 16,4 0-21 0,-4-2-11-16,0-1-3 0</inkml:trace>
  <inkml:trace contextRef="#ctx1" brushRef="#br1" timeOffset="61610.779">4944 13333 345 0,'0'0'31'0,"0"0"-31"15,0 0 0-15,0 0 0 0,0 0 150 0,0 0 24 0,-3 0 5 0,3 0 1 0,-6 0-83 0,6 2-16 16,-9-2-3-16,3 0-1 0,0 3-15 16,6-3-3-16,-3 3-1 0,-3-1 0 0,0 1-22 0,3 2-4 15,-2 1 0-15,2-1-1 0,0 0-19 0,-3 3-3 16,3-3-1-16,0 3 0 0,0 0-8 0,3 3 0 16,0-3 9-16,3 0-9 15,-3 0 16-15,6 0 0 0,0 0-1 0,-6-3 0 0,6 0-7 0,-1 0 0 0,4 1-8 16,-3-6 12-16,3 2-12 0,0-2 8 0,0 0-8 15,0-2 0-15,3-1 9 0,-6-2-9 0,3 2 8 16,3-2-8-16,-9 0 18 0,3-1-2 16,0-2 0-16,0 0 0 15,-3 0-16-15,0 0 0 0,-3 1 0 0,0 1 0 16,-3-2 0-16,0 0 0 0,0 0 0 0,-3 0 0 0,3 3 16 16,-3 0 5-16,3 0 2 0,-9-1 0 15,9 4-12-15,-6-1-3 0,3 0 0 0,0 1 0 16,6 2-8-16,0 0-9 0,-6 0 9 0,0 2-13 15,3 1-20-15,3-3-4 0,0 0-1 0,0 0 0 0,0 0-136 16,0 0-27-16</inkml:trace>
  <inkml:trace contextRef="#ctx1" brushRef="#br1" timeOffset="62698.146">5099 13304 288 0,'-12'2'12'0,"12"-2"4"0,0 0-16 0,0 0 0 0,0 0 0 0,0 0 0 0,0 0 232 0,0 0 44 16,0 0 9-16,0 0 2 0,6 6-220 0,-3-1-44 16,-3 3-9-16,3 0-2 0,0 0 35 0,0 0 6 15,0 2 2-15,-3 1 0 0,3-1-7 0,0 4-2 16,-3-4 0-16,3 1 0 16,3-3-13-16,-6-3-2 0,0-5-1 0,3 8 0 0,-3-8-18 0,0 0-4 15,0 0-8-15,0 0 12 0,0 0-12 0,0 0 11 16,0 0-11-16,0 0 10 0,0 0-10 0,0 0 10 0,0 0-10 0,6-5 10 15,0-3-10-15,0 0 0 0,-4 0 0 0,4-3 0 16,0-2 0-16,0 5 0 0,0-5-10 0,0 8 10 16,-3-1-16-16,6-2 4 0,-3 0 0 0,-3 3 0 15,3 0 12-15,0 2 0 16,0 1 0-16,0 2-9 0,0 2 9 0,0 1 0 0,0 2 0 16,3 3 0-16,-3-3 8 0,0 6-8 15,0-3 8-15,2 2-8 0,-5 1 0 0,3 0 9 0,0-1-9 16,-6-2 0-16,3 0 8 0,0 0-8 0,-3-8 0 15,0 0 0-15,3 5-9 0,-3-5-9 0,0 0-2 16</inkml:trace>
  <inkml:trace contextRef="#ctx1" brushRef="#br1" timeOffset="63735.213">5834 13155 115 0,'0'0'0'0,"0"0"10"0,0 0-10 0,0 0 0 15,0 0 0-15,0 0 0 0,0 0 220 0,0-5 43 0,3 0 8 0,-3 5 1 0,0 0-166 0,0 0-34 16,0 0-6-16,0 0-2 0,0 0-20 0,0 0-5 16,0 0-1-16,0 0 0 0,0 0-11 0,0 8-3 15,0 0 0-15,0 2 0 0,3 1 15 0,0 2 2 16,-3 3 1-16,0 0 0 0,3 2-12 0,-3-4-2 15,3 4-1-15,0 3 0 0,-3-2-16 0,3-3-3 0,-3 0-8 16,3-1 12-16,0-1 4 0,-3 4 1 16,0-5 0-16,0 1 0 15,-3-6 0-15,0 0 0 0,3-8 0 0,-3 8 0 16,-3-3 2-16,0-3 0 0,0-2 0 0,0 0 0 16,0 0-19-16,0-2 0 0,0-3 0 0,0 2-9 15,-3 0 9-15,0-2 0 0,4 0 0 0,-4-1-8 16,3-2-28-16,-3 3-4 0,0-3-2 0,3 0 0 15,0 3-38-15,3-3-7 0,-3 3-1 0</inkml:trace>
  <inkml:trace contextRef="#ctx1" brushRef="#br1" timeOffset="64752.072">5998 13195 1004 0,'0'0'22'0,"0"0"5"0,0 0 1 0,0 0 0 0,0 0-28 0,0 0 0 0,0 0 0 0,0 0 0 16,0 0 85-16,0 0 12 0,0 0 3 0,0 0 0 0,9 11 0 0,-3-3 0 15,-3 0 0-15,0 2 0 0,6 3-42 0,-3 1-8 16,-1-6-2-16,1 5 0 0,3 0-31 0,-3-2-6 15,0-1-2-15,-3 1 0 0,0-1-9 0,3 1 0 0,0 0 0 16,-3-1 0-16,0-2 0 0,3 3 10 0,0-1-10 0,0-4 10 16,-6-6-10-16,0 0 10 0,6 7-10 0,-6-7 10 15,6 6-10-15,-6-6 0 0,0 0 9 0,0 0-9 16,6 8 0-16,-6-8 0 0,0 0 0 0,0 0 0 16,0 0 14-16,0 0-2 0,0 0 0 0,0 0 0 15,0 0-12-15,6 0-16 0,0-3 3 0,-3 0 1 16,-3 1 20-16,3-4 5 0,0 1 1 0,0 0 0 15,0-3-24-15,0 0-5 0,0 0-1 0,2 3 0 16,-5-6 16-16,3 3 0 0,0-2 0 0,0 2 0 16,0 0 0-16,0-3 20 0,0 1-4 0,0-4 0 15,3 6-16-15,0-5-17 0,-3 0 3 0,0 0 1 16,0 0 21-16,0-1 4 0,0 4 0 0,-3-1 1 0,0 1-13 16,0-1 0-16,3 6 0 0,-3 5 0 15,-3-8 0-15,3 8 0 0,0 0-12 0,0 0 12 0,0 0-26 16,0 0 2-16,0 0 0 0,0 0 0 15,0 0-115-15,0 0-22 16,0 0-5-16</inkml:trace>
  <inkml:trace contextRef="#ctx1" brushRef="#br1" timeOffset="65631.501">6397 13166 172 0,'0'0'8'0,"0"0"1"0,0 0-9 0,0 0 0 0,0 0 0 0,0 0 0 0,0 0 235 16,6 0 45-16,-6 0 8 0,0 0 3 0,-6 0-194 16,6 0-38-16,0 0-8 0,-3 8-2 0,-3 3-1 0,3-1-1 15,6 3 0-15,-3 1 0 0,-9 1-17 0,3 1-3 16,3 6-1-16,3-7 0 0,-6 4-1 16,3-1 0-16,3 1 0 0,-3-1 0 0,3 1-9 0,0-6-3 15,0 0 0-15,3 6 0 16,-3-6-13-16,3-2 0 0,-3-11 0 0,-3 8 0 0,3-8-16 0,0 0 1 15,0 0 0-15,0 0 0 16,-3 5-29-16,3-5-7 0,0 0-1 0,0 0 0 16,0 0-36-16,3 0-7 0,6-5-1 0,-6-1-1 15,-6-1-11-15,3 1-1 0</inkml:trace>
  <inkml:trace contextRef="#ctx1" brushRef="#br1" timeOffset="66694.205">6441 13185 403 0,'-6'-3'36'15,"6"3"-36"-15,0 0 0 0,6-8 0 0,-3 3 190 0,3-1 31 0,-6 6 7 0,-3-5 0 16,-6 0-124-16,6 0-26 0,3 5-5 0,3-3-1 16,6 0-28-16,-9 3-5 0,0 0-2 0,0 0 0 15,6 6 5-15,-6-6 1 0,0 7 0 0,3 1 0 16,3 3-6-16,-6 0-1 0,0 2 0 0,0 3 0 16,3-3-23-16,0 0-5 0,-3 0 0 0,0-5-8 15,0 3 0-15,3-3 0 0,6 0 0 0,-3 0 0 0,-6-8 8 16,0 0-8-16,9 5 0 0,-3-2 0 0,-6-3 0 0,0 0 0 15,0 0 8-15,9 0-8 0,6 0 0 0,-6-3 0 16,-9-2 8-16,3-1-8 0,3-2 0 0,-1 1 0 16,1-4-13-16,0 3 5 0,0 0-8 0,0-3 0 15,-3 1-1-15,3 2 0 16,-3-3-9-16,3 3-2 16,0-2 0-16,-6 2 0 0,0-3 12 0,0 3 1 15,3 0 1-15,0 1 0 0,0 4 14 0,-3 3 0 16,3-5 0-16,-3 5 0 0,9-3 0 0,-3 0 0 15,-6 3 0-15,0 0 0 0,6 3 8 0,-6-3-8 0,0 0 9 16,0 0-9-16,6 8 21 0,0 0-1 0,-6 0-1 16,0 5 0-16,6 0 1 0,-3 0 1 0,0 3 0 15,-6 0 0-15,3 3-3 0,0-3-1 0,3 2 0 0,-3 3 0 16,-3 0-7-16,3-5-2 0,6 3 0 0,0-3 0 16,-3 0-8-16,5-1 0 0,-5 1 0 0,3-2 0 15,0-6-26-15,-6-8-7 0,0 0-2 0</inkml:trace>
  <inkml:trace contextRef="#ctx1" brushRef="#br1" timeOffset="68228.457">7165 13272 1022 0,'0'0'45'0,"0"0"10"0,3 8-44 16,0-3-11-16,-3-5 0 0,-3 5 0 0,-3-2 30 0,6 5 4 0,0 3 1 0,0-1 0 16,-3-2 13-16,0 3 4 0,3-1 0 0,0 1 0 15,-3-3-25-15,3 2-5 0,6-2-1 0,-6 0 0 16,0-8-3-16,0 8-1 0,3-3 0 0,-3-5 0 15,0 0-17-15,0 0-9 0,0 0 1 0,6 8 0 16,3-2-44 0,-9-6-8-16,0 0-1 0</inkml:trace>
  <inkml:trace contextRef="#ctx1" brushRef="#br1" timeOffset="69543.684">7168 13187 115 0,'11'0'0'16,"-11"0"10"-16,0 0-10 0,0 0 0 0,6-2 0 16,-3-1 0-16,-3 3 282 0,0 0 54 15,0-3 12-15,0 3 1 0,3-5-233 0,-3 5-48 16,0 0-8-16,0 0-3 0,0 0 0 0,6-3 0 15,0-2 0-15,-6 5 0 0,0 0-45 0,0 0-12 0,0 0 0 16,0 0 0-16,0 0-89 0,0 0-20 16,6 3-4-16</inkml:trace>
  <inkml:trace contextRef="#ctx1" brushRef="#br1" timeOffset="70799.398">7305 13240 403 0,'-6'0'36'0,"3"0"-36"0,3 0 0 16,0 0 0-16,6 11 108 0,-3-3 16 0,-6-3 2 0,-3 3 1 0,6 2-70 15,0-2-13-15,0 3-4 0,-3-6 0 0,0 6 44 16,3-3 8-16,3 0 1 0,-6 0 1 0,-3 0-10 0,6 0-1 16,6-1-1-16,0 1 0 0,-6-8-30 0,0 0-7 15,0 0-1-15,0 0 0 0,-3 11-44 0,3-11 0 16,0 0 0-16,0 0 0 0,0 0 0 0,0 0 0 15,0 0 0-15,0 0 0 0,9 5 0 0,-9-5 0 16,0 0 0-16,-3 3 0 0,-3-3 0 0,6 0 0 16,0 0 0-16,-3 0 0 0,-3-3-15 0,6 1 4 15,9-1 1-15,-3-2 0 16,-9-1-13-16,3 4-2 0,6-6-1 0,-6 5 0 0,0-2 10 0,0 0 1 16,3-1 1-16,-1 1 0 0,-2 0 2 0,3-1 1 0,0 4 0 0,6-1 0 31,-3-2-17-31,-3 2-3 0,-3-2-1 0,0 5 0 0,15-3 32 15,-6 1 0-15,-9 2 0 0,0 0 0 0,0 0 0 0,0 0 16 0,0 0-1 0,0 0-1 16,0 0 11-16,0 0 3 0,9 0 0 0,-9 0 0 16,0 0-17-16,0 0-3 0,3 8-8 0,0-3 12 15,-6 3-12-15,3-3 11 0,3 3-11 0,-3-8 10 16,0 5 2-16,0-5 0 0,0 0 0 0,6 6 0 16,3-1 14-16,-9-5 3 0,0 0 1 0,0 0 0 15,9 0-16-15,-9 0-3 0,0 0-1 0,0-5 0 16,3 2-2-16,3-2-8 0,-3-3 12 0,3 0-4 15,-6 0-8-15,3 3 0 0,3-3 0 0,0-3 0 16,-6 3-13-16,3-2 1 0,5 2 1 0,-2 2 0 16,-6 6 11-16,6-8-10 0,-6 8 10 0,6-2-10 15,3-1 10-15,-3 3 0 0,-6 0 8 0,6 3-8 16,3 5 14-16,-3-3-2 0,-3 3 0 0,0 0 0 16,6 5-4-16,-6-2 0 0,0 2-8 0,3 0 12 15,-6-2-12-15,6 2 11 0,-3 0-11 16,3-2 10-16,-3-1-10 0,0 1 0 0,3-1 0 0,-3-2-11 15,-3-8-29-15,0 0-5 0,9 6-2 16</inkml:trace>
  <inkml:trace contextRef="#ctx1" brushRef="#br1" timeOffset="72226.771">7665 13293 172 0,'0'0'16'0,"0"0"-16"0,0 0 0 0,0 0 0 15,0 0 188-15,0 0 36 0,0 0 6 0,0 0 2 0,0 0-150 0,0 8-30 16,0 0-5-16,0-3-2 0,0 3-18 0,0 3-4 16,0-3-1-16,0 2 0 0,0 3 6 0,-3 1 0 15,3-1 1-15,-3 8 0 16,0-2-15-16,3-3-3 0,-3 2-1 0,3-2 0 0,3-3 4 0,-3-2 1 16,3-1 0-16,-3-2 0 0,0-8 9 0,3 11 3 15,-3-11 0-15,0 0 0 0,0 0-15 0,0 0-2 16,0 0-1-16,0 0 0 0,0 0-9 0,0 0 10 0,0 0-10 0,0-5 10 15,3 2-10-15,-3-2 0 0,0-3 0 0,0 0 8 16,0 0-8-16,0 0 0 0,0 0 0 0,0-3 0 16,0-2-10-16,0 0 10 0,0 2-13 0,0 1 5 31,0-6-15-31,0 3-2 0,3-1-1 0,-3 4 0 0,3-1 13 16,3 1 2-16,-6-1 1 0,3 0 0 0,3 4 10 0,-1 1 14 15,1-2-3-15,0 0-1 0,3 3 10 16,-3 0 1-16,3 2 1 0,0 3 0 0,-3 0-10 0,0 0-1 15,3 5-1-15,-3 1 0 0,0-4 12 0,-3 4 2 0,0 2 1 16,0 0 0-16,0 2 11 0,0-2 3 0,0 0 0 16,-3 3 0-16,0-4-15 0,0 4-2 0,-3-3-1 15,0 3 0-15,-6-6 11 0,6 3 1 0,-3-3 1 0,0 0 0 16,-3 1-34-16,3-4 0 0,-3 1 0 0,0 0 0 16,3-3 0-16,0 2 0 0,0-2 9 0,0-2-9 15,0-1-28-15,0 0-12 16,4 1-3-16,-1-4 0 0,0 4-119 0,3-4-24 15,0-1-5-15</inkml:trace>
  <inkml:trace contextRef="#ctx1" brushRef="#br1" timeOffset="72684.693">7837 13105 748 0,'0'0'67'0,"0"0"-54"16,0 0-13-16,0 0 0 0,0 0 144 0,0 0 27 0,0 0 5 15,0 8 0-15,0-3-147 0,-3 3-29 16,3 0 0-16,0 3-13 0,0 2 31 16,3 0 6-16,-3 3 2 0,0 3 0 0,0-1 54 0,3 3 10 15,-3-2 2-15,0-1 1 0,3 1-53 0,-3 2-12 0,3-2-1 0,0-1-1 16,-3 1-26-16,0-1-11 0,3-2 1 0,0 0 0 31,0 0-42-31,0-3-8 0,0-2-1 0</inkml:trace>
  <inkml:trace contextRef="#ctx1" brushRef="#br1" timeOffset="73045.274">7959 13306 230 0,'0'11'20'0,"0"-11"-20"0,0 0 0 0,0 0 0 0,3 5 192 0,-3-5 35 16,0 5 6-16,6 1 2 0,-6-6-147 0,3 5-28 16,-3-5-7-16,9 3-1 0,-3-1-16 0,3 1-4 0,-3 0-1 15,3-3 0-15,-3-3-11 0,0 3-3 0,3-3 0 0,-6 3 0 16,3-5 15-16,0 2 2 0,-3-5 1 0,3 3 0 16,-3 3-21-16,3-1-4 0,-3-2-1 15,-1-1 0-15,4 1-9 0,-3 0 0 0,-3 5 0 0,0 0 0 16,-3-8 0-16,3 2 0 0,0 6-9 0,-3-5 9 15,3 5-12-15,-5-5 2 0,-1 2 0 0,0 1 0 16,-3-1 10-16,3 0 0 0,-3 6 8 0,0-3-8 16,0 0 14-16,3 3-2 0,-3-1 0 0,0 1 0 15,0 2 4-15,0 3 0 0,3-5 0 0,0 2 0 16,-3 0 13-16,6 1 3 0,-3 2 1 16,4 0 0-16,-1 2-6 0,0-2-2 0,3 3 0 15,-3-1 0-15,3 1 15 0,-3 2 4 0,3 0 0 0,3 0 0 16,0 1-20-16,5-4-3 0,-2 1-1 0,6-3 0 15,0 0-8-15,0 0-1 0,3-6-1 0,0 1 0 16,-3 2-10-16,6-5-11 0,-3 0 3 16,2-2 0-16,-2-1-165 0,3-2-33 15,15-6-6-15,-6-2-2 0</inkml:trace>
  <inkml:trace contextRef="#ctx1" brushRef="#br1" timeOffset="73416.086">8245 13275 518 0,'-3'5'46'0,"3"-5"-37"0,0 0-9 0,0 0 0 0,0 0 123 0,3 8 22 15,0-3 5-15,-3 3 1 0,0 0-108 0,0 0-22 16,0 2-4-16,0 1-1 0,0-3 36 0,0 3 6 16,-3-4 2-16,3 4 0 0,3-3-13 15,-3 3-3-15,0-1 0 0,0-10 0 0,6 5-21 0,-6-5-5 16,0 0-1-16,0 0 0 0,0 0-17 0,0 0 0 15,0 0 0-15,0 0 0 0,0 0 0 0,0 0 0 0,0 0 0 16,0 0 0-16,0 0 0 0,0-5 0 16,6 0 0-16,-3 0 0 0,-3-1 0 0,3-2 0 0,-3 3 0 15,0-3 0-15,3 0 8 0,-3 0-8 0,6 0 0 0,-3 0 0 16,3 0 0-16,-3 1 0 0,3 1 0 0,0-4 0 16,0 4 0-16,0-2 0 0,0 3 0 15,-6 5 0-15,0 0 0 0,8-3 0 16,-2 1 0-16,0 2 0 0,-6 0 0 0,6 2 0 0,0 1 0 15,0 2 0-15,-3 3 0 0,-3 0 12 16,3 0-3-16,0 0 0 0,-3 0-9 0,3 0 0 16,-6-3 9-16,3 3-9 0,-3 0 0 15,0 0 8-15,3 0-8 0,0-8 0 0,0 0 13 16,0 0-1-16,0 0-1 0,0 0 0 0,0 0 0 16,0 0 0-16,0 0 0 0,0 0 0 0,0 0-11 0,0-5 0 15,3-1 9-15,0 1-9 0,0-5 0 0,0 4 0 16,0-2 0-16,0-2 0 0,3 2-9 0,0 0-3 15,0 0-1-15,0 0 0 0,3 0 5 0,-3 0 8 0,0 3-13 16,-6 5 5-16,0 0 8 0,6 0 0 16,0 0 0-16,0 0 8 0,0 5 4 0,-3 3 0 15,-1-5 1-15,1 2 0 0,0 6-1 0,0-1 0 0,-3 1 0 16,0-3 0-16,3 2-4 0,0 1-8 0,-3-3 11 0,0 0-11 16,0 2 8-16,3-2-8 0,-3-8 0 0,0 0 0 15,0 0-76-15,0 0-23 0,0 0-4 16</inkml:trace>
  <inkml:trace contextRef="#ctx1" brushRef="#br1" timeOffset="73785.796">8564 13343 460 0,'0'0'41'0,"0"0"-33"0,0 0-8 16,0 0 0-16,0 0 240 0,9 6 47 0,-4-4 9 0,1 4 1 16,0-6-236-16,3 2-47 0,-3-2-14 0,3 0 0 15,-3 0 9-15,3 0-9 0,-3-2 8 0,0 2-8 0,3-6 0 16,-6 4 0-16,3-4 0 0,0 4 0 0,0-6 19 0,-3 2 11 15,3 1 2-15,-3 0 1 0,0 0-17 16,3-1-3-16,-3-2-1 0,-3 3 0 0,0-3-4 16,0 8-8-16,0 0 11 0,0-5-11 0,-6 0 0 15,0 2 0-15,3-5 0 0,-3 3-12 0,0 5 12 0,0-3 0 16,-3 0 0-16,3 3 0 0,0 0 0 0,-3 3 0 16,0 0-10-16,0-1 10 0,0 1 0 0,0 0 0 15,0 2 0-15,0 0 0 0,4-2 0 0,-4 2 0 16,3 3 0-16,0 0 0 0,0 3 0 0,3-1 8 15,0-2 0-15,0 3 0 0,-3-1 17 0,6 1 3 16,0-3 1-16,0 2 0 0,0 1 1 0,3-3 0 16,3 0 0-16,0 0 0 0,-6-8-12 0,6 8-2 15,3 0-1-15,0-3 0 16,-1 0-15-16,4-2 9 0,0 2-9 0,0-2 8 0,3-1-16 16,0 1-4-16,-3 0-1 0</inkml:trace>
  <inkml:trace contextRef="#ctx1" brushRef="#br1" timeOffset="74171.491">8796 13312 115 0,'0'0'0'0,"0"0"10"0,0 0-10 0,0 0 0 15,0 0 0-15,0 0 0 0,0 0 230 0,0 0 44 0,3 8 9 0,0-1 1 16,-3-1-143-16,3 2-29 0,-3 0-5 0,3 0-2 0,-3-1-56 0,0 1-11 16,0 0-2-16,0-8-1 0,3 8-25 0,-3-8-10 15,0 0 8-15,0 0-8 0,0 0 0 0,3 8 0 16,-3-8 0-16,0 0 0 0,0 0 0 0,0 0 0 16,0 0 0-16,0 0 0 0,0 0 0 0,6-2 0 15,-3-4 8-15,0-2-8 0,0 0 0 0,-1 3 0 16,-2-5 0-16,3-1 0 0,3 0 0 0,0 1 0 15,0-1 0-15,3 1 0 0,0 2 0 0,0-3-9 16,-3 1 9-16,3 2-13 0,0 2 13 0,-3 4 0 16,0-4 0-16,3 6-9 0,-6 3 9 0,6 0 12 15,-3-1-2-15,-3 6-1 0,3 0 3 0,-1 3 1 16,-2-3 0-16,0 2 0 0,0 4-13 0,0-1 11 0,0-3-11 0,-3 6 10 16,3-3-10-16,3 1 0 15,-3-4 0-15,0 6 0 0,3-5 0 16,-6-1 0-16,0-10 0 0,0 0 0 15,0 0-149-15,0 0-26 0,0 0-5 0,0 0 0 0</inkml:trace>
  <inkml:trace contextRef="#ctx1" brushRef="#br1" timeOffset="74562.97">9391 13251 903 0,'0'0'40'0,"0"0"8"0,0 0-38 0,0 0-10 0,0 0 0 15,0 0 0-15,-3 0 47 0,3 0 7 0,-9 0 2 0,3 0 0 0,3 0 6 0,-6 2 2 16,3 1 0-16,0 0 0 0,0 2 3 0,0 0 1 16,-2 1 0-16,-1 1 0 0,3 1-37 0,3 0-7 15,-3 3-2-15,0 2 0 0,3-2-22 0,0 2 0 0,0-2 0 16,3 2 0-16,0-3 0 0,0 6 0 0,0-8 0 16,6 3 0-16,-6-3 0 0,0-8 0 15,0 0 0-15,9 5 0 0,3-2 0 0,-3-1 0 0,0-4 0 0,-1-1 0 16,1 0 0-16,0-5 0 15,-3 3 0-15,0-3 0 0,3-2 0 0,-3 2-8 0,-3-3 8 16,3 0-8-16,-6 4 8 0,3-4 0 0,-3 0 0 16,3 1 0-16,-3 2 0 0,0 3 8 0,-3-3-8 15,3 0 11-15,-3 2-3 0,3 6-8 0,0-8 12 16,0 8-4-16,0 0-8 0,0 0 0 0,0 0 0 0,0 0 0 16,0 0 0-16,-3 8 0 0,0-2 0 0,3-1-11 15,0 3 11-15,0 0 0 0,0 2 0 0,0-2 0 16,0 0 0-16,3 3-13 0,0-3 1 0,3 2 1 15,0-2-133-15,-3 0-26 16</inkml:trace>
  <inkml:trace contextRef="#ctx1" brushRef="#br1" timeOffset="74967.505">9567 13087 288 0,'0'0'25'0,"0"0"-25"0,0 0 0 0,0 0 0 0,0 0 190 0,0 0 33 0,0 0 6 16,-3 8 2-16,3-3-172 0,0 3-35 16,0 2-6-16,-3 4-2 0,3-1 44 15,0 0 8-15,0 3 1 0,0 0 1 0,-3 5 1 0,3-2 0 16,3-1 0-16,-3 3 0 0,0-2-32 0,0-3-7 0,3 2 0 0,-3 1-1 31,3-3-48-31,0-1-10 0,-3-1-1 0,3-1-1 16,-3 0-44-16,0 0-9 0,0-2-2 0</inkml:trace>
  <inkml:trace contextRef="#ctx1" brushRef="#br1" timeOffset="81237.038">9120 13100 345 0,'0'0'31'0,"0"0"-31"0,0 0 0 0,0 0 0 0,0 0 128 15,0 0 20-15,0 0 4 0,0 0 1 0,0 0-69 0,0 0-15 16,0 0-2-16,0 0-1 0,0-5-5 0,0 5-1 16,0 0 0-16,0 0 0 0,0 0-11 0,0 0-2 15,0 0-1-15,0 0 0 0,0 0-5 0,0 0-1 0,0 0 0 16,-3 8 0-16,-3-1-4 0,6 1 0 16,-3 0-1-16,3 3 0 0,0 0-4 0,0 2-1 15,0 0 0-15,-3 3 0 0,3 2-12 0,-3 1-2 16,3-1-1-16,0-2 0 0,0 0 3 15,3-3 1-15,-3 1 0 0,0 2 0 16,3-3-7-16,-3 3-2 16,3-3 0-16,0 0 0 15,-3 0-2-15,3 1-8 16,0-4 12-16,-3 1-4 0,0-3-8 0,0 0 0 16,0-8 0-16,0 0 8 0,0 0-8 15,0 0-12-15,0 0 2 16,0 0 1-16,0 0-48 0,0 0-10 15,0 0-1-15,0 0-1 0,0 0-122 16,0 0-24-16,3-14-5 0,-3 14 0 16</inkml:trace>
  <inkml:trace contextRef="#ctx1" brushRef="#br1" timeOffset="82374.559">9034 13179 518 0,'0'0'46'0,"0"0"-37"0,0 0-9 0,0 0 0 16,-6 3 123-16,3 0 22 0,-3-1 5 0,6-2 1 0,0 0-87 0,0 0-18 15,-6 3-3-15,6-3-1 0,0 0 19 0,0 0 4 0,0 0 1 16,0 0 0-16,0 0 0 0,0 0 0 0,0 0 0 0,0 0 0 16,3 5-18-16,-3-5-4 0,0 0-1 0,9 3 0 15,3-1-8-15,0 4-2 0,3-6 0 0,-3 2 0 16,2-2-6-16,1 0-2 0,-3 6 0 15,0-6 0-15,3 0-16 0,-3 0-9 0,0 2 10 0,0 1-10 32,0-3-27-32,0 0-11 0,-1 0-2 0</inkml:trace>
  <inkml:trace contextRef="#ctx1" brushRef="#br1" timeOffset="83796.953">9406 13227 727 0,'0'0'32'0,"0"0"7"0,0 0-31 16,0 0-8-16,0 0 0 0,0 0 0 0,0 0 88 0,0 0 17 0,0 0 3 16,0 0 1-16,0 0-15 0,0 0-3 0,0 0-1 0,0 0 0 15,0 0-27-15,0 0-6 0,0 0-1 0,0 0 0 16,0 0-16-16,0 0-3 0,6 0-1 0,0 0 0 16,0 0-9-16,3 0-3 0,-3 0 0 0,0 3 0 15,3-6-7-15,0 3-1 0,-4 0-1 0,7 0 0 16,-3-3-3-16,3 3-1 0,-3 0 0 0,3 0 0 15,-3 3-11-15,0-3 0 0,3 0 0 0,-3 0 8 0,0 0-8 0,0 0 0 16,0 0 0-16,-4 0 0 0,-5 0-17 16,0 0 1-16,0 0 0 0,0 0 0 15,9 3-33-15,-9-3-7 16,0 0 0-16</inkml:trace>
  <inkml:trace contextRef="#ctx1" brushRef="#br1" timeOffset="84594.388">9805 13248 403 0,'0'0'36'15,"0"0"-36"-15,0 0 0 0,0 0 0 0,0 0 172 0,0 0 28 0,0 0 6 0,0 0 1 0,0 0-150 16,-3 5-29-16,0 1-7 0,3-1-1 0,0-5 40 0,0 8 8 0,0-3 2 0,0 3 0 16,0 0 8-16,3 0 2 0,-3-8 0 0,0 8 0 15,0 0-27-15,3 2-5 0,-3 1 0 0,3-3-1 16,-3 3-30-16,3-4-5 0,-3 4-2 0,3-3 0 15,-3 3-10-15,0-11 0 0,0 8 0 0,0-8 0 16,0 0-14-16,0 0-5 0,0 0-1 0,0 0 0 16,0 0-102-16,0 0-21 15,0 0-4-15</inkml:trace>
  <inkml:trace contextRef="#ctx1" brushRef="#br1" timeOffset="85019.472">9808 13174 403 0,'0'0'36'0,"0"0"-36"0,0-8 0 0,-3 3 0 15,3 2 296-15,0-2 52 0,0 0 10 0,0 2 2 0,0 3-245 16,0 0-50-16,0-5-9 0,0 5-3 0,0 0-12 16,0 0-2-16,0 0-1 0,0 0 0 0,0 0-18 15,0 0-3-15,0 0-1 0,0 0 0 16,0 0-16-16,0 0-9 0,0 0 1 0,9 5 0 15,-3 0-119-15,0 0-23 0,-6-5-5 16</inkml:trace>
  <inkml:trace contextRef="#ctx1" brushRef="#br1" timeOffset="85434.402">9983 13237 1418 0,'0'0'63'0,"0"0"13"0,0 0-61 0,0 0-15 0,0 0 0 0,0 0 0 0,-3 6 51 0,3-6 7 15,-6 2 2-15,4 4 0 0,-1-4-36 0,0 6-6 0,-3-2-2 0,3 2 0 0,0-1 6 0,0 1 1 16,0 6 0-16,0-1 0 0,0 0 5 0,0 0 0 0,3 1 1 0,0-1 0 0,0 0-8 16,6 6-1-16,-3-6-1 0,0 0 0 0,3 0-11 0,-3-5-8 15,-3-8 12-15,6 11-12 0,2-3 11 0,1-3-11 16,0-2 10-16,0-1-10 0,0-2 17 0,3 0-2 16,-3-5-1-16,3 2 0 0,-3-5-5 15,0 3-1-15,0-5 0 0,-6 2 0 0,3-3-8 16,-3 0 0-16,3 1 0 0,-3-1 0 0,0-2 9 0,0 2-9 15,-6 3 10-15,3-2-10 0,3-1 8 0,-6 1-8 0,-3-1 0 16,0 3 0-16,0 0 0 0,-3 0 0 0,0-2 0 16,-3 4 0-16,3 4-13 0,0 2 1 0,0-3 0 15,0 1 0-15,3 2-3 0,0 2 0 0,6-2 0 16,0 0 0 0,-9 0-10-16,9 0-3 0,-6 5 0 0,6-5 0 15,0 0-16-15,0 0-4 0,0 0-1 0,0 0 0 0,0 0-92 16,0 0-19-16,6 3-3 0,3-3-1 0</inkml:trace>
  <inkml:trace contextRef="#ctx1" brushRef="#br1" timeOffset="85843.345">10150 13243 1209 0,'0'0'53'0,"0"0"12"0,0 0-52 0,0 0-13 15,0 0 0-15,0 0 0 0,0 0 110 0,0 0 19 0,0 0 4 0,0 0 1 0,0 5-101 16,3 0-20-16,3 1-4 0,-3-1-1 0,0 0 44 0,0 3 9 15,-3 5 2-15,0-5 0 0,3 0-19 16,-3 0-4-16,0 3-1 0,0-1 0 0,0-2-23 0,0 0-5 16,3 3-1-16,-3-3 0 0,0-3-10 0,3 6 12 15,-3-11-12-15,0 0 12 0,0 0-12 0,0 0 0 16,0 0 0-16,0 0 0 0,0 0 0 0,0 0 10 16,0 0 1-16,0 0 0 0,0 0-11 0,0-3 0 15,3-5 0-15,-3 3 0 0,3-3 0 0,-3 0-16 0,3 0 4 16,0 0 1-16,0-5-6 0,0 5-2 0,0-3 0 0,3 3 0 15,0-2-5-15,0-1 0 0,0 1-1 0,-1 2 0 16,1 5 25-16,3-2-10 0,0-1 10 16,-3 4 0-16,-6 2 0 0,6 0 0 0,3 2 8 0,-6 1-8 15,3 2 16-15,-3 3-4 0,3 0 0 0,0 0 0 16,-3 0 4-16,-3-3 0 0,3 6 0 0,0 0 0 16,-3-3-7-16,3 2-1 0,-3-2 0 15,3 0 0-15,-3-3-8 0,3 6 0 0,-3-3 0 0,0-8 0 16,0 0-107-1,3 5-20-15,-3-5-4 0</inkml:trace>
  <inkml:trace contextRef="#ctx1" brushRef="#br1" timeOffset="165533">14636 12311 345 0,'0'0'31'0,"0"0"-31"0,0 0 0 0,0 0 0 16,0 0-14-16,0 0-9 0,0 0-1 0,0 0-1 16,0 0 25-16,0 0 14 0,0 0-2 0,0 0 0 15,0 0 22-15,0 0 4 0,0 0 1 0,0 0 0 16,0 0-3-16,0 0 0 0,0 0 0 0,0 0 0 15,0 0 5-15,0 0 1 0,0 0 0 0,0 0 0 16,0 0 10-16,0 0 3 0,0 0 0 0,0 0 0 16,0 0-12-16,0 0-3 0,0 0 0 0,0 0 0 15,0 0 0-15,0 0 0 0,0 0 0 0,0 0 0 16,3-5-3-16,-3 5-1 0,0 0 0 0,0 0 0 16,0 0-10-16,-3-5-2 0,0 0-1 0,-3 2 0 15,0 3 14-15,0-3 3 0,0 6 1 0,0-3 0 16,-3 0-18-16,3 0-4 0,-3 3-1 0,3 2 0 0,-3-2 5 0,3-1 1 15,-3 1 0-15,1 2 0 0,2 0-3 0,-3 1 0 16,3-1 0-16,3 0 0 0,-3 1-21 0,3 1-13 16,0-1 1-16,-3 2 1 0,6-8 11 0,0 5 0 15,0-5-9-15,0 8 9 0,3 0-9 0,0-3 9 16,0 3-12-16,3-3 12 0,0 1-16 0,3 2 3 16,0-3 1-16,-1 3 0 0,-2 0 33 0,3-3 7 15,3 0 2-15,0 1 0 0,-6 2-22 0,3-3-8 16,-3 3 0-16,3-3 0 0,-3 3 0 0,0-3 0 15,-6-5-11-15,0 8 11 0,3-2 8 0,-3-1 8 16,-3 0 3-16,0 0 0 0,-3 3-10 0,0-5-1 0,3 0-8 16,-6 2 12-16,0-2-12 0,3 2 0 0,-3-5-9 15,3 0 9 1,-3 0-32-16,0 0-1 0,1-3 0 0,2 1 0 16,-3 2-25-16,6-6-5 0,-3 4-1 0,6 2 0 15,-3-8 30-15,-3 0 6 0,6 0 0 0,0 8 1 0,0-8 16 0,3-3 11 0,0 3-13 16,3 0 5-16,0-2 8 0,0 2 0 0,0 0 0 0,2-3 0 15,4 1 8-15,-3 2 3 0,0 0 1 0,-3 0 0 16,3 0 7-16,-3 3 1 0,0 0 1 0,0-3 0 16,-3 2-1-16,0 4-1 0,0-1 0 0,3 0 0 15,-3-2-31-15,-3 5-7 0,0 0-1 0,0 0-652 16</inkml:trace>
  <inkml:trace contextRef="#ctx1" brushRef="#br1" timeOffset="167094.68">13040 13656 0 0,'0'0'0'0,"0"0"0"0,0 0 0 0,0 0 0 0,0 0 0 0,0 0 0 16,0 0 221-16,0 0-45 0,0 0 36 0,0 0 8 15,0 0-140-15,0 0-28 0,0 0-6 0,0 0-1 16,3-6 2-16,-3 6 0 0,0 0 0 0,0 0 0 0,0-5-6 15,0 5-1-15,0 0 0 0,-3-3 0 0,3 3-2 0,-6-2-1 16,0-1 0-16,-2 3 0 0,2 0-16 0,0 3-3 16,0-1-1-16,0 1 0 0,0 0-1 0,0 2-1 15,0-2 0-15,0 2 0 0,6-5-5 0,-6 2-1 16,0 4 0-16,6-6 0 0,0 0-9 0,0 0 8 16,-3 5-8-16,3-5 8 0,0 0-8 0,0 8 0 15,0-8 0-15,3 5 0 0,3 1 0 0,0-4 0 16,0 4 0-16,3-1 0 0,0-3 0 0,0 4 0 15,0-1 0-15,2 0 0 0,-2 1 0 0,0-1 8 16,3 0-8-16,-6 0 8 0,3 1 0 0,-3-1-8 16,0 0 12-16,0 1-4 0,-6-6 7 0,3 8 1 15,-3-8 0-15,0 5 0 0,0-5 21 0,0 8 5 16,-3-3 1-16,0 0 0 0,-3 1-15 0,3-4-4 0,-6 4 0 16,3-4 0-16,0 4-16 0,-3-4-8 0,0 1 0 0,0 0 8 15,1-1-8-15,-1-2 0 0,3 0-10 0,-3 0 10 31,3 0-33-31,0-2-1 0,6 2 0 0,-3-3 0 0,-3-2 9 0,3 2 1 16,0 0 1-16,3 3 0 0,3-8 14 0,0 3 9 0,-3 0-12 0,6-1 12 16,0-1-8-16,0-1 8 0,0 0 0 0,3 0 0 15,0 0 0-15,-1 0 0 0,-2 0 0 0,3 0 0 16,-3 3 0-16,3-3 0 0,-6 2 8 0,3-1-8 16,-3 1 21-16,0 1-1 0,-3 5-1 0,0 0 0 15,3-5-5-15,-3 5-1 0,0 0 0 0,0 0 0 16,0 0-13-16,-6-3-12 0,0 3 3 0,6 0 0 15,-3 0-134-15,-3 0-26 16</inkml:trace>
  <inkml:trace contextRef="#ctx1" brushRef="#br1" timeOffset="169870.367">13636 13632 673 0,'0'0'29'0,"0"0"7"0,0 0-28 0,0 0-8 0,0 0 0 0,0 0 0 16,0 0 51-16,0 0 9 0,0 0 1 0,0 0 1 15,0 0 11-15,0 0 3 0,0 0 0 0,0 5 0 16,0 3-3-16,0-8 0 0,0 8 0 0,0-3 0 0,0-5-20 16,-3 8-4-16,3 0-1 0,0-3 0 0,0-5-12 0,0 8-4 15,0 0 0-15,0 0 0 0,0-8-8 0,3 8-3 16,-3-3 0-16,0-5 0 0,0 0-21 0,0 8 0 15,0-8 0-15,0 0 0 16,0 0-31-16,0 0-10 0,0 0-3 0,0 0 0 16,0 0-138-16,0 0-28 0</inkml:trace>
  <inkml:trace contextRef="#ctx1" brushRef="#br1" timeOffset="170315.047">13755 13634 230 0,'0'0'20'0,"0"0"-20"0,0 0 0 0,0 0 0 15,0 0 163-15,0 0 28 0,0 0 5 0,0 0 2 16,0 0-105-16,0 0-21 0,-3 6-4 0,0-1 0 16,3-5-5-16,-3 8-1 0,3 0 0 0,-3 0 0 15,0 0-6-15,3-3 0 0,0-5-1 0,0 8 0 16,0 0-19-16,3-3-3 0,-3-5-1 0,3 5 0 16,0 3-10-16,-3-8-2 0,6 6-1 0,0-4 0 0,3 1-19 15,-3 0 8-15,-6-3-8 0,8-3 0 0,-2 0 12 16,3 1-4-16,-3-1 0 0,0-2-8 0,3-1 12 0,-3 4-4 15,-3-3 0-15,3-1-8 0,-6 6 8 0,3-5-8 16,0 0 0-16,0-1 0 0,-3 6 0 0,0-5 10 16,-3 0-10-16,0-1 8 0,-3 4-8 0,0-1 10 15,0 1-10-15,0-1 10 0,0 0-10 0,0 3 0 16,0 0 0-16,0 0 8 0,0 0-21 0,6 0-5 16,-5 0-1-16,-1 3 0 15,0-3-34-15,6 0-7 0,-3 5-2 0</inkml:trace>
  <inkml:trace contextRef="#ctx1" brushRef="#br1" timeOffset="170972.475">14377 13560 561 0,'0'0'24'0,"0"0"7"0,0 0-31 16,0 0 0-16,0 0 0 0,0 6 0 0,0-6 79 0,0 8 9 0,0-3 3 0,0 3 0 16,-3-3-14-16,3 3-2 0,0-8-1 0,0 8 0 15,-3 0 6-15,3 0 2 0,0-3 0 0,0 3 0 16,0 0-10-16,0 0-1 0,0 0-1 0,0 0 0 16,3-3-29-16,-3 3-5 0,0-3-2 0,0-5 0 15,0 0-23-15,3 8-11 0,-3-8 10 0,3 6-10 0,-3-6 0 16,0 0-8-16,0 0-1 0,0 0 0 15,0 0-53-15,0 0-10 0,0 0-3 0</inkml:trace>
  <inkml:trace contextRef="#ctx1" brushRef="#br1" timeOffset="171315.387">14451 13568 518 0,'0'0'46'15,"0"0"-37"-15,0 0-9 0,0 0 0 0,0 0 163 0,0 0 30 0,0 0 7 16,3-5 0-16,-3 5-92 0,0 0-20 0,0 0-3 0,0-5-1 16,3-1-15-16,-3 6-3 0,0 0-1 0,0 0 0 15,0 0-46-15,9 0-10 0,-3 0-1 0,-6 0-8 16,6 3 11-16,0 2-11 0,-3 3 10 0,0-2-10 16,0 1 0-16,0 1-8 0,-3 3-1 0,-3 0 0 15,0-4 9-15,0 1 0 0,0 3 0 0,-3-3 0 16,3 0-10-16,-3 0-3 0,0-3-1 0,0 0 0 15,3 1 14-15,-3-1 12 0,3 0-3 0,3-5 0 16,0 0 5-16,0 0 1 0,0 0 0 0,0 0 0 16,0 0 17-16,0 0 3 0,0 0 1 0,0 0 0 15,9-2-8-15,-3-1-2 0,6 0 0 0,-3 1 0 16,0-4-15-16,3 4-3 0,-3 2-8 0,3-3 12 16,-3 3-12-16,0 0 0 0,-1 3-9 0,1-3 9 15,0 0-56-15,-3 2-4 16,0 1-2-16</inkml:trace>
  <inkml:trace contextRef="#ctx1" brushRef="#br1" timeOffset="172664.374">14344 12645 615 0,'0'0'27'0,"6"0"6"0,3 5-33 0,0-5 0 15,0 0 0-15,3 0 0 0,-3 3 59 0,3-3 5 16,2 0 0-16,-2 0 1 0,3 0-3 0,0-3-1 16,6 0 0-16,-3 3 0 0,3-2 1 0,-1 2 0 15,1 0 0-15,0 0 0 0,0 0-24 0,3 0-5 16,-3 2-1-16,2-2 0 0,1 0-24 0,-3 0-8 0,0 0 0 0,-3 0 0 16,0 3 0-16,2-3 0 0,-5 0 8 0,3 0-8 15,-3 0 14-15,0-3-1 0,0 3 0 0,0-2 0 16,0 2 11-16,-3 0 1 0,2 0 1 0,1-3 0 15,0 1-9-15,-3 2-1 0,3-3-1 0,0 3 0 16,0-3-3-16,-3 1-1 0,0 2 0 0,-1-3 0 16,7 0-11-16,-3 3 0 0,-3-2 0 0,3 2 0 15,0-3 0-15,0 3 0 0,-3-3 0 0,0 3 0 16,-3 0 0-16,-1 0-11 0,1 0 3 0,-3 0 0 16,0 0-5-16,-6 0-1 0,0 0 0 0,0 0 0 15,0 0 14-15,0 0 0 0,9 0 0 0,-9 0-9 16,0 0 9-16,0 0 16 0,0 0-4 0,0 0-1 15,0 0 9-15,0 0 1 0,0 0 1 0,0 0 0 16,0 0-6-16,0 0-2 0,0 0 0 0,0 0 0 16,3 3-14-16,-3-3 0 0,0 0 8 0,0 8-8 0,3-3 0 0,0 3 0 15,0-3 0-15,-3 6 0 0,0-3 8 0,3 5 4 16,0-5 2-16,-3 3 0 0,0 2-24 0,0 3-5 16,0 0-1-16,3 2 0 0,-3 3 26 0,0-2 5 15,3 2 1-15,-3 6 0 0,3-4-24 0,0 1-5 16,-3 3-1-16,0-1 0 0,3-2 14 0,3 0 0 15,-3-3 0-15,0 0 0 16,3-2 15-16,-3-1-1 0,3-2 0 0,0-3 0 0,0 3-31 0,-3-5-7 16,3-3 0-16,-3 0-1 0,0-1 7 0,0-1 2 15,-1-1 0-15,1 0 0 0,0-2-5 0,-3-3-1 0,0 0 0 16,0 0 0 0,0 0-99-16,0 0-20 0,0 0-4 0</inkml:trace>
  <inkml:trace contextRef="#ctx1" brushRef="#br1" timeOffset="173136.983">14332 13388 230 0,'0'0'20'0,"6"-2"-20"16,0-1 0-16,-3 0 0 0,3-2 144 0,0 0 24 16,3 2 4-16,0-2 2 0,0 0-57 0,0-1-11 15,3 1-2-15,2 0-1 0,-2 2-16 0,3-2-3 0,0-1-1 0,3 4 0 16,3-1-32-16,3-2-7 0,-1 0 0 0,7-1-1 16,0 4 0-16,15-6 0 0,-4 2 0 15,1-2 0-15,0 1-18 0,-1 1-3 0,1 1-1 0,0-3 0 16,-1 0-12-16,1 3-9 0,0 2 12 0,-4-2-12 15,-2 0 13-15,-3 2-4 0,0-2-1 0,-7 2 0 16,-2 3-8-16,-3-3 0 0,-3 1 0 0,0-1 0 16,-6 3-8-16,-3-3-8 0,0 1 0 0</inkml:trace>
  <inkml:trace contextRef="#ctx1" brushRef="#br1" timeOffset="173596.794">15124 13396 57 0,'0'0'0'0,"0"0"0"15,0 0 0-15,0 0 0 0,0 0 0 0,3-5 0 0,3 2 202 0,-6 3 35 0,0 0 7 0,0 0 2 16,0 0-142-16,0 0-28 0,0 0-5 0,0 0-2 16,0 0-7-16,0 0-2 0,0 0 0 0,0 0 0 15,0 0-2-15,3 8-1 0,-3 0 0 0,3 0 0 16,-3 3 0-16,0-1 0 0,0 1 0 0,0 2 0 16,-3-2-33-16,3 2-8 0,-3 0 0 0,3 0-1 15,0 1-15-15,0-4 9 0,-3 1-9 0,3-1 8 16,3 1-8-16,0-3-14 0,-3 0 3 0,0-3 1 15,0 3-50 1,0-8-11-16,0 0-1 0</inkml:trace>
  <inkml:trace contextRef="#ctx1" brushRef="#br1" timeOffset="173940.967">15303 13409 576 0,'0'0'51'16,"0"0"-41"-16,0 0-10 0,0 0 0 0,0 0 144 0,0 0 26 16,0 0 6-16,0 0 0 0,0 0-126 0,0 0-26 15,0 0-4-15,0 0-2 0,0 0 27 0,0 0 6 16,0 11 1-16,-3-3 0 0,3 3-2 0,-3-1 0 16,0 1 0-16,0 2 0 0,0-2-17 0,3 2-3 0,-3-3-1 0,3 4 0 15,0-1-9-15,0-5-1 0,3 0-1 0,0 0 0 16,0 0-18-16,0-3 0 0,3 3-11 0,-1-6 11 15,4 1 0-15,-3-3-8 0,3 0 8 0,-3 0 0 16,3-3 0-16,0-2 0 0,-3 3 0 0,0-4 0 31,0 1-24-31,-3-3-5 0,0 0-1 0,0 3 0 0,-3-1 30 0,0 1-9 0,-3-3 9 0,0 3 0 16,-3 0 16-16,-3 2 9 0,3 0 2 0,-3 1 0 16,0 2-5-16,-3 0-1 0,3 0 0 0,0 2 0 31,-2-2-109-31,-1 3-21 0,3 0-5 0</inkml:trace>
  <inkml:trace contextRef="#ctx1" brushRef="#br1" timeOffset="174691.833">14499 12679 172 0,'0'0'8'0,"0"0"1"0,0 0-9 0,0 0 0 0,0 0 0 0,0 0 0 16,0 0 211-16,0 0 40 0,0 0 8 0,0 0 1 15,0 0-158-15,0 0-32 0,-3 6-6 0,0-1-2 16,-3 3 1-16,0 2 0 0,0-2 0 0,0 5 0 16,-3-2-35-16,0 5-8 0,0-3 0 0,0 3-1 15,0-3-9-15,1 3-2 0,-1-3 0 0,0 1 0 16,3 1-8-16,-3-1 0 0,3-4 0 0,3 1 0 16,-3-1-24-16,3-2 0 0,0-2 0 0,0-1 0 31,3-5-52-31,0 0-12 0,0 0-1 0</inkml:trace>
  <inkml:trace contextRef="#ctx1" brushRef="#br1" timeOffset="174941.293">14642 12700 889 0,'12'-5'39'0,"-12"5"9"16,0 0-39-16,6-5-9 0,0 2 0 0,-6 3 0 0,0 0 14 0,0 0 1 15,0 0 0-15,0 0 0 0,0 0 14 0,0 0 3 16,-3 8 1-16,0 0 0 0,0 0 35 0,-6 5 6 15,-3-2 2-15,-3 5 0 0,0-3-12 0,0 0-1 16,3 6-1-16,-6-3 0 0,3-3-23 0,1 3-5 16,-1 2-1-16,3 1 0 0,-3-1-1 0,3 1 0 15,0-3 0-15,3-1 0 0,-3 1-32 0,6-5-16 16,-3-1 2-16,3 1 0 0,3-3-3 0,0-3-1 16,1 3 0-16,2-8 0 15,0 0-53-15,0 0-10 0,0 0-3 0,8-2 0 16,1-1-27-16,3-2-5 0</inkml:trace>
  <inkml:trace contextRef="#ctx1" brushRef="#br1" timeOffset="175158.558">14814 12716 460 0,'0'0'20'0,"0"0"5"0,0 0-25 0,0 0 0 0,0 0 0 0,0 0 0 16,0 0 168-16,-3 8 28 0,0-3 5 0,-3 6 2 15,1 0-159-15,-4 2-32 0,-3 3-12 0,-3 0 8 16,-3 2 39-16,3 1 7 0,-3-1 2 0,-3 3 0 15,3 1 9-15,-2 4 3 0,-4-5 0 0,3 3 0 16,3 2-35-16,0-4-6 0,-3-1-2 0,7-3 0 16,-1-2-25-16,3 0 0 0,3 0-9 0,0-3 9 15,3-2-36-15,0-1-1 16,0-2 0-16,3-2 0 0,3-6-119 0,0 0-24 0,0 0-5 16</inkml:trace>
  <inkml:trace contextRef="#ctx1" brushRef="#br1" timeOffset="175414.513">15085 12698 576 0,'0'0'51'0,"0"0"-41"16,0 0-10-16,0 0 0 0,-3 5 84 0,-3 3 14 16,0 0 3-16,-3 2 1 0,-2 1-78 0,-4 2-16 15,0 3-8-15,-3 3 8 0,-3-1 44 0,0 3 8 0,-3 3 3 16,4 3 0-16,-1-4 17 0,-3 4 3 0,-3 2 1 0,3-3 0 15,-2 4-31-15,2-7-5 16,0 4-2-16,0-3 0 0,0-1-18 0,0-1-4 0,4-4-1 0,2 1 0 16,0-1-6-16,3-5-1 0,6-2 0 0,0 0 0 31,0-1-52-31,3-2-12 0,3-3-1 0,3-5-1 16,0 0-46-16,0 0-8 0,0 0-3 0</inkml:trace>
  <inkml:trace contextRef="#ctx1" brushRef="#br1" timeOffset="175623.068">15038 12939 806 0,'9'-14'36'0,"-6"9"7"15,-1 0-35-15,1-1-8 0,3 4 0 0,-3-1 0 0,-3-2 140 0,0 2 25 16,3 3 6-16,-6 3 1 0,0-1-124 0,-3 4-25 16,1 4-5-16,-4 1-1 0,-3 2 17 15,0 6 3-15,-3-3 1 0,0 2 0 0,0 1-14 0,-3 2-4 16,3-3 0-16,1 3 0 0,-4-2-8 0,0-1-3 15,3 1 0-15,3-6 0 0,0 0-9 16,0-2-9-16,3 0 9 0,0-1-13 16,3-4-39-16,0-1-8 0,3 0-2 0</inkml:trace>
  <inkml:trace contextRef="#ctx1" brushRef="#br1" timeOffset="175802.571">15183 12999 1094 0,'0'0'97'16,"0"0"-77"-16,0 0-20 0,-5 6 0 0,5-6 130 0,-3 8 22 0,-3 0 5 0,0 2 1 16,0-2-138-16,0 3-20 0,-3-3-18 0,0 2 3 15,-3 3 37-15,0-2 7 16,0 2 2-16,0-2 0 0,0-1 3 0,0 1 1 0,3 0 0 0,-2 2 0 16,2-5-35-16,3 2-19 0,-3 1 3 0</inkml:trace>
  <inkml:trace contextRef="#ctx1" brushRef="#br1" timeOffset="179528.945">15597 12288 403 0,'0'0'36'0,"0"0"-36"0,0 0 0 0,0 0 0 0,0 0 66 0,0 0 6 16,0 0 2-16,0 0 0 0,3 5-33 0,0 3-6 15,-3 0-2-15,0 0 0 0,0 0 51 0,0 2 9 16,0-2 3-16,0 3 0 0,0-3-26 0,3 2-5 15,-6 1-1-15,3-1 0 0,0 1-42 0,0 0-9 16,0-3-1-16,-3 2-1 0,3-2-3 0,0-8 0 16,0 0 0-16,0 8 0 0,-3 0-21 0,3-8-5 15,0 0-1-15,0 0 0 16,3 8-68-16,-3-8-13 0,0 0-4 0,0 0 0 0</inkml:trace>
  <inkml:trace contextRef="#ctx1" brushRef="#br1" timeOffset="179882.627">15704 12333 288 0,'0'0'25'0,"0"0"-25"0,0 0 0 0,0 0 0 15,0 0 164-15,0-3 27 0,0-2 5 0,0 5 2 16,6-6-122-16,-3 4-25 0,-3 2-5 0,0 0-1 15,0 0-15-15,6-3-3 0,0 0-1 0,-6 3 0 16,0 0-16-16,6 3-10 0,3 2 12 0,-6-2-12 16,3 2 10-16,-3 3-10 0,-3 0 8 0,0 0-8 15,0 0 0-15,-3 0 0 0,0 0 0 0,0 0 0 0,0 0-14 16,0-3 5-16,-3 3 1 0,0-3 0 16,6-5 8-16,-3 6 14 0,3-6-3 0,0 0-1 0,0 0-10 15,0 0 8-15,-3 5-8 0,3-5 8 0,0 0-8 0,0 0 0 16,0 0 0-16,0 0 0 0,0 0 12 0,0 0 0 15,6 3 0-15,3 2 0 0,0-5-3 0,-3 3 0 16,3-3 0-16,0 0 0 0,3 0-9 0,0 2 0 16,-6 1 0-16,6-3 0 15,-1 2-108-15,-2 1-16 0</inkml:trace>
  <inkml:trace contextRef="#ctx1" brushRef="#br1" timeOffset="180442.252">16627 12266 903 0,'0'0'40'0,"0"0"8"0,0 0-38 0,0 8-10 0,-3 0 0 0,0 0 0 16,6 0 24-16,-3 3 2 0,-3-1 1 0,0 1 0 15,0 0 0-15,3-1 0 0,0 3 0 0,0-5 0 16,-3 0-3-16,3 0 0 0,3 0 0 0,-3-8 0 16,-3 8-16-16,3-8-8 0,0 0 8 0,6 5-8 31,-6-5-27-31,0 0-10 0,0 0-3 0</inkml:trace>
  <inkml:trace contextRef="#ctx1" brushRef="#br1" timeOffset="180784.124">16731 12290 57 0,'0'0'0'0,"0"0"0"0,0 0 0 0,0 0 0 15,0 0 0-15,-6 6 0 0,0-1 145 0,3 0 24 16,0 0 5-16,0 1 1 0,-3 2-107 0,1 0-22 16,5 2-4-16,-3-2-1 0,0 0 29 0,0 3 6 15,6-3 0-15,0 0 1 0,-3-1-29 0,0 1-7 16,0 0-1-16,0-8 0 0,8 6-20 0,1-4-5 16,-9-2-1-16,6 6 0 0,6-4-5 0,-3-2-1 15,0-2 0-15,-3 2 0 0,3-6 0 0,0 4-8 16,0-1 12-16,-6-2-4 0,-3 5-8 0,3-6 0 0,6 1 0 15,-6 0 0-15,-6 0 0 0,0-1 0 0,3 1 0 16,0 5 0-16,-6-3 8 0,3-2 0 0,-3 2 0 16,0 1 0-16,6 2 8 0,-9 0 0 0,0-3 1 0,0 6 0 15,9-3-17-15,-9 2 0 0,-3 4 8 0,6-4-8 32,6-2-49-32,-6 3-14 0</inkml:trace>
  <inkml:trace contextRef="#ctx1" brushRef="#br1" timeOffset="181513.629">17603 12266 345 0,'0'0'31'0,"0"0"-31"16,0 0 0-16,0 0 0 0,0 0 56 0,0 0 4 15,6 0 2-15,-6 0 0 0,9-2-25 0,0-1-5 16,-3 3 0-16,0 0-1 0,-6 0 20 0,9 0 4 16,-9 0 1-16,6 0 0 0,0 3-25 0,-6-3-5 15,6 5-1-15,-3 0 0 0,0 3-13 0,-3 0-4 16,-3-2 0-16,3 2 0 0,-3-1-8 0,-3 4 8 16,3 0-8-16,-3-3 8 0,0 2 8 0,-3-2 0 15,3-3 1-15,0 3 0 0,0-2 22 0,0-4 4 16,3 4 1-16,3-6 0 0,0 0-21 0,0 0-4 0,0 0-1 15,0 0 0-15,0 0-6 0,0 0-2 0,0 0 0 0,0 0 0 16,0 0-10-16,9-3 10 0,0 3-10 0,0-3 10 16,3 3-10-16,-3 0 0 0,3-2 0 0,0 2-402 15,-3 0-78-15</inkml:trace>
  <inkml:trace contextRef="#ctx1" brushRef="#br1" timeOffset="181763.915">17800 12301 288 0,'0'0'12'0,"-6"0"4"0,0 0-16 0,6 0 0 0,0 0 0 0,-6 3 0 16,-3-3 168-16,9 0 32 0,0 0 5 0,-6 7 2 15,3-1-166-15,0-1-33 0,0 0-8 0,3 1 0 16,0-6 20-16,0 8 1 0,0-8 1 0,3 5 0 16,6 0 14-16,-3 0 4 0,0-2 0 0,0 0 0 15,0-1-12-15,3-2-1 0,-3 0-1 0,6 0 0 16,-3-2-14-16,0-1-4 0,-3-2 0 0,-1-1 0 0,1 4-8 15,0-6 8-15,-3 3-8 0,0-3 8 0,0 2 4 16,-3-2 0-16,-3 3 0 0,3 0 0 0,-3-3-12 16,0 3 12-16,-3 2-12 0,0-2 12 15,1-1-98-15,2 4-19 0,-12-6-4 0,15 8-1 16</inkml:trace>
  <inkml:trace contextRef="#ctx1" brushRef="#br1" timeOffset="182429.479">17758 11303 1090 0,'0'0'48'0,"0"0"11"0,0 0-47 0,9 0-12 15,-3 0 0-15,3 0 0 0,0 3 10 0,3 0 0 16,6-3 0-16,0 0 0 0,5 2-10 0,4-2 12 15,0 0-12-15,3-2 12 0,-1 2-12 0,4-3 12 16,3 0-12-16,3 1 12 0,-1-4-2 0,4 4 0 16,3-1 0-16,2 1 0 0,4 2-10 0,-6-3 0 0,2 0 0 15,-2 3 0-15,-1 0 0 0,1-2 0 0,-3-1 0 16,-4 3-11-16,-2 3 11 0,0-1 8 0,0 1-8 0,-4 0 11 16,-2-1 24-16,-3 3 5 0,-3 1 0 0,-6-1 1 15,2 3 3-15,-5 0 0 0,-3 2 0 0,-3 4 0 16,0-4-8-16,-3 6 0 0,0 3-1 0,-3-1 0 15,-3 3 9-15,0 3 1 0,-6 5 1 0,3 3 0 16,0 0-16-16,0 0-3 0,-3-3-1 0,0 2 0 16,3-4-17-16,0-1-9 0,-3 1 10 0,3-6-10 15,0 0 0-15,3 0 0 0,0-5 0 0,0 3 0 16,0-6-40 0,0 0-8-16,0 0-2 0,0-2 0 0,0-3-127 0,0 0-26 15,0 5-5-15,0-13 0 0</inkml:trace>
  <inkml:trace contextRef="#ctx1" brushRef="#br1" timeOffset="182736.215">17907 12005 1209 0,'-12'-8'53'0,"9"5"12"0,0 0-52 0,3 3-13 0,0 0 0 0,0 0 0 16,0 0 53-16,12 0 8 0,-3 0 2 0,3 3 0 15,6-3-63-15,3 0 0 0,-1-3-9 0,4 3 0 16,6-2 22-16,0 2 5 0,3-3 1 0,5 3 0 16,4 0 25-16,0 0 4 0,5-3 2 0,1 3 0 15,-4 0-33-15,4 3-6 0,-3-3-2 0,-4 0 0 31,1 3-32-31,0-3-6 0,-1 2-2 0,-2 1 0 16,-3-6-87-16,-3 3-18 0,-4 0-3 0,-2-2-243 0,-3-1-49 0</inkml:trace>
  <inkml:trace contextRef="#ctx1" brushRef="#br1" timeOffset="183234.79">17990 11280 910 0,'0'0'40'0,"0"0"9"0,0 0-39 0,0 0-10 0,0 0 0 0,0 0 0 16,0 0 55-16,0 0 9 0,-3 8 1 0,-3 5 1 15,-2-3-16-15,-1 4-3 0,-6 1-1 0,3 4 0 16,-3 2 2-16,-3 3 0 0,0-3 0 0,0 0 0 16,3 3-21-16,4-3-4 0,-4 0-1 0,0-2 0 15,3-1-11-15,0-2-3 0,0 3 0 0,3-6 0 16,3 0-8-16,-3-2 0 0,6 2 0 0,-3-8-11 15,3 3-25-15,3-8-6 0,0 6-1 0,0-6 0 16,6 0-35-16,3 0-7 0,0-3-2 0,0 0 0 0</inkml:trace>
  <inkml:trace contextRef="#ctx1" brushRef="#br1" timeOffset="183468.422">18336 11356 403 0,'0'0'36'0,"0"0"-36"15,0 0 0-15,0 0 0 0,0 0 184 0,0 0 29 0,-6 6 7 16,3 4 0 0,-6-2-198-16,-3 5-40 0,0-2-8 0,-3 2-2 0,-3 3 15 0,-3 0 2 0,1 2 1 0,-1 1 0 15,-3-1 66-15,0 6 12 16,0-3 4-16,0 3 0 0,1-3-24 0,2 1-5 0,-3 1-1 16,3-1 0-16,0-4-28 0,3-2-6 0,4-3 0 0,-1 0-8 15,3 1 0-15,0-4-17 0,6-2 1 0,0-3 1 31,0 3-52-31,6-8-10 0,0 0-3 0,0 0-300 0,9-2-60 0</inkml:trace>
  <inkml:trace contextRef="#ctx1" brushRef="#br1" timeOffset="183700.154">18574 11343 1033 0,'0'0'45'0,"0"0"11"0,0 0-45 0,0 0-11 0,-6 5 0 0,-3 6 0 0,0 0 34 0,0 2 5 15,-6 0 1-15,0 3 0 0,-6 5-23 0,-2 0-4 16,-1 3-1-16,-6 2 0 0,-3 6 42 0,1 0 8 16,-4 0 2-16,0 2 0 0,0-2-13 0,1 0-3 15,2-3 0-15,3-3 0 0,3 1-20 0,4-4-5 16,-1-1-1-16,3-4 0 0,3-2-14 0,3 0-8 16,3-6 8-16,3-2-8 0,3 0-13 0,3-2-7 15,3-6-2-15,0 0 0 16,0 0-50-16,9-3-9 0,3 0-3 0</inkml:trace>
  <inkml:trace contextRef="#ctx1" brushRef="#br1" timeOffset="183911.418">18732 11409 806 0,'0'0'72'0,"0"0"-58"0,0 0-14 0,-3 8 0 15,-3 0 53-15,0 5 8 0,-3 6 2 0,-3 2 0 16,-6-2-63-16,0 4 0 0,-3 4-16 0,0-1 3 15,-5 3 55-15,2 0 11 0,-3-2 3 0,0-1 0 16,0-2 17-16,4 0 4 0,-4-5 1 0,3 2 0 16,0-3-31-16,3-2-7 0,4 0 0 0,-1-3-1 15,3-2-39-15,3-1 0 0,3-2-14 0,6 0 4 16,3-8-61 0,0 0-12-16,0 0-2 0,0 0-531 0</inkml:trace>
  <inkml:trace contextRef="#ctx1" brushRef="#br1" timeOffset="184079.554">18818 11637 1429 0,'-15'13'63'0,"9"-5"13"0,-6 3-60 0,0 2-16 16,-3 5 0-16,-3 1 0 0,-2 2 14 0,-4 3 0 16,6-6 0-16,-3 1 0 0,3-1-14 0,-3-2-16 15,4-3 3-15,-1 1 1 0,3-4 12 0,0 1 0 16,3-1-10-16,3-2-415 15,0 0-83-15</inkml:trace>
  <inkml:trace contextRef="#ctx1" brushRef="#br1" timeOffset="185126.461">18580 12221 957 0,'0'0'42'0,"0"0"10"0,0 0-42 0,0 0-10 15,0 0 0-15,0 0 0 0,0 0 19 0,0 0 1 16,3-2 1-16,3-1 0 0,0 1-21 0,0-1 8 0,2 3-8 0,1-3 0 16,-3 3 9-16,-6 0-9 0,0 0 12 0,6 3-12 15,3 0 8-15,-6 2-8 0,-3-5 0 0,3 5 0 16,0 0 10-16,-3 1-10 0,-3 2 8 0,0 0-8 15,0 0 10-15,-6-1-10 0,3 1 12 0,-3-2-12 16,3 2 45-16,-2-3 3 0,-1 0 0 0,0-2 0 16,0 2 8-16,3 0 1 0,-3-2 1 0,3 2 0 15,0-2-39-15,3 0-8 0,3-3-2 0,0 0 0 16,0 0-9-16,0 0 8 0,0 0-8 0,0 0 8 16,0 0-8-16,0 0 10 0,0 0-10 0,6 0 10 15,0 0 0-15,3 0 0 0,-3 0 0 0,3-3 0 16,3 3-10-16,-3-3 0 0,2 3 0 0,1-2 0 15,0-1 8-15,-3 3-8 0,0 0 8 0,0 0-8 16,0 0 0-16,0 0-16 0,-9 0 3 0,9 3 0 16,-3-3-29-16,-6 0-6 0,0 0 0 0,0 0-384 15,6 2-77-15</inkml:trace>
  <inkml:trace contextRef="#ctx1" brushRef="#br1" timeOffset="185423.04">18815 12177 882 0,'0'0'39'0,"0"0"8"0,0 0-38 0,0 0-9 16,0 0 0-16,0 0 0 0,0 0 58 0,0 0 10 0,-3 5 1 15,3 0 1-15,0-5-19 0,-3 5-4 16,-3 1-1-16,3-1 0 0,0 0-17 0,0 1-3 0,0-1-1 15,0 0 0-15,3-5-11 0,-3 3-2 0,0 2-1 0,3-5 0 16,0 0-11-16,0 0 0 0,0 0 0 0,0 0 8 16,0 0-8-16,0 0-9 0,9 3 9 0,-3-6-13 15,0 3 2-15,0-3 1 0,0 3 0 0,3-2 0 32,-3 2-20-32,-6 0-4 0,0 0-1 0,0 0-351 0,9-3-70 0</inkml:trace>
  <inkml:trace contextRef="#ctx1" brushRef="#br1" timeOffset="185627.292">18907 12150 403 0,'0'0'17'0,"0"0"5"0,0 0-22 16,0 0 0-16,0 0 0 0,0 0 0 0,-3 8 135 0,0 3 22 15,0-3 5-15,0 5 1 0,3-5-79 0,0 5-16 16,-3-3-4-16,0 4 0 0,3-1 16 0,0 0 4 15,-3-2 0-15,6-1 0 0,0 1-50 0,-3 2-10 16,3-5-1-16,0 3-1 0,-3-3-22 0,3 0 0 16,0 2-10-16,0-2-462 15,-3-8-92-15</inkml:trace>
  <inkml:trace contextRef="#ctx1" brushRef="#br1" timeOffset="201422">7090 1366 576 0,'0'0'12'0,"0"0"4"0,0 0 0 0,0 0 0 0,0 0-16 0,0 0 0 0,0 0 0 0,0 0 0 16,0 0 54-16,0 0 8 0,0 0 2 0,0 0 0 0,3-3-52 0,-3 3-12 16,0 0 0-16,0 0 0 0,0 0 0 0,0 0 0 15,0 0 0-15,0 0 0 0,6-5 54 0,0-1 8 16,-6 6 2-16,0 0 0 0,0 0-52 0,0 0-12 16,3-5 0-16,-3 5 0 0,0 0 54 0,0-5 8 15,0 5 2-15,0-5 0 0,0 5-52 0,0-6-12 16,-3 1 0-16,3 5 0 0,-3 0 0 0,-3-3 0 15,0-2 0-15,3 2 0 0,3 3 0 0,-6-2 0 16,-3 2 0-16,-3 0 0 0,9 2 0 0,-5-2 0 16,-1-2 0-16,-3 2 0 0,-3 2 0 0,3 1 0 15,6 0 0-15,-6-1 0 0,-3 1 0 0,6 0 0 16,3-1 0-16,-6 4 0 0,-3-1 0 0,4 0 0 16,11-5 0-16,-6 5 0 0,-6 3 0 0,0-2 0 0,3 2 0 15,3-3 0-15,6 3 54 0,-3 0 8 0,-6-3 2 16,9 3 0-16,3-3-52 0,0 3-12 0,-9-3 0 15,3 3 0-15,0 0 0 0,6 3 0 0,3-6 0 0,0 6 0 16,-6-3 0-16,6 2 0 0,9 1 0 0,-3 0 0 16,-9-1 0-16,6 1 0 0,5-1 0 0,4-2 0 15,3 5 0-15,3 1 0 0,-6-4 0 0,3 1 0 16,2 2 0-16,-5-2 0 0,0-1 0 0,-3 3 0 16,0 1 0-16,0-1 0 0,-3 0 0 0,0 0 0 15,3 1 0-15,-7-4 0 0,1 3 0 0,-3-2 0 16,0 2 0-16,-3-2 0 0,0-1 0 0,-6 1 0 15,-6-3 0-15,6 2 0 0,0-2 0 0,-3 0 0 16,-5 0 0-16,2 0 0 0,0 0 0 0,-3-3 0 0,0 1 0 16,-3-1 0-16,3 0 0 0,0 1 0 0,-3-4 54 15,0 1 8-15,-2 0 2 0,5-3 0 0,6 2-52 0,-6-4-12 16,-6-1 0-16,9-2 0 0,6 2 0 0,-6-5 0 16,-6 0 0-16,6 0 0 0,6-2 0 0,0-1 0 15,-3 0 0-15,3-4 0 0,-3 1 0 0,6-2 0 16,6 3 0-16,-6 0 0 15,0-6-48-15,3 1-13 0,15-1-3 0,0 1 0 0,-6-1 52 0,3 4 12 16,6-7 0-16,-3 4 0 0,5-1 0 0,-8 1 0 16,-3-1 0-16,-3-2 0 0,6 3 0 0,-6-1 0 15,-6 1 0-15,3 2 0 0,0 2 0 0,0 1 0 16,-6 3 0-16,0-1 0 0,-3 0 0 0,0 6 0 16,0 3 0-16,-3-1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2:32:49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11256 11740 518 0,'0'0'23'0,"0"0"5"0,0 0-28 0,0 0 0 0,0 0 0 0,0 0 0 16,0 0 229-16,0 0 41 0,0 0 8 0,0 0 2 15,0 0-152-15,0 0-29 0,0-8-7 0,3 0 0 0,-3-3-33 0,6 6-7 16,-3-6 0-16,3 1-1 0,-3-4-23 0,-3 4-4 16,3-3 0-16,3-3-1 0,-3 3 9 0,3-3 3 15,-3-3 0-15,3-2 0 16,3 0-35-16,-3-3 0 0,0 0-15 0,3-5 5 0,-3 3 10 16,3-6 0-16,-7 5 0 0,4-4 8 0,-3-1-8 0,3 3 0 15,-6 0 0-15,3 0 8 0,0 2-8 0,0 3 8 16,0 3-8-16,-3 0 8 0,3 0-8 0,0 5 0 15,-3 3-8-15,0-1 8 0,3 1 0 0,-3 5 0 16,3 0 9-16,0 3-9 0,-3 0 0 0,0 5 0 16,0 0 0-16,0 0 0 0,6 5 0 0,-3 6 0 15,3-1 0-15,-3 3-9 0,3 6 9 0,-3 0 0 16,3 4 0-16,0 4 0 0,0 2 0 0,0 3 0 16,3 2 9-16,0 0-9 0,-3 6 0 0,5-3 0 0,-2 0-12 15,0 0 3-15,0-2 9 0,0-4 0 0,-3-2 0 16,3-5 0-16,-3 3 0 0,0-6 0 0,-3 0 0 0,0-5 0 15,0-3 0-15,0-2 9 0,-3-3-9 0,0-8 0 16,0 8 12-16,0-8-4 0,0 0 0 0,0 0-8 16,-3 2 15-16,3-2-4 0,-6-2-1 0,3-4 0 15,-3-2-2-15,-3 3 0 0,3-3 0 0,-3 0 0 16,0 0-8-16,0 0 0 0,0-5 9 0,-2 3-9 16,-1-1 8-16,-3 0-8 0,-3-4 8 0,0-1-8 15,0 0 0-15,-3 0-20 0,0 0 4 0,1-2 1 16,-1 4 2-16,-3 1 0 0,3-3 0 0,0 0 0 15,-2 3 13-15,-1 0 0 0,3 0 0 0,0 2 0 16,3 3-15-16,-3 0 3 0,6 0 1 0,1 3 0 16,5 2 11-16,0 1 0 0,0-1 0 0,3 3 0 15,6 0 0-15,0 0 0 0,-6 0 10 0,6 0-10 0,0 0 12 0,0 0-4 16,0 0-8-16,12 0 12 0,0 3-3 16,3-3-1-16,-1-3 0 0,4 3 0 0,3-3-8 0,3 1 0 15,9-4 0-15,-1 1 0 0,7 0 0 0,0-3 0 16,3-3 0-16,2 3 0 0,4-2 0 0,2 2-9 15,-2-3 9-15,0 1-10 0,-1-1 10 0,-2 1 0 16,-3-4 0-16,-7 6-8 0,-2 0 8 0,-6 0 0 16,-6 3-9-16,0 0 9 0,-10 5 0 0,-2-3 0 15,0 3 0-15,-9 0 0 0,0 0 0 0,-9 8 0 16,-3 3 0-16,-5 2 0 0,-10 8 0 0,-3 0 0 16,-3 6 10-16,-2-1-10 0,-7 3 25 0,3 3-1 15,-2 0-1-15,-1 0 0 0,0-1-5 0,1-2-1 0,-1-2 0 16,6-1 0-16,0 1 3 0,7-3 1 0,-1-1 0 0,6-1 0 31,3-1-86-31,3-3-18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39:4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5217 16574 240 0,'-6'-14'90'0,"6"14"-48"0,0 3-53 16,0-3 13-16,3 5-6 16,3 3-1-16,0 5 1 15,6 3 3-15,3 0 0 16,-1 8 1-16,-2 0 0 0,0 5 2 15,-6-8 1-15,-3 5 3 16,-6-7 1-16,-6 2 3 0,-3-5 1 16,-3-3-3-16,-2-2 0 15,2-6-7 1,0 0-1-16,3-5-35 0,3 0-17 16,3 0-48-1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39:26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8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2-02T23:39:47.353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11206 3707 160 0,'0'-6'63'0,"0"-7"-34"0,0 5-21 15,0 16 18-15</inkml:trace>
  <inkml:trace contextRef="#ctx0" brushRef="#br0" timeOffset="1">11203 3707 325 0,'-5'18'28'0,"-4"6"-15"15,-3 2-4-15,0 4 1 0,0-4-2 0,0 0 1 16,3-2-5-1,0-3-1-15,3 3 1 0,3-8 2 16,6-3-1-16,6-2 2 16,6-6-2-16,3-2 2 15,3-3-2-15,2-3 0 16,4 1-3-16,0 2-2 16,0 0 1-16,-3 0 1 15,-1 0-3-15,-5 0-2 16,0 0-5-16,0 0 0 15,-3 0-20-15,0 0-7 16,0-3-20-16,-3-2-7 16,0 5-25-16</inkml:trace>
  <inkml:trace contextRef="#ctx0" brushRef="#br0" timeOffset="2">11245 3934 168 0,'-33'-5'66'0,"30"2"-36"0,0-2-22 15,3 0 16-15,3 2-6 16,3-8 2-16,9-2 6 0,3-3 6 15,9-10-17 1,9-8 3-16,2-6 0 0,16 3-8 0,14 0-1 16,4 2-5-16,-1 6-1 15,-2 3-3-15,-7 5-3 16,-2 2 4-16,-4 11 1 16,-11 0-5-16,-6 3 0 15,-7 2-50-15,-5 1-19 16,-9-1-41-1</inkml:trace>
  <inkml:trace contextRef="#ctx0" brushRef="#br0" timeOffset="3">12418 3484 160 0,'-15'-2'63'0,"9"2"-34"0,-15 0-27 0,12 2 14 16,-3 4-6-16,-2 2 0 0,-4 5-4 15,0 11 1-15,0 0-4 16,3 10-2-16,3 0 0 0,6-2-1 15,3-3 2-15,6-5-1 16,3-6 2-16,3-2-2 16,3-10-1-16,3 2 3 15,0-11 0-15,-3-5-1 16,3-8 1-16,-4-5 0 16,1 0 1-16,-3-3-2 15,-3 8-2-15,-3 0 3 16,0 3 0-16,0 0-4 0,-3 7 1 15,3-1-5 1,-3 7 1-16,3 7 0 0,3-1 2 16,3 12 1-16,0 6 3 15,0 3 5-15,0-1 4 16,-3 6-2-16,-3-6 2 16,-3-2 5-16,-3 0 2 15,-3-3-5-15,-3-2-3 16,-6-6-3-16,-3-3-2 15,0-2-17-15,-3-2-6 16,4-6-20-16,-1-3-8 16,0-5-29-16,6-5-37 15,3-3 36-15</inkml:trace>
  <inkml:trace contextRef="#ctx0" brushRef="#br0" timeOffset="4">12489 3511 132 0,'0'-3'52'0,"0"6"-28"0,3-3-22 16,0 8 12-16,0-3 2 16,0 11 2-16,0 3-3 15,3 4 1-15,0 4-9 16,3 2-6-16,0-3-2 0,3-2 1 15,3-5 2-15,3-6 1 0,-3-5 1 16,-1-6 2-16,1-7 1 16,3-5-6-16,-9-12-2 15,0 7 2-15,-3-9 1 16,-6 5 0-16,0 1-2 16,-3 2 9-16,0 3 4 15,0 5-4-15,0 2-1 16,3 6-4-16,0 6-3 15,3 2-3-15,3 0-1 16,0 5 2-16,3 0 0 16,6 6-21-16,0-6-10 15,0 0-33 1,5-2-40-16,7-14 28 16</inkml:trace>
  <inkml:trace contextRef="#ctx0" brushRef="#br0" timeOffset="5">12879 3498 200 0,'-18'-6'77'0,"12"12"-42"0,-2 2-41 15,-1-3 14-15,-3 5-3 16,0 4 4-16,3 2-2 16,0 2-2-16,3 6-2 15,6 2-3-15,6-2 1 0,3 0 1 16,3-5 1-16,0-4-1 15,3-9-2-15,-1 2-4 0,4-8 0 16,-3-16 0 0,0-3 2-16,-6 3 3 15,-3-5 2-15,-3 0-1 0,-3 0-2 16,-3 2 7-16,0 6 5 16,0 3 0-16,0 7 1 15,0 6-12-15,0 4-3 16,3 7-1-16,3-1 1 15,3 3 1-15,3 10 1 16,3-7-14-16,3 2-3 16,0-8-29-16,-1-2-12 15,7-6-25-15</inkml:trace>
  <inkml:trace contextRef="#ctx0" brushRef="#br0" timeOffset="6">13079 3524 204 0,'-27'0'77'0,"36"11"-42"0,-3 2-48 16,-3-5 12-16,0 5-3 15,-3 0 4-15,3 1 7 16,0-1 4-16,3 0-6 16,0 0 1-16,0-2 4 0,0-3-6 15,-3-3 0-15,-3-5 4 16,2-8 9-1,-2-2-2-15,3-9-6 16,0 0 0-16,0-2 0 16,0 0 2-16,3 3-3 0,0-1-3 15,0 6-5-15,0 5-2 16,0 0-8-16,3 3-4 16,0-1-21-16,6 6-8 15,3 0-26 1,0 6-44-16,5-4 28 15</inkml:trace>
  <inkml:trace contextRef="#ctx0" brushRef="#br0" timeOffset="7">13364 3492 176 0,'-14'-8'68'0,"8"8"-36"0,-6 0-35 0,9 0 11 0,-3 6-4 15,-3-1 2-15,0 6-1 16,-6 2 2-16,3 5-4 15,3 4 0-15,3 1 1 0,6 4-2 16,3-3 1-16,6-6-2 16,3-5-1-16,0-2-2 15,3-11-1-15,0-8-3 16,0-5 1-16,0 2 3 16,-4-5 1-16,-2-2 3 15,-6-3 3-15,-3 2 2 16,0 3 3-16,-3 3 6 15,0 5 4-15,0 0-12 16,0 8-5-16,0 0-7 16,3 11-2-16,0-3 0 0,3 2 4 15,3 1-1 1,3-1-1-16,0-2-35 0,3 3-14 16,-3-3-30-1</inkml:trace>
  <inkml:trace contextRef="#ctx0" brushRef="#br0" timeOffset="8">13531 3521 172 0,'0'0'66'0,"3"8"-36"0,0 6-35 0,-3-6 12 0,0 2 3 16,0 3 3-16,3 1 0 15,-3-6 0-15,0 5-7 16,0-5-4-16,0-3 1 0,6 0 2 15,-3-5 4-15,3-5 0 16,0 0 0-16,-3-9-5 16,6-7-3-16,0 3-5 15,3-1 0-15,0 3 2 16,-1 3 1-16,1 3-2 16,0 2 0-16,3 8-1 15,-3 5 0-15,0 3 7 16,-3 5 5-16,-6 3-2 15,3 0 2-15,-6-3-7 16,6 0-1-16,0-2-24 16,0-3-10-16</inkml:trace>
  <inkml:trace contextRef="#ctx0" brushRef="#br0" timeOffset="9">13823 3138 220 0,'-6'-5'85'0,"6"10"-46"0,0 11-54 0,0 2 8 16,0 11 18-16,-3 6 12 16,0 4-5-16,3 1 0 0,0 8-10 15,3-1-3-15,3-2 1 0,0-2-5 16,3 4-1-16,0-10-27 15,0-2-11-15,0-9-36 16,-3-5-47 0,-4-7 34-16</inkml:trace>
  <inkml:trace contextRef="#ctx0" brushRef="#br0" timeOffset="10">13653 3447 260 0,'-3'-8'99'0,"6"1"-54"0,6-1-44 0,0 2 21 15,6-2-12-15,0-2-1 16,6 4-5 0,2-1-1-16,7-1-1 0,3 2-24 15,-3 4-9-15,2 2-51 16,1 0-58-16,-6 0 37 15</inkml:trace>
  <inkml:trace contextRef="#ctx0" brushRef="#br0" timeOffset="11">13951 3537 132 0,'0'6'49'0,"12"-1"-26"0,-15 0-23 0,9-2 10 15</inkml:trace>
  <inkml:trace contextRef="#ctx0" brushRef="#br0" timeOffset="12">13984 3564 268 0,'11'2'45'16,"1"1"-22"-16,0-3-13 0,0 5-6 15,3-2-1-15,0 0 1 16,0-3 0-16,0-3 0 0,3-5 0 16,-4 3 2-16,1-3-1 15,-6-3 0-15,3 1-3 16,-9-1-2-16,-6-2-6 15,-3 8-1-15,-3-3 1 16,-3 2 3-16,-5 4 4 16,-4 2 2-16,-6 2 1 15,0 4 0-15,3 2-2 16,3 2-2-16,4 3 5 16,5 3 1-16,6 0 2 15,3 0 0-15,9 3-4 16,6 7-1-16,6-7 1 15,5-1 0-15,4-5-13 16,3-13-4-16,3-8-36 16,-1-2-13-16,1-6-34 15</inkml:trace>
  <inkml:trace contextRef="#ctx0" brushRef="#br0" timeOffset="13">14254 3506 212 0,'-11'0'79'0,"11"5"-42"0,3 3-43 0,0-3 14 15,2 0-1-15,1 1 6 16,6-4-1-16,3 1 3 16,3-6-8-16,0-2-4 0,0-3-2 0,-3 3-12 15,0-6-5-15,-4 1 3 16,-5 4 3-16,-6-2-3 15,-6 0-2-15,-5 3 4 16,-7 3 4-16,-3 4 10 16,-3 3 8-16,3 3-3 15,0 6-2-15,4 7 5 16,2-3 5-16,3 4 3 16,9 1 1-16,3 4-7 15,6-1-3-15,6-7-5 16,8-1-2-16,7-10-25 15,6 0-13-15,6-16-37 16,2-5-52 0,-5 0 30-16</inkml:trace>
  <inkml:trace contextRef="#ctx0" brushRef="#br0" timeOffset="14">14588 3511 232 0,'-18'-3'88'0,"9"3"-48"0,-3 0-47 0,6 0 16 15,-3 0-10-15,-3 3 0 16,-3-3 12-16,-2 8 7 16,2-3-9-16,3 8-5 0,3 1-2 15,0 1-5-15,6 9 2 16,9 0-1-16,3 3 0 16,6-4 0-16,0-1-2 0,2-7 0 15,1-4 3-15,6-8-5 16,-6-3 2-16,3-16 0 15,-6-3 2-15,-3-2 1 16,-3-5 3-16,-6-4-8 16,-6-4-1-16,-3-6-1 15,0 1 2-15,0-1 2 16,0 8 2-16,0 6 16 16,0 7 11-16,0 6-9 15,3 8-3-15,0 10-8 16,3 8-4-16,6 8 6 15,3 6 5-15,3 5 0 16,0-1 1-16,0 4-10 16,2-1-3-16,4 1-19 0,3-9-7 15,6-5-95 1</inkml:trace>
  <inkml:trace contextRef="#ctx0" brushRef="#br0" timeOffset="15">15046 3506 108 0,'-3'-3'41'0,"3"6"-22"0,0-3-5 0,0 0 17 16,0 0-6-16,0 0 0 15,0 0-5-15,9 0-3 0,0 0-9 16,3-3-1-16,0-2 0 0,0 5-6 15,3-6 0-15,3-2-1 16,-1 6 2-16,1-1-1 16,0 0 2-16,-3-2-2 15,-3 5-1-15,-3 0-4 16,0 0 0-16,-3 5 2 16,-3 1 1-16,-3 2 1 15,-6 0 2-15,-3 5-3 16,-3 5-2-16,0 1 6 15,-3-3 5-15,3 8-2 16,-3-3 2-16,3 5-5 16,4-7 0-16,-1-6-1 15,3 0 1-15,6 0 2 16,0 1 2-16,3-6-3 16,3-3-1-16,2 3 1 0,4-3 0 15,0-2-2-15,0-1 1 16,0 1-9-16,0-3-1 15,-3-3-7-15,0 3-4 16,-3 0-15-16,0-2-6 16,-3-4-23-1,0 4-31-15,-3-6 28 16</inkml:trace>
  <inkml:trace contextRef="#ctx0" brushRef="#br0" timeOffset="16">15046 3606 160 0,'-9'-3'63'0,"6"3"-34"0,3 0-25 16,0 0 15-16,0 0 4 15,0 0 6-15,6 0-7 16,3 0-1-16,3 0-12 16,3-2-5-16,3-3-1 0,3 5-9 15,5-3-1-15,1-2-29 16,3-1-14-16,3 1-40 15,2-3-18 1,-5 5 54-16</inkml:trace>
  <inkml:trace contextRef="#ctx0" brushRef="#br0" timeOffset="17">15362 3574 180 0,'-18'0'68'0,"18"3"-36"0,0 0-37 0,0-3 12 16,0 0 5-16,9 2 7 15,0 6 1-15,3-2 0 16,3-6-10-16,-4 0-2 0,4 0-1 16,0-3-6-16,0-2 0 15,-3-3-1-15,0-3 2 16,-3 6-3-16,-3-3-2 16,-3-3-3-16,-3 3 1 15,-3 0-6-15,-6 0-3 16,-3 3 5-16,-3 0 5 15,-6 10 3-15,-3 3 1 0,4 3 0 16,2 2 0 0,3 3 6-16,3 0 4 15,6 0-1-15,3 10 0 0,9-5-3 16,6 0 1-16,6-5-9 16,0-3-3-16,2-2-30 15,1-8-15-15,3-3-32 16</inkml:trace>
  <inkml:trace contextRef="#ctx0" brushRef="#br0" timeOffset="18">15573 3551 140 0,'-3'0'55'0,"-6"5"-30"0,12 3-29 15,-3-3 10-15,3 6 10 0,0-1 7 16,0 6 4-16,0-3 1 15,0 6-15-15,0-3-6 0,0-3 0 16,0-2-4-16,-3-3 0 16,0-3 5-16,0-3 5 15,0-15 8 1,-3 0-9-16,3 0-3 16,0 2-4-16,0-2-1 15,3 0-2-15,3-1-2 16,0 1-2-16,3 0-1 15,3 2-5-15,0 1 0 16,2 2-27-16,1 0-12 0,3 3-22 31</inkml:trace>
  <inkml:trace contextRef="#ctx0" brushRef="#br0" timeOffset="19">15826 3540 168 0,'-24'-3'63'0,"21"3"-34"0,-12 0-25 16,6 3 13-16,4 2-4 16,-1 1 0-16,0 2 4 15,0 2 1-15,3 3-9 16,3 1-1-16,3 9-1 0,6-1-1 16,5-4-1-16,7-2 1 15,0-5 1-15,3-6-1 16,-3-8-1-16,0-5-1 15,-4 0 2-15,-2-5-1 0,-3-3 0 16,-6 0-1-16,-6-2 2 16,-6 2-3-16,-3-3 0 15,-3 4-3-15,-5 1-3 16,-1 4-12-16,-3-1-5 16,3 8-31-16,6 1-15 15</inkml:trace>
  <inkml:trace contextRef="#ctx0" brushRef="#br0" timeOffset="20">16118 3503 200 0,'0'-8'77'0,"0"5"-42"0,0-5-26 15,0 8 22-15,-3 0 1 16,-3 0 3-16,-6 0-2 15,0 0 0-15,0 6-18 16,0-1-9-16,3-2-4 0,3 7-7 16,6 1 1-16,3 2 0 15,6 3 2-15,3 0-1 16,3 0 1-16,0 5 2 16,-3 0 0-16,-6 3 4 15,-9-3 2-15,-6-2 4 16,-6-1 4-16,-3-2-13 0,-9-3-2 15,1-5-44 1,-1 0-18-16,3-5-67 16</inkml:trace>
  <inkml:trace contextRef="#ctx0" brushRef="#br0" timeOffset="21">119 4614 124 0,'3'-8'46'0,"3"8"-24"0,-6-5 1 15,0 5 21-15,0 0-7 16,0 0-1-16,-6 5-5 16,3 1 0-16,-9-4-17 0,-6 9 1 0,6-3-1 15,-9 5-1-15,3-2 0 16,6-1-10-16,4-5-1 16,8 6-4-16,0-3-2 15,8 0-2-15,13-3 1 16,0 3 3-16,-3 5 1 15,-3 1 1-15,3-1 0 16,-9-3 4-16,0-2 2 16,-9 6 9-16,-6-4 2 15,-3-2 0-15,-6 5 0 16,0-5-7-16,0 5-4 16,-6-7-6-16,3 2 0 15,6-3-18-15,4-5-8 16,-4 0-28-16,12 0-11 0,0 0-19 15,3-5-43 1,6-3 32-16</inkml:trace>
  <inkml:trace contextRef="#ctx0" brushRef="#br0" timeOffset="22">259 4646 228 0,'3'-3'88'0,"-3"6"-48"0,0 8-49 15,0-4 12-15,0 1 0 16,0 11 5-16,-3-1 5 16,3 4 4-16,-6-9-9 15,6 5-7-15,0-4-1 0,0-1-18 16,0-5-8-16,0 2-48 16</inkml:trace>
  <inkml:trace contextRef="#ctx0" brushRef="#br0" timeOffset="23">202 4514 248 0,'-12'-3'93'0,"9"3"-50"0,3 0-52 0,0 0 14 16,0 0-7-16,6 0 0 0,3-3-9 15,0-2-3-15,3 5-50 16,9-3-21-16,6 1 6 16,-4-1 7-16</inkml:trace>
  <inkml:trace contextRef="#ctx0" brushRef="#br0" timeOffset="24">452 4548 200 0,'-15'0'74'0,"15"0"-40"0,-3 5-29 0,3-5 19 16,0 0-11-16,0 0 0 15,6 0-7 1,6-5-2-16,-3 10-2 0,12-5-2 0,0 3 1 16,-6 0-1-1,0-1 0-15,-1 9 2 0,1-1 1 16,-12 4-1-16,0 2 1 15,-3-1 0-15,-6 4 3 16,-3 7-3-16,-6-2 0 16,1-3 5-16,2 1 3 15,3-9-2-15,3 0 0 16,0-2-5-16,6-3-1 16,3-3-1-16,9 0-2 15,0-2-2-15,3-3 1 0,-1 0-4 16,1 0 1-16,0 0-22 15,0 0-8-15,-3 0-135 32,-3-13 54-32</inkml:trace>
  <inkml:trace contextRef="#ctx0" brushRef="#br0" timeOffset="25">485 4672 256 0,'0'0'96'0,"3"-5"-52"0,3 5-49 15,3 0 15-15,3-3-8 16,6-2 1-16,-7 5-4 16,7-2 0-16,3-4 1 0,3 1-36 0,-3 0-13 15,-3-3-52 1</inkml:trace>
  <inkml:trace contextRef="#ctx0" brushRef="#br0" timeOffset="26">705 4619 172 0,'0'0'66'0,"0"8"-36"0,9-2-24 0,-3-1 15 0,9-2-2 15,0-1 3-15,3 1-10 16,2-6-2-16,1 1-6 16,0-1 2-16,6-2 0 0,-12-3-2 15,0-5-1-15,-3 2-1 16,-9-5 1-16,3 3-7 16,-12 0 1-16,-3 2-6 15,-3 3 1-15,0 3-1 16,-9 5 3-16,-6 13 4 15,3 6 3-15,4-1 0 16,2-2 2-16,3 2 4 16,6 6 4-16,3 0 0 15,6 0 1-15,9-3-4 16,9-2 0-16,3-6-5 0,-1 0 0 16,10-5-3-16,3-8-1 15,6-8-37-15,-10-5-14 16,4-6-51-1</inkml:trace>
  <inkml:trace contextRef="#ctx0" brushRef="#br0" timeOffset="27">1181 4209 176 0,'-12'11'66'16,"7"-3"-36"-16,-4 13-18 0,6 3 21 0,-12 2 9 16,0 9 9-16,-3 10-10 15,3 13-2-15,-9 0-22 16,9 0-10-16,-5-5-5 0,-1 0-2 16,6-13 0-16,3 0-9 15,3-9-2-15,3-4-27 16,0-9-13-16,3-10-75 15</inkml:trace>
  <inkml:trace contextRef="#ctx0" brushRef="#br0" timeOffset="28">1232 4273 184 0,'-6'8'68'0,"6"18"-36"0,-12 6-18 15,9-13 22-15,3 10 2 16,0 8 4-16,0 10-10 15,0-4-4-15,0-4-16 16,3-4-10-16,3 2-2 0,6-8-5 16,0-11 1-16,0-4-27 15,0-4-11-15,-3-7-72 16,0-8-39-16,-3-3 70 16</inkml:trace>
  <inkml:trace contextRef="#ctx0" brushRef="#br0" timeOffset="29">1384 4548 168 0,'-6'0'66'0,"12"5"-36"0,-3 1-33 0,0 2 13 16,3 0 8-16,3-1 6 15,3-1-1-15,-1-1-2 16,1-2-11-16,3-11-4 0,0 0 0 15,0-3-3-15,0-2 0 0,0 0-1 16,-9 0-2-16,0-1 3 16,-6 1 0-16,-3 0-1 15,-6 0 1-15,-6 7-4 16,0-2 0-16,-6 8 1 16,-3 6 2-16,4 2-1 15,-1 10-1-15,6 3 7 16,-3 8 5-16,9 1 5 15,6-4 2-15,-3 0-6 16,12 1-3-16,3-3-5 16,6-3-4-16,6 3 0 15,-3-16-1-15,2-3-14 16,7-10-5-16,-6-3-32 0,3-6-15 16,-3 1-42-1</inkml:trace>
  <inkml:trace contextRef="#ctx0" brushRef="#br0" timeOffset="30">1577 4503 200 0,'-6'0'74'0,"9"5"-40"0,3 1-40 0,0 2 14 16,-6 10 15-16,6 3 9 15,-3-2 4-15,0-1 1 16,-3-2-20-16,3 3-6 0,-3-6-3 15,0-2-7-15,0-4 0 16,0-4 1-16,0-3 1 0,0-3-6 16,-3-4 0-1,3-4-4-15,0-16 0 0,3 4-3 16,3-4-1 0,3 3 3-16,0 1 3 0,9 12 5 15,0 3 2-15,2 8 6 16,-2 5 3-16,0 3 5 15,3 11 2-15,-9 2-7 16,3-2-2-16,-6 2-5 16,0-5-3-16,0-3-11 15,-3-5-4-15,-1 2-31 16,4-7-10-16,-3 2-34 16,3-10-44-16,3 2 40 15</inkml:trace>
  <inkml:trace contextRef="#ctx0" brushRef="#br0" timeOffset="31">1964 4461 264 0,'-15'0'99'0,"9"2"-54"0,-11 12-57 0,8-1 15 16,-3 0 15-16,0 11 9 15,0 2-4-15,3 1-3 16,3-6-11-16,6 3-6 0,3-3 0 15,9-8-2-15,0-5-1 16,0-3-4-16,3-7 0 16,-1-9-7-16,1 3-1 0,-3-10 2 15,0-3 1-15,-3-3 6 16,0 8 1-16,-9-3 2 16,3 1 0-16,-3 5 0 15,0 5 0-15,0 2-3 16,3 1 0-16,3 10 2 15,3 3 0-15,0 11 5 16,3 7 2-16,3 1 11 16,-1 4 6-16,-5 7-3 15,0-9-2-15,-6-3-4 16,-3 6-1-16,-9-6-5 16,-3-2 0-16,-8-3-5 15,-4-7-2-15,0-1-20 16,-6-13-8-16,0 0-28 0,7-8-10 15,-4-16-17-15,6-2-6 16,9-1-1 0</inkml:trace>
  <inkml:trace contextRef="#ctx0" brushRef="#br0" timeOffset="32">2077 4175 212 0,'3'-5'82'0,"0"13"-44"0,3 5-47 0,-3-3 12 0,0 12 13 16,0 4 9-16,0 6 5 15,0 2 4 1,0 3-18-16,-3-2-9 0,6-4-3 0,-6 1-8 16,0 3-1-16,3-9-42 15,3-7-17-15</inkml:trace>
  <inkml:trace contextRef="#ctx0" brushRef="#br0" timeOffset="33">1982 4405 296 0,'3'-5'110'0,"9"2"-60"0,9-2-58 0,-9 5 16 16,3-3 0-1,5-2 7-15,7 0-5 0,0-1-1 16,0-2-5-16,-3 6-16 0,-1-9-7 16,-2 6-41-16,-3-8-16 15,-3 0-36 1</inkml:trace>
  <inkml:trace contextRef="#ctx0" brushRef="#br0" timeOffset="34">2304 4223 208 0,'0'5'77'0,"0"0"-42"0,6 11-39 0,-1-3 15 0,1 6 16 15,0 5 10-15,3 5-4 16,0 2 0-16,-3-4-18 16,0-1-7-16,3 1-1 0,-9-3-2 15,3-11 0-15,0 3-6 16,0-11 1-16,-3-5-2 15,3-3 0-15,0-7-7 16,0-3-4-16,3-6-11 16,3-2-3-16,3 2 13 15,3 6 5-15,-1 5 14 16,4 3 10-16,0 13 9 16,0 8 6-16,0 0-5 15,-3 7-3-15,-3-1-12 16,0 9-4-16,0-9-33 15,-4 1-14-15,4-9-98 16</inkml:trace>
  <inkml:trace contextRef="#ctx0" brushRef="#br0" timeOffset="35">18 5284 172 0,'-6'-6'66'0,"6"6"-36"0,0 6-24 0,0-4 15 16,0 11-5-16,6 1 1 0,-6 4 2 15,0 6 0-15,3-3-10 16,2 0-5-16,-5 3-1 0,3-8-2 16,3 3-1-16,-6-6-28 15,3-8-11-15</inkml:trace>
  <inkml:trace contextRef="#ctx0" brushRef="#br0" timeOffset="36">9 5172 260 0,'-9'-5'99'0,"9"0"-54"0,0 5-86 0,0 0 3 15,0 0-7 1,6 0-21-16,0 5 16 16,3 0-10-16,5 3 1 15</inkml:trace>
  <inkml:trace contextRef="#ctx0" brushRef="#br0" timeOffset="37">128 5331 196 0,'0'32'74'0,"3"-19"-40"0,-3 0-38 0,0-5 15 15,0-2 3-15,0-6 3 16,0 0 5-16,0 0 1 16,0 0-12-16,6-6 0 0,-6-2 0 15,0-10-6-15,6 2-3 16,0-2-4-16,2-1-1 0,4 0 2 16,3 6 2-16,0 5-2 15,6 3-2-15,-6 10 4 16,3 3 1-16,0 5 2 15,-4 6 2-15,1 2-3 16,-6-2-2-16,3 4-7 16,-3-7-1-16,-6 3-32 15,3-11-14-15,6-3-53 16,-3 0-19 0,3-10 65-16</inkml:trace>
  <inkml:trace contextRef="#ctx0" brushRef="#br0" timeOffset="38">565 5038 220 0,'-9'-32'82'0,"6"29"-44"0,-9-15-29 0,4 12 22 16,-1 6-4-16,-3 0 2 15,-3 0-8-15,0 14-2 16,6-1-11-16,-3 13-7 0,3 11-4 15,3-2-1-15,6 4 0 16,0 6 3-16,6 0 2 16,3-5 0-16,-3-8-1 15,0 2-15-15,6-10-7 16,-3-6-36-16,0-4-12 0</inkml:trace>
  <inkml:trace contextRef="#ctx0" brushRef="#br0" timeOffset="39">381 5233 268 0,'-9'-8'101'0,"9"8"-54"0,12-5-57 16,-3 5 14-16,3 0-8 15,5-5 3-15,-2 5-5 16,9-3 0-16,0-2 3 15,3 5-23-15,-6 0-10 0,-7 0-8 16,1 5-1-16,-3 3 25 16,-3 0 13-16,-6 3 28 0,0 4 11 15,-3 4-2-15,3 7-1 16,0-2-14-16,6-3-4 16,3 6 8-16,6-9 5 15,3-10-4-15,-1-2 1 16,1-1-3-16,3-5-2 15,-6-11 0-15,0-2 3 16,-12 0-2-16,-3-6-1 16,-6 4-6-16,-3-4-2 15,-9 6-9-15,0 0-1 16,0-1-24-16,0 9-11 16,3 0-49-16,6 2-19 0,6-5-6 15</inkml:trace>
  <inkml:trace contextRef="#ctx0" brushRef="#br0" timeOffset="40">1286 5247 164 0,'-3'-6'63'0,"-3"6"-34"0,0 0-19 0,6 0 33 15,-15 6-10 1,3 1-7-16,0 4-6 0,3 2-12 15,3 8-3-15,3 6-1 0,3-9-2 16,6 9 1-16,9-9 0 16,3 1 3-16,3-3 1 15,0-11 3-15,-4-5 1 16,4-5 1-16,0-3-2 16,-6-5 1-16,-6-6-4 15,-3 1-2-15,-6-4 0 16,-6 4-1-16,-6 2 0 15,-6-2 2-15,-6 10-1 16,3-3 2-16,1 8-13 16,-1-2-5-16,6 0-26 15,3 5-11-15,12 0-22 16,9 0-8-16,3 0-18 16</inkml:trace>
  <inkml:trace contextRef="#ctx0" brushRef="#br0" timeOffset="41">1440 5286 244 0,'0'6'90'0,"9"7"-48"0,-12 8-47 0,6-8 15 16,3-2-8-16,-6 2-2 16,3-5 20-16,-3 2 11 15,0-7-15-15,0 2-2 0,0-5 0 16,0 0-6-16,6-5-2 0,-6-8-8 15,0 0-3-15,3-1-1 16,0-4 2-16,3 5-1 16,3 5 4-16,-6 0-2 15,6 3-1-15,3 5 3 16,3 7 0-16,0 7 1 16,-4 4 2-16,-2 3 1 15,0-2 1-15,-3-1-2 16,0-4-2-16,0-1-15 15,-3-5-16 1,3-3-6-16,0-5-21 16,0-5-8-16,0-8-24 15</inkml:trace>
  <inkml:trace contextRef="#ctx0" brushRef="#br0" timeOffset="42">1631 5109 284 0,'-9'0'107'0,"18"0"-58"0,-3 13-62 0,0-5 17 16,0 11 3-16,3 2 4 15,0 3 4-15,2 2 4 16,1 8-11-16,-3-2-4 0,0-5-1 16,3-1-9-16,-3-7-1 15,0-6-36-15,0 5-16 16,3-10-23-16,-6-8-49 15,3-2 34-15</inkml:trace>
  <inkml:trace contextRef="#ctx0" brushRef="#br0" timeOffset="43">1812 5284 280 0,'-3'2'107'0,"3"4"-58"0,3 7-59 16,3-5 14-16,0 5-5 15,3 0 2-15,0 0 0 16,3 1 2-16,-3-4-2 15,0-2-1-15,3-3 1 0,3 1-26 16,0-6-8-16,0-6-25 16,-1 1-9-16,4-3-19 15</inkml:trace>
  <inkml:trace contextRef="#ctx0" brushRef="#br0" timeOffset="44">2018 5260 280 0,'-6'5'104'0,"-6"8"-56"0,3 14-43 0,3-6 22 15,0 8 0-15,-3 11 6 16,0 2-16-16,0 8-7 16,-3-2-6-16,1-6-12 0,-1-7-5 15,6-1-42-15,-6-2-16 16,3-14-61 0</inkml:trace>
  <inkml:trace contextRef="#ctx0" brushRef="#br0" timeOffset="45">2741 4223 140 0,'-3'5'55'0,"6"-5"-30"0,-3 0-14 16,0 0 18-16,0 0-2 15,0 0 2-15,0 0-12 16,0 0-3-16,3 0-8 16,3-5-2-16,0 2 2 0,6-8-3 15,3 3-2-15,0-10 2 16,6-3 0-16,5-3-1 16,10-3-2-16,12-4 1 15,8-4-1-15,13 9 0 16,-1-6 0-16,4-2 0 15,2 5 0-15,3 5 2 16,4 0 3-16,-4 11 0 0,1 0 2 16,2 7-6-16,3 12-1 15,1 4 2-15,2 3 1 16,0 3 7-16,1 8 4 16,-4 0-5-16,-6 0-1 15,-5-1 2-15,-10-1 1 16,-14-4-1-16,-7-5 1 15,-8-5-2-15,-6 3 0 16,-6-8-1-16,-6 2 0 16,-3-5-13-16,-3-5-4 15,-3 2-18-15,-3-2-8 16,-3-3-14-16,0 0-7 16,-3 0-52-1</inkml:trace>
  <inkml:trace contextRef="#ctx0" brushRef="#br0" timeOffset="47">5360 4122 148 0,'3'-24'55'0,"0"11"-30"0,0 0-14 0,-3 10 18 0,0-7 0 16,0 2 3-16,-6-6 0 15,-5 1 0-15,-1-3-17 16,0 3 2-16,-3 0 3 0,-6 2-7 15,-3 1 0-15,-3 4-5 16,1-2 0-16,-7 8-3 16,-3 0 0-16,0 0-6 15,1 8 1-15,-4-2 2 16,-3 7 1-16,4 0-1 16,-4 8-2-16,3 3 1 15,1 3-1-15,2 4 0 16,0 1 0-16,3 2-3 15,4 6 0-15,-1 5-1 16,6 8 3-16,0 3-2 0,6 7 1 16,4 1 2-16,5 2 2 15,6-8-3-15,6-5 0 16,6-3 5-16,5 3 2 16,10-8-7-16,15-5-1 15,9-6 2-15,11-5 2 16,7-8 4-16,-4-2 1 15,7-11-3-15,2-3-3 16,0-10 2-16,-2-8 0 16,-7-14 1-16,-2 3 2 15,-7-15 1-15,-8-4 3 0,-9-15 1 16,-9-5 1-16,-9-9 2 16,-10 6 4-16,-14-5 5 15,-8-1 6-15,-10 6-5 16,-9 3-2-16,-6 4-15 15,-2 9-6-15,-10 0-17 16,9 13-7-16,10 10-28 16,8 11-12-16,12 11-60 15,9 8-23-15,9-6 27 16</inkml:trace>
  <inkml:trace contextRef="#ctx0" brushRef="#br0" timeOffset="48">9956 473 148 0,'0'-7'55'0,"3"4"-30"0,0 3-23 0,-3 0 12 16,0 0-5-16,3 5 2 15,-3 6 7-15,0 7 3 16,-3 9-10-16,-3 7 9 0,-3 3 6 16,0-5-10-16,-2 0-1 15,-1-6-7-15,3-2 0 16,0-3-1-16,3-5 3 16,0-5-3-16,3-1-2 15,0-2 4-15,3-3 2 0,6-2-4 16,3-3-2-16,6 0-5 15,3 0 0-15,2 0 0 16,1 0 0-16,3 0-5 16,0 3 1-16,0-1-33 15,-4 1-16-15,-2 0-63 16</inkml:trace>
  <inkml:trace contextRef="#ctx0" brushRef="#br0" timeOffset="49">9992 780 176 0,'-3'-2'66'0,"0"-1"-36"0,3 0-11 0,0 3 21 16,0-2-11-16,6-3-2 15,3-3-5-15,3-6-2 16,9-7-10-16,5-5 2 0,19-9 2 0,12-2-3 16,11-8 1-16,13 0-7 15,14 6-1-15,-3 7-4 16,-3 11-1-16,-8 7 1 16,-10 7 2-16,-11 4-1 15,-10 3-1-15,-5 3 1 16,-6-1-1-16,-7 1-42 15,-5-1-17-15,0 1-67 16</inkml:trace>
  <inkml:trace contextRef="#ctx0" brushRef="#br0" timeOffset="50">11448 421 208 0,'-30'-14'79'0,"21"9"-42"0,-3-3-23 16,6 5 22-16,-6 1-11 16,-3-1-5-16,-6 6-11 0,1 7-4 15,-4 12-3 1,3 7-2-16,3 5 1 0,3 0 1 0,9-2 1 16,6 0 1-16,6-3 0 15,6-8 0-15,6-5 0 16,3-5-2-16,3-9-2 15,-1-7-4-15,1-3-2 16,0-2 0-16,-6-14 4 16,-3 0 1-16,-3-3 3 15,-3 4-1-15,-3 1-1 16,-1 7 3-16,-2 1 0 0,0 4-4 16,0 2-1-16,0 3-2 15,-3 5 0-15,6 10-2 16,3 9-1-16,3 10 4 15,0 5 1-15,0 8 10 16,-3-4 7-16,-3-4-3 16,-6-2 1-16,-3-1 1 15,-6-1 3-15,0-4-5 16,-3-2-2-16,-6-8-5 16,-3-6-2-16,1-4-21 15,-4-9-8-15,3-5-27 16,0-3-9-16,3-2-44 15,6-5-31 1,6-1 62-16</inkml:trace>
  <inkml:trace contextRef="#ctx0" brushRef="#br0" timeOffset="51">11760 460 172 0,'-12'-8'66'0,"6"6"-36"0,-9-4-26 0,9 4 13 15,-3 2 1-15,-2 0 3 16,-4 2 2-16,0 6 3 16,-3 3-14-16,-3 2-7 0,3 8-3 15,3 3-2-15,6 3 0 0,6-1 0 16,6 0 0-16,6-7 4 15,3-3 2-15,0-6-2 16,0-4-1-16,3-6-3 16,0-6-1-16,0-4 3 15,-6-6 3-15,3-5 0 16,-6-6 2-16,-4 4-2 16,1-1 2-16,-3 5 2 15,0 3 2-15,0 6-1 16,0 4 1-16,0 6-11 15,0 8-2-15,3 3-1 16,3 2 1-16,3 3 3 16,0 3 2-16,3-4-6 15,0 1 0-15,0-2-30 16,3-1-11-16,-3-5-30 0,3-6-11 16,-3-4-4-1</inkml:trace>
  <inkml:trace contextRef="#ctx0" brushRef="#br0" timeOffset="52">11858 466 196 0,'-6'-3'74'0,"6"6"-40"0,3 4-42 0,-3-1 12 16,3 4 5-16,0 4 5 16,6 4 9-16,-3 1 6 15,0-1-16-15,3 1-5 0,-3-1-3 16,-3-5-1-16,3-2 2 15,0-6 1-15,-3-2 1 0,-3-3 4 16,3-3 5-16,-6-7-9 16,0-9-2-16,3-2-4 15,6-3-2-15,0 0-4 16,3 1 0-16,3-1 0 16,0 3 2-16,2 2 1 15,1 6 3-15,0 2-3 16,0 3 0-16,-3 3-6 15,0 2-3-15,-3 3-30 16,-3 3-13-16,-3 2-57 16</inkml:trace>
  <inkml:trace contextRef="#ctx0" brushRef="#br0" timeOffset="53">12129 217 208 0,'0'0'79'0,"3"8"-42"0,3 8-43 0,-3-3 14 16,3 5 15-16,-3 11 12 16,0 11-9-16,3 5-5 15,-3 0-12-15,0-3-6 0,-3-2 0 16,3-8 0-16,-3-6 1 15,0-2-2-15,0-5 1 0,0-6 0 16,0-8 1-16,0-2 0 16,-3-6 2-16,0-5-8 15,3-10 0-15,3-6-5 16,3 5 2-16,6 1 3 16,3 2 1-16,3 3-2 15,2 5 0-15,4 5-1 16,0 3 0-16,-3 6 0 15,-3 1 3-15,-6 7 9 16,-3 2 4-16,-7-1 1 16,-7 1 2-16,-7 3-6 15,-3-3-1-15,-6-6-6 16,0 1-4-16,0-3-13 16,-3-3-2-16,4 0-25 0,2-2-8 15,3 0-31 1,6-3-49-16,9 0 34 15</inkml:trace>
  <inkml:trace contextRef="#ctx0" brushRef="#br0" timeOffset="54">12543 450 176 0,'-3'-11'66'0,"3"8"-36"0,-3-2-33 0,3 2 11 0,-3 1 13 15,0-1 9 1,-3 1 2-16,-3 2 1 0,-3 0-18 16,-3 7-16-16,0 7-4 0,1 2-1 15,-1 10 1-15,3 1 0 16,3-1 4-16,6 0 0 16,3 1 3-16,6-9 1 15,3-2 3-15,6-5-3 16,0-6 0-16,2-7 1 15,-2-1 2-15,0-5-5 16,-3-8-1-16,-3-5 4 16,-3-3 2-16,0 3 4 15,-3 5 4-15,0 3 1 16,0 2 0-16,0 6-5 16,3 5-2-16,0 5-6 15,0 6-2-15,0 7 2 0,0 1 3 16,0 2-2-16,-1 5 0 15,4-2-10-15,0-5-5 16,0-3-23-16,6-3-8 16,0-3-32-16,3-4-13 15,0-4-4 1</inkml:trace>
  <inkml:trace contextRef="#ctx0" brushRef="#br0" timeOffset="55">12870 468 296 0,'-9'-18'112'0,"3"10"-60"0,-2 0-52 0,2 5 23 0,-9 3-11 16,-3 3-2-16,-3 2-8 15,0 8-1-15,0 3-1 16,3 5 0-16,7 3 0 0,2 3-3 16,9-4 2-16,3 4 3 15,6-6 1-15,2-5-4 16,10-5 1-16,0-6-5 15,0-5 1-15,0-3 2 16,-3-5 3-16,-3-5 0 16,-1-6 2-16,-2-2-2 15,-3 5 2-15,-3 1-2 16,-3 1-1-16,-3 4-2 16,0 2 1-16,0 5-4 15,0 11 1-15,0 13 0 0,3 6 2 16,0 7-4-16,0-2 0 15,-3 0 9-15,-6-1 7 16,-3 4 9-16,-3-3 3 16,-3-1-5-16,-5-4 0 15,-7-6-6-15,3-5-1 16,-3-6-22-16,0-4-9 16,4-6-22-16,-1-6-11 15,3-2-62 1,9-2-51-16,15-14 65 15</inkml:trace>
  <inkml:trace contextRef="#ctx0" brushRef="#br0" timeOffset="56">13049 489 192 0,'3'3'74'0,"0"0"-40"0,6 5-29 15,-3-3 19-15,3 3 7 16,3 0 8-16,0 0-8 16,5-3-1-16,1 0-17 15,0-5-6-15,0 0 0 0,3-5-4 16,0-3 0-16,-6 0-1 16,-1-2 1-16,-5-4 0 15,-6 1 3-15,0 0-8 0,-9 0 0 16,-6-1-7-1,-2 4-1-15,-4 2 0 0,-3 3 1 16,-3 5 3-16,0 5 2 16,3 5-1-16,1 6 4 15,2 5 0-15,6 6 1 16,3 2 11-16,6-3 5 16,6 1-2-16,3 2 2 15,6-5-7-15,6-3-3 16,5-8-6-16,4-5 0 0,0-3-24 15,3-2-12 1,-3-3-41-16,2-3-16 0,-2-2-11 31</inkml:trace>
  <inkml:trace contextRef="#ctx0" brushRef="#br0" timeOffset="57">13522 680 244 0,'-9'2'90'0,"15"1"-48"0,0-3-51 16,-6 0 14-16,0 0 8 15,0 0 8-15,0 0-4 16,0 0 1 0,-3-3-31-16,0 1-11 0,0-3-89 15,6-3-46-15,-3-6 80 16</inkml:trace>
  <inkml:trace contextRef="#ctx0" brushRef="#br0" timeOffset="58">13612 5 248 0,'-3'-5'93'0,"3"10"-50"0,0 11-57 0,-3 0 14 15,-3 16 18-15,-3 5 14 16,0 8-6-16,-3-3-5 0,3 0-12 16,-3 1-8-16,3-4-4 15,0-2-51-15,9-5-24 16,9-5-37-16</inkml:trace>
  <inkml:trace contextRef="#ctx1" brushRef="#br1">10784 3135 1105 0,'0'0'24'0,"0"0"4"0,0 0 2 0,3-2 2 0,3-6-32 0,-3 2 0 16,-3-2 0-16,3 3 0 0,-3-3 58 0,0 0 5 15,-3 0 1-15,0 3 0 0,-3-3-12 0,3 0-3 0,-6-5 0 0,0 2 0 16,3 1-5-16,0-1-2 0,-3 3 0 0,0-2 0 16,3-1-10-16,-3 3-3 0,0 0 0 0,3 0 0 15,0 0-1-15,-2 3 0 0,2-3 0 0,0 3 0 16,-3-1-15-16,6 1-3 0,0 3-1 0,-3-1 0 15,-3 0-9-15,0 3 8 0,-3 0-8 0,3 0 8 16,-3 6-8-16,0-6 0 0,-3 5 0 0,3 0 0 16,1 3 0-16,-4 0 0 0,0-3 9 0,0 3-9 15,0 0 0-15,0 3 0 0,0 2 0 0,0 0 0 16,1 3 0-16,-1 0 0 0,3 5-12 0,0 0 4 16,0 0 8-16,0 6 0 0,0-1 0 0,3 1 0 15,-3 5 0-15,3 2 0 0,3-2 0 0,0 2-8 16,3-2 8-16,-3 0 0 0,4 2 0 0,-1-2 0 15,3-1 0-15,3 1 0 0,-1-5 0 0,4-1 0 16,0 3 9-16,3-2-9 0,0-3 12 0,3-6-12 0,3 3 28 16,0-5-2-16,6-3 0 0,0-5 0 0,-1-2-2 15,7-6-1-15,0-3 0 0,3-5 0 0,-3-3 5 0,2-4 2 16,4-1 0-16,-3-6 0 0,-3 1 1 0,-1 0 0 16,-2 0 0-16,-3-3 0 0,-3 0 9 0,-3-7 3 15,-6-1 0-15,0-3 0 0,-3-2-7 0,-3 0 0 16,-6-8-1-16,0 6 0 0,0-1-14 0,-3 3-2 15,3 5-1-15,-3 3 0 0,3 5-18 0,0 3 0 16,0 3 8-16,0 4-8 0,-3 1 14 0,3 3-1 16,3 2 0-16,0 2 0 15,0 6-170-15,0 0-35 0,3-2-6 0,-3 2-2 16</inkml:trace>
  <inkml:trace contextRef="#ctx1" brushRef="#br1" timeOffset="1">10480 2892 1036 0,'0'0'46'0,"0"0"10"0,0 0-45 0,0 0-11 0,0 0 0 16,0 0 0-16,0 0 116 0,0 0 20 0,0 0 5 0,0 0 1 15,6 0-68-15,-6 0-14 0,0 0-2 0,0 0-1 16,0 0 25-16,0 0 5 0,0-6 1 0,-3-1 0 16,-3-1-33-16,-3 0-7 0,0-3 0 0,-3 3-1 15,1-5-21-15,-4 2-4 0,0-5-1 0,-3 3 0 16,-3 0-1-16,-3-3 0 0,3 0 0 0,-5 3 0 16,-1 0-10-16,0 0-2 0,-9-1-8 0,4 1 12 15,2 0 8-15,-3 0 0 0,-3 2 1 0,-2 0 0 16,-4-2-21-16,0 0 0 0,1 0 0 0,-4 2 0 15,0-2 0-15,-2 0 0 0,-1 2 0 0,0-2 0 16,4 5 0-16,-4-3 0 0,1 1 0 0,-4-1 0 16,3 1 0-16,1-1 0 0,-4-2 0 0,4 2 0 15,-1 1 0-15,-3-1 0 0,-2-2 0 0,-1 0 0 16,-2-1 0-16,2 1 0 0,0 5 0 0,-2 0 0 0,-4 0 0 16,4 3 0-16,-1-3-12 0,1 3 4 0,-1-3 8 15,1 3 9-15,-4-1-1 0,3 1-8 16,-2 2 0-16,5 1 0 0,-2-1 0 0,2 0 0 0,1-2 0 15,2 3 0-15,-3-1 0 0,4 0 0 0,-4 3 0 0,1 0 0 16,2 0 0-16,-2 0 0 0,-1-2 0 0,0-1 0 16,4 3 0-16,2-3 0 0,3 6 0 0,-2-3 0 15,-4 0 0-15,4 0 0 0,5 0 0 0,-3-3 0 16,-8 1-8-16,5-1 8 0,6 3 0 0,-2-3 0 16,-4 1 0-16,1 2 10 0,-4 0-10 0,3 0 0 15,7 0 0-15,-4-3 0 0,-9 3 0 0,10-3 0 16,8 1 0-16,-9 2-11 0,-11 2 11 0,5-2 0 15,7 0 10-15,-1 0-10 0,-3 3 0 0,-2-3 0 16,-1 3 0-16,1-3 0 0,-4 5 0 0,3-2 0 0,-2 5 0 0,-1-3 0 16,4 0 0-16,-4 0 0 0,3 1 0 0,4 2 0 15,-4-3 0-15,4 3 0 0,-1 0 0 0,0 2 0 16,-2-2 0-16,2 3 0 0,-3-3 0 0,1 2 0 16,-1 1 0-16,-2 0 0 0,-4-1 0 0,4 3 0 15,-7 1 0-15,1-4 0 0,2 3 0 0,0 1 0 16,-2 2 0-16,5-1 0 0,1 1 0 0,2 0 0 15,-2 5 0-15,5-5 0 0,0 5 0 0,7 1 0 16,-4-4 0-16,0 3 0 0,4 3 0 0,-1-3 0 16,3 6 0-16,-5 2 0 0,2-3 0 0,0 3 0 15,4 3 0-15,2-3-15 0,-9-2 2 0,9 2 0 16,1 0 21-16,-1 0 4 0,0 3 0 0,1 0 1 16,8 2-13-16,-3 3 0 0,6-3 0 0,-3 3 0 0,7 6 0 15,2-4 0-15,3 1 0 0,-3 0 0 0,0-3 0 16,6 3 0-16,0 2 0 0,3-2 0 15,6-3-28-15,-3 2-1 0,1-2-1 0,8 3 0 0,5-3 30 16,-2 0 12-16,0-3-1 0,6 1 0 0,6-3-11 0,0-1 0 16,3-2 0-16,6-2 0 0,2-1 19 0,1-2 1 15,6 0 1-15,0-3 0 0,-1 3-21 0,4-3 0 16,3-5 0-16,-10-3 0 0,7-2 0 0,-6 2 0 16,3-2-8-16,-4-1 8 0,-2-4 0 0,-3-1 0 15,-3 0 0-15,-1 0 11 0,-2 3-11 0,-9-5 0 16,3 0 0-16,-9 2 0 15,6-2-36-15,-6-1-8 0,-6-2-3 0,6 8-1012 0</inkml:trace>
  <inkml:trace contextRef="#ctx1" brushRef="#br1" timeOffset="2">4456 3998 1785 0,'-9'-40'79'0,"6"29"17"0,3 4-77 0,0-1-19 0,0 5 0 0,0 0 0 15,0 6 57-15,0-3 8 0,0 0 2 0,0 11 0 16,6 2-81-16,0 0-16 0,3 3-3 0,-4 2-1 16,4-2 18-16,6 3 3 0,-9 2 1 0,6 0 0 15,0 3 12-15,0-3-9 0,-3 0 9 0,0 0-8 16,0-2 8-16,-3-1 0 0,-6 1 0 0,0-6 0 0,0 0 11 16,-3 1 4-16,-3-9 1 0,-6 0 0 15,-3 3 64-15,0-5 14 0,-9-3 2 0,0 0 1 0,-2-5-48 16,-7 2-9-16,3-2-3 0,0-3 0 0,-5 0-25 0,-1 2-12 15,0 1 10-15,1 0-1075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40:18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 16550 116 0,'3'-3'44'0,"0"3"-24"0,-3-3-8 0,0 3 13 15,0 0-5-15,0 0-1 0,0 0 2 16,3 6 1-16,0 2-11 16,0 5-2-16,-3 5 1 0,0 1-6 15,0 5 0-15,0 2-2 16,0 1 1-16,0-6-4 16,0 3 0-16,0-9-8 15,6 4-4-15,-6-6-18 16,0-2-7-16,0-3-40 15</inkml:trace>
  <inkml:trace contextRef="#ctx0" brushRef="#br0" timeOffset="1">2166 16465 124 0,'-18'-5'46'0,"12"2"-24"0,-3 6-15 0,3 2 15 15,-6 0-11-15,0 6-1 16,0 2-2-16,0 3 2 0,4 10-5 15,-1 12-1-15,3 9 0 16,6 9-2-16,9-1-2 0,8 3-2 16,4-13 1-16,9-8 10 15,9-7 5-15,5-17 0 16,7-8 0-16,0-10-8 16,-4-14-2-16,-5-7-2 15,-9-14-2-15,-7-2 1 16,-11-1 1-16,-12 1-6 15,-9 0-1-15,-6 7-9 16,-14 1-2-16,2 5 2 16,-9 8 1-16,3 2-3 15,4 6-3-15,2 8-51 16</inkml:trace>
  <inkml:trace contextRef="#ctx0" brushRef="#br0" timeOffset="2">2773 16626 148 0,'-27'-5'57'0,"15"13"-30"0,-8 3-25 0,11-3 12 15,-3 2-5-15,-3 9 0 16,0 5-1-16,3 5 0 16,3-3-4-16,3 1-3 0,3-6 0 15,3 5 1-15,9-2 1 16,3-6-1-16,6-2 1 16,9-5-4-16,2-8 0 15,1-6-17-15,0-8-8 16,-3 3-50-1</inkml:trace>
  <inkml:trace contextRef="#ctx0" brushRef="#br0" timeOffset="3">2874 16502 140 0,'-3'-5'52'0,"3"10"-28"0,0-2-30 15,0 2 6-15,0 8 12 16,3 0 8-16,0 14 4 16,0 2 1-16,0 11-14 15,0-1-4-15,0-4-3 0,0-1 0 16,0-5 0-16,0-8-2 0,0 1-2 16,-3-9 1-16,0 0-1 15,0-8 0 1,0 1 2-16,0-12-3 15,0 1-2-15,0-8 2 16,3-8 0-16,0 0-2 0,0 2 0 16,0 6 6-16,6 2 3 15,-6 3-3-15,3 14-2 16,3 7 6-16,0 0 5 16,0 8-4-16,5-2 0 15,-8 2-6-15,3-3-2 16,0-4-2-16,0 4 0 15,0 3-31-15,0-10-15 0</inkml:trace>
  <inkml:trace contextRef="#ctx0" brushRef="#br0" timeOffset="4">3103 16706 200 0,'0'0'77'0,"6"18"-42"0,0-4-41 16,3-7 12-16,-6 7-4 16,6-4 3-16,0-2 2 15,3 0 3-15,0-5-5 16,0-1-3-16,3-2 1 0,0-7-2 16,2-1 2-16,-8-8-2 15,-3 2-1-15,0 7 3 16,-9-7 0-16,-3 1-1 15,-3 3-2-15,-2 2 1 0,-4 2-1 16,0 6 0-16,0 6 0 16,-6 7 0-16,6 8 2 15,3-3-3-15,3 1 0 16,3 2 1-16,3-2 0 16,6-6 0-16,9 5 2 15,-3-4-12-15,6-6-3 16,12-3-25-16,0-5-10 15,2 0-35 1</inkml:trace>
  <inkml:trace contextRef="#ctx0" brushRef="#br0" timeOffset="5">3422 16698 212 0,'-12'-5'79'0,"6"5"-42"0,-3 0-37 15,6 5 16-15,-3 3-5 16,-3 5 1-16,0 6-4 15,-3 2-3-15,4 3-2 16,2 2-3-16,0-5 3 0,6 6-7 16,3-4 1-16,6-1 3 15,-1-1 2-15,7-8-5 16,0-8-2-16,3-7-16 16,3-9-4-16,0 3-25 15,-3-10-8-15,-4-4-18 16</inkml:trace>
  <inkml:trace contextRef="#ctx0" brushRef="#br0" timeOffset="6">3517 16521 184 0,'-3'-16'68'0,"3"29"-36"0,0-8-35 0,0 3 13 16,0 5 2-16,0 6 2 15,3 7-1-15,0 17 2 16,0-1-8-16,0 0-6 0,0-2-2 15,0 0 1-15,3-1 0 16,0-7-20-16,0-3-9 16,-3-10-62-16</inkml:trace>
  <inkml:trace contextRef="#ctx0" brushRef="#br0" timeOffset="7">3761 16679 184 0,'-3'-8'71'0,"3"6"-38"0,0 2-39 16,-15 2-8-1,1 4 5-15,-4 2 21 16,-3 5 14-16,0 0-12 16,3 6-3-16,-3-4 0 0,6 4-7 15,3 0-2-15,10-4-1 16,-4 1-1-16,12-2 0 15,5-1 2-15,4-3 1 16,12 1 1-16,3-3-11 16,0-3-5-16,-4 6-34 0,-2-9-13 15,-3 12-18 1</inkml:trace>
  <inkml:trace contextRef="#ctx0" brushRef="#br0" timeOffset="8">2827 17066 132 0,'-21'-14'52'0,"21"9"-28"0,-18-3-22 16,12 6 14-16,-3-4 1 0,-3 1 4 15,0 2-7-15,0 1-1 16,-3 2-7-16,4 5-4 0,-1 8-1 16,0 6-1-16,3 7 2 0,3 19 3 15,3-5 4 1,3 10 0-16,0-2 2 16,3-3-8-16,0 0-2 15,3-11 1-15,0 0 1 0,0-10-15 16,0-3-6-16,-3-2-60 15,0-8-39 1,-3-11 47-16</inkml:trace>
  <inkml:trace contextRef="#ctx0" brushRef="#br0" timeOffset="9">2559 17293 236 0,'-6'-8'88'0,"9"8"-48"0,9-5-51 0,-6 2 13 15,3 1-4 1,5-1 3-16,1-2 0 16,9 5-1-16,0 0 1 15,6 0-10-15,5 0-4 0,1 0-51 16,-3 5-53-16,-3-2 30 16</inkml:trace>
  <inkml:trace contextRef="#ctx0" brushRef="#br0" timeOffset="10">2928 17298 200 0,'-6'6'74'0,"6"-4"-40"0,0 12-31 0,3-4 15 0,-3 6-11 16,3 3-2-1,-3 2-1-15,3-3 0 0,0 1-2 16,0-1-13-16,0-2-2 0,0-3-58 16,0-2-47-1,-3-6 39 1</inkml:trace>
  <inkml:trace contextRef="#ctx0" brushRef="#br0" timeOffset="11">2925 17272 92 0,'-3'-19'35'0,"9"14"-18"0,0-3-60 16,0 8-9-16</inkml:trace>
  <inkml:trace contextRef="#ctx0" brushRef="#br0" timeOffset="12">3026 17346 140 0,'15'45'52'0,"-12"-18"-28"0,0-1-17 0,0-13 13 16,0-2-1-16,0-3 3 16,-3 2 5-16,0-2 4 15,0-8-17 1,0 0 1-16,3-5 1 0,0 0-8 16,0-9-4-16,0 1-3 0,6-13-1 15,0 7-3-15,0-2 2 16,-1 8-15-16,1 0-4 15,3 7-17-15,0 6-6 16,3 0-13 0,0 0-15-16,3 0 24 15,0 0 28-15,-3 0 16 0,-1 6 49 16,-5-6 19-16,-3 0-6 16,-3-6-5-16,-9 6-24 15,0 0-8-15,0 0-14 16,0 0-3-16,3 11-3 15,3 2-4-15,9-5-1 16,6 5 2-16,-3 6 2 16,0-6 4-16,0 6-2 15,-3-4-2-15,-3 1 8 16,-3-2 4-16,-3-4-4 16,0-5-3-16,-6 3-3 15,-6-8-3-15,0-2-30 16,0-6-13-16,0-3-13 0,3-2-4 15,0-6-18 1</inkml:trace>
  <inkml:trace contextRef="#ctx0" brushRef="#br0" timeOffset="13">3422 17134 196 0,'12'3'74'0,"3"8"-40"0,-3 31-29 0,-3-23 19 15,-3 4-9-15,-1 6 2 16,-2 11-8-16,0-8-3 16,0 8-3-16,0-9-11 0,0 1-3 0,0-5-32 15,0-4-14 1,0-7-30 0</inkml:trace>
  <inkml:trace contextRef="#ctx0" brushRef="#br0" timeOffset="14">3345 17357 248 0,'0'0'93'0,"8"-11"-50"0,16 8-48 16,-6-2 17-16,9 0-7 16,9 0 2-16,5-6-11 15,10 0-4-15,0-2-102 16,5 0-44-16</inkml:trace>
  <inkml:trace contextRef="#ctx0" brushRef="#br0" timeOffset="15">3809 16380 164 0,'-9'-2'63'0,"6"-4"-34"0,0 4-27 15,3-1 14-15,-3 3 1 16,3-3 4-16,0-2-2 16,0-5-2-16,6-6-9 15,0-3-5-15,6-2-2 0,3-3-1 16,12-5 2-16,5 0-1 15,4-5-1-15,9-6 1 16,11 0-1-16,7 3 0 0,11 5 2 16,3 6-1-1,4 7-1-15,5 6 3 16,0 16 0-16,4 7-1 0,2 14 1 16,-6 13-2-16,4 8 2 15,-10 11 11 1,-9-1 8-16,-8-2-5 0,-6-5 1 15,-13 5-5-15,-8-11 0 16,-6-2-7-16,-7-6-2 16,-2-7-2-16,-6-1 1 15,-3-5-4-15,-3-5 0 16,0-2-32-16,-3-7-13 16,0 1-28-16,-3-5-11 15</inkml:trace>
  <inkml:trace contextRef="#ctx0" brushRef="#br0" timeOffset="16">5425 16399 200 0,'-3'0'77'0,"3"8"-42"0,-3-3-32 0,3 3 15 16,0 3-9-16,0 10-1 16,0 3-4-16,3-3-1 15,0 5-1-15,6 6-2 0,-3-6 1 16,0 1 1-16,-3-1 1 16,0-2-1-16,-3 3-2 0,0-6 5 15,-3-8 4 1,-6 6 1-16,-9-12 4 0,0 4-1 15,-5-11 0-15,-7-3 6 16,-3-5 5 0,0-5-7-16,3 8 1 15,7-3-11-15,2 3-4 0,6-3-35 16,6 8-67 0,6-3-73-1,6 6 47-15</inkml:trace>
  <inkml:trace contextRef="#ctx0" brushRef="#br0" timeOffset="17">6351 15296 164 0,'-3'-3'63'0,"6"3"-34"0,0-3-27 0,0 1 14 0,3-1-6 15,3 0 2-15,0 1-7 16,6-1-3 0,5 0-1-16,-2 3-4 0,0 3 0 0,-3 2 2 15,0 3 0-15,-6 3 3 16,-6 2 1-16,-3 6-8 15,-9-4-4-15,-6 9 5 16,0-3 3-16,0 1 0 16,3-4 0-16,0-5 1 15,3 3 2-15,3-3 3 16,3-5 2-16,3 0 5 16,6-5 3-16,12-3-8 15,0 3-2-15,3-3-3 0,-3 0-2 16,0 0-4-16,0-3-2 15,-4 3-15 1,1-3-6-16,-3 3-44 16,-3-2-29-16,-3-1 38 15</inkml:trace>
  <inkml:trace contextRef="#ctx0" brushRef="#br0" timeOffset="18">6393 15134 108 0,'-18'-2'41'0,"6"2"-22"0,-3 2 0 15,9 6 16-15,-3 0-13 16,-3 3-4-16,0 5-9 15,0 5-4-15,0 8-2 16,3 18 2-16,6 4 4 0,6-4-5 16,9 4-2-16,6-4 3 15,12-7 1-15,9-8 4 16,2-9 1-16,1-12 3 16,0-14 2-16,-1-7-7 15,-8-9-3-15,-6 1 3 16,-6-19 2-16,-6 5-2 0,-12 0 0 15,-6 3-5-15,-3 0-3 16,-3 5-11-16,0 3-4 16,0 5-28-16,0 3-11 15,0 5-43 1</inkml:trace>
  <inkml:trace contextRef="#ctx0" brushRef="#br0" timeOffset="19">6902 15208 160 0,'-3'0'60'0,"3"6"-32"0,0 7-33 16,3-3 10-16,-3 6-5 16,0 5 0-16,0 6 4 15,0 5 2-15,0-3-2 16,0-3-7-16,0-2-3 0,0-3-19 15,0 0-9-15,0-2-29 16</inkml:trace>
  <inkml:trace contextRef="#ctx0" brushRef="#br0" timeOffset="20">6785 15327 216 0,'-14'-10'82'0,"11"7"-44"0,3 3-47 0,0 0 14 0,3-3-5 15,3 1 2-15,5-3 1 16,4-1 1 0,6 1-2-16,6 2-4 0,0 1-1 15,0-1-36-15,-4 0-16 16,1 1-27-16</inkml:trace>
  <inkml:trace contextRef="#ctx0" brushRef="#br0" timeOffset="21">7009 15216 148 0,'3'0'55'0,"-3"5"-30"0,6 6-32 16,-3-3 10-16,0 5 8 15,0 6 7-15,0 7-3 0,-1 6 2 16,1-3-10 0,0 0-4-16,0-2-2 0,0-1-1 15,0-7 0-15,-3-4 0 0,0-4 0 16,0-3-5-16,0-8 1 16,0-3-5-16,3-5-1 15,0-7 5-15,3-7 2 16,0 7 5-16,3-1 1 15,0 2 3-15,3 4 3 16,0 5-2-16,0 10 1 0,0 11 1 16,-3 0 2-1,0-1-5-15,0 4-2 16,-1-1-4-16,1-2-1 0,0-2-15 16,0-4-6-16,0 1-62 31</inkml:trace>
  <inkml:trace contextRef="#ctx0" brushRef="#br0" timeOffset="22">7303 15359 184 0,'0'0'68'0,"3"3"-36"0,0 2-40 15,6 3 12-15</inkml:trace>
  <inkml:trace contextRef="#ctx0" brushRef="#br0" timeOffset="23">7342 15393 291 0,'15'11'13'0,"0"-3"-6"16,-3-8 1-16,0 0 2 0,0-3-6 0,-1-5 0 16,-2 0 0-1,-3 1 0-15,-3-1-7 0,-3 0 0 16,-3 0-6-16,-6 0 1 16,-5 2-1-16,-7 4 3 15,-3 2 2 1,3 5 2-16,0 16 1 0,0 0 1 15,6 3 4-15,4-3 2 16,5 1 0-16,3-4 1 16,6-2-4-16,3 0 0 15,8 0-17-15,4-6-7 16,3-4-43-16,0-6-41 16,0-3 34-16</inkml:trace>
  <inkml:trace contextRef="#ctx0" brushRef="#br0" timeOffset="24">7482 15446 144 0,'-3'16'55'0,"3"-5"-30"0,-3 2-29 16,3-5 10-16,0 0 1 15,0-3 4-15,0 1-2 16,0 1 2-16,0-7-6 15,0 0-3-15,3-7-1 0,0 1-1 0,3-4 0 16,0-4-5-16,3-7-1 16,3 0 9-16,6 3 7 15,-4 4 9-15,1 4 5 16,0 10-8 0,0 10-4-16,0 4-3 0,-3 1-1 15,-3 4-2-15,-3-1 1 16,0 1-15-16,0-3-7 15,0-3-58 1,3-5-54-16,-1-8 40 16</inkml:trace>
  <inkml:trace contextRef="#ctx0" brushRef="#br0" timeOffset="25">8030 15319 192 0,'-18'-2'74'16,"0"4"-40"-16,0 4-35 0,12-1 15 0,-3 0-8 16,-3 19-1-16,0-3-5 15,3 3 0-15,1 0 0 16,2-6 0-16,6 9 0 0,8-9-3 16,1-4 0-16,3-4-1 15,0-2 0-15,3-8-2 16,3-3 1-16,-3-4 1 15,-3-1-1-15,-3 0 1 16,-3-3 0-16,0-5 7 16,-3-8 3-16,0 9 8 15,-6 1 5-15,0 6-5 16,0 16-1-16,0 6-7 16,0-1 0-1,3 3 1-15,3 2-3 0,3 1-3 16,0-6-3-16,2 3-1 15,4-6-36-15,3-2-14 16,0-8-37 0</inkml:trace>
  <inkml:trace contextRef="#ctx0" brushRef="#br0" timeOffset="26">8292 15364 236 0,'-24'-29'90'0,"18"24"-48"0,-9 0-47 15,9 5 15-15,0 0-11 16,-3 5 1-16,-3 0 0 16,0 11 2-16,0 5-1 15,0 0 6-15,1 1 5 0,2-4-6 16,6 6-3-16,6-3 0 16,3-5 0-16,5-3-12 15,7 3-7-15,6-8-16 16,0-3-7-16,0-5-41 15,0-5-34 1,-1 2 45-16</inkml:trace>
  <inkml:trace contextRef="#ctx0" brushRef="#br0" timeOffset="27">8405 15383 176 0,'-12'-19'68'0,"3"19"-36"0,-3 14-24 15,6-9 16-15,-3 0-8 0,0 6 1 16,0 2-6-16,3 0 1 15,0 3-7-15,3 0-1 0,6 0 0 16,3-3-2-16,3-2-2 16,3-6-10-16,3 3-4 15,0-3-31-15,6 0-10 16,3-5-29-16</inkml:trace>
  <inkml:trace contextRef="#ctx0" brushRef="#br0" timeOffset="28">8491 15441 192 0,'-15'3'71'15,"27"-1"-38"-15,-6 4-32 0,0-1 16 0,0-2 2 16,3-3 5-16,3 0-6 16,3 0 0-16,2 0-11 15,4-3 0-15,0-8 0 0,-3 6-3 16,-3-8-1-16,3 0-1 15,-3 2-2-15,-9-2-2 16,-3 2 1-16,-3 1 1 16,-3-1 2-16,-9 3-8 15,-3 3-1-15,-6 2 2 16,0 6 2-16,-6 2 2 16,1 6 3-16,2 7 1 15,3-2 1-15,6 3 0 0,6-1 0 16,6 1 0-16,9-3 2 15,0-1-3-15,3-1-2 16,6-1-7-16,3 0-1 16,0-5-37-16,2-3-15 15,1-5-43 1</inkml:trace>
  <inkml:trace contextRef="#ctx0" brushRef="#br0" timeOffset="29">8824 15375 148 0,'3'-19'55'0,"3"17"-30"0,-3-4-23 16,0 4 14-16,0-1 12 16,-3 1 7-16,0-4-1 15,-3 6 2-15,0 0-20 16,-3 0-3-16,-3 0 1 0,-2 8-2 16,-4-3 1-16,3 1-7 0,0 4-4 15,3 1-1 1,6 5-1-16,6 0-3 0,3-3 2 15,3 0 1-15,3 0 2 16,3 3-1-16,-4-3-1 16,-2 1 1-16,0-4-1 15,-6 1 2 1,-6-1-1-16,-3-2-1 16,-3-5-8-16,1 2-3 15,-1-5-16-15,0 0-8 16,3 0-30-16,0-5-11 0,3 2-9 31</inkml:trace>
  <inkml:trace contextRef="#ctx0" brushRef="#br0" timeOffset="30">9006 15327 228 0,'-3'-10'85'0,"3"10"-46"0,-3 0-48 15,3 0 12-15,-3 2 2 16,-3 1 4-16,0 0 4 16,0-1 3-16,3 4-9 15,0-4-4-15,0 9 0 0,3 2 0 0,3 6 1 16,3-1-7-16,3 1 0 16,0-3 3-16,-3-1 2 15,-3 1 15 1,0-3 6-16,-3-2 0 0,-3 0-2 15,-3-3-11-15,-3 0-4 16,-3 2-6-16,-3-2-1 16,0-3-32-16,1 1-13 15,2-4-83 1</inkml:trace>
  <inkml:trace contextRef="#ctx0" brushRef="#br0" timeOffset="31">8429 15647 64 0,'-3'-5'27'0,"6"5"-14"0,-3-8 0 16,0 3 14-16,0 5 7 16,0-3 6-16,0-5-4 15,0 6 1-15,2-4-12 0,-2 1-3 16,0 2-13-1,0 1-1-15,9-3 2 0,-3 2-4 16,0 0-1-16,6 6 0 16,-3 0-1-16,3-1 2 0,0 9 1 15,3-3-3-15,3 2-1 16,3 4 1-16,5 4 0 16,-2 6 0-16,3 2 2 15,3 6-1-15,-4 5 0 16,1-2-3-16,0-1 1 15,-3 0-4-15,0-5 0 16,-6 6 1-16,-1-1 2 16,-2-5 5-16,0-2 4 15,0-3-4-15,3-1-2 0,-3 1-5 16,0 0 0-16,-3 0 0 16,-1-3 2-16,1 0-1 15,0 11-1-15,-3-3 5 16,0 0 1-16,0-2-2 15,0-4-3-15,0 1 2 16,0-5 0-16,-3-1-4 16,0 3 1-16,0-2 2 15,0-6 1-15,0-2-1 16,0-1-2-16,-3-2 1 16,0-2-1-16,0-1 2 15,-3-5 1-15,0 0-6 16,0 0-2-16,0-5-27 15,0 5-11-15,0-6-27 0,0 1-11 16,0 0-14 0</inkml:trace>
  <inkml:trace contextRef="#ctx0" brushRef="#br0" timeOffset="32">9107 16240 164 0,'-6'-10'63'0,"6"10"-34"0,0 5-25 0,0-5 15 0,0 0 6 16,0 5 5-16,0 3-1 16,0 11 0-1,3 2-16-15,0 3 1 0,3 2 0 0,0 0-10 16,0 4-1-16,3-1-5 15,0 0 0-15,-3-8 4 16,-6-3 1-16,6-2 3 16,-9 0 1-16,0-3-3 15,0-2-1-15,0 0 1 16,-3-6 0-16,-3 6 4 16,0-6 5-16,-3-3 2 15,-6-2 3-15,0-2-1 16,-2-1-1-16,-4-2 0 15,-3-3 0-15,0-5-4 16,3-1-2-16,1 1-4 16,2 0-1-16,0 0-3 15,6 0-2-15,3 5-2 0,0 0-1 16,3 2-5-16,0 1 0 16,3 0-14-16,0 2-5 15,6 1-39-15,0-1-15 16,0 3-53-1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40:32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8949 10560 132 0,'12'-6'49'0,"-12"-12"-26"0,0 7-3 0,0 8 21 16,0 3-2-16,0-2-1 16</inkml:trace>
  <inkml:trace contextRef="#ctx0" brushRef="#br0" timeOffset="1">8961 10530 374 0,'0'16'14'0,"0"5"-6"16,-3 1-5-16,3 4 0 16,0 6-2-16,0-3-1 0,0-3 3 15,0-2 0-15,0-5-4 16,0-3-1-16,0-3-46 15,3-5-17-15,6-3-34 16</inkml:trace>
  <inkml:trace contextRef="#ctx0" brushRef="#br0" timeOffset="2">9280 10610 168 0,'-3'-8'66'0,"6"5"-36"0,-3 1-15 0,3-1 20 0,0 0-8 15,3-2-1 1,0-3-11-16,3-3-2 16,0 1-7-16,5 2-2 0,-2 8 2 15,3 5-8-15,3 3 0 0,-6 3 2 16,-3 5 2-16,-3 0-3 15,-9 7-1-15,0 4-4 16,-6-3-1-16,-3-3 4 16,-3 0 3-16,3-3-1 15,0-2 0-15,3-2 3 16,0-4 3-16,4-2 0 16,2 0 0-16,3-3-6 15,0 1-1-15,6-4 5 0,5 1 5 16,7-3-2-16,3 0-1 15,-3 0-2-15,0 3-3 16,0-1-13 0,0-2-6-16,-4 0-56 15,4 0-64-15,-3 0 36 16</inkml:trace>
  <inkml:trace contextRef="#ctx0" brushRef="#br0" timeOffset="3">9699 10586 76 0,'0'-8'30'0,"3"5"-16"0,0 3-3 15,-3-2 12-15,3-1 8 16,-3 0 5-16,0 1-2 15,0-1 2-15,0 1-9 0,0 2-2 16,-3-3-14-16,0 0 0 0,3-5 4 31,-3 8-4-31,3-5-5 16,0 0-4-16,0 2-4 0,-2 0 1 16,-1 1 1-16,3-1 0 15,-3 0 0-15,3 3 0 16,0 0-3-16,0 0 0 15,-3-2 4-15,3 2 1 16,0 0 0-16,-3 0 1 16,3 0 2-16,0-3 2 15,0 1-1-15,6-4 3 16,0 1-3-16,2 0 2 16,1-1-1-1,3 1-3-15,0 2-3 16,0 9-3-16,-3 4 1 0,-3 4 3 15,0-1 1-15,-6 3-1 16,0 0 1-16,-3-1-2 16,0-1-1-16,-3-1-4 15,3-3 0-15,0 1-7 16,0-3-3-16,3-3 1 16,3 3 2-16,3 0 7 15,3 5 2-15,0 1-1 16,3 4 0-16,0-2 2 0,-3 0 0 15,-3 0 7 1,0-3 4-16,-9 0 3 16,0-2 3-16,-3-1-7 15,-3-2-1-15,-3-2-11 0,0-4-3 16,-3-2-30-16,0 0-14 16,3-2-60-1</inkml:trace>
  <inkml:trace contextRef="#ctx0" brushRef="#br0" timeOffset="4">10075 10530 192 0,'0'14'71'0,"-12"-6"-38"0,6 0-25 16,6-3 16-16,-3 3-12 16,0 2-4-16,0 4-5 15,0-1-3-15,0 0 1 16,0-2-1-16,0 4 0 16,0-1 0-16,3 2 2 15,6-3 1 1,3-8 1-16,9-2 2 15,-4-1-5-15,4-4-1 16,0 4-16-16,-3 1-4 16,0-3-28-16,0-5-11 15</inkml:trace>
  <inkml:trace contextRef="#ctx0" brushRef="#br0" timeOffset="5">10194 10607 168 0,'-3'0'63'0,"3"-2"-34"0,0 4-23 15,0-2 15-15,3 5 2 16,-3 3 3-16,0 3-2 16,0 7-3-16,0 6-11 15,0 0-2-15,0 3-1 0,0-1-3 16,3-2-3-16,-3-3-5 15,3 0 0-15,-3-5-9 16,3-3-2-16,0-2-38 16,-3-3-18-16,2-3-16 15</inkml:trace>
  <inkml:trace contextRef="#ctx0" brushRef="#br0" timeOffset="6">10441 10589 228 0,'0'0'85'0,"0"0"-46"0,3 5-32 16,-3-5 18-16,0 5-4 16,0 3-1-16,0 3-6 15,-3-1-4-15,0-2-3 16,3 5-5-16,0 1-1 16,0-4 0-16,3-2-4 15,3-2 2-15,0-1-1 16,2 0-2-16,4 0 3 15,3 3 2-15,6 0-2 16,-3 0 0-16,-3 3 1 16,-3 2 0-16,0 0 2 15,-6 3 1-15,-3 0 3 16,-3 0 3-16,-6-3-4 0,-6-2-3 16,0-3-15-16,0-3-6 15,0-5-34-15,-3-3-14 16,3 1-40-1</inkml:trace>
  <inkml:trace contextRef="#ctx0" brushRef="#br0" timeOffset="7">10461 10562 256 0,'0'-2'96'0,"0"2"-52"0,3 0-40 0,0 0 21 16,3 0-7-16,0-8-1 0,9 2-9 16,6 6-3-16,3 0-3 15,0 0-10-15,2-5-5 0,7 5-44 16,3-5-18-16,0 7-34 16</inkml:trace>
  <inkml:trace contextRef="#ctx0" brushRef="#br0" timeOffset="8">11116 10501 160 0,'0'-2'63'0,"-3"4"-34"0,0-2-34 0,0 3 56 15,-3 5-17-15,-2 2-4 16,-4 6-4-16,-6 3-16 16,-3 2 1-16,3 8 0 0,0 6-2 15,3-4 2-15,6 4-8 16,3-1-2-16,6-2-1 15,12-3 0-15,0-5 2 16,3-6 3-16,3-7 2 16,3-6 3-16,0-5-5 15,0-5-3-15,-1-3-1 16,-8-3 1-16,-3 1 1 0,-3-1 3 16,-6 1 8-16,-6 2 5 15,-6 0-7 1,-3 2-4-16,-5 4-23 0,-4 4-10 15,0 4-45-15,6-1-19 16,3 6-29 0</inkml:trace>
  <inkml:trace contextRef="#ctx0" brushRef="#br0" timeOffset="9">13819 13356 140 0,'-9'-2'55'0,"9"4"-30"0,-6 3-12 0,6-5 17 15,0 0-11-15,0 0-1 16,0 0-1-16,0 0-2 15,3 6-7-15,3-1 1 0,6-2 4 0,6-3-5 16,9-6 0-16,-1 1-4 16,7 0-1-16,3-3 1 15,3 0 0-15,2 3-2 16,4-1-2-16,-6 1-2 16,-4 2-1-16,-5 1 2 15,-3-1 0-15,-3 0 1 16,-6 1 0-16,-4 2 0 15,-2 0 0-15,-3 0 6 16,0 0 6-16,-3 2 0 16,-3 4 3-16,-3 2-4 15,-3 5 1-15,-3 3-7 0,0 2-3 16,0 9 1-16,-3 7 2 16,-3 6-2-16,4 5 0 15,-1 2-3-15,3-2-1 16,-6-5 1-16,9 2 2 15,-6-4-1-15,3-7 2 16,0-4-2-16,0-3 2 16,3-3-2-16,0-5-1 15,0-1-15-15,0-1-5 16,0-1-10-16,3-2-4 16,0-1-6-16,0-2 0 15,-3 0-33-15,3-3-35 16,-3 1 35-1</inkml:trace>
  <inkml:trace contextRef="#ctx0" brushRef="#br0" timeOffset="10">14030 13586 228 0,'-17'-2'85'0,"14"2"-46"0,3 2-46 0,0-2 14 16,3 3-1-1,5 0 6-15,4 5 3 0,6-3 3 16,9-5-10-16,12 0 0 0,-1-3-1 15,-2 1-3-15,0-1-3 16,6-2-16-16,-7-1-5 16,-5-2-47-16,0 0-22 15,-3-2 0 1</inkml:trace>
  <inkml:trace contextRef="#ctx0" brushRef="#br0" timeOffset="11">14575 13401 156 0,'0'-13'60'0,"3"13"-32"0,-3-3-22 16,0 3 15-16,0 0 6 16,0 0 24-16,6 8-8 15,0 3-22-15,0 2-1 0,-3 8 0 16,0 6-5-16,0 10 0 15,-3 8-5-15,0 2-1 16,0 4-8-16,0-1 0 16,3-10-1-16,-3-3 2 15,6-6-1-15,0-2-1 16,0-5-6-16,-3-3-1 16,0-5-24-16,-3-5-7 15,0-3-31-15,0-8-11 16,0 0-18-16</inkml:trace>
  <inkml:trace contextRef="#ctx0" brushRef="#br0" timeOffset="12">14581 13481 80 0,'-6'-6'30'0,"3"4"-16"0,0-4 8 0,3 6 15 15,-3-2-4-15,0-1-2 16,0 0 2-1,0-2 2-15,3 0-19 0,0-1 6 0,0 1 2 16,0 0-10-16,3-3-5 16,3 0-9-16,3-5 0 15,6 0 6-15,6-1 4 16,3 1-1-16,-1 3 0 16,1-1-8-16,0 3 0 15,-3 8-1-15,3 0 0 0,-3 11 0 16,-1 4 2-16,-8 1 1 15,-3 6 1-15,-3 1 2 16,-9 1 1 0,-3 0-1-16,-3 0 1 0,-3-3-4 15,-2 3-2-15,-4 2 0 16,0-5 1-16,0-2 1 16,-3-3 1-16,3-3-5 15,3-2-1-15,3-6 1 16,4 0 0-16,13-5-4 15,1 3 1 1,6-8 2-16,6-1 1 0,3 4 1 16,6-1-3-1,3 11 2-15,-1 0-1 16,-2 5-2-16,-3 3 9 0,3 2 4 16,-9 1 7-16,-6 7 2 15,-9 1 2-15,-6-3 2 16,-3-1-6-16,-12-1 1 15,-6-1-10-15,0-3-4 16,0-4-2-16,0-4 1 16,-5-2-23-16,-1-5-8 15,3-3-35-15,3 0-11 16,3 0-56 0</inkml:trace>
  <inkml:trace contextRef="#ctx0" brushRef="#br0" timeOffset="13">5288 17005 152 0,'3'-6'57'0,"6"6"-30"0,-3 0-23 0,-6 0 13 16,0 0-6-16,3 0-1 16,-3 0-2-16,3 8 2 0,3-2-5 15,-3 2-1-15,3 2 2 0,0 3-1 16,0 1 2-16,3-1-4 16,0 5 0-16,3-2-1 15,0 3 1-15,2 7 0 16,4 1 1-16,6-9-2 15,3 3-2-15,0-2 3 16,-1-6 0-16,4 0-4 16,0 3 1-16,0-5-2 15,2-6 0-15,-2 0 4 16,0-2 1-16,0-3 1 16,0-3 2-16,-1-2-3 0,4 3 0 15,-3-4 1 1,6-2 0-16,-1 3-5 15,4 0-1-15,0-1 1 0,2-2 0 16,4-5 3 0,0-5 3-16,2 5-2 0,4-1 0 15,-1 6 1-15,1 0 2 16,0-2-3-16,-1 5 0 16,4-3-1-16,-1 8 1 15,1-6 0-15,0 6 1 16,-4 0-2-16,4 11 1 15,-4 5-2-15,1 0 2 16,-6 0 0-16,-1-3 1 16,-2 5-5-16,0-5 1 0,-10 6 0 15,-5-3 2-15,-3-3 1 16,-6 6 3-16,-3-1-3 16,-3 3 0-16,-4-2-1 15,-2-6 1-15,-3-2-2 16,0-1-1-16,-3-4 3 15,0 1 0-15,0-1-1 16,0-1 1-16,0-5-4 16,0 0 0-16,0 0 1 15,0 0 2-15,0 0-1 16,0 0 2-16,0 0-2 16,6 0 2-16,0-5-2 0,3-1-1 15,3-7 1-15,0 0-1 16,3 0-3-16,3-3 2 15,6 3-1 1,2-6 0-16,7 9 0 0,0-6 0 16,3-3 4-16,5 1 1 15,4-4-4-15,3 4 1 16,-1-1 0-16,4 6 0 16,2 3-3-16,1-1 2 15,8 6 1-15,-5-3 2 16,-3 8-3-16,-1-5 0 15,1 10 1-15,-1 3 2 0,1-3-3 16,-1 6 0 0,-2-1 3-16,0-4 1 0,-1 1-1 15,1-9-2-15,-1-3-2 16,1 5 1-16,0 5 3 16,2-3 1-16,-2 1-1 15,-1 0-2-15,1-3 3 16,0-3 0-16,-1-10-4 15,4 2 1-15,-1-2 0 16,4 5 2-16,0-2 1 16,-4-4 1-16,-2 6 0 15,-1-10 0-15,-5 5 2 16,-6-6 3-16,-7-2-4 16,-5 2-1-16,-3 1-2 0,-6-9 1 15,-3 1-7 1,-3 0 1-16,-3-1-23 15,-6 9-8-15,-6-4-62 16,-6 14-65-16,-12 0 49 16</inkml:trace>
  <inkml:trace contextRef="#ctx0" brushRef="#br0" timeOffset="14">5738 17552 128 0,'0'-5'49'0,"0"5"-26"0,3 0-9 0,-3 0 15 16,0 0-3-16,0 0-1 16,0 8-7-16,-6-3-3 15,6 9-9-15,0-1 5 0,-3 8 2 16,-3-2-2-16,0 4 1 15,0-1-3-15,0-1 0 16,0-3-5-16,0 1-3 16,3-6 2-16,0 0 0 15,0 0-4-15,3-5 1 16,0 3 2-16,0-3 1 16,3-3 3-16,3-2 3 15,3-6-2-15,3-2 1 16,0 5-5-16,3-3-2 15,0 1 0-15,-1-1-1 0,1-2-3 16,0 5 2-16,0 0-6 16,-3 0-3-16,0 0-21 15,0 0-7-15,-3 0-27 16,-3 0-56 0,0 0 24-16</inkml:trace>
  <inkml:trace contextRef="#ctx0" brushRef="#br0" timeOffset="15">5878 17587 160 0,'0'-3'63'0,"0"3"-34"0,0 3-27 0,3 2 14 16,0 3 5-16,0 13 5 15,-1 3-8-15,1 3-3 16,0-1-8-16,0 6-1 0,0-6 1 15,0 1-1-15,0 4-1 16,0-9-3-16,0 1 1 16,0-7-7-16,0 3 1 15,0-9-41-15,-3-2-16 16,0 0-31-16</inkml:trace>
  <inkml:trace contextRef="#ctx0" brushRef="#br0" timeOffset="16">6029 17711 148 0,'-3'6'55'0,"6"7"-30"0,0 8-12 15,-3-11 19-15,3 6-9 16,0 3-4-16,0-1-8 16,0 4-5-16,3-9-3 15,0 5 0-15,-3-4 0 0,0 4-6 0,0-5-2 16,0-5-20-16,0 3-9 16,-3-9-44-1,0-2-26-15,0 0 50 16</inkml:trace>
  <inkml:trace contextRef="#ctx0" brushRef="#br0" timeOffset="17">6041 17693 148 0,'-6'-8'57'0,"6"5"-30"0,-3 0-7 16,3 3 28-1,3-7-18-15,-3-1-12 16,6 2-10-16,0-7-5 16,3 5 4-16,3-2 5 0,3 4-4 15,0-2-2-15,3 8-3 16,3-2-3-16,-4 2 1 15,-2 13-1-15,-3 3 0 16,-3-3 2-16,-9 6-1 16,-3-1 2-16,-3-2-2 15,-3 0-1-15,-3-3-2 16,3 0 1-16,1-5 1 0,2 5 0 16,0-5 0-1,3-2 2-15,3 4-3 0,3-7 0 16,3 10-1-16,5 0 0 15,4 1 2-15,0-4 0 16,-3-2 2-16,-3 0 1 16,-3 3 5-16,-3-3 5 15,-6 5-1-15,-9-3 1 16,0-2-3-16,-3 0-1 16,-3-2-5-16,1 1-3 15,-1-7-5-15,3 0-2 16,0 0-41-16,3 0-17 0</inkml:trace>
  <inkml:trace contextRef="#ctx0" brushRef="#br0" timeOffset="18">6571 17777 184 0,'-3'-8'71'0,"0"8"-38"0,-3 0-28 16,3 0 19-16,-3 0-11 16,0 0-2-16,-3 6-6 15,0 2-4-15,-5 2 0 16,2 6-1-16,3 3 2 0,0-6-3 15,3 0 0-15,3 0 1 16,6 1 2-16,3-4 3 16,3-2 2-16,0-3 1 15,0-2 0-15,0-3-4 16,-1-3-1-16,-2 1-1 0,0-6 1 16,0 2-2-1,0-1 2-15,-3-7 0 16,-3 1 1-16,0 8-2 0,0-3-2 15,-3 3 1-15,3 2-1 16,0 6 0-16,0 2 0 16,0 3 0-16,0-3 0 15,0 8 0-15,3-5 0 16,0 5 0-16,3-2 0 16,-3-3-38-16,3 3-14 15,0-3-49 1</inkml:trace>
  <inkml:trace contextRef="#ctx0" brushRef="#br0" timeOffset="19">6622 17849 104 0,'3'-3'38'0,"-3"11"-20"0,12-3 10 15,-9-2 21-15,0 2-8 16,0 1-1-16,0-4-17 15,-1 4-4-15,4 4-11 16,0-7-5-16,0 5-2 0,-3-3 3 16,0 0 5-16,-3-5-3 15,0 0 2-15,-3 0 6 16,0-5-6-16,0 2-1 16,0-2-2-16,3 0 1 15,0-8-3-15,3-1-2 16,3-4 4-16,0 5 1 15,3-1-5 1,0 6 0-16,0-5-8 0,0 8 0 16,0 0-26-16,0 2-10 15,0 3-29 1,-3 3-52-16,3 7 27 16</inkml:trace>
  <inkml:trace contextRef="#ctx0" brushRef="#br0" timeOffset="20">6762 17881 108 0,'0'5'44'0,"6"0"-24"0,0 3-6 15,-3-3 15 1,-1 3-3-16,1 0 2 0,0-2-10 16,0 1 0-16,-3-1-11 15,0 2 7-15,0-8 5 0,0 0 3 16,-3 0 4-16,3-3-12 15,-3-2-5-15,3-3-4 16,0-3 1-16,0-2-3 16,3 8-2-16,3-9-3 15,0 1 1-15,0 0-1 16,0 10 0-16,3-2-14 16,0 0-4-16,0 5-34 0,-3 5-13 15,6 3-25 1</inkml:trace>
  <inkml:trace contextRef="#ctx0" brushRef="#br0" timeOffset="21">6970 17862 176 0,'-6'-13'68'0,"9"0"-36"0,-3 13-31 0,0 0 14 0,-3 0-2 16,0 5 5-16,0-5-15 15,0 8-5 1,-6-3 0-16,-3 8 0 0,0 1 4 0,0-1 1 16,4 5 1-16,2 1 0 15,6-3 0-15,3-3-2 16,5-2-2-16,4-4-2 16,0-7 1-16,0 0-6 15,0-5 0-15,-3-3 1 16,0 0 1-16,-3-2 3 15,0-4 1-15,-3 7 1 16,0-7 2-16,-3 6 1 16,0 3 3-16,0 0-1 15,0 2 2-15,0 3 5 16,3 3 2-16,0 2-3 16,0 3-1-16,6-3-9 15,-3 3 0-15,-3 3-6 0,3-3 1 16,0 0-42-1,-4-3-19-15,4 3-25 16</inkml:trace>
  <inkml:trace contextRef="#ctx0" brushRef="#br0" timeOffset="22">7068 17862 204 0,'0'-13'77'0,"3"10"-42"0,12 11-34 0,-9 0 16 15</inkml:trace>
  <inkml:trace contextRef="#ctx0" brushRef="#br0" timeOffset="23">7107 17873 375 0,'9'8'21'0,"-3"-1"-9"16,0-1-6-16,0 7-3 0,-3-8-15 15,0 3-4-15,0 3-34 16,0-9-15-16</inkml:trace>
  <inkml:trace contextRef="#ctx0" brushRef="#br0" timeOffset="24">7211 17862 140 0,'0'0'55'0,"3"0"-30"0,-3 5-12 15,0 3 19-15,0-2 2 16,-3 7 4-16,-3 5-6 16,-3 3-2-16,0 3-16 15,0 3-9-15,3 4-1 0,0-4-3 16,-2-6 2-16,5 0-40 15,0-2-14-15,3-1-57 16</inkml:trace>
  <inkml:trace contextRef="#ctx0" brushRef="#br0" timeOffset="25">7711 17777 180 0,'-3'-2'68'0,"0"-4"-36"0,-3 6-20 0,3 6 21 16,-3-4-15-16,-3-2-2 15,0 6-10-15,1 7-4 16,-1-5-1-16,3 8-4 0,0-8 0 16,3 5 2-16,3-5 2 15,3-3-2-15,3 3 0 0,3 5-1 16,0-2 0-16,-1-3 8 16,1 5 6-16,-3-2 5 15,-3-3 2-15,-6-1 1 16,0 4 2-16,-6-3-8 15,0 0-3-15,-2-3-6 16,-1-5-2-16,-3 6-1 16,0-6-2-16,3 0-28 15,-3 0-55 1,3 0-1-16</inkml:trace>
  <inkml:trace contextRef="#ctx0" brushRef="#br0" timeOffset="26">7774 17867 204 0,'-3'-5'77'0,"6"10"-42"0,0 1-39 0,3-4 15 15,3 4 7-15,-7 1 6 16,1 4-8-16,0 2-4 0,0 1-7 15,-6-1-4-15,6 5 0 16,-3-2-19-16,0-3-5 16,0-2-40-16,0-3-58 15,0-3 22-15</inkml:trace>
  <inkml:trace contextRef="#ctx0" brushRef="#br0" timeOffset="27">7741 17804 264 0,'0'-27'101'0,"6"27"-54"0,0-8-55 15,-3 8 16-15,3 0-8 16,3 0 2-16,0 0-39 16,5 6-14-16,1-4-52 15,0 4-22-15</inkml:trace>
  <inkml:trace contextRef="#ctx0" brushRef="#br0" timeOffset="28">7917 17881 228 0,'-9'-6'88'0,"12"12"-48"0,0-6-47 0,-3 0 14 16,6 0-1-16,-1 0 4 15,4-6-5-15,3 4-3 16,-3-4-1-16,6 6 1 0,0-5 1 0,0 5-4 16,-3 0 1-16,0-3 0 15,-3-2 2-15,0 5-1 16,-3 5-1-1,-4-2 1-15,-2 8-1 16,-5-3 0-16,-7 2 0 16,0 3 0-16,0 1 0 15,-3 1 2-15,0-1 1 16,3 4 1-16,0-5 0 16,3-2 0-16,3 0-5 15,3-6-1-15,3 5 1 16,0-2 2-16,6 0 0 15,0-2 2-15,9 2 0 0,-3-8 1 16,3 10-5-16,-3-7 1 16,0-3-16-16,-3 5-4 15,0 3-17-15,-3-8-6 16</inkml:trace>
  <inkml:trace contextRef="#ctx0" brushRef="#br0" timeOffset="29">7875 17947 192 0,'-6'0'74'0,"15"0"-40"0,-6 0-31 16,0 0 17-16,6 0 1 16,3 0 2-16,3 0-8 15,5 0-2-15,4 0-7 16,0-3-4-16,-3-2-1 0,0 5-23 16,-1-6-8-16,-2 6-75 15</inkml:trace>
  <inkml:trace contextRef="#ctx0" brushRef="#br0" timeOffset="30">8125 17926 220 0,'0'5'82'0,"6"-3"-44"0,3-2-36 0,-3 6 19 16,3-6-7-16,3 0 2 16,-1 0-5-16,1-6-1 0,0 6-6 15,3-7-1-15,-3 1 1 16,-3 4-5-16,0-4 1 16,3-2 2-16,-9 3 1 15,-3 0-1-15,-6-1-2 0,0-1-4 16,-3 7 0-16,-3 0-5 15,-3 0 1-15,-3 0 6 16,-3 10 6-16,1 1-7 16,2-1 1-16,3 9 9 15,3-3 7-15,3-3 4 16,6 5 2-16,9-4-7 16,6-1 0-16,6 0-10 15,9 6-2-15,8-11-23 16,4 2-8-16,-3-15-75 15,8 0-58 1,-5-3 62-16</inkml:trace>
  <inkml:trace contextRef="#ctx0" brushRef="#br0" timeOffset="31">8613 17600 156 0,'3'-3'57'0,"-3"3"-30"0,0 3-21 0,0-3 34 16,3 19-5-1,-3 2-9-15,0 11-3 16,0 2-14-16,0-2 1 0,0-1 3 15,0 4-12-15,0-3-4 16,0-9 7-16,0-1 6 16,0-4-4-16,0-5-1 15,-3-5-1-15,3 3 0 16,-3-9-2-16,0-2 1 16,3 0-4-16,0-7-2 0,0 1-5 15,3-7 0-15,3 0 2 16,3-6 1-16,3 3 3 15,6-2 1 1,6 5 7-16,-4 5 6 0,-2 2-4 16,-3 6-2-16,0 6 1 15,-3 2 2-15,-3 5-4 16,-3 5-3-16,-3-2-1 16,0 0 1-16,-3 0-1 15,0-3-1-15,0 0-32 16,0 1-14-16,0-1-45 15,3-8-46 1,0 1 46-16</inkml:trace>
  <inkml:trace contextRef="#ctx0" brushRef="#br0" timeOffset="32">8851 17875 220 0,'-3'-8'85'0,"6"8"-46"0,3 0-39 0,0 6 16 16,0-4 4-1,0-2 11-15,6 0-7 16,3 6-13-16,0-6-6 0,0 0-2 16,-4-6 0-16,-2 6 1 15,0-8 0 1,-6-5-5 0,-3 0-8-16,-6 0-4 0,-6 5 4 15,1 2 3 1,-1 6 1-16,-3 8 4 0,3 3 0 15,0 2 1-15,0 3 2 16,3-3 3-16,3 6 4 16,3-1 2-16,3 1-10 15,3-3-5-15,3-3-5 16,9 0-2-16,6-8-43 16,0 3-19-16,2-5-28 15</inkml:trace>
  <inkml:trace contextRef="#ctx0" brushRef="#br0" timeOffset="33">9113 17854 232 0,'-12'-18'88'0,"9"-4"-48"0,-3 14-47 0,3 8 16 16,-3 8-2-16,-3-2 4 16,0 2 0-16,-2 5 3 15,2 0-7-15,0 0-4 0,3 6 0 16,3-6-2-16,3 0-1 15,3-5-2-15,3 3 1 16,3-9 5-16,0-2 2 16,0 0-5-16,-1-7 0 15,1 1-1-15,0-2 0 0,-3 3 4 16,0 0 2 0,-3-3 2-16,0 8 0 15,-3 0-7-15,0 0 0 0,0 5-1 16,0 3 2-16,3 3-1 15,3-3-1-15,0 5-15 16,6-5-7-16,0 2-25 16,3-7-7-16,0 2-38 15,2-5-25 1,1-5 51-16</inkml:trace>
  <inkml:trace contextRef="#ctx0" brushRef="#br0" timeOffset="34">9271 17841 168 0,'-15'-5'66'0,"9"10"-36"0,-3 3-26 16,6-3 13-16,-3 3 5 16,0 5 4-16,-3 6-8 15,3-1-3-15,6 3-8 0,3-2-5 0,6 2 1 16,0-8 2 0,0-7 2-16,3-1 1 0,0-10 0 15,0-1-4-15,0-7-3 16,0-8-3-16,-3 2 1 15,-3-10-1-15,-4-2-2 16,-4-6-4 0,-1-6-2-16,-3 1-2 0,0 2 2 15,0 14 6-15,3-1 4 16,0 9 3-16,0 5 1 16,0 7-2-16,0 17 1 15,0 7 4-15,3 9 4 0,3 5 0 16,0 2 3-1,-3 6-5-15,3-1-1 0,0-2-4 16,3-2-3-16,0-9-11 16,3 1-4-16,-3-9-48 15,-1 1-19-15,7-11-14 16</inkml:trace>
  <inkml:trace contextRef="#ctx0" brushRef="#br0" timeOffset="35">9429 17907 148 0,'-3'-3'55'0,"3"6"-30"0,3-3-5 16,-3 0 19-16,3 5-4 15,3 1 2-15,0-4-17 0,2-2-4 16,4 0-10 0,3 0-2-16,0 0 0 0,0-2 0 15,0-4 0-15,-3-2 0 16,0-2 0-16,-3 2 0 0,-6-3 0 15,-3-2-2-15,-6 0-2 16,-3 0 3-16,-3 5 0 16,-3 2-1-16,-3 17 1 15,3-3-2-15,0 5-1 16,0-5 7-16,6 5 5 16,4 6-4-16,2-1 0 15,6 3-4-15,2-2-1 16,7 2-6-16,3 6 0 15,6-9-34-15,0-5-16 16,3 1-69-16</inkml:trace>
  <inkml:trace contextRef="#ctx0" brushRef="#br0" timeOffset="36">9711 17918 140 0,'-6'-6'55'0,"6"6"-30"0,0 8-10 15,0-2 20-15,0 1 7 16,0-1 7-16,0 7-16 16,0-5-7-16,0 5-15 15,0-2-7-15,0-3-1 0,0 0 0 16,0-3 1-16,0 0 9 16,0-5 6-16,-3-5-10 15,3-3-2-15,0-11 1 0,0 6 3 16,6-5-6-16,3-3-1 15,3 2-4-15,0 0-1 16,3 4-1 0,3 1 0-16,3 4-18 0,0 2-9 15,-1 8-106 1</inkml:trace>
  <inkml:trace contextRef="#ctx0" brushRef="#br0" timeOffset="37">23942 16021 140 0,'0'-3'55'0,"0"3"-30"0,3-3-18 0,-3 3 13 0,0 0 3 16,0 0 3-16,0 0-2 15,0 0-3-15,0 0-11 16,0 0 2-16,0 0 2 0,0 0 4 15,0 0 3-15,0 0-5 16,0 0 1-16,0 11 3 16,0 7-7-1,-3 9-4 1,-6 7-1-16,6 11-5 16,0 8 0-16,0 5 3 15,-2 1 1-15,-1-4-1 0,3-5-1 16,-3 1-1-16,6-12 0 15,-3-4-2 1,0-9-2-16,-3-7-6 0,6-1-1 16,0-5-35-16,0-5-12 15,0-8-40 1,0 0-56-16,0-5 43 16</inkml:trace>
  <inkml:trace contextRef="#ctx0" brushRef="#br0" timeOffset="38">24308 16110 200 0,'6'-5'77'16,"-6"5"-42"-16,0 0-23 0,0 0 19 0,0 0-5 15,-6 0-1-15,6 0-7 16,-8 5-3-16,-4 1-9 15,3 4 0-15,-3 9 1 0,-9 5-1 16,0 15 1-16,3 4-4 16,-3-1 0-16,10 3 1 15,2 0 0-15,0-5-2 16,9-1 1-16,9-4-2 16,2-3 2-16,10-11 0 15,3 0 1-15,0-11 0 0,6-2 2 16,2-8-3-16,-2-8 0 15,-3 3-3-15,-6-8-1 16,-6-6 3-16,-6-2 3 16,-3 8 2-16,-15-3 1 15,-3 3 2-15,-9 2 4 16,-3 1-8-16,-3 2-1 16,-8 5-5-16,5 1-3 15,0 2-25-15,9 0-11 16,9 2-16-16,0 1-5 15,4-3-63-15</inkml:trace>
  <inkml:trace contextRef="#ctx0" brushRef="#br0" timeOffset="39">24579 16126 284 0,'-3'-13'107'0,"6"10"-58"0,-3-2-48 16,0 5 21-16,0 0-8 15,0 11 0-15,0 5 0 16,0 10 2-16,0 19-9 15,-3 3-4-15,-3-1 0 0,6 4-2 16,0-4-1-16,0-4 1 0,0-4 1 16,0-7-23-16,0-6-8 15,0-2-30-15,0-5-10 16,-3-6-48 0</inkml:trace>
  <inkml:trace contextRef="#ctx0" brushRef="#br0" timeOffset="40">24532 16116 248 0,'-12'-13'93'0,"12"7"-50"0,-9 1-26 15,9-3 27-15,0-5-12 16,6 0-3-16,-3-1-15 16,9 1-4-16,3 0-6 15,5-3-3-15,4 3 0 0,3-3-1 0,-3 8 2 16,6 3 1-1,-4 5 1-15,-2 5-5 16,3 8-1-16,-3 6 1 16,-3 5 2-16,-1-1-2 0,-5 1-2 15,-12 3 2 1,-12-4 2-16,0 4 0 0,-2 7-1 16,-7-2-2-16,-3-6 1 15,-3-2 1-15,-3-5 2 16,6-6-1-16,7-5-1 15,-1 3 1-15,6-11-1 16,3-3 0 0,6 0-3-16,6-2 0 15,12 5-1-15,2 0 3 16,1 11-2-16,18-1 1 0,-6 6 2 16,-4 0 2-1,-2 10 5-15,-6 6 4 0,-9 3 0 16,-3-1 3-16,-12 0-5 15,-12-2-1-15,-6-3 5 16,-3-2 3-16,-5-9-6 16,-10 1-3-16,-3-11-7 15,1 0-2-15,-1-8-48 16,6-8-19-16,3 5-75 16,4-2-49-16,-10-1 89 15</inkml:trace>
  <inkml:trace contextRef="#ctx0" brushRef="#br0" timeOffset="41">9845 16902 124 0,'-3'-14'49'0,"3"14"-26"0,0-2-3 15,0 2 19-15,0-3-8 16,0 0-1-16,0 3-13 0,0 0-5 16,6-5-7-16,0 5-6 0,0 5 0 15,0 1 1-15,3-4 0 16,6 20 2-16,3-7 1 16,9 1 1-16,5 3 0 15,13 5-2-15,3 5 1 16,8-3 0-16,13 1 3 15,5 12-1-15,15-7 0 16,10 0 3-16,2-6 5 0,9 1-7 16,0-9-1-16,3-5 3 15,3-5 5 1,-3-10-1-16,-11-4 3 16,-13-15 3-16,-3-5 1 15,-11-3-8-15,-10-3-4 0,-8-2-4 16,-10 7 0-16,-5 6 0 15,-9-3 1-15,-4 6-9 16,-11 4-50 0,-3 6-15-16,-6 8-59 15</inkml:trace>
  <inkml:trace contextRef="#ctx0" brushRef="#br0" timeOffset="42">12105 16939 124 0,'0'-16'46'0,"-12"16"-24"0,18-3-10 16,-9 3 13-16,6 0 0 16,-3 0 0-16,0 0-14 0,3-5-4 15,-3 5-5 1,0 0 1-16,0 0 2 0,0 0-2 0,0 0-2 16,0 0 0-16,0 0 1 15,0 0-1-15,0 0-1 16,0 10 3-1,0-7-4-15,0-3 0 16,-3 8 1 0,0-3 2-16,3-5 8 15,3 0-1 1,0 6-3-16,6-4 2 16,-1 4-5-16,1 4 0 15,0-2 5-15,3 3 3 0,6 4-2 16,9 4 2-16,3 2-4 15,11 6 1 1,7 2-5-16,8 0 0 0,7 3 3 16,8-9 1-16,13-7 3 15,-1 3 1-15,9-11 1 16,7 2 2-16,5-7-5 16,0-3-3-16,3-8-6 15,0-10 0-15,-3 2 6 16,-8-3 4-16,-7-5 3 15,-9 3 5-15,-11-3-4 0,-10 1 0 16,-8-1-6-16,-6 3-3 16,-10-6-5-1,-5 3 0-15,-6 3-11 0,-3 3-3 16,-6 4-48-16,-3 4-22 16,-4 2-51-1</inkml:trace>
  <inkml:trace contextRef="#ctx0" brushRef="#br0" timeOffset="43">12236 17574 148 0,'-3'0'55'0,"3"0"-30"0,-3 0-3 0,3 0 23 16,3 0-16-16,0-6-6 15,5-2-10-15,4 0-1 0,3-2-7 16,3-3-3-16,6 7 1 15,-3-2-7-15,0 8 1 0,-1 8-1 16,-2 3 2 0,-6 2 3-16,-3 8 2 0,-6 6 1 15,-3 2 0-15,-9 0-2 16,-6 0 1 0,-3 0-2-16,1-2-1 0,-4-1 1 15,3-2 1-15,0-6-1 16,3-2 2-16,3-5 4 15,3-3 4-15,3 0-4 16,3-3 1-16,3-5-1 16,6 0 3-16,6 0-5 15,0 0-1-15,12 0-2 16,-3 0-2-16,3 0 1 16,-4 5-1-16,1-2 0 0,-3-3 2 15,-3 5-17-15,0-5-4 16,-3 6-31-16,0-4-10 15,-3-4-42 1</inkml:trace>
  <inkml:trace contextRef="#ctx0" brushRef="#br0" timeOffset="44">12521 17587 140 0,'0'5'55'0,"0"0"-30"0,3 11-7 16,-3-2 18-16,3 4-9 16,0 3-1-16,-3-2-13 15,0 7-5-15,0-2-5 16,0-3-3-16,0 0 1 0,0-2-1 15,0-1 0-15,0-4-42 16,0-6-17-16</inkml:trace>
  <inkml:trace contextRef="#ctx0" brushRef="#br0" timeOffset="45">12500 17595 140 0,'0'-11'52'0,"0"9"-28"0,0-6-13 16,0 8 18-16,3-6-6 16,3 4 1-1,-3-4-9-15,9 1-4 0,-3-3-6 16,6 3-2-16,-3-3 1 0,0 8-5 16,0 0 1-16,0 0-2 15,0 8 0-15,0-3 2 16,-4 3 2-16,-2 3 8 15,-6-3 3-15,0 2-2 16,-3 3 1-16,0 3-7 16,0-2-1-16,0-1-4 15,1-3-1-15,-1-2-1 16,3 0 0-16,0 5 0 16,3 1 0-16,-1 2 2 0,4-1 0 15,0-1 0-15,0 4 2 16,-3 3-1-16,-3-2-1 15,0-1 3-15,-3-4 0 16,-3-1 1-16,0 0 0 16,-5-5-5-16,-1-3 1 15,-3 3-7-15,0-8 0 16,0 0-26-16,3 0-8 16,3 0-56-16</inkml:trace>
  <inkml:trace contextRef="#ctx0" brushRef="#br0" timeOffset="46">12486 17587 124 0,'0'0'46'0,"0"5"-24"0,0-10-17 0,0 5 13 16,0 0 5-16,3 0 3 16,2 0-5-16,-2-3-2 15,3-2-11-15,9 0-1 0,0-3 3 16,0-3-4-16,-3 3 2 0,3 3-5 15,-3-3 0 1,0 3-3-16,0 2-3 16,-1 3 2-16,1 3 0 15,-3 7 3-15,0-2 3 0,-3 5 2 16,-3-5 3-16,-3 6-5 16,-3 4-1-1,0 3 2-15,-3-2 1 0,0-1-3 16,0-4-1-16,-3-1-3 15,-2 0-1-15,-1 0 1 16,-3-2 2-16,3-3-1 16,0 0-1-16,3-3 1 15,3-5 1-15,0 8-3 0,3-8 0 16,0 0 1-16,3 0 0 16,6-3-3-1,0-2 2-15,0 5 1 16,3-5 0-1,0-3-3-15,0 8 2 0,0-6 1 16,0 6 0-16,0 0 2 16,0 6-6-16,-1 2 1 15,1-3 1-15,0 3 3 16,-3 2 0-16,0-2-1 16,0 6 3-16,-3-1 2 15,-6 0 7-15,0 0 2 16,-3 1-5-16,-3-4-1 15,0-2-2-15,-6 0 1 16,-2-3-6-16,-1 1-3 16,0-4 1-16,3 4 0 15,0-6-17-15,6 7-8 0,0-1-19 16,3-1-10-16,3 0-43 16</inkml:trace>
  <inkml:trace contextRef="#ctx0" brushRef="#br0" timeOffset="47">12873 17769 124 0,'-3'0'46'15,"3"0"-24"-15,3 0-17 0,-1 8 11 0,1-2 6 16,0 4 6-16,-3 6-4 15,0 3 0-15,0 2-13 16,0 3 0-16,0 2 0 0,0 1-4 16,0-6-2-16,0 3 0 15,0-6-1-15,0-5 0 16,0-5 0-16,0 0-2 16,0 3-2-16,0-11 1 15,0 0 1-15,-3-6-3 16,0-7 0-16,1 3 3 0,-1-12 1 15,0 4-1-15,0-3-2 16,3 2 1-16,0-2-1 16,3-3-3-1,0 3 0-15,2 3 8 0,4-4 6 16,3 1-1 0,0 5 0-16,0 0-4 0,0 6-1 15,0 2-6-15,-3 8 1 16,0 8 2-16,-3-3 3 15,-3 3 0-15,0 5 0 16,-3-2-3-16,0 2 1 16,-6 0-2-16,0 1-1 0,0-6-13 15,0 5-4-15,0-8-33 16,0 3-13 0,0-3-38-16</inkml:trace>
  <inkml:trace contextRef="#ctx0" brushRef="#br0" timeOffset="48">12962 17814 148 0,'3'0'55'0,"0"0"-30"0,3 6-7 15,3-4 20-15,0 4-6 16,0-6 1-16,2 5-12 16,-2-2-3-16,0-3-10 15,0 0-5-15,0 0-2 0,0 0 1 16,0-8 3-16,0 2-2 15,0-2-2-15,-3 0 0 16,0 3 1-16,-3-3-1 16,-3-2-1-16,-3 4-6 0,-3 4-1 15,0-4-4-15,-6 6 2 16,0 0 5 0,-3 6 4-16,3 2-1 0,0 5-2 15,3 0 6-15,0 0 3 16,4 1-1-16,2-1 2 15,9 0-4-15,-1-2-2 0,7-3-3 16,0 2 1-16,3-7-39 16,0 5-15-1,0-6-44 1</inkml:trace>
  <inkml:trace contextRef="#ctx0" brushRef="#br0" timeOffset="49">13158 17791 108 0,'0'0'41'0,"3"0"-22"0,-3 5-5 16,3 5 17-16,0 6-4 15,0-5 1-15,0-3-13 16,0 5-6-16,0-5-6 16,-3 3 2-16,0-3 1 0,0-3 4 15,0 0 4-15,0-5-4 16,0 0 2-16,0 0-5 15,0-3-2-15,0-4 0 16,0-7-1-16,3-4 2 0,3 5 3 16,3-3-6-16,0 0-2 15,3 5-3-15,0 1 0 16,3 4-25-16,-4 6-9 16,4 0-64-1</inkml:trace>
  <inkml:trace contextRef="#ctx0" brushRef="#br0" timeOffset="50">13614 17756 132 0,'-6'-13'49'0,"3"18"-26"0,-3-10-7 0,3 5 16 16,-6 0-9-16,0 5 0 16,-3-2-10-16,0 7 0 0,-3 6-8 15,-6 0-1-15,4 5 0 16,2-7-2-16,6 7 1 0,9-3-2 15,6-4 2-15,3-1-4 16,6 0 0-16,2-8 3 16,1 3 1-16,3-8-1 15,0 0 1-15,-3 0-24 16,0-8-11-16,-3 3-25 16</inkml:trace>
  <inkml:trace contextRef="#ctx0" brushRef="#br0" timeOffset="51">13664 17613 108 0,'0'19'41'0,"0"-11"-22"0,3 24 4 0,-3-19 21 15,0 5-7-15,0 3 1 16,0 6-10-16,0-1-5 15,0-2-13-15,0-3-6 0,0-2-3 16,0-6 1-16,0-5 1 16,0 5-1-16,0-7-2 15,0 1-2-15,0-7-1 16,0-2-3-16,0-3-1 16,6-14-7-16,0 6 3 15,3 0 3-15,9-1 7 16,-3-2 3-16,3 6 8 15,0 2 4-15,-4 3-5 16,1 5-1-16,0 8 0 16,-3 2 2-16,-3 3-3 15,-3 1 1-15,-3-1-5 16,0 0 0-16,-3 0-1 16,0 1 1-16,0-1-33 15,3-3-12-15,0-2-61 16,0-2-28-1,-3-6 64-15</inkml:trace>
  <inkml:trace contextRef="#ctx0" brushRef="#br0" timeOffset="52">14024 17775 144 0,'-8'-11'55'0,"5"11"-30"0,-3 5-10 0,3-5 20 15,-3 0-6-15,0 6 0 16,-6 2-16-16,-3 5-6 16,0 5-4-16,0-4 2 0,3 4 1 15,3-2 0-15,3-3 1 16,6 3-6-16,6-3-1 16,3-5 2-16,0 0 1 0,3-8 1 15,0 0 2-15,0-2-1 16,0-4 2-16,0-2-4 15,-3-2-2-15,-3-3 2 16,0-6 0-16,-3 6 1 16,-1-3 0-16,-2 3-2 15,0 2-2-15,0 6-4 16,0 2 0-16,0 3 0 16,0 13 2-16,0 1 1 15,3-1 3-15,3 0-1 16,0 0-1-16,0-5-6 15,0 5-1-15,3-2-26 16,0-3-8-16,0 3-50 16,3-9-32-16,-6 4 56 15</inkml:trace>
  <inkml:trace contextRef="#ctx0" brushRef="#br0" timeOffset="53">14149 17836 136 0,'3'0'52'0,"9"0"-28"0,-6 13 0 0,-9-8 22 16,9 0-14-16,-3 3-6 16,0 0-11-16,0-2-2 15,6 4-8-15,-6-2 6 0,-3 0 4 16,0-3-5-16,0-5-3 16,0 0-2-16,0 0 1 15,0 0-5-15,0-5-1 16,0 0 0-16,6-6 2 0,0-5-3 15,3 3 0-15,0 0 1 16,0 0 0-16,3 5 0 16,3 0 2-16,-1-3-1 15,1 6-1-15,6-3-70 16,0 3-30-16,0-3 1 16</inkml:trace>
  <inkml:trace contextRef="#ctx0" brushRef="#br0" timeOffset="54">6711 14184 132 0,'0'-5'52'0,"0"5"-28"0,0 3-19 0,0-3 11 16,0 0-7-16,0 8-1 15,-3 2 0-15,0 9 2 16,-6 2-5-16,-6 3-1 0,0 0 2 16,0-1-3-16,7-2-2 15,-1-2-3-15,3-6 1 16,0-2 3-16,3-6 1 16,3-5-1-16,0-5 1 15,6-3-2-15,0-3-1 16,0-5-2-16,6-5-1 15,-1 0 2-15,-2 3 0 16,0 4 5-16,0 4 5 0,0 4-1 16,3 6 1-16,0 8 1 15,0 3 1-15,3 0 6 16,0-1 1-16,0 3-7 16,-1 1-2-16,1 1-5 15,3-1-3-15,6-1-58 16,3 0-26-16,0-5-9 15</inkml:trace>
  <inkml:trace contextRef="#ctx0" brushRef="#br0" timeOffset="55">6711 14319 132 0,'3'-5'49'0,"0"5"-26"0,0 0-25 0,-3 0 11 15,0 0-6-15,6 3 0 16,-3 2-1-16,0 0-2 16,0 3 1-16,0 3 1 0,0 2 3 15,0 0 0-15,0 3 0 0,3 0-1 16,0 8 0-16,0 5-2 16,3-3-2-16,-1 1-2 15,4-3 1-15,0-1 5 16,3 1 5-16,3 0-5 15,3 2 0-15,0 1-2 16,3-3-2-16,-1 0 3 16,1-3 0-16,0-3-1 15,-3-2-2-15,12 0 5 16,-7-3 4-16,1-2-5 16,3-1 0-16,3 1-2 15,2-3-2-15,1 0 5 16,3 0 1-16,2 0 0 0,-2 0 1 15,0 0-4-15,-1-3 0 16,4 0-1-16,0 0-2 16,2 1 1-16,1-1 1 15,3 0-1-15,2 1-1 16,1 4 1-16,0-7 1 16,2 5 1-16,-2 0 3 15,-1 0-1-15,1-3 0 16,0 0-3-16,2 6-2 15,1-1 1-15,-1-2-1 16,-2-2 2-16,5-1 1 16,-2-2-1-16,0-1-2 15,-1 1 1-15,1 0 1 0,2-1 1 16,-2-2 1-16,2 3-2 16,4-3 1-16,-3 0-2 15,2 0-1-15,1 0 1 16,-1 0-1-16,-2 2 0 15,-1 1 0-15,-2 2 0 16,2 1 2-16,-2-4-1 16,-3 4-1-16,2-1-2 15,-2-2 1-15,5-1 1 16,1 1 0-16,-1-3 0 0,1 3 2 16,-1-3-1-16,-2 2-1 15,0-2 1 1,-1 3 1-16,-2 2-3 0,2 0-2 15,-2 1 2 1,0-4 0-16,-1 1 1 0,4 0 2 16,-4-3-3-16,1 0 0 15,0 0 1-15,-4 0 0 16,4 0 0-16,-1 0 2 16,-2 0-1-16,3 0-1 15,-1-3 1-15,7 3-1 16,-1 0 0-16,-2-3 0 15,-6 1 0-15,2 2 0 0,-2 0 0 16,-1-3 0-16,-2 0-3 16,0 1 2-16,-1-6 3 15,1 5 1 1,-3-2-4-16,-1 0 1 0,1 2-2 16,-3 3 0-16,5-3 4 15,-5 1 1-15,0 2-4 16,-4 0 1-16,1 0 0 15,3-3 0-15,0 3-3 16,-4 0 2-16,4 0 1 16,0 0 0-16,2 0 0 15,1 0 0-15,0-3 0 16,-1 3 2-16,-2 0-3 16,0 3 0-16,2-3 3 15,1 3 1-15,-6-1-4 0,0 1-1 16,-1 0 1-16,1-1 0 15,-3-2 1 1,-3 6 0-16,2-4 0 0,-5 1 2 16,0 2-1-16,-3 0-1 15,-1-2 1-15,-2 2-1 16,3 1 4-16,0-1 2 16,-3 0-2-16,6 0-3 15,-4-2-3-15,4 2 1 16,-3 1 1-16,-3 2 2 15,0 0 1-15,-4 5 1 16,1 3-2-16,-3-3-2 16,0-2-4-16,-3-1 0 15,0 1 2-15,0-1 1 0,-3 3 1 16,0 3 0-16,-3 3 2 16,0 2 1-16,-3 0-4 15,0 8-1-15,-3 6 3 16,0-1 1-16,0-2 0 15,-3-6-2-15,3-5-2 16,0 1-1-16,0-6 2 16,0-1 2-16,3-4 0 15,0-6-1-15,-1 3 1 16,1-2 1-16,0-1 1 16,-3-5 1-16,0 0-5 0,0 0 1 15,0 0 2 1,0 0 1-16,3-3-4 15,0-2-1-15,3 0 1 16,0-1 2-16,6 1 0 0,-3-6-1 16,0-2 1-16,3 0 1 15,0 0-3-15,-3-1 0 16,0-4 1-16,-3-6 0 16,0 8 0-16,-3 3 0 15,3 2 0-15,-3 1 0 16,0 2-3-16,0 3 2 15,-1 2-1-15,-2 3-2 16,3 11 5-16,0 7-3 16,-3 1 1-16,0 4-1 15,0 1 0 1,-3 3 2-16,0 7 0 0,3-2 2 16,0-6 1-16,-2-2-1 15,2-5 1-15,0-3-7 16,0-3 1-16,0-3 1 15,-3-4 3-15,0-4 6 16,0-2 4-16,-9-2-4 16,-6-4-2-16,0 1 4 15,-3-6 2-15,-3 1-2 16,-2-9 0-16,-4 3-8 16,3 1 0-16,6 1 3 15,-3 4 2-15,6 2-7 16,4 3-1-16,2-1-38 15,21 14-107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42:14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14959 14044 96 0,'0'-16'35'0,"3"14"-18"0,0 2-7 0,-3 0 12 15,0 0 10-15,0 0 7 16,0 0-6-16,0 0 0 15,0 0-5-15,0 0-3 16,-3 0-13-16,0 0-3 0,0-3 1 16,-3 0 3-16,0 1 2 15,-3 2-4-15,0 0-1 0,0 0-4 16,-5 0-1-16,-7 5-3 16,0 3-2-16,3 5-2 15,-3 3 1-15,3 0-1 16,3 0 0-16,4 0 4 15,2-3 1-15,3 0-8 16,6 3-2-16,6-3 6 0,3 0 5 16,8 1-7-16,4-1 1 15,3 8 0 1,6 0 3-16,-6 0 0 16,-1 1-1-16,-2-1 1 15,-6 0-1-15,-6 0 2 16,-6-2 1-16,-6-1 3 0,-3-2 3 15,-6-3-6-15,0-2-2 16,-6-3-1-16,-5-6 0 16,-4-4-3-16,6-4 0 15,6-2-3-15,0-2 1 16,6-1 1-16,3-2-1 16,6-3-1-16,9 0 1 15,6-8 3-15,3 1 1 0,3-1 1 16,3 0 0-1,-6 0 0-15,-1 3 2 16,-5 0-1-16,-3-3-1 16,-3 3 1-16,-3-3 1 0,-3 6-14 15,-3 2-5-15,-3 10-15 16,0 1-8-16,0 5-62 16</inkml:trace>
  <inkml:trace contextRef="#ctx0" brushRef="#br0" timeOffset="1">15066 14116 184 0,'-12'-6'71'0,"15"6"-38"0,-3 3-36 0,0-3 11 15,6 5 13-15,0 6 9 16,0 7-2-16,3 3 0 16,-6 3-15-16,3 3-1 0,0-1-1 15,0 1-6-15,-3 2-3 16,0-3-1-16,0-2 1 15,0-3-17-15,0-2-6 16,-3-6-21-16,0-2-6 16,0-6-30-1,-6-3-35-15,3-4 39 0</inkml:trace>
  <inkml:trace contextRef="#ctx0" brushRef="#br0" timeOffset="2">15060 14166 124 0,'-3'-3'46'0,"3"3"-24"0,-3-2-13 0,3 2 14 15,0 0 0-15,0 0 3 16,0 0-5-16,0-3-1 16,-3 0-11-16,3 1 3 0,0-1 2 15,0-5-3 1,3-8-1-16,6 3-2 16,3 0-4-16,3-1-1 15,0 1-1-15,0 5-2 16,-3 0 1-16,3 8-1 15,-3 8-3-15,-4 3 2 16,1 2 1-16,-3 3 0 16,-3 0 6-16,-6 5 4 0,-3-2-3 15,0-4 1-15,-3-1-5 16,1-1-2 0,-4-3 0-16,0-2 1 0,0-2-3 15,6-1 0-15,3-2-1 16,3-3-2-16,6 2 3 15,6-2 2-15,3 3-2 16,3 0 0-16,2 2 1 16,4 3 0-16,0 2 6 15,-3 1 4-15,-3 0 1 16,-6-1 3-16,-6 1 2 16,-9 2-1-16,-6 0-3 0,-3 0 0 15,-3 1-9 1,-3-4-4-16,0 1-3 0,0-3 3 15,-3-3-18-15,4-2-7 16,2-1-19-16,6-2-10 16,3 0-58-1</inkml:trace>
  <inkml:trace contextRef="#ctx0" brushRef="#br0" timeOffset="3">15492 14314 136 0,'0'0'52'0,"0"3"-28"0,3-1-11 0,-3 4 17 16,3 1-2-16,0 9 1 15,0 3-5-15,-3 5-3 16,3 13-11-16,0-3-4 0,3-2 0 16,0-3-3-16,0-3 0 15,-3-2 1-15,0-5 2 16,0-1-1-16,0-4 0 16,-3-4-6-16,0-2-1 15,0-8 7-15,-3 0 6 16,0-5-10-16,-3-3-4 0,0-5 3 15,0-17 1-15,0 4-2 16,0-3 1 0,0 0 0-16,3 0 0 15,3 2 0-15,0 3 0 16,6 3-3-16,3-3 2 0,6 3 1 16,0 3 0-16,-1 2 0 15,4 8 2-15,0 3-1 16,0 2-1-16,-3 8 5 15,-3 3 1-15,-3 3 2 16,-3 2 0-16,-6 3 0 16,-3 0 2-16,-3 0-3 15,0-3-2-15,-3 0-16 16,0-2-7-16,-6-3-20 16,3-3-6-16,3-5-26 15,0-3-52 1,3 1 26-16</inkml:trace>
  <inkml:trace contextRef="#ctx0" brushRef="#br0" timeOffset="4">15682 14356 184 0,'-6'6'68'0,"6"2"-36"0,-3 5-33 0,3-5 12 16,0 2 10-16,0 1 9 0,0-1-7 15,3 1-4-15,0 0-10 16,3-3-2-16,3 5 3 16,3-11-2-16,6-2 3 15,0-2-4-15,-3-4 1 16,0-1-5-16,0-4 0 0,-4-2 3 16,-2 0 1-16,-3-1 3 15,-3 1 4-15,-6 2-4 16,-3 1 0-16,-3-1-4 15,-5 1 1-15,-1-1-9 16,0 6 0-16,3 2-22 16,0 3-7-16,3 0-19 15,6 3-7-15,0-1-24 16,3 1-42 0,9 2 35-16</inkml:trace>
  <inkml:trace contextRef="#ctx0" brushRef="#br0" timeOffset="5">15897 14317 160 0,'0'-3'63'0,"3"6"-34"0,-3-1-14 0,0 4 20 15,3-1 1-15,-3 5 0 16,3 4-15-16,0 2-5 15,0-1-10-15,0 1-4 0,0 0-1 16,0-3-15-16,-1 6-3 0,1-6-37 16,-3-13-75-1</inkml:trace>
  <inkml:trace contextRef="#ctx0" brushRef="#br0" timeOffset="6">15977 14311 152 0,'18'-2'57'0,"-12"7"-30"0,-3 6-16 16,0-4 15-16,-3 7-6 16,6 2 1-16,-6 2-12 15,6 1-5-15,-9-3-3 16,0-1-1-16,3 4 0 0,-3-6 0 0,3-8-5 15,0-5 1 1,0-2-5 0,0-4-1-16,0-4-2 0,6-6 2 15,3 0 1-15,-3 3 1 16,3 0 11-16,0 2 7 16,2 6 7-16,1 5 4 15,0 5 2-15,0 3 3 16,0 5-5-16,-3 3-1 15,0 0-9-15,-3 3-4 16,0 4-7-16,-3-4 0 0,0-1-11 16,-3-4-5-1,3-4-34-15,-3-2-13 16,0-8-31 0</inkml:trace>
  <inkml:trace contextRef="#ctx0" brushRef="#br0" timeOffset="7">16224 14150 220 0,'6'-8'85'0,"-3"0"-46"0,0 5-48 16,-3 3 25 0,3 14 2-16,0 4 4 15,0 14 4-15,0 0-14 16,0 2-7-16,0 3-1 0,0 0-3 15,0 3 2-15,3 0-4 0,-3-6 0 16,0-2-28 0,0-9-13-16,0-1-55 15,-3-4-41-15,0-7 59 16</inkml:trace>
  <inkml:trace contextRef="#ctx0" brushRef="#br0" timeOffset="8">16159 14317 256 0,'-6'-3'96'0,"9"0"-52"0,0 3-49 16,3 0 15 0,3 0 3-16,5 0 3 15,1 0-7-15,3-5-3 16,0 5-4-16,3 0-6 0,3 0-2 15,-1 3-37-15,-2-1-16 0,-3 1-50 16</inkml:trace>
  <inkml:trace contextRef="#ctx0" brushRef="#br0" timeOffset="9">16430 14351 184 0,'-15'8'68'0,"15"-5"-36"0,3 2-26 15,3 0 15-15,0 0-2 16,-1 1 3-16,10-1-6 0,0-2 1 15,0-1-10-15,3-2 0 0,-3 0 0 16,0-2-3 0,-3-1-1-16,-3-2-1 0,-1-1 1 15,-2-1 0-15,-3-1 1 16,-3 0 0 0,-6 0 0-16,-2 0-2 0,-4 2-2 15,-9 4 1-15,0 2-1 16,0 2-3-16,0 4 2 15,0 4-1-15,7 4 0 16,2 1 2-16,6 1 0 16,3 0 0-16,3 0 0 15,6 5-3-15,6 3 2 16,5-5-19-16,4-6-7 16,3-3-35-16,-3-10-15 0,0 0-8 15</inkml:trace>
  <inkml:trace contextRef="#ctx0" brushRef="#br0" timeOffset="10">16620 14409 192 0,'-6'3'74'0,"9"2"-40"0,0 6-38 16,0-3 15-16,0 0 5 16,0 5 5-16,3 0-3 15,0 6 2-15,0-6-11 16,-3 0-1-16,0-5-1 0,0 0 5 15,0-11 12 1,-9-5-5-16,0-2-3 16,3-6 0-16,0-3-9 0,9-2-2 15,0-3-5-15,6 3-1 16,0 3-1-16,2 2-2 16,7 3 3-16,3 2 0 15,0 3-24-15,0 3-10 16,0 2-53-1,2 3-65-15,-11 5 41 16</inkml:trace>
  <inkml:trace contextRef="#ctx0" brushRef="#br0" timeOffset="11">15900 14182 228 0,'-3'-3'85'0,"6"3"-46"0,-3 3-35 0,0-3 21 16,0 0-12-1,0 0-2-15,0 0-33 16,0 0-12-16,0 0-72 0,0 0-29 16</inkml:trace>
  <inkml:trace contextRef="#ctx0" brushRef="#br0" timeOffset="12">23826 16457 76 0,'3'-8'30'0,"-3"11"-16"0,0-8 8 16,0 2 15-16,0-2 0 15,3 5 3-15,-3-3-2 16,0-2-2-16,0-1-19 16,0 6 1-16,0 0 2 0,0 11-9 15,0 0-3-15,0 10-1 16,0 2 0-16,0 9 3 16,0 3 1-16,0-1-3 15,0 8 0-15,0-5-5 16,0-2-2-16,6-9 0 0,-6 1 1 15,0-9-23-15,0 1-11 16,0-11-23-16,0 0-11 16,3-8-30-1</inkml:trace>
  <inkml:trace contextRef="#ctx0" brushRef="#br0" timeOffset="13">24044 16447 192 0,'-3'-3'74'0,"3"6"-40"0,-6-1-20 16,6-2 27-1,0 11-15-15,-6 5 0 16,0 2-2-16,-3 3-13 16,0 6-4-16,6 2-3 0,-3 0 0 15,3 11 0-15,3-3-2 16,0-3-2-16,6-5-2 16,0 0 1-16,3-8 1 0,9 1 2 15,0-9-1-15,-4-8 2 16,7 0-4-16,-3-5 0 15,0-5 3 1,-6 0 1-16,-3-3-1 0,-3-13 1 16,-6 2 0-16,-3 1 3 15,-6 4 3-15,0 1 5 16,-6 0-4-16,-6 8 0 16,0-3-9-16,3 8-2 15,1-3-9-15,-4 3-2 0,12 0-15 16,6 0-8-1,0 8-36-15,3-8-15 0,6-5-15 32</inkml:trace>
  <inkml:trace contextRef="#ctx0" brushRef="#br0" timeOffset="14">24308 16510 276 0,'-3'0'104'0,"3"0"-56"0,0 11-47 16,0-9 19-16,0 11-5 15,0 1 1-15,0 10-8 16,0-3-3-16,0 5-3 0,0 6 1 0,3-6 0 15,-3 1-19-15,0-1-7 16,0-5-26-16,0-2-9 16,0-6-42-1,0 0-29-15,0-7 54 16</inkml:trace>
  <inkml:trace contextRef="#ctx0" brushRef="#br0" timeOffset="15">24276 16510 160 0,'-3'0'60'0,"3"0"-32"0,-6-13-15 15,6 13 17-15,0-3-4 16,0 0-1-16,6 1-7 16,-3-3-3-16,0 2-9 15,3-2-2-15,-3-1 2 0,9 1 1 16,-4 0 3-16,1-3-5 0,9 5-3 15,-3-2-1-15,3 0 1 16,-6 5-3-16,3 8 0 16,-6 5-1-16,-3 3 0 15,0-1 6-15,-6 1 5 16,-6-2-3-16,-3-1 2 16,-3 0-5-16,3 0-2 15,-3-2 0-15,3-3-1 16,3 0-5-16,0-3 1 15,-3-2-3-15,9 2 0 16,0-5 1-16,12 0 4 0,6 3-1 16,0-1-1-1,0 1 3-15,3 2 2 0,-1 3-2 16,-5 3-2-16,6-1 10 16,-6 1 5-16,-6 2 12 15,-6 6 5-15,-9 2-2 16,-6 3-2-16,3-9-11 15,-12 4-6-15,-3-6-5 16,-5 0-3-16,2-2-8 16,3-3-3-16,3-3-34 15,0-2-15-15,4-6-73 16</inkml:trace>
  <inkml:trace contextRef="#ctx0" brushRef="#br0" timeOffset="16">23892 17161 168 0,'-3'-19'63'0,"3"14"-34"0,-6 2-14 0,3 3 18 16,-3-2-5-16,0 2 0 16,-3 0-15-16,0 2-6 15,-3 1-4-15,0 10-3 0,-6 6 3 16,1 5-4-16,8-3-2 15,0 0 2-15,9-3 0 16,3 4-2-16,0-6 0 0,0-3 4 16,6-3 1-1,2-4 2-15,-2-1 0 16,3-5 0-16,-3-5 2 16,0-1-5-16,0-2-1 0,-6 0 0 15,6-2 2-15,-9-1 5 16,0-5 4-16,0 3-4 15,0 0-2-15,0 8 2 16,0 7 0 0,0 1-6-16,0 8-2 15,0-4 0-15,6 7 0 16,0-4 1-16,0 1-20 16,-3-1-9-16,12-2-23 15,-3-8-7-15,2 0-35 16</inkml:trace>
  <inkml:trace contextRef="#ctx0" brushRef="#br0" timeOffset="17">23984 17182 148 0,'0'0'57'0,"0"5"-30"0,6-2-14 0,-6-3 34 16,3 13-10-1,0 0-15-15,-3 1-6 16,0-4-10-16,0-2-2 0,0 5 2 16,0-7-1-16,0 4 2 15,0-7 0-15,0-3 1 0,0 0 0 16,0 0 2-16,0 0-3 16,0 0 1-16,3-3-3 15,0-2 2-15,0-6-4 16,6-2 0-16,0-5 3 15,0-3 1-15,0 5-3 16,0 0-1-16,-4 3-3 16,4-1-3-16,3 9-27 15,-6-3-12-15,-3 8-37 16,6 0-14-16,-3 0 5 16</inkml:trace>
  <inkml:trace contextRef="#ctx0" brushRef="#br0" timeOffset="18">24166 17235 172 0,'-9'-3'66'0,"18"3"-36"0,-3 3-26 0,-6-3 15 15,3 5 0-15,-1 1 1 16,-2 1-3-16,0 1 0 15,0-2-9-15,0 4 4 0,0-2 1 16,0-2 0-16,0-4 0 16,0 6-1-16,0-5 2 15,-2-3-5-15,-1 0-3 16,3-3-3-16,0 0 0 16,3-2-4-16,-1-8 0 15,-2 5 3-15,9-11 1 0,0 1-4 16,0 2 1-16,3 0-2 15,0 3-2-15,3 2 3 16,-3 1 0-16,0 5-2 16,0 2 0-16,-3-2-20 15,8 5-8-15,-5 0-35 16,-3 0-15-16,3 5-10 16</inkml:trace>
  <inkml:trace contextRef="#ctx0" brushRef="#br0" timeOffset="19">24466 17193 212 0,'-6'0'79'0,"6"0"-42"0,-3-3-21 0,0 3 22 16,0 0-11-16,-3 0-3 16,-3 3-12-16,-8 5-5 15,8 0-4-15,-3 5-3 0,3 5 1 16,0 1-1-16,3-1 0 15,0-2-3-15,15-3 0 16,-6-2-3-16,6-3 1 16,3-5-10-16,-3-1-6 15,0-2-4-15,3-2-2 16,-4-6 8-16,4 2 6 16,-3-2 6-16,-3-5 4 0,-3 5 4 15,-3 0 4-15,0-2 11 16,0 4 7-16,0 4-8 15,6-4-3-15,-6 6-5 16,3 6 0-16,0 2 5 16,6 0 2-16,3 2-5 15,-3-2-3-15,0 5-8 16,3-5-1-16,-3-2-30 16,0 2-13-16,-1-6-62 15</inkml:trace>
  <inkml:trace contextRef="#ctx0" brushRef="#br0" timeOffset="20">24651 17240 204 0,'12'-5'77'0,"-12"5"-42"0,0 0-26 0,0 0 22 16,6 5-8-16,-3 3-1 15,3-3-12-15,0 1-4 16,2-4-4-16,1 9-2 0,0-6 3 15,0-2-31-15,0 5-11 16,-3-5-22-16,3-3-7 16,3 0-13-1</inkml:trace>
  <inkml:trace contextRef="#ctx0" brushRef="#br0" timeOffset="21">24806 17137 244 0,'0'5'93'0,"-3"17"-50"0,-9 17-24 16,6-23 29-16,-6 5-17 16,-6 6-3-16,6 4-16 15,-9 1-5-15,3-3-5 16,3 0-19-16,-2-2-6 0,-1-6-71 16,6 0-30-16,3-2 17 15</inkml:trace>
  <inkml:trace contextRef="#ctx0" brushRef="#br0" timeOffset="22">23853 17751 156 0,'-6'-13'60'0,"6"13"-32"0,-6-8-13 0,6 8 18 16,0 0 4-16,0 0 2 16,-9 0-15-16,6 0-4 15,-3 8-12-15,0 2-7 0,0 3-2 16,-3 3 3-16,9 3 1 16,-3-1-1-16,3 1 1 0,3-3-2 15,6-3 2 1,0 0-2-16,0-7-1 15,3 1 5-15,0-4 1 0,-3-6-5 16,9 1 0-16,-6-11 1 16,0-1 3-16,-3-4-2 15,0 5-2-15,-12-9 0 16,-3 4 1-16,-3-6 1 16,3 8 1-16,-3 3-2 15,0 2 1-15,0 4-11 16,0 1-2-16,0 6-37 15,3 0-14-15,0 6-51 16</inkml:trace>
  <inkml:trace contextRef="#ctx0" brushRef="#br0" timeOffset="23">23981 17510 236 0,'0'0'88'0,"0"5"-48"0,0 9-40 0,0-4 16 15,0 11-5-15,3 6 3 16,-3 5-3-16,6-6-1 15,-3 1-6-15,0-1-3 0,0-7 2 0,0 2-2 16,0-8-1-16,-3-3 1 16,0-2 1-16,0 0-1 15,0-8 2-15,0 0-2 16,0 0-1-16,0-8-2 16,0 3 1-16,9-3-1 15,-3 3 0-15,3-3 0 16,3 0-2-16,2 3 0 15,4-1 0-15,0 12 0 0,-3 2 3 16,9 2 2 0,-9 3 2-16,-6 3 5 15,-6 3 5-15,-3-1 4 0,0 1 2 16,-3-6-6-16,-6-5-3 16,0 0-5-16,-3 3-2 15,-6-9-3-15,3 4-1 16,-3-1-48-16,0-3-19 15</inkml:trace>
  <inkml:trace contextRef="#ctx0" brushRef="#br0" timeOffset="24">24249 17724 200 0,'0'19'74'0,"6"-6"-40"0,3 8-27 15,-6-5 20-15,-3 5-7 16,6-2 0-16,-3-3-9 16,-3 2-4-16,0 3-4 15,-3-2-3-15,-3-6 1 0,-3 6-6 16,0-6-1-16,-12-5-13 15,6-3-5-15,-3-5-29 0,-2 0-14 16,2 0-13 0</inkml:trace>
  <inkml:trace contextRef="#ctx0" brushRef="#br0" timeOffset="25">24192 17677 228 0,'21'-37'88'0,"-18"18"-48"0,9-2-47 0,-6 18 16 16,-3-7-8-16,6 7-1 16,-3-2-21-16,-3 0-11 15,0 5-61-15,3 0-25 16</inkml:trace>
  <inkml:trace contextRef="#ctx0" brushRef="#br0" timeOffset="26">24428 17738 184 0,'-3'5'68'0,"-12"3"-36"0,24-3-20 15,-3 0 19-15,0-2-14 16,-1 2-2-16,4-5-7 15,3 6-3-15,0-6-2 16,0 0 0-16,6-6 2 0,-6 1 0 16,6 5 0-16,-6-8-1 0,-3 3 2 15,-1-3-8-15,-5 3 0 16,-3-3 2-16,0 0 2 16,-8 3-3-16,-4-1 1 15,-3 4-2-15,-3 4 0 16,-9 4 0-16,3 7 0 15,-2 0 0-15,11 0 0 16,-3 8 4-16,6-2 1 16,3-1 3-16,12 4 3 15,6-9-11-15,3 0-3 16,3 0 2-16,0-7 1 16,11 1-34-16,-2-4-15 0,3-3-38 31,-3-3-26-31,5-4 53 0</inkml:trace>
  <inkml:trace contextRef="#ctx0" brushRef="#br0" timeOffset="27">24701 17764 220 0,'-17'-8'85'0,"17"3"-46"0,-21 5-21 16,12 0 23-16,-3 0-19 16,-3 5-7-16,0 3-9 15,0 3-5-15,0 2 0 16,3 3 1-16,3 2 3 0,9-4-2 15,9-1 0-15,3-3-1 16,12-2-2-16,0 0-10 16,0-2-6-16,0-6-19 15,-1-6-7-15,-2 4-14 16,0-9-4-16,0-5-23 16</inkml:trace>
  <inkml:trace contextRef="#ctx0" brushRef="#br0" timeOffset="28">24800 17463 232 0,'0'-6'88'0,"3"6"-48"0,-6 6-36 0,3 1 19 16,0 7-2-16,0 4 4 16,0 22-9-16,0 2-2 15,3 1-8-15,0 12-6 0,-3-7-3 16,8-1-1-16,1-2 3 0,-3-8-24 15,0-8-11-15,-6-5-36 16,9-5-17-16,-3-6 0 31</inkml:trace>
  <inkml:trace contextRef="#ctx0" brushRef="#br0" timeOffset="29">24651 17751 256 0,'-18'-8'96'0,"18"8"-52"0,6 0-43 16,3 0 21-16,6-5-1 15,6-3 2-15,8 8-10 16,13-6-5-16,9 4-5 16,-1-3-5-16,1-1 1 0,-1 4-39 15,-2-1-15-15,-9 3-68 16</inkml:trace>
  <inkml:trace contextRef="#ctx0" brushRef="#br0" timeOffset="30">23984 17730 128 0,'0'-6'49'0,"0"12"-26"0,0-6-18 15,0 0 13-15,0 0 3 16,0 0 4-16,0 8-7 15,0-3 0-15,0 8-11 0,0-5 5 0,0 19 8 16,0-4-6 0,0-1-7-16,0-4-3 15,0-5-2 1,0 1-2-16,0-1-10 0,0-5-6 16,6-3-83-1</inkml:trace>
  <inkml:trace contextRef="#ctx0" brushRef="#br0" timeOffset="31">4654 15819 136 0,'-3'0'52'0,"6"0"-28"0,0 0-19 0,-3 0 13 15,0 0 3-15,0 0 2 16,0 0-1-16,0 0 1 16,0 0-13-16,3 6 1 0,-3 2 0 15,0 5-4-15,0 3 1 16,0 0 1-16,0 2 5 16,0 3-4-16,0-2 2 15,3-1-9-15,-3 6-2 0,0-5-1 16,3-1 0-16,0-2 0 15,-3-3 0 1,0-2-18-16,3-3-5 16,-3 0-35-16,0 0-13 0,0 0-16 15</inkml:trace>
  <inkml:trace contextRef="#ctx0" brushRef="#br0" timeOffset="32">4678 16240 140 0,'-3'3'55'0,"3"-3"-30"0,0 8-12 0,0-3 19 16,0 3-1-16,0 5 4 15,0-2-13-15,0 2-3 16,0 6-11-16,0-4-5 0,0 1 0 16,0-3-2-16,0 1-1 15,3-6 1-15,0 5-1 16,0-5-20-16,0-3-7 15,-3 6-28-15,3-9-12 0,0 9-12 32</inkml:trace>
  <inkml:trace contextRef="#ctx0" brushRef="#br0" timeOffset="33">4687 16592 116 0,'-6'3'46'0,"6"5"-24"0,0 2-13 16,3-2 14-16,-3 0 6 0,3 3 5 15,0 2-5 1,0 5-1-16,0 4-15 0,-3 4-6 0,3 0 0 15,-3 4-4 1,3-7-2-16,0-4-16 0,0-1-5 16,3-10-76-1</inkml:trace>
  <inkml:trace contextRef="#ctx0" brushRef="#br0" timeOffset="34">5702 15830 144 0,'0'-18'55'0,"0"18"-30"0,0-3-12 0,0 3 17 16,3 0-6-16,-3 0-2 16,3 0-6-16,-3 0 0 15,0 0-9-15,6 3 0 0,0 7 3 16,0 6 0-16,-9 2 4 16,6 4-1-16,-6 1 0 15,0-1-7-15,3 1-4 16,0 9-1-16,0-8-1 15,-3-5 0-15,0 2 0 16,3-5-7-16,0-3-3 16,0-3-34-16,0 1-14 0</inkml:trace>
  <inkml:trace contextRef="#ctx0" brushRef="#br0" timeOffset="35">5738 16256 112 0,'0'0'44'0,"3"5"-24"0,-3 14-4 16,0-14 34-1,3 11-10-15,-3 3-16 0,0-1-9 16,3-2-10 0,-3 5-2-16,0-2 1 0,0-1-5 0,0 6-1 15,0-8-8-15,0 2-2 16,0-4-72 0,3-1-36-16,0-3 58 15</inkml:trace>
  <inkml:trace contextRef="#ctx0" brushRef="#br0" timeOffset="36">5741 16685 184 0,'-3'8'71'0,"6"15"-38"0,-3-9-39 15,3 1 29 1,0-1-10-16,-3 2-9 16,0-1-2-16,0-1-2 15,0 4-9-15,3-5-2 0,6-5-76 16</inkml:trace>
  <inkml:trace contextRef="#ctx0" brushRef="#br0" timeOffset="37">3502 15653 140 0,'-15'0'52'0,"6"-3"-28"0,4 3-28 0,2 0 32 16,-3-3-2-16,6-2-3 16,0-8-4-16,6 2-11 15,2-5 4-15,4 1 1 0,6-4-6 16,6-5-4-16,3 8-2 15,6-15-1-15,5 4 0 16,1 1 0-16,-3 5-3 16,2 5 2-16,1 2 1 15,0 4 2-15,-3 7-3 16,2 3 0-16,-5 8-1 16,0 8 0-16,-1 3 4 15,4-1 1-15,3 1 1 0,3-4 0 16,-1 1 0-16,10-2 2 15,2-4-3-15,7 1 0 16,-1-6-1-16,4 0-2 16,-4 1 3-16,-2-4 0 15,-6-2 1-15,2-2 0 16,-5-1-2-16,-4-5-2 16,-2 0 1-16,-3-5 1 15,0 0-6-15,-7-6 1 16,-2-5-4-16,-3 3 2 15,0 3 3-15,-7-1 1 0,4 3 1 16,-9 3 2-16,0 2 1 16,0 1 1-16,-3-1-5 15,-3 3 1-15,0 0 0 16,3 0 2-16,-1 1-1 16,-2 1-1-16,0 1 1 15,0 2-1-15,-3 1-3 16,0 4 2-16,0 4 1 15,-3 2 0-15,0 5-3 16,0 0 2-16,3 11 1 16,0 0 0-16,3-1 0 15,3 4 0-15,6-3 0 16,3-3 0-16,5 0-3 16,7 5 2-16,3-7 1 0,2 2 0 15,10-8-5 1,-3 3-1-16,-4-8-2 0,1-3 2 15,6 3-3-15,-4-8-1 16,1 6-4-16,0-6-1 16,-1-3 8-16,7-2 3 15,-3-3 4-15,-1 0 0 16,-2 0 2-16,8-3 1 16,-2 3 1-16,0 3 0 15,-1 5 0-15,-2 0 2 16,-10 3 1-16,10 7 1 0,-6 1 0 15,-4 5 2-15,-5 0-5 16,-3-3-1-16,-6 0-24 16,-3 3-9-16,-6 0-63 15</inkml:trace>
  <inkml:trace contextRef="#ctx0" brushRef="#br0" timeOffset="38">4089 14764 172 0,'-3'-3'66'0,"3"6"-36"0,3-3-33 0,-3 0 11 15,6 5 9-15,-3 6 8 16,3 5 1-16,-3 5 2 16,0 2-16-16,-1 15-5 0,1-4-2 0,0-2-3 15,-3-3 1-15,3-5-4 16,0-6 0-16,0-2-41 16,0-3-19-1,3-2-35 1</inkml:trace>
  <inkml:trace contextRef="#ctx0" brushRef="#br0" timeOffset="39">4258 14811 208 0,'-9'-10'79'0,"12"5"-42"0,0 2-32 0,0 3 19 16,3-3-11 0,3 1-2-16,0-1-9 0,3 3-3 15,3 3 0 1,3 2 0-16,0 3 1 0,-3 5 0 0,-4 3 0 16,-5 2 2-16,-6 9 1 15,-9 5-1-15,-2-3-2 16,-4-3 1-16,3-2-1 15,0-3 0-15,3-5 0 16,3-5 0-16,0-1 2 16,0-2-1-16,3 3-1 15,9-9 7-15,3-2-4 16,6 0 1-16,3 0-2 16,3 0-2-16,-4 3-4 15,1 0 0-15,-3-1-40 16,0 4-16-16,0-1-35 15</inkml:trace>
  <inkml:trace contextRef="#ctx0" brushRef="#br0" timeOffset="40">4589 14827 212 0,'-3'13'79'0,"3"3"-42"0,0 8-43 0,0-13 14 15,0 7-7-15,0 6-1 16,0 0-2-16,0-3 1 15,3-2 1-15,0-4-7 0,3-1-84 16,6-1-32 0,-9-5 59-1</inkml:trace>
  <inkml:trace contextRef="#ctx0" brushRef="#br0" timeOffset="41">4562 14803 120 0,'-3'-5'46'0,"0"3"-24"0,0-1-6 15,3 3 18-15,0-3-1 16,0 1 1-16,3-1-11 0,0 0-3 16,3-2-12-16,0 2-3 0,3-7 1 15,6 2-1-15,3 0 2 16,-1 3 0-16,4 2 1 16,-3 3-7-16,0 5-2 15,-3 3-3-15,-6 3 3 16,-3-1 2-16,-3 4 2 15,-6-1-1-15,-3 0 1 16,0 0-2-16,-3 0-1 16,3-2-2-16,3 0 1 0,0-3-4 15,3 0-1 1,3-1 3-16,3 1 1 16,6 6-1-16,0-1 2 0,0 5 1 15,0-2 0-15,-4 0 2 16,1 0 1-16,-3-3 5 15,-9 0 5-15,-3 1-3 16,-3-1 0-16,-2-5-6 16,-4 0-1-16,-6 0-14 15,0-3-6-15,3-5-22 16,0 3-8-16,6-1-52 16</inkml:trace>
  <inkml:trace contextRef="#ctx0" brushRef="#br0" timeOffset="42">5101 14883 184 0,'-15'-11'68'0,"12"9"-36"0,-12-1-33 16,12 3 15-16,-3 3-8 15,-3 2-1-15,-3 5-5 0,0 9 0 16,0 7 0-16,0 1 0 0,4-1 2 16,2-2-1-1,6 0 2-15,6-5-4 16,2-1 0-16,1-7 1 0,6-1 0 16,-3-7-3-1,3-3 0-15,0-5-1 0,-3-3 0 16,-3-6 3-16,0 1 0 15,-3-3 7-15,-3-5 4 16,0 3-1-16,-3 4 2 16,3 4-4-16,-3 2 1 15,0 8-7-15,-3 13-3 0,6 0 1 16,0 3 0 0,3 0 3-16,-1 0 1 0,4 0-17 15,0 0-7-15,0-6-26 16,0-2-9-16,3-3-18 15</inkml:trace>
  <inkml:trace contextRef="#ctx0" brushRef="#br0" timeOffset="43">5223 15005 116 0,'0'0'44'0,"3"5"-24"0,3 8-17 15,-3-5 12-15,0 3 6 0,0-1 7 16,-3 3-4-16,3-5 0 16,-3 0-13-16,3-2-4 0,-3-1-3 15,0 0 4 1,0-5 3-16,0 0 0 0,0-3 3 16,0-2-1-16,0-3 0 15,0 0-1-15,0-5 0 16,3-8-6-16,0 0-2 15,5 0-4-15,4 2-1 16,0 3 1-16,0 3 2 16,0 5-21-16,0 3-7 15,3 2-27-15,-3 3-11 16,0 8-24 0</inkml:trace>
  <inkml:trace contextRef="#ctx0" brushRef="#br0" timeOffset="44">5419 15028 144 0,'-3'-2'55'0,"6"10"-30"0,0 0-32 16,-3-3 10-16,0 0 3 16,3 6 6-16,0-3 14 15,-3 0 5-15,6-3-15 16,-6 3-3-16,0-6-1 0,0-2-3 15,0 0 0-15,-6 0 3 16,3 0 3-16,0-2-2 16,0-1 2-16,3-5-8 0,0 0-2 15,0 0-3 1,3-2-2-16,3-6-2 16,3 3 1-16,0-6 3 0,3 3 1 15,0 3-4-15,3 10 1 16,3 3-18-16,-4 0-8 15,1 8-17-15,-3 0-8 16,0 0-42 0</inkml:trace>
  <inkml:trace contextRef="#ctx0" brushRef="#br0" timeOffset="45">5678 15023 204 0,'-3'-13'77'16,"6"10"-42"-16,-6-15-43 0,0 15 12 0</inkml:trace>
  <inkml:trace contextRef="#ctx0" brushRef="#br0" timeOffset="46">5660 14989 329 0,'-9'8'13'0,"0"2"-7"16,1 3-3-16,-1 3 0 0,3 0-4 16,3 3 0-16,3-6 1 15,0 0 0-15,0-5 0 16,6 0 0-16,3-3-3 15,-1-5 2-15,1-2-12 16,0-4-5-16,0-2-3 16,-3 0-3-16,0-2 11 15,-3-1 8-15,0 3 18 0,-3-2 12 16,3 5-9 0,-3 2-3-16,-3 3-6 0,3 0 0 15,3 5 0-15,0 6 3 16,3-1-3-16,3 1-2 15,0-3-5-15,3 0 0 16,0 0-16-16,0-3-4 16,0 0-45-1,-1-2-51-15,1-3 32 16</inkml:trace>
  <inkml:trace contextRef="#ctx0" brushRef="#br0" timeOffset="47">5809 15015 220 0,'-3'-8'82'0,"6"11"-44"0,3-3-40 16,-3 2 14-16,3 1 3 15,0 5 4-15,3 0-11 16,0 3-7-16,0-1-1 16,0 6 8-16,0-3 4 0,0-2-25 15,-1-3-13-15,1 0-27 16,0-6-10-16,0 1-23 15</inkml:trace>
  <inkml:trace contextRef="#ctx0" brushRef="#br0" timeOffset="48">6023 14957 208 0,'-8'3'79'0,"-7"2"-42"0,6 27-43 0,3-17 12 16,-3 7 2-16,-6 12 7 15,0-2 6-15,-3 0 4 16,0-1-13-16,3-2-9 0,1 0-3 16,2-5-31-16,3-5-14 15,3-3-59 1</inkml:trace>
  <inkml:trace contextRef="#ctx0" brushRef="#br0" timeOffset="49">4693 14862 72 0,'-3'-3'27'0,"6"6"-14"0,0-3-2 16,-3 0 12-16,0 0 1 16,0 0 1-16,0 0-1 15,0 0 2-15,0 0-3 16,-3 5-2-16,0 0-11 16,0 1 2-16,0-1 4 0,-6 0-8 15,0 0-2-15,-6 1-4 16,0-4 1-16,3 1-26 15,1 0-12-15,-1-3-53 16</inkml:trace>
  <inkml:trace contextRef="#ctx0" brushRef="#br0" timeOffset="50">3086 10607 116 0,'-6'-5'44'0,"6"5"-24"0,3 0-21 15,-3 0 9-15,0 0 1 16,6 0 2-16,0 3 8 16,2-3 5-16,4 0-7 15,6 0 1-15,3 0-11 16,3-3 2-16,9 0 4 0,2 1-1 15,4-1 1-15,6 3-3 16,2 0 1-16,7-3-4 0,-1 3-2 16,7-2 2-16,-1-1 2 15,1 3-2-15,3-3 1 16,-1 1 1-16,4-1 5 16,5 0-2-16,-3 1 1 15,1-1-5-15,2 3 0 16,1-3-5-16,5 1 0 15,-2-1-1-15,2-7 1 16,0 2-4-16,4-6-2 16,5 4 4-16,-3-1 3 15,1 3 3-15,-4 3 1 0,-3 0-7 16,1-1 0-16,-1 1-1 16,1 0 0-1,-1 2 2-15,-3-2 1 0,1 2-4 16,-4 1-1-16,-2-1 3 15,-4 0 1-15,-2 1-3 16,-7 2-1-16,-2 0 3 16,8 0 1-16,-5-3 0 15,-12 0-2-15,-10 1-8 16,-5-4-3-16,-9 4-122 16</inkml:trace>
  <inkml:trace contextRef="#ctx0" brushRef="#br0" timeOffset="51">18605 10581 168 0,'-6'-3'66'0,"3"3"-36"0,-3-3-40 16,6 6 11-16,-2 0-3 16,-1-1 3-16,3 1 0 0,0 0-1 15,0-3 1 1,0 0 12-16,0 0 8 0,3 2 3 0,2-2 3 15,4 0-9-15,0 0-3 16,3 3-6-16,3 0-4 16,6-1 2-16,6 1 0 15,3 0-1-15,2-1 1 16,10-2-2-16,6 0 0 16,2 0 1-16,10 3 1 15,11-6 1-15,18 3 2 16,7 0-5-16,11 0-3 15,6 0-4-15,12 0 1 0,15-2 1 16,6-4 0-16,3 1 2 16,5 0 1-16,10-1 5 15,3 4 5-15,-4-4-3 16,1 4 0-16,-3-1-9 16,-9-2 0-16,-1 5-1 15,-5-3 2-15,-6 1-1 16,-3 2-1-16,-9 0-2 15,-12 0 1-15,-6 0 1 16,-20 0 0-16,-13 2 2 16,-11 1 1-16,-13-1-1 15,-2 1-2-15,-7 0-4 16,-11-3 0-16,-9 0-33 16,-6 0-13-16,-9 0-79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02T23:42:25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15087 11001 96 0,'0'0'35'0,"12"-5"-18"16,-18 10-5-16,6-5 13 0,6 0 2 16,-3-2 3-16,0-4-3 15,3 1 1-15,-3 0-16 16,0-3 4-16,-6-3 2 0,0 3 1 16,0 3 1-16,0 0 0 15,0 2 2-15,-6 1-10 16,0 7-4-16,0 0-3 0,-3 8-1 15,0 3-5 1,3 3-1-16,3 2-2 0,3-3 0 16,3 1 0-1,6-3 0-15,6 2 3 0,3-2 0 16,3-8 1-16,3-5 2 16,0-6-1-16,-3-5 2 15,-1-5 4-15,-5 0 4 16,-3-3 5-16,-9-5 4 15,-6 2-4-15,0 1-1 16,-8-1-5-16,-4 3 1 16,0 6-11-16,0 2-4 15,3 2-29-15,3 1-14 16,3 0-171 0,9-3 82-1</inkml:trace>
  <inkml:trace contextRef="#ctx0" brushRef="#br0" timeOffset="1.039">15156 10388 260 0,'-3'-6'99'0,"6"9"-54"0,-3 2-46 0,0 0 20 15,0 9-7-15,0 12 1 16,-3 6-7-16,0 10-4 16,0 1-1-16,0-4-1 0,0-4 0 15,0-6-7-15,0-5-3 16,3-3-23-16,0-5-11 16,0-6-30-16,0-4-49 15,3-14 29 1</inkml:trace>
  <inkml:trace contextRef="#ctx0" brushRef="#br0" timeOffset="2.039">15126 10388 212 0,'-12'-14'79'0,"3"12"-42"0,15-4-23 16,-9 6 22-16,6-2-11 15,0-1-5-15,3 0-9 16,3 1-5-16,6-1-3 15,0 1-3-15,5 2 1 0,4 0-1 16,3 2 2-16,-3 3-6 16,-3-2 1-16,-4 2 5 15,-2 1 4-15,0-1-6 16,-3 0 1-16,0 3-1 0,-3 0 0 16,-6 3 0-16,-3 2 2 15,-3 5-1-15,-3 9-1 16,-3 2 7-16,-6 0 3 15,-3 3-3-15,0 0-2 16,1-1 2-16,-1-2 0 16,3-2-6-16,3-6 0 15,3-5-3-15,0-3 0 16,3-2-18-16,3-6-7 16,3-5-21-16,0-5-10 15,3-6-51 1</inkml:trace>
  <inkml:trace contextRef="#ctx0" brushRef="#br0" timeOffset="3.039">15215 10356 140 0,'0'-5'55'0,"0"5"-30"0,0-3-12 0,0 3 19 15,0 0-14-15,0 0-2 16,0 8-6-16,0 5 1 16,0 8-6-16,-3 11-3 0,0 5 1 15,0 3 0-15,0-6 1 0,0-2 0 16,0 0 2-16,0-1-1 15,-3-7 0-15,3-3-3 16,0-5-2-16,0-3 1 16,0-2-1-16,3-11 4 15,0-8-2 1,0 0-1-16,0-5 0 16,0 0 1-16,0-6-1 15,0-2-1-15,0-3-2 16,0-5 1-16,3 3 1 15,-3 2 0-15,3 3 0 16,-3 2 0-16,0 3 0 16,0 3 0-16,3 5-5 0,-3 3 1 15,0 5 2-15,0 8 1 16,-3 16 1-16,0 2 0 16,0 0 2-16,0 6 1 15,0 0-4 1,0-3 1-16,0-3 0 0,0-4 2 15,1-6-1-15,-1-3 2 16,3-5-2-16,0-8 2 16,3-6-2-16,-1-2-1 15,4-5-2-15,0-8 1 16,0-8-4-16,3-5-1 16,0-1 3-16,0 3 1 15,0 3-1-15,-3 6 2 0,0 4-1 16,0 6 0-1,0 7 2-15,-6 6 0 16,3 8 2-16,-3 6 3 16,0 12 2-16,-3-2 1 0,0 0 4 15,0-3 3-15,0 0-6 16,0-2-3-16,0-6-3 16,0-3 0-16,0-2-7 15,3-8 1-15,3-2 1 16,3-6 3-16,0-8-7 15,0-11-1-15,6-4-3 16,-3-1 1-16,3 3 5 16,0 2 2-16,-4 9 2 0,1 5 0 15,-3 7-5-15,-3 9 1 16,-6 8 6 0,0 4 4-16,-6 12-6 0,3-3 1 15,1-3 3-15,-1 0 2 16,0-2-2-16,0-6-1 15,3-3 1-15,0-2 0 16,0-2-2-16,3-4-2 16,0-2-2-16,3-5-1 15,3-11-3-15,0-5-1 16,0-3-3-16,3 0 1 16,-1 3 3-16,1 0 3 15,-3 5 2-15,0 3 3 16,-3 5-1-16,0 3-1 15,-3 5 5-15,3 5 1 0,-3 0 2 16,0 3 0-16,0 5-2 16,0-2 1-16,0 0-4 15,-6-4 0 1,3-7 1-16,0 0-5 16,0-2 1-16,0-3 0 15,0-6 0-15,0 0 0 16,3-5 2-16,-9-2-1 15,9 2-1-15,0 3 3 16,-5 0 2-16,-1 2 0 16,3 3 0-16,-3 5-6 15,0 6 1-15,0 2 0 16,0 1 0-16,0-1 0 16,3 0 0-16,0 1 0 0,0-1 0 15,3-3-3-15,0 1 2 16,0-3 1-16,0 0 0 15,0-3 2-15,0 1 1 16,-3-3-4-16,0-1 1 16,0 1 2-16,0 0 3 15,0-1 0-15,-3 4 2 16,0-1-4-16,0 3 0 16,3 0-3-16,0 3-3 15,3-1 2-15,0 4 0 16,3-1-2-16,3 0 0 15,0 1-1-15,0-1 3 16,0 0 0-16,0 0 1 0,0-2 2 16,0 0 1-16,3-1 1 15,-9-2 0-15,6 0 0 16,-6 0 0-16,-3-2-5 16,0-1 1-16,0 0 2 15,-3 1 1-15,0-1-4 16,0 3 1-16,0-3 0 15,0 3 2-15,0 0-6 16,3 0 1-16,3 0-1 0,0 0 2 16,0 0-1-1,3 6 1-15,3-4 2 16,0 1 0-16,3 0 0 16,-3-1 0-16,0-2-5 15,-3 0 5-15,-3 0 2 16,0 0 0-16,0 0 1 15,0 0-2-15,-3-2 2 16,-3-1-4-16,0 0 0 16,0 1 1-16,3 2 2 15,0 0-3-15,0 0 0 16,3 2-15-16,0 4-4 16,3-1-47-16,3 0-19 15,0-2-7 1</inkml:trace>
  <inkml:trace contextRef="#ctx0" brushRef="#br0" timeOffset="4.039">15239 10501 132 0,'-3'6'49'0,"3"9"-26"0,-6-1-12 0,3-6 18 16,0 2-4-16,-3 3 0 15,0 6-7-15,-3 2-1 16,0 3-10-16,0 0 0 0,3-3 0 16,0-5-3-16,0-3-1 0,0-2-3 15,4-3-3 1,2 0-31-16,2-3-13 0,4-8-40 16</inkml:trace>
  <inkml:trace contextRef="#ctx0" brushRef="#br0" timeOffset="5.039">15063 11020 156 0,'12'3'57'0,"-9"-6"-30"0,0 8-18 16,0-2 16-16,-3 2-5 0,0 3 0 15,0-8-5-15,0 5 1 16,0 1-9-16,0-6-4 0,-3 2 0 16,0 1 0-16,0-3 1 15,3-3-2-15,3-2-2 16,0 0 1-16,0 2-1 15,0 0-3-15,6-2-2 16,0 5 2 0,-3 0 0-16,0 3 1 15,-3 2 8-15,-3 0 6 16,0 1 5-16,0-4 4 0,-6 1-13 16,0-3-5-16,3 0 0 15,0 0 0-15,0-3-1 16,0-2 1-16,3 0-4 15,6-3-2-15,0 2 2 16,0 4 0-16,0-1-2 16,-3 1 0-16,0 2 2 15,-3 0 0-15,3 2 1 16,-3-2 2-16,0 0-6 16,-3 3 1-16,0-1-21 15,3 1-7-15,0 0-37 16,0-3-54-1,0 0 28-15</inkml:trace>
  <inkml:trace contextRef="#ctx0" brushRef="#br0" timeOffset="6.039">15051 11044 160 0,'0'-3'60'0,"0"3"-32"0,3 0-33 16,3 3 27-1,0 2-1-15,0 0 1 16,-3 1 2-16,0-1-14 16,-6 0 8-16,0-2 2 0,0-1 1 15,0-2 2-15,0 3-7 16,0-3-1-16,0-3-7 16,-3 1 0-16,3-1-5 15,0-5-2-15,3 0-3 16,0 0-1-16,3 3-1 15,3-3 0-15,0 5 0 0,0 1 0 16,0 4-2-16,0 4 1 16,-3-1 1-16,0 0 2 15,0 1-4-15,-3-1 0 16,0 0-26-16,0-5-11 16</inkml:trace>
  <inkml:trace contextRef="#ctx0" brushRef="#br0" timeOffset="7.039">15138 11046 116 0,'0'3'44'0,"0"-3"-24"0,0 3-8 0,0-3 13 15,0 0-7 1,0 0 0-16,0 0-5 0,0 0 0 16,3 2-7-16,0 4-6 0,0-4-1 15,0 4 3-15,-3-1 1 16,0-5-10-16,0 0-5 15,0 2-32 1,0-2-46-16,0 0 14 16</inkml:trace>
  <inkml:trace contextRef="#ctx0" brushRef="#br0" timeOffset="8.039">9902 11247 124 0,'-6'-15'46'0,"6"12"-24"0,0 0-19 0,0 3 10 15,0 0-2-15,0 0 3 16,0 0 4-16,0 0 1 16,0 0-10-16,6 0 1 0,3 0 3 15,9 0-7-15,8 0-3 16,22 0 0-16,18 0 2 15,20-2 0-15,18-1 2 0,21 0-4 16,12 1 0 0,18-4-1-16,23 4 1 0,13-4 4 15,17-1 4-15,18 7-4 16,19-6-2-16,5 1-2 16,6 2-3-16,0 6 5 15,0 0 1-15,-21-1-2 16,-18 4-3-16,-21-1 2 15,-26-3 0-15,-30 1 3 16,-15 0 1-16,-24-1-3 16,-23-2-1-16,-16 3-28 15,-14-3-10-15,-18 5-73 16</inkml:trace>
  <inkml:trace contextRef="#ctx0" brushRef="#br0" timeOffset="9.039">3642 16407 116 0,'3'-21'44'0,"-3"15"-24"0,0-2-10 15,-3 6 14-15,0-4 0 16,-3-7 1-16,-3 3-10 0,-3-4-2 16,-5 1-7-1,-1 0 3-15,-3 8 3 0,-3 5-6 0,-3 0-3 16,-2 5 0-16,-1 8 2 16,0 8-2-16,-9-2-2 15,4 13-5-15,-1 5 0 16,3 8 2-16,3 5 1 15,7 13 5-15,5 4 2 16,9 4-9-16,9-2-3 16,12 0 3-16,17 2 1 0,10 0 2 15,12-12 2-15,8-9-1 16,7-16 2-16,11-12 0 16,3-25 3-16,1-21 1 15,-7-8 1-15,-8-21-2 16,-10-2-1-16,-17-17 1 15,-15-4 3-15,-15 4 2 16,-15 1 3-16,-15 10-5 16,-9 3-1-16,-11 7-13 15,-1 9-4-15,0 10-42 16,3 14-17-16,10-1-29 16</inkml:trace>
  <inkml:trace contextRef="#ctx0" brushRef="#br0" timeOffset="10.039">3779 17330 88 0,'-6'0'35'0,"6"3"-18"16,0 2-20-16,0 0 8 0,3-2-2 16,-3 10 1-16,3-7 2 15,0 7 3-15,0-5-2 16,-3-3-2-16,3 3-5 16,0-3 0-16,0 1 13 15,0-1 6-15,-3-5 4 16,0 0 1-16,3-3-7 15,0-5-2-15,0-5-9 16,3 0-2-16,-3-6 0 0,0-2 0 16,0-11 0-16,0 3-5 15,0 0 1-15,0 0 0 0,0 0 2 16,0 3 5-16,0 4 4 16,0 4-6-16,3 2-1 15,0 5-4-15,2 3-1 16,4 8 1-16,-3 6 0 15,3 2 0-15,0 0 0 16,3 5-3-16,0 11 2 16,3-3 3-16,3 0 1 15,2-2-6-15,-2-1-2 16,0-5-53-16,-3 6-57 16,-3-6 27-16</inkml:trace>
  <inkml:trace contextRef="#ctx0" brushRef="#br0" timeOffset="11.039">3901 17280 52 0,'12'8'22'0,"-9"-5"-12"0,0 4-1 0,3-1 9 16,0-4-4-16,3 9 2 16,3-3 0-16,3 10-1 15,2-2-1-15,4-2 1 0,3 1-8 16,3 1-2-16,9 3-3 16,2 2-2-16,4 5 1 15,6 4-1-15,-1-7 0 16,4 14 0-16,5-5 2 15,10 3-1-15,2-4-1 0,10-4 5 16,2 5 1-16,3 2-2 16,7-8-3-16,-1 3 0 15,3-2-1-15,4-6 4 16,8 0 5-16,-3 3-1 16,0-3 1-16,3-2-3 15,-2 2-1-15,-1-3-3 16,3 9 1-16,-3-9-2 15,3 9-1-15,3-6 1 16,4 3 1-16,-4-6-1 16,3-2-1-16,3-3 3 0,-3 1 0 15,-3-1-4-15,3-8 1 16,4 8 6-16,-7-2 6 16,0-3-6-16,0 0-1 15,30 5-5-15,-9-2-3 16,-6 2 4-16,0-5 3 15,3 0-3-15,-6-3-1 16,0 8 0-16,0-13 2 16,3 0-1-16,0 11-1 15,-3-8 1-15,0 2 1 0,0 3-3 16,-5-3 0 0,-1 3 1-16,0-8 0 15,9 5 0-15,-9 3 2 0,-3-8-1 16,3 0 2-16,0 6-2 15,0-6-1-15,-2 0-2 16,2 0 1-16,0 5 1 16,-3-2 2-16,6-3-1 15,0 0 2-15,3 5-4 16,0 0 0-16,3-5-1 16,3 0 0-16,0 3 2 15,0-3 0-15,0-3 0 16,6 3 0-16,-6-5-3 0,3 5 0 15,-3-5 2 1,3 5 2-16,3 0-2 0,-3-3-2 16,6-2 2-1,-12 5 2-15,3-6 0 0,0 6 2 16,3-2-4-16,3-4 0 16,-6 1-1-16,0-3-2 15,-3 3 3 1,0-3 0-16,0-5 1 0,0 2 0 15,-6 3-3-15,4-5 2 16,-10 0-1-16,-3 7 0 16,-3-2 0-16,0 3 0 15,-6-3 4-15,1-5 1 0,-1 8-1 16,-3-3-2-16,-3-3-4 16,-2-2 0-1,-1 5 2-15,-3-5 3 16,-2 0 0-16,-7-6-1 0,6-2 1 15,-8 2-1-15,-1 1 2 16,-5 2 1-16,5-3-4 16,-2 6 1-16,-7 0 2 15,3-6 1-15,1 1-1 16,-1-3 1-16,1 8-2 16,-1-1 2-16,-8-4-2 15,-1 5-1-15,-2-6-2 16,-3-2 1-16,-7 0-1 15,1-6 0-15,-1-2 8 0,-2 8 6 16,0-5-6-16,2-6-1 16,-5 0-3-1,0 3 1-15,-7 0-2 0,-2 0-1 16,3 2 1 0,0 3-1-16,-7 3 0 0,-5 3 0 15,0-9 0-15,-3 3 0 16,0 1 0-16,-1-1 0 15,-2 5 4-15,3 3 2 16,-6 1-2-16,0 1-1 16,-3 4-1-16,-3-1 1 15,-3 6-2-15,-3-3 2 16,-3 8-2-16,-3 5 2 0,-6 1-4 16,-3 1-2-1,-6 1 2-15,-3 6 2 0,-3-1 2 16,-8 5 1-1,5-4 0-15,3 4 0 0,0-5-2 16,6-5-2-16,3 0 1 16,4-2-1-16,2-6 0 15,3 5 0-15,3-5 0 16,15-8 2 0,5-5-1-16,7-3-1 15,3-5 1-15,0 2-1 16,0 6 0-16,-4 0 6 15,1 5 4-15,0 0-8 16,-6 2 0-16,0 1-2 16,-3 5 2-16,-3 0-3 15,-1 8-2-15,4 3 4 16,-6 7 1-16,0 3 0 16,-3 1 1-16,-3 1-4 0,-6-1 0 15,6 4 3-15,-6-7 3 16,9 4-13-16,-3-7-5 15,9 3-46-15,-3-11-19 16,0 2-17 0</inkml:trace>
  <inkml:trace contextRef="#ctx0" brushRef="#br0" timeOffset="12.039">17525 16693 108 0,'0'-6'41'0,"3"4"-22"0,-3-4-11 16,0 6 13-1,0 0-1-15,3-2 0 16,-3-4 1-16,-3 1-1 0,0-3-11 16,0-2 6-16,-3 4 2 0,-3-2-5 15,-3 0-2-15,-3 0-3 16,-6 3 0-16,-2 0 0 15,-1 2 1-15,-3 3-7 16,-3 3 0-16,0 10-1 16,1 0 2-16,-1 1-3 15,0 17 0-15,-3 1-1 16,7 0 0-16,2 0 6 16,6 5 2-16,0 0 0 15,6 0-1-15,6 2-6 16,3-4 1-16,9-3 2 15,6-3 1-15,6-3 3 0,9-7 1 16,6-1 3-16,8-7 4 16,7-9-2-16,-1-4 1 15,-2-9-1-15,-6-7 0 16,-1 4 2-16,-2-7 4 16,-9-11 1-16,-6 1 1 15,-3 2-3-15,-6-11 0 16,-9-5-1-16,-9 3 3 15,-3-1-2-15,-6 4-1 16,-3 2-8-16,-3 5-5 16,3 11-13-16,-9 2-4 0,4 11-26 15,2 3-12 1,6 5-47-16,0 8-20 0,9-3-3 16</inkml:trace>
  <inkml:trace contextRef="#ctx0" brushRef="#br0" timeOffset="13.039">14522 13129 104 0,'3'-6'41'16,"-1"6"-22"-16,1 0-11 0,-3 0 13 0,6 3 3 15,0 2 3-15,0 6-10 16,3 5-3-16,0 0-8 16,0 2-4-16,0 1 1 0,3 2-4 15,0-5 0-15,-3 0 1 16,3-3 2-16,-3-3 1 15,-3-2 3-15,0 0 8 16,-12-5 8 0,0-3-5-16,0-3-9 15,0-5-5-15,0-2 0 16,0-1 0-16,0-7-1 16,3-4 1-16,0 1 0 15,3 3 1-15,0-1-2 0,3 1 1 16,6 2-4-16,3 0 0 15,0 3-1-15,0 2 0 16,-1 3-5-16,1 0-3 16,0 6-25-16,0-1-12 15,-3 3-42 1</inkml:trace>
  <inkml:trace contextRef="#ctx0" brushRef="#br0" timeOffset="14.039">14775 13105 132 0,'-3'-3'52'0,"6"3"-28"0,2 0-30 16,1 3 8-16,0-1-4 16,6-2 0-16,3 0 6 15,-3 0 5-15,0-2-3 16,3-1-1-16,3-2 0 15,-6 0-1-15,0-1-2 16,-1-2-2-16,-2 0 3 0,0 0-2 16,-6 1-1-16,-3-1 1 15,-3 2 1-15,-3 4 1 0,0-1 3 16,-3 6-5-16,-5 2-1 16,-4 3 2-16,-6 2 3 15,6 6-2 1,3 0 0-16,3 3 1 0,3 2 2 15,3-3 1 1,3 1 1-16,6-3 0 0,9-3 0 16,3 0-4-16,3 1-3 15,0-7-16-15,6-1-7 16,-6-1-47 0,5-2-30-16,-2-3 37 15</inkml:trace>
  <inkml:trace contextRef="#ctx0" brushRef="#br0" timeOffset="15.039">15132 12867 112 0,'-9'-19'44'0,"6"14"-24"0,-12-8-6 16,12 10 15-16,-6-2-5 15,0-1 0-15,0 4-11 16,-3 2-5-16,0 2-5 16,0 4-5-16,1 4-1 0,-1 4 4 15,3 7 1-15,0 3 0 0,6-1 1 16,3 4-4-16,3-1 0 15,0 1 1-15,3-1 2 16,0-2-1-16,0-3 2 16,0 0-24-16,-3-7-11 15,0-4-30 1,-3-2-26-16,0 3 33 16</inkml:trace>
  <inkml:trace contextRef="#ctx0" brushRef="#br0" timeOffset="16.039">14855 13015 212 0,'-15'-8'79'0,"18"5"-42"0,12 1-45 16,-3 2 12-16,-3-3-4 16,3-2 0-16,5-1-3 15,1-2 0-15,3 1-36 16,3 1-14-16,0 1-24 15,3 2-7-15</inkml:trace>
  <inkml:trace contextRef="#ctx0" brushRef="#br0" timeOffset="17.039">15144 12986 184 0,'-3'0'71'0,"9"2"-38"0,3 4-39 0,-6-4 12 15,2 1-4-15,4-3 3 16,0 0 0-16,0 0 2 16,0-3-4-16,0 1-2 0,0-1 2 15,0 0-7-15,0-5-1 16,-3 3 2-16,-3 0 3 16,0 0 1-16,-9-6-3 15,0 3-1 1,-3 3-1-16,-3 5 0 15,-3 2 3-15,0 4 0 16,-6 2-2-16,1 2 2 0,2 1-1 16,6 2-2-16,3 0 5 15,3 1 1-15,6-1 0 16,9 0 1-16,3 0-2 16,3-2-1-16,0-3-15 15,2-3-7-15,1-2-27 16,-3-3-35-1,3-3 18-15</inkml:trace>
  <inkml:trace contextRef="#ctx0" brushRef="#br0" timeOffset="18.039">15295 12957 108 0,'-3'13'41'0,"6"-8"-22"0,9 6-5 0,-6-6 15 15,-3 3-10-15,3 0-3 16,0 0-7-16,0 0-1 16,-3-3-5-16,0 0-2 0,0 1 2 15,-3-6 4-15,0 0 6 16,3 0-3-16,-3-3 0 16,0-2-6-16,0-3-3 15,0-3 2-15,0-5 0 16,0-5-1-16,0 0 1 0,3 2-4 15,0 4 0-15,3 1-1 16,0 1 0-16,0 3-33 16,3 2-15-16,3 2-27 15</inkml:trace>
  <inkml:trace contextRef="#ctx0" brushRef="#br0" timeOffset="19.039">15480 12883 172 0,'0'-3'66'0,"6"6"-36"0,0-3-40 16,0 0 11-16,0 0-1 0,3 0 2 15,3 0 2 1,0-3 0-16,-1 0-2 0,1-2-2 0,-3 0 3 16,0-3 0-16,0 0 1 15,-3 0-7 1,-3 0-2-16,-3 0-5 0,-3 3 1 15,0-1 0-15,-6 4 3 16,-6 2 4-16,0 5 1 16,1 0 1-16,-1 6 0 15,3 0 4-15,3 2 2 16,0-3 2-16,3 4 2 16,3-1-1-16,3 3 2 15,3-3-4-15,3-3 1 16,6 1-7-16,0-3-3 15,3-3-24-15,-1 1-7 0,-2-4-94 32,0-4 64-32</inkml:trace>
  <inkml:trace contextRef="#ctx0" brushRef="#br0" timeOffset="20.039">15632 12822 68 0,'6'13'27'0,"-3"-2"-14"0,0-1-2 15,-3-2 12-15,0-3-1 16,0 1 1-16,3-1-10 16,-3-5-3-16,0 5-2 0,0-5 0 15,0 0-4 1,0 0-3-16,0-2 0 0,0-4-1 0,-3-2 2 15,3-2-3-15,0-3 0 16,3-1 1 0,6-4 2-16,0 2 1 0,-1 3 3 15,1 2-3-15,3 11-2 16,0 5 6-16,0 1 3 16,3 2 1-16,-3 2 1 15,-3 1-6-15,0-1-4 16,0 1-1-16,0 0-1 15,0-4-3-15,-1 1 2 0,1-5-28 16,0-3-10-16,0-3-34 16</inkml:trace>
  <inkml:trace contextRef="#ctx0" brushRef="#br0" timeOffset="21.039">15941 12581 140 0,'-6'-8'55'0,"6"8"-30"0,-6 0-29 16,3 3 8-16,-2 2 0 15,-4 3 5-15,0 2 4 16,-3 4 2-16,0 2-8 16,3 7 5-16,0 4 1 0,3-1-4 0,3-5-1 15,3-2-2-15,3-3 1 16,6 0-4-1,3-6 0-15,3-2-3 0,0-5-3 16,5-3-23-16,4-3-7 16,0-7-50-1</inkml:trace>
  <inkml:trace contextRef="#ctx0" brushRef="#br0" timeOffset="22.039">16022 12623 168 0,'-12'0'66'0,"24"0"-36"0,-3 3-31 0,-3-3 15 16,0 0-4-16,2 0 4 0,1 0-5 15,3 0-3-15,0-3-3 16,0 1 0-16,0-4 2 0,0 1-4 16,-3-3-1-16,0 0 0 15,-3 0 0 1,-3 3 0-16,-3-3 2 0,-3 0 1 15,-3 3 1-15,-3-1-2 16,-3 4-2-16,-3-1 1 16,-3 3-1-16,-3 5-3 15,4 3 2-15,-1 3 1 16,3 2 0-16,3 3 0 16,3 0 2-16,3 0-3 15,6 5 0-15,6 3 1 0,9-3 0 16,0-2 0-16,3-4 2 15,-1-4-17-15,1-3-6 16,0-3-45 0,0-2-42-16,6-11 35 15</inkml:trace>
  <inkml:trace contextRef="#ctx0" brushRef="#br0" timeOffset="23.039">16316 12396 172 0,'-6'-3'66'0,"3"3"-36"0,-2 0-22 15,2 3 16-15,-3-1-6 16,-3 4 0-16,0-1-8 16,-3 3-4-16,3 0-6 15,6 8 0-15,3 2 0 16,3-2 0-16,3 0 0 0,3 0 0 16,3 0-3-1,3 0 0-15,-1-1 4 16,-2 1 1-16,-3-2 13 15,-6-1 7-15,-3 0 4 16,-6 0 2-16,-3 1-15 0,-3-4-8 16,4-2-21-16,-4 0-10 15,3 0-46-15,-12 16-69 32</inkml:trace>
  <inkml:trace contextRef="#ctx0" brushRef="#br0" timeOffset="24.039">15715 12848 124 0,'0'-5'46'0,"15"2"-24"0,-9 3-26 16,-6 0 14-16,3 0-5 16,0 6 5-1,0 1 3-15,0 4-5 0,-3 8 0 16,0 4-4-16,0 6-3 0,0 6 0 16,3 2-1-1,3 13 0-15,3 0 0 0,0-2 2 16,3 2-3-16,5 1-2 15,4-12 2-15,6 1 2 16,6 0 0-16,8-1-1 16,1 1 1-16,3 5 1 0,5-5-1 15,-2-6-1 1,3-2 1-16,-1-6-1 16,4-2 2-16,-1-5 1 0,-5-1 5 15,-6-5 3-15,-4-5-2 16,-5-2 0-16,-6-6-5 15,-3 0-1 1,-6 0-12-16,-4-3-4 0,-2 3-14 16,-3 0-3-16,-3 0-39 15</inkml:trace>
  <inkml:trace contextRef="#ctx0" brushRef="#br0" timeOffset="25.039">16563 13600 140 0,'-3'-16'52'0,"3"32"-28"0,3-8-30 0,0-6 4 15,0 11-1 1,3 1 2-16,0-1 3 15,3 3-1-15,0 2-1 0,0-2 1 16,-3 0-1-16,0 0 0 16,-6 0 4-16,-3 2 5 15,-3-2 15-15,-3 3 7 16,0-3-16-16,-3-3-6 16,0-3-24-16,0 1-8 15,4 0-54-15</inkml:trace>
  <inkml:trace contextRef="#ctx0" brushRef="#br0" timeOffset="26.039">15668 12983 100 0,'-3'0'38'0,"3"5"-20"0,-6 6-17 0,3-3 8 15,-3 5-3-15,0 6-1 16,3 2-1-16,0 5 2 16,0 6-1-16,0 2 0 0,0 3-1 15,3 6 0-15,3-3 0 16,0-3 2-1,3 2 1-15,0 4 1 0,3-1-4 16,-3 11 2-16,2-6 0 16,1 1-2-16,0-6-1 0,6 3 1 15,0 3 0-15,0-8-2 16,0-3 1-16,0-3 7 16,3 1 3-16,-1-1-4 15,7 3-3-15,3 3-3 16,0-3 0-16,9-3 0 15,-4 0 1-15,4-2 0 16,0 3 2-16,-3-6-1 0,8 0 0 16,-2-5-1-1,3-3 2-15,2-3-5 16,1 1-1-16,5-3 4 16,-2-3 5-16,-3 0-5 0,-4 0 0 15,-5-2-2 1,-6 0-2-16,3-3 1 0,-4-1-1 15,-2-1-3-15,-3-1 2 16,0-2-10-16,-3 2-3 16,-4-2-11-16,-2-1-2 15,-3 1-18 1,0 0-49-16,-3-1 9 16</inkml:trace>
  <inkml:trace contextRef="#ctx0" brushRef="#br0" timeOffset="27.039">16662 14264 180 0,'-3'-11'68'0,"6"24"-36"0,0-2-37 16,6 0 7 0,0-1 0-16,2 3-4 15,1 3-1-15,3 0 2 16,-3 3 0-16,0-1 1 0,-3 1 0 0,-3-3 0 16,-3-1 8-16,-6 4 5 15,-3 5 5 1,-3-14 3-16,0 6-11 15,-3-3-3-15,0-2-14 0,-3-3-5 16,3 0-34-16,1-3-15 16,-1 3-17-1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21D-F723-45D0-9CED-CA3CC89A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13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Unicode in C:  http://www.cprogramming.com/tutorial/unicode.html</a:t>
            </a:r>
          </a:p>
          <a:p>
            <a:r>
              <a:rPr lang="en-US" baseline="0" dirty="0"/>
              <a:t>UTF-16:  http://www.oracle.com/us/technologies/java/supplementary-142654.html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http://programmers.stackexchange.com/questions/141834/how-is-a-java-reference-different-from-a-c-pointer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Dereference</a:t>
            </a:r>
            <a:r>
              <a:rPr lang="en-US" baseline="0" dirty="0"/>
              <a:t> behavior includes size of data pulled and interpretation of bits.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implement/enforce this? (particularly</a:t>
            </a:r>
            <a:r>
              <a:rPr lang="en-US" baseline="0" dirty="0"/>
              <a:t> with catching runtime errors)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0873" y="-2231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L27:  Java and C</a:t>
            </a:r>
          </a:p>
        </p:txBody>
      </p:sp>
    </p:spTree>
    <p:extLst>
      <p:ext uri="{BB962C8B-B14F-4D97-AF65-F5344CB8AC3E}">
        <p14:creationId xmlns:p14="http://schemas.microsoft.com/office/powerpoint/2010/main" val="18537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3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image" Target="../media/image16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customXml" Target="../ink/ink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notesSlide" Target="../notesSlides/notesSlide5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4.xml"/><Relationship Id="rId3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17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customXml" Target="../ink/ink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49.xml"/><Relationship Id="rId7" Type="http://schemas.openxmlformats.org/officeDocument/2006/relationships/customXml" Target="../ink/ink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image" Target="../media/image19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customXml" Target="../ink/ink10.xml"/><Relationship Id="rId8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20.png"/><Relationship Id="rId4" Type="http://schemas.openxmlformats.org/officeDocument/2006/relationships/tags" Target="../tags/tag187.xml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6" Type="http://schemas.openxmlformats.org/officeDocument/2006/relationships/image" Target="../media/image21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customXml" Target="../ink/ink12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6" Type="http://schemas.openxmlformats.org/officeDocument/2006/relationships/image" Target="../media/image22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customXml" Target="../ink/ink13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23.pn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customXml" Target="../ink/ink1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customXml" Target="../ink/ink1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25.png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customXml" Target="../ink/ink1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26.png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customXml" Target="../ink/ink17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27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customXml" Target="../ink/ink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28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customXml" Target="../ink/ink19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image" Target="../media/image29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customXml" Target="../ink/ink20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8" Type="http://schemas.openxmlformats.org/officeDocument/2006/relationships/tags" Target="../tags/tag326.xml"/><Relationship Id="rId3" Type="http://schemas.openxmlformats.org/officeDocument/2006/relationships/tags" Target="../tags/tag3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image" Target="../media/image30.png"/><Relationship Id="rId5" Type="http://schemas.openxmlformats.org/officeDocument/2006/relationships/customXml" Target="../ink/ink21.xml"/><Relationship Id="rId4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image" Target="../media/image7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image" Target="../media/image10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image" Target="../media/image6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image" Target="../media/image9.jpe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9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.png"/><Relationship Id="rId8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customXml" Target="../ink/ink4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4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customXml" Target="../ink/ink5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5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Java and C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FA84B-7235-4AA4-9F59-46A768C29EA3}"/>
              </a:ext>
            </a:extLst>
          </p:cNvPr>
          <p:cNvSpPr txBox="1"/>
          <p:nvPr/>
        </p:nvSpPr>
        <p:spPr>
          <a:xfrm>
            <a:off x="3972257" y="602336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https://xkcd.com/835/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A8267-E9D0-4389-9EBA-22A8D68D2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77" y="1774825"/>
            <a:ext cx="5852160" cy="4248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C77656-3E0C-427F-8A1F-416EECA093C2}"/>
                  </a:ext>
                </a:extLst>
              </p14:cNvPr>
              <p14:cNvContentPartPr/>
              <p14:nvPr/>
            </p14:nvContentPartPr>
            <p14:xfrm>
              <a:off x="2933640" y="2277360"/>
              <a:ext cx="3035880" cy="341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C77656-3E0C-427F-8A1F-416EECA093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280" y="2268000"/>
                <a:ext cx="3054600" cy="34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27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Characters &amp;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sz="2400" dirty="0"/>
              <a:t>Two-byte Unicode instead of ASCII</a:t>
            </a:r>
          </a:p>
          <a:p>
            <a:pPr lvl="1"/>
            <a:r>
              <a:rPr lang="en-US" sz="2000" dirty="0"/>
              <a:t>Represents most of the world’s alphabets</a:t>
            </a:r>
          </a:p>
          <a:p>
            <a:r>
              <a:rPr lang="en-US" sz="2400" dirty="0"/>
              <a:t>String not bounded by 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sz="2400" dirty="0"/>
              <a:t> (null character)</a:t>
            </a:r>
          </a:p>
          <a:p>
            <a:pPr lvl="1"/>
            <a:r>
              <a:rPr lang="en-US" sz="2000" dirty="0"/>
              <a:t>Bounded by hidden length field at beginning of string</a:t>
            </a:r>
          </a:p>
          <a:p>
            <a:r>
              <a:rPr lang="en-US" sz="2400" dirty="0"/>
              <a:t>All String objects read-only (vs. </a:t>
            </a:r>
            <a:r>
              <a:rPr lang="en-US" sz="2400" dirty="0" err="1"/>
              <a:t>StringBuffer</a:t>
            </a:r>
            <a:r>
              <a:rPr lang="en-US" sz="2400" dirty="0"/>
              <a:t>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192" y="384048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string “CSE351”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5920" y="4663440"/>
            <a:ext cx="3246120" cy="772110"/>
            <a:chOff x="1645920" y="4754880"/>
            <a:chExt cx="3246120" cy="772110"/>
          </a:xfrm>
        </p:grpSpPr>
        <p:sp>
          <p:nvSpPr>
            <p:cNvPr id="7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288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97680" y="475488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45920" y="51206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5740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9184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4028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5176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6324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7472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862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26280" y="5121096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sp>
        <p:nvSpPr>
          <p:cNvPr id="3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(ASCII)</a:t>
            </a: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7784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(Unicode)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5920" y="5669280"/>
            <a:ext cx="6949440" cy="768096"/>
            <a:chOff x="1645920" y="5669280"/>
            <a:chExt cx="6949440" cy="768096"/>
          </a:xfrm>
        </p:grpSpPr>
        <p:sp>
          <p:nvSpPr>
            <p:cNvPr id="13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669280"/>
              <a:ext cx="164592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747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62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976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206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321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550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665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780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5895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0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4592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3776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EDA164-CAC6-40AD-A208-5026080C7E6B}"/>
                  </a:ext>
                </a:extLst>
              </p14:cNvPr>
              <p14:cNvContentPartPr/>
              <p14:nvPr/>
            </p14:nvContentPartPr>
            <p14:xfrm>
              <a:off x="1903680" y="3774600"/>
              <a:ext cx="7054560" cy="2749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EDA164-CAC6-40AD-A208-5026080C7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94320" y="3765240"/>
                <a:ext cx="7073280" cy="27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6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Data structures (objects) are always stored by reference, never stored “inline”</a:t>
            </a:r>
          </a:p>
          <a:p>
            <a:pPr lvl="1"/>
            <a:r>
              <a:rPr lang="en-US" sz="2000" dirty="0"/>
              <a:t>Include complex data types (arrays, other objects, etc.) using references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" y="2468880"/>
            <a:ext cx="3474720" cy="25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“inline” as part of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520" y="2926080"/>
            <a:ext cx="34747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7760" y="2468880"/>
            <a:ext cx="3365500" cy="2579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by reference in object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7760" y="2926080"/>
            <a:ext cx="347472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int[3];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" y="5669280"/>
              <a:ext cx="2834640" cy="763305"/>
              <a:chOff x="640080" y="5486400"/>
              <a:chExt cx="2834640" cy="763305"/>
            </a:xfrm>
          </p:grpSpPr>
          <p:sp>
            <p:nvSpPr>
              <p:cNvPr id="30" name="Rectangle 1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22960" y="548640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34440" y="5486400"/>
                <a:ext cx="123444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68880" y="548640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008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515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89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189316" y="5376672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13" name="Group 12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37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51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57D078F-4EB7-4901-A1EE-6BCBFE6C8DE5}"/>
                  </a:ext>
                </a:extLst>
              </p14:cNvPr>
              <p14:cNvContentPartPr/>
              <p14:nvPr/>
            </p14:nvContentPartPr>
            <p14:xfrm>
              <a:off x="1108800" y="3757680"/>
              <a:ext cx="7907400" cy="2710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57D078F-4EB7-4901-A1EE-6BCBFE6C8D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9440" y="3748320"/>
                <a:ext cx="7926120" cy="27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Pointer/reference fields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sz="2400" dirty="0"/>
              <a:t>In C, we have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/>
              <a:t>” and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/>
              <a:t>” for field selection depending on whether we have a pointer to a </a:t>
            </a:r>
            <a:r>
              <a:rPr lang="en-US" sz="2400" dirty="0" err="1"/>
              <a:t>struct</a:t>
            </a:r>
            <a:r>
              <a:rPr lang="en-US" sz="2400" dirty="0"/>
              <a:t> or a </a:t>
            </a:r>
            <a:r>
              <a:rPr lang="en-US" sz="2400" dirty="0" err="1"/>
              <a:t>struct</a:t>
            </a:r>
            <a:endParaRPr lang="en-US" sz="2400" dirty="0"/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(*r).a</a:t>
            </a:r>
            <a:r>
              <a:rPr lang="en-US" sz="2000" b="1" dirty="0">
                <a:latin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is so common it becomes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r-&gt;a</a:t>
            </a:r>
          </a:p>
          <a:p>
            <a:r>
              <a:rPr lang="en-US" sz="2400" dirty="0"/>
              <a:t>In Java, </a:t>
            </a:r>
            <a:r>
              <a:rPr lang="en-US" sz="2400" i="1" dirty="0">
                <a:solidFill>
                  <a:srgbClr val="C00000"/>
                </a:solidFill>
              </a:rPr>
              <a:t>all non-primitive variables are references to objects</a:t>
            </a:r>
          </a:p>
          <a:p>
            <a:pPr lvl="1"/>
            <a:r>
              <a:rPr lang="en-US" sz="2000" dirty="0"/>
              <a:t>We always use </a:t>
            </a:r>
            <a:r>
              <a:rPr lang="en-US" sz="200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r.a</a:t>
            </a:r>
            <a:r>
              <a:rPr lang="en-US" sz="2000" dirty="0"/>
              <a:t> notation</a:t>
            </a:r>
          </a:p>
          <a:p>
            <a:pPr lvl="1"/>
            <a:r>
              <a:rPr lang="en-US" sz="2000" dirty="0"/>
              <a:t>But really follow reference to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/>
              <a:t> with offset to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/>
              <a:t>, just like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r-&gt;a</a:t>
            </a:r>
            <a:r>
              <a:rPr lang="en-US" sz="2000" dirty="0"/>
              <a:t> in C</a:t>
            </a:r>
            <a:endParaRPr lang="en-US" sz="200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So no Java field needs more than 8 bytes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75488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r2;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r-&gt;a[2]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r-&gt;p = &amp;r2;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4754880"/>
            <a:ext cx="2286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r.a[2]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r2;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411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29768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Java: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B79F17-EE2D-4B10-AA65-B98C9C7F8C4B}"/>
                  </a:ext>
                </a:extLst>
              </p14:cNvPr>
              <p14:cNvContentPartPr/>
              <p14:nvPr/>
            </p14:nvContentPartPr>
            <p14:xfrm>
              <a:off x="1149480" y="3725280"/>
              <a:ext cx="5175000" cy="2886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B79F17-EE2D-4B10-AA65-B98C9C7F8C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0120" y="3715920"/>
                <a:ext cx="5193720" cy="29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41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Pointers/References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Pointers</a:t>
            </a:r>
            <a:r>
              <a:rPr lang="en-US" sz="2400" dirty="0"/>
              <a:t> in C can point to any memory address</a:t>
            </a:r>
          </a:p>
          <a:p>
            <a:r>
              <a:rPr lang="en-US" sz="2400" i="1" dirty="0"/>
              <a:t>References</a:t>
            </a:r>
            <a:r>
              <a:rPr lang="en-US" sz="2400" dirty="0"/>
              <a:t> in Java can only point to [the starts of] objects</a:t>
            </a:r>
          </a:p>
          <a:p>
            <a:pPr lvl="1"/>
            <a:r>
              <a:rPr lang="en-US" sz="2000" dirty="0"/>
              <a:t>Can only be dereferenced to access a field or element of that object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92608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rec*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some_fn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(&amp;(r-&gt;a[1])); </a:t>
            </a:r>
            <a:r>
              <a:rPr lang="en-US" sz="1800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0560" y="292608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some_fn(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  <a:r>
              <a:rPr lang="en-US" sz="1800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ref, index</a:t>
            </a:r>
          </a:p>
        </p:txBody>
      </p:sp>
      <p:cxnSp>
        <p:nvCxnSpPr>
          <p:cNvPr id="47" name="Straight Arrow Connector 46"/>
          <p:cNvCxnSpPr/>
          <p:nvPr>
            <p:custDataLst>
              <p:tags r:id="rId6"/>
            </p:custDataLst>
          </p:nvPr>
        </p:nvCxnSpPr>
        <p:spPr bwMode="auto">
          <a:xfrm>
            <a:off x="5870448" y="4919472"/>
            <a:ext cx="987552" cy="12070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endCxn id="93" idx="0"/>
          </p:cNvCxnSpPr>
          <p:nvPr>
            <p:custDataLst>
              <p:tags r:id="rId7"/>
            </p:custDataLst>
          </p:nvPr>
        </p:nvCxnSpPr>
        <p:spPr bwMode="auto">
          <a:xfrm>
            <a:off x="1645920" y="4919472"/>
            <a:ext cx="205740" cy="7498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365760" y="4846320"/>
            <a:ext cx="365760" cy="461665"/>
          </a:xfrm>
          <a:prstGeom prst="rect">
            <a:avLst/>
          </a:prstGeom>
          <a:noFill/>
        </p:spPr>
        <p:txBody>
          <a:bodyPr wrap="none" lIns="0" rIns="0" rtlCol="0">
            <a:norm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42" name="TextBox 41"/>
          <p:cNvSpPr txBox="1"/>
          <p:nvPr>
            <p:custDataLst>
              <p:tags r:id="rId9"/>
            </p:custDataLst>
          </p:nvPr>
        </p:nvSpPr>
        <p:spPr>
          <a:xfrm>
            <a:off x="4303810" y="4846320"/>
            <a:ext cx="369012" cy="461665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cxnSp>
        <p:nvCxnSpPr>
          <p:cNvPr id="44" name="Straight Arrow Connector 43"/>
          <p:cNvCxnSpPr>
            <a:stCxn id="4" idx="2"/>
          </p:cNvCxnSpPr>
          <p:nvPr>
            <p:custDataLst>
              <p:tags r:id="rId10"/>
            </p:custDataLst>
          </p:nvPr>
        </p:nvCxnSpPr>
        <p:spPr bwMode="auto">
          <a:xfrm>
            <a:off x="548640" y="5307985"/>
            <a:ext cx="274320" cy="3577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endCxn id="86" idx="1"/>
          </p:cNvCxnSpPr>
          <p:nvPr>
            <p:custDataLst>
              <p:tags r:id="rId11"/>
            </p:custDataLst>
          </p:nvPr>
        </p:nvCxnSpPr>
        <p:spPr bwMode="auto">
          <a:xfrm>
            <a:off x="4544020" y="5312664"/>
            <a:ext cx="393740" cy="1965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7877176" y="5303520"/>
            <a:ext cx="657224" cy="795164"/>
            <a:chOff x="7877176" y="5303520"/>
            <a:chExt cx="657224" cy="795164"/>
          </a:xfrm>
        </p:grpSpPr>
        <p:cxnSp>
          <p:nvCxnSpPr>
            <p:cNvPr id="39" name="Straight Arrow Connector 38"/>
            <p:cNvCxnSpPr/>
            <p:nvPr>
              <p:custDataLst>
                <p:tags r:id="rId32"/>
              </p:custDataLst>
            </p:nvPr>
          </p:nvCxnSpPr>
          <p:spPr bwMode="auto">
            <a:xfrm flipH="1">
              <a:off x="7877176" y="5303520"/>
              <a:ext cx="657224" cy="795164"/>
            </a:xfrm>
            <a:prstGeom prst="straightConnector1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9320062">
              <a:off x="8041280" y="5304529"/>
              <a:ext cx="409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sp>
          <p:nvSpPr>
            <p:cNvPr id="9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40080" y="5376672"/>
              <a:ext cx="3291840" cy="1055913"/>
              <a:chOff x="640080" y="5376672"/>
              <a:chExt cx="3291840" cy="105591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40080" y="5669280"/>
                <a:ext cx="2834640" cy="763305"/>
                <a:chOff x="640080" y="5486400"/>
                <a:chExt cx="2834640" cy="763305"/>
              </a:xfrm>
            </p:grpSpPr>
            <p:sp>
              <p:nvSpPr>
                <p:cNvPr id="69" name="Rectangle 1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22960" y="5486400"/>
                  <a:ext cx="411480" cy="4114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endPara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34440" y="5486400"/>
                  <a:ext cx="123444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68880" y="5486400"/>
                  <a:ext cx="822960" cy="411480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64008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515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8600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16</a:t>
                  </a:r>
                </a:p>
              </p:txBody>
            </p:sp>
            <p:sp>
              <p:nvSpPr>
                <p:cNvPr id="75" name="Rectangle 1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089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24</a:t>
                  </a:r>
                </a:p>
              </p:txBody>
            </p:sp>
          </p:grpSp>
          <p:sp>
            <p:nvSpPr>
              <p:cNvPr id="52" name="Freeform 51"/>
              <p:cNvSpPr/>
              <p:nvPr/>
            </p:nvSpPr>
            <p:spPr bwMode="auto">
              <a:xfrm>
                <a:off x="3189316" y="5376672"/>
                <a:ext cx="742604" cy="492462"/>
              </a:xfrm>
              <a:custGeom>
                <a:avLst/>
                <a:gdLst>
                  <a:gd name="connsiteX0" fmla="*/ 0 w 742604"/>
                  <a:gd name="connsiteY0" fmla="*/ 492462 h 492462"/>
                  <a:gd name="connsiteX1" fmla="*/ 188422 w 742604"/>
                  <a:gd name="connsiteY1" fmla="*/ 54658 h 492462"/>
                  <a:gd name="connsiteX2" fmla="*/ 742604 w 742604"/>
                  <a:gd name="connsiteY2" fmla="*/ 21407 h 49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604" h="492462">
                    <a:moveTo>
                      <a:pt x="0" y="492462"/>
                    </a:moveTo>
                    <a:cubicBezTo>
                      <a:pt x="32327" y="312814"/>
                      <a:pt x="64655" y="133167"/>
                      <a:pt x="188422" y="54658"/>
                    </a:cubicBezTo>
                    <a:cubicBezTo>
                      <a:pt x="312189" y="-23851"/>
                      <a:pt x="527396" y="-1222"/>
                      <a:pt x="742604" y="21407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77" name="Group 76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86" name="Rectangle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90" name="Rectangle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91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effectLst>
                      <a:glow rad="1016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92" name="Rectangle 1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81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[3]</a:t>
                </a:r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79" name="Freeform 78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480560" y="251460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Java: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5760" y="251460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DD21F0-F4AF-403A-A4B8-786DF39DD013}"/>
                  </a:ext>
                </a:extLst>
              </p14:cNvPr>
              <p14:cNvContentPartPr/>
              <p14:nvPr/>
            </p14:nvContentPartPr>
            <p14:xfrm>
              <a:off x="1549080" y="4820760"/>
              <a:ext cx="7512120" cy="506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DD21F0-F4AF-403A-A4B8-786DF39DD01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39720" y="4811400"/>
                <a:ext cx="7530840" cy="5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Casting in C (example from Lab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Can cast any pointer into any other pointer</a:t>
            </a:r>
          </a:p>
          <a:p>
            <a:pPr lvl="1"/>
            <a:r>
              <a:rPr lang="en-US" sz="2000" dirty="0"/>
              <a:t>Changes dereference and arithmetic behavior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063" y="2194560"/>
            <a:ext cx="6393419" cy="36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sizeAndTags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( 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9081" y="4206240"/>
            <a:ext cx="4548569" cy="1084608"/>
            <a:chOff x="4079081" y="4015585"/>
            <a:chExt cx="4548569" cy="1084608"/>
          </a:xfrm>
        </p:grpSpPr>
        <p:cxnSp>
          <p:nvCxnSpPr>
            <p:cNvPr id="15" name="Straight Arrow Connector 14"/>
            <p:cNvCxnSpPr>
              <a:stCxn id="11" idx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079081" y="4427065"/>
              <a:ext cx="2354009" cy="67312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6433090" y="4015585"/>
              <a:ext cx="2194560" cy="82296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back into </a:t>
              </a:r>
              <a:r>
                <a:rPr lang="en-US" sz="1600" dirty="0" err="1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use as </a:t>
              </a:r>
              <a:r>
                <a:rPr lang="en-US" sz="1600" dirty="0" err="1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err="1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struct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18811" y="3108960"/>
            <a:ext cx="3308839" cy="2161508"/>
            <a:chOff x="5318811" y="2991706"/>
            <a:chExt cx="3308839" cy="2161508"/>
          </a:xfrm>
        </p:grpSpPr>
        <p:cxnSp>
          <p:nvCxnSpPr>
            <p:cNvPr id="8" name="Straight Arrow Connector 7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318811" y="3615794"/>
              <a:ext cx="1232130" cy="153742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lumMod val="95000"/>
                </a:schemeClr>
              </a:glo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6433090" y="2991706"/>
              <a:ext cx="2194560" cy="64008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into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do unscaled addition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520" y="6126480"/>
            <a:ext cx="6766560" cy="765870"/>
            <a:chOff x="731520" y="4572000"/>
            <a:chExt cx="6766560" cy="765870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4572000"/>
              <a:ext cx="1234440" cy="411480"/>
              <a:chOff x="914400" y="4572000"/>
              <a:chExt cx="1234440" cy="41148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148840" y="4572000"/>
              <a:ext cx="5349240" cy="41148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1520" y="4937760"/>
              <a:ext cx="1600200" cy="400110"/>
              <a:chOff x="731520" y="4937760"/>
              <a:chExt cx="1600200" cy="40011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4300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152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5448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596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023360" y="6126480"/>
            <a:ext cx="1417320" cy="765870"/>
            <a:chOff x="4023360" y="4572000"/>
            <a:chExt cx="1417320" cy="765870"/>
          </a:xfrm>
        </p:grpSpPr>
        <p:grpSp>
          <p:nvGrpSpPr>
            <p:cNvPr id="55" name="Group 54"/>
            <p:cNvGrpSpPr/>
            <p:nvPr/>
          </p:nvGrpSpPr>
          <p:grpSpPr>
            <a:xfrm>
              <a:off x="4206240" y="4572000"/>
              <a:ext cx="1234440" cy="411480"/>
              <a:chOff x="914400" y="4572000"/>
              <a:chExt cx="1234440" cy="41148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023360" y="4937760"/>
              <a:ext cx="365760" cy="400110"/>
            </a:xfrm>
            <a:prstGeom prst="rect">
              <a:avLst/>
            </a:prstGeom>
            <a:noFill/>
          </p:spPr>
          <p:txBody>
            <a:bodyPr wrap="none" lIns="0" rIns="0" rtlCol="0" anchor="ctr" anchorCtr="0">
              <a:norm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sp>
        <p:nvSpPr>
          <p:cNvPr id="27" name="Freeform 26"/>
          <p:cNvSpPr/>
          <p:nvPr/>
        </p:nvSpPr>
        <p:spPr bwMode="auto">
          <a:xfrm>
            <a:off x="1133856" y="5525193"/>
            <a:ext cx="4754880" cy="587432"/>
          </a:xfrm>
          <a:custGeom>
            <a:avLst/>
            <a:gdLst>
              <a:gd name="connsiteX0" fmla="*/ 4849091 w 4851556"/>
              <a:gd name="connsiteY0" fmla="*/ 0 h 587432"/>
              <a:gd name="connsiteX1" fmla="*/ 4189614 w 4851556"/>
              <a:gd name="connsiteY1" fmla="*/ 299258 h 587432"/>
              <a:gd name="connsiteX2" fmla="*/ 770313 w 4851556"/>
              <a:gd name="connsiteY2" fmla="*/ 376843 h 587432"/>
              <a:gd name="connsiteX3" fmla="*/ 0 w 4851556"/>
              <a:gd name="connsiteY3" fmla="*/ 587432 h 58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556" h="587432">
                <a:moveTo>
                  <a:pt x="4849091" y="0"/>
                </a:moveTo>
                <a:cubicBezTo>
                  <a:pt x="4859250" y="118225"/>
                  <a:pt x="4869410" y="236451"/>
                  <a:pt x="4189614" y="299258"/>
                </a:cubicBezTo>
                <a:cubicBezTo>
                  <a:pt x="3509818" y="362065"/>
                  <a:pt x="1468582" y="328814"/>
                  <a:pt x="770313" y="376843"/>
                </a:cubicBezTo>
                <a:cubicBezTo>
                  <a:pt x="72044" y="424872"/>
                  <a:pt x="122844" y="549563"/>
                  <a:pt x="0" y="5874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939636" y="5547360"/>
            <a:ext cx="2449484" cy="570807"/>
          </a:xfrm>
          <a:custGeom>
            <a:avLst/>
            <a:gdLst>
              <a:gd name="connsiteX0" fmla="*/ 0 w 2449484"/>
              <a:gd name="connsiteY0" fmla="*/ 0 h 570807"/>
              <a:gd name="connsiteX1" fmla="*/ 936568 w 2449484"/>
              <a:gd name="connsiteY1" fmla="*/ 227215 h 570807"/>
              <a:gd name="connsiteX2" fmla="*/ 2044931 w 2449484"/>
              <a:gd name="connsiteY2" fmla="*/ 243840 h 570807"/>
              <a:gd name="connsiteX3" fmla="*/ 2449484 w 2449484"/>
              <a:gd name="connsiteY3" fmla="*/ 570807 h 5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84" h="570807">
                <a:moveTo>
                  <a:pt x="0" y="0"/>
                </a:moveTo>
                <a:cubicBezTo>
                  <a:pt x="297873" y="93287"/>
                  <a:pt x="595746" y="186575"/>
                  <a:pt x="936568" y="227215"/>
                </a:cubicBezTo>
                <a:cubicBezTo>
                  <a:pt x="1277390" y="267855"/>
                  <a:pt x="1792778" y="186575"/>
                  <a:pt x="2044931" y="243840"/>
                </a:cubicBezTo>
                <a:cubicBezTo>
                  <a:pt x="2297084" y="301105"/>
                  <a:pt x="2373284" y="435956"/>
                  <a:pt x="2449484" y="57080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>
            <a:glow rad="254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AFDE910-0D58-42EA-97FC-A049CA5C6478}"/>
                  </a:ext>
                </a:extLst>
              </p14:cNvPr>
              <p14:cNvContentPartPr/>
              <p14:nvPr/>
            </p14:nvContentPartPr>
            <p14:xfrm>
              <a:off x="6382800" y="5485320"/>
              <a:ext cx="1506960" cy="334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AFDE910-0D58-42EA-97FC-A049CA5C64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3440" y="5475960"/>
                <a:ext cx="152568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Type-safe casting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/>
              <a:t>Can only cast compatible object references</a:t>
            </a:r>
          </a:p>
          <a:p>
            <a:pPr lvl="1"/>
            <a:r>
              <a:rPr lang="en-US" sz="2000" dirty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65760" y="3017520"/>
            <a:ext cx="853776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c5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16" name="Rectangle 1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21" name="Straight Arrow Connector 20"/>
            <p:cNvCxnSpPr>
              <a:stCxn id="20" idx="3"/>
              <a:endCxn id="1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3"/>
              <a:endCxn id="18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6" idx="3"/>
              <a:endCxn id="1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8FAC3B-1B57-462B-9B9A-F30EBECE50B2}"/>
                  </a:ext>
                </a:extLst>
              </p14:cNvPr>
              <p14:cNvContentPartPr/>
              <p14:nvPr/>
            </p14:nvContentPartPr>
            <p14:xfrm>
              <a:off x="1060560" y="1417320"/>
              <a:ext cx="5321520" cy="5079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8FAC3B-1B57-462B-9B9A-F30EBECE50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1200" y="1407960"/>
                <a:ext cx="5340240" cy="50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7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365760" y="3017520"/>
            <a:ext cx="73152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c5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Type-safe casting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/>
              <a:t>Can only cast compatible object references</a:t>
            </a:r>
          </a:p>
          <a:p>
            <a:pPr lvl="1"/>
            <a:r>
              <a:rPr lang="en-US" sz="2000" dirty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6" name="Rectangle 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3840480" y="416052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297680" y="3986784"/>
            <a:ext cx="4754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alibri" pitchFamily="34" charset="0"/>
              </a:rPr>
              <a:t>Everything needed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latin typeface="Calibri" pitchFamily="34" charset="0"/>
              </a:rPr>
              <a:t> also in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alibri" pitchFamily="34" charset="0"/>
              </a:rPr>
              <a:t> is declared as type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Incompatible type – elements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not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(siblings)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Wrong direction – elements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wheels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error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contain all elements in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propellers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>
                <a:latin typeface="Calibri" pitchFamily="34" charset="0"/>
              </a:rPr>
              <a:t> refers to 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latin typeface="Calibri" pitchFamily="34" charset="0"/>
              </a:rPr>
              <a:t> at </a:t>
            </a:r>
            <a:r>
              <a:rPr lang="en-US" sz="1600" i="1" dirty="0">
                <a:latin typeface="Calibri" pitchFamily="34" charset="0"/>
              </a:rPr>
              <a:t>runtime</a:t>
            </a:r>
            <a:endParaRPr lang="en-US" sz="1600" dirty="0">
              <a:latin typeface="Calibri" pitchFamily="34" charset="0"/>
            </a:endParaRP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Unconvertable types –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declared as type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840480" y="440740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40480" y="465429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840480" y="513892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840480" y="562356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840480" y="6108192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840480" y="634593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5E80D-5830-49D6-B612-FBE99C27DA4C}"/>
                  </a:ext>
                </a:extLst>
              </p14:cNvPr>
              <p14:cNvContentPartPr/>
              <p14:nvPr/>
            </p14:nvContentPartPr>
            <p14:xfrm>
              <a:off x="136800" y="2646000"/>
              <a:ext cx="3728160" cy="3690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5E80D-5830-49D6-B612-FBE99C27DA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7440" y="2636640"/>
                <a:ext cx="3746880" cy="37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Object Definitions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822960" y="1362456"/>
            <a:ext cx="5880924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x = 0;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y = 0;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&amp;&amp; (y ==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 bwMode="auto">
          <a:xfrm flipH="1">
            <a:off x="3200400" y="2042393"/>
            <a:ext cx="365760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>
            <p:custDataLst>
              <p:tags r:id="rId5"/>
            </p:custDataLst>
          </p:nvPr>
        </p:nvCxnSpPr>
        <p:spPr bwMode="auto">
          <a:xfrm flipH="1">
            <a:off x="2651760" y="2770632"/>
            <a:ext cx="420624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1"/>
          </p:cNvCxnSpPr>
          <p:nvPr>
            <p:custDataLst>
              <p:tags r:id="rId6"/>
            </p:custDataLst>
          </p:nvPr>
        </p:nvCxnSpPr>
        <p:spPr bwMode="auto">
          <a:xfrm flipH="1">
            <a:off x="4265618" y="5833506"/>
            <a:ext cx="259238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6858000" y="258775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6858000" y="185623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858000" y="438912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method(s)</a:t>
            </a: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6858000" y="564884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6400800" y="4097828"/>
            <a:ext cx="457200" cy="945227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2651760" y="1722353"/>
            <a:ext cx="457200" cy="640080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1136BD-F42C-4EB4-B173-42017179CC09}"/>
                  </a:ext>
                </a:extLst>
              </p14:cNvPr>
              <p14:cNvContentPartPr/>
              <p14:nvPr/>
            </p14:nvContentPartPr>
            <p14:xfrm>
              <a:off x="2423520" y="5988240"/>
              <a:ext cx="469800" cy="3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1136BD-F42C-4EB4-B173-42017179CC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4160" y="5978880"/>
                <a:ext cx="48852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61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Objects and Method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451470"/>
            <a:ext cx="8366760" cy="210312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Virtual method table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vtable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Like a jump table for instance (“virtual”) methods plus other class info</a:t>
            </a:r>
            <a:endParaRPr lang="en-US" sz="2000" i="1" dirty="0"/>
          </a:p>
          <a:p>
            <a:pPr lvl="1"/>
            <a:r>
              <a:rPr lang="en-US" sz="2000" dirty="0"/>
              <a:t>One table per class</a:t>
            </a:r>
          </a:p>
          <a:p>
            <a:pPr lvl="1"/>
            <a:r>
              <a:rPr lang="en-US" sz="2000" dirty="0"/>
              <a:t>Each object instance contains a </a:t>
            </a:r>
            <a:r>
              <a:rPr lang="en-US" sz="2000" i="1" dirty="0" err="1">
                <a:solidFill>
                  <a:srgbClr val="FF0000"/>
                </a:solidFill>
              </a:rPr>
              <a:t>vtable</a:t>
            </a:r>
            <a:r>
              <a:rPr lang="en-US" sz="2000" i="1" dirty="0">
                <a:solidFill>
                  <a:srgbClr val="FF0000"/>
                </a:solidFill>
              </a:rPr>
              <a:t> pointer (</a:t>
            </a:r>
            <a:r>
              <a:rPr lang="en-US" sz="2000" i="1" dirty="0" err="1">
                <a:solidFill>
                  <a:srgbClr val="FF0000"/>
                </a:solidFill>
              </a:rPr>
              <a:t>vptr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i="1" dirty="0"/>
              <a:t>Object header</a:t>
            </a:r>
            <a:r>
              <a:rPr lang="en-US" sz="2400" dirty="0"/>
              <a:t> : GC info, hashing info, lock info, etc.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6953" y="2377440"/>
            <a:ext cx="8817029" cy="1087312"/>
            <a:chOff x="226953" y="2194651"/>
            <a:chExt cx="8817029" cy="1087312"/>
          </a:xfrm>
        </p:grpSpPr>
        <p:sp>
          <p:nvSpPr>
            <p:cNvPr id="11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40726" y="219553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6417" y="2194651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Curved Connector 16"/>
            <p:cNvCxnSpPr/>
            <p:nvPr>
              <p:custDataLst>
                <p:tags r:id="rId22"/>
              </p:custDataLst>
            </p:nvPr>
          </p:nvCxnSpPr>
          <p:spPr bwMode="auto">
            <a:xfrm>
              <a:off x="3500980" y="2450816"/>
              <a:ext cx="886758" cy="635025"/>
            </a:xfrm>
            <a:prstGeom prst="curvedConnector3">
              <a:avLst>
                <a:gd name="adj1" fmla="val -21605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22" name="Curved Connector 21"/>
            <p:cNvCxnSpPr/>
            <p:nvPr>
              <p:custDataLst>
                <p:tags r:id="rId23"/>
              </p:custDataLst>
            </p:nvPr>
          </p:nvCxnSpPr>
          <p:spPr bwMode="auto">
            <a:xfrm>
              <a:off x="4851906" y="2448189"/>
              <a:ext cx="1838962" cy="436511"/>
            </a:xfrm>
            <a:prstGeom prst="curvedConnector3">
              <a:avLst>
                <a:gd name="adj1" fmla="val 74881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89230" y="2870483"/>
              <a:ext cx="1946804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Point()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698651" y="2866023"/>
              <a:ext cx="2345331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26"/>
              </p:custDataLst>
            </p:nvPr>
          </p:nvSpPr>
          <p:spPr>
            <a:xfrm>
              <a:off x="226953" y="2207600"/>
              <a:ext cx="2690929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for class </a:t>
              </a:r>
              <a:r>
                <a:rPr lang="en-US" sz="200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93" y="3291840"/>
            <a:ext cx="8276787" cy="815311"/>
            <a:chOff x="135693" y="3108960"/>
            <a:chExt cx="8276787" cy="815311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5693" y="3246120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1453" y="347472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731520" y="3108960"/>
              <a:ext cx="7680960" cy="815311"/>
              <a:chOff x="731520" y="1059209"/>
              <a:chExt cx="7680960" cy="815311"/>
            </a:xfrm>
          </p:grpSpPr>
          <p:sp>
            <p:nvSpPr>
              <p:cNvPr id="40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</a:p>
            </p:txBody>
          </p:sp>
          <p:sp>
            <p:nvSpPr>
              <p:cNvPr id="44" name="Rectangle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</p:grpSp>
      <p:cxnSp>
        <p:nvCxnSpPr>
          <p:cNvPr id="28" name="Straight Arrow Connector 27"/>
          <p:cNvCxnSpPr/>
          <p:nvPr>
            <p:custDataLst>
              <p:tags r:id="rId4"/>
            </p:custDataLst>
          </p:nvPr>
        </p:nvCxnSpPr>
        <p:spPr bwMode="auto">
          <a:xfrm flipH="1" flipV="1">
            <a:off x="2917882" y="2788920"/>
            <a:ext cx="8198" cy="10017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137160" y="1280160"/>
            <a:ext cx="8275320" cy="815311"/>
            <a:chOff x="137160" y="1097280"/>
            <a:chExt cx="8275320" cy="815311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7160" y="124069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1097280"/>
              <a:ext cx="7680960" cy="815311"/>
              <a:chOff x="731520" y="1059209"/>
              <a:chExt cx="7680960" cy="815311"/>
            </a:xfrm>
          </p:grpSpPr>
          <p:sp>
            <p:nvSpPr>
              <p:cNvPr id="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</a:p>
            </p:txBody>
          </p:sp>
          <p:sp>
            <p:nvSpPr>
              <p:cNvPr id="39" name="Rectangle 38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  <p:cxnSp>
          <p:nvCxnSpPr>
            <p:cNvPr id="45" name="Straight Arrow Connector 44"/>
            <p:cNvCxnSpPr/>
            <p:nvPr>
              <p:custDataLst>
                <p:tags r:id="rId7"/>
              </p:custDataLst>
            </p:nvPr>
          </p:nvCxnSpPr>
          <p:spPr bwMode="auto">
            <a:xfrm>
              <a:off x="502920" y="146304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cxnSp>
        <p:nvCxnSpPr>
          <p:cNvPr id="9" name="Straight Arrow Connector 8"/>
          <p:cNvCxnSpPr/>
          <p:nvPr>
            <p:custDataLst>
              <p:tags r:id="rId5"/>
            </p:custDataLst>
          </p:nvPr>
        </p:nvCxnSpPr>
        <p:spPr bwMode="auto">
          <a:xfrm flipH="1">
            <a:off x="2917882" y="2002536"/>
            <a:ext cx="8200" cy="3683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3783DAB-D076-4F13-B413-2B76A78642F7}"/>
                  </a:ext>
                </a:extLst>
              </p14:cNvPr>
              <p14:cNvContentPartPr/>
              <p14:nvPr/>
            </p14:nvContentPartPr>
            <p14:xfrm>
              <a:off x="63720" y="1358280"/>
              <a:ext cx="5384160" cy="2833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3783DAB-D076-4F13-B413-2B76A78642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360" y="1348920"/>
                <a:ext cx="5402880" cy="28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02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b="1" dirty="0"/>
              <a:t>When we call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/>
              <a:t>:  </a:t>
            </a:r>
            <a:r>
              <a:rPr lang="en-US" sz="2400" dirty="0"/>
              <a:t>allocate space for object (data fields and references), initialize to zero/null, and run constructor method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65760" y="2743200"/>
            <a:ext cx="3217547" cy="1197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 = new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749040" y="2743200"/>
            <a:ext cx="500970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(1,sizeof(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p-&gt;header = ...;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Point_vtable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[0](p);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65760" y="2276856"/>
            <a:ext cx="32004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7160" y="4297680"/>
            <a:ext cx="8906822" cy="2184592"/>
            <a:chOff x="137160" y="1280160"/>
            <a:chExt cx="8906822" cy="2184592"/>
          </a:xfrm>
        </p:grpSpPr>
        <p:grpSp>
          <p:nvGrpSpPr>
            <p:cNvPr id="28" name="Group 27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2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1" name="Curved Connector 30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32" name="Curved Connector 31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33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  <p:sp>
            <p:nvSpPr>
              <p:cNvPr id="35" name="TextBox 3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7600"/>
                <a:ext cx="2690929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2000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40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1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vptr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2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</a:p>
              </p:txBody>
            </p:sp>
            <p:sp>
              <p:nvSpPr>
                <p:cNvPr id="44" name="Rectangle 4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856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39" name="Straight Arrow Connector 38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45" name="Straight Arrow Connector 44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3749040" y="2276856"/>
            <a:ext cx="50292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DC6918-CFFA-40BF-904E-18867D6B8A23}"/>
                  </a:ext>
                </a:extLst>
              </p14:cNvPr>
              <p14:cNvContentPartPr/>
              <p14:nvPr/>
            </p14:nvContentPartPr>
            <p14:xfrm>
              <a:off x="1784880" y="2467800"/>
              <a:ext cx="6864840" cy="3899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DC6918-CFFA-40BF-904E-18867D6B8A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75520" y="2458440"/>
                <a:ext cx="688356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5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Lab 5 due Friday (12/6)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Hard deadline on Sunday (12/8) – 1 late day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Course evaluations now open</a:t>
                </a:r>
              </a:p>
              <a:p>
                <a:pPr lvl="1"/>
                <a:r>
                  <a:rPr lang="en-US" dirty="0"/>
                  <a:t>See Piazza post @597 for links (separate for </a:t>
                </a:r>
                <a:r>
                  <a:rPr lang="en-US" dirty="0" err="1"/>
                  <a:t>Lec</a:t>
                </a:r>
                <a:r>
                  <a:rPr lang="en-US" dirty="0"/>
                  <a:t> and Sec)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Final Exam:  </a:t>
                </a:r>
                <a:r>
                  <a:rPr lang="en-US" dirty="0"/>
                  <a:t>Tue, 12/10, 12:30-2:20 pm in KNE 120</a:t>
                </a:r>
              </a:p>
              <a:p>
                <a:pPr lvl="1"/>
                <a:r>
                  <a:rPr lang="en-US" u="sng" dirty="0"/>
                  <a:t>Review Session</a:t>
                </a:r>
                <a:r>
                  <a:rPr lang="en-US" dirty="0"/>
                  <a:t>:  Sun, 12/8, 3:30 – 6 pm in SAV 260</a:t>
                </a:r>
              </a:p>
              <a:p>
                <a:pPr lvl="1"/>
                <a:r>
                  <a:rPr lang="en-US" dirty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11” cheat sheets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u="sng" dirty="0"/>
              <a:t>Static</a:t>
            </a:r>
            <a:r>
              <a:rPr lang="en-US" sz="2400" dirty="0"/>
              <a:t> methods are just like functions</a:t>
            </a:r>
          </a:p>
          <a:p>
            <a:r>
              <a:rPr lang="en-US" sz="2400" u="sng" dirty="0"/>
              <a:t>Instance</a:t>
            </a:r>
            <a:r>
              <a:rPr lang="en-US" sz="2400" dirty="0"/>
              <a:t> methods: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Can refer to </a:t>
            </a:r>
            <a:r>
              <a:rPr lang="en-US" sz="2000" i="1" dirty="0"/>
              <a:t>this;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Have an implicit first parameter for </a:t>
            </a:r>
            <a:r>
              <a:rPr lang="en-US" sz="2000" i="1" dirty="0"/>
              <a:t>this; </a:t>
            </a:r>
            <a:r>
              <a:rPr lang="en-US" sz="2000" dirty="0"/>
              <a:t>and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Can be overridden in subclasses</a:t>
            </a:r>
          </a:p>
          <a:p>
            <a:r>
              <a:rPr lang="en-US" sz="2400" dirty="0"/>
              <a:t>The code to run when calling an instance method is chosen </a:t>
            </a:r>
            <a:r>
              <a:rPr lang="en-US" sz="2400" i="1" dirty="0">
                <a:solidFill>
                  <a:srgbClr val="FF0000"/>
                </a:solidFill>
              </a:rPr>
              <a:t>at runtime</a:t>
            </a:r>
            <a:r>
              <a:rPr lang="en-US" sz="2400" dirty="0"/>
              <a:t> by lookup in the </a:t>
            </a:r>
            <a:r>
              <a:rPr lang="en-US" sz="2400" dirty="0" err="1"/>
              <a:t>vtable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5029200" y="4389120"/>
            <a:ext cx="280076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9144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0292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822960" y="4937760"/>
            <a:ext cx="7456219" cy="1828800"/>
            <a:chOff x="137160" y="1280160"/>
            <a:chExt cx="8906822" cy="2184592"/>
          </a:xfrm>
        </p:grpSpPr>
        <p:grpSp>
          <p:nvGrpSpPr>
            <p:cNvPr id="49" name="Group 48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60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62" name="Curved Connector 61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63" name="Curved Connector 62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64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1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5445"/>
                <a:ext cx="2613027" cy="40441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1600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52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55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vptr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7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8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</a:p>
              </p:txBody>
            </p:sp>
            <p:sp>
              <p:nvSpPr>
                <p:cNvPr id="59" name="Rectangle 5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43765" cy="404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54" name="Straight Arrow Connector 53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51" name="Straight Arrow Connector 50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7AE965-AA30-4120-BC7C-A8391F2FB0F1}"/>
                  </a:ext>
                </a:extLst>
              </p14:cNvPr>
              <p14:cNvContentPartPr/>
              <p14:nvPr/>
            </p14:nvContentPartPr>
            <p14:xfrm>
              <a:off x="2288520" y="2155680"/>
              <a:ext cx="6032520" cy="4438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7AE965-AA30-4120-BC7C-A8391F2FB0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79160" y="2146320"/>
                <a:ext cx="6051240" cy="44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09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Subclassing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sz="2400" dirty="0"/>
              <a:t>Where does “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400" dirty="0"/>
              <a:t>” go?  At end of fields of 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fields are always in the same place, so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code can run on 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ThreeDPoint</a:t>
            </a:r>
            <a:r>
              <a:rPr lang="en-US" sz="2000" dirty="0"/>
              <a:t> objects without modification</a:t>
            </a:r>
          </a:p>
          <a:p>
            <a:r>
              <a:rPr lang="en-US" sz="2400" dirty="0"/>
              <a:t>Where does pointer to code for two new methods go?</a:t>
            </a:r>
          </a:p>
          <a:p>
            <a:pPr lvl="1"/>
            <a:r>
              <a:rPr lang="en-US" sz="2000" dirty="0"/>
              <a:t>No constructor, so use default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constructor</a:t>
            </a:r>
          </a:p>
          <a:p>
            <a:pPr lvl="1"/>
            <a:r>
              <a:rPr lang="en-US" sz="2000" dirty="0"/>
              <a:t>To override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samePlace</a:t>
            </a:r>
            <a:r>
              <a:rPr lang="en-US" sz="2000" dirty="0"/>
              <a:t>”, use same </a:t>
            </a:r>
            <a:r>
              <a:rPr lang="en-US" sz="2000" dirty="0" err="1"/>
              <a:t>vtable</a:t>
            </a:r>
            <a:r>
              <a:rPr lang="en-US" sz="2000" dirty="0"/>
              <a:t> position</a:t>
            </a:r>
          </a:p>
          <a:p>
            <a:pPr lvl="1"/>
            <a:r>
              <a:rPr lang="en-US" sz="2000" dirty="0"/>
              <a:t>Add new pointer at end of </a:t>
            </a:r>
            <a:r>
              <a:rPr lang="en-US" sz="2000" dirty="0" err="1"/>
              <a:t>vtable</a:t>
            </a:r>
            <a:r>
              <a:rPr lang="en-US" sz="2000" dirty="0"/>
              <a:t> for new method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sayHi</a:t>
            </a:r>
            <a:r>
              <a:rPr lang="en-US" sz="2000" dirty="0"/>
              <a:t>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93BB72-6157-4010-94E0-95BFD554035D}"/>
                  </a:ext>
                </a:extLst>
              </p14:cNvPr>
              <p14:cNvContentPartPr/>
              <p14:nvPr/>
            </p14:nvContentPartPr>
            <p14:xfrm>
              <a:off x="1643040" y="1593360"/>
              <a:ext cx="5390280" cy="1652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93BB72-6157-4010-94E0-95BFD55403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4040" y="1584000"/>
                <a:ext cx="5409000" cy="16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15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Subclassing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5250638" y="6217549"/>
            <a:ext cx="1441485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code for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3052567" y="6221717"/>
            <a:ext cx="1392945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code for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16408" y="4612536"/>
            <a:ext cx="2490232" cy="577564"/>
            <a:chOff x="6214172" y="3295545"/>
            <a:chExt cx="2490232" cy="577564"/>
          </a:xfrm>
        </p:grpSpPr>
        <p:cxnSp>
          <p:nvCxnSpPr>
            <p:cNvPr id="33" name="Straight Arrow Connector 32"/>
            <p:cNvCxnSpPr/>
            <p:nvPr>
              <p:custDataLst>
                <p:tags r:id="rId20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21"/>
              </p:custDataLst>
            </p:nvPr>
          </p:nvSpPr>
          <p:spPr>
            <a:xfrm>
              <a:off x="6214172" y="3295545"/>
              <a:ext cx="249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p:sp>
        <p:nvSpPr>
          <p:cNvPr id="46" name="TextBox 45"/>
          <p:cNvSpPr txBox="1"/>
          <p:nvPr>
            <p:custDataLst>
              <p:tags r:id="rId5"/>
            </p:custDataLst>
          </p:nvPr>
        </p:nvSpPr>
        <p:spPr>
          <a:xfrm>
            <a:off x="7798594" y="4787037"/>
            <a:ext cx="1040606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 for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31520" y="3840480"/>
            <a:ext cx="7498080" cy="710225"/>
            <a:chOff x="731520" y="4846320"/>
            <a:chExt cx="7498080" cy="710225"/>
          </a:xfrm>
        </p:grpSpPr>
        <p:sp>
          <p:nvSpPr>
            <p:cNvPr id="4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50" name="Rectangle 49"/>
            <p:cNvSpPr/>
            <p:nvPr>
              <p:custDataLst>
                <p:tags r:id="rId18"/>
              </p:custDataLst>
            </p:nvPr>
          </p:nvSpPr>
          <p:spPr>
            <a:xfrm>
              <a:off x="731520" y="4846320"/>
              <a:ext cx="2183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ThreeDPoint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" y="5212080"/>
            <a:ext cx="7360920" cy="584775"/>
            <a:chOff x="45720" y="5849223"/>
            <a:chExt cx="7360920" cy="584775"/>
          </a:xfrm>
        </p:grpSpPr>
        <p:sp>
          <p:nvSpPr>
            <p:cNvPr id="4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6888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constructor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2"/>
              </p:custDataLst>
            </p:nvPr>
          </p:nvSpPr>
          <p:spPr>
            <a:xfrm>
              <a:off x="45720" y="5849223"/>
              <a:ext cx="2490425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for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Three</a:t>
              </a:r>
              <a:r>
                <a:rPr lang="en-US" sz="1600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DPoint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(not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6072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3" name="Straight Arrow Connector 52"/>
          <p:cNvCxnSpPr/>
          <p:nvPr>
            <p:custDataLst>
              <p:tags r:id="rId7"/>
            </p:custDataLst>
          </p:nvPr>
        </p:nvCxnSpPr>
        <p:spPr bwMode="auto">
          <a:xfrm flipH="1">
            <a:off x="2549805" y="4377886"/>
            <a:ext cx="648317" cy="8340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3749040" y="5389837"/>
            <a:ext cx="302363" cy="842356"/>
          </a:xfrm>
          <a:custGeom>
            <a:avLst/>
            <a:gdLst>
              <a:gd name="connsiteX0" fmla="*/ 282633 w 302363"/>
              <a:gd name="connsiteY0" fmla="*/ 0 h 842356"/>
              <a:gd name="connsiteX1" fmla="*/ 282633 w 302363"/>
              <a:gd name="connsiteY1" fmla="*/ 371301 h 842356"/>
              <a:gd name="connsiteX2" fmla="*/ 77586 w 302363"/>
              <a:gd name="connsiteY2" fmla="*/ 604058 h 842356"/>
              <a:gd name="connsiteX3" fmla="*/ 0 w 302363"/>
              <a:gd name="connsiteY3" fmla="*/ 842356 h 84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3" h="842356">
                <a:moveTo>
                  <a:pt x="282633" y="0"/>
                </a:moveTo>
                <a:cubicBezTo>
                  <a:pt x="299720" y="135312"/>
                  <a:pt x="316808" y="270625"/>
                  <a:pt x="282633" y="371301"/>
                </a:cubicBezTo>
                <a:cubicBezTo>
                  <a:pt x="248458" y="471977"/>
                  <a:pt x="124692" y="525549"/>
                  <a:pt x="77586" y="604058"/>
                </a:cubicBezTo>
                <a:cubicBezTo>
                  <a:pt x="30480" y="682567"/>
                  <a:pt x="15240" y="762461"/>
                  <a:pt x="0" y="84235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69280" y="5387249"/>
            <a:ext cx="310342" cy="814648"/>
          </a:xfrm>
          <a:custGeom>
            <a:avLst/>
            <a:gdLst>
              <a:gd name="connsiteX0" fmla="*/ 11084 w 310342"/>
              <a:gd name="connsiteY0" fmla="*/ 0 h 814648"/>
              <a:gd name="connsiteX1" fmla="*/ 22167 w 310342"/>
              <a:gd name="connsiteY1" fmla="*/ 382386 h 814648"/>
              <a:gd name="connsiteX2" fmla="*/ 210589 w 310342"/>
              <a:gd name="connsiteY2" fmla="*/ 570808 h 814648"/>
              <a:gd name="connsiteX3" fmla="*/ 310342 w 310342"/>
              <a:gd name="connsiteY3" fmla="*/ 814648 h 8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42" h="814648">
                <a:moveTo>
                  <a:pt x="11084" y="0"/>
                </a:moveTo>
                <a:cubicBezTo>
                  <a:pt x="0" y="143625"/>
                  <a:pt x="-11084" y="287251"/>
                  <a:pt x="22167" y="382386"/>
                </a:cubicBezTo>
                <a:cubicBezTo>
                  <a:pt x="55418" y="477521"/>
                  <a:pt x="162560" y="498764"/>
                  <a:pt x="210589" y="570808"/>
                </a:cubicBezTo>
                <a:cubicBezTo>
                  <a:pt x="258618" y="642852"/>
                  <a:pt x="284480" y="728750"/>
                  <a:pt x="310342" y="81464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15200" y="5024194"/>
            <a:ext cx="515389" cy="363055"/>
          </a:xfrm>
          <a:custGeom>
            <a:avLst/>
            <a:gdLst>
              <a:gd name="connsiteX0" fmla="*/ 0 w 515389"/>
              <a:gd name="connsiteY0" fmla="*/ 363055 h 363055"/>
              <a:gd name="connsiteX1" fmla="*/ 110837 w 515389"/>
              <a:gd name="connsiteY1" fmla="*/ 52713 h 363055"/>
              <a:gd name="connsiteX2" fmla="*/ 515389 w 515389"/>
              <a:gd name="connsiteY2" fmla="*/ 2837 h 3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89" h="363055">
                <a:moveTo>
                  <a:pt x="0" y="363055"/>
                </a:moveTo>
                <a:cubicBezTo>
                  <a:pt x="12469" y="237902"/>
                  <a:pt x="24939" y="112749"/>
                  <a:pt x="110837" y="52713"/>
                </a:cubicBezTo>
                <a:cubicBezTo>
                  <a:pt x="196735" y="-7323"/>
                  <a:pt x="356062" y="-2243"/>
                  <a:pt x="515389" y="283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83680" y="3577845"/>
            <a:ext cx="1938800" cy="577564"/>
            <a:chOff x="6489887" y="3295545"/>
            <a:chExt cx="1938800" cy="577564"/>
          </a:xfrm>
        </p:grpSpPr>
        <p:cxnSp>
          <p:nvCxnSpPr>
            <p:cNvPr id="55" name="Straight Arrow Connector 54"/>
            <p:cNvCxnSpPr/>
            <p:nvPr>
              <p:custDataLst>
                <p:tags r:id="rId8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>
              <p:custDataLst>
                <p:tags r:id="rId9"/>
              </p:custDataLst>
            </p:nvPr>
          </p:nvSpPr>
          <p:spPr>
            <a:xfrm>
              <a:off x="6489887" y="3295545"/>
              <a:ext cx="1938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A1F8C0-C610-4E61-9929-B800B24D7117}"/>
                  </a:ext>
                </a:extLst>
              </p14:cNvPr>
              <p14:cNvContentPartPr/>
              <p14:nvPr/>
            </p14:nvContentPartPr>
            <p14:xfrm>
              <a:off x="4199040" y="4481640"/>
              <a:ext cx="2694240" cy="126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A1F8C0-C610-4E61-9929-B800B24D71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9680" y="4472280"/>
                <a:ext cx="2712960" cy="12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1386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vtable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Dynamic Dispatch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2183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ThreeDPoint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1440" y="4572000"/>
            <a:ext cx="6446520" cy="411480"/>
            <a:chOff x="91440" y="5849223"/>
            <a:chExt cx="6446520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91440" y="5870241"/>
              <a:ext cx="2396746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ThreeDPoint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6D58EC-3779-4FD9-B34E-373DB4584E8F}"/>
                  </a:ext>
                </a:extLst>
              </p14:cNvPr>
              <p14:cNvContentPartPr/>
              <p14:nvPr/>
            </p14:nvContentPartPr>
            <p14:xfrm>
              <a:off x="376920" y="1715400"/>
              <a:ext cx="5437440" cy="467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6D58EC-3779-4FD9-B34E-373DB4584E8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7560" y="1706040"/>
                <a:ext cx="5456160" cy="46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29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Ta-da!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CSE143, it may have seemed “magic” that an </a:t>
            </a:r>
            <a:r>
              <a:rPr lang="en-US" i="1" dirty="0"/>
              <a:t>inherited</a:t>
            </a:r>
            <a:r>
              <a:rPr lang="en-US" dirty="0"/>
              <a:t> method could call an </a:t>
            </a:r>
            <a:r>
              <a:rPr lang="en-US" i="1" dirty="0"/>
              <a:t>overridden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You were tested on this endlessly</a:t>
            </a:r>
          </a:p>
          <a:p>
            <a:pPr lvl="1"/>
            <a:endParaRPr lang="en-US" dirty="0"/>
          </a:p>
          <a:p>
            <a:pPr>
              <a:tabLst>
                <a:tab pos="2289175" algn="l"/>
              </a:tabLst>
            </a:pPr>
            <a:r>
              <a:rPr lang="en-US" dirty="0"/>
              <a:t>The “trick” in the implementation is this part: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p,q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In the body of the pointed-to code, any calls to (other) methods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will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Dispatch determined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, not the class that defined a 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/>
              <a:t>Assume</a:t>
            </a:r>
            <a:r>
              <a:rPr lang="en-US" sz="2200" dirty="0"/>
              <a:t>:  64-bit pointers, Java objects aligned to 8 B with 8-B header</a:t>
            </a:r>
          </a:p>
          <a:p>
            <a:r>
              <a:rPr lang="en-US" sz="2400" dirty="0"/>
              <a:t>What are the sizes of the things being pointed at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ptr_c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24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651760"/>
            <a:ext cx="365760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6320" y="2651760"/>
            <a:ext cx="3657600" cy="18440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"hi";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F4C2BE-23D3-4643-BB62-1026AD7A4FE0}"/>
                  </a:ext>
                </a:extLst>
              </p14:cNvPr>
              <p14:cNvContentPartPr/>
              <p14:nvPr/>
            </p14:nvContentPartPr>
            <p14:xfrm>
              <a:off x="267480" y="1811520"/>
              <a:ext cx="8684280" cy="4979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F4C2BE-23D3-4643-BB62-1026AD7A4F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20" y="1802160"/>
                <a:ext cx="8703000" cy="49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93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304800"/>
            <a:ext cx="7770351" cy="762000"/>
          </a:xfrm>
        </p:spPr>
        <p:txBody>
          <a:bodyPr/>
          <a:lstStyle/>
          <a:p>
            <a:r>
              <a:rPr lang="en-US" dirty="0"/>
              <a:t>We made it! </a:t>
            </a:r>
            <a:r>
              <a:rPr lang="en-US" dirty="0">
                <a:sym typeface="Wingdings" panose="05000000000000000000" pitchFamily="2" charset="2"/>
              </a:rPr>
              <a:t>☺ 😎 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109637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vs.</a:t>
            </a:r>
            <a:r>
              <a:rPr lang="en-US" dirty="0"/>
              <a:t>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Reconnecting to Java (hello CSE143!)</a:t>
            </a:r>
          </a:p>
          <a:p>
            <a:pPr lvl="1"/>
            <a:r>
              <a:rPr lang="en-US" dirty="0"/>
              <a:t>But now you know a lot more about what really happens when we execute programs</a:t>
            </a:r>
          </a:p>
          <a:p>
            <a:pPr lvl="2"/>
            <a:endParaRPr lang="en-US" dirty="0"/>
          </a:p>
          <a:p>
            <a:r>
              <a:rPr lang="en-US" dirty="0"/>
              <a:t>We</a:t>
            </a:r>
            <a:r>
              <a:rPr lang="fr-FR" dirty="0"/>
              <a:t>’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learned</a:t>
            </a:r>
            <a:r>
              <a:rPr lang="fr-FR" dirty="0"/>
              <a:t> about the </a:t>
            </a:r>
            <a:r>
              <a:rPr lang="fr-FR" dirty="0" err="1"/>
              <a:t>following</a:t>
            </a:r>
            <a:r>
              <a:rPr lang="fr-FR" dirty="0"/>
              <a:t> items in C;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we’ll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look </a:t>
            </a:r>
            <a:r>
              <a:rPr lang="fr-FR" dirty="0" err="1"/>
              <a:t>like</a:t>
            </a:r>
            <a:r>
              <a:rPr lang="fr-FR" dirty="0"/>
              <a:t> for Java:</a:t>
            </a:r>
          </a:p>
          <a:p>
            <a:pPr lvl="1"/>
            <a:r>
              <a:rPr lang="en-US" dirty="0"/>
              <a:t>Representation of data</a:t>
            </a:r>
          </a:p>
          <a:p>
            <a:pPr lvl="1"/>
            <a:r>
              <a:rPr lang="en-US" dirty="0"/>
              <a:t>Pointers / references</a:t>
            </a:r>
          </a:p>
          <a:p>
            <a:pPr lvl="1"/>
            <a:r>
              <a:rPr lang="en-US" dirty="0"/>
              <a:t>Casting</a:t>
            </a:r>
          </a:p>
          <a:p>
            <a:pPr lvl="1"/>
            <a:r>
              <a:rPr lang="en-US" dirty="0"/>
              <a:t>Function / method calls including dynamic dispatch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B9F4DE-35B6-418D-B9D1-B37FF1F8C203}"/>
                  </a:ext>
                </a:extLst>
              </p14:cNvPr>
              <p14:cNvContentPartPr/>
              <p14:nvPr/>
            </p14:nvContentPartPr>
            <p14:xfrm>
              <a:off x="516240" y="3980520"/>
              <a:ext cx="434160" cy="1804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B9F4DE-35B6-418D-B9D1-B37FF1F8C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880" y="3971160"/>
                <a:ext cx="452880" cy="18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 Colliding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CSE351 has given you a “really different feeling” about what computers do and how programs execute</a:t>
            </a:r>
          </a:p>
          <a:p>
            <a:pPr lvl="2"/>
            <a:endParaRPr lang="en-US" dirty="0"/>
          </a:p>
          <a:p>
            <a:r>
              <a:rPr lang="en-US" dirty="0"/>
              <a:t>We have occasionally contrasted to Java, but CSE143 may still feel like “a different world”</a:t>
            </a:r>
          </a:p>
          <a:p>
            <a:pPr lvl="1"/>
            <a:r>
              <a:rPr lang="en-US" dirty="0"/>
              <a:t>It’s not – it’s just a higher-level of abstraction</a:t>
            </a:r>
          </a:p>
          <a:p>
            <a:pPr lvl="1"/>
            <a:r>
              <a:rPr lang="en-US" dirty="0"/>
              <a:t>Connect these levels via </a:t>
            </a:r>
            <a:r>
              <a:rPr lang="en-US" u="sng" dirty="0"/>
              <a:t>how-one-could-implement-Java</a:t>
            </a:r>
            <a:r>
              <a:rPr lang="en-US" dirty="0"/>
              <a:t> in 351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606CA6-90C4-466A-AD88-EA5BFE9AA2D3}"/>
                  </a:ext>
                </a:extLst>
              </p14:cNvPr>
              <p14:cNvContentPartPr/>
              <p14:nvPr/>
            </p14:nvContentPartPr>
            <p14:xfrm>
              <a:off x="3977280" y="3972960"/>
              <a:ext cx="302400" cy="25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606CA6-90C4-466A-AD88-EA5BFE9AA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7920" y="3963600"/>
                <a:ext cx="32112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3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Meta-point to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None of the data representations we are going to talk about are </a:t>
            </a:r>
            <a:r>
              <a:rPr lang="en-US" i="1" u="sng" dirty="0">
                <a:solidFill>
                  <a:srgbClr val="C00000"/>
                </a:solidFill>
              </a:rPr>
              <a:t>guaranteed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by Java </a:t>
            </a:r>
          </a:p>
          <a:p>
            <a:pPr lvl="2"/>
            <a:endParaRPr lang="en-US" dirty="0"/>
          </a:p>
          <a:p>
            <a:r>
              <a:rPr lang="en-US" dirty="0"/>
              <a:t>In fact, the language simply provides an </a:t>
            </a:r>
            <a:r>
              <a:rPr lang="en-US" i="1" u="sng" dirty="0">
                <a:solidFill>
                  <a:srgbClr val="C00000"/>
                </a:solidFill>
              </a:rPr>
              <a:t>abstraction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(Java language specification)</a:t>
            </a:r>
            <a:endParaRPr lang="en-US" u="sng" dirty="0"/>
          </a:p>
          <a:p>
            <a:pPr lvl="1"/>
            <a:r>
              <a:rPr lang="en-US" dirty="0"/>
              <a:t>Tells us how code should behave for different language constructs, but we can't easily tell how things are really represented</a:t>
            </a:r>
          </a:p>
          <a:p>
            <a:pPr lvl="1"/>
            <a:r>
              <a:rPr lang="en-US" dirty="0"/>
              <a:t>But it is important to understand an</a:t>
            </a:r>
            <a:r>
              <a:rPr lang="en-US" i="1" dirty="0"/>
              <a:t> </a:t>
            </a:r>
            <a:r>
              <a:rPr lang="en-US" i="1" u="sng" dirty="0">
                <a:solidFill>
                  <a:srgbClr val="C00000"/>
                </a:solidFill>
              </a:rPr>
              <a:t>implementation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of the lower levels – useful in thinking about your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Integers, floats, doubles, pointers – same as C</a:t>
            </a:r>
          </a:p>
          <a:p>
            <a:pPr lvl="1"/>
            <a:r>
              <a:rPr lang="en-US" dirty="0"/>
              <a:t>“Pointers” are called “references” in Java, but are much more constrained than C’s general pointers</a:t>
            </a:r>
          </a:p>
          <a:p>
            <a:pPr lvl="1"/>
            <a:r>
              <a:rPr lang="en-US" dirty="0"/>
              <a:t>Java’s portability-guarantee fixes the sizes of all types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is 4 bytes in Java regardless of machine</a:t>
            </a:r>
          </a:p>
          <a:p>
            <a:pPr lvl="1"/>
            <a:r>
              <a:rPr lang="en-US" dirty="0"/>
              <a:t>No unsigned types to avoid conversion pitfalls</a:t>
            </a:r>
          </a:p>
          <a:p>
            <a:pPr lvl="2"/>
            <a:r>
              <a:rPr lang="en-US" dirty="0"/>
              <a:t>Added some useful methods in Java 8 (also use bigger signed types)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is typically represented as </a:t>
            </a:r>
            <a:r>
              <a:rPr lang="en-US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but “you can’t tell”</a:t>
            </a:r>
          </a:p>
          <a:p>
            <a:r>
              <a:rPr lang="en-US" dirty="0"/>
              <a:t>Much more interesting: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Characters and strings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834640"/>
          </a:xfrm>
        </p:spPr>
        <p:txBody>
          <a:bodyPr/>
          <a:lstStyle/>
          <a:p>
            <a:r>
              <a:rPr lang="en-US" sz="2400" dirty="0"/>
              <a:t>Every element initialized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i="1" dirty="0"/>
              <a:t> </a:t>
            </a:r>
            <a:r>
              <a:rPr lang="en-US" sz="2000" dirty="0"/>
              <a:t>returns value of this field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Since it has this info, what can it do?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31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sp>
          <p:nvSpPr>
            <p:cNvPr id="42" name="Rectangle 1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3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4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5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6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48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666A49-1184-4635-9980-6F3F03BC2F03}"/>
                  </a:ext>
                </a:extLst>
              </p14:cNvPr>
              <p14:cNvContentPartPr/>
              <p14:nvPr/>
            </p14:nvContentPartPr>
            <p14:xfrm>
              <a:off x="1867320" y="5961600"/>
              <a:ext cx="41040" cy="99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666A49-1184-4635-9980-6F3F03BC2F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7960" y="5952240"/>
                <a:ext cx="597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520617-829A-4E2F-B46F-30C07834AC45}"/>
                  </a:ext>
                </a:extLst>
              </p14:cNvPr>
              <p14:cNvContentPartPr/>
              <p14:nvPr/>
            </p14:nvContentPartPr>
            <p14:xfrm>
              <a:off x="236520" y="4548240"/>
              <a:ext cx="5802840" cy="2050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520617-829A-4E2F-B46F-30C07834AC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7160" y="4538880"/>
                <a:ext cx="5821560" cy="20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93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834640"/>
          </a:xfrm>
        </p:spPr>
        <p:txBody>
          <a:bodyPr/>
          <a:lstStyle/>
          <a:p>
            <a:r>
              <a:rPr lang="en-US" sz="2400" dirty="0"/>
              <a:t>Every element initialized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dirty="0"/>
              <a:t> returns value of this field</a:t>
            </a:r>
          </a:p>
          <a:p>
            <a:r>
              <a:rPr lang="en-US" sz="2400" dirty="0"/>
              <a:t>Every access triggers a </a:t>
            </a:r>
            <a:r>
              <a:rPr lang="en-US" sz="2400" u="sng" dirty="0"/>
              <a:t>bounds-check</a:t>
            </a:r>
          </a:p>
          <a:p>
            <a:pPr lvl="1"/>
            <a:r>
              <a:rPr lang="en-US" sz="2000" dirty="0"/>
              <a:t>Code is added to ensure the index is within bounds</a:t>
            </a:r>
          </a:p>
          <a:p>
            <a:pPr lvl="1"/>
            <a:r>
              <a:rPr lang="en-US" sz="2000" dirty="0"/>
              <a:t>Exception if out-of-bounds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3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9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sp>
          <p:nvSpPr>
            <p:cNvPr id="35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6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7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8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9" name="Rectangle 1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4846320" y="4297680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speed up bounds-checking: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Length field is likely in cache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Compiler may store length field in register for loops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Compiler may prove that some checks are redundant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18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27" name="Rectangl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658C4E5-CAD5-49D3-94DF-3341F317398B}"/>
                  </a:ext>
                </a:extLst>
              </p14:cNvPr>
              <p14:cNvContentPartPr/>
              <p14:nvPr/>
            </p14:nvContentPartPr>
            <p14:xfrm>
              <a:off x="740160" y="5447520"/>
              <a:ext cx="2556000" cy="861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658C4E5-CAD5-49D3-94DF-3341F31739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0800" y="5438160"/>
                <a:ext cx="2574720" cy="8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4495</TotalTime>
  <Words>2425</Words>
  <Application>Microsoft Office PowerPoint</Application>
  <PresentationFormat>On-screen Show (4:3)</PresentationFormat>
  <Paragraphs>618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Java and C CSE 351 Autumn 2019</vt:lpstr>
      <vt:lpstr>Administrivia</vt:lpstr>
      <vt:lpstr>Roadmap</vt:lpstr>
      <vt:lpstr>Java vs. C</vt:lpstr>
      <vt:lpstr>Worlds Colliding</vt:lpstr>
      <vt:lpstr>Meta-point to this lecture</vt:lpstr>
      <vt:lpstr>Data in Java</vt:lpstr>
      <vt:lpstr>Data in Java:  Arrays</vt:lpstr>
      <vt:lpstr>Data in Java:  Arrays</vt:lpstr>
      <vt:lpstr>Data in Java:  Characters &amp; Strings</vt:lpstr>
      <vt:lpstr>Data in Java:  Objects</vt:lpstr>
      <vt:lpstr>Pointer/reference fields and variables</vt:lpstr>
      <vt:lpstr>Pointers/References</vt:lpstr>
      <vt:lpstr>Casting in C (example from Lab 5)</vt:lpstr>
      <vt:lpstr>Type-safe casting in Java</vt:lpstr>
      <vt:lpstr>Type-safe casting in Java</vt:lpstr>
      <vt:lpstr>Java Object Definitions</vt:lpstr>
      <vt:lpstr>Java Objects and Method Dispatch</vt:lpstr>
      <vt:lpstr>Java Constructors</vt:lpstr>
      <vt:lpstr>Java Methods</vt:lpstr>
      <vt:lpstr>Subclassing</vt:lpstr>
      <vt:lpstr>Subclassing</vt:lpstr>
      <vt:lpstr>Dynamic Dispatch</vt:lpstr>
      <vt:lpstr>Ta-da!</vt:lpstr>
      <vt:lpstr>Practice Question</vt:lpstr>
      <vt:lpstr>We made it! ☺ 😎 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and C I CSE 351 Autumn 2016</dc:title>
  <dc:creator>Justin Hsia</dc:creator>
  <cp:lastModifiedBy>jhsia</cp:lastModifiedBy>
  <cp:revision>109</cp:revision>
  <cp:lastPrinted>2019-12-02T08:27:19Z</cp:lastPrinted>
  <dcterms:created xsi:type="dcterms:W3CDTF">2016-12-03T05:53:10Z</dcterms:created>
  <dcterms:modified xsi:type="dcterms:W3CDTF">2019-12-03T00:02:32Z</dcterms:modified>
</cp:coreProperties>
</file>