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xml" ContentType="application/vnd.openxmlformats-officedocument.presentationml.notesSlide+xml"/>
  <Override PartName="/ppt/ink/ink2.xml" ContentType="application/inkml+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3.xml" ContentType="application/vnd.openxmlformats-officedocument.presentationml.notesSlide+xml"/>
  <Override PartName="/ppt/ink/ink3.xml" ContentType="application/inkml+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4.xml" ContentType="application/vnd.openxmlformats-officedocument.presentationml.notesSlide+xml"/>
  <Override PartName="/ppt/ink/ink4.xml" ContentType="application/inkml+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ink/ink5.xml" ContentType="application/inkml+xml"/>
  <Override PartName="/ppt/notesSlides/notesSlide5.xml" ContentType="application/vnd.openxmlformats-officedocument.presentationml.notesSlide+xml"/>
  <Override PartName="/ppt/ink/ink6.xml" ContentType="application/inkml+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ink/ink7.xml" ContentType="application/inkml+xml"/>
  <Override PartName="/ppt/tags/tag382.xml" ContentType="application/vnd.openxmlformats-officedocument.presentationml.tags+xml"/>
  <Override PartName="/ppt/ink/ink8.xml" ContentType="application/inkml+xml"/>
  <Override PartName="/ppt/ink/ink9.xml" ContentType="application/inkml+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notesSlides/notesSlide6.xml" ContentType="application/vnd.openxmlformats-officedocument.presentationml.notesSlide+xml"/>
  <Override PartName="/ppt/ink/ink10.xml" ContentType="application/inkml+xml"/>
  <Override PartName="/ppt/tags/tag417.xml" ContentType="application/vnd.openxmlformats-officedocument.presentationml.tags+xml"/>
  <Override PartName="/ppt/tags/tag418.xml" ContentType="application/vnd.openxmlformats-officedocument.presentationml.tags+xml"/>
  <Override PartName="/ppt/notesSlides/notesSlide7.xml" ContentType="application/vnd.openxmlformats-officedocument.presentationml.notesSlide+xml"/>
  <Override PartName="/ppt/ink/ink11.xml" ContentType="application/inkml+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notesSlides/notesSlide8.xml" ContentType="application/vnd.openxmlformats-officedocument.presentationml.notesSlide+xml"/>
  <Override PartName="/ppt/ink/ink12.xml" ContentType="application/inkml+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notesSlides/notesSlide9.xml" ContentType="application/vnd.openxmlformats-officedocument.presentationml.notesSlide+xml"/>
  <Override PartName="/ppt/ink/ink13.xml" ContentType="application/inkml+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notesSlides/notesSlide10.xml" ContentType="application/vnd.openxmlformats-officedocument.presentationml.notesSlide+xml"/>
  <Override PartName="/ppt/ink/ink14.xml" ContentType="application/inkml+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notesSlides/notesSlide11.xml" ContentType="application/vnd.openxmlformats-officedocument.presentationml.notesSlide+xml"/>
  <Override PartName="/ppt/ink/ink15.xml" ContentType="application/inkml+xml"/>
  <Override PartName="/ppt/ink/ink16.xml" ContentType="application/inkml+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notesSlides/notesSlide12.xml" ContentType="application/vnd.openxmlformats-officedocument.presentationml.notesSlide+xml"/>
  <Override PartName="/ppt/tags/tag621.xml" ContentType="application/vnd.openxmlformats-officedocument.presentationml.tags+xml"/>
  <Override PartName="/ppt/tags/tag622.xml" ContentType="application/vnd.openxmlformats-officedocument.presentationml.tags+xml"/>
  <Override PartName="/ppt/notesSlides/notesSlide13.xml" ContentType="application/vnd.openxmlformats-officedocument.presentationml.notesSlide+xml"/>
  <Override PartName="/ppt/ink/ink17.xml" ContentType="application/inkml+xml"/>
  <Override PartName="/ppt/ink/ink18.xml" ContentType="application/inkml+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notesSlides/notesSlide14.xml" ContentType="application/vnd.openxmlformats-officedocument.presentationml.notesSlide+xml"/>
  <Override PartName="/ppt/ink/ink19.xml" ContentType="application/inkml+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notesSlides/notesSlide15.xml" ContentType="application/vnd.openxmlformats-officedocument.presentationml.notesSlide+xml"/>
  <Override PartName="/ppt/ink/ink20.xml" ContentType="application/inkml+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notesSlides/notesSlide16.xml" ContentType="application/vnd.openxmlformats-officedocument.presentationml.notesSlide+xml"/>
  <Override PartName="/ppt/ink/ink21.xml" ContentType="application/inkml+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notesSlides/notesSlide17.xml" ContentType="application/vnd.openxmlformats-officedocument.presentationml.notesSlide+xml"/>
  <Override PartName="/ppt/ink/ink22.xml" ContentType="application/inkml+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notesSlides/notesSlide18.xml" ContentType="application/vnd.openxmlformats-officedocument.presentationml.notesSlide+xml"/>
  <Override PartName="/ppt/ink/ink23.xml" ContentType="application/inkml+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notesSlides/notesSlide19.xml" ContentType="application/vnd.openxmlformats-officedocument.presentationml.notesSlide+xml"/>
  <Override PartName="/ppt/ink/ink24.xml" ContentType="application/inkml+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notesSlides/notesSlide20.xml" ContentType="application/vnd.openxmlformats-officedocument.presentationml.notesSlide+xml"/>
  <Override PartName="/ppt/ink/ink25.xml" ContentType="application/inkml+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notesSlides/notesSlide21.xml" ContentType="application/vnd.openxmlformats-officedocument.presentationml.notesSlide+xml"/>
  <Override PartName="/ppt/ink/ink26.xml" ContentType="application/inkml+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notesSlides/notesSlide22.xml" ContentType="application/vnd.openxmlformats-officedocument.presentationml.notesSlide+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notesSlides/notesSlide23.xml" ContentType="application/vnd.openxmlformats-officedocument.presentationml.notesSlide+xml"/>
  <Override PartName="/ppt/ink/ink27.xml" ContentType="application/inkml+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ink/ink2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37"/>
  </p:notesMasterIdLst>
  <p:handoutMasterIdLst>
    <p:handoutMasterId r:id="rId38"/>
  </p:handoutMasterIdLst>
  <p:sldIdLst>
    <p:sldId id="299" r:id="rId2"/>
    <p:sldId id="300" r:id="rId3"/>
    <p:sldId id="295" r:id="rId4"/>
    <p:sldId id="305" r:id="rId5"/>
    <p:sldId id="306" r:id="rId6"/>
    <p:sldId id="307" r:id="rId7"/>
    <p:sldId id="333" r:id="rId8"/>
    <p:sldId id="297" r:id="rId9"/>
    <p:sldId id="298" r:id="rId10"/>
    <p:sldId id="294" r:id="rId11"/>
    <p:sldId id="290" r:id="rId12"/>
    <p:sldId id="291" r:id="rId13"/>
    <p:sldId id="292" r:id="rId14"/>
    <p:sldId id="288" r:id="rId15"/>
    <p:sldId id="287" r:id="rId16"/>
    <p:sldId id="289" r:id="rId17"/>
    <p:sldId id="262" r:id="rId18"/>
    <p:sldId id="263" r:id="rId19"/>
    <p:sldId id="264" r:id="rId20"/>
    <p:sldId id="265" r:id="rId21"/>
    <p:sldId id="266" r:id="rId22"/>
    <p:sldId id="267" r:id="rId23"/>
    <p:sldId id="272" r:id="rId24"/>
    <p:sldId id="303" r:id="rId25"/>
    <p:sldId id="270" r:id="rId26"/>
    <p:sldId id="269" r:id="rId27"/>
    <p:sldId id="304" r:id="rId28"/>
    <p:sldId id="276" r:id="rId29"/>
    <p:sldId id="278" r:id="rId30"/>
    <p:sldId id="280" r:id="rId31"/>
    <p:sldId id="281" r:id="rId32"/>
    <p:sldId id="282" r:id="rId33"/>
    <p:sldId id="283" r:id="rId34"/>
    <p:sldId id="284" r:id="rId35"/>
    <p:sldId id="33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92249" autoAdjust="0"/>
  </p:normalViewPr>
  <p:slideViewPr>
    <p:cSldViewPr snapToGrid="0">
      <p:cViewPr varScale="1">
        <p:scale>
          <a:sx n="84" d="100"/>
          <a:sy n="84" d="100"/>
        </p:scale>
        <p:origin x="12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91FFB1-F758-4728-8D78-4C424FB5B028}" type="slidenum">
              <a:rPr lang="en-US" smtClean="0"/>
              <a:t>‹#›</a:t>
            </a:fld>
            <a:endParaRPr lang="en-US"/>
          </a:p>
        </p:txBody>
      </p:sp>
    </p:spTree>
    <p:extLst>
      <p:ext uri="{BB962C8B-B14F-4D97-AF65-F5344CB8AC3E}">
        <p14:creationId xmlns:p14="http://schemas.microsoft.com/office/powerpoint/2010/main" val="2057205211"/>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7T22:31:37.797"/>
    </inkml:context>
    <inkml:brush xml:id="br0">
      <inkml:brushProperty name="width" value="0.05292" units="cm"/>
      <inkml:brushProperty name="height" value="0.05292" units="cm"/>
      <inkml:brushProperty name="color" value="#FF0000"/>
    </inkml:brush>
  </inkml:definitions>
  <inkml:trace contextRef="#ctx0" brushRef="#br0">9063 12438 230 0,'0'0'10'0,"0"0"2"0,0 0-12 0,0 0 0 0,0 0 0 0,0 0 0 0,0 0 231 16,2-5 43-16,-2-3 9 0,0 8 1 0,-2-3-154 0,-1 1-31 15,-6-1-7-15,0 0 0 0,-3 3-11 0,0 0-1 16,0 0-1-16,-3 3 0 0,-3-3-29 0,0 3-6 15,3 2 0-15,1 3-1 0,-1-3-31 0,3 0-12 16,0 1 8-16,3-1-8 0,3 0 0 0,0 1 0 16,3 1 0-16,3 1 0 0,6-2-12 0,0 2 0 15,-3 2-1-15,6-2 0 16,6 0-13-16,3 3-2 0,-3-1-1 0,5 3 0 0,-2 1 19 0,0 2 10 16,3-1-10-16,-3 1 10 0,-3-2 92 0,0-1 24 15,-7 0 4-15,1 0 2 16,-3-2-131-16,-3 2-27 0,-3-2-4 0,0-1-2 0,-3-2 29 0,-3 0 13 15,-3 0-12-15,-2-3 12 0,-1-2 23 0,-3 2 12 0,-6-5 2 16,3 0 1-16,3 0-18 0,-3-2-3 0,-3 2-1 0,4-3 0 16,2 0-28-16,0 1-7 0,-3-4-1 15,3 4 0 1,6-1-38-16,0 0-8 0,3 1-2 0,0-1 0 16,3 1-95-16,3 2-19 0</inkml:trace>
  <inkml:trace contextRef="#ctx0" brushRef="#br0" timeOffset="382.479">9244 12594 979 0,'0'0'43'0,"-6"3"9"16,0 2-41-16,-3-2-11 0,0-1 0 0,3 6 0 0,0 3 91 0,-3 0 16 15,4-1 3-15,-4-2 1 0,3 3-51 0,3 2-11 16,0 0-1-16,0 0-1 0,6-2-2 0,3 2 0 15,0-2 0-15,3 2 0 0,-1-5-26 0,4 2-6 16,3-2-1-16,0-2 0 0,-3 2-3 0,3-6-1 16,3-4 0-16,-3 2 0 15,0-3 0-15,-1-2-8 0,1-3 12 0,0 0-4 0,0-3-8 0,-3 1 0 16,-3-4 0-16,3 1 0 0,-3 3 0 0,0-4 0 16,-6 1 12-16,3 0-4 0,-3 2-8 0,0 3 0 15,0-2-10-15,-3 2 10 0,-3 3-9 0,3 5 9 16,0 0-8-16,0 0 8 0,-3 5 66 0,0 0 18 15,3-5 4-15,-3 8 1 0,-3 3-61 0,6-1-13 16,0 1-3-16,3-1 0 16,0 1-64-16,0-3-12 0,3 3-4 0,0-1 0 0,2-5 55 15,1 6 13-15,-6-3 0 0,0 0 0 0,3-3 48 0,3 0 13 0,0 1 3 0,0-4 0 32,-3 1-164-32,6 0-32 0,-3-3-6 0,3 0-2 0</inkml:trace>
  <inkml:trace contextRef="#ctx0" brushRef="#br0" timeOffset="561.574">9726 12480 403 0,'0'0'36'0,"0"0"-36"0,0 0 0 0,0 0 0 15,0 0 256-15,0 0 44 0,0 0 8 0,3 6 3 16,-3 4-204-16,0-2-41 0,3 0-8 0,-3 3-2 0,0 5-6 0,0-3-2 16,0 5 0-16,0-2 0 15,0 0-9-15,0 3-3 0,-3-1 0 0,3 1 0 0,0-3-26 0,0-1-10 16,0 1 0-16,0 3 9 0,3-6 0 0,0 0 0 15,0 1 0-15,0-4 0 16,3-2-39-16,3 0-8 0,0 0-2 0,0-3-549 16,0-2-111-16</inkml:trace>
  <inkml:trace contextRef="#ctx0" brushRef="#br0" timeOffset="938.999">10057 12517 1548 0,'0'-10'68'0,"-3"2"15"0,0 0-67 0,-3 0-16 15,0 3 0-15,-6-1 0 0,3 4 76 0,-3-3 12 0,-3-1 3 0,0 6 0 16,0 0-34-16,1 3-6 0,-4 0-2 0,3 4 0 16,0 1-24-16,0 3-5 0,3-6 0 0,6 6-1 15,3 5-19-15,0-3 0 0,3 5-8 0,0 1 8 16,6 0 0-16,3 2-9 0,3-3 9 0,0 3 0 16,3-2 0-16,0 2 0 0,3 0 0 0,-1-2 0 15,1-1 0-15,0 1 0 0,-3-3 0 0,-3 2 0 16,0-2 0-16,-6-3 0 0,0 1 0 0,-3-4-8 15,-3 3 8-15,-3-5 14 0,-3 0-3 0,0 0-1 16,-3-5 0-16,-3 2 0 0,-6-5 0 0,3-3 0 16,0 1-10-16,-2-1 8 0,-4-2-8 0,3 0 8 15,3-1-24-15,-3-2-6 0,3 0-1 0,3 0 0 16,3-5 23-16,3 0 0 0,6 0-9 0,-3 0 9 16,3 2 0-16,6-2 0 0,3-3 0 0,0 0 0 15,3 0 0-15,3 0 0 0,0 3 0 0,3-3 0 0,3-2 0 16,-1 7 0-16,4-2 0 0,0 0 0 0,-3-1 0 15,0 1 0-15,-3 0 0 0,-1 2 0 0,1 3-10 16,0 0-2-16,-3 3 0 0,-3-3 0 0</inkml:trace>
  <inkml:trace contextRef="#ctx0" brushRef="#br0" timeOffset="1261.065">10616 12512 633 0,'0'0'56'0,"0"0"-44"0,0 0-12 0,0 8 0 16,-3 5 116-16,0-2 22 0,3 2 4 0,-3 0 1 16,3 1-68-16,0-1-14 0,0 3-2 0,-3 0-1 15,3 2 10-15,-3-2 1 0,3 0 1 0,0-3 0 16,0 3-40-16,3-3-8 0,0 3-2 0,-3-3 0 16,0-2-20-16,3 2 0 0,0 0 0 0,0-2 0 15,-3-3 0-15,0-3 0 0,0 3 0 0,0-8-8 0</inkml:trace>
  <inkml:trace contextRef="#ctx0" brushRef="#br0" timeOffset="1446.03">10625 12597 921 0,'-3'-27'40'0,"3"19"10"0,0-2-40 0,0 2-10 15,0 0 0-15,3 0 0 0,3 0 199 0,0 0 37 16,3 3 8-16,0 0 2 0,3-1-183 0,0 1-37 15,0 0-7-15,0 2-2 0,2 0-4 0,1 1-1 0,-3 2 0 0,0 0 0 16,0 0-12-16,0 2 0 16,0 1-12-16,3 5-552 15,0-3-110-15</inkml:trace>
  <inkml:trace contextRef="#ctx0" brushRef="#br0" timeOffset="1608.345">10652 12671 1562 0,'0'0'69'0,"0"0"15"0,0 0-68 0,0 0-16 0,6-3 0 0,3 3 0 16,-3-2 0-16,3 2 0 0,3-3 0 0,3 0 0 15,-1-2 0-15,1 0 0 0,0 2 0 0,0 0-9 16,6 1 9-16,-6 2-8 0,3 0 8 0,-3 0-688 16</inkml:trace>
  <inkml:trace contextRef="#ctx0" brushRef="#br0" timeOffset="1757.455">10991 12700 345 0,'0'0'15'16,"0"0"4"-16,0 0-19 0,-6 8 0 0,3 0 0 0,-3-3 0 0,3 3 310 0,3 0 58 15,-5 0 12-15,2 0 3 0,3-3-285 0,-3 3-57 16,0 0-11-16,0 0-2 0,3-8-19 0,-3 8-9 16,3-8 10-16,-3 8-10 0,0 2 0 0,3-4-15 15,0-6 2-15,0 8-792 0</inkml:trace>
  <inkml:trace contextRef="#ctx0" brushRef="#br0" timeOffset="2352.597">11018 12666 1094 0,'0'0'97'0,"0"0"-77"0,0 0-20 0,0 0 0 16,0 0 108-16,0 0 17 0,0 0 4 0,0 0 1 15,6 8-86-15,-3-3-18 0,3 3-3 0,-3 2-1 16,3 1 15-16,-3 0 3 0,-3-4 1 0,0 4 0 15,0-11-28-15,3 8-5 0,0 0-8 0,-3-8 11 16,0 0-3-16,0 8 0 0,0-8 0 0,0 0 0 16,0 0 0-16,0 0 0 0,0 0 0 0,0 0 0 15,0 0-8-15,9 3 0 0,0-1 0 0,0-2 0 16,-3-2-8-16,3-4-4 0,-4 4-1 0,1 2 0 16,3 0 5-16,-9 0 8 0,0 0-13 0,0 0 5 15,9 2-10-15,-9-2-2 0,6 8 0 0,-3 0 0 16,0 0 20-16,0 0-10 0,0 0 10 0,-3 0-8 15,0 0 25-15,3 0 6 0,-3-8 1 0,3 8 0 16,0 0-24-16,-3-8-12 0,6 5 2 0,0 3 0 0,0-6 10 16,3 1-12-16,0 2 12 0,3-5-12 15,3 3-68-15,-1-6-15 0,-2 1-2 0,0-1-1 16,-3-2-42-16,3 2-8 0,0-2-1 16,-3 0-1-16,-3-3 109 0,0 0 21 0,0 2 5 0,-3-2 1 0,0 1 110 0,-3-1 23 15,0 2 4-15,-3 1 1 0,0 0-12 0,3 5-1 16,-6 0-1-16,0-3 0 0,-3 3-57 0,0 3-11 15,3-1-2-15,0 1-1 0,-3 0-1 0,6-1 0 16,-3 1 0-16,6-3 0 0,0 0-6 0,-3 5-2 16,0-2 0-16,3-3 0 0,0 0-30 0,3 8 8 15,-3-8-8-15,0 0 0 0,3 5 0 0,3 0 0 16,0-5 0-16,0 3 0 16,-6-3-22-16,0 0-4 0,0 0-1 0,9 0 0 0,0 3 14 0,-9-3 2 0,0 0 1 0,9 2 0 15,-3-2 2-15,-6 0 0 0,6 8 0 0,0-2 0 16,0 2 8-16,-3-1-12 0,3 1 12 0,-3-2-12 15,3 2 12-15,0-3 0 0,0 0 0 0,-1 1-8 16,1-1 8-16,0 0 0 0,0-2 0 0,3 2 0 16,-3-5 11-16,3 0-3 0,-3 0 0 0,3-3 0 15,0 1-22-15,0-1-5 0,-3 3-1 0,0-3-521 16,3 1-105-16</inkml:trace>
  <inkml:trace contextRef="#ctx0" brushRef="#br0" timeOffset="2570.764">11596 12602 860 0,'0'0'38'0,"0"0"8"0,3 11-37 0,0-3-9 16,-3 2 0-16,-3 1 0 0,3 5 119 0,0 0 21 15,0-1 5-15,0 1 1 0,0 3-26 0,-3 2-4 16,3-2-2-16,-3 2 0 0,0 0-40 0,0 0-8 15,3-2-2-15,-3-1 0 0,3 1-51 0,-3-1-13 16,6-2 0-16,-3 0 0 0,3-3 0 0,0 0 0 16,-3-13 0-16,3 14-600 15,0-1-120-15</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0:44:42.644"/>
    </inkml:context>
    <inkml:brush xml:id="br0">
      <inkml:brushProperty name="width" value="0.05292" units="cm"/>
      <inkml:brushProperty name="height" value="0.05292" units="cm"/>
      <inkml:brushProperty name="color" value="#FF0000"/>
    </inkml:brush>
  </inkml:definitions>
  <inkml:trace contextRef="#ctx0" brushRef="#br0">16858 9575 100 0,'-3'0'38'0,"3"3"-20"0,-3 0-21 16,-3 15 69-16,-3-2-15 15,-3 0-10-15,-2 2-10 16,-4-2-19-16,0 3-1 0,-3-3 0 16,-3 0-6-16,3-1-3 15,0 1 1-15,7-5 0 16,-1-1-1-16,6 4-2 15,3-4-2-15,3 1 1 16,6 2 1-16,3-2 0 16,6 2 2-16,0-3 1 15,2 4 1-15,4-1 0 0,0 0 0 16,0 0 0-16,0 1-7 16,0-4 0-16,-3 1 1 15,-3-3 3-15,-4 0-11 16,1-3-3-16,-3 0-29 15,0-2-13-15,-6-3-31 16,3 0-20 0,-3-3 53-16</inkml:trace>
  <inkml:trace contextRef="#ctx0" brushRef="#br0" timeOffset="1">16727 9829 144 0,'-6'-5'55'0,"6"-11"-30"0,0 24-5 0,0-8 21 16</inkml:trace>
  <inkml:trace contextRef="#ctx0" brushRef="#br0" timeOffset="2">16730 9811 339 0,'15'-6'34'15,"9"1"-18"-15,12 3-6 0,5-1 0 16,7 3 0-16,8-3 4 15,7 3-3-15,2-2-1 16,13 4 0-16,-4 4 4 16,-8-1-2-16,-4 0 3 0,-5 0 1 15,-10-2-1-15,-5 2 6 16,-6 1 3-16,-3-1-8 16,-4-5-2-16,-5 3-8 15,-3-6-2-15,-3 3 0 16,-6-3 0-16,-3 3-22 15,-3 0-10-15,-3-5-48 16,0 0-19-16,-3-3-43 16</inkml:trace>
  <inkml:trace contextRef="#ctx0" brushRef="#br0" timeOffset="3">17882 9795 132 0,'0'0'52'0,"3"5"-28"0,-3-2-17 16,0-3 15-16,3 5 0 15,0 6 2-15,0 2-5 0,3 8 1 16,-3 6-11-16,0 4 3 0,0 9 2 16,3 0-3-16,0 2 1 15,-3-5-3-15,0-8 2 16,0-2 0-16,0-6 1 16,0-8-4-16,-3 0 0 15,0-2 6-15,0-6 3 16,-3-5-6-16,3-5-2 15,-3-6-5-15,0-2-3 16,0-6 0-16,0-4-1 16,3-4 2-16,-3-2 1 15,3-3-4-15,0-5-1 16,3 6 1-16,3-4 0 16,3 3-2-16,0 1 2 15,0 2 1-15,5 5 0 0,1 5 0 16,0 3 0-16,3 11 0 15,-6 5 0-15,0 5 4 16,0 11 2-16,-3 0 2 16,-3 3 0-16,-6-1 0 15,0 1 0-15,-3-1-2 16,-3 1 1-16,-3-3-9 16,-3-3-3-16,0-5-15 15,0-3-5-15,-3-2-5 16,3-3 1-16,3-3-19 15,3 0-7-15,6-2-22 16,3-3-37 0,9-2 32-16</inkml:trace>
  <inkml:trace contextRef="#ctx0" brushRef="#br0" timeOffset="4">18153 9790 144 0,'-3'-3'55'0,"3"6"-30"0,0 10-14 0,0-16 15 15,0 8 1-15,0 1 3 16,0-4-10-16,-3 6-4 16,0 0-9-16,3 3-5 0,0 5-1 15,3 0 1-15,3 2 1 16,3 1 3-16,3-3 3 16,3-3 2-16,0-3 1 0,2-2-2 15,1-2 1-15,0-9 0 16,-3-2 1-16,0-3 0 15,-6-6 2-15,-3 1-3 16,-9 0 1-16,0-3-5 16,-6-2 1-16,-3-1-5 15,0 6 0-15,0 0-8 16,0 5-2-16,3 2-14 16,0-2-6-16,3 3-13 15,3 3-5-15,3-1-15 16,0 3-5-16,6-5-20 15</inkml:trace>
  <inkml:trace contextRef="#ctx0" brushRef="#br0" timeOffset="5">18421 9766 176 0,'0'0'66'0,"0"5"-36"0,3 3-11 0,0-3 21 16,0 6-3-16,0 2 3 15,6 0-16-15,-3 1-6 0,0 1-11 16,-3-1-5-16,2-1 1 16,-2 0-2-16,0-2 2 15,0-3-22-15,0-3-9 0,-3 0-22 16,0-5-8-1</inkml:trace>
  <inkml:trace contextRef="#ctx0" brushRef="#br0" timeOffset="6">18558 9760 192 0,'0'0'74'0,"3"3"-40"0,-3 0-40 16</inkml:trace>
  <inkml:trace contextRef="#ctx0" brushRef="#br0" timeOffset="7">18567 9787 370 0,'3'16'34'0,"0"0"-14"0,-3-3-13 0,0 0-4 16,0-2-2-16,0-1 2 16,0-4-4-16,0-1-2 15,0-5-7-15,0 0-4 16,0 0 5-16,3-3 5 15,0-2 1-15,3-3-1 16,2-5 0-16,4 0 3 16,0-1 0-16,0 4 1 15,3 2 6-15,0 0 6 16,0 8-2-16,6 3 0 16,-3 2 2-16,-4 3 3 0,1 0-4 15,-3 2 1 1,-3 1-5-16,-3 2 1 15,0 0-3-15,0-2 0 0,-3-3-21 16,0 0-9-16,0-3-14 16,0 0-3-16,-3-5-16 15,9-2-5-15,-3-4-24 16</inkml:trace>
  <inkml:trace contextRef="#ctx0" brushRef="#br0" timeOffset="8">18888 9599 220 0,'3'-18'85'0,"-3"31"-46"0,3-18-35 0,-3 5 30 15,6 13-8 1,3 5-2-16,-3 6 0 16,0 0-14-16,-3 8 1 0,3 2 0 15,-3-2-4 1,0-3-2-16,0 0-2 0,3-3 0 15,-3-2-7-15,0-3-1 16,3-5-25-16,0-2-8 16,-3-4-20-16,2-10-79 31</inkml:trace>
  <inkml:trace contextRef="#ctx0" brushRef="#br0" timeOffset="9">18852 9737 232 0,'-9'-6'88'0,"12"9"-48"0,0-8-25 15,-3 5 26-15,6-3 0 16,0 3 5-16,3-3-23 16,6 3-10-16,0-2-9 15,0-1-6-15,3 1 1 0,0 2-21 16,2-3-8-16,1 3-25 15,0-3-10-15,-3 1-53 16</inkml:trace>
  <inkml:trace contextRef="#ctx0" brushRef="#br0" timeOffset="10">19076 9758 200 0,'-6'5'74'0,"6"0"-40"0,3 1-33 0,0-1 16 16,3-2 9-16,0 5 5 15,3-6-7-15,2 6-1 16,1-3-14-16,3 1-3 0,6-4 0 16,-3 1 1-16,0-6 1 15,0 1-4-15,-4-6-1 16,1 3 1-16,-6-3 0 16,0 0-2-16,-6 0 1 15,-6-3-2-15,0 1 2 16,-3 2-11-16,-6 0-2 15,-5 5-2-15,-1 0 2 0,-3 6 4 16,3 2 1-16,0 6 3 16,0 5 1-16,3 0 7 15,3 0 6-15,4-1 0 16,5 4 1-16,3-1-7 16,6 1-2-16,5-3-2 15,4-3-2-15,6-2-19 16,3-3-10-16,3-3-14 15,-3-5-6-15,-4-3-39 16,1-2-39 0,-3-3 48-16</inkml:trace>
  <inkml:trace contextRef="#ctx0" brushRef="#br0" timeOffset="11">19314 9782 192 0,'-6'-3'71'0,"9"11"-38"0,-3-3-28 0,3 3 19 16,0 0 2-1,0 3 7-15,0-1-7 0,0 1-3 16,0 2-13-16,0 0-2 0,0 1-1 16,0-1-1-16,0-3-1 15,0-2-3-15,0-2 1 16,-3-1 0-16,0-5 3 16,0-3-3-16,0-2 0 15,0-3-1-15,0-3-2 16,0 1 3-16,0-1 0 0,3 1 7 15,5-4 8 1,4 1-7 0,0 0-5-16,0 2-2 0,0 1-8 15,3 2-1 1,3 0-25-16,0 0-10 0,3 5-21 16,-1-2-7-16,-2 2-43 15</inkml:trace>
  <inkml:trace contextRef="#ctx0" brushRef="#br0" timeOffset="12">19579 9763 180 0,'-9'0'68'0,"6"0"-36"0,-3 3-15 0,3-1 20 16,0 1-4 0,0 0 1-16,0-3-15 0,0 2-4 15,0 1-11 1,3 8-3-16,3 2-1 0,3 0 0 15,0-2 0-15,3 2 2 16,0 0-1-16,3 0 2 16,0 1 4-16,-7-4 4 15,-2 1 13-15,-6-1 10 16,-2 1-3-16,-7-3 2 16,-6-3-17-16,-3 0-7 15,0-5-16-15,3 0-6 16,3-2-27-16,6-1-9 15,3 0-26-15,4 1-8 16,7-1-32-16</inkml:trace>
  <inkml:trace contextRef="#ctx0" brushRef="#br0" timeOffset="13">19951 9805 140 0,'0'-15'55'0,"3"28"-30"0,-3-18 4 0,0 10 23 15,3 0-6-15,0 3-2 16,0 0-6-16,0 0 1 15,0 3-21-15,0-1 3 0,0 1 0 16,0 2-9-16,0 0-2 0,0-2-4 16,-3-1-1-16,2 1-12 15,-2-3-5-15,0 0-30 16,3-3-10-16,-3 0-13 16,0 1-2-16,0-6-37 15</inkml:trace>
  <inkml:trace contextRef="#ctx0" brushRef="#br0" timeOffset="14">20073 9790 188 0,'-9'2'71'0,"9"-2"-38"0,3 13-30 0,3-7 15 16,0 2 22-16,-3 0 11 15,0 0-13-15,-3 2-5 16,3 3-19-16,-3 1-4 0,3-1 0 16,0 0-6-16,0-2 0 15,0-3-2-15,-3 0 1 16,0-3-4-16,0-5 0 16,0 0-4-16,6-3 1 15,0-2-3-15,-1-3 0 16,4-3-5-16,0 1-3 15,3-1 6-15,0 1 5 16,3 4 3-16,-3 4 1 0,3 2 13 16,-3 0 8-1,0 5-1-15,3 6-2 16,-4 2 3-16,-2 0 1 0,-3 3-7 16,0-3-4-16,-6 0-4 15,-3 1-2-15,0-4-21 16,0-2-9-16,0-3-34 15,0 1-12-15,-3-6-45 16,0-3-40 0,-2-5 58-16</inkml:trace>
  <inkml:trace contextRef="#ctx0" brushRef="#br0" timeOffset="15">19924 9604 284 0,'-15'-15'107'0,"15"15"-58"0,3 0-59 0,3 0 14 16,0 0-8-16,3-3 3 15,3 0-55-15,3-2-22 16,0 0-25-16</inkml:trace>
  <inkml:trace contextRef="#ctx0" brushRef="#br0" timeOffset="16">20540 9843 124 0,'0'-16'49'0,"0"16"-26"0,0-3-1 16,0 3 23-16</inkml:trace>
  <inkml:trace contextRef="#ctx0" brushRef="#br0" timeOffset="17">20543 9824 325 0,'6'3'44'0,"3"2"-23"16,-3 3-4-16,3 2-1 0,0 4-2 15,3 2 0-15,0 2-8 16,0 1-4-16,-1-4-1 16,1 1 1-16,-3-2-3 15,0-4-2-15,0-2-25 16,0-3-11-16,-3-2-27 15,0-3-8-15,6-5-14 16</inkml:trace>
  <inkml:trace contextRef="#ctx0" brushRef="#br0" timeOffset="18">20805 9856 192 0,'-3'-6'74'0,"3"-4"-40"0,0 5-40 16,0 10 34-16,0 0-10 15,0 3 12-15,-3 5 3 16,0 8-17-16,-6 6 0 0,0 5 0 0,-6-1-4 16,3 6-2-1,4-5-3-15,-1-5-2 0,0-3-8 16,3-6-2-16,3-5-27 16,0-2-11-1,3-3-29-15,3-8-10 16,9-6-7-16</inkml:trace>
  <inkml:trace contextRef="#ctx0" brushRef="#br0" timeOffset="19">20912 9877 168 0,'-12'-3'63'0,"9"3"-34"0,-3 3-21 0,3 0 16 16,0-1 5-1,0 3 5-15,0 1-1 0,0 4 2 16,3 4-19-16,0 1-9 0,6 1-5 16,3 0-2-16,3 0 0 15,3-5 0-15,3-1 2 16,3 3 1-16,3-7 3 16,-3-6-1-16,-4-3 0 15,-2-7-1-15,-3-1 0 16,-3-2 0-16,-6-3 0 15,-3 0-2-15,-3 0-2 16,-12 3 1-16,0 2 1 16,3 1-8-16,1 2-1 15,-1 2-18-15,0 1-7 0,3 3-18 16,3-1-7 0,3 3-11-16,3 0-38 15,9-3 27-15</inkml:trace>
  <inkml:trace contextRef="#ctx0" brushRef="#br0" timeOffset="20">21073 9858 164 0,'-3'0'63'0,"6"6"-34"0,-3-1-23 16,3 0 17-16,0 6-3 16,0 2 3-16,0 3-2 15,3 0 2-15,0 0-13 16,3-3-3-16,0 0-3 0,0-2 2 15,-1-3 1-15,1-3 1 16,9-2 0-16,-3-6-4 16,0-2-1-16,-3-3-3 15,-3-3-1-15,0-2-1 0,-3 0-2 16,0-1 5-16,-3 1 1 16,0 3 4-16,-3 2 6 15,-3 2-3 1,3 6-4-16,0 0-1 15,0 8-2-15,0 3-2 16,0 0-2-16,3 2 1 16,3 0-1-16,0-2 0 0,0-1-18 15,2-2-7-15,4-3-28 16,0-2-12 0,3-6-29-16</inkml:trace>
  <inkml:trace contextRef="#ctx0" brushRef="#br0" timeOffset="21">21365 9906 184 0,'-6'3'68'0,"6"-1"-36"0,0 4-33 15,3-1 15-15,-3 0 3 16,3 3 4-16,-3 0 7 16,3 0 3-16,0 0-17 15,0-3-4-15,-3 1 1 0,0-6-7 16,0 2 0-16,0-2 7 15,0 0 2-15,0 0-4 16,-3-2-3-16,0-4-3 0,0-2 0 16,3-2-2-16,0-1-1 15,0 1 3-15,3-1 0 16,3 0 1-16,0 1 2 16,2 2-5-16,1-3-3 15,3 6-2-15,6-3 3 16,0 3-2-16,0-1 1 15,-3 1-22-15,0 3-10 16,2 2-48-16,-2-8-22 16,-3 0 10-1</inkml:trace>
  <inkml:trace contextRef="#ctx0" brushRef="#br0" timeOffset="22">21877 9779 112 0,'3'-3'44'0,"0"6"-24"0,-3 0-2 0,0-3 18 15</inkml:trace>
  <inkml:trace contextRef="#ctx0" brushRef="#br0" timeOffset="23">21894 9798 292 0,'6'21'33'0,"0"8"-10"15,0 8 1-15,0 8 1 16,0 2-2-16,0 1-2 16,0-6-7-16,3 1-4 15,-3-9-3-15,0-2-2 16,-3-8-1-16,0-6 2 0,0-2-1 15,-3-8 0-15,0-8-1 16,0-3 2 0,-3-2-5-16,0-5-3 0,-3-6 1 15,0-3 0-15,-3-2-2 16,6-8 2-16,0 0-1 16,0-3 0-16,3 0 2 15,6 0 0-15,3 1 0 16,-3 2 0-16,3-3-3 15,0 3 0-15,0 5 4 16,0 3 1-16,0 5-5 16,3 5 0-16,-1 9-4 15,-2 4 2-15,3 4 3 16,-3 4 1-16,0 1 5 0,-3 5 2 16,-3 0 4-16,-3 2 1 15,-3 1-1-15,-3-1 1 16,-3-2-6-16,0-3-1 15,-3-5 0 1,-2 0 0-16,-4-5-5 0,-3-3-1 16,3 0-8-16,0-3-2 15,3-2-11-15,3 0-3 16,3-1-19-16,3 1-7 16,3-3-23-1,6 0-49-15,12 0 26 16</inkml:trace>
  <inkml:trace contextRef="#ctx0" brushRef="#br0" timeOffset="24">22091 9803 156 0,'-3'0'57'0,"3"10"-30"0,0-4-32 15,9 2 38 1,-3 2-4-16,6 3-1 15,-3 3 0-15,0 5-16 16,0-2 2-16,-4 0 0 0,1-1-5 16,0-2-1-16,-3-5-2 15,0-4-1-15,-3-1-1 16,0-1 2-16,0-5 3 16,-3-3 5-16,0-5-6 15,-3-2-2-15,6-3-3 0,0-1 0 16,0-1-4-16,3 1 0 15,0 4 1-15,3-1 0 16,3 3-3-16,0-2 2 16,3 4-10-16,3 4-3 15,3-4-31-15,0 1-12 16,0 0-33 0,2 2-31-16,7 1 45 15</inkml:trace>
  <inkml:trace contextRef="#ctx0" brushRef="#br0" timeOffset="25">22356 9824 184 0,'-18'0'68'0,"12"13"-36"0,3-5-26 0,3-5 15 0,-6 2-2 15,6 3 3-15,-3 3-3 16,3 2-2-16,3 3-9 16,3 2-1-16,0 1 0 0,9-3 3 15,0-3 1-15,3-3 1 16,-1-4 0-16,1-6-4 15,0-3 0-15,-3-5-5 16,-3-2 0-16,-3-4 1 16,-6-2 2-16,-3 1-3 15,0-1 0-15,-6 0-3 16,-3 3-1-16,0-1-10 16,0 4-3-16,-3 5-20 0,3-3-7 15,0 5-19-15,6-2-7 16,3-1-24-1</inkml:trace>
  <inkml:trace contextRef="#ctx0" brushRef="#br0" timeOffset="26">22648 9790 184 0,'-3'-3'71'0,"3"3"-38"0,-3 0-12 0,0 8 25 0,0-8-11 16,-6 5 0 0,3 0-16-16,-3 6-6 0,-3 0-8 15,0 2 1-15,0 3 3 16,3 2-3-16,3 3-1 16,9 1-2-16,6-4-3 0,0-2-2 15,3-3 1-15,3-2-17 16,3-3-5-16,0-6-18 15,2-4-6-15,1-4-35 16,-3-1-43 0,0-7 37-16</inkml:trace>
  <inkml:trace contextRef="#ctx0" brushRef="#br0" timeOffset="27">22776 9803 176 0,'-6'13'68'0,"6"-10"-36"0,3-1-37 16,3 4 51-16,-1 2-13 15,4-3-5-15,-3 0-5 16,9-2-13-16,-3-1-2 0,3 1 2 16,0 0-2-16,0-3 3 15,0-3-6-15,-3-2-1 16,-1 0-2-16,-5-6-2 16,-6 0 3-1,-3 1-11-15,-8 2-2 16,-1 3 3-16,-6-1 1 15,-3 6 4-15,0 6 1 16,3 4 3-16,-3 1 1 16,4-1 5-16,2 4 5 15,3 1-1-15,6 4 1 0,6-1-3 16,6 1-1-16,6-3-8 16,3 0 0-16,5-3-14 15,4-5-7-15,0-3-18 16,3-2-8-16,-3-6-29 15,2-2-54 1,7-3 27-16</inkml:trace>
  <inkml:trace contextRef="#ctx0" brushRef="#br0" timeOffset="28">23082 9747 184 0,'0'-2'68'0,"-3"4"-36"0,0 4-11 0,0-4 25 16,0 1-11-16,-6-1 0 0,0 4-16 16,-3 2-6-1,4 0-8-15,2-3-4 0,6 3 2 0,0 2-2 16,6 4-1-16,8-4-2 16,1 4 1-16,3-1 1 15,3 3 2-15,0-1 1 16,-9 1 3-16,6 0 6 15,-9-3 2-15,-7 1 8 16,-4-1 4-16,-7-2-10 16,-3-4-4-16,-3-1-7 15,-6-4-4-15,-3 1-14 16,3-3-6-16,0 0-19 16,7-3-6-16,2 1-21 15,3-4-9-15,6 1-35 16</inkml:trace>
  <inkml:trace contextRef="#ctx0" brushRef="#br0" timeOffset="29">23326 9734 236 0,'0'-8'88'0,"-3"-2"-48"0,0 2-9 0,0 8 29 15,-3 0-17-15,-3 2-5 16,0 1-22-16,1 2-8 16,-1 3-5-16,3 0-5 0,0 3 1 15,3-1-1-15,3 6-2 0,3 3 0 16,6-1 0-16,3 3 3 16,-1 0 0-16,-2 1 5 15,3-1 5-15,-6 0 4 16,-3-3 4-16,-3 1-3 15,-6-6 0-15,-3-2-6 16,-3-3-3-16,-2-6-40 16,-1-2-16-16,0-2-90 15,-6-4-60 1,9 1 83-16</inkml:trace>
  <inkml:trace contextRef="#ctx0" brushRef="#br0" timeOffset="30">3871 12189 112 0,'0'6'44'0,"0"2"-24"0,3 7-6 15,-3-1 15-15,0 7-5 16,-3 5 0-16,0 6-11 16,0-3-3-16,0 3-6 15,-2-3-3-15,2-3 2 16,3-2-2-16,0-5 2 0,0-3 0 16,0-3 1-16,3-2-40 15,2-4-17-15,1-1-23 16</inkml:trace>
  <inkml:trace contextRef="#ctx0" brushRef="#br0" timeOffset="31">3883 12184 80 0,'0'-5'30'0,"0"2"-16"0,12 0-10 0,-6 3 10 16,-3-2 5-16,0-1 3 0,3 1-7 15,3-1-2-15,0 0-5 16,3 1-3-16,3-1-2 15,6 0 0-15,5 3-2 16,4 0 2-16,6 0 2 0,5 3 2 16,4 0 1-16,6-3 0 15,5 0 0 1,10 0 2-16,2 0 4 0,4 0-2 16,5 0 1-16,3-3-3 15,19 0 1-15,-4 3-4 16,3 0-2-16,0 0-2 0,7 3-3 15,-7 0 1-15,-3 2 1 16,-12 0 1 0,-2 0 3-16,-16-2-3 15,-8 0-2-15,-7-1 0 16,-2-2 1-16,-6 0 1 0,-4 0 1 16,-2 0-2-16,-6-2 1 15,-6-1-13-15,-4 3-3 16,-2 0-23-16,-6 0-9 15,-3 3-38 1,-6 2-24-16,-3 0 53 16</inkml:trace>
  <inkml:trace contextRef="#ctx0" brushRef="#br0" timeOffset="32">5916 12200 88 0,'3'-3'35'16,"0"6"-18"-16,0 0-5 0,0-1 13 0,0 4-2 16,0 1 0-16,0 9-1 15,3 11 1-15,-3 5-11 16,0 2-4-16,0 0-5 15,0 1 0-15,0-6 0 0,0 0-1 16,-3-3 1-16,0-2-9 16,0-3-1-16,-3-2-42 15,-3-3-51-15,-3 0 21 16</inkml:trace>
  <inkml:trace contextRef="#ctx0" brushRef="#br0" timeOffset="33">3836 12607 52 0,'6'-2'19'0,"0"-1"-10"0,8 0 5 0,-2 3 12 16,3-2-5-16,3-1 0 15,6 1-6-15,9-1-1 16,5 0-2-16,13 1 2 16,6-1-5-16,8 0-1 15,9 1 5-15,7 2 3 16,5 5-8-16,6 0 0 0,7 1-1 16,11 1 3-16,3 1 1 15,-3 0-1-15,9-2-1 0,-6-4-5 16,0 1-1-16,-6-3-1 15,-8 0 1 1,-13-3-2-16,-12-2-1 0,-8 0-8 16,-16-1-5-16</inkml:trace>
  <inkml:trace contextRef="#ctx0" brushRef="#br0" timeOffset="34">4371 12163 36 0,'-3'8'16'0,"12"8"-8"0,-12 13 12 0,6-13 16 15,0 10-2-15,0 1 3 16,-3 4-12-16,-3-4-6 15,0-1-8-15,3 1-5 16,0-1-3-16,0-5-5 0,6-2 1 16,0-1-41-1,0-4-43-15,6-9 17 16</inkml:trace>
  <inkml:trace contextRef="#ctx0" brushRef="#br0" timeOffset="35">4970 12192 48 0,'0'3'19'0,"0"2"-10"0,0 6 16 0,3-4 17 16,-3 9-9-16,0 8-1 15,0 5-8-15,0 6-3 16,0-6-7-16,0 0-4 16,0 0-5-16,0-3-2 0,0-4 1 15,0-4-2-15,0-2-2 16,3-3-4-16,0-2 0 15,0-1-42 1,0-2-52-16,3-2 20 16</inkml:trace>
  <inkml:trace contextRef="#ctx0" brushRef="#br0" timeOffset="36">5416 12211 48 0,'3'0'19'0,"0"5"-10"0,0 5 11 0,0 4 16 15,3 9-4-15,-6 4 1 16,0 7-14-16,0 3-4 16,0 0-9-16,0-5-2 15,0-3-2-15,0-2 1 0,3-3 2 16,-3-3-24-16,0-5-10 16,0-3-34-1</inkml:trace>
  <inkml:trace contextRef="#ctx0" brushRef="#br0" timeOffset="37">4705 12390 48 0,'6'0'19'0,"-3"3"-10"0,-3 2 9 0,0-2 14 15,0 0 1-15,-3 2 3 16,0 0-11-16,-3 1-6 16,0-1-4-16,-3-3-2 15,-3-2-7-15,0-2 9 0,0-1 7 16,0-2-5-16,3 0 1 16,3-3-11-16,3 0-2 15,1 0-1-15,2 0 0 0,2 3-5 16,1-1-1-1,6 4-2-15,0 2 0 0,0 5 3 16,-3 0 2-16,0 3 2 16,-6-3 3-16,0 1 3 15,-3-1 2-15,0 0-3 16,0-2-3-16,0-3 0 16,0 0 1-16,6-3-5 15,3-2-3-15,3-3 1 0,3 0 0 16,-3 6-2-16,0-1 2 15,0 0 1-15,-3 1 0 16,-6 2 4-16,0 0 2 16,-3 0-2-16,-3 0-1 15,0 0-1-15,0-3-2 16,0 0-17-16,0 1-6 16,3 2-51-1,3 0-56-15,3 0 30 16</inkml:trace>
  <inkml:trace contextRef="#ctx0" brushRef="#br0" timeOffset="38">4675 12488 108 0,'0'-2'41'0,"0"2"-22"0,-3 2-20 16,3-2 9-16,0 0-5 15,0 3-2-15,-3 2 2 16,3 1 0 0,-3 2 1-16,-3 2 0 15,3 3 2-15,0 3 1 16,0 5 3-16,0 1-1 16,-3 1 2-16,3 9-6 15,0 0-1-15,0 0 0 0,0-1-2 16,3 4 1-16,0-1-2 15,0 1-1-15,0-4 3 16,0 1 0-16,0 0-1 0,0 0-2 16,3-1-2-16,3 1-1 15,6 0 2-15,-3 2 0 16,-3 3 3-16,3 0 3 16,0 3-7-16,0 0 0 15,-3-3 0-15,3 0 1 16,-3 0 3-16,0 2 1 15,0 1 1-15,-3 10 0 16,0 1-5-16,-3-4 1 16,0 4 0-16,0-1 2 15,-3-8-1-15,0 1-1 0,-3-1 1 16,-3-2-1 0,3 2 6-16,-9 3 4 0,3-3-5 15,-3-2-1-15,0-3-2 16,0 0 1-16,1 5-2 15,-1-5 2-15,0-5-4 16,0 0-2-16,0 0 4 16,3-3 1-16,0-3 0 15,3-5-2-15,0-2-19 16,0-6-10-16,0-2-23 16,3-6-36-1,1-5 21-15</inkml:trace>
  <inkml:trace contextRef="#ctx0" brushRef="#br0" timeOffset="39">4440 14200 104 0,'-6'0'41'0,"6"5"-22"0,3 6-22 0,0 0 8 15,0 5 13-15,0-1 9 16,0 4 8-16,0 2 3 15,0 0-16-15,0 3-8 16,3-3-8-16,0-2-3 0,0-1 1 16,0-4-2-16,0-4-2 15,-1-2 7-15,1-8 3 16,3-5-5-16,3-6-3 16,0-5-12-16,0-2-4 15,0-3-26-15,3-3-9 0,9-5-32 31</inkml:trace>
  <inkml:trace contextRef="#ctx0" brushRef="#br0" timeOffset="40">5160 12427 72 0,'-6'3'27'0,"9"0"-14"0,-3-3 2 0,0 2 15 15,-3-2-1-15,-3 3 1 16,0-3-6-16,0-3-3 16,0 1 2-16,-2-4 0 15,2 1-12-15,3-3-2 0,3 3 1 16,0-3-6-16,6 3 0 15,0-1-2-15,-1 4-2 16,4 2-2-16,0 0 1 16,0 0 3-16,0 2 1 15,-3 1-1-15,-3 0 1 16,-3-3 4-16,0 0 6 16,-3 0-3-16,0 0 2 15,-3-3-7-15,3-2-1 16,0 2-4-16,6-5-1 15,0-2 1-15,6 2-3 16,0 2 2-16,0 1-4 16,0 2 1-16,0 3 4 15,-3 0 2-15,-6 0 2 16,0 0 0-16,0 3 2 16,-3 0 1-16,0-3-8 15,-3 0-4-15,0 0-22 16,3 0-9-16,3 0-68 15</inkml:trace>
  <inkml:trace contextRef="#ctx0" brushRef="#br0" timeOffset="41">5187 12459 44 0,'0'0'16'0,"0"0"-8"0,0 13-10 16,3-7 4-16,0 2 13 16,0 0 10-16,0 0 2 0,0 2 4 15,3 3-11-15,0 3-4 16,3 3-5-16,0 5-2 16,3-1-1-1,-1 14 2-15,1-2-5 0,0-1-1 0,0 1 0 16,0-1 0-16,0 0 2 15,3-2-3-15,0-3 0 16,0 0 1-16,0 0 2 16,2 1-5-16,1-1-1 15,0 0 0-15,6-3 2 16,-3 3-1-16,6 3 2 0,-1-3 4 16,4 3 4-1,0-6-2-15,3 4 0 0,-1-7-3 16,-2 4 1-16,0-1 0 15,3-2 1-15,2-3-2 16,1 0-1-16,0 1-1 16,0-1 2-16,2 3-1 15,1-1 0-15,3 1 1 16,2 0 1-16,1 2-3 16,5 6-3-16,4-5 0 15,0-1-1-15,-1 1 0 16,1-1 0-16,-4 0 0 15,4-4 0-15,-3 1 4 16,-4 1 5-16,4-3-5 16,-4-2 0-16,1-1 2 0,-3 1 3 15,-1 2-6-15,1 0-4 16,3 3 0 0,-1 3 0-16,1-4 1 0,5 12 2 15,1 2-3-15,-3 0 0 16,-4 3 1-16,4 5 2 15,-4-6-3-15,-2-2 0 16,-3 0 3-16,2-2 1 16,7 2-1-16,-3-5 1 15,-4-6-2-15,-2-5 2 16,-3-5-2-16,-7-3-1 0,-5-2 1 16,-6-6-1-16,-6 0-16 15,-6-5-4-15,-3 0-36 16,-6 0-14-16,3-2-28 31</inkml:trace>
  <inkml:trace contextRef="#ctx0" brushRef="#br0" timeOffset="42">7735 14354 164 0,'-3'-6'63'0,"6"9"-34"0,3 2-41 16,-3 1 10-16,0-1-2 16,3 5 4-16,0 1 7 15,6 5 6-15,0 0-7 16,5 5-3-16,-5 8-2 0,3-2 1 0,-6-6 1 16,-3-3 1-1,-3-2 0-15,-3-3 13 0,-9-2 8 16,-3-3-6-16,-3 0-1 15,0-3-17-15,-5 0-5 16,2-5-52-16,3 0-20 16,3-5-6-1</inkml:trace>
  <inkml:trace contextRef="#ctx0" brushRef="#br0" timeOffset="43">541 12891 124 0,'-24'-11'46'0,"21"11"-24"0,-15-5-19 0,12 5 12 16,0 2 4-16,-3 1 5 15,-3 2-8-15,0 14-4 16,0-1-7-16,3 3-4 0,1 3 0 15,8 3-1-15,0-3 0 16,8-3-3-16,1-5 2 16,12-3 3-16,0-5 3 0,0-6-2 15,0-4 0 1,-9-6-1-16,0-3-2 0,2 1 1 16,-11-4 1-16,0 1 1 15,-3 0 3-15,-6 0 1 16,-2 2 3-16,-4 3 1 15,3 0 1-15,0 3-6 16,3 2-2-16,12 11-4 16,-6 0-3-1,9 3 2-15,3 2 0 16,-1 0 1-16,7 0-25 16,-6 1-8-16,6-4-56 15,-3-2-25 1,0-5 57-16</inkml:trace>
  <inkml:trace contextRef="#ctx0" brushRef="#br0" timeOffset="44">806 12597 88 0,'-6'0'35'0,"12"8"-18"0,-6 8-11 0,3-3 9 16,2 11 9-16,1 7 7 0,0 4-1 16,3 2 2-16,-3 3-16 15,0-3-7 1,3-6-5-16,-6-4-4 0,3-3 3 0,0-6 0 16,0-2 1-16,-6-5 0 15,3-3 0-15,-3-3 0 16,0-5 2-16,6-8-8 15,-3-8-3-15,3 0-2 16,6 0 1-16,0 3 2 16,8 2 2-16,1 6-4 15,0 5 2-15,0 5 2 16,-3 1 3-16,0 4 11 16,-9 4 4-16,3-1 1 15,-12 0 0-15,0 0-5 0,-9 0-2 16,-3-2-4-16,-9 0-1 15,0-3-19-15,3-3-5 16,-3-5-24-16,3-3-8 16,7-2-35-1</inkml:trace>
  <inkml:trace contextRef="#ctx0" brushRef="#br0" timeOffset="45">1097 12584 152 0,'0'-6'57'0,"3"6"-30"0,0 6-32 0,3-1 10 16,-6 5 12-16,3 6 9 0,3 11 2 15,-6 7 1-15,0 3-16 16,3 0-8-16,0 3-1 16,3-6-3-16,-6 1 2 15,9-6-2-15,-6-5 2 0,6-6-35 16,0-2-13-16,6-5-46 15</inkml:trace>
  <inkml:trace contextRef="#ctx0" brushRef="#br0" timeOffset="46">1231 12859 148 0,'-12'2'55'0,"12"1"-30"0,0 8-16 15,3-6 16-15,0 8-3 16,3 6 1-16,-3-6-6 0,3 0-2 15,3-2-9-15,3-3-2 0,3-3 2 16,0-2-1-16,0-9 2 16,-4 1 0-16,4-8 1 15,-6 0-4-15,-6-1-3 16,-3 1 2-16,-3-3 0 16,-3 3-1-16,-3 0 1 15,0 2-7-15,4 3-1 16,-7 3-29-16,6 0-10 15,3 2-33 1,3 0-34-16,6 3 40 16</inkml:trace>
  <inkml:trace contextRef="#ctx0" brushRef="#br0" timeOffset="47">1472 12787 148 0,'-15'8'57'0,"1"3"-30"0,5 2-18 0,-3-5 16 0,3 3-3 16,3-1-1-16,3 3-7 16,3 3-4-16,9 3-5 15,-6-3-4-15,15-3 0 0,-7-3-1 16,7 1 2-16,3-6-1 16,0-5-1-16,-6-8-19 15,3 0-8-15,0-5-41 16,-9 0-39-1,-1-3 37-15</inkml:trace>
  <inkml:trace contextRef="#ctx0" brushRef="#br0" timeOffset="48">1571 12560 120 0,'-3'-8'46'0,"3"8"-24"0,3 0-24 0,-3 0 11 15,2 5 11-15,1 6 7 16,6 5 0-16,-6 5-2 15,3 8-9-15,6 8-5 16,-3 0-6-16,-6-3-2 0,3 1 1 16,0-6-2-16,0 3-2 15,-6-9-10-15,3 4-61 16,3-6-44 0</inkml:trace>
  <inkml:trace contextRef="#ctx0" brushRef="#br0" timeOffset="49">1788 12785 144 0,'-9'-6'55'0,"6"9"-30"0,-6 5-32 16,0-5 10-16,0 2 6 16,-3 3 5-16,-6 0-2 15,6 2-2-15,-8 1-5 16,11 0-4-16,3-4 0 0,3 1-1 15,0 0 0-15,9-2 0 16,9 2 2-16,-1 2-3 0,7 1-2 16,6-11-5-16,3 2 0 15,3 6-64 1</inkml:trace>
  <inkml:trace contextRef="#ctx0" brushRef="#br0" timeOffset="50">279 13518 80 0,'0'0'33'0,"0"2"-18"16,0 6-2-16,0 0 14 0,0 0-2 15,0 3 0-15,9 4-5 16,-6 9 0-16,6-5-9 16,-7-1-2-16,4-2-5 15,3-3-3-15,-6-2 2 0,6-3 0 16,-6 0 3-16,3-5-1 15,-3-3 0-15,6-3-3 16,-9-10 1-16,3-3-2 16,3 3 2-16,-6-1-4 15,3 4 0-15,-3 2-1 16,3 3 0-16,3 2 0 0,-6 3 0 16,9 5 0-16,-6 8-2 15,6-10 3-15,0 8 2 16,0-3 2-16,3-8 3 15,-4-8 8-15,1 0 5 16,3-3 0-16,-3 1-2 16,-3-1-3-16,0-2 1 15,-3-1-6-15,3 1-3 16,-6 3-6-16,0-1 0 16,0 3-27-16,-6 0-9 15,3 3-33 1,-3 0-53-16,0 2 28 15</inkml:trace>
  <inkml:trace contextRef="#ctx0" brushRef="#br0" timeOffset="51">454 13385 116 0,'-3'-2'46'0,"3"2"-24"0,3 0-21 15,-3 0 11-15</inkml:trace>
  <inkml:trace contextRef="#ctx0" brushRef="#br0" timeOffset="52">460 13393 236 0,'6'13'27'0,"0"3"-13"16,6 5-6-16,-3 3-2 0,0 0 1 0,0-3 1 16,-6 3-4-1,0-5-3-15,6-4 11 16,-3-1-5 0,-6-4-1-16,9-4 1 0,-6-6 2 15,6-6-4-15,-1-2-3 16,-2-5 1-16,3 0 0 15,6 0-4-15,-3 2 1 16,-3 3-2-16,3 3-2 16,0 5 0-16,0 3 3 15,3 2 0-15,-3 3 3 16,-4 2-1-16,1 1 2 0,-9 2-2 16,3 0-1-1,0 3-4-15,3-3 0 0,-6-2-31 16,0-3-12-16,0-8-20 15,12-3-26 1,-3-7 30-16</inkml:trace>
  <inkml:trace contextRef="#ctx0" brushRef="#br0" timeOffset="53">788 13515 104 0,'-3'5'41'0,"-3"1"-22"0,6 4-11 16,0-2 13-16,0 0 5 15,0 8 5-15,6-3-9 16,-3-2 0-16,6-1-13 16,0 3 1-16,2-7 1 0,1-4 5 15,0-7 2-15,3 0-3 0,-3-3-1 16,-3-3-4-16,0 1 1 16,-3-1-4-16,-6-2 1 15,-3 0-5-15,0 2 0 16,-6 1-1-16,-3 2-2 15,-3 2-13-15,3 4-6 16,0 4-30-16,3 4-13 16,1-1-28-1,5-2-17-15,-3 2 53 16</inkml:trace>
  <inkml:trace contextRef="#ctx0" brushRef="#br0" timeOffset="54">936 13433 184 0,'-8'-5'68'0,"8"5"-36"0,-6 0-31 0,6 0 16 0,-3 2 0 16,0 1 2-16,3 0-10 16,-6 2-3-16,6 0-4 15,6 3-4-15,-3 0 1 0,9 0 1 16,5 3 2-16,1-1 5 15,-3 1 6 1,-3-1-3-16,-3-2 2 0,0 0-3 16,-3 0 0-16,-6 0-1 15,-9-3 2-15,-3-2-7 0,3 0-2 16,-6-3-21 0,3 0-7-16,0-3-17 0,3 0-7 15,6 1-20 1,3-4-29-16,6-2 29 15</inkml:trace>
  <inkml:trace contextRef="#ctx0" brushRef="#br0" timeOffset="55">1100 13459 124 0,'12'-2'49'0,"-6"2"-26"0,6 0-18 0,-12 0 13 16,9-3-1-16,-6 0-1 15,3 1-4-15,-3-4 0 16,0 1-7-16,3 0-3 0,-6 0-1 15,0-1 1-15,-6 1 3 0,0-3 2 16,-3 5 1-16,0 1-4 16,-3 4-1-16,-3 4-1 15,3-1 1 1,0 3-2-16,3 0 2 0,6 2 9 16,-2 1 7-16,5 2-10 15,5 1-2-15,7-4-3 16,-3 1 0-16,6-3-2 15,12-3 1-15,-6-5-35 16,9 0-13-16,-7-3-51 16</inkml:trace>
  <inkml:trace contextRef="#ctx0" brushRef="#br0" timeOffset="56">1493 13343 116 0,'-9'18'44'0,"9"-2"-24"0,0 11 3 0,0-14 18 16,0 3-10-16,-6 5-4 0,6 0-17 15,-3 0-7-15,3 1-2 16,0 1-1-16,0 1 0 0,3-3 0 16,-3-5 0-16,0-3-5 15,0-2-1-15,0-3 3 16,0-11 1-16,0-5-3 15,-3-2-1-15,-6-6 3 16,6-3 1-16,-6-2 8 16,-2-3 6-16,11 1-4 15,-6-1 0-15,3-5 0 16,3 5 2-16,3 3-3 16,5 2-2-16,4 1-2 15,0-1 0-15,3 6-2 0,6 2-1 16,-3 6 1-16,3 5-1 15,3 3 0-15,-7 2 0 16,4 0 8-16,-12 9 5 16,-9 1 0-16,-6 1 2 15,-3 0-8-15,-3-3-2 16,0 1-14-16,1-4-4 16,-4-2-21-16,3-3-7 15,0-2-19 1,3-3-45-16,6 0 18 15</inkml:trace>
  <inkml:trace contextRef="#ctx0" brushRef="#br0" timeOffset="57">1722 13279 140 0,'-3'-2'55'0,"3"-1"-30"0,-3 6-16 16,3-3 14-16,0 2 4 15,-6 1 4-15,3 2-11 16,-6 1-2-16,1 4-10 16,-1 1-3-16,3 5-1 0,0 2 2 15,3-2 1-15,6 0-1 16,0-3 1-16,0-2-4 16,3-3 0-16,0-3-1 0,3-2 1 15,-4-3-7-15,1-6 1 16,3 1-8-16,-6-5-3 15,0-1 3-15,-3-2 2 16,0-1 2-16,0 4 3 16,0-1-1-16,0 3 1 15,0 3 5-15,0 2 1 16,0 3 2-16,6 6 0 16,3 2 4-16,0 2 5 15,-3 3-7-15,3 1-1 16,0-4-1-16,0 1 0 15,0-3-9-15,0 0-4 16,-3-3-42-16,0-2-18 0,3-6-18 16</inkml:trace>
  <inkml:trace contextRef="#ctx0" brushRef="#br0" timeOffset="58">1841 13266 148 0,'3'3'57'0,"0"0"-30"0,0 4-18 15,6-1 14-15,0 2 2 16,0 2 2-16,3 1-10 16,0-3-3-16,0 2-8 15,0-2-4-15,3 3 1 0,-9-3-2 16,8-8-16 0,-5-3-9-16,0-2-24 15,3-3-7-15,-6-3-4 16,0-2-4-16,3 0 33 15,-9 2 45-15,3 1 23 16,3 4-2-16,-6 4-3 16,-6 7-11-16,3 6-3 15,-9 10 4-15,3 3 3 16,-3 5-14-16,-12 3 6 0,4-1 3 16,5-2-9-16,-3-2-2 15,6-6-4-15,3 3-1 16,3-6-25-16,9-10-73 31,9-2-28-31,0-9 46 0</inkml:trace>
  <inkml:trace contextRef="#ctx0" brushRef="#br0" timeOffset="59">2097 13025 152 0,'3'-18'57'0,"0"15"-30"0,9 1-12 15,-6 2 18-15,-6 0-10 16,0 5-3-16,3 3 2 16,0 5 0-16,-3 6-11 15,0 7 0-15,0 8 2 0,3 1-3 16,0-3 2-16,0-1-7 0,3-2-3 15,-3-5 1-15,0-3 0 16,3-5-26-16,3-2-9 16,-6-4-35-16,3-7-15 15</inkml:trace>
  <inkml:trace contextRef="#ctx0" brushRef="#br0" timeOffset="60">2255 13145 160 0,'-12'2'63'0,"12"14"-34"16,0 13-27-16,0-16 12 15,0 1 13-15,0 1 7 0,0 1-11 16,6 0-5-16,3 0-11 16,3-5-3-16,12-1 2 15,-9-2 1-15,6-5 3 0,-1-6-3 16,1-2 1-16,-3-6-3 15,-3-2 2-15,-3-5-2 16,-9-1 0-16,0-2-1 16,-6 2 0-16,0 3-2 15,-12 3-2-15,-3 3-8 16,0 2-3-16,3 2-27 16,0 4-11-16,4 2-27 15,2 5-43 1,9 0 33-16</inkml:trace>
  <inkml:trace contextRef="#ctx0" brushRef="#br0" timeOffset="61">2481 13118 160 0,'-6'3'60'0,"3"2"-32"0,-3 6-26 0,-2-1 14 15,2 9 7-15,0 2 6 16,-3 0-9-16,6 5-2 15,0-4-10-15,3-4-3 0,3-2-1 16,3-3 0-16,0-2 0 16,0-6 0-16,2-8 0 15,4-2-2-15,-3-5 1 16,0-4-4-16,0-1 0 16,-3-4 1-16,0-2 2 0,0 2-1 15,-6 6-1-15,0 2-2 16,0 6-1-16,0 5-1 15,0 8 0-15,3 3 0 16,0 5 3-16,6 2-2 16,0-2 1-16,3-3-11 15,3-2-7-15,0-3-20 16,2-3-8-16,4-5-29 16,0-3-18-16,-3-2 48 15</inkml:trace>
  <inkml:trace contextRef="#ctx0" brushRef="#br0" timeOffset="62">2722 13123 132 0,'-14'-13'52'0,"5"10"-28"0,-12 1-17 0,15 4 13 16,-3 4-10-16,-3 2-3 15,3 13 2-15,0-3 2 16,3 1-6-16,3-3 4 0,6 0 3 16,3 2-6-16,3-7-1 15,0-3-1-15,3-3 0 16,0-5 0-16,0-5 2 15,0-9-5-15,-3-9-3 16,-3 1-4-16,-1-1 1 16,-5-6 1-16,0-1-1 15,-8 4 8-15,-1-3 3 0,0-3 1 16,0 6 3-16,3 7 4 16,0 6 1-16,3 10-8 15,3 11-2-15,6 8-3 16,3 8 1-16,6 5-2 15,-3 8-1-15,2 0 1 16,4-5-1-16,3-3-38 16,-3 0-16-16,-3-10-39 15</inkml:trace>
  <inkml:trace contextRef="#ctx0" brushRef="#br0" timeOffset="63">401 13989 164 0,'-9'-6'63'0,"6"6"-34"0,-3-2-16 0,3 4 19 15,-3 1-12-15,3 2-3 0,-6 3-10 16,6 5-3-16,-6 11-2 16,9 0-6-16,0 0 0 15,0 0-3-15,9-6 2 0,-3 3-4 16,9-7-1-16,0-4-31 15,0-5-10-15,5-5-23 16</inkml:trace>
  <inkml:trace contextRef="#ctx0" brushRef="#br0" timeOffset="64">496 14063 148 0,'-24'2'57'0,"18"17"-30"0,0-6-18 16,6-2 14-16,-6-1-2 15,6 3-1-15,6 3-6 0,-3-2-4 16,9-1-5-16,9-3-4 0,0-2 2 16,3-5 4-16,-4-3 4 15,-5-5 0-15,3-6 1 16,-6 0 0-16,0-2 0 16,-6 3-2-16,-6-9 1 15,0 6-8-15,-9 0-2 16,0-1-19-16,0 4-5 15,-6 2-35-15,6 3-13 16</inkml:trace>
  <inkml:trace contextRef="#ctx0" brushRef="#br0" timeOffset="65">692 14023 168 0,'0'8'66'0,"6"8"-36"15,0 8-35-15,-6-14 12 0,0 1 9 16,0-1 7-16</inkml:trace>
  <inkml:trace contextRef="#ctx0" brushRef="#br0" timeOffset="66">704 14116 330 0,'0'5'14'0,"0"-5"-6"0,0-3-5 16,9-7-3-16,-3-6 3 16,9-3 2-16,-6 1-4 15,3 2-3-15,0 3-2 16,6 2 3-16,-6 6-2 15,5 5-1-15,4 5 3 16,-9 6 2-16,0 4 0 0,0 4 2 16,-3-1-2-16,0-2 2 15,-3-2-4-15,0-4-2 16,0-2-38-16,-6-3-17 16,0 1-29-1</inkml:trace>
  <inkml:trace contextRef="#ctx0" brushRef="#br0" timeOffset="67">957 13756 200 0,'-18'-6'74'0,"30"9"-40"0,-3 5-44 0,-3-3 9 15,-3 9 9-15,9 4 6 0,-3 6 5 16,3 2 3-16,3 6-12 15,-9 0-3-15,3 2-3 0,3 1-2 16,-3-4-2-16,0-2-19 16,-4-7-8-16,1-4-39 15,0-5-50 1,-6-2 28-16</inkml:trace>
  <inkml:trace contextRef="#ctx0" brushRef="#br0" timeOffset="68">856 13936 180 0,'0'-6'68'0,"0"4"-36"0,9-1-37 0,3 0 10 16,-3 1-3-16,12-1 3 16,8-2 0-16,1 2 0 15,-3 1-39-15,3-1-16 16,0 0-22-16,-1 3-8 15</inkml:trace>
  <inkml:trace contextRef="#ctx0" brushRef="#br0" timeOffset="69">1219 13901 148 0,'-24'0'57'0,"21"3"-30"0,-14 2-21 0,11 0 15 0,0 3-9 16,3 3 1-16,-6 2 1 15,3 3 3 1,3 0-9-16,3 2-2 0,3 4-2 0,3-9-2 15,3-3-2-15,6-4 1 16,0-9 1-16,-7 0-1 16,4-2-1-16,0-3-2 15,-3-2 1-15,0-4 1 16,-6 1 0-16,0 0 2 16,-3 2 3-16,0 1-2 15,0 2 0-15,0 3 3 16,0 2 1-16,0 3-8 15,3 5-1-15,0 3 4 16,6 3 4-16,-6 2-6 16,6 0 1-16,0 3-1 0,0-3 2 15,0 6-21 1,3-11-9-16</inkml:trace>
  <inkml:trace contextRef="#ctx0" brushRef="#br0" timeOffset="70">1383 13928 128 0,'3'13'49'0,"12"-3"-26"0,-18 6-14 0,3-8 16 15,6 0-8-15,3 0 1 0,-9 0-13 16,0 0-6-16,3-3-50 15,0-2-23-15</inkml:trace>
  <inkml:trace contextRef="#ctx0" brushRef="#br0" timeOffset="71">1514 13896 116 0,'0'8'46'0,"0"2"-24"0,9 6-15 15,-6-8 15-15,-3 3 0 16,0-1 4-16,0 1-10 0,0-3-4 16,0 0-7-16,0-3-4 15,0 0 0-15,0-5-8 0,3-2 0 16,3-3-13-16,-3-6-4 16,6 0-1-16,0-2 3 15,0 3 10-15,2-1 6 16,7 6 20-16,-6 2 8 15,6 3 7-15,-3 3 2 16,-3 2-5 0,-3 6-4-16,0-1-10 0,-3 1-3 15,0-1-12-15,0-2-3 16,3 0-43 0,-7-3-62-16,7 1 16 15</inkml:trace>
  <inkml:trace contextRef="#ctx0" brushRef="#br0" timeOffset="72">1773 13793 192 0,'-15'2'71'0,"15"14"-38"0,-6-5-43 16,6-1 11-16,0-2 3 15,0 0 5-15,0 0 2 16,6 0 3-16,3 3-7 15,0 2-4-15,3 0 0 0,0 0-2 16,-3 1-1-16,0-1 14 16,-3 0 5-16,-6 0-3 0,-3-2-1 15,-6 0-9-15,-3-4-2 16,-6-1-26-16,-3-6-13 16,-9 0-70-1,-5 0-32-15,-1-3 68 16</inkml:trace>
  <inkml:trace contextRef="#ctx0" brushRef="#br0" timeOffset="73">1353 13766 180 0,'3'-8'68'0,"6"6"-36"0,18-1-51 0,-12 3 5 16,3-3-59-16,2 3-23 0</inkml:trace>
  <inkml:trace contextRef="#ctx0" brushRef="#br0" timeOffset="74">2142 13832 116 0,'-6'40'46'0,"12"-27"-24"0,-6 9-10 0,0-9 16 15,3 3 1-15,0 2 3 16,0 6-13-16,0 2-6 16,6-2-8-16,-6-5-2 0,3-1 1 15,-3-5 0-15,0-2 0 16,0-3 0-16,-3-3 2 16,0-5 6-16,0-8 2 15,-3-8-7-15,0-2-2 16,0-3-3-16,-3-3-2 15,3-2 1-15,-3-4-1 16,3-4 0-16,0 5 0 0,3 2-3 16,0 4 2-16,6 1 1 15,3 4 2-15,3 2-3 16,3 8 0-16,-1 3-1 16,1 2-2-16,0 3 5 15,-3 6 3-15,-3 7 3 16,-3 3 3-16,-6 2-1 15,-6-2 2-15,-6 0-6 16,0 0-1-16,0-3-13 16,3-2-7-16,-5-3-13 15,8-3-5-15,-6-3-13 16,6-2-5-16,6-5-27 16</inkml:trace>
  <inkml:trace contextRef="#ctx0" brushRef="#br0" timeOffset="75">2338 13753 188 0,'0'3'71'0,"0"-1"-38"0,0 4-34 0,-3-4 15 15,1 4 3-15,4 7 4 16,1 3 1-16,3-3-2 16,0 0-10-16,9-2 2 0,-6-1 2 15,3-2-3-15,0-2-1 16,0-4-2-16,0-7 2 15,3 0-1-15,-6-6 2 16,-3 0-4-16,-3-2 1 16,-6 3-5-16,0-4 0 15,-6 1-3-15,-3 3-3 0,0 2-14 16,-6 2-6-16,0 4-30 16,3-1-11-16,3 3-33 15,9 0-27 1,9 3 53-16</inkml:trace>
  <inkml:trace contextRef="#ctx0" brushRef="#br0" timeOffset="76">2487 13700 176 0,'0'-3'68'0,"3"11"-36"0,3 3-26 0,-6-3 15 16,3 3 2-16,3-1 6 15,-3 3-16-15,0 3-7 16,3-3-4-16,-6 1-2 0,3 2 0 16,6-3-31-16,-3-3-14 15,0-2-107 1,-6-8 68 0</inkml:trace>
  <inkml:trace contextRef="#ctx0" brushRef="#br0" timeOffset="77">2568 13708 144 0,'0'3'55'0,"9"-1"-30"0,0 4-23 16,-7 2 14-1,1 0 12-15,3 2 9 0,-6 1-10 16,0 5-4-16,3-3-13 16,-3-3-4-16,0-2-2 15,0 0-2-15,3-10 1 0,0-1-2 16,0-2 2-16,6-3-7 15,-6-3 1-15,3-2-4 16,3 0 2-16,3-1 3 16,0 4 1-16,0-1 3 15,0 6 1-15,3 5 3 16,-6 3 1-16,2 2 10 16,1 6 4-16,3-1-7 0,-3 1-3 15,0-3-6 1,-6 8-6-16,0-3-4 15,0-5-33-15,-3 0-12 16,0-8-37 0,0-6-39-16,6-4 43 15</inkml:trace>
  <inkml:trace contextRef="#ctx0" brushRef="#br0" timeOffset="78">2749 13454 180 0,'0'-3'68'0,"3"6"-36"0,0 8-31 0,0-3 16 0,9 5 11 16,-6 5 9-16,6 9-8 15,0 2-5-15,-3 0-13 16,3 3-7-16,-6-3-3 0,3-5-10 16,-4-1-2-16,1-4-38 15,0-6-18-15,-3 0-31 16</inkml:trace>
  <inkml:trace contextRef="#ctx0" brushRef="#br0" timeOffset="79">2675 13629 212 0,'3'-3'82'0,"6"0"-44"0,6-12-47 0,-6 9 12 15,2 1-4-15,7 0 0 16,12-1-24-16,-9 1-10 16,3 2-46-16,0 1-21 15</inkml:trace>
  <inkml:trace contextRef="#ctx0" brushRef="#br0" timeOffset="80">2934 13589 144 0,'0'21'55'0,"0"-18"-30"0,3 2-16 0,0 3 14 16,3 3-2-16,0-3 2 15,0-3-2-15,0 0-1 16,11-2-6-16,-2-8-1 0,0-9-6 16,-3 1-2-1,-3 2-2-15,-3 1 0 16,0-3 0-16,-6 2 1 0,-6 0 0 16,0 4 0-16,-3 4-11 15,-6 3-3-15,3 3 3 16,3 2 1-16,0 8 4 15,3 6 1-15,6-1-2 16,0 1 0-16,6-3 2 16,3-1 0-16,3 1-10 15,0-5-5-15,0-3-32 16,0 0-11-16,0-6-19 16</inkml:trace>
  <inkml:trace contextRef="#ctx0" brushRef="#br0" timeOffset="81">3115 13626 96 0,'3'5'35'0,"3"17"-18"0,-6-9-5 0,0-8 13 16,0 0 0-16,0 3 2 16,0-2 0-16,0-6 1 15,0 2-15-15,0-2 1 0,-6 0 0 16,3 0 12-16,0-2 6 15,-3-12 3-15,0-2 4 16,1 1-11-16,-1-1-4 16,3 2-14-16,0 1-4 15,0 3-9-15,3-1 0 0,3 0-15 16,3 4-5 0,5-1-30-16,4 0-14 0,3 0-37 15,9 0-30 1,6 0 58-16</inkml:trace>
  <inkml:trace contextRef="#ctx0" brushRef="#br0" timeOffset="82">3356 13462 276 0,'-8'0'104'0,"5"3"-56"0,-9 2-49 16,6 0 20-16,3 1-11 16,0 1-2-16,0 4-3 15,3 2-3-15,3 1 1 16,3 4 1-16,3 6 3 0,0-3 0 15,-1 0 2-15,1-2 5 16,-6-3 2-16,-3-1-5 0,-3-1-1 16,-6 2-9-16,-2-6-1 15,-13-2-31-15,-6 0-11 16,-3 0-34-16,-2 0-16 16,-7 2-5-1</inkml:trace>
  <inkml:trace contextRef="#ctx0" brushRef="#br0" timeOffset="83">2365 13502 292 0,'-15'-3'110'0,"15"3"-60"0,0 0-80 0,0 0-89 16,9 5-35-1,3-2 71-15,0-3 37 16</inkml:trace>
  <inkml:trace contextRef="#ctx0" brushRef="#br0" timeOffset="84">430 14560 152 0,'0'0'57'0,"0"11"-30"0,9 2-16 0,-6-3 18 16,6 12-6-16,0 9-1 15,3 4-8-15,-3 2-1 16,0 0-8-16,3-3-1 0,0-2 2 16,0 8-10-16,-3-9-4 15,0-7-67 1,0-3-54-16</inkml:trace>
  <inkml:trace contextRef="#ctx0" brushRef="#br0" timeOffset="85">350 14793 208 0,'0'-5'77'0,"3"-1"-42"0,6 1-39 0,0 2 15 15,3 1-6-15,6-6 2 0,11 0-6 16,1 3-3-16,3-6 1 16,-3 8 0-16,0-5 1 0,-7 3-14 15,-2 8-3-15,-6-1 9 16,0 9 8 0,-6 0 8-16,0 4 2 15,0 1 4-15,-9 0-1 16,3 0 0-16,3-3-5 15,0 0 0-15,3-2-1 16,5-6 3-16,-2-2 4 16,0-6 1-16,0-2-6 0,-3-3-1 15,-3-2 2-15,-3 2 1 16,-3-3-1-16,-3 0-1 16,-6 4-3-16,-6-4-1 15,0 6-14-15,3 2-7 16,3 3-24-16,-5 3-10 15,8 2-64 1</inkml:trace>
  <inkml:trace contextRef="#ctx0" brushRef="#br0" timeOffset="86">1118 14669 140 0,'-9'-8'52'0,"9"5"-28"0,-9 3-4 0,9 0 19 16,-3 3-8-16,0-1 1 15,-3 11-14-15,0 6-10 16,3-1-3-16,3 4-1 0,3 1-2 16,3-1-2-16,3-4 3 15,3-2 0-15,9-5 3 16,-6-6 3-16,3-5 0 16,0-3 2-16,-9-5 0 15,2 0 3-15,-2-7-1 16,-6 1 0-16,3-7-5 15,-12 3 0-15,-6 2-10 16,3 2 0-16,1 4-22 0,-1 2-7 16,3 3-28-1,-3-1-13-15,0 4-27 16</inkml:trace>
  <inkml:trace contextRef="#ctx0" brushRef="#br0" timeOffset="87">1246 14401 200 0,'-6'-2'77'0,"6"2"-42"0,0 8-39 0,3 0 15 16,0 5 5-16,3 16 7 15,3 3-3-15,0-3-2 0,-3 2-10 16,3-1-5-16,0 9 0 0,0-7-15 15,0-3-5-15,-4-5-29 16,1-3-12-16,-3-2-34 16</inkml:trace>
  <inkml:trace contextRef="#ctx0" brushRef="#br0" timeOffset="88">1160 14610 192 0,'0'-13'71'0,"12"13"-38"0,8-3-39 16,-11 3 12-16,3-2-4 0,6-1 3 15,-3-2-2-15,9-6-2 16,-3 1 0-16,0 2-4 0,2 0 0 16,-2-3-40-1,-6 1-58-15,-3-1 12 16</inkml:trace>
  <inkml:trace contextRef="#ctx0" brushRef="#br0" timeOffset="89">1365 14412 132 0,'0'0'52'0,"3"5"-28"0,0 6-19 0,3-3 11 16,9 10 2-16,-3 6 3 15,0 2 2-15,-3 4 3 0,0-4-14 16,0-2-5-16,-7-3-2 15,4-2-1-15,0-6 2 0,0-5-1 16,-6-3 2-16,0-5-2 16,0-3 0-16,3-2-6 15,0-6 1-15,0-4 0 16,3-7 0-16,3-1-5 16,0 4 1-16,3 6 4 15,0 8 2-15,3 10 2 16,-6 3 0-16,3 5-2 15,-3 3-2-15,-6 0 1 16,2 5 1-16,1-5-6 16,0-3 1-16,3-2-28 15,-9-3-11-15,6-6-12 16</inkml:trace>
  <inkml:trace contextRef="#ctx0" brushRef="#br0" timeOffset="90">1707 14592 132 0,'3'-8'49'0,"3"8"-26"0,-3-3-14 0,3 3 16 16,0 0-8-16,0-2 1 16,3-1-5-16,3-5 2 15,-3 0-8-15,-6-5 0 0,3 0 3 16,-3 2-4-16,-3 0 2 16,-3 1 1-16,-3 2 2 15,-3 3-1-15,0-1 1 16,-3 4-4-16,3 10-2 15,0 0-5-15,-3 7 0 0,9 4-5 16,-3-3 1-16,3 0 0 16,6 0 2-16,3-1 1 15,3 1 1-15,3-5-9 16,6-6-4-16,-6-2-26 16,3-3-13-16,0-3-8 15,-6 1-16 1,3-4 28-16,-9 1 32 15,3 0 18-15,-3-1 21 16,0-4 9-16,-1 4-13 16,1 4-5-16,0-1 6 15,-3 3 4-15,6 0-6 16,-6 0 0-16,3 5-9 16,6-2-1-16,-9 2-4 0,9-2 8 15,-9-3 5-15,0 0 4 0,0 5 2 16,-6-5 1-16,3 0 0 15,0-5-2-15,0 2-2 16,0-2-6-16,3-8-1 16,0-3-10-16,0 0-2 15,9 3-1-15,0 0 0 16,6 2-5-16,0 1 1 16,0 2-25-16,3 0-10 15,0 2-24-15,2 1-9 16,-8 2-12-1</inkml:trace>
  <inkml:trace contextRef="#ctx0" brushRef="#br0" timeOffset="91">2258 14208 172 0,'-3'-3'66'0,"6"6"-36"0,3 5-35 0,-6 0 10 15,6 5 10-15,0 6 10 16,0 2 0-16,6 5 3 16,-9 1-16-16,0 2-5 0,0-3-2 15,0 4-3-15,6 1-2 16,-3-4 1-16,-6-6 1 16,0-5 3-16,3-3 4 15,-6-2-4-15,3-6-3 16,-3-10-10-16,3-6-3 15,6-2-5-15,0 0-1 0,8-1 8 16,1 1 4 0,0 2-1-16,6 6 2 15,-6 3 0-15,3 4 2 16,0 3 7-16,-4 6 7 0,-5 8 11 16,-3-1 6-16,-3 1-2 15,-6-3 1-15,-3-1-16 16,-3-4-5-16,-2 0-9 15,-4-6-3-15,-9 0-16 16,0-5-6-16,3-3-28 16,0 1-10-16,4-11-34 15</inkml:trace>
  <inkml:trace contextRef="#ctx0" brushRef="#br0" timeOffset="92">2466 14248 184 0,'6'0'71'0,"-3"5"-38"0,6 11-30 0,-6-5 17 15,6-1 10-15,-6 6 6 16,3 5-13-16,0 3-3 16,3 2-12-16,0 4-5 0,0 4 0 15,0-5-4-15,3-2-2 16,-3-6-27-16,0-5-12 15,0-3-28 1,2-5-50-16,1-6 24 0</inkml:trace>
  <inkml:trace contextRef="#ctx0" brushRef="#br0" timeOffset="93">2639 14364 160 0,'-9'6'60'0,"6"-1"-32"0,0 11-24 15,3-8 13-15,0 2 7 16,3 3 5-16,3 1-7 16,3 2-2-16,3-1-12 15,3-1-1-15,0-4 3 0,0-4 3 16,-3-9 2-16,-1 0-2 16,1-2 2-16,-3-3-4 15,-3 0 1-15,-6-3-7 16,0-2-1-16,-6 0-2 0,0 0-2 15,-3 2-10-15,0 1-6 16,1 2-21-16,-1 0-9 16,6 2-48-1,3 4-42-15,0-1 54 16</inkml:trace>
  <inkml:trace contextRef="#ctx0" brushRef="#br0" timeOffset="94">2859 14325 168 0,'-15'2'66'0,"-5"6"-36"0,5 3-29 0,3-3 16 0,3 2 4 15,3 1 5-15,0 2-12 16,9 3-3-16,3 0-7 16,9 5-1-16,0-5 1 0,0-3-2 15,2-2-2-15,1-6 3 16,0-5 0-16,-3-5-23 15,0-1-12-15,-3-2-16 16,0-5-8-16,-3-3-19 16</inkml:trace>
  <inkml:trace contextRef="#ctx0" brushRef="#br0" timeOffset="95">2922 14150 148 0,'-6'-5'57'0,"6"7"-30"0,6 4-34 0,-6-1 8 16,3 3 9-16,0 2 5 16,3 6 17-16,3 3 7 15,0 5-20-15,3-1-4 0,-1 4-3 16,-2 2-7-16,3-3-1 16,-3-2-2-16,0 0-2 15,-6 3-10-15,3-6-4 16,-6-5-46-1,0-3-62-15,0-3 24 16</inkml:trace>
  <inkml:trace contextRef="#ctx0" brushRef="#br0" timeOffset="96">3097 14264 104 0,'-2'-19'38'0,"-1"35"-20"0,-3-21-1 16,3 10 16-16,0 0 0 16,0 1 1-16,-6-1-13 15,0 6-3-15,6-4-10 16,-3 1-1-16,6 0 0 0,0 3-1 16,0-1-1-16,3-2-3 15,3 3 1-15,9-3-2 16,0 0 2-16,-1-3-4 15,7 0-2-15,-6-5-23 0,3 0-10 16,6-5-10 0,3 0-2-16,-4-3-3 15,-2-3 0-15,-3-7 30 16,-3 2 53-16,-3 0 27 16,-6 3 9-16,-3 0 2 15,-6 2-13-15,-6 3-3 16,-6 0-30-16,0 6 8 0,0-1 5 15,0 3-18-15,3 3-7 16,4 4-13-16,5 7-4 16,3-1-1-16,9 0 4 0,5 0 1 15,4 3 3 1,-3 0-3-16,-3 3 0 0,-3-3 5 16,-3 2 5-16,-6-2-1 15,-9 0 3-15,-6-3-17 16,-3 6-6-16,-3-4-47 15,-2 7-21-15,2-4-52 16</inkml:trace>
  <inkml:trace contextRef="#ctx0" brushRef="#br0" timeOffset="97">2865 12875 112 0,'-3'-3'44'0,"3"6"-24"0,0-3-8 0,0 0 13 0,0-3-5 16,0 0 1-16,0 3-3 15,0 0-2-15,0-2-8 16,0-6 4-16,0 2 1 0,9-4 5 16,-3-1-6-1,6-7-2-15,3-6-3 16,6-5 0-16,6 2 0 16,2-2 1-16,7 0 0 15,3 0 0-15,5 3-9 16,4-1-4-16,-3 6 3 15,-1 2 0-15,-2 1 2 16,0 2 0-16,-4 3 0 0,-2 0 2 16,-6 2-3-16,-3 3 0 15,-6 0-4-15,-4 3 1 16,-5 0-27-16,-3-1-11 16,-6 4-56-1</inkml:trace>
  <inkml:trace contextRef="#ctx0" brushRef="#br0" timeOffset="98">3484 12343 156 0,'-17'-13'57'0,"20"18"-30"0,-3-2-32 0,6-3 18 15,2 0-4-15,1 2 0 16,3 1 1-16,6-1-5 16,0 6-5-16,0 0-1 15,-3 3 1-15,-3 2 0 0,-6 0 8 16,-6 6 5-16,-6-3 0 16,-3 5 0-16,0 0-7 15,0-2-4-15,0-1-39 16,0-2-17-16,0 0-28 15</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0:44:51.470"/>
    </inkml:context>
    <inkml:brush xml:id="br0">
      <inkml:brushProperty name="width" value="0.05292" units="cm"/>
      <inkml:brushProperty name="height" value="0.05292" units="cm"/>
      <inkml:brushProperty name="color" value="#FF0000"/>
    </inkml:brush>
  </inkml:definitions>
  <inkml:trace contextRef="#ctx0" brushRef="#br0">1303 7215 64 0,'-3'-2'27'0,"3"2"-14"0,0 0-4 0,0 0 9 15,0 0-4-15,0 0 0 0,0-3-6 16,0 0 0-16,3 1-3 15,0-1 2-15,3 0 2 16,-6 1 2-16,3-1-3 16,2-2 0-16,1-1-3 15,0-1 2-15,3-4-4 16,0-2 5-16,3-6 2 0,-3-2-3 16,3-8 1-16,0-5-3 15,0-1 0-15,3-2-6 16,6-3 1-16,-1 3 0 15,1 3 2-15,9 2-3 16,0 0 0-16,-6-5 1 16,2 3 0-16,4 2 0 15,3-2 0-15,-3-1 0 0,-1 4 2 16,1 4-1-16,-6 3 2 16,0 1-2-16,0 1 2 15,-4 1-2-15,1 0-1 16,-3 3 1-16,0-1 1 15,0 3-1 1,0 3 2-16,-3 2-4 0,-1 1-2 16,-5 2 2-16,0 3 2 15,-3-1-27-15,0 4-9 16,0 2-38 0</inkml:trace>
  <inkml:trace contextRef="#ctx0" brushRef="#br0" timeOffset="1">1788 6249 100 0,'-15'-26'38'0,"15"21"-20"0,0 2-21 16,9-2 10-1,6-3-3-15,6 0-2 16,2 3-1-16,4 2-7 15,3 6-1-15,0 5-2 16,-4 5 3-16,-2 0 4 16,-6 3 3-16,-3 5 0 15,-12 3 2-15,3 8 0 0,-12 5 1 16,6 8-44-16,-3 2-18 16</inkml:trace>
  <inkml:trace contextRef="#ctx0" brushRef="#br0" timeOffset="2">7306 12438 88 0,'-9'-13'35'0,"9"13"-18"0,0 2-7 0,0-2 21 15,6 19-9 1,0 2 7-16,-3 16 1 16,-3 11-1-16,0 13 0 15,0 2-16-15,0-5-1 0,0-2-1 16,0-8-4-16,0-6 1 15,0-5-3-15,0-8 0 16,0-5 3-16,-3-8 5 0,0-8 6 16,3-11 3-16,0-8-9 15,6-12-3-15,6-12-11 16,6-10-4-16,3 0-2 16,3 3 1-16,0 5 4 15,-1 10 1-15,1 9-2 16,0 7 2-16,-3 11 7 15,0 11 4-15,-4 10 1 16,-2 6 1-16,-3 4-4 16,-6 1 0-16,-3-3-3 15,-3-2 0-15,0-1-3 16,0 1 1-16,6-4-33 0,0-1-14 16,6-7-20-16,3-1-8 15,9-6-30 1</inkml:trace>
  <inkml:trace contextRef="#ctx0" brushRef="#br0" timeOffset="3">8000 12840 256 0,'-15'-13'96'0,"9"8"-52"0,-12 5-34 0,12 0 23 15,-6 5-20-15,-3 8-5 16,1 6-7-16,-1-1-4 15,6 3 2-15,6 3 0 0,6 3 3 16,6-3-3-16,6-3 0 16,-1-5-10-16,7-6-5 15,-3-5-1-15,0-7 2 0,0-6 7 16,-3-3 4 0,-3-2 3-16,-3-5 3 0,-3 2 5 15,-1 5 6-15,-2 3 8 16,-3 5 5-16,-3 6-14 15,1 5-7-15,2 5-3 16,0 3-2-16,5 5-16 16,7 3-6-16,6 0-31 15,3-3-11-15,3-8-40 16</inkml:trace>
  <inkml:trace contextRef="#ctx0" brushRef="#br0" timeOffset="4">8336 13097 228 0,'-12'0'88'0,"9"3"-48"0,-6-1-47 0,6-2 14 15,0 0-10-15,3 0 2 16,0 0-37-16,0-2-14 16,0-1-34-16,3-5-13 15</inkml:trace>
  <inkml:trace contextRef="#ctx0" brushRef="#br0" timeOffset="5">8518 12179 240 0,'-15'-13'90'0,"12"18"-48"0,-3 13-56 16,3-2 14-16,-3 24 18 15,-6 13 12-15,-3 5-10 16,-3 6-6-1,4 2-8-15,2 2-18 0,9-1-7 0,3-9-100 16</inkml:trace>
  <inkml:trace contextRef="#ctx0" brushRef="#br0" timeOffset="6">7372 14724 132 0,'-18'-3'52'0,"9"3"-28"0,3-2-6 0,6 2 18 16,0 0-7-16,0 0-2 16,0 0-13-16,6 0-4 0,6 0-6 15,3 0-3-15,9 0 0 0,5 2 1 16,7 1 1-16,12-3 3 16,11 3 1-16,10-3 1 15,5 0 0-15,1 0-2 16,14 0 1-16,0 0 0 15,3 0 1-15,4 2 0 16,2-2 0-16,9 0-2 16,-3 0-1-16,3 3-3 15,1-3 1-15,2 0-2 16,-6 0-1-16,-3 0 3 16,-6 0 2-16,4 0 0 15,-1 0 2-15,0 0-2 16,-9 0 0-16,-5 3 1 15,5-3 1-15,6 0-6 16,-3 0 0-16,1 0-1 0,-4 0 0 16,9 0 0-16,0 0 0 15,-8 0 0-15,-1 0 2 16,-3 2 3-16,4-2 2 16,2 0-1-16,-3 0-1 15,1 3-1-15,-4 0 0 16,6-3-2-16,3 0-2 15,16 2 1-15,-10 1-1 16,-9 0 0-16,-6-3 0 16,4-3 0-16,-4 3 2 15,-6 0-3-15,-5 0 0 0,-4 0 1 16,-8 0 2 0,-1-3-1-16,7 3-1 0,-4 0 1 15,-8 0 1-15,-10 0-3 16,4 0-2-1,-3 0 4-15,-1 0 3 0,-2 0-3 16,-1 0-1-16,4-2 0 16,3-1 0-16,-1 3 0 15,-5 0 0-15,-3-3 0 16,-1 3 0-16,-2 0 2 16,3-2 1-16,-1 2-4 15,-2 0 1-15,3-3-2 16,2 0 0-16,4-2 2 15,0 2 2-15,-7 1-1 16,-2-1-1-16,0 0 1 0,-1 3-1 16,4 0 0-1,0-2 0-15,-4-3-3 0,7 5 2 16,9-6 1-16,2 4 2 16,-5-1-1-16,-1 3-1 15,-2 0 1-15,3 0-1 16,-4-3-3-16,1 1 2 15,5 2-1-15,7 2 0 16,-1 4 2-16,-2-4 2 16,6 1-1-16,-1 0-1 15,-2-3 1-15,5 0-1 16,9 0 0-16,-8 2 2 16,2 1-3-16,4-1 0 15,-1 1-1-15,13 0 0 0,5 2 4 16,-3-2 1-16,4-1-1 15,-1 1-2 1,12-3 1-16,-6 3-1 0,-2 2 0 16,-1 0 0-16,3-2-3 15,9 2 2-15,-11 0 1 16,-1 1 2-16,-6-4-1 16,-5-2-1-16,5-2-4 15,-3 2 0-15,-8-3-27 16,-4 0-9-16,21-15-75 15,-2-11-52 1,-1-6 65-16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0:45:04.097"/>
    </inkml:context>
    <inkml:brush xml:id="br0">
      <inkml:brushProperty name="width" value="0.05292" units="cm"/>
      <inkml:brushProperty name="height" value="0.05292" units="cm"/>
      <inkml:brushProperty name="color" value="#FF0000"/>
    </inkml:brush>
  </inkml:definitions>
  <inkml:trace contextRef="#ctx0" brushRef="#br0">10691 8001 4 0,'0'3'0'0</inkml:trace>
  <inkml:trace contextRef="#ctx0" brushRef="#br0" timeOffset="1">10676 7996 64 0,'-6'-6'24'0,"0"6"-12"0,0 0-3 16,6 0 9-16,0 0 3 16,-3 0 4-16,0 0-7 15,0 0 0-15,0-2-2 16,-3 2 2-16,0 0-4 16,-3 0 2-16,3 0-9 15,0 0 5-15,-6 0 17 16,0-3-3-16,4 3-1 15,-4 0-1-15,3-3-10 16,0 3-1-16,3 0-5 16,0-2 0-16,0 2 1 0,3 0 5 15,0 0-4 1,0 0 0-16,3 0-2 0,0 0 2 16,0 0-5-1,0 0-1-15,6 0 0 0,3 0 0 16,3 0 0-16,6 0 2 15,5 0-3-15,10 0-2 16,6 0 0-16,12-3 1 16,8 3-1-16,4 0 2 15,2 0-2-15,9-2-1 16,1-1 1-16,5 0-1 16,1 1 0-16,-1-1 0 15,-3 0 2-15,-5 1 1 16,-1-1-4-16,1 0-1 0,-4 3 9 15,-2 0 5-15,-1 0-1 16,-5 0-1-16,-4 0-2 16,-5 0 0-1,-7 0-2-15,1 3 1 0,0-3-2 16,-1 0 2-16,-5 0 2 16,-3 0 2-16,-3 0-3 15,-4 0 0-15,-5 0-3 16,0-3 2-16,-3 3-6 15,-3-2-1-15,-1-1 0 16,1 0 2-16,-3 3-1 16,0-2-1-16,-3 2 1 15,-3 0-1-15,0 0 0 16,0 0 0-16,-3 0-33 16,-3-3-13-16,0 1-32 0,-3 2-14 15</inkml:trace>
  <inkml:trace contextRef="#ctx0" brushRef="#br0" timeOffset="2">16331 7189 156 0,'-9'-3'57'0,"9"3"-30"0,3-10-25 0,-3 15 14 15,0-5 3-15,3 5 3 16,0 3 8-16,0 3 6 16,0 2-19-16,0 5 2 0,-3 6 1 0,0-3-7 15,0 6 0-15,0 2-3 16,0-5-1 0,0-3-5-16,0-3-1 0,3-2-1 15,-3-2 1-15,3-4-2 16,0-2 2-16,-3-3 0 15,3-2 1-15,3 0 0 16,0-3 2-16,3 0-3 16,0 0-2-16,0 0 0 15,6-3-1 1,6 0 0-16,2 1 2 0,-5 2-1 16,0 0-1-16,0 0-10 0,-3 0-4 15,0 0-17 1,-3-3-8-16,-3 0-28 15,-1 1-12-15,1-9-16 16</inkml:trace>
  <inkml:trace contextRef="#ctx0" brushRef="#br0" timeOffset="3">16444 7350 108 0,'-3'0'44'0,"-11"0"-24"0,8 0-2 0,6 0 20 16,0 0-8-16,0 0 0 15,-3 0-2-15,0 0 2 16,0-3-16 0,3 1 3-16,0-3 3 0,0-3-2 0,9-6-1 15,5-4-3-15,7-1-1 16,0-7-3-16,3 5-1 15,3-3-3-15,8-3 1 16,1 6-4-16,6 0-2 0,2 3 0 16,4-1-1-1,3 3 2-15,-1 6 3 16,-8 2-2-16,-3 2 0 0,-7 4-1 16,-5-1 1-16,-3 3-2 15,-6 0 2-15,-3 0-7 16,-3-3-19-1,3 3-8-15,-9-2-22 16,5-1-8-16,1 1-45 16,-3-1-24-1,0 0 64-15</inkml:trace>
  <inkml:trace contextRef="#ctx0" brushRef="#br0" timeOffset="4">17436 6895 72 0,'0'-3'30'0,"3"3"-16"0,0-2 5 0,0 2 16 16,-3 0 3-16,2 0 2 15,-2-3-9-15,0 3-2 16,-2 0-7-16,-4 0-2 15,-6 0-11-15,-3 3-3 0,0 2-2 16,0 0 0-16,0 1 0 16,3-1-2-16,3 0-2 15,3 3-2-15,3 0-1 16,3 5-1-16,9-2 3 16,6-1 0-16,3 1 1 15,3 2 0-15,3 1 2 0,-3 1 3 16,-4-1 2-1,-2-1 5-15,-6-3 3 0,-6 4 9 16,-6-1 5-16,-3 0-11 16,-6-5-5-16,0 0-6 15,-8-5-2-15,-1-1-12 16,3-2-3-16,3-2-13 16,0 2-3-16,3-3-17 15,3 0-5-15,3 1-26 16,12-4-45-1,9-2 30-15</inkml:trace>
  <inkml:trace contextRef="#ctx0" brushRef="#br0" timeOffset="5">17608 6900 160 0,'-3'3'60'0,"6"0"-32"0,-6 18-24 0,3-13 26 15,-3 13-4 1,0 3-9-16,0-3-5 16,0 0-7-16,0-2-6 0,3-4 0 15,0-1-4-15,0-4-1 16,0-2-61 0</inkml:trace>
  <inkml:trace contextRef="#ctx0" brushRef="#br0" timeOffset="6">17590 6839 200 0,'-12'-7'77'0,"12"7"-42"0,9 0-45 16,-9 0 11-16,0 0-10 15,6 0-1-15,0 0-28 16,0 0-11-16,0 0-18 15,3 0-6-15</inkml:trace>
  <inkml:trace contextRef="#ctx0" brushRef="#br0" timeOffset="7">17674 6953 144 0,'0'40'55'0,"3"-32"-30"0,-3 5-14 0,0-5 18 15,0 0-6-15,0 0 1 16,0 0-7-16,0-3-2 16,0 0-9-16,0 1-4 0,0-6-1 15,0 0 3-15,0 0 5 16,0 0 1-16,3-3 2 16,0-2-2-16,3-3-1 15,0-3-8-15,-1-2-2 16,1 0 0-16,0-3 0 15,0 3 3-15,0 2 1 0,3 3-6 16,0 3-2-16,0 5-1 16,0 3 2-16,3 4 4 15,-3 4 2-15,0 2 8 16,-6 3 4-16,0-3-1 16,-3 1 2-16,0-1-10 15,0-3-3-15,0-2-2 16,0-2 2-16,0-1-1 15,0-2 2-15,3-3-2 16,0-3-1-16,3-5-4 16,3-3 0-16,0 1-3 15,-1-1 2-15,4 1 3 0,0 2 1 16,0-3 1-16,-3 9 0 16,3 2 0-16,0 2 2 15,-3 3 3-15,0 3 4 16,-3 3-2-16,0 0 1 15,0-1-3-15,-3 1 2 16,-3-1-4-16,0 1 0 16,0-3-19-16,0-3-7 15,0-5-28-15,0 0-12 16,0 0-27 0,6-3-28-16,-3-2 45 15</inkml:trace>
  <inkml:trace contextRef="#ctx0" brushRef="#br0" timeOffset="8">18061 6948 184 0,'-3'3'71'0,"3"-3"-38"0,3 2-39 15,0 11 18 1,-3 1 2-16,0 2-9 16,0-1-3-16,0 1-1 15,0 0 1-15,0 0 1 0,-3-3-17 16,3-2-7-16,0-3-54 15,-3-3-32 1,0-5 46-16</inkml:trace>
  <inkml:trace contextRef="#ctx0" brushRef="#br0" timeOffset="9">18055 6760 220 0,'-9'-10'85'0,"9"10"-46"0,3-16-41 0,0 13 14 16</inkml:trace>
  <inkml:trace contextRef="#ctx0" brushRef="#br0" timeOffset="10">18052 6728 351 0,'3'6'-1'15,"3"-1"-1"-15,0 0-29 0,0 1-12 16,0 1-44 0</inkml:trace>
  <inkml:trace contextRef="#ctx0" brushRef="#br0" timeOffset="11">18221 6747 160 0,'-3'0'60'0,"6"5"-32"0,0 0-31 16,0 1 13-16,0 4 10 16,-3 6 7-16,0 11-5 15,0-4 0-15,0 12-13 16,0-1-5-16,-3-2-3 0,0 0-1 15,0-6 0-15,3-2-5 16,0-5 1-16,0-6-42 16,0-3-17-16</inkml:trace>
  <inkml:trace contextRef="#ctx0" brushRef="#br0" timeOffset="12">18433 6922 112 0,'0'-16'44'0,"0"16"-24"0,0-6-15 0,0 6 13 15,0-2 12-15,-3 2 6 16,-3 0-15-16,-3 2-7 16,0 4-8-16,-3 4-9 0,0 9-1 15,0 2 2-15,3-3 3 16,0 4-2-16,3-4 0 15,3 1 3-15,6-3 3 16,0-6 2-16,6-2 8 16,0-5 0-16,3-3-8 15,-3-6-1-15,0-2-4 16,0-5 1-16,0-3-2 16,-3 0-1-16,0-2 3 15,-3 2 0-15,0 5-1 16,0 1-2-16,-3 5 1 15,0 5-1-15,0 10-3 16,3 3 2-16,3 3-1 16,0 3 0-16,0-1 2 15,2-2 2-15,1 0-10 16,0-5-4-16,0-3-34 16,0 0-13-16,0-6-22 15</inkml:trace>
  <inkml:trace contextRef="#ctx0" brushRef="#br0" timeOffset="13">18593 7014 104 0,'-3'8'38'0,"9"0"-20"0,-3 3-12 0,0-6 11 16,0 0 11-16,0 3 4 15,-3-3-10-15,0 1-3 16,0-1-5-16,0 0-1 15,0-2-7-15,-3-3 7 0,0-3 4 16,0 1-1-16,0-4 3 0,0-2-8 16,0-2-4-1,3-1-4-15,0-5-3 0,3-5-2 16,3 5 1-16,0 3 3 16,3 2 1-16,3 4-4 15,3-1-1-15,3 5 1 16,6 6 0-16,-3-1-13 15,-1 6-5-15,-2-3-32 16,0 1-15-16,0-4-20 16</inkml:trace>
  <inkml:trace contextRef="#ctx0" brushRef="#br0" timeOffset="14">19147 6747 168 0,'6'-3'66'0,"6"1"-36"0,-3 2-18 0,-9 0 21 16,3 5-6-16,0 3 1 15,0 5-11-15,0 6-3 16,-3 7-8-16,3-2 0 0,-3 2 1 15,0 6-1-15,0-3-1 16,0-2-21-16,0-4-7 16,0-4-34-16,9-3-16 0,0-6-17 31</inkml:trace>
  <inkml:trace contextRef="#ctx0" brushRef="#br0" timeOffset="15">19055 6914 204 0,'-3'-3'77'0,"9"3"-42"0,6 0-37 16,-6 0 17-16,3 0-9 16,5 0-1-16,4 0-2 0,6 0 0 15,3-3-2-15,0 1-14 16,0-1-4-16,-4 3-9 0,-2 0-4 15,-3 0 6 1,-3 3 1-16,-3 5 14 0,-3 2 7 16,-3 6 15-16,0 3 7 15,0-1 3-15,-3 1 1 16,6-1-9-16,-1-2-4 16,4 3 7-16,3-6 3 15,3-3 4-15,6-4 4 16,3-4 0-16,2-7 0 15,-2-6-3-15,-3-2 1 0,-6-5 7 16,-6-4 3-16,-6 1-2 16,-9 3-1-16,-6-1-15 15,-6 3-4-15,-3 3-18 16,-3 3-5-16,3 2-35 16,4 0-14-16,5 2-50 15,3 1-19-15</inkml:trace>
  <inkml:trace contextRef="#ctx0" brushRef="#br0" timeOffset="16">19495 6898 80 0,'3'0'33'0,"0"2"-18"0,-3-2 2 15,0 0 16-15,0 0 0 16,0 0 1-16,0 0-8 0,0 0-2 15,0 0-13-15,-3-2 4 0,0-1 5 16,-3 0 0-16,0 1 0 16,1-1 1-16,-4 3-1 15,-3 0-5-15,-3 3 1 16,3 2-9-16,-6 6-2 16,3-1-3-16,3 6-2 15,3 0-2-15,0 0 1 16,3 0-8-16,6-3-4 15,9 0-55-15,9-5-23 16,6-3-10 0</inkml:trace>
  <inkml:trace contextRef="#ctx0" brushRef="#br0" timeOffset="17">17581 7498 112 0,'0'3'44'0,"0"-3"-24"0,3 5 1 15,0-2 17-15,0 0 8 16,0 2 5-16,0 3-9 0,-3 0 0 16,0 5-24-16,3 3-8 0,-3 0-3 15,0 0-4-15,3-3 0 16,0-3-1-16,-3-2 1 16,0 0-15-16,3-2-5 15,0-1-22-15,-3-5-10 16,0 0-58-1</inkml:trace>
  <inkml:trace contextRef="#ctx0" brushRef="#br0" timeOffset="18">17608 7337 192 0,'-3'-3'74'0,"6"3"-40"0,-3 0-33 0,0 0 16 0,0 0 2 16,0 0 5-16,0 0-12 16,0 0-5-16,0 0-4 15,6 3-5-15,0 0-1 0,0-1-16 16,0 1-7-16,0-1-42 16,0 9-47-1,3-3 29-15</inkml:trace>
  <inkml:trace contextRef="#ctx0" brushRef="#br0" timeOffset="19">17811 7474 116 0,'3'0'44'0,"0"-2"-24"0,0 2 7 0,-3 0 21 15,0 0-3-15,0 0 0 16,-6 2-8-16,0 4 0 16,-3-1-21-16,-3 0-3 0,0 3 1 15,0-2-8-15,3 2-1 16,3-1-8-16,3-1 0 16,3 2-1-16,6-3 2 0,3 6-1 15,6-1 1 1,6 1 2-16,-3-1 2 15,-1 1 1-15,-2-3 3 0,-6 0 8 16,-3 0 5-16,-6 0 4 16,-9 2 3-16,-3-2-12 15,-2 0-5-15,-1-3-11 16,0 1-1-16,3-1-23 16,0-2-11-16,6-1-22 15,0 1-9-15,6-3-27 16,9 0-39-1,9 0 48-15</inkml:trace>
  <inkml:trace contextRef="#ctx0" brushRef="#br0" timeOffset="20">17977 7554 176 0,'-6'3'68'0,"9"-1"-36"0,-3 1-11 0,0-3 25 16,0 0-2-16,3 2 1 15,-3-2-11-15,6 0-4 16,3 0-17-16,0 0-6 0,3 0 0 15,-3-2-4-15,3 2 0 16,0-3-10-16,0 1-5 16,-3-1-30-16,0 0-10 15,-1 1-26-15,1-1-9 16,3 0-4 0</inkml:trace>
  <inkml:trace contextRef="#ctx0" brushRef="#br0" timeOffset="21">18343 7509 156 0,'3'-5'57'0,"0"5"-30"0,-6-3-10 16,3 3 22-16,-3 0-9 15,-3 0-2-15,-5 3-14 16,-4-1-4-16,0 4-6 16,0 1-5-16,0 4 0 0,0 8-1 0,3-1 0 15,0-2 2 1,3 0 0-16,6 0-3 0,3 0 0 15,3-3-1-15,3-3 3 16,0-2 0-16,0-2 3 16,3-6-1-16,6-3-1 15,-3-2-4-15,-3-1 0 16,3-2-3-16,-3-2 2 16,-3-1 3-16,0-2 1 15,0 0 1-15,-3 2 0 16,0 6 2-16,0 0 3 0,0 2-2 15,2 8 0 1,1 3 3-16,0 3-3 16,0-1 0-16,0 1-3 15,0 0-1-15,0-1 1 16,0 1 0-16,0-3-20 16,0 0-7-16,0-6-41 15,3-2-45 1,0-5 33-16</inkml:trace>
  <inkml:trace contextRef="#ctx0" brushRef="#br0" timeOffset="22">18427 7318 172 0,'-3'-2'66'0,"6"4"-36"0,3 6-33 0,-3-2 13 16,6 9 17-16,-3 9 10 15,0 5-11-15,-1 3-2 16,-2 3-14-16,3 2-4 0,-3-6 0 16,0-4-3-16,3-1-2 15,0-5-18-15,0-2-6 16,0-6-46 0,0-5-60-16,3-3 28 15</inkml:trace>
  <inkml:trace contextRef="#ctx0" brushRef="#br0" timeOffset="23">18567 7292 184 0,'0'3'71'0,"3"2"-38"0,-3 8-25 15,0-5 16-15,0 11 12 16,0 7 7-16,0 6-11 15,3 2-7-15,0 1-14 16,0-1-7-16,0-5-1 0,0-2-4 16,0-4 0-16,-1-4-23 15,4-1-12-15,0-4-39 16,0-4-17-16,0-2 0 16</inkml:trace>
  <inkml:trace contextRef="#ctx0" brushRef="#br0" timeOffset="24">18710 7538 160 0,'-15'-3'63'0,"15"9"-34"0,-3 4-34 0,3 1 10 16,-3 2 17-16,0 0 12 15,3 0-8-15,0-2-3 16,3 0-13-16,3-1 2 0,0 1 2 0,3-3-3 15,5-6-1 1,1-2-2-16,3-2 0 0,0-4-7 16,0 1 0-16,0-5-1 15,-6-4 2 1,-3 1 1-16,-6 0 1 0,-6 0 2 16,-3-1 1-16,-6 4 8 15,-3-1 2-15,-9 3-8 16,6 3-3-16,0 5-15 15,0 0-4-15,4 0-25 16,2 3-8-16,6 2-33 16,6-5-55-1,9 0 30-15</inkml:trace>
  <inkml:trace contextRef="#ctx0" brushRef="#br0" timeOffset="25">19013 7496 164 0,'-9'-6'63'0,"9"9"-34"0,-6-3-21 0,3 0 16 16,-3 5-1-16,-3 3 3 16,-5 3-8-16,-1-1 0 15,3 6-11-15,3 0 0 0,3 0 3 16,3 0-8-16,6 0-1 15,3-3-10-15,6-2-2 16,0-1-23-16,3-2-10 16,-1-3-35-16,4-5-30 15,0-2 43-15</inkml:trace>
  <inkml:trace contextRef="#ctx0" brushRef="#br0" timeOffset="26">19132 7514 140 0,'-6'-2'55'0,"3"4"-30"0,-3 1-12 16,3-1 19-16,-3 4-7 16,-3-1 0-16,1 3-8 15,-4 0 0-15,3 8-10 16,0-3 0-16,3 0 3 0,6-2-4 16,3-1-1-16,3 1 0 15,3-3-1-15,3-3-2 0,0-2-2 16,-1-3-6-16,4-3-1 15,0 1 3-15,-3-4 2 16,-3-4 6-16,-3-1 2 16,0 3 6-16,-3 0 5 15,-3 0-7-15,-3 3-3 16,3 0-4-16,0 2-3 16,0 3-2-16,3 11 1 15,3-1-1-15,0-2 0 16,3 3 0-16,0 2-2 15,0 0 3-15,0 0 0 0,2-2-15 16,1-3-4 0,0-3-30-16,0-2-10 0,3-6-31 15</inkml:trace>
  <inkml:trace contextRef="#ctx0" brushRef="#br0" timeOffset="27">19347 7326 224 0,'-3'-10'85'0,"0"10"-46"0,3 2-41 16,0-2 17-16,3 3-7 15,0 2 1-15,-3 6 10 16,0 7 5-16,3 9-12 16,-1 2 4-16,-2 0 2 0,0-2-8 15,0 2-3-15,0-3-4 0,6-2 0 16,0-3-13-16,-3-2-3 15,0-4-40-15,0-4-18 16,3-3-43 0</inkml:trace>
  <inkml:trace contextRef="#ctx0" brushRef="#br0" timeOffset="28">19207 7490 276 0,'-24'3'104'0,"24"-6"-56"0,3 3-54 0,3 0 17 16,0 3 4-16,3-6 7 0,3 3-7 15,2 0-3-15,4-2-7 16,3 2-8-16,9-3-1 16,0 0-53-16,-1 1-24 0,4-1-39 15</inkml:trace>
  <inkml:trace contextRef="#ctx0" brushRef="#br0" timeOffset="29">19501 7522 224 0,'-6'8'85'0,"12"-3"-46"0,0 1-43 16,0-4 15-16,0 1 3 16,0 0 5-16,3-1 2 15,3-2-1-15,0-2-10 16,0-1-2-16,0-2-1 0,3-1-3 15,-7 1-3-15,-2-3 2 0,0 0 2 16,-6 3-2-16,-3-3 0 16,0 3 1-16,-5-1 0 15,-4 4-2-15,-3 2-2 16,3 0 1-16,0 2-1 16,0 4 2-16,3 2 1 15,0 2 5-15,3 1 5 16,3 2-7-16,6 3-3 15,3-3-2-15,0 0-1 16,3-2-11-16,3-3-5 16,0 0-32-16,6-3-11 0,8-5-47 31,1-8-35-31,0 0 59 0</inkml:trace>
  <inkml:trace contextRef="#ctx0" brushRef="#br0" timeOffset="30">19823 7506 264 0,'-24'-5'101'0,"24"5"-54"0,-6 0-48 16,3 0 18-16,-3 0-12 15,-6 5-3-15,0 1 1 16,0 1 2-16,0 4-2 16,4 2-2-16,-1 1 0 0,3-1-1 15,3 0 0-15,3 0 2 16,3-2 1-16,3-1-1 15,3-4-2-15,2-4 1 0,1-2-1 16,0-5-3-16,0-3 0 16,-3-3 2-16,-3-2 2 15,0-3 2-15,-6-2 1 16,0-6-2-16,-3-5 1 16,-3-3-4-16,-3 0 0 15,0 3 1-15,3 6 0 16,0 1-3-16,0 6 0 15,3 6-1-15,0 5 3 16,3 2-2-16,0 8 1 16,0 11 6-16,3 8 2 0,3 5 2 15,0 5 0-15,-3 3-2 16,3-5 1-16,0-3-4 16,0-5 0-16,0-3-14 15,-3-2-8-15,0-3-30 16,9-6-172 15,3-12 115-31</inkml:trace>
  <inkml:trace contextRef="#ctx0" brushRef="#br0" timeOffset="31">19924 7295 168 0,'0'0'63'0,"3"2"-34"0,0 1-19 0,-3-3 17 15,0 5 7-15,0 0 3 16,0 1-2-16,-3-1-1 16,0 0-19-16,3 1 2 0,-3-4 1 15,0 1-8-15,3-3-3 16,0 0 0-16,0 0 0 15,0 0-1-15,3-3-1 16,0 1-8-16,3-1 0 16,3-2-1-16,6-1 2 15,0 1-1-15,2 0-1 16,1 2 0-16,3 1 3 16,3-1 0-16,-3 0 1 0,-3 3-3 15,-3 0 0-15,-4 3 2 16,-2 2 2-16,-3 3 15 15,-6 0 9-15,-6 3-1 16,0-1-2-16,1 6-10 16,-1 3-3-16,0-1-5 15,0 1-3-15,0-1-38 16,0 1-17-16,6-1-39 16,9-2-15-16,0-3-8 15</inkml:trace>
  <inkml:trace contextRef="#ctx0" brushRef="#br0" timeOffset="32">20052 7676 296 0,'-3'0'110'0,"9"0"-60"0,0 0-65 0,-6 0-24 16,15-6-20-1,3 4-52-15,0-1-20 16</inkml:trace>
  <inkml:trace contextRef="#ctx0" brushRef="#br0" timeOffset="33">20487 7303 76 0,'-3'-11'30'0,"6"8"-16"0,0 1-1 16,-3 2 14-16,0 0 5 15,0 0 5-15,0 0-5 16,3 2 1-16,2 4-8 16,-2 4-1-16,3 11-13 0,-3 11-2 15,0 0 1-15,0 2-2 0,-3 3 3 16,0 0 9-16,0-8 5 16,0-5-11-16,0-5-5 15,0-3-6-15,0-3-3 16,0-3 3-16,0-2 2 15,0-2-2-15,0-6-2 16,3-11 0 0,0-2-4-16,3 0 2 15,0-1-1-15,6 1 0 16,-3 0 0-16,3 0 0 16,0 7 0-16,3 4 0 0,0 2-3 15,2 5 1 1,-2 6 4-16,0 2 2 15,-6 3 4-15,-3 0 3 0,-3-1 7 16,-3 1 2-16,-6 0-7 16,0-3-2-16,-6-5-3 15,0-2 1-15,0-4-6 16,-2-2-3-16,-4 0-15 16,0 0-4-16,3-2-16 15,0-1-4-15,3 0-24 16,6 1-9-16</inkml:trace>
  <inkml:trace contextRef="#ctx0" brushRef="#br0" timeOffset="34">20716 7506 204 0,'3'8'77'0,"-6"-5"-42"0,18 10-34 0,-9-5 16 16,-3 5 4-16,0 6 7 15,0-1-9-15,-3-2-3 16,2 0-9-16,-2-3-5 0,3 0 1 16,-3-2-26-16,3-6-10 15,0-2-159 1,0-11 90 0</inkml:trace>
  <inkml:trace contextRef="#ctx0" brushRef="#br0" timeOffset="35">20710 7390 260 0,'-12'-5'96'0,"12"5"-52"0,0-11-58 0,0 8 14 0,3 1-15 16,6-4-1-16,0 1-9 16,6-3-2-16,2-5-27 15,1 0-10-15,0-3 15 16,0 0 11-16,0 3 49 15,-3 2 22-15,-3 3 11 16,-3 0 4-16,0 6-7 16,-3 4 0-16,-1 11-19 0,1 6-5 15,0 15-11 1,0 3-2-16,-3 0 0 0,0-2-2 16,0 2-2-16,0 0 1 15,0-5 1-15,0-6-41 0,0-5-16 16,0-2-36-1</inkml:trace>
  <inkml:trace contextRef="#ctx0" brushRef="#br0" timeOffset="36">20775 7488 248 0,'9'-3'93'0,"-6"3"-50"0,6-8-48 0,0 3 17 16,9 0 8-16,9-6 10 0,11-2-7 15,7 2-4-15,0-2-10 16,-4 2-4-16,1 9-1 16,3-6-60-16,-7 0-24 0,-2 8-42 15</inkml:trace>
  <inkml:trace contextRef="#ctx0" brushRef="#br0" timeOffset="37">11750 10877 108 0,'0'-5'44'0,"0"2"-24"0,0 0-4 0,0 3 18 0,0 0-1 16,0 0 1-16,0 0-4 15,0 0-1-15,0 0-16 16,0 0-1-16,0 0 1 0,3 6-5 16,0 2-2-16,0 2-1 15,0 6 1-15,0 11 1 16,0 2 1-16,-3 5 0 15,0 6 2-15,0 2 1 16,0 8 3-16,-3 3-1 16,0 11 2-16,0-1-2 15,0 6 0-15,3-3-3 16,0-2 1-16,0-3-2 16,0-6 0-16,0 3-10 15,0-7-1-15,0-6 6 16,0-8 5-16,0-3-4 15,-3-10-1-15,3-6 0 0,0-4 2 16,0-4-5-16,-3-2-3 16,0-3-10-16,0-2-3 15,0-3-16-15,0 0-8 16,-3-3-10-16,1 1-5 16,-4-4-12-16,-3-15-61 31</inkml:trace>
  <inkml:trace contextRef="#ctx0" brushRef="#br0" timeOffset="38">11572 11671 160 0,'-9'-6'63'0,"9"6"-34"0,3 0-25 0,-3 0 15 0,0 0-7 16,3 3 1-16,3 5 5 15,0 5 6-15,3 8-13 16,5 3 5-16,4 13 2 0,0-2-6 15,-3-1-2-15,0 1-1 16,0-9-1-16,0-2-2 16,-3-6 1-16,6-4 0 15,-4-7 1-15,1-1 4 16,0-12 3-16,0-4-6 16,3-17-1-16,3-4 0 15,6-12 2-15,-1-2-5 0,1 3-1 16,-3 2-2-1,-3 6 1-15,-3 5-2 0,-6 8-1 16,-4 2-4-16,1 6-2 16,-3 2-19-16,0 1-9 15,-3 2-33-15,0 0-15 16,0-3-25 0</inkml:trace>
  <inkml:trace contextRef="#ctx0" brushRef="#br0" timeOffset="39">12292 10626 84 0,'-6'-8'33'0,"0"5"-18"0,-3-2-5 0,3 2 12 0,-3-2-1 16,-3 0-1-16,-2-1-2 15,-10-2-1-15,-6-8-3 16,-6-2 1-16,-11 2-8 16,-13 0-4-16,-8 3 0 0,-13 13-4 15,-2 3 0-15,-12 10 1 16,2 3 0-16,4 2 0 16,3 3 2-16,8 1-3 15,10 4-2-15,5 3-1 16,7 0 0-16,8-2-2 15,13-3-1-15,8-1 4 16,15 1 3-16,15 0 1 16,15-3 2-16,20-2-4 15,22 4-2-15,26-4 2 0,18-3 2 16,13-6 2-16,10-2 1 16,10-10-2-16,-9-4 1 15,0-2 4-15,-12-2 4 16,-5-6-2-16,-19 0 2 15,-18-2 5-15,-14-1 4 16,-16 1 1-16,-11-9 2 16,-24 1-11-16,-18-1-2 15,-15 1-8-15,-14 5-4 16,-7 2-2-16,-6 6 3 16,4 2-9-16,-4 6-1 15,7 2-34-15,8 3-15 16,6 3-31-16</inkml:trace>
  <inkml:trace contextRef="#ctx0" brushRef="#br0" timeOffset="40">10619 12184 120 0,'-6'-5'46'0,"9"5"-24"0,-3 0-8 0,0 0 17 0,0 0-2 16,0 0 1-16,3 5-13 15,3 3-3-15,0 3-8 16,0 2 9-16,0 3 7 0,0 0 2 16,0 2 1-16,0-2-6 15,0 0-1-15,0 2-4 16,0-2-1-16,0-3-1 16,0-2 2-16,0-3-3 15,0 0 1-15,0 0-7 16,-3-3-1-16,0 0 2 15,-1-2 1-15,-2-3 5 16,0 0 5-16,6 0 0 16,-3-3-1-16,0 1-8 15,3-3-3-15,0-6-1 16,0-8 0-16,0 1 0 16,3-3 0-16,3-11-2 0,0 0-2 15,6-2 5-15,0 2 4 16,0 6-3-16,-1 2 2 15,1 0-1-15,-3 3 1 16,-3 2-2-16,0 1-1 16,-3 5-6-16,-3 2-1 15,3 3 1-15,-6 0 2 16,0 3-2-16,0 0-2 16,0 2-12-16,0 0-2 15,-3 1-16-15,0-1-5 16,0 0-12-16,0 1-4 15,0-1-42-15,6-5-68 16</inkml:trace>
  <inkml:trace contextRef="#ctx0" brushRef="#br0" timeOffset="41">11863 12076 104 0,'-3'-16'41'0,"1"16"-22"0,-1 0-7 0,3 0 16 0,0 0-3 16,-3-3 3-16</inkml:trace>
  <inkml:trace contextRef="#ctx0" brushRef="#br0" timeOffset="42">11849 12046 286 0,'-3'-5'23'0,"0"-3"-4"0,-3 3-5 16,0 0 1-16,-3-1-4 15,0 1 1-15,-3 2-5 16,-3-2 1-16,0 0-1 16,0 2 3-16,-6 1-5 15,-5 2-3-15,2 0 1 16,6 0 0-16,0 2-4 0,0 1-1 15,-3 2-2 1,4 3 3-16,-1 3 0 0,-6 2 3 16,3 0-8-16,-3 0-3 15,0 3 9-15,4 3 6 16,-1 2-4-16,3 0-3 16,0 3 2-16,3 2 1 15,6 6-3 1,0-3 1-16,3 0 0 0,6 0 0 15,3-2-3-15,3-1 2 16,3 1 1-16,6 2 2 16,6-3-1-16,0 1 2 15,0-1 0-15,2-2 1 16,1-3 0-16,6-5 0 0,3-5-2 16,2-6 1-16,4-5 0 15,6-3 1-15,5-5-2 16,-2-5-2-16,-3-5 3 15,-7-3 2-15,-2-3 2 16,-6-3 3-16,-3-2-1 16,-4-8 2-16,-5 0-4 15,-3 0-2-15,-6 0 0 16,0 3 1-16,-9 2 1 16,-3 0 3-16,-3 0 4 15,-9 6 3-15,0-1-7 16,-11 4-3-16,-4 1-4 15,0 7-3-15,0 4-2 0,4 3 1 16,2 0-17-16,3 5-8 16,6 3-28-16,3 0-13 15,6 3-34 1,6 13-44-16,6-5 49 16</inkml:trace>
  <inkml:trace contextRef="#ctx0" brushRef="#br0" timeOffset="43">12691 12118 104 0,'9'-8'41'0,"-6"5"-22"0,0-2-3 16,0 2 16-16,-3 1 2 0,0-6 5 15,-3-5-7-15,0-1-2 16,-6 4-16-16,0-3 0 0,-6 2 0 16,-6 0-3-16,-3 1 1 15,-2 2-5-15,2 3-2 16,-3 2-2-16,-3 3 0 15,-5 0 0-15,2 5 1 16,-3 6 0-16,0 5 0 16,1 0-5-16,2 2 1 15,3 6 0-15,3 5 2 16,4 0-3-16,5 16 0 0,3 0-1 16,6 3 0-1,6 7 2-15,6-7 2 0,6-1 1 16,9-4 1-16,6-3-2 15,14-3 1-15,1-8-2 16,3-6 2-16,11-7 0 16,1-8 1-16,2-10 0 15,-2-6 0-15,-7-6 13 16,4-7 6-16,-9-8 4 16,-10-5 1-16,-5-6-4 15,-9-10-3-15,-12-3-5 16,-9 0 0-16,-6 0-3 15,-3 8 2-15,-6 0-10 16,-2 8-3-16,-1 5-4 16,0 6 0-16,3 5-20 15,0 5-8-15,0 5-29 16,-2 9-10-16,2 2-48 16,3 8-57-16,3-11 55 15</inkml:trace>
  <inkml:trace contextRef="#ctx0" brushRef="#br0" timeOffset="44">16700 12136 140 0,'0'-5'55'0,"0"5"-30"0,3 0-10 0,-3 0 18 15,0 0-3-15,3 3 2 16,0 2-3-16,3 3 0 15,0 3-16-15,0 2-3 0,3 0 0 16,0 0 3-16,0 1 2 16,0-4-2-16,0 1 2 15,0 2-4-15,0-2-1 16,0-4-2-16,0-1 2 16,-4-6-1-16,1 0 0 15,0 0 3-15,0 5 12 16,-3-2-3-1,0-6-6 1,0 0-8-16,0 3-3 16,-3 0-4-16,3 6 1 15,-3-9 2-15,0 0-4 16,0 3 1-16,3 0-2 16,0 0 0-16,-3-2 2 15,3 2 0-15,0-3 2 16,0 0 1-16,0 1-1 15,3-3 1-15,3-3 0 16,0-3 1-16,3-5 0 16,3-5 2-16,0 0-1 15,2-3 0-15,1-2 1 16,0-4 1-16,0 4 1 0,-3-1 2 16,-3 4-3-16,0-1-2 15,-3 3-2-15,0 5-3 16,-3 3 1-16,-1-1-1 15,-2 4 0 1,0 2-3-16,0 3 2 16,0-1-8-16,-3 1-4 15,0 2-11-15,3 1-5 16,-3 2-6-16,6-3-2 16,0 3-6-16,-3 0-2 15,3 3-51 1,0-1-64-16,-12-4 42 15</inkml:trace>
  <inkml:trace contextRef="#ctx0" brushRef="#br0" timeOffset="45">8964 12152 116 0,'-3'-2'44'0,"6"2"-24"0,-3 0-15 0,0 0 13 15,0 0-6-15,0 0-2 16,3 8 3-16,0 2 4 16,3 1-9-16,0 2 2 0,0 0 1 15,3 6 0-15,0 2 1 16,0-3-2-16,0-2 1 0,0 0-2 16,0 0 0-16,-3-5-3 15,0-3 1-15,0-3 2 16,-3 0 5-16,-1 0 7 15,-2-5 5-15,0 0-8 16,3-2 0-16,0-6-9 16,3-5-1-16,3-6-2 15,0-2 1-15,3-5 0 16,3-4 1-16,3-1 0 16,0 2 2-16,3-1-1 15,-1-1 2-15,-2-1 3 16,0 0 3-16,-3 3-9 15,0-3-2-15,-3 6-4 16,0 2-2-16,-3 3 3 16,0 2 0-16,-3 6-4 0,-1 0 1 15,-2 2-9-15,0 1-4 16,3 2-11-16,-3 3-5 16,0-1-6-16,0 1-4 15,0 2-27-15,9 6-78 31</inkml:trace>
  <inkml:trace contextRef="#ctx0" brushRef="#br0" timeOffset="46">10185 12155 52 0,'0'-8'22'0,"3"5"-12"0,-3-5 8 15,3 6 14-15,-3-3 1 0,0-3 3 16,0 0-5-16,-3-3 1 16,-3-2-5-16,-3 0-2 15,0-1-13-15,-15-2 3 0,3 3 3 16,-6 0-6-16,-5 5 1 16,-4 3-10-16,0 2-2 15,-5 8-1-15,-1 6 2 16,-3 5-8-16,4 5-1 15,-4 8 2-15,6 8 2 16,6 13 0-16,10 1 1 16,5-1 0-16,15 8-2 15,12-10 3-15,12-1 2 16,11-4 0-16,13-11 2 16,15-9 0-16,11-12 1 0,0-8 0 15,1-6 2-15,-7-16 1 16,-2-4 1-16,-13-6 13 15,-8-14 9-15,-12 1 4 16,-12-6 4 0,-9-2-4-16,-9 5 2 0,-9 0-9 15,-6 3-2-15,-9 5-16 16,0 0-6-16,-6 5-9 16,1 5-1-16,2 9-30 15,0 2-13-15,6 8-32 16,3 8-11-16,1 5-36 15</inkml:trace>
  <inkml:trace contextRef="#ctx0" brushRef="#br0" timeOffset="47">5744 12330 92 0,'0'0'35'0,"0"-3"-18"0,0 0-20 15,3 9 36-15,0-1-8 16,0 3 0-16,0 0-1 15,3 5-8-15,-1 3 1 16,4-3-10-16,0 0-2 0,0 3 1 16,3 0 1-16,0-3 3 15,-3-5-1-15,0-2 2 16,0-1 7-16,-3-3 6 16,3-9 9-1,0-7-13-15,3-4-4 16,2-14-6-16,4-5-1 15,3-11-5-15,6-2-1 16,0 5-1-16,0 3 1 0,-1 7 0 16,-2 1 1-16,0 5-5 15,-3 2 1-15,-3 6-16 16,-1 3-6-16,1 5-42 16,3 5-19-16,3 2-20 15</inkml:trace>
  <inkml:trace contextRef="#ctx0" brushRef="#br0" timeOffset="48">9988 12401 92 0,'3'-3'35'0,"-3"3"-18"0,3 3 2 0,-3 0 18 15,0-3-7-15,0 0 0 16,0 2-11-16,0-2-1 15,-3 3-11-15,0 0-2 0,-6 2-1 16,3-2 2-16,-6 2 3 16,4 0 2-16,-4 6 1 15,0-3 0-15,-3 5 0 16,3-3-6-16,-6 4-2 16,0-4 0-16,-6 4 0 15,4-4-2-15,-7 6 1 16,3-3 2-16,-6 6 2 15,3-3-3-15,-5 2-1 16,5-2-1-16,-6 10 1 0,6-4-2 16,-5 1 2-16,5-1-2 15,-6 1 2-15,3-4-4 16,-5 5 0-16,5-6 1 16,-6-2 0-16,3 0 2 15,-2 5 1-15,5-5-1 16,-9 0-2-16,6-3 1 15,-5 3-1-15,5-3 2 16,-6 0 1-16,7 1 1 16,-7-1 2-16,6-2-3 15,-6-1-2-15,7-2 0 16,-4 3 1-16,6-3-1 16,-3 0-1-16,4-1 1 0,-7 1 1 15,6 0-1-15,-6 0 2 16,7 0-2-16,-4 0 2 15,3 0-4-15,-6 0 0 16,10 0 1-16,-7 0 0 16,6 0 0-16,-6-3 2 15,4 0-1-15,-4 1-1 16,3-1 1-16,-6 0 1 16,7 1-1-16,-4 2 2 15,3-3 0-15,0 3 1 16,4-3-5-16,-4 3-1 15,3 0 1-15,-6 0 2 16,-14 0 2-16,2 0 1 16,6-3-2-16,1 0 1 0,2 1 0 15,3-1 1 1,0 0-5-16,-2-2 1 0,2-1 2 16,3-2 1-16,3 0 3 15,4 0 1-15,-4 0-3 16,3-2-3-16,-3-1 0 15,3 1 1-15,-2-1-1 16,-1-5 2-16,0 3 0 16,0-6 1-16,0 3 0 15,1 0 0-15,-1 0-5 16,-3 0 1-16,0 0 0 16,1 0 2-16,-1 3-1 15,-3-5-1-15,-3 2 1 0,7 0-1 16,-1-3 0-1,0 1 0-15,3-1 0 0,-3-2 2 16,4-1 3-16,-4 1 2 16,6 0-1-16,0 2-1 15,-2 1-6-15,-1-1 1 16,-3 1 2-16,0 2 1 16,3 0-1-16,4 3 1 15,-1-1-2-15,3-4-1 16,3-1 1-16,0 0 1 15,0-2-1-15,1-3 2 16,-1 1-4-16,0-1 0 16,-3-3 1-16,0 1 2 15,0-6-1-15,0 3-1 0,1-1 1 16,2 1-1-16,3 5 0 16,0 3 2-16,3 3-3 15,3 2 0-15,3 2-1 16,0 1 0-16,3 5 0 15,0 3-2-15,0 5 0 16,3 5 3-16,0 8-2 16,0 3-1-16,0 2 0 15,0-5 0-15,0 1 3 16,3-4 0-16,-3 1 1 16,0-3 0-16,0-3-5 15,0-3-1-15,0 1 3 0,0-11 1 16,0 8 2-16,0-8 2 15,0 0-1-15,0-5-1 16,-3-3 1-16,0-3-1 16,0-2 0-16,0-3 2 15,-3-5-1-15,0-6 2 16,1-2-4-16,-1 3 0 16,0-1 1-16,0 6 2 15,3 3-3-15,0 2-2 16,3 3 2-16,3 2 2 15,6 3-5-15,6 3 1 16,2 5 3-16,10 2 2 16,6 4-3-16,3-1-1 0,2-2 1 15,-2-1 0 1,0 1-2-16,2 0 2 0,1-6-28 16,0 0-10-16,-3-2-45 15,5-3-16-15,-5-3-5 16</inkml:trace>
  <inkml:trace contextRef="#ctx0" brushRef="#br0" timeOffset="49">12703 12131 124 0,'-3'3'46'0,"3"-3"-24"0,0 0-10 16,0 0 16-16,0 0 1 15,0 0 5-15,0 0-9 16,3 0-6-16,0-3-10 15,0 1 3-15,3-4 1 0,0 1-2 16,0 0-1-16,0-1-4 16,3-2 1-16,-1-2-2 15,4-3 0-15,0-1-1 0,3 1 0 16,3-3 0-16,0-2 0 16,3-3-2-16,0-1-2 15,-1-1 3-15,1-4 0 16,3 1-1-16,0-1 1 15,0-2-2-15,-1 0-1 16,1 3 3-16,3-1 0 16,-3 3-1-16,3 0 1 15,-1 6-2-15,1-3 2 16,0-3-2-16,0 3-1 16,0-3 1-16,-1 0 1 15,-2 3-1-15,6-3-1 16,-6-5 1-16,3 3 1 0,-1-1-1 15,-2 3-1-15,0 1-2 16,0-4-1-16,3 6 4 16,-1 0 1-16,1 2 0 15,0 1-2-15,-3 2 1 16,0 0-1-16,-1 3 2 16,-2 0 3-16,3-1-2 15,0 1 0-15,0 2-3 16,2 1-1-16,1-1 1 15,0 1 2-15,3-1-1 16,-3-2 2-16,-1-3-4 0,1 3 0 16,3 2 1-16,3-2 0 15,-1 2 0-15,1 1 0 16,0-1 0-16,-3 1 0 16,-1-1 0-16,1-2 0 15,0 0 0-15,3-1 0 16,-1 1 0-16,1 0 2 15,0 0-1-15,3 2 2 16,2 1-2-16,1-1-1 16,-3-5-2-16,-3 5 1 15,-1 1 1-15,1-1 2 16,0 3-1-16,-3 0 2 16,-1 1-4-16,4 1 0 0,-3 1-1 15,0 0 0-15,2-1 2 16,1 4 2-16,6-1-1 15,-1 3-1-15,-2 0 1 16,-3 0 1-16,0 3-1 16,2-1-1-16,4 1-2 15,0-3 1-15,-4 0 1 16,1 0 0-16,-3 0 2 16,0 3 1-16,-1-1 1 15,10 1 2-15,-3 2-1 16,-4 1 2-16,-2-1-6 15,-3 0-1-15,-3 3 0 16,0 0 0-16,-1 0-3 0,4 0 2 16,0 0 1-16,0 0 0 15,2-3 0-15,-5 3 0 16,0-3 2-16,0 6 1 16,3-3-4-16,-1 5 1 15,4-2 0-15,0 2 0 16,-3 0 0-16,-4 0 0 15,1 3-3-15,-3-3 2 16,3 1 1-16,0-1 2 16,2 3-1-16,-2-3-1 15,-3 0-2-15,0-2 1 16,-3-3 1-16,-1 0 2 16,4 0 1-16,3-1 1 15,0-1-5-15,3 2-1 16,-1 0 1-16,-2 0 2 0,0 0-2 15,-3 2 0-15,0 1 5 16,2-1 2-16,-2 4 0 16,0-1-1-16,0 0-3 15,0 0 1-15,2 0-2 16,1 1 2-16,0-1-4 16,0 0 0-16,2 0-1 15,1 1 0-15,-3-1 2 16,0 8 2-16,-3-3-1 15,-1-2 2-15,-2 0-2 16,0 0-1-16,-3 0 3 0,-3 3 0 16,0-4-4-16,3 1-1 15,-4-3 1-15,4 1 2 16,0-1 0 0,0-2 2-16,0-1-2 0,-3 1 2 15,0-3-2-15,0 2 2 16,-4 1 0-16,4-1 1 15,-3-2-2-15,-3 0-2 16,0 0 1-16,0-3 1 16,-3 1 1-16,3-1 1 15,0 0 0-15,0 1 0 16,0-4-2-16,0 1-2 16,0 0 1-16,-3-3-1 15,-6 0 0-15,0 0 2 0,0 0-17 16,0 0-4-16,-6-3-37 15,0 3-14-15,-6-3-24 16,0 3-8-16</inkml:trace>
  <inkml:trace contextRef="#ctx0" brushRef="#br0" timeOffset="50">17013 11549 136 0,'-3'-3'52'0,"6"6"-28"0,3-3-17 0,-6 0 13 15,0 0 12 1,0 0 7-16,0 0-14 0,3 3-4 16,3-1-13-16,0 1-1 0,3 2 3 15,0 1 0-15,3 2 2 16,2 2-6-16,1 1-2 15,3 2-2-15,0 0-2 16,0 3 1-16,3 3 1 16,0-1-1-16,-1 1 2 15,4-1-2-15,-9-5-1 16,-3-2 1-16,-3 0 1 16,-6-4 5-16,-9-1 4 15,-12-4 0-15,-12 1 1 16,-2 0 0-16,-1-3 0 0,0 0-4 15,3 0-3-15,1-3-2 16,5 3-3-16,6 0-6 16,3 0-59-1,6 3-19-15,6-3-36 16</inkml:trace>
  <inkml:trace contextRef="#ctx0" brushRef="#br0" timeOffset="51">1547 12584 108 0,'-3'-8'44'0,"3"8"-24"0,0-6-8 0,0 6 13 15,-6-2 11-15,3 2 5 16,-9 0-11-16,-3 2-3 15,-9 4-16-15,3 7-4 0,-8 8-1 16,2 16-3-16,3 8 0 16,-3 0 1-16,12 8 0 15,6-11 0-15,9 1 2 16,9-4-5-16,3-2-1 16,12-2-2-16,6-6 0 0,0-5-11 15,2-6-7 1,4-7-31-16,-6-6-13 0,6-8-19 15</inkml:trace>
  <inkml:trace contextRef="#ctx0" brushRef="#br0" timeOffset="52">1594 12888 88 0,'0'0'35'0,"3"5"-18"0,-3-2-20 16,3 7 41-16,3 4-2 15,-6-4-9-15,9 3-3 16,-6-2-9-16,-3 0-1 16,6-1-8-16,-3-2 3 0,0 0 3 15,-6-3-4-15,0-2 0 0,0 0-2 16,3-3 1-16,3 0-2 15,-6-3 0-15,0-2-3 16,0-3-2-16,3-3 3 16,0-2 0-16,3-3-4 15,3 3 1-15,0 0-2 16,3 2-2-16,0 3 0 16,0 3 3-16,0 5-2 15,0 2 1-15,3 9 2 16,-3 2 2-16,-7 0 1 15,7-2 1-15,-9 0 0 16,3-1 2-16,-3-2-1 0,6 0 0 16,-6-3-3-1,0-2 1-15,0-3-2 0,6-3 2 16,0 1-4-16,3-6 0 16,0-5 1-16,3-1 0 15,-3 4-3-15,3 2 0 16,0 3-1-16,0 7 3 15,3 6 0-15,-7-3 3 16,4 1 1-16,-6-1 1 16,0 0-2-16,3 1-2 15,-9 2 1-15,0-3 1 16,0 0-19-16,0 0-8 0,0 1-25 16,9-1-61 15</inkml:trace>
  <inkml:trace contextRef="#ctx0" brushRef="#br0" timeOffset="53">2020 12912 124 0,'0'-3'46'0,"-6"0"-24"0,3-2-10 16,-3 5 16-16,0 0-12 16,0 0-3-16,-3 5-6 15,0 3 0-15,-6 3-4 16,4-1-2-16,2 4 0 0,-3-1-1 15,6 0 2-15,3 0 1 0,6 1 3 16,3-4-5 0,6-2-1-16,-6-3 2 0,2-5 3 15,7-2 0-15,-9-3 2 16,3-1-4-16,-3-2 0 16,0-2-1-1,0-4-2-15,-3 1 7 0,-3 3 3 16,0-1-1-16,0 3 0 15,0 3-3-15,0 5 1 16,0 2-9-16,0 6 0 16,0 0 2-16,0 3 2 15,6 0 0-15,-6-1-2 16,9 1-19-16,-6-1-8 0,3-2-37 31,0-2-47-31,0-1 28 16</inkml:trace>
  <inkml:trace contextRef="#ctx0" brushRef="#br0" timeOffset="54">2106 12943 120 0,'-3'-2'46'0,"12"4"-24"0,-9 14-32 16,0-10 6-16,3 2 11 16,3-1 7-16,-6 1 5 15,3 0 3-15,0 0-12 16,-3 0-3-16,0-2-5 15,0-1 5-15,0-3 3 0,0-2-1 16,-3 0 2-16,0-2-6 16,3-3-3-16,-6-1 3 0,3-2 1 15,3-5 4 1,3-5 4-16,3-1-6 0,-6 3-2 16,6 3-3-16,0 0 0 15,3 2-4 1,0 3 0-16,3 0 1 0,-3 3 2 15,0 2-8-15,3 3-1 16,-6 0-20-16,0 0-10 16,2 3-19-1,-8-3-38-15,3 0 22 16</inkml:trace>
  <inkml:trace contextRef="#ctx0" brushRef="#br0" timeOffset="55">2276 12679 120 0,'-3'-3'46'15,"6"6"-24"-15,-3 5-21 0,3 2 11 0,0 9 12 16,-3 2 7-16,6 3-1 16,0 5 0-16,-6-5-17 15,3 2-6-15,-3 3 0 0,0-5-4 16,0 0 0-16,0-3-1 15,0-2 1-15,0-3-9 16,0-3-1-16,0-3-20 16,-3-2-10-16,3 0-3 0,0-2-1 15,0-6-24 1</inkml:trace>
  <inkml:trace contextRef="#ctx0" brushRef="#br0" timeOffset="56">2460 12896 140 0,'6'-5'52'0,"-6"2"-28"0,0 3-11 0,0 0 19 15</inkml:trace>
  <inkml:trace contextRef="#ctx0" brushRef="#br0" timeOffset="57">2458 12888 292 0,'-9'3'18'16,"-3"2"-11"-16,-6-3-7 0,0 6-1 15,3 0 3-15,3-2 1 0,3-1-8 16,0 5-2-1,18-2 8 1,3 0 4-16,6 0-2 16,-6 0 0-16,6-2-1 15,3-1 1-15,-9 0-7 16,2 0 1-16,-2 1-136 31,0-1 41-31</inkml:trace>
  <inkml:trace contextRef="#ctx0" brushRef="#br0" timeOffset="58">2591 12920 116 0,'-3'-16'44'0,"3"34"-24"0,3-10-13 16,-3-8 13-16,0 0-6 15,0 0 4 1,9 3-3-16,3-1-9 16,0 4 1-16,3-6 3 0,0 0-4 15,0 0 2-15,0 0-5 16,0-8 0-16,-9 3-1 16,3-1 1-16,-4-2-2 15,-5 3 2-15,0 0-2 16,-8-3 2-16,-1 3-2 0,-3-1-1 15,-3 4 3-15,0 2 0 16,3 0 1-16,-9 2 0 16,6 4 0-16,0 4 2 15,1 1 1-15,2 2 3 16,3-3-3-16,3 1-2 16,6 0 0-16,6 2-1 15,0-3-2-15,6 1-2 16,5-3-4-16,-2 0-2 15,6-3-17-15,3-2-8 16,-3 0-25-16,6-3-50 16,2-3 22-16</inkml:trace>
  <inkml:trace contextRef="#ctx0" brushRef="#br0" timeOffset="59">2877 12973 132 0,'-3'-8'52'0,"0"0"-28"0,3 2-13 16,-6 6 18-16,3-2-11 15,-3 2 0-15,-6-3-8 16,-2 3-2-16,-1 5-4 16,0 1-3-16,0 2 2 0,3 0-4 15,0 2-2-15,3 3-1 16,6 1 3-16,3-1 0 16,3-3 3-16,3-2-1 0,6 0 2 15,-6-5-2 1,3-6 2-16,3-2-2 0,0-6 2 15,0 1 0-15,-6-6 1 16,3-3-2-16,-4-4-2 16,1 1-6-16,-3-1-1 15,-3-1 1-15,0 0 1 16,-3-5 0-16,-3 0 4 16,1 5 0-16,-7 3 1 15,3 0 2-15,0 7 3 16,3 4-2-16,0 5 0 15,3 2-3-15,6 24-1 16,6 8 1-16,3 3 6 16,0 0 4-16,0-3-3 15,-1 0-2-15,-2 0 0 16,3-3-1-16,-3-2-5 16,3 0 1-16,0-5-20 15,-3-4-7-15,0-4-46 16,-3-3-35-1,0-3 43-15</inkml:trace>
  <inkml:trace contextRef="#ctx0" brushRef="#br0" timeOffset="60">3047 12893 220 0,'-6'-10'82'0,"6"10"-44"0,0-3-38 0,0 3 18 15,0 0-12 1,0 0-1-16,0 0-16 0,3 5-6 16,0 6-73-16,0-1-32 15,0 9 53-15,3-1 29 16</inkml:trace>
  <inkml:trace contextRef="#ctx0" brushRef="#br0" timeOffset="61">3074 13023 204 0,'-9'-3'77'0,"9"6"-42"0,0-3-34 0,0 0 14 0,0 0-13 16,0 0 0 0,3 0-7-16,6 0-1 0,-3 0-52 15,3 2-24-15,2 1 9 16,1 0 7-16</inkml:trace>
  <inkml:trace contextRef="#ctx0" brushRef="#br0" timeOffset="62">3395 12933 116 0,'0'-16'44'0,"6"27"-24"0,-3-6-2 0,-3-5 20 16,0 0-8-16,3 5-2 16,3 0-1-16,0 1 0 15,3 2-14-15,0 2 8 0,0 1 2 16,0-1-3-16,0 1-1 15,0 0-5-15,-1-1-1 16,-2-2-5-16,0 0 0 16,0-3-5-16,0-2 0 15,-3-3 8-15,3 0 4 0,0-5 2 16,0-3-1-16,3-3-4 16,0-2-2-16,3-8 0 15,3 0 1-15,3-1-1 16,2-1-1-1,-2 1-3-15,6 1 1 0,-6 3-4 16,6-1-2-16,0 1 0 16,2 2-1-16,-2 3 0 15,0 2 2-15,-3 0-6 16,0-4-1-16,-6 4-23 16,2 3-8-16,-11 5-44 15,-6 3-34 1,0 8-54-1,-3-2 52-15</inkml:trace>
  <inkml:trace contextRef="#ctx0" brushRef="#br0" timeOffset="63">4023 12541 200 0,'0'-5'77'0,"3"5"-42"0,3 3-45 16,0 2 11-16,3 5 3 15,3 9 5-15,0 7 15 16,0 19 10-16,-3 3-18 0,3 5 0 0,-6 0 1 15,-4-5-3-15,-4-3 2 16,-7-1-7-16,-12-1-1 16,-3-1-15-16,-6 0-8 15,-3-4-45-15,1-1-21 16,-1-8-24 0</inkml:trace>
  <inkml:trace contextRef="#ctx0" brushRef="#br0" timeOffset="64">3865 14192 96 0,'3'0'38'0,"-3"0"-20"16,0 3-4-16,0-3 15 0,0 0-3 15,0 0 2-15,0 0-1 16,0 0 1-16,0-3-15 15,0 1 1-15,-3 2 2 0,0-3-6 16,-2 3-1-16,-1 0-3 16,-3 3 1-16,0-1-4 15,0 4-2-15,-3-1 0 16,3 0 1-16,3 0-1 16,0 1 2-16,0-1-4 15,6 0-6 1,6 3 1-16,3 3 1 15,6-1 3-15,6 1-1 16,5 2-1-16,-5-2 5 16,0-1 1-16,-3 1 0 0,-3 0-2 15,-6-1 9-15,-3 1 4 16,-3-1 5-16,-9 1 3 16,-9-3-11-16,-3 0-3 15,-3-3-3-15,-3-2 0 16,-2-1-2-16,5-2-2 15,0 0-10-15,3 0-4 16,3 0-15-16,3 0-4 16,18-2-60-1,6-4 4-15,3 1-10 16,0 0 46-16</inkml:trace>
  <inkml:trace contextRef="#ctx0" brushRef="#br0" timeOffset="65">4023 14232 148 0,'-3'-3'55'0,"3"3"-30"0,-3 3-25 15,3 0 13-15,0 7 2 16,0 3 5-16,3 1-6 16,0 2-1-16,0-1-7 15,3 4-4-15,3-1 1 0,3-2-2 16,0 0 2-16,3-3-2 15,-3-5-1-15,3-2 3 16,-1-6 0-16,4-3-4 0,-3-2 1 16,-3-3 0-16,-3-3 2 15,-3 1-3-15,0-1 0 16,0 3 1-16,-3 3 0 16,0-1-5-16,-3 4 1 15,0 2 4-15,0 0 2 16,6 8-3-16,0 2 1 15,3 1-2-15,3 0 0 16,-1-1 2-16,1-2 2 16,3-3 3-16,0-5 4 15,3-5 7-15,-3-3 4 0,-3 0-1 16,-3-2 0-16,0-1-4 16,-3-2 1-16,-3-3-7 15,-6 0-1-15,0 3-13 16,0 2-4-16,0 3-36 15,0 0-13-15,3 3-43 16,0 2-23 0</inkml:trace>
  <inkml:trace contextRef="#ctx0" brushRef="#br0" timeOffset="66">4443 14261 124 0,'0'16'49'0,"3"-16"-26"0,0 3-20 0,0-3 12 16,3 5 0-1,0-5 3-15,0 0 1 0,0 0 3 16,3-3-12-16,-1-2-3 0,1-3-1 16,0 0-5-16,-3 0-3 15,0 0 3-15,-3-2 3 16,-3-1 1 0,-6 0 2-16,-3 6 2 15,-3 2-4-15,1 6-1 16,-4 2-2-16,3 9 1 15,0 4 4-15,3-2 4 16,3 0-2-16,3 0 2 16,3 0-6-16,3-3-3 15,6 0-1-15,6-2 1 0,3-3-12 16,2-3-6-16,1-2-38 16,3-3-15-16,3-3-17 15</inkml:trace>
  <inkml:trace contextRef="#ctx0" brushRef="#br0" timeOffset="67">4601 14309 184 0,'-15'0'68'0,"18"2"-36"0,0-2-35 16,-3 0 13-16,9 0 2 16,6 0 4-16,-4 0-2 15,4 0 2-15,3 0-9 16,0 0-2-16,-3-2 1 0,0-4-3 15,0-2-2-15,-3-2 2 16,-3-1 0-16,-4 1-4 16,-5-1 1-16,-5 1-5 0,-4-1 1 15,-6 3 0-15,-6 3 2 16,-3 2 3-16,3 6 4 16,-3 2-2-16,7 6 0 15,2 2 5-15,3 0 5 16,3 3-5-16,6 0 0 15,6 0-2-15,3 0-1 16,9-1-3-16,6 1-2 16,-1-2-17-16,7-4-9 15,-6-5-33-15,0-2-12 16,-3-6-16-16</inkml:trace>
  <inkml:trace contextRef="#ctx0" brushRef="#br0" timeOffset="68">4794 14266 108 0,'0'8'41'0,"-3"6"-22"0,-3 1-14 16,3-4 11-16,3 7 8 15,0 6 7-15,0 3-1 16,3 10 2-16,-3-5-18 16,0-1-6-16,3-2-5 15,0-2-3-15,0-9 1 0,-3 1-1 16,0-6 2-16,0 0 3 15,0-13 2-15,0 0-3 16,0-8-1-16,-3-7 1 0,0-9 2 16,0-5-1-1,0-3 2-15,0-3-2 16,3 4 2-16,3-4-4 0,3 4 0 16,3 1 3-16,6 1 3 15,0 6-4-15,3 1-3 16,3 7-4-16,2 4 1 15,1 8 1-15,-3 3 2 16,-3 8 8-16,-6 3 5 16,-6 2 4-16,-6 0 3 15,-6 1-8-15,-6-1-3 16,-3 0-9-16,0 0-1 0,-6 0-21 16,0-2-7-1,1-3-26-15,2 0-11 0,3-3-48 16</inkml:trace>
  <inkml:trace contextRef="#ctx0" brushRef="#br0" timeOffset="69">5151 14240 144 0,'-3'-3'55'0,"3"1"-30"0,0 2-14 0,0 0 18 16,-3 0 0-16,0 0 5 16,3 0-9-16,0 0-6 15,-3 0-10-15,0 0 0 0,3 0 4 16,0 0-5-16,0 0-2 16,0 0 5-16,0 0 5 0,0-3-4 15,0 3-2-15,3-3-1 16,0 1-1-16,6-1 0 15,3-2-7 1,3-1 0-16,3-2-1 16,6 3 0-16,3 3 0 15,-1-1 0-15,7 3 0 16,3 3 0-16,0 2-3 16,2 3 2-16,4 2 1 15,-3 4 2-15,-4-1 1 16,-5-3 3-16,-3 1 1 15,-3 0 3-15,-3-1-1 16,-7-2 0-16,-2 0-3 16,-3 0-1-16,0 0-3 15,-3 0-2-15,0-3 1 16,0 0 1-16,-3 1-1 0,-3-6 2 16,0 0-13-16,3 2-3 15,-3-2-12-15,0 0-4 16,0 0-6-16,0 0-2 15,0 0-19-15,0 0-9 16,0 0-29 0</inkml:trace>
  <inkml:trace contextRef="#ctx0" brushRef="#br0" timeOffset="70">5809 14282 168 0,'-6'-2'63'0,"6"-1"-34"16,0 3-23-16,0 0 15 0,0 0 4 16,0 0 5-16,0 0-10 15,0 0-2-15,0 5-10 16,0 3-3-16,0 0-1 16,3 3 2-16,0 2 3 0,3 3-2 15,0 2-2-15,0 3 2 16,3 1 0-16,0-4 1 15,-3 6 0-15,0-6-4 16,-3 4-3-16,0-4 2 16,-3-5 2-16,-3-2 7 15,-3-3 2-15,-3-8 1 16,-3-8 1-16,0-3-2 0,-6 3 1 16,-3 1-2-1,1-1 2-15,2 0-8 0,0 2-2 16,3 1-3-16,3 2-2 15,3 1-10-15,0-1-6 16,3 3-23-16,3 3-8 16,0-1-35-16,3 9-12 15,3-6-15 1</inkml:trace>
  <inkml:trace contextRef="#ctx0" brushRef="#br0" timeOffset="71">5991 14415 76 0,'0'0'30'0,"0"2"-16"0,0-2-8 15,-3 0 11-15,3 0-11 16,-3 3-6-16,0-1 0 16,3 1-1-16,-3 0 3 15,3-3 1-15</inkml:trace>
  <inkml:trace contextRef="#ctx0" brushRef="#br0" timeOffset="72">5979 14433 185 0,'0'0'26'0,"0"3"-8"16,0-3-6-16,-3 2-3 16,0 1 1-16,0 0-5 15,0-1-1-15,0 1 2 0,0 0-1 0,0-1 2 16,3-2 5-16,0 0 2 16,-3 0-3-16,3 0 1 15,0 0-1 1,0 0 1-16,0 0-2 0,-3 0-1 15,3 0-3-15,0-2 1 16,0-1-2-16,0 0 2 16,0 1-2-16,0-1 2 15,0-2-2-15,0 2 0 16,0-2-1-16,0 2 0 0,0 0-2 16,0-2-2-16,3 0-2 15,0 0 1-15,0-1 3 16,0 1 1-16,0 0-1 15,0-3 1-15,3 0 0 16,0 0 3-16,0 0-1 16,3-3 0-16,-3 1-1 15,3-1 0-15,-4 1-2 16,4-1 1-16,3 3-4 16,0-5 0-16,0 2 3 15,3-2 1-15,0 0-1 16,0-3-2-16,3 3-2 15,2-3 1-15,-2 3 1 16,3-3 2-16,0-3-1 16,3-5 2-16,0 6-4 15,-1-1 0-15,1 3 1 0,0 1 0 16,-3 1 0-16,0 1 2 16,0 3-1-16,2 2-1 15,1 0-2-15,3 0-1 16,0 0 2-16,0 3 2 15,2-1-2-15,4 1 0 16,0 2 3-16,3 1 1 16,2 2-4-16,1 2-1 15,0 4 1-15,-7 2 2 16,4 2-2-16,0 1 0 16,3 2 1-16,-4 0 2 15,1 6-1-15,3-1-1 16,-7 1 3-16,1 2 0 0,3 0 1 15,-3 3 0-15,-1 0 0 16,-2-3 2-16,-3-3-5 16,-3-2-3-16,-3 0 3 15,-4-3 1-15,-2 1 0 16,-3-4-2-16,-3-2 1 16,0 0 1-16,0-3 1 15,-3 1 1-15,0-4-2 16,0 1 1-16,-6-3-2 15,3 3 2-15,-3-3-20 16,0 2-19 0,0-2-8-16,0 3-12 15,-3-1-3-15,3-2-78 16,0 0 37 0</inkml:trace>
  <inkml:trace contextRef="#ctx0" brushRef="#br0" timeOffset="73">7408 14269 156 0,'0'-13'57'0,"0"13"-30"0,-6-3-10 0,9 3 20 16,-3-3-8-16,0 3 0 15,-3 0-7-15,3-2-4 16,0 2-10-16,0 0-5 0,0 0 0 16,0 0-7-16,6 5 1 15,-1 3 3-15,1 0 0 16,0 0 0-16,0 0 1 15,0 2-1-15,0 4-3 16,3-1 2-16,0 3 1 16,0 2 0-16,0 1 0 15,-3-1 0-15,0-2 0 16,0-3 2-16,-3 1 5 16,0-4 4-16,-3-2 5 15,-9-3 11 1,0-2-6-16,-6-3-4 15,-3 0-3-15,-3-3-4 16,1 1-1-16,2-3-5 16,0 2-3-16,3 0 0 15,0 1-1-15,3-1-9 0,0 3-4 16,3 0-44-16,0 3-18 16,3 2-49-1</inkml:trace>
  <inkml:trace contextRef="#ctx0" brushRef="#br0" timeOffset="74">7062 15462 32 0,'-3'-2'13'0,"3"4"-6"0,0-2-2 0,0 0 8 16,0 0 4-16,0 0 4 16,0 0-2-16,0 0 0 15,0 0-1-15,0 0 0 16,0 0-3-16,0 0-1 16,3 0-4-16,0 0 1 15,3 0 3-15,3-2 1 16,0-1-8-16,3 3 2 0,3-11 2 15,0-4-2-15,6-1 0 16,5 0 1-16,10-3 1 16,6 1 1-16,5-3 0 15,10-3-2-15,8-5-1 16,7-6-3-16,11 3-1 16,6-2-1-16,1-3 0 15,2-13 4-15,-6 2 3 0,7 6-6 16,-7 2-1-16,0 0 0 15,-8 6 2-15,-7-3 3 16,-5 5 2-16,-7-2-1 16,-5 10-1-16,-4 3-1 15,-8 5 2-15,-6 0-3 16,-10 3 1-16,-5 2-3 16,-3 3 0-16,-3 3-1 15,-3 0 2-15,-3 2-3 16,-3 1-2-16,0-1-5 15,0 0-2-15,-3 3-6 16,3-2-3-16,0-1-27 0,0 0-10 16,3-2-63-1,-4-3-33 1,1-3 71-16</inkml:trace>
  <inkml:trace contextRef="#ctx0" brushRef="#br0" timeOffset="75">7509 14473 56 0,'0'-3'22'0,"3"3"-12"0,-3-3 1 15,3 3 10-15,-3-2-3 16,3-1 2-16,0-2-5 0,6 0 1 16,0-3 0-16,-4-3 2 15,7 0-1-15,0 1-1 16,0-3-4-16,0-1-2 15,3-1-6-15,0-4 6 16,3-2 3-16,3-3-2 0,-1 0 1 16,1 0-3-16,9 1 0 15,0-4-5 1,0 1-1-16,-1-1-1 0,1-2 1 16,6 5-2-16,-1 0 2 15,-2 3 0-15,0 0 3 16,3 3-3-16,2 2-2 0,4 3 0 15,6-1-1 1,2 4 2-16,7 2 1 16,-1 0-1-16,1 3 1 0,2 2-2 15,-2 3 2-15,3 3-4 16,2 4 0-16,-8 4 3 16,2 2 3-16,-2 6 2 15,-7 7 3-15,1 3-1 16,-3 0 0-16,-4 3-3 15,-2 5 1-15,-6-2-4 16,0-6-2-16,-1-3 2 16,-2 1 0-16,-6-3 3 15,-3-3 1-15,-3-3-3 16,-4-2-1-16,-2-3-1 16,0-2 1-16,-3-1-2 0,-3-2-1 15,0-2 3-15,0-1 0 16,-6-5-1-16,0 0-2 15,0 0-8-15,0 0-5 16,0 0-13-16,0 0-6 16,0-3-21-16,0-2-6 15,-3 0-37 1</inkml:trace>
  <inkml:trace contextRef="#ctx0" brushRef="#br0" timeOffset="76">9277 14232 168 0,'0'-8'63'0,"0"5"-34"0,3 3-34 0,-3 0 12 0,0 0-4 15,3 6 3-15,0 2 6 16,3 5 2-16,3 3-7 16,0 2 2-16,-1 3 2 0,4 1-9 15,0 1-2 1,-3 1 3-16,-3-5 3 0,3-1-1 15,-15-2 2-15,0-3 7 16,0 3 5-16,-3-8-3 16,-3 3-1-16,-2-11-5 15,-4 0-1-15,-6-3-5 16,0-2-3-16,0 2-3 16,3 0-1-16,4 1-34 0,2 2-12 15</inkml:trace>
  <inkml:trace contextRef="#ctx0" brushRef="#br0" timeOffset="77">9384 14436 36 0,'-3'0'16'0,"3"0"-8"0,0 0-10 15,0 0 4-15,0 0 20 16,3 0 12-16,0-3 0 16,-3 0 1-16,0 1-5 15,0-4 1-15,6 1-6 16,0-3-1-16,0 0-13 16,0-2-4-16,0-4-1 0,3-4 1 15,3-6 3-15,2 0-1 16,7-5 0-16,3-3-3 0,6-5 1 15,9-5-4-15,5 0-2 16,-2 5 4-16,5 2 4 16,1 4-3-16,0 1-1 15,-1 7-7-15,7 1-1 16,3 7 1-16,2 4 1 16,1 3 1-16,-1 5 2 15,1 3-3-15,-4 3 0 16,-2 5 1-16,-1 5 0 15,1 8 0-15,-6 9 0 16,-4 4 2-16,1 6 3 0,-9-3-2 16,2 5 0-1,-2-5-1-15,-6-3-2 0,0-4 1 16,-7-4-1-16,1-2-3 16,-3-3 0-16,-3-3 6 15,-3-2 5-15,-3-2-9 16,0-4-3-16,-4 1-18 15,1-3-9-15,-3 0-19 16,0-3-6-16,0-2-25 16,0-3-11-1,0-3 49-15</inkml:trace>
  <inkml:trace contextRef="#ctx0" brushRef="#br0" timeOffset="78">10911 14301 148 0,'-6'-19'55'0,"3"14"-30"0,-3-11-14 0,3 13 15 15</inkml:trace>
  <inkml:trace contextRef="#ctx0" brushRef="#br0" timeOffset="79">10890 14261 279 0,'0'5'6'16,"3"9"-6"-16,3-1-3 15,3 3-1-15,0 0 0 16,0 2 3-16,3 3 0 16,0 0 1-16,0-2 2 15,-6-3 5-15,-9 5 4 16,-3-5 13-16,-6-3 10 15,-9-2-9-15,0-3-3 16,-3-3-10-16,-3-8-3 0,-2 1-12 16,5-1-5-1,3-2-36-15,6-1-16 16</inkml:trace>
  <inkml:trace contextRef="#ctx0" brushRef="#br0" timeOffset="80">10926 14422 180 0,'-15'-10'68'0,"12"7"-36"0,0 1-35 0,3-1 11 16,0 0 2-16,0-2 6 0,0-3 5 16,3-3 4-16,3-2-13 15,0-3 4-15,3-5 4 16,3-3-11-16,6-2-2 0,2-3-3 15,7-8 2-15,0-3-3 16,9-2-2-16,8-1-3 16,7 1-1-16,3 5 2 15,8 0 2-15,1 3 0 16,5 5-1-16,0-1 1 16,7 9 1-16,2 3-1 15,4 7-1-15,2 1 1 16,0 2 1-16,4 5-1 15,2 8-1-15,0 3-2 16,-5 5 1-16,2 6 1 0,-12-1 0 16,-2 6 0-1,-4 3 0-15,-11 15 0 0,-4-2 0 16,-2 2-3-16,-3-2 2 16,-7-3 3-16,-2 0 3 15,-6-8-2-15,-4-5-2 16,-5-3 2-16,-6-5 2 0,-3-3-7 15,-3-2 0 1,-3-3-24-16,6 0-63 16,-3-1-6-16,0-7 4 31</inkml:trace>
  <inkml:trace contextRef="#ctx0" brushRef="#br0" timeOffset="81">13060 14216 212 0,'-6'-11'79'0,"9"14"-42"0,0-6-48 16,-3 3 13-16,0 0-6 16,6 6-1-16,0-1 4 15,3 8 2-15,3 3 0 16,3 0 2-16,3 0 0 0,-1 2-1 15,-2-2-2-15,-3 0 5 0,-3 0 1 16,-6-3 9 0,-9-2 4-16,-6-3 2 0,-3 0 2 15,-3-3-13-15,-5-2-3 16,-4-3-12-16,3 0-2 16,3 0-31-16,3-3-15 15,3 3-50 1</inkml:trace>
  <inkml:trace contextRef="#ctx0" brushRef="#br0" timeOffset="82">13477 14462 108 0,'-3'0'44'0,"3"0"-24"0,0 3-6 16,0-3 15-16,0 0-5 15,0 0 0-15,0 0 0 16,0 0 0-16,0 0 4 15,0-3-15-15,6-2 0 16,0-3 0-16,0 0-1 16,3-3 1-16,-1-2-7 15,4-3-4-15,6 0 1 0,6 1 0 16,0-4-1-16,0-5 1 16,8 0-2-1,1 3 2-15,3 0-2 0,0-3-1 16,2 3 1-16,1 0-1 15,3-13-3-15,2-1 0 16,1 6 4-16,0 3 1 16,5-1 0-16,4 3-2 15,-4 0 1-15,7 3 1 16,0 0-1-16,2 3 2 16,1-4-4-16,2 4-2 15,-2-3 2-15,2 2 2 0,4 1 2 16,2-1 1-16,1 3-2 15,-1 3-2-15,6 0 1 16,-2 2 1-16,2 3-1 16,-5 0-1-16,2 0-2 15,-5 3-1-15,-4 3 4 16,1-1 3-16,-4 3-3 16,4 3-1-16,-1-1-2 15,4 3 0-15,5 3 4 16,1 6 1-16,-4 7-4 15,0 0-1-15,1 5 1 16,-4 1 0-16,1 5-2 0,-7 7 2 16,1 6 1-1,-6 0 2-15,-4 0-1 16,-5-5 2-16,-4 2-2 0,-2-10 2 16,-6-3-2-16,-6-5-1 15,-1-3 1-15,-2-5-1 16,0 0 0-16,-6-3 0 15,-3-2-9-15,-3-3-4 16,-3-3-15-16,0 0-8 16,-3 0-16-16,0-2-7 15</inkml:trace>
  <inkml:trace contextRef="#ctx0" brushRef="#br0" timeOffset="83">16718 14174 200 0,'0'-6'74'0,"3"9"-40"0,-3-6-42 16,0 3 12-16,0 0-6 15,3 3 0-15,3 2 2 16,0 3 2-16,0 6-1 16,3 9 2-16,0-1 0 0,0 1-1 15,0 1-2-15,0 0 1 16,0 0 1-16,-3-6 5 15,-3-2 6-15,-6-3 13 16,-3-2 5-16,-6-6-4 0,0 1-4 16,-3-4-11-1,0-2-5-15,0 0-20 0,-6 0-6 16,0 0-44 0,1 0-17-16,2 3-20 15</inkml:trace>
  <inkml:trace contextRef="#ctx0" brushRef="#br0" timeOffset="84">12917 15544 84 0,'-9'0'33'0,"9"0"-18"0,0 6 4 16,0-6 18-16,0 0-7 15,6 0-2-15,0 0-8 16,3-6-2-16,3 4-10 16,6-4 1-16,9-4 2 0,5-9-2 15,13-2 2-15,15-8 0 16,8-5 3-16,18-6-3 15,21 0-1-15,13-5-2 16,16-2 0-16,16 4 4 0,6 4 3 16,6-9-2-16,2 3 0 15,1 0 4-15,0 3 3 16,-3 2-1-16,-4 0-2 16,-5 3-3-16,-12-5-1 15,-9 2 1-15,-12 8 4 16,-15 3-6-16,-12 6 1 15,-14 4-8-15,-16 3-1 16,-11 0 0-16,-10 3 2 16,-5 5-3-16,-9 0-2 0,-3 0-3 15,-7 3-1 1,-2 0-12-16,-3 2-5 0,0-5-22 16,-3 5-11-16,-3 1-43 15,0 2-71 1</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0:45:12.562"/>
    </inkml:context>
    <inkml:brush xml:id="br0">
      <inkml:brushProperty name="width" value="0.05292" units="cm"/>
      <inkml:brushProperty name="height" value="0.05292" units="cm"/>
      <inkml:brushProperty name="color" value="#FF0000"/>
    </inkml:brush>
  </inkml:definitions>
  <inkml:trace contextRef="#ctx0" brushRef="#br0">3502 11488 216 0,'-3'-8'82'0,"6"3"-64"0,-3 5 15 0,0 0 2 0,0 0-12 16,0 5 0-16,0 3 1 15,0 3 5-15,0 2-16 16,0 3 4-16,0 0 1 0,0 0-4 16,0 0 2-16,0-1-5 15,3 1-1-15,0 0-4 16,0-3-1-16,0-2-3 15,-3 0-2-15,3-4 5 16,0 1 1-16,0-2-2 16,3-1-3-16,0-2 0 31,3-3-1-31,0-3-3 0,3 0 2 16,0 1-17-16,0-1-5 15,0 0 4-15,-1 1 4 16,1-1-57-16,0 0-27 15,-3 1 51-15,0 2 24 0</inkml:trace>
  <inkml:trace contextRef="#ctx0" brushRef="#br0" timeOffset="1">3556 11623 212 0,'-3'0'82'0,"3"0"-64"0,-3 0 15 0,3 0 2 15,0 0-3-15,0 0 3 16,0-2-4-16,0-1 1 16,0-2-18-16,6-1 3 0,3-2 3 15,3-2-13-15,6-3-4 0,8-6 4 16,4-5 3-16,6-5-1 16,3 0 2-16,-1-3 0 15,4 0 1-15,0 1-4 16,-1 4 0-16,-2 6-5 15,0 3-2-15,-4 2-7 16,-2 2-1-16,-3 7-50 16,-3 1-22-1,-4 1 41-15,-5 2 18 0</inkml:trace>
  <inkml:trace contextRef="#ctx0" brushRef="#br0" timeOffset="2">4568 10993 300 0,'0'-7'112'0,"3"9"-87"0,3 6-7 16,-3 0-7-16,3 5 3 15,-3 6 6-15,-3 2 5 16,-3 3 4-16,0 2-15 0,0 3-10 0,0 3-4 0,0 0-2 16,0 0 0-16,3-3 4 0,0-3 1 15,0 1-45-15,-3-4-19 16,0-4 30-16,-3-3 15 31</inkml:trace>
  <inkml:trace contextRef="#ctx0" brushRef="#br0" timeOffset="3">4449 11181 340 0,'-6'-8'129'0,"9"6"-100"0,6-1-7 16,0 3-9-16,3-3-5 15,5 1 3-15,4-1-9 16,3 0-2-16,3 1-1 16,0-1-42-16,0 3-18 0,2-2 33 15,-5 4 18-15</inkml:trace>
  <inkml:trace contextRef="#ctx0" brushRef="#br0" timeOffset="4">4696 11052 256 0,'-3'-6'96'0,"3"4"-75"0,0 10-5 0,3-3-9 16,-3 6 12-16,0 4 10 15,0 4 1-15,0 2 2 16,-3 3-18-16,0 0-4 16,0 2 1-16,0-2-7 0,0 0 0 15,3-6 4-15,0-2 5 16,0-3-7-16,0-2-3 0,-3-3-16 0,3-5-4 31,0-3 2-31,3-6 1 0,3-2 2 16,0-2 2-16,0-3 4 15,3 2 1-15,-3 0 5 16,0 3 4-16,0 3 3 16,3 5 1-16,-3 3 0 15,2 2 2-15,-2 3-3 16,0 3 1-16,0 2-7 16,0 0-1-16,0 0-13 15,0 1-5-15,0-4-98 16,0-2-45-16,3-5 84 15</inkml:trace>
  <inkml:trace contextRef="#ctx0" brushRef="#br0" timeOffset="5">4931 11287 220 0,'-3'0'82'0,"3"3"-64"0,3-1 4 0,0 1-3 15,3-3 1-15,3 0 2 0,6 0-3 0,3 0-1 16,0-3-10-16,-1 1-3 0,4-1-1 16,-3 0-9-16,0-2-2 15,-3 0-9-15,-3 0-5 16,0-3 4-16,-6 0 3 16,-3 0 10-16,-6 0 5 15,-3 0 6-15,-6 3 4 16,-6 2 7-16,-3 3 3 15,-3 3-2-15,-3 5-1 16,1 5-4-16,2 3 1 16,3 2-2-16,9 3 2 0,6 3 3 15,6 0 3-15,12 0-11 16,9 2-3-16,12-7-38 16,5 2-14-16,7-5 22 31,6-11 11-31</inkml:trace>
  <inkml:trace contextRef="#ctx0" brushRef="#br0" timeOffset="6">5598 11221 204 0,'0'-3'77'0,"-3"3"-60"0,3 0-5 0,0 0-4 16,0 0-3-16,0 6 2 0,0-1 21 15,0 3 9-15,0 2-19 16,0 1 6-16,0 5 0 0,-3 0-6 31,3-3-3-31,0 0-6 16,0 0-4-16,0-5 0 15,0 0 1-15,-3-2 3 16,3-4 2-16,0-2-3 16,0-2 0-16,0-4-7 15,0-2-1-15,0-2 2 0,3-1 3 16,-3-2 0-16,6 0 2 16,0 0-15-16,3 2-7 15,0 0 5-15,3 1 5 16,-4 2 2-16,4 0-1 15,-3 0 3-15,3 5 0 16,-3 3 3-16,0 3 1 16,0 2 1-16,-3 3 2 15,0 0-3-15,-3 3 0 16,-3-1 5-16,3 1 3 16,-3-3-9-16,0 0 0 15,0 0-7-15,0-3 1 0,0 0 2 16,0-5 1-16,0 0-2 15,0 0 0-15,0 0 2 16,0 0 2-16,3-2 4 16,0-4 2-16,0 1-10 15,3-3-5-15,0 0 1 16,0 0 2-16,0 0 0 16,0 0 4-16,-1 0 0 15,4 3 1-15,0 0 0 16,0 2 2-16,0 3 1 15,0 3 1-15,0 2 4 16,0 0 5-16,0 3-9 0,0 3-2 0,-3 2-7 16,0 0-1-16,-3 1 3 15,0-1 3-15,-3 0-4 16,0-2 1-16,0-1-59 16,3 1-23-16,0-3 41 15,3-6 22 1</inkml:trace>
  <inkml:trace contextRef="#ctx0" brushRef="#br0" timeOffset="7">6104 11271 256 0,'-6'-8'96'0,"6"6"-75"0,-6-1-12 0,3 3-9 0,-3 0-4 15,0 0 4 1,-3 0 16-16,-3 3 7 0,-3 2-11 16,0 6-5-16,1 2 0 15,-1 3-4-15,3 5-2 0,0-3 2 16,6 1 0-16,3-3-4 16,3 2 1-16,3-7 4 15,3-1 2-15,3-4 2 16,3-6 0-16,0-6-4 15,-1-2-3-15,1-2-3 16,0-6 1-16,-3 0 1 16,0 0 2-16,-3 0-1 15,-3 1 2-15,0 1-2 16,0 4-1-16,0 2 1 0,-3 2 1 16,0 6-6-1,0 0-1-15,0 8-1 0,0 3 4 16,3 2-1-16,0 3 1 0,3 0-18 15,0 0-9-15,3-3 15 16,0 0 6-16</inkml:trace>
  <inkml:trace contextRef="#ctx0" brushRef="#br0" timeOffset="8">6300 11261 272 0,'-6'-14'104'0,"0"9"-81"0,-3 0 1 16,6 5-5-16,-3 3-18 16,-5 2-2-16,-4 3 4 15,0 2 5-15,-3 4-4 0,6 1 7 0,3 4 4 0,0-3-7 16,3 2-2-16,6-2-6 16,0 0-1-16,6-3-1 15,3-5-2-15,0-2 0 16,3-4 3-16,3-4-9 15,-3-4-3-15,0-2 2 16,-3-5 2-16,0 0 5 16,-4 0 4-16,1-1 5 31,-3 1 2-31,-3 3-1 0,0 2 1 16,0 0-4-16,0 2 0 15,0 4-6-15,0 7 0 16,0 6-1-16,0 5 2 15,0 5 3-15,0 3 2 16,0 5 14-16,-3 0 8 0,-3-3 3 16,1 1 3-1,-7-4-8-15,0-1-2 16,0-4-6-16,-6-2-1 16,3-3-6-16,0-2-3 15,-3-3-13-15,0-3-8 0,1-2-55 16,-4-6-24-1,6-2 49-15,3-6 25 16</inkml:trace>
  <inkml:trace contextRef="#ctx0" brushRef="#br0" timeOffset="9">6446 11258 316 0,'3'0'121'0,"-3"3"-95"0,0 7-8 16,0-2-13-16,-3 5-6 0,0 3 0 16,0-2 5-16,0-1 2 15,0 0-2-15,0 0-3 0,0 0 2 16,3-2-81-16,0 0-35 16,0-11 57-16,3-6 28 15</inkml:trace>
  <inkml:trace contextRef="#ctx0" brushRef="#br0" timeOffset="10">6467 11160 308 0,'-6'-5'115'0,"9"2"-89"0,3 8-45 16,0-2-25-1,0 2-24-15,3 1-6 0,3-1 34 16,6-2 15-16,-1 2 8 15,4-2 4-15,0-3-4 16,0 0-2-16,-6 0 50 16,-3 0 25-16,-3 0 23 15,-3 2 12-15,-6 4-29 16,-6 1-12-16,-3 4-30 16,-3 2 3-16,0 3 1 0,0 3-6 15,3 2 0-15,6 0-5 16,3 0 0-16,9-2 4 15,6-3 3-15,9-3-10 16,11-3-6-16,7-2-84 16,6-8-38-16,-1-13 59 0,4-3 31 15</inkml:trace>
  <inkml:trace contextRef="#ctx0" brushRef="#br0" timeOffset="11">7396 10970 240 0,'-3'0'90'0,"3"8"-70"0,-6 5 4 16,6 0-3-16,-3 6 2 15,0 4 6-15,0 4-5 16,-3 2 0-16,3 0-13 16,0 3-2-16,3 0-2 0,0-1-3 15,0 1-1-15,0-3-3 0,0-2-3 16,0-6-42-16,3-3-20 15,-3-7 33-15,0-3 16 16</inkml:trace>
  <inkml:trace contextRef="#ctx0" brushRef="#br0" timeOffset="12">7265 11184 328 0,'-12'-16'123'0,"12"13"-95"0,0 3-4 0,0 0-9 16,0 0-14-16,6 0-2 16,3 0 0-16,3-2 0 15,5 2 1-15,1-3-3 0,6 3 0 0,0 3-95 16,0-3-42 0,2 0 71-16</inkml:trace>
  <inkml:trace contextRef="#ctx0" brushRef="#br0" timeOffset="13">7541 11004 280 0,'-8'-13'104'0,"11"18"-81"0,-3 0-8 15,0 1-9-15,0 7 3 16,0 5 5-16,-3 4 9 15,0-1 6-15,-3 5-16 0,0 1 8 0,0-1 3 16,0-2-15-16,3 0-4 16,0-3-9-16,0-5-2 15,0-3 5-15,0-2 2 16,0-1-4-16,3-2 0 16,0-3 7-16,-3-2 7 15,0-3-5-15,3 0-1 0,0-3-5 16,3 1-1-16,0-4-1 15,3-1 0-15,0-1-5 16,3 0 0-16,0-3 5 16,3 3 6-16,-1 0-2 15,1 0-1-15,0 3 0 16,0 0-1-16,3 2-5 16,-3 3-1-16,0 3 0 0,-3 2 4 0,-3 3 1 15,0 3 1-15,-3 2 8 16,0 0 5-16,0 0-6 31,0 0-2-31,0-2-5 16,3 0-3-16,3-3-71 15,2-3-32-15,4-5 53 16,3-3 26-16</inkml:trace>
  <inkml:trace contextRef="#ctx0" brushRef="#br0" timeOffset="14">7878 11218 296 0,'-3'-13'112'0,"-3"10"-87"0,0-2 4 0,3 5-4 16,-3 0-15-16,-3 0 4 31,0 3-9-31,-6 2 4 0,-3 3 8 16,-2 3 7-16,5 2-13 0,0 3-6 15,6 2-3-15,3 1-5 0,6-3 2 16,3-3-1-16,6-3 0 15,3-2 0-15,0-8 0 16,0-5-3 0,5 2 3-16,1-4-6 0,-3-4 1 15,-3-2 1 1,0-1-4-16,-3 1 2 0,0 0 4 16,-3 0-5-16,0 5 2 0,-3 0 1 15,0 5 3 1,-3 3 4-16,0 6 2 0,0 2-1 15,0 2-2-15,0-2 5 32,3 5-3-32,0 0-1 15,3 1-14-15,0-6-92 16,0 2 57-16,2-7-64 16,1 0 65-16</inkml:trace>
  <inkml:trace contextRef="#ctx0" brushRef="#br0" timeOffset="15">8062 11004 256 0,'-3'-13'96'0,"3"13"-75"0,-3 0 6 0,3 5-2 16,-3 3-16-16,0 3 9 16,1 4-11-16,-4 4 16 15,6 2-13-15,-6 0 5 0,6 3-10 0,-3 5 0 16,3 0-3-16,0-2-4 31,0-1 1-31,0 1-4 0,0-6-43 0,0-5-18 31,3 2 33-31</inkml:trace>
  <inkml:trace contextRef="#ctx0" brushRef="#br0" timeOffset="16">7937 11168 352 0,'-26'-11'132'0,"26"11"-103"0,-9-5 1 0,6 3-3 15,6 4-19-15,0-4 10 16,3 2-11-16,5-3 21 16,4 3-16-16,9-5-17 15,0 2 3-15,6-2-162 16,3 5 90-16,5-3-106 15,-2 3 101-15</inkml:trace>
  <inkml:trace contextRef="#ctx0" brushRef="#br0" timeOffset="17">8533 10967 228 0,'0'-8'85'0,"0"8"-66"0,0 0 12 0,0 0 1 0,0 0-15 15,0 5-4-15,0 6 5 16,0 5 5-16,0 5-12 15,0 5 5-15,0 1 2 0,-3-1-4 16,0 3 2 0,0 1-3-16,0-4 2 15,3 0-13-15,0 1-3 0,0-3 0 0,0-6 0 16,0-2 3-16,0-3 1 16,0-2 1-1,0-3 2 1,0-3 1-16,0-2 1 0,0-3-2 15,0 0-1-15,0-3-6 16,0-2 1-16,0-3 0 0,0-3 0 16,3-2 0-16,0 0 0 0,3-3-3 15,3 0 0 1,0 3-1-16,-1 0 0 16,4-1-8-16,3 4-5 15,-3 2 9-15,0 3 4 16,0-1 5-16,0 6 2 15,0 0-1 1,0 6-2-16,-3 2 1 16,0 2-1-16,-3 1-3 0,-1 2 2 0,-2 0 1 15,0 0 0-15,-3 3-3 32,0 0 2-32,0-3 1 15,3-2 2-15,0 0-36 0,0-3-15 16,3-1 23-16,0-4 12 15</inkml:trace>
  <inkml:trace contextRef="#ctx0" brushRef="#br0" timeOffset="18">8878 11210 284 0,'-6'-8'107'0,"3"6"-83"0,0 2-7 0,0 0-7 16,-3 0-9-16,-3 2 2 15,-3 4 4-15,-3 2 6 16,1 2-7-16,-1 6 1 0,0 3 3 16,3 2-4-1,6 0-1 1,3 0-5-16,3-2 0 0,3-6 2 16,6-2 1-16,3-4-6 15,3-4-2-15,0-6-7 16,2-4 0-16,-2-4-1 15,-3-2 3-15,-3-1 6 16,-3-1 2-16,-3-1 6 0,0 2 2 16,-3 1 0-16,0 3-1 15,-3 2-1-15,0 2 0 16,0 6-5-16,0 3 1 16,0 5-2-16,3 3 0 15,0 2 2-15,3 0 2 16,0 0-47-1,3 1 24-15,0-1-33 16,0 0 31 0,0-5 11-16</inkml:trace>
  <inkml:trace contextRef="#ctx0" brushRef="#br0" timeOffset="19">8967 11229 216 0,'-3'0'82'0,"3"3"-64"0,0 10-4 0,0-5-6 16,0 2 2-16,0 4 5 16,0-1 6-16,3 0 2 15,0 0-12-15,0 0-2 0,0-2-2 16,-3-3-1-16,3-3-1 16,-3-5-1-16,0 0 2 15,6-2-1-15,0-6 0 16,0-3-10-16,0-5-2 15,0 0-1-15,0-2 2 16,0 2 2-16,0 0-1 0,3 6 1 16,-3 2 3-16,3 2 0 15,0 4 3-15,-1 4 5 32,1 6 6-32,-3 3-5 15,0-1 0-15,0 4-2 0,-3 1-1 0,0-1-3 16,0-1-2-16,3 0-17 0,0-2-9 15,3-6 14-15,6 0 5 16</inkml:trace>
  <inkml:trace contextRef="#ctx0" brushRef="#br0" timeOffset="20">9304 11205 272 0,'-15'-8'104'0,"9"8"-81"0,-9 3-13 0,9-1-9 32,-3 4-7-32,-3 2 3 15,-3 2 13-15,0 6 6 0,3 3-8 0,4 2 2 0,2 3 1 16,3-3-6-16,3 0-1 16,6-2-2-16,-1-6 1 15,7-3 4-15,3-7 4 16,0-6-2-16,3-7 0 15,-3-1-5-15,0-5-3 16,-3-2-3-16,0-3 1 16,-1-3-6-16,-2 0-3 15,0-2-3-15,-3-4 0 16,-3 1 7-16,-3 3 3 0,0-1 11 16,0 9 7-16,-3 2-3 15,0 5-2 1,0 6-5-16,-3 16-2 15,3 2 3-15,3 3-1 16,0 2 2-16,0 3-2 16,3 3 0-16,3 0-6 15,0 0 1-15,3 0-7 16,0-3 0-16,3-3-17 16,-3-4-4-16,0-6-87 15,3-6-39 1,0-4 79-1</inkml:trace>
  <inkml:trace contextRef="#ctx0" brushRef="#br0" timeOffset="21">9488 11036 212 0,'3'-13'82'0,"0"7"-64"0,0 6 4 15,-3 6-1-15,0 1-2 16,0 7 3-16,0 2 5 15,0-1 6-15,-3 4-18 16,0 5 1-16,-3 0 0 0,3 2-6 16,0 1-1-16,3-4-5 15,3 1-3-15,3-3-36 16,3-2-16-16,3-6 26 0,0-5 12 16</inkml:trace>
  <inkml:trace contextRef="#ctx0" brushRef="#br0" timeOffset="22">9664 11224 252 0,'3'0'93'0,"3"2"-72"0,0-2 9 16,0 0 2-16,3 0-9 15,-1 0 1-15,4 0-9 0,0-2-4 16,3-1-6-16,0 0-6 0,0-2 0 16,-3 0-4-16,0-1 1 15,-3 1 0-15,-3 0 2 32,-3-3-1-32,-3 3-1 0,-3-1 3 15,-3 1 0-15,-6 2 1 16,0 1 0-16,-6-1 0 15,-3 6 0-15,-3 2 0 16,1 0 0-16,2 3 2 16,0 3 1-16,6-1 7 15,3 4 4-15,3-1 10 0,3 3 5 16,6 0-20-16,6 0-7 16,3-1-9-16,6-1-1 15,6-4 13-15,6-2 6 16,2-5-74-16,4-3-33 15,3-5 48-15,-3-1 23 16</inkml:trace>
  <inkml:trace contextRef="#ctx0" brushRef="#br0" timeOffset="23">10006 11163 164 0,'0'-3'63'0,"0"3"-49"0,0 0 0 0,0 0 0 16,0 0-1-16,0 0 2 15,0 0 7-15,0 0 4 16,0 0-14-16,-3 0 6 0,0 0 3 15,0-3 0-15,-3 3 2 16,0 0-4-16,-3 3-2 16,-3-3-5-16,3 3-2 15,1 2-6-15,-1 0-1 16,3 1-1-16,0-1 1 16,3 0-4-16,3 1-2 15,6 1-1-15,0 1 3 16,3 3 0-16,0 0 1 0,-1-1-3 0,1 1 0 15,-3-1 4 1,0 1 3-16,-3-3 8 0,-6 0 4 16,-3 0-6-16,-3-3-1 15,-3-2 6-15,-2-1 2 16,-1 1-6-16,3-3-2 16,0 0-10-16,3 0-4 15,0 0-35-15,3 0-14 16,3 0-49-16,3 0-22 15,6 3 66-15,3-3 31 16</inkml:trace>
  <inkml:trace contextRef="#ctx0" brushRef="#br0" timeOffset="24">10453 11205 240 0,'-21'3'90'0,"12"5"-70"0,-6 5 4 16,9-5-5-16,0 2 3 0,0 4 6 15,0 2-11-15,3-1-2 32,3 4-9-32,6-1-2 0,3-2 2 15,3-2 1-15,6-6 1 16,3-3-2-16,-1-5-1 0,1-5-1 0,-3-3 0 15,-3-3 0-15,-3-2 0 16,-3 0 6-16,-3-3 6 16,-6 0-15-16,-3 0-4 0,-3 0-2 15,0 3 2 1,0 2-20-16,0 3-7 0,0 3-97 16,3 2-42-1,3 3 87-15</inkml:trace>
  <inkml:trace contextRef="#ctx0" brushRef="#br0" timeOffset="25">10610 11210 264 0,'-9'3'99'0,"3"5"-77"0,-2 8-9 0,5-6-7 16,0 4 3-16,0 2 5 15,3-1 5-15,0 1 1 16,6 0-11-16,2-3 1 0,1 1 1 16,6-6-4-16,0-3 1 0,0-2-5 15,0-6-2-15,0-2-3 16,-3-3-1-16,0-3 2 16,-3-2 0-16,-3 0 1 15,-4-3 2-15,-2 2 5 16,0 1 6-16,0 3-1 15,0 2 1-15,-2 2-7 16,-1 4-2-16,0 4-2 16,3 4 1-16,0 2-2 15,3 5 2-15,0 3-2 0,2 0-1 16,1 0-17-16,3-1-6 16,0-1-44-1,3-4-19-15,0-4 45 0,0-1 21 0</inkml:trace>
  <inkml:trace contextRef="#ctx0" brushRef="#br0" timeOffset="26">10845 11274 212 0,'-3'-8'79'0,"3"5"-61"0,0 6 1 0,0-3-1 16,0 5-10 0,0 3 0-16,-2 3 7 0,-1-1 4 15,3 4-9-15,0-4 8 0,0 1 2 16,0-1-6-1,0-2-3 1,0-2 0-16,0-4 0 16,0-2 3-16,0-2 4 15,3-4-8-15,-3-4-1 0,2-4-5 0,1-1-3 16,0-1 8-16,3 0 4 16,0 0-9-16,0 3-4 15,0 0 0-15,0 2-1 16,3 3 3-16,3 3 1 15,3 2-87-15,0 3-40 16,6 5 62-16,-6 1 30 0</inkml:trace>
  <inkml:trace contextRef="#ctx0" brushRef="#br0" timeOffset="27">11447 11229 244 0,'-12'-8'90'0,"6"5"-70"0,-6 1-7 0,6 2-8 16,-6 2-3-16,-3 4 3 15,-6 2 9-15,1 2 5 16,-1 6-9-16,0 3-1 0,3 2-2 0,3 3-1 16,3-3-1-16,3-5 3 15,3 2 5-15,6-2 6 16,3-5 3-16,6-6 2 15,3-3 2-15,6-4-16 16,0-6-6-16,3-3-3 16,-3-2 1-16,-4 0-3 15,1 0 0-15,-3-1 1 16,-3 1 0-16,-3 0-3 16,0 2 2-16,-3 1 1 15,-3 2 0-15,0 5 0 0,0 3 0 16,-3 3 2-16,0 2 3 15,3 6-4-15,0 2-1 16,3 3 0-16,0 0 0 16,3 0 0-16,0-1 0 15,3 1-22-15,0-2-10 16,3-4-94 0,0-5-42-16,3 1 86 15</inkml:trace>
  <inkml:trace contextRef="#ctx0" brushRef="#br0" timeOffset="28">11622 11237 184 0,'0'-3'71'0,"0"1"-55"0,3-1 31 16,-3 3 9-16,0 0-4 15,-3-3-1-15,0 3-17 16,0 0-9-16,-6 0-14 16,-2 0-3-16,-1 3 2 0,0 2-6 15,0 1-2-15,3-1 1 0,3 3 0 16,3 2-10-16,3 4-5 16,6-1 6-16,3 3 2 15,3 0 4 1,0-1 0-16,0 1 0 0,-3-2 0 15,-1-1 8-15,-2 0 5 16,-6-2-6-16,0-1-2 16,-6-2 1-16,-2-3 1 15,-4 1-8-15,-3-1-4 16,0-2-46-16,0-1-21 16,0-2 34-16,3-2 20 0</inkml:trace>
  <inkml:trace contextRef="#ctx0" brushRef="#br0" timeOffset="29">11715 11245 300 0,'0'-11'112'0,"0"9"-87"0,0-1 2 15,0 3-4-15,-3 0-13 16,0 0-3-16,-3 0 0 15,0 0 0-15,3 3-3 0,0 2-5 0,0 0 0 0,3 3-1 16,0 3 0-16,3-1 0 16,0 3 0-16,0 1 4 15,0 2 1-15,0-3 3 16,-3 0 1-16,0 0 5 16,-3 1 5-1,-6-4-3-15,0 3 0 16,0-5-4-16,0 0-1 15,0-3-10-15,0 1-4 16,0-4-15-16,3-2-7 16,0 0-63-16,3 0-29 15,0-2 66-15,6-1 31 0</inkml:trace>
  <inkml:trace contextRef="#ctx0" brushRef="#br0" timeOffset="30">11774 11253 236 0,'0'-6'88'0,"0"6"-69"0,0 0 4 16,0 0-4-16,0 3 7 15,0 5 6-15,-3 3-3 16,0 2-3-16,0 3-14 0,0 2-1 15,3-2 0-15,0 3 5 0,3-3 4 16,0-1-12-16,3 1-5 16,0-5-4-16,0-3-3 15,3-3-2-15,0-2-1 16,0-3 8-16,0-6 4 16,0-2-2-16,0-2 0 15,-3-6-1-15,0 0 1 16,0 0-9-1,-1 0-3-15,-2 3 2 0,0 3 2 0,0-1 9 0,-3 3 5 16,0 5-4-16,0 3-3 16,0 3-1-16,0 5-1 15,0 3-3-15,0 2 2 16,3 3 1-16,0 0 2 16,0-1-6-16,3 4 1 15,0-6-12-15,0 0-6 31,3-5-79-31,0-2-36 16,0-1 67-16,0-5 36 0</inkml:trace>
  <inkml:trace contextRef="#ctx0" brushRef="#br0" timeOffset="31">11965 11324 264 0,'3'16'101'0,"-3"-5"-78"0,3 7 9 16,0-10-3-16,-3 5-11 16,0-2 0-16,0 2-7 15,0-2 1-15,0-3-7 0,3 0-1 0,-3-3 2 16,0-2 1-16,0-3 3 15,0 0 1-15,3-3 1 16,2-5-13-16,1-3-4 16,0-2-5-16,3-3 1 15,-3-5-6-15,3 5-1 0,0 0 4 16,0 3 3-16,-3 3 5 16,3 2 2-16,-3 2 4 15,0 6 3-15,0 3 7 16,0 5 2-1,0 2-3-15,-3 4 1 0,0-1-1 0,0 0 3 16,-3 0-5-16,0 1-1 16,0-4-2-16,-3-2-1 15,3 0-3-15,0 0-2 16,0-3-6-16,0 1-1 16,0-6-8-16,6 0-3 15,-3-3 3-15,3-2 4 16,0-6-1-16,-1-2 3 15,1-3 3-15,0-3 1 16,0 4 0 0,0-1 4-16,0 2 6 15,3 4 5-15,0 2-1 0,0 3 2 16,0 2-2-16,0 6 2 0,0 2 0 16,0 6 3-1,0 2-12-15,-3 0-5 0,0 3 7 16,-3 0 4-16,0 0-10 15,0-3-5-15,-3 0-46 16,0 0-17-16,0-5 35 16,2 0 20-16</inkml:trace>
  <inkml:trace contextRef="#ctx0" brushRef="#br0" timeOffset="32">12331 11277 212 0,'0'0'79'0,"0"5"-61"0,-3 8 4 0,3-5-4 15,0 3 15-15,-3 2 11 16,0 5-3-16,0 4 0 16,0 1-23-16,0 1 1 0,0 0-1 0,0-6-17 46,6 4 0-46,-3-4-4 0,0-2-1 16,0-3 0-16,0-2 11 0,0-3 8 0,0 0-8 16,0-3 1-16,0-5-1 0,0-5-8 31,0 2 1-31,0-10-3 0,3-3-1 16,-3-5-8-1,3 0 6-15,0-11-6 0,-3 0 7 16,0 0 5-1,3 9 0-15,0-4 0 16,3 6 1-16,0 0 1 16,3 8-1-16,3-3-3 31,-1 8 1-31,4 0-1 16,3 3 0-16,-3 2 8 0,3 6-3 0,-3 4 8 0,-3 7 0 0,-6-4 10 15,0 6-12-15,-9 3 5 16,-3-3-4-16,-3-1-1 15,-3 1-3-15,0-5-1 16,-3-1-3-16,0 1-10 0,0 0-5 16,0-6-18-16,4-2-7 15,-1-9-141 17,6 4 97-32,0-12 36 0</inkml:trace>
  <inkml:trace contextRef="#ctx0" brushRef="#br0" timeOffset="33">12545 11110 188 0,'6'-5'71'0,"-6"2"-55"0,9 8-2 15,-9-5-4-15,0 0 19 16,3 3 11-16,0 5 6 15,0 0 4-15,0 5-27 16,-3 3-2-16,0 2 0 0,-3 1-6 0,0 2 2 16,0 3-15-16,0 0-3 0,0-3 0 0,0 0 0 15,3-2 5-15,0-4 5 16,0-1-62-16,0-1-28 16,0-5 40-16,0 0 20 15</inkml:trace>
  <inkml:trace contextRef="#ctx0" brushRef="#br0" timeOffset="34">12441 11187 320 0,'0'-6'121'0,"3"1"-95"0,6 5 3 16,-3 0-6-16,3 0 2 16,3 0 5-16,2-3-3 15,7 1-2-15,3-1-13 16,0 0-5-16,3 1-3 0,-3 2-33 16,-1 0-13-16,1 0-85 15,-6 0-37 1,-3 5 87-16</inkml:trace>
  <inkml:trace contextRef="#ctx0" brushRef="#br0" timeOffset="35">12745 11213 212 0,'0'11'82'0,"0"2"-64"0,0 8 20 15,0-10 3 1,0 2-4-16,0 0 3 16,0 3-16-16,0 0-4 15,-3 0-12-15,0-3-10 0,0 0-3 0,0-5 2 16,0-3 1-16</inkml:trace>
  <inkml:trace contextRef="#ctx0" brushRef="#br0" timeOffset="36">12700 11113 352 0,'-6'-11'132'0,"9"14"-103"0,0-3-17 16,-3 0-13-16,6 0-15 0,0 0-3 0,3 5-36 15,0 0-14-15,3 0 36 31,-1 1 17-31,4 2 12 0</inkml:trace>
  <inkml:trace contextRef="#ctx0" brushRef="#br0" timeOffset="37">12873 11197 288 0,'-12'0'107'0,"6"5"-83"0,-3 9-9 0,6-6-9 15,-3 5 0-15,0 3 4 31,3 2 8-31,0 1 3 16,3 2-10-16,0 0 2 0,6-2 1 0,0-3-5 16,3-3-3-16,3 0 12 15,3-8 7-15,-1-5-6 16,1-2-1-16,-3-9-4 16,0 0 1-16,0-2-6 15,-6-3-1-15,-6-2-2 16,-6-1 1-16,-3 1-6 15,0-1-1-15,-3 3-5 16,0 3-1-16,0 5-28 16,1 3-10-16,2 0-44 15,3 2-17-15,3 0 56 16,9 6 25-16</inkml:trace>
  <inkml:trace contextRef="#ctx0" brushRef="#br0" timeOffset="38">12995 11224 324 0,'0'0'123'0,"3"2"-95"0,0 6-11 0,-1-2-9 15,1 4-2-15,-3 1 6 16,0-1 5-16,0 1 2 16,0-1-10-16,-3 1 1 0,3-3 3 15,0 0-5-15,0-3-2 16,0-2 1-16,0-3 0 15,0 0 3-15,0-3 1 0,0-2-5 16,3-3-4 0,0-5-1-16,3-1-1 15,0-1-3-15,0-1 2 16,3 0-4-16,0 3 1 0,0 2 0 16,3 3-1-16,3 3 1 15,3 2 3-15,0 3 0 16,-1 3 3-16,-2 2 3 15,0 6 2-15,-3 2-1 16,-3 0-1-16,-3 3-1 16,-3 0 2-16,-3 0-3 15,0 0-2-15,0 0-5 16,0-3-2-16,0 0-13 16,0-2-5-16,0-3-86 15,0-3-40-15,0-5 77 16,6-3 37-16</inkml:trace>
  <inkml:trace contextRef="#ctx0" brushRef="#br0" timeOffset="39">13405 11192 304 0,'6'-11'112'0,"-9"9"-87"0,6-4 29 0,-3 4 7 16,-3-1-12-16,-3 0-4 16,-3 3-23-16,-2 0-9 15,-1 0-8-15,-3 3-6 0,3 2 0 0,0 3-1 16,3 3-2-16,6 2-2 16,6 3 1-16,3 3-2 15,3 4 0 1,3 1 4-16,0 0 1 15,-3-3 2-15,-3-2 0 0,0-3 8 16,-9-3 7-16,-6 3 2 16,-6-8-1-16,-9-1-41 15,-6 1-18-15,-3-2 21 16,4-1 13-16</inkml:trace>
  <inkml:trace contextRef="#ctx0" brushRef="#br0" timeOffset="40">13533 11322 236 0,'3'-3'90'0,"-3"3"-70"0,-3-3 30 0,3 3 8 16,0 0-19-16,-3 0-7 16,0 0-13-16,-3 3-4 15,3 0-9-15,-3-1-4 0,3 3-1 16,1 1-19-16,-1-1-5 16,3 0 11-16,3 1 8 15</inkml:trace>
  <inkml:trace contextRef="#ctx0" brushRef="#br0" timeOffset="41">13694 10914 332 0,'-3'-18'126'0,"6"15"-98"0,-3-2 10 0,0 5-3 16,0 0-25-1,0 2-6-15,-3 9-2 16,-3 5 2-16,-3 10-1 15,0 1 5-15,-3 2 4 0,0 0-4 0,1-3 0 16,-1 1-4-16,3-3-1 16,0-1-3-16,0-1-3 15,3-1-78-15,0 0-32 16,3-3 56-16,0-4 29 16</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0:45:18.281"/>
    </inkml:context>
    <inkml:brush xml:id="br0">
      <inkml:brushProperty name="width" value="0.05292" units="cm"/>
      <inkml:brushProperty name="height" value="0.05292" units="cm"/>
      <inkml:brushProperty name="color" value="#FF0000"/>
    </inkml:brush>
  </inkml:definitions>
  <inkml:trace contextRef="#ctx0" brushRef="#br0">7113 1270 112 0,'3'-5'44'0,"6"5"-24"0,-6 0-24 16,-6 0 67-16,3 5-21 15,-3-2-14-15,-6 2-10 16,0 8-12-16,-3 14 5 0,0-9 4 16,-6 9-3-16,0-1 1 15,1 6-8 1,-1-6-3-16,0 1-1 0,0 4 1 16,3-1-3-16,3-4 0 15,3-2 3-15,3-6 1 16,0-4-21-1,0-1-10-15,3-8-8 0,0 3-1 16,0-8-18 0,0-8-35-16,1-8 17 0</inkml:trace>
  <inkml:trace contextRef="#ctx0" brushRef="#br0" timeOffset="1">6866 1368 124 0,'-3'-37'46'0,"3"32"-24"0,0-3-15 15,0 8 15 1,3-8-2-16,0 2 0 16</inkml:trace>
  <inkml:trace contextRef="#ctx0" brushRef="#br0" timeOffset="2">6875 1299 297 0,'6'0'20'0,"0"5"-5"16,6 1-5-16,-1 7-2 16,1 0 0-16,0 6 0 15,3 7 0-15,0-5 0 0,0 6-7 16,0-1 0-16,3 6 1 15,2-6 3-15,-2 6-2 16,-3-5 0-16,0-1-1 16,0-7-2-16,-3-4-24 15,0-1-11-15,-3-4-22 16,0-4-7-16,3-4-12 16</inkml:trace>
  <inkml:trace contextRef="#ctx0" brushRef="#br0" timeOffset="3">7288 1394 184 0,'0'-5'71'0,"3"-3"-38"0,0 3-21 0,-3 5 19 16,3 0-7-16,3 0 0 0,0 0-9 16,9-5-4-16,0 5-2 15,6-3-5-15,3-2-3 0,0-1 0 16,-4 1-4-16,1 2 2 16,3-5-8-16,3 6-4 15,-3-1-26-15,-7-2-10 16,1-3-32 15,-3 8-29-31,0 0 43 0</inkml:trace>
  <inkml:trace contextRef="#ctx0" brushRef="#br0" timeOffset="4">7393 1466 144 0,'-6'2'55'0,"6"-2"-30"0,0 6-14 0,0-6 18 16,3 0-4-1,3 0 0-15,3 0-11 16,-1 0-4-16,7 0-6 0,0 0-1 0,3-6 3 16,3 4-10-16,3 2-4 0,0-3-27 15,-1 1-10-15,1 2-39 31</inkml:trace>
  <inkml:trace contextRef="#ctx0" brushRef="#br0" timeOffset="5">8077 1310 156 0,'-6'0'60'0,"3"-6"-32"0,0 6-13 0,0 0 20 16,-3 0-8-16,-2 0-1 16,-4 6-15-16,-3-6-4 15,0 8-5-15,0-3-4 0,-3 8 1 16,0 0 1-16,0 1 2 0,3 4-1 31,4-5-1-31,5 3-4 0,3 3 0 16,3-9 2-16,3 4 1 15,6-4 1-15,-1 1 2 16,4-6-3-16,3-5 0 16,0 0-1-16,3-5 0 15,0-1 2-15,-3-1 0 16,-3-1 0-16,0 2 2 15,-3-4-1-15,-1-11 2 16,-2 7-2 0,-3 1 8-16,0 0 6 15,-3 5-7-15,0 3-4 16,0 5-8-16,3 13 0 31,0 0 0-31,0 6-1 16,0 2 4-16,0 5 0 15,0 11 1-15,0 3 0 16,0-6 0-16,0 3 2 16,-3-5 1-16,-3-3 1 0,-3-5 0 15,-3 3 2-15,-3-6-1 16,-5 0 2-16,-1-8-6 0,-6-2-1 16,0-3-16-1,0-11-6-15,0-2-31 0,1-6-14 16,2 0-19-1</inkml:trace>
  <inkml:trace contextRef="#ctx0" brushRef="#br0" timeOffset="6">8170 1421 180 0,'5'0'68'0,"1"0"-36"0,3 2-22 0,-3 4 17 15,3-6-7-15,0 0 1 16,3 0-10-16,6 0-2 16,0 0-5-16,0-6-3 0,0 4 2 0,-1 2 0 15,-2-5 1-15,0-1-2 16,-3-2 1-16,-3 3-2 0,-3-3 2 15,-3 0-2 1,-3-2 2 0,-3 2-4-16,-3 0 0 0,-3 2-1 15,-3-2 0-15,-3 6 2 16,-6 2 0-16,1 10-5 16,-1-2 1-16,0 3 2 15,0 2 1 1,3 3-2-16,3 3 2 0,6-1-1 15,3 1 0-15,6 2 0 16,6-3 0-16,3-2 2 16,6 8 2-16,9-11-6 15,3 0 1-15,3-5-15 16,-1-8-3-16,4-2-27 0,3-4-9 16,-3-2-21-1</inkml:trace>
  <inkml:trace contextRef="#ctx0" brushRef="#br0" timeOffset="7">8548 1056 172 0,'-6'0'66'0,"6"5"-36"0,0 3-31 0,0 0 15 15,0 2 7-15,3 20 7 0,0 1-3 16,0 6-3-16,0 3-12 16,-1 0-2-16,1-1 2 0,0 1-11 15,0-3-1-15,0-2 1 0,0-4 2 16,3-4-22 0,-6 4-8-16,0-9-32 15</inkml:trace>
  <inkml:trace contextRef="#ctx0" brushRef="#br0" timeOffset="8">8387 1270 172 0,'-9'-5'66'0,"6"5"-36"0,6 0-24 0,-3 0 17 16,3 0 1-16,3 0 3 16,6 0-3-16,3 0-1 15,5 0-12-15,7 0-4 0,6-6-3 0,3 6 0 16,-1-2 2-16,7-1-23 0,-3 0-10 16,-1 3-51-1,-2-5-57-15,-3 5 37 16</inkml:trace>
  <inkml:trace contextRef="#ctx0" brushRef="#br0" timeOffset="9">8676 1561 184 0,'-3'0'71'0,"3"0"-38"0,6 0-19 0,-3 3 20 15,5-3-8-15,4 0-3 0,3 0-7 31,3 0 0-31,3 0-9 0,3 0-4 0,0 0 0 16,-4 0-2-16,7 0-1 16,-3 0-13-16,-3 0-6 15,0 0-43-15,-3 0-20 16,2-3-10-16</inkml:trace>
  <inkml:trace contextRef="#ctx0" brushRef="#br0" timeOffset="10">9021 1344 152 0,'0'19'57'0,"3"-17"-30"0,0 17-7 0,0-9 21 16,0-2-13-16,3 6-4 0,-3 4-8 31,3-5-2-31,-3 3-8 0,0 0-4 16,0-3 1-16,-3 0 0 0,0 1 1 16,0-9-2-1,0 3 1-15,0-5 2 0,0-1 2 16,-3-4 3-16,0-1 1 15,0-10-5-15,3-1-2 16,0 1-4-16,3-5-1 0,3 5-1 16,0-1-2-16,2 1 3 15,1 0 2-15,3-6 2 16,0 11 1-16,0-2-5 16,0 2 1-16,3 0-2 15,0 3 0-15,0-1-11 16,0 4-7-1,-1 4-29-15,1-4-11 16,0 4-37 0</inkml:trace>
  <inkml:trace contextRef="#ctx0" brushRef="#br0" timeOffset="11">9378 1368 180 0,'-3'0'68'15,"-18"0"-36"-15,12 0-29 0,6 3 17 0,-3 7 1 16,0-2 2-16,-3 0-6 16,4 3-2-16,-1 2-9 15,0 3-4-15,3 2-1 0,3 1-4 16,3-1 2-16,3 3 5 0,0-2 5 0,8-3-1 16,1-3 3-16,6-10-4 15,-3-3 1-15,0-3-1 16,0 0 3-16,-3-7-5 15,-1-1-3 1,-5 1 1-16,-3-4 2 0,-3 1-2 16,-3 0 0-1,-3 0 1-15,-3 0 0 16,-3 2-5-16,1 3 1 16,-4-5-5-16,3 5 1 15,0-3-25-15,3 3-8 16,3 3-19-16,0 2-7 15,9-2-10 1,3 5-25-16,0-5 34 0</inkml:trace>
  <inkml:trace contextRef="#ctx0" brushRef="#br0" timeOffset="12">9542 1376 152 0,'0'13'57'0,"0"-8"-30"0,-3 3-25 15,3-2 14-15,-3 2-4 0,0 5 1 16,0 5-3-1,0 1-1-15,3 2-5 16,3-3-1-16,3 9 3 0,3-1 6 16,3-4 2-16,5-4 1 15,7-10 1-15,0 3-2 0,0-17-1 16,-3-2 1-16,-3-5 4 16,-4 0 1-1,-2-3 1-15,-3 0 0 0,-6-5 0 16,-6 2-3-16,-6 1 0 15,-5-1-7-15,-4 6-4 16,0-3-8-16,0 0-3 16,0 9-18-16,3-7-8 0,3 1-21 15,0 5-9 1,3-5-39-16,6 8-36 0,6-9 51 16</inkml:trace>
  <inkml:trace contextRef="#ctx0" brushRef="#br0" timeOffset="13">9762 1087 216 0,'0'-10'82'0,"0"10"-44"0,3-3-42 16,-3 3 13-16,0 0 4 16,3 8 6-16,0-3-1 15,3 22-1-15,-3 2-9 16,3 8-1-16,-3 3 0 0,0 5-3 15,0 0-3-15,6-6 0 16,-3 1 1-16,0 0 1 0,0-3 1 0,-1 2-11 16,-2-7-5-1,0-5-32-15,0-6-13 16</inkml:trace>
  <inkml:trace contextRef="#ctx0" brushRef="#br0" timeOffset="14">9619 1326 196 0,'15'-3'74'0,"6"3"-40"0,0-5-31 16,-12-1 17-16,5 4-10 15,4 2-1-15,0-6-5 16,6 6-3-16,3 0-53 16,0-5-25-16,-1 5-5 0,4 0 1 15</inkml:trace>
  <inkml:trace contextRef="#ctx0" brushRef="#br0" timeOffset="15">10063 1318 260 0,'-18'-8'96'0,"15"8"-52"0,-6 0-34 15,3 2 25-15,-3 4-19 0,-3-1-6 16,0-5-11-16,3 3-2 16,3 12 1-16,3 1 1 15,3 3-2-15,6-6 2 16,3 6-1-16,0 2 0 15,3-3 0-15,-3 1 0 16,-3 2 11-16,-3-8 3 0,-3 6 6 16,-6-6 1-16,-3 0-8 15,-3 0-4-15,-3 1 0 16,0-6 0-16,0 2-10 16,1-15-5-16,2 0-27 15,0 2-12-15,6-8-42 16,3 3-16-1,9-2 6-15</inkml:trace>
  <inkml:trace contextRef="#ctx0" brushRef="#br0" timeOffset="16">10435 1167 200 0,'-6'-8'77'0,"3"8"-42"0,0-16-26 0,0 21 22 15,-3 1-6-15,-3 7 0 16,-3 0-11 0,0 6-6-16,0-6-5 15,-3 8-3-15,3-3 1 0,4 14-1 16,-1 3 0-16,3-9 0 15,6 6 0-15,3-6 0 16,3 6 0-16,2-5-7 16,7-6-3-16,3-3-3 0,3 1 0 15,0-11-33-15,6-3-14 16,5-5-33-16</inkml:trace>
  <inkml:trace contextRef="#ctx0" brushRef="#br0" timeOffset="17">10688 1109 252 0,'0'-6'93'0,"-3"6"-50"0,6 0-44 16,-3 0 20-16,3 6-9 16,0-6 6-1,15 26-2 1,-4-5-8-16,1 3 1 0,0 8 3 0,0-3 3 0,-3 8 2 16,-3-5-4-16,-6-1-1 15,-3 4-4-15,-3-9 1 16,-6 1-4-16,-6-1 0 0,0-2-8 15,3-8-4 1,0-3-28-16,3-2-14 0,-2-3-24 16,2-3-8-16,3-2-16 15</inkml:trace>
  <inkml:trace contextRef="#ctx0" brushRef="#br0" timeOffset="18">7172 2151 88 0,'3'-13'33'0,"-3"10"-18"0,3-5 4 0,-3 3 16 0</inkml:trace>
  <inkml:trace contextRef="#ctx0" brushRef="#br0" timeOffset="19">7178 2096 250 0,'-3'-16'45'16,"-3"-3"-23"-16,0 6 2 0,-2 2 0 0,-7 3-1 16,0 3-2-16,0 2-7 15,0 9-4-15,0 7-5 16,0 0-4-16,3 8-3 0,3 1-1 31,3 4-1-31,3 11 3 0,0 0 0 16,3 5 1-16,0-2-3 15,0-3 2-15,3 3 1 0,-3-1 2 16,3-4-19-16,-3-6-6 16,0-3-15-16,0-10-4 15,-6-5-98 1,1-6 47-16</inkml:trace>
  <inkml:trace contextRef="#ctx0" brushRef="#br0" timeOffset="20">6902 2305 208 0,'-33'0'79'0,"30"0"-42"0,0 0-41 0,3 0 15 16,0 0 1-16,0 0 4 16,18-3-6-16,0 3-5 15,2-8-4-15,4 3 0 16,3 5-26-16,3-6-10 0,5 6-31 15,-2-5-42 1,-3 2 27-16</inkml:trace>
  <inkml:trace contextRef="#ctx0" brushRef="#br0" timeOffset="21">7229 2302 176 0,'-18'0'66'0,"12"5"-36"0,-3 3-29 0,6-5 16 31,-3 7-2-31,0-2 3 16,0 6-6-16,0-1 1 0,3 5-8 0,0 1-5 0,3 2-1 16,3 11-1-16,3-11 0 15,6 3 6-15,3-11 2 16,0 0 0-16,3-5 1 16,0-3 0-1,-3-10 1-15,11-3 0 0,-14-5 2 16,6 0-1-16,-3-1 0 15,-3-4-1-15,-12 5 2 0,-9-6-5 16,0 3-3-16,0 0-4 16,-3 3 1-16,3 0-17 15,0 5-5-15,4-3-29 16,-1 4-11 0,3-1-33-1</inkml:trace>
  <inkml:trace contextRef="#ctx0" brushRef="#br0" timeOffset="22">7467 2328 144 0,'3'27'55'0,"0"-11"-30"0,6 13-10 16,-3-16 20-16,0 3-13 16,-3 8-2-16,3 0 3 15,-3-3 3-15,0-3-14 16,0-5-5-16,-3-2-2 0,3 0 8 15,-6-9 3-15,3-2-1 0,0-10-1 16,0-9-11-16,3-2-1 16,6-3-4-16,-3 0-2 15,5 1 3-15,1 4 0 0,3-2-4 16,-3 5 1 0,3 8 0-16,0-3 2 0,0 9-28 15,3-3-9-15</inkml:trace>
  <inkml:trace contextRef="#ctx0" brushRef="#br0" timeOffset="23">8181 2368 136 0,'-3'0'52'0,"3"0"-28"0,0 3-26 0,0 2 9 16,0 6 6-16,3 2 6 16,0 8 5-16,0 13 3 15,0 3-14-15,0 3-3 0,0 5 0 16,0-5-2-16,0-6 3 16,0 1-2-16,0-6 2 0,0-6-4 15,0-1 1-15,0-9-5 31,0 0 0-31,0-5 5 16,0-5 3-16,-3-3-2 16,0-6 0-16,0-2-5 15,0-5-1-15,0-8-1 0,0 0 1 0,0 0-2 16,0-3-1-16,-3-3-2 31,3-4-1-31,0-4 2 0,0 1 0 0,0 2 1 16,3-2 0-16,6 5 0 15,0 2 2-15,6 6-3 16,0-3 0-16,0 8-1 16,-1 6 0-16,1 4 2 15,3 9 2-15,-3 5-1 16,3 5 2 0,-6 6 7-16,6-1 3 15,-9 6 2-15,3 0 1 16,-12-3-2-16,-3 3 1 0,-3-8-4 15,0 0-1-15,-3-3-4 16,-3-3-1 0,0-2-6-16,-9-2-1 0,9-1-13 15,-6-5-2-15,3 0-12 0,1 0-2 16,5 0-18-16,-3-3-7 16,18-2-25-1</inkml:trace>
  <inkml:trace contextRef="#ctx0" brushRef="#br0" timeOffset="24">8863 2347 108 0,'3'0'41'0,"-6"3"-22"0,9 2 8 0,-6-5 21 16,3 2-8-1,-3 9-1-15,3 2-9 0,-3-2-2 16,0 5-15-16,0 10-3 0,6-2-3 15,-6-3-1-15,3-2-1 16,0-3-6-16,0-1-1 16,-3-4-28-16,3 0-12 15,-3-3-56 1,3-3-31 0,-6-5 58-16</inkml:trace>
  <inkml:trace contextRef="#ctx0" brushRef="#br0" timeOffset="25">8979 2323 164 0,'0'-3'63'0,"0"6"-34"0,3 2-27 0,0-5 14 0,0 6-8 15,0 4 0-15,0 3 0 16,0 1 2-16,0 2-5 15,3-1-3-15,-3-1-1 0,0 4-1 32,0 1 0-32,0-6 0 0,0-5 2 15,0 2-10-15,-3-7-2 16,0-11-13 0,3-2 6-16,0-4 4 15,0-2-8-15,3-2-3 16,3 2 8-16,0 3 4 15,-1 2 21-15,1-2 11 0,9 5 12 16,-3 3 5 0,6 5-4-16,-9 5-3 0,6 6-8 15,-9 5-1-15,3-3-6 0,-3 0-1 16,-4 3-4-16,-5 8 1 16,-2-6-8-16,-1 1-4 15,0-6-27-15,6-2-11 0,0-1-132 31,-12-7 64-31</inkml:trace>
  <inkml:trace contextRef="#ctx0" brushRef="#br0" timeOffset="26">8851 2180 112 0,'-3'-5'44'0,"6"2"-24"0,3-5-41 16,0 8 1-16,9 0-23 16,0-2-8-16</inkml:trace>
  <inkml:trace contextRef="#ctx0" brushRef="#br0" timeOffset="27">9771 2220 152 0,'3'13'57'0,"-6"0"-30"0,-6 11-5 0,6-11 20 0,-3-2-14 16,-3 5-5-16,-3 5-12 31,3 3-5-31,-9-6-3 0,1 9-5 0,2-1 1 0,3 1-21 16,-6-6-10-16,3-3-39 15,0 1-42 1,0-11 38-16</inkml:trace>
  <inkml:trace contextRef="#ctx0" brushRef="#br0" timeOffset="28">9551 2244 156 0,'6'13'60'0,"3"-10"-32"0,2 20-11 0,10-17 20 0,-6 2-4 16,3 5 1-16,-3 5-11 15,3 4-3-15,0-1-12 16,-3 8-3-16,2 0 1 0,-2-3-3 15,0-2-2-15,-3-3-16 32,0-5-5-32,-3-3-160 15,0-5 61 1</inkml:trace>
  <inkml:trace contextRef="#ctx0" brushRef="#br0" timeOffset="29">9988 2310 124 0,'0'0'46'0,"0"0"-24"0,0 0-6 0,0 0 18 0,0 5-7 15,-3-5-1-15,0 0-9 16,0 0 0-16,0 0-10 15,0 0-4-15,0 0 0 0,0 0-2 16,0 0 2-16,3 0-2 16,0 0 2-16,3 0-4 15,0-5-2-15,0 2-1 0,0 3 3 32,0 0 0-32,0 0 1 15,-3 0-3-15,3 0 2 16,-3 0-21-16,0 0-10 15,0 0-53-15</inkml:trace>
  <inkml:trace contextRef="#ctx0" brushRef="#br0" timeOffset="30">9967 2527 36 0,'-3'-21'16'0,"6"42"-8"0,-3-11 17 0,0-15 14 31,0 0-13-31,3 2-7 15,0 3 0-15,0-5 1 16</inkml:trace>
  <inkml:trace contextRef="#ctx0" brushRef="#br0" timeOffset="31">9985 2524 264 0,'3'5'41'0,"0"3"-20"15,0-5 0-15,-3-3 0 0,0 5-3 16,0-5 0-16,0 0-8 16,0 6-2-16,0-6-4 0,-3 0-1 15,3 0-17-15,0 0-5 16,0-8-18-16,0 2-6 15,0 1-54 1</inkml:trace>
  <inkml:trace contextRef="#ctx0" brushRef="#br0" timeOffset="32">7908 3051 112 0,'-3'0'44'0,"20"0"-24"0,-19 5-21 0,7-2 9 15,-5 2 6-15,6 0 5 16,-6 3 6-16,3 3 9 15,6 13-10 1,-3-6-13-16,-6 1-4 0,0-4-3 16,6-1 2-16,-6-4 1 15,6 1-1 1,-3-1-1-16,0-7-3 16,-6 2 1-16,3-5 7 15,-3 6 3-15,6-6-6 16,-3-6-2-16,3 1-3 15,-6-3 1-15,9-8-2 16,-6 3-1-16,3 0-4 0,-3 0-2 16,6 2 0-16,3-8 4 0,0 6-1 15,-3 5 1 1,3-2 2-16,-6 2 0 0,6 2-3 16,-3 1 0-16,0 3 2 15,0 2 0-15,0 2 5 16,-1 3 5-16,1 3-1 15,0 8 3-15,0-2 0 0,-3-1 1 16,0 5-4-16,0-5-3 16,0-2 0-16,-3-3-1 15,0 0 0-15,0-3 0 16,3 3 0-16,-3-8 2 16,0 0-3-16,3-5 0 15,3-11-6 1,0 0 0-1,0 0 1-15,0-2-1 16,3 5-1-16,0-1 3 0,0 4 0 16,3-1 1-16,0 3 0 15,5 0-3-15,-2 3 0 16,9 5 10 0,-3 5 1-16,-3 3 1 0,0 0-3 15,-6 3 1-15,0-1 0 16,-4 4 3-16,1-7-7 15,0 12-4-15,-6-8-7 16,3-1 0-16,0-2-20 16,-3 0-7-16,3-3-11 15,0-2-1 1,0-6-13 0,6-2-46-16,0-6 18 15</inkml:trace>
  <inkml:trace contextRef="#ctx0" brushRef="#br0" timeOffset="33">8559 3040 192 0,'0'-5'74'0,"0"2"-40"0,0 0-16 15,0 3 23-15,-3 0-4 0,-2 0 1 16,-1 0-15-16,-3 0-6 16,-9 3-10-16,0 5-9 0,6-3-2 15,-3 3 2-15,6 3 1 16,-3 5-2-16,9 2 0 15,-3-2 2-15,3 3 0 0,9-3 1 16,3-1 0-16,-3-4-5 16,6-3 1-16,0-3-3 15,0-2 2-15,0-8 1 16,0-3-1-16,0-6 1 16,-3 1 0-16,0 0 5 31,-4 0 3-31,1 2-6 0,0 1-3 15,-3-1 5-15,3 3 1 16,-3 3 3-16,0 2 0 16,0 0 0-16,-3 3 0 15,3 3-2-15,0 2-2 16,3 3 1-16,0 6-1 16,0 1 0-16,0 4 2 0,0-8-6 15,3-1-1-15,6-2-18 16,-9 0-5-16,6-3-15 0,0-2-5 15,2-8-100 1,4-6 65 0</inkml:trace>
  <inkml:trace contextRef="#ctx0" brushRef="#br0" timeOffset="34">8756 3027 156 0,'0'0'60'0,"9"2"-32"0,-9 9-24 16,6-8 13-16,-3 5 5 16,-3 0 4-16,6 2-8 0,0 1-3 15,0 7-8-15,0-4-5 0,-3-1-1 16,0 3-1-16,0-3 2 16,0-3 1-16,-3-2 1 15,0-2 0-15,0-1 0 16,0-5-2-16,-3 0-2 15,3-5-2-15,-3-1 1 0,3-4-1 16,0-1 0-16,0-2-3 16,3 0 1-16,0 0 2 15,-1 2 3-15,4 3-2 16,3 0-2-16,-3 3 2 0,3-1 0 16,3 1-2 15,0 3-11-31,3-1-3 0,-3 0-41 15,3 1-51 1,0-1 23 0</inkml:trace>
  <inkml:trace contextRef="#ctx0" brushRef="#br0" timeOffset="35">9021 2826 188 0,'-6'0'71'0,"9"0"-38"0,0 5-41 0,0 0 12 15,0 3 9-15,0 6 8 0,0 4 3 32,0 11 1-32,0 0-14 15,0 0-2-15,0-2 1 0,0-1-8 16,-3 3-1-16,0 0 1 15,0-2 3-15,3-9-2 16,-3 1-2-16,0-6-18 16,0-2-9-16,0-3-15 0,0 0-5 0</inkml:trace>
  <inkml:trace contextRef="#ctx0" brushRef="#br0" timeOffset="36">9199 3043 140 0,'3'-3'52'0,"6"3"-28"0,-15 0-6 0,0 3 18 16,0-3-18-16,1 2-7 16,-7-2-5-16,-3 6 0 15,0-4-3 1,-3 4 5-16,0-4 4 0,0 4-2 15,3-4 2-15,3 1-9 16,1-1-2-16,2 4-3 16,3-1-2-16,3-2 9 15,3 2 4-15,6 0 0 0,6 9 0 16,2-7-5-16,4 12-3 16,9-11 0-16,0 2 1 0,-3 1-3 15,0 0-2 1,-4-3-18-16,1 2-7 0,-3-7-27 15,-3-1-10-15,0-2-12 16</inkml:trace>
  <inkml:trace contextRef="#ctx0" brushRef="#br0" timeOffset="37">9500 2791 176 0,'-6'-10'68'0,"3"10"-36"0,0 0-20 16,3 0 19-16,-3 0-12 16,-3 2-3-16,-3 6-9 15,-6-2-3-15,-8 4-2 16,5 6 1-16,3 5 0 0,-3 6 1 0,6 4 2 15,-3-4 3-15,9 2 2 0,0-2-5 16,3 2-4-16,3-8-1 16,15 3 1-16,6-3-3 15,-3-3 0-15,3-2-21 16,3-5-8-16,-1-6-29 16,1-10-13-16,6-1-10 31</inkml:trace>
  <inkml:trace contextRef="#ctx0" brushRef="#br0" timeOffset="38">9646 3040 144 0,'-18'11'55'0,"18"-3"-30"0,0 10-29 15,0-7 8-15,9 13 24 16,-9 2 14-16,0-2-10 15,9 5-4-15,-3 3-16 16,3-9-8-16,-3 7 0 0,3 1-1 16,-6-4 1-16,3-11 2 15,-6-6 3 1,3-2-2-16,-3-5 1 0,0-8-1 16,3-3 1-16,-3-3-9 15,-3-2-4-15,0-11-6 16,0 3-4-16,-6-6 0 15,6 1 1-15,6-1 3 16,-9-2 5-16,9 5 1 16,-3 1 0-16,6 2 4 0,-3-1 0 15,6 6 1-15,0 1 0 16,2 1 6-16,1 4 6 16,0 4-4-16,0 4 0 15,0 4 0-15,6 9 0 16,-3-3 9-16,0 3 6 15,-15 2 1-15,9 5 3 0,-12 4-11 16,-3-4-2-16,-3-2-6 16,-3-3 0-16,-3-2-10 15,0-3 0-15,0-3-20 16,-12-5-47-16,-5-5-4 16</inkml:trace>
  <inkml:trace contextRef="#ctx0" brushRef="#br0" timeOffset="39">9833 2805 152 0,'39'0'57'0,"-30"0"-30"0,3 8-14 0,-3-1 19 16,3 4 2-16,0 5 4 16,3 8-6-16,-3 7 1 15,-1 1-19 1,-2 0 1-16,-3 2-1 0,-3-2-5 16,-6 3-3-16,-3-4-1 15,-3 1 1-15,-5-3-30 16,-1-5-10-16,-12-3-46 15,6-2-18-15</inkml:trace>
  <inkml:trace contextRef="#ctx0" brushRef="#br0" timeOffset="40">21177 7639 112 0,'0'10'44'0,"-3"-2"-24"0,3 5-8 0,0-5 13 16,0 3-5-16,-3 2 1 15,0 0-8-15,0 3 0 16,0-3-8-16,0 1-1 0,3-1 2 15,-6 0-1-15,3-2 0 16,3-1-3-16,0-2 1 0,0-3-4 16,0 1-2-16,0-4 2 15,0 1 2-15,-3 0 0 16,3-3-1-16,0 0 1 16,0 0 1-16,0 0-3 15,0 0 0-15,0 0 1 16,0 0 0-1,0 0-3-15,3-6 0 16,0 1 2 0,3 0 0-16,0-3 1 15,-3 0-3-15,6-3 2 16,0 1 1-16,3-3 0 16,0-1-3-16,-3 1 2 15,0-3 1-15,0 0 2 0,0 3-3 16,-3 0 0-16,2-3 3 15,-2 3 1-15,0 2-1 0,0 3 1 16,0 0-2-16,0 3-1 16,0 0 1-16,0 7 1 15,0 4 3-15,0-1 4 16,3 3-2-16,0 0-2 0,0 2 0 16,3 1-1-16,0 2-2 15,0 0 1-15,-4-2-2 16,7 0 2-16,-3 2-11 15,0-5-2-15,6-6-81 16,-3 1 3 15</inkml:trace>
  <inkml:trace contextRef="#ctx0" brushRef="#br0" timeOffset="41">21290 7686 44 0,'-3'0'19'0,"3"3"-10"0,-3-1 9 0,3 1 12 0,0 2-2 16,0 3-2-16,-3 6-8 16,3-1-3-16,0 3 2 15,0 5 3-15,0 5-4 16,0 1 1-16,0-1-10 0,3 1-4 0,0-4 0 16,3 1 0-16,0 0 3 15,3 3-1-15,3-6 2 16,3-3-2-16,6-2 0 15,8-8-1-15,4 0 2 16,3-5-3-16,3-3 0 31,5 0-1-31,-2-8 1 0,0 0-2 16,-1 0-1-16,1-3-15 16,-3 3-7-16,-4 0-38 15,4 0-44 1,-9 0 23-16</inkml:trace>
  <inkml:trace contextRef="#ctx0" brushRef="#br0" timeOffset="42">22177 7887 108 0,'-9'0'44'0,"6"3"-24"0,-3 0-8 0,0-1 16 0,-5 1-5 16,-1 2 1-16,0 3-13 15,0 3-4-15,0 5-5 16,3 2-2-16,3 3 3 0,3 0-2 15,3 1-1-15,0-4 1 16,9-2 1-16,0-3 3 31,6-2 4-31,-3-3 0 0,0-6 2 16,0-2-6-16,-4-8-1 16,1-7-7-16,0-1-2 15,-3 0 2-15,0 0 3 16,-3-3 1-16,0 3 2 0,-3 1-4 15,0 1-2-15,0 4 15 16,0 2 6-16,0 3-4 16,0 2-1-16,0 3-7 0,3 5-4 15,0 1-1-15,0 4-1 16,3-2 0-16,0 3 2 16,0-1-1-16,0 3-1 15,0-2-15-15,0 0-7 16,0 2-25-1,0-3-9-15</inkml:trace>
  <inkml:trace contextRef="#ctx0" brushRef="#br0" timeOffset="43">22287 7911 124 0,'0'0'46'0,"3"3"-24"0,3 5-6 15,-3-3 18-15,3 3 2 16,0 0 0-16,6 5-11 16,-3 0-5-16,0 3-11 0,6-3-4 0,-3 3-1 15,0-3-2-15,0-2 1 16,-4 0-2-16,1-3 2 15,-3-3-2-15,0-2 2 16,-3-1 2-16,3-4 4 31,-3-6-4-31,0-3-3 0,-3-2-4 16,0-6-1-16,3 1-1 16,0-1 3-1,-3 1 0-15,0 2 3 0,3 3-1 16,-3 2-1-16,0 0-4 0,0 3-2 15,0 3-26-15,3 0-9 16,0 2-41 0,3 3-35-16,-3 0 47 15</inkml:trace>
  <inkml:trace contextRef="#ctx0" brushRef="#br0" timeOffset="44">22517 7906 160 0,'-3'0'63'0,"0"5"-34"0,3-2-21 0,0 2 18 16,0 3-9-16,0 3-2 15,0 2-6-15,0 3-4 16,0 2-2-16,3-2 0 0,0 0 0 16,3-3-1-16,5 0-2 15,4-2 3-15,0-3 2 0,-3-11-2 16,6 1 0-16,-3-6-3 15,-3-3-1-15,-6-2 1 16,6 0 0-16,-6-1 2 16,-6 1 1-16,-3 3 3 15,0-1 1-15,-3 3-3 16,-3 0-1 0,0 0-8-16,-6 3-4 15,3 0-20-15,0-1-8 16,3 4-56-16</inkml:trace>
  <inkml:trace contextRef="#ctx0" brushRef="#br0" timeOffset="45">22677 7908 172 0,'0'8'66'0,"9"0"-36"0,-3 8-26 0,-3-8 13 15,0 0-4-15,0 0 0 0,0 3-7 16,0 2-2-16,-3-3-40 16,0 1-15-16,0-3-28 15</inkml:trace>
  <inkml:trace contextRef="#ctx0" brushRef="#br0" timeOffset="46">22642 7763 200 0,'-9'-5'74'0,"9"2"-40"0,3 0-42 0,0 3 10 0,0-2-6 16,3-1 3-16,-1 3-42 15,4-3-16-15,3 1-10 16,0-1-3-16</inkml:trace>
  <inkml:trace contextRef="#ctx0" brushRef="#br0" timeOffset="47">22874 7760 112 0,'-6'3'44'0,"6"0"-24"0,-6 4-19 15,3-1 11-15,-6-1-6 16,6 8-1-16,-9 8-2 15,3 1 0-15,0 1 0 16,0 1 1-16,0 3-2 31,6-1-2-31,0 3 3 0,3-5-2 0,0-3 2 16,6-2 0-16,6-6 3 16,0-2-1-16,3-6 0 15,-3-2 1-15,6-6 3 16,-6-8-4-16,0-2-1 15,-3-3-4-15,2 0-1 0,-2-2 1 16,-3-6 2-16,-3-2-8 16,-3-6-1-16,-3-3-14 15,0 1-4-15,0 0-3 16,-3 2 2-16,0 5 19 16,-2-4 15-16,5 7 8 15,-3 0 4-15,0 3 2 31,0 2-6-31,3 3-1 0,0 6-9 16,0-1-2-16,0 3-2 16,0 0 3-16,0 6 1 0,3-1 0 15,-3 3-1-15,0 8-3 16,3 3-2-16,3 2 5 16,0 5 4-16,3 9 1 15,0 2 2-15,0 3 2 0,6 7 2 16,-3-4-7-16,5-1-1 15,-2-5-4-15,-3-2-3 16,0-3-3-16,-3-3 1 0,3-5-21 16,-3-3-10-16,0-3-61 15</inkml:trace>
  <inkml:trace contextRef="#ctx0" brushRef="#br0" timeOffset="48">23148 7768 164 0,'-6'-2'63'0,"3"2"-34"0,-3 0-10 0,3 2 23 16,-3 1-1-16,0-1 0 0,-3 1-18 15,0 2-6-15,0 1-13 31,-3 4-3-31,3 1-6 16,9 5-1 0,3 0 0-16,3-1 4 0,3-1 3 15,3-1-2-15,3 0 0 16,0 0 7-16,-3 1 4 16,-3-1 10-16,-6-3 5 15,-6 4-5-15,-3-4 1 0,-6 6-12 16,0-3-5-16,-6-2-21 15,3-3-9-15,-6 0-48 16,3-8-22-16,1-5-19 16</inkml:trace>
  <inkml:trace contextRef="#ctx0" brushRef="#br0" timeOffset="49">23782 7670 176 0,'6'14'66'0,"2"-4"-36"0,-2 6-22 0,-6-5 18 16,9-1-6-16,-3 1-2 15,0-1-6-15,0 1 0 32,-3-3-7-32,3 0-1 0,-3-3 0 0,-3 0-2 15,0 1-2-15,0-6 7 16,0 0 5-16,0 0-2 15,0-3 0-15,-3-5-11 16,-3-3-1-16,6 1-2 16,0-3 2-16,6-1-1 15,-3 1-1-15,6-3 0 0,-6 3 3 16,6 3-2-16,3 2 1 16,-3 2-14-16,6 1-4 15,0 2-23-15,-1 3-8 16,1 0-35-1</inkml:trace>
  <inkml:trace contextRef="#ctx0" brushRef="#br0" timeOffset="50">24064 7649 176 0,'-3'-3'66'0,"-3"3"-36"0,3 0-15 15,1 0 20-15,-1 3-6 16,-3 0-2-1,0-1-15-15,0 4-8 0,0-1-2 16,-3 6-5-16,6-1 0 0,-3 3-1 16,3 1 3-16,3 1 0 15,0-4 1-15,3 0 0 16,-3-3 0-16,9-3-3 16,-3-2 2-16,3-3 1 15,-3-6 2-15,6 1-1 0,-4-3 2 16,-2 0-4-16,-3-3 0 15,3-2 3-15,-3 3 3 16,-3 2-2-16,0 0-2 16,0 3 0-16,0 2-1 0,0 0 0 15,3 3 0-15,-3 0 0 32,3 6 0-32,3 1-3 15,0 4 0-15,0 0 4 16,0 4 3-16,-3-4-10 0,6 0-5 15,0-3-26-15,-3 0-11 16,0-3-46 0</inkml:trace>
  <inkml:trace contextRef="#ctx0" brushRef="#br0" timeOffset="51">24225 7662 144 0,'0'8'55'0,"3"3"-30"0,-3 5-10 0,0-6 18 0,0 9-12 0,6-3-4 15,-3 5-6-15,-3 3-2 16,6 2-5-16,-3-2-3 0,0-3 0 16,-3 0 1-16,0-5 3 15,0-3-2-15,0-2-2 16,0-3-5-1,0 0 0-15,0-5-5 16,0-3 1-16,0-3 2 16,0-2 1-16,0-6 3 0,0 0 1 15,0-4 1 1,-3-7 2-16,3 1 1 0,0-3 3 16,0 1-3-16,0-1 0 15,0 0 1-15,0 0 0 0,3-2 2 16,0-1 1-16,3 3 3 15,0 3 1-15,3 3-3 16,-3 2 0-16,9 3-3 16,-1 5 2-16,-5 2-6 15,9 6-1-15,0 8 6 16,-3 6 4 0,-3-1 6-16,-3 0 4 15,-3 3-4-15,-6-3-1 16,-6 3-7-16,3-3 0 15,-3 0-5-15,-6-2 0 16,3 0-12-16,0-1-7 16,-3-5-13-16,0-2-5 0,0-3-11 15,-2-3-2-15,2-2-36 16,9-8-34-16,-3 2 47 16</inkml:trace>
  <inkml:trace contextRef="#ctx0" brushRef="#br0" timeOffset="52">24386 7342 148 0,'3'3'55'0,"-3"2"-30"0,15 19-5 31,-9-8 21-31,0 2-7 0,-3 6-2 16,6 0-7-16,-6 8-4 16,2-1-11-16,-2 1 2 0,-3-5 2 15,6-1-3-15,-6-5-1 16,0-2-2-16,0-3 0 16,0-6-7-16,3-2 0 0,-3-2-3 15,0-6 0-15,3-3-3 16,0-2 1-16,0-3-16 15,0-6-6-15,6-4 6 16,-3 2 4-16,0 3 7 16,3 2 6-16,3 1 6 0,-3 2 3 15,0 2 6-15,3 4 5 32,-3 7 0-32,0 6-1 15,-1-1-2-15,1 1 1 0,-6 2-6 16,6 0-3-16,-6 0-3 15,-3 1 0-15,0-1-35 16,0-2-13-16,0-1-82 16</inkml:trace>
  <inkml:trace contextRef="#ctx0" brushRef="#br0" timeOffset="53">22403 8448 132 0,'0'-2'52'0,"0"2"-28"0,-3-6-15 15,3 6 16-15,0 0-1 16,0 0 3-16,-8 0-4 0,-1 0-2 0,0 0-11 16,0 0-2-16,-3 3 2 0,3 0-2 15,-3 4 3-15,0 1-4 31,0 6-2-31,0-4-2 0,3 6-3 16,0-3-2-16,3 3 1 16,6-3-1-16,0 3-2 0,6-2 3 15,3-1 2-15,0 0-2 16,9-2 0-16,-3-4-8 16,3-1-2-16,0-1-12 31,0-5-5-31,-3 0-23 0,-1-5-7 15,-2 2-14 1</inkml:trace>
  <inkml:trace contextRef="#ctx0" brushRef="#br0" timeOffset="54">22463 8488 160 0,'-3'-3'60'0,"3"3"-32"0,0-8-17 0,0 8 18 16,0 3-11-16,0 0 0 15,6-1-1-15,-3 1-2 16,3 2-7-16,0 0-1 0,3 3 0 16,-3 0-1-16,6 3-1 15,-3-1-3-15,0 1 1 16,5 0-7-16,-5-1 1 16,0-2-28-16,0 0-9 0,0-3-57 15</inkml:trace>
  <inkml:trace contextRef="#ctx0" brushRef="#br0" timeOffset="55">22662 8446 192 0,'-3'7'71'0,"3"-7"-38"0,-6 32-25 0,6-27 18 0,0 6-4 16,0-3 1-16,-2 11-8 16,-1-4-2-16,-3 7-7 0,3-4-2 15,-3 11 2-15,0 0-5 0,6-5-1 16,-3-3-2 0,-3-2 0-16,3-3-27 0,0-3-10 31,0-3-16-31,3-2-4 15,0 0-21-15</inkml:trace>
  <inkml:trace contextRef="#ctx0" brushRef="#br0" timeOffset="56">22796 8467 144 0,'9'-21'55'0,"-9"21"-30"0,0-3-5 0,0 3 21 16,-6 0-5-16,6 0-1 15,-3 0-8 1,0 0-3-16,-3 3-13 16,-2-3-2-16,2 7-2 0,0-1-3 15,-3 4-1-15,0-2-6 16,0 3 0-16,3-3 1 0,0 5 1 15,3-2-4-15,6 2 1 16,3 0 0-16,0 0 2 16,0-2-4-16,6-1 0 0,0-2-4 15,5-2-1-15,-5-1-12 16,12-8-5 0,-6 1-27-16,0-6-10 15,-3 2-10 1</inkml:trace>
  <inkml:trace contextRef="#ctx0" brushRef="#br0" timeOffset="57">22901 8255 148 0,'0'-3'55'16,"6"6"-30"-16,-6-3-21 0,0 0 24 15,2 5-8-15,1 6 4 16,3 10-1-16,0 0-12 16,-3-2 4-16,0 10 5 0,3-5-7 15,-3 5-2-15,0-5-6 0,3 2-2 16,-3-5-3-16,6 0-3 16,-6-2-31-16,3-6-13 15,-3-2-53-15</inkml:trace>
  <inkml:trace contextRef="#ctx0" brushRef="#br0" timeOffset="58">23058 8416 176 0,'-6'3'68'0,"12"-3"-36"0,-3 3-26 0,0-1 17 15,3 1-5-15,0 2 1 16,0-2-6-16,0 0 0 16,3-1-8-16,-3 1 1 0,9-3 1 0,0 0-1 15,0 0 1-15,-3-3-2 16,-1-2 2-16,-2 0-4 16,0-1 0-16,-3-2-1 0,-3 0-2 15,-3 1-6-15,-3-1-1 16,-3 0-2-16,-3 2 3 15,0 1-3-15,-2 2 1 0,-1 1-1 16,-3 4 1-16,6 4 5 16,-3 2 1-16,-3 2 2 15,6 1 2-15,0-3 1 16,3 8 3-16,0 0 1 16,6-1 1-16,0-1-2 31,0-1 1-31,0 0-6 0,6-2-1 15,0-1-2-15,6-2-2 16,0 0-17-16,6-5-7 16,6-1-34-1,2-4-52-15,7-6 23 16</inkml:trace>
  <inkml:trace contextRef="#ctx0" brushRef="#br0" timeOffset="59">23350 8374 128 0,'3'-5'49'0,"-3"7"-26"0,0-4-14 16,0 2 16-16,0 0-1 15,0 0 3-15,0 0-9 16,-3-3 0-16,3 3-11 15,-3 3-2-15,3-3 1 0,-3 0-1 16,0 0 2-16,3 0-4 16,0 0-2-16,0 0-3 0,0 0 1 15,0 2-1-15,0-2-2 16,0-2-6 0,0 2-4-16,0 0-3 0,0 0-3 0,0 0 7 15,0 0 3-15,0 0 3 31,0 0 3-31,3 0 4 0,-3 0 2 0,0 0 11 0,0 0 6 16,0 0 12-16,0 0 5 16,0 0-1-16,0 0 1 15,-3 2-7-15,-3 1-3 16,3 0-8-16,-3 2-1 16,-3 0-12-16,-3 1-3 31,9-1-4-31,-3 3 0 0,9 0-3 15,3 0 1-15,0-3 0 16,0 8 2-16,3-2-1 16,0 2 1-16,6 0 2 15,-3 0 0-15,0 1 2 16,-3-1 3-16,0 0 9 16,-3-2 5-16,-3-1 6 0,-3 1 2 15,-3 0-14-15,-3-4-6 16,-9 1-4-16,6 0 0 15,-9-2-31-15,-6-4-13 16,9 1-39-16,0-3-14 16,1 0-33-16</inkml:trace>
  <inkml:trace contextRef="#ctx0" brushRef="#br0" timeOffset="60">23588 7702 124 0,'-9'-3'49'0,"9"3"-26"0,-3-2-12 0,3 2 15 31,-3 0-6-31,0 0-1 0,-3 0-7 16,0 2-2 0,0 4-6-16,0 2-5 0,-5 5 0 0,2 0 1 15,0 0 2-15,0 6-6 16,6 5 1-16,0-1-1 15,6-1 2-15,0-4 3 16,6-2 2-16,-3-5-1 0,0-3 1 16,3-6 2-16,2-2 4 15,-2-2-4-15,6-6-3 16,-9-6-6-16,3 1-2 16,3 0 3-16,-6 0 3 15,-3-1 1-15,3 1-1 16,-6 0 3-16,0 0 0 0,0 0-1 15,0 2 1-15,0 3-2 16,0 0 2-16,0 3-2 0,3 2-1 16,3 3 3-16,0 5 2 15,3 6-2-15,0 2 0 16,0 6 3-16,0 7 1 31,-1 1 3-31,4-1 4 0,-9-2 1 16,6 0 0-16,-6-3-3 15,-3 3 0-15,-3-6-3 16,-6-2 0-16,0 0-3 16,0 0-1-16,-5-6-17 15,-4-4-4-15,3-4-30 16,0-7-12-16,0 0-45 16</inkml:trace>
  <inkml:trace contextRef="#ctx0" brushRef="#br0" timeOffset="61">23984 8345 128 0,'-6'-3'49'0,"3"3"-26"0,0 0-1 15,-6-2 20-15</inkml:trace>
  <inkml:trace contextRef="#ctx0" brushRef="#br0" timeOffset="62">23951 8340 310 0,'-12'5'24'0,"0"0"-14"0,-2 8-9 0,5 1-4 15,6-1 2-15,-6 3 2 16,9 2-2-16,0-2 0 0,0 0 1 15,9-3 0-15,0 1-3 16,3-9 2-16,-1-3 1 16,1-7 0-16,-3 0 2 15,0-3 1-15,0 0 1 16,-3-3 0-16,0 1-2 31,-6-1 1-31,6 3 0 0,-3-2 3 16,-3 4-1-16,0-1 0 15,0 1 1-15,0 4 3 16,0 2-6-16,0 0-4 16,3 2-3-16,0 4 3 0,0 1-2 15,0 1-1 1,-3 0 3-16,9 0 0 0,-3-2-21 16,0-1-10-16,0-2-28 15</inkml:trace>
  <inkml:trace contextRef="#ctx0" brushRef="#br0" timeOffset="63">24052 8363 100 0,'0'6'38'0,"3"-1"-20"0,-3 8 1 16,6-5 16-16,-3 0-6 15,3 0 0-15,-3 0-12 16,0 0-5-16,0 5-7 0,0-2-2 0,0-3 3 16,-3-3-1-16,0-8 6 15,0 1-1 1,6-1-6-16,-3-2-2 16,0-3-1-16,0-3-1 15,3 1 0-15,0-4 0 16,-3 4-3-16,9-1 0 0,-3 1 6 15,9 2 3-15,-6 2 1 0,5 4 1 16,-2 4 0 0,0 4 0-16,-3 2 2 0,-3 2 1 15,0 1-5-15,-3-1-2 16,0 1-13-16,-3 0-7 31,6 2-20-31,-3-8-10 0,0 0-48 16</inkml:trace>
  <inkml:trace contextRef="#ctx0" brushRef="#br0" timeOffset="64">24436 8287 192 0,'-11'-3'71'0,"-4"3"-38"0,9 0-39 15,-3 3 36 1,-6 7-17-16,9 1-10 16,-3 2-6-16,0 0 0 15,0 3-1-15,0 0 2 0,9 0 2 0,0 0 0 16,0 2-7-16,12-2 0 16,-3-8-2-16,9-2 1 15,-6-6 7-15,0-3 2 16,-3-2 1-16,0-3-2 15,3-6 1-15,-7 1-1 16,-2-11 2-16,3-5 1 0,-6 0-4 16,0-3-1-16,-6-2 1 15,6 2 0-15,-8 3 1 16,2-3 2-16,0 9 5 16,3 4 4-16,-3 3-4 15,6 6 1-15,0 12-3 31,6 9 2-31,-3 7 0 16,9 6-3-16,-4 11-1 16,4 2-1-16,3 0 1 15,0-3 0-15,0-5 1 0,-3-2-35 16,0-6-17-16,0-5-44 16</inkml:trace>
  <inkml:trace contextRef="#ctx0" brushRef="#br0" timeOffset="65">22305 9041 116 0,'-3'-8'44'0,"3"8"-24"0,0-3-13 15,0 3 15-15,0 0-11 16,0 0-3-16,3 0-8 16,-3 0 0-16,3 0 0 15,0 0-3-15,0 3 2 0,0 0 1 0,0 2 0 16,0 0 11-16,3 8 5 16,0-2 5-16,3 15 2 0,0-4-4 15,0 7-1-15,-3-6-8 16,0 4-2-16,3-6-4 15,-3 0-1-15,0-2-1 32,-1-1-2-32,1-2 1 0,-3-3 1 15,0 1 3-15,0-6 2 16,0 0 1-16,-3-8 2 16,0 0-5-16,-3-8-3 15,0 2 1-15,-3-7 2 16,0 2-7-16,-2-12 0 15,2 4 2-15,0-5 4 0,0 3-1 16,6-5 0-16,0 5-6 16,0-3 0-16,0 3 1 15,9-1 1-15,-3 1 1 16,3 5 0-16,-4 3 0 16,4 3 0-16,0 2-3 0,3 5 2 15,-3 0 5-15,0 9 2 16,0-1 6-16,-3 5 3 0,0-2-2 15,-3 6 0 1,-3-4-3-16,0 3-1 0,0 1-3 16,0-4 1-16,-3-2-11 15,-3-3-2-15,0-2-17 32,0 0-5-32,0-3-10 0,0-3-4 15,0 3-30 1,3-5-49-16,0 0 29 15</inkml:trace>
  <inkml:trace contextRef="#ctx0" brushRef="#br0" timeOffset="66">22508 9028 140 0,'3'2'55'0,"-3"-2"-30"0,6 8-12 16,-3-5 19-16,0 2-5 15,0 0-1-15,5 3-10 0,-2 0-3 32,0 6-7-32,0 1-4 0,3-9 1 15,-3-1 0-15,0 3 1 0,-3 0 2 16,3 0 1-16,-3-3-1 16,-3-8 1-16,0 1-4 15,0-4 0-15,0 1 1 16,0-3 2-16,0 0-5 15,0-8-3-15,0 6 1 0,3-1 0 16,0 1-2-16,3-1 2 16,-3 3 1-16,3 0 0 15,-3 0-14-15,3 0-3 16,0 3-26-16,0 0-11 16,3 2-35-1</inkml:trace>
  <inkml:trace contextRef="#ctx0" brushRef="#br0" timeOffset="67">22692 9022 168 0,'3'6'66'0,"-3"-6"-36"0,9 8-29 16,-6-6 14 0,3 3-6-16,0-2 2 15,0 0-2-15,3-1 2 16,0 1-6-16,-3-3 1 0,0 0 1 0,0 0 3 15,0-3 1-15,0 1-10 16,-3-4-3-16,0 4 3 16,-3-3 1-1,0-1-3-15,0 1-1 16,0 0-2-16,0 2 3 0,-3 0-2 0,-3 3-1 16,0 0 0-16,-3 0 3 15,0 0 0-15,0 6 1 16,-3-1 0-16,3 3 0 15,0-3 0-15,3 6 2 16,0-3-1 0,3 2-1-16,0-2 1 15,6 3-1-15,0-1 0 16,3 1 0-16,0 0 0 16,3-1 0-16,0-2-22 15,3-3-8-15,-3 1-31 16</inkml:trace>
  <inkml:trace contextRef="#ctx0" brushRef="#br0" timeOffset="68">22880 9012 200 0,'-3'-6'74'0,"3"6"-40"0,-3 0-22 0,3 0 21 16,-3 0-8-16,3 0-2 15,-6 3-9-15,0 0-4 16,3-1-5-16,-3 1-6 0,6 2 0 16,-3-2-4-16,6 2 1 15,-3 1 0-15,9 1 2 32,-3-1 1-32,3 2 1 0,-3 0 0 15,3 0 0-15,-3 0 0 16,0 7 2-16,0-4 1 15,-4-6 1-15,-2 1 0 16,-2 1 0-16,-4 1-13 0,3-5-4 16,-3 0-18-1,-6-3-6-15,6 0-20 16,-3-3-9-16,3 0-11 16</inkml:trace>
  <inkml:trace contextRef="#ctx0" brushRef="#br0" timeOffset="69">22912 9022 168 0,'0'0'66'0,"0"0"-36"0,6 14-22 0,-3-12 18 15,0 6-4-15,0 0 1 16,0 3-10-16,6-1-3 15,0 11-6-15,-6-5-3 0,12-5 0 0,-6-3 1 16,3 0 1-16,0-3-1 16,0-8 1-16,3-2-4 15,-9 2 0-15,2 1 1 16,-2-6 0-16,0-5 0 0,3 5 0 16,-6-3 2-16,0 1 1 15,0-6-1-15,-3 8 1 31,0 0-2-31,0 0 2 16,0 3-2-16,0-1 2 16,0 1-2-16,0 5 2 0,0 0 0 15,3 3 1-15,0-1 0 16,0 6 2-16,0 3-3 16,6-1-2-16,-6-2 0 0,3 3 1 15,3 2-1-15,0 0-1 16,0-2-13-16,-3-3-6 15,3-3-19-15,-3-2-6 16,0-3-34 0,0-6-33-1,-1-1 39-15</inkml:trace>
  <inkml:trace contextRef="#ctx0" brushRef="#br0" timeOffset="70">23154 8996 184 0,'0'0'68'0,"0"2"-36"0,0-2-29 16,0 0 15 0,6 6-5-16,-1 2 2 15,-2 2 1-15,3 4 2 0,0-1-10 16,-3 0 0-16,3 0-1 16,-3-2-1-16,0 2 1 0,-3-5-6 15,0-3-1-15,0 1 2 16,0-4 1-16,0 1-1 15,0-3-2-15,0 0-4 0,0-8 0 16,0-5-5-16,0-3-1 16,0 0 2-16,3 3 5 15,0-1 0-15,0 4 1 16,3-1 0-16,0 3-2 16,0 0 3-16,-3 3 0 15,12 2 7 1,-6 3 4-16,3 3-1 15,0 2 2-15,-3 3 0 16,-1 3 1-16,1 0-2 16,-3-4-1-16,-6 1-5 15,6 0-1-15,-3-2 1 0,-3-6 0 16,0 0-2-16,3 0 1 16,-3-6-4-16,3-2-2 15,0-2-5-15,0-3-2 0,3 2 5 16,-3 0 2-1,9 3 0-15,-3 1 0 0,0 1-1 16,3 4 0-16,-3 2 7 16,3 5 5-16,-3 3 2 15,-1 0 2 1,-2 2-6-16,0 1-2 0,-6 0-2 16,6-1 1-16,-3-2-20 0,-3 0-8 15,12-5-64 1,-3-3-23-1,6-6-13-15,0-2 67 32</inkml:trace>
  <inkml:trace contextRef="#ctx0" brushRef="#br0" timeOffset="71">23570 8956 188 0,'-6'-16'71'0,"0"14"-38"0,3 2-19 16,0 0 22-16,0 0-9 15,-3 2-1-15,1 6-15 0,-4 0-7 16,0 0-2-16,-3 3-5 0,6 2 0 0,3 3-1 16,0 0 3-16,6 0 0 15,3-1 1-15,-3 1 0 16,12-2 0-16,-9-4 0 16,3 1 0-16,2-9-5 15,-2-2 1 1,3-5-7-16,-3-6-1 15,0 1 5-15,-3-1 3 16,-3-2 1-16,-3 0-1 16,-3 0 3-16,-3-3 0 15,6 0-2-15,-3 5 2 16,3 1 1-16,0 2 0 16,0 8-3-16,3 5 5 15,3 3 2-15,0 5-1 16,3 0-2-16,0 3 0 15,0 0-1-15,0-3-14 16,0-2-3-16,0-3-26 16,-3-3-13-16</inkml:trace>
  <inkml:trace contextRef="#ctx0" brushRef="#br0" timeOffset="72">23731 8771 184 0,'0'0'71'0,"0"5"-38"0,0 3-23 0,9 0 17 16,-9 5-2-16,9 6 2 16,-6 5-6-16,6-1-1 15,3 1-11-15,-6 3-1 0,-3-3-1 16,3-1-1-16,-3-4-1 15,-3-1-1-15,5-4 0 0,-2-4-2 16,0-2-2-16,-3-3 1 16,0-5-1-16,9-5-9 15,0 0-2-15,0-3-1 0,3 0 0 16,-3 3 4-16,3-1 5 16,0 4 0-16,3 2-1 31,-3 5 0-31,0 3 3 0,-3 0 17 15,-4 3 10-15,-2-1-2 16,-6 1-2-16,-2-3-10 16,-4 0-3-16,-3-3-7 15,-6 0-2-15,6-2-18 16,-6-3-5-16,6 0-16 16,-9-3-3-16,-3-2-15 0,4-3-6 15,5-3-26 1</inkml:trace>
  <inkml:trace contextRef="#ctx0" brushRef="#br0" timeOffset="73">23874 8747 204 0,'3'-13'77'0,"0"26"-42"0,6-2-26 15,-6-3 22-15,6 5-6 16,0 5 0-16,0 4-7 15,-4 4-3-15,1 3-9 16,3 0-4-16,-3-2 1 16,0-1-2-16,-3-2 2 0,6-3-22 15,-9-2-7-15,9-6-33 16,-6-3-13-16</inkml:trace>
  <inkml:trace contextRef="#ctx0" brushRef="#br0" timeOffset="74">23996 8916 208 0,'0'14'77'0,"6"-14"-42"0,-3 2-21 0,-3 6 22 16,9 0-11-16,-3 0-3 16,3 0-12-16,-3-3-4 15,9 1-4 1,-4-1-2-16,1 0 3 0,-3 1-13 15,0-4-3-15,3-2-16 16,-3 0-4-16,0-2-14 0,3-4-3 16,0-4-6-1,-3-4-14-15,0 1 25 16,-6 0 60-16,6 2 28 16,-7 3 15-16,-2 3 5 0,0 3-26 15,0-1-10-15,-2 11-3 16,-1 5-1-16,-3 6-12 15,3 4 4-15,-3 4 5 0,0 2-9 16,0 5-3-16,-3 6-10 16,6-6-3-16,-3-2-29 15,0-5-13 1,0-4-61 0</inkml:trace>
  <inkml:trace contextRef="#ctx0" brushRef="#br0" timeOffset="75">22618 9544 152 0,'-3'-3'57'0,"3"3"-30"0,-3-3-16 16,3 3 18-16,-3 0-6 15,0 0 1-15,-6 3-4 16,0-3-3-16,-3 5-9 16,3 3-5-16,-3 11 0 0,0-3-4 0,0 5 0 15,4-3-1-15,-1 3 0 16,3-2 0-16,3-1 0 15,3-2 2-15,3-2 2 16,0-4-8-16,3-5-3 16,0 1-2-16,2-6-1 15,1 0 0 1,0-3 2-16,-3 0 1 16,0-12 3-16,-3 1 4 15,0-4 1-15,0 2 3 16,0 0 1-16,-3 3 7 0,0 2 4 0,0 3-7 15,3 8-4-15,3 0 2 32,0 11 1-32,0-1 0 0,0 4-1 15,0-1-3-15,0 3-2 0,-3-3 1 16,3 0 1-16,0-2-10 16,0-3-2-1,0 0-39-15,0-3-18 16,-3-2-12-1</inkml:trace>
  <inkml:trace contextRef="#ctx0" brushRef="#br0" timeOffset="76">22645 9335 172 0,'0'0'66'0,"0"0"-36"0,0 18-24 0,0-13 15 16,3 6 0-16,0-3 2 16,2 8-1-16,-2-3-2 15,3 11-10-15,0-3-2 0,0 13 2 16,0-5-6-16,3 3 0 16,-3-3-2-16,0 3 1 0,0-6-11 15,0-2-4-15,0-3-38 16,0-5-18-16,3-2-28 15</inkml:trace>
  <inkml:trace contextRef="#ctx0" brushRef="#br0" timeOffset="77">22779 9581 144 0,'0'0'55'0,"0"0"-30"0,5 21-18 0,-2-16 15 0,3 6-2 0,0-3 3 15,3 7-4-15,0-1-2 16,0 4-9-16,0-2-1 0,-3 0 0 16,0-3 3-16,-3-2 1 15,3-3-1-15,-3 0 1 16,0 0 5-16,-3-14 4 15,0-7-6 1,0 10-1-16,0 1-7 16,0-6-2-16,0 0-2 15,3-5-2-15,0 2-2 16,0-5-1-16,0 3 2 16,3 0 0-16,0 2-4 15,3 3-1-15,-3 0-24 0,8 14-10 16,-5-1-17-16,3 3-7 15,-3-3-25-15</inkml:trace>
  <inkml:trace contextRef="#ctx0" brushRef="#br0" timeOffset="78">23026 9620 184 0,'0'43'71'0,"0"-43"-38"0,0 5-25 16,0-2 16-16,6-14-3 0,-1 0 6 15,1 19-8 1,0 0-10-16,-3-2-2 0,9-4 3 15,-6 1-4-15,3-14 2 16,0-2-3-16,0 0 0 16,-3 2-3-16,3 9-2 31,-6-9 3-31,-3-2-4 16,0 2 0-16,0 3-1 15,-3 0 0-15,-6-2 0 16,6 7-2-16,0 0 0 15,-6 3 0-15,0 0 3 16,-6 6 0-16,-3 2 1 16,9 13 0-16,1-8-3 15,-1 6 0-15,6 2 2 16,0-5 0-16,12-6 1 16,0 3-18-16,5-2-5 15,-2 0-27-15,0-3-10 16,0-6-28-16</inkml:trace>
  <inkml:trace contextRef="#ctx0" brushRef="#br0" timeOffset="79">23222 9541 208 0,'-6'-8'77'0,"3"8"-42"0,-6-3-23 0,9 3 21 16,-3 0-4-16,-3 3 3 0,0 2-18 15,0 3-8-15,0 3-4 16,0-1-5-16,0 1 2 0,3 2-1 16,1 3-2-16,2 0 3 15,2-3 0-15,4 0-2 16,3-2 0-16,-3-3-5 0,6-3-2 16,-3-5 0-16,0-8 1 15,0 0 1-15,3-5 0 16,-6 0 5-1,-3 0 3-15,-3 2 5 16,0 3 9-16,0 0 3 0,0 3-8 16,0 2-3-16,0 3-4 31,0 0-2-31,3 6-2 0,3 4 1 16,-3 6-1-16,9-3 0 15,-3 3-3-15,0-3 1 16,2 1-25-16,-2-7-8 15,6-1-16-15,-3-6-5 16,0 0-22 0</inkml:trace>
  <inkml:trace contextRef="#ctx0" brushRef="#br0" timeOffset="80">23383 9517 172 0,'-12'-3'66'0,"9"6"-36"0,-9 2-24 15,12 1 17 1,-3 2-14-16,0 2-2 16,0 3-3-16,0 1 2 15,0-1-3-15,3 8-4 0,6 0-2 16,0-2 4-16,3-3 1 0,0-3-5 16,-3-3 0-16,9-2 1 15,-3-5 1-15,-3-3-2 16,-1-5 2-16,-2-3 1 0,0-8 2 15,3-3-1-15,-6 1-1 16,-3-3 1-16,0-3-1 16,-3 0-3-16,-3-5 0 15,3 0 2-15,-3-3 0 16,-3 6 5-16,4 2 2 16,-1 0 6-16,0 8 3 0,3 3-4 15,0 2-1-15,0 3-6 16,3 8-3-16,0 8 2 15,3 6 2-15,3 4 2 16,0 9 1-16,0 4 0 16,-1 1 0-16,1 0-2 15,6 2-1 1,0 1-3-16,3-6 1 16,-3-6-9-16,0-4-3 0,0-3-42 15,-3-6-18 1,3-2-29-16</inkml:trace>
  <inkml:trace contextRef="#ctx0" brushRef="#br0" timeOffset="81">23538 9512 192 0,'0'2'74'0,"0"4"-40"0,8 4-27 0,-2-2 18 16,0 0-7-16,3 5 0 15,3 3-8 1,-3 5-4-16,6-5-3 16,-3 0-3-16,0-3 1 0,0 1-6 15,-3-4-1-15,0-2-30 16,0-5-14-16,-1-3-104 16,7-19 76-1</inkml:trace>
  <inkml:trace contextRef="#ctx0" brushRef="#br0" timeOffset="82">23701 9488 212 0,'-3'8'82'0,"3"2"-44"0,0 14-22 0,0-10 22 0,0 15-7 16,0-3-1-16,-3 6-14 16,-3 0-7-1,6 2-6-15,-3 0-3 0,-3-5 3 16,6-5-15-16,0-3-7 15,0-5-59-15,0-2-23 16,9-4 0 0</inkml:trace>
  <inkml:trace contextRef="#ctx0" brushRef="#br0" timeOffset="83">24014 9321 200 0,'0'0'77'0,"0"0"-42"0,0 0-30 0,0 0 17 0,0 6-12 15,6 4-3-15,0 6 2 16,0 3 4-16,3 2-7 15,0 5-3-15,-4 1-2 16,1 2 1-16,-3 2 1 16,6 4-4-16,-6-3 1 0,0-6-11 0,-3-2-3 15,0-3-42-15,-3-5-17 16,0-5-12 0</inkml:trace>
  <inkml:trace contextRef="#ctx0" brushRef="#br0" timeOffset="84">23942 9496 192 0,'-3'-3'74'0,"3"3"-40"0,9 0-27 0,-9 0 20 15,6 0-12-15,0-2-1 16,-3-1-6-16,9 0-3 0,-3-2-2 15,9 0-3-15,0-1 1 16,-3 4-10-16,5-1-2 16,-2 1-38-16,-6 2-18 0,6 2-18 15</inkml:trace>
  <inkml:trace contextRef="#ctx0" brushRef="#br0" timeOffset="85">24151 9512 124 0,'3'16'46'0,"9"0"-24"0,-6 2-4 0,-3-10 18 0,-1 5-9 16,-2 6-1-16,6-6-9 15,-3 0 0-15,3-2-10 16,-6-1 2-16,0-2 2 0,0-2 2 15,0-6 3-15,0 2 2 16,0-2 1-16,0-8-4 16,0-5 1-16,-6 0-7 0,6-3-3 0,0 0-3 15,0-2-3 1,0 2-2-16,9-3 1 0,-3 3 1 16,0 3 0-16,3 2-3 15,3 4 0-15,3 1-12 16,-3 1-2-16,-3 5-21 31,3 0-8-31,0 0-35 16,-3 3-42-16,2 2 39 15</inkml:trace>
  <inkml:trace contextRef="#ctx0" brushRef="#br0" timeOffset="86">24389 9491 192 0,'0'-3'71'0,"0"6"-38"0,-21-3-19 16,21 2 22-16,-3 1-14 16,-3 2-2-16,0 3-12 0,-3 0-3 15,3 3-3-15,-3-1-4 16,6 1 1-16,0 7 1 0,3 1 2 31,0-1-1-31,3-2-1 0,0-3 1 16,3 1 1-16,-3-6-1 15,6 0 2-15,0-6-4 16,0-2 0-16,-6 0 1 16,6-8 0-16,-6 0 0 15,3-5 0-15,-3 0-3 16,3 0 2-16,-6 2 3 0,0 1 1 16,0 2-1-16,0 0-2 15,0 2 1-15,0 4-1 16,0 2 0-16,0 0 0 15,6 5 0 1,0 6 0-16,-3-1-3 16,6 9-9-16,-3-3-2 0,0-3-26 15,-1-5-9-15</inkml:trace>
  <inkml:trace contextRef="#ctx0" brushRef="#br0" timeOffset="87">24454 9504 140 0,'-3'0'55'0,"6"2"-30"0,0 4-12 16,0-4 19-16,-3 4-5 15,9 4 1-15,-3 1-9 16,0 2-4-16,3 3-8 0,3 5-1 0,-3-2 1 15,0-3 1-15,-3-3 2 16,0-3-1-16,0-2 0 16,-3-2 1-16,-3-1 4 15,6-2 1-15,-3-14 3 16,0-13-10 15,0 0-4-31,-3 1-1 16,0-1 0-16,0-3-1 15,0 9 1-15,0 2-4 16,0 3 0-16,0 2-4 16,0 3-1-16,2 0-22 0,1 3-8 15,-3 0-26 1,6 2-11-16</inkml:trace>
  <inkml:trace contextRef="#ctx0" brushRef="#br0" timeOffset="88">24603 9491 168 0,'0'5'66'0,"3"0"-36"0,0 0-20 0,-3-5 17 31,3 3-11-31,6 0-2 16</inkml:trace>
  <inkml:trace contextRef="#ctx0" brushRef="#br0" timeOffset="89">24639 9514 346 0,'12'0'8'0,"-3"-2"-2"15,3-1-1-15,-3-2 1 16,-1 0-3-16,-5-1 0 15,3 1-3-15,-3-3-1 0,0 0 1 16,-3 0 2-16,0 0-1 16,-3 3-1-16,0 0 1 15,-6 2 1-15,1 0-6 0,-4 3 1 16,-3 0 1-16,3 3 1 16,3 2-2-16,3 3 0 15,-3 3 2-15,0 2 0 16,3 0 1-16,0 3 0 0,0 0 0 15,6-3 2-15,6 8-1 16,0 3-1-16,3-5 3 16,0-6 0-16,3 0-1 15,3-5-2-15,-3 0-10 16,0-3-4-16,0-10-83 31,5 0 4-15</inkml:trace>
  <inkml:trace contextRef="#ctx0" brushRef="#br0" timeOffset="90">24743 9496 144 0,'0'3'55'0,"0"4"-30"0,0 4-7 16,6-6 20-16,-3 3-10 0,0 0-1 15,3 0-12-15,-3 3-2 16,3-3-7 0,-3-3 0-16,-3 0 1 15,0 3-1-15,0-8 1 0,0 0 5 16,0 0 2-16,0 0-1 16,0-2 2-16,-3-1-6 15,-3-2-1-15,6-3-2 16,-3-3 1-16,3-5-4 15,0 3 0-15,-6 0-1 0,6 2-2 16,6-2 1-16,-3 2-1 16,3 3-3-16,-3 1 0 15,6-1-3-15,-6 0-1 16,6 2-23-16,-3 4-54 16,6-1 1-1,-1 3-16-15</inkml:trace>
  <inkml:trace contextRef="#ctx0" brushRef="#br0" timeOffset="91">24922 9419 192 0,'-6'0'71'0,"6"0"-38"0,0 0-10 15,0 0 26-15,-3 3-18 16,-3-1-5-16,6 1-14 16,-3 0-5-16,0 2-4 15,-3 0-5-15,6 1-1 0,0 2-1 16,0 0 3-16,6 2-2 0,0 1 1 16,3-1 2-16,0 1 0 15,0-1 0-15,-1 1 2 16,-5 0 3-16,3-3 2 15,-6 2 3-15,-6-5 1 16,6 3-5 0,-8-5-2-16,5 0-9 15,-6-3-4-15,6 0-17 0,-3 0-9 16,-3-3-19-16,9 0-8 16</inkml:trace>
  <inkml:trace contextRef="#ctx0" brushRef="#br0" timeOffset="92">25005 9488 184 0,'3'0'71'0,"3"3"-38"0,-3-3-23 15,3 0 20-15,-3 0-9 16,6 0-2-16,-6 0-7 0,6-3-2 15,-3 0-6-15,0 1-3 0,2-4 0 16,1 1-1-16,9 0 0 16,-9 0 0-16,-3-3 2 15,3 2-3-15,-9 1 0 16,0 0-1-16,-3-1-2 16,-6-4-6-1,0 2-4-15,-3 0 3 16,3 8 4-16,-2-5 2 15,-1 7 3-15,-3 4-1 16,3-1-1-16,3 3 0 0,-3 2 3 16,3 4 6-16,0 2 5 15,3 2-1-15,0 1 0 16,6-1-5-16,6 3-1 0,0 0 1 16,3 3 0-16,0-3-7 15,3-5-2-15,-3-3-29 16,9-5-13-16,-3-2-44 15</inkml:trace>
  <inkml:trace contextRef="#ctx0" brushRef="#br0" timeOffset="93">25237 9432 204 0,'-9'-5'77'0,"6"5"-42"0,-3-3-37 16,3 3 17-16,-3 0-13 15,3 3-1-15,-6 2 1 16,1 1 1-16,-1 2-1 0,6 2-2 0,-6 3 1 16,9 3-4-16,-3 0 0 15,3 0 4-15,3-3 1 16,-3 6-3-16,9-3-1 0,3-6 3 15,2-2 3-15,-8-8 3 16,9-2 1-16,-9-4 0 16,3-2 0-16,0-2-4 15,0-9-1-15,-6 3-1 16,3-2-2-16,-6-6-2 31,0-2 1-31,-6-4-8 0,3-1-4 16,-6-1-2-16,0 0-1 15,-3-2 9-15,3-1 3 16,0 9 4-16,3 2 2 16,0 6 1-16,-2 2 1 0,8 5 0 15,-3 3 0-15,3 3 0 16,-6 5 0-16,6 11 2 16,6 2 1-16,-3 8 5 15,5 5 3-15,4 6 0 16,3 5 1-16,-3 0-4 0,0 3-2 15,9 0-4-15,-3-6-1 16,-6 6-3-16,6-1-2 31,-7-2-17-31,1-10-6 0,-3-3-95 16</inkml:trace>
  <inkml:trace contextRef="#ctx0" brushRef="#br0" timeOffset="94">14804 9787 104 0,'0'-3'38'0,"12"6"-20"0,-18 0-10 15,12-3 13-15,0 0-1 16,-3 0 3-16,3 0-4 15,3-3 0-15,3 3-10 16,0 0-1-16,9 0 2 0,0 0-2 0,5-3 3 16,1 3-4-16,6-2 1 15,3-1-3-15,2 0 0 16,4 3-3-16,6-2 1 16,-1-1 0-16,4 0 1 15,2 1 0-15,-2-1 2 16,3 3-3-16,-1-5-2 0,1 5 2 15,2-3 2-15,1 1 0 16,-1-1 2-16,-2 0-4 16,-3 3 0-16,2-2-1 0,1-1 1 15,-1 3 0-15,1-3 1 16,-1 1 0-16,1-1 0 31,0 0 0-31,-1 1 2 0,1-1-1 16,-1 0 0-16,1 1-3 15,-4 2 1-15,7 0-4 16,-6 0 0-16,2 0 1 16,1 0 0-16,-1 2 0 15,4 1 0-15,-1-3 0 16,1 0 0-16,3 0 2 0,-1 0 1 16,1 0-4-16,-1-3 1 15,1 3 0-15,2 0 2 16,-5 0-3-16,-1 0 0 15,1 0 5 1,-7-2 5-16,1 2-3 16,0 0 2-16,-1 0-3 15,-2 0 0-15,2 2-3 16,-5-2 1-16,-6 0-13 16,-3-2-3-16,-4-1-45 15,-5 1-17-15,-6-6-34 16</inkml:trace>
  <inkml:trace contextRef="#ctx0" brushRef="#br0" timeOffset="95">2940 8403 88 0,'3'0'33'0,"-3"0"-18"0,6-2-7 15,-3 2 11-15,0 0 4 16,3 0 3-16,0-3-5 16,2 0-2-16,4 1-5 15,3 2 1-15,0-3-8 16,3 0-2-16,3 1 1 0,9-1-1 15,-4 3 2-15,4-3-2 16,6 1 2-16,3-1-2 0,2 0 2 16,4 3-2-16,0-2 2 15,2-1-4-15,4 0 0 0,-1 1 3 16,4-3 1-16,-1 2-3 16,1 0-3-16,3 1 0 15,-4-1 1-15,1 0 3 16,2-5 4-16,-2 8 0 0,-3-8 0 15,-1 6-5-15,1-3-1 16,-1-1-1-16,1 4-2 16,0-1 1-16,-1 0 1 15,1 1-1-15,-1 2 2 16,-2 0 0-16,-6 5 3 31,2-2-1-31,-2-1 0 0,0 1-3 16,2 0 1-16,-2 2-2 15,0-3-1-15,-1 1 3 16,1 0 0-16,3-3-1 16,-4 2 1-16,-2 1-2 15,3-3-1-15,-1 0 1 16,-2 0-1-16,0 0 2 16,2 3 1-16,1-1-1 0,0 1-2 0,-1-3 1 15,4 3 1-15,-3-1-1 16,-1 1-1-16,7-3 1 15,-6 3 1-15,-1-3-1 16,4 2 2-16,-3-2-2 31,-1 3-1-31,1-1 3 0,0-2 0 16,-1 3-1-16,1 0-2 16,-3-3-4-16,-4 0 0 15,1 0 2-15,3 0 3 16,0 0 0-16,-1 2-1 15,1 4 1-15,-3-6-1 16,-1 0 0-16,1 0 2 0,3 0-3 16,-3 0 0-16,-4 0 3 15,-2 2 1-15,3-2-4 16,0 0 1-16,-1 3 0 16,1-3 0-16,0 0 0 15,5 0 2-15,-2 0-1 0,3 0-1 16,3 0-2-1,-1 0-1-15,1 0 2 16,0 0 0-16,8 0 1 16,-5-3 2-16,-7 3-28 15,-5-2-11-15,-6 2-88 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7T22:57:38.512"/>
    </inkml:context>
    <inkml:brush xml:id="br0">
      <inkml:brushProperty name="width" value="0.05292" units="cm"/>
      <inkml:brushProperty name="height" value="0.05292" units="cm"/>
      <inkml:brushProperty name="color" value="#FF0000"/>
    </inkml:brush>
  </inkml:definitions>
  <inkml:trace contextRef="#ctx0" brushRef="#br0">5634 13811 1681 0,'0'0'149'0,"0"0"-119"0,0 0-30 0,5 3 0 0,1 2 0 0,3-2-12 0,3-3 1 0,6 2 0 16,3 1 11-16,3-3 8 0,9 0-8 0,14-3 11 16,1 1-3-16,2 2-8 0,1-3 12 0,0 3-4 15,2 3-8-15,-2-3 0 0,-1 0 0 0,-2 2 0 16,0 1 0-16,-7-3 8 0,-8 3-8 0,0 2 8 15,-3-5-8-15,-10 5 0 0,1-2-12 0,-9 0 12 16,0-3 18-16,-6 2 11 0,-6-2 3 0,0 0 0 16,-9 6-20-16,-3-4-4 0,-9 4-8 0,-3-1 12 15,-2-3 5-15,-7 4 1 0,-3-1 0 0,-5 3 0 16,2-5-10-16,0-3-8 0,3 2 12 0,4 1-12 0,-4 0 8 16,9-1-8-16,3-2 0 0,-2 0 0 0,11 0 9 15,6 0-9-15,-6-5 0 0,9 5 9 0,6 0-9 0,6 5-9 16,0-5 9-16,6 3-13 0,6-3-5 0,5 3-1 15,1-3 0-15,0 0 0 0,3-3 19 0,6 3 0 16,-1 0-8-16,1 0 8 0,-3 0-13 0,3 0 1 16,11 3 0-16,-11-3-522 15,-3 5-104-15</inkml:trace>
  <inkml:trace contextRef="#ctx0" brushRef="#br0" timeOffset="1204.996">6122 13208 979 0,'0'0'43'0,"0"0"9"0,-3-3-41 0,-3 1-11 15,0-1 0-15,6 3 0 0,0 0 74 0,0 0 13 16,-6-3 2-16,3-2 1 0,3 0-10 0,-3 0-3 16,6-1 0-16,-3-4 0 0,3-4-8 0,3-1-1 15,3-1-1-15,3-3 0 0,0-2-31 0,2-3-5 16,4-2-2-16,3-6 0 0,-3-2-15 0,6-3-3 15,0 0-1-15,5-3 0 0,4-5 46 0,3 0 10 0,-3-3 2 16,5 3 0 0,4-2-104-16,0-1-21 0,2-2-4 0,4 5-1 0,5-3 99 0,4 3 20 0,0 8 4 0,2 0 1 31,1 8-107-31,-7 5-22 0,-5 3-4 0,5 8-1 0,4 2 50 0,-6 3 10 0,-7 6 1 0,-2 7 1 16,3 3 10-16,-4 8-12 0,-5 5 12 0,0 3-12 15,-1 7 12-15,-2 6 0 0,3 1 0 0,-3 1 0 16,-13 1 0-16,7 0-8 0,3-3 0 0,0 0 0 15,-6 2 8-15,-4 1 0 0,-2 0 0 0,0-3 8 16,6-5-8-16,-9-1 0 0,-3-2 0 0,3-2-8 31,2-3-40-31,-2-6-7 0,-3-2-1 0,6-3-1 0,9-5-50 0,-6-5-9 16,-6-3-3-16,-1-5 0 0,7-1 48 0,-3-4 10 16,-6-4 1-16,-3-1 1 0,-9 1 59 0,6-4 25 0,6-3-1 0,-6-3-1 0,-3 0 33 15,0 0 6-15,-3-2 2 0,-3-1 0 16,-3 1 8-16,6 5 1 0,0 2 1 0,3 1 0 0,-3 4-10 0,-3 1-1 15,0 3-1-15,3 10 0 0,9-6-37 0,-9 6-7 16,0 0-2-16,-3 8 0 0,9 0-16 0,-6 5-16 16,3 3 4-16,-3 5 0 0,-3 3 2 0,3 3 1 15,3-1 0-15,-3 1 0 0,-12 2 9 0,3-3 9 16,6-2-1-16,-9 0-8 0,-12-3 19 0,6 0-3 16,3-5-1-16,-5-3 0 0,-4 0 0 0,-3-2 0 15,-3 0 0-15,3-3 0 0,10-6 50 0,-7 1 11 16,-3 0 1-16,-3-1 1 15,9-2-138-15,1-2-28 0,2-1-6 0</inkml:trace>
  <inkml:trace contextRef="#ctx0" brushRef="#br0" timeOffset="1680.903">7476 14068 892 0,'0'0'40'0,"-6"3"8"0,-9-1-39 0,3 1-9 15,6-1 0-15,-3 1 0 0,-6-3 64 0,7 3 12 16,2-3 1-16,6 0 1 0,0 0 13 0,0 0 2 0,0 0 1 0,9-3 0 15,8 3-18-15,7-5-4 16,0 0-1-16,6-3 0 0,3 0-36 0,11-3-7 0,19 3-2 16,2 3 0-16,-2 2 13 0,5-2 2 0,4 0 1 0,-7-1 0 15,-5 4-8-15,2-1-2 0,-2 3 0 0,-4 3 0 16,-8-3-19-16,-4 0-4 0,-2 2-1 0,-6-2 0 31,-3 0-102-31,-7 0-21 0,19-5-4 0,-18 2-1 0</inkml:trace>
  <inkml:trace contextRef="#ctx0" brushRef="#br0" timeOffset="2492.653">7845 13123 1234 0,'-45'-5'55'0,"37"2"11"0,8 3-53 0,-9-5-13 16,-12-3 0-16,9-2 0 0,12-4 67 0,-3-2 10 15,-9-5 3-15,3-2 0 0,-3 1-4 0,12-4 0 16,18-3 0-16,0-3 0 0,-9-2 15 0,12-6 2 15,5-5 1-15,7 3 0 16,0-1-125-16,0-2-25 0,8-2-4 0,4-1-2 0,6 0 101 0,5 3 20 16,7 0 4-16,-1 3 1 0,4 0-52 0,-4 2-12 15,4 6 0-15,-4-1 0 16,1 6-48-16,-1 5-13 0,-2 6-3 0,-7 5 0 0,1 5 52 0,-4 2 12 16,-2 4 0-16,3 2 0 0,-7 2 48 0,1 6 13 0,-3 8 3 0,-4 5 0 31,1 3-100-31,-3 5-19 0,-7 3-4 0,1 2-1 0,-3 4 100 0,-3-1 19 15,-3-3 4-15,-6 0 1 0,-1 1-48 0,1-3-16 0,-6-1 9 0,-3 1-9 16,0-3 0-16,0-2-14 0,0-1 2 0,3-5 0 31,-3-2-189-31,3-1-38 0,9 9-7 0,12-14-2 0</inkml:trace>
  <inkml:trace contextRef="#ctx0" brushRef="#br0" timeOffset="2763.112">9664 12409 1382 0,'-3'-5'123'0,"-3"-3"-99"0,0 2-24 0,3 1 0 0,-6 0 97 0,6 2 15 16,3 3 2-16,0 0 1 0,-6 6-87 0,3 1-16 16,-3-1-4-16,3 4-8 0,3 4 0 0,-3 1 0 15,3 1 0-15,0 5 0 0,0 3 0 0,3 5-12 16,0 0 3-16,3 3 1 0,-3 3 8 0,3-1 0 16,-3 0 0-16,0 1 0 0,0-1 0 0,-3-5 8 15,0 0-8-15,-3-7 11 0,0-1-2 0,0-5 0 16,-3-3 0-16,-3 0 0 0,0-5-1 0,-3 3 0 15,0-3 0-15,-5-3 0 0,-4-3 58 0,-3-2 11 16,-3-2 3-16,3-3 0 0,-3-1-42 0,1-2-8 16,2 0-2-16,0-2 0 15,3 2-73-15,0 0-15 0,4-3-4 0,2 3 0 16,3 3-73-16,3 2-15 0,-6 1-4 0,15 2 0 0</inkml:trace>
  <inkml:trace contextRef="#ctx0" brushRef="#br0" timeOffset="3200.636">8988 14015 806 0,'-18'0'72'0,"18"0"-58"15,0 0-14-15,-6-3 0 0,0 1 141 0,6 2 26 16,-3-6 5-16,3 6 0 0,6-2-88 0,3-1-19 0,9 3-3 16,12-3-1-16,3 1-10 0,5-1-3 0,10 6 0 0,6-6 0 15,5 3 48-15,4-2 10 16,2-1 2-16,1 6 0 0,2-1-108 0,-3-2-19 16,1 3-5-16,-4-3 0 0,1 2 38 0,-4-2 8 0,1 3 2 0,-6 0 0 15,-1-1-14-15,-5-2-2 0,-4 3-8 0,-2 0 12 31,-3-3-80-31,-3 0-16 0,-4 0-3 0</inkml:trace>
  <inkml:trace contextRef="#ctx0" brushRef="#br0" timeOffset="3709.832">9354 13399 1382 0,'-3'-11'123'0,"-3"0"-99"0,3 1-24 15,-3-1 0-15,0 1 42 0,0-4 3 0,-2-4 1 0,5-1 0 16,-3 1-6-16,0-6 0 0,0 0-1 0,3-2 0 16,3-3 83-16,0-3 17 0,3 0 3 0,3 0 1 15,3-2-122-15,2 0-21 0,10-3-10 0,0-1 1 16,3 4 17-16,6-6 4 0,5 1 1 0,7-1 0 15,3-2-13-15,5-1 0 0,1 1 0 0,0 2 0 16,-4 1 0-16,10 4 12 0,-1 1 0 0,4 2 0 16,-1 3-12-16,-2 3 0 0,2 4 8 0,-2-1-8 15,6 4 0-15,-7 6 0 0,-2 0 0 0,-4 5 0 16,4 2 0-16,-7 6 0 0,1 3 0 0,-3 2 0 16,-1 6-20-16,-5 2 2 0,0 3 1 0,-1 3 0 15,-5-1 17-15,3 6-10 0,-6-3 10 0,-4 5-8 16,1 4-4-16,-3-1 0 0,-3 2 0 0,0-1 0 15,-6 4-125-15,-3-2-26 16,-4-3-5-16,1 0 0 0</inkml:trace>
  <inkml:trace contextRef="#ctx0" brushRef="#br0" timeOffset="3978.135">11155 12713 921 0,'9'-21'40'0,"-9"10"10"0,0-4-40 0,0-1-10 16,3 3 0-16,-3-9 0 0,-3 1 180 0,3-3 35 15,0 3 6-15,0 5 2 0,-3-2-111 0,3 5-23 16,-3 2-4-16,3 0-1 0,3 3-44 0,-3 3-10 15,0 5-2-15,0 0 0 0,6 0-28 0,0 5 0 16,0 3 0-16,3 3 0 0,0 2 0 0,0 6-16 16,3 5 1-16,-1 2 1 0,1 3 14 0,3 6-9 15,0 2 9-15,0 2-8 0,0-2 8 0,3 0 0 16,-6-5 0-16,0-3 0 0,-4 0 0 0,1-5 0 16,-6-3 0-16,-3-2 0 0,0-6 0 0,-6 0 0 0,-5-5-9 15,-4-3 9-15,3-2 0 0,-6-3 0 0,-9-8 8 0,0-2-8 16,3 2 15-16,-2 0-3 0,-1-3 0 0,3 1 0 15,-3-4-12-15,4 4 9 0,2-1-9 0,3 3 8 32,0-2-128-32,6 4-25 0,-6-2-6 0,18 8-1 0</inkml:trace>
  <inkml:trace contextRef="#ctx0" brushRef="#br0" timeOffset="4272.748">10685 14092 864 0,'-15'2'76'0,"6"1"-60"16,0-3-16-16,0 3 0 0,6-3 158 0,3 0 29 15,0 0 5-15,0 0 2 0,0 0-70 0,9 0-13 16,3-3-3-16,9-2-1 0,12-3-19 0,5-3-4 15,13-5-1-15,8 3 0 0,4 0-42 0,5 0-8 16,4-3-1-16,2 0-1 0,4 5-17 0,2-2-3 16,-6 2-1-16,-2 1 0 0,-1 2-10 0,-5-3 8 15,-7 3-8-15,-5 1-708 16,-4-1-146-16</inkml:trace>
  <inkml:trace contextRef="#ctx0" brushRef="#br0" timeOffset="155089.682">5714 13973 903 0,'0'0'40'0,"6"0"8"0,3-3-38 0,-9 3-10 15,0-5 0-15,6 2 0 0,0 0 50 0,0 1 8 16,3-1 2-16,-3 0 0 0,-1 1-24 0,7-1-5 16,-3-2-1-16,3 2 0 0,3 3-12 0,0-2-2 15,-6-4-1-15,3 1 0 0,3 5-6 0,0-3-1 16,-1 1 0-16,4 2 0 0,0 2 3 0,3-2 0 0,0 0 0 0,0 0 0 15,0-2-11-15,-1 2 0 0,4 0 0 0,0 0 8 16,0 0 4-16,3 0 0 0,-1-3 0 16,1 0 0-16,0 1-4 0,-3 2 0 0,0-5 0 0,-1-1 0 15,4 1-8-15,-3 0 0 0,3-3 9 0,-3 0-9 16,2 0 32-16,-2 3 3 0,0-3 0 0,-3-3 0 16,-3 0-15-16,0 1-2 0,-1-1-1 0,1 1 0 15,-6-1 16-15,0-2 3 0,-3 0 1 0,3-1 0 16,0-1 3-16,-3-1 1 0,3 0 0 0,-3 0 0 15,-3 0-7-15,2 0-2 0,-2-2 0 0,6-1 0 16,0 1-18-16,-3-4-4 0,-3 4-1 0,3-1 0 16,0 6-9-16,3-5-12 0,-6-4 2 0,0 7 1 15,3-1 9-15,0 2 0 0,-6 1 0 0,3 0 0 16,0 0 16-16,-3 0-2 0,-3 2 0 0,0-2 0 16,-3 2 12-16,3-2 2 0,-3 0 1 0,0-1 0 0,0 4-9 15,-3-3-1-15,0-1-1 0,0 1 0 0,0 0-8 0,-6 0-2 16,3 0 0-16,-3-1 0 0,3 1-8 0,0 0 0 15,0-3 0-15,-3 3 8 0,0 2-8 0,1 1 0 16,-4-4 0-16,3 4 0 0,0-1 8 0,0 3-8 16,-3-2 8-16,0 4-8 0,-3-4 10 0,3 4-10 15,1 1 12-15,-4 0-12 0,0 0 0 0,0-1 0 16,0 1 0-16,-3 2-12 0,3 3 12 0,-5 0 0 16,2-2 0-16,0 2-9 0,3 2 9 0,-6 1 0 15,0 0-9-15,-2-1 9 0,-1 4 0 0,0-1-11 0,0-2 11 16,-2 2-8-16,2 0 8 0,-3 3 0 0,3-3 0 15,3 3 0-15,-5 3-8 0,2-3 8 0,0 2-8 0,0 1 8 16,3 0 0-16,7 2 0 0,-7-3 0 16,3 4-8-16,0 1 8 0,-3-1 0 0,6-1 0 0,1 3-8 15,-4 0 8-15,3 0 0 0,3-1 0 0,0 4-8 16,0-1 8-16,3 1 0 0,0 2 0 0,3-2-8 16,1-1 8-16,5 3-8 0,-6 1 8 0,3 1-8 15,6 4 0-15,0-1 0 0,3 1 0 0,0 2 0 16,0 0 8-16,3 0-12 0,2-2 12 0,1 2-12 15,0 0 12-15,0-3-8 0,6-5 8 0,0 3-8 16,-3-3 8-16,6-2 0 0,0-1-9 0,3-2 9 16,-1 0 0-16,1 0 0 0,6-3 0 0,-3 3 0 15,3-3 0-15,-1 1 0 0,1-7 0 0,3 4 0 16,0 0 0-16,2-6 0 0,-2 0 8 0,0 1-8 16,3-4 0-16,-4-2 0 0,4-2 0 0,0-1 0 0,-3-2 0 15,2-3 0-15,4 0 0 0,0-3 0 0,-3 3 0 0,-1-5 0 16,-2 2 0-16,3-2 0 0,0 0 0 0,-4 0 8 15,1-3-8-15,3-3 0 0,0 3 0 16,-4-2 0-16,-5-1 0 0,0 1 0 0,-3-3 0 0,-3-3 8 16,0-3-8-16,-4 1 0 0,1 0 8 0,-6-4-8 15,-3 1 0-15,0 3 8 0,-3-3-8 0,0 2 0 16,-6 1 9-16,0-3-9 0,-3 2 18 0,0 1-1 16,-6-6 0-16,-3 0 0 0,4 6-17 0,-4-3 0 15,0 0 0-15,0 2 0 0,3 1 0 0,-3 5 10 16,0 2-10-16,0 6 8 0,3 0-8 0,4 5-9 15,-4-3 9-15,3 11-13 16,0 0-136-16,-3 8-27 0,-15 8-6 0,3 5-1 0</inkml:trace>
  <inkml:trace contextRef="#ctx0" brushRef="#br0" timeOffset="156172.102">5764 16751 748 0,'-5'-3'67'0,"-1"0"-54"15,-3 1-13-15,0-3 0 0,3 5 138 0,-3 0 25 16,3-3 5-16,6 3 0 0,0 0-64 0,0 0-12 0,0 0-4 0,6-3 0 15,3-5-16-15,-3 6-4 16,9-1-1-16,5 0 0 0,7 1-39 0,0-1-7 0,3-2-1 16,5 0-1-16,7 5-9 0,-6-3-2 0,6 3 0 0,-1-3 0 15,1 1 4-15,0-1 0 0,-1-2 0 0,1 2 0 16,-3 0-12-16,-7 3 0 0,4-2 0 0,-3-1 0 16,-6 0 0-16,-4 3 0 0,-2 0 0 0,-6 0 0 15,0 0 0-15,-9 0 0 0,-6 0 0 0,0 0 0 16,0 0 12-16,0 0 4 0,-6-5 1 0,-9 5 0 15,-3 0-7-15,0 0-2 0,-17 3 0 0,5-1 0 16,3 1-8-16,-6 0 0 0,1-3 0 0,-4-3 0 16,0 6 0-16,1-1 0 0,-1-2 0 0,0 3 0 15,0 0 9-15,7-3 3 0,-1 5 1 0,0-2 0 16,3-3-13-16,9 2-16 0,6 1 3 0,4 0 1 16,2-1 12-16,6-2 0 0,0 0 0 0,12 3 0 15,5-3-9-15,4 0 1 0,9 0 0 0,3 2 0 16,5 1-4-16,7-3 0 0,3 0 0 0,5 0 0 15,4 0 12-15,2-3 0 0,-2 3 0 0,-1 0 0 0,-5 0 0 16,0 0 0-16,-10 0 0 0,-5 0 0 0,-6 0 0 0,-6 0 0 16,-7 0 0-16,-8 0 0 0,-9 0 0 0,0 0 0 15,-11-2 0-15,-7 2 0 0,-9 2 0 0,-6-2-8 16,-9 0 8-16,1 3-8 16,-1 5-74-16,-3 0-14 0</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0:45:30.381"/>
    </inkml:context>
    <inkml:brush xml:id="br0">
      <inkml:brushProperty name="width" value="0.05292" units="cm"/>
      <inkml:brushProperty name="height" value="0.05292" units="cm"/>
      <inkml:brushProperty name="color" value="#FF0000"/>
    </inkml:brush>
  </inkml:definitions>
  <inkml:trace contextRef="#ctx0" brushRef="#br0">4776 8440 88 0,'-9'0'33'0,"6"0"-18"0,0-2-5 16,3 2 12-16,0 0-15 15,0 0-3-15,0 0-5 16,0 0-1-16,0 0 8 16,0 0 4-16,0 0-1 15,3 2 2 1,0 1-2 0,3-3 0-16,6 0-3 0,0 0 1 0,3 0-4 15,6 0 0-15,6 0 1 0,5 0 0 16,4 0 2-16,12 0-1 15,2 0 0-15,13-3-1 16,2 1 0-16,7-1-5 16,5 3-1-16,1-3 1 15,11 1 2-15,-3-1 0 0,3 3 2 16,4 0-4-16,-1 0 0 16,6 0 1-16,3 0 2 15,1-3-1-15,2 3-1 16,3 0-2-16,-3 0 1 15,0 0 5-15,0 0 2 16,7-2-2 0,-1-1-3-16,-3 0 0 15,6-2 1-15,3 2 1 16,0-2 1-16,-6 0 2 16,3 0 3-16,4 2 0 15,-4 0 0-15,-3 1-1 16,-3-4 0-16,3 6-2 15,0 0 1-15,0 0 7 0,-3 0 3 16,21 0-11-16,-3 0-5 16,-11 0-1-16,-16 3 1 0,-6-3 0 15,-9 0 2-15,-2 0-13 16,-7-3-6-16,-8 1-40 16,-7-4-16-16,-2 4-18 31</inkml:trace>
  <inkml:trace contextRef="#ctx0" brushRef="#br0" timeOffset="1">4699 9779 120 0,'-6'-3'46'0,"9"9"-24"0,-3-4-19 0,0-2 10 0,0 0-4 15,3 0 0 1,3 3 1-16,3-3 1 0,3 0-5 16,8 3 0-16,10-3 4 0,9 0-2 15,12 0 1-15,14 0 1 16,15 0 1-16,16 0-3 16,17-3 0-16,15-2-5 15,12-3 0-15,6 5-3 16,11-2-1-16,4 2 1 15,3 0 2-15,2 1-1 16,-8-3-1 0,-12 2 3-16,-6 3 0 15,-15 0-10-15,-15 0-5 16,-9 0-45-16,-17 0-53 16,-16-3 27-16</inkml:trace>
  <inkml:trace contextRef="#ctx0" brushRef="#br0" timeOffset="2">350 9517 112 0,'0'-3'44'0,"0"3"-24"0,0 0-17 0,0 0 12 16,0 6 0-16,3-1 3 16,3 3-8-16,-3 3-1 15,6 18-5-15,-9-11 10 0,3 11 10 16,3-5-8-16,-6 0-8 15,3-6-3-15,3 1-1 16,-6-6 0-16,0-2-2 0,0-1-2 16,0-2 1-16,0-2 1 15,0-6 1 1,0 0 1-16,0-3-2 0,0-2-2 16,0-3 1-16,0-6 1 15,3 7-6-15,6-15 3 16,-6-4 2-1,3 2-5-15,0 3 1 0,3 2 3 16,-1 4 2-16,-2 4-3 31,6 3 1-31,-3 3-5 0,3 2 1 16,0 3 6-16,6 5 4 16,-6 6 1-16,0 7 3 15,3-2-1-15,-9-2 2 16,2 9 0-1,-2 1-8-15,0-8-1 16,0 3-2-16,-3-6 0 0,3 0-14 16,-6-5-3-16,0 3-15 15,3-6-6-15,-3 0-23 16,0 0-36 0,0-5 26-16</inkml:trace>
  <inkml:trace contextRef="#ctx0" brushRef="#br0" timeOffset="3">633 9676 116 0,'0'-3'46'0,"3"6"-24"0,3-16-13 16,-6 18 14-16,0-5-2 15,6 5 2-15,0-2-7 0,3 2-1 16,-3-2-9-16,3-1-4 0,5-2-1 15,-2-2-1 1,-3 2 2-16,3 0-1 0,-3-3 2 0,0 0-2 16,3 1 2-1,-9-17 0-15,3 11-1 16,-6-8 1-16,0 3-2 16,0 3-1-16,-9-1 7 15,0 6 3-15,0 0-3 16,0 2 1-16,0 0-3 0,-3 3 0 15,3 3-3-15,3 5-2 16,-3 10-2-16,1-2 1 31,2 0 1-31,3 0 0 16,0 0-3-16,3-3 2 16,3 3 3-16,6 2-1 15,-1-4-1-15,1-1 1 16,6-3-1-16,3-2-14 15,0-2-3-15,3-4-22 16,0-2-8-16,0-2-32 16</inkml:trace>
  <inkml:trace contextRef="#ctx0" brushRef="#br0" timeOffset="4">1059 9573 188 0,'-9'0'71'0,"9"0"-38"0,0 0-39 16,0 2 20 0,-3 4-5-16,-3 4 2 15,-6 11 3-15,0 0-8 16,-6-2-3-16,6-3-2 0,-6 5-8 0,6-5 0 16,0 0-21-16,3-3-9 15,1-2-39 1,-4-3-22-16,6-1 44 15</inkml:trace>
  <inkml:trace contextRef="#ctx0" brushRef="#br0" timeOffset="5">907 9623 160 0,'-6'0'63'0,"6"3"-34"0,6-3-34 15,-3 10 25-15,3-10 2 16,0 13-6-16,8-2-4 15,-5 2-7-15,6 3-2 0,3-3 3 16,-6 3-10-16,6-3-4 31,-6 1-18-31,0-4-7 0,3-2-37 16,-3-5-26 0,-1-1 41-16</inkml:trace>
  <inkml:trace contextRef="#ctx0" brushRef="#br0" timeOffset="6">1195 9430 176 0,'-3'-16'68'0,"3"16"-36"0,0 3-26 0,0-3 15 0,0 0-5 16,0 0 8-1,3 10-7-15,0 3-9 31,0 6 2-31,0 2 2 0,3 8-6 0,-6 8-1 16,0 0-5-16,3-8-1 16,-3-2-1-16,0-3 0 15,6-3-20-15,-6-5-10 16,-6 0-20-16,12-3-5 16,-12-3-22-1</inkml:trace>
  <inkml:trace contextRef="#ctx0" brushRef="#br0" timeOffset="7">1109 9591 208 0,'-9'-21'77'0,"6"24"-42"0,3-6-43 0,0 3 12 16,6 0 2-16,0 0 4 15,3-3 3-15,6 1 5 0,3-1-10 16,3 0-2-16,2 1-2 0,4-1-7 15,0-2 0-15,0 2-28 16,-3 1-11-16,-7 2-52 31</inkml:trace>
  <inkml:trace contextRef="#ctx0" brushRef="#br0" timeOffset="8">433 9948 96 0,'0'-5'35'0,"6"5"-18"0,-6 0-7 15,0 0 12-15,3 3 3 16,0 2 2-16,3 6-1 0,-3 10-1 16,3 5-8-1,-3 6 0-15,0 0-10 0,3-3 0 0,-6-3 0 16,0-5 3-16,0 14 4 15,0-9-6 1,0-5-4-16,0-10-3 16,0 2 2-16,0-7 0 15,0-6 1-15,0-8-2 16,0-3-4-16,3 0-1 16,3 1 2-16,3-1-2 15,6 1 1-15,3 4 0 16,-6 1-2-16,6 5 3 15,-7 3 0-15,7 2 3 16,-6 6 3-16,0 2 7 0,-3 0 2 16,0 6 1-16,-9-1 4 15,0-2-5-15,-6 3 0 16,0-1-8-16,-12-2-2 16,-3 0-2-16,1-3-2 15,-1-5-6-15,0 0-4 16,0-3-12-1,3-5-6-15,0 0-16 16,6-5-5-16,3-3-25 16,6-3-36-1,3-4 34-15</inkml:trace>
  <inkml:trace contextRef="#ctx0" brushRef="#br0" timeOffset="9">675 10038 184 0,'3'-16'68'0,"2"11"-36"0,-2 5-35 0,-3 0 13 0</inkml:trace>
  <inkml:trace contextRef="#ctx0" brushRef="#br0" timeOffset="10">707 10052 353 0,'9'23'37'0,"0"4"-7"16,-9-1-21-16,3 11-6 15,3-5-1-15,-6-3 1 16,0 0-8-16,3-2-4 0,3-6-24 15,-6-3-9-15,6-2-27 16,0-5-48 0,3-6 25-16</inkml:trace>
  <inkml:trace contextRef="#ctx0" brushRef="#br0" timeOffset="11">919 10210 4 0,'-3'0'5'0,"3"0"-2"0,-6 0-6 0,6 0 0 16</inkml:trace>
  <inkml:trace contextRef="#ctx0" brushRef="#br0" timeOffset="12">957 10202 124 0,'-15'-5'49'0,"12"-3"-26"0,0 13-5 16,3-5 18-16,0 3-5 15,-5-3 2-15,2 0-10 16,-3 5-4-16,0-2-11 16,0 2-5-16,3 1-2 0,-6 15 1 15,3 0-3-15,3 0-2 32,6 0 2-32,3-2 0 0,3-3-2 15,6 0 2-15,5-6 1 16,-2-2 2-1,3-5 1-15,-3-3 1 0,0-6 0 16,-3-2 2-16,0-2-1 16,-3-1 0-16,-9-2 3 15,2-5 3-15,-5-1 0 0,-5 3 1 16,2 0-2-16,-6 3-1 16,-3 2-5-16,3 4-3 15,-3-1-5-15,6 2-2 16,3 1-26-16,-3 2-9 15,12 3-124 1,3-2 49-16</inkml:trace>
  <inkml:trace contextRef="#ctx0" brushRef="#br0" timeOffset="13">1276 10171 200 0,'-3'0'74'0,"3"-3"-40"0,-3 3-24 0,3 0 17 16,0 0 0-16,-9 3 3 15,3-1-12-15,-6 1-3 16,3 2-9-16,-6 3-4 0,6 3 1 0,-6 5-7 16,4 2 1-16,2-2-1 15,3 2 2-15,6 1-4 16,0-3 2-1,3 0-9-15,9-3-4 0,-1-2 0 0,7-3 2 16,3-6-2-16,6-2-2 16,-6-2-5-1,0-4-2-15,8-2-26 16,-11-5-40 0,6-5 18-16</inkml:trace>
  <inkml:trace contextRef="#ctx0" brushRef="#br0" timeOffset="14">1392 10001 172 0,'-6'-8'66'0,"6"6"-36"0,0 2-24 0,0 0 17 16,0 0-14-16,6 2-2 16,-6 6 1-16,3 8 5 0,3 8-7 15,0 5-1-15,0 0-1 0,0 6 4 16,0 2 3-16,3-3-4 15,0-2-2-15,-7-3-2 16,4-3-3-16,0-2-17 0,0-5-9 16,0-6-35-1,0-5-53-15,3-6 21 16</inkml:trace>
  <inkml:trace contextRef="#ctx0" brushRef="#br0" timeOffset="15">1630 10149 196 0,'-15'-2'74'0,"15"4"-40"0,-9 6-42 16,0-2 10-16,0 2 5 16,-6-3 5-16,1 3 3 15,-1 2 1-15,0-2-8 0,3-2-5 0,3 2-2 16,-6-6-1-16,9 9 2 15,6-1-3-15,6 1-2 0,6 2 2 16,0 0 0 0,6 1-4-16,6-1-1 0,2 0-2 15,4 0 2 1,-6-2-18 0,3 0-7-16,-3-4-52 15</inkml:trace>
  <inkml:trace contextRef="#ctx0" brushRef="#br0" timeOffset="16">1910 10179 172 0,'-21'-6'66'0,"21"6"-36"0,0 3-37 0,0-3 8 16,9 0-2-16,3 0 2 16,0 3 2-16,6 2 3 15,5-3-3-15,7-2 3 0,9 3 3 0,6 2 8 16,11-2 7-16,10-3 0 15,5 0 1-15,12 0-8 16,10 0 0-16,2 0-10 16,3 3-4-16,0-3 2 15,-2 0 1-15,-7 0 9 0,-6 0 2 32,-5 0 0-32,-13 0 0 0,-8-3 2 15,-13 3 0-15,-8-3-10 16,-6 3-3-16,-6 0-2 15,-7 0 0-15,-5 0 0 16,-3 0 2-16,-3 0-10 16,-3 0-2-16,-3 0-10 15,0-2-3-15,0 2-25 0,-3-3-12 16,0 0-47 0,-3 1-51-16,0-3 56 15</inkml:trace>
  <inkml:trace contextRef="#ctx0" brushRef="#br0" timeOffset="17">3279 10049 212 0,'-21'5'82'0,"36"8"-44"0,-21-18-36 0,12 10 17 16,-6-5-8-16,9 6 1 0,0-1-3 16,3 3 2-16,3 0-6 15,0 2-3-15,2 1 1 0,7 0-2 16,-3 2-1-16,0-3 7 16,-3 1 3-16,-3 0 1 15,-3-1 1-15,-9-2 7 0,-9 0 5 16,-3 0-7-16,-6 5-2 15,-6-7-13-15,0 9-4 16,-6-7-17-16,-2 6-7 16,5-1-34-16,3-3-13 15,0-10-42 1</inkml:trace>
  <inkml:trace contextRef="#ctx0" brushRef="#br0" timeOffset="18">481 10189 124 0,'0'0'49'0,"15"0"-26"0,-21 0-20 0,6 0 10 15,0 0-8-15,0 0 1 16,0 5 4-16,0-5 0 15,0 8-4-15,0-2 0 16,0 12 4-16,-6-7-6 16,3-3 0-16,3 0 0 15,-6 5 0 1,6-3-2-16,0-2-4 0,0-2-1 16,0-1-5-16,0 0-2 15,0 1 2-15,0-6 5 16,0 0 2-16,0 2 3 15,0 1-1-15,0-1-1 16,-3 1-2 0,3-3 1-16,0 3 3 15,-6-1 1-15,6 1-1 16,-3 2-2-16,0-2 1 16,3 2-1-16,0 1 0 0,0-1 0 15,-6 0 0-15,3 0 0 16,3 1 0-16,0-1 0 15,0 0 0-15,0 1 0 0,0-1 0 16,-6-2 0-16,6-3-16 16,0 2-4-16,0 1-45 15</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0:47:50.607"/>
    </inkml:context>
    <inkml:brush xml:id="br0">
      <inkml:brushProperty name="width" value="0.05292" units="cm"/>
      <inkml:brushProperty name="height" value="0.05292" units="cm"/>
      <inkml:brushProperty name="color" value="#FF0000"/>
    </inkml:brush>
  </inkml:definitions>
  <inkml:trace contextRef="#ctx0" brushRef="#br0">14155 11118 124 0,'-3'0'49'0,"0"-3"-38"0,0 3 21 16,3 0 9-16,-2 0 9 15,-1 0 6 1,0 0-2-16,0-2 0 0,0-1-30 16,0 3 4-16,3-3 0 0,0 1-4 15,3-4 0-15,3 1-11 16,5-6-3-16,7-2-4 16,6-3 1-16,6 0-4 15,3 1 0-15,-4-1-3 16,1 8-1-16,0 2-1 0,0 9-2 15,-4 8 0-15,-5 5 0 16,-6 5 3-16,-6 3 0 16,-9 5 3-16,-6 5 3 15,-6 6 0-15,-3 2 0 16,-5 0-1 0,-1 1 0-16,-3-6 0 15,0-3 0-15,0 1-5 16,3-6 1-16,4-8 2 15,2-3 1-15,3-2-1 16,3-3-2-16,6-2 5 16,0 0 1-16,9-3 0 15,6-3-1-15,9-3-1 0,5-2 0 16,4 0-2-16,3-2 1 16,0 2-2-1,-1-3 2-15,-2 3-2 16,-3 0-1-16,-3 3-2 0,-3-1-1 15,-4 1-14-15,-2 2-4 16,-3-2-60-16,0 0-26 16,-3-3 55-16,-3-3 26 15</inkml:trace>
  <inkml:trace contextRef="#ctx0" brushRef="#br0" timeOffset="2">17445 10972 288 0,'-3'-2'110'0,"3"4"-86"0,0-2 2 0,0 0-5 16,3 8-3-16,2 3 1 15,4 2-2-15,0 6 0 16,0 2-9-16,6 0 15 0,0 0 6 15,3 0-10-15,3 0-5 16,0 1-7-16,2-1-2 0,1 0-3 16,0 3 1-1,0 0-35-15,0-3-16 16,-4 0 25-16,-5-5 13 0</inkml:trace>
  <inkml:trace contextRef="#ctx0" brushRef="#br0" timeOffset="3">18129 11025 336 0,'0'0'126'0,"-3"0"-98"0,-6 5-5 0,3 1-9 16,-6 4-5-16,-6 4 5 15,-5 4 14-15,-7 1 7 16,-3 2-18-16,3 0-1 0,1 3-1 16,-1 0-8-16,0 2-2 15,3 1-14-15,1-1-7 16,2-2-55-16,3 0-24 15,3-6 47-15,0-2 24 16</inkml:trace>
  <inkml:trace contextRef="#ctx0" brushRef="#br0" timeOffset="4">17757 11284 244 0,'3'-5'93'0,"-3"5"-72"0,3 0 16 16,-3 0 4-1,0 0-7-15,0 5 1 0,0 6-3 16,0 5 2-16,0 8-18 0,0 5 6 0,3 5 2 16,0 1-8-16,3 2-2 15,0 0-6-15,3 0-3 16,-3 2-7-16,3 4-1 15,-3-1-76-15,0 0-32 16,-9-4 54-16,-3-15 28 16</inkml:trace>
  <inkml:trace contextRef="#ctx0" brushRef="#br0" timeOffset="5">14215 14123 196 0,'-6'3'74'0,"3"0"-58"0,-6 2 23 0,6-2 4 16,0 2 7-16,0-2 7 16,0-1-7-16,0 1-3 15,0-3-26-15,3 0-4 0,3-3-2 16,3-2-6-16,6-6-3 16,3 1-1-16,6-3-1 15,0-1-2-15,-1 6 1 16,1 3-4-16,0 2 0 15,-3 9-1-15,-3 4 0 16,-3 9 2-16,-3 10 0 16,-6 0 0-16,-3 3 0 15,-6 5 0-15,-6 5 2 0,-6 3-1 16,-3 0-1 0,-3-2-2-16,0-4 1 0,4-4 3 15,2-6 3-15,0-5 2 16,6-6 1-16,3-2 2 31,0-6 1-31,3-2-3 16,6 0 0-16,6-5-3 0,3-3 0 0,9 0-1 15,3-3 2-15,6 3-3 16,-1-5 0-16,4 2-1 16,3 1 1-16,0-1-2 15,-1 0 2-15,1 3-2 16,-3-2 2-16,-3 2-7 15,-6-3 1-15,-4 1-6 32,-2-1-1-32,0 0-42 0,-3-2-15 15,-3 0-103-15,-3-6-44 0,-3-5 111 16</inkml:trace>
  <inkml:trace contextRef="#ctx0" brushRef="#br0" timeOffset="7">17662 14060 316 0,'-3'-8'118'0,"3"5"-92"0,3 3 8 0,-3 0 0 16,0 0-20-16,0 8-5 16,0 8 17-16,-3 11 6 15,-3 7-15-15,0 11 6 0,0 5 4 16,-3 6-11-16,3-1-3 15,3 1-8-15,0-6-2 16,0-5-3-16,0-5-1 16,0-6-6-16,0-7 0 15,3-3-17-15,0-9-4 16,-3-4-8-16,3-6-3 16,0-7-93-1,0-9-40-15,0-10 88 16</inkml:trace>
  <inkml:trace contextRef="#ctx0" brushRef="#br0" timeOffset="8">17641 14155 288 0,'0'-37'107'0,"0"24"-83"0,3-6 8 15,0 14 1-15,0 0 5 16,-3 0 7-16,0 2-11 15,0 3-3-15,3 3-18 16,3 4-3-16,3 12-3 0,3 7 8 16,3 9 2-16,2 5-2 0,7 7 1 15,3 6-5-15,0 3-1 16,3-1-2-16,-1-5 0 16,1-2 0-16,0-11 0 15,-3-8 2-15,-1-8 1 16,1-7-3-16,3-12-3 15,-3-15 0-15,-3-16-1 16,-4-16-5-16,-2-8 1 16,-6-2 0-16,-6-6 2 15,-6 2-1-15,-3 4-1 16,0 5 3-16,-3 5 0 16,0 2-6-16,0 12 0 15,3 7-12-15,0 3-3 0,0 5-70 16,3 5-30-16,3 6 61 15,3 0 31-15</inkml:trace>
  <inkml:trace contextRef="#ctx0" brushRef="#br0" timeOffset="9">14155 15700 300 0,'-14'-2'112'0,"5"-1"-87"0,-3 0 20 0,9 1 1 16,0-1 0-16,0-2 4 15,3-3-16-15,6-3-6 16,6 1-16-16,8-3-5 0,4-1-1 16,6 4-3-16,0-1-2 15,3 3 0-15,-4 8-1 16,-2 3-5-16,-3 7-1 15,-3 6-2-15,-6 11 0 16,-9 7-2-16,-6 6 1 16,-6 10 5-16,-9 3 4 0,-6-3 3 15,-6-2 3-15,-3 2 3 16,-2-7 2-16,-1 2-1 16,0-6 1-16,3-4-4 15,4-6 1-15,5-5 6 16,3-6 3-16,6-2 0 0,3-6 2 15,9-4-8-15,12 2-4 16,3-6-2 0,9-4-1-16,8-1 0 15,1-2 0-15,3 5-2 0,-3 0 1 16,-1 5-4-16,-5-5-2 16,-3 3-9-16,-3 2-5 15,0 0-38 1,-4 1-14-16,-2-4-35 0,0 1-14 15,-3-3 60-15,3-8 32 16</inkml:trace>
  <inkml:trace contextRef="#ctx0" brushRef="#br0" timeOffset="11">17581 15494 384 0,'-17'-5'143'0,"17"-3"-112"0,-3 2 5 0,3 6-6 16,3 3-18-16,3 2-2 0,2 1 7 15,1 7 4-15,3 5-11 32,6 1 5-32,0 2 3 0,3 3-8 0,0 2-1 15,2 1-7-15,1-1-2 16,-3-2-16-16,0 0-4 15,0-8-52-15,-3-3-22 16,0 0 48-16,-1-7 23 16</inkml:trace>
  <inkml:trace contextRef="#ctx0" brushRef="#br0" timeOffset="12">18108 15510 368 0,'-3'-3'140'0,"3"1"-109"0,-3 4-6 16,3 1-12-16,-3 7-14 15,-3-2-1-15,-3 3 18 0,-2 5 9 16,-4-3-12-16,-3 3 11 0,-3 2 5 0,-9 1-13 16,6 2-6-1,-2-2-22-15,2 2-7 0,0 0-59 31,3-2-24-31,3-4 52 16,3 1 28-16</inkml:trace>
  <inkml:trace contextRef="#ctx0" brushRef="#br0" timeOffset="13">17814 15809 332 0,'0'-8'123'0,"0"5"-95"0,3 3 3 16,-3 0 20-16,-3 11-2 15,0 5-10-15,0 10-5 16,-3 9-20-16,0-1-2 0,0 0 1 31,3 6-7-31,3-3-1 16,0 3-8-16,3-6 0 0,0 3-43 15,3-2-17-15,-3-9 30 16,-3 1 16-16</inkml:trace>
  <inkml:trace contextRef="#ctx0" brushRef="#br0" timeOffset="14">14194 12623 232 0,'-3'-5'88'0,"3"2"-69"0,-3 1 15 16,3 2 1-16,0-3 4 0,0 0 5 15,0 1 3-15,0-4 1 16,0 1-26-1,3-3 0-15,6 0 0 0,3 0-6 16,6-2-1-16,6-1-5 0,-4 1-1 16,1-1-5-16,3 0-3 0,-3 6 0 15,3 0-1-15,0 5-3 16,-4 0 0-16,-2 5-3 16,0 3 1-16,-6 5-2 15,-6 8 2-15,-6 9 5 16,-9 7 2-16,-6 5 0 15,-3 3 1-15,-5 0-2 16,-4 0-1-16,0-5 1 16,0-1 1-16,0-4-1 15,4-1 2-15,-1-2-2 16,3-3 2-16,6-3 0 16,0-4 1-16,6-7 9 15,0-1 3-15,3-4-3 16,3-2-3-16,9-3 1 15,3-2 0-15,6 0-5 0,3-3-2 16,3 0-2-16,0 0 1 16,2 5-2-16,-2 0-1 15,0 1-2-15,0-1 1 16,-3 3 1-16,0-3 2 16,0 0-12-16,-4-2-6 0,1 0-13 15,0-1-7-15,0-2-67 16,0-2-30-16,-3-4 69 31,0-1 35-31</inkml:trace>
  <inkml:trace contextRef="#ctx0" brushRef="#br0" timeOffset="16">17602 12462 228 0,'0'-8'88'0,"0"5"-69"0,0 1 24 16,0 2 7-16,0 0-15 15,0 0-5-15,0 5-6 16,0 6-1-16,0 7-13 16,0-2 21-16,-6 34 11 0,-3 6-13 0,0 5-4 15,1-6-11-15,2 1-4 16,0-9-3-16,0-4-2 16,3-4-3-16,-3-4 1 15,3-6-11-15,0-3-4 16,3-4-47-16,0-7-19 15,-3-1-26-15,3-4-9 16,0-10 60-16,3-2 28 16</inkml:trace>
  <inkml:trace contextRef="#ctx0" brushRef="#br0" timeOffset="17">17623 12504 312 0,'0'-16'118'0,"3"14"-92"0,-3-1 13 16,0 3-2-16,0 0 0 16,3 0 2-16,-3 0-17 15,3 3-5-15,3 5-11 16,3 8 3-16,0 10 3 0,3 14 0 15,3 7 1-15,2 6-5 16,4-3-3-16,0-2 0 16,0-6-1-16,3-2 0 15,0-5 2-15,2-4-1 16,-2-4 2-16,0-6 0 16,-3-5 1-16,0-6 0 0,0-7 0 15,-4-8 0-15,1-9 2 16,0-4-1-16,3-11 0 15,-9-8-3-15,-3-11-1 16,0-5-1-16,-3-2 2 16,-3 7-5-16,0 3-1 15,-3 8 0-15,0 3 0 16,0 7 0-16,-3 3 2 16,0 6-8-1,0 2-1-15,0 3-62 16,0 5-29-16,0 8 50 15,3 0 24-15</inkml:trace>
  <inkml:trace contextRef="#ctx0" brushRef="#br0" timeOffset="18">14301 5006 288 0,'-15'-5'107'15,"15"2"-83"-15,-3 6 24 0,6-6 4 0,-3 0-12 16,3-2-1-16,3-3-9 16,6 0-4-16,3-8-14 15,3 0-3-15,3 1 1 0,3-1-8 16,-1 5-1-16,4 3-1 15,0 3 0-15,0 8-7 16,-6 4 0-16,-6 9 1 0,-7 8 1 0,-8 13 3 16,-8 8 3-16,-7 0 2 15,-6 3 1-15,0 2 0 16,-6-5 0-16,3 0 2 16,-2-8 1-16,2-5 1 15,-3-3 2-15,12-8-1 16,-3-2 2-16,9-4 5 15,0-4 2-15,6 2-9 16,3-5-3-16,15-3 5 16,6-2-5-1,3-3 2-15,6 0-4 0,2 0-3 16,4 5 0-16,0 1-1 31,-3-1 0-31,-4 3 0 0,1 0 0 16,-6 2 0-16,0-4 0 15,-6-1 0-15,-4 0-7 16,-5-2-3-16,0 0-14 16,-6-1-7-16,-3-2-53 15,0 0-20-15,0-2 54 16,-6-1 26-16</inkml:trace>
  <inkml:trace contextRef="#ctx0" brushRef="#br0" timeOffset="21">17665 4805 352 0,'-6'-5'132'0,"6"12"-103"0,3-9 1 0,-3 2-8 15,3 2-9-15,3 4 2 16,6-1 14-16,0 3 19 16,2 5-25-16,4 3 2 15,3 5-16-15,3 6-3 16,0-1-4-16,-6-2-4 16,2 2 1-16,-2-4-8 15,3-1 5-15,-3 0-5 16,-3-5-68-16,0-3-30 0,-3-2 54 15</inkml:trace>
  <inkml:trace contextRef="#ctx0" brushRef="#br0" timeOffset="22">18266 4826 348 0,'-9'3'132'0,"9"-3"-103"0,-9 5 7 0,3-2 23 15,0 5-36-15,-12 2 34 16,1 3-33-16,-13 9 7 16,3-1-18-16,-6 8-14 15,9 3 0-15,-5-1-65 16,5-2 37-16,-6-2-44 15,12-1 43-15</inkml:trace>
  <inkml:trace contextRef="#ctx0" brushRef="#br0" timeOffset="23">17945 5101 408 0,'3'0'154'0,"-3"0"-120"0,0 13-3 0,-9 1-8 16,9 4-2-16,-6 17 5 15,3-1-6-15,-3 0 1 16,3 1-12-16,-3 4-60 16,3-2 27-16,3 6-46 15,3-4 40-15</inkml:trace>
  <inkml:trace contextRef="#ctx0" brushRef="#br0" timeOffset="24">14408 8088 372 0,'-26'-5'140'0,"23"0"-109"0,-6-1 11 0,6 1-1 0,0 3-5 16,3-4 0-16,0-4-11 15,6-1-2-15,0-5-14 16,6-2 1-16,8-4 3 0,10 4-7 15,6-6-1-15,9 0-3 16,-1 8 1-16,-2 14-4 16,-6-1-2-16,-4 16-1 15,-8 17 0-15,-15 9 5 16,-12 14 1-16,-15 13 2 16,-12 0 0-16,-8 3 0 15,-4-5 2 1,0-3 1-16,4-3 3 15,8-5-1-15,-6-8 2 0,12-6-2 0,-2-7 2 16,11-5 0-16,-3-9 1 31,12-2-6-31,3-8-4 16,12-8-1-16,3 0 1 0,12-5-1 0,5-1 2 16,10 1-4-16,3-3 0 15,-4 5-4-15,1 3 1 16,6 3-7-16,-12-3-3 15,-7 0-10-15,-2 0-3 16,-3 0-51-16,-6-3-22 16,-3 1-43-16,0-6-16 15,0-3 86-15,-3-2 39 16</inkml:trace>
  <inkml:trace contextRef="#ctx0" brushRef="#br0" timeOffset="27">17522 7845 420 0,'-9'-5'156'0,"15"2"-121"0,-12 0-3 16,12 6-11-16,3-3-5 15,3 5 4-15,0 6 3 16,6 5 1-16,2 5-13 15,1 5 0-15,3-2 0 0,3 3-6 0,-3 2-1 16,2-3-2-16,-5-2-2 16,0 0-8-16,0-3-3 15,-3-3-54-15,3-4-21 16,-4-9 43-16,13-8 22 16</inkml:trace>
  <inkml:trace contextRef="#ctx0" brushRef="#br0" timeOffset="28">18180 7821 488 0,'-21'5'181'0,"15"11"-141"0,-9 5-13 0,6-2-15 16,-6-3-6-16,-3 5 6 0,-5 3 0 15,-1 0 3-15,-3-3-8 16,-3 0-26-16,6-3-12 0,-2 1-65 15,2 0-25 1</inkml:trace>
  <inkml:trace contextRef="#ctx0" brushRef="#br0" timeOffset="29">17840 8083 508 0,'-9'-3'189'0,"12"14"-147"0,3 15-16 15,-3-10-16-15,0 21-3 16,-3 16 4-16,0 3 4 16,-6 2 4-16,3 3-11 0,-3 5 0 0,6-2-1 0,-3-4-8 15,3-9-4-15,3-12-35 16,3-2-16-16,0-8 29 16</inkml:trace>
  <inkml:trace contextRef="#ctx0" brushRef="#br0" timeOffset="30">14185 6580 340 0,'-9'-24'126'0,"6"19"-98"0,3-13-3 0,9 15-10 15,3-8-3-15,12-5 3 0,3-2 0 16,2-1 4-16,1 1-11 15,3 5-4-15,-3 5-1 0,0 8 0 16,-7 16 1-16,-2 10 0 16,-9 11 0-16,-9 8 2 15,-12 3 1-15,0 5 3 16,-12 5 1-16,-2 0 6 16,-7-2 1-16,6-14-3 15,-3 0 1 1,3-10 0-16,6-8 2 15,7 0-4-15,-1-8 0 0,9-1-8 0,0-7-2 16,18-2-2-16,-1-6 1 16,10-6 0-16,3 1 3 15,6 2-3 1,3 1-2-16,2 2-3 0,-2 0 1 0,0 0-4 16,-4 2-1-16,-8-2-74 31,3 6 43-31,-9-1-24 0,-3 3-81 15,-3-3-36-15,-6-2 91 16,0-8 45-16</inkml:trace>
  <inkml:trace contextRef="#ctx0" brushRef="#br0" timeOffset="32">17456 6384 380 0,'-23'-15'143'0,"26"15"-112"0,0 2 1 0,-3-2-7 32,3 5-11-32,5 1 0 0,4 10 14 0,6 7 8 15,0 7-18-15,0 7 1 0,0-3 0 16,6 0-9-16,-4-5-3 0,1-2-4 31,-3-3-3-31,0-3-4 0,0-5-2 0,-3-6-154 47,0 1 88-47,2-6-44 0,7-7 67 0</inkml:trace>
  <inkml:trace contextRef="#ctx0" brushRef="#br0" timeOffset="33">18102 6358 476 0,'-9'-5'178'0,"9"5"-138"0,-3 8-14 0,0-3-3 0,0 5-18 0,-8 14 9 16,-7 3-4-16,-6-1 2 16,-3 6-7-16,-9 5-3 15,1-5-54-15,-1-6-175 16,6 3 121-16,-3-2-104 15,10-3 124-15,-4 2 45 16</inkml:trace>
  <inkml:trace contextRef="#ctx0" brushRef="#br0" timeOffset="34">17781 6712 512 0,'-6'-7'189'0,"6"7"-147"0,9 31-16 0,-3-10-16 15,-3 14-12 1,-3 15 3-16,-3-2 2 16,3-3 3-16,-3-3-3 0,3-2-4 15,0-3 0-15,0 0-50 0,9-3-20 16,3-2 37 0,-3-8 19-16</inkml:trace>
  <inkml:trace contextRef="#ctx0" brushRef="#br0" timeOffset="38">17757 9342 356 0,'-12'-13'134'0,"12"13"-104"0,-3 3 5 0,3-6-6 16,0 3-17-16,0 8-2 0,-3 8 11 15,-3 16 9-15,-3 23-16 16,-3 19 6-16,-2 8 3 0,-1 3-12 15,3-3-6-15,0 0-6 16,3-10 0-16,0-14 3 0,3-8 1 16,3-16-34-16,3-10-14 15,3-13-29-15,3-8-9 16,0-19-63-16,0-13-29 16,3-14 93-16</inkml:trace>
  <inkml:trace contextRef="#ctx0" brushRef="#br0" timeOffset="39">17721 9417 364 0,'6'-30'134'0,"-9"22"-104"0,3 1 12 0,0 7-4 16,6 0-19-16,-3 0-3 16,9 5 1-16,3 13 3 15,3 22-10-15,3 24 3 0,3 7 3 16,5 3-4-16,-2 3-2 15,0 0-5-15,0-14-2 16,-1-5 1-16,1-15 2 16,3-6 3-16,3-16 2 15,2-16-1-15,1-16 1 16,6-20-4-16,-6-9-2 16,-1-13 2-16,-8-5 0 15,-3-11-3-15,-12-5-3 16,0 11-3-16,-12 4 1 15,6 6-10-15,-9 8-3 16,0 3-68-16,3 8-30 16,3 5 57-16,0 10 27 0</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1:00:29.400"/>
    </inkml:context>
    <inkml:brush xml:id="br0">
      <inkml:brushProperty name="width" value="0.05292" units="cm"/>
      <inkml:brushProperty name="height" value="0.05292" units="cm"/>
      <inkml:brushProperty name="color" value="#FF0000"/>
    </inkml:brush>
    <inkml:context xml:id="ctx1">
      <inkml:inkSource xml:id="inkSrc5">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19-11-28T01:00:40.519"/>
    </inkml:context>
  </inkml:definitions>
  <inkml:trace contextRef="#ctx0" brushRef="#br0">14730 11099 1036 0,'0'0'23'0,"0"0"5"0,0 0 0 0,0 0 1 0,0 0-29 0,0 0 0 0,0 0 0 0,0 0 0 16,-6 3 57-16,6-3 6 0,0 0 1 0,0 0 0 15,0 0 0-15,0 0 0 0,0 0 0 0,0 0 0 16,-6 3-52-16,6-3-12 0,0 0 0 0,0 0 0 15,-6 2 54-15,6-2 8 0,0 0 2 0,0 0 0 0,0 0 0 0,0 0 0 16,0 0 0-16,3-5 0 0,-3 0-52 16,3-1-12-16,-3 4 0 0,3-4 0 0,-3 1 0 0,3 0 0 15,6 0 0-15,-3-1 0 0,3-2 54 0,0 3 8 16,0-3 2-16,0-3 0 16,2 4-103-16,4-1-20 0,0-3-4 0,3 3-1 0,0-2 103 0,-3 2 20 15,3-3 4-15,3 3 1 0,-1 3-52 0,1 2-12 16,-6 0 0-16,0 3 0 0,0 0 0 0,0 3 0 15,-3 0 0-15,0 5 0 0,-1 0 0 0,-2 0 0 16,-3 2 0-16,0 3 0 0,0 1 0 0,-3-1 0 16,0 0 0-16,-6 0 0 0,3 1 0 0,-3-1 0 0,0 0 0 15,0 0 0-15,-3-2 0 0,-3 2 0 0,-6-2 0 16,1-1 0-16,5 1 0 0,-3-1 0 0,-6-2 0 0,3 3 0 16,0-6 54-16,3 0 8 0,3 1 2 0,0-1 0 31,0 0-103-31,4 1-20 0,-4-4-4 0,3-2-1 0,0 0 103 0,6 0 20 0,0 0 4 15,0 0 1-15,0 0-52 0,0 0-12 0,0 0 0 0,0 0 0 32,6-2-48-32,3 2-13 0,-1 0-3 0,7-3 0 0,0 3 52 0,3 0 12 0,-3 3 0 0,3 2 0 15,0 3 0-15,3 0 0 0,-4-3 0 0,-2 6 0 16,3 2 0-16,-3-3 0 0,0 4 0 0,-3-1 0 16,-3 0 0-16,-3-2 0 0,0-1 0 0,-6 4 0 15,0-1 0-15,0 0 0 0,-6-2 0 0,0-1 0 16,-3-2 48-16,-3 3 13 0,0-3 3 0,-3 0 0 15,-3 0 0-15,-3-1 0 0,-2 1 0 0,-1-2 0 16,3-4-52-16,-3 4-12 0,0-4 0 0,4-2 0 0,-4 0 0 0,3 0 0 16,0 0 0-16,3 0 0 0,3 0 0 15,0-2 0-15,3-4 0 0,1 4 0 16,-1-1-100-16,6-2-22 0,0-1-5 0,6-1-1 0</inkml:trace>
  <inkml:trace contextRef="#ctx0" brushRef="#br0" timeOffset="5153.965">14792 14073 691 0,'0'0'30'0,"0"0"7"0,0 0-29 0,0 0-8 0,0 0 0 0,0 0 0 16,0 0 125-16,0 0 24 0,0 0 5 0,6 0 1 0,-6 0-84 0,6-2-17 15,-6 2-3-15,6 0-1 0,-6 0-2 0,0 0-1 16,0 0 0-16,6 5 0 0,0 3-18 0,-6 0-3 16,0 0-1-16,0 2 0 0,-3 6 17 0,0 0 3 15,-3 0 1-15,-3 0 0 0,3 0 1 0,-3-1 0 16,1-1 0-16,2 2 0 0,-6-1-36 0,6-1-11 16,-3-4 0-16,6 4 0 0,-6-4 16 0,6 1-4 15,3-11-1-15,0 0 0 0,0 0-1 0,-3 8 0 16,3-8 0-16,0 0 0 0,0 0 2 0,0 0 0 15,0 0 0-15,9 5 0 0,3-2 14 0,-3-1 3 16,3-4 1-16,-1 2 0 0,4-3-30 0,0 0-8 16,-3 1-1-16,3-1 0 0,0 0 9 0,0 1 0 0,0-4 0 0,0 6 0 15,-6 0 0-15,8 0 0 0,4-2 0 0,0 2-8 16,0-3 8-16,-6 3 0 0,0 0 0 0,-3 0 0 31,5 0-48-31,-5 0-4 0,-3 0 0 0,3-3-572 0,0 1-115 0</inkml:trace>
  <inkml:trace contextRef="#ctx0" brushRef="#br0" timeOffset="5410.279">15096 14089 864 0,'0'0'76'0,"0"0"-60"0,0 0-16 0,0 0 0 0,0 0 131 0,-3 5 23 16,0 3 5-16,3 3 1 0,-3 2-77 0,0 3-15 16,0 3-4-16,-3-1 0 0,3 3 25 0,-3 6 5 15,-3-1 1-15,0 1 0 0,6 2-27 0,-3 0-4 16,-2 0-2-16,5 0 0 0,0-5-32 0,3 0-6 16,-3-3-2-16,0 0 0 0,3-3-14 0,0-2-8 15,0-2 10-15,0-1-10 16,-3-5-100-16,3 0-27 0</inkml:trace>
  <inkml:trace contextRef="#ctx0" brushRef="#br0" timeOffset="10230.716">14754 15610 1173 0,'0'0'52'0,"0"0"11"0,0 0-51 0,0 0-12 0,0 0 0 0,0 0 0 16,0 0 64-16,0 0 9 0,0 0 3 0,0 0 0 15,0 0-6-15,0 0-1 0,0 0 0 0,0 0 0 16,3 6-14-16,-3 2-3 0,3 0-1 0,0 2 0 0,-3 1-10 0,0 2-1 15,3 3-1-15,-6 2 0 0,3 1-5 0,-3-3-1 16,0 2 0-16,0 1 0 0,0-3-1 16,3 0-1-16,-6-3 0 0,3 0 0 0,0-2-8 0,3-3-2 15,-3-1 0-15,3-1 0 0,-3 2-8 0,3-8-1 16,0 0-1-16,0 0 0 0,0 0-11 0,0 0 10 16,0 0-10-16,0 0 10 0,0 0-10 0,0 0 0 15,0 0 0-15,9-6 8 0,0 6-8 0,-3-5 0 16,3 2-10-16,0 1 10 0,2-1-16 0,-2 1 2 15,3-1 1-15,-3 3 0 0,3 5 13 0,0-2-12 16,0-1 12-16,0 1-12 0,3 2 12 0,0 3-9 16,-3 0 9-16,2 0-8 0,-2 0 8 0,0 0 0 15,0 3-9-15,0-3 9 0,-3 0 0 0,0 2 0 16,3 1 0-16,-3-1 0 0,-6-2 0 0,3 3 0 0,0-1 0 0,-3-2 0 16,-3 3 0-16,-6 0 8 0,3-1 0 0,-6 1 0 15,0-1 2-15,-3 1 0 0,0 2 0 0,-3-2 0 16,-3-3-2-16,0 0 0 0,1-1 0 0,-1 1 0 15,0 0-8-15,0 3 0 0,0-6-12 0,3-2 12 16,-3 2-28-16,3-2 3 0,4-1 0 0,-4-2 0 31,0 0-27-31,0-2-4 0,6 2-2 0,-3-3-577 0,3-2-115 0</inkml:trace>
  <inkml:trace contextRef="#ctx0" brushRef="#br0" timeOffset="10488.036">14727 15616 1324 0,'0'0'118'0,"0"0"-94"15,-3-6-24-15,3 6 0 0,0 0 155 0,0 0 26 16,6-5 6-16,0 2 1 0,-6 3-128 0,9-2-26 15,3-1-5-15,0 3-1 0,2 3 1 0,4-3 0 16,0 0 0-16,3 0 0 0,3 0-9 0,0 2-1 16,2 1-1-16,1-3 0 0,0 0-10 0,-3 0-8 15,0-3 9-15,-7 3-9 0,4 0-11 0,0-2-8 0,-6-1-1 0</inkml:trace>
  <inkml:trace contextRef="#ctx1" brushRef="#br0">16051 15319 0,'0'0'16</inkml:trace>
  <inkml:trace contextRef="#ctx0" brushRef="#br0" timeOffset="25000.327">14986 12554 1036 0,'0'0'23'0,"0"0"5"0,6-2 0 0,-6 2 1 0,0 0-29 0,3-8 0 16,3 3 0-16,-3-1 0 0,-3 6 57 0,6-8 6 15,0 0 1-15,0 1 0 0,-3-1 0 0,3 2 0 16,-4 1 0-16,1 0 0 0,3-1-52 0,-3 1-12 15,-3 5 0-15,6-5 0 0,-3 0 54 0,-3 5 8 16,0-6 2-16,0 6 0 0,0 0 0 0,0 0 0 16,0 0 0-16,-6-2 0 0,3 2 0 0,-3 2 0 0,-2 4 0 0,-4 1 0 15,-6 1-52-15,3 3-12 0,0 0 0 0,-3 4 0 32,3 4-48-32,-6-1-13 0,4 4-3 0,-4 4 0 0,0 1 103 0,3-1 20 0,0 6 4 0,3-3 1 15,3 3-52-15,0-1-12 0,-2 1 0 0,5 0 0 16,0 0 54-16,3-1 8 0,3 1 2 0,3-3 0 15,0 0-42-15,6 0-8 0,0-5-2 0,3-3 0 16,0 1-12-16,5-7 8 0,1 1-8 0,6-5 0 16,0-3 8-16,3 0-8 0,3-6 0 0,-1-2 9 15,1-2-1-15,0-3 0 0,3-1 0 0,-3-2 0 16,-1-5-8-16,-5 2 0 0,0-4 0 0,-3-1 0 16,-3-3 0-16,-6 1 0 0,-3 4 0 0,-6-1 0 0,0-1 32 15,-6 2 5-15,-3-1 1 0,-3 4 0 0,0-2-30 0,-6 0-8 16,-3 2 0-16,-3 3 0 0,-2 0 0 0,-4 3 0 15,3 2 0-15,0 3 0 0,-5 0 30 0,2 3 5 16,3-3 1-16,-3 2 0 0,6 4-7 0,1-1-1 16,2 0 0-16,0 3 0 0,9-2-28 0,3 1 0 15,0-1 0-15,3-1 0 16,6-5-96-16,0 0-26 0,9 5-5 0,3-2-1 0</inkml:trace>
  <inkml:trace contextRef="#ctx0" brushRef="#br0" timeOffset="37247.531">14840 4911 1090 0,'0'0'48'0,"0"0"11"0,0 0-47 0,0 0-12 16,0 0 0-16,0 0 0 0,0 0 61 0,0 0 11 16,0 0 1-16,0 0 1 0,0 0-14 0,0 0-2 15,0 0-1-15,0 0 0 0,0 0-44 0,0 0-13 16,0 0 0-16,6 2 8 0,0 4 16 0,0-6 4 15,3 0 1-15,0 2 0 0,0 1 4 0,3-3 1 16,2 0 0-16,1 0 0 0,0 0-16 0,0 0-3 16,6 0-1-16,-3 0 0 0,0 0 3 0,-3-3 1 15,2 1 0-15,4 2 0 0,-6 0-18 0,0 0 0 0,-3 0 0 0,3 0 0 16,0 0 0-16,-3-6 0 0,-1 12 11 0,-2-6-3 16,0 0-8-16,0 0 8 0,0 0-8 0,-3 0 8 15,3 0-8-15,-3 0 8 0,-6 0-8 0,0 0 8 16,6 2 7-16,0-2 1 0,-6 0 1 0,0 0 0 15,0 0-17-15,0 0-9 0,0 0 1 0,0 0 0 16,0 0 8-16,3 6 12 0,-3-6-2 0,0 0-1 16,-3 7 6-16,0 4 1 0,-3-3 0 0,0 3 0 15,3 2-7-15,-6 5-1 0,0 6 0 0,0 3 0 16,0-1 1-16,0 3 0 0,-2-2 0 0,2-4 0 16,-3 7-9-16,0 1 10 0,0-4-10 0,0-3 10 15,0-1 3-15,3 1 1 0,0-3 0 0,0 1 0 16,0-4 0-16,3-2 0 0,-3 0 0 0,4 2 0 0,2-7-14 15,0 2 8-15,-3 0-8 0,3 1 0 0,3-6 10 0,0-3-10 16,-6 3 10-16,6-8-10 0,3 5 0 0,-3-5 0 16,0 0 0-16,0 0 0 15,0 0-34-15,0 0-13 0,0 0-2 0,0 0-1 16,0 0-105-16,0 0-21 0,0-5-4 0,0-3 0 0</inkml:trace>
  <inkml:trace contextRef="#ctx0" brushRef="#br0" timeOffset="37564.005">14935 5231 806 0,'-6'0'72'0,"3"0"-58"0,0-3-14 0,-3 3 0 15,3-2 141-15,-3 2 26 0,4 0 5 0,2 0 0 16,0 0-109-16,0 0-23 0,0 0-4 0,0 0 0 16,0 0-8-16,8-6 0 0,4 4-1 0,3 2 0 15,3-3 12-15,-3 3 2 0,-3 0 1 0,6-3 0 16,0 3-10-16,2 0-3 0,-2 3 0 0,0 0 0 16,3-3-29-16,-3 0 0 0,-3 0 0 0,0 2 0 15,-1 4 18-15,-2-6 1 0,3 0 0 0,-6 0 0 16,0 0-10-16,0-6-1 0,-3 6-8 0,-6 0 12 15,0 0-12-15,0 0-13 0,0 0 2 0,0 0-867 16</inkml:trace>
  <inkml:trace contextRef="#ctx0" brushRef="#br0" timeOffset="42095.578">15173 7953 172 0,'0'0'16'0,"0"0"-16"16,0 0 0-16,0 0 0 0,0 0 92 0,0 0 16 15,0 0 4-15,0 0 0 0,0 0-85 0,0 0-17 0,9 0-10 0,0 0 12 16,-9 0-12-16,6 0 0 16,0-2 0-16,0 2 0 0,3 0 54 0,-9 0 6 15,0 0 0-15,0 0 1 0,3 0-2 0,-3 0-1 0,9-3 0 16,-3 0 0-16,0 1-6 0,-6 2 0 0,0 0-1 16,6-5 0-16,-3 2 1 0,-3 3 0 0,0 0 0 0,0 0 0 15,6-5 10-15,-3-1 2 0,0 1 1 0,-3 5 0 16,0 0 10-16,6-5 1 0,-6-1 1 0,0 6 0 15,0-8-13-15,0 3-4 0,0 0 0 0,0 0 0 16,-6 2-5-16,0 0-2 0,0 1 0 0,0-1 0 16,0 0-4-16,-3 1-1 0,-3 2 0 0,0 2 0 15,0-2-17-15,-3 0-4 0,0 3-1 0,1 0 0 16,-4 2-7-16,0 3-2 0,0 0 0 0,0 0 0 16,-3 0-8-16,3 2-1 0,1 4-8 0,2-1 12 0,-3-3-12 15,0 4 0-15,6-4 0 0,0 3 0 0,3 1 0 0,6-1 0 16,-3 0 0-16,6 0 0 0,0 1 0 0,3 1-12 15,0-1 12-15,3-1-10 0,9 0 0 0,-3 3 0 16,0-3 0-16,6 3 0 0,6 0-5 0,-1 0-1 16,1-3 0-16,0 3 0 0,-3 2 16 0,3-2-12 15,-3 0 12-15,-1 3-12 0,-5-1 12 0,3 3 0 16,0-2 0-16,-3-1 0 0,-3 1 0 0,-3-3 0 16,0 0 0-16,-3 0 0 0,-3-1 0 0,-3 1 10 15,0 0-2-15,-3-3 0 0,0 1 2 0,-3-1 0 16,-6-3 0-16,0-2 0 0,0 0 28 0,-3 0 6 15,-3-5 0-15,-3 0 1 0,3-3-24 0,1-3-5 16,-4-2 0-16,3-1-1 0,-9-2-15 0,9 3 9 0,0-5-9 16,1 2 8-16,-1-3-8 0,3 0 0 15,6 3 9-15,3-5-9 0,0 3 0 0,3-4 0 0,0 4 0 0,6-3-8 16,6-3-4-16,0-3 0 0,3-2 0 0,3 0 0 16,2-3-4-16,4-2 0 0,0-1-1 0,3-5 0 15,0 6 17-15,0-3 0 0,-4 0 0 0,-2 2 0 16,0 3 0-16,-6 3 0 0,3 0 0 0,-6 5 0 15,0 0 0-15,-3 3 0 0,0 0 0 0,-3 0 0 16,-3 2-20-16,0 1 0 0,0-1 0 0,-3 0 0 16,0 3-121-16,0 1-25 0,0-1-5 15,0 0-1-15</inkml:trace>
  <inkml:trace contextRef="#ctx0" brushRef="#br0" timeOffset="43154.336">15042 6535 230 0,'9'-2'20'0,"-9"2"-20"16,0 0 0-16,0 0 0 0,0 0 56 0,0 0 6 15,6-3 2-15,-6 3 0 0,0 0-53 0,3-3-11 16,6 1 0-16,0-1 0 15,-3 3-28-15,0 0-4 0,3-3 0 0,0 1 0 0,0 2 17 0,-3-3 3 16,-6 3 1-16,9-3 0 0,0 1 86 0,0-4 17 16,-9 6 3-16,9-2 1 0,-1-1 19 0,-2 1 4 15,0-1 1-15,-6 3 0 0,6-5-16 0,0-1-2 16,-3-2-1-16,-3 8 0 0,0 0-7 0,3-2-2 16,-3-6 0-16,0 2 0 0,-3 1-11 0,0 0-2 0,0 0-1 0,0-1 0 15,-3 4-24-15,0-1-5 0,-3-2-1 0,1-1 0 16,-1 1-13-16,-6 3-3 0,3-1-1 0,0 0 0 15,0-2 5-15,-3 5 2 0,-6 0 0 0,6 3 0 16,1-1-19-16,-1 1-4 0,-3 2-1 0,0 3 0 16,0 0-14-16,3 3 11 0,-3-1-11 0,3 1 10 15,1 2-10-15,2 0 0 0,0 3 0 0,3 0 0 16,0 3 0-16,3-4 0 0,3 1 0 0,0-3 0 16,3 3-14-16,3-2 5 0,0 1 1 0,0-1 0 15,6-1 8-15,0-2-12 0,-6-1 12 0,9-5-12 0,6 3 12 16,-4-2 0-16,1-4 0 0,3 1 0 15,3-6 0-15,0 1-12 0,0-4 2 0,-4 1 0 0,1 0 10 0,3-6 0 16,-3 1 0-16,-3-1 0 0,0 0 0 0,-3-2 9 16,3 0-9-16,-3 0 0 0,-1-1 8 0,1 1-8 15,-3 0 0-15,0 0 0 0,-3 0 0 0,0 2 0 16,-3 0 8-16,0 1-8 0,0-3 0 0,-3 5 8 16,0 2-8-16,0 6 0 0,0 0 16 0,0 0-3 15,0 0-1-15,0 0 0 0,-6 0 3 0,3 8 0 16,0 0 0-16,-3 5 0 0,3 6-15 0,0 5 0 15,0 2 0-15,-3 6 0 0,0 2 0 0,6 3 0 16,-3 0 0-16,3 6 0 0,-3-1 0 0,3-2 0 16,0 0 0-16,3-3 9 0,-3-6 19 0,3 1 3 15,-3-3 1-15,0 0 0 0,6-5-32 0,0 0 8 16,-3-6-8-16,0-2 0 0,0 0 0 0,3-3 0 16,-6-5 0-16,3 0 0 0,-3-8 0 0,0 0 0 15,0 0 0-15,0 0-803 0,0 0-161 0</inkml:trace>
  <inkml:trace contextRef="#ctx0" brushRef="#br0" timeOffset="44332.091">14382 9565 403 0,'0'0'36'0,"0"0"-36"16,-3 2 0-16,0 1 0 0,-3 0 188 0,6-3 32 0,0 0 5 0,0 0 2 15,-3-3-106-15,3 3-21 0,0 0-4 0,0 0 0 16,0 0-25-16,0 0-5 0,-6-3-1 0,6 3 0 15,0-5-1-15,0 5-1 0,0 0 0 0,0-8 0 16,-3 0-40-16,3 3-8 0,0 5-2 0,3-11 0 16,0-2 3-16,0 2 0 0,3-2 0 0,0 3 0 15,0-1-16-15,0 3 0 0,2-2 0 0,1-1-10 16,0 0 10-16,0 3 14 0,0 1-3 0,3 1-1 16,3-2-10-16,0 6 0 0,-3-1 0 0,3 3 0 15,0 5 0-15,-4 1 0 0,-2 2 0 0,3-1 0 16,-3 4 0-16,0 5 0 0,-6 2 0 0,-3 4 0 15,0-4 8-15,0 6-8 0,-3 0 12 0,-6 0-4 0,-3-3-8 16,0-3 10-16,3 1-10 0,1-3 10 0,-1 0-10 0,0-1 8 16,0-1-8-16,0-1 8 0,-3-3-8 0,3-2 0 15,3-5 9-15,6-3-9 0,0 0 11 0,0 0-3 16,0 0 0-16,0 0 0 0,0 0-8 0,6 3-11 16,3-3 3-16,3 0 0 0,3 0 8 0,-3 0-10 15,3 0 10-15,-1 5-10 0,4-2 10 0,0 2 0 16,3 5-9-16,0 1 9 0,-3 0 0 0,2-1-11 15,-2 1 11-15,-3 5-8 0,-3 0 8 0,0-1 0 16,-3-1 10-16,-3 4-10 0,-3 6 45 0,-6-3 3 16,0-2 1-16,0 2 0 0,-6-5 3 0,0 0 1 15,-6-1 0-15,0 1 0 0,0 0-9 0,-2 0-3 16,-4-8 0-16,0 3 0 0,-3-3-31 0,0-3-10 16,0 3 0-16,1-3 0 0,-4-5 9 0,3 0-9 15,3 0 0-15,0 0 9 0,4 0-9 0,-1 0 0 0,3-5 0 16,6 0-11-1,0-1-49-15,3-2-9 0,0-2-3 0,6 2 0 16,3 2-125-16,3-1-26 0,6-17-5 0,6 5 0 0</inkml:trace>
  <inkml:trace contextRef="#ctx0" brushRef="#br0" timeOffset="44733.019">15048 9583 864 0,'-9'-8'76'0,"9"8"-60"0,0-8-16 0,0 8 0 0,-3-5 124 0,-2 0 21 16,-1-1 5-16,3 1 1 0,3 5-35 0,-6-5-6 16,-3-6-2-16,0 6 0 0,6 2-25 0,-6 6-6 15,-3 0-1-15,0 2 0 0,3 3-5 0,-3 0-2 16,3 5 0-16,0 0 0 0,-3 1-48 0,4 1-9 15,-4 9-3-15,3 0 0 0,0 0-9 0,0 2 0 16,3 3 0-16,6 0 8 0,-3-2-8 0,6 2-16 16,-3-2 4-16,6 2 1 0,3 0 11 0,3-3 0 15,0-5-9-15,2-2 9 0,4-1 0 0,6-7 0 16,-3-3 0-16,0-3 0 0,6-2 11 0,-1-6-3 16,-2-7-8-16,3-6 12 0,0-5 23 0,-3-3 4 15,2-3 1-15,-5-2 0 0,-3-3-17 0,0 3-3 16,-6 0-1-16,-3-3 0 0,-3-2-5 0,-6 2-1 0,-3-2 0 15,-3 2 0-15,-3-2 24 0,-6 2 5 0,0 3 1 0,-3 2 0 16,0 9-16-16,1-1-3 0,-7 9-1 0,3-1 0 16,0 1-23-16,0 2 0 0,-3 5 0 0,7-2 0 15,2 0-79 1,0 2-13-16,0 3-4 0</inkml:trace>
  <inkml:trace contextRef="#ctx0" brushRef="#br0" timeOffset="62376.771">21228 6334 1242 0,'-3'-8'55'0,"0"6"11"0,0-4-53 0,0 1-13 16,3-3 0-16,0 0 0 0,-6 0 35 0,3 0 4 15,3 3 1-15,-6-6 0 0,0 6-14 0,0 0-2 16,3-1-1-16,-3 4 0 0,3-3 23 0,-3 5 5 16,-3 2 1-16,0 1 0 0,3-1-16 0,0 4-4 0,-6 4 0 15,4 4 0-15,2 1-10 0,-3 7-2 0,0 4-1 0,0 1 0 16,0 4 0-16,6-2 0 0,-3 6 0 0,6-3 0 15,-3-1 53-15,0 4 12 0,0-6 1 0,0 0 1 32,3-3-107-32,0 1-22 0,3 2-4 0,-3-5-1 0,0-3 48 0,0 0 0 0,0 3 8 0,0-3-8 15,0-5 0-15,0 0-19 0,-3-6 3 0,3-2 0 32,0-8-117-32,0 0-23 0,0 8-5 0</inkml:trace>
  <inkml:trace contextRef="#ctx0" brushRef="#br0" timeOffset="62560.928">20933 6630 1036 0,'-12'-5'92'0,"9"5"-73"0,-3 0-19 0,0-2 0 0,3-1 289 0,-3 3 55 15,3-3 10-15,3 3 2 16,0 0-328-16,0 0-65 0,9-5-14 0,0 2-2 16,-9 3 71-16,6-2 14 0,9-1 4 0,0-2 0 0,-3 2-36 0,6 0 0 15,0-2 0-15,2 2 0 0,-2 1 0 0,3-1 0 16,0-2 0-16,0 0 0 15,0 5-41-15,-4-6-12 0,4 4-3 0,0-4-578 16,-3 4-116-16</inkml:trace>
  <inkml:trace contextRef="#ctx0" brushRef="#br0" timeOffset="63193.233">21302 6535 1861 0,'-3'6'40'0,"0"-6"9"0,-3 5 2 0,3 0 2 0,0 3-42 0,0 3-11 16,-3-1 0-16,3 3 0 0,9 1 0 0,-3-1 0 0,-9 0 0 0,3 3 8 15,3 3 7-15,0-6 1 0,-3 3 0 0,0-3 0 16,3-3 9-16,-3 1 3 0,0-3 0 0,0 0 0 16,-2-3-13-16,5 0-3 0,-3-2 0 0,0 0 0 15,0-1-12-15,0 1 0 0,3-3 0 0,0 0 0 16,0-3 11-16,-3 1-1 0,-3-4 0 0,6-1 0 16,3 1 5-16,0-2 1 0,-6-2 0 0,6 2 0 15,3-5 8-15,-3 2 1 0,0 0 1 0,0 1 0 16,0 5-26-16,-1-9-14 0,1 6 2 0,3 0 0 15,3 0 12-15,0 3-9 0,0-3 9 0,0 3-8 16,0 5 8-16,0-5 0 0,0 5-9 0,0-3 9 16,0 3-13-16,3 0 1 0,-3 0 1 0,-3 3 0 15,5-3-65-15,-5 0-14 0,3 2-2 16,-3-2-1-16,0-2-53 0,-6 2-10 0,9 2-3 16,-3 1 0-16,0-3-25 0,-6 0-4 0,0 0-2 15,0 0 0-15,0 0 99 0,0 0 20 0,0 0 4 16,0 0 1-16,0 0 154 0,0 0 32 0,0 0 5 0,0 0 2 0,0 0-2 0,0 5 0 15,0-5 0-15,6 6 0 0,-6-1-29 0,3 3-5 16,3-3-2-16,0 0 0 0,-3 3-15 0,0 0-3 16,-3-8-1-16,9 6 0 0,-3-1-14 0,3 0-4 15,-3 0 0-15,0-2 0 0,0 2-24 0,2 1-6 16,1-6-1-16,-3 0 0 0,3-3-4 0,0 0-1 16,-3 1 0-16,0-4 0 0,3 4-4 0,-3-4-2 15,0 1 0-15,0 3 0 0,-6-6-2 0,3 2-8 16,-3-2 12-16,3 3-4 0,-3 5-8 0,3-5-9 0,-6-1 9 15,0 1-13-15,3 5 13 0,-3-5 0 0,-3 2 0 16,6 3-9-16,-3 0 9 0,-3 0-10 0,-3 3 10 0,0 2-10 16,0 0 10-16,3 1-13 0,3-1 5 0,-6 3 8 15,6 3-12-15,-3-3 12 0,3 2-10 0,1-2 10 16,2 0 0-16,0 3 0 0,2-1 11 0,1-2-3 16,3 0 0-16,-3-3 1 0,0 1 0 0,3-1 0 15,3 3-9-15,-3-3 0 0,3 3 0 0,0-5 0 16,0-1 0-16,0-2 0 0,0-2 0 0,0-1-11 15,0 0-47-15,3-2-10 16,-3-5-1-16,-1 4-520 0,-2-2-104 0</inkml:trace>
  <inkml:trace contextRef="#ctx0" brushRef="#br0" timeOffset="63541.329">21695 6625 1440 0,'0'0'64'0,"0"0"12"0,0 0-60 0,0 0-16 0,0 0 0 0,0 0 0 0,0 0 72 0,0 0 12 16,0 5 3-16,0-5 0 0,0 8-33 0,3-2-6 15,3-1-2-15,3 3 0 0,3-5-4 0,0-1-1 16,-3 4 0-16,0-6 0 0,5 0-21 0,-5 0-4 16,3 0 0-16,-3-6-1 0,0 4-7 0,0-1 0 15,0-2-8-15,-3 2 12 0,0-2-12 0,0-1 11 16,-3 1-11-16,0 0 10 0,0 0-10 0,-3-1-17 16,-3-2 4-16,3 3 1 0,0 5 4 0,-3-5 8 15,-3-1-13-15,0 1 5 0,-3 2-9 0,0 3-2 16,0-5 0-16,-3 5 0 15,6 0-10-15,-3 3-3 0,-3 2 0 0,4 0 0 0,-7 3 19 0,3 0 3 0,0 3 1 16,6-3 0-16,-3 2 9 0,0 1 0 0,6 0 8 16,0-3-8-16,6 2 28 0,-3 1 0 0,-3-1 1 0,6 1 0 15,3 2 4-15,0-2 1 0,-3-1 0 0,3-4 0 16,0 1-16-16,3-1-3 0,3-1-1 0,0-2 0 16,-1-1 6-16,1 1 2 0,6 0 0 0,-3-1 0 31,0-7-51-31,3 2-11 0,-3 1-1 0,3-4-600 0,-1-2-120 0</inkml:trace>
  <inkml:trace contextRef="#ctx0" brushRef="#br0" timeOffset="63926.43">22156 6287 633 0,'0'0'56'0,"0"-6"-44"16,-3 1-12-16,3-3 0 0,-3 0 137 0,3 3 26 16,0 5 5-16,0 0 0 0,-3-3-65 0,3 3-14 15,0 0-2-15,-5 0-1 0,-1 0-5 0,0 3-1 16,0 2 0-16,-3 3 0 0,0 0-23 0,0 3-5 15,-3-1 0-15,3 6-1 0,0 8-28 0,-3-3-6 0,3 5-1 16,-3 1 0-16,0 2 16 0,1 3 2 0,2-8 1 0,6 5 0 16,-3 2-3-16,3-2-1 0,0-2 0 15,3-3 0-15,0 0-11 0,6-6-3 0,0 3 0 0,0 0 0 16,6-5-17-16,-4 3 0 0,4 2 0 0,0-5 0 16,6-3 0-16,0-2-14 0,0-3 1 0,0-3 0 31,-6 0-30-31,2-7-5 0,7-4-2 0,0 1 0 0,-3 0-131 15,0-3-27-15</inkml:trace>
  <inkml:trace contextRef="#ctx0" brushRef="#br0" timeOffset="64121.629">22406 6535 1861 0,'0'0'40'0,"0"0"9"0,0 0 2 0,-3 3 2 0,-2 2-42 0,-1 0-11 0,3 1 0 0,-3-1 0 0,0 6 39 0,-3-1 5 16,3 3 2-16,-6 3 0 0,3 0-18 0,-6 0-3 15,3 0-1-15,3 0 0 0,0 2 15 0,-3 1 2 16,0-3 1-16,1-3 0 0,2-2-26 0,3 2-4 16,-3-5-2-16,3 2 0 0,0-4-27 0,0 2-6 15,3-1-1-15,0 1 0 16,0 0-169-16,3-8-35 0,-12-10-6 0,12 10-2 0</inkml:trace>
  <inkml:trace contextRef="#ctx0" brushRef="#br0" timeOffset="64319.107">22130 6596 345 0,'0'0'15'0,"0"0"4"0,0 0-19 0,0 0 0 0,0 0 0 16,0 0 0-16,0 0 327 0,0 0 61 0,9 0 13 0,2 0 3 15,1 3-241-15,-3 2-48 0,-9-5-10 0,6 8-1 16,6 3-104-16,-3-1-8 0,3 3-8 0,0 1-2 16,3-4 30-16,0 1 5 0,-3-1 2 0,5 1 0 15,-2-3 1-15,0 2 0 0,-3-4 0 0,3-1 0 31,0 0-40-31,0-2-7 0,-3-3-1 0,3-3-1 16,-4 3-112-16,4-5-23 0,-6-3-4 0</inkml:trace>
  <inkml:trace contextRef="#ctx0" brushRef="#br0" timeOffset="64535.522">22511 6292 1267 0,'0'0'56'0,"0"0"12"0,0-5-55 0,0 5-13 16,3-3 0-16,-3 3 0 0,0 0 149 0,9 3 27 15,-4 4 6-15,1 4 1 0,0-3-138 0,0 8-27 16,0 2-6-16,3 9 0 0,0 2 24 0,0 5 6 16,0 1 1-16,-3-4 0 0,0 4-7 0,0-1-2 15,-6 1 0-15,3-4 0 0,-6 1-2 0,3-3-1 16,-6-2 0-16,3 2 0 0,-6 0-16 0,3 0-3 16,-3-5-1-16,-3 0 0 0,0-6-11 0,0 3 8 15,1-5-8-15,-1 0 8 16,-3-3-135-16,0-5-27 0,6 0-6 0</inkml:trace>
  <inkml:trace contextRef="#ctx0" brushRef="#br0" timeOffset="65082.062">23249 6228 979 0,'0'0'87'0,"0"0"-70"0,0 8-17 0,-3 0 0 15,6 3 156-15,-3 10 27 0,-3-5 5 0,3 5 2 16,-3 5-120-16,0 9-24 0,-3-3-5 0,0-1-1 16,0 4 27-16,0-6 5 0,3-3 0 0,0 1 1 15,-3-3-11-15,6-6-2 0,3 1-1 0,-3-1 0 16,0-2-43-16,0 3-16 0,0-9 11 0,3 3-11 15,3-2 0-15,-3-3-13 0,0 0 1 0,0 0 0 32,3-3-184-32,0 0-37 0</inkml:trace>
  <inkml:trace contextRef="#ctx0" brushRef="#br0" timeOffset="65494.837">23421 6527 1119 0,'0'0'49'0,"0"0"11"0,-6 6-48 0,-2-4-12 16,-1 4 0-16,0-1 0 0,0 0 56 0,0 3 8 16,0 3 1-16,3-6 1 0,0 5-25 0,0-2-5 15,-3 6 0-15,3-6-1 0,3 2-1 0,3 3 0 16,0-2 0-16,0 0 0 0,0-3-13 0,3-1-2 15,6-1-1-15,-3 2 0 0,0 0-18 0,3-3 8 16,-3-2-8-16,3-3 0 0,-3-3 0 0,3-2-9 16,0 2-1-16,3-2 0 15,-7-3-15-15,4 2-3 0,-3-1-1 0,0-4 0 0,3 3 9 0,-3 0 1 0,0 0 1 0,-3 0 0 16,0-2 18-16,0-1 0 0,-3 0 0 0,0 1 9 16,0-1 26-16,0 3 5 0,0 3 0 0,-3 0 1 15,0-1-5-15,3 6-2 0,0 0 0 0,0 0 0 16,0 0-14-16,0 0-2 0,0 0-1 0,0 0 0 15,-3 11-17-15,6 0 8 0,-3-1-8 0,3 1 0 16,0-1 19-16,0 4-3 0,-3-1-1 0,6 0 0 16,0-2-15-16,3-1 9 0,-3-2-9 0,0 3 8 15,0-3-8-15,3-3 0 0,0 0 0 0,0 1 0 16,2-4-52-16,1 1-12 16,-3-3-2-16</inkml:trace>
  <inkml:trace contextRef="#ctx0" brushRef="#br0" timeOffset="65740.236">23719 6210 1324 0,'-3'2'118'0,"0"-2"-94"16,3 0-24-16,0 0 0 0,0 0 93 0,-3 6 15 15,0 2 2-15,0 0 1 0,6 2-77 0,-3 6-15 16,-3 0-3-16,3 5-1 0,0 8 43 0,0-2 9 15,-3 2 1-15,3 0 1 0,3-3-29 0,-3 9-5 16,0-11-2-16,0 2 0 0,0-2-4 0,3 0-1 16,-3-3 0-16,3-3 0 0,0 1-28 0,0-1 0 15,0-2 0-15,-3-5 0 16,0-1-46-16,0-2-15 0,3 0-3 0,-3-8-870 0</inkml:trace>
  <inkml:trace contextRef="#ctx0" brushRef="#br0" timeOffset="65938.235">23609 6503 864 0,'0'0'38'0,"0"0"8"0,0 0-37 0,0 0-9 0,-6-7 0 0,9 1 0 16,3-2 228-16,3 0 44 0,-3 0 9 0,0 0 2 15,3 1-223-15,6 1-44 0,-3 4-8 0,2-4-8 16,-2 1 14-16,3 2-2 0,0-2-1 0,0 5 0 15,0 0-23-15,0 3-4 0,0-1 0 0,-1 1-549 16,-2 2-110-16</inkml:trace>
  <inkml:trace contextRef="#ctx0" brushRef="#br0" timeOffset="66244.591">23868 6503 1364 0,'-6'11'60'0,"6"-11"13"0,0 8-58 0,0 0-15 16,3 3 0-16,-3-4 0 0,0 1 106 0,3 0 18 16,0 0 4-16,3 0 1 0,-6-3-53 0,6 3-10 15,0-5-2-15,0 0-1 0,-6-3-19 0,9 2-3 16,-9-2-1-16,9-2 0 0,0 2-19 0,-1-6-4 15,1 4-1-15,0-4 0 0,-3 4-16 0,0-3 0 16,3-3 0-16,-3 2 0 0,-6-2-20 0,3 3-2 16,0-3 0-16,0 0 0 0,-9-2 1 0,3 2 0 15,0 2 0-15,-3 1 0 0,0-3 5 0,-3 6 2 0,0-4 0 0,-3 4 0 16,1 2 2-16,-1 2 0 0,0 1 0 0,3 2 0 16,-3 3 3-16,3 0 1 0,3 0 0 0,-3 3 0 15,0 2 8-15,3-3 0 0,3 4 0 0,0-6 0 16,0 2 14-16,3 1 8 0,3-1 2 0,0 1 0 15,3-3-7-15,-3 2-1 0,3-2 0 0,0 0 0 16,0-2-3-16,0 2-1 0,3-6 0 0,-3 1 0 16,3 2-26-16,0-2-6 0,0-1 0 0,3-2-1 31,2-2-56-31,-2-1-11 0,3-2-3 0,0 0-743 0</inkml:trace>
  <inkml:trace contextRef="#ctx0" brushRef="#br0" timeOffset="66513.695">24148 6530 1094 0,'0'0'48'0,"-3"5"11"0,-3 3-47 0,3 0-12 16,0 0 0-16,0 3 0 0,-3-1 123 0,3 3 22 16,6-2 5-16,0 2 1 0,0 0-80 0,0-2-16 15,-6 0-3-15,3-1-1 0,-3-2 14 0,3 0 3 16,0 0 1-16,0-8 0 0,0 0-36 0,0 0-7 16,0 0-2-16,0 0 0 0,0 0 4 0,0 0 0 15,0 0 0-15,0 0 0 0,0 0-16 0,0 0-4 16,0-5 0-16,3-1 0 0,-3-1 2 0,0-1 0 15,3-3 0-15,0 0 0 0,0-2-10 0,0 0 0 16,3-3 0-16,0 3 0 0,-3 2 0 0,3 1 0 16,0 2 0-16,0-3-11 0,-1 3 11 0,1 0 0 15,0 3 8-15,3 0-8 0,3-3 0 0,0 2-12 16,0 4 2-16,0-1 0 0,0 3 10 0,-3 0 0 0,3 0 0 16,0 3-1018-16</inkml:trace>
  <inkml:trace contextRef="#ctx0" brushRef="#br0" timeOffset="67332.506">21186 7834 1036 0,'0'0'92'0,"0"0"-73"15,-3-5-19-15,0-3 0 0,-6 0 83 0,3 0 13 16,-3 3 2-16,-3 0 1 0,0-1-37 0,1 1-7 16,-1 2-2-16,0 3 0 0,0 0 23 0,0 6 5 15,3-6 1-15,-3 5 0 0,3 0-29 0,3 3-5 16,0 0-2-16,0 5 0 0,3 3-31 0,-3 3-7 0,3 5 0 0,3-1-8 16,-3 7 0-16,3 1 0 15,0 1 0-15,3 8 0 0,0 2 12 0,-3 3-4 16,3 0 0-16,0-3-8 0,3-5 11 0,0-2-11 0,0-6 10 0,-3-3-10 15,0 1 0-15,-3-6 0 0,6-3 0 0,-3-2 0 32,-3-2-36-32,3-4-12 0,-3-2-4 0</inkml:trace>
  <inkml:trace contextRef="#ctx0" brushRef="#br0" timeOffset="67517.015">20942 8128 2095 0,'0'0'46'16,"0"0"10"-16,0 0 1 0,0 0 2 0,0 0-47 0,3-5-12 0,3 2 0 0,0-5 0 16,3 5 0-16,3-2 0 0,0 0 9 0,2 0-9 0,1-1 21 0,3 1 0 15,-3 2 0-15,6-2 0 0,3 5-2 0,-6-3-1 16,-4-2 0-16,4 5 0 16,0-5-130-16,6 5-27 0,-3-3-5 0,-3 1 0 0</inkml:trace>
  <inkml:trace contextRef="#ctx0" brushRef="#br0" timeOffset="68196.656">21246 8120 1868 0,'0'0'41'0,"-3"8"9"0,3 0 2 0,-3 0 0 0,0 0-42 0,3 0-10 16,3 0 0-16,-6 2 0 0,0-2 9 0,0 5 0 0,3 1 0 0,0 2 0 16,0-1 21-16,0 1 4 0,3 3 1 0,0-3 0 15,-3 5-2-15,0-3 0 0,6-2 0 0,0 3 0 16,-3-3-4-16,2-3-1 0,-7 0 0 0,4-2 0 15,4-1-28-15,-3-2 0 0,-6-2 0 0,3-6 0 16,0 0 0-16,0 0 12 0,0 0-3 0,0 0-1 16,0 0 16-16,0 0 2 0,0 0 1 0,0-6 0 15,3-2-7-15,-3-2 0 0,3-4-1 0,0-1 0 16,6 1-10-16,-3-4-1 0,-3-1-8 0,0 1 12 16,3-1-3-16,3-2-1 0,0 0 0 0,0 2 0 15,3 4-8-15,-3-4 0 0,0 1 0 0,0 4 0 16,-3 6 0-16,3 0 0 0,-1 0 0 0,4 1 0 15,-3 4-36-15,0 0-7 0,0 6-1 16,3 0 0-16,-3 4-20 0,0 1-4 0,3 0 0 0,-6-2-1 16,0-1-115-16,3 3-24 0,0-3-4 15,-3 3 0-15,-1-3-9 0,1 1-2 0,-3-1 0 16,3-2 0-16,-6-3 126 0,0 0 25 0,0 0 4 0,0 0 2 16,0 0 111-16,0 5 23 0,0 0 4 0,0 0 0 0,0-5 109 0,-3 6 22 15,-3-1 4-15,3-2 1 0,3-3-82 0,0 8-16 16,-3-3-3-16,3-5-1 0,0 0-32 0,0 8-6 15,0-8-2-15,0 5 0 0,3 3-28 0,-3-3-6 16,0-5 0-16,6 8-1 0,-3 0-7 0,3-2 0 16,-6-6-1-16,6 5 0 0,0 0-3 0,0 0-1 15,-6-5 0-15,9 3 0 0,3 0 5 0,-3-1 0 16,-9-2 1-16,9 0 0 0,0 0-15 0,0-2-10 16,-9 2 12-16,9-3-12 0,0-2 9 0,-3 2-9 0,3-2 0 0,-4-3 9 15,-2 3-9-15,0-3 0 0,3 2 0 16,-3-2 0-16,-3 1 0 0,0-1 0 0,3 0 0 15,-3 0 0-15,-6 2 0 0,3-2 0 0,-3 3 0 16,3 0 0-16,-5 0 0 0,2 2-14 0,-6 0 3 0,3 1 1 16,0 2-9-16,-3 0-1 0,3 5-1 0,-3 0 0 15,3 1 21-15,0 1 0 0,0 4 8 0,0 2-8 16,0 1 0-16,3-1 0 0,1 3 0 0,2 0 0 16,3-3 14-16,0 3-2 0,0 2-1 0,0-2 0 15,5-3 5-15,-2 0 2 0,3-2 0 0,0 2 0 16,3-2-6-16,3-3 0 0,0 0-1 0,3-3 0 15,0-2-11-15,3-1 0 0,-3-4 0 0,0 2 0 16,5-6-161-16,1 1-25 0</inkml:trace>
  <inkml:trace contextRef="#ctx0" brushRef="#br0" timeOffset="68986.739">21832 8218 806 0,'0'0'72'0,"0"0"-58"16,0 0-14-16,0 0 0 0,3 5 145 0,-3-5 27 15,3 8 4-15,-3-8 2 0,0 0-100 0,6 5-20 16,0 1-4-16,3-4-1 0,0 1-5 0,0 0 0 16,0-3-1-16,2 0 0 0,1 0-18 0,-3-3-3 15,0 0-1-15,0-2 0 0,3 2-12 0,0-2-2 16,-3-3-1-16,0 3 0 0,-3-6-10 0,0 3 0 0,0-2 0 0,-3-1 8 15,0 1-20-15,0 2-4 0,-3 0 0 0,-3 0-1 16,3 0 5-16,-3 3 0 0,-3-1 1 0,0 1 0 16,-3 0 11-16,0 2-13 0,0-2 5 0,-3 2 8 15,3 3 0-15,-3 3 0 0,0-3 0 0,3 2 0 16,-3 4 0-16,1 2 0 0,-4 0 9 0,3 2-1 16,-3 1-8-16,3 5 8 0,0 0-8 0,3 2 8 15,3 1-8-15,0 2 0 0,0 0 0 0,3 0 0 16,0-2 12-16,3-1 2 0,0 3 0 0,3-5 0 15,3 0 20-15,0 3 4 0,0-6 1 0,3 3 0 16,-3-3-16-16,6-2-3 0,3-6-1 0,3 0 0 16,-3 0-19-16,2-2 0 0,4 0 0 0,0-6 0 15,0-2-44-15,-3-1-12 0,3-1-2 16</inkml:trace>
  <inkml:trace contextRef="#ctx0" brushRef="#br0" timeOffset="69283.997">22332 7874 1324 0,'0'0'118'0,"-6"0"-94"16,0 0-24-16,-6 3 0 0,0-1 189 0,0 1 34 15,3 0 6-15,-2-1 2 16,-1 6-207-16,0 3-42 0,0-1-8 0,3 1-2 0,0 5 37 0,-3 0 7 0,-3 2 2 0,6 1 0 15,0 7-3-15,3 1-1 0,0-1 0 0,0 3 0 16,1 6 6-16,5-1 0 0,-3-2 1 0,3-1 0 16,3-1-21-16,0-7 9 0,2 1-9 0,4-5 0 15,-3-1 0-15,3-2 0 0,6-3 0 0,-3-2 0 16,-3 0 0-16,3-4 0 0,6-1 0 0,-3-4 0 16,0-2-19-16,2 0-4 0,-2-2-1 0,3-4-628 15,-3-1-125-15</inkml:trace>
  <inkml:trace contextRef="#ctx0" brushRef="#br0" timeOffset="69483.461">22398 8186 403 0,'0'6'36'0,"0"-6"-36"0,-3-3 0 0,3 3 0 0,0 0 304 16,0 0 53-16,0 0 11 0,0 0 3 0,5 5-261 0,-2 0-52 15,-3 3-10-15,3 0-3 0,3 3 2 0,0 2 0 16,-3 0 0-16,3 1 0 0,0 1-7 0,3-1-2 15,0 2 0-15,0-1 0 0,-3-1-21 0,3-4-4 16,3 1-1-16,-3-1 0 0,0-2-12 0,3-2 0 16,-1-1 0-16,1-2 0 15,-3-1-49-15,0 1-16 0,-3-3-3 0,3-3-559 16,-3-2-111-16</inkml:trace>
  <inkml:trace contextRef="#ctx0" brushRef="#br0" timeOffset="69675.869">22603 8213 1414 0,'0'0'63'0,"0"0"13"0,0 0-61 0,-6 8-15 0,3-3 0 0,-3 5 0 16,3 1 39-16,-3 5 5 0,0 5 0 0,-3 0 1 15,0 0-3-15,0 6-1 0,0-3 0 0,0 5 0 16,4-3 12-16,-7 3 3 0,6 0 0 0,-3 1 0 16,0 1-2-16,0-4 0 0,3-3 0 0,0-3 0 15,3-3-42-15,0-2-12 0,0-3 0 0,3-2 8 31,0-6-75-31,0-5-14 0,0 0-3 0,0 0-777 0</inkml:trace>
  <inkml:trace contextRef="#ctx0" brushRef="#br0" timeOffset="69913.239">22764 7943 288 0,'15'-13'25'0,"-10"10"-25"15,-2-2 0-15,3-1 0 0,0 1 363 0,-3 0 67 16,6 5 14-16,-3 0 2 0,6 2-361 0,-3 6-72 16,3 0-13-16,0 8 0 0,-3 0 0 0,0 5 12 15,3 6 0-15,-3-1-1 0,-1 6 36 0,-2 2 7 16,-3 3 2-16,0 0 0 0,0 0-1 0,-3-2 0 16,-6-1 0-16,3-5 0 0,-3 0-28 0,-2 0-6 15,-4 1-1-15,-6-4 0 16,0 1-70-16,-6-1-14 0,-3-2-4 0</inkml:trace>
  <inkml:trace contextRef="#ctx0" brushRef="#br0" timeOffset="80339.238">20963 9305 518 0,'-3'-10'23'0,"3"10"5"0,-3-3-28 0,3 3 0 15,0-5 0-15,-3 0 0 0,-3-1 175 0,3 1 29 16,0 2 7-16,-6 1 1 0,3-4-112 0,0 4-23 16,-3-1-4-16,3 3-1 0,-3-5-8 0,0 2-3 15,0 3 0-15,1 0 0 0,2 5 32 0,0 1 7 16,0-4 0-16,0 9 1 0,3 0-77 0,0 2-16 16,-3 0-8-16,3 6 8 15,-3 2-64-15,3 3-13 0,3 2-3 0,-3 3 0 0,0 6 57 0,0-4 15 16,3 4 0-16,-3-6 0 0,-3-3 0 0,3 1 0 0,6-4 0 15,-6-1 0-15,0-4 0 0,0-2 0 0,3 0 0 0,3-3 0 32,0-2-43-32,-3-3-6 0,-3 0-2 0,3-8-733 0</inkml:trace>
  <inkml:trace contextRef="#ctx0" brushRef="#br0" timeOffset="80508.645">20713 9565 1267 0,'0'0'56'0,"0"0"12"0,0 0-55 0,0 0-13 0,0 0 0 0,0 0 0 16,6-6 118-16,-3 1 21 0,0-3 4 0,3 0 1 16,0 6-119-16,3-4-25 0,2-2 0 0,1 3 0 15,-3 0 0-15,3 2 0 0,3-2 0 0,0 2 0 16,0-2-14-16,3 2 5 0,-3 1 1 0,-1-1-512 16,1 0-101-16</inkml:trace>
  <inkml:trace contextRef="#ctx0" brushRef="#br0" timeOffset="81027.272">21010 9438 1152 0,'0'0'102'0,"0"0"-82"15,0 10-20-15,0 1 0 0,0 5 91 0,0 0 13 16,3 2 4-16,0 1 0 0,3 2-80 0,-3-3-16 16,-3 1-4-16,0 2 0 0,3-2 32 0,0-1 5 15,-3-2 2-15,3 0 0 0,-3-3-9 0,3 0-2 16,-3-2 0-16,0-3 0 0,0 0-18 0,0-8-4 15,0 0-1-15,0 0 0 0,0 0-13 0,0 0 11 0,0 0-11 0,0 0 10 16,0-8-10-16,0 0 12 0,3 0-12 16,0 0 12-16,-3-5 4 0,3 0 0 0,-3-1 1 15,6-2 0-15,-3 1-30 0,0 1-7 0,-3-2 0 0,6 1-1 16,-3 4 8-16,3 0 1 0,-3 1 1 16,3-1 0-16,0 6 11 0,0 0 0 0,0-1 0 0,3 4-8 15,-3 4-8-15,-3 4 0 0,3-4-1 0,-1 1 0 31,1 0-7-31,0 2-2 0,0 0 0 0,3-2 0 0,-6 2 6 0,3 0 2 0,0 1 0 0,0-4 0 16,-6-2 4-16,9 0 1 0,-9 0 0 0,9 6 0 16,0-4-19-1,-9-2-4-15,0 0-1 0,0 0 0 0,9 0 5 0,-9 0 2 16,0 0 0-16,0 0 0 0,6-5-10 0,-6 5-1 0,0-8-1 16,0 3 0-16,0 5 11 0,0 0 3 0,0 0 0 15,0-6 0-15,-6 1 12 0,3-3 4 0,6 3 0 0,-3 5 0 0,-6-5 29 16,-3 5 7-16,6 0 0 0,3 0 1 0,-6 0 21 0,0 2 4 15,0 6 1-15,0 0 0 0,6 0-5 0,-3 3-1 16,0-3 0-16,-3 2 0 0,6 6-15 0,0-3-3 16,-3 1-1-16,3-1 0 0,0 3 6 0,0-3 0 15,0-3 1-15,3-2 0 0,-3 6-13 0,3-6-2 16,3-3-1-16,0 3 0 0,-6-8-17 0,6 2 0 16,3 1 8-16,0 0-8 0,-3-1-15 0,3-4-6 15,0-6-2-15,3 3-757 0</inkml:trace>
  <inkml:trace contextRef="#ctx0" brushRef="#br0" timeOffset="81389.303">21388 9578 1382 0,'0'3'123'0,"-3"-1"-99"0,-2 1-24 0,5 2 0 15,0 0 66-15,0-5 8 0,0 0 2 0,0 0 0 16,3 6-60-16,-3-6-16 0,0 0 0 0,11 5 8 15,-2-5 24-15,3 0 4 0,-3-3 0 0,0 1 1 16,3-1-37-16,-3-2 0 0,0 0-9 0,3-1 9 16,0-2 0-16,-3 0 0 0,0 3 0 0,-1-6 0 15,-2-4-23 1,0 1-3-16,0 1-1 0,-6 0 0 0,0 5-3 0,0 0-1 0,-3 0 0 0,0 3 0 16,-3 2 9-16,0 3 2 0,-2-2 0 0,-1-1 0 15,-3 3 20-15,3 0-11 0,-3 3 11 0,0-1-8 16,0 3 17-16,3 3 4 0,-3 6 1 0,0-1 0 0,0 0 5 15,3 0 1-15,-2 3 0 0,2 0 0 0,3 0 7 16,-3 0 1-16,3 5 1 0,0-3 0 0,3 1 12 0,0 2 3 16,0-5 0-16,6-3 0 0,3 1-16 0,0-1-4 15,3-3 0-15,0 1 0 0,3-3-15 0,2-3-9 16,-2 0 10-16,6-2-10 0,0-3-14 0,0-3-9 16,0-2-1-16</inkml:trace>
  <inkml:trace contextRef="#ctx0" brushRef="#br0" timeOffset="82057.366">21975 9448 864 0,'0'0'76'0,"0"0"-60"15,0 0-16-15,0 0 0 0,-6 0 98 0,-3 3 17 16,3-3 3-16,0 0 1 0,-6 0-35 0,6 0-6 15,-3 3-2-15,0 2 0 0,-3 3-9 0,3 2-3 16,1 1 0-16,-1 2 0 0,3 0-45 0,-3 3-10 16,3 0-1-16,0 3-8 0,-3-1 8 0,6 1-8 0,-3-3 0 0,3-1 0 15,0 4 0-15,3-6 10 0,3 0-10 0,0-2 8 16,3 0 7-16,-3-3 1 0,3 0 0 0,0-6 0 16,0 1-16-16,0-3 8 0,0-3-8 0,3 1 0 15,-3-6 8-15,2 2-8 0,1-2 0 0,3 0 0 16,-6-5-9-16,3 3-8 0,-6-1-2 0,3 3 0 31,0-5-7-31,-3 5-2 0,-3 0 0 0,0 8 0 0,3-8 28 0,0 3 14 0,-3-6-2 0,0 11 0 16,0 0-22-16,0 0-5 0,0 0-1 0,0 0 0 15,-3 8 16-15,3 0 0 0,0 3 12 0,0-3-12 16,-3-1 11-16,0 7-11 0,6-4 10 0,0 1-10 16,-3-1 8-16,3 1-8 0,3 0 0 0,-3-1 0 15,3-2 8-15,0-3-8 0,-3 3 0 0,-3-8 0 16,6 6-21-16,3-6-11 0,-3 0-1 15,0 0-475-15,0 0-96 0</inkml:trace>
  <inkml:trace contextRef="#ctx0" brushRef="#br0" timeOffset="82332.913">22091 9324 1094 0,'0'16'48'0,"0"-8"11"0,0 2-47 0,0 4-12 0,-3-1 0 0,3 8 0 16,-3 5 48-16,0-2 8 0,0 3 2 0,0-1 0 16,-3 3 3-16,3-2 1 0,0-3 0 0,0-1 0 15,0 1-14-15,-3 0-2 0,3-6-1 0,0 1 0 16,3-3-37-16,3-6-8 0,-3 4 0 0,0-1 0 15,3-5 0-15,0 0 0 0,-3-8 0 0,0 0 0 32,0 0-56-32,9-3-7 0,-3 0-1 0</inkml:trace>
  <inkml:trace contextRef="#ctx0" brushRef="#br0" timeOffset="82533.385">22183 9313 1447 0,'0'0'64'0,"-3"3"13"0,3 2-61 0,0 1-16 16,0-1 0-16,-3 3 0 0,0 5 12 0,3 3 0 15,0 2 0-15,0 4 0 0,-3 1 24 0,0 4 4 16,0 2 0-16,0 0 1 0,0 0 14 0,-3 0 2 16,3 3 1-16,0-6 0 0,3 1-30 0,0-3-7 15,0 0-1-15,3-3-579 16,0-5-116-16</inkml:trace>
  <inkml:trace contextRef="#ctx0" brushRef="#br0" timeOffset="83592.547">22564 9446 748 0,'0'0'33'0,"0"0"7"0,0 0-32 0,0 0-8 16,0 0 0-16,0 0 0 0,0 13 131 0,0 0 24 16,0 6 5-16,0-1 0 0,3 1-98 0,-3 2-20 15,-3 0-4-15,3 3-1 0,0 0 16 0,-3-3 3 0,3-3 1 0,0-2 0 16,3-3-7-16,-3-2-2 0,0-3 0 0,0 0 0 16,0 0-27-16,0-3-5 0,3 0-2 0,-3-5 0 15,0 0-6-15,0 0-8 0,0 0 11 0,0 0-11 16,0 0 0-16,0-5 0 0,0 0 0 0,0-3 0 15,0-3 0-15,0 1 0 0,3-1 0 0,0-2 0 16,-3 2-12-16,3-5 3 0,0 1 1 0,0 1 0 16,3-2-14-16,0 1-2 0,3-4-1 0,3 3 0 15,0-5 14-15,-3 8 11 0,0 2-13 0,2 3 5 16,1 0 16-16,0 6 3 0,-3 2 1 0,0 2 0 16,0 6-12-16,0 3 0 0,-3-1-10 0,3 4 10 15,-3-1 8-15,0 3 7 0,-3 0 1 0,0-3 1 16,0 0-7-16,0-2-2 0,-6-1 0 0,6 3 0 15,-3-2-8-15,3-3 12 0,-9 0-12 0,9-3 12 16,3 3-12-16,-3-3 0 0,-3-5-12 0,0 0 12 16,6-2-52-16,0-1-4 0,-1 1 0 0,1-4-464 15,0-4-92-15</inkml:trace>
  <inkml:trace contextRef="#ctx0" brushRef="#br0" timeOffset="83847.866">22892 9530 1314 0,'-12'0'58'0,"12"6"12"0,-3 4-56 0,-3 1-14 15,3-1 0-15,-3 1 0 0,0 5 68 0,3 0 10 16,0 0 2-16,3-3 1 0,-3 3-25 0,3-3-4 16,3 0-2-16,0-2 0 0,0-1-20 0,0 1-4 15,3-6-1-15,3 3 0 0,0-3-7 0,-3-5-2 16,3 0 0-16,0-2 0 0,-1-1 8 0,1-2 0 16,0 0 1-16,0-6 0 0,0 3-25 0,-3-3 0 0,0-2 8 0,0 0-8 15,-3 2 8-15,0 1-8 0,-3-1 12 0,-3 1-4 16,0 2-8-16,0 0 0 0,-3-5 0 15,-3 2 0-15,-3 3 0 0,3 0 0 0,0 0 0 0,0 3 0 32,1-3-34-32,2 3-9 0,0-3-1 0,0 5-1 15,6 3-17-15,0 0-3 0,-6 3-1 0</inkml:trace>
  <inkml:trace contextRef="#ctx0" brushRef="#br0" timeOffset="84260.828">23139 9432 1209 0,'-6'-2'108'0,"3"4"-87"0,-6 4-21 0,0-4 0 0,0 4 80 0,0 2 11 16,-3 5 2-16,3 3 1 0,-3 5-62 0,3-3-13 15,-3 4-3-15,4-1 0 0,-1 3-16 0,0-3 0 16,3 2 0-16,0-1 0 0,3-4 37 0,3 1 1 16,0-3 0-16,3-3 0 0,0 0-1 0,3-2 0 15,3-1 0-15,-3-2 0 0,2 0-21 0,1-5-5 16,0-6-1-16,0 3 0 0,0-3-10 0,3-5 0 15,-3-2 0-15,3-1 8 0,0 1-8 0,0-3-11 16,-3-6 3-16,-3 0 0 0,3 1-4 0,-3-3-1 16,-1 2 0-16,-2 1 0 0,0-3 5 0,-3-1 8 15,-6-9-13-15,1 4 5 0,-1 1-6 0,-3-1-1 16,3 3 0-16,3 1 0 0,-6 1 15 0,3 1 10 16,-3 8-2-16,3-3 0 0,3 3-8 0,-3 2-11 0,3 1 3 15,3 2 0-15,0 8 20 0,0 0 5 0,0 0 1 0,0 0 0 16,-3 10-8-16,0 4-2 0,6-1 0 0,0 3 0 15,-3 5 0-15,0 0-8 0,0 3 12 0,3 0-4 16,-3 8 3-16,6-3 0 0,-3-3 0 0,-3 1 0 16,0-1-3-16,0-5 0 0,3-2 0 0,3 2 0 15,0-5 10-15,0 0 2 0,-3-3 0 0,3-3 0 32,3 1-55-32,0-3-10 0,0 0-3 0,-1-3-804 0</inkml:trace>
  <inkml:trace contextRef="#ctx0" brushRef="#br0" timeOffset="84561.764">23285 9647 864 0,'3'-8'76'0,"-3"8"-60"0,0 0-16 0,0 0 0 0,0 0 165 15,0 0 31-15,0 0 5 0,8 0 2 0,1 2-163 0,3 1-40 16,-3-6 0-16,0 3 0 0,0-2 0 0,0-4 8 16,0 1-8-16,0-3 0 0,0 3 16 0,-3 0-1 15,3-3-1-15,-6 0 0 0,3-3-14 0,-3 1 9 16,3 4-9-16,-4-2 8 0,1 0-8 0,-3-2-12 15,0 5 2-15,0-6 1 0,-3 0 0 0,-2 1 0 16,-4 2 0-16,3 3 0 0,-3-1 9 0,-3 6-12 16,0 8 12-16,0 0-12 0,3 0 12 0,0 3 0 15,-3-3 8-15,3 5-8 0,-3-3 12 0,3 4-1 16,4-1-1-16,-4 3 0 0,0 2 6 0,3-2 0 16,3-3 1-16,3 1 0 0,-3-1 23 0,3-3 5 15,3 1 1-15,3 0 0 0,0-6-21 0,0 3-4 0,3 0-1 16,-1-3 0-16,-2 0-20 0,6 1 0 0,0-4 0 0,0 1 0 31,0-3-24-31,3-5-10 0,0-1-2 0</inkml:trace>
  <inkml:trace contextRef="#ctx0" brushRef="#br0" timeOffset="84826.197">23660 9393 1875 0,'-18'-8'83'0,"9"8"17"0,3 0-80 0,0 0-20 0,-3 0 0 0,-3 0 0 15,0 5 44-15,0-2 5 0,-3-1 1 0,6 4 0 16,-2 2-35-16,2 0-7 0,0-3-8 0,0 5 11 16,3 1 2-16,0 2 1 0,3 3 0 0,3 0 0 0,3-3-14 0,0 3 0 15,3 3 0-15,6-4 0 16,6 1 0-16,-4 3 0 0,1-3-12 0,-3 2 12 0,6-2 0 16,-9 0 0-16,0-5 8 0,0 2-8 0,3 3 18 0,-6-3-2 15,-6-5-1-15,-3 2 0 0,3 1 19 16,-9 0 4-16,0-6 1 0,-3 3 0 0,0-3-15 0,-6 0-2 15,-3-2-1-15,1 0 0 16,-1-1-125-16,-3-2-24 0</inkml:trace>
  <inkml:trace contextRef="#ctx0" brushRef="#br0" timeOffset="90396.604">21070 10938 460 0,'0'0'41'0,"0"0"-33"16,6-3-8-16,-6-2 0 0,0-3 159 0,0 3 29 15,0-3 7-15,0 2 1 0,-6-1-84 0,3-1-16 16,-3 0-3-16,0 0-1 0,-3-5-26 0,3 2-6 16,0 3 0-16,-3 0-1 0,-3 5-19 0,3 1-3 15,-2-1-1-15,-1 3 0 0,-3 5 8 0,3 6 2 0,-3 2 0 0,3 0 0 16,0 3-22-16,0 3-5 0,3 5-1 0,-3-1 0 15,6 4-18-15,1 2 0 0,-1 3 0 16,6 5 0-16,-3-3 0 0,6 6 0 0,-3-3 0 0,0 0 0 16,3 0 10-16,-3-5-2 0,0 0 0 0,3-6 0 15,0 0-8-15,-1 1 0 0,1-6 0 0,0-2 8 16,-3-4-8-16,0 1 0 0,3-2 0 0,0-4 0 31,0-2-68-31,-3-8-7 0,0 0-1 0</inkml:trace>
  <inkml:trace contextRef="#ctx0" brushRef="#br0" timeOffset="90582.112">20743 11208 1612 0,'-18'-6'72'0,"18"6"14"0,0 0-69 0,0 0-17 16,0 0 0-16,0 0 0 0,0 0 96 0,0 0 16 16,0 0 4-16,3-5 0 0,-3 5-93 0,6-5-23 15,6 0 0-15,-1 2 0 0,-5 0 9 0,6 1-9 16,6 2 12-16,0 0-12 0,6 0 0 0,0 0 0 15,-1 0-15-15,4 0 5 0,0 0 50 0,0 0 11 16,-6 0 1-16,2 0-682 16,4 2-137-16</inkml:trace>
  <inkml:trace contextRef="#ctx0" brushRef="#br0" timeOffset="91013.572">21323 11113 460 0,'-6'0'41'0,"-3"2"-33"0,-6 1-8 0,3-1 0 16,-3 4 268-16,1-4 51 0,-1 4 10 0,0 2 3 16,0 2-243-16,0 3-48 0,3 1-9 0,-3-1-3 15,0 3 1-15,6 5 0 0,3 0 0 0,-2 3 0 16,2 0-6-16,0-6-2 0,3 1 0 0,0 2 0 16,3-8 43-16,3 3 9 0,-3-3 2 0,6-2 0 31,0-6-105-31,-1 3-21 0,4-3-4 0,0-2-1 0,0-3 55 0,0 0 0 0,0-3 8 0,0-2 0 15,3-3-8-15,-3-2 0 0,0-1 9 0,0 0-9 16,-3 3 0-16,0-5 0 0,-3 3 0 0,0-4 0 16,3 6 0-16,-6-2 0 0,3-6-9 0,0 0 9 15,-3 3 0-15,0 0 0 0,-3 2 0 0,6-2 0 0,0 2 0 16,-1 3 0-16,-2 8 10 0,0 0-10 0,3-5 0 16,-3 5 0-16,0 0 0 0,6 5 0 0,0 3 33 0,-3 3 13 15,0 5 2-15,6 2 1 0,-3 6-34 0,3 0-7 16,-3 5-8-16,0-3 11 15,3 4-53-15,-9-1-10 0,-3-3-3 0,0 3 0 0,3-5 77 0,3 2 15 16,-6-2 3-16,0-3 1 0,-3 1-9 0,0-6-1 16,-3-1-1-16,0-1 0 0,3-1-6 0,-3-5-2 15,-3-3 0-15,-2 3 0 0,2-3-22 0,-3-2 0 16,0-6 0-16,0 1 0 16,6-4-56-16,0-2-16 0,-3 0-4 0,3-2-585 15,6-6-118-15</inkml:trace>
  <inkml:trace contextRef="#ctx0" brushRef="#br0" timeOffset="91406.134">21448 11213 1497 0,'0'0'133'0,"0"0"-106"0,0 0-27 0,0 0 0 16,3 5 100-16,3 3 14 0,0-2 3 0,0-1 1 15,3-2-76-15,-3 2-15 0,-6-5-3 0,9 0-1 16,0 5 11-16,-1-5 2 0,1 0 1 0,0 0 0 15,0 0-9-15,0-3-1 0,0 1-1 0,0-6 0 16,-3 3-9-16,0-1-1 0,0-2-1 0,0 3 0 16,-6 5-15-16,3-8 0 0,-3 3 8 0,0-3-8 15,-3 3 0-15,0-1 0 0,0 1 0 0,-3 0 0 16,-3-1 0-16,0 1 0 0,-3 2 0 0,0 3-10 16,0 0-22-16,0 3-5 0,1 2-1 0,-1-2 0 15,0 5 27-15,0 0 11 0,0 0-8 0,0 2 8 0,-6 6 0 0,9-2-8 16,0 1 8-16,0 1 0 0,6 3 0 0,3-1 0 15,0 1 0-15,0-1 0 0,0-2 9 0,3 0 1 16,3-3 0-16,3 3 0 0,3-3 3 0,-3 1 1 16,3-4 0-16,0-2 0 0,3 0-4 0,0 0-1 15,3-5 0-15,-4 2 0 0,4-5-9 0,-3 0 0 16,-3-3 0-16,3-2 0 0,3 0 0 0,0-3 0 16,-6-3 0-16,0 1 0 15,2-6-40-15,1 0-12 0,0 0-4 0,0 0-576 16,0-2-116-16</inkml:trace>
  <inkml:trace contextRef="#ctx0" brushRef="#br0" timeOffset="91612.581">21796 10951 1422 0,'0'0'63'0,"0"0"13"0,0 0-61 0,0 0-15 0,0 0 0 0,0 0 0 16,0 0 82-16,0 0 14 0,-6 8 2 0,3 3 1 15,0 2 5-15,3 3 0 0,-3 2 1 0,3 3 0 16,3 3-105-16,-3 3-17 0,3 4-6 0,-3 1-1 15,0-3 36-15,0 3 6 0,0 5 2 0,0-5 0 16,0-3-20-16,3-3 10 0,-3-2-10 0,3 3 8 16,-3-6-8-16,3-3 8 0,0-2-8 0,0-3 8 15,0 1-32-15,-3-4-8 16,-3-2 0-16,3-8-900 0</inkml:trace>
  <inkml:trace contextRef="#ctx0" brushRef="#br0" timeOffset="92082.326">21641 11165 1267 0,'0'0'56'0,"0"0"12"0,0 0-55 0,0 0-13 16,0 0 0-16,0-5 0 0,3-3 126 0,0 3 22 16,3 0 5-16,0-1 1 0,-3 1-72 0,6-3-14 15,-3 3-4-15,9 2 0 0,3-2-40 0,0 2-9 16,3 1-2-16,-1 2 0 0,1-3-13 0,-3 3-10 15,3 5 2-15,-3-5 0 16,3 0-56-16,-3 0-10 0,2 3-2 0,-5-3-1 16,3 3-59-16,-3-3-12 0,0 0-3 0,0 0 0 15,0 0 35-15,-6-3 6 0,2 3 2 0,-2 0 0 0,-3 0 73 0,0 3 15 0,-6-3 4 0,0 0 0 16,0 0 120-16,0 0 24 0,0 0 4 0,0 0 2 16,0 0 10-16,-6 5 1 0,0 0 1 0,0 0 0 15,-2 1-53-15,2-4-10 0,-3 4-3 0,0-1 0 16,3 0-43-16,0 3-9 0,0-5-1 0,3 5-1 15,0 0-18-15,0 0-8 0,3-8 8 0,3 8-8 16,0 2 0-16,0-2 0 0,3 3 0 0,3-1-11 16,-3 9 11-16,3-3-8 0,0-1 8 0,2-1-8 15,-2-1 8-15,-3 3 0 0,3 0 0 0,-3-3 0 16,0 0 0-16,0-2 8 0,-6 2 0 0,0-2 0 16,-3-1 20-16,0 1 4 0,-3-3 0 0,0 2 1 0,-6-2 1 15,0 0 0-15,1-3 0 0,-1 1 0 0,-3-4-18 16,0 1-3-16,0 0-1 0,3-1 0 0,-3-4-23 0,6 2-5 15,0-3 0-15,3 0-1 16,-3 3-59-16,4-5-11 0,-1 2-2 0,6 3-575 16,0 0-114-16</inkml:trace>
  <inkml:trace contextRef="#ctx0" brushRef="#br0" timeOffset="107156.457">21216 5096 460 0,'-6'-3'41'0,"3"3"-33"0,3-5-8 0,0 5 0 16,-6 0 160-16,6 0 31 0,0 0 5 0,0 0 2 15,-3 0-78-15,0-8-16 0,-3 5-4 0,6 3 0 16,-6 3-3-16,0-3-1 0,-3 3 0 0,9-3 0 15,-6 5-32-15,0-5-6 0,-3 5-2 0,0-2 0 16,3 2-26-16,1-2-6 0,-1 2 0 0,6-5-1 16,0 0-13-16,0 0-2 0,-3 11-8 0,3-11 12 15,0 0-12-15,3 8 0 0,3-3-9 0,-1 3 9 16,7-3-12-16,0 3 12 0,3-3-13 0,3 3 5 0,-3 3 8 0,0-3 0 16,3 5 0-16,-3-5-8 0,-1 3 8 15,1 2 0-15,-3-3 0 0,-6 4-8 0,0-1 8 0,-3 3 0 16,0-3 8-16,-3-5-8 0,-3 2 30 0,-3-2 2 15,-3 3 0-15,0-6 0 0,0 3-6 0,0-2-1 16,-2 1 0-16,-1-4 0 0,-3-3-10 0,0 0-3 16,3 0 0-16,0-3 0 0,0-2-12 0,0 3 0 15,3-1 0-15,0-2 0 16,0-1-28-16,6 4 0 0,-3-4 1 0,6 1 0 16,0-3-35-16,3 0-7 0,0 0-2 0,3 3 0 15,3-3-107-15,3 3-22 0,-3-16-4 0,9 7 0 0</inkml:trace>
  <inkml:trace contextRef="#ctx0" brushRef="#br0" timeOffset="107475.152">21582 5088 1101 0,'0'0'48'0,"0"0"12"0,0-16-48 0,0 5-12 0,0 1 0 0,3 2 0 15,0 0 40-15,0 3 7 0,-3 5 1 0,0-8 0 16,0 3 30-16,0-3 6 0,-6 2 2 0,6 6 0 16,0 0-7-16,-3 0-2 0,-3 0 0 0,0 0 0 15,0 3-19-15,0 0-4 0,-3-1-1 0,0 4 0 16,0-1-12-16,0 5-2 0,-3 4-1 0,-2 1 0 0,2 1-13 0,3 0-2 16,-3-3-1-16,6 9 0 0,0-6-14 0,0 2-8 15,0-2 10-15,3 0-10 0,0 2 0 0,6-4 8 16,0-1-8-16,3 0 0 0,0 3 0 15,0-6 0-15,3 1 0 0,3 0 0 0,3-6 0 0,0 0-12 16,-1-2 1-16,4-3 0 16,-3-3-32-16,6 3-6 0,-3-5-2 0,-3 0-586 15,0-3-118-15</inkml:trace>
  <inkml:trace contextRef="#ctx0" brushRef="#br0" timeOffset="107847.737">21847 5106 806 0,'-3'-5'72'0,"3"5"-58"0,0 0-14 0,-3 0 0 15,-3-5 148-15,0 2 28 0,3-2 4 0,-3 5 2 16,0 0-72-16,-3-5-14 0,0 10-4 0,0-5 0 16,3 0-17-16,0 5-4 0,-5 3-1 0,-1-5 0 15,-3 7-31-15,3 4-7 0,3-6 0 0,0 5-1 16,0 0-21-16,3 3-10 0,-3 0 10 0,3 2-10 16,3-4 23-16,3 1-2 0,-3-1 0 0,3-1 0 15,0-3-21-15,3 1 0 0,0-3 0 0,-3-8 0 16,6 8 0-16,3-3 0 0,3-2 0 0,0-3 8 15,0 0-8-15,3-3-8 0,-3-2 8 0,-1 0-12 16,7-6 12-16,-6 6 9 0,0-11-1 0,-3 5-8 16,0 1-9-16,0-4-9 0,-3 1-2 0,0 0 0 15,0 5 8-15,-3-5 2 0,0 5 0 0,-3-3 0 16,3 3 10-16,-3 0 0 0,0 1 0 0,0 7 0 16,0 0 9-16,0 0-9 0,0 0 12 0,0 0-12 15,0 0 24-15,-3 7-1 0,3 1-1 0,3 3 0 0,-3 0-22 16,3 2 0-16,0 0 0 0,-3 0 0 0,3 0 0 0,0 1 0 15,0-1 0-15,3-2 0 0,-3 2-9 0,2-8-3 16,1 3-1-16,-3-3 0 16,-3-5-55-16,9 8-12 0,-9-8-1 0,6 3-523 15,3-6-105-15</inkml:trace>
  <inkml:trace contextRef="#ctx0" brushRef="#br0" timeOffset="108160.886">21990 5133 979 0,'0'0'43'0,"0"0"9"0,0 0-41 0,0 0-11 0,0 0 0 0,-3 11 0 16,3-1 129-16,-3 1 24 0,0 2 5 0,3 0 1 16,0 0-97-16,0 1-19 0,0-1-4 0,0-3-1 15,-3 1 3-15,3-3 1 0,0 0 0 0,-3 0 0 16,3-8-14-16,0 0-4 0,0 0 0 0,0 0 0 16,0 0 4-16,0 0 0 0,0 0 0 0,0 0 0 15,0 0-19-15,0 0-9 0,3-5 10 0,0-3-10 16,0 0 8-16,3-6-8 0,-3 4 0 0,3-3 0 15,0-3 0-15,3 0 0 0,-1 0 0 0,1 0 0 16,0 3 0-16,0 0 8 0,3 2-8 0,-3 3 0 16,0 3 0-16,0 2 0 0,0 3 0 0,0 5 0 15,3-2 12-15,-6 5 0 0,0 3 0 0,0-3 0 16,0 5 2-16,-3 3 0 0,-1-3 0 0,1 0 0 0,0 0-4 16,-3-2-1-16,3 2 0 0,0-2 0 15,-6-1-29-15,6-2-7 0,-3 0-1 0,0-8 0 16,0 0-146-16,0 0-30 0</inkml:trace>
  <inkml:trace contextRef="#ctx0" brushRef="#br0" timeOffset="108466.508">22508 4781 403 0,'-3'-13'17'0,"0"10"5"0,-3 1-22 0,3-9 0 0,-6 8 0 16,3-5 0-16,0 3 312 0,0-3 59 0,-3 3 11 0,0 5 2 16,0-5-242-16,0 2-49 0,0 3-9 0,-3 0-3 15,3 8-31-15,1-6-6 0,-1 9-2 0,0 2 0 16,0 1-28-16,0 4-6 0,3 3 0 0,0 3-8 16,0-3 0-16,0 6-11 0,6 4 0 0,-3-2 0 15,3 11 11-15,0-3 0 0,3 0 0 0,-3-2 0 16,3-1 0-16,3-5 8 0,0 0-8 0,0-2 0 15,-3-3 0-15,3-3 9 0,-3 0-9 0,0-5 0 16,3-3-11-16,0 0-9 0,-6-8-1 0,0-5-1 16,0 0-152-16,0 0-30 15</inkml:trace>
  <inkml:trace contextRef="#ctx0" brushRef="#br0" timeOffset="108638.053">22130 5009 2052 0,'0'0'91'0,"0"0"18"0,0 0-87 0,0 0-22 16,0 0 0-16,9-6 0 0,-1 1 8 0,4 0-8 16,3 2 10-16,3-2-10 0,-6-3 25 0,9 5-1 15,0 1 0-15,3-1 0 0,-1 0-16 0,1 6-8 16,0-3 8-16,-3 3-8 0,3-1 0 0,-4 3-17 16,1 6 2-16,-3-3-620 15,-3 5-124-15</inkml:trace>
  <inkml:trace contextRef="#ctx0" brushRef="#br0" timeOffset="108954.201">22820 4696 460 0,'0'0'20'0,"0"0"5"0,0 0-25 0,0 0 0 0,-6 0 0 0,0 0 0 16,6 0 248-16,-9 3 44 0,0 0 8 0,-2 5 3 15,2-3-194-15,-3 5-38 0,0 1-8 0,-3 5-2 16,0 5-13-16,-3 0-2 0,0 6-1 0,-3-1 0 16,4-2-7-16,-1 13-2 0,3 3 0 0,0 2 0 0,6-2-13 0,0 2-3 15,0 0-1-15,6-2 0 16,0-3-2-16,6-2 0 0,0 2 0 0,6-3 0 0,0-5-1 15,3-2-1-15,6-4 0 0,3 1 0 16,2-3-35-16,7-5-6 16,-3 5-2-16,3-5-942 0</inkml:trace>
  <inkml:trace contextRef="#ctx0" brushRef="#br0" timeOffset="113988.61">23654 5318 1357 0,'0'0'60'0,"0"5"12"0,-3 6-57 0,6 0-15 16,0-3 0-16,0 5 0 0,-3 3 44 0,0-3 5 15,0 0 2-15,0 0 0 0,0-2 16 0,-3 2 3 16,-3 6 1-16,-3-3 0 0,6-3-28 0,-6 0-6 16,0 0-1-16,-3-5 0 0,0 3-28 0,-3-1-8 15,3 1 0-15,0-3 0 16,3-6-148-16,1 4-30 0</inkml:trace>
  <inkml:trace contextRef="#ctx0" brushRef="#br0" timeOffset="115567.337">24261 5255 694 0,'0'0'31'0,"0"0"6"0,0 0-29 15,0 0-8-15,0 0 0 0,0 0 0 0,0 0 21 0,0 0 3 0,0 0 1 0,0 0 0 16,0 0-9-16,0 0-1 0,0 0-1 16,0 0 0-16,0 0 13 0,0 0 2 0,6 0 1 15,-6 0 0-15,0 0-10 0,0 0-1 0,0 0-1 0,0 0 0 16,0 0 11-16,0 0 3 0,0 0 0 0,0 0 0 16,0 0 9-16,0 0 3 0,0 0 0 0,0 0 0 15,0 0 3-15,0 0 1 0,0 0 0 0,0 0 0 16,0 0 0-16,0 0 0 0,0 0 0 0,0 0 0 15,0 0 8-15,0 0 3 0,6 5 0 0,-6-5 0 16,0 0-31-16,0 0-7 0,0 0-1 0,0 0 0 16,0 0 11-16,0 0 1 0,0 0 1 0,0 0 0 15,0 0-1-15,0 0 0 0,-6 3 0 0,0-1 0 16,3 1-3-16,-3 2-1 0,0-2 0 0,-3-3 0 16,-3 2-15-16,0 4-3 0,3-6-1 0,-3 2 0 15,-5-2 3-15,2 3 1 0,3-6 0 0,-6 3 0 16,3 0-2-16,-3-2-1 0,0 2 0 0,3 0 0 0,-2-8-10 15,-4 5 12-15,0-2-12 0,3 0 12 0,0-1-12 16,0-2 0-16,0 0 0 0,4-2 8 0,-1 5-8 0,3-9 0 16,-3 6 0-16,3-5 0 0,3 3 0 0,0-1 8 15,3-2-8-15,-3-3 0 0,3 3 0 0,0-9 0 16,6-1 0-16,0-1-11 0,-3 8 0 0,3-8 0 16,3 3 0-16,0 0 0 0,0 2 0 0,3 1 0 15,-3-1 0-15,0 3 0 0,3-5-11 0,3 5-2 16,-3 0-1-16,0 1 0 0,3-1 10 0,3 2 3 15,-3 1 0-15,0-3 0 0,0 8 2 0,0 1 1 16,-1-4 0-16,1 3 0 0,0 3-4 0,-3 2-1 16,-6 3 0-16,9-5 0 0,-9 5 40 0,0 0 8 15,0 0 2-15,9 5 0 16,-3 0-94-16,-3 3-18 0,-3 6-4 0,-3-7-1 0,0 9 64 0,0 0 17 16,-6 3 0-16,3-1 0 0,-3 1 0 0,0 7 0 0,0-2 0 0,1 5 0 15,-1 6 0-15,3-4 0 0,-3-2 0 0,3 0 0 16,-3-2 68-16,3-1 9 0,0-4 3 0,0-1 0 31,-3 0-104-31,6 0-20 0,3-8-4 0,0 1 0 0,-3-1 48 0,3-3 0 0,3 1 0 16,0-6 12-16,-3-5-12 0,6 6 9 0,-6-6-9 0,3 5 8 15,-3-5-8-15,9 0 0 0,3 0 0 0,-3 0 0 16,0-3-15-16,-3 1 2 0,3-1 0 0,-1 0 0 16,1-2 43-16,0 0 9 0,0-1 1 0,0 1 1 31,0 0-108-31,-3-3-21 0,3 3-5 0,-3-3-1 0,-3 2 65 0,3-2 13 0,3 3 2 0,0 0 1 15,-6-1 13-15,3 4 0 0,0-6 0 0,0 0 0 16,0 3-25-16,-3-1-6 16,-1 1-1-16,1 2 0 0,-3 3 10 0,0 0 2 0,0 0 0 0,0 0 0 0,0 0 4 15,0 0 0-15,0 0 1 0,-8 0 0 0,2 0 15 0,-3 3 16 16,0 0-3-16,0-1-1 0,0 4 9 16,0-1 2-16,3-2 0 0,0 2 0 0,-3 3 3 0,0-6 1 15,3 1 0-15,0 5 0 0,3-5-19 0,3-3-8 16,0 0 8-16,0 0-8 0,-3 5-10 0,3-5-7 15,0 0-2-15,0 0-759 0</inkml:trace>
  <inkml:trace contextRef="#ctx0" brushRef="#br0" timeOffset="116122.663">24228 5003 345 0,'6'27'31'0,"-3"-14"-31"15,-3-8 0-15,3 3 0 0,3 3 219 0,-3 2 37 16,0 0 8-16,3 0 2 0,-3-2-134 0,3 2-26 15,3 1-6-15,-3-1 0 0,0 0-24 0,0-2-5 16,0-1-1-16,-1 1 0 0,1-1-24 0,3-2-5 16,-3 0-1-16,-3-3 0 0,3 1-25 0,-6-6-6 15,3 5-1-15,-3-5 0 0,0 0 5 0,0 0 1 16,0 0 0-16,0 0 0 0,0 0 16 0,0 0 3 0,0 0 1 16,0 0 0-16,6-5-34 0,-3-1 0 0,0 1 0 0,0-3 0 15,-3 0 8-15,-3 0 0 0,3-2 1 0,0 2 0 16,0-3-9-16,0 1-9 0,0-4 9 0,0 4-13 15,-3-3 3-15,6-1 1 0,-3 1 0 0,3 0 0 16,-3-8-10-16,3 5-1 0,0 8-1 0,0-3 0 31,0 3-31-31,3 3-7 0,-6 5-1 0,3-2 0 16,0-6-120-16,-3 8-25 0,0 0-5 0,12-6-1 0</inkml:trace>
  <inkml:trace contextRef="#ctx0" brushRef="#br0" timeOffset="116500.113">24556 4993 1321 0,'0'0'58'0,"0"0"13"0,0 0-57 0,0 0-14 0,0 0 0 0,0 0 0 15,-6 5 59-15,0 0 9 0,6-5 1 0,-6 6 1 0,0 4-22 0,-3 1-5 16,0 2-1-16,0-5 0 0,0 8-18 0,0-3-3 16,3 3-1-16,0 2 0 0,0-4 0 0,0 2 0 15,3-3 0-15,-3 3 0 0,6-1 2 0,0-1 0 16,0-4 0-16,3 4 0 0,0-7 0 0,0 1 0 15,3 0 0-15,-3-2 0 0,3 2-13 0,-6-8-9 16,6 2 12-16,-6-2-12 0,0 0 8 0,9 0-8 16,0 0 0-16,3-2 0 0,-3-1 0 0,0-2 0 0,-3-1 0 0,0 1 0 15,3 0 0-15,-6-3 0 0,2 3-15 16,-2-9 5 0,3 6-14-16,-3-2-2 0,0 2-1 0,0-3 0 0,0 3 27 0,0-2-8 0,-3 4 8 0,0 6 0 15,0-7 40-15,0 7 12 0,0 0 4 0,0 0 0 31,0 0-104-31,0 0-21 0,0 0-4 0,0 0-1 0,0 0 56 0,3 5 18 0,-3 3-10 0,0 0 10 16,-3 5 8-16,3-3 6 0,-3 1 2 0,6 2 0 16,0-5-16-16,0 3 0 0,-3-3 0 0,3 0 0 15,3-3 0-15,0 3-10 0,-6-8 2 0,3 5 0 16,-3-5-59-16,0 0-11 0,0 0-2 0,0 0-670 16</inkml:trace>
  <inkml:trace contextRef="#ctx0" brushRef="#br0" timeOffset="116772.386">24731 4826 1630 0,'0'0'36'0,"3"8"7"0,-3-3 1 0,3 6 3 0,0 2-38 0,0 3-9 16,-3 0 0-16,0 8 0 0,0-6 60 0,0 6 9 16,3 5 3-16,-3 0 0 0,0-5-12 0,0 0-3 15,0-3 0-15,0-5 0 0,-3 0-21 0,3 0-4 16,3-3 0-16,0-3-1 0,0 4-16 0,-3-1-3 0,0-5-1 0,0 0 0 31,0-3-46-31,0 3-9 0,0-3-1 0,0-5-907 0</inkml:trace>
  <inkml:trace contextRef="#ctx0" brushRef="#br0" timeOffset="117271.155">24874 4696 345 0,'0'0'31'0,"0"0"-31"0,6 0 0 0,3 0 0 15,3 0 237-15,-3 0 42 0,-3 6 8 16,6 2 1-16,-1-3-181 0,4 5-37 0,-9 6-7 0,6 0-2 15,3 5 21-15,0 1 4 0,-3 4 1 0,0 3 0 16,0 0-15-16,0 6-4 0,-6-1 0 0,0 6 0 16,2-1-16-16,-2 1-3 0,-3-6-1 0,-3 1 0 15,-3-1 2-15,-3-5 0 0,1 6 0 0,-4-11 0 16,-3-1-34-16,-3 1-6 0,3-5-2 0,-9-1 0 31,-6 1-89-31,3-1-19 0,1-2-3 0,-1 5-924 0</inkml:trace>
  <inkml:trace contextRef="#ctx0" brushRef="#br0" timeOffset="130823.939">21037 12782 1357 0,'0'0'60'0,"0"0"12"0,0 0-57 0,0 0-15 0,-3-5 0 0,-3-1 0 15,-3 1 60-15,6 3 8 0,3 2 3 0,0 0 0 16,-9 0-12-16,4 0-3 0,5 0 0 0,-9 0 0 16,0 0 42-16,0 2 8 0,3 3 2 0,-3 1 0 15,3-1-124-15,-6 3-24 0,3 3-4 0,-3-1-2 16,3 3 37-16,-3 1 9 0,0 1 0 0,3 1 0 16,1-2 0-16,2 1 0 0,3 4 0 0,-3-3 0 0,3 0 0 0,3 0 0 15,-3-1-11-15,6-1 11 0,3 2 41 0,0-3 15 16,3 3 2-16,2-3 1 15,4 3-107-15,0-3-22 0,0-5-4 0,3-3-1 16,0 3-59-16,0-3-12 0,2 1-2 0</inkml:trace>
  <inkml:trace contextRef="#ctx0" brushRef="#br0" timeOffset="131209.907">21308 12885 1094 0,'-9'0'97'0,"3"0"-77"15,-3 0-20-15,0 0 0 0,3 0 111 0,-3 0 18 16,-5-5 4-16,5 5 1 0,0 0-94 0,0 0-18 0,-3 3-4 0,0-3-1 16,3 5 12-16,0 0 3 0,0-2 0 0,0 2 0 15,-3 3-14-15,6 0-2 0,0 3-1 0,3 2 0 16,-2-3-15-16,5 1 9 0,0 2-9 0,0 0 8 16,0 1-8-16,2-1-11 0,-2 3 3 0,6 0 0 15,3-6 8-15,-3-2-13 0,0 0 5 0,3-3 8 16,3-5 0-16,0 0 0 0,-3 0 0 0,0-5 0 15,3-6 0-15,0 1 10 0,-3-3-10 0,-3 2 10 32,3 1-35-32,-1-1-7 0,-2-2-2 0,0-1 0 0,-3 1 15 0,0 3 3 0,0-1 1 0,0 0 0 15,0 1 15-15,-3 2 0 0,-3 0 0 0,3 0 0 16,0 0 8-16,0 8 4 0,0 0 0 0,0 0 1 16,0 0 15-16,0 0 2 0,0 0 1 0,0 8 0 15,-3 0-7-15,0 3 0 0,3-3-1 0,3 2 0 0,0 3-11 0,3 1-1 16,-6 1-1-16,6-1 0 0,0-1-10 0,-3 0 0 15,0 6 0-15,3-3-11 0,0-3 59 0,3-3 11 16,0-2 2-16,-3-2 1 16,0-1-214-16,0-2-44 0,3-3-8 0</inkml:trace>
  <inkml:trace contextRef="#ctx0" brushRef="#br0" timeOffset="131443.886">21516 12660 864 0,'0'6'76'0,"-3"-4"-60"0,3 4-16 0,-3-1 0 15,3 8 183-15,0-2 33 0,-2 2 8 0,-1 3 0 16,3 2-168-16,0 1-33 0,0 2-7 0,0 3-2 16,0-3 26-16,3 3 6 0,-3 0 1 0,0-3 0 15,2 0-20-15,1-3-4 0,-3 1-1 0,3-1 0 16,0-2-22-16,3 3 0 0,-3 2 0 0,3-5 0 31,-3-3-41-31,0-2-13 0,0-1-2 0,0-2-764 0</inkml:trace>
  <inkml:trace contextRef="#ctx0" brushRef="#br0" timeOffset="131704.318">21689 12652 1094 0,'-6'8'97'0,"6"-8"-77"16,0 0-20-16,0 6 0 0,-6 7 169 0,3 0 31 15,0 0 5-15,-3 8 2 0,3 1-155 0,-3 1-32 16,3 1-5-16,0 3-2 0,3-1 23 0,-3 1 5 16,0-4 1-16,0 1 0 0,3 0-2 0,0-3 0 15,0 0 0-15,0 1 0 0,0-4-26 0,3 1-6 16,0-1 0-16,-3-2-8 15,3-3-16-15,0-2-9 0,3-1-3 0,-6-10 0 16,0 0-57-16,6 3-12 0,3 0-3 0,-3-3-464 16,-6 0-92-16</inkml:trace>
  <inkml:trace contextRef="#ctx0" brushRef="#br0" timeOffset="132007">21897 12883 403 0,'-6'10'17'0,"4"-5"5"0,-4 3-22 0,0 0 0 0,3-2 0 0,0 2 0 15,-3 5 277-15,6-3 51 0,-3 4 11 0,3 1 1 16,0-1-244-16,0 2-50 0,-3 2-10 0,6 1-1 16,0-6 31-16,3 0 6 0,0 0 2 0,0-2 0 15,-6-11-38-15,11 8-8 0,-2-3-2 0,6 3 0 16,-3-5 2-16,0-1 0 0,3-4 0 0,-3-1 0 16,0-5-10-16,0 3-2 0,-3-6 0 0,0-2 0 15,-1-3-2-15,1 0-1 0,0 0 0 0,-6-2 0 16,0 2 0-16,0 0 0 0,-3 3 0 0,-3-3 0 15,-3 3-13-15,0-3 0 0,-3 3 0 0,1 2-10 0,-4-2 1 16,3 5 0-16,-3-3 0 0,-3 3 0 0,6 0-11 16,-3 6-3-16,0-3 0 0,3 2 0 15,0 3-5-15,3 0-2 0,-3 0 0 0,6 5 0 16,-3-2-43-16,6-3-9 0,0 5-2 0,3 0-496 16,-3 3-99-16</inkml:trace>
  <inkml:trace contextRef="#ctx0" brushRef="#br0" timeOffset="132260.375">22293 12830 806 0,'0'0'72'0,"0"0"-58"0,0-3-14 0,0 3 0 16,0 0 205-16,0 0 39 0,-6-3 7 0,0 1 1 16,0 2-132-16,3 0-28 0,-5 0-4 0,-1 0-2 15,3 2-43-15,-3 4-9 0,-3-1-2 0,0 6 0 16,-3-1 10-16,3 3 2 0,-3 1 0 0,3-1 0 15,0 3-44-15,1 0 0 0,2 2 0 0,0 1 0 16,6-4 0-16,0 4 0 0,0 2 0 0,3-2 0 16,3-1 0-16,3-2 0 0,3 0-9 0,3-3 9 15,-1 0 0-15,4 1 0 0,0-6 0 0,6 2 0 16,9-2 0-16,-3-3 0 0,-1-2 0 0,1-3-681 16,0 0-130-16</inkml:trace>
  <inkml:trace contextRef="#ctx0" brushRef="#br0" timeOffset="146759.216">20698 14174 460 0,'0'0'20'0,"0"0"5"0,0 0-25 0,0 0 0 15,0 0 0-15,0 0 0 0,0 0 153 0,0 0 26 16,0 0 5-16,0 0 0 0,6 8-132 0,-3-3-26 16,-6 0-6-16,6 3 0 0,0 0 18 0,0 3 4 15,-3-3 1-15,0 2 0 0,0 1-13 0,-3-1-2 16,3 4-1-16,0-6 0 0,0 2 4 0,0 1 1 16,0-1 0-16,3-2 0 0,-6-2-23 0,3 4-9 15,0 3 8-15,0 1-8 0,-3-6 12 0,3-1-4 16,0-1 0-16,0-1 0 0,0-5-8 0,0 0 0 15,0 0 0-15,0 0 8 0,0 0-8 0,0 0 8 16,0 0-8-16,0 0 8 0,6 3-8 0,-6-3 12 0,0 0-12 0,0 0 12 16,0 0-12-16,0 0 8 0,0-11-8 0,0 3 8 15,-3-2-8-15,3-1 0 0,0 3 0 0,3 0 0 16,-3-2 0-16,0 2 0 0,3 0 0 0,-3-3 0 16,0 3-13-16,3-2 5 0,0 2 8 0,0 0-13 15,3-3 13-15,0 1-9 0,-6 2 9 0,6 0-8 16,-1 0 8-16,-2 2 0 0,-3-2 0 0,0 8-8 15,0 0 8-15,6-2 0 0,0-3 0 0,-6 5 0 16,0 0 0-16,0 0 9 0,0 0-1 0,0 0-8 16,9 5 8-16,0 0-8 0,0 6 0 0,-6-3 0 15,-6 0 20-15,6 2-4 0,0 1 0 0,0-1 0 16,-6 1 2-16,3 0 0 0,0-1 0 0,3 3 0 0,0 1-9 16,-3-7-1-16,-3-1-8 0,3 4 12 15,6-2 1-15,0 0 0 0,-6-8 0 0,0 0 0 0,-3 6-2 0,3-6-1 16,-3 7 0-16,3-7 0 0,0 0-10 0,0 0 12 15,0 0-12-15,0-7 12 0,-3-4-2 0,3 3 0 16,6 0 0-16,-3 0 0 0,-6-2-10 0,6-1 8 16,3 0-8-16,3-2 8 0,0 5-16 0,0-2-4 15,-3-4-1-15,3 4 0 0,0-1 1 0,-1 1 1 16,4 2 0-16,-3 2 0 0,3-2 11 0,-3 3 8 16,-3 0-8-16,3 2 11 0,-3 3 64 0,3 0 13 15,-3 0 2-15,0 6 1 16,0-1-91-16,0 0-30 0,0 3 0 0,3 0 0 0,-3 0 30 0,-3 3 0 15,0-1 11-15,0 1-3 0,-3-1-8 0,2 1 9 0,-2-1-9 16,3 1 10-16,-3 0-10 0,0-3 0 0,0-1 0 16,0 1 0-16,0 3 0 0,0 0-11 0,0-3 1 15,3-1 0 1,-3-7-35-16,0 0-7 0,0 0-2 0,3 6 0 16,0-1-6-16,6-2-2 0,-9-3 0 0,3-6-467 0,3 1-94 0</inkml:trace>
  <inkml:trace contextRef="#ctx0" brushRef="#br0" timeOffset="147152.854">21168 14235 1170 0,'0'0'52'0,"0"0"10"0,-3-6-50 0,-3 1-12 0,6 5 0 0,0 0 0 15,-3-5 80-15,3 5 14 0,-6-6 2 0,6 6 1 16,-6 0-43-16,6 0-9 0,0 0-1 0,-9 0-1 0,-2 3-2 0,2 2 0 16,0 1 0-16,0 2 0 0,0 0-15 0,0 2-3 15,3 3-1-15,0-2 0 0,0 2-2 0,3 0-1 16,0 1 0-16,0-1 0 0,3 3-3 0,0 0-1 15,3-1 0-15,0-1 0 0,-3-4-6 0,6 1-1 16,-3-3 0-16,0 0 0 0,3 0-8 0,0-6 0 16,3-2 9-16,0-2-9 0,0-1 8 0,-3-2-8 15,3-1 8-15,-1-1-8 0,-2-7 0 0,0 4-20 16,3 2 4-16,-3 0 1 0,3-3-1 0,-6 1 0 16,0-1 0-16,3-2 0 0,0 5 16 0,0-3 0 15,-9 3-10-15,3-5 10 0,0 5 48 0,0 0 13 16,-3 0 3-16,-3 0 1 0,6 3-53 0,-3 0-12 15,3 5 0-15,0 0 0 16,0 0-52-16,0 0-12 0,0 0-1 0,0 0-1 0,-6 8 102 0,6-8 21 0,3 10 4 16,-3 1 1-1,-3 2-98-15,3-2-19 0,0-1-4 0,0 4-1 0,3-4 60 0,0 6 16 0,-3 0 0 0,3 0 1 16,3-6 24-16,-3 1 5 0,3-3 1 0,-3 0 0 31,3-3-128-31,0 0-26 0,-6-5-5 0,0 0-467 0,0 0-93 0</inkml:trace>
  <inkml:trace contextRef="#ctx0" brushRef="#br0" timeOffset="147432.096">21353 14065 921 0,'-12'-8'40'0,"12"8"10"0,0 0-40 0,0 0-10 15,0 0 0-15,0 0 0 0,0 0 179 0,0 0 33 16,0 0 8-16,0 0 0 0,3 8-149 0,0 0-31 15,0 3-5-15,0 2-2 0,-3 3 71 0,0 2 13 16,3 4 3-16,0-1 1 16,0 0-121-16,0 0-40 0,-6 3 0 0,3-3 0 15,0-2-12-15,0 4-4 0,-3-1 0 0,3-4 0 0,6-2 101 0,-3 0 20 16,-3-3 4-16,3 3 1 0,0-3-61 0,3-2-9 16,-3-3 0-16,-3-8-12 0,0 5 12 0,0-5 10 15,0 0-2-15,0 0 0 16,0 0-144-16,0 0-30 0,0 0-6 0,8-3 0 15,1-5 21-15,-6-5 5 0,6-16 1 0,0 5-405 0</inkml:trace>
  <inkml:trace contextRef="#ctx0" brushRef="#br0" timeOffset="147634.565">21472 14076 691 0,'0'0'61'0,"0"0"-49"0,3-5-12 0,0-1 0 16,-3 6 196-16,0 0 37 0,0 0 7 0,0 0 2 15,0 0-138-15,0 0-27 0,0 0-5 0,6 8-2 16,-3 0-32-16,0 5-6 0,-6 1-2 0,3 4 0 15,0 3 10-15,0 0 3 0,-3 3 0 0,3-3 0 16,0-2-20-16,-3 2-4 0,0 3-1 0,0-6 0 16,3 1-6-16,0-1 0 0,0 6-1 0,0-5 0 15,0-3-11-15,0 0 0 0,3-1 0 0,0-4 0 16,0-3 0-16,3 0-9 0,-3 0 9 0,3-6-968 16</inkml:trace>
  <inkml:trace contextRef="#ctx0" brushRef="#br0" timeOffset="147950.775">21630 14245 1378 0,'0'0'61'0,"0"0"13"0,0 0-59 0,0 0-15 16,0 0 0-16,-6 8 0 0,-3 0 20 0,6 0 0 16,-3 0 1-16,3 0 0 0,-3 0 37 0,3 2 7 15,3 4 2-15,-3 1 0 0,0 4 13 0,3-3 4 16,3 0 0-16,0-3 0 0,3 3-34 0,0 0-6 15,0-3-2-15,3 0 0 0,3-5-10 0,-4 0-1 0,4 0-1 16,6-3 0-16,0-2-30 0,0-6 0 0,0 3 0 0,0 0 0 16,-3-2 0-16,2 2 0 0,-5-8-8 0,0 2 8 15,-3 1 0-15,-3-3 0 0,-3 0 0 0,3 0 9 16,-3 0-1-16,0-2 0 0,-3-6 0 0,-3 0 0 16,-6 5-8-16,0-2 0 0,0 0 0 0,0 0 0 15,-3 0-12-15,0-1 12 0,1 4-12 0,-1-1 12 16,3 6-46-1,0 0-2-15,-3-3 0 0,3 5 0 0,3-2-14 16,0 2-3-16,-3 0-1 0,3 1-791 0</inkml:trace>
  <inkml:trace contextRef="#ctx0" brushRef="#br0" timeOffset="148205.126">22014 14227 403 0,'0'0'36'0,"0"0"-36"15,0 0 0-15,0 0 0 0,0 0 368 0,0 0 66 16,0 0 14-16,0 0 2 0,-6 0-354 0,0 2-70 16,0 1-14-16,-3 5-4 0,-3-3-8 0,0 3 8 15,0 0-8-15,3 3 8 0,-3-1 9 0,3 1 2 16,-3 2 0-16,3 0 0 0,6 6 8 0,0-3 1 16,0 0 1-16,3-1 0 0,3-1-13 0,3 2-4 15,0-3 0-15,3 0 0 0,0 0-12 0,3-2 0 16,0-3 0-16,0 0 0 0,3-3 0 0,3 3 0 15,0-8 0-15,-4 0-10 16,4 0-19-16,0 0-4 0,3-5-1 0,0 2-618 16,0-2-124-16</inkml:trace>
  <inkml:trace contextRef="#ctx0" brushRef="#br0" timeOffset="151876.352">20805 15674 748 0,'0'0'67'0,"0"0"-54"16,0 0-13-16,0 0 0 0,0 0 198 0,0 0 37 15,-3-5 7-15,3 5 2 0,0 0-128 0,0 0-24 0,-9 0-6 0,0 0-1 16,0 0-22-16,3 2-5 0,-3 1-1 15,0 2 0-15,1 3-45 0,-1 0-12 0,6 0 0 0,-3-3 0 16,0 3 13-16,0 0-2 0,6 0-1 0,-3 0 0 16,3 0-10-16,0 0 0 0,3-3 0 0,6 1 0 15,-3-1 0-15,3 3-17 0,0 0 4 0,2 0 1 16,7 2 12-16,-3-4 0 0,-6-1 0 0,3 3 0 16,0 2 0-16,0 1 0 0,-3-1 0 0,-3-2 0 15,0 6 0-15,0-6 0 0,-3 0 0 0,-3-1 10 16,-3 1 14-16,0 3 4 0,0-3 0 0,-6 0 0 15,-3 0-4-15,0-3 0 0,0 3 0 0,0-3 0 16,0-2-7-16,0 0-1 0,0-3-1 0,3 0 0 16,1 0-15-16,-4 0 0 0,0-6 0 0,3-2 0 15,3 3-30 1,0 2-12-16,0-2-2 0,3 3-1 0,3 2-88 0,-3-6-18 0,0 1-3 16,3 0-683-16</inkml:trace>
  <inkml:trace contextRef="#ctx0" brushRef="#br0" timeOffset="152110.726">20972 15772 1267 0,'0'0'112'0,"0"0"-89"16,0 0-23-16,0 0 0 0,0 0 135 0,0 0 22 15,3 8 5-15,-3-3 1 0,-3 6-92 0,3-1-19 0,-3 1-3 16,3-1-1-16,-3 1-9 0,3-3-3 15,-3 2 0-15,3 1 0 0,3 0-8 0,-3-3-1 16,0 2-1-16,0-2 0 0,0-8-26 0,3 8-20 0,-3-8 3 16,0 0 1-1,0 11-15-15,0-11-2 0,0 0-1 0,0 0 0 16,0 0-111-16,0 0-23 0,0 0-4 0</inkml:trace>
  <inkml:trace contextRef="#ctx0" brushRef="#br0" timeOffset="152295.267">20948 15642 1555 0,'0'0'138'15,"0"0"-110"-15,0-8-28 0,0 8 0 16,0-5 142-16,0 5 23 0,0-8 5 0,0 8 1 16,0 0-187-16,0 0-36 0,0 0-8 0,6-5-2 0,0 2 43 0,-6 3 9 15,0 0 2-15,6-3 0 16,3 3-92-16,0 0-17 0,-3 0-4 0,0 3-1 15</inkml:trace>
  <inkml:trace contextRef="#ctx0" brushRef="#br0" timeOffset="152758.807">21061 15751 864 0,'0'0'38'0,"0"0"8"0,0 0-37 0,0 0-9 0,0 0 0 0,0 0 0 16,0 0 168-16,0 0 32 0,0 0 7 0,0 0 1 16,0 0-108-16,0 0-22 0,0 0-4 0,0 0-1 15,0 0-8-15,0 0-1 0,0 0-1 0,0 0 0 16,0 0-43-16,9-3-8 0,0 3-1 0,0-3-1 16,0 1 6-16,0-1 0 0,0-5 1 0,0 0 0 15,-1 3-17-15,1 0 0 0,0-1 8 0,0 1-8 16,3 2 0-16,-6 3 0 0,-6 0 0 0,9 3 0 15,-3 0 0-15,-6-3 0 0,0 0 0 0,3 8 0 16,0 0 0-16,0 2 0 0,-6-2-10 0,0 5 10 16,-6-5 0-16,0 5-11 0,3 1 11 0,-3-4-8 15,-3 4 8-15,3-1 0 0,3-3 0 0,-2 1 0 16,-1 2 0-16,-3 0 0 0,3 1 0 0,0-4 0 0,3 1 0 16,0-1 0-16,0 4 0 0,3-4 0 0,0-2 0 0,0 0-8 15,0 3 8-15,0-3 0 0,3 2 0 0,0-10 0 16,0 0 0-16,3 8 0 0,3 0 19 0,-3-3 2 15,-3-5 1-15,9 6 0 0,-3-4-22 0,3 1 0 16,0 0 0-16,0-1 0 0,0-2 0 0,0 0 16 16,-1 0-4-16,1 0-1 0,-3-2-11 0,0 2 0 15,3-3 0-15,-9 3 0 0,6-3-18 0,-6 3-6 16,0 0 0-16,9-2-1 16,-3 2-39-16,-6 0-8 0,0 0-2 0,0 0-531 15,6-6-107-15</inkml:trace>
  <inkml:trace contextRef="#ctx0" brushRef="#br0" timeOffset="153045.042">21052 15872 1324 0,'0'0'59'0,"0"0"12"0,0 0-57 0,0 0-14 0,0 0 0 0,0 0 0 15,0 0 108-15,0 0 18 0,0 0 4 0,0 0 1 16,6 0-53-16,3-2-10 0,-3 2-3 0,3-3 0 16,-3 0-21-16,6 3-4 0,0-5 0 0,-3 2-1 0,2 1-29 0,1-1-10 15,-3 3 0-15,3-2 9 0,0-1-18 0,0 3-4 16,-6-3-1-16,6 1-624 15,-3 2-125-15</inkml:trace>
  <inkml:trace contextRef="#ctx0" brushRef="#br0" timeOffset="153696.349">21356 15872 864 0,'-12'-10'38'16,"9"7"8"-16,3 3-37 0,0 0-9 0,0 0 0 0,0 0 0 0,0 0 141 0,0 0 27 15,0 0 4-15,0 0 2 0,0 0-95 0,0 11-19 16,3-3-4-16,-3-8-1 0,6 5-4 0,0-2-1 16,0 2 0-16,3-5 0 0,-3 3 36 0,2-3 7 15,-2-3 2-15,3 0 0 16,3 1-117-16,-3-1-23 0,-3-2-5 0,0-1-1 0,0 1 38 0,-3 0 13 16,3-3-9-16,-3 3 9 0,0-1 46 0,0 1 14 15,-3-3 4-15,3 3 0 16,0-3-100-16,-3 3-19 0,0-1-4 0,-3 1-1 0,-3 0 48 0,0-1 12 15,3 1 0-15,0 0 0 0,-6-1-11 0,0 4 0 16,3-1 0-16,-3 6 0 0,0-3 53 0,0 5 10 16,1-2 3-16,-1 2 0 0,0 0-55 0,-3 1 0 0,3 2-8 0,0 0 0 31,-3 2-45-31,6 3-9 0,0 1-2 0,0-4 0 0,0 1 51 0,0 2 13 0,3 0 0 0,0-2 0 16,6-1 63-16,-3 1 17 0,9 0 4 0,-3-1 1 31,0-2-109-31,3 0-21 0,0-3-5 0,0 1-1 0,-3-1 39 0,6 0 12 0,0-2 0 0,3-3 0 31,-4 0-44-31,4 0-3 0,-3-3 0 0,0-2-812 0</inkml:trace>
  <inkml:trace contextRef="#ctx0" brushRef="#br0" timeOffset="153991.511">21531 15833 1234 0,'0'0'55'0,"0"0"11"0,0 0-53 15,0 0-13-15,-9 2 0 0,0 1 0 0,4 0 27 0,-1 2 2 16,-3 3 1-16,3 0 0 0,0 0 20 0,0 0 4 16,3 5 1-16,0-3 0 0,0 1 13 0,3 0 2 15,3-3 1-15,-3 2 0 0,3 3-47 0,0-5-10 16,6-2-2-16,-3 2 0 0,3-1-4 0,-3 1-8 16,-6-8 11-16,11 3-11 0,1-3 8 0,0 0-8 15,0 0 0-15,-3-5 0 0,3-1 10 0,0-1-10 16,-3-1 8-16,0 2-8 0,0-4 0 0,-6 2 0 15,3 0 0-15,0 0 0 0,-6-3 0 0,0 3 0 16,0 0 0-16,-6-2 0 0,3 2 0 0,-3-3 0 16,-3 1 0-16,0-1 0 0,3-2 0 0,-3 5 0 0,0-3-10 15,0 4 10 1,0-1-48-16,3 2-3 0,-3 1-1 0,0 0-468 0,3 2-93 0</inkml:trace>
  <inkml:trace contextRef="#ctx0" brushRef="#br0" timeOffset="154277.746">21865 15531 806 0,'9'-13'72'0,"-6"8"-58"0,-3-3-14 0,3 2 0 16,-3-2 127-16,0 0 22 0,0-2 5 0,-3 2 1 15,3 0-51-15,-6 0-9 0,0 3-3 0,-3-1 0 16,-3 1 0-16,3 3-1 0,9 2 0 0,-9 2 0 0,0 1-71 15,0 5-20-15,-3 2 0 0,-3 4 8 0,0 1-8 16,7 1 0-16,-1 5 0 0,3 1 0 0,-6 1 0 0,3 4 0 16,6 7 0-16,0-2 0 0,-3 0 0 15,3 0 0-15,3-1 14 0,0-2-4 0,3-2-10 16,0-3 10-16,-3-1-10 0,3-1 10 0,3-4-2 0,-3 1 0 16,-3-6 0-16,0 0 0 0,9 0-20 0,-6-2-4 15,-3-3 0-15,-3-3-596 16,3-5-118-16</inkml:trace>
  <inkml:trace contextRef="#ctx0" brushRef="#br0" timeOffset="154452.593">21546 15793 1832 0,'0'0'40'0,"9"0"9"0,0-3 2 0,3-2 0 0,0 2-41 0,3 1-10 0,6-6 0 0,-1 3 0 16,-2-1 20-16,6-2 1 0,3 3 1 0,0-3 0 15,-3 0 14-15,-1 0 4 0,1-2 0 0,0 4 0 16,0 1-29-16,0 0-11 0,-7-1 8 0</inkml:trace>
  <inkml:trace contextRef="#ctx0" brushRef="#br0" timeOffset="155008.919">22371 15409 1263 0,'-9'3'56'0,"3"0"12"0,-3-1-55 0,0 4-13 0,-3 2 0 0,0 2 0 16,-6 1 30-16,3 5 3 0,1-1 1 0,2 7 0 15,0-1 27-15,0 3 6 0,0 2 1 0,3 0 0 0,-3 6 9 0,6 3 3 16,3-6 0-16,0 0 0 0,0 3-36 0,3-6-6 16,3 3-2-16,3-5 0 0,0 0-17 0,0-3-4 15,6 0-1-15,-3-2 0 0,6-3-26 0,0-1-6 16,2-7-1-16,-2 3 0 16,0-3-90-16,3 0-19 0</inkml:trace>
  <inkml:trace contextRef="#ctx0" brushRef="#br0" timeOffset="155331.429">22514 15769 1569 0,'0'0'69'0,"0"5"15"0,3 3-67 0,-3 0-17 0,-3 0 0 0,3 0 0 15,0 5 50-15,-3-2 6 0,0 2 2 0,3-2 0 16,0-1-28-16,0 4-6 0,-3-4 0 0,3 1-1 15,-3-3-13-15,3 0-2 0,0 0-8 0,0-8 12 16,0 0-12-16,0 0 0 0,-3 8 8 0,3-8-568 16,0 0-112-16</inkml:trace>
  <inkml:trace contextRef="#ctx0" brushRef="#br0" timeOffset="155492.952">22505 15634 1324 0,'0'0'118'0,"0"0"-94"16,0 0-24-16,0 0 0 0,0 0 84 0,0 0 12 15,0 0 2-15,0 0 1 16,0 0-130-16,0 0-25 0,0 0-6 0,0 0-398 0,9 0-80 0</inkml:trace>
  <inkml:trace contextRef="#ctx0" brushRef="#br0" timeOffset="155859.972">22624 15743 1094 0,'0'0'97'0,"0"0"-77"0,0 0-20 0,0 10 0 16,3 4 132-16,0-1 24 0,0 0 4 0,0 0 0 15,0-2-83-15,0 2-17 0,-3-13-3 0,3 13-1 16,-3-13-2-16,0 13-1 0,0-2 0 0,0-11 0 16,0 0-29-16,3 11-5 0,-3-11-2 0,0 0 0 15,0 0-9-15,0 0-8 0,0 0 12 0,0 0-12 16,0 10 12-16,0-10-12 0,0 0 12 0,0 0-12 15,0 0 8-15,0 0-8 0,0 0 0 0,0 0 0 16,0 0 0-16,3 0 0 0,2-2-8 0,-2-4 8 16,0 4-12-16,0-6 3 0,0 0 1 0,0-3 0 15,0-2-5-15,0 0-1 0,6 2 0 0,0-2 0 0,0 0 14 16,0-1 0-16,-3 4-10 0,6-1 10 0,-3 3-11 16,0-2 3-16,0 2 0 0,0 3 0 0,0 2 8 0,-1 3 12 15,-5 5-2-15,3 0-1 0,3 3 4 0,-3-2 1 16,-3-1 0-16,0 3 0 0,0 3 0 0,3 2 0 15,-3-3 0-15,0 1 0 0,-3 0 6 0,0 2 0 16,3-5 1-16,0 2 0 0,-3 1-21 0,3-3 0 16,0 0 0-16,0 0 8 15,0-3-52-15,-3-5-11 0,0 0-1 0,0 0-1 16,3 8-135-16,-3-8-26 0</inkml:trace>
  <inkml:trace contextRef="#ctx0" brushRef="#br0" timeOffset="156115.292">22966 15494 1771 0,'0'0'39'0,"0"0"8"0,0 0 1 0,0 0 2 0,0 0-40 0,0 0-10 0,0 0 0 0,0 0 0 16,0 0 16-16,0 8 0 0,3 3 1 0,-3-1 0 15,0 3 23-15,0 6 5 0,0-1 1 0,-3 4 0 16,0-1-10-16,3 5-1 0,0-2-1 0,0 2 0 15,0-2-23-15,3 0-11 0,0-3 10 0,-3 0-10 16,3 1 8-16,-3-4-8 0,3-2 0 0,3 0 9 16,-3-6-30-16,0 4-7 0,0-4 0 0,0 1-1 15,0-3-139-15,0 0-27 16,-3-8-5-16,6 10-2 0</inkml:trace>
  <inkml:trace contextRef="#ctx0" brushRef="#br0" timeOffset="156306.782">22868 15647 1152 0,'0'0'51'0,"0"0"10"0,0 0-49 0,0 0-12 16,0 0 0-16,0 0 0 0,0 0 164 0,0 0 31 0,3-5 5 16,3 0 2-16,3 0-138 0,0-1-27 0,0 1-5 15,2 2-2-15,4-2-14 0,-3 2-4 0,0-2 0 0,3 2 0 31,-3-2-56-31,3 5-11 0,9-8-2 0,-4 3-1 0</inkml:trace>
  <inkml:trace contextRef="#ctx0" brushRef="#br0" timeOffset="156729.648">23371 15475 1378 0,'0'0'30'0,"0"0"6"0,0 0 2 0,0 0 2 0,0 0-32 0,0 0-8 16,0 0 0-16,0 0 0 0,3 8 39 0,0-2 6 15,0 2 2-15,0 0 0 0,0 0 41 0,0-1 8 0,0 4 1 0,0 0 1 16,0 2-27-16,-3 0-6 0,0-2-1 0,0 2 0 15,3 0-37-15,-3-2-8 0,-3-1-2 0,3 1 0 16,3-1-1-16,-3 4 0 0,0-4 0 0,0 1 0 31,0-1-52-31,0 1-12 0,0-3-1 0,0 0-587 0,0 0-118 0</inkml:trace>
  <inkml:trace contextRef="#ctx0" brushRef="#br0" timeOffset="156937.852">23499 15520 1094 0,'0'0'97'0,"0"0"-77"0,0 0-20 0,0 0 0 15,0 0 124-15,0 0 20 0,-6 3 5 0,-3 0 1 0,3 2-85 0,-3 0-17 16,0 1-3-16,-3 2-1 0,3 0-2 0,-3-3-1 16,0 5 0-16,-2-2 0 0,5-2-17 0,0 2-3 15,0-1-1-15,0 1 0 0,-3-2-20 0,3-1 0 16,0 3 0-16,0-3-12 15,0 3-56-15,3-5-12 0,6-3-3 0,-9 2 0 0</inkml:trace>
  <inkml:trace contextRef="#ctx0" brushRef="#br0" timeOffset="157100.223">23261 15602 864 0,'0'0'76'0,"0"0"-60"15,0 0-16-15,0 0 0 0,0-5 175 0,0 5 32 16,6-2 6-16,0-4 2 0,3 6-159 0,-1-2-32 0,-2 2-7 0,6 2-1 15,0-2 20-15,-3 3 3 0,6 2 1 0,-3-2 0 16,0-1 8-16,0 1 1 0,3 0 1 0,-3-1 0 16,-1 1-50-16,4 0 0 0,-3 2-16 0,0-2-577 15,-3 2-115-15</inkml:trace>
  <inkml:trace contextRef="#ctx0" brushRef="#br0" timeOffset="157365.531">23713 15423 864 0,'0'10'76'0,"0"1"-60"0,0-1-16 0,0 6 0 0,3 3 145 0,0 2 27 16,-3 3 4-16,3 2 2 0,0 3-63 0,-3 3-13 15,3 5-2-15,-3 0-1 0,-3-3 6 0,3 1 2 16,0-1 0-16,-3-2 0 0,-3 0-63 0,0-3-12 16,3 0-2-16,-6-5-1 0,-3 0-15 0,-5-1-3 15,-1 1-1-15,-6 0-713 16,-6-3-142-16</inkml:trace>
  <inkml:trace contextRef="#ctx0" brushRef="#br0" timeOffset="163495.463">22921 5342 1274 0,'0'0'56'0,"0"0"12"0,0 0-54 0,0 0-14 15,0 0 0-15,0 0 0 0,0 0 96 0,0 0 17 16,0 0 3-16,0 0 1 0,0 0-42 0,0 0-9 16,0 0-2-16,3 5 0 0,-3-5-38 0,0 0-8 15,0 0-2-15,0 0 0 0,0 6-16 0,0-6-19 16,0 0 4-16,0 0-565 16,0 0-112-16</inkml:trace>
  <inkml:trace contextRef="#ctx0" brushRef="#br0" timeOffset="163662.016">23136 5310 633 0,'0'0'56'0,"0"0"-44"0,0 0-12 0,0 0 0 16,0 0 215-16,0 0 41 0,0 0 8 0,0 0 1 16,0 0-223-16,0 0-42 0,0 0-14 0,0 0 0 31,0 0-30-31,0 0-5 0,3 5-2 0</inkml:trace>
  <inkml:trace contextRef="#ctx0" brushRef="#br0" timeOffset="163787.25">23264 5313 1094 0,'0'0'97'0,"0"0"-77"0,0 0-20 0,0 0 0 16,0 0 124-16,0 0 22 0,0 0 4 0,0 0 1 0,0 5-125 0,0-5-26 15,0 0 0-15,0 0 0 16,0 0-44-16,0 0-1 0,0 5-1 0</inkml:trace>
  <inkml:trace contextRef="#ctx0" brushRef="#br0" timeOffset="164762.122">23832 5530 1350 0,'0'0'60'0,"0"0"12"0,0 0-58 0,0 0-14 15,0 0 0-15,0 0 0 0,0 0 37 0,0 0 5 16,0 0 1-16,0 0 0 0,6 0 1 0,3-3 0 15,0 1 0-15,3-1 0 0,0 0 12 0,3 3 2 0,0-8 1 0,2 6 0 16,4-1-17-16,-3-5-3 0,3 3-1 0,0-3 0 16,6 3-26-16,-7-1-12 0,1 4 10 0,0-4-10 15,0 4 12-15,-3 2-4 0,-3 0-8 0,0 0 12 32,-4 0-119-32,1 0-24 0,0 2-5 0,-3 12 0 0</inkml:trace>
  <inkml:trace contextRef="#ctx0" brushRef="#br0" timeOffset="166122.898">23225 16203 1605 0,'0'0'71'0,"0"0"15"0,0 0-69 0,0 0-17 0,0 0 0 0,0 0 0 15,9 3 62-15,-9-3 9 0,9 2 1 0,0 1 1 0,0-3-37 16,3 0-7-16,0 0-1 0,-1 3-1 0,1-3 3 0,3 2 1 16,-3-2 0-16,3 3 0 0,-3-3-19 0,3 3-3 15,-3-1-1-15,0 1 0 0,-3-3-8 0,2 3 0 16,-2-1 0-16,-9-2-624 16,0 0-124-16</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0:45:54.898"/>
    </inkml:context>
    <inkml:brush xml:id="br0">
      <inkml:brushProperty name="width" value="0.05292" units="cm"/>
      <inkml:brushProperty name="height" value="0.05292" units="cm"/>
      <inkml:brushProperty name="color" value="#FF0000"/>
    </inkml:brush>
  </inkml:definitions>
  <inkml:trace contextRef="#ctx0" brushRef="#br0">5757 0 160 0,'-6'3'63'0,"6"5"-49"0,-3 3 16 0,0-3 3 0,-3 5 1 16,-6 8 5-16,-3 11-5 15,-2 2 2-15,-7 6-20 16,0 2-7-16,0 0-4 0,3 1-3 16,0-4-2-16,4-4-24 15,2-3-9-15,0-3-40 16,3-5-17-16,3-1-3 15</inkml:trace>
  <inkml:trace contextRef="#ctx0" brushRef="#br0" timeOffset="1">6001 32 228 0,'-3'0'88'0,"3"8"-69"0,-6 5 6 0,3 1-2 16,-9 12 4-16,-8 11 8 15,-7 8-7-15,-3 5-2 16,-3 3-15-16,0-2-7 0,4-4-2 16,5-2-7-16,3-3-1 15,6-4-61-15,3-4-28 16,3-8-24-1</inkml:trace>
  <inkml:trace contextRef="#ctx0" brushRef="#br0" timeOffset="2">6233 350 156 0,'12'-8'57'0,"-9"2"-44"0,0 4 25 0,0-1 10 16,-3 1 0-16,0-1 2 15,-3 0-20-15,-3 3-7 16,0 0-14-16,-3 3-4 0,0 2-1 15,0 0-5-15,1 3 1 16,5 0-2-16,3 0-2 0,6 3 0 16,5 2 0-16,1 0 3 15,0 3 0-15,0-3 1 16,-3 1 0-16,-3-1 2 16,-6 0 1-16,-3 0 1 15,-6 1 0-15,-3-4 0 16,-6-2 0-16,3-5-13 31,1 2 4-31,-4-5-8 0,3 0-26 16,3-3-10-16,6-2-19 15,6-3-8-15,3-2-5 16</inkml:trace>
  <inkml:trace contextRef="#ctx0" brushRef="#br0" timeOffset="3">6349 368 88 0,'-3'0'33'0,"3"0"-26"0,3 0 18 0,-3 0 26 16,0 0-28-16,0 0 19 15,3 6-26-15,0-1 7 16,0 3-13-16,0 2 12 16,0 6-13-16,-3 3 7 0,0-1-7 15,-3-2-3 1,3 0-3-16,-3 0-3 0,-3 0 1 16,0-3 1-1,3-2 1-15,0-3-1 16,1-3-2-16,-1-5-2 0,0-5-5 15,3-9-8 1,3 6 8-16,0-8-5 16,5 1 7-16,1-9 0 0,0 3 3 15,3 5 2-15,-3 3 2 16,0 5 3 0,0 2-2-16,0 9 3 0,0 5 3 0,0 2 4 15,0 1-5-15,-6 0 5 31,3 2-8-31,-6-3 4 0,3 4-5 0,-3-4-2 16,0-4-1-16,0-4-1 16,0 1 0-16,3-8 2 15,6-1-1-15,2-7-1 16,4 0 1-16,0-3-4 16,3 3 2-16,0 2 1 15,0 3 2-15,0 6 1 16,-3 4 5-16,-1 3 5 15,-2 6-7-15,-3 0-3 0,-3-1-2 16,-3 3-1-16,3-2 2 16,-3 0-23-16,3-3-8 0,0-3-37 15,3-5-15 1,0 0-10-16</inkml:trace>
  <inkml:trace contextRef="#ctx0" brushRef="#br0" timeOffset="4">6817 313 236 0,'-15'-6'90'0,"12"9"-70"0,-9 5 4 15,6-3-3-15,-3 3-13 16,-3 5-2-16,-3 6-9 16,0 2 0-16,4 3 1 15,5 0 5-15,3 0 6 0,3-3-5 16,6-3-2-16,2-2-1 15,1-8-1-15,0 0-7 16,6-5 0-16,3-6-4 16,0-5 0-16,-3 0 8 0,-3-5 6 15,-6-6-1-15,0 1-1 16,-6-1 2-16,0 6 2 16,0 3-2-16,0 2 0 15,-3-3 3-15,3 6 1 16,0 2-6-16,0 8 0 15,0 6-6-15,3 2 1 16,3 3 2-16,0 3 3 16,-1-4-7-16,1 1-3 0,3-2-24 15,0-1-9-15,0-5-24 16,6-6-42 0,-3-4 29-16</inkml:trace>
  <inkml:trace contextRef="#ctx0" brushRef="#br0" timeOffset="5">7007 180 220 0,'-6'-2'82'0,"6"7"-64"0,0 3-9 16,0 3-9-16,3 7 5 16,-3 9 7-16,0 4-2 15,0 4 2-15,0-1-7 16,3-2-3-16,0 0 1 0,0-3-2 15,3-6 2-15,0-4-37 0,3-6-17 16,0-5-45 0</inkml:trace>
  <inkml:trace contextRef="#ctx0" brushRef="#br0" timeOffset="6">7236 98 268 0,'-6'3'101'0,"9"8"-78"0,0 18-9 0,-3-11-10 16,0 17-1-16,-3 7 5 15,0 6-4-15,-2-3-2 16,2-3-1-16,0 0-1 0,3-2 2 0,3-6-50 16,0-10-21-1</inkml:trace>
  <inkml:trace contextRef="#ctx0" brushRef="#br0" timeOffset="7">7847 53 192 0,'-9'11'74'15,"12"13"-58"-15,-3 15 3 0,0-15-2 0,0 13 4 16,0 3 7-16,-3 0-2 16,3-3-1-16,-3 0-13 15,3-5-5-15,0-9-1 0,0-7-1 31,0 3-3-31,0-6 4 0,0-5 0 16,0-5-2 0,0-1-3-16,-3-10-11 15,6 0 5-15,0-8-7 0,3-2 5 0,6-1 3 16,2 1 1 0,4 5-1-16,3 5 3 15,3 8 0-15,0 5 1 0,0 3 6 0,-7 5 6 16,-2 3 5-16,-6 0 2 15,-9 0-6-15,-3 0 0 16,-6-3-8-16,-3-3-1 16,-2-2-11-16,-4-2-5 15,-3-4-27-15,3-2-13 16,3-2-16-16,3-4-6 16</inkml:trace>
  <inkml:trace contextRef="#ctx0" brushRef="#br0" timeOffset="8">8117 294 216 0,'-5'11'82'0,"5"2"-64"0,0 5-7 16,0-7-6-16,0 8 8 15,0-1 6-15,0 3-1 16,5 0 2-16,1-2-11 15,3-1-8-15,3-2-1 0,0-2 2 0,-3-6 1 16,0-3 1 0,3-5 0-16,3-5-2 15,0-6-2-15,-3-5-6 16,0-5-4-16,-4 0 3 0,-2 0 2 16,0 5 3-16,0 2 1 15,-3 4 1-15,0 5 2 16,-3 5 3-16,3 5 2 15,3 8-6-15,0 3-2 16,0 3 2-16,3-4 3 16,3 1-3-16,3 0-1 15,3-3-22-15,3-2-10 16,-1-6-28-16,4-5-10 16,3-5-12-1</inkml:trace>
  <inkml:trace contextRef="#ctx0" brushRef="#br0" timeOffset="9">8594 40 260 0,'-24'-5'96'0,"15"10"-75"0,0 3-8 16,3 0-7-16,0 5 0 15,0 16 4-15,3 8-1 16,0 6 0-16,3-1-5 15,0-5-3 1,3 3 0-16,0-1-1 0,0-4-27 16,0-9-11-16,-3-2-63 0,-3-8-38 31,3 0 73-31,-9-11 22 0</inkml:trace>
  <inkml:trace contextRef="#ctx0" brushRef="#br0" timeOffset="10">8370 262 248 0,'3'-2'93'0,"12"2"-72"0,12-6-6 0,-12 6-8 15,9-2-7-15,9-1 0 16,-4 1-20-16,4-1-9 16,3 0-21-16,0 1-6 15,-10-4-21-15</inkml:trace>
  <inkml:trace contextRef="#ctx0" brushRef="#br0" timeOffset="11">8865 69 168 0,'-12'-16'66'0,"3"11"-52"0,-3 2 23 15,9 3 6-15,-3 3-12 16,-3 2-6-16,-3 6-8 16,3 10-1-16,0 6-9 15,3 7 0-15,0 3 0 0,3 0-3 16,3 3-3-16,0-3 0 15,3-3-1-15,0-2-3 16,0-6 0-16,0-4-36 16,0-4-16-16,-3-5-54 15</inkml:trace>
  <inkml:trace contextRef="#ctx0" brushRef="#br0" timeOffset="12">8647 273 272 0,'-9'-8'104'0,"15"5"-81"0,6-2-4 0,-6 2-12 16,3 1-8-16,6-6-1 15,6 0-2-15,3 0 3 16,2 3-29-16,4 2-12 0,0 3-11 16,-3 3-4-1,-3 5 27-15,-4 0 13 16,-5 2 30-16,0 1 15 15,-3-1 5-15,0-2 6 16,-3 3-18-16,0-3-4 16,0-3-11-16,3-2 5 0,0-3 4 0,0-3-1 15,-1-2 0-15,1-3-4 16,-3 0-1-16,-6 0-5 31,3 0-3-31,-6-5 6 0,-3 2 5 16,-3 3 3-16,-6 3-8 15,-3 5-4 1,4 5-2-16,-7 6-4 16,3 2 2-16,0 0 1 0,9 3 0 15,0-3 0-15,9 6-5 0,3 5-1 16,3-3-15-16,0-5-33 16,3 2 29-1,3-7-15-15,-1-3-15 0,4-8-8 16,-3-3-7-16,-3 1-1 15</inkml:trace>
  <inkml:trace contextRef="#ctx0" brushRef="#br0" timeOffset="13">9150 294 148 0,'3'3'57'0,"0"2"-44"0,0 6 10 0,0-6 2 16,0 6-3-16,0 2-1 15,-3 3-3-15,0-3 1 0,0 0-10 16,0-2-1-16,0-3-1 15,0-3 30 1,0 3-21-16,0-3 5 0,0-2-2 16,0-6 4-1,0 3-12-15,-3-8-1 16,6 0-7-16,0-8-2 0,3 1-3 16,3-4 1-16,0 3-1 15,3 0 0 1,3 6 2-16,0-1-14 15,6 3 8-15,-7 0-52 16,4 6 32-16,-3-1-115 16,3 3 79-16</inkml:trace>
  <inkml:trace contextRef="#ctx0" brushRef="#br0" timeOffset="14">6 12095 164 0,'-6'-11'63'0,"6"6"-49"0,0-6 14 15,0 8 2-15,3 1 7 16,-3-3 7-16,0 5-11 15,0 0-4-15,3 5-17 16,0 3-5-16,3 13-1 0,3 5-3 16,-9 3 0-16,3 3 3 15,0-3 1-15,3-2-3 16,-3-9-1-16,3 3-3 16,-3-7-1-16,0-9 1 15,-3-5 2-15,3-5-3 16,-3-11 0-16,0-5-4 0,3-6 1 15,0-2-5-15,3 3 1 16,3 4 6-16,-6 4 3 16,6 2 1-16,0 6-2 15,0 4 1-15,2 4-1 16,1 7 2-16,-3 5 1 16,0 6 5-16,-3 5 5 15,-3 6-7-15,0-6-1 16,0 6-3-16,-3-9-2 15,0 1-4-15,3-6 0 16,-3-5-18-16,3-3-8 16,-3-5-17-16,9-5-6 15,-6-8-16 1,3-1-46-16,6 1 22 16</inkml:trace>
  <inkml:trace contextRef="#ctx0" brushRef="#br0" timeOffset="15">298 12065 212 0,'-9'3'79'0,"9"0"-61"0,-9 5-1 16,6-3-2-16,0 6-2 15,0 4 2-15,3 7-4 0,3 1 1 16,3 12-7 0,3-6-1-16,6-3 2 0,3-4-3 0,9-4-2 15,-4-10 4-15,4-8 4 16,-6-8 1-16,0-10 4 15,-3-1-3 1,-6-7 1-16,-6-1-3 0,-6 6 0 16,-9-3-1-1,-6 6 0-15,-3 2-4 0,-3 3-3 16,-3 2-3-16,1 3-1 16,5 3-29-16,0 2-12 15,9 3-30-15,6 0-13 16,9 5-9-1</inkml:trace>
  <inkml:trace contextRef="#ctx0" brushRef="#br0" timeOffset="16">792 11796 216 0,'-6'13'82'0,"9"11"-64"0,3 15-2 0,-3-18-7 16,0 9 8-16,-3 1 8 15,0 1-3-15,-3 10-1 16,0-5-12-16,0 1-5 0,0-4-1 16,0-2-2-16,0-6-1 15,0-5 3-15,0-5 0 0,0-8-1 16,0 3 1 0,3-11-2-16,0-6-1 15,3-4 1-15,3-6-1 0,0-3 0 16,6-2 0-16,0-3-3 15,6 9 0-15,0-4 4 16,3 3 1-16,-1 6-3 16,1 4 1-16,-3 1 2 15,0 10 3-15,-3 3 2 16,-3 3 1-16,-3 5 0 16,-3 2 2-16,-6 3-3 0,-3-2 1 15,-3 5-5 1,-6-8 0-16,-3-3-12 0,0-3-7 15,-3-4-11-15,0-4-4 16,3-2-16-16,4-5-6 16,-1-3-20-1,6-5-39-15,6 0 29 16</inkml:trace>
  <inkml:trace contextRef="#ctx0" brushRef="#br0" timeOffset="17">1009 12095 184 0,'-3'8'68'0,"3"-1"-52"0,0 9 3 0,0-5-1 0,0 5 4 15,0 0 6-15,0 7-4 16,0 1 0-16,3-3-13 16,3 1-7-16,3-7 0 0,3-4 1 15,3-6 4-15,0-7 2 16,3-9 1-16,0-7-4 15,-3-4 0-15,-3-1-5 16,-7-1 0-16,-5 0 1 16,-5 0 0-16,-7 6-2 15,-3 2 1-15,-3 3-4 16,0 2 0-16,3 8-6 16,0 1 0-16,0-1-26 15,3 6-8-15,7-1-14 16,2 1-4-16,3-3-36 15</inkml:trace>
  <inkml:trace contextRef="#ctx0" brushRef="#br0" timeOffset="18">1191 12105 200 0,'-9'11'77'0,"9"2"-60"0,3 13 4 0,-3-7-3 15,3 2 2-15,0 8 2 16,3-5 0-16,0-5-2 16,3 2-10-16,3-8-2 0,0-5-1 15,3-5-1-15,-1-6 1 0,1-5-9 16,0-8 0 0,-3-2-5-16,0-9 2 0,-6 6 1 15,-3-3 2 1,-6 6 5-16,3 2 6 0,0 2 8 15,-3 7 4-15,0 4-10 16,0 8-4-16,3 6-5 16,3 2-2-16,0 3 1 15,3 2-1-15,3-2-3 16,0 0 2-16,0-3-15 16,3-5-6-16,0 0-20 15,2-5-6-15,-2-6-10 16,0-5-2-16,-3 0-24 15</inkml:trace>
  <inkml:trace contextRef="#ctx0" brushRef="#br0" timeOffset="19">1453 12124 220 0,'-6'2'82'0,"6"6"-64"0,0 8 2 0,0-5-2 16,0 5 3-16,0 2 7 15,0 1-6-15,0-1-3 16,0-2-11-16,0-3-5 0,0-2-2 15,0-3-1-15,0-8 2 16,0 0 8-16,0-6 5 16,0-4-7-16,3-9-2 15,3-2-6-15,0-3-1 16,0 3 1-16,3-3 2 0,3 11 1 16,0 3 1-16,-1 7-2 15,4 6-2-15,-3 5 3 16,0 5 0-16,0 3-1 15,-3 7-2-15,0-1-4 16,0-4 0-16,0-2-31 16,0-3-14-16,0-7-28 15,3 1-10-15,2-7-8 16</inkml:trace>
  <inkml:trace contextRef="#ctx0" brushRef="#br0" timeOffset="20">1804 12084 260 0,'-24'-8'96'0,"15"8"-75"0,-8 5 1 0,8-2-3 15,-3 5-9-15,-3 3 2 16,-3 4-3-16,0 9 0 16,3 3-5-16,6 7-3 0,3 0 0 15,6-4-4-15,6-4 2 16,6 0-1-16,3-10 0 15,3-5 0-15,3-8-2 16,3-9 3-16,-1-7 0 16,-2-8-4-16,-3-8 1 15,-6-6 2-15,-6-4 3 16,-3-1 2-16,-6-8 1 16,-3 1-2-16,0 2-2 15,-3 2 5-15,3 12 1 16,0 4 4-16,0 11 4 0,3 6-6 15,0 12-2-15,3 12-6 16,3 9 0-16,6 7-2 16,-3 4 0-16,3 6 2 15,0-1 0-15,0-2 0 16,0-5 2-16,0-5-28 16,0-4-9-16,3-7-25 15,0-5-8-15,0-8-34 16</inkml:trace>
  <inkml:trace contextRef="#ctx0" brushRef="#br0" timeOffset="21">2045 12055 268 0,'-3'-11'101'0,"-3"11"-78"0,-3-2 13 0,6 4 0 16,-2-2-13-16,-7 8 0 15,0-2-12-15,0 1-2 16,3-1-5-16,3 7-5 0,3 0-2 15,6 3-1-15,3 0 0 16,6 2 3-16,0 4 2 16,-3-1 0-16,-3 0-1 15,-6 3 3-15,-3-6 2 16,-6 3 0-16,-3-5 2 0,0-5-17 16,-3-6-8-16,0-5-40 15,3-8-17 1,6-5-49-16</inkml:trace>
  <inkml:trace contextRef="#ctx0" brushRef="#br0" timeOffset="22">2530 12063 168 0,'3'-5'63'0,"-3"2"-49"0,0-2 11 16,0 5 2-16,-3-6 7 16,-2 6 5-16,-4 0-5 15,-3 0-1-15,-3 6-18 16,-6 2-7-16,0 5-3 0,3 8-6 16,0 3-1-16,4 2-2 15,5 9 0-15,3-4 0 16,6-2 3-16,9-2-2 15,2-6 1-15,7-5 0 16,3-5-2-16,3-6-15 0,0-10-7 16,0-6-20-1,-1-5-7-15,-2-5-42 16</inkml:trace>
  <inkml:trace contextRef="#ctx0" brushRef="#br0" timeOffset="23">2566 11825 200 0,'-6'2'77'0,"6"6"-60"0,3 13 2 0,0-5-2 16,0 8 9-16,0 8 5 0,-3 0-2 16,0 7-3-16,0 6-14 15,-3-5-8-15,3 2-2 0,0-7-2 16,0-6 2-16,0-5-1 15,0-8 2-15,3-11-4 16,0-10-4 0,0-11-2-16,3-3-10 15,0-2-1-15,3-3 9 16,3 3 7-16,0 8 6 16,0 0 5-16,3 7 2 15,-1 6 1-15,1 6-2 16,0 4 1-16,-3 6-2 15,0 5 0-15,-3 3-5 16,-3-3-1-16,0 0-3 16,0-5-1-16,0-3-32 0,0-5-15 15,0-2-23-15,0-6-6 16,3-6-13 0</inkml:trace>
  <inkml:trace contextRef="#ctx0" brushRef="#br0" timeOffset="24">2849 12124 228 0,'0'0'88'0,"3"2"-69"0,6 4-5 0,-6-4-7 16,3 1 4-16,3 0 5 16,0-3 3-16,0 0 3 15,0-3-12-15,2 0-3 0,-2-2-3 16,0-3-2-16,0 0-2 0,-3 0 1 15,-6-2 1-15,-3-1-1 16,-3-2-1-16,-3 5-2 16,-3 0-1-16,1 5 2 15,-4 3 0-15,0 3 1 16,0 5 2-16,3 5-3 16,3 3 0-16,0 5 3 15,6 3 3-15,3 2-2 16,6 1 0-16,3-3-1 15,6-1-2-15,3-7-17 16,6-2-6-16,2-4-40 0,1-10-16 16,6-5-19-1</inkml:trace>
  <inkml:trace contextRef="#ctx0" brushRef="#br0" timeOffset="25">3224 12055 248 0,'-18'-11'93'0,"3"11"-72"0,0 6-8 0,6-4-8 15,-5 4-1-15,-4 1 2 16,-3 7 17-16,0 4 10 16,0 6-17-16,6 2-8 0,6 4-4 0,6 1-3 15,6-2-1-15,9-5-8 16,6-5-3-16,6-6-5 15,3-5-1-15,0-5-10 16,-1-9-5-16,4-4-67 16,-3-6-39-1,0-3 63-15</inkml:trace>
  <inkml:trace contextRef="#ctx0" brushRef="#br0" timeOffset="26">3272 11841 240 0,'-12'-6'90'0,"12"9"-70"0,0 0-14 0,0 5-12 16,0 5 13-1,0 11 11-15,0 7 3 0,3 6 2 16,-3 6-12 0,0 4 0-16,0-2 0 0,3 0-6 0,-3-2-3 15,3-9-6-15,0-5 0 16,0-5-31-16,0-8-14 15,0-6-19-15,0-7-8 16,0-3-6 0</inkml:trace>
  <inkml:trace contextRef="#ctx0" brushRef="#br0" timeOffset="27">3432 12044 244 0,'-15'0'93'0,"10"0"-72"0,-10 8-2 16,6-5-6-16,-3 0 2 15,-3 7 2-15,-3 1-6 16,0-1-4-16,3 4-4 16,0-1-3-16,4 0 1 0,2 0-8 15,3 0 0-15,3 1 5 16,3-1 3-16,6 0 1 15,3 0-2-15,5 1 1 16,7-1 1-16,3-3-1 16,0-2-1-16,-3 3-10 15,0-8-6-15,-1 2-30 0,-2-10-10 16,0 2-44 0</inkml:trace>
  <inkml:trace contextRef="#ctx0" brushRef="#br0" timeOffset="28">3534 12097 256 0,'-6'3'96'0,"6"2"-75"0,0 6-10 0,0-3-8 16,0 5 4-16,0 3 4 16,0 0 4-16,0 5 1 15,0-3-8-15,0 1-3 0,0-6-1 0,0 0-33 16,0-2-13-16,0-8-65 15,0-3-37 1,0-6 66-16</inkml:trace>
  <inkml:trace contextRef="#ctx0" brushRef="#br0" timeOffset="29">3486 12010 280 0,'-6'-8'104'0,"9"5"-81"0,0 1-6 16,-3 2-7-16,3 0-11 16,0 0-2-16,3-3-14 15,0 3-6-15,0 0-39 0,3 5-17 16,0-2-10-16,0 2-3 16</inkml:trace>
  <inkml:trace contextRef="#ctx0" brushRef="#br0" timeOffset="30">3620 12187 216 0,'0'32'82'0,"-3"-19"-64"0,6 14 0 0,0-19-6 16,0 5 3-1,0-3 4-15,0-2 0 0,-3-2 0 16,3-1-10-16,-3-5 3 0,0-3 4 16,3-5-4-16,-3-2-2 15,0-6-5-15,0-3-4 16,3-2 0-16,0-3-1 15,3 3-3-15,3 0 0 0,0 2-1 16,2 6 0-16,1 3 7 16,0 4 3-16,0 4 3 15,0 4 5-15,0 6-2 16,3 3 3-16,-3 2-6 16,-3 3-1-16,0 0-4 15,0-3-3-15,-4 6 0 16,1-3-1-16,0-6-9 15,0 3-4-15,-3-5-31 16,3-2-11-16,0-1-25 16,0-5-10-16,3-5-4 15</inkml:trace>
  <inkml:trace contextRef="#ctx0" brushRef="#br0" timeOffset="31">4010 12116 296 0,'-6'-8'112'0,"3"5"-87"0,-6 1 9 0,6 2-4 15,-3 0-10-15,-3 0-1 16,-3 5-11-16,-3 3-3 16,0 2-3-16,4 6-6 0,-1 5 0 15,3 3 0-15,3 0-1 16,3-3 4-16,3 0 2 15,6-7-2-15,3-1-2 0,3-3-1 16,2-7 0-16,1-3-4 16,0-5-2-1,0-6 5-15,0 1 2 0,-3-4 3 16,-3-2 0 0,0-2 2-16,-6 2 1 0,0-5-1 15,-3 8 1-15,0-3-4 16,0 5 0-16,0 3 1 15,0 3 0-15,0 5 0 16,6 5 0-16,3 8-3 16,0 9 0-16,2 9 10 15,1 6 5-15,0 6 1 16,0 2 2-16,-6 5 5 16,0-5 2-16,-9-3-5 0,-9 3 0 15,-12-8-15 1,-8-2-3-16,-7-6-18 0,-3-8-5 15,1-8-30-15,-1-10-10 16,0-3-79 0</inkml:trace>
  <inkml:trace contextRef="#ctx0" brushRef="#br0" timeOffset="32">7091 12846 104 0,'-15'-5'38'0,"12"5"-29"0,-6 0 3 0,6 0 3 15,0 0 6-15,0 0 7 0,0 0 11 16,0 0 6-16,3 0-11 16,0 0-3-16,3 8-18 15,3-3 5-15,6 3 3 0,3 2 4 16,2 4 4-16,4 4-4 16,3 3-1-16,3 11-7 15,0 3 0-15,-1 2-6 16,1 2 1-16,0-4-3 15,0 2 0-15,0-6-5 16,-4-4-1-16,-2-6-1 16,-3 0 1-16,-3-5-4 15,-3-5 0-15,-3-6-6 0,0 0-3 16,-3-5-23-16,0-5-11 16,-3 2-28-1,0-7-10-15</inkml:trace>
  <inkml:trace contextRef="#ctx0" brushRef="#br0" timeOffset="33">7885 12872 276 0,'3'-10'104'0,"0"10"-81"0,-3 3-4 0,0-1-8 0,-3 9 10 15,-6 2 11-15,-6 0 6 16,-5 6 4-16,-10 7-23 16,-3 1-4-16,-6 2-1 0,-2 2-8 15,-7 7-3-15,3-9-2 16,4 2 1-16,2-7-8 16,6-3-1-16,7-2-18 15,5-1-7-15,3-2-21 16,6-2-6-16,6-1-64 15,6 5-43 1,3-10 74-16</inkml:trace>
  <inkml:trace contextRef="#ctx0" brushRef="#br0" timeOffset="34">7501 13256 316 0,'-9'-3'118'0,"9"1"-92"0,0 4-11 0,0 4-13 16,0 2-1-16,0 2 6 16,0 11 14-16,-3 9 7 15,-3 12-14-15,-2 24 5 16,-1-2 4-16,3-4-10 0,0-4-4 16,0-8-4-16,3-3-1 15,0 0-7-15,0-11 0 16,3 3-30-16,3-5-13 15,3-6-73-15,6-5-73 16</inkml:trace>
  <inkml:trace contextRef="#ctx0" brushRef="#br0" timeOffset="35">6451 11677 88 0,'6'-11'35'0,"2"6"-27"0</inkml:trace>
  <inkml:trace contextRef="#ctx0" brushRef="#br0" timeOffset="36">6504 11470 220 0,'-6'-8'82'0,"9"6"-64"0,-3 2 18 0,0 2 4 15,0 4-17-15,3 7-4 16,0 11-1-16,3 7 2 0,-3 9-10 16,0 5 1-16,0 0 0 0,0 5 2 15,-3-5 3-15,0-2-9 16,3-9-2 0,-3-10-1-16,0 0 2 15,0-6-3-15,3-7-2 0,-3-6 4 16,0-5 4-16,0-5-7 15,3-9-3-15,3-4-5 16,3-6 1-16,0 0 1 16,3 0-1-16,6 3 1 15,2 8 3-15,1 10-2 16,3 6 1-16,-3 5 2 16,-3 5 0-16,-3 6 4 15,-6 2 2-15,-6 0 2 0,-6 0 2 16,-6 0-3-16,-6-2 1 15,-3-1-5-15,-3-4 0 16,0-6-10-16,0 0-3 16,1-6-11-16,2-2-1 15,6-2-18-15,3-6-6 16,3 0-25-16,9-6-7 16,3-1-25-1</inkml:trace>
  <inkml:trace contextRef="#ctx0" brushRef="#br0" timeOffset="37">6707 11774 200 0,'9'-2'77'0,"-6"4"-60"0,2 1 17 0,-5-3 6 0,3 5-6 15,3 3 1-15,0 8-12 16,0 0-1-16,3 5-13 16,0-2-3-16,3 7-2 0,3-5-5 15,0 1 1-15,3-7 0 16,0-1 2-16,-1-9-3 15,-2-5-2-15,0-5-9 16,3-1-3-16,-6-4-1 16,-3-6 2-16,-3-5 6 15,-3-3 4-15,0 0 3 16,-3 6 3-16,0 2 10 16,-3 5 4-16,0 3-1 0,3 8 1 15,0 8-9 1,0 5-2-16,3 6-3 15,3 5 1-15,0-1-2 0,3 1-1 16,3 0-4-16,-1-5-2 16,1-6-26-16,0 0-11 15,3-2-27-15,0-9-11 16,3-2-14 0</inkml:trace>
  <inkml:trace contextRef="#ctx0" brushRef="#br0" timeOffset="38">7204 11526 244 0,'-15'-32'90'0,"6"21"-70"0,-6-4 13 16,9 9 1-16,-3 4-5 16,-3-1 1-16,0 6-15 15,0 2-4-15,0 11-7 16,1 8-5-16,2 7 0 0,3 6-1 15,3 6 0-15,3 2 2 16,6 0 0-16,0-3-3 16,3-2 2-16,-3-9-15 15,-1-4-6-15,1-3-42 16,-3-8-19-16,-3-3-25 16</inkml:trace>
  <inkml:trace contextRef="#ctx0" brushRef="#br0" timeOffset="39">6921 11708 300 0,'-9'-8'112'0,"15"6"-87"0,6-4-9 0,-3 4-11 16,6-1-2-16,5 0 5 16,7-2-4-16,6 5-2 15,3 0-1-15,-1 0-10 0,4 0-4 16,-3 0-48-16,-3 0-20 15,-1 5-27 1</inkml:trace>
  <inkml:trace contextRef="#ctx0" brushRef="#br0" timeOffset="40">7350 11468 252 0,'-18'-8'93'0,"12"10"-72"0,-6 1 0 16,6 2-4-16,-3 8-1 15,-3 11 2-15,3 3 4 16,0 7 3-16,3 3-13 16,0 3-5-16,3 2 0 0,3 0-2 15,0-2 0-15,3-3-8 16,0-5-2-16,-3-8-29 16,3 0-13-16,-3-9-48 15</inkml:trace>
  <inkml:trace contextRef="#ctx0" brushRef="#br0" timeOffset="41">7105 11722 288 0,'-8'-14'107'0,"11"12"-83"0,5-6-7 0,-2 5-9 15,6-2-6-15,3 2 1 16,3-5-4-16,0 8 1 15,6-2 0-15,2 2-22 0,-2 0-8 16,0 2-73-16,0 3-46 16,-3 1 64-16</inkml:trace>
  <inkml:trace contextRef="#ctx0" brushRef="#br0" timeOffset="42">7350 11782 260 0,'0'16'99'0,"3"-8"-77"16,-1 3 4-16,4-6 0 0,0 0-6 15,3 1 3-15,3-4-7 16,0-2-1-16,3-2-9 16,3-6-4-16,0-3 1 0,-3-2-2 15,0-3 2-15,-4 0-2 16,-2 0 2-16,-6 0-2 16,-6 1-1-16,-6 1-2 15,-2 4-1-15,-4 4-1 16,0 6 3-16,-3 6-2 0,3 4-1 15,0 4 0-15,3 1 3 16,3 7-2 0,3 1 1-16,6 1 0 0,6 0 0 15,3-5 0-15,3 2-2 16,6-5-15-16,0-6-5 16,3-2-19-16,2-5-8 15,1-6-16 1,-3-2-35-16,-3-6 29 15,-3 6 77-15,-3-6 42 16,-3 1 10-16,-3 4 3 16,0-1-18-16,-3 7-7 0,-3 0-20 15,0 5-2-15,0 3 1 0,0 0 2 16,-3-3 3-16,0 6-4 16,3-4 2-16,0-1-3 15,0-1 2-15,0-2 3 16,0-3 3-16,0-6-7 15,0-7-1-15,3 0-3 16,3-3 1-16,0-5-8 16,2 2-4-16,4 1 0 15,3-1 0-15,6 1-10 16,6 7-3-16,-3 1-50 16,-1-1-23-16,4 6-43 15</inkml:trace>
  <inkml:trace contextRef="#ctx0" brushRef="#br0" timeOffset="43">8219 11716 192 0,'-9'-10'71'0,"6"7"-55"0,-9 0 15 15,6 3 5-15,-3 3-7 16,-3 2 0-16,0 6-10 0,-3 5-1 15,0 5-11-15,4 8 2 0,2 0 4 16,3 3-5-16,6-3 0 16,6-5-2-16,5-3-1 15,7-5 3-15,3-8 3 16,3-8-4 0,0-3 1-16,-3-5-5 0,-1-5-2 15,-5-3 4-15,-3-2 4 16,-6-1 1-16,-6 1 2 15,-6-4-6-15,-3 4-2 16,-3-1-2-16,-5 6-2 16,-1 0-21-16,0 5-11 15,3 3-37-15,0 2-14 16,6 8-42-16</inkml:trace>
  <inkml:trace contextRef="#ctx0" brushRef="#br0" timeOffset="44">8302 11772 256 0,'3'13'96'0,"3"6"-75"0,3 4-5 16,-3-12-9-16,0 0 1 16,0 7 5-16,0-5 7 15,0 0 4-15,3-2-12 16,0-3-5-16,-1-3 0 0,1-2-4 15,0-3-2-15,0-3 4 16,0-2 1-16,0-6 0 16,-3-2 1-16,0-3 0 0,-3-7 3 15,-3 4-1-15,0-2 0 16,0 2-1-16,0 3 2 16,0 3-5-16,0 3-3 15,3-1-21-15,0 3-8 16,3 0-17-16,3 3-5 15,3 0-12-15,0-1-4 16,0 4-37 0</inkml:trace>
  <inkml:trace contextRef="#ctx0" brushRef="#br0" timeOffset="45">8555 11769 212 0,'0'19'82'0,"12"-9"-64"0,-3 6 4 0,-3-8-1 0,3 0 0 16,0 0 4-16,3-3-9 15,2 1-2-15,1-6-8 16,-3 0 0-16,0-6 1 0,0-2-3 16,-3 0-1-16,0-5-1 15,-3 0-2-15,-6-3-4 16,-3 0 0-16,-3 0 2 16,-6 3 1-16,-6 2-4 15,0 6 1-15,-2 3 0 16,2 7 2-16,0 8-1 15,3 6 1-15,3-1 6 16,3 9 2-16,3-4-2 0,6 4-1 16,6-6-1-16,3 3-2 15,3-3-4 1,3-3-2-16,3-4-17 0,0-6-8 16,-1-3-16-16,1-10-6 15,0 2-7 1,-3-8-5-16,-3 3 31 15,-3-2 58-15,-3-3 29 16,0 2-5-16,0 3-4 16,0 0-20-16,-3 8-7 15,3 0-10-15,-3 5 8 0,-1 3 7 16,1 0 2-16,0 3 1 0,0-3-10 16,0 0-2-16,-3 0 4 15,0-8 1-15,0 0 6 16,0-3 2-16,-3-2-5 15,3-6 0-15,-3-2-12 16,3-6-3-16,3-2-2 16,3 3 0-16,0-1-5 15,3 3-1-15,3 3-2 16,3-3 3-16,3 8-7 16,0 0 1-16,3 6-39 15,-1 2-14-15,1 5-78 16,3 0-42-1,-6-2 85-15</inkml:trace>
  <inkml:trace contextRef="#ctx0" brushRef="#br0" timeOffset="46">9252 11565 228 0,'0'-23'85'0,"0"1"-66"0,-9 1 16 16,6 13 4-16,-3-5-1 16,-3-3 4-16,-3 3-3 15,0 2-2-15,-3 6-20 16,-3 5-12-16,0 11-7 0,0 10-2 15,1 13 0-15,2 9 0 16,3 7 0-16,3 3 3 16,3 0 2-16,3-3 0 15,0-8-1-15,3 1-2 16,0-6-1-16,0-8-9 0,0-8-3 16,0-5-32-16,0-6-14 15,-3 1-15-15,-3-8-3 16,0-3-17-1</inkml:trace>
  <inkml:trace contextRef="#ctx0" brushRef="#br0" timeOffset="47">8906 11706 272 0,'-6'-16'101'0,"6"13"-78"0,0 0 4 0,3 3-3 15,3-5-10-15,6 5 0 0,3-2 3 16,6 2 3-16,3 0-10 15,5 0-6-15,1 0-2 0,0 0-16 16,0 0-5-16,0-3-41 16,-4-5-18-16,1 8-42 15</inkml:trace>
  <inkml:trace contextRef="#ctx0" brushRef="#br0" timeOffset="48">9344 11512 304 0,'-3'-2'112'0,"3"7"-87"0,-3 0-7 16,3 11-7-16,0 5-6 16,-3 3 7-1,-3 5 4-15,0 3-8 0,0 3 0 0,0-1-1 16,3 0-6 0,0-2-2-16,3-5-31 0,0-6-14 15,0-3-27-15,3-5-12 16,3 1-16-1</inkml:trace>
  <inkml:trace contextRef="#ctx0" brushRef="#br0" timeOffset="49">9388 11722 228 0,'-2'5'85'0,"-1"5"-66"0,-3 9-3 0,3-11-5 15,0 10 9-15,0 1 10 16,3 2-3-16,3 0-1 16,3-2-14-16,3 2-10 0,2-5-2 0,4-6 2 15,6-4 3-15,0-6 2 16,3-6 3-16,0-4-1 16,-7-1 0-16,-2-5-1 15,-3 0 0-15,-6-2 0 16,-6-1 2-16,-6 1 1 15,-6-1 1-15,-6 1-9 16,1 2-3-16,-1 5-21 16,0 3-7-16,3 3-29 0,3 3-12 15,3-1-45 1,6 6-35-16,3-3 66 16</inkml:trace>
  <inkml:trace contextRef="#ctx0" brushRef="#br0" timeOffset="50">9570 11743 268 0,'-3'8'101'0,"6"2"-78"0,0 14-11 0,0-11-11 15,0 6 4-15,0 2 9 16,3 0 2-16,0-5 2 16,0 5-9-16,0-5-1 0,3-3-1 15,0-2-3-15,0-3-3 16,-1-6 0-16,4-2-1 15,-3-5 0-15,0-3 2 0,0 0-6 16,-3-5 1-16,0-3 1 16,0 0 1-16,-3 3-4 15,0 2-1-15,0 4-6 16,0 4-3-16,0 6 6 16,3 10 5-16,0 0 1 15,3 0-1-15,3 3 5 16,0-3 3-16,2-2 5 15,1-3 2-15,3-3 8 16,0-5 2-16,0-5 1 16,-3-3 1-16,-3-5-9 15,0-3-3-15,-6-3 0 0,-3-2 3 16,-6 0-8 0,-3 0-3-16,0 2-11 0,-3-2-5 15,0 8-18-15,0 5-7 16,0 3-24-16,0 5-11 15,3 8-47 1</inkml:trace>
  <inkml:trace contextRef="#ctx0" brushRef="#br0" timeOffset="51">10091 11973 200 0,'-3'0'77'0,"6"0"-60"0,-6 0 24 15,3 0 6-15,0 5-7 16,-3-5 2-16,0 0-24 16,0 3-8-16,0-3-7 15,3 0-9-15,-3-3-1 0,0-2-26 16,0 2-10-16,0 1-16 15,0-6-3-15,0 2-33 16</inkml:trace>
  <inkml:trace contextRef="#ctx0" brushRef="#br0" timeOffset="52">10088 11311 288 0,'3'-34'110'0,"0"26"-86"0,0 3 20 0,-3 5 5 16,0 0-27-16,0 8-6 16,0 8-11-16,-3 13-2 15,-3 10-1-15,0 9 1 0,0-3 0 16,0-3 1-16,0-2 0 16,0-3-18-16,6-3-7 15,0-4-34-15,0-7-13 16,3 1-65-16</inkml:trace>
  <inkml:trace contextRef="#ctx0" brushRef="#br0" timeOffset="53">12154 12685 96 0,'12'-8'38'0,"-6"2"-29"0,2 1 21 0,-2 2 8 15,0-2-1-15,0-3 1 16,-3-2-4-16,3-1-1 16,-3-2-18-16,-3-3 6 0,-6 3 6 15,-3-1 2-15,-6 1 5 16,-2 5-5-16,-4 0-1 16,-3 3-13-16,0 5-4 15,0 8-9-15,1 5-4 16,2 14 1-16,0 15 0 15,6 6 1-15,3 2 2 0,6 0 1 16,0-2 3-16,3 5-3 16,3 2 0-16,0-4-1 15,3-6-2-15,0-6 1 16,0-7-1-16,0-11-22 16,0 0-10-1,-3-7-13-15,0-9-2 0,-3 3-13 16,0-11-4-16,0-5-38 15</inkml:trace>
  <inkml:trace contextRef="#ctx0" brushRef="#br0" timeOffset="54">11791 12886 280 0,'-6'-11'107'0,"9"11"-83"0,6-3 8 0,-1 3-2 16,4-5-1-16,3 5 2 15,3-2-10-15,6-1-3 16,6 0-10-16,5-2-3 0,1 2-1 16,3-2-13-16,-3-3-7 15,-4-3-35-15,1 6-15 16,-3-5-65 0,3-1-37-16,-7 0 79 15</inkml:trace>
  <inkml:trace contextRef="#ctx0" brushRef="#br0" timeOffset="55">12428 12944 148 0,'3'-8'57'0,"0"8"-44"0,-3-11 14 0,0 11 5 16,0 0 2 0,-3-2 1-16,0-4-3 15,-3 1 0-15,-3 0-18 16,-3 2 1-16,-3-2 1 0,-3 0-6 15,0 5-3-15,-3 5-4 0,-2 8-3 16,2 0 1-16,0 6-1 16,3 2-3-16,3 3 0 15,6 5-1-15,6 0 0 16,3-2 3-16,6-6 0 16,6 0 1-16,3-5 2 15,3-8-1-15,0-6-1 16,2-10 1-16,-2 0-1 0,0-5 2 15,-3-5 1-15,-3-3-1 16,0-3 1-16,-6 5-2 16,3-2 2-16,-6 3-4 15,-3 4 0-15,0 1 3 16,0 0 3-16,0 8-4 16,0-3-1-16,0 8-2 15,6 8 0-15,0 5 2 16,3 11 0-16,3 13 8 15,-1 10 5-15,1 4 2 16,-3-1 4-16,-6-5-5 16,-3-3 2-16,-3-2 0 15,-3-6-1-15,-3 1-7 16,-3-6-5-16,-5-8 0 0,-1-8 0 16,-9-2-12-16,0-9-4 15,-3-4-29-15,1-4-11 16,5-2-10-16,3-2-3 15,6 2-46 1,9-5-26-16,3-11 68 16</inkml:trace>
  <inkml:trace contextRef="#ctx0" brushRef="#br0" timeOffset="56">12561 12992 196 0,'-11'0'74'0,"8"5"-58"0,3 0 9 15,0-5 2-15,3 3-3 16,3-3 3-16,2 5-6 16,4 3-3-16,3-5-10 15,3-1-1-15,0-2 0 0,3-2-3 16,0-1-1-16,-1-5 1 0,-2 3 0 16,0-3 0-1,-3 0 0-15,-3-3-2 0,-3 6 1 16,-3-3 0-16,-6-5 1 15,-6 5-2-15,-3 0-2 16,-6-3 1-16,-3 11-1 16,-3 0 4-16,-2 11 2 15,-4 0-2-15,0 2-3 16,0 5 2-16,6 6 2 16,4 5 0-16,8 3 2 15,6 0 2-15,12-6 2 16,5 1-5-16,10-6-2 0,3-5 0 15,6-8 2-15,3 0-12 16,-1-8-5-16,-2 0-17 16,0-8-5-16,-1-6-23 15,-2-4-9-15,-3-1-51 16</inkml:trace>
  <inkml:trace contextRef="#ctx0" brushRef="#br0" timeOffset="57">12975 12624 244 0,'-3'-8'90'0,"6"10"-70"0,-3 6 4 0,3-2-5 16,3 12 1-16,0 9 2 16,0 10 0-16,0 2-2 15,0 1-10-15,0 2-4 0,0 1-2 16,-3 2-2-16,0-3 1 16,0-2-7-16,0-9 1 15,0-4-37-15,0-3-15 16,-3-11-58-1,3-5-39-15,-6-8 69 16</inkml:trace>
  <inkml:trace contextRef="#ctx0" brushRef="#br0" timeOffset="58">12838 12925 320 0,'-9'-5'121'0,"12"2"-95"0,9-10-4 16,-3 3-10-16,9 4-8 15,3-2 2-15,6 0-3 16,2 1-2-16,1-4 0 16,0 8-1-16,-3 1 0 0,0-1-42 15,-1 3-19-15,1 0-68 16</inkml:trace>
  <inkml:trace contextRef="#ctx0" brushRef="#br0" timeOffset="59">13315 12888 192 0,'-3'-2'74'0,"3"4"-58"0,3-4-6 0,-3 2-6 16,0 0 16-16,0 0 10 16,-3 2 10-16,0 1 5 15,-3 0-24-15,-6 2 6 0,0 5 1 16,-3-2-9-16,0 0-3 0,3 3-9 15,3-3-5 1,6 0-1-16,3 0-1 0,6 2-3 16,6-2 2-16,3 6-1 15,6 4-2-15,0 1 5 16,0 2 1-16,-7 3 4 16,-5-3 1-16,-9 5 5 15,-9-5 3-15,-5-2-4 16,-7-6-1-16,-9-5-15 15,-6-5-6-15,0-3-37 16,1-6-14-16,5-2-74 16,9-5-43-1,6 0 80-15</inkml:trace>
  <inkml:trace contextRef="#ctx0" brushRef="#br0" timeOffset="60">13800 12547 196 0,'-3'-8'74'0,"0"3"-58"0,-6 5 14 16,3 5 3-16,-3 0 1 0,-6 3 4 16,-9 8-6-16,-3 8 1 15,-2 13-19-15,-4 11 1 0,3 2-1 16,6 0-3-16,10 6 1 16,11 5-5-16,9 5-2 15,8-8-7-15,13-5-3 16,9-11-20-16,6-7-7 15,5-4-27-15,1-9-13 16,5-9-47 0</inkml:trace>
  <inkml:trace contextRef="#ctx0" brushRef="#br0" timeOffset="61">14041 12925 160 0,'3'-5'60'0,"-3"-3"-47"0,3 3 13 0,0 2 3 15,-3-2 9-15,-3 5 7 16,-3-5-2-16,-3 5 0 0,-3 0-23 15,-3 0-1-15,-6 5 2 16,-3 0-10-16,7 0-3 16,2-2-8-16,3 5 0 15,9-3-2 1,9 6-2-16,6 0 3 0,6 2-2 16,5 3 1-1,-2 0 4-15,0 7 3 0,-6-2 4 16,-3 6 5-16,-6-3 1 15,-6-8 0-15,-3 2-1 16,-9-7 1-16,-3-9-6 16,-6-2-1-16,0-2-11 15,-2-9-5-15,8 6-29 16,3-8-12-16,6 5-36 16,9-3-16-16,9 3-21 15</inkml:trace>
  <inkml:trace contextRef="#ctx0" brushRef="#br0" timeOffset="62">14303 13121 236 0,'-3'5'90'0,"3"-2"-70"0,3 2 4 0,0-5-3 16,0 11 9-16,0 2 8 15,0 3 6-15,-3 8 3 16,-3-3-25-16,-6 6 3 0,0-4-1 16,-3-7-10-16,0 3-3 15,-3-9-18-15,0-7-6 16,0-3-50-16,1-3-22 0,5-7-68 31</inkml:trace>
  <inkml:trace contextRef="#ctx0" brushRef="#br0" timeOffset="63">14794 12706 204 0,'-3'-13'77'0,"3"2"-60"0,0-2 6 16,0 7-1-16,-3-2 8 16,-3-2 6-16,-6 7 9 15,-3-2 5-15,-9 5-27 16,1 3-2-16,-1 2-2 0,-3 3-9 16,0 2-1-16,3 6-7 15,4 0-4-15,2 5-2 16,9 1 3-16,9 4-2 15,9 3 1-15,9 0 0 0,8 0 0 16,7 0 2 0,3 3 0-16,0 5 2 15,-4-8 1-15,-2 3-1 0,-15-8 1 16,-3-8 2-16,-12 5 2 16,0-5-3-16,-9-8-1 15,0 0 8-15,-12-8 2 16,0 0-2-16,-3-8-1 15,4 2-6-15,2-7-3 16,3 0-3-16,6-3-1 16,3 0-3-16,9-10-1 0,0 5 1 15,12-11 4-15,-3 5-1 16,3 6-1-16,-3 3 3 16,-4-1 0-16,1 3-2 15,-6 3 2-15,0 0-17 16,-6 2-8-16,0-2-17 15,0 8-8 1,0-1-24-16,3 4-10 0,0-4-23 16</inkml:trace>
  <inkml:trace contextRef="#ctx0" brushRef="#br0" timeOffset="64">14975 12515 168 0,'0'0'66'0,"0"0"-52"0,3 3 6 0,3-3-1 16,-6 0 11-16,6 3 8 0,3 2-3 15,3 0 0-15,3 8-20 16,6 11 13-16,6 16 6 0,5 10-1 15,-2 3 1-15,-6 0-15 16,-9 3-4-16,-9 4-3 16,-15 7 0-16,-12-4-6 15,-12-10-2-15,-14 0-24 16,-13-11-12-16,-8-7-69 16,2 2-30-16,-5-16 0 15</inkml:trace>
  <inkml:trace contextRef="#ctx0" brushRef="#br0" timeOffset="65">1617 12947 228 0,'0'0'85'0,"0"2"-66"0,0-4 23 15,0 2 8-15,0 0-11 16,0 0 0-16,0 0-13 15,0 0-7-15,0 0-10 16,3 2 7-16,-3-2 6 0,0 0-5 16,0 0 1-16,0 0-7 15,3 0-1-15,-3 0-4 16,6 0-1-16,-6 0-3 0,3 0 1 16,0-2-2-16,0 2-1 15,-3 0-2-15,2-3 4 16,1-2 0-1,0 5-3-15,0-3 1 16,0 0-2-16,0 3 0 16,-3 0 2-16,0-8 2 31,3 8-1-31,-3 0-1 16,0 0 1-16,0 0-1 0,0 0 2 15,0 0 1-15,0 0 1 0,0 0 2 0,3 0-3 16,-3 0 0-16,0 11-1 15,0-8-2-15,0 7 1 16,0-2-1-16,0 5 0 16,-3 3 0-16,3 3 0 15,0 10 0-15,0 0-3 16,0 3 2-16,0 5 1 16,0 0 0-16,3 0 0 15,0 3 2-15,0-9-3 16,0 4 0-16,0-4 1 15,3-4 2-15,0-1-3 16,-3 3 0-16,0-5-4 16,0 0 1-16,0-3 0 15,-3-2 2-15,0-6-4 16,0 5 2-16,3-10-7 0,0 6-1 16,0-9-9-16,-3 3-4 15,0-11-8-15,-3-2-5 16,0-6-81-1,0-2-34-15,0-3 79 16</inkml:trace>
  <inkml:trace contextRef="#ctx0" brushRef="#br0" timeOffset="66">1640 12875 140 0,'-2'-3'52'0,"2"6"-41"0,0-11 37 0,0 8 14 15,0 0-16-15,0 0-4 0,5 0-13 16,4 0-6-16,0 0-13 0,3 0 0 0,3 0 3 16,3 0-3-16,6 0 0 15,6 0-6-15,2 0-3 16,1 0 0-16,3-2 1 15,2 2-3-15,1-3-2 16,0-5-1-16,-3 8 3 16,-1-3-5-16,-5 1 0 15,-3-1-11-15,-3 3-3 0,-6 0-8 16,-4-5 0-16,1 5-1 16,-6 0 3-16,-9 5-128 31,-3-5 84-31</inkml:trace>
  <inkml:trace contextRef="#ctx0" brushRef="#br0" timeOffset="67">1694 13185 220 0,'0'0'85'0,"0"0"-66"0,0 0 5 16,0 0-1-16,0 0-9 15,0 0 2-15,0 0 2 16,0 0 1-16,0 0-10 15,0 2 6-15,0-2 4 0,0 0-6 0,0 0 0 16,6 0-3-16,3 0 1 16,6-2-2-16,3-1 0 15,6 0-5-15,-1-2-3 16,4 5 0-16,0-3-1 16,0 1 0-16,-1 2 0 15,1 0-5-15,-3 0-1 16,-6 2-8-16,0 1-4 15,-3 2-19-15,-6 1-6 16,0-4-68 0,-6 4-30-16,-3 2 73 0</inkml:trace>
  <inkml:trace contextRef="#ctx0" brushRef="#br0" timeOffset="68">1676 13500 224 0,'-3'0'85'0,"3"0"-66"0,3-6 10 16,-3 6 2-16,0 0-4 15,3 0 4-15,3 0-4 16,0 6 1 0,6-6-16-16,3 5 2 0,3-3 2 0,6-2-6 15,2 6-1-15,4-6-1 16,3 5 0-16,3-2 0 16,-1 2 2-16,4 0 1 15,0 1 3 1,-4-4-1-16,-2 6 2 0,-3-5-6 15,-3-1-1-15,-6-2-9 16,-4 6-4-16,1-4-17 16,-3 1-6-16,0-3-83 15,-3 0-34-15,6-3 74 16,0-5 36-16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0:37:27.624"/>
    </inkml:context>
    <inkml:brush xml:id="br0">
      <inkml:brushProperty name="width" value="0.05292" units="cm"/>
      <inkml:brushProperty name="height" value="0.05292" units="cm"/>
      <inkml:brushProperty name="color" value="#FF0000"/>
    </inkml:brush>
    <inkml:context xml:id="ctx1">
      <inkml:inkSource xml:id="inkSrc66">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1" timeString="2019-11-28T00:39:05.496"/>
    </inkml:context>
    <inkml:brush xml:id="br1">
      <inkml:brushProperty name="width" value="0.05292" units="cm"/>
      <inkml:brushProperty name="height" value="0.05292" units="cm"/>
      <inkml:brushProperty name="color" value="#FF0000"/>
    </inkml:brush>
  </inkml:definitions>
  <inkml:trace contextRef="#ctx0" brushRef="#br0">16550 1066 144 0,'0'0'55'0,"0"3"-30"0,0-3 1 0,0 0 25 15,0 0-3-15,0 2 1 16,0-2-12-16,0 0-3 16,0 0-19-16,0-2-5 0,3-1-2 15,2-5-4-15,1 0-3 16,3-2 0-16,0-1-1 16,0 3-7-16,3 3 0 0,-3 0 1 15,0 2 1-15,3 16-2 16,-6 3 4-1,-3 8 2-15,-3 5 1 16,-3 0 0-16,3 3 6 16,-3 0 4-16,-3-6-3 15,0 1 1-15,3-4-5 16,0-4 0-16,0-6-1 16,0 0 1-16,3-5 0 0,0-8 1 15,0-2-2-15,0-6 1 16,6-8-4-1,-3-3-2-15,3-2-3 0,6-3 1 16,-3 0-2 0,6 1 0-16,-3 1-1 0,-1 4 0 15,1-3 2-15,0 2 4 16,-3 3-1-16,0 6 1 16,-3 7 2-16,3 3 0 15,-3 3 6-15,-3 7 4 16,0 9-1-16,0 2 0 15,-3 3-5-15,3 10-1 16,0-2-1-16,3-3 1 16,0-2-2-16,3-6-1 15,3-3 1-15,-1-2-1 16,4-5-22-16,0-6-10 16,3-8-31-16,6-5-12 0,0-15-33 15</inkml:trace>
  <inkml:trace contextRef="#ctx0" brushRef="#br0" timeOffset="1">17035 1071 252 0,'-18'6'93'0,"9"4"-50"0,0 9-35 0,6-6 24 16,0 6-18-1,0 2-5-15,3 8-5 16,3 3-1-16,3-3-2 16,3-3-1-16,3-5 1 0,3-2-1 0,3-9 2 15,5-4-3-15,4-6 0 16,-6-11 1-16,-3-7 2 16,-3-4 1-16,-6-1 1 15,-3-4-5-15,-3-2-1 16,-9 0 3-16,0 0 1 15,-6 5 0-15,0 6 1 16,0-1-9-16,0 8-1 16,3 4-18-16,0 4-9 15,3 3-24-15,0 3-11 16,6-3-25 0</inkml:trace>
  <inkml:trace contextRef="#ctx0" brushRef="#br0" timeOffset="2">17353 1066 228 0,'-30'8'88'0,"19"0"-48"0,-13 11-27 16,15-9 24-16,-3 6-17 15,0 5-6-15,3 6-13 16,3 7-3-16,3-2 0 0,6-3-1 0,3-5 1 15,6-3-7 1,3-8-4-16,3-2 9 16,3-9 6-16,5-7 0 0,-2-8 1 15,-3-8 1-15,-3-3 0 16,-6-5 2-16,-3-6 3 16,-3 1 0-16,-3-8 2 15,-3-6-4-15,-6-2-2 16,-6-8 4-16,0 7 2 15,3 6 0-15,0 8 3 16,3 8 2-16,0 8-1 16,3 16-16-1,0 21 0-15,3 10-1 16,0 14-1-16,0 2 2 0,6 3 3 16,0 3 3-16,3-3-4 15,3-3-3-15,0-5-13 16,3 0-5-16,0-8-31 15,-1-5-15 1,1-8-31-16,3-11-41 16,-3-5 48-16</inkml:trace>
  <inkml:trace contextRef="#ctx0" brushRef="#br0" timeOffset="3">17603 1119 216 0,'-3'3'82'0,"3"-1"-44"0,12 6-27 15,-6-5 23-15,0 0-7 16,0-1 1-16,3-2-11 16,0 0-3-16,3-2-8 15,3-4-2-15,0-2 0 0,-1 0 0 0,-2 1 2 16,0-1-3-16,-6 0 0 16,-3-8-1-16,-3 5 1 15,-9-5-2-15,3 6 2 16,-6 7-2-16,-2 8 2 15,-7 1-2-15,-3 4 2 16,0 6 0-16,3 8 3 16,3 0 3-16,3 5 5 15,7 3-8-15,5-1-3 0,6-2-2 16,8-2-1 0,7-6-3-16,6-5 2 15,3-3-23-15,3-5-10 0,5-8-44 16,4-5-17-1,-3-8-19-15</inkml:trace>
  <inkml:trace contextRef="#ctx0" brushRef="#br0" timeOffset="4">18315 791 132 0,'-15'-19'52'0,"15"17"-28"0,-3 2-4 0,-3 0 21 15,0 0-7 1,-3 2 0-16,-3 9-6 0,-3 10 0 16,-3 6-16-16,0 4 2 0,4 12 2 15,2-1-2 1,3 3 2-16,6 3-5 0,6 2-1 15,9-2-2-15,2-6 0 16,10-8 2-16,3-10 1 16,9-8-1-16,-3-16 1 15,-1-11-2-15,1-7 0 16,-3-6 1-16,-9-8 1 16,-6-7-3-16,-12-9-3 15,-6 0 9-15,-6-4 5 0,-6 4-4 16,-3 8 0-1,-6 6-23-15,-3 7-6 0,3 9-47 16,4 5-18-16</inkml:trace>
  <inkml:trace contextRef="#ctx0" brushRef="#br0" timeOffset="5">15320 1066 160 0,'0'-5'63'0,"0"8"-34"0,-3-1-34 16,-9 9 78-1,-6 10-22-15,-5 5-6 16,-16 17-8-16,-6 2-22 0,-5 0 2 0,-1 8 1 16,-2-8-10-1,2 0-4-15,6-6-1 0,7-4 0 16,5-6-8-16,6-5-2 15,6-3-27-15,6-8-13 16,3-2-24-16,3-9-8 16,7-7-18-1</inkml:trace>
  <inkml:trace contextRef="#ctx0" brushRef="#br0" timeOffset="6">14906 1042 248 0,'-3'-18'93'0,"3"18"-50"0,0 0-30 0,0 0 40 15,6 8-15-15,0 5-6 16,3 8-5-16,6 16-16 16,6 13-7-16,3 9 0 0,0 7-5 15,8 0 0-15,4 5 1 16,-3 4 2-16,0-4-12 15,-1-10-3-15,4-8-23 16,-3-11-7-16,-6-10-65 16</inkml:trace>
  <inkml:trace contextRef="#ctx0" brushRef="#br0" timeOffset="7">36 1844 84 0,'-9'-3'33'0,"3"3"-18"0,0-2-5 0,3 2 12 15,0 0 3-15,0 0 2 16,0 2-6-16,0-2 0 15,3 3-8-15,0-3 0 16,0 0-8-16,3 0-1 0,3 0 0 16,6 0 0-16,3 0 2 15,8 0-1-15,4-3 2 16,0 1 0-16,3-6 3 16,2 0-1-16,4 0 0 0,-3-3-1 15,0-7 2-15,-1-6-3 16,1 3-2-16,-3 2 0 15,0-2 1-15,-1 0-1 16,4 0 2-16,0 0-4 16,0 0 0-16,-4-1 1 15,4 4 0-15,-6-3 2 16,3-6 1-16,-1 3-3 16,-2 1-1-16,0-1 1 15,0-3 0-15,0 1-2 16,-1-11 1-16,4 5-2 15,0-2 2-15,3-1-2 0,2 1 2 16,1 2-2-16,0 3-1 16,0 3 1-16,2-1-1 15,-2-2 2-15,0-3 1 16,-1 3 3-16,4 0 1 16,-3 0-3-16,3-8-1 15,5 2-1-15,1 4 1 16,-3-1-2-16,-4 3-1 15,4 0 1-15,0 2-1 16,-4 1-3-16,4 2 2 16,0-2 1-16,-1-1 2 15,-2-2-1-15,0 8-1 16,-1 0 1-16,1 0 1 16,-3-1-1-16,-1 1 2 15,4 0-2-15,0-11-1 0,0 3-2 16,2 3 1-16,7-1 1 15,-3 3 0-15,5 1 0 16,-2 1 0-16,2 1 0 16,-5 3 2-16,3 2-3 15,-1 0 0-15,1 3 1 16,2 0 0-16,-2-3 0 16,6 0 2-16,-4-3-3 15,4 3 0-15,-1 1 1 0,1 1 0 16,3 1 0-1,-1 3 2-15,-2 2-3 16,5-3 0-16,-2 3 1 16,2 0 0-16,1 0 0 15,-1 3 2-15,4-3-3 0,2 0 0 16,4 5 1-16,14-5 0 16,1 3 0-16,-7 2 0 15,-3-2-3-15,1 3 2 16,2 2 1-16,-5-3 0 15,-1 3 0-15,0 3 0 16,-2-1 0-16,-1 1 0 16,-2 2 0-16,2-2 2 0,1 5-1 15,-1-3-1 1,1 6 1-16,2-1-1 16,4 1-3-16,-4-1 2 15,0 6 1-15,1-3 0 16,2 6 0-16,-5-6 0 0,-1 0 0 15,-2 1 2-15,-7 2-3 16,4-1 0-16,-1 1 1 16,-26-5 0-16,-6-3 0 15,11 8 2-15,-5-3-1 16,12 13-1-16,-7-2-2 16,10 5 1-16,-9-2 1 0,5 4 0 15,-5-4 0 1,6 5 0-16,-7-6 4 15,13 1 5-15,-10-4-5 16,13 7 0-16,-9-7-4 0,2 4-1 16,-5-1 1-16,0-2 2 15,-7-5 1-15,7 4 1 16,-9-4-2-16,-1 2 1 16,-2-2-4-16,0-1 0 15,-6-2 1-15,-1-3 2 16,-2 0-1-16,0 1 2 15,-3-4-15-15,0 1-7 16,-3-3-15-16,5 0-6 16,-5 0-7-16,0 0-1 15,-3 0-31 1,-3 2-39-16,0-2 39 16</inkml:trace>
  <inkml:trace contextRef="#ctx0" brushRef="#br0" timeOffset="8">6971 714 168 0,'-9'-8'66'16,"9"8"-36"-16,-12 0-35 0,12 0 10 0,-3 0-1 16,3 0 5-16,6 0 1 15,-3 0 2-15,0 3-6 16,0 0 0-16,3 5 1 0,-3 0-3 16,0 15-1-16,0-2 1 15,0 9 2-15,0-7-3 16,-3 12-2-16,0-6 6 15,3 3 3-15,0-6-5 0,3 3-1 16,0-5-2-16,-3 0 1 16,0-3 4-16,0-5 6 15,0 0 6-15,-3-3 5 16,0-5-8-16,-9-5-2 16,0-1-4-16,-9-4 1 15,3-1-4-15,-12-2-2 16,3 2 0-16,-8-5-1 15,-1 5-7-15,-6 1 0 16,6-1-15-16,-2 0-5 16,5 1-30-16,0 2-14 15,6 0-44 1</inkml:trace>
  <inkml:trace contextRef="#ctx0" brushRef="#br0" timeOffset="9">7099 11597 148 0,'-3'-3'57'0,"6"-2"-30"0,-3 5-7 0,0 0 21 15,0 0-9-15,6 5-1 16,-6 0-3 0,6-2 2-16,0 10-16 0,-3 6 3 0,0 7 3 15,0-2-7-15,-3 2-2 16,-3 1-2-16,3-3 1 15,0-1-5-15,0-1-1 16,0-7-2-16,0-1 1 16,-3-4-2-1,3-4 4-15,-3-6 1 16,6-6 0-16,0-2-1 16,0-5-3-16,0-3-2 15,3-2 1-15,0-1-1 0,0-2 0 16,0 3 0-1,2-1-3-15,1 6 2 16,0 0-1-16,3 7-2 0,0 1 3 16,3 10 2-16,0 1-2 15,-3 7 0-15,0 0 3 16,-3 8 3-16,0-2 2 16,-3 7 1-16,-4-2-4 15,1-3-3-15,-3-2 0 16,0-3-1-16,0-3-14 15,0-3-3-15,0-2-20 16,0-8-6-16,0 0-22 16,3-2-7-16,0-4-34 15</inkml:trace>
  <inkml:trace contextRef="#ctx0" brushRef="#br0" timeOffset="10">7379 11718 192 0,'-3'-10'71'0,"3"10"-38"0,0 0-23 0,0 0 31 16,9 5-9 0,3 3-9-16,0-3-7 15,2 6-9-15,1-9-3 0,0 6 0 16,0-5-2-16,-3 0-2 15,0-6 1-15,0 0 1 0,-3-5-1 16,-3 6-1-16,0-3 1 16,-3-3 1-16,-3-3-1 15,0 3-1-15,-3 0 3 16,-3-2 0-16,-3 7-6 16,-3-2 0-16,0 2-1 15,0 3-1-15,-6 3 1 16,3 5 3-16,3 2-2 15,-3 3 1-15,4 1 6 16,2 1 2-16,6 9 4 0,3-3 1 16,9 6-3-16,0-3 0 15,-1-3-3 1,7-5 2-16,0-6-6 0,0 1-3 16,3-8-15-16,3-3-4 15,-3-3-33-15,5-8-15 16,-5 6-24-1,0-8-22-15,-3 5 48 16</inkml:trace>
  <inkml:trace contextRef="#ctx0" brushRef="#br0" timeOffset="11">7644 11737 192 0,'-3'0'71'0,"6"2"-38"0,-3 6-25 15,0-2 16-15,0 2-6 0,3 5 0 16,0-3-6-16,6 9-2 16,-4-6-6-1,4 0-1-15,0-5 1 0,0 3-2 0,0-8-2 16,0 2-2-16,0-5 1 16,0-5-8-16,-3 2-2 15,0-2 1-15,0-3 4 16,-3-3 3-16,0 8 2 15,-3-2 1-15,0 0 2 16,0 5 1-16,3 8 1 16,0-3 2-16,3 8 1 15,0-2 1-15,0-3 2 16,3 0 1-16,8-3 1 0,-2-2 5 16,3-6 1-1,-3-5-1-15,0-2 0 16,-3-4-3-16,0-2 1 15,-3 1-2-15,-3-7 0 0,-3 4-7 16,-3 2-4-16,-3 0-1 16,0 3-1-1,-3 0-16-15,3 5-6 0,-3 2-27 16,-3-1-11-16,9 7-43 16,0 0-44-1,0 0 56-15</inkml:trace>
  <inkml:trace contextRef="#ctx0" brushRef="#br0" timeOffset="12">8168 11655 188 0,'-3'0'71'0,"3"5"-38"0,0 0-23 0,0 3 17 16,3 6-7-16,0-1 1 15,-1 0 1-15,1 8 3 0,0-2-13 16,-3 5-2-16,3-3-3 16,-3-3-3-16,3-2-1 15,-3-3-1-15,0-2-2 0,0-3 1 16,0-3 1-16,0-5 1 16,3 0 1-16,-3-5 2 15,3-3 1-15,0-5-6 16,0-1 0-16,0-4-1 15,0 5 0-15,3-11 2 16,0 3 1-16,3 2 3 16,0-2 1-16,3 8-1 15,3 0 1-15,3 10-2 16,-3 0 0-16,-1 3 1 0,1 6 1 16,-3 7-3-1,0 0-3-15,-3 0 2 16,-3 6 0-16,-3-1-1 0,0-2-2 15,0 0-8-15,-3-3-3 16,0 0-21-16,0-2-9 16,0-6-16-16,3 3-7 15,0-5-31 1,0 0-28-16,3-3 54 16</inkml:trace>
  <inkml:trace contextRef="#ctx0" brushRef="#br0" timeOffset="13">8498 11732 200 0,'-3'-19'74'0,"3"19"-40"0,-3 0-18 15,3 0 22-15</inkml:trace>
  <inkml:trace contextRef="#ctx0" brushRef="#br0" timeOffset="14">8486 11721 404 0,'-6'5'20'0,"0"3"-11"15,0 3-6-15,0 5-3 0,3 2-3 16,3 1 2-16,0 2 1 15,9-3 2-15,0-4-1 16,3-1-1-16,3-5 3 16,0-3 2-16,0-5 2 15,0-5 1-15,-1-3 0 16,-2-5 0-16,-3-1 2 0,-3 1 4 16,-3 0-6-16,-6-3 0 15,-3-8-2-15,0 3-1 16,-3-3-6-16,-6 11-1 15,4 0-4-15,-7 5-19 16,3 3-1 0,3 5-23-16,3 10-6 15,3-2-20 1</inkml:trace>
  <inkml:trace contextRef="#ctx0" brushRef="#br0" timeOffset="15">8706 11718 212 0,'0'-18'79'0,"0"5"-42"0,-3 5-23 0,0 5 22 16,0 3-7-16,-3 0 0 0,0 0-16 15,-2 5-8-15,-4 6-3 16,0-3-5-16,0 10 2 0,3 1-1 15,0 2 0-15,6 3 0 16,0 0 0-16,6-6 0 16,3 1 0-16,3-6 2 0,3-5 0 15,0-3 0-15,0-5 2 16,5-8-1 0,-2-2-1-16,3-6 3 15,-3-3 0-15,-3-2 1 0,-6-3 0 16,0-8-2-16,-9 3 1 15,0-10 0-15,-3-4 3 16,0 4-3-16,0 7-2 16,0 5 2-16,3 6 2 15,0 3 2-15,0 10 1 16,0 3 0-16,3 5 0 16,0 13-4-16,6 11-1 15,0-1 5-15,3 9 3 16,0 0-4-16,0 8-2 15,0-6-2-15,0 0-3 16,0-5-10-16,0-2-4 0,3-9-35 16,-4 1-13-16,1-6-6 15,0-5 2-15,0 0-30 16</inkml:trace>
  <inkml:trace contextRef="#ctx0" brushRef="#br0" timeOffset="16">8888 11766 216 0,'-3'0'82'0,"6"0"-44"0,0 5-22 15,-3-5 22-15,6 0-7 16,6 0-1-16,3 0-14 16,-1 0-7-16,1-5-6 15,0 2-3-15,0-2 3 0,0-6-2 0,-3 3-1 16,-3-5 1-16,-3 0 1 15,0 0 1-15,-3 0 3 16,-6 5-3-16,0-3-2 16,-3-2 0-16,-6 10 1 15,-6 1-3-15,-3 2 0 16,0 5-1-16,1 5 0 16,-1 6 2-16,3 3 0 15,0 2 2-15,6 3 1 16,3 2 5-16,3-2 5 15,6 0-3-15,6-6 0 16,3 4-4-16,3-9 1 0,12-5-6 16,0-6-3-16,2 6-19 15,1-10-7 1,0-4-38-16,-3-2-15 0,0-2-40 16</inkml:trace>
  <inkml:trace contextRef="#ctx0" brushRef="#br0" timeOffset="17">9480 11478 188 0,'0'-6'71'0,"0"6"-38"0,0-2-21 0,0 2 21 16,0 0-4-16,-3 0 3 15,0 2-9-15,-3 4-4 16,-6 17-7-16,-5 6-2 0,2 6-4 16,3 2 1-16,9 11 0 15,3-6 3-15,6 0-5 16,3-5-1-16,3-5 4 15,2-11 3-15,7 0-2 16,6-15 2-16,0-6-2 16,3-8 2-16,2-11-4 15,-2-7 1-15,-6-1-1 16,-3-5 3-16,-9-2 4 16,-3 0 3-16,-12-9 2 15,-6 12 1-15,-3 1 0 16,-3 7 2-16,-6 4-14 0,0 6-5 15,-3 2-20 1,4 6-6-16,2 0-40 0,6 10-14 16,3 8-90-1</inkml:trace>
  <inkml:trace contextRef="#ctx0" brushRef="#br0" timeOffset="18">16469 10136 172 0,'0'-21'66'0,"0"21"-36"0,3-8-11 15,-3 8 23-15,3 0-1 16,-3 0 0-16,0 0-14 16,0 0-6-16,6 11-12 0,0-3 0 15,0 15 2-15,-3-2-2 0,3 9 2 16,-3-7-4-16,0 7 1 16,0-4-7-16,0-2-1 15,0-6 0-15,0-2 2 16,-3-3-1-16,3-5 2 15,0 0 0-15,-3-10 1 16,0-1-5-16,0-8 1 16,0 1 0-16,3-9 0 15,-3 3-3-15,6-10 2 16,-3 2-1-16,6 3-2 16,-1 2 0-16,4 6 3 15,-3 3-2-15,3 15 1 16,-3 0 2-16,0 8 0 15,0 1 2-15,-3 4 3 0,0 1-4 16,-3-1-1-16,0-2-5 16,0-3-1-16,0-2-33 15,3-3-11-15,0 0-21 16,0-8-7-16,0 0-17 16</inkml:trace>
  <inkml:trace contextRef="#ctx0" brushRef="#br0" timeOffset="19">16737 10215 220 0,'-3'-2'85'0,"3"2"-46"0,3 8-21 15,-3-6 23-15,3 4-4 16,0-4 3-16,3 1-16 0,0 0-6 16,3 2-11-16,-3 0-5 0,3-2-1 15,0 0-1-15,3-3 2 16,-4 0-1-16,1-3-1 15,0 0-4-15,0-7 0 16,-3 2 0-16,-3-6-1 16,0 4-1-16,-6-1 1 15,0 1 3-15,-6-1 3 16,3 3 0-16,-6 0-1 16,4 3 3-16,-4 2 0 15,3 1-1-15,0 15 1 16,0-3 4-16,-3 6 6 15,3-2-3-15,6 4 2 0,0-2-3 16,3 13 0-16,0-8-5 16,6 0-3-1,0-2-3-15,6-1 1 0,-3-2-15 16,6-5-6-16,-3 0-20 16,-1-6-6-16,1 0-26 15,0-13-8-15,-3 3-20 16</inkml:trace>
  <inkml:trace contextRef="#ctx0" brushRef="#br0" timeOffset="20">16931 10149 268 0,'-3'-10'101'0,"3"10"-54"0,0 39-44 0,0-31 21 16,3 6-12-16,0-1-2 16,2 8-5-16,1-5-2 15,3 8-1-15,-3-6-4 0,3 1 1 16,0-3-1-16,0-3-2 16,0-3-6-16,0-4-2 15,0-1 2-15,0-8 4 16,-3 1 1-16,0-6 0 0,0 0 4 15,-3 0 0-15,0 0 1 16,0 3 2 0,0 2 1-16,0 3 1 0,0 0-2 15,2 8 1 1,-2-3 4-16,3 8 4 0,0-2-4 16,9 0 1-16,-6-3-1 15,6-3 3-15,-3 0 4 16,3-10 1-16,-3 0-4 15,0-3 1-15,-3 0-1 16,-3-3 1-16,-1 3-6 16,-5-5-4-16,0 2-6 15,-5-2 0-15,-1 0-20 0,-3-3-7 16,0-2-26-16,0-1-11 16,3 3-52-1</inkml:trace>
  <inkml:trace contextRef="#ctx0" brushRef="#br0" timeOffset="21">17442 10157 172 0,'3'3'66'0,"-3"-3"-36"0,9 34-15 15,-6-28 18-15,0 9-3 16,0-1 2-16,0 4-12 16,0 1-2-16,0-1-10 15,0-2-1-15,0 0 3 0,0-3-4 16,-3-2 2-16,0-3 4 15,3-6 4-15,-3 1-6 16,0-6-3-16,0 1-4 16,3-9 0-16,0 3-2 0,3-5-1 15,-3 0-2-15,6 0 1 16,-3 2 3-16,6 3 3 16,0 0 0-1,3 3 2-15,-3 2 7 0,-1 11 3 16,1-3-8-16,-3 6-5 15,0-3-1-15,0 8 2 16,-3-3-11-16,0 3-5 16,0-3-28-16,0-2-13 15,-3-1-16-15,3-4-6 16,0-4-15 0,0-4-26-16,0-1 44 15</inkml:trace>
  <inkml:trace contextRef="#ctx0" brushRef="#br0" timeOffset="22">17728 10234 232 0,'-3'3'88'0,"3"-3"-48"0,-6 10-27 0,6-7 24 0,0 5-10 16,0 2-3-16,0 6-10 16,0-3-1-16,3 6-8 15,0-3-3-15,0 2 1 0,6-2-2 16,3-2-1-16,-3-4 3 15,9-5 0-15,-3 1 1 16,3-6 0-16,-4 0 0 16,-2-8 2-16,0 2 3 15,-6-4 2-15,0 2-3 16,-12-8-3-16,0 0 0 16,-6 0-1-16,0 3-9 15,-5-5-4-15,2 2-15 0,0 10-5 16,0 1-16-16,3 5-6 15,3 0-28-15,6-5-10 16,0 2 1 0</inkml:trace>
  <inkml:trace contextRef="#ctx0" brushRef="#br0" timeOffset="23">17957 10205 212 0,'-3'-3'79'0,"3"3"-42"0,-8 3-28 0,8-3 22 16,-3 3-6-16,0-1 0 0,-6 9-16 16,3-3-5-16,-6 8-3 15,3-3-4-15,0 13 2 0,3-5-1 16,6 3 0-16,0-5 2 16,6-1 0-16,0-2-3 15,3-5 2-15,0-3 1 16,3-8 0-16,-3 0 0 15,2-8 2-15,-2 0 8 16,-3-8 3-16,0 0-2 16,-3-13-1-16,0 5-6 15,-6-18-1-15,0 10-1 0,-3-5 1 16,3 5 4 0,-3 3 6-16,0 5-5 0,1 3 0 15,2 5-4-15,0 8-1 16,0 0 1-16,3 14 0 15,0-1 4-15,3 21 3 16,0-4-2-16,0 9 2 16,0-2-6-16,2 3-3 15,1-5-6-15,0 2 0 16,0-3-25-16,3-5-10 16,-3-5-31-16,6-5-11 15,0-3-36 1</inkml:trace>
  <inkml:trace contextRef="#ctx0" brushRef="#br0" timeOffset="24">18136 10263 244 0,'0'8'93'0,"0"-8"-50"0,9 11-24 0,-6-9 29 0,3 1-17 15,0 0-3-15,3-1-14 16,-3 1-4-16,6-3-6 15,-3 0-3-15,-1-3 2 0,4 1-4 16,3-4 0-16,-3 1 1 16,0-3 2-16,3 0 3 15,-9-5 2-15,-3 2-6 0,-6-5-2 16,0 3-5 0,-9 8-1-16,3 0-1 0,-9 10 2 15,3 0 4-15,-2 6 3 16,2-1 4-1,-3 6 4-15,3 0 9 0,3 8 3 16,0-6-4-16,9 6-2 16,0-5-9-16,9 2-2 15,0-3-4-15,9-2-3 16,0-2-18-16,6-7-7 16,-4 1-40-16,7-5-17 15,-3-3-50 1</inkml:trace>
  <inkml:trace contextRef="#ctx0" brushRef="#br0" timeOffset="25">18577 10126 236 0,'0'2'90'0,"0"-2"-48"0,0 0-23 0,0 0 26 16,3 0-10-16,0 0-1 16,-1-2-19-16,1-1-7 15,3-5-5-15,0 0-3 0,0-8 1 16,-3 3-4-16,6-3 2 15,-3 0 3-15,0-8 1 16,0 3-4-16,-3 3-1 16,0 2 1-16,0 3 2 0,0 2-2 15,0 3 0-15,0 3 3 16,0 13 1 0,0-3-1-16,3 16 1 0,-3-2 4 15,0 18 4-15,0-6 0 16,0 9 1-16,0-5-4 15,3 2-3-15,-3-6-2 16,0 4 0-16,0-6-20 16,0 0-6-16,0-8-26 15,0-2-9-15,0-4-29 16,-3-1-12-16,0-4 2 16</inkml:trace>
  <inkml:trace contextRef="#ctx0" brushRef="#br0" timeOffset="26">18568 10464 264 0,'-9'-8'99'0,"9"8"-54"0,6-5-31 0,-6 5 28 15,6-3-14-15,0 3-4 16,8-2-7-16,-2-1-3 15,15 0-8-15,-3 1 3 0,9-1 1 16,-9 0-1-16,5-2 2 0,-8 0-6 16,6 0-3-1,-6-1-21-15,3 4-8 16,-4-1-59-16,-2 0-24 16,-6 1-18-16</inkml:trace>
  <inkml:trace contextRef="#ctx0" brushRef="#br0" timeOffset="27">18094 1418 84 0,'0'-3'33'0,"3"1"-18"0,-3-1 4 0,0 3 18 0,3 0-7 16,-3 0-2-16,0-3-3 15,0 1 1-15,0-1-14 16,0 1 4-16,0 2 4 0,0 0 4 15,0-3 5-15,0 3-13 16,3 0-4-16,-3 0-6 16,6-3 1-16,3 1-2 15,3-1 2-15,6 0-2 16,6 1 2-16,0-1 2 16,8 0 2-16,4 3 1 0,-3-2 0 15,2 2-2-15,1-3 1 16,0 0-2-16,-6 1 0 15,-6 2-5-15,-1-3-3 16,-8 3 2-16,-3-2 2 16,0 2-2-16,-3 0-2 15,-3 0-16-15,0-3-7 16,0 3-36-16,-3-3-14 16,0 3-56-1</inkml:trace>
  <inkml:trace contextRef="#ctx0" brushRef="#br0" timeOffset="28">9269 11993 92 0,'-6'0'35'0,"6"0"-18"0,0 0 4 0,0 0 19 16,0 0-1-16,0 0-1 16,0 0-4-16,0 0-1 15,3 8-18-15,3-5 4 0,0 0 2 0,3-3-3 16,3 5 2-16,3-5-2 16,11 0-2-16,1 0 3 15,6-5 0-15,3 5-8 16,-1-3-2-16,-2-8-5 15,-3 6-3-15,0-3 2 16,-4 6 0-16,-2-4-1 16,-3 1 1-16,-3 0-11 15,0 5-2-15,-3-3-44 16,-4-8-19-16,-2 6-57 16</inkml:trace>
  <inkml:trace contextRef="#ctx0" brushRef="#br0" timeOffset="29">18505 10557 108 0,'-3'0'41'0,"3"0"-22"0,0 0-7 0,0 0 16 0,0 0-1 15,0 0 2-15</inkml:trace>
  <inkml:trace contextRef="#ctx0" brushRef="#br0" timeOffset="30">18508 10559 303 0,'15'3'31'0,"-3"0"-1"0,6-3-6 16,6 0-3-16,2 0-3 16,4 0-1-16,9 2-5 15,-6-2-2-15,-7 0-2 16,4 0 2-16,-9 0 1 16,3-2 1-16,-9-1-6 15,-3 3-4-15,5 0-4 16,-5 0 1-16,-3-3 1 15,0 3 0-15,0-2 0 0,-3-1 2 16,0 0-17 0,0 1-6-16,-3-3-63 0,-3-1-25 15,0-2 1 1</inkml:trace>
  <inkml:trace contextRef="#ctx0" brushRef="#br0" timeOffset="31">12829 7988 108 0,'0'-3'41'0,"-9"8"-22"0,15-7-7 0,-9 4 13 15,0 1 6-15,3-3 6 16,3 3-5 0,-3-3-2-16,0 0-16 0,0 0 9 0,0 0 4 15,0 0 1 1,0 0 1-16,0 0 1 16,0 0-10-1,3-8-10 1,0-6-7-16,0-1-2 15,6 4-4-15,-6-2 2 16,6-3-1-16,-3 0-2 16,0 0-2-16,-1 0 1 15,1 3 3-15,-3 2 3 16,0 4-2-16,0 1 0 16,0 6-1-16,-3 6 0 0,3 4-3 15,0 6 1 1,-3 8 2-16,3 5 1 0,0 3 1 15,-3-6 2 1,0-5 1-16,3 8 1 0,-3-5-2 16,0 3-2-16,0-6-2 15,3 3 1-15,-3-3-17 16,0-3-5-16,0-2-27 16,0-3-10-16,0-2-34 15,-3 0-29 1,0-3 52-16</inkml:trace>
  <inkml:trace contextRef="#ctx0" brushRef="#br0" timeOffset="32">12760 8247 212 0,'-9'0'79'0,"9"0"-42"0,0 0-26 0,0 0 23 16,0 0-9-16,0 0-2 15,6 0-9-15,0 0-4 16,12-3-5-16,-3 1 1 0,9-1 0 16,-3 0 0-16,6 3-1 15,-7 0-3-15,4 0 1 16,-3 0-2-16,-3 0 2 16,0 0-18-16,0 0-4 0,-4 0-44 15,1 0-17 1,-3 0-24-1</inkml:trace>
  <inkml:trace contextRef="#ctx0" brushRef="#br0" timeOffset="33">13478 8006 108 0,'0'-2'44'0,"0"-1"-24"0,0 6-15 16,0-3 13-16,0 0-8 0,0 0-3 16,0 0 0-16,0 0 2 15,0 0-4-15,0 0 6 0,0 0 2 16,0 0 9-16,0 0 6 15,0 0-4-15,-3 0-2 16,0 2-4-16,-3 1-1 16,0-1-1-16,-3 4 3 15,0 2-9-15,0 2-3 16,0 1-7-16,3-1-2 16,0-2-2-16,3 11 3 15,0-3-2-15,3 2-1 16,0-2 3-16,3 3 2 0,0-3-5 15,3-3 1-15,0-3-4 16,3-4 2-16,-3-1 1 16,3-8-1-16,-3 1 1 15,3-6 0-15,0 2 0 16,-3-7 3-16,0 3 0 16,-6-4 3-16,0-7 3 15,0 3 2-15,0 2 3 16,-3 3 4-16,3 5-6 15,0 0 0-15,0 2-2 16,0 6 1-16,3 6-4 16,3-1 0-16,-3 0-1 0,6 11 1 15,-4-3 0 1,1 3 1-16,0-2-5 0,3-1 1 16,-3 0-31-16,0 0-14 15,0-2-32 1,3-3-56-16,-3 0 29 15</inkml:trace>
  <inkml:trace contextRef="#ctx0" brushRef="#br0" timeOffset="34">13749 8049 128 0,'0'-6'49'0,"11"1"-26"0,-16 0-7 15,5 2 16-15,0 0 2 16,0 1 2-16,-3-1-6 0,-6 0-2 16,0 3-15-1,0 3 1-15,-3 2 0 0,-3 3-7 0,6 0-2 16,0 0-5-16,0 11-3 15,0-3 2-15,3 2 2 16,0-2-2-16,6 2-2 16,0-2 2-16,3-2 0 15,0-4 1-15,3-2 0 16,0 0 2-16,3-5 1 16,-3-3-1-16,3-3 1 15,0 0-2-15,0-10-1 16,-3 3 1-16,0-9 1 0,3-10 1 15,-3 0 1 1,-3-8-5-16,-3 2 1 0,-3 4 0 16,0-1 2-1,0 5 3-15,0 4 2 0,0 4 1 16,0 3 0-16,0 3-2 16,0 2 1-16,0 6-4 15,3 3 0-15,0 2-1 16,0 7-2-16,3 7 1 15,3 12-1-15,0 3 0 16,0 3 0-16,3 2 0 16,0-10 0-16,-3-3-7 0,2 3 0 15,-2-3-17-15,3 1-7 16,-3-4-14 0,3 1-5-16,-3-4-35 15,3-1-33-15,-3-4 45 16</inkml:trace>
  <inkml:trace contextRef="#ctx0" brushRef="#br0" timeOffset="35">13960 8059 168 0,'0'-8'63'0,"0"6"-34"16,0-4-10-16,0 4 21 15</inkml:trace>
  <inkml:trace contextRef="#ctx0" brushRef="#br0" timeOffset="36">13954 8035 370 0,'-6'0'30'0,"-6"3"-16"15,3 2-7-15,-3 1-1 0,0 1-5 16,0 7-1-16,4 2-2 16,2-3 0-16,0 0 0 15,3 3 0-15,0-3-5 16,6 3 0-16,-3-3-4 16,6-2 2-16,0-1 0 15,5-4 1-15,-2-1 2 16,6-5 4-16,-3 0-1 15,0-8-1-15,0 0 3 0,-3-8 2 16,0-13 2-16,-3 0 1 16,-3-8-2-1,-6-3 1-15,0 1 2 0,-6-1 2 16,0 6-1 0,3 4 1-16,-3 7 5 0,3 4 2 15,3 6-3-15,-3 2-1 16,3 6-6-16,0 5-3 15,3 8 6-15,0 5 5 16,0 8-4-16,0 11 0 16,3 2-2-16,6 6 1 15,-3 2-2-15,3-15 0 16,-6-3-6-16,6 2 1 0,0 9-9 16,0-6-2-1,0-5-29-15,-3-11-14 16,0 0-45-1,3-5-39-15,-3 0 51 0</inkml:trace>
  <inkml:trace contextRef="#ctx0" brushRef="#br0" timeOffset="37">14085 8078 228 0,'0'10'88'0,"0"-10"-48"0,3 40-25 16,0-27 24-16,0 0-21 16,0 3-7-16,0 0-10 15,0 0-3-15,0 0 1 16,0 0-31-16,0-3-11 0,0-5-64 16,0-3-31-16,0 0 68 15</inkml:trace>
  <inkml:trace contextRef="#ctx0" brushRef="#br0" timeOffset="38">14040 7871 212 0,'-6'-5'79'0,"6"5"-42"0,0-3-37 0,0 3 16 0,0 0-16 15,6-2-2 1,3-1-43-16,3-2-20 16,3-3-16-16,0 0-5 15</inkml:trace>
  <inkml:trace contextRef="#ctx0" brushRef="#br0" timeOffset="39">14252 7752 252 0,'0'3'93'0,"0"2"-50"0,-3 8-30 0,3-2 24 0,0 5-12 16,0 5-5-16,0 11-9 16,3 5-5-16,0 2-3 0,0 4-3 0,0-1 1 15,-3-5 1 1,3 0 1-16,-3-2-17 16,3-4-7-16,-3-4-28 15,0-3-11-15,0-6-23 16,0-5-44-16,-3-2 38 15</inkml:trace>
  <inkml:trace contextRef="#ctx0" brushRef="#br0" timeOffset="40">14118 8070 264 0,'-9'-6'99'15,"9"9"-54"-15,0 0-33 0,0-3 24 0,3 0-17 16,6 0-3-16,3 0-10 16,5-3-4-1,7 0-1-15,0 1-6 0,3-1 1 16,-3 0-18-16,-1 1-8 0,-2-1-31 16,3 1-13-16,-9-1-30 15</inkml:trace>
  <inkml:trace contextRef="#ctx0" brushRef="#br0" timeOffset="41">14392 8083 192 0,'-15'8'74'0,"12"0"-40"0,6 2-18 0,3 1 22 15,0 2-9 1,-1 0-2-16,-2 1-15 15,0-1-5-15,0 0-5 0,0-2-15 0,-3-3-4 16,3 0-44-16,-3-3-20 16,0-5-11-1</inkml:trace>
  <inkml:trace contextRef="#ctx0" brushRef="#br0" timeOffset="42">14350 7927 256 0,'-6'-5'96'0,"6"-6"-52"15,0 6-27-15,0 5 27 16,3-3-25-16,0 0-8 0,0 1-23 16,3-1-9-16,6 0 10 15,3 1-59-15,-1-1-22 0,1 11-10 16</inkml:trace>
  <inkml:trace contextRef="#ctx0" brushRef="#br0" timeOffset="43">14496 8027 212 0,'-6'8'79'0,"3"6"-42"0,0-1-28 0,3-5 19 16,0 0-10-1,0 8 0-15,3 2-16 16,3 1-3-16,0-1 0 0,3-2 0 0,3-3 1 16,2-2 4-16,1-3 5 15,0-3-3-15,0-2 2 16,0-3 6-16,0-3 3 16,-3-2-4-16,-3-3-3 15,-9-8-3-15,0 0-2 16,-3-3-3-16,-3 1 1 15,-3-1-2-15,0 4-1 16,-3-1-2-16,0 5-1 16,3 3-12-16,0 0-5 0,3 0-11 15,3 3-4 1,3 0-14-16,3 2-7 0,0 0-27 16,3 1-23-1,0 2 48-15</inkml:trace>
  <inkml:trace contextRef="#ctx0" brushRef="#br0" timeOffset="44">14659 8035 188 0,'0'14'71'0,"0"-7"-38"0,3 12-21 15,3-11 19-15,0 3-3 16,0-1 3-16,-3 3-13 15,0-2-5-15,0-1-8 0,0-2-2 0,-3-2 8 16,0-1 0 0,0-5 1-1,0 0 0-15,3-3-4 0,-3-5-3 16,0-2 0-16,3-3-1 16,0-3-2-16,3 0-2 15,0 0 1-15,3 3-1 16,0 2-3-16,0 3 0 15,0 3 4-15,3 5 1 16,-3 5 6-16,-1 6 5 16,1-1-3-16,0 6 2 15,-3 3-3-15,-3-1 0 0,0-2-3 16,-3 0-1-16,3-3-17 16,-3 1-6-16,0-4-27 15,3-2-8-15,0-3-19 16,3-2-6-16,6-3-23 15</inkml:trace>
  <inkml:trace contextRef="#ctx0" brushRef="#br0" timeOffset="45">14969 8035 212 0,'-3'-5'79'0,"0"2"-42"0,0-2-21 16,0 5 24-16,0 0-6 15,0 3 1-15,-3-3-14 0,0 2-5 16,-6 4-9-16,3 2-5 0,-6 2-1 16,4 3-1-16,-1 6 0 15,3 2-3-15,3 0 2 16,3-2 1-16,6-1 0 16,0-2 0-16,6-3 0 15,3-2-5-15,0-6 1 16,-1-2-3-16,1-3 2 15,0-5-2-15,-3-1 0 16,0-4 1-16,0-9 4 0,-3-2 3 16,0 3 2-1,-3-1 1-15,0 3 0 0,0 6 0 16,0-1 0 0,0 8-5-16,-3 3 1 0,3 8 2 15,0 6 3-15,3 1-2 16,0 1-2-16,0 0 0 15,0-3 1-15,0 1-10 16,-1-4-4-16,4-2-25 16,0-3-9-16,3-2-27 15,0-3-11-15</inkml:trace>
  <inkml:trace contextRef="#ctx0" brushRef="#br0" timeOffset="46">15154 7734 236 0,'0'2'90'0,"0"9"-48"0,0 13-29 0,2-6 22 16,1 14-12-16,0 10 0 15,0 6-8-15,3 2 1 16,0 0-9-16,-3-5-4 0,3-2 0 15,0-1-9-15,0-5-3 16,0-8-39-16,0-5-17 16,0-8-56-1</inkml:trace>
  <inkml:trace contextRef="#ctx0" brushRef="#br0" timeOffset="47">15674 8017 160 0,'-3'0'63'0,"3"5"-34"0,0-5-16 0,0 5 17 0,3 1 0 15,0 4 2-15,0 3-6 16,0-2-4-16,0 8-12 16,0-4-2-16,0 7 2 0,0-4-6 15,0 1 0-15,0-3-2 16,-3-3 1-16,0 0 0 16,0-2 3-16,0-3-1 15,0-6 2-15,0 1-4 16,0-8-2-16,0-1 0 15,0-10 1-15,0 0-6 16,3-2 1-16,3-9 1 16,0 6 1-16,6 0-2 15,-3 13 2-15,0 0 1 0,3 6 2 16,3 2 3 0,-6 5 2-16,0 0-3 0,-1 11-1 15,-2-3 1-15,0 6 0 16,-3-3-2-16,0 0-2 15,0-1-26-15,-3-1-10 16,0-4-20-16,3-2-7 16,0 0-28-1,0-5-21-15,0-1 49 16</inkml:trace>
  <inkml:trace contextRef="#ctx0" brushRef="#br0" timeOffset="48">15916 8109 196 0,'-3'27'74'0,"3"-27"-40"0,0 26-22 16,0-20 21-16,3 4-6 15,-1 1-1-15,4 5-12 16,0-3-4-16,3 0-6 16,0-2 2-16,9-3 0 0,-3 0 4 15,3-8 4-15,-3 0-6 16,0-8 0-16,-3 2-2 15,-4-7-1-15,1 3-1 16,-6-9 0-16,-3 3-2 0,-12-2-2 16,4 2 1-16,-7 2 1 15,-6 1-6 1,0 3 1-16,0 2-23 0,9 5-8 16,3 0-21-16,3 1-5 15,3-6-3 1,9 0-43-16,3 0 18 15</inkml:trace>
  <inkml:trace contextRef="#ctx0" brushRef="#br0" timeOffset="49">16198 8059 160 0,'-3'3'60'0,"6"-6"-32"0,-6 0-11 0,3 3 22 16,-3 0-9-16,0 3 0 0,0 0-15 15,0-1-4 1,-6 6-7-16,4 0-5 0,-4 8 0 0,3-3-1 16,0 6 0-1,0-3 0-15,3 5 0 0,3-5 2 16,3 0 2-16,0-3 5 16,6-5 4-16,-3-3-4 15,6-7 1-15,-4-1-3 16,1-8 0-16,0 3-3 15,-3-10 1-15,0 2-2 16,-3-11-1-16,0-20 1 16,-6 2-1-16,-3 0 0 0,3 0 2 15,0 5 3-15,0 8 4 16,0 6 2-16,3 13 1 16,0 2-4-16,0 6 0 15,0 0-5-15,0 18 0 16,9 19-3-16,-3-6-1 15,0-2 3-15,0 10 1 16,-3-2-1-16,6 2-2 16,-3-4-8-16,3-1-5 15,-3-6-35-15,3-1-14 16,-3-4-56 0</inkml:trace>
  <inkml:trace contextRef="#ctx0" brushRef="#br0" timeOffset="50">16383 8094 192 0,'0'7'71'0,"0"-7"-38"0,9 32-17 16,-6-27 22-16,3 1-7 16,0-1-1-16,0 0-12 15,0-2-4-15,8-3-8 16,-2 0-4-16,0-8 1 0,0 3 0 15,-3-6 1-15,0-5-5 16,-3 3-1-16,-3 0 1 0,-6 0 0 16,-6 2 1-1,-3 3 0-15,-3 5 0 0,-3 6 0 16,1 5 0-16,2 3 0 16,3-1 2-16,0 9 3 15,0-3 9-15,3 2 3 16,3-2-2-16,6 3 1 15,0-4-9-15,12 1-4 16,-3 0-5-16,12-3 1 16,-3-2-21-16,5-6-8 15,-5 1-38-15,6-9-16 16,-6 0-29 0</inkml:trace>
  <inkml:trace contextRef="#ctx0" brushRef="#br0" timeOffset="51">16808 8096 220 0,'-2'11'85'0,"2"-11"-46"0,0 34-30 0,0-29 19 15,0 6-16-15,0 0-7 16,0 2-6-16,0-3 0 15,2 1 1-15,-2 0-14 0,3-3-3 16,-3-1-29-16,0-1-12 16,0-4-30-1</inkml:trace>
  <inkml:trace contextRef="#ctx0" brushRef="#br0" timeOffset="52">16883 8086 220 0,'3'8'85'0,"-3"-8"-46"0,6 23-24 15,-3-17 26-15,0 4-13 16,-3 1-4-16,3-1-13 16,-3 1-5-16,0 0-4 15,0-4-2-15,0 1 1 0,0 0-4 16,0-2 2-16,0-1-4 15,0-5-1-15,0 0-2 16,6-5 2-16,-3 2-3 16,6-8-1-16,-3 1 2 0,5-3 5 15,-2 2 0-15,3 0 1 16,0 3 8 0,3 6 6-16,-3-1 7 0,3 11 3 15,-3 0 4-15,-3 5 1 16,0-2-10-16,-3 5-3 15,0-3-8-15,-3 3-4 16,0-3-17-16,-3 0-7 16,0-2-42-16,-3-3-19 15,0-3-42 1</inkml:trace>
  <inkml:trace contextRef="#ctx0" brushRef="#br0" timeOffset="53">16844 7906 280 0,'-9'-6'107'0,"9"6"-58"0,3-2-53 0,0 2 21 0,3-3-24 16,3-2-5-16,9-1-109 15,3 4-48-15</inkml:trace>
  <inkml:trace contextRef="#ctx0" brushRef="#br0" timeOffset="54">17535 7879 220 0,'-6'-16'82'0,"3"8"-44"0,-3-5-20 0,3 8 23 16,-3-3-8-16,-3 0 0 16,0 0-12-16,-3 0-5 15,0 5-9-15,-3 3-7 0,-2 8-1 16,-1 6 1-16,3 4 0 15,3 14 4-15,3 2 2 16,3 3 4-16,3-5 4 16,3-5-6-16,0 4-2 15,0-4-1-15,3 5 1 16,0-6-10-16,0 0-2 0,0-4-21 16,-3-4-8-16,0-2-26 15,-3-8-11-15,0 0-46 16,-6-8-20-1,3 0 74-15</inkml:trace>
  <inkml:trace contextRef="#ctx0" brushRef="#br0" timeOffset="55">17213 8078 260 0,'-3'-3'96'0,"6"3"-52"0,3-3-34 15,0 3 25-15,3-2-15 0,6-1-3 16,6 0-8-16,12 1-1 15,-1-1-5 1,1 0-4-16,0 1 0 0,-6 2-39 0,-4 0-18 16,-2 2-67-1</inkml:trace>
  <inkml:trace contextRef="#ctx0" brushRef="#br0" timeOffset="56">17520 8054 168 0,'0'2'66'0,"0"4"-36"0,0-4-35 15,3 6 67 1,0-2-19-16,0 10-6 15,0 5-8-15,0-8-17 16,-3 0-1-16,0 0 2 0,3 3-5 16,-3-5 0-16,0-1 0 15,0-2 2-15,0 0-5 16,0 0-1-16,0-2 2 16,0-6 3-16,0 0-4 0,0-3-1 15,0 0-2-15,0-5 1 16,0-8-4-16,0 1-2 15,3 1 2-15,0 1 0 16,0 0 1-16,0 2 0 16,6 1-3-1,0 2 0-15,2 0 2 0,1 3 0 16,0-1-2-16,0 4 2 16,0 2-17-16,-3 0-5 15,-3 0-33-15,3 2-12 16,0-2-43-1,0 3-24-15,3-3 69 16</inkml:trace>
  <inkml:trace contextRef="#ctx0" brushRef="#br0" timeOffset="57">17749 8099 184 0,'-3'5'68'0,"3"-2"-36"0,-3 13-13 16,6-11 39-1,0 5-13-15,3-2-14 16,0 0-6-16,3 0-16 16,0-2-3-16,0-1-2 0,3-2-2 15,3-3 1-15,-4 0-2 16,1-6 2-16,0 1-2 16,-3-3 2-16,-3-3-4 15,-3 6 0-15,0 0-6 16,-6-3-3-16,-6-5-3 15,-3 2-2-15,0 3-1 0,0 0 2 16,-2 3-1-16,-1 5 0 16,-3 0 5-16,0 5 6 15,3 6 9-15,0 5 7 16,3 2 9-16,0 1 7 16,4-1 0-16,2 1 1 15,3-1-12-15,3 1-5 16,6-3-7-16,2-3-2 15,4-3-19-15,3-4-9 16,0-1-27-16,6-2-12 0,6-6-35 31,-3-2-36-31,-1-1 52 16</inkml:trace>
  <inkml:trace contextRef="#ctx0" brushRef="#br0" timeOffset="58">17940 8144 232 0,'-3'-3'88'0,"3"6"-48"0,0-3-23 16,0 0 25-16,0 0-9 15,6 2 0-15,0 4-12 16,2-6-5-16,4 0-9 16,0 0-5-16,3 0-1 0,3-8-1 15,-3 2 2-15,0 1-1 0,-3-3-1 16,0 0 1-1,-3 0 1-15,-4 0-6 0,-2 1-1 16,-6-1-7-16,-8 2 0 16,-1-2-1-16,-3 6 3 15,0 2 1-15,-3 0 3 16,0 2 4-16,3 6 1 16,0 6 5-16,1-1 2 15,2 3 9-15,3-1 4 16,3 1 2-16,3 3 2 15,3-1-11-15,6 1-2 16,6-3-6-16,2-3-3 16,7-5 2-16,3-3 2 15,0-5-22-15,0-2-8 0,3-4-23 16,-1-2-8-16,-2 0-49 16</inkml:trace>
  <inkml:trace contextRef="#ctx0" brushRef="#br0" timeOffset="59">18440 7829 208 0,'-3'5'77'0,"3"6"-42"0,0 5-10 0,3 0 27 16,0 7-4-16,0 1 1 16,-3 8-12-16,3 2-5 15,-3 1-18-15,0-1-7 16,0-2 0-16,0-3-2 0,0 0 2 15,0-5-6-15,3-3-3 16,-3-2-28-16,0-6-12 16,3-3-30-16,0-2-10 15,-3-8-42 1</inkml:trace>
  <inkml:trace contextRef="#ctx0" brushRef="#br0" timeOffset="60">18553 8075 204 0,'0'0'77'0,"3"3"-42"0,0-1-41 16,-3 12 75 0,0 4-29-16,0 1-11 15,0-1-10-15,0 1-13 16,0-1-4-16,0-2-1 0,0 0-6 0,0-3-1 15,0-2-30-15,0-3-12 16,0-3-41 0,0-5-47-16,6-3 46 15</inkml:trace>
  <inkml:trace contextRef="#ctx0" brushRef="#br0" timeOffset="61">18574 7998 304 0,'0'-10'112'0,"0"10"-60"0,0-19-36 0,0 19 27 15,3-8-21-15,0 3-5 0,0 0-21 16,-1 2-10-16,1 0 7 16,3 1-41-16,0 2-15 0,0 0-157 31,3 10 101-31</inkml:trace>
  <inkml:trace contextRef="#ctx0" brushRef="#br0" timeOffset="62">18746 8049 280 0,'-6'0'107'0,"-3"0"-58"0,3 2-26 15,3-2 31-15,-3 0-19 16,-2 3-5-16,-1-1-20 0,0 4-7 15,0-1-2-15,6 0-4 0,0 1 0 16,6-1-1 0,0 8 3-16,9-2-5 0,0 5 0 15,2-3 0 1,-2 0 2-16,3 0-1 0,-3 1 4 16,-9-4 11-16,-3 1 6 15,-3-1-2-15,-6 1 2 16,-3-3-7-16,0-3-3 15,-2-2-12-15,-1-3-4 16,0-3-19-16,0 0-7 16,0 1-14-16,6-3-6 15,3-1-19-15,3 1-7 16,6-6-16 0</inkml:trace>
  <inkml:trace contextRef="#ctx0" brushRef="#br0" timeOffset="63">18889 7871 264 0,'0'-2'101'0,"3"4"-54"0,0-2-33 16,-3 0 26-16,3 6-16 15,3 7-3-15,-3 11-6 16,3 5-2-16,3 2-7 15,-6 1-4-15,-3 5 1 0,0 0 0 16,-3 0 1-16,0 0-2 0,3-5-2 16,0-3-15-1,0-5-5-15,-6-5-25 0,6-4-9 16,0-4-27-16,0-6-9 16,0-5-3-1</inkml:trace>
  <inkml:trace contextRef="#ctx0" brushRef="#br0" timeOffset="64">18812 8064 284 0,'0'-5'107'0,"0"8"-58"0,12-6-33 0,-3 3 29 15,2 0-15-15,7 0-5 16,12 0-12-16,0-3-4 0,3 1-5 15,2-1-7-15,-2 1-3 0,-3-1-30 16,-6-2-14-16,-7 2-98 16</inkml:trace>
  <inkml:trace contextRef="#ctx0" brushRef="#br0" timeOffset="65">14499 7564 56 0,'-3'-2'24'0,"0"2"-12"0,-3-3-3 15,3 3 11-15,0-3-2 16,-9 1 1-16,0-1-10 16,-6 0-5-16,0 1-1 15,-6-1 0-15,-2 3 1 16,-1-2 2-16,-6 2 1 15,0 0 1-15,-2 0-2 16,-1-8 1-16,-3 8-4 0,1-8-2 16,-7 8 0-1,0 0-1-15,1 0 0 0,-1-6 0 0,-9 9 0 16,7-6 0 0,-4 6 0-16,1 0 0 0,-1-1 2 15,0-2-1-15,1 0 2 16,2 0 0-16,-2 3 3 15,-1-8-3-15,3 7-2 16,1 1 2-16,2-3 0 16,0 3-4-16,7 2-1 15,-7-2 3-15,0-1 1 0,4 3-3 16,2 3-1 0,0 0 1-16,-2 3 0 15,2 0 1-15,-3 2 0 0,1 0 0 16,-1 5 0-16,3 6-3 15,-5-3 2 1,2-2 1-16,3 2 0 0,1 0 0 16,2 0 2-16,-3 3 1 15,0 0 1-15,7 5-2 16,5 6 1-16,3-1-2 16,9-2-1-16,3 5 3 15,6 0 2-15,9 0-2 16,9-3-2-16,3 1 0 15,6 2 1-15,3-3-1 16,6-2 2-16,2 2 0 16,4-5 3-16,6 3 3 15,-1-5 5-15,7-4-4 16,3-4 0-16,2-3-4 16,4 0-1-16,-1 0-3 0,4-9 1 15,-1 1-2-15,-2-2 2 16,5-1 0-16,1 0 1 15,-4 1 0-15,-2-4 0 16,3 1-5-16,-1-3 1 16,1 0 0-16,5 0 2 15,1 0 1-15,-1 0 3 16,3 3-3-16,-2-1-2 16,-1 1 0-16,1-1 1 0,-1 1-1 15,4 0-1-15,-7-3 3 16,10 0 0-16,-1 0 1 15,1 0 2-15,-1 0-3 16,12 0-2-16,-8 0 0 16,-1 0 1-16,1 0-1 15,-10 0-1-15,-2 0 1 16,-4 0 1-16,4 0-3 16,-4 0 0-16,-2 0 3 15,5 0 3-15,-5 0-2 16,-1-3 0-16,1 0 1 15,-3 1 2-15,2-1-3 16,-2 1-2-16,-1 2-3 0,-5 0-1 16,6-3 2-16,-4 0 2 15,1 1-2-15,2-1 0 16,-2 0-8-16,5 1-2 16,-2 2 15-16,-3-3 6 15,2 3-4-15,-2 0-3 16,-4 0 0-16,1-3 0 15,0 1-1-15,2-1-2 16,-2-2 1-16,0 2-1 16,-1 0-3-16,1 1 2 15,5 2 1-15,-5 0 0 16,0 0 0-16,2 0 0 16,-2 2-3-16,-4-2 0 15,7 0 4-15,-3 0 1 0,2 0 0 16,7 3-2-16,-1-3 1 15,10 0-1-15,-4 0 0 16,1-3 2-16,-1 3-1 16,-2 0-1-16,-1 0 1 15,-2 3-1-15,-3 0 0 16,-1-1 0-16,-5 1-3 16,-4 2 2-16,4-2 1 15,0 0 2-15,-4-1-3 16,4-2 0-16,6 0 1 15,-7 3 2-15,1 0-1 16,-1-3 2-16,1 0-4 0,0 2 0 16,-1-2 1-1,-2 0 2-15,3-2-1 16,2-1-1-16,4-2-2 16,-1-3 1-16,4 0 1 0,-4-8 2 15,4 0 1-15,3 0 1 16,-7 3-5-16,10-3-1 15,-7 0 1-15,1 0 0 16,-4 0 1-16,-5 3 2 16,-6 0-3-16,-1 0 0 15,1-1 1-15,-6 1 0 16,-7 0 0-16,-5 0 2 0,-6 0-3 16,-3-3 0-1,-6-5 1-15,-3-1 0 16,-6-1-5-16,-6-1 1 15,-3 0 0-15,-6-3 2 0,-3-4 1 16,3-6 3 0,-2 2-3-16,-1 4 0 0,-6 1 1 15,-3 4 0-15,-6 2 0 16,-5 0 0-16,-7 3-3 16,-3 3 0-16,-2-1 2 15,-4-7 0-15,-5 7-2 16,-4 1 0-16,-2-1 4 15,-10 3 1-15,4 0-3 16,-7 0 1-16,-2 3 0 16,0 3 2-16,-10-1-3 15,1 3 0-15,-3 3-1 0,-3 0 0 16,-1-1 2 0,1-2 0-16,0 0 2 0,3 3 1 15,-4 0-4-15,-5-3 1 16,3-3-2-16,0 1 0 15,-10-6 4-15,-5 13 1 16,3 1-1-16,0-9-2 16,-6 11-4-16,-6 0 0 15,0 0 2-15,-3 0 3 16,-3 3 2-16,0 5 1 16,3 2-2-16,-3 1-2 0,-3-6 1 15,3 0 1 1,3 3-1-16,3-2 2 15,0-1-4-15,3 3 0 16,9-3-15-16,3 3-6 0,-4 3-51 16,16 2-57-1,15-3 30-15</inkml:trace>
  <inkml:trace contextRef="#ctx1" brushRef="#br1">13415 8681 460 0,'-3'3'41'0,"0"-3"-33"15,3 0-8-15,0 0 0 0,0 0 136 0,0 0 24 16,-9 0 6-16,9 0 1 0,3-3-77 0,-3 3-15 16,0 0-3-16,0 0-1 0,0 0-9 0,0-5-2 15,-6-3 0-15,3 2 0 0,-3-2-15 0,6 8-3 16,6-2-1-16,-3-1 0 0,-3 3-23 0,0 0-5 15,6-5-1-15,-3 0 0 0,0-1-4 0,3 1-8 16,3-3 11-16,3 5-11 0,-3-2 18 0,0 2-3 16,0 1-1-16,3-3 0 0,6 2-22 0,-6 0-5 15,-12 3-1-15,11 3 0 0,4 0 14 0,-3-1 16 16,-12-2-3-16,6 5-1 0,0 1-28 0,3 2-7 16,-9-8-1-16,-3 8 0 0,0 5 15 0,0-3 9 0,9 1-12 15,-9-3 12-15,-6 3 0 0,0-4 0 0,6 1 0 0,-3-2 0 16,0-1 0-16,0 0 0 0,0 1 0 0,6-1 0 15,0 3 8-15,-3-3-8 0,0 0 0 0,3-5 0 16,6 0 0-16,0 3 0 0,-3 2 0 0,3 1 0 16,3-4 0-16,0 1-10 0,-9-3 10 0,6 3-12 15,-3 2 12-15,6 3 0 0,0 0-9 0,0 0 9 16,-6 0 0-16,3 2-11 0,0 1 11 0,-6-1-8 16,-6 1 16-16,0 0 4 0,12-1 1 0,-6-2 0 15,3 3 18-15,-9-1 3 0,-6-2 1 0,6 0 0 16,0 0-18-16,-3 0-3 0,-6-3-1 0,6 1 0 15,9-6-3-15,-9 5-1 0,-3-3 0 0,1-2 0 0,-1 0-9 16,3 0 0-16,3-2-12 0,-6-1 12 16,-3 3-57-16,6-2-4 0,9-4-1 0</inkml:trace>
  <inkml:trace contextRef="#ctx1" brushRef="#br1" timeOffset="827.941">13844 8821 403 0,'0'0'17'0,"0"0"5"0,0 0-22 0,0 0 0 16,0 0 0-16,0 0 0 0,3 8 137 0,-3-3 23 15,0-5 5-15,-3 8 1 0,0 6-105 0,0-4-21 16,3 1-4-16,-6 2 0 0,0 3 0 0,0-3 0 16,6 0 0-16,-3 3 0 0,3 0-10 0,-3-3-2 15,0-2 0-15,3 2 0 0,3-2-4 0,-3 2-2 0,-3-5 0 0,6 0 0 16,0 0-18-16,-3-8 10 0,-3 5-10 0,3-5 8 16,6 8-8-16,-6-8 10 0,0 0-10 0,0 0 10 15,0 0-10-15,0 0 0 0,0 0 0 0,0 0 0 16,0 0 0-16,0 0 0 0,3-8 0 0,0 3 0 15,-6-3 0-15,3 0 0 0,3 0 0 0,-3-3 8 16,0 3-8-16,0-5 0 0,3 3 0 0,-3-1 8 16,3 0-8-16,-3 1 0 0,0-1 0 0,3-2 8 15,0 5-8-15,3-3 0 0,-6 1 0 0,0 2 0 16,6 0 12-16,0 0 0 0,-3-3 0 0,0 4 0 16,0-1-2-16,3 2 0 0,0-2 0 0,3 6 0 15,-7-4 3-15,7 4 1 0,0-1 0 0,-3 0 0 16,-6 3-14-16,9 3 0 0,0 0 8 0,0 2-8 15,0 0 0-15,-3 1 0 0,3 2 0 0,-3 0 0 16,0-1 0-16,-3 1 0 0,0-2 8 0,0 2-8 16,-3 2 0-16,-3-5 9 0,0 3-9 0,0-2 8 0,-3-1 5 0,0 3 1 15,-3-3 0-15,-3 1 0 0,3-1-1 0,-3-3 0 16,6 1 0-16,-3 0 0 0,-3-1-13 0,4-2 0 16,2-2 0-16,3 2 0 15,-6-3-25-15,6 0-8 0,-3 1-2 0,6 2 0 16,0-5-33-16,0-1-6 0,0 1-2 0</inkml:trace>
  <inkml:trace contextRef="#ctx1" brushRef="#br1" timeOffset="1202.883">14121 8813 518 0,'0'0'46'0,"0"0"-37"0,0 0-9 0,0 0 0 15,0 0 156-15,0 0 30 0,0 0 6 0,-3 5 0 16,-3-2-136-16,3 2-27 0,3-5-5 0,-3 8-2 16,-3 0-2-16,0-2 0 0,3 2 0 0,3-1 0 15,-3 4 12-15,-3-3 3 0,3 0 0 0,3 0 0 16,3 0-12-16,0 0-3 0,0 0 0 0,0 0 0 16,3-3-8-16,-3 3-1 0,0-3-1 0,3 0 0 15,3-2-10-15,-3 0 0 0,-6-3 0 0,9 0 8 16,-1 0-8-16,1 0 8 0,0-3-8 0,-3 0 8 15,0-2-8-15,0 0 8 0,-6 5-8 0,6-5 8 16,-3-1-8-16,0-2 8 0,0 0-8 0,-3 0 8 16,-3 0-8-16,0 1 10 0,0-1-10 0,0 0 10 0,-3 2-10 15,0 1 0-15,0-3 0 0,0 0 0 0,0 6 0 16,0-4-11-16,1 1 3 0,-1 2 0 0,6 3-13 0,-6 0-3 16,6 0 0-16,0 0 0 15,-6 6-19-15,6-6-4 0,0 0-1 0,0 0 0 0</inkml:trace>
  <inkml:trace contextRef="#ctx1" brushRef="#br1" timeOffset="1421.541">14267 8837 1101 0,'0'0'48'0,"0"0"12"0,0 0-48 0,0 0-12 0,0 0 0 0,0 0 0 15,0 0 60-15,2 11 11 0,1-3 1 0,0-3 1 16,-3 5-16-16,0 1-3 0,0-3-1 0,0 2 0 16,0-2-25-16,3 0-4 0,-6 3-2 0,0-6 0 15,3 3-13-15,0 0-9 0,3 0 12 0,-3-8-12 16,0 0 0-16,0 5 0 0,0-5-12 0,0 0-475 16,0 0-94-16</inkml:trace>
  <inkml:trace contextRef="#ctx1" brushRef="#br1" timeOffset="1577.973">14293 8792 806 0,'0'0'36'0,"0"0"7"0,0 0-35 0,0 0-8 16,0 0 0-16,0 0 0 0,0 0 139 0,0 0 25 15,0 0 6-15,0 0 1 16,6-3-171-16,-6 3-43 0,0 0-4 0,9 0-345 15,-3 0-70-15</inkml:trace>
  <inkml:trace contextRef="#ctx1" brushRef="#br1" timeOffset="1905.806">14394 8856 1393 0,'0'0'30'0,"0"0"6"0,0 7 2 0,-2 1 2 0,-1 0-32 0,3 0-8 0,3 0 0 0,-3 0 0 16,-3 0 14-16,3 0 1 0,0-8 0 0,0 8 0 15,0-8-5-15,0 0-1 0,0 0 0 16,0 0 0-16,0 0-9 0,0 0 0 0,0 0 9 16,0 0-9-16,0 0 0 0,0 0 0 0,0 0 0 0,0 0 0 15,8-3 0-15,-8 3 0 0,6-5 0 0,-3 0 8 16,0-3-8-16,0-3-13 0,0 3 3 0,3-2 1 16,-3 2-8-16,3 0-2 0,0 0 0 0,0 3 0 15,-3-1 11-15,0-2 8 0,6 6-12 0,-9 2 12 16,0 0-8-16,0 0 8 0,9 0 0 0,0 2 0 15,-3 4 0-15,0-1 19 0,-3 3-3 0,0-3 0 16,0 3 1-16,0 0 0 0,0 0 0 0,0-3 0 16,-3 6-9-16,0-3-8 0,3-3 12 0,0 3-12 15,-3-3 20-15,3 1-4 0,-3-6 0 0,3 5 0 16,-3-5-70 0,0 0-14-16</inkml:trace>
  <inkml:trace contextRef="#ctx1" brushRef="#br1" timeOffset="2129.19">14674 8639 518 0,'0'0'46'0,"0"0"-37"16,0 0-9-16,0 0 0 0,0 0 136 0,0 0 24 16,0 0 6-16,3 10 1 15,0 6-102-15,-3-3-20 0,0 0-4 0,0 3-1 16,0 0 20-16,0 0 3 0,0 3 1 0,0-1 0 15,-3 1-30-15,0-1-6 0,3 1 0 0,0-1-1 16,0 1-19-16,-3-1-8 0,3-5 8 0,0 3-8 16,0 0 0-16,0-5 8 0,0-1-8 0,3-4 0 31,0 2-28-31,-3-3-12 0,0-5-1 0,0 0-634 0</inkml:trace>
  <inkml:trace contextRef="#ctx1" brushRef="#br1" timeOffset="2352.578">14585 8805 921 0,'0'0'82'0,"0"0"-66"15,0 0-16-15,0 0 0 0,9 3 92 0,-3 0 16 16,0-6 2-16,3 3 1 0,0 0-71 0,3 0-15 15,-3-3-2-15,2 3-1 0,1 0-7 0,3 0-2 16,0 0 0-16,0-2 0 0,0-1-13 0,0 0-8 0,0 6 8 0</inkml:trace>
  <inkml:trace contextRef="#ctx1" brushRef="#br1" timeOffset="2712.89">14796 8829 748 0,'0'0'67'0,"0"0"-54"0,0 0-13 0,0 0 0 0,-3 5 108 0,3-5 18 16,0 0 4-16,0 0 1 0,0 0-71 16,0 0-15-16,6 6-2 0,-6-6-1 0,6 2 10 15,0 4 1-15,3-4 1 0,0 4 0 0,0-4-42 0,-3 1-12 16,-6-3 0-16,12 0 0 0,0 0 9 0,-3 0-9 16,-9 0 12-16,9-3-12 0,0 1 11 0,-9 2-11 15,6-6 10-15,-6 6-10 0,8-2 12 0,-8 2-4 16,3-6-8-16,-3 6 12 0,3-8-12 0,0 3 0 15,-3-3 0-15,-3 3 0 0,-3 0 0 0,0 2 8 16,4-2-8-16,-4 2 0 0,-3 0 0 0,3 1 0 0,-3-1 0 16,0 6-10-16,3-3-5 0,-3 2-1 0,0 1 0 15,0 2 0-15,-3 1 0 0,3-1 0 0,0 0 0 0,0 0 0 16,0 3 16-16,1 3 0 0,2-3 0 0,-3 0-9 16,3 0 9-16,3 0 11 0,3 2-3 0,-3-2 0 15,3 0 4-15,0 0 0 0,3 0 0 0,3-3 0 16,-3 3-4-16,3-2 0 0,0-4 0 0,5 3 0 31,-2-2-40-31,0 2-8 0</inkml:trace>
  <inkml:trace contextRef="#ctx1" brushRef="#br1" timeOffset="3056.514">15014 8848 345 0,'-6'2'31'0,"6"-2"-31"16,0 0 0-16,0 0 0 0,0 0 204 0,0 0 34 15,0 0 7-15,-3 6 2 0,0-1-201 0,0 0-46 16,0 3 0-16,3 0 0 0,0-8 46 0,-3 5 10 16,3 3 1-16,0 0 1 0,3 0-2 0,0-3-1 15,-3 3 0-15,3-2 0 0,0 2-43 0,-3-8-12 16,0 0 0-16,0 0 8 0,0 0 0 0,0 0 0 16,0 0 0-16,0 0 0 0,0 0-8 0,0 0 0 15,0 0-8-15,0 0 8 0,0 0 0 0,0 0 0 16,0 0 0-16,0 0 8 0,0 0 0 0,-3-6 1 15,0-2 0-15,3 0 0 0,3 3-9 0,-3-3 8 16,0 0-8-16,0 0 8 0,6 0 13 0,0 3 3 16,-6-3 0-16,6 0 0 0,-3 3-24 0,3-3-18 0,-4 3 3 15,4-1 1-15,-6 6 14 0,6-2 0 0,3-4 0 16,-3 4 0-16,0 2 13 0,-6 0-1 0,9-3 0 16,-9 3 0-1,9 0-61-15,0 3-13 0,0-3-2 0,0 0-1 0</inkml:trace>
  <inkml:trace contextRef="#ctx1" brushRef="#br1" timeOffset="3322.117">15228 8813 1609 0,'0'0'35'0,"0"0"7"0,0 0 2 0,0 0 2 0,0 0-37 0,0 0-9 0,-6-2 0 0,0-1 0 16,3 3 16-16,-3 0 0 0,0-3 1 0,0 6 0 15,0 0-17-15,0 2 8 0,6-5-8 0,0 0 0 16,0 5 0-16,-6 0 0 0,6-5 0 0,0 6 0 0,0 2 0 0,3 0 0 15,0 0 0-15,0-1-9 0,6 1 9 16,0 0 0-16,0 0 0 0,-3 0-8 0,0 3 8 0,0-3 0 16,-3 0 0-16,0-3 0 0,-3-5 0 0,3 8 12 15,0 0-2-15,-9-3-1 0,3 0 42 0,-3 1 8 16,0-4 1-16,0 1 1 0,-3 0-13 0,0-6-2 16,-3 3-1-16,3 3 0 0,0-3-32 0,3-3-13 15,-2 0 11-15,2 1-11 16,0 2-140-16,0-3-35 0</inkml:trace>
  <inkml:trace contextRef="#ctx1" brushRef="#br1" timeOffset="5602.083">15799 8826 1069 0,'0'0'47'0,"0"0"10"0,0 0-45 0,0 0-12 0,-6-2 0 0,6 2 0 16,0 0 59-16,-8 2 9 0,-1-2 3 0,-3 3 0 16,-3 0-42-16,6 2-8 0,0 0-1 0,-3 1-1 15,0 2 3-15,3-1 1 0,0-1 0 0,0 4 0 0,0-2-7 16,3 3-2-16,4-1 0 0,-1-2 0 0,3 0-2 0,-3 0 0 16,3-2 0-16,3 1 0 0,2-1 2 0,1-4 0 15,3 4 0-15,3-1 0 0,0-2 0 0,0-1 0 16,0 1 0-16,0-3 0 0,3 3-22 0,0-3-5 15,-3 0-1-15,-3-3 0 16,5 3-23-16,1-3-5 0,3 1-1 0,0-4-634 16</inkml:trace>
  <inkml:trace contextRef="#ctx1" brushRef="#br1" timeOffset="6023.858">15984 8644 727 0,'0'0'32'0,"0"0"7"0,0 0-31 0,3 8-8 0,-3 2 0 0,0 1 0 15,0-11 31-15,0 5 5 0,0 8 0 0,3 1 1 16,-6-6 55-16,3 0 12 0,-3 2 1 0,0 3 1 16,3 3-45-16,0 0-9 0,0 3-1 0,0-3-1 15,0-3-28-15,-3 0-6 0,3 0 0 0,-3 0-1 16,3-2-15-16,3 0 9 0,-3-1-9 0,3-5 8 15,0 3 0-15,-3-8 0 0,0 0 0 0,0 0 0 16,0 0-8-16,0 0 0 0,0 0 0 0,0 0 0 16,0 0 0-16,0 0 10 0,0 0-10 0,0 0 10 15,0 0-2-15,0 0-8 0,0 0 12 0,3-8-4 16,3 3-8-16,-3-3-17 0,3 0 4 0,0 0 1 16,0 0 3-16,0 3 1 0,0-3 0 0,3 0 0 0,-3 6 8 0,-1-1 0 15,1-2 0-15,0 2 0 0,3 3-8 0,-9 0 0 16,0 0 0-16,9 3 0 0,0-1 19 0,-3 6 4 15,-3-2 1-15,0-1 0 0,0 3 12 0,3 0 4 16,-6-3 0-16,0 3 0 0,0-3-19 0,0 3-3 16,3-3-1-16,-3-5 0 0,0 0-17 0,0 0-4 15,3 6-1-15,-3-6 0 16,0 0-51-16,0 0-11 0,0 0-1 0,0 0-1 0</inkml:trace>
  <inkml:trace contextRef="#ctx1" brushRef="#br1" timeOffset="6414.412">16273 8816 345 0,'0'0'31'0,"0"0"-31"0,0 0 0 0,0 0 0 15,0 0 162-15,0 0 26 0,-6-3 6 0,6 3 1 16,0 0-108-16,-9-2-22 0,0 2-4 0,3 0-1 16,6 0-11-16,-6 5-2 0,-6-3-1 0,3 4 0 15,0 4-23-15,0-2-5 0,3 0-1 0,-3 3 0 16,0-1-9-16,4 4-8 0,2-4 12 0,-3-2-12 15,3 3 28-15,-3-3-2 0,6 0 0 0,3 0 0 16,-3-1-14-16,0-7-2 0,0 0-1 0,6 6 0 16,3-1-9-16,-4-2 10 0,1-1-10 0,3-4 10 15,0 2-10-15,0-6 0 0,0 4 0 0,0-4 0 16,0 1-11-16,0 3 3 0,-3-6 0 0,0 0 0 16,-3 0 8-16,6 0-8 0,-3-3 8 0,0 3-8 15,-6 0 8-15,3-2 8 0,0-1-8 0,0 1 11 0,-3 2-11 16,0 0 0-16,0 2 0 0,0 6 0 0,0 0 8 15,0 0 0-15,3-5 0 0,-3 5 0 0,0 0 0 16,0 0-8-16,0 0 12 0,-3 8-4 0,6-3-8 0,-3 3 0 16,0 3 0-16,0-1 0 0,-3 1 0 0,6-3 15 15,0 3-3-15,0-4 0 0,-1 1-12 0,-2 0 0 16,6 0 0-16,0-2-10 16,0 2-17-16,-3-3-3 0,6-3-1 0,-6 4-455 15,-3-6-91-15</inkml:trace>
  <inkml:trace contextRef="#ctx1" brushRef="#br1" timeOffset="6804.924">16422 8863 230 0,'0'0'10'0,"0"0"2"0,3-2-12 0,-3 2 0 0,0 0 0 0,5-5 0 16,1 5 174-16,-6 0 32 0,0 0 6 0,0 0 2 15,6 2-142-15,-6-2-28 0,0 0-5 0,3 8-2 16,0-3 31-16,0 3 7 0,0-2 1 0,-3 2 0 15,-3-3-32-15,3-5-5 0,0 0-2 0,0 0 0 16,0 0-24-16,3 8-5 0,-3-8 0 0,0 0-8 16,0 0 13-16,0 0-4 0,0 0-1 0,0 0 0 15,0 0-8-15,0 0 0 0,0 0 0 0,0 0 0 16,0 0 0-16,6-6-14 0,-3 1 5 0,0-3 1 16,3 0 8-16,-3 0 0 0,3 0-9 0,-6 1 9 15,3-4-12-15,3 3 3 0,0-3 0 0,0 3 0 16,0 1 17-16,-6 7 3 0,6-3 1 0,-6 3 0 0,0 0-12 15,9-3 0-15,0 1 0 0,-9 2 0 0,6 5 0 0,3-2 15 16,-9-3-3-16,6 5 0 16,2 3 19-16,1 0 3 0,-9 0 1 0,6 0 0 0,-3 0-12 0,3-1-3 15,-6-7 0-15,0 8 0 0,3 0-20 0,0 0-12 16,-3-2 2-16,0-6 0 16,-3 5-15-16,3-5-3 0,0 0-1 0,0 0 0 15,0 0-42-15,6 8-8 0,-6-8-1 0,0 0-1 0</inkml:trace>
  <inkml:trace contextRef="#ctx1" brushRef="#br1" timeOffset="7289.187">16832 8797 1022 0,'0'0'45'0,"0"0"10"0,-3-2-44 0,0-1-11 0,-3 3 0 0,6 0 0 15,0 0 24-15,-3-3 2 0,-6 3 1 0,1 0 0 16,2 0 26-16,-3 0 6 0,-3 3 1 0,0 2 0 15,3 1-20-15,0-1-3 0,0 3-1 0,-3-3 0 16,0 6-16-16,0-1-4 0,3 1-1 0,3-3 0 16,-2 2 5-16,2 1 2 0,3-3 0 0,3 0 0 15,-3 0-2-15,3 0 0 0,0-8 0 0,3 5 0 16,3 3-5-16,-6-8-2 0,0 0 0 0,11 5 0 16,4 1-13-16,-3-4 0 0,-12-2 8 0,12-2-8 15,-3-1 0-15,3 0-16 0,-3-2 3 0,0-3 1 16,0 3-1-16,0-1 0 0,-3 1 0 0,-3 0 0 15,3-6 13-15,-3 3 0 0,0 3 0 0,0-3 0 0,0 3 0 16,-3-3 0-16,0 3 0 0,-3-3 0 0,0 0-18 16,3 2 2-16,0 1 1 0,0 5 0 0,-6 0 15 15,6 0 0-15,0 0-10 0,0 0 10 0,0 0 0 0,0 0 0 16,0 0 0-16,3 8 0 16,-6 0-25-16,3 3-1 0,0 2 0 15,0 0 0-15,3 0 26 0,0 0 9 0,3 3 0 0,-4 0 0 0,-2-3 19 0,0 3 3 16,3-2 1-16,-3-1 0 0,-3 0 12 0,3 0 2 15,0-2 1-15,0 2 0 0,-2-5-22 0,-1 3-4 16,-6-3-1-16,3-3 0 0,0 0 11 0,-3 0 1 16,0-2 1-16,-3 2 0 0,6-2-19 0,-3-3-4 15,0 0-1-15,-3 0 0 16,0-3-32-16,3 1-6 0,0-1-2 0,1 0 0 16,-1-2-39-16,0 0-8 0,3-3-2 0,0 3-435 0,0-3-87 15</inkml:trace>
  <inkml:trace contextRef="#ctx1" brushRef="#br1" timeOffset="7664.099">16925 8826 1267 0,'0'0'56'0,"0"0"12"0,0 0-55 0,0 0-13 0,3 6 0 0,3-1 0 16,-1-5 69-16,1 3 11 0,-6-3 3 0,6 0 0 0,0 0-64 0,3 0-19 15,3 0 8-15,-3 0-8 0,-3-3 25 0,0 0 1 16,6 1 0-16,-3-1 0 0,-9 3-14 0,6-3-2 16,3 1-1-16,0-1 0 0,0 0-9 0,-3 1 0 15,-4-3 0-15,-2 5 0 0,6-3 0 0,-6 3 0 16,0-5 0-16,3 2 0 0,-3-2 0 0,0 5 0 16,-3-6 0-16,0 1-11 0,0 2-5 0,-2-2 0 15,2 0-1-15,-3 5 0 0,-3-3 1 0,0 1 0 16,0 2 0-16,0 2 0 0,0 1 16 0,-3-1 0 15,3 1 0-15,0 0 9 0,0 2-9 0,0 0 0 16,0 3 0-16,0 0 8 0,4 0 4 0,2 0 0 16,-3 0 0-16,3-3 0 0,3-5 4 0,-3 8 0 15,3-2 1-15,6 2 0 0,-3-1 9 0,3 1 2 16,-1-2 0-16,4-1 0 16,3 0-54-16,3 1-10 0,-3-4-3 0,3 1-469 0,-3-1-95 15</inkml:trace>
  <inkml:trace contextRef="#ctx1" brushRef="#br1" timeOffset="8098.988">17261 8813 1360 0,'-3'-2'30'0,"3"2"6"0,-6-8 2 0,0 5 0 0,-3 0-30 0,0 1-8 0,3-1 0 0,0 0 0 16,-3 3 0-16,0 0 0 0,3 0-11 0,-2 3 11 16,-4 2-10-16,3-2 10 0,0 2-10 0,0 1 10 15,0-1 0-15,0 3 0 0,0 0 0 0,0 2 0 0,3 4 29 0,3-4 3 16,-6 1 0-16,3-1 0 0,3 1-4 0,0-3-1 15,0 0 0-15,6 2 0 0,-3-2-10 0,6 0-1 16,-6-8-1-16,6 5 0 0,0 3-4 0,3-5-1 16,0 0 0-16,0-6 0 0,-9 3-22 0,9 0-4 15,0-3 0-15,0-2-1 0,0 0 17 0,0 0 0 16,0-1 0-16,-3-2 0 0,5 0-14 0,-2 0-2 16,0-2-1-16,-3 2 0 0,-3-3 1 0,0 1 0 0,0-3 0 15,0-1 0-15,0 1 4 0,0 0 0 0,-3 0 1 16,-3-1 0-16,-6 4-5 0,3-3-2 0,0-3 0 15,3 0 0-15,-6-5 18 0,6 5-10 0,3 0 10 16,0 8-8-16,-3 0 8 0,0 0 11 0,0 0-3 0,3 8 0 16,0 0-8-16,0 0 0 0,0-3 0 0,0 3 8 15,0 0-8-15,0 0 0 0,0 0 0 0,0 0 0 16,6 14 0-16,-3-1 12 0,-3 0-2 0,0 3 0 16,3 0 10-16,3 2 3 0,-3-2 0 0,3 3 0 15,0-1-6-15,0 4-1 16,0-1 0-16,0 0 0 0,0-3-16 0,3 4 10 15,-3-4-10-15,3 1 8 0,-3-4-8 0,6 1 0 0,-3-2 0 16,0 1-458-16,0-1-98 16</inkml:trace>
  <inkml:trace contextRef="#ctx1" brushRef="#br1" timeOffset="19454.001">3977 1960 288 0,'0'0'25'0,"0"6"-25"0,0-1 0 0,3 6 0 16,-1 2 136-16,1 3 21 0,-3 0 5 0,-3 2 1 16,3 1-75-16,0 2-16 0,-2-3-2 0,2 4-1 15,-3-4-9-15,3 1-1 0,0-6-1 0,-3 3 0 16,0 0-31-16,0-3-7 0,3-3 0 0,0-2-1 15,0 0-7-15,3-2 0 0,-3 1-1 0,0-7 0 16,0 0 1-16,0 0 0 0,0 0 0 0,0 0 0 16,0 0-12-16,0 0 0 0,0 0 9 0,6-7-9 15,-1-1 0-15,1-3-13 0,-6-2 1 0,3 0 1 0,0-1 0 16,0-2 0-16,0 1 0 0,-3 1 0 0,-6-4 11 16,3 2 0-16,6-5 0 15,3 0-8-15,-6-1 8 0,3 4 0 0,0-1 0 0,0 4-8 16,9 1 8-16,-6-2 0 0,-6 3 0 0,6 3 0 15,9-1 16-15,-6 3 4 0,-9 0 2 0,6 0 0 16,6 3 5-16,0 0 1 0,-3 2 0 0,0 3 0 16,2 3-18-16,-2 5-10 0,-3-3 12 0,0 3-12 15,-3 0 10-15,6 2-10 0,0 1 8 0,-6-1-8 0,-6 1 20 0,3 2-2 16,0 1 0-16,-6-1 0 0,0 0 20 0,-3 0 4 16,3-2 1-16,-3-1 0 0,3-2 27 0,-3 0 6 0,-2 0 0 0,2-3 1 15,9-5-13-15,-6 3-4 0,-3-3 0 0,9 0 0 16,0 0-215-1,0 0-43-15,0 0-9 0,-9-3-619 0</inkml:trace>
  <inkml:trace contextRef="#ctx1" brushRef="#br1" timeOffset="20083.693">4250 1913 1407 0,'0'0'62'0,"0"0"14"0,0 0-61 0,3 8-15 16,-3 0 0-16,3 0 0 0,0 2 44 0,-3-2 5 15,3 3 2-15,-3 2 0 0,0 0-18 0,0 0-3 16,0-2-1-16,0-3 0 0,3 3 5 0,-3-4 1 16,-3 1 0-16,3-8 0 0,0 6-15 0,0-6-4 15,0 5 0-15,0-5 0 0,0 0-6 0,0 0-2 16,0 0 0-16,0 0 0 0,0 0 1 0,0 0 0 16,0 0 0-16,0 0 0 0,0 0 47 0,0-8 10 15,3 0 2-15,0-5 0 0,0 2-55 0,-3 1-13 16,3-3 0-16,3 2 0 0,0 3 0 0,0-3 0 0,0 6-12 0,0-3 12 31,3 3-74-31,-3 0-8 0,0-1-2 0,0 1 0 16,6 2 14-16,-3-2 2 0,-3 2 1 0,-1 1 0 15,4 2-30-15,0 0-7 0,0 0 0 0,-9 0-1 16,0 0 17-16,6 0 4 0,0 2 1 0,-6-2 0 0,0 0 55 0,0 0 12 0,9 0 1 0,-9 0 1 16,0 0 40-16,0 0 8 0,0 0 2 0,0 0 0 15,0 0 20-15,9 6 4 0,-9-6 0 0,6 5 1 16,0 3-1-16,-3 0-1 0,-3-8 0 0,3 8 0 15,0 0-3-15,0 0-1 0,0 0 0 0,0 0 0 16,3 2-10-16,-3-5-1 0,-3-5-1 0,6 8 0 16,-3-2-19-16,-3-6-4 0,0 0-1 0,6 8 0 15,-6-8-10-15,6 5-1 0,0-5-8 0,2 0 12 16,-2 3 44-16,0-3 9 0,0-6 2 0,3 1 0 16,3 0-110-16,-9-1-21 0,0-2-5 0,0 3-1 0,3 0 38 0,0 0 7 15,-6-3 1-15,0 2 1 0,3-2 0 0,-3 3 0 16,0-3 0-16,-6 3 0 0,-3 0-1 0,3-1-1 15,3-2 0-15,-3 6 0 16,-6-1-1-16,3 3 0 0,6 0 0 0,-6 3 0 0,3-1 10 0,1 4 1 16,-4-1 1-16,3 3 0 0,0-3 14 0,0 6-9 15,3-1 9-15,-3-2-8 0,3 3 17 0,3-1 4 16,-3 1 1-16,3 0 0 0,3-1 6 0,0-2 2 16,3 3 0-1,-3-3 0-15,6 0-8 0,-3 0-2 0,0-3 0 0,0 0 0 16,-3 0-12-16,5-2 0 0,10 0-12 0,-3-3-474 15,-3 0-95-15</inkml:trace>
  <inkml:trace contextRef="#ctx1" brushRef="#br1" timeOffset="20302.392">4747 1923 1407 0,'0'0'62'0,"0"0"14"0,0 0-61 0,-5 6-15 16,-4-4 0-16,3 1 0 0,0 2 12 0,0 1 0 15,-3-1 0-15,3 3 0 0,0 0-4 0,0 0 0 16,0 2-8-16,0 1 12 0,3 2 20 0,0-2 4 16,3-1 1-16,0 1 0 0,0-1 8 0,0-2 2 15,6 0 0-15,0 3 0 0,0-3-28 0,0 0-6 16,3 0-1-16,3-3 0 0,-3 0-12 0,3-2-10 16,-1-3 2-16,1 0 0 15,0 0-35-15,0 0-6 0,-3-3-2 0,0 1-449 16,0-4-91-16</inkml:trace>
  <inkml:trace contextRef="#ctx1" brushRef="#br1" timeOffset="20630.434">4849 1953 1213 0,'0'0'53'0,"0"0"12"0,0 0-52 0,0 0-13 0,0 0 0 0,0 0 0 16,0 0 46-16,0 0 6 0,0 0 2 0,3 7 0 15,3-1-34-15,-3-1-6 0,-3-5-2 0,6 3 0 16,2-1 22-16,-2-2 4 0,3 0 1 0,0 0 0 15,-3 0-19-15,3-2-3 0,-3-1-1 0,3 0 0 16,-6 1-5-16,3-4-2 0,0 1 0 0,3 0 0 16,-3 2-9-16,-3-2 0 0,-3 5 0 0,3-8 0 15,3 3 47-15,-3-1 13 0,-6 1 4 0,3 5 0 16,0 0-85-16,-3-5-17 0,-3 0-3 0,6 5-1 16,-3-3 34-16,-6 3 8 0,0-3 0 0,0 6 0 15,0 0-18-15,3 2-2 0,-3 0 0 0,3 0 0 16,-3 3 20-16,0 0 0 0,3 0 0 0,0 0 0 0,3-3 0 15,1 3 0-15,2 0 0 0,0 3 0 0,0 0 0 0,2 2 0 16,1-3 0-16,0-2 0 0,0-2-12 0,6-4 2 16,-3 6 0-16,3-3 0 15,6-2-53-15,-3 0-10 0,0 2-3 0,3-2 0 0</inkml:trace>
  <inkml:trace contextRef="#ctx1" brushRef="#br1" timeOffset="21067.839">5227 1987 1497 0,'-3'-8'66'0,"3"5"14"0,0 1-64 0,0-1-16 16,0-2 0-16,-3-1 0 0,0 1 55 0,0 0 7 0,0-3 2 16,-3 3 0-16,-3 2-52 0,3 3-12 0,0-3 0 15,-3 1 0-15,0 2 0 0,0 2 0 0,-3 1 0 0,3 2 0 16,-3 1 0-16,4-1-18 0,-1 3 4 0,0 0 1 16,3 0 1-16,3 5 1 0,-6 0 0 0,6 0 0 15,0-2 11-15,0 2 0 0,0 0 0 0,3-2 0 16,6-3 0-16,0 3 0 0,-3-6 0 0,3 3 0 15,0-3-12-15,0 0 2 0,9-5 1 0,-4 3 0 16,1-6-4-16,-3-2-1 0,3 0 0 0,-3-1 0 16,3 1 14-16,0-5 0 0,-3-1 0 0,3-2 0 15,-3-3-16-15,3 0 0 0,-3 0 0 0,-1 3 0 16,-2 0 16-16,0-1 0 0,0 1 0 0,-6 0 0 16,3-3 48-16,0 3 13 0,-3-3 3 0,3 3 0 15,-6 0-52-15,3-1-12 0,3 1 0 0,-6 3 0 16,3-1 0-16,-3 3 0 0,0-3 0 0,3 3 0 0,-3 3 0 15,0 3 0-15,3-4 0 0,0 6 0 0,0 0 0 16,0 0 0-16,0 0 0 0,0 0 0 0,0 11 0 0,0-1 0 16,-3 4 0-16,3-1 0 0,0 0 0 15,3 3 0-15,-3 3 0 0,3-1 0 0,0 1 0 0,0-6 0 16,0 3 0-16,3 0 0 0,-3-1 0 0,0 1 0 16,3-2 0-16,-3-1 0 0,0 0 0 0,3-2 8 15,0-4-8-15,0 1 0 16,0 0-25-16,0-2-11 0,0-4-3 0,-6-2-453 15,9 3-90-15</inkml:trace>
  <inkml:trace contextRef="#ctx1" brushRef="#br1" timeOffset="21208.456">5498 1931 1267 0,'-3'3'28'0,"3"-3"5"0,0 0 2 0,0 0 1 0,0 8-36 0,-3 3 0 0,3-1 0 0,-3 1 0 15,3-3 0-15,-3 5 0 0,0 0 0 0,3 0 0 16,0-2 35-16,0-1 0 0,-3-2 0 0,3 0 0 15,0-2-35-15,3 2-9 0,-3-3-1 0,0-5 0 16</inkml:trace>
  <inkml:trace contextRef="#ctx1" brushRef="#br1" timeOffset="21364.665">5498 1886 1267 0,'0'0'28'16,"0"0"5"-16,0 0 2 0,0 0 1 0,0 0-36 0,0 0 0 0,0 0 0 0,0 0 0 0</inkml:trace>
  <inkml:trace contextRef="#ctx1" brushRef="#br1" timeOffset="21645.831">5652 1974 1612 0,'-3'10'36'0,"0"-2"7"0,-3 0 1 0,3 5 1 0,0-2-36 0,0 0-9 15,3-4 0-15,-2-1 0 0,2-1 13 0,-6 0 1 16,6-5 0-16,0 0 0 0,0 0-14 0,0 0 0 16,0 0 8-16,0 0-8 0,0 0 12 0,0 0-1 15,0 0 0-15,0 0 0 0,6-5 4 0,2 0 1 0,-5-6 0 16,6 1 0-16,-3-1-16 0,0-2-15 16,3 2 3-16,-3 1 1 0,3-4 11 0,-3 4 0 0,3-1 0 0,0 1 0 15,0-1 0-15,-3 6 0 0,3-1 0 0,-3 4 0 16,3-1 0-16,0 6 0 0,-9-3 0 0,5 2 0 15,4 6 0-15,-6 0 0 0,3 0 0 0,0 0 0 16,-3 3 49-16,-3 2 12 0,0 3 3 0,0-3 0 16,0-2-64-16,3 2-20 0,-3-5 0 0,0 2 0 15,3 1 9-15,0 0 2 0,0-6 0 0,3 3 0 16,-3-3-104 0,-3-5-21-16,0 0-4 0</inkml:trace>
  <inkml:trace contextRef="#ctx1" brushRef="#br1" timeOffset="22036.358">6057 1913 1728 0,'0'0'76'0,"0"0"16"0,-6 0-73 0,0 2-19 15,-3 1 0-15,3 0 0 0,-3-1 0 0,0 4 0 16,4-1 0-16,-4 6 0 0,6-3 0 0,-3 5 0 16,-6-5 0-16,6 5 0 0,0 0 18 0,6 0 0 15,-3 3 0-15,0-5 0 0,3-1 1 0,3-2 0 16,3 0 0-16,-3 0 0 0,0-2-7 0,6-1 0 15,0 0-1-15,-3-2 0 0,-6-3-11 0,9 0 10 16,2-3-10-16,-2 3 10 0,3-3-10 0,-3 1-9 16,0-3 9-16,0 2-13 0,0-2 1 0,-3 2 1 15,-6 3 0-15,6-5 0 0,0-1 11 0,-3-2-8 16,-3 8 8-16,3-8-8 16,-3 1-19-16,0-1-3 0,3 2-1 0,-3 6 0 0,0 0 31 0,0 0 0 15,0 0 0-15,0 0 0 0,0 0 0 0,6 8 0 0,0-2 0 16,-3 4 0-16,6 3 0 0,-3 1 0 0,-3 1 11 0,5 1-3 15,-5 0-8-15,3 3 9 0,-3-1-9 0,-3 3 10 16,3-2 48-16,-3-1 10 0,-3 1 1 16,-3-3 1-16,3 0 2 0,-3-3 1 0,1 0 0 0,-4-2 0 15,-3-3-33-15,0 0-6 0,0 0-2 0,-3-3 0 16,-3-5-23-16,3 3-9 0,0-3 0 0,0 0 9 16,-2 0-144-1,-1-3-29-15</inkml:trace>
  <inkml:trace contextRef="#ctx1" brushRef="#br1" timeOffset="23628.036">10882 1767 518 0,'0'0'23'0,"6"-2"5"0,-3-1-28 0,-3 3 0 16,0 0 0-16,0 0 0 0,0 0 192 0,0 0 32 15,0 0 8-15,0 0 0 0,0 0-125 0,0 0-26 16,0 0-5-16,-6 0 0 0,-3 0-24 0,3 3-5 15,-6 5-1-15,3-6 0 0,3 1-29 0,1 0-5 16,-1 2-2-16,0-3 0 0,0 4-10 0,6-6 0 16,0 0 0-16,0 0 0 0,0 5 0 0,0-5 0 15,3 8 0-15,3 0-11 0,3 0 11 0,-4-3-8 16,-5-5 8-16,6 8-8 0,6 0 8 0,-3 3 0 16,0-3 0-16,-3 0-8 0,3-3 8 0,-3 3 0 0,-3 0 0 15,-3-3 0-15,0 3 0 0,-3 0 8 0,-3 0-8 16,0-3 11-16,0 0 7 0,-3-2 2 0,0 0 0 0,0-1 0 15,-6 1-8-15,7 0-2 0,-4-1 0 0,3 1 0 16,0-3-10-16,0 0-11 0,3-3 3 0,3 3 0 16,0-5-53-16,3 5-11 0,-3-3-1 15</inkml:trace>
  <inkml:trace contextRef="#ctx1" brushRef="#br1" timeOffset="23971.708">10995 1823 1324 0,'0'0'118'0,"0"0"-94"16,0 0-24-16,0 0 0 0,0 0 109 0,0 0 18 16,-3 8 3-16,0 0 1 0,0 0-111 0,0 0-20 15,3 0-9-15,-3 2 1 0,0-2 8 0,3 3 11 16,3-3-3-16,0-3 0 0,-3-5-8 0,3 8 0 16,3-3 0-16,3 0 0 0,0-2 0 0,-3-3 12 15,-6 0-4-15,9 0 0 0,0-5-8 0,0 2 0 16,-3-2 9-16,3 0-9 0,0-3 0 0,-3 0 8 15,0-3-8-15,0 3 0 0,2 6-8 0,-2-9-7 16,0 6-1-16,0-3 0 0,-6 0 16 0,3 0 0 16,-3 0 0-16,0 0 0 0,-3 3 13 0,3 5-4 15,0 0-1-15,0 0 0 0,0 0-8 0,0 0 0 16,0 0 0-16,0 0 0 0,0 0 8 0,0 0-8 16,0 8 12-16,0 0-4 0,0-3-8 0,0 3 0 15,-3 0 0-15,3 0 8 0,3 0-8 0,-3 0 0 0,3-1 0 16,0-1 0-16,-3-6 0 0,6 5 8 0,0 0-8 15,0-2 8 1,-6-3-52-16,9 3-10 0,3-3-2 0</inkml:trace>
  <inkml:trace contextRef="#ctx1" brushRef="#br1" timeOffset="24194.952">11352 1810 1461 0,'-11'-3'64'0,"8"3"15"15,-3-3-63-15,0 1-16 0,0-1 0 0,3 0 0 16,-6 3 51-16,3-2 7 0,0 2 2 0,0 0 0 0,0 0-44 0,-3 2-16 31,3 1 11-31,0 0-11 0,0 2 9 0,0 0-9 16,0 1 8-16,0 2-8 0,3-1 24 0,3 1 0 15,-3-2 0-15,3 2 0 0,0 0-13 0,0 0-3 16,3-1-8-16,0 1 12 0,0 0-12 0,3-2-10 16,0 2 2-16,3-3 0 0,0 0 8 0,3 0-12 15,0-2 12-15,0 2-12 16,0-5-34-16,3 3-7 0,-4-3-2 0,4 0-677 0</inkml:trace>
  <inkml:trace contextRef="#ctx1" brushRef="#br1" timeOffset="24409.127">11483 1778 1400 0,'0'0'62'0,"0"0"13"0,0 0-60 0,0 0-15 0,0 0 0 0,-6 3 0 0,6-3 39 16,-5 5 5-16,-4 0 0 0,3 0 1 15,3 3-19-15,-3 0-4 0,-3 3-1 0,6-3 0 16,-3 2 21-16,0 1 4 0,3 0 1 0,0-1 0 0,-3 1-14 16,3-1-2-16,6-2-1 0,0 3 0 0,-3-1 26 0,3-2 6 15,3 0 1-15,3 0 0 0,0-5-46 0,3 0-9 16,-3 2-8-16,2-5 12 16,1 0-91-16,0-3-17 0,3 1-4 0,-3-4-761 0</inkml:trace>
  <inkml:trace contextRef="#ctx1" brushRef="#br1" timeOffset="24768.419">11611 1802 1681 0,'0'0'36'0,"0"0"8"0,0 0 2 0,0 0 2 0,0 0-38 0,0 0-10 16,0 0 0-16,0 8 0 0,0-8 0 0,6 8 0 16,-3-3 0-16,0 0 0 0,-3-5 24 0,6 8 8 15,0-5 3-15,0-1 0 0,-6-2-3 0,9 0-1 16,0 3 0-16,0-3 0 0,0-3 1 0,0 3 0 15,0 0 0-15,0-2 0 0,-3-1-32 0,3 0 0 16,-1-2 0-16,1 0 0 0,-9 5 54 0,3-5 8 16,0-1 2-16,3 1 0 15,-6 0-102-15,0-1-20 0,-3-2-4 0,0 6-1 0,-3-1 81 0,-3-2 16 16,4 2 3-16,-4 1 1 16,3 2-96-16,-3 0-19 0,0 0-4 0,0 0-1 0,0 2 58 0,0 1 11 15,0 2 2-15,0 0 1 0,3 3 10 0,0 0 0 16,0 0-9-16,0 0 9 0,3 0 0 0,0 3 0 0,0-1 0 0,3 4 0 15,0-4 8-15,3-2 5 0,0 0 2 16,0-3 0-16,3 3-3 0,0 0-1 0,0-3 0 0,3 1 0 16,3-4-11-16,0 1-11 0,0-3 3 0,3 0-555 15,-3-3-110-15</inkml:trace>
  <inkml:trace contextRef="#ctx1" brushRef="#br1" timeOffset="25087.534">11894 1802 1152 0,'-9'0'102'0,"9"0"-82"16,0 0-20-16,0 0 0 0,0 0 117 0,0 0 19 15,0 8 4-15,0-8 1 0,6 5-114 0,-3 0-27 16,-3-5 0-16,3 8 0 0,6-5 23 0,-3 2 4 16,-6-5 1-16,9 3 0 0,0-1 6 0,-3 1 2 0,-6-3 0 15,0 0 0-15,9-3 32 0,0 3 6 0,-3-5 2 0,-6 5 0 16,0 0-61-16,6-3-15 0,3-2 0 0,-9 5 0 31,0-5-53-31,3-3-14 0,0 3-2 0,-3-1-1 0,-3 4 108 0,0-4 22 0,-3 1 4 0,3 2 0 16,0-2-106-16,-3 3-22 0,-6 2-4 15,6 0 0-15,0 0 39 0,0 2 8 0,-3 3 1 0,3 3 1 16,0 0 6-16,0 3 1 0,-3 0 0 0,3-1 0 16,0 1 12-16,3-1 0 0,0 4-10 0,3-7 10 15,-3 1 0-15,3 3 8 0,3-3 0 0,6 0 0 16,-3 0-8-16,3 0 0 0,0-3 0 0,6 0 0 15,3-2-86-15,-3-3-13 0</inkml:trace>
  <inkml:trace contextRef="#ctx1" brushRef="#br1" timeOffset="25478.067">12138 1815 1519 0,'-9'-5'67'0,"3"5"14"0,0-3-65 0,-3 3-16 15,4 0 0-15,-4 0 0 0,3 0 35 0,0 3 3 16,0 2 1-16,0 0 0 15,6-5-55-15,-6 6-12 0,0 1-1 0,0 1-1 0,6 0 30 0,-6 0 0 16,6 0 0-16,0 3 0 0,0-1 11 0,0-2 8 16,6-2 1-16,-3 2 1 0,0-1-5 0,3-1 0 15,3-1-1-15,0 0 0 0,-3-5-15 0,3 0 9 16,0-2-9-16,-1-1 8 0,1-2-8 0,-3-1-17 16,3 1 4-16,-3-3 1 0,3 0 12 0,0-2-12 0,-3 2 12 15,0-3-12-15,-3-2 12 0,3 2 0 0,0-2 0 16,-6 0 0-16,3 0 0 0,-3-3 0 0,3 3 0 0,-3-3 0 15,0 0 8-15,0 0-8 0,-3 0 12 0,0 3-12 16,0 2 8-16,0 1-8 0,0-1 0 0,3 11 0 16,-3-8 33-16,3 8 3 0,-3-8 1 0,3 8 0 15,0 0-13-15,0 0-4 0,-3 6 0 0,0 1 0 16,3-7-6-16,-3 14-2 0,3-1 0 0,-3 5 0 16,3 1 11-16,0 0 1 0,0-1 1 0,0 1 0 15,0 2-12-15,3-5-2 0,-3-1-1 0,3 1 0 16,3-2-10-16,-3-1 10 0,0-3-10 0,0 1 10 15,0 0-10-15,3-4 0 0,6-1 0 0,-3-1 0 16,-9-5-124-16,6 3-24 0,17-3-5 0,-11-3-1 0</inkml:trace>
  <inkml:trace contextRef="#ctx1" brushRef="#br1" timeOffset="25638.536">12418 1791 1674 0,'0'0'36'0,"0"0"8"0,3 5 2 0,-3-5 2 0,-6 3-39 0,6-3-9 0,3 8 0 0,0 0 0 15,-9 3 29-15,0-1 4 0,9 1 1 0,-6-1 0 16,3 4-42-16,-3-9-9 0,3 5-2 0,0-2 0 16,0 3 67-16,0-3 12 0,-3-3 4 0,3-5 0 15,6 5-64-15,-3 1-21 0,-3-6 0 0,0 0-829 16</inkml:trace>
  <inkml:trace contextRef="#ctx1" brushRef="#br1" timeOffset="25795.976">12436 1738 1947 0,'0'0'86'0,"-6"-2"18"0,-3-1-83 0,6 0-21 15,3 3 0-15,0 0 0 0,-6 0 0 0,6 0 0 16,0 0-12-16,0 0 4 16,0 0-63-16,0 0-12 0,9 0-2 0,0 0-433 15,0 3-86-15</inkml:trace>
  <inkml:trace contextRef="#ctx1" brushRef="#br1" timeOffset="26059.627">12576 1823 1497 0,'-21'10'32'0,"21"-10"8"0,6 6 0 0,-6-1 4 0,-9 3-36 0,9-8-8 15,3 5 0-15,0 1 0 0,-3-6 53 0,0 0 9 0,0 0 2 0,0 0 0 16,0 0 0-16,0 0 0 16,0 0 0-16,0 0 0 0,0 0-52 0,0 0-12 15,-6-6 0-15,6 6 0 0,6-2 54 0,-6 2 8 0,3-8 2 0,0 0 0 16,3-3-52-16,0 3-12 0,6-2 0 0,-6 2 0 31,-6 0-48-31,6 0-13 0,9 3-3 0,-7-3 0 0,-8 2 52 0,0 6 12 0,15-2 0 0,-6 2 0 16,-9 0 0-16,9 2 0 0,0 4 0 0,3-4 0 15,3 6 0-15,-6 0 0 0,-9-3 0 0,6 3 0 16,3 3 0-16,-3-6 0 0,-12 1 0 0,6-6 0 16,6 7 0-16,0 1 0 15,0-5 0-15,-6-3 0 0,0 0-156 16,0 0-29-16,17 8-6 0,-14-8-1 0</inkml:trace>
  <inkml:trace contextRef="#ctx1" brushRef="#br1" timeOffset="26425.685">12933 1765 1958 0,'-15'-3'43'0,"9"-2"9"0,6 5 1 0,0 0 3 0,-18-3-45 0,9 0-11 16,9 3 0-16,0 0 0 15,-15 0 0-15,7 3 0 0,8-3 0 0,-3 8 0 31,-6 3-49-31,3-6-12 0,-3 5-3 0,6-2 0 0,9 3 52 0,-9 0 12 0,-6-3 0 0,9 2 0 16,12-5 48-16,-6 3 13 0,-9-2 3 0,3-6 0 16,6 5-52-16,3-2-12 0,0-3 0 0,-9 0 0 15,0 0-48 1,0 0-13-16,11 0-3 0,-2-3 0 0,-9 3 52 0,3-5 12 0,9-1 0 0,0 1 0 16,-9-3 0-16,3 3 0 0,0 0 0 0,0 2 0 15,0 0 0-15,-6 3 0 0,0 0 0 0,0 0 0 16,12-5 0-16,-12 5 0 0,-6-3 0 0,6 3 0 15,9 0 0-15,-9 0 0 0,0 0 0 0,0 0 0 16,3 8 0-16,3 3 0 0,0-1 0 0,0 4 0 16,-12 2 0-16,9-1 0 0,9 1 0 0,-9 3 0 0,-12-1 48 15,6 3 13-15,6 1 3 0,0-1 0 0,-6-5 2 16,-6 0 1-16,-3-1 0 0,3-1 0 0,6-4-15 0,-12-2-4 16,-9 0 0-16,6-3 0 15,3 1-167-15,-2-1-33 0</inkml:trace>
  <inkml:trace contextRef="#ctx1" brushRef="#br1" timeOffset="27691.029">11025 2053 403 0,'0'0'17'0,"-3"0"5"0,3 0-22 0,-3 0 0 15,-3 0 0-15,0-3 0 0,-3 3 126 0,3 0 21 16,0 0 4-16,0 0 1 0,-6 0-81 0,1 6-16 15,2-4-3-15,0 1-1 0,0 2-22 0,0 1-4 16,0-1-1-16,0 0 0 0,3 3-24 0,-3 3 0 16,3-1 0-16,0 4 0 0,0-1 0 0,0 3 8 15,6-1-8-15,0 4 0 0,0-3 14 0,3 2-2 16,-3 1-1-16,3-1 0 0,-3-2 5 0,6 0 0 16,-3 0 1-16,0-3 0 0,-6-2-17 0,6 2 0 15,3-2 0-15,-3-3-390 16,-6 2-82-16</inkml:trace>
  <inkml:trace contextRef="#ctx1" brushRef="#br1" timeOffset="27862.857">10748 2244 979 0,'0'0'87'0,"0"0"-70"0,0 0-17 0,0 0 0 15,0 0 97-15,0 0 16 0,0 0 3 0,9-3 1 16,0 0-97-16,0-2-20 0,3 2 0 0,0 1 0 15,6-1 0-15,-3 3-8 0,-4-3 8 0,4 1 0 16,0 2-10-16,0 2 10 0,3-2-12 0,-3 3 12 16</inkml:trace>
  <inkml:trace contextRef="#ctx1" brushRef="#br1" timeOffset="28081.584">11007 2254 806 0,'0'0'72'0,"-3"8"-58"0,-3 0-14 0,0 0 0 0,3 3 122 0,0-1 22 15,0-2 4-15,3 3 0 0,0-3-115 0,3 2-23 16,3 1-10-16,0-3 8 0,-3 0 2 0,6-3 0 16,0-2 0-16,3-1 0 0,0 1 5 0,-3-3 1 15,3 0 0-15,-3 0 0 0,3-3 18 0,-1 1 4 16,-5-4 1-16,0 1 0 0,0-3-23 0,0 3-4 16,-3-1 0-16,-3-1-1 0,3-1 0 0,-3 0 0 15,0 2 0-15,-3 1 0 0,0-3 1 0,-3 3 1 16,0-3 0-16,-3 3 0 15,-2-1-40-15,5 1-8 0,0-6-1 0</inkml:trace>
  <inkml:trace contextRef="#ctx1" brushRef="#br1" timeOffset="28462.078">11204 2148 1364 0,'0'0'60'0,"0"0"13"0,0 0-58 0,0 0-15 0,0 0 0 0,0 0 0 15,6 14 14-15,-3-4 0 16,-3 3 0-16,3 1 0 0,-3 1 24 0,3 4 5 0,-3 0 1 0,0-4 0 16,0 4-2-16,0 2 0 0,-3-2 0 0,3-1 0 15,0 1-27-15,3-6-6 0,-3 0-1 0,0 0 0 16,2-2 4-16,-2-11 0 0,0 0 0 0,0 0 0 15,0 0-62 1,6 3-12-16,-6-3-2 0,0 0-670 0</inkml:trace>
  <inkml:trace contextRef="#ctx1" brushRef="#br1" timeOffset="28680.775">11361 2180 1342 0,'6'-5'60'0,"-6"5"12"0,0 0-58 0,0 0-14 15,0 0 0-15,6 2 0 0,-6-2 19 0,0 0 1 16,0 0 0-16,3 8 0 0,3 0 16 0,-6 3 4 16,0-3 1-16,0 5 0 0,3 0 19 0,-3 1 4 15,-3 1 1-15,3-1 0 0,0-1-46 0,3-3-10 16,-3 4-1-16,-3-4-8 0,-6 1 0 0,6-1 0 16,12-2 0-16,0 0 0 15,-3 0-132-15,3-5-20 0,6 0-4 0,-3-1 0 0</inkml:trace>
  <inkml:trace contextRef="#ctx1" brushRef="#br1" timeOffset="28961.96">11525 2278 748 0,'0'0'67'0,"0"0"-54"0,0 0-13 0,0 0 0 16,0 0 148-16,0 0 26 0,0 0 6 0,0 0 0 16,0 0-145-16,-3 8-35 0,3-3 0 0,0 3 0 15,3-3 16-15,-3 3 0 0,0 0 1 0,0 0 0 16,6 3 35-16,-3-3 8 0,0-3 0 0,3 0 1 15,0 1-31-15,0-1-6 0,0 0-2 0,-6-5 0 16,9 3-14-16,0-3-8 0,0 0 10 0,-3-3-10 16,0 1 9-16,-1-4-9 0,4 4 8 0,-3-4-8 15,3-2 17-15,-6 0-1 0,0 1-1 0,-3 1 0 16,3-2 1-16,-3 0 0 0,-3 0 0 0,3 3 0 16,-3-5 44-16,0 2 10 0,-6 0 2 0,3 0 0 15,0 2-114-15,0-1-22 0,-2 1-5 0,2 1-1 16,-3 0 36-16,3 2 7 0,0 0 2 0,0 3 0 15,-3 3-57-15,3-3-11 0</inkml:trace>
  <inkml:trace contextRef="#ctx1" brushRef="#br1" timeOffset="29389.255">11686 2238 1821 0,'-3'8'40'0,"0"-2"8"0,0-1 1 0,3 3 3 0,0 0-41 0,0 0-11 16,3-3 0-16,-3 3 0 0,3-3 0 0,0 0 0 0,-3-5 0 0,0 0 8 16,0 0-8-16,3 8 0 0,3-2 9 0,-6-6-9 15,0 0 11-15,6 2-3 0,3 1 0 0,-3-3 0 16,-6 0-8-16,9-3 0 0,-1 1 0 0,-2-1 0 16,-6 3-13-16,0 0 1 0,9-5 1 0,0-1 0 15,-6 4 11-15,-3 2-13 0,0 0 5 0,9-3 8 16,-3 3 0-16,-6 0 0 0,0 0 0 0,0 0 0 0,6 0-24 15,0 5 4-15,-3 1 0 0,0-1 0 0,0 0 20 0,3 3-11 16,-6-2 11-16,6-1-8 0,0-3 8 0,0 1 0 16,3 0 0-16,-3-1 0 0,3 4 8 0,0-4 3 15,2-2 1-15,-5 0 0 0,3-2 9 0,-3-1 3 16,3 0 0-16,3-2 0 0,-3 0 57 0,0-3 12 16,-3 0 3-16,0 0 0 15,3 3-107-15,-3-3-21 0,-6 0-4 0,3 0 0 0,3 0 45 0,-6 0 10 16,-3 3 1-16,0-1 1 0,0-1 3 0,0 4 0 15,-3 0 0-15,6 3 0 0,-6-5-11 0,0 2-1 16,0 1-1-16,0 2 0 0,-3-3-24 0,3 3-5 16,6 0-1-16,-6 3 0 15,0-3-41-15,6 0-8 0,0 0-1 0,0 0-536 0,0 5-107 0</inkml:trace>
  <inkml:trace contextRef="#ctx1" brushRef="#br1" timeOffset="29552.369">12034 2252 1821 0,'0'0'40'0,"0"0"8"0,0 0 1 0,3 7 3 0,0-1-41 0,0-1-11 15,0 3 0-15,-3-3 0 0,6 1 0 0,-3 1 10 16,-3 1-10-16,0-8 10 0,0 0-10 0,3 8 12 16,-6-2-12-16,3-6 12 0,0 0-12 0,3 8 10 15,-3-8-10-15,0 0 10 16,0 0-34-16,0 0-8 0,0 0 0 0</inkml:trace>
  <inkml:trace contextRef="#ctx1" brushRef="#br1" timeOffset="29712.816">12025 2214 1789 0,'0'0'79'0,"0"0"17"15,0 0-77-15,0 0-19 0,0 0 0 0,0 0 0 16,6-5-20-16,0 3-8 0,-6 2-2 0,6-6 0 15,0 4-46-15,3-1-10 0,-3 0-2 0,3 3-571 16</inkml:trace>
  <inkml:trace contextRef="#ctx1" brushRef="#br1" timeOffset="29979.52">12156 2249 864 0,'0'0'38'0,"3"10"8"0,-3-2-37 0,0 3-9 16,-3-3 0-16,3 2 0 0,0 1 154 0,-3-3 29 15,0 0 5-15,0-3 2 0,3-5-132 0,0 0-26 16,0 6-6-16,0-6-1 0,0 0-17 0,0 0-8 15,0 0 8-15,0 0-8 0,0 0 36 0,0 0 1 16,0 0 1-16,6-3 0 0,0-2-29 0,0-1-9 16,-3-2 0-16,0 3 0 0,3 0 0 0,0-1 0 0,-3-1 0 0,0-1 0 15,0 0 0-15,3 2 0 0,9 1 0 0,-3 2 0 16,-6-4 0-16,-1 4 0 0,7 0 0 0,-3 3-9 16,0 0 9-16,-3 3 0 0,-6-3 0 0,6 5 0 15,3 3 0-15,-6 0 11 0,-3 0-3 0,0 0 0 16,3-3-8-16,-3 3 8 0,0-3-8 0,0 3 8 15,3-2-20-15,-3 2-4 0,3-6 0 0,-3-2-1 16,0 0-68-16,6 3-14 16,9-3-2-16,-9 0-1 0</inkml:trace>
  <inkml:trace contextRef="#ctx1" brushRef="#br1" timeOffset="30385.676">12489 2249 1209 0,'0'0'108'0,"0"0"-87"16,0 0-21-16,-8-3 0 0,-7 3 120 0,6 0 20 15,9 0 4-15,-6 3 1 0,-3 0-101 0,0-1-21 16,9-2-4-16,-6 5-1 0,0 3-30 0,0 0-7 16,0 0-1-16,3 0 0 31,3-8 38-31,9 8 7 16,6 3 2-16,-6-3 0 0,-9-8-7 0,9 2-2 15,3-2 0-15,-6 0 0 0,-6 0-18 0,0 0 0 16,12-2 0-16,-3-4 0 0,-7 1-11 0,4 0-2 15,0 2-1-15,0-2 0 0,0 2 3 0,-6 3 1 16,-3-5 0-16,3 5 0 0,9 0 10 0,-9 0 0 16,-3-5 0-16,3 5 0 0,0 0 0 0,0 0 0 0,0 0 0 15,0 0 0-15,0 0 0 0,6 5 0 0,3 0 0 16,-6 3 0 0,-6 3-28-16,9-1-3 0,6 4-1 0,-3-1 0 0,-6 0 57 0,0 3 11 0,6 2 3 0,-3-2 0 15,-6 3 29-15,3-1 7 0,0 3 1 0,3-5 0 16,0-2 26-16,-6-4 6 0,-9-2 0 0,0 0 1 15,6 0-70-15,-6-3-15 0,-9 1-2 0,0-4-1 16,0 1-9-16,-3 2-3 0,4-5 0 0,-4-3 0 16,-3-2-31-16,6 0-6 15,6 0-2-15,0-3-721 0,-3 2-144 0</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0:46:08.425"/>
    </inkml:context>
    <inkml:brush xml:id="br0">
      <inkml:brushProperty name="width" value="0.05292" units="cm"/>
      <inkml:brushProperty name="height" value="0.05292" units="cm"/>
      <inkml:brushProperty name="color" value="#FF0000"/>
    </inkml:brush>
  </inkml:definitions>
  <inkml:trace contextRef="#ctx0" brushRef="#br0">3 11367 64 0,'-3'-3'24'0,"3"6"-12"0,0 2 1 15,0 0 11-15,0 1 7 16,6 7 6-16,3 5-5 0,-6 3-2 16,3 3-5-1,-3 0-2-15,3 0-12 16,-3 0-4-16,0-3-1 0,3-3 1 0,-6-2 3 15,3-3-7-15,-3-2-2 16,0 0 1-16,0-3 3 16,0-3 7-16,0-5 2 0,0-3-3 15,0-2-1-15,-3-6-4 16,3-2-1-16,0-5-3 16,0-1-2-16,3-7 1 15,3-3 1-15,0 5 1 16,0 3 3-16,3-1-3 15,0 4 0 1,3 5-1-16,-6 2-2 0,2 0-2 16,4 4 1-1,0 1-10-15,0 4-5 16,0 2-19-16,3 0-5 0,-3 0-10 16,0 2-2-16,-3 9-44 31</inkml:trace>
  <inkml:trace contextRef="#ctx0" brushRef="#br0" timeOffset="1">238 11470 140 0,'-2'0'52'0,"2"2"-28"0,2 6-13 0,-2-8 15 16,9 3 1-16,-6 0 1 31,3-1-9-31,6 1-1 0,-6 0-11 16,6-1 2-16,0-2 4 0,0 0-7 15,0-2-1-15,0-1-3 16,-3 0 1-16,0 1-2 16,-3-9 2-1,-3 1-2-15,-3-4 2 16,-6 1-4-16,0 2-2 16,-6 4-1-16,0 1 3 15,0 12 0 1,0-1 1-16,0 8-3 0,0 0 2 15,3 3 1-15,-3 0 2 0,3 0-3 16,3 0 0-16,6 0-1 16,0-3 0-16,6-3 2 0,3 1 0 15,3-3-3-15,3-3 2 16,3-2-17-16,3-3-5 16,6-3-29-16,-4 1-9 15,7-4-17 1</inkml:trace>
  <inkml:trace contextRef="#ctx0" brushRef="#br0" timeOffset="2">655 11245 100 0,'0'-11'38'0,"0"6"-20"0,-15 0-6 0,12 5 16 16,0-6 4-16,0 1 3 15,-3 0-6-15,-2 2-1 16,2 1-15-16,-3 2-1 0,0 2 1 16,0 4-7-16,0 4-1 15,6 6 1-15,-6 8 1 16,3 5 1-16,3 11 0 0,0 2-4 16,3-5-1-16,3 0-1 15,3-5-2-15,0-3-2 16,0 0 1-1,-3-5-32-15,3-6-13 16,-6-4-56-16</inkml:trace>
  <inkml:trace contextRef="#ctx0" brushRef="#br0" timeOffset="3">426 11383 208 0,'-18'-6'77'0,"21"6"-42"0,0 0-41 16,15 0 58-16,0-2-22 15,6-4-14-15,-1 1-9 16,1 0-6-16,0-1-19 0,3 1-5 16,0 0-33-16,-4 2-14 15,-5 1-18 1</inkml:trace>
  <inkml:trace contextRef="#ctx0" brushRef="#br0" timeOffset="4">640 11401 164 0,'-15'21'63'0,"15"-16"-34"0,12 17-19 16,-12-17 17-16,6 0-7 16,3 1-1-1,0-1-5-15,3 0-1 16,0-2-7-16,0-3-2 0,0-8 0 15,3 0-2-15,-3 0 1 16,-3-5-2-16,-4 2-1 16,-2 1 1-16,-3 2-1 0,-3 0 0 15,0 0 2-15,-2 2-3 16,-4 1 0-16,0 3-1 0,-6 2 0 16,3 7 0-16,-3 1 0 15,6 8 2-15,-6 0 0 16,6 0-3-1,3 0 2-15,3 0 1 16,0 2 2-16,9-2-3 0,0 3-2 16,6-9-1-16,0-2 3 0,0-3-22 15,3 1-7-15,0-6-20 16,3-3-51 0,-6-2 13-16</inkml:trace>
  <inkml:trace contextRef="#ctx0" brushRef="#br0" timeOffset="5">810 11451 124 0,'0'16'46'0,"0"-13"-24"0,0 2-13 0,0 0 14 16,0 3 0-16,3 3 1 16,0 2-5-16,0 3-1 0,3-3-10 15,-6-2-3-15,3-1-1 0,0 1 0 16,-3 0 2-16,0-1 3 15,0-10 2-15,0 0 6 0,0 0 3 16,0-2-6-16,0-4-1 16,0-4-3-16,0-4-1 15,3 1-5-15,0 0-3 16,0-8-3-16,3 5 1 31,0 3-1-31,0 2-2 16,11 1-22-16,1 2-10 15,0 2-6-15,-3 1-4 16,0 2-1-16,0 1-5 16</inkml:trace>
  <inkml:trace contextRef="#ctx0" brushRef="#br0" timeOffset="6">977 11446 155 0,'6'8'12'0,"0"-3"20"0,0 3 12 16,-3 0-8-16,-1 0-4 15,1 0-10-15,3 0-3 16,0-3-11-1,0-2 1-15,3 0 2 0,-3-3-4 0,3-3 1 16,0 0-5-16,-3-2 0 0,6 0 1 31,-6-6 2-31,-3 0-5 0,-3-2-3 16,0 0-2-16,-3 2 0 16,-3 3 3-16,-3 6 0 15,0-3 1-15,-3 7 2 16,0 9-6-16,0 2-1 15,0 3 2-15,4 0 3 16,2 0-1-16,0 2 0 0,3 1 3 16,3-3 1-16,3-3-4 15,3 0 1-15,2-2-5 16,1-3 1-16,3-3-18 16,0-3-6-16,0-2-16 15,3-2-5-15,-3-1-9 16,0-2-24-16,-3-3 25 15</inkml:trace>
  <inkml:trace contextRef="#ctx0" brushRef="#br0" timeOffset="7">1146 11512 148 0,'0'-5'55'0,"0"8"-30"0,0-1-18 0,0 6 13 0,0-3-1 16,0 3 1-16,-3 3-7 31,0-1 0-31,0 1-8 16,0 2 1-16,0-5 1 0,0 3-1 0,1-3 1 15,-1 0 2-15,3-3 2 16,0-10 8 0,5-3-11-16,1-3-4 15,0-2 0-15,0 0-1 16,3-1-1-16,0 4-2 0,0-1 5 16,3 6 4-16,-3 2-3 15,3 6 2-15,-3 2-3 16,0 3 0-16,-3 3-1 15,0-1 0 1,0 4-9-16,3-1-2 0,-7-3-18 16,4-2-7-1,0-2-12-15,3-9-5 16,0 0-9 0,9-2-38-16,-6 0 16 15</inkml:trace>
  <inkml:trace contextRef="#ctx0" brushRef="#br0" timeOffset="8">1438 11488 152 0,'-3'-10'57'0,"0"7"-30"0,-3-2-14 0,3 5 19 16,0 0-5-1,-3 2-1-15,-3 4-8 0,-6 2-1 16,4 0-10-16,-1 2 0 0,3 6 3 16,3-3-4-16,3 1 2 15,6 4-5-15,6 1-2 16,3-4-3-16,2 1 1 0,4-2 3 15,0-4 1-15,0-2-12 16,0-3-7-16,6-5-13 16,-3-2-7-16,5-11-14 15,-8-1-6-15,-3 1-17 16,-3-3-8 0,-3 0 43-1</inkml:trace>
  <inkml:trace contextRef="#ctx0" brushRef="#br0" timeOffset="9">1602 11475 200 0,'-6'0'77'0,"6"0"-42"0,0 0-32 0,-3 5 15 16,0 3 4-16,0 3 4 0,0 2-8 15,3 3-3-15,3-3-8 16,0 0-5-16,3 6-12 0,0-3-6 16,0-6-65-1,0-2-24 1</inkml:trace>
  <inkml:trace contextRef="#ctx0" brushRef="#br0" timeOffset="10">1596 11372 184 0,'-3'-3'68'0,"6"1"-36"0,0 2-40 16,0 0 10-16,3 0-30 31,0 0-9-31,3 0-32 0,0 0-11 16</inkml:trace>
  <inkml:trace contextRef="#ctx0" brushRef="#br0" timeOffset="11">1721 11515 184 0,'-6'24'68'0,"6"-16"-36"0,-3 5-31 16,3-8 16-16,0 3-5 0,0 0 3 15</inkml:trace>
  <inkml:trace contextRef="#ctx0" brushRef="#br0" timeOffset="12">1712 11592 345 0,'0'0'11'0,"0"0"1"16,3 0-3-16,0-6 2 15,3 1-8-15,0-6-4 16,0 1-5-16,3-3 1 31,0 2 5-31,2-2 2 0,7-8 4 16,0 7 1-16,0 4 8 15,0 7 2-15,0 0-2 16,0 6 1-16,-1 2-5 16,-2 3-1-16,0 6-4 15,-6-1 1-15,-3 5-4 16,0-2 0-16,-3 3-3 0,0-6-3 16,0 0-18-16,0-2-9 15,0-1-15-15,3-2-7 16,0-2-109-1,15-14 57-15</inkml:trace>
  <inkml:trace contextRef="#ctx0" brushRef="#br0" timeOffset="13">2182 11470 204 0,'-9'-5'77'0,"3"-14"-42"0,-3 11-32 16,3 8 15-16,-3 8 4 0,1 0 4 31,-4 3-10-31,0-1-4 0,-3 3-7 16,0 1-4-16,3 4 2 0,3-2-4 15,3-3 0-15,6-2-1 16,0 5 0-16,3-3 2 16,3-3 0-16,0-2-7 15,3-2 0-15,0-9-4 16,3-2 2-16,0 2 0 0,-3-5 1 15,0 0 5-15,-3 0 1 16,0 0 2-16,-4-2 2 16,1-1-6-16,0 3 1 0,0 0-1 15,0 0 2 1,0 6-1-16,3 2 1 0,0 5 4 31,3 6 3-31,0 7 9 0,0 6 5 16,0 2 15-16,-3 4 8 15,-3 1-13-15,-3 1-7 16,-6-3-7-16,-6 3-2 16,-9 0-7-16,-3-3-4 15,-11-5-32-15,-4-6-13 16,0-5-62-16,1-5-62 16,-16-2 50-16</inkml:trace>
  <inkml:trace contextRef="#ctx0" brushRef="#br0" timeOffset="14">146 11933 132 0,'-6'18'52'0,"12"-4"-28"0,-6 9-15 0,0-12 14 15,0 5-2-15,0 2 2 16,0-2-9 0,0-3-3-16,0 1-6 15,0-4-2-15,0-2 1 0,0-2 4 0,0-4 5 16,0-2-3-16,0 0 0 16,0-13-4-16,0 5-1 0,0-8-3 15,0 0-2-15,0 0-2 16,3 1-1-16,3 1 6 31,0 1 5-31,6 8-2 0,0 2-1 16,0 3 4-16,0 5 2 0,-3 6 0 15,0 5 1-15,0 2-6 16,-4 1-2 0,1-3-2-16,0 0-2 0,-3-3-4 15,0-3-2-15,6-2-26 16,-6-2-9-1,3-6-19-15,3-3-5 16,3-5-18 0</inkml:trace>
  <inkml:trace contextRef="#ctx0" brushRef="#br0" timeOffset="15">375 11970 180 0,'-6'10'68'0,"6"-2"-36"0,0 6-24 15,0-1 16-15,3-3-1 16,0 6 1-16,3 0-7 16,0-3-2-16,6 1-9 0,9-4 0 15,-6-2 4-15,3 0-4 16,0-5 2-16,-3-3 1 0,-1-3 5 16,-2 0-6-16,-3-10 0 0,-3 3-2 15,-3-4-1-15,-3 1-1 16,-6 0 2-16,-6-3-3 15,-6 3-2-15,1 0 0 32,-1 2-1-32,0 6-5 15,3 2-1-15,3 0-19 0,0-2-7 0,3 5-14 16,3 0-6-16,3 0-19 16,3 0-40-1,3 0 29-15</inkml:trace>
  <inkml:trace contextRef="#ctx0" brushRef="#br0" timeOffset="16">533 11943 160 0,'0'3'60'0,"3"2"-32"0,3 6-13 16,-3-3 18-16,0 5-5 16,0-5 0-16,0 11-9 15,0-1-1-15,0 1-11 16,0-4-2-16,0-1 1 15,-3-4-3-15,6-2 0 16,-6-2 1-16,0-6 2 0,0 0 1 16,3-6 3-16,0-4-7 15,3-4-2 1,0-1-3-16,0-4 0 0,6 3 2 16,2 0 2-16,-5 3-3 15,3 8-2-15,0-1 4 0,0 6 1 16,0 6 8-16,0-1 4 15,-3 6-3-15,0 10 1 16,-3-3-3 0,3 1-5-16,-6-3-2 15,0-3-17-15,0-2-7 16,0-4-18-16,3-1-5 0,-1-6-11 16,4 0-5-16,0 0-27 15</inkml:trace>
  <inkml:trace contextRef="#ctx0" brushRef="#br0" timeOffset="17">875 11988 192 0,'0'0'71'0,"15"3"-38"0,9 5-28 0,-15-5 19 16,0-1-4-16,0 6 3 15,3-5-9-15,0 0-1 16,0-3-7-16,0 2-2 0,-3-4 2 31,-1-1-3-31,1 0 0 0,-3-5-3 0,0 6-1 16,-3-4 5-16,-3 1 2 15,-3-3-7-15,-6 0-4 16,-3 3 3-16,-5 2 0 16,-7 3 2-16,3 0 0 15,0 3 2-15,3 2 3 16,3 6-2-1,3-6 0-15,4 6 3 16,2 10 8 0,6-3-3-16,3-2-6 15,5 0-3-15,7-3-1 16,3 1 1-16,3-4-14 0,3-2-5 16,0-3-24-16,-1-5-9 15,-5 0-47-15,15-10-31 16,-3-9 54-1</inkml:trace>
  <inkml:trace contextRef="#ctx0" brushRef="#br0" timeOffset="18">1227 11946 248 0,'-6'0'93'0,"6"5"-50"0,-3 1-46 0,0 2 19 16,0 0-6-16,-3 5 4 15,0 3-7-15,-3 5-2 16,0-3-3-16,0-2-6 0,-3-3-2 15,3 1-26-15,-6-4-9 16,4-2-14-16,2-3-4 16,-3-2-21-1</inkml:trace>
  <inkml:trace contextRef="#ctx0" brushRef="#br0" timeOffset="19">1063 11983 196 0,'0'-3'74'0,"3"6"-40"0,0-6-20 16,-3 3 20-16,3 3 3 0,6 2 2 16,3 3-6-16,0 0-3 0,0 8-16 15,2 3-7-15,1-1-2 0,0-2-3 16,0 0 1-16,3-3-11 16,0-2-4-16,0-3-25 15,-3-3-9-15,-1-2-29 16,1-3-12-1,3-8-7 1</inkml:trace>
  <inkml:trace contextRef="#ctx0" brushRef="#br0" timeOffset="20">1370 11986 212 0,'-15'0'82'0,"15"5"-44"0,0-5-44 0,0 8 31 16,0 5 0-16,3 0-11 15,-3 3-2-15,3 0-8 16,0-3-5-16,3 1 0 0,3-4-28 16,-1-2-13-16,-2-3-44 15,3-2-36-15</inkml:trace>
  <inkml:trace contextRef="#ctx0" brushRef="#br0" timeOffset="21">1414 11867 176 0,'-3'-3'68'0,"6"0"-36"0,3 3-40 0,-6 0 10 16,6 3-28-16,0 5-10 0,3-3-30 15,0-2-13-15</inkml:trace>
  <inkml:trace contextRef="#ctx0" brushRef="#br0" timeOffset="22">1569 11928 188 0,'-30'5'71'0,"24"3"-38"0,-6 5-19 16,6-8 22-16,-2 3-14 16,2 0-2-16,0 3-10 15,0-6-4-15,3 8-3 16,3-5-3-16,6 11 7 15,3-3 1 1,2-1-5-16,-5 1 1 0,0-5 0 16,-6 2 2-16,0 3-3 15,-3-3 0-15,-3-2-1 16,-5-3 1-16,2-3-11 16,-3-2-2-16,0-6-17 15,3 0-8-15,0-2-17 0,3-3-7 16,3-5-26-1</inkml:trace>
  <inkml:trace contextRef="#ctx0" brushRef="#br0" timeOffset="23">1694 11771 216 0,'0'-2'82'0,"3"4"-44"0,0 6-33 0,0 0 19 0,0 0 2 0,3 19 7 15,-3-1-7-15,0 1-1 16,0 2-14-16,0 5-4 0,0 3-1 31,0-2-3-31,0-4-2 16,0-4-20-16,0-6-8 16,-3 3-26-16,0-8-11 0,0-3-46 15</inkml:trace>
  <inkml:trace contextRef="#ctx0" brushRef="#br0" timeOffset="24">1602 11991 236 0,'-6'0'90'15,"12"-3"-48"-15,0 1-34 0,0 2 21 0,6-3-6 16,5 0-2-16,7-4-11 16,0 1-6-16,9 1-3 0,0 0-19 15,-1 2-8-15,-2 0-35 16,-3 1-13-16,-3 2-24 16</inkml:trace>
  <inkml:trace contextRef="#ctx0" brushRef="#br0" timeOffset="25">1890 12031 220 0,'0'8'85'0,"3"-6"-46"0,6 12-35 16,-3-9 19-16,3-3-11 15,0 1 1-15,3 0-4 16,6-9 0 0,-3 1-5-16,3 0-5 0,-3-3 0 15,-1 3-4-15,-2-1 1 16,-3 1 0-16,-3-3 2 15,-3 0-6-15,-9 0-2 16,-6 3 1-16,0-3 0 16,-2 8 6-16,-1 0 3 0,-3 0 3 15,0 5 3-15,3 1 1 16,0 4 1 0,3 3-2-16,3 3 1 0,3 0 5 0,3 0 4 15,6 0-6-15,3-3-3 0,6 3-4 16,0-3-3-16,6-2-8 15,0-6-3-15,3-2-21 16,0-6-6-16,-1-2-19 16,1 0-4-16,-3-9-20 15</inkml:trace>
  <inkml:trace contextRef="#ctx0" brushRef="#br0" timeOffset="26">2138 12002 208 0,'-3'-3'79'0,"3"8"-42"0,-3 3-32 0,3-2 19 16,-3 4-9-16,0 6 2 16,0-3-1-16,0 0-1 15,0-2-7-15,0-3-5 0,3 0 0 0,-3-3-2 16,3-5 2-16,0 0 4 16,0 0 4-16,3-5-11 15,3-6-2-15,3 1 1 16,3-4 2-16,-1 4-2 0,4-1 0 15,0 6 7-15,0 0 4 16,3 5-1 0,0 5 2-16,0 3-2 0,-3 5 2 15,-1-2-6-15,-2 2-1 16,0 0-7 0,-6-5-2-16,0 5-12 15,0-5-3-15,0-2-12 16,-3-4-3-16,-3-2 3 15,6-2 3-15,0-4-17 16,0-10-6-16,3-2-27 16</inkml:trace>
  <inkml:trace contextRef="#ctx0" brushRef="#br0" timeOffset="27">2459 11742 220 0,'-15'8'82'0,"18"3"-44"0,-6 7-29 16,3-7 19-16,-3 10-3 16,0 3 2-16,3 5-13 0,0 0-5 15,0 0-6-15,0 3-3 0,3 2 3 16,-3-7-15-16,0-3-5 16,3-6-18-16,-3-2-7 15,0-3-47 16,0-2-37-31,0-6 46 0</inkml:trace>
  <inkml:trace contextRef="#ctx0" brushRef="#br0" timeOffset="28">2266 11946 200 0,'-3'0'77'0,"6"0"-42"0,14 0-34 0,-8 3 16 15,9-1 4-15,0 1 5 16,6-3-6-16,6 0-1 0,5 0-11 16,1-3-18-16,3 1-7 15,-1-4-97-15</inkml:trace>
  <inkml:trace contextRef="#ctx0" brushRef="#br0" timeOffset="29">212 12414 192 0,'-3'-5'74'0,"3"5"-40"0,3 11-38 0,3-6 15 16,0 8 12 0,3 3 7-16,-1 5-4 15,1-2-1-15,3 5-14 0,0-3-2 0,0 0-2 16,0-3-1-16,0-4 1 0,-3-1-2 15,0-3 0-15,-3-7 5 16,0 2 4-16,3-5-5 16,-6-5-1-16,0-3-2 15,0-2 1-15,0-6-4 16,0-5 0-16,2 2-3 16,-5 1-3-16,3-1-9 15,0 6-3-15,3 0-10 31,0 5-4-31,6 0-20 0,0 2-8 16,6 4-23 0,0-1-34-16,0 0 35 15</inkml:trace>
  <inkml:trace contextRef="#ctx0" brushRef="#br0" timeOffset="30">575 12459 180 0,'-3'3'68'0,"-3"-3"-36"0,0 0-20 16,3 3 21-16,-3-1-4 0,0 4 1 15,-3 2-13-15,0 5-3 16,-3 0-8-16,0 6-4 0,0-1 1 16,4 3-2-16,2 0-1 15,3-2-2-15,9-1 1 32,0-2 1-32,2-2 0 0,4-7-5 15,3-4 1-15,-6-6-5 16,3-4-1-16,0-1 0 15,-3-3 4-15,0-5 3 16,-6 3 2-16,0 0 3 16,-3-1 1-16,0-1 7 15,0 1 4-15,-3 4 1 0,3-1 1 16,0 11-8 0,0 5-5-1,0 1-2-15,3 2 1 0,3 5 3 0,0 3-4 16,3 0-1-16,3-3-5 15,-1 0-1-15,4 0-17 16,0-5-5-16,0-2-15 16,-3-4-5-16,0-4-32 15,0-4-29-15,0-2 43 16</inkml:trace>
  <inkml:trace contextRef="#ctx0" brushRef="#br0" timeOffset="31">733 12467 160 0,'-3'0'63'0,"3"6"-34"0,0 15-19 16,3-8 17-16,-3-2 2 15,3 2 2-15,0 0-8 16,0 3-3-16,0-3-12 16,-1 0-7-16,-2-2-2 0,0-3 10 15,0 2 3-15,0-7 1 0,0 5 2 16,0-8-2-16,0 0 2 15,3-8-4-15,0 5 1 16,0-7-7-16,0 5-1 16,3-3-2-16,3 0 1 0,-3 0-4 15,3 2 0 1,0-4-6 0,3 2 0-16,3 0-19 0,0 3-6 15,0-6-12 1,5 3-5-16,1 3-6 0,-3-3-4 15,-3 5 15 1,0 1 28-16,-3-1 30 16,-3 3 21-16,-3 8 12 15,0 3-14-15,-3-1-5 0,0 3-16 16,0 1-8-16,0-4 0 0,-3 3-1 16,0 1 1-1,3-1-20-15,-3-3-7 16,3-2-56-1,2-5-40-15,-5-3 49 16</inkml:trace>
  <inkml:trace contextRef="#ctx0" brushRef="#br0" timeOffset="32">941 12449 236 0,'-6'-3'90'0,"12"3"-48"15,-3 0-49-15,-3 0 16 0,6 0-10 16,3 0 0-16,0 3-21 0,3-1-8 16,3 1-20-16,-1 0-9 15,1-1-12-15,0 1-6 16</inkml:trace>
  <inkml:trace contextRef="#ctx0" brushRef="#br0" timeOffset="33">1105 12488 192 0,'-18'6'71'0,"15"7"-38"0,-3 8-25 15,3-13 18-15,0 0-13 16,0 3-4-16,0-1-4 16,0 3 1-16,0 6-3 15,3-3-2-15,3-3 0 0,3-2-1 32,3-3 2-32,3-3-1 0,0-2-1 15,0-6-4-15,0-2-2 16,-4-3-2-16,1-3 2 15,0 0 4-15,-3 1 3 16,-3-3-2-16,0 7 0 0,0-2 3 16,-3 3 1-1,0 2 1-15,0 3-2 16,3 3-2-16,-3 2-2 0,3 6 1 16,0 0-1-1,0-1-2-15,3-2-4 0,0-3-2 16,3 1-15-16,-3-6-4 15,3-3-18-15,0-5-43 32,3 3 13-32</inkml:trace>
  <inkml:trace contextRef="#ctx0" brushRef="#br0" timeOffset="34">1283 12316 200 0,'0'-5'77'0,"0"13"-42"0,3 16-28 0,0-11 18 16,0 6-2-16,0 2 3 16,3 13-5-16,-6 1-3 15,3-6-10-15,-3 0-1 0,3-3 0 0,0-5-6 16,-3-2 0-16,0-6 1 16,3-2 3-16,0-6-4 15,-3-5-3-15,9-3-4 16,0-2-1-16,6-3-7 0,0-2-4 15,0 4 3-15,-1-2 4 16,1 3 6-16,0 2 3 16,-3 3 2-16,0 6 2 15,0 2 12-15,-3 0 8 32,-3 5-2-32,-6 0-2 0,-3 0-4 15,-3 1 1-15,-3-1-8 16,-3-3-2-16,-12-2-10 15,3-2-2-15,1-4-14 16,2-2-4-16,0-8-14 16,3 3-5-16,3-6-23 15,6-2-7-15,3-3-5 16</inkml:trace>
  <inkml:trace contextRef="#ctx0" brushRef="#br0" timeOffset="35">1518 12351 220 0,'3'-5'85'0,"0"7"-46"0,3 4-39 15,3-1 18-15,-9 5 3 0,6 4 7 16,-6 7-4-16,0 5-2 16,-3 6-12-16,0 0-4 0,3 0-2 15,0-3-7-15,6-6-2 16,0 4-20-16,0-9-9 15,0-2-31-15,-3-5-13 0,3-6-17 16</inkml:trace>
  <inkml:trace contextRef="#ctx0" brushRef="#br0" timeOffset="36">1637 12584 232 0,'3'2'88'0,"3"1"-48"0,0 0-34 0,0 2 20 16,3-2-3-16,0-1 3 16,3-2-12-16,3 0-5 0,0-2-6 15,0-1-3-15,-3-2 3 0,0-1-7 32,-1-2-1-32,-2 6-1 15,-9-9-7-15,-3 1 0 16,-3 2 3-16,-5 2 0 15,-4 4 9-15,-3 4 5 16,0 4 4-16,0 2 3 16,3 2-3-16,0 1 0 15,3 2-1-15,6 3 3 0,3-3-1 16,3 6 0-16,6-3-5 31,3-6-3-31,9 3-16 16,3-7-5-16,6-4-19 0,6-2-5 15,2-8-19-15,1 3-8 16,-3-8-12 0</inkml:trace>
  <inkml:trace contextRef="#ctx0" brushRef="#br0" timeOffset="37">2072 12512 212 0,'0'-39'79'16,"-3"39"-42"-16,-6-6-15 0,0 6 28 0,-6 0-13 15,0 0-1-15,1 8-19 16,-1-5-5-16,0 7-8 15,0-4-1-15,6 7 1 0,3-2-5 0,3 2-1 16,3 3 1-16,3 0 0 16,3-1-2-16,-6 7 2 15,0-4 3-15,-3 1 3 16,-6-1-2-16,-6-2 0 16,-9-3-12-16,-5 6-7 15,-1-6-40 1,0 0-18-16,3-5-46 15</inkml:trace>
  <inkml:trace contextRef="#ctx0" brushRef="#br0" timeOffset="38">7210 13309 108 0,'3'-8'44'0,"0"5"-24"0,0 3-10 0,-3 0 12 16</inkml:trace>
  <inkml:trace contextRef="#ctx0" brushRef="#br0" timeOffset="39">7222 13303 249 0,'2'14'34'0,"-2"15"-17"16,0 10 0-16,-2 9 1 0,-1 18-6 0,-3 14 1 16,0-4-4-16,-3-4 2 15,3-1-4-15,0-5 1 16,3-7-3-16,0-7 0 15,0-12-6-15,3-8-1 32,0-8 1-32,0-8 2 0,0 2-16 15,0-10-6-15,0-11-23 16,0-7-8-16,0-3-36 16</inkml:trace>
  <inkml:trace contextRef="#ctx0" brushRef="#br0" timeOffset="40">7248 13282 144 0,'-21'-5'55'0,"21"5"-30"0,0 0-18 0,0 0 15 15,0 0-11-15,0 0-1 0,3 8-4 16,-3-3-1 0,3 3-3-16,6 3-2 0,0-3 3 0,6 10 2 15,-3 9 4-15,3-4 9 16,3 7 3-16,3 14 1 15,2 9 1-15,1 6-7 16,6 9 1-16,-3-7-6 16,0 3-1-16,-1-3-4 15,1-8 1-15,0-8 2 0,-3 5 5 16,-3-11-8-16,-1-4-1 16,-5-9-3-16,0-7-2 15,-3-1 3-15,-3-4 0 16,0-6-4-16,-3 2 1 0,0-7 0 15,-3 7 0-15,0-7 0 32,0-3 0-32,0 5 2 0,0-2 1 15,-3-3-4-15,0 0-1 16,0 0 1-16,0 0 2 16,0 0 0-16,9 0-1 15,-3-3 1-15,0 3-1 16,0-5 0-16,0 2 2 15,2-2-1-15,1-6 2 0,0-2-2 16,-3-3-1-16,3-7 3 16,-3-12 2-16,3-5-4 15,-3-10-1-15,0-3 2 16,3-13 1-16,-3-11 1 16,0 6 0-16,-3 5 0 15,0 2 2 1,0 6-3-16,0 5 0 15,-3 8-1-15,0 3 1 16,3 2-4-16,0 8 0 0,0 6 1 16,-3 5 0-16,0 5-3 15,0 3 2-15,0-1-39 0,0 9-15 32,3 10-191-32,-6 6 131 15</inkml:trace>
  <inkml:trace contextRef="#ctx0" brushRef="#br0" timeOffset="41">5614 11528 120 0,'-3'0'46'0,"6"0"-24"0,-3-3-6 0,0 3 18 15,0 0-5-15,3 0 0 16,0 6-7-16,6 2-2 0,0 2-11 16,3 3 3-16,0 11 2 0,0-3-5 15,0 1-1-15,-3-1 0 16,-1-3 2-16,1 1-5 15,0-3-1-15,-3-3 0 16,0-3 0-16,0-2 2 16,0-5 1-16,0-3 3 15,0-5 1-15,0-6-1 16,0-2 1-16,0-8-4 16,0 0-2-16,0-1-2 15,0 1-3-15,0 5 1 16,0 1-4-1,0 1 2-15,0 4-4 0,0 2 1 16,-1 2-20-16,1 4-7 16,3-1-28-16,6 1-10 15,3 2-32 1</inkml:trace>
  <inkml:trace contextRef="#ctx0" brushRef="#br0" timeOffset="42">5998 11549 124 0,'-9'0'46'0,"6"5"-24"0,-6-2-8 0,6 0 15 16,-3 2-5-16,-6 0-2 15,4 3-8-15,-7 3-1 16,3 5-8-16,0 0-1 0,3 0 2 0,3 2-8 0,3-2 0 16,9 0 0-16,0-3 1 15,6-2 3-15,0-6 3 16,0-2-4-16,0-6-1 0,2-2-7 15,-2-3-3 1,0-3 1-16,-3-5 3 0,0 0 3 31,-3 3 2-31,-3-3 1 0,0 6 0 16,-3-1 2-16,0 3 3 16,0 3 4-16,0 2 5 15,0 8-4-15,0 3 0 16,3 6-4-16,0-1 1 15,0 0-6-15,3 0-1 16,0 1 0-16,0-1 0 0,0-3-7 16,3-4-3-16,3-4-30 15,-1-2-13-15,-2-5-28 16</inkml:trace>
  <inkml:trace contextRef="#ctx0" brushRef="#br0" timeOffset="43">6150 11311 168 0,'-6'-3'66'0,"6"3"-36"0,0 3-29 0,3 2 14 16,-3 6 7-16,3 2 6 15,0 19-3-15,0 2-1 16,0 3-13-16,0 3-7 0,0 2 0 0,3-5-3 15,0-5-1 1,0-3-8-16,0-5-3 16,3-5-34-16,-1-6-13 15,1-5-34-15</inkml:trace>
  <inkml:trace contextRef="#ctx0" brushRef="#br0" timeOffset="44">6305 11573 156 0,'-6'13'57'0,"6"-5"-30"0,3 24-34 31,-3-21 10-31,0-1-5 0,0 1 0 16,3-3-18-16,0 0-9 16,0-3-29-16,0-3-11 15</inkml:trace>
  <inkml:trace contextRef="#ctx0" brushRef="#br0" timeOffset="45">6305 11488 200 0,'-12'-5'77'0,"12"5"-42"0,0 3-43 0,0-3 12 16,6 0-4-16,0 0 2 15,6 0-17-15,5 0-4 16,4-3-37-1,0 3-17-15,0-3 14 16,0 1 7-16</inkml:trace>
  <inkml:trace contextRef="#ctx0" brushRef="#br0" timeOffset="46">6504 11515 132 0,'-18'18'49'0,"9"-2"-26"0,-3 3-20 0,7-9 12 16,-1 6-5-1,3 0 0-15,0 3-9 0,0-1-2 16,6 1 0-16,3-4 4 0,2-1 6 16,1-4-7-16,3-4-1 15,0-6-3-15,6-3 0 16,-3-5-14-16,-3-11-4 0,0-2 3 16,0 0 3-16,-6-3 3 0,-3 1 5 15,-3-12 3 1,-6-2 2-16,-3-3 1 0,0 6 2 15,0 2 14-15,0 6 9 16,0 5 5-16,3 5 4 31,3 3-14-31,0 7-6 0,0 9-7 16,3 7 0-16,3 14-2 16,3 3 2-16,0 4-6 15,6 1-1-15,6-3 0 16,0 6 0-16,-1-4-18 15,1-4-5-15,0-6-62 16,3-2-26-16,-3-11 54 16</inkml:trace>
  <inkml:trace contextRef="#ctx0" brushRef="#br0" timeOffset="47">6971 11525 168 0,'-14'0'63'0,"11"0"-34"0,-6 8-21 0,3-2 16 16,-3 2-6-16,0 5 2 16,-3 3-9-16,3 0-2 15,-6 2-5-15,9 1-3 0,0-1 2 0,6 1-4 16,3-1-2-16,3-2 2 15,0-5 2 1,3-3 0-16,0-3 2 16,0-5-9-16,0-5-3 15,0-3-2-15,0-3 1 16,0-5 6-16,-3 0 4 0,-6 0 1 0,0 3-1 16,0 0 3-16,0 5 0 15,0 0 3-15,0 5 3 16,0 3-4-16,3 8-3 15,0 6-4-15,2-1 1 16,1 0 1-16,6 0 2 0,0 0-14 31,6-2-5-31,0-3-20 16,0-5-6-16,0-3-33 16</inkml:trace>
  <inkml:trace contextRef="#ctx0" brushRef="#br0" timeOffset="48">7177 11557 172 0,'-18'-10'66'0,"9"10"-36"0,-6 0-22 16,9 2 18-16,-3 3-11 15,0 6-3-15,0 2-7 16,3 8-2-16,1-2-1 16,-4 0-2-16,6-1 3 0,3 1-4 15,3-4 0-15,3 1 1 16,2-5 0-1,1-3 2-15,3-6 1 16,0-7-6-16,3-3-2 16,-3-2-7-16,0-12-3 15,-3-1 6-15,0-1 5 16,-6-3 1-16,-3-7-1 16,-3-6 5-16,0-2 1 0,-3 2 0 15,3 6-2-15,-3 5 9 16,3 5 4-16,0 8 0 15,0 6 2 1,0 10-6-16,0 7-1 0,3 23-4 16,0 1-1-16,3 6-1 15,0 0-2-15,3 3 1 16,3-6-1-16,0-4-7 0,3-4 0 0,6-5-17 16,2-5-7-16,1-5-23 15,0-6-48 1,3-8 19-16</inkml:trace>
  <inkml:trace contextRef="#ctx0" brushRef="#br0" timeOffset="49">7394 11554 204 0,'-15'3'77'0,"9"5"-42"0,-9 8-34 0,12-11 16 15,-5 6-7-15,2 2 0 16,-6 3-4-16,9 2 1 15,-3 1-4-15,9-1-2 0,3 1 2 16,0-3-2-16,3-6-1 0,2-2 1 0,1-8-1 16,0-5-9-1,3-5-4-15,-3-6 2 0,0-6 2 16,-3-1 5-16,-3-4 2 16,-3-7 2-16,-6-3 0 15,0-8-3-15,-3 5 2 31,-3 6 7-31,3 5 4 0,0 5 8 16,0 5 6-16,0 9-13 16,3 10-4-16,0 8 0 15,3 15 0-15,0 9-1 16,3 3-1-16,3-1-3 16,0 6-2-16,3-6 1 15,0-2 1-15,0-6-21 0,6-5-7 16,-3-2-20-16,3-6-7 15,-1-5-39 1</inkml:trace>
  <inkml:trace contextRef="#ctx0" brushRef="#br0" timeOffset="50">7570 11554 160 0,'-3'0'63'0,"6"3"-34"0,0 8-25 0,0 2 13 16,0 3 7-16,0 0 7 15,0 2-5-15,-3-2-1 16,0 0-14-16,3 0 2 0,-3-3 3 16,0-2-6-16,0-3-1 15,0-3 1-15,-3 0 4 0,0-5-2 16,0-2 1-16,3-4-3 16,-3-2 1-16,3 0-4 15,0-5-2-15,3-3-5 16,3 0 0-16,0 3-5 15,3 0-1-15,2 0-15 16,1 2-4-16,3 3-11 0,0 3-3 16,3 0-10-16,6 2-2 15,0 3 15-15,-7 0 6 16,1 3 15-16,-3 2 10 0,-3 0 29 16,0 0 14-16,0 3-3 15,-3 0-3-15,0-2-14 31,0-1-4-31,0 0-4 0,0-2-1 16,-1-6-3-16,4 1-1 16,-3-4-3-16,0 1 1 15,-3 0-2-15,0-3 2 16,-6 0-4-16,0 0 0 16,-3 0 3-16,-6 3 3 15,-3-1-4-15,-3 6-1 0,1 3-2 16,-1 5-2-16,-3 0 5 15,0 5 1 1,6 0-3-16,3 3 1 16,9-3 2-16,0 3 1 15,6 0-4-15,3 0-1 0,6-3-2 16,-3 1 3 0,3-4-24-16,0-5-9 15,5-2-31 1,-2-6-51-16,6-2 25 15</inkml:trace>
  <inkml:trace contextRef="#ctx0" brushRef="#br0" timeOffset="51">8064 11547 192 0,'-3'-3'74'0,"3"3"-40"0,-3 0-13 16,0 0 25-1,0 3-13-15,-3-3-4 16,0 2-14-16,0 1-5 16,0 2-6-16,0 0-5 0,3 1-2 15,0-1-1-15,6 14 3 16,3-4 0-16,3 1 1 16,3 0 0-1,-3 3-3-15,0-1 2 0,-3 1 5 16,-6-1 5-16,-3-2 1 0,-3 0 4 15,-3-3-9-15,0-2-3 16,0-6-2 0,0 0 2-16,0-5-23 15,0-2-8-15,3-4-28 16,3-1-11-16,6-4-37 16</inkml:trace>
  <inkml:trace contextRef="#ctx0" brushRef="#br0" timeOffset="52">8242 11554 236 0,'-3'-2'88'0,"6"10"-48"0,-6-3-42 0,3-2 17 16,-2 2-5-16,2 3 2 0,0 3-9 15,2-1-3 1,4 6-1-16,0 3 6 0,-3-1 7 0,0 6-2 15,-3 0 0-15,-3-1 2 16,-9-1 3-16,-5 4-4 16,-1-5-1-16,-3 3-20 0,-3-5-7 15,0-4-52-15,0-1-20 16</inkml:trace>
  <inkml:trace contextRef="#ctx0" brushRef="#br0" timeOffset="53">5715 12150 128 0,'-12'2'49'0,"9"1"-26"0,-11 8-7 0,11-3 18 0,-6 2-9 15,3 6-3-15,-3 3-6 16,3 7 0-16,3 6-9 0,9-3-2 16,0-3 1-16,3-4-1 0,3-7 0 15,3-1 5-15,2-4 4 16,1-7-3-16,0-6 1 15,-3-2-5-15,-3-8-2 16,-6-6 0-16,-3 1 1 0,-6-1-1 16,-6-2 2-16,0 8 2 15,-3 0 2-15,0 2-3 16,-3 3 0-16,3 3-7 16,3 2-30-1,1 3-10-15,2 0-30 31,3 0-11-31</inkml:trace>
  <inkml:trace contextRef="#ctx0" brushRef="#br0" timeOffset="54">5831 12234 180 0,'3'19'68'0,"3"-8"-36"0,0 18-33 0,-3-13 12 16,0-1 8-1,0 1 5-15,0 0-4 0,-3-3-1 16,0-2-11 0,0-3-5-16,0-3 0 0,0-5-4 15,0 0 0-15,3-2-1 16,0-6 0-16,0-11-3 16,6 1-1-16,0-1 3 15,0 3 1-15,3 3 4 16,0 0 1-16,0 10 7 15,0 3 4-15,-1 8 1 16,1 8 1-16,0 0-8 16,-3 2-3-16,0 1-3 15,-3-1 1-15,0 1-2 0,0-6-1 16,0 3-21-16,0-3-9 16,0-8-36-16,0-5-13 15,0-5-9-15</inkml:trace>
  <inkml:trace contextRef="#ctx0" brushRef="#br0" timeOffset="55">6334 11988 188 0,'-2'8'71'0,"2"0"-38"0,2 24-25 16,4-16 18-16,-6 5 2 15,3 6 3-15,-3 4-14 16,6 1-5-16,-3 2-8 16,0 3-3-16,0-2 0 0,0-6-10 15,0-5-4-15,-3-3-31 0,0-5-13 16,0-6-40-16</inkml:trace>
  <inkml:trace contextRef="#ctx0" brushRef="#br0" timeOffset="56">6230 12213 208 0,'6'-5'79'0,"3"2"-42"0,3-2-30 0,-3 2 18 16,3 1-9-16,3-6 1 16,9 5-8-16,-1-5-3 15,1 0-3-15,0 0-27 0,0 3-9 0,-3 0-27 16,-3 0-10-16,-4-3-9 16</inkml:trace>
  <inkml:trace contextRef="#ctx0" brushRef="#br0" timeOffset="57">6495 12057 160 0,'-6'11'63'0,"6"-9"-34"0,0 17-25 0,0-8 15 0,3 2 4 16,-3 5 6-16,0 6-3 15,0 3-1-15,-3 2-13 16,0 5-3-16,0-7 1 0,0-1-4 15,0-2-1-15,0-6-2 16,0-4 0-16,0-4 0 0,3-5 1 16,0-5-2-16,3-2-2 15,0-14-2-15,3 0-1 16,3-3-3-16,0 1 1 16,0 2 1-16,6 3 2 15,-3 5 5-15,3 3 3 0,0 5 6 16,-3 5 3-16,-1 6-6 15,-2 10-1-15,0-5-4 16,-3-1-1 0,0 1-12-16,0-2-7 15,0-4-20-15,0-5-7 16,0 3-9-16,0-5-3 16,0-3-29-16,0-3-16 15,3 1 53-15</inkml:trace>
  <inkml:trace contextRef="#ctx0" brushRef="#br0" timeOffset="58">6727 12319 212 0,'9'3'79'0,"0"13"-42"0,3-8-34 16,-6-6 15-16,3 1-3 15,3 0 1-15</inkml:trace>
  <inkml:trace contextRef="#ctx0" brushRef="#br0" timeOffset="59">6808 12346 399 0,'15'-6'10'0,"-3"-4"-1"0,-1-1-5 0,-2 1-3 15,-3-1 0-15,-6-2 1 16,-6 5-6-16,-6 0 1 15,-2 3-4-15,-1-1 2 16,-3 6 1 0,-3 3 2-16,0 2 3 15,3 8 4-15,3 6 0 16,7-1 2-16,2-2-2 16,6 3 0-16,6-3-3 15,5-3 1-15,4-2-4 16,12-1 0-16,0-5-32 0,6-2-13 15,-1-6-63-15</inkml:trace>
  <inkml:trace contextRef="#ctx0" brushRef="#br0" timeOffset="60">7355 12155 232 0,'-8'0'88'0,"2"0"-48"0,-6 5-27 0,3-2 22 0,0 2-12 16,-6 1 0-1,0-1-14-15,3 3-5 16,3 0-3-16,3-3-1 0,12 6 0 0,9-1-3 15,-3 1 2-15,6-1 1 32,0 6 0-32,-3-2 2 0,-1 4 1 15,-5 3-1-15,-6-5 1 16,-3 0 0-16,-6-3 3 16,-3-2-3-16,-11-3-2 15,-1-3 0-15,0-2-1 16,0-3-14-16,0-3-3 15,3-8-18-15,4 1-7 0,5-9-25 16,3 1-9-16,6-6-9 16</inkml:trace>
  <inkml:trace contextRef="#ctx0" brushRef="#br0" timeOffset="61">7430 12025 220 0,'-3'-5'85'0,"9"8"-46"0,0 7-39 16,-6 1 16 0,3 5 6-1,0 5 6-15,0 5-3 16,0 4-1-16,0 1-13 16,-3 9-9-16,3-3-2 0,-3-3-11 0,6-2-3 15,-6-5-26-15,0-6-12 16,-3-5-58-1</inkml:trace>
  <inkml:trace contextRef="#ctx0" brushRef="#br0" timeOffset="62">7370 12221 212 0,'-3'0'82'0,"9"0"-44"0,0 0-27 15,0 0 21-15,3 0 0 16,0-2 6 0,9-4-15-16,3 4-5 15,0-4-11-15,2 1-5 0,4 2-1 16,0 1-23-16,0-1-10 0,0-2-24 16,-7 5-7-16,4-3-16 15,-3 1-31 1,-6 2 33-16</inkml:trace>
  <inkml:trace contextRef="#ctx0" brushRef="#br0" timeOffset="63">7680 12184 204 0,'-15'3'77'0,"6"2"-42"0,-3 3-26 0,6-3 22 15,-3 3-13-15,0 3 0 16,-3-1-4-16,4 9 1 16,-1 5-8-16,3-3-4 0,3 0 0 15,3-2-2-15,3-3-1 0,6-3 3 16,0-3 0-16,2-4-6 15,1-6 0-15,0-3-6 16,3-8-1-16,3-4 0 16,-3-1 4-16,-3 0 1 31,-3 0 0-31,0 3 8 16,-3 2 3-16,0 1 3 0,-4 7 5 15,-2 3-4-15,3 3 2 0,6 15-7 16,-9-2-1-16,6 0-2 15,0 0 1-15,3 0-13 16,0-6-6-16,3-5-11 16,0 3-4-16,3-8-21 15,0-2-9-15,0-4-16 16,0-4-18-16,-1-6 43 16</inkml:trace>
  <inkml:trace contextRef="#ctx0" brushRef="#br0" timeOffset="64">7921 12192 216 0,'-21'0'82'0,"12"5"-44"0,-3 6-36 16,6-6 19-16,0 9-4 15,0-1-1-15,1 3-4 16,2 7-2-16,0-4-6 16,6 2-3-16,2 0 0 0,4-2-1 15,0-3 2-15,6-3-6 16,3-5-1-16,0 2-12 15,-3-7-3-15,3-6-32 0,-3-2-14 16,2-13-23-16</inkml:trace>
  <inkml:trace contextRef="#ctx0" brushRef="#br0" timeOffset="65">8004 11988 188 0,'0'16'71'0,"0"-2"-38"0,3 30-17 0,-3-25 22 15,0 2-7-15,0 11 2 16,0-3-15-16,3 5-5 16,0 6-8-16,0-5-6 0,0-9 0 0,0 0-23 15,0-7-10-15,0-3-20 16,0-6-8-16,0-2-29 15</inkml:trace>
  <inkml:trace contextRef="#ctx0" brushRef="#br0" timeOffset="66">8138 12179 176 0,'-12'-3'66'0,"3"6"-36"0,-8 0-11 15,8-1 21-15,-6 1 0 32,0 5 0-32,0-3-17 0,3 3-9 15,0-3-8-15,3 6-7 16,3-1 0-16,6 1 5 0,6 5 5 16,6-5-1-16,6 10 1 15,6-5-8-15,3-1-2 16,5 1-27-16,1-5-9 15,-3-3-56-15,-3-3-56 16,-6 0 48-16</inkml:trace>
  <inkml:trace contextRef="#ctx0" brushRef="#br0" timeOffset="67">10171 812 132 0,'-6'-5'49'0,"6"2"-26"0,0 3-12 16,0 3 18-16,0 5-11 15,0 8 0-15,0 13 3 16,-3 13 3-16,3 19-12 0,-3 24 11 0,-6 7 4 15,3 12-10-15,-2 12-4 16,-1-5-2-16,0-13 0 16,0-8-3-16,0-8 0 0,3-3-5 15,3-7-2-15,0-19-22 16,3-6-9-16,0-10-36 16,3-7-13-16,0-12-13 15</inkml:trace>
  <inkml:trace contextRef="#ctx0" brushRef="#br0" timeOffset="68">10076 839 160 0,'-15'-13'60'0,"15"13"-32"0,3-3-26 16,3 0 12-16,3-2-1 0,6-3 5 16,18-5-1-16,11-8 1 15,13 0-9-15,20 2 1 0,15 1 1 16,16-1-9-16,17 3 0 15,15 0-2-15,14 0 2 16,16 3-1-16,-3 0-1 0,2 2 1 16,-2 3-1-16,-3 0 0 15,-9 3 0-15,-10 3 0 0,-11-4 0 16,-15 1 2 0,-11 0 1-16,-19-1-1 0,-9 4 1 15,-17-1-15-15,-13 0-5 16,-11 3-59 15,-9 3-52-31,-9 0 44 0</inkml:trace>
  <inkml:trace contextRef="#ctx0" brushRef="#br0" timeOffset="69">12880 572 240 0,'-9'0'90'0,"9"16"-48"0,6 18-51 16,-3-2 14-16,0 13-5 15,0 18 0-15,0 17-3 16,0 25 0-16,0 17 2 16,0 8 0-16,9-1 1 0,-3 1 2 15,0-19 1-15,-3-10-4 16,-3-1 1-16,-1-18-7 15,-2-13-3-15,-5-16-19 16,-1-11-8-16,-3-15-36 16,-6-11-29-16,-3-16 40 15</inkml:trace>
  <inkml:trace contextRef="#ctx0" brushRef="#br0" timeOffset="70">10046 2199 180 0,'-9'-3'68'0,"18"1"-36"0,12 4-40 16,-6-2 10-16,21 0 10 15,17 0 8-15,25 0 8 16,20-2 3-16,21-1-16 0,21-2 0 16,27-1-1-16,20-2-5 0,12 3-3 15,10-3-3-15,2 0 0 16,1-2 0-16,-13-6 3 0,-6-3 1 31,-23 1 1-31,-18 2-4 0,-15 0-1 16,-24 3-32-16,-21 2-13 15,-23 1-76 1</inkml:trace>
  <inkml:trace contextRef="#ctx0" brushRef="#br0" timeOffset="71">10124 2236 152 0,'-12'-8'57'0,"9"5"-30"0,-6 1-14 15,9 2 17-15,-3 2-15 16,3 6-6-16,-3 11 8 16,3 18 3-1,0 29-10-15,3 24 5 0,0 24 5 0,3 31-9 16,0 19-1-16,0 6-6 15,3-12-1-15,0-15-1 16,-1-13 1-16,-2-19-2 16,6-18-1-16,-6-14-13 15,-3-21-6-15,0-13-28 16,0-8-10-16,-3-13-36 16</inkml:trace>
  <inkml:trace contextRef="#ctx0" brushRef="#br0" timeOffset="72">9957 3921 256 0,'0'0'96'0,"21"0"-52"0,23 0-56 0,-17 0 15 15,21 0-5-15,23-2 1 16,28-4-2-16,26-4 2 0,23-1 1 16,19 3 0-16,18 0 2 0,5-5 1 15,7 5 3-15,-10-2 3 16,-11 2 2-16,-1 0 8 16,-20 0 5-16,-9-3-2 15,-9 1-1-15,-6-1-14 16,-15 0-4-16,-3-2-13 0,-18 0-4 15,-14 0-17 1,-16-1-6-16,-14-1-20 16,-16 4-9-16,-14-15-30 15</inkml:trace>
  <inkml:trace contextRef="#ctx0" brushRef="#br0" timeOffset="73">12904 2138 168 0,'-9'0'66'0,"9"0"-36"0,0 3-37 16,0 2 8-1,0 3 2-15,0 5 3 16,3 11 8-16,0 10 3 16,0 17-8-16,0 28 6 0,-3 16 2 15,-3 24-3-15,0 11 2 16,0 0-3-16,0-9 0 15,3-2-5-15,0-13 0 0,-3-13-3 16,3-9 2-16,0-15-28 16,-3-11-11-16,0-10-30 15,0-11-14-15,0-8-8 16</inkml:trace>
  <inkml:trace contextRef="#ctx0" brushRef="#br0" timeOffset="74">11011 3469 124 0,'0'-11'49'0,"3"9"-26"0,0-6-5 16,-3 0 18-1,0 0-7-15,-3-3 0 16,0 1-3-16,-3 2-1 16,-3 0-14-16,0 2 0 0,-3 1 0 15,-3 5-6-15,0 8-3 0,0 13-4 16,6 6 1-1,3 10 1-15,0 5 2 0,6 3-3 16,3 0 0-16,6 0 1 0,0-3 2 16,-3-5-12-16,3-2-6 15,-3-9-18-15,-3-5-8 16,0-5-31 0</inkml:trace>
  <inkml:trace contextRef="#ctx0" brushRef="#br0" timeOffset="75">10808 3680 212 0,'-3'0'82'0,"9"0"-44"0,3-2-44 0,0-1 14 16,3 1-9-1,6-4-2-15,6-2-3 0,2 3-1 16,1 0 4-16,0-1-12 0,-3 1-5 15,-6 3 2-15,0 2 0 16,-7 2 11-16,1 3 3 16,-3 3 15-16,-3 3 5 15,-3 2 7-15,-3 3 3 16,0 3-7-16,3 2-4 0,9-5-2 0,-3-3-1 16,0-3 0-1,9-2 9-15,0-2-3 16,-3-6-9-16,-4-3-3 15,1-2-2-15,-3-1 2 16,-3-1-1-16,-6-1 0 31,0-3-6-31,-3 3 1 0,0 0 0 16,0 0 2-16,-6-2-10 16,6 4-4-16,-3 1-30 15,6 2-12-15,3 1-16 16,3-1-42-1,3 0 23-15</inkml:trace>
  <inkml:trace contextRef="#ctx0" brushRef="#br0" timeOffset="76">11305 3699 168 0,'9'16'63'0,"-6"-3"-34"0,3 0-23 0,-3-7 17 0,3 2-5 16,3 0 1-1,3-3 1-15,3 0 0 0,0-5-11 31,-3 0 1-31,0-3 1 0,-4-2 2 16,-2 0 3-16,-3-3-7 16,0 0-3-16,-6-3-3 0,-6 1-3 15,1-3 1-15,-4 5 1 16,0 0-8-16,3 0-1 16,0 2-18-16,3 1-7 15,0 3-32-15,3-1-13 0</inkml:trace>
  <inkml:trace contextRef="#ctx0" brushRef="#br0" timeOffset="77">11636 3466 184 0,'-12'0'68'0,"9"5"-36"0,-3 1-31 0,0 2 16 0,-6 0 4 16,0 5 7-16,0 3-9 31,3 5-1-31,3 3-10 0,3 0-5 16,3-1 0-16,6-1-4 0,6-1 0 16,3-3-12-16,3-2-5 15,3-5-19-15,3-6-9 16,-1-5-37-1,1-3-24-15,3-5 50 16</inkml:trace>
  <inkml:trace contextRef="#ctx0" brushRef="#br0" timeOffset="78">11883 3464 208 0,'0'0'79'0,"6"-3"-42"0,6 11-39 16,-3 0 14-1,0 2 5-15,2 9 4 16,1 5 2-16,-3 2 3 16,-3 1-14-16,0-1-5 0,-6 1-2 15,-3-1-1-15,-3 0 0 0,-6-2-33 16,-9 0-13-16,-5-8-74 16</inkml:trace>
  <inkml:trace contextRef="#ctx0" brushRef="#br0" timeOffset="79">10332 2807 4 0,'-12'3'5'0,"12"-3"-2"0,-3 3-6 16,3-3 0-16</inkml:trace>
  <inkml:trace contextRef="#ctx0" brushRef="#br0" timeOffset="80">9972 2916 136 0,'-6'0'52'0,"6"0"-28"0,0 0-22 0,0 0 14 15,0 0-1-15,0 0 3 0</inkml:trace>
  <inkml:trace contextRef="#ctx0" brushRef="#br0" timeOffset="81">9978 2916 288 0,'15'0'19'0,"6"0"-4"0,2 0-2 15,4-3-1-15,12 1-2 16,2-1 1-16,10-2-2 0,3 2 0 15,8 0-8-15,4 1 0 16,5-1 3-16,1 0 2 0,2 1 4 16,6-1 1-16,1 0-1 15,2 1 1-15,0-3-6 16,4-1-3-16,-1 1 1 16,0 0 2-16,-5-1 2 15,5 1 1-15,0 0-4 31,-2-1-1-31,2 4-1 0,-3-1 1 16,7 3 0-16,-7-2 1 16,0-1-2-16,4 0 1 15,-7 1-2-15,-3-1 2 16,1 0-2-16,-4-2 2 16,1 0-2-16,-10-3-1 15,-2 2 3-15,-10 1 2 0,-11 0-4 0,-6 2-3 16,-10 1-32-16,-5-1-15 15,-6 0-57 1,-3 3-48-16,-6-2 56 16</inkml:trace>
  <inkml:trace contextRef="#ctx0" brushRef="#br0" timeOffset="82">10153 3257 76 0,'-3'5'30'0,"0"-2"-16"0,6 0-6 0,-3-3 13 16,3 2 3-16,6 1 5 16,3 2 0-16,0-2 2 15,3 0-4-15,3-3 1 0,3 0-16 32,6 0 2-32,5-3 2 0,7 0-2 15,6 1 0-15,2-1-2 16,7 0 0-16,2 1-2 15,7-1-1-15,5 0-1 16,4-2 2-16,-4 3-1 0,10-1 0 16,2 0-1-16,-3 1 0 15,7-4-4-15,-4 1-1 0,0 0 1 16,-2-1 2-16,2 1-3 16,-2-5 0-16,2-4-3 15,-6 4-1-15,1-1 1 16,-1 1 2-16,-2 2-1 15,-1 2 2-15,-2 4 0 16,-1-1 1 0,-5 0 0-16,-4 3 0 15,4-2-5-15,-7 2 1 16,-2 0 0-16,-1 0 2 16,1 0 1-16,-1 0 1 15,-2 0-5-15,-3 0 1 16,-4-3 0-16,-2 0 0 0,-6 3 0 15,-1-2 2-15,-8-1-19 16,-6 1-6-16,-18-1-109 16,-9 6 1-1</inkml:trace>
  <inkml:trace contextRef="#ctx0" brushRef="#br0" timeOffset="83">11023 3064 140 0,'6'3'55'0,"-1"2"-30"0,10 6-12 15,-9-6 19-15,0 5 2 16,6 1 1-16,0 2-12 16,-3 0-6-16,3 3-10 15,0-2-3-15,0-4 0 0,-3-2-2 16,0 0 1-16,-3-3 2 15,-1 1 2-15,-2-4-1 0,0 1-1 16,-3-3 1-16,3 0 1 16,0-3-1-16,0-2-1 15,0-6-3-15,0-2 1 16,0 3 0-16,0-1 3 16,3-2-3-16,-3 2 0 15,0 1 3-15,0-1 1 16,0 0-1-16,0 3 1 0,0 1-6 15,0 1-1-15,0-2-2 0,0 3-2 16,0 2-22-16,3 1-7 16,0-1-28-16,3 0-11 15,3 3-26 17</inkml:trace>
  <inkml:trace contextRef="#ctx0" brushRef="#br0" timeOffset="84">11433 3048 204 0,'-15'3'77'0,"15"-1"-42"0,-5-2-41 15,-1 3 12-15,-6 2-6 0,0 1 0 16,0 2 6-16,0 2 6 16,0 1-6-16,0 5-3 0,3 2-2 15,0 1-1-15,3-3 2 16,3-3-1-16,3-3-1 15,3-2-2-15,3-2 1 16,6-4-1 0,-3-2-2-16,0-5-2 15,6 0 1-15,-3-6 1 16,-3 0-1-16,0 1 6 0,-3 2 3 16,0 0 1-16,0 3 0 15,-1 2-1 1,-2 3 0-16,3 0 0 0,0 8 2 15,0 0-3-15,0 3 0 0,3-1-1 16,0-2 1-16,-3 0-15 16,3-3-58-1,0-2-48 1,3-8 25-16</inkml:trace>
  <inkml:trace contextRef="#ctx0" brushRef="#br0" timeOffset="85">11579 2905 204 0,'0'8'77'0,"0"3"-42"0,15 39-30 0,-9-29 19 16,0 3-6 0,0 8-1-16,0 2-7 15,0-5-4-15,0 0-3 16,0-5-16-16,0-3-4 0,3-5-88 15</inkml:trace>
  <inkml:trace contextRef="#ctx0" brushRef="#br0" timeOffset="86">12907 3710 88 0,'0'0'35'0,"0"0"-18"0,0 0-9 16,0 0 11-16,0 0-5 15,6 0 2 1,0 0-5-16,0 0-1 15,0 0-2-15,-3 0 2 0,5 0-5 0,1 0-1 0,0 0 2 16,0-3-3-16,0 0 0 16,0 3-3-16,3-2-1 15,0 2 3-15,3 0 1 32,0 0-1-32,0 0 1 0,2-3 0 0,1 0 1 15,3 1 0-15,-3-4 2 16,6 1 1-16,-3-3 1 15,-1-2-2-15,-2-1-1 16,0-2-3-16,0 0 1 16,-3-3 2-16,0 0 4 15,-3-5-4 1,3 2-1-16,-6-2 2 16,-1-11 3-16,1 0-2 15,0-2-2-15,3 0 0 16,-3-1-1-16,0 1 4 15,6-6 3-15,-3 1-4 0,-3 4 1 16,0 1-1-16,0 2 1 16,-3-8 0-16,0 1 0 15,0-1-4-15,-1 0-3 0,-2 3 0 16,0 3-1 0,0-1 2-16,0-7 1 0,0 2-4 15,-3 3-1-15,0 3 1 16,3 0 2-16,-3-11 0 15,3 5-1-15,-3 0 3 0,0 3 0 16,0 0 1-16,0 3 0 16,3 2-2-16,-3-2-2 15,0-1 1-15,0 1 1 16,-3 5-1-16,0 2-1 16,0 3 1-16,0 3-1 31,0 5 2-31,0 0 3 0,-3 3-2 15,3 5 0-15,1 0-3 0,-7 6-5 16,-6 4 2-16,3 6 2 16,-3 3 1-16,3 2-3 15,0 3 2-15,0 3 3 32,0-4 1-32,3-1-4 0,0-4 1 0,3-2 0 15,1-3 0-15,2-2-3 16,3-11 2-1,3-5 1-15,2-6-3 16,1-2 0-16,0-5 2 16,3-3 2-16,3-3-2 15,0 3 0 1,0 2 1-16,0 6 0 16,0 5-3-16,-3 6 2 15,3 4 3-15,0 4 3 16,-1 4 0-16,4 14 0 15,0 0-3-15,0 0-2 16,0 3 1-16,0-4-1 16,0 1-40-16,0 0-15 0,-3 3-66 15</inkml:trace>
  <inkml:trace contextRef="#ctx0" brushRef="#br0" timeOffset="87">13571 3067 88 0,'-3'21'35'0,"6"-8"-18"0,-1 0-2 0,1-2 15 0,-3 5 6 16,0-3 3-16,0 0-8 15,0-2-2-15,0-3-16 16,0 0-6-16,0-3 0 0,0 0 2 15,0-5 5-15,0 0-4 16,0-5 2-16,0 0-5 16,0-9 1-16,0 4-5 0,0-3 0 15,0-1-3-15,0 1-1 16,3 0 5-16,0 0 5 16,3-1-7-16,0 4-1 0,0 2-3 15,6-3-2-15,3 3-8 16,0 0-3-16,0 3-32 31,-3 3-14-31,0 2-28 16,0 0-18-16,-4 2 53 15</inkml:trace>
  <inkml:trace contextRef="#ctx0" brushRef="#br0" timeOffset="88">13746 3104 148 0,'3'13'57'0,"0"-8"-30"0,0 6-18 0,0-9 16 16,3 1-5-16,0 0 0 15,0-1-7-15,0-2 0 0,3 0-8 0,0-2 1 0,-3-4 1 16,0 1-3-16,0-3-3 16,-3 0-3-16,0 0-1 15,-3-2-3-15,-3 2 1 16,0 3 3-16,-3-1 1 16,-3 1-2-16,0 5 0 15,0 3 2-15,0 5 2 16,0 2 0-16,3 3 2 0,3 3 0 15,0 3 1-15,3-1 2 16,3-2 3-16,3-3-4 16,3 1-1-16,3-4-2 31,3-2-2-31,3-3-8 0,-1-2-5 16,1-3-22-16,0-3-8 15,0-7-41 1</inkml:trace>
  <inkml:trace contextRef="#ctx0" brushRef="#br0" timeOffset="89">13952 2847 184 0,'-6'3'68'0,"9"2"-36"0,-3 8-33 16,0-2 15-16,3 2 3 15,-1 16 7 1,-2 3-7-16,3-3 1 16,0 0-11-16,0-2-4 0,0 7 0 15,0-5-4-15,0-5 0 16,3-3-21-16,-3-2-8 0,0-6-56 16,0 0-37-1</inkml:trace>
  <inkml:trace contextRef="#ctx0" brushRef="#br0" timeOffset="90">13865 3059 212 0,'-3'-3'79'0,"6"6"-42"0,9-3-32 16,-6 0 17-16,0 0-12 15,3-3-1-15,3 0-5 16,3 1-3-16,3-1 0 16,-1 0-30-16,4 1-10 0,-3-3-45 15</inkml:trace>
  <inkml:trace contextRef="#ctx0" brushRef="#br0" timeOffset="91">14056 3040 164 0,'-6'11'63'0,"6"-3"-34"0,0 5-21 0,3-5 16 0,0 5-6 16,0 3 2-16,0 3-2 16,0-1-2-16,6-5-8 0,2-2-3 0,4-1 1 15,-3-2-1-15,0-2 2 16,0-4-9-16,0-7-3 16,0-6-8-16,0 1-5 15,0-3-1-15,-3-3-1 16,-3 0 8-16,0 0 5 31,-4 3 9-31,1 2 4 0,0 1 10 16,-3 4 5-16,0 1-5 15,0 5 1-15,3 5-1 16,0 3 2-16,3 3-8 16,0 2-1-16,0 3-5 15,0-3-3-15,0-2 0 0,0-1-1 16,0-2-25-1,0-2-8-15,0-4-32 0,6-4-11 0,3-6-9 16</inkml:trace>
  <inkml:trace contextRef="#ctx0" brushRef="#br0" timeOffset="92">14368 3061 176 0,'0'8'68'0,"3"0"-36"0,0 5-20 0,-3-5 21 16,0 0-6-16,0 6-1 16,0-1-8-16,0-3-1 15,0-2-10-15,0-2-4 16,0-1 0-16,0-5 0 0,0 0-1 16,3-5-4-1,0-3-1-15,3-3 2 16,0 1 0-16,0-1 1 15,3-2 0-15,0 2-7 16,0 1 0-16,0 2-2 16,0 0 1-16,0 2-9 0,0 4-3 15,-1 2-28-15,-2 0-11 16,0 2-24 0</inkml:trace>
  <inkml:trace contextRef="#ctx0" brushRef="#br0" timeOffset="93">14571 3067 180 0,'9'10'68'0,"-6"1"-36"0,-3 5-15 0,3-8 20 15,-3 2-4-15,0 1 1 16,0-1-15-16,0 1-4 15,0-3-9-15,2 0-4 0,-2-8-1 0,0 0-1 16,6-3 0-16,0-2 0 16,3-3 0-16,0-5-5 15,0 2 1-15,3-2 2 0,0 0 1 16,3-1-4-16,-3 7 1 31,0 1 11-31,6 6 7 0,-1 6 2 16,-2 1 0-1,-3 4-8-15,-3 5-3 0,0 5-3 16,-3-2 1-16,0-4-37 16,0-1-15-16,3-4-76 15</inkml:trace>
  <inkml:trace contextRef="#ctx0" brushRef="#br0" timeOffset="94">13523 1781 36 0,'-3'-3'16'0,"3"0"-8"0,-3 1 6 0,3 2 12 0,-3 0-1 16,0 0 3 0,0 0-3-16,-3 0 0 0,0 2-10 0,0 1-2 15,0 0-5-15,0 2 0 16,0 0-5-16,0 6 5 0,0 0 2 31,0 2-3-31,3 0-2 0,3-2-2 0,0-3 0 16,3-1-4-16,3-1 0 15,0-4 3-15,0-2 1 16,3 0-1-16,0 0-2 16,0-5 3-16,-3 0 0 15,0-6-4-15,-3 1-1 16,-3 2 7 0,0 0 4-16,0 2-2 15,0 1 1-15,0 3-1 16,0-4 1-16,0 4-7 15,3-1-2-15,0 3 0 16,3 0 0-16,0 0-2 16,3 3 0-16,0 5 2 15,0 2 2-15,-3 1 0 0,0 2-1 0,-4 3 3 16,-2 5 0 0,-5 0-1-16,-4 3 1 0,0-3 0 15,0 0 1-15,0 3-2 16,0 3-2-16,3-14-6 15,3 5-4-15,3-2-25 16,3-13-10-16,3-3-28 16,3-5-20-16,3-3 41 15</inkml:trace>
  <inkml:trace contextRef="#ctx0" brushRef="#br0" timeOffset="95">13654 1998 160 0,'-6'5'60'0,"-6"0"-32"0,3 3-17 16,6-2 15-16,3-1-8 16,0 8-3-16,0 3-4 0,6-3 0 0,0 0-6 15,6-5 1-15,0 3 1 0,0-6-1 16,0 1 1-16,0-6 5 31,-1-6 2-31,-2-2-10 0,-3-2-1 16,0-1-1-16,-6 1 3 0,0-1-2 15,-6 0-2 1,0 1 0-16,-6-1-1 0,4 3 0 16,-7 3 0-16,3 0-22 15,3 2-10-15,9 3-99 47</inkml:trace>
  <inkml:trace contextRef="#ctx0" brushRef="#br0" timeOffset="96">13785 1958 136 0,'-3'5'52'0,"3"3"-28"0,3 3-19 0,0-3 13 0,0 0-1 16,0 2-1-16,0 4-2 15,0-1 1-15,0 0-8 16,0 0-2-16,0-2-1 0,-3-3 0 16,0 0 2-16,0-6 21 15,0-4-12 1,-3-1-3-16,0-8-5 0,0 1 0 0,0-1 0 16,3-2 1-16,0 0-4 15,0 0-1-15,0-1-1 31,3 4 1-31,0-1-9 0,3 1-3 16,3 2 5-16,-1 2 1 16,7 1-33-1,0 2-13-15,0 1-50 16</inkml:trace>
  <inkml:trace contextRef="#ctx0" brushRef="#br0" timeOffset="97">14014 1900 200 0,'-21'2'77'0,"18"4"-42"0,-9-1-34 15,6 0 16-15,0 1-9 0,0 2 0 32,0 0-4-32,4-1-3 15,2 4 0-15,2 0-1 0,7-1 0 16,0 1-3-16,3-1 2 0,0-2 3 15,-3 0 1-15,-3 0 3 16,-3 5 6 0,-6-2-3-16,-3 2-4 15,-3 0-3-15,0-2-1 0,0-3-1 16,0-8-14-16,3-3-5 16,3 1-23-16,3-1-9 15,3-8-15 1,3 1-24-16,3-1 29 15</inkml:trace>
  <inkml:trace contextRef="#ctx0" brushRef="#br0" timeOffset="98">14166 1998 156 0,'3'21'57'0,"0"-8"-30"0,0 24-16 0,0-21 15 16,0 3-6-16,-3 2 1 15,0 0-8-15,3-3 0 31,0-2-8-31,0 0-3 0,-3-5 1 16,0-3 0-16,0 0 3 16,0-3 1-16,0-5 3 15,0 0-3-15,0-5-2 0,0-3-2 0,-3-6-3 16,3-1-4-16,0-9 0 31,0-5 0-31,3 0-1 0,3-1 1 0,3 1 3 16,2 6-2-16,4 1 1 15,3 7 2-15,0 4 2 16,0 3-1-16,-3 3-1 16,-3 2 7-16,-3 3 3 15,-3 3 10-15,-3 2 7 16,-3 3-8 0,-9 0-3-16,-3 0-7 15,-3 0-4-15,-3 0-7 16,0-3-3-16,0 0-18 15,3-2-8-15,0-3-30 16,4-3-13-16,8-5-25 16</inkml:trace>
  <inkml:trace contextRef="#ctx0" brushRef="#br0" timeOffset="99">15571 249 88 0,'-6'2'35'0,"6"36"-18"0,-3 9-11 0,3-20 11 15,0 15 15-15,0 21 9 16,0 27-1-16,-3 14 0 16,3 17-13-16,0 9-5 0,-3 2-12 15,3-5-2-15,0 0-1 16,0-13-3-1,0-13-1-15,0-17 3 0,0-12 1 16,0-11-3-16,-3-14-1 16,0-7-14-16,0-8-6 15,-3-9-22-15,0-4-8 16,0-11-48 0</inkml:trace>
  <inkml:trace contextRef="#ctx0" brushRef="#br0" timeOffset="100">15541 373 80 0,'33'-24'30'0,"-9"14"-16"0,32-35-17 0,-23 29 8 0,11-3 11 16,22-4 7-16,17-1 2 15,13-3 2-15,14-2-9 16,9 5 0-16,6-2-9 0,9 2-1 16,-9 6-4-16,0-1 4 0,0 6 2 15,-3 2-5-15,-6 1-3 16,-3 4 1-16,0 1 2 15,-12 8 0-15,-5-1 0 16,-13 12-3-16,-9 2-2 0,-8 10-2 16,-7 0 1-16,-8 14 10 15,-12 21 5-15,-10 16 9 16,-8 5 3-16,-6 24-2 16,-6 7-3-16,0-2-9 15,-3-2-5-15,0 10-2 31,0-5 1-31,-3-16-3 0,0-8-2 16,-6-11 2-16,0-10 0 0,-6 2-4 16,0-13-1-1,-3-7-24-15,0-9-10 16,-3-8-30-16,-3-4-13 16,-2-7-13-1</inkml:trace>
  <inkml:trace contextRef="#ctx0" brushRef="#br0" timeOffset="101">15624 2106 80 0,'-15'-2'30'0,"15"4"-16"0,0-18-8 0,3 14 9 16,0-1 11-16,0 0 9 15,3 1-4-15,12-9 2 0,3 3-10 16,3-2-2-16,9-1-12 15,11-2 3-15,16-3 4 0,14 0 3 16,10-2 1-16,17-4-7 0,6 4 0 16,12-3-2-16,15 2 1 15,12-5 0-15,6 6 2 16,5 5-5-16,4-1-1 16,-6 6 0-16,3 3 0 15,-13 0 2-15,-14 0 4 31,-17-1-6-31,-16 1-2 0,-15 2-1 16,-14 1-1-16,-16-6-31 16,-14 2-14-16,-12-1-96 15,-15-4-47 1,-15-2 90-16</inkml:trace>
  <inkml:trace contextRef="#ctx0" brushRef="#br0" timeOffset="102">15538 2014 100 0,'-3'-3'38'0,"6"6"-20"0,0 5-15 0,0 2 10 16,0 19 5-16,0 11 3 15,3 15 1-15,0 25-2 16,0 18 1-16,0 21-1 16,3 13-11-16,-3-2 3 0,0-3 4 15,0-13-6-15,2-11-1 16,1-8-5 0,-3-13-3-16,6-11-9 15,-3-15-5-15,-9-8-24 16,9-14-9-16,0-8-36 15</inkml:trace>
  <inkml:trace contextRef="#ctx0" brushRef="#br0" timeOffset="103">15553 3670 164 0,'-18'3'63'0,"18"2"-34"0,-3 3-36 0,6-6 10 16,0 4 1-16,6-1 2 16,3 0 9-16,12-2 4 15,5-3-9-15,13-3 10 0,18-5 6 16,14-2-5-16,18-11-2 15,21-3-9-15,18-3-2 0,18 1-4 16,15-1-3-16,3 4 0 16,5-1 1-16,1 0-3 15,-9 0 0-15,-1 3 1 16,-23 5 0 0,-15 0-14-16,-18 3-5 0,-14 2-1 15,-16 4-1-15,-14-1-24 0,-16 2-8 0,-11-4-27 16</inkml:trace>
  <inkml:trace contextRef="#ctx0" brushRef="#br0" timeOffset="104">18053 1754 140 0,'-3'3'55'0,"6"0"-30"0,0 5-29 0,-3-1 8 0,0 7 2 15,-3 7 6-15,-3 8 5 16,0 11 4-16,0 26-11 16,0 8 5-16,-6 19 3 0,7 26-4 15,2 10 2-15,0 1 2 16,6 7 1-16,0-7 1 15,2-6 2-15,4-15-6 0,-3-3-1 16,3-16-7-16,0-11-3 16,0-13-2-16,-3-13 0 15,0-11-22-15,0-2-7 16,0-16-51 0,0-8-22-16,-3-8 2 15</inkml:trace>
  <inkml:trace contextRef="#ctx0" brushRef="#br0" timeOffset="105">13315 2688 96 0,'-6'3'38'0,"6"-3"-20"0,-3 3-21 0,3-3 14 16,-6 5 2 0,0 3 2-16,-3-3 4 0,-3 3-7 15,-3 0-2-15,-3 0-3 16,0 0 0-16,0 2-4 15,4 1 3-15,-4 0 3 0,3-1-5 16,0 1-2-16,3 2 3 16,0 0 1-16,3 0-5 15,3 1 0-15,3-1-1 0,3 0 2 32,6 6-1-32,0-1 2 0,6 3 0 0,3-2 3 15,3-6-3-15,0 3-2 16,-1-3-16-16,1 0-5 0,-3 1-23 15,0-4-45 17,0-2 13-32</inkml:trace>
  <inkml:trace contextRef="#ctx0" brushRef="#br0" timeOffset="106">13270 2876 76 0,'15'-2'30'0,"-3"2"-16"0,11-3-6 0,-8 3 13 0,6-3-1 16,6 1 0-16,6-1-2 15,8 0 1 1,13-2 1-16,6 2 2 15,2-2-12-15,6-3-1 0,4 0-2 0,2 0 3 16,7 0 4-16,2 0-2 0,3-2 3 16,-2 2-4-16,-4 3-1 15,3-1-2-15,-2 1 2 32,2 2-3-32,-8 1 1 0,-4-1-1 15,-3 0 1 1,-2 1-2-16,-4-1-1 0,-5 0-3 15,-6-2 1-15,-10 3-4 16,-2 2 0-16,-6-3 1 16,-4 0 2-16,-2 1-1 15,0-1-1-15,-3 3 3 16,-3-3 0-16,-6 3-1 16,-4-2-2-16,1 2-6 0,-6 0-1 15,0-8-30-15,-9 8-11 16,0-6-43-1,0 1-35-15,-6-3 53 0</inkml:trace>
  <inkml:trace contextRef="#ctx0" brushRef="#br0" timeOffset="107">15151 2633 204 0,'-6'-8'77'0,"9"10"-42"0,12 1-50 0,-9 2 10 16,9-2 0-16,3 2 4 16,3 1 4-16,2-1 3 0,4 0-3 15,0 3-2-15,0 3 2 0,-6-1-2 16,-4 4-1-16,-8-1 12 16,-6 0 4-16,-12 0 9 15,-6 0 7-15,-5 3-19 16,-10-2-10-16,3 4-11 15,0-5-6-15,3-2-36 0,1-3-18 16,5-3-24 0</inkml:trace>
  <inkml:trace contextRef="#ctx0" brushRef="#br0" timeOffset="108">15794 3284 116 0,'-3'-3'46'0,"6"3"-24"0,-3 3-19 0,0-3 10 15,3 5 3-15,0 5 2 16,3 4 2-16,-3-1 0 16,0 0-11-16,0 0-1 0,0 3 2 0,-3 3 0 15,0-1 4-15,0-2-7 16,0-5-2-16,0-1-3 16,0-2-2-16,0-2 3 15,0-6 2-15,0-8 0 16,0 0 0-16,0 0-6 15,0-3 1-15,0 1 0 0,0-4 0 16,0-1 0-16,3-1 0 16,3 0 0-16,0 3 2 15,0 2-3-15,3 6-2 16,-3 5-1-16,2 5 3 0,4 6 2 16,-6-1 2-1,0 3 1 1,0 3 0-16,0 0-2 15,0 0 1-15,-3 0-2 16,0-3-1-16,0-2-28 16,0-3-11-16,0 0-113 31,6-11 69-31</inkml:trace>
  <inkml:trace contextRef="#ctx0" brushRef="#br0" timeOffset="109">15987 3392 148 0,'6'3'57'0,"0"-1"-30"0,3-2-18 16,-9 0 14-16,6 0-11 15,0 3-2 1,0-3-4-16,-3 0-1 16,3-3-3-16,-3 1-2 0,0-4 3 15,0 1-7-15,-3 0 1 16,0 0-1-16,-3-1-1 15,-3 1 1-15,0 0 3 0,0 2-2 16,0 3 1 0,-3 3 8-16,3 2 4 0,0 3-5 0,3 3-3 15,3 2 3-15,0 3 1 16,3 2-5-16,0-2 0 16,3 0-1-16,0-3 0 15,3-2-9-15,0-3-2 16,0-8-16-16,0 0-8 15,0-6-14-15,0-2-29 16,-3-2 20-16</inkml:trace>
  <inkml:trace contextRef="#ctx0" brushRef="#br0" timeOffset="110">16118 3376 112 0,'0'3'44'0,"-14"7"-24"0,25 1-10 16,-5 0 14-16,-3 2-2 0,6 3 1 15,0-3-6-15,-3 0 0 16,0 0-10-16,0-2-2 0,0-3 1 16,0-3-5-16,0-2-1 0,0-3 0 15,0-3 2-15,0-2-3 16,-3 0 0-16,0-1 1 16,0 1 0-16,0 2 0 15,3 1-5-15,0 2 1 16,0 0 2-16,0 0 3 15,0 2 4-15,-1-2 2 16,1 0 1-16,0 0 2 16,0-2 4-16,0-4 3 15,0-4-5 1,-3-1-2-16,-3 1-3 16,0-1-2-16,0 3-1 15,-3-2 2-15,0 2-5 16,0 0-3-16,0 0-8 15,0 3-4-15,3-1-30 16,0 4-13-16,3-1-35 16</inkml:trace>
  <inkml:trace contextRef="#ctx0" brushRef="#br0" timeOffset="111">16488 3310 136 0,'-3'-3'52'0,"3"6"-28"0,-3-3-13 16,0 3 15-16,0-1 1 0,-3 4 1 15,0 2-9-15,0 0-1 16,0-1-11-16,3 1-4 0,-3 0 0 15,6 0-4-15,0-2-2 0,9-1-1 16,0 0 3-16,0 0 0 16,3 1 3-16,-1 2-3 31,-2-3 0-31,-3 0 1 0,-3 3 2 16,-3 0 3-16,-3 0 4 15,-3-3-4-15,-3-2-1 16,1-3-9-16,-1-3-2 15,0-2-29-15,0 0-14 16,3-3-38 0</inkml:trace>
  <inkml:trace contextRef="#ctx0" brushRef="#br0" timeOffset="112">16619 3122 208 0,'0'11'77'0,"2"26"-42"0,-2-8-26 0,0-16 19 16,0 6-14-16,3 5-3 16,0 2-7-16,0-5-3 0,0 0 0 15,0-5-23-15,0 3-8 0,0 2-36 16,0-3-50-1,3-4 28 1</inkml:trace>
  <inkml:trace contextRef="#ctx0" brushRef="#br0" timeOffset="113">16544 3307 172 0,'-3'-5'66'0,"0"5"-36"0,9-3-24 15,-3 1 17-15,9-1-14 16,3-2-2-16,0 0-5 16,3-1-2-16,-1 1 1 15,1 0-26-15,0-1-10 16,0 1-11 0,-3 3-11-16,-3-1 22 15,-3 0 30-15,-3 3 15 16,0 3 15-16,-3 2 7 0,-3 6-4 15,-3-1-2-15,0 4-3 16,0 1 0-16,0 1-13 16,0 0-1-16,3-3 1 0,0-2-6 0,3-3 0 15,3 0-2-15,0-3 1 16,0-2 2-16,0-3 2 16,0 0-3-16,-1-3-1 15,1-2-3-15,0 0-1 16,-3 2 3-16,0 0 3 15,0 3 0 1,-3 0 0-16,0 0-3 16,3 3-2-16,0 2 1 15,0-2-1-15,3 0-7 16,9-1-25 0,3-2-2-16,-3-2-3 15,0-4 2-15,0 1 7 16,-4-3-7-16,-2-3 13 15,0 1 12-15,-3-1 6 16,-3 1 12-16,0 2 7 16,-6 2 13-16,0 4 4 15,-3 4-3-15,0 4-1 16,3 2-9-16,0 2-4 0,0 1-8 16,3-1-3-16,6 1 2 0,0 0-3 0,3-1 0 15,0-2-3-15,3-3-1 16,-3-2-8-16,0-3-2 15,0 0-21-15,3-5-9 16,-3-3-29 0</inkml:trace>
  <inkml:trace contextRef="#ctx0" brushRef="#br0" timeOffset="114">16976 3109 180 0,'-3'5'68'0,"3"6"-36"0,0 10-20 16,0-8 19-16,3 6-10 16,-3 5-1-16,0 2-6 0,0 1-1 15,0 2-7-15,3-6-4 0,0-1-1 16,0-7-6-16,0 1-1 16,-3-5-28-16,3-3-10 0,6-5-18 15,-1-3-41 1,7-3 20-16</inkml:trace>
  <inkml:trace contextRef="#ctx0" brushRef="#br0" timeOffset="115">17053 3278 180 0,'-27'6'68'0,"12"-1"-36"0,-2 5-18 0,14-4 22 16,0-1-14-16,0 3-4 0,0 0-9 15,3 0-4-15,3 0-2 16,6 0 0-16,2 0 0 16,4-3-4-16,0 0-1 15,3 1-15-15,0-4-6 0,0-2-19 16,0 0-9-16,0-2-32 16</inkml:trace>
  <inkml:trace contextRef="#ctx0" brushRef="#br0" timeOffset="116">17348 3035 172 0,'-15'-8'66'0,"9"5"-36"0,-15 9-13 0,12-4 20 16,0 4-13-16,0 1-1 0,0 7-7 15,0 2 0-15,3 13-9 16,4 0-2-16,2 5-1 0,0 1-2 16,5-12-2-16,-2-1 1 15,3 4-1-15,6 3-9 16,-3-8-2-16,0-2-25 0,-3-6-9 31,0-2-37-15,0-6-32-16,0-2 42 15</inkml:trace>
  <inkml:trace contextRef="#ctx0" brushRef="#br0" timeOffset="117">17202 3262 144 0,'-6'-7'55'0,"6"7"-30"0,3 0-16 0,-3 0 16 15,0 0-3-15,6 0-1 16,3-3-7-16,6 0-4 16,0 1-5-1,2-1-6-15,1 0 0 0,-3 1-8 16,0 2-4-16,0 0-24 0,-3 0-9 16,-3 2-5-1,0 1-5 1,0 2 26-16,-3 1 18 15,0 1 11-15,2 1 29 16,-2 0 13-16,0 0 0 16,0 0-2-16,0 0-3 15,-3 0 3-15,0-3-9 0,-3-5-3 16,0 0-15-16,0 0 3 0,0 3 3 16,0-3-4-16,0 0 2 15,0-3-5-15,-3 1-1 16,0-4-4-16,3-2-1 0,0 1-3 15,0-1-2-15,0-3-6 16,3 3-1-16,0-2-13 16,3 2-2-16,0 2-12 15,0 1-4-15,0 2-7 0,6 1 1 16,0 2-20 0,-3 0 33-1,6 0 22-15,-3 2 16 16,-3 1 19-16,-1 0 5 31,-2 2 0-31,-3 0-1 0,0 1-4 16,-3 1-1-16,0 1-14 15,0 0-2-15,-6 0 1 0,6 0-4 16,0 0 2-16,0-3-7 16,3 1-1-16,0-1 0 15,0-2 2-15,-3-3-1 16,6 0-1-16,0 0 1 0,0-3-1 15,0-2 0-15,0-1 2 16,0 1-3-16,-3 0 0 16,0 0-1-16,0-1 0 0,-3 4 4 15,0-1 3 1,0 3-2-16,0 0-2 16,0 5 0-16,0 1-1 15,0-1 0-15,3 0 0 16,0 0-3-16,0 1 0 15,0-4-14-15,-3-2-4 16,0 0-11-16,6 0-3 16,-3-2-16-1,0-1-37-15,3-2 17 16</inkml:trace>
  <inkml:trace contextRef="#ctx0" brushRef="#br0" timeOffset="118">17666 3228 176 0,'3'8'68'0,"-3"-3"-36"0,3 1-29 16,-3-6 15-16,0 0-9 0,0 0-3 15,3 2-3-15,3-2-3 16,0-2 1-16,3-1-4 0,-3 0 2 16,3-2 3-16,0 2 1 15,3 1-1-15,0 2-2 16,-3 2 9-16,0 1 6 0,-4 2-1 31,1 1 0-31,0-4-8 0,0 4-2 16,0-4-4-16,0-2-1 15,0 0 3-15,0 0 1 16,0-2-1-16,0 2-2 16,0 0-2-16,-3 0-1 15,3 0 2-15,-6 0 2 16,6 2-5-16,-3 3-1 0,0-2-14 15,3-3-3-15,-6 0-6 16,6-3 0-16,0-2-1 16,3 3 3-16,-3-4 10 15,3 1 5 1,-4 0 9-16,7-1 3 16,-3-4 12-16,0-1 3 15,-9-2 1-15,0 2 2 16,0 1-6-16,-3-1 0 15,-3 3 5-15,0 0 3 16,0 6 3-16,0 2 0 16,0 8-7-16,1 2 0 0,-1 3-4 15,3 3 2-15,0 0-6 16,6 0-3-16,3 0-6 0,8-3-2 16,4-2 1-16,0-9 0 15,3-2-35-15,3-5-15 16,0-5-60-1</inkml:trace>
  <inkml:trace contextRef="#ctx0" brushRef="#br0" timeOffset="119">15556 2630 124 0,'-6'-3'49'0,"6"3"-26"0,6 0-14 16,0 3 16-16,3 0 1 16,9-3 4-16,8 0-5 0,13 0-1 15,15 0-13-15,14-3 0 0,18 0 2 16,13-2-5-16,14-3-2 16,12 0 1-16,6 0 2 15,12-10 2-15,0-6 1 16,-1 5-6-16,4 1-4 31,0-1-1-31,-9-2-1 0,-3 0 0 16,-12 3 2-16,-18 2 1 15,-12 2 1-15,-17 7-5 16,-16 1-1-16,-32 4-43 16,-15 4-51-1,-15 6-47 1,-24 0 53-16</inkml:trace>
  <inkml:trace contextRef="#ctx0" brushRef="#br0" timeOffset="120">15565 2863 124 0,'-3'-3'49'0,"9"3"-26"0,3-5-12 0,-3 5 18 16,6-3 0-16,11 1 5 15,4-1-1-15,15-2 0 16,11-1-18-16,16 1 2 0,14 0 1 0,12-3-6 15,19 3 1-15,11-1-4 16,9 1 0-16,11-3-1 16,1 3 0-16,0 0 4 15,6-3 5 1,-3 2-9-16,0-4-2 16,-7-3-6-16,-17-3-1 15,-11 2 3-15,-19 4 1 16,-18 2-21-16,-17 0-8 15,-22 5-55-15,-14 3-23 0,-24 0-3 16</inkml:trace>
  <inkml:trace contextRef="#ctx0" brushRef="#br0" timeOffset="121">16014 2662 128 0,'0'-5'49'0,"0"5"-26"0,3 0-3 0,-3 0 21 0,0 0-11 16,0 0-3-16,0 0-6 16,3 2-2-16,3 3-10 15,-3 3 6-15,0 3 2 0,0 0-3 16,0 2 0-16,0 0-4 15,0-2-1-15,0-3-3 16,0 0 1-16,-3-3-4 0,0 0-2 16,0-5 2-16,0 0 0 15,0 0-1-15,0-5 1 16,0 0-4-16,3-6 0 16,-3-2 1-16,6-1 2 15,-3 4-3-15,3-1-2 31,-3 3-1-31,3 3 3 0,0 0-9 16,6-1-3-16,-3 4-15 16,5-1-5-16,-2 3-7 15,0 0-3-15,-3 0 4 16,0 0 3-16,-3 3 19 0,0-1 7 16,0 4 11-16,0-1 7 15,0 0 13-15,0 6 7 16,0-3-1-16,0 0 1 0,0 2-10 15,0-2 0-15,0-2-2 16,0-6 2-16,0 0-10 16,-1 0-2-16,1-3-2 15,0-5 0-15,-3 3 0 16,-3-3 0 0,0 0-5-16,-3 3-1 15,-3-3-2-15,0 2 0 16,-2 1 3-16,-1 2 0 15,0 3 1-15,0 0 0 16,3 6 0-16,0 4 2 16,0 6 1-16,3 0 3 15,3-3-3-15,0 1-2 0,6-1 0 16,0-3-1-16,3-2-3 16,3-2 0-16,3-1-12 0,-1-5-5 15,1-3-22-15,9-2-9 16,-6-6-30-1,6-7-23-15,-3-1 49 16</inkml:trace>
  <inkml:trace contextRef="#ctx0" brushRef="#br0" timeOffset="122">16437 2569 220 0,'-3'-2'82'0,"3"4"-44"0,0 11-29 15,0-5 22-15,3 3-8 31,0 5-1-31,-3 0-10 0,3 2-5 16,3 3-4-16,0-2 0 0,0-3 0 16,-3-3-26-16,0 0-11 15,0-5-38-15,0 0-17 16,0-3 0 0</inkml:trace>
  <inkml:trace contextRef="#ctx0" brushRef="#br0" timeOffset="123">16357 2649 200 0,'-18'-3'77'0,"21"3"-42"0,-3 3-19 0,6-1 24 15</inkml:trace>
  <inkml:trace contextRef="#ctx0" brushRef="#br0" timeOffset="124">16368 2651 422 0,'15'0'32'0,"6"-2"-16"15,0-1-11-15,6-2-4 0,3-3-30 16,-4 2-13-16,4 1-47 15,-3 0-53 1,-3 2 42-16</inkml:trace>
  <inkml:trace contextRef="#ctx0" brushRef="#br0" timeOffset="125">16922 2606 144 0,'-3'-2'55'0,"3"4"-30"0,-3-4-10 0,3 2 18 0,-3-3-3 16,-3 3 0-16,0 0-15 15,0 5-6-15,-6 1-6 16,1 2 0-16,2 2 0 0,0 3-1 16,0-2-2-16,6 5-2 15,3-3-1-15,6 0 4 0,0 0 1 16,0-2-3-16,3-3 1 31,-1-3-7-31,1-7-3 0,0-6-3 16,-3 0 0-16,0 0 7 0,0 0 3 0,0 0 0 15,-6 3 2-15,3 2 16 32,-3 0 10-32,0 1-9 15,0 2-3-15,3 5-4 16,0 3-1-16,0-3-7 15,0 6 0-15,6 2-1 16,0-2 0-16,0-3-20 16,15-8-35-16,-4-3 0 15,-2-5-8 1,0 0-27-16,-3 0 26 16</inkml:trace>
  <inkml:trace contextRef="#ctx0" brushRef="#br0" timeOffset="126">17092 2625 180 0,'-12'0'68'0,"9"2"-36"0,-3 4-24 16,0-4 16-16,0 4-10 0,3 4-3 16,0 1-4-16,0 2 0 15,3 3-4-15,6 0-2 0,0-3 0 16,0-5-1-16,3-8 0 16,0 0-5-16,0-8-1 15,3 0 0-15,-3-2 2 31,0-6-3-31,-4 0 0 0,-2 0 4 16,-3 0 1-16,0-10 4 16,-3 2 3-16,1 3 7 0,-1 5 2 15,0 2 8 1,0 4 6-16,0 2-11 0,0 5-2 16,3 9-9-16,0 7-4 15,3 5 1-15,0 1 0 16,3-1-1-16,-1 1-2 0,4-1-13 31,3 4-4-31,3-7-20 16,0-7-6-16,0-2-16 0,0-4-3 0,-3 1-12 15</inkml:trace>
  <inkml:trace contextRef="#ctx0" brushRef="#br0" timeOffset="127">17312 2593 188 0,'-27'5'71'0,"24"3"-38"0,-15 6-23 0,12-9 17 16,1 5-4-16,2 1-2 15,0 5-9-15,0 2-3 0,3-2-5 16,3-3-3-16,3-5 0 0,-1 0-6 16,7-5 1-16,3-3-3 15,-3-8 0-15,0-3-1 16,-3-2 0-16,-3-3 2 0,0-2 2 15,-3-9 2-15,-3 1 3 16,0 2-2-16,-3 3 0 16,-3 0 7-16,0 5 4 0,0 3 8 15,0 2 6-15,3 6-9 16,0 2-3-16,0 11-5 16,9 0-2-16,0 8-1 15,0 2 0-15,3 4-2 31,0-4 1-31,3 1-7 0,0-3-1 16,0-3-23-16,0-3-8 16,-1-2-11-16,1-2-3 15,0-6-11 1,0-3-34-16,-3-2 20 16</inkml:trace>
  <inkml:trace contextRef="#ctx0" brushRef="#br0" timeOffset="128">17500 2596 192 0,'0'0'71'0,"0"0"-38"0,11 8-21 15,-8-3 19 1,0 3 1-16,0 2 4 16,0 1-14-16,-3-3-3 0,3 0-11 0,-3-3-1 0,0 0 0 15,0 1 3-15,0-6 4 32,3 0-2-32,-3-3 1 15,3-2-7-15,0-3-2 0,0-3-2 16,0-2 1-16,3 3-2 15,0-1-1-15,3-5-2 16,3-2-1-16,3 4-9 16,3 4-5-16,0 4-53 15,5-4-21-15,-5 5-27 16</inkml:trace>
  <inkml:trace contextRef="#ctx0" brushRef="#br0" timeOffset="129">11907 13000 64 0,'12'-5'24'0,"-12"5"-12"0,-12 0-12 0,9 0 3 16,0 0-5-16,3 0 1 16,0 0 1-16,0 0 0 15,0 0 2-15,0 0 1 16,0 0 14 0,0 0 2-16,0 0 1 15,6 0 3-15,-9 0-4 0,0 0-2 16,3 0-5-16,0 0 4 31,0 5-4-31,0 3-7 16,0 11 4-16,6 4 3 0,0 7 0 15,-3 7 3-15,0 2-4 16,6 6-1-16,-3 3-4 16,0-3-1-16,0-5-3 0,-3-3 1 15,0-8 2-15,0-5 2 16,0-9 1-16,-3 4 0 15,0-8-4-15,0-1-3 16,0-5 6-16,-3-5 5 16,0-5-6-16,0-3-3 15,-3-5-5-15,3-14 1 0,-6-4-1 16,0-1 0-16,3-8 0 16,0 1 0-16,3-1 2 15,0 3 2-15,9 0-1 0,3 0 2 16,0 5-4-1,0 3 0-15,0-3 3 0,3 8 1 16,3 11-6-16,0 11-2 0,3 2 8 16,-1 2 5-16,1 9-1 15,-3-1 1-15,-3 9-5 16,-6-1-2-16,-6 6 2 16,-6-8 2-16,-3 5-2 15,-3-5-2-15,-3 0-3 31,1-3-1-31,-4-8-9 0,-3 3-3 16,0-5-1-16,6-3 0 16,0-3-18-16,6-5-5 15,6 3-18 1,9-11-43-16,6-2 16 16</inkml:trace>
  <inkml:trace contextRef="#ctx0" brushRef="#br0" timeOffset="130">12232 12923 184 0,'-12'0'68'0,"9"0"-36"0,-15 6-33 0,12 2 12 16,-3 2 4-16,-3 4 4 0,0-1 2 15,0 3 2-15,1 2-13 16,2 6-8-16,-3 2-2 0,9 1 0 15,3-6 2-15,3 3-3 16,3-8 0-16,6-3 1 16,-3-2 0-16,5-6-3 15,1-5 2-15,0 0-1 0,-3-5-2 16,0-3-2-16,0-8 1 16,-3 3 5-16,-3-1 2 15,-3 1-3-15,-3-3-1 16,0 3 3-16,0 2 3 15,0 3 3-15,0 3 1 16,0 2-4-16,-3 6-3 0,3 5-3 16,0 8 1-16,3 0 1 15,0-3 0-15,3 6 0 16,3-6 0-16,0 0-11 16,-1 0-5-16,1 0-21 15,3-5-9-15,-3-5-24 31,0-3-26-31,6-3 34 0</inkml:trace>
  <inkml:trace contextRef="#ctx0" brushRef="#br0" timeOffset="131">12467 12995 108 0,'0'-3'44'0,"0"3"-24"0,-3-2-6 16,3 2 17-16,0 0-2 15,-3 0 1-15,0 0-6 16,-3 0-1-16,0 2-12 16,-6 1 2-16,3 2 1 0,-6 3-5 15,4-3-1-15,-1 3-6 0,6 0-2 16,0-2-2-16,9 4-2 16,0-2 3-16,6 3 0 0,2 5 1 15,-2-3 2-15,3 0-3 16,-3 0 0-16,0 1 1 15,-3-1 2-15,-3-3 1 16,-3-2 1-16,0 3 0 0,-3-3 0 16,0 0-2-16,0-3 1 15,0-2-4-15,0-1-2 16,0-2-27-16,0 0-10 16,3-2-11-16,0-1-1 15,0-2-21 16</inkml:trace>
  <inkml:trace contextRef="#ctx0" brushRef="#br0" timeOffset="132">12583 13000 192 0,'-6'0'74'0,"0"0"-40"0,0 3-31 0,3 0 15 0,-3-1 0 15,0-2 1-15,0 8-8 16,3-5-2 0,0-1-5-16,3 4-5 0,3 2-2 0,3-3 2 31,0 8 0-31,0 0 1 16,0 1 0-16,-3 4 8 0,0-5 7 15,-3 1-3-15,-3-6-2 16,-3 5-3-16,-3-3 0 0,-3-2-4 15,0 3-2-15,1-9 0 16,-1 6-1-16,3-5-3 16,0 0 2-16,0-3-17 15,3 0-8-15,3-3-11 16,3 0-4-16,3 1-18 16,3-4-45-1,6-1 19-15</inkml:trace>
  <inkml:trace contextRef="#ctx0" brushRef="#br0" timeOffset="133">12690 13053 140 0,'-6'0'55'0,"3"0"-30"0,3 8-7 0,0-8 20 16,0 0-15-16,0 0-2 15,0 0-9-15,6 0 0 0,0 0-7 16,3 0-3-16,0-3 1 0,0 3-7 15,0-5 1-15,0 5-23 16,0 0-11-16</inkml:trace>
  <inkml:trace contextRef="#ctx0" brushRef="#br0" timeOffset="134">12836 12799 156 0,'0'0'57'0,"0"5"-30"0,3 3-16 0,0 0 18 15,0 6-2-15,3 15 2 16,0 2-10-16,0 4-1 15,-3-1-11-15,0 9-4 0,0-9 0 16,0 3 0 0,0-8 1-16,0-5-5 15,0-8 1-15,0 2 4 16,-3-7 5-16,3-3-5 16,-3-8-2-16,0 0-1 15,3-6-1-15,0-1-3 16,0-12 0-16,3 6 2 15,2 2 0-15,-2-2-2 0,3 2 0 0,0 1 6 16,3 2 5-16,0 3-11 16,0 5-4-1,0 10 3-15,-3-2 3 0,-3 5 4 16,-3 1 3-16,-3-1-1 16,-3 0 2-16,-3 0-2 15,-3 0 0-15,-3-2-3 0,0 0-2 16,0-6 1-16,0 3-1 15,0-3-16-15,3-5-6 16,-5 0-22-16,8 0-8 16,3-2-29-1,3-4-25 1,3-2 43-16</inkml:trace>
  <inkml:trace contextRef="#ctx0" brushRef="#br0" timeOffset="135">12979 13053 192 0,'3'0'74'0,"3"5"-40"0,3 3-29 0,-3 0 19 15,3 3-6-15,0 5-1 16,0 0-9-16,2-3-5 0,1 0-2 16,3 0-1-16,-3-5 2 0,0 5-8 15,0-5-1-15,-3-2-18 16,0-6-7-16,0 0-16 15,0 0-5-15,0 0-18 32</inkml:trace>
  <inkml:trace contextRef="#ctx0" brushRef="#br0" timeOffset="136">13184 13066 172 0,'-3'0'66'0,"-3"8"-36"0,6-2-26 0,0-1 13 16,0 3 1-16,-3 10 3 15,0-2 4-15,-3 3 4 0,1 7-15 16,-1 1-4-16,0 2 1 0,0-3-7 16,0 1-2-16,0-1-1 15,3-5-1-15,3-2-22 16,-3-6-10-16,3-2-22 16,0-3-6-16</inkml:trace>
  <inkml:trace contextRef="#ctx0" brushRef="#br0" timeOffset="137">13229 13138 220 0,'0'-5'85'0,"6"10"-46"0,-3-10-41 0,3 5 14 15,6-6-8-15,3-2-3 16,0 3 0-16,-1-3-1 16,1 0-60-16,0 0-26 15,0-2 3-15,0-4 6 0</inkml:trace>
  <inkml:trace contextRef="#ctx0" brushRef="#br0" timeOffset="138">13479 13053 60 0,'-3'-8'24'0,"6"3"-12"0,0 0 6 15,-3 5 12-15,3 0 0 0,0 0 2 31,0 0-3-31,3 5 0 16,3 3-10-16,6 5-4 16,-3 6-8-16,-1 4 2 0,-2-1 1 0,0-1-1 0,-6-3 0 31,0 1-1-31,0-3 0 16,-3-3 4-16,-3-8 3 0,0 3-4 15,0-5 1-15,0-3-3 16,-6-3 2-16,6-5-4 15,-2 0-2-15,-1 0-2 16,3-5-3-16,3 2 1 16,3-4 1-16,5-1-3 15,-2 3 0-15,3 5 1 0,-3-3 0 16,3 3 0-16,0 5 0 0,3 1-14 16,0-1-3-16,0 3-15 15,0 0-8-15,-3 0-7 16,0 0-3-16,-3 0 5 15,0 3 0 17,-3-1 36-32,-3 1 23 15,0 8 15-15,0-3 8 16,0 0-7-16,3-3-1 16,-1 3-5-16,1 2-1 15,3-2-12-15,0-2 0 0,0-1 0 16,9-3-4-16,-3 4 1 15,-3-6-3-15,6 0 2 0,-3-6-4 16,-3 6 0-16,0-2-1 0,-3-9 1 16,0 6-2-16,-3-8-1 15,-6 0 1-15,0 5-1 16,-9 0-3-16,0 2 2 16,0 1 1-16,0 5 0 31,0 5 0-31,0 3 0 0,3 3-3 15,-3 2 2 1,3 0 1-16,6 1 2 0,0 1 1 16,3 1 1-16,3 0-5 15,6-3-1-15,0-2 3 16,15-8-16 0,-3 2-10-16,0-5-31 0,0-5-14 15,-1 5-14 1</inkml:trace>
  <inkml:trace contextRef="#ctx0" brushRef="#br0" timeOffset="139">13994 12931 88 0,'-3'-37'33'0,"0"32"-18"0,-12-5 6 16,9 7 19-16,0-2 3 15,-3-1 4-15,0-2-13 0,0 8-5 16,-2 0-17-16,-1 0-8 0,0 8-2 16,3 6-2-1,0 9 0-15,3 6 4 16,3 3 2-16,3 8 0 16,3-3-1-16,3 3-3 15,0-6 1-15,3-2-2 16,-3-1-1-16,0-4-8 0,0-6-5 15,-3-5-35-15,0-3-14 16,-3-5-28 0</inkml:trace>
  <inkml:trace contextRef="#ctx0" brushRef="#br0" timeOffset="140">13789 13130 220 0,'-6'-5'82'0,"-3"7"-44"0,21-23-47 0,-6 21 14 0,2-5-3 16,4-3 1-16,3 5-4 15,3 1-1-15,0-1 1 0,0 3 0 0,0 0 1 16,3 0-33-16,-4 3-13 16,4-1-37-1</inkml:trace>
  <inkml:trace contextRef="#ctx0" brushRef="#br0" timeOffset="141">13976 13151 160 0,'-12'19'63'0,"27"-17"-34"0,-6 3-21 0,3-5 18 15,-3 6-9 1,3-4-2-16,-3 1-2 0,0-3-1 16,2 0-6-16,-2 0 0 0,0-3 4 15,0 1-6-15,-3-4 0 16,0 1-2-16,-3-3-2 15,-3 6 3-15,0-4 0 0,-6-4-1 16,0 7-2 0,-3-2 3-16,3 5-2 15,-6 8-1-15,9-3 1 16,-5 3 1-16,5-3-3 16,3 8 0-16,0 1 1 15,3-1 0 1,3 5-3-16,-1-4 2 15,1-1-1-15,3 0 0 16,0-5-16-16,0-3-5 16,-3-5-18-16,0 0-6 0,3 0-8 15,-3-5-30 1,-3-3 22-16</inkml:trace>
  <inkml:trace contextRef="#ctx0" brushRef="#br0" timeOffset="142">14134 13177 144 0,'3'0'55'0,"0"6"-30"0,0-1-14 16,0-2 18-16,0 7-11 16,0-2 0-16,0 0-1 0,-3 5-2 15,3-7-7-15,-3 2 1 0,0 2 2 0,3-4 0 16,-3-4 3-16,0 3-1 16,0-5 0-16,0 0-1 15,0-5 0-15,0 0-2 16,0-3-1-16,0-5-5 15,0 5-3-15,3-3 0 32,6-2-1-32,-1 8 0 0,-2-6 0 15,6 0-14-15,0 4-3 16,-3-1-24-16,3 2-11 16,-3 1-55-16</inkml:trace>
  <inkml:trace contextRef="#ctx0" brushRef="#br0" timeOffset="143">14318 13175 140 0,'-3'-3'55'0,"3"3"-30"0,0 3-25 16,0-3 13-16,3 2 8 16,3 4 9-16,0-4-4 0,0 1-3 15,6 0-13-15,-3-3-2 0,3 0 2 16,-3 0-4-16,0 0-1 15,9-3 0 1,-6 0-1-16,2-5-5 16,-8 6 1-16,3-9-2 0,-6 6 0 15,-3-3-3 1,-6 3 1-16,0-3 0 0,-2 0-1 16,-4 3 1-16,-3 5 3 15,0 2 0-15,0 4 1 16,0 4 2-16,0-2 1 15,0 5 1-15,3 6 0 16,3-3 2-16,4 2 3 16,2 1 0-16,3-1 0 0,6-2-5 15,2-3-3-15,4-2 0 16,0-3-1-16,3-3-18 16,0-5-5-16,3 0-24 15,3-5-8-15,-3 2-31 16</inkml:trace>
  <inkml:trace contextRef="#ctx0" brushRef="#br0" timeOffset="144">14503 13185 160 0,'-3'6'63'0,"6"2"-34"0,0 8-27 16,-3-9 14-16,0 1 3 31,0 6 3-31,0-1 0 0,0-3 1 15,0-2-13-15,0 3-1 0,0-3-2 16,0-3-1-16,0-2-1 16,0-3 3-16,-3-3 5 15,3-2-5-15,0-3-2 16,3-3-3-16,3-2-3 16,0 0-2-16,0 0-1 0,3 5 4 15,0-3 1-15,0 9-3 16,-1-1-1-16,1 6 1 15,0-1 2-15,-3 11 2 16,0 1 1 0,-3-1-2-16,0 0-2 15,0-2-2-15,0-3 1 16,-3 2-26-16,3-7-9 16,0 2-22-16,0-2-8 15,0-3-18 1</inkml:trace>
  <inkml:trace contextRef="#ctx0" brushRef="#br0" timeOffset="145">14735 13177 184 0,'-6'-2'68'0,"3"2"-36"0,0 0-22 0,3 0 17 16,-3 0-2-16,0 2 0 15,-6-2-1-15,0 8 0 16,-3-2-13-16,1 2-4 0,2 2-3 15,0 3-2-15,9 1 1 0,0-1-2 16,9 0-1-16,0 0-2 16,0 1 1-16,2-1-4 15,1 0 1-15,0-5-18 16,0-5-8-16,0-1-6 16,0-2-1-16,0-2-13 15,0-4-6 1,-3-2 20-1,0-2 5-15,-3 2 17 16,0-3 26-16,-4 1 12 16,-2-1 4-16,6 3 1 15,-3-2-5-15,3 7-1 0,0-2-1 16,0 5 1-16,0 0-13 16,0 0 1-16,6 0 2 0,0 0-3 0,3 0 0 15,0-6-6-15,-6 4-1 16,3-4-1-16,-3 1-2 15,-4 0 1-15,1-3 1 16,-3 0 1 0,-3 3 1-16,0-1-2 15,-14 4-2 1,-1-4 3-16,-3 6-2 16,0 6 2-16,-3-1 2 15,9 6 4-15,-3 2-6 16,3 3-2-16,6 0 1 15,0 0 3-15,6-1 0 16,9-1 0-16,0 7-8 16,6-8-2-16,9-2-34 0,0-3-13 15,-3-3-51 1</inkml:trace>
  <inkml:trace contextRef="#ctx0" brushRef="#br0" timeOffset="146">15298 12968 180 0,'-9'6'68'0,"9"10"-36"0,0 13-40 16,6-13 12-16,-3 13-2 16,0 5 3-16,0 1-2 15,-3 4 0-15,3-7-1 16,0 13-4-16,0-8 1 0,-3-8-10 16,0-2-5-16,0-9-61 15</inkml:trace>
  <inkml:trace contextRef="#ctx0" brushRef="#br0" timeOffset="147">15167 13177 244 0,'-9'-2'90'0,"12"2"-48"0,0 0-49 16,0 0 14-16,6 0 6 15,3 0 8-15,2-3-6 16,1 1-1 0,12-4-8-16,9 1-4 0,-3-3-1 0,-1 3-21 15,1-3-9-15,-3 3-25 16,-3-1-9-16,-7 4-28 16,-5 4-14-1,0 1 53-15</inkml:trace>
  <inkml:trace contextRef="#ctx0" brushRef="#br0" timeOffset="148">15470 13199 208 0,'-15'13'79'0,"12"0"-42"0,-8 6-34 0,11-9 15 15,0 3-5-15,0 1 2 0,8 4-2 16,1-2 2-16,0 3-8 16,3-11-2-16,6-3 1 0,6-5-1 15,-3-5 2-15,0-3-6 16,-4-3-3-16,-5-2-2 0,0 0 3 15,-6-1 0 1,-6 1 1-16,-6 0-3 0,-9 0 0 16,-2-1-5-16,8 1 0 15,-6 5-3-15,3-2 0 16,3 2-23-16,3 5-10 16,3 0-50-16</inkml:trace>
  <inkml:trace contextRef="#ctx0" brushRef="#br0" timeOffset="149">16018 12897 152 0,'-3'-21'57'0,"-15"21"-30"0,6-5-7 16,3 5 21-16,6 5-11 16,-3-2-5-16,0 7-14 15,0 6-5-15,-2 8-4 16,8 2-2-16,-3 14 1 0,3 0-4 0,3 5 2 16,-3 0 1-16,8-6 0 15,-2 1-7-15,0-3-3 16,0-3-21-16,-3 1-10 15,-3-11-47 1</inkml:trace>
  <inkml:trace contextRef="#ctx0" brushRef="#br0" timeOffset="150">15807 13177 232 0,'0'-5'88'0,"6"5"-48"0,14-8-47 0,-8 8 16 0,3 0-10 15,0-2 0-15,6-4 1 16,0 1 0-16,3 5 0 16,2-5-5-16,-2 5-1 0,-3 5-26 15,-6-5-11-15,3 5 0 16,-3-2 0-16,-6 0 27 15,-3-1 15-15,-3 4 10 16,2-4 7-16,-5 3 2 16,0 1-7-16,-5 2-2 31,5 0 6-31,-3 2 4 0,3 3-9 16,0 1 1-16,0 4 0 0,3-2-4 0,2-3 1 15,4-2 1-15,6-3 2 16,-3-3-1-16,6-2-1 15,-6-3-1-15,6-3 2 16,-6-2 1 0,-3-3 3-16,-3 0-1 0,0-3 0 15,-6-2-3-15,-3 5 1 16,-3-2-4-16,-6-4 1 16,3 6-3-16,0 1 0 0,-3 1-6 15,3 1 1-15,-3 0-22 16,3 2-8-16,6-2-5 31,0 5-1-31,3 0-11 16,0 0-5-16,6 0-23 15,0 0-16 1,3 0 44-16</inkml:trace>
  <inkml:trace contextRef="#ctx0" brushRef="#br0" timeOffset="151">16229 13199 132 0,'6'2'52'0,"-3"1"-28"0,0 2-24 16,3 1 10-16,-3-4 5 16,6 9 4-16,-3-3 2 15,-3 5-1-15,0 5-10 16,6-2-2-16,0 3 2 0,3-6-2 16,0 0 1-16,3-7 6 0,-1-6 4 15,1 0 4-15,0-6 1 16,-6-7-5-16,3 5 1 15,-6-5-2-15,-6 0 0 16,-6-1 2-16,0 1 0 0,-3 0-9 16,-3 2-2-16,-6 3-16 31,1 1-6-31,8 1-37 16,-6 1-18-16,9 5-63 0</inkml:trace>
  <inkml:trace contextRef="#ctx0" brushRef="#br0" timeOffset="152">11663 13942 104 0,'0'-8'41'0,"0"3"-22"0,0 5 2 0,0 0 19 0,-3 0-6 16,0 0 0-16,-3 5-10 16,-3 0-3-16,1 9-12 15,-4 4 3-15,0 3 2 0,3 6-5 16,3-1-1-16,3 1-2 0,6-1-1 15,6 1 1-15,3-9 1 16,3 1-1-16,2-11-1 16,7 0 1-16,-3-11 1 31,0-5-3-31,-3-8-1 16,-6 3-1-16,-3-3 1 0,-6-2-2 0,-9-1 2 15,-6 0-2-15,-3-2 2 16,-3 3-2-16,0 5-1 15,3-1-2-15,0 6 1 16,3 0-10 0,4 3-3-16,5 0-33 0,6 5-14 15,2-3-21 1,4 1-31-16,12-1 39 16</inkml:trace>
  <inkml:trace contextRef="#ctx0" brushRef="#br0" timeOffset="153">11836 13974 184 0,'6'10'68'0,"0"6"-36"0,0 11-31 0,0-14 14 15,0 0-4-15,-3 6 3 16,3-1 4-16,-3 3 1 16,6-7-10-16,-9-1 3 0,0 0 2 15,0-2 1-15,0-3 1 16,0-8-4-16,0 0 0 0,0 0-3 15,0-8 2-15,0-5-4 16,0-6-2-16,0 6-5 16,8-6-2-16,1 3 1 15,3-7 0-15,3 9-2 16,0 1 0-16,3 0-45 16,3 8-17-16,3-3-52 15</inkml:trace>
  <inkml:trace contextRef="#ctx0" brushRef="#br0" timeOffset="154">12431 13934 108 0,'-3'0'44'0,"3"0"-24"0,-3 0-8 0,3 0 16 16,0 0-3-16,0 5 0 15,0 3 0-15,3 16 1 16,0-3-14-16,0 6 0 0,0-1 1 15,3-2-3-15,0-3 0 16,3 0-6-16,0-2-1 16,0-6 8-16,0-5 2 0,0-8-4 15,3 0-3-15,-3-8-3 16,2-5-3-16,-2 0 1 0,-3 0 1 16,0-1 1-16,-3-7 1 15,0 3-5-15,-3-1 1 16,0 11 6-16,0-2 6 31,0 10-6-31,0 5-1 0,0 0-3 16,0 3-2-16,0 5 1 15,3 1-1-15,0-1 0 16,3 5 0-16,0-4-11 16,0-7-3-16,6 4-17 15,6-8-8-15,0-3-17 0,0 0-5 16,-4-8-22-1</inkml:trace>
  <inkml:trace contextRef="#ctx0" brushRef="#br0" timeOffset="155">12747 13969 192 0,'-9'-14'71'0,"3"12"-38"0,3-4-23 31,3 1 20-31,-3 5-7 0,0 0 1 16,0 0-4-16,0 5-3 15,0 3-9-15,3 3-3 16,0-3 1-16,3 10 1 0,3-4 1 16,0-1-4-16,0 8-1 15,0-2 1-15,-3-1 2 16,-3 1-3-16,0-4 0 16,0-1 1-16,-3-1 0 0,0 0-2 0,-6-8-2 15,3-5-15-15,-3 0-7 16,-6-5-5-16,3-3-1 15,3 3-6-15,6-8-2 16,6 5-4-16,0-5-1 16,3 7-4-16,3-2-12 15,0 0 22 1,3 3 18-16,0-3 14 0,0 3 29 16,0 0 13-16,0 5 9 15,3 0 3-15,-1 0-12 16,-2 0 0 15,6 0-15-31,-3 0-14 0,0 0-2 16,-3-6 2-16,0 6-2 0,-3-8 3 15,0-5-4-15,-3 0-2 16,-1 5 0-16,1-3 1 16,-6-5-3-16,-6 3-2 15,4 3 0-15,-4 2-1 16,-6 2 0-16,-3 6 0 0,0 8 2 15,3 6 1-15,0 1-1 16,3 1 1-16,0 3 4 16,6 7 4-16,0-2-4 15,12-3-2-15,6 0-2 16,0-2-3-16,3-6-6 16,6-5-1-1,2-3-48-15,-2-10-18 16,-3 3-38-1</inkml:trace>
  <inkml:trace contextRef="#ctx0" brushRef="#br0" timeOffset="156">13333 13939 156 0,'-3'-5'60'0,"3"5"-32"0,0 0-35 0,0 0 8 0,0 0 11 16,0 0 6-16,3 8 11 0,0 3 5 15,0 7-18-15,0 3 6 16,0-2 2-16,-3-3-8 0,0 2-2 16,0 3-4-16,0-5-1 15,0 0 1-15,-3-5 1 16,3-3-3-16,0 0-3 16,0-3 0-1,0-5-1-15,0 0-2 16,0-5 1-16,0-3-2 15,0-5-1-15,3 5-2 16,0-8-1-16,3-5 2 16,0 7 0-16,3-4 1 15,0 5 2-15,0 5-3 16,3 0 0-16,0 2 1 0,-1 6 0 16,1 6 0-16,-3 2 0 15,0 5 2-15,-3-5 3 16,-6 5 2-16,0-8 1 0,0 3-4 15,0-2-1-15,0 1 1 16,0-7 0 0,0 0-5-16,3-2 1 0,3-3-2 0,0-1 0 15,0-7 2-15,3 0 0 16,3 5 0-16,3 3 0 16,0 2-3-16,-3 6 2 15,2 2 1-15,-2 3 2 16,-3 2-1-16,0-2-1 31,-3 6 1-31,0-1-1 0,0 0-7 16,0 0 0-16,0-7-28 15,0 1-12-15,0-7-2 16,3 0 0-16,0 0 7 16,3-7 3-16,-3 1 1 15,2-2 1 1,-2 3 22-16,6 0 22 0,-3-3 11 15</inkml:trace>
  <inkml:trace contextRef="#ctx0" brushRef="#br0" timeOffset="157">13723 14059 258 0,'0'-14'56'0,"-3"6"-14"16,-3 3-12-16,-3 5-18 15,-3 0 10-15,0 5 5 0,0-2-10 16,4 8-4-16,-1-3-6 31,0 10 0-31,3 1-6 0,3-4-3 16,3 4-2-16,3 0 0 15,3-6 3-15,0-5 0 16,3 2 1-16,0-7 2 16,-4-3-10-16,4-5-2 15,-3-3-2-15,0-6 0 16,3 1 4-16,-6 0 5 0,0 0 4 16,0 0 2-16,-3-1-4 15,0 6 1-15,0-2 2 16,3 7 1-1,-3 0-4-15,9 6-1 0,-9 0 3 0,9 10 1 32,-3 0 0-32,6 0 1 0,-3 1-2 0,0-1-1 15,0-2-6-15,0-4-1 16,0-1-21-16,-1-6-9 16,1-6-19-16,0 1-7 0,0-8-21 31</inkml:trace>
  <inkml:trace contextRef="#ctx0" brushRef="#br0" timeOffset="158">13836 13765 228 0,'-6'-3'88'0,"9"6"-48"0,-3 2-45 0,3 3 15 15,0 13 0-15,3 3 6 16,-3 3 5-16,0 12 2 0,-3 1-12 15,0-3-4-15,0 3-1 0,3-6-5 16,0-2-3-16,0-6-10 16,0-2-5-16,0-8-22 15,0-3-10-15,0-8-29 16,-3-5-40 0,6-5 37-1</inkml:trace>
  <inkml:trace contextRef="#ctx0" brushRef="#br0" timeOffset="159">13976 13775 248 0,'-12'-10'93'0,"24"10"-50"0,-15 5-52 16,9 0 14-16,-6 6 6 0,3 5 7 15,-6 5 4-15,0 13 2 16,0 4-13-1,6-4-4-15,-6-2-3 0,6 7-5 16,-3-7-1-16,6-5-26 16,-3-1-11-16,3-7-11 0,6-6-77 15</inkml:trace>
  <inkml:trace contextRef="#ctx0" brushRef="#br0" timeOffset="160">14092 14045 164 0,'-3'0'63'0,"3"0"-34"0,0 6-32 0,0-4 13 15,0 4 2-15,0 7 2 16,0 0 6-16,0 0 4 16,3 6-12-16,3-6-2 0,0 0-3 15,3 0-3-15,3-5-1 0,-3-2 5 16,6-6 3-16,-3-6 2 15,0-2 5-15,-4-5-6 0,1 5-2 16,-6-5-3 0,0 0 0-16,-9 0-4 0,0-3 0 15,-2-5-3-15,-4 7-1 16,0-4-1-16,0 5-2 16,3 5-17-1,3 2-9-15,0-2-33 16,3 8-12-16,3 0-18 15</inkml:trace>
  <inkml:trace contextRef="#ctx0" brushRef="#br0" timeOffset="161">14431 13953 228 0,'-17'-6'88'0,"11"6"-48"0,-9 8-47 0,6-2 16 16,-3 7 7-16,-6 5 9 0,0-4 3 15,0 4 1-15,4-2-16 0,2 8-8 16,3-3-3-16,6-2-5 16,6 2 2-16,9-3-1 15,5 1-2-15,7-11-24 0,12 2-11 16,3-10-49 15,2-5-53-31,10-6 43 0</inkml:trace>
  <inkml:trace contextRef="#ctx0" brushRef="#br0" timeOffset="162">14851 13939 172 0,'0'-5'66'0,"3"5"-36"0,-3 8-26 0,0-8 22 16,0 24-5-1,0-3 3-15,0 3 2 0,0-3-14 16,0 6-2-16,3-4-3 0,0-1-3 16,0-4-3-16,-3-5-31 15,6-5-15-15,-6 0-32 16,6-3-39-1,-6-5 38-15</inkml:trace>
  <inkml:trace contextRef="#ctx0" brushRef="#br0" timeOffset="163">14911 13942 188 0,'0'-8'71'0,"12"16"-38"0,-3-3-58 0,-3 3 3 16,-4-2 15-16,4 2 10 16,0 7 18-16,0 1 9 15,-3 3-15-15,0-6-8 0,3 6-5 16,-3-4 0-16,-3-1 1 16,0-4 1-16,0-2 0 15,0-2 2-15,0-6 3 0,0 0-4 16,0-6-1-16,3 4-4 15,0-9-1-15,3-5-4 16,3 0-1-16,0 0 3 16,0 6 3-16,0-3 10 15,0 10 3-15,0 6 2 16,-3 2 1-16,0 8-2 0,0 0-1 16,-3 1-5-16,0 4 0 15,-3-5-7-15,3 1-1 16,-3-1-18-16,5-5-8 15,4-3-28 1,0-5-11-16,0 0-28 16</inkml:trace>
  <inkml:trace contextRef="#ctx0" brushRef="#br0" timeOffset="164">15208 13939 280 0,'-17'0'104'0,"11"3"-56"0,0 2-58 0,3 3 16 0,0 3-6 16,-3-3 0-1,6 10 0-15,6-4 0 16,0-1 0-16,3 0 0 0,2 0 0 16,1 6 0-16,-6-3 0 15,6 0 2-15,-6-1 3 16,-6-1 4-1,-3-1-2-15,-3 0 1 16,-3 0-5-16,-3-7 0 16,3 2-1-16,-5-6-2 15,-7-2-19-15,3-2-10 0,3-6-29 16,3-6-11 0,3 1-30-16</inkml:trace>
  <inkml:trace contextRef="#ctx0" brushRef="#br0" timeOffset="165">15286 13752 244 0,'0'5'93'0,"3"3"-50"0,6 18-52 16,-6-7 14-16,0 7-1 15,0 1 5-15,0 10 6 16,-3-3 3-16,3 1-9 15,0 2-8-15,0-6-1 0,-3-2-29 16,5-5-13 0,-5-3-47-1,0-2-40-15,0-11 46 16</inkml:trace>
  <inkml:trace contextRef="#ctx0" brushRef="#br0" timeOffset="166">15232 14019 220 0,'-6'-5'82'0,"6"-9"-44"0,6 6-40 0,0 3 14 16,0 2 16-16,3 1 9 16,3-6-8-16,3 5-5 15,3 1-13-15,3-1-10 0,-1-2-3 16,1 5-30-1,-3 0-14-15,0-6-58 16,-3 6-43 0,-6 0 59-16</inkml:trace>
  <inkml:trace contextRef="#ctx0" brushRef="#br0" timeOffset="167">15449 14066 204 0,'15'6'77'0,"-9"-1"-42"0,6-2-52 0,-6-1 9 0,3-2 3 16,-3 0 18-1,9-2 7-15,3-1-10 16,-3-2-7-16,-3-8-5 0,-3-1-6 0,-1 1-2 16,-8 0 5-16,-3 5 4 15,-5-5 2-15,-1-1-1 16,0 4 5-16,-3 7 4 15,0 1-3-15,0 2 2 32,0 5-5-32,-3 5 0 15,3 6 3-15,0 3 1 0,3-6 1 0,3 8 0 16,4-2-7-16,-4-1 0 16,6-4-1-16,6 4 2 15,-1-5-21-15,4-5-7 0,0 0-51 16,12-3-42 15,0-5 42-31</inkml:trace>
  <inkml:trace contextRef="#ctx0" brushRef="#br0" timeOffset="168">15804 13966 296 0,'-39'-5'112'0,"27"-1"-60"0,-3 12-65 16,9-6 15-16,-3 8-12 16,-3 2-1-16,1 9 10 0,-1-3 7 15,-3-3-2-15,9 5 7 0,0 6 2 16,3-3-9-16,3-2-4 16,3-3-3-16,3-3 2 15,0 0-9-15,6-8-3 0,-3 1-4 16,5-12 0-16,-2 1-7 15,-3-3 1-15,0 0 7 16,-3-2 5-16,0-4 11 16,-3 1 5-16,0-3 9 15,-3 6 5-15,0-3 4 16,0 7 3-16,0 6-12 0,0 0-5 16,0 0-2-16,3 6 0 15,0 1-3-15,0-1-1 16,3 7-1-16,3-2 1 0,6 2-15 15,0-5-5-15,0 0-33 32,-1 2-13-32,1-7-42 15</inkml:trace>
  <inkml:trace contextRef="#ctx0" brushRef="#br0" timeOffset="169">16060 13971 308 0,'-33'-5'115'0,"33"10"-62"0,-18-2-66 16,12 5 17-16,-3 2-8 15,-3 4 2-15,-3-1 5 16,3 0 3-16,1 0-2 16,-1 8-1-16,6-2 1 0,-3 0-5 15,9-1-1-15,6-2-4 16,-3-3 1-1,9-2-6-15,-3-3-1 16,11-8-4-16,1 0-3 16,-3-6 2-16,0-7 0 15,-3 0 7-15,3 0 6 16,-6-1 1-16,-3-7 1 0,-1-3 4 16,-2-2 1-1,0-3 7-15,-6-8 4 0,0-3 6 16,0 6 2-16,0-3-7 0,0 5-2 15,0 3-3-15,-3 5 1 16,3 6 3-16,0 4 3 16,-3 14 2-1,3 6-6-15,0 20-3 16,0 1-5 0,0 12-2-16,0 6 1 15,3-5 0-15,0 5-2 16,9 0-2-16,3-5-28 15,0-3-11-15,3-3-58 16,-6-15-23-16,9-12 10 16</inkml:trace>
  <inkml:trace contextRef="#ctx0" brushRef="#br0" timeOffset="170">14801 13770 236 0,'3'-10'88'0,"0"7"-48"0,2-2-16 0,-5 5 29 15,0 0-20-15,0 0-7 16,0 0-17-16,6 0-7 16,-3 5-1-16,0-2-10 0,3-3-4 15,0 0-73-15,-3-8-32 0,6 2 7 16</inkml:trace>
  <inkml:trace contextRef="#ctx0" brushRef="#br0" timeOffset="171">2417 13401 240 0,'0'0'90'0,"3"6"-70"0,-3-6-1 15,0 0-3-15,0 0-10 16,0-6-1-16,0 6 0 16,0 0 1-16,0-2-3 15,0-1 7-15,-3 0 3 0,3-2 5 16,-3 0 1-16,0-3-2 15,0 5 0-15,3-7-7 16,-3 4-2-16,0-7-2 0,-3 2-1 16,1-4-3-16,-1 1 1 15,0 6 0-15,0-5 3 16,-3 3-1-16,0-1 2 16,0 0 2-16,-3 4 5 15,0-1-4-15,-3-3 0 16,-3 6-4-16,0 2-1 15,-2 0-6-15,-4 1 1 16,-3 2 0-16,0 0 0 16,0 2 0-16,-2 1 0 15,2 0 0-15,0-3 0 16,3 5 0 0,-2 6 0-16,-1-3 0 15,0 5 0-15,0 3-3 16,3 2 2-16,-2 1 1 0,-1 2 0 0,3-3 0 31,0 9 0-31,3-3 0 0,0 2 0 16,4 3 0-16,-1 3 0 15,3 5 0 1,3-3 2-16,3 6-1 0,3 5-1 16,0-5-2-16,6-1 1 15,3 1-4-15,3-3-1 16,3 3 0-16,3 0 2 15,6-3-7-15,3-3-1 0,5-2 11 16,4-1 5-16,3-4-1 0,3-1-2 16,2-4 2-16,4 4 0 15,3-13 1-15,-1 3 2 16,1-8 1 0,0-5 3-16,-4-6 1 15,-2-2 1-15,-3-3 0 0,-4-3 2 16,-2-2-3-1,-6-3 1-15,-3-2-7 16,-3-4-3 0,-6-1-12-16,-4 4-6 15,-2-2-19-15,-3 2-5 0,3 6 8 0,0 0 3 16,0 0-48-16,3 7-22 16,0-1 51-16,0 1 24 15</inkml:trace>
  <inkml:trace contextRef="#ctx0" brushRef="#br0" timeOffset="172">2093 13780 256 0,'-6'5'96'0,"3"-5"-75"0,0 0 8 0,3 0-3 16,0 0-10-16,0 0 1 16,0 0-1-16,0 0 2 15,0 0-10-15,0 0 2 0,3 0 1 16,3 0-4-16,0-5-2 15,3 5 0-15,3-3-1 16,3 0 9-16,2-5 3 16,7 6-21-16,3-9-8 0,0 6 4 15,3-3 3-15,2 3 7 16,1-3 2-16,-6 2 5 16,-3 4 3-1,-3-4-4-15,-4 1-2 0,-2 5-2 0,-3-2 0 16,-3 2 0-16,-3 0 1 31,0-6-2-31,-3 6-2 16,0 0 1-16,-3 0-1 15,3 0 0-15,-3 0 2 0,0 0-1 16,0 0 2-16,3 8-4 16,-3-3 0-16,3 9 1 15,-3-1 0-15,0 0-3 0,0 0 0 16,0 9-1-1,0-4 3-15,0 6-9 16,0-3-3-16,0 0 7 16,0-2 2-16,0 5 12 15,3-9 5-15,-3 4-6 16,0-1-4-16,0-4-2 16,0-6-1-16,0 5-7 15,0-8 0-15,0 3-10 16,0-3-2-16,3-5-72 15,-3 0-29-15,6-5 61 0,0-8 30 16</inkml:trace>
  <inkml:trace contextRef="#ctx0" brushRef="#br0" timeOffset="173">4682 3686 164 0,'-2'0'63'0,"2"0"-49"0,0 0 5 15,0 0 0-15,0 0-5 16,0 0 2-16,0 0 2 0,0 0 3 0,0 0-11 16,0 0-1-16,2 0 1 0,4 0 0 15,3 0 2-15,3 0-2 16,6-3-1-16,6 0-1 15,6 1 2-15,5-3-3 16,10 2 1-16,0 0-3 16,2 1 2-16,-2-1 0 15,-3 0 1-15,-10 1-2 16,-5-1 1-16,-6 3-9 31,-6 0-42-31,-9 5-21 16,-9 3 33-16,-6 0 16 0</inkml:trace>
  <inkml:trace contextRef="#ctx0" brushRef="#br0" timeOffset="174">4843 3863 124 0,'0'3'49'0,"-3"-1"-38"0,0 6 21 15,0-2 9-15,0-1-5 16,-3 3-1-16,0 2-13 16,0 1-4-16,1 2-10 0,-1-2-1 0,3-1 3 15,0-2-2-15,0 0 1 16,0 0-3-16,3-3-1 16,0 1-3-16,0-4 1 15,0 1 4-15,0-3 4 16,0-3 0-16,3-2 3 15,3-3-7-15,0-2-2 16,-1-4-5-16,4-2-1 16,0 1 1-16,0-1 0 15,0-3-3-15,3 3 2 16,0 0 1-16,0 3 0 16,0 3 0-16,-3 2 2 15,3 0-1-15,0 5-1 16,-1 3 1-16,1 5 1 15,0 6 1-15,0 2 3 0,-3 0-1 16,0 6 0-16,0 0-3 16,0-1-2-16,0 1-8 15,0-1-5-15,-3 1-70 16,0-4-33-16,0 1 60 16,-3-5 28-16</inkml:trace>
  <inkml:trace contextRef="#ctx0" brushRef="#br0" timeOffset="175">4918 3987 176 0,'-3'0'68'0,"3"3"-52"0,0 2-8 16,0-5 7-16,-3 11 1 16,0 2 9-16,0 3 7 15,0 3-17-15,0 4 1 0,-3 9 0 16,3 3-4-16,0 4 1 15,3-2-4-15,3 0 0 16,0-5-3-16,3 0 1 16,6-6 0-16,3-5 3 15,2-2 1 1,4-6 1-16,0-2-2 16,0-6-1-16,-3-2-58 15,3 2 26-15,8-5-30 16,-2-3 28-16</inkml:trace>
  <inkml:trace contextRef="#ctx0" brushRef="#br0" timeOffset="176">5534 4271 196 0,'3'-6'74'0,"-3"4"-58"0,-3-1 18 0,3 3 4 0,-3 0-11 16,0 0-1-16,0-3-9 0,-3 3-2 0,-3 0-9 15,-3 6 7-15,-3-1 4 0,-3 5-1 16,0 4 1-16,-2 2-9 16,2 15-5-1,3-2 2 1,6-2 4-16,6-3-5 15,9-3-2-15,6-3-6 16,6-2-2-16,6-5-41 16,2-3-19-16,-2-3 34 15,3-5 16-15</inkml:trace>
  <inkml:trace contextRef="#ctx0" brushRef="#br0" timeOffset="177">5689 4286 296 0,'-9'-2'112'0,"3"2"-87"0,-3 2-4 0,6 1-8 16,-3 2-10-16,-3 1-2 16,-3 7 8-16,0 3 6 15,-3 2-7-15,3 3 7 0,3 1 2 16,3-1-9-16,6-3-2 15,3-2-6-15,12-3-1 32,-3-5-6-17,3-5 0-15,-3-8-2 16,0-3 1-16,0-6-4 16,-3 1 0-16,0-8 4 15,-3 8 4-15,-3-3 5 16,-3 5 4-16,0 3 9 15,0 1 3-15,0 4-8 16,-3 6-5-16,0 12-3 16,3-1-1-16,-3 4 2 15,9-2 3-15,-3 0-13 16,3-3-5-16,2 0-68 16,1-2-29-16,0-3 56 0,3-5 27 15</inkml:trace>
  <inkml:trace contextRef="#ctx0" brushRef="#br0" timeOffset="178">5834 4342 296 0,'-6'16'110'0,"6"-8"-86"0,0 18-4 0,0-15-7 15,0-1-6-15,0 4 3 0,0-4-1 16,0 1 0-16,0-6-5 16,0 0-3-16,0-2 2 0,3-3-9 15,0-5-1-15,3-6-3 16,0-2-1-16,0-3 1 16,0-2 4-16,0-1 7 15,3 3 7-15,0 0 7 16,3 3 5-16,-3 2-4 15,9 9 7 1,-3 4-4-16,0 6-6 16,-1 3-2-16,4 2-5 15,-12 3-1-15,3 3-17 16,0-4-4-16,-6 1 1 0,0-5 4 16,0-1-80-16,0-2-33 15,3-2 62-15,3-6 31 16</inkml:trace>
  <inkml:trace contextRef="#ctx0" brushRef="#br0" timeOffset="179">6132 4286 380 0,'-9'3'143'0,"3"-11"-112"0,12 0-6 0,-3 3-9 0,-3-3-13 16,0-5-2-16,3-1 0 15,3-1-1-15,-3-4 0 16,0 3-20-16,3-5-9 0,0 5-106 16</inkml:trace>
  <inkml:trace contextRef="#ctx0" brushRef="#br0" timeOffset="180">6305 4009 288 0,'6'5'107'0,"-6"-10"-83"0,3 5 4 0,-3 0-2 16,3 8-11-16,-3 10 0 15,0 14 10-15,0 10 9 16,0 11-18-16,0 3-8 0,0-3-6 15,0-6 0 1,0-7 3-16,3-3-15 0,0-8-8 16,0-3-38-16,0-4-13 15,0-7 35-15,-1-7 20 16</inkml:trace>
  <inkml:trace contextRef="#ctx0" brushRef="#br0" timeOffset="181">6221 4310 392 0,'-15'8'145'0,"15"-8"-112"0,0-3-3 15,3 6-10-15,3-6-15 16,6 1-3-16,3-1-4 16,3-5 1-16,6 3 1 15,6 0-25-15,-4-1-10 0,4-2 18 16,9-2 8-16</inkml:trace>
  <inkml:trace contextRef="#ctx0" brushRef="#br0" timeOffset="182">6704 4048 240 0,'0'6'90'0,"0"-1"-70"0,-3 19 21 0,3-8 7 15,0 13-11-15,0 10 1 16,0 4-10-16,-3 2-3 16,0-6-14-16,0-4 7 0,0-6 4 15,3-5-11-15,0-6-4 16,0-5-6-16,0 1-2 15,3-9-4-15,0-2-1 16,6-17-11 0,2-2 5-16,4-5 2 15,3 0-10-15,0 0-4 16,-3 8 13-16,3 2 7 0,-3 8 4 16,0 6 3-16,-3 5 9 15,-1 3 4-15,-2 2 6 16,-6-3 1-16,-9 4-4 15,0 4-1-15,-5-5-17 16,-4 1-5-16,-6-6-21 16,0-3-7-16,0 0-34 15,3-7-13-15,3 2 40 16,3-8 20-16</inkml:trace>
  <inkml:trace contextRef="#ctx0" brushRef="#br0" timeOffset="183">6968 4294 332 0,'3'3'123'0,"6"5"-95"0,-3-3-2 16,-3 3-5-16,3-3-13 16,0-5-2-16,3 3 8 15,3 0 5-15,-3-3-10 16,0-3 6-16,0-2 3 0,3-3-13 15,-3 3-2-15,0-6-22 16,0 0-10-16,-3 1 8 16,-6-3 4-16,-3-1-7 15,-3 4-2-15,-3-1 5 0,-3 6 2 16,-3 2 5-16,-3 6 3 16,-3 2 13-16,0 6 8 15,0 5 9-15,4 0 5 16,2 5 3-16,0 0 3 15,6-3 4-15,3 6 1 16,9 0-8-16,3 0-4 16,6-6-9-1,6-2-4-15,5-8-8 16,4-3-3-16,3-7-77 16,-3 2-35-16,0-11 54 0,-7 1 30 15</inkml:trace>
  <inkml:trace contextRef="#ctx0" brushRef="#br0" timeOffset="184">7519 4263 284 0,'-3'5'107'0,"3"-2"-83"0,0 2-5 0,0 0-8 16,0 6-3-16,0 2 5 15,-3 3 4-15,-3 8 2 16,6-6-10-16,-3-2-1 0,3 0 2 15,0 0-8-15,0-3-3 16,3-2-22-16,-3-1-8 0,0-2-81 16,0-8-38-1,0 0 76-15</inkml:trace>
  <inkml:trace contextRef="#ctx0" brushRef="#br0" timeOffset="185">7534 4106 384 0,'-9'-5'143'0,"6"10"-112"15,3-10-19-15,0 5-15 16,0 0-28-16,0 0-8 0,3 5 1 16,-3 1 0-16,0 2-47 15,0 0-19-15,3-3 52 16,3 3 26-16</inkml:trace>
  <inkml:trace contextRef="#ctx0" brushRef="#br0" timeOffset="186">7611 4278 288 0,'-3'-2'110'0,"3"10"-86"0,6 0-4 0,-3-3-9 16,-3 3 6-16,0 2 6 16</inkml:trace>
  <inkml:trace contextRef="#ctx0" brushRef="#br0" timeOffset="187">7617 4339 566 0,'0'19'34'0,"0"-3"-14"0,0-8-9 0,0 0-6 16,0-3 0-1,0-5-3-15,0 0 1 0,0-3-4 16,3-5 0-16,3-5-6 15,0 0-3-15,3-3-5 16,3-5-2-16,3 0 5 16,0 2 5-16,0 6-1 15,0 0 3-15,-3 5 5 16,2 8 4-16,4 5 5 16,-6 8 5-16,0 6 1 0,-3 2 0 0,-3 0-5 15,3 0-2-15,-3-2-4 16,0 2-3-16,0-3-31 31,3-4-13-31,0-9 22 0,3 0 12 16</inkml:trace>
  <inkml:trace contextRef="#ctx0" brushRef="#br0" timeOffset="188">5522 4845 256 0,'-18'-3'96'0,"9"8"-75"0,0-13 6 15,6 11-4-15,-6 2-9 16,-3 6 0-16,0 2-2 0,-5 0 0 15,5 6-6-15,0 2 0 0,6 0 1 16,3 3-6-16,6-5 0 16,6-1-6-16,3-5-1 15,6-5 0-15,-4-5 2 16,1-6 2-16,0-2 1 16,3-6-6-16,-3-2 0 15,3-3 1-15,-6 0 3 0,-3-5 2 31,-6 3 3-31,-3 4 10 0,0 1 4 0,-3 3-1 16,6 2-1-16,-6 8-2 16,3 0 0-16,0 10-2 15,3 6-1-15,3 3 1 16,2 4 1-16,1 1-5 16,3-3-4-16,0-2-32 15,3-3-15-15,0-6 23 16,6-4 10-16</inkml:trace>
  <inkml:trace contextRef="#ctx0" brushRef="#br0" timeOffset="189">5986 4866 280 0,'0'2'107'0,"3"6"-83"0,0 6 4 0,-6-9-2 16,3 0-8-16,0 6-1 16,0-1-1-16,0 4 0 15,0-1-8-15,0-3-1 0,0 1 0 16,0 0-3-16,0-3-1 16,0-3-1-16,0 0-2 15,3 0 3-15,-6-5 0 16,6 0-6-16,-3-5-2 15,-3-3 6-15,3-2 6 16,0-4-8-16,0-2-3 0,0 1 4 16,6-9 1-16,0 8 1 15,3 0 1-15,-3 0-2 16,3 6-1-16,3-1 1 16,0 6-1-16,0 2-16 15,3 0-4-15,-4 3-94 16,4 6-41-1,0 2 79-15</inkml:trace>
  <inkml:trace contextRef="#ctx0" brushRef="#br0" timeOffset="190">6242 4879 332 0,'-9'-3'126'0,"6"17"-98"0,3-14-5 15,0 0-9-15,3 5-13 16,0 0-1-16,3-2 2 0,0 2 3 16,3 0-2-16,0-2 7 0,0-3 5 0,0 3-5 15,3-3-3-15,0-3-13 16,0-2-6-16,0 2 14 16,-1-2 4-1,-5-11-7 1,-6 0 3-16,-6 8-15 15,0-5-4-15,-5 0 2 16,-1 2 4-16,-3 6 4 16,-3 5 2-16,0-5 3 15,0 15 1-15,3-2 1 16,-3 5 0-16,7 3 6 16,-1 0 4-16,3 5 1 15,3-2 3-15,0-3-5 16,6 2-1-16,3 1-2 15,6-3 1-15,6-3-20 16,2-5-8-16,7-3 11 16,0-8 4-16</inkml:trace>
  <inkml:trace contextRef="#ctx0" brushRef="#br0" timeOffset="191">6507 4829 300 0,'-15'-16'112'0,"3"19"-87"0,9 4-2 0,0-9-6 16,-3 10-18-16,-2 0-3 31,-4 2 8-31,-6 4 4 16,3 4-3 0,0 1 15-16,3-1 6 0,3 1-7 0,3-1-3 15,6-2-7-15,6-3-4 16,0-2 0-16,3-6-1 0,6-2-5 0,0-6 1 15,-6-2 0 1,6-3 0-16,2 0-11 0,-5-5-3 31,0 2 11-31,-3-2 6 0,-9 0 0 16,6-3-2 0,-6 0-5-16,0 8 0 0,3 0-7 15,-3 8-3-15,3 8 3 16,0 3 4-16,-3 7 4 15,3 6 2-15,0 2 1 16,0 6 2-16,-3 0 10 16,0 0 7-16,-3 2-6 15,0-5 0-15,-6-2-1 0,0-9 0 16,-3-5-9-16,0-2-1 16,-2-6-20-16,-4-5-5 15,3 0-49-15,-6-13-18 16,6 2 45-16,-3-12 23 15</inkml:trace>
  <inkml:trace contextRef="#ctx0" brushRef="#br0" timeOffset="192">6620 4842 368 0,'-3'5'140'0,"9"1"-109"0,-6 2-13 16,3 5-12-16,0 0-4 16,-3 0 4-16</inkml:trace>
  <inkml:trace contextRef="#ctx0" brushRef="#br0" timeOffset="193">6629 4927 565 0,'0'13'-3'0,"0"-3"1"0,0-2-122 16,0-2-55-1,3-1 90-15</inkml:trace>
  <inkml:trace contextRef="#ctx0" brushRef="#br0" timeOffset="194">6599 4779 356 0,'-6'-6'134'0,"15"6"-104"0,0 0-92 0,-3 0-47 0,3 0 51 31,0 0 31-31</inkml:trace>
  <inkml:trace contextRef="#ctx0" brushRef="#br0" timeOffset="195">6882 4760 360 0,'-6'-5'134'0,"3"15"-104"0,-9-10 7 0,12 3-2 16,-3 0-30-16,-3 7-6 15,-3-2-1-15,1 5 2 16,2 1 1-16,0 1-1 0,3-4 1 16,6 2-1-16,6 0 2 0,0 3-3 15,5-2 0-15,4-1 1 16,-6-3 2-16,0 1 3 16,-6 2 4-16,-3 3 9 0,-9-5 3 15,-3-3-4-15,-6-3-2 16,-3 0-12-16,-2-5-3 15,-1 0-23-15,0-2-8 16,0-4-17-16,3-2-5 0,6-2-93 31,6-4-44-31,6 1 98 0</inkml:trace>
  <inkml:trace contextRef="#ctx0" brushRef="#br0" timeOffset="196">7082 4556 316 0,'-6'-2'121'0,"3"10"-95"0,6 10-2 0,0-7-9 15,-3 10-7-15,-3 13 0 32,0-2 13-32,3 8 6 15,-3-3-13-15,0 0 12 0,0 0 6 16,0-3-16-16,0-2-6 15,3-3-45-15,0-5-18 0,3-3-80 16,-3-8-32 0,3-5 88-16</inkml:trace>
  <inkml:trace contextRef="#ctx0" brushRef="#br0" timeOffset="197">6986 4779 324 0,'0'-3'121'0,"9"3"-95"0,12-13-8 15,-12 15-11-15,3-7-3 16,0 2 5-16,6-2-1 16,0 8 3-16,2-6-6 15,1 3-36-15,-3 0-14 0,0 0 20 16,3 0 12-16</inkml:trace>
  <inkml:trace contextRef="#ctx0" brushRef="#br0" timeOffset="198">7266 4845 348 0,'-9'10'129'0,"9"-4"-100"0,6 4 0 15,-3-5-5-15,9 1-16 0,-3-1-9 16,12-2-6-1,0-3 2-15,2-11 23 0,-5 6 10 16,0-6-11-16,0 6-7 16,-6-8-15-16,0 2-7 15,-6-2-10-15,0-3-3 0,-12 0-3 16,0 3 2-16,-15 2-20 16,-3 6 11-1,-3 5 8-15,-2 8 24 16,5 3 13-16,0 2 1 15,3 5 2-15,3 1 14 16,6 2 7-16,6-3-9 16,6 1-4-16,9 2 3 15,6-2 2 1,3-1-12-16,9-2-5 0,-3-5-39 16,8-9-18-16,-2 1 25 15,3-11 13-15</inkml:trace>
  <inkml:trace contextRef="#ctx0" brushRef="#br0" timeOffset="199">7525 4792 356 0,'-9'10'132'0,"15"14"-103"0,-3-5 1 0,0-6-6 15,0 0-18-15,-3 3-6 16,3-3 8-16,0-5 7 15,0 0-8-15,0-3 3 0,-3 1 3 16,0-6-7-16,0 0-1 16,0 0-3-16,3-3-2 15,0-10 3-15,3 0 2 16,0-6-2-16,6 1 0 16,3-1 5-1,5 3-4-15,4-5-2 16,3 5-1-16,3-2-8 15,3 4 4-15,-1-2-129 16,-2 6 73-16,0-1-100 16,-3 6 91-16</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0:46:35.876"/>
    </inkml:context>
    <inkml:brush xml:id="br0">
      <inkml:brushProperty name="width" value="0.05292" units="cm"/>
      <inkml:brushProperty name="height" value="0.05292" units="cm"/>
      <inkml:brushProperty name="color" value="#FF0000"/>
    </inkml:brush>
  </inkml:definitions>
  <inkml:trace contextRef="#ctx0" brushRef="#br0">146 8424 132 0,'0'-2'52'0,"0"2"-28"0,0 0-6 0,0 0 20 16,0 0-10-16,0 0-1 16,0 5-7-16,0 3-3 31,-3 5-9-31,3 6-1 0,-6 5 3 0,6 5-4 16,3 2-1-16,0 1-2 15,6-5 0-15,-1-4-2 0,1-1-1 16,0-9 3-16,3-3 0 0,0-2-1 15,0-5 1-15,0-3-7 32,-3-3 1-32,0-7-1 0,0-6 2 15,0 0-1-15,-3 3 1 16,3 0 2-16,-7 2 0 16,1 3-3-16,0 3 2 15,0 2 3-15,3 3 1 0,0 8-1 16,0 8-2-16,3-3 3 31,3 0 0-31,-3-2 3 0,9-3 1 16,0 0 3-16,0-3 4 15,-3-5-4-15,-1 0 2 16,-2-8-1-16,0-5 3 16,-3 0-5-16,-3-3-1 15,-3 0 0-15,0 0 0 16,-6-2-2-16,0-1-1 0,-3 1-3 15,0 2-2-15,-3 2-4 16,0 4 0-16,0-1-20 16,3 3-7-16,3 3-15 15,0 0-6-15,12-1-120 32,0 4 61-32</inkml:trace>
  <inkml:trace contextRef="#ctx0" brushRef="#br0" timeOffset="1">518 8430 176 0,'-3'2'66'0,"6"4"-36"0,3 7-22 0,-3-3 16 16,0 4 3-1,0 4 4-15,2 1-11 0,-2 5-2 0,0-3-10 16,3 3-3-16,-3-3-1 0,0-5 0 15,0-3 0-15,-3-5 0 32,0 0 0-32,0-8 2 0,0 2 1 0,-3-7-3 15,0-6-1-15,0-2-1 16,0 0-2-16,3-3 1 16,0 0-1-16,3-2-3 15,0-1 0-15,6 3-1 16,0 3 0-16,3 0 0 0,0 2 3 31,0 6-18-31,0 0-7 16,0 2-13-16,0 3-3 15,0 0-55-15</inkml:trace>
  <inkml:trace contextRef="#ctx0" brushRef="#br0" timeOffset="2">750 8496 204 0,'-12'5'77'0,"9"0"-42"0,-3 9-30 0,3-6 19 16,0 2-4-16,0 1 0 16,0 7-4-16,3 6-2 0,0 0-8 15,6-3-4-15,0-2-1 0,3-4 1 16,3-1 3-16,0-4 0 15,6-4 2-15,-1-4-2 16,1-4 2-16,0-4-2 0,-3-7 2 16,-3 2 0-1,-3-7 1 1,-3 2 0-16,-3 0 2 16,-3-2-3-16,-6-1 1 15,-3 3-7-15,-3 0-1 0,0 3-5 0,3 3 1 16,0 2-29-16,0 0-11 15,0 2-28-15,3 4-10 32,3-1-16-32</inkml:trace>
  <inkml:trace contextRef="#ctx0" brushRef="#br0" timeOffset="3">905 8480 152 0,'3'8'57'0,"5"2"-30"16,-2 9-18-16,0-8 14 0,-3-1 2 16,0 9 4-16,-3 2-4 15,3 0-3-15,-3-2-12 16,0-4-4-16,0-1 0 0,0-4-3 16,-3-2-2-16,3-3 0 15,-3-2 1-15,0-6-1 16,0-4 2-16,3-9-4 0,0 0-2 15,0-3-3-15,3 1 1 16,0-1 3-16,3 3 3 16,0 0 2-16,3 3 1 0,3 3 2 15,0 2 1-15,3 5 1 16,6 3 2-16,-3 5 1 16,-4 3 3-16,1 3-3 0,-3-1-1 15,0 9-6-15,-3 5-1 16,-3-3-1-16,0 0 1 15,-3-2-4-15,0-1 0 16,0-2-21-16,0-5-8 16,0-3-14-16,0 0-3 31,3-6-16-31,0-2-47 16,3-2 19-1</inkml:trace>
  <inkml:trace contextRef="#ctx0" brushRef="#br0" timeOffset="4">1387 8475 212 0,'-3'-11'82'0,"0"8"-44"0,0-2-29 0,3 5 22 16,-3 0-6-16,-3 0 3 0,-6 5-12 16,-3 1-2-16,0 4-8 15,-3 4-6-15,4 1-1 0,-1 1 1 16,3 8 2-16,3 5-3 31,3-2-2-31,3-4 2 0,3-1 2 16,3-9 0-16,6 0-1 15,0-5 1-15,6-5-1 16,-4-3 0-16,1-3 0 16,3-8-3-16,-3-4 2 15,-3-4 3-15,-3 1 1 16,-3-1-4-16,0 1 1 0,-3 2 0 15,0 0 0-15,0 3 0 16,0 2 0-16,0 3-3 16,3 3 2-16,-3 5-4 15,6 8 1-15,3 5 2 16,0 13 1-16,3 6 1 16,0 2 0-16,-3 4 11 0,-1-1 7 15,-2-3 0-15,-6-2 1 16,-3-3-1-16,-5-3-2 15,-4 1-6-15,-9-6-4 0,-6-3-6 16,0-2 0-16,-6-5-22 16,1-6-10-16,2-5-37 31,0-2-16-31,0 2-35 16</inkml:trace>
  <inkml:trace contextRef="#ctx0" brushRef="#br0" timeOffset="5">113 9083 188 0,'0'-16'71'0,"-6"14"-38"0,-3-1-21 0,6 3 19 0,-3 0-10 15,0 3-1-15,-3 5-10 0,-3 0-2 16,0 2-4-16,0 3-5 0,0 9 0 16,1-1 1-16,2 3 0 15,3 5-3-15,6-6 2 16,3 1 1-16,3-5 0 15,0-3 0 1,3-3 0-16,-1-8 2 16,1 3 1-16,0-8-1 15,3-8 1-15,0-5 0 16,-3 0 3-16,3-3-5 16,-3-3-1-16,0 1 0 15,-3-1 2-15,0 6-1 16,-3-3 2-16,-3 3 2 0,3 2 4 15,0 6-2-15,0 0-2 0,-3 5-2 16,3 5-3 0,-3 3 5-16,3 5 1 0,3 3-2 15,-1 3-3-15,1 2 0 16,0-3 1-16,0 1-3 16,0-3 0-1,0-3-6-15,0-2 0 16,3-4-28-1,0-1-9-15,-3-6-38 16,6 0-48-16,-9-11 39 16</inkml:trace>
  <inkml:trace contextRef="#ctx0" brushRef="#br0" timeOffset="6">229 8914 184 0,'-3'-11'68'0,"3"9"-36"0,0 2-31 0,0 0 14 16,3 5 3 0,0 3 6-16,3 5 4 0,0 6 3 15,0 7-16-15,0 11-2 0,0 0-2 0,0 0-4 16,3 0 1 0,-7 0-7-16,4-5-1 0,0-3 0 15,0-5 2-15,-3-6-25 16,0-4-10-16,0-4-18 31,0-7-9-31,0-3-36 16</inkml:trace>
  <inkml:trace contextRef="#ctx0" brushRef="#br0" timeOffset="7">405 8861 172 0,'-12'-3'66'0,"24"3"-36"0,-7 0-24 16,-2 6 15-16,0 2 2 15,0 5 6-15,0 5-3 16,0 9 2-16,0 7-16 16,0 3-2-16,0 0-3 15,0 0-1-15,0-2-1 16,3-1-3-16,0-7 1 0,0 2-7 15,-3-8 1 1,0-3-32-16,0-4-14 0,0-4-48 16,3-13-34-1,0-2 56-15</inkml:trace>
  <inkml:trace contextRef="#ctx0" brushRef="#br0" timeOffset="8">547 9120 172 0,'-6'13'66'0,"-2"3"-36"0,5 6-15 0,3-12 18 0,0 3-1 15,0 6 3-15,0 2-13 16,3-2-5-16,5-4-10 16,4 1-3-16,0-5 2 0,3-6-1 15,0 3 2-15,0-8 2 16,0-8 2-16,0 0-5 0,-3-8-2 31,-4 0 0-31,-2-2 2 16,-3-1-3-16,-6-2 0 15,0 8-1-15,-2-5-2 0,-7-4 1 16,3 6-1-16,-6 3-3 16,0 8-39-1,3 5-20 1,3 0-10-16,3 3-35 15</inkml:trace>
  <inkml:trace contextRef="#ctx0" brushRef="#br0" timeOffset="9">881 9099 192 0,'-6'-8'74'0,"6"8"-40"0,-3 0-24 16,-3-2 17-16,-3 4 0 15,-3 6 3-15,0-5-10 16,0-1-2-16,-3 6-10 0,0 0-7 0,1 3-2 0,2-1 1 16,0 4 0-1,6-1-3-15,3 8 2 16,3 0-1-16,6 0 0 0,3-2-5 15,3-3 0-15,5-6-17 16,7-2-7-16,0-5-25 16,0-3-12-16,0-3-15 15</inkml:trace>
  <inkml:trace contextRef="#ctx0" brushRef="#br0" timeOffset="10">1027 9102 228 0,'-18'-3'88'0,"18"0"-48"0,-12 11-36 16,9-2 19-16,-6 2-4 15,0 2 3-15,-3 1-1 16,0 5-1-16,0 0-10 16,3 7-6-16,3-1-3 0,6-1-4 15,0-3 0-15,6-2 2 16,3-3 0-16,3-2-2 0,0-6 0 0,6-5-5 15,-3-2-2-15,3-9-2 16,0-2 2-16,-4-1 4 16,-2 1 3-16,-3 0 4 15,-3 0 2-15,-3 0 3 16,0-1 3-16,0 4-2 31,-3-1 1-31,0 6-3 0,0 5 0 16,0 0-3-16,3 10-2 15,0 1 1-15,3 2-1 16,0 11 0-16,0-5 2 16,0-1-3-16,3-2-2 15,0-3-14-15,0-5-4 16,3 3-22-16,0-9-10 0,-1-2-52 16</inkml:trace>
  <inkml:trace contextRef="#ctx0" brushRef="#br0" timeOffset="11">1235 8922 204 0,'-6'-8'77'16,"6"8"-42"-16,3 0-41 0,0 3 12 0,0 4 9 16,-3 7 7-16,3 2 7 15,0 7 2-15,0 9-16 16,0 0-2-16,0 0-2 0,-3-1-6 31,0 4-1-31,0-3-4 0,0-3-1 16,0-6-19-16,0-4-7 15,0-6-41-15,0-2-17 16</inkml:trace>
  <inkml:trace contextRef="#ctx0" brushRef="#br0" timeOffset="12">1122 9059 224 0,'-6'-2'85'0,"9"-9"-46"0,0 19-30 16,-3-8 19-1,6 3 6-15,3-1 3 16,6-4-11-16,2 4-3 15,4-7-13-15,3 2-4 0,6 3-2 16,-3-2-9-16,2-1-4 16,1 1-20-16,-6-1-6 0,-6 6-37 15,-3-6-14-15,-6 6-17 16</inkml:trace>
  <inkml:trace contextRef="#ctx0" brushRef="#br0" timeOffset="13">1381 9126 212 0,'0'5'82'0,"0"0"-44"0,0 6-31 0,3-3 20 0,-3 5-3 15,0 3 3 1,0 2-15-16,0-2-7 0,0 3-3 16,3-3-7-16,-3-3-1 0,0-3-35 15,0-2-15-15,3-5-48 16</inkml:trace>
  <inkml:trace contextRef="#ctx0" brushRef="#br0" timeOffset="14">1372 8951 264 0,'0'-5'99'0,"0"2"-54"0,3 3-50 16,0 0 15-16,3 0-13 16,0 3 0-16,3-1-10 15,0 4-2-15,3-1-54 16,-1 0-24-16,-2 3 8 0,6-3 7 16</inkml:trace>
  <inkml:trace contextRef="#ctx0" brushRef="#br0" timeOffset="15">1542 9131 208 0,'-6'5'77'0,"6"3"-42"0,-12 3-32 0,9-3 15 15,0 2 4-15,0 6 6 16,0 3-6-16,3 2-1 16,6-3-12-16,0 1-3 0,0-3-2 15,3-3 0-15,2-3 0 16,1-4 0-16,3-4 2 31,3-4-3-31,-3-1-2 0,0-7 0 16,-3-6 1-16,0 0 1 15,-6 0 1-15,-3-3-2 16,-3 4-2-16,-3-1 1 16,-3 2-1-16,-3-4 2 15,-3 7 1-15,0 3-4 16,0 3 1-16,0 2-18 0,3 1-5 15,-3-1-42-15,9 3-112 32,3 0 59-32</inkml:trace>
  <inkml:trace contextRef="#ctx0" brushRef="#br0" timeOffset="16">1702 9152 220 0,'6'19'85'0,"0"-6"-46"0,0 5-37 0,-3-4 19 16,0 4 0-16,3-2 2 15,0-3-8-15,-6 0-2 16,3-2-7-16,0-3-4 0,0-3 1 0,-6 3 0 16,3-8 1-16,0 0 2 15,3-8 3-15,6 0-6 16,0-8-2-1,0-2-14-15,0-6-7 16,3 6 4-16,-1-1 4 16,4 3 7-16,0 0 3 15,0 11 6-15,3 5 2 0,0 5 6 16,0 3 5-16,0 8 2 16,-4-3 3-16,-2 11-10 15,0-5-2-15,-3-4-13 16,-3-1-3-16,0-4-35 15,0-2-15-15,0 0-70 16</inkml:trace>
  <inkml:trace contextRef="#ctx0" brushRef="#br0" timeOffset="17">1059 9202 124 0,'0'-2'46'0,"9"-4"-24"0,-15-2-10 0,12 6 16 16,-6-4-7-16,-3-4-2 31,0 2 0-31,0 0 2 0,0 0-11 16,-6-3 3-16,3 4 1 0,1 1-1 15,-1 1 0-15,0 2-12 16,0 1-3-16,0 2-12 16,0 0-4-16,3 0-64 15,0 2-43 1,0-2 47-16</inkml:trace>
  <inkml:trace contextRef="#ctx0" brushRef="#br0" timeOffset="18">601 9581 132 0,'-3'-3'49'16,"0"3"-26"-16,-12-3-3 0,12 3 21 0,0 0-2 16,-3 3-1-16,-3 0-8 15,0 2-4-15,-3 0-14 31,-5 3-5-31,5 0-1 0,0 0-3 0,3 0-2 16,3 0-3-16,3 2 1 16,6-2 1-16,3 0 0 15,6 0-3-15,6 6 0 16,8-4 2-16,-5 3 2 16,0 1 6-1,-3-4 4-15,-3 1 5 0,-3-3 4 0,-6 0 3 16,-3 0 3-16,-6-1-8 15,-6 1-3-15,-6-2-6 16,-3-4-1-16,-3 1-5 16,0-3-2-16,-2-3-11 15,5 1-6-15,3-4-19 16,3 6-7 0,3-5-22-16,6 2-10 15,3-4-37 1</inkml:trace>
  <inkml:trace contextRef="#ctx0" brushRef="#br0" timeOffset="19">729 9618 180 0,'3'8'68'0,"0"-3"-36"0,0 11-20 0,0-8 21 15,0 2 1-15,0 11 4 16,0-5-15-16,0 0-3 0,0 0-12 16,0 0-7-16,-3-3-4 0,0 0-7 15,0-2-4-15,0-3-36 16,0-3-15-16,0-5-38 16</inkml:trace>
  <inkml:trace contextRef="#ctx0" brushRef="#br0" timeOffset="20">705 9538 256 0,'-9'-21'96'0,"9"21"-52"0,0 0-51 15,0 0 16-15,0 0-10 0,6 0-2 16,0 0-1-16,3 0 0 15,0 0 3-15,0 0-42 0,0 0-16 16,0 8-34 0</inkml:trace>
  <inkml:trace contextRef="#ctx0" brushRef="#br0" timeOffset="21">902 9581 236 0,'-9'5'90'0,"9"-2"-48"15,-3-1-34-15,3-2 24 0,0 0-9 16,3 3 1-16,3-3-7 15,3 0-2-15,2 0-9 16,4 0-4-16,3 0 1 0,3-3-4 0,3 3 0 16,0-2 1-16,-4 2 0 15,1 0-7-15,-3 0 0 16,-3 0 1-16,0 0 3 16,-3 2 0-16,-3 1 1 15,-3 5 4-15,-6-3 3 31,-3 3-4-31,-3 0-1 0,0 0-5 16,-6 5 1-16,0 3 2 16,-6 3 3-16,0 2 0 15,0-3-1-15,4-2-2 16,2-3-1-16,3 1 4 16,0-4 1-16,6 1-3 15,0-3-1-15,6 2 1 0,3-7 2 16,9 5 0-16,3-6-1 0,-1 1 1 15,1-3-1-15,0 0-3 16,-3 0 2-16,0 0-6 16,-3 0-3-16,0 0-14 15,-3 0-7-15,-3-3-26 16,0 1-9 0,-3-1-25-1</inkml:trace>
  <inkml:trace contextRef="#ctx0" brushRef="#br0" timeOffset="22">946 9673 220 0,'-12'-2'85'0,"12"2"-46"0,0 5-30 15,3-2 19-15,0 2-3 16,3 3 2-16,0-8-6 0,6 0-1 0,6 8-11 16,6-6-5-16,0 1-1 0,2-3-2 15,1 0 2-15,0-3-24 16,0-2-8-16,-3 0-41 16,-4-1-18-16,1 4-13 15</inkml:trace>
  <inkml:trace contextRef="#ctx0" brushRef="#br0" timeOffset="23">1336 9665 188 0,'-6'0'71'0,"6"6"-38"0,-3-4-23 15,3-2 17-15,-3 3 7 16,6 0 3 0</inkml:trace>
  <inkml:trace contextRef="#ctx0" brushRef="#br0" timeOffset="24">1336 9692 446 0,'9'5'23'0,"3"3"-7"16,0-3-11-16,0 1-2 0,6-4 1 15,-3-2 2-15,5-5 1 16,4-3-3 0,-6-5-1-1,-3 7-1-15,0-1 1 0,-3-1-4 0,-3-3-2 16,-3 0-1-16,-9 1 0 16,0-3-2-16,-6 5 1 15,-3-3-4-15,-3 6 1 16,0 2 2-16,-3-2 3 15,0 10 0-15,-2-2 1 16,-4 2 0-16,-3 6-2 0,3 10 3 16,3 3 2-16,-3-3 2 15,10 0 3-15,2 0 1 16,6 0 1-16,6 0-2 16,9 1 1-16,6-4-2 15,5-5 2-15,10-2-4 16,6-8-2-1,3-6-20-15,-1-2-8 0,4-6-46 16,-3 6-17-16,-7-11-18 16</inkml:trace>
  <inkml:trace contextRef="#ctx0" brushRef="#br0" timeOffset="25">747 2728 16 0,'-12'0'8'0,"9"3"-4"0,-3-1-3 0,6-2 5 16,-3 0 30-16,0 0 13 15,0 0 0-15,0 0-2 32,0 0-7-32,0-2-2 0,0 2-13 15,0 0-5-15,0 0-11 16,3 0-6-16,0 0-2 0,0 0 5 16,6 0 4-16,3 0 3 15,3 2 5-15,6 1-8 16,6 0-3-16,8-1-2 15,4 1 1-15,9-1-3 0,5-2 0 16,10 0 1-16,2 0 2 16,10 3-1-16,2-3 2 15,4 0-4-15,5-3-2 16,0 1 0-16,1-3 1 16,-4-1 1-16,0 1 1 15,-5 0 4 1,-4-3 3-16,-5 2-2 0,-7 1 0 15,-2 0 1-15,-4 0 1 16,-2-1-5-16,-6 4-2 16,-7-1-2-16,-5 0-2 15,-3 1 1-15,-6 2-1 16,-3 0 0 0,-7 0 0-16,-2 0-5 0,0 0-1 0,-3 0-30 15,-3 0-12-15,0 2-87 16</inkml:trace>
  <inkml:trace contextRef="#ctx0" brushRef="#br0" timeOffset="26">1384 2844 104 0,'0'-18'41'0,"0"23"-22"0,0-2 0 0,0 5 18 16,0-3-7-16,-3 3 0 15,0 0-4 1,0 2-1-16,-3 4-14 16,0 2 0-16,0-1 2 0,-3-1-1 0,0-1 1 15,0 0-7-15,3-2-4 16,-3 2 3-16,6-2 1 16,-3-4-2-16,0 1-3 15,6-2 2 1,0-1-2-16,0-5-1 0,0-3 1 15,6 1-1-15,0-4-5 16,0 1 1-16,3-5-7 16,0-4-1-16,0 1 2 15,0 0 4-15,0 0 3 16,0-1 2-16,0 1 1 16,0 3 2-16,0-4 3 15,-3 9 0 1,0 2 0-16,0 3 1 15,-1 3 1-15,1 2 1 16,0 3 2-16,0 3-3 0,0-1 1 16,0 1-5-16,0 0-2 15,3-1 0 1,0-2 1-16,0 0-3 16,-3-3-2-16,6-2-9 0,-3 0-5 15,-3-1-18-15,0-2-5 16,0 0-30-1,-6 0-43-15,0 0 29 16</inkml:trace>
  <inkml:trace contextRef="#ctx0" brushRef="#br0" timeOffset="27">1417 2958 96 0,'-3'3'38'0,"3"-6"-20"0,0 6-6 0,0-3 13 15,0 0 0-15,0 0 2 0,0 0-4 16,0 5-2-16,0 3-11 15,0 0 7-15,0 10 12 0,0 1-5 16,-3 5-3-16,0 0-3 16,0 2-8-16,0 1-2 15,3 7-2-15,0-5-1 16,0 8-3-16,0-8-2 16,6-5 1-16,0-3-1 0,0-2 2 15,5-3 1 1,4-3-4-16,3 0-1 15,3-5 3-15,0 0 1 16,3-5-3-16,-1-3-1 16,1 0-6-16,-3 0 0 0,0 5-18 31,-3-5-8-31,-3 0-22 0,-3 0-7 16,-3 2-20-1</inkml:trace>
  <inkml:trace contextRef="#ctx0" brushRef="#br0" timeOffset="28">1803 3260 108 0,'0'13'44'0,"-2"5"-24"0,2 6-2 16,0-10 18-16,0-4-7 15,0 3 0-15,0 3-14 16,0 0-6-16,2 0-6 0,1 2-3 0,3-4 1 15,0-1-1-15,0-2 0 16,0-1 0-16,0-5 2 16,0-2-10-16,0-6-2 15,0 1 3-15,0-4 1 16,0 4 1-16,0-3 1 0,0-3 5 16,0 2 3-16,-3 1-3 15,0 2-1-15,0 1 4 0,-3 2 2 31,6 5 4-31,-3 0 1 16,3 6-5-16,0 2-2 0,6 0 0 16,-4-2 2-16,7 0-3 31,0-4 5-31,-3-1 4 0,0-4 3 16,3-2 3-16,0-8-8 15,-3-5-1-15,0 3-1 16,-3-4 0-16,-3-1-2 15,-1-1-1-15,-5 0-1 16,-3 3 2-16,1-3-1 16,-4 5 0-16,-3 1-8 0,3 2-2 15,0 2-16-15,0 1-4 16,3 0-22-16,0 2-8 16,0 3-42-1</inkml:trace>
  <inkml:trace contextRef="#ctx0" brushRef="#br0" timeOffset="29">2137 3339 96 0,'0'5'35'0,"3"-5"-18"0,0 6-5 15,0 2 13-15,0 0 0 16,0 2 2-16,0 3-6 16,0 1-3-16,0 1-10 15,0 1-3-15,-3-2-1 0,3 1-2 16,-3-1-2-16,0-4 1 16,0-2 1-16,0 0-1 0,0-3-1 15,0 1-2-15,0-4-1 31,-3-2 2-31,0-13-5 16,3 0 2-16,0 0 0 0,0-1-1 16,3 1 4-16,0 0 2 15,6-3 2 1,-1 3 3-16,4 2-1 16,0 1 0-16,3 2-1 15,-3 3 0-15,3 2-2 16,-3-2-6-16,-3 5-2 15,0 2-24-15,0 4-10 16,-3-4-32 0</inkml:trace>
  <inkml:trace contextRef="#ctx0" brushRef="#br0" timeOffset="30">2354 3405 112 0,'0'16'44'0,"0"-8"-24"0,0 5-13 0,0-2 15 15,3-1-11-15,0 4-1 0,-3-4-11 16,0 1-1-16,3-3-60 15,-3-3-25-15</inkml:trace>
  <inkml:trace contextRef="#ctx0" brushRef="#br0" timeOffset="31">2315 3186 236 0,'-8'-3'88'0,"11"3"-48"0,-1-3-49 0,-2 3 14 16,3 0-16-16,0 0-3 0,0-2-28 31,3-1-13-31,0-2-24 0,0-1-11 16</inkml:trace>
  <inkml:trace contextRef="#ctx0" brushRef="#br0" timeOffset="32">2438 3114 116 0,'11'3'46'0,"-11"0"-24"0,3 4-17 0,0 1 11 0,0 3 2 0,0 2 1 15,0 6 7-15,3 15 4 16,-3 3-16-16,0 0-1 0,0-2-2 16,-3 2-4-16,3 0-2 15,0-6-2-15,0-1-3 16,0-7-6-16,-3-1-1 31,0-7-41-31,0-1-16 0,0-4-16 16</inkml:trace>
  <inkml:trace contextRef="#ctx0" brushRef="#br0" timeOffset="33">2357 3326 180 0,'-3'-3'68'0,"6"1"-36"0,0-1-26 0,-3 3 15 16,6 3 2-16,0-1 3 0,6 4-7 16,3-1-4-16,0 0-8 15,6 0-7-15,-1-2-1 0,4-3-10 0,0 3-5 31,0-3-25-31,-3 0-11 16,-4 2-37-16</inkml:trace>
  <inkml:trace contextRef="#ctx0" brushRef="#br0" timeOffset="34">2601 3392 152 0,'-3'5'57'0,"6"1"-30"0,3-1-18 15,0 0 14-15,0 0 0 16,6 3 3-16,3-2-8 16,0-1 0-16,0-2-11 0,0-3-2 0,-1 0-1 15,-2-3 2-15,0 0 1 16,-3 1-3-16,0-4-1 16,-3 1 1-16,-3-3 0 15,-3 0 0 1,0 0-2-16,-6 0-2 15,0 3 1 1,-3-3-1-16,-6 6-5 16,-3 2-1-16,1 2 0 0,-1 3 4 15,3 1 1-15,0 4 1 0,3 1-3 16,3 5 2-16,0 2 3 16,6-2 1-16,3 0-1 0,3 0-2 31,3 0-2-31,6-6 1 0,6 1-15 15,3-3-4-15,3-3-34 16,-1-5-13-16,1-2-14 16</inkml:trace>
  <inkml:trace contextRef="#ctx0" brushRef="#br0" timeOffset="35">2944 3374 184 0,'-6'-8'71'0,"3"10"-38"0,0-4-23 0,3 2 20 16,-3 0-1-16,0 2 3 0,-6 1-9 0,0 0-3 31,3-1-19-31,0 6-1 0,0 3-1 16,12-1-2-16,0 6 2 15,0 5 1 1,3-2 0-16,-3-3 6 0,0 0 6 15,0-1 5-15,-6-1 2 16,0-1-2-16,-3-3 0 16,-3 1-7-16,-6-3-4 15,-3-3-8-15,-3-5-3 0,3-2-18 16,3-1-8-16,0 0-19 16,3-2-8-16,3 0-57 15</inkml:trace>
  <inkml:trace contextRef="#ctx0" brushRef="#br0" timeOffset="36">3497 3090 168 0,'-3'14'66'0,"3"2"-36"0,-3 13-18 15,3-14 21-15,0 4-6 16,0 18 1-16,0-3-9 16,0 1-1-16,3-1-11 0,0 6-2 0,0-6-1 15,0-5-5-15,-3-2 1 16,0-3-31-16,0-6-12 0,0-2-60 16,0-3-28-1,-3-5 66-15</inkml:trace>
  <inkml:trace contextRef="#ctx0" brushRef="#br0" timeOffset="37">3372 3360 216 0,'-6'0'82'0,"6"3"-44"0,3-6-44 0,-3 3 12 15,6-2 2-15,0 2 5 16,6-6 2-16,3 1 1 0,3 2-8 16,3-2-3-16,5-5 1 0,4-1-16 0,0 3-6 15,-3 3-25-15,-1-1-9 16,-2 4-20 0</inkml:trace>
  <inkml:trace contextRef="#ctx0" brushRef="#br0" timeOffset="38">3685 3405 188 0,'-15'16'71'0,"15"0"-38"0,0 5-34 16,3-13 15-16,0 3-1 15,6-1 2-15,0 1 3 16,3-3 3-16,5-3-11 31,4-2 1-31,0-9 2 0,0 1 4 0,0-11 2 16,-3 0-2-16,-7 1 2 15,-2-1 5-15,-9 0 2 16,-6 0 0-16,-5 0 1 16,-7 0-13-16,-6 6-3 0,0-6-16 15,0 2-4-15,3 4-34 16,4 2-14-16,2 8-94 16</inkml:trace>
  <inkml:trace contextRef="#ctx0" brushRef="#br0" timeOffset="39">4447 3082 172 0,'-3'0'66'0,"3"0"-36"0,0 8-26 0,0 0 15 15,-3 8-5-15,0 5 2 16,0 11 0-16,0 8 2 15,-3 0-10-15,3-3 0 0,-3-3-1 16,3 0-3-16,0 1-1 0,0-6-3 16,0-5-1-16,0-6-10 15,0-2-5-15,0-5-10 16,3-1-1-16,-3-2-6 16,0-3 1-16,0-2-16 15</inkml:trace>
  <inkml:trace contextRef="#ctx0" brushRef="#br0" timeOffset="40">4363 3104 148 0,'-3'-11'57'0,"6"8"-30"0,0 1-18 16,-3 2 16-16,0 0-3 0,3 0 1 15,0 0-6-15,3 2-2 16,0 1-9-16,3 5 3 0,0 5 3 0,0 8-2 16,6 3 0-16,3 16 0 15,0 0 4-15,-1-3-6 16,-2 0 0-16,0 0-2 15,0-3 1-15,0-5-2 16,-3-5 0-16,0-5-1 16,0-4 2-1,0-1-3-15,-3-4-2 16,-1-4 0-16,1-4 1 16,0 1-1-16,0-6 2 0,3-5-2 15,-6 3 2-15,3-6 0 16,0 1 1-16,-3-3 2 15,0-1 1-15,0-2 1 16,3-13 2-16,-3-5-3 0,0 0 1 16,-3-1-5-16,0 1 0 15,0-1-1-15,0 4-2 16,-3 7 1-16,0 5-1 16,-3 3-22-1,3-2-28-15,0 5-14 16</inkml:trace>
  <inkml:trace contextRef="#ctx0" brushRef="#br0" timeOffset="41">5188 3347 148 0,'-3'-5'57'0,"3"5"-30"0,0 2-16 0,0-2 15 0,0 0 1 15,0 0 1-15,0 3-4 16,0 2-1-16,0 1-12 0,0 4 9 0,0-2 6 16,0 3-3-16,0 10-1 15,0-3-8-15,0 4-1 16,0-4-6-16,0-2-2 15,0 0-2-15,0-6 0 16,0 1-20-16,3-3-8 0,-3-3-34 31,0-5-14-31</inkml:trace>
  <inkml:trace contextRef="#ctx0" brushRef="#br0" timeOffset="42">5140 3217 260 0,'-3'0'99'0,"-12"0"-54"0,24 0-48 16,-9 0 19-16,0 0-12 16,0 0-2-16,3 3-6 15,0 0 0 1,6 7-42-16,0-10-17 15,0 11-39 1</inkml:trace>
  <inkml:trace contextRef="#ctx0" brushRef="#br0" timeOffset="43">5221 3342 184 0,'0'21'71'0,"3"-13"-38"0,3 2-25 15,-4-2 18-15,1 0-2 0,0 3 3 16</inkml:trace>
  <inkml:trace contextRef="#ctx0" brushRef="#br0" timeOffset="44">5241 3434 433 0,'0'11'28'0,"0"2"-16"16,0-2-9-16,0-1 1 15,0-10 2-15,0 0 0 0,0 0 1 16,0-5-6 0,0-3-3-16,3 0-6 15,6-8-9 1,-3 0 2-16,3 1 6 15,3 1 5-15,0 4 1 16,0 2-1-16,0 3 5 16,0 2 1-16,3 3 4 0,-3 5 3 15,2 6 0-15,-2 2 0 16,0 3 1-16,-3 2 1 0,0 1-3 16,-3-3 0-1,-3 0-5-15,0 0 0 0,0-3-3 16,0-3-1-16,-3-2-15 15,3-2-6-15,-3-6-20 16,3 0-6-16,3-3-24 0,0-10-9 16,0-8-5-1</inkml:trace>
  <inkml:trace contextRef="#ctx0" brushRef="#br0" timeOffset="45">5533 3104 240 0,'-6'0'90'0,"9"2"-48"0,-3 1-40 15,0 2 19-15,3 6 2 16,-3 7 6-16,3 3-7 16,0 14-3-16,-3 5-11 15,3-3-1-15,0-3 0 0,-3 3-6 0,3-5-2 16,-3 0 0-16,0-6 0 0,3-5-15 15,-3-2-4-15,-3-6-25 16,3-2-12 0,0-4-29-1,-3-1-42-15,0-9 38 0</inkml:trace>
  <inkml:trace contextRef="#ctx0" brushRef="#br0" timeOffset="46">5375 3331 260 0,'9'-2'99'0,"-3"2"-54"0,12-6-39 0,-9 6 20 0,3 0-8 16,3 0 2-16,3-8-9 16,6 3-4-16,2 8-4 15,4-9-7-15,-3 4-2 0,0-1-30 16,-4 0-12-16,1-7-30 15,-3-1-14-15,-6 1 6 16</inkml:trace>
  <inkml:trace contextRef="#ctx0" brushRef="#br0" timeOffset="47">5804 3077 176 0,'0'-2'66'0,"3"2"-36"0,0 5-13 0,0 0 22 15,0 3 0-15,3 5 1 16,0 3-6-16,0 3-1 16,-3 2-19-16,0 5-6 0,-3 9-3 15,0-11-3-15,0-3-2 0,-3-3-6 16,0-2-4-16,6-3-27 15,-3-5-14-15,0 0-22 16,0-3-7 0,3-7-8-1</inkml:trace>
  <inkml:trace contextRef="#ctx0" brushRef="#br0" timeOffset="48">5977 3133 268 0,'0'-6'101'0,"-3"12"-54"0,3-4-44 16,-3 1 21-16,0 2-3 16,-6 3 4-16,-3 0-11 15,0 3-3-15,-9-1-7 0,-3 1-7 0,3 0-1 16,1 2-25-16,-1-5-10 16,0 2-33-16,0-7-12 15,3-3-18 1</inkml:trace>
  <inkml:trace contextRef="#ctx0" brushRef="#br0" timeOffset="49">5721 3138 212 0,'6'3'82'0,"-6"-3"-44"0,26 18-33 16,-14-10 17-16,0 3-1 15,6 2 2-15,3 3-8 16,3 2-4-1,0 1-6-15,-1-1-6 0,4-7-2 16,-3 0-36-16,9-11-16 16,-1-14-52-16</inkml:trace>
  <inkml:trace contextRef="#ctx0" brushRef="#br0" timeOffset="50">6233 3331 244 0,'-9'-5'90'0,"9"8"-48"0,0-3-38 0,0 0 19 15,0 0-7-15,6 2 1 32,0 1-5-32,3-3 0 0,11-3-7 15,1 3-3-15,3 0-1 0,3 0-6 0,0 0 1 32,-1-5-18-32,1 5-8 0,0 3-22 15,-3-3-9-15,-3-8-37 16</inkml:trace>
  <inkml:trace contextRef="#ctx0" brushRef="#br0" timeOffset="51">6242 3442 228 0,'-15'3'85'0,"18"0"-46"0,0-3-48 16,0 8 14-16,3-11-5 15,8 6 2-15,7-3-1 16,6 0 2-16,6 0-2 0,5-3-9 0,4 0-3 31,0-2-54-15,0 0-54-16,-1-3 32 16</inkml:trace>
  <inkml:trace contextRef="#ctx0" brushRef="#br0" timeOffset="52">7111 3114 192 0,'-15'-8'74'0,"9"8"-40"0,-6-5-11 0,6 5 26 16,-3 0-3 0,-3 0 0-16,-6 0-12 0,-3 3-4 15,-2-1-17-15,2 4-6 0,0 2-2 16,3-1-6-16,3 4-1 15,6 2-4-15,6 3 1 16,6 8 1-16,6 8 2 16,12-1-6-16,3 1-2 15,3 3 3-15,2-1 4 0,-2 0 2 16,-3-5 3-16,-3-2 1 16,-6-3 3-16,-6-3-3 15,-6-3 0-15,-6-2 1 16,-6-5 0-16,-3-3-2 15,-3-6 1-15,0-2 0 0,-9-2 3 32,3-3-5-32,1-6-1 15,5-2 0-15,3-6 2 16,6 1-10-16,9-6-2 16,6 3-4-16,0-8 1 15,3-6 0-15,3 6 1 0,2 3 0 16,-2 2 0-16,0 3 2 15,-3 2 1-15,0 3-19 0,-3 3-6 16,0 0-27-16,0 2-9 16,0 1-14-1</inkml:trace>
  <inkml:trace contextRef="#ctx0" brushRef="#br0" timeOffset="53">7340 3043 212 0,'3'0'79'0,"-6"0"-42"0,6 13-15 16,-3-8 26 0,3 3-12-16,3 3-3 15,0 5-11-15,0 0-3 16,-3 2-11-16,3 1-7 0,3-1-2 15,-3 3 1-15,-1-2 0 0,-5 5-20 16,6-6-7-16,-6-2-32 16,6-3-13-16,-3-2-39 15</inkml:trace>
  <inkml:trace contextRef="#ctx0" brushRef="#br0" timeOffset="54">7489 3104 228 0,'-9'0'85'0,"9"2"-46"0,-3 1-37 15,0 2 17-15,0 3-1 16,-6 0 3-16,-6 3-11 16,0-1-3-16,-3 1-5 15,3-1-13-15,1 1-4 0,-1-3-53 16,0 0-20-16,0-5-4 15</inkml:trace>
  <inkml:trace contextRef="#ctx0" brushRef="#br0" timeOffset="55">7248 3127 208 0,'0'0'77'0,"6"6"-42"0,5-1-30 0,-2 0 17 16,3 1-3-16,0-1 1 15,3 0-7-15,6 3 0 16,6-3-8 0,-3 1-3-16,-1-1-1 0,1-2-32 15,0-3-12-15,0 0-64 32</inkml:trace>
  <inkml:trace contextRef="#ctx0" brushRef="#br0" timeOffset="56">7745 3135 216 0,'0'0'82'0,"3"3"-44"0,-6 2-36 0,3 3 19 0,0 3 0 15,0 5 4-15,-3 5-2 32,0 11 0-32,-3-1-12 15,3 1-4-15,-6 0-1 0,0 2-3 0,3-7-2 16,0-1-7-16,0-2-1 16,3-5-19-16,0-4-43 15,-6-1 3 1</inkml:trace>
  <inkml:trace contextRef="#ctx0" brushRef="#br0" timeOffset="57">7706 3172 220 0,'0'-2'85'0,"6"4"-46"0,-3 4-32 0,3-1 20 15,0 6-3-15,3 10 3 0,3 5-6 32,0 3-1-32,2 3-11 15,1 2-1-15,3 4 2 0,3-4-6 0,-3-2 0 16,0-6 0 0,-3-5 0-16,0-2-2 0,-1-6 1 15,-2-2-2-15,0-6-1 16,0-2 3-16,0-6 0 15,0-8 3-15,0-7 3 16,0-6-2-16,0-5-2 16,-3-16 0-16,-3 0-1 15,0 0 0-15,-4 3 2 0,-2 5-3 16,0 2-2-16,-2 9-9 16,-1 5-3-16,0 2-16 15,0 6-6-15,0 2-44 16,0 3-18-16,0-2-18 15</inkml:trace>
  <inkml:trace contextRef="#ctx0" brushRef="#br0" timeOffset="58">8501 3112 156 0,'-3'-11'57'0,"3"8"-30"0,0 3-7 0,0 0 19 15,0 0-8-15,3 6-3 0,0 4-12 16,0 9-3-16,0 5-7 16,3 15 7-16,-3 6 4 0,0 0-7 15,-3-2-1-15,0-1 1 16,0-5 1-16,0-5-3 16,-3-6-3-16,0-5 2 31,0-5 0-31,3-3-1 0,-3-2 1 15,3-6-2-15,-3-5 0 16,3-8-6-16,0 0-1 16,3-10-2-16,3-1 3 15,0-2-2-15,6 5-1 16,5 0 0-16,1 3 0 16,3 5-2-16,0 6 1 0,-3 4 3 15,0 6 1 1,-4 8 5-16,-2 0 2 15,-3 0 9-15,-6 2 2 0,-6 1-4 0,-3-1-3 16,-3 1-3-16,-8-3-2 16,-7-3-1-16,0-2 0 31,0-3-16-31,3-3-6 0,0-3-7 16,4-2-2-16,2-2-18 15,6-3-7-15,3-3-12 16,6 0-3-16,3 0-18 15</inkml:trace>
  <inkml:trace contextRef="#ctx0" brushRef="#br0" timeOffset="59">8614 3432 192 0,'6'-6'71'0,"-3"6"-38"0,3-2-21 0,0 4 19 16,0-2-5-16,0 6 2 15,0-1-3-15,2 6 2 16,1 4-15-16,0 1-2 0,0 3-3 15,0-1-3-15,-3 1-1 0,3-3-1 16,-3 0 1-16,0-6-26 16,0-2-12-16,6-8-55 31,3-2-24-15</inkml:trace>
  <inkml:trace contextRef="#ctx0" brushRef="#br0" timeOffset="60">8828 3421 192 0,'-6'5'71'0,"3"9"-38"0,-12 9-21 16,12-7 19-16,-6 3-1 15,1 5 2-15,-4 2-4 16,0 3 0-16,0 6-16 16,0-1-2-16,0-2-3 0,3-8-6 0,0-1-2 15,3-1-14-15,0-4-5 16,3-5-20-1,3-5-10-15,0-8-20 16,6-2-50-16,3-12 23 0</inkml:trace>
  <inkml:trace contextRef="#ctx0" brushRef="#br0" timeOffset="61">8965 3138 220 0,'-6'-8'82'0,"6"8"-44"0,0 3-36 0,0-3 19 0,0 8 0 15,0 8 4-15,0 18 0 16,0 8 2-16,0 3-15 16,0 8 0-16,0-3-1 0,0 1-4 15,0-4 1-15,0-4-5 16,0-6-2-16,0-8-5 15,0-5-31-15,0-1-10 16,0-12-28-16,0-8-9 16,0-9-16-1</inkml:trace>
  <inkml:trace contextRef="#ctx0" brushRef="#br0" timeOffset="62">8781 3421 260 0,'-33'-3'99'0,"33"9"-54"0,0-4-39 16,0-2 31-16,15 3-9 16,0-3-12-16,2-3-5 0,10 1-7 15,6-1-1-15,0 0 1 0,8 1-18 16,1 2-7-16,-6-3-21 31,-1 3-6-31,-5 0-19 16,-6 0-6-16,-6 0-13 15</inkml:trace>
  <inkml:trace contextRef="#ctx0" brushRef="#br0" timeOffset="63">9147 3466 220 0,'-12'19'85'0,"9"-3"-46"0,3-9-30 0,3-1 22 16,3-1-8-16,-3 0-1 15,6 1-8-15,0-4-1 16,5-2-8-16,4 0-1 0,3 0 0 16,0-5-2-16,-3-3-2 0,-3-5 3 15,-3 2 0-15,-3 1-4 16,-3 2 1-16,-6 0 0 16,-3-3 2-16,-9 6-1 15,-6 0-1-15,0 2-2 0,-3 3 1 16,0 5 5-16,-3 3 5 15,4 3-5-15,2 2-2 16,6 0-1-16,3 3-1 0,3 3-3 16,3 2 2-16,6 0-1 15,6-3 0-15,3-4-9 16,9-4-5-16,8-2-19 16,1-5-5-16,3-6-17 31,0-2-6-31,-1-3-26 15</inkml:trace>
  <inkml:trace contextRef="#ctx0" brushRef="#br0" timeOffset="64">9534 3437 220 0,'-6'-11'82'0,"-9"9"-44"0,3-4-18 0,3 4 24 16,0 2-5-16,-3 2 0 0,0 1-16 15,-3 0-4-15,0 2-11 16,4 0-5-16,2 6-2 0,3 2-1 15,3 0 2 1,6 1-3-16,6 2-2 16,5 2 2-16,1 3 2 15,6 3 6-15,-6 0 4 16,-3-3 2-16,-9-2 3 16,-3-1-1-16,-9-5 1 0,-6 6-8 15,-6-1-5-15,-3-4-16 16,1-1-6-16,-1-3-34 15,3-2-14-15,9-2-80 16</inkml:trace>
  <inkml:trace contextRef="#ctx0" brushRef="#br0" timeOffset="65">8051 85 144 0,'-9'-3'55'0,"9"3"-30"0,0 3-25 0,0-3 13 16,6 2 2-16,3 1 3 0,6 0-1 15,9-1 0-15,3 1-9 16,5 0 1-16,13-1 2 0,6 1 0 16,8 0 3-16,13 2-5 15,2-3-3-15,1 1-1 0,8 0 1 16,3-1-1-16,6 6 0 16,1 0-1-16,5-8 0 15,6-2 0-15,6-1 2 16,-6 0-3-16,7 1-2 15,-4-1 0-15,3-2-1 16,-9 2 6 0,6-2 4-16,-3 0-5 15,1-1-1-15,-1 1-2 16,0 0 1-16,-3-1-4 16,3 1 0-16,1-3 1 15,-4 0 0-15,3 0 2 0,-3 0 1 16,-6 0-4-16,1 3 1 15,-10 0 4-15,3 2 2 0,-2 1 0 16,-1-1 1-16,-6 0-6 16,7 3-1-16,-7 0 0 15,6 0 0-15,1-2 2 16,-4-1 1-16,18 0-1 16,-6 1-2-16,-8-4 1 15,-1 4-1 1,0-1-3-16,-8 3 2 15,2 0 1-15,-3 0 0 16,7 3 0-16,-7-3 2 16,7 2-1-16,5 1-1 15,0 2 1-15,3-2-1 16,-5 0 2-16,2-3 1 16,-9 2-1-16,1 1-2 0,-10-3-13 15,10 0-4-15,-10 0-33 16,-3-3-13-16,-8 1-49 15</inkml:trace>
  <inkml:trace contextRef="#ctx0" brushRef="#br0" timeOffset="66">10525 204 128 0,'-3'0'49'0,"3"2"-26"0,-6 4-7 0,6-1 16 16,-3 6-6-16,-3 2-3 16,-3 3-2-16,0 2-1 15,-6 6-11 1,0 0-1-16,3-3 2 0,4-5-6 15,2 0-2-15,0-3-1 16,3-2-1-16,0-3 0 16,0-3 2-16,9-8 5 15,3-5-3-15,-3-5-2 16,5-6-4-16,1 1 1 16,0-3 1-1,0 0 2-15,0-1-1 16,0-1-1-16,0 4 5 0,0 3 4 15,-3 3-5-15,6 16 7 16,-1 5 2-16,1 2 0 16,-3 3 0-16,0 1-5 15,-3 2 0-15,0 2-5 0,0 3-2 32,0-5 0-32,0 0-1 15,0-5-16-15,0-1-6 16,0-2-31-16,-3-3-11 15</inkml:trace>
  <inkml:trace contextRef="#ctx0" brushRef="#br0" timeOffset="67">10569 275 136 0,'-3'-2'52'0,"6"2"-28"0,-3 5-13 16,0 0 15-16,-3 3 3 15,1 3 5-15,-4 7-6 16,0 3-2-16,0 3-14 16,-3 5 3-16,3 3 3 0,0 2-6 31,3-2-2-31,3 3-1 0,3-4-1 15,3-4-4-15,3-3-1 16,6-6 3-16,2-2 1 16,4-8-1-16,3 0-1 15,3-5-3-15,0-3 1 16,-1-8-11-16,1 0-2 0,3-6-17 16,3 4-8-1,-6-1-30-15,-4 1-13 16,-2 2-14-16</inkml:trace>
  <inkml:trace contextRef="#ctx0" brushRef="#br0" timeOffset="68">11108 585 172 0,'0'-19'66'0,"0"19"-36"0,0-2-15 16,0 2 20-16,-3 0 1 16,0-3 0-16,-3 3-13 0,-6 3-4 15,1-1-11-15,-4 9-5 0,3 5 0 16,-3 0-4-16,3 2-2 16,0 3 4-16,6 3 1 15,0-5-3-15,3 2-1 16,3-5 1-16,3-3 2 15,3-3-2-15,6-2 0 0,0-5 3 16,3-3 1-16,0-3-6 16,0-5 0-16,-4-2-1 15,1-1-1-15,-3-2 4 0,-3-5 2 16,0 2 0-16,-3-5 2 16,0 5-4-16,0 2 0 31,-3 4-1-31,3 18 0 15,0 2 4 1,0 6 3-16,3 0 4 0,0 0-9 16,0 0-2-16,3 0 1 15,0-3 0-15,0 3-2 16,0-3 0-16,0-2-23 16,-1-11-7-16,1-3-26 0,0-2-8 15,0-6-19 1</inkml:trace>
  <inkml:trace contextRef="#ctx0" brushRef="#br0" timeOffset="69">11260 405 212 0,'-3'-5'79'0,"6"5"-42"0,0 2-37 16,0 1 16-16,0 5 4 15,0 5 5-15,0 8-7 16,0 8-3-16,0 11-8 0,0 0-1 0,3-3 1 15,0-3-3-15,0-2-3 32,-3-6-3-32,6 1-21 15,0-6-5 1,-4-5-21-16,1-8-7 16,0-6-36-16,3-7-16 15,-3-5 54-15</inkml:trace>
  <inkml:trace contextRef="#ctx0" brushRef="#br0" timeOffset="70">11433 357 200 0,'-6'11'77'0,"9"-9"-42"0,-3 14-32 0,3-5 17 15,-3 5 3 1,0 8 3-16,0 7-2 15,-3 9-1-15,3 0-12 16,0-3-7-16,3-3-2 0,0-5-5 16,3-2 2-16,0-6-19 15,0-3-7-15,-1-4-35 0,1-6-12 16,6-6-17 0</inkml:trace>
  <inkml:trace contextRef="#ctx0" brushRef="#br0" timeOffset="71">11573 640 180 0,'-6'24'68'0,"6"-16"-36"0,3 8-22 0,-3-8 17 16,0 3 0-16,3-1 3 15,3 1-7-15,-1-1-2 16,7-2-12-16,0 0-1 0,3-5-1 15,3-3-1-15,-3-3 1 16,0-2-2-16,0-3 2 16,-3-3 0-16,-6-2 1 0,-3 0-2 15,-6-11 1-15,-3 3-4 16,-3 2 0-16,-3 1-1 16,0 5-2-16,0 2 1 15,0 0-1-15,0 6-22 0,3 3-8 16,3-1-25-16,0 3-10 15,3 8-42-15</inkml:trace>
  <inkml:trace contextRef="#ctx0" brushRef="#br0" timeOffset="72">11876 598 176 0,'-3'-3'68'0,"3"-7"-36"0,-3 5-15 0,3 5 22 15,-3 0 0-15,-3 5 1 16,0 0-17-16,-3 6-6 16,-2 2-11-16,-1 3-4 0,0 2-1 0,3 1-1 0,3-1 0 15,6-2-3-15,3 3 2 31,3-3-10-31,3-1-3 16,6-1-11-16,-1-6-4 0,4-6-28 16,6-2-14-16,6-5-15 31</inkml:trace>
  <inkml:trace contextRef="#ctx0" brushRef="#br0" timeOffset="73">12070 630 220 0,'-15'-21'82'0,"9"23"-44"0,-6-2-20 16,6 3 25-16,0 7-13 16,-12-2-3-16,3 3-13 0,3 2-4 15,0 3-6-15,1 0-3 0,2 3 2 16,3-4-2-16,3 4-1 0,0-1 1 16,9 1-1-1,6-3-3-15,-1-6 2 0,4-7-6 16,0-8-3-16,0-3 1 15,-3 0 0 1,0 0 3-16,-3-3 4 16,0-2 3-16,-3 0 2 15,-3 2-1-15,0 1-2 16,-3 2-2-16,3 3-1 16,0-1-1-16,-3 6 0 15,3 6 3-15,3 1 2 16,0 4 0-16,2 0-1 0,1 4 1 15,3 4-1-15,0-3-3 16,0-3 2-16,0-2-4 16,3-3-1-16,6-8-30 15,-3-8-12-15,-1-3-30 16,1-5-42 0,0-5 38-16</inkml:trace>
  <inkml:trace contextRef="#ctx0" brushRef="#br0" timeOffset="74">12302 363 244 0,'-6'-16'93'0,"0"24"-50"0,3-3-46 15,3 0 16-15,0 3 2 16,-3 3 4-16,3 7-3 0,0 9 1 16,0 10-10-16,0 8-2 0,0 0 1 15,3-3-1-15,0 0 0 16,0-5-3-16,0-2 1 15,0-6-22-15,0-5-7 16,0-6-31-16,0-5-12 16,3-7-36-16</inkml:trace>
  <inkml:trace contextRef="#ctx0" brushRef="#br0" timeOffset="75">12108 558 244 0,'-9'-5'90'0,"15"5"-48"0,6-3-36 0,-3 1 20 16,3-1-3-16,6 0 1 0,6-2-11 15,3 0-5-15,2 0-5 16,1 2-3-16,3 0 3 0,3 3-7 0,-10 0-1 15,-2 3-29-15,-3 0-10 16,-3 2-18-16,-3-2-6 16,-3-1-23-1</inkml:trace>
  <inkml:trace contextRef="#ctx0" brushRef="#br0" timeOffset="76">12424 632 232 0,'-3'22'88'0,"3"-17"-48"0,3 5-31 16,3-4 19-16,0-1-5 15,3 0-2-15,0-2-5 16,3 2-2 0,-1-5-8-16,4 0-2 0,0-2 2 15,0-4-1 1,0 1 2-16,-3 0-4 0,0-14-2 16,-6 3 0-16,-3 0-1 15,-3 3 0-15,-6 0-3 16,-3 2 0-16,-3 4-3 15,-3 1-1-15,0 6 1 16,-3 8 4-16,-3 5-1 0,1 3 1 16,2 3 2-16,3-1 0 15,3 3 4-15,6 1 2 16,3-1-2-16,3-5-3 16,9 2 0-16,3-2-1 15,3 3 0-15,6-6 2 16,2-3-28-16,4-7-11 15,0-8-37 1,6-1-16-16,5-1-5 16</inkml:trace>
  <inkml:trace contextRef="#ctx0" brushRef="#br0" timeOffset="77">12772 617 80 0,'-3'-22'33'0,"9"7"-18"0,-3 4-16 0,-3 8 7 15,0 1 18-15,0-1 8 16,3 0 4-16,-3 1 3 0,0-1-8 16,0 0-4-16,-3 1-15 15,0-1 6-15,0 3 4 0,-3 0 13 16,0 0 8-16,-3 0-8 31,-3 3-1-31,0-1-13 0,4 1-5 16,-1 0-9-16,3 2-5 15,3 0-6-15,9 6-2 0,3 5 3 16,2 2 3 0,4 3-1-16,0 3-2 15,0 0 2-15,0-3 2 16,-3-2 11-16,-3 2 7 0,-3-5 5 16,-6 0 5-16,-6-3-13 15,-3-3-4-15,-3-4-15 0,-3-1-5 16,-9-2-43-16,1-3-16 15,2-6-87 1,3-2-47-16,0-2 94 16</inkml:trace>
  <inkml:trace contextRef="#ctx0" brushRef="#br0" timeOffset="78">13341 318 108 0,'-3'-8'44'0,"3"10"-24"0,3 1-13 0,-3-3 41 16,0 18 0-1,0 4-9-15,0 4-6 32,-6 6-19-32,0 2 4 0,0 11 3 0,0-2-9 15,0-4-2-15,0-4-4 16,3-4 1-16,0-2-6 16,0-5-1-16,0-5-2 15,0-6-2-15,0-2-17 16,3-6-7-16,0-5-18 15,0-5-9-15,0-6-30 16,0-2-18-16,3-8 49 16</inkml:trace>
  <inkml:trace contextRef="#ctx0" brushRef="#br0" timeOffset="79">13287 394 148 0,'0'-16'57'0,"0"14"-30"0,3-1-14 0,-3 3 19 16,3 0-5-16,3 0 1 16,3 5-2-16,0 6-1 15,3 5-14-15,3 5 0 0,0 8 0 16,-1 8-2-16,1 3 0 16,0 0-1-16,3-6 0 0,0-2-4 15,-3-6-1 1,0-5-1-16,-3-2 1 15,-1-9 2-15,1-4 4 0,-3-6 5 0,0-6 3 16,3-7-9-16,0-13-2 31,-3-3-2-31,3-6 2 0,-6 1-5 0,3-1-1 16,-6 1 0-16,3 2 0 16,0 1 2-16,0 7 1 15,0 3-4-15,-3 5-1 16,-1 5-6-16,1 1-2 15,0 2-33-15,0 5-11 0,3 3-48 32,0 8-48-32,0 0 53 15</inkml:trace>
  <inkml:trace contextRef="#ctx0" brushRef="#br0" timeOffset="80">13987 569 200 0,'0'0'74'0,"0"3"-40"0,3 15-35 0,-3-10 15 15,3 5 10 1,-3 0 7-16,2 1-5 15,-2-1-1-15,0 3-14 0,0 0-7 0,0-3 0 0,0 0-3 16,3-2 2-16,0-1-2 31,-3-2 2-31,0 0-24 0,0 0-11 0,0-3-23 16,0-5-8-16,0 0-31 16</inkml:trace>
  <inkml:trace contextRef="#ctx0" brushRef="#br0" timeOffset="81">14135 558 212 0,'-3'6'79'0,"6"-4"-42"0,3 19-45 0,0-7 12 0,-3-1 5 16,0 3 3-16,-3 2 8 15,3-2 4-15,-3 0-12 16,3 0-7-16,0-3-1 0,0-2-5 0,-3-1-2 16,0-4 4-16,3-1 3 15,-3-5-6-15,3 0-3 16,3-5-8-16,-3-3-5 16,3-6 3-16,0 1 1 15,0-5 2 1,0 2 2-16,0 3 6 15,6 5 4-15,0 10 7 16,0 1 4-16,-1 2 0 16,1 3 3-16,-3 3-1 15,0 2 2-15,0 0-6 16,-3 0-3-16,0 1-3 16,0-4-3-16,0 6-13 15,0-11-48 1,3-5-33-1,0-2-29-15,0-4 54 0</inkml:trace>
  <inkml:trace contextRef="#ctx0" brushRef="#br0" timeOffset="82">14436 392 248 0,'0'-16'93'0,"0"26"-50"0,0-2-52 16,3-2 12-16,0 2 11 0,0 5 10 15,0 8-6-15,0 8 0 32,0 11-10-32,3-1-1 0,0 1 0 0,-6-6-1 15,6-2-1-15,0 0-3 16,0-6-2-16,-3-2-26 16,6-5-12-16,-3-6-153 31,-6-10 62-31</inkml:trace>
  <inkml:trace contextRef="#ctx0" brushRef="#br0" timeOffset="83">14362 550 264 0,'-6'-2'101'0,"9"2"-54"0,3 2-48 0,0 1 18 15,2-3 3 1,4 0 5-16,3 0-11 15,12 0-3-15,-3-3-7 16,3 1-3-16,-4-4 0 0,-2 1-15 16,-3 0-5-16,-3 0-32 0,-3-3-15 15,-3 0-49 1</inkml:trace>
  <inkml:trace contextRef="#ctx0" brushRef="#br0" timeOffset="84">14112 434 188 0,'-3'0'71'0,"12"0"-38"0,-1 0-43 0,1 0 9 16,3 0-42-16,3-3-14 15,9 3-9-15,9 3 0 16</inkml:trace>
  <inkml:trace contextRef="#ctx0" brushRef="#br0" timeOffset="85">14796 519 192 0,'-3'-3'71'0,"3"3"-38"0,-3 0-23 16,0 0 20-16,0 0-1 31,-3 3 3-31,0-1-6 0,-6 1-4 15,-5 2-12-15,2 1-2 0,0 1 2 16,3-1-6-16,3 2-2 16,0 5-6-16,6 3 0 15,3 0 0-15,9 2 2 16,3 3 1-16,0-2 1 16,-3-1 0-16,0-2 0 0,-3 0 2 15,-3-3 3-15,-3 1 0 16,-6 1 0-16,-9-1-3 15,0-9 1 1,0-2-26-16,-3-3-10 0,6 0-27 0,0-3-12 16,6 0-28-1</inkml:trace>
  <inkml:trace contextRef="#ctx0" brushRef="#br0" timeOffset="86">15064 511 236 0,'-6'2'90'0,"9"-2"-48"0,0 0-29 0,-3 0 22 15,3 0-5-15,3 0 0 32,0 0-9-32,3 0-2 0,9 0-11 15,0-2-3-15,2-1-1 0,1 0-2 16,0 1-2-16,0-1-6 16,0 0-4-16,0 3-32 15,-4 0-15-15,-2 0-56 16,-3 3-41-1,-6 0 64-15</inkml:trace>
  <inkml:trace contextRef="#ctx0" brushRef="#br0" timeOffset="87">15103 640 220 0,'0'0'85'0,"3"3"-46"0,18 0-39 15,-12-9 18-15,5 1-10 16,4 0-2-16,0 2-14 0,3-5-5 16,0 0-38-16,0 0-17 15,-4 8-15-15,1 0-4 16</inkml:trace>
  <inkml:trace contextRef="#ctx0" brushRef="#br0" timeOffset="88">15615 370 240 0,'0'-2'90'0,"0"15"-48"0,0-2-36 0,0-6 20 16,-6 3-5-16,-3 2-1 0,-3 6-6 15,0 3-1-15,0 2-8 0,0-2-3 0,3-1-1 16,3-2-1-16,0 0 0 16,0-3 0-1,3 0 0-15,3-5-3 0,3 0 2 16,3-3 1-16,0 1 2 15,3-9-1-15,6 0-1 0,6 1 1 16,3-1-1-16,0 1-5 16,-1-1 1-16,1 0-16 15,-3-2-4-15,-3 0-23 16,-3-1-8-16,-3 1-48 16</inkml:trace>
  <inkml:trace contextRef="#ctx0" brushRef="#br0" timeOffset="89">15710 426 184 0,'-6'-3'68'0,"6"6"-36"0,0-3-22 15,0 0 20-15,0 5-3 0,0 3 2 16,0 6-1-16,0 7 0 15,0 0-15 1,0 13 5-16,3 1 3 0,0-1-7 16,0-2-3-1,0-6-6-15,3 1-2 0,0-1-1 16,0-5 1-16,0-2-18 16,0-6-4-16,0-2-29 15,0-11-95 1,3-3-15-1,-3-2 70-15</inkml:trace>
  <inkml:trace contextRef="#ctx0" brushRef="#br0" timeOffset="90">15927 262 196 0,'0'0'74'0,"3"0"-40"0,0 11-13 0,0-6 25 31,0 5-4-31,0 6 2 0,0 6-15 15,-3-1-6-15,3 0-13 16,-3 0-4-16,0 0-2 0,0 0-2 16,3-2-2-16,-3-1-17 15,0-4-6-15,0-4-35 16,0-2-13-16,0-3-34 16,0-5-26-16,6 0 56 15</inkml:trace>
  <inkml:trace contextRef="#ctx0" brushRef="#br0" timeOffset="91">16020 331 228 0,'-6'2'88'0,"3"4"-48"0,-6-4-31 16,6 6 19-16,-3 3-10 15,-3-1-3-15,-3 1-8 0,0 0-3 16,0-1-2-16,-6 1-17 0,-3-3-7 15,4 0-36-15,2-3-14 16,0-2-23 0</inkml:trace>
  <inkml:trace contextRef="#ctx0" brushRef="#br0" timeOffset="92">15796 370 228 0,'6'0'85'0,"3"14"-46"0,9-6-30 15,-6-6 22-15,3 4-8 0,3-1-1 16,3 3-12-16,2 0-4 16,1 0-4-16,3-3-2 0,0 0 3 15,0 1-48-15,-4-4-20 16,4 1-49 0</inkml:trace>
  <inkml:trace contextRef="#ctx0" brushRef="#br0" timeOffset="93">16210 437 236 0,'0'10'90'0,"3"3"-48"0,-3 6-25 0,0-8 25 0,-3 4-16 15,0 1-4-15,0 13-11 16,0 1-5-16,0-7-3 15,0-2-5-15,0-2 1 0,3-3-26 16,0-3-9 0,0-2-31-16,0-3-12 15,0-3-20 1</inkml:trace>
  <inkml:trace contextRef="#ctx0" brushRef="#br0" timeOffset="94">16207 421 192 0,'3'-6'74'0,"0"6"-40"0,3 3-18 0,0 0 24 15,0 2-3-15,3 3 2 16,3 5-10-16,6 11-3 15,-1 0-15-15,1 8 2 0,0-1 3 0,0-2-4 16,0 1-2-16,-3-4-3 16,0-5 0-16,0-2-2 15,-4-6 0-15,1-2-3 16,-3-4 1-16,3-1-2 16,3-9-1-16,-3-2 1 31,0-6-1-31,3-15-3 0,-3-3 2 15,0-3 1-15,-3-2 0 16,-4 2 0-16,1 5 2 16,-3-2-1-16,-6 5-1 15,0 3 1-15,0 5-1 16,0 0-33-16,1 3-29 16,2 8-14-16,0 2-57 15</inkml:trace>
  <inkml:trace contextRef="#ctx0" brushRef="#br0" timeOffset="95">16880 360 76 0,'0'-13'30'0,"3"10"-16"0,0 3 8 0,-3 0 15 16,0 0 5-16,0 0 2 15,3 0-13-15,-3 0-7 16,3 8-13-16,0 3-1 0,3 2 1 15,-3 5 0 1,0 6 3-16,0 3-3 16,0 2-1-16,-3 0 2 15,3 3 3-15,-3-6-6 16,0-5-1-16,0-2-2 16,0-3 1-16,-3-6-2 15,3 1 2-15,-3-6-4 16,0 0 0-16,0-2 1 0,0-3 2 15,3 0-3-15,0-11-4 16,0-2 0 0,0 0-1-16,3 0 0 15,0-1 0-15,3 1 0 16,-1 0 0-16,7 0 0 0,6 2 2 16,0 3 0-16,0 3-3 15,0 2 0-15,0 3-1 0,0 6 3 16,-1 2 2-16,-5 2 4 15,-3 6 4-15,-3-3 5 16,-6 6-2-16,-6-1 3 31,-3 1-6-31,0-3-3 16,-8 0-6-16,-4-6 0 16,0 1-7-16,3-6 0 15,0-2-17-15,3-1-4 16,3-2-10-16,3 0-2 0,3-2-11 15,6-1-5 1,0-2-36-16</inkml:trace>
  <inkml:trace contextRef="#ctx0" brushRef="#br0" timeOffset="96">17112 500 220 0,'-3'0'82'0,"6"5"-44"0,0 3-40 16,0 0 14-16,3 3 3 0,0-1 2 15,0 6 5-15,0 6 3 16,0-1-13-16,0-3-5 0,3 1 0 16,-1-3-6-16,1-3-3 15,0-3-15-15,3-2-6 16,0-2-24-16,0-6-9 0,-3-3-44 15</inkml:trace>
  <inkml:trace contextRef="#ctx0" brushRef="#br0" timeOffset="97">17288 519 204 0,'-9'2'77'0,"6"6"-42"0,0 5-30 0,3-2 19 16,-6 10 5-16,-6 6 6 0,-3 2-9 15,0 3-4-15,0-1-12 16,0 4-4-16,0-6-2 0,6-3-5 31,1-5-1-31,2-5-15 16,3-2-6-16,3-4-19 16,3-5-6-16,3-5-57 15,11-8-26-15,1-7 66 16</inkml:trace>
  <inkml:trace contextRef="#ctx0" brushRef="#br0" timeOffset="98">17511 299 276 0,'-3'-5'104'0,"3"5"-56"0,3 2-58 15,-3-2 14-15,3 8 6 16,0 8 5-16,0 5 6 15,-3 3 4 1,0 8-13-16,0 2 0 0,0 1-1 16,3 7-9-16,0-5 0 15,0-2-2-15,0-6 2 16,3-6-14-16,0-4-7 0,-3-3-34 16,0-6-16-16,-1-4-52 15,-2-6-23 1,0 0 73-16</inkml:trace>
  <inkml:trace contextRef="#ctx0" brushRef="#br0" timeOffset="99">17368 505 300 0,'-9'-2'112'0,"12"2"-60"0,0 0-56 15,-3 0 29 1,15 0-5-16,3-3-9 15,6 0-1-15,2-2-6 32,4 3-5-32,3-1 0 0,3 0-39 15,-1 1-18-15,-2 2-76 16</inkml:trace>
  <inkml:trace contextRef="#ctx0" brushRef="#br0" timeOffset="100">17660 548 244 0,'-12'2'90'0,"27"4"-48"0,-6-1-45 0,-1-2 16 16,4-1-3-16,0 1 1 16,3 0-1-16,0-3-1 15,0 0-5-15,0-3-3 0,0 0 0 16,0-2 1-16,-4 0 3 31,1-1-2-31,-6-2-2 0,0 1 0 16,0-1-1-16,-6 0-7 15,-6 0-3-15,0 0 8 16,-3 0 3-16,-2 3 0 16,-1-1 2-16,-3 4 0 15,-6 4 1-15,-3 4-2 16,3 1 1-16,3 1-2 0,4 3 2 15,2 0 0-15,3 2 1 16,3 3 4-16,3 5 5 16,3-3-7-16,6 1-3 15,9-6-5-15,2 0-1 0,4-2-12 16,0-3-2-16,3-3-38 16,-3-5-17-1,6 3-35 1</inkml:trace>
  <inkml:trace contextRef="#ctx0" brushRef="#br0" timeOffset="101">17999 482 160 0,'0'-8'63'0,"3"5"-34"0,0 0-1 0,-3 3 27 0,0 0 1 16,0 0 3-16,0 0-17 15,-3 0-8-15,-3 3-19 16,0 2-8-16,0 1-2 0,0 2-8 16,3-1 0-16,3 4 1 0,3 2 1 15,6 6-2-15,3-3 0 0,3 8 2 16,0-3 0 0,-3 0 5-16,-3-5 5 0,-3 0 4 15,-3-3 2-15,-6 0 0 16,-3-2 1-16,-6-3-11 31,-3 0-2-31,0-3-34 0,0 0-12 16,-6-2-53-16,-3-1-21 15,4-2-5 1</inkml:trace>
  <inkml:trace contextRef="#ctx0" brushRef="#br0" timeOffset="102">6206 10586 108 0,'-3'-21'44'0,"3"16"-24"16,0-1-2-16,0-2 18 0,0 8 2 15,0-5 4-15,0-3-6 16,0 8-1-16,3-5-20 15,-3 2 0-15,3-2 1 0,0 5-4 16,3 0 1-16,3 5-2 0,6 3 1 16,5 13-2-16,4-2 1 15,0 2-2-15,0 3 2 16,0 2 0-16,-1 1 3 16,4-1-5-16,0-2-1 15,-3 2-4-15,-3-4-1 16,0 9-1-1,-4-9-2-15,-2-4 1 16,-3 1-1-16,0-6 0 16,-3-5 0-16,-3 2 2 15,0-2 3-15,0-2-2 16,-3-4 0-16,0 3-6 0,-3-5-2 16,0 0-20-16,0 0-7 15,0 0-21-15,3-5-8 0,3-3-34 16,3-2-44-1,0-11 44-15</inkml:trace>
  <inkml:trace contextRef="#ctx0" brushRef="#br0" timeOffset="103">6917 10530 168 0,'0'-2'63'0,"-3"2"-34"0,3-3-32 16,0 3 13-16,0 0 10 16,0 0 10-16,0 0 6 15,0 0 3-15,3 5-21 16,-3-2 5-16,-3 8 1 0,0 5-6 0,-6-3 0 15,-3 8-2-15,-5-2 2 16,-7 4-4-16,-9 4 0 0,3-1-11 16,0-5-3-16,4 3 3 15,-1-5 5-15,3-3-4 16,3 2 0-16,6-2-11 16,1-5-5-16,2-3-19 15,3 2-5-15,3 3-63 31,0-5-10-15,0 6-30-16,3-4 54 16</inkml:trace>
  <inkml:trace contextRef="#ctx0" brushRef="#br0" timeOffset="104">6590 10898 116 0,'-6'-5'44'0,"6"5"-24"0,0 0-8 16,0 0 16-16,0 0 1 15,0 0 5-15,0 0-9 16,0 5-3-16,0 3-13 16,0 3 6-16,0 5 4 0,0 7 1 15,0 9 3-15,-3 3-2 0,0 4-1 16,3 6 1-16,-3-5-1 16,3 10-9-16,0-7-2 15,0-6-3-15,0-3-1 16,0-5-3-16,0-5 1 15,0-6-2-15,0 6-1 16,0-11-4-16,0 3 0 0,0-10-14 16,0-1-5-16,0-2-24 15,0-3-7-15</inkml:trace>
  <inkml:trace contextRef="#ctx0" brushRef="#br0" timeOffset="105">5393 8517 116 0,'0'-5'46'0,"-3"5"-24"0,3 0-10 0,0 0 13 0,0 0-5 15,0 0 1-15,0 0-8 16,3 2 0-16,-3 6-8 15,9 3 6-15,-9 7 2 0,0 12 2 16,6-4 1-16,-3 3-4 0,0-2 0 16,-6-1-3-16,3-5 0 15,3 3-5-15,-6-6-1 16,3-4-1 0,-3-4-2-16,3-4 18 15,0-6-3-15,-3-3-1 16,3-2-7-1,-3-6-3-15,3-5-2 16,0 0 1-16,0-15-7 16,6 4 1-16,0 1 3 15,3 2 2-15,3 3 0 16,0 5-2-16,0 3-2 16,0 5 1-16,0 2 1 15,-1 4 0-15,1 2-11 0,0 2-3 0,0 1-28 16,3 0-13-16,-3 7-51 15,0-10-22 1,-3 8 68-16</inkml:trace>
  <inkml:trace contextRef="#ctx0" brushRef="#br0" timeOffset="106">5599 8575 164 0,'-3'0'63'0,"-9"6"-34"0,6 9-27 0,6-7 14 16,0 6 3-16,0 4 5 15,6 1-6-15,0 2-3 16,0 0-8-16,3 0-3 0,-1-5 2 31,1 5-5-31,0-5-1 0,3-5 2 16,0-6 1-16,0-2-1 16,0-6 1-16,0-2-7 15,0-3-1-15,-3-3-1 16,0-2 2-16,-3 0 2 15,-3-11 1-15,-3 0 1 0,0 3 0 16,0 2 2-16,0 3 3 0,0 6 2 16,0 2 1-1,0 3-2-15,3 20 3 32,0 1 2-32,0 0-6 15,2 3-3-15,1-3-1 0,0 0-1 16,0 2-14-1,0-7-3-15,0-3-20 0,0-3-6 16,0 0-31 0,0-8-32-16,3-2 36 15</inkml:trace>
  <inkml:trace contextRef="#ctx0" brushRef="#br0" timeOffset="107">5831 8565 148 0,'12'8'57'0,"6"2"-30"0,-12 11-16 16,-4-5 18-16,4 0-6 16,-3-3-1-16,0 3-8 15,-3 3-1-15,0-3-8 16,3-3-3-16,-3 0 1 0,0-2 0 0,0-6 3 16,0 0-3-16,-3-5 0 15,-3-2-1-15,0-4-2 0,4-2-2 16,-1-2 1-1,0-9 1-15,3 3 2 16,6-2-1-16,-1-1 2 0,1 3 4 31,0 3 4-31,3 5-2 0,3 3 2 16,0 2 0-16,0 9 1 16,0 4-6-16,-3 3-4 15,0 1-1-15,0-1-1 16,0 0-18-16,-3-2-5 15,0-3-33-15,-3 0-12 16</inkml:trace>
  <inkml:trace contextRef="#ctx0" brushRef="#br0" timeOffset="108">6093 8549 240 0,'-6'0'90'0,"-6"5"-48"0,3-2-38 0,9-1 21 0,-3 1-10 16,0 0 2-1,3 2-10-15,0 0-4 16,0 14-2-16,9-1 1 0,-3 1 5 16,0-1 4-16,0 1 2 15,0-3 3-15,-3-3-9 0,-3 0-2 16,0 3-1-16,-6-5 2 15,-6-1-3-15,3-2-2 16,-3-5-11-16,3-1-6 16,-6-2-14-16,6-2-6 15,3-1-19-15,3 0-5 16,0-2-41-16</inkml:trace>
  <inkml:trace contextRef="#ctx0" brushRef="#br0" timeOffset="109">6512 8602 112 0,'-3'-19'44'0,"3"17"-24"0,0 2-4 16,0 0 18-16,-3 0 2 0,0 0 2 16,1 2-7-16,-4 6-2 15,0 0-16-15,-3 8 1 0,3 2 0 16,-3 4-3-16,3 1-1 16,3-1-4-1,3 4-1-15,0-2-3 16,6 0 1-16,0-6-2 15,12-2 2 1,-1-3 0-16,1-10-1 16,-3-8-2-16,0-3 1 15,-3 0-1-15,0-3 2 16,-6-2 3-16,-3-3-2 16,-6 3 0-16,-6-3-1 15,0-8 1-15,-9 0-2 0,6 11-1 16,0-5-10-16,3 4-6 0,0 4-28 15,4 2-9-15,2 5-56 16</inkml:trace>
  <inkml:trace contextRef="#ctx0" brushRef="#br0" timeOffset="110">6828 8366 160 0,'-6'-21'60'0,"6"13"-32"0,-6-2-6 0,3 7 20 0,-6-2 2 16,0 2 1-16,0 0-23 16,-3 3-8-16,0 6-9 15,1 7-4-15,-1 8 0 0,3 5-4 16,3 9 2-16,3 2 1 15,3 13 0-15,0-2 2 16,3-3 1-16,6-6-1 0,-3-2 1 16,0-5-15-16,-9-3-5 15,6-8-35-15,-9-5-14 0,0-10-34 16</inkml:trace>
  <inkml:trace contextRef="#ctx0" brushRef="#br0" timeOffset="111">6566 8583 208 0,'9'-2'77'0,"3"2"-42"0,9 0-43 0,-9 0 10 16,5 0-1-16,10-3 3 15,6 3-8-15,-3-3-4 0,-1 1-49 16,1-1-20-16,-3-2 8 15,9-3 8-15</inkml:trace>
  <inkml:trace contextRef="#ctx0" brushRef="#br0" timeOffset="112">7030 8403 168 0,'-12'-21'66'0,"6"18"-36"0,-8-15-18 15,5 15 19-15,0 3-3 16,0 0 1-16,-3 6-12 15,3 4-5-15,0 3-7 16,0 3 1-16,3 8 3 0,0 5-1 16,3 8 1-16,3 6-3 15,3-1-1-15,0-2-6 0,0-6 1 16,-3-5-11-16,3-2-5 16,-3-4-25-16,0-4-11 15,0-9-50 1</inkml:trace>
  <inkml:trace contextRef="#ctx0" brushRef="#br0" timeOffset="113">6831 8575 260 0,'15'-2'99'0,"0"2"-54"0,8-3-44 0,-11 3 19 15,12-3-9-15,3 3 1 0,3-2-23 0,0-1-9 16,-1 0-100-16,-2-5-44 16</inkml:trace>
  <inkml:trace contextRef="#ctx0" brushRef="#br0" timeOffset="114">7301 8663 132 0,'-12'2'52'0,"15"-2"-28"0,-3 5-15 0,0-5 14 16,0 3 6-16,3 2 5 15,0 1 1-15,3 2 1 16,0 0-19-16,3-3 1 0,3 0 2 16,0-2-9-16,6 2-3 15,3-5-5-15,-4-5 0 32,1 0-2-32,-3-1 2 0,-3 1 0 15,-3-8 3-15,-3-6-5 16,-3 3-1-16,-3 0-2 15,-15 6 0-15,0-1 0 16,-3 3 0-16,-3 3 0 16,1 10 0-16,-1 1 0 15,0 7-2-15,-3 3 0 0,6 2 3 16,3 1 0-16,4 2 3 16,8 3-1-16,6 0-1 15,5-3 1-15,4 0-1 16,3-3 0-16,0-4 2 15,9-4-17-15,3-2-6 0,-3-16-19 32,-4 0-5-32,1-2-20 15,-3-1-46-15,-3-2 24 16</inkml:trace>
  <inkml:trace contextRef="#ctx0" brushRef="#br0" timeOffset="115">7483 8678 176 0,'-9'-10'68'0,"6"-9"-36"0,0 30-26 0,-3-6 15 15,6 3-5-15,0 3 3 16,0 5-1-16,-3 2 0 16,6-2-9-16,-3 2 6 0,0-2 2 15,3-2-7-15,-3-4-3 16,0-2-2-16,0 0-1 16,3-11 13-1,3-2-9-15,0-3-2 0,0-5-5 0,0-3-2 31,3 0 1-31,0 3 0 0,2-11 2 0,1 8 1 16,0 6 5-16,0 7 3 16,0 6-4-16,0 2 1 15,0 6-5-15,0-1 0 0,3 9-1 32,-3-3 1-32,-3 2-9 0,-1-2-3 15,4-3-48 1,0-2-9-16,0-3-7 15,0-8-31 1</inkml:trace>
  <inkml:trace contextRef="#ctx0" brushRef="#br0" timeOffset="116">7840 8604 208 0,'-3'-18'77'0,"-3"13"-42"0,3 2-19 15,0 3 24-15,-3 0-6 16,0 3 3-16,-3 4-12 15,0 4-6-15,-3 5-10 16,1 2-4-16,-1 6 1 16,6 0-8-16,0 5 0 15,6 6-2-15,3-6 2 16,3-3-1-16,3-5 1 16,2-5 2-16,4-5 0 15,3-3-3-15,3-6 0 16,-3-15-3-16,0 0 1 15,-3-6-2-15,-3-2 2 0,-4-13-2 0,-2-11 0 16,-9 0-5-16,0-3 0 16,-8-2-3-16,2-3 0 15,-3 5 8-15,0 9 3 16,0 4 15-16,3 9 7 16,3 10-5-16,0 8-2 0,3 8-4 31,3 16-2-31,3 10-3 15,6 11 1-15,3 16 0 16,3 0 3-16,0-5-3 16,3-6-2-16,-4-5-16 15,1 0-5-15,0-5-61 16,0-19-26-16</inkml:trace>
  <inkml:trace contextRef="#ctx0" brushRef="#br0" timeOffset="117">5518 9149 160 0,'-3'-10'60'0,"3"7"-32"0,-3 0-11 0,3 3 22 16,-3 0-9-16,-3 3 0 15,0 0-8-15,-3 2-4 16,1 6-10-16,-1 2 1 0,3 8 4 15,0 6-9 1,0-4-2-16,3 1-2 0,3 0 2 0,6 2 1 16,3-4 1-16,3-7-5 15,2-4 1-15,1-6 4 16,-3-5 2-16,0-5 0 0,3-3-1 16,-3-8-3-16,-3 3-2 31,-9-6 1-31,0 1 1 15,-6-1 1-15,-3-2 1 16,-3 0-5-16,0 3 1 16,0-1-7-16,0 8-3 15,6-2-19-15,0 8-6 16,6 0-15-16,3 2-4 16,6 3-42-16</inkml:trace>
  <inkml:trace contextRef="#ctx0" brushRef="#br0" timeOffset="118">5810 8977 200 0,'0'-18'74'0,"0"7"-40"0,-3-5-29 0,3 11 19 0,-3-3 9 16,-3 0 9-16,-3 0-2 16,0 3 0-16,-3 2-22 15,0 1-8-15,3 4-5 0,1 9-8 16,-1 7-2-16,3 9 2 15,3 15 1-15,3 1 2 32,3-1 2-32,3 6-1 0,0-9 2 15,-1-2-4-15,1-5 0 16,0-6-10-16,0-4-5 16,-3-6-10-16,-3-3-1 15,-3-5-28-15,0-6-12 0,-3-4-37 16</inkml:trace>
  <inkml:trace contextRef="#ctx0" brushRef="#br0" timeOffset="119">5587 9149 248 0,'-12'-2'93'0,"9"4"-50"0,21-2-35 16,-6 0 21-16,2-2-6 15,7-1 0-15,9 0-10 16,6 1-3-16,2-1-6 15,1 3-3-15,-6 0 2 0,0 0-42 16,-7 3-16-16,-5-3-71 16</inkml:trace>
  <inkml:trace contextRef="#ctx0" brushRef="#br0" timeOffset="120">6349 9120 156 0,'-12'-5'60'0,"-9"5"-32"0,-9 8-20 0,21-3 18 0,-3 3-4 16,-3 3 1-16,1 2-12 15,-1 11-7-15,3 2-2 16,3-2-2-16,3 0 2 0,3 0-1 16,6-6-1-1,3 1 1-15,3-6-1 16,3-5 2-16,6-5 3 15,-4-3-2-15,4-6-2 16,0-2-5-16,-3-2 0 16,-3-4-3-16,-3-4 2 15,-3 5 3-15,0-3 3 16,-6 0 0-16,-6 3 2 0,0 2 2 16,3 3 4-16,0 6-2 15,0 4-2-15,0 9 0 16,3 5-1-16,6 0-5 15,0 2 1-15,3-2 0 16,0 5 2-16,0-5-8 16,0-3-1-16,3-5-47 15,-1-5-28-15,-2-6-28 16,3-7 42-16</inkml:trace>
  <inkml:trace contextRef="#ctx0" brushRef="#br0" timeOffset="121">6408 8967 192 0,'-6'0'74'0,"6"8"-40"0,3 8-42 16,0-6 12-16,0 11 9 0,0 6 6 16,3 5-3-16,-3-1 1 15,0 9-10-15,0-3-4 0,0-3 0 16,3-4-2-16,0-4 2 0,-3-5-22 15,3-5-7-15,0-5-25 16,-3-6-10-16,-3-5-16 16</inkml:trace>
  <inkml:trace contextRef="#ctx0" brushRef="#br0" timeOffset="122">6533 8975 204 0,'6'-6'77'0,"-3"9"-42"0,0 2-41 16,0 3 12-16,0 8 9 16,0 8 10-16,-3 5-2 15,3 3-1-15,-3 8-12 16,0-1-2-16,0-2-1 0,3 0-6 0,0-8 0 16,0-2-14-16,3-6-5 15,0-5-25-15,0-5-13 16,3-6-41-1</inkml:trace>
  <inkml:trace contextRef="#ctx0" brushRef="#br0" timeOffset="123">6655 9221 192 0,'-9'5'71'0,"9"14"-38"0,-3 4-30 15,3-15 15-15,0 3 2 16,3 0 2-16,3 2-3 15,0-3-1 1,3 1-10-16,3-3-1 0,0-3 3 16,9-2-4-16,-3-6 2 15,0-2-1-15,-1-3 1 16,-2-5-4-16,-6-6-3 16,0 6 2-16,-6-6 0 15,-3 1-4-15,-15-1 1 0,-3 4 2 16,1-1 3-16,-4 5-2 15,0 3-2-15,3 0-5 0,0 6-2 16,6 2-30-16,3 2-14 16,3 3-43-1,6 1-40-15,3-6 46 16</inkml:trace>
  <inkml:trace contextRef="#ctx0" brushRef="#br0" timeOffset="124">6941 9144 172 0,'-24'3'66'0,"15"5"-36"0,-6 0-24 0,9-3 17 15,-2 5-1-15,-1-2 2 0,3 3-9 16,-3 5-4-16,3 2-6 15,3-2-6-15,3 3-2 0,6-3-7 16,3 0-2-16,0-3-13 16,3-3-6-16,5-4-31 15,7-4-38-15,0-2 26 16</inkml:trace>
  <inkml:trace contextRef="#ctx0" brushRef="#br0" timeOffset="125">7069 9171 216 0,'-12'-11'82'0,"6"11"-44"0,-3 0-27 16,6 3 23-16,-3 5-7 15,-3 2 1-15,0 3-13 16,-5 9-4-16,2-1-7 16,0-3-1-16,6 3 1 0,6 1-5 15,3-4 1-15,3-2-2 16,3-5 0-16,0-4 0 0,3-4 0 0,-1-3-5 15,1-5 0-15,0-3 1 16,0 0 1-16,0-11-2 16,-3 1 0-16,0-1 6 15,-3 3 2-15,-3 1 1 16,0 1-2-16,0 4 1 31,0 2-1-31,0 5-3 0,0 6 0 16,0 7 2-16,3 6 2 15,0 0-2-15,0 0 0 16,-1 0 3-16,4-3 1 16,-3 3-23-16,3-3-12 15,3-5-21-15,3-2-7 16,0-6-28-16</inkml:trace>
  <inkml:trace contextRef="#ctx0" brushRef="#br0" timeOffset="126">7257 8930 236 0,'-9'-13'90'0,"12"13"-48"0,-3 5-51 0,3 3 14 16,-3 5 8-16,3 6 6 0,-3 12-5 16,0 6-1-16,0 3-7 15,0 5-4-15,0-3-1 0,3 1-1 16,-3-9 0-16,3-2-16 31,-1-6-6-31,4-5-40 0,-3-5-15 16,0-8-13-1</inkml:trace>
  <inkml:trace contextRef="#ctx0" brushRef="#br0" timeOffset="127">7140 9141 260 0,'-11'-5'99'0,"11"8"-54"0,0-6-44 15,0 3 21-15,6 3-5 16,2-3 1-16,7 0-7 0,6 0-2 31,3-3-5-31,0 3-5 0,3 0 0 0,-1 0-6 16,4 3 0-16,-3-3-15 15,0 2-3-15,-3 1-9 16,-7 0-2-16,-2-1-2 16,-3 4-2-16,-3-4 16 15,-3 4 6-15,-3-1 16 16,0 0 6-16,0 3 29 16,0-3-10-16,0-2-5 15,3 2-4-15,3-2-2 16,0 0 2-16,3-1 2 15,0-2-3-15,-1-2 0 16,1-1-5-16,-3-5-3 16,0 5 2-1,-3-2 2-15,-3-5-4 0,-3 2-3 16,-3 0 1-16,-6 0 0 16,-3 0-1-16,0 0 1 15,-8 5 2-15,-4 3 2 16,0 5-6-16,3 6 0 15,3 5-3-15,3 2-2 16,4 4 0-16,2 1 0 0,3 1 3 16,6-3 0-16,3-2-8 15,14-6-2-15,1 3-18 16,6-8-7 0,3-5-21-16,3-3-9 15,-1-3 5 1,10-2-16-16,-3-9 25 0,0 1 189 31,-10-13-49-31,-8 2-11 0,-6 3-25 16,-6 2-12-16,-9 11-13 15,-3 0-7-15,-6 6-11 16,0 7-8-16,0 3-4 0,4 8-1 31,-1 2 3-31,3 1 0 0,6-1 1 16,3-2-3-16,6 0 2 15,8-5-1-15,-2-6 0 16,3-2-3-16,0-6 1 16,-3-13-9-16,0 0-2 15,-3-5 6-15,-3 0 2 16,-3-3 5-16,-3-8 3 0,-6-5 0 16,0 3-1-16,-3 0 7 15,0 4 5-15,0 7 3 16,3 7 0-16,0 8-7 15,0 8-5-15,3 8 0 16,3 16 0-16,6 7-4 16,3 4-1-1,0 2 1-15,2 2 2 16,-2-7-24-16,6-3-10 16,-3-2-60-1,9-6-58-15,-15-8 46 0</inkml:trace>
  <inkml:trace contextRef="#ctx0" brushRef="#br0" timeOffset="128">5739 9395 216 0,'-3'16'82'0,"6"8"-44"0,5 18-38 15,-5-15 18-15,3 5-1 16,-3 5 4-1,0 2 2-15,0 1 3 0,0-6-14 16,-3-2-7-16,0-3-1 0,0-5-3 0,0-5 2 16,0-6-2-16,0 0 2 15,0-2 0-15,0-6 3 0,-3-5-5 16,0-3-1 0,3-5-7-1,0-2 0-15,3-3-2 0,3-3 1 16,0 2 2-1,3-4 4-15,6 10-1 0,6 3-1 16,0 7 0-16,3 4 3 16,-4 2 4-1,-2 2 6-15,0 9 6 0,-3-3 3 16,-6 2-1-16,-6 1 2 16,-3-3-8-16,-6-1-2 15,-6-1-3-15,-9-6 1 0,-3-1-11 16,1-1-2-16,-1-6-13 15,0-3-5-15,3-2-16 16,3-3-7-16,6-5-24 16,3-3-7-16,9 0-12 15</inkml:trace>
  <inkml:trace contextRef="#ctx0" brushRef="#br0" timeOffset="129">5994 9546 240 0,'6'-2'90'0,"0"4"-48"0,-3 9-42 16,0-3 18-16,0 5 10 31,-3 3 7-31,3 13-7 0,0 3-2 16,3-1-15-16,0 4-9 0,3-1-2 16,-6-2-5-16,3-3-1 15,-3-5-26-15,6-3-11 16,0-8-20-16,0-2-8 15,3-8-31 1</inkml:trace>
  <inkml:trace contextRef="#ctx0" brushRef="#br0" timeOffset="130">6170 9816 200 0,'-6'8'74'0,"6"-3"-40"0,0 9-29 15,3-6 17 1,3 2 1-16,0 1 3 15,3-1-2-15,3 1-1 0,3-3-12 16,3-3 2-16,-1-2 1 0,7-3-5 16,-6-3-1-16,0-2 0 15,-6-3 0-15,0-3-2 16,-6 1-1-16,-3-4-3 16,-9 1 1-16,-6 0 2 15,-3-3 2-15,0 8-6 0,0-2 0 16,0 2-3-16,3 2 0 15,4-2-20-15,-1 8-10 16,6 0-24 0,3 0-10-16,0 0-48 15</inkml:trace>
  <inkml:trace contextRef="#ctx0" brushRef="#br0" timeOffset="131">6560 9761 228 0,'-6'0'85'0,"3"2"-46"0,-3-2-32 31,0 0 20-31,-6 5 1 0,0 1 6 16,-2 2-15-16,2 0-3 16,0 5-10-16,0 0-6 0,3 6-3 15,3-1-1-15,6-2 3 0,3 3-2 16,6 2-1-1,3-8 3-15,6-2 0 0,2-6-10 16,1-8-3-16,0-2-17 0,3-3-6 16,0-5-22-1,-3-3-10-15,-4-3-16 16,-5-2-7-16,-3 0 50 16</inkml:trace>
  <inkml:trace contextRef="#ctx0" brushRef="#br0" timeOffset="132">6652 9599 184 0,'-15'-24'71'0,"12"16"-38"0,0 8-23 0,3 0 17 16</inkml:trace>
  <inkml:trace contextRef="#ctx0" brushRef="#br0" timeOffset="133">6631 9575 356 0,'3'16'24'15,"-3"8"-13"-15,0 10-1 0,0 1 3 16,0 2-7-16,0 0-1 16,0 0-5-16,3 8-1 15,0-11-6-15,0 1-3 16,0-9-27-16,0-2-14 0,0-5-50 15</inkml:trace>
  <inkml:trace contextRef="#ctx0" brushRef="#br0" timeOffset="134">6873 9782 212 0,'-6'-6'79'0,"6"6"-42"0,-3 0-37 0,0 0 18 16,-3 6-1-16,-3-4 2 31,-15 4 16-31,0-1 7 0,3 3-21 16,0 0-10-16,1 2-5 0,5 1-7 16,3 0-1-16,3-1-2 15,6 3 3-15,3 1-2 16,6 4 1-16,15-2 2 15,3 8 0-15,-1-8-5 16,1 0 1-16,0-3-9 0,3 0-4 16,0 0-46-16,2-2-21 15,1-6-21-15</inkml:trace>
  <inkml:trace contextRef="#ctx0" brushRef="#br0" timeOffset="135">10575 10345 184 0,'0'-13'68'0,"3"13"-52"0,-3-3 19 16,0 3 7-16,0 6-8 15,0 4-2-15,0 6-7 16,0 13-2-16,0 11-12 16,-3 5 0-16,-3 13 0 0,1 0-6 15,-1-5-1-15,0 0-2 16,0-3 1-16,3-7-2 15,0-11-1-15,3-3-6 16,-3-6-1-16,3-9-28 16,0-4-9-16,0-10-22 0,0-5-7 15,6-8-22 1</inkml:trace>
  <inkml:trace contextRef="#ctx0" brushRef="#br0" timeOffset="136">10596 10364 148 0,'-9'-8'55'0,"6"8"-43"0,0-5-3 0,3 5-3 0,-3 0-7 15,3 0-2-15,0 0-1 16,0 0 0-16,0 0 3 15,3 5 2-15,3-2 2 16,0 2 10-16,0 5 6 16,3 6 7-16,3 5 7 15,0 11-1-15,3 0 3 0,3 8-13 16,0 5-3-16,2 2-9 16,1-2-4-16,0-5-1 15,3-3-1-15,-6-5-2 16,0-6-2-16,-6-5 3 15,-1-7 2-15,-2 1 0 0,0-4 0 16,-3-6 10-16,0-5 7 16,0 0-7-16,-3-8-3 15,0-2-3-15,0-11-1 16,0-1-2-16,0-9 1 16,0-6-2-16,0-3 2 15,3-2-4-15,-3-3 0 16,0 2-1-16,0 1 1 15,0 10 0-15,-3 0 1 16,0 11-5-16,0 3-1 16,0 5-8-16,0 2-4 15,0 3-28-15,0 5-12 16,0 3-30-16,3 3-12 16,3 5-8-1</inkml:trace>
  <inkml:trace contextRef="#ctx0" brushRef="#br0" timeOffset="137">11245 10414 176 0,'0'0'68'0,"0"3"-52"0,0 2 14 0,0 0 6 0,0 3-5 15,0 5-1-15,0 6-10 16,0 2-5-16,0-2-8 15,0 2-5-15,0-3-1 16,3 4-1-16,0-7 0 0,0-1 0 16,0-1 2-1,-3-5-12-15,3 0-6 0,-3 2-24 16,0-4-10-16,0-4-36 16,0-2-30-1,6-2 48-15</inkml:trace>
  <inkml:trace contextRef="#ctx0" brushRef="#br0" timeOffset="138">11379 10493 220 0,'-9'8'82'0,"0"6"-64"0,-3-1 0 0,6-8-3 16,-6 8 0-16,-2 1 5 15,-1-1-10-15,0-3-6 16,0 1-2-16,0 0-11 0,0-3-4 15,3-3-35 1,0-5-14-16,0 0-30 16</inkml:trace>
  <inkml:trace contextRef="#ctx0" brushRef="#br0" timeOffset="139">11123 10467 220 0,'-3'3'82'0,"6"-3"-64"0,0 5-4 0,0 3-8 0,3-3 0 15,6 8 6-15,3 1-6 16,3-1-1-16,5 3-3 16,4 5-2-16,3-3 1 0,3-2-34 15,2 3-13-15,4-1-48 16</inkml:trace>
  <inkml:trace contextRef="#ctx0" brushRef="#br0" timeOffset="140">11698 10599 96 0,'6'0'35'0,"-1"-2"-27"0,4-1 7 15,-3 0 2-15,0-2 2 16,0 5 1-16,0-3 8 16,0 1 5-16,-3-1 7 0,0 3 4 31,-9-5-10-31,-3 10-3 0,-3-2-9 0,-3 2-2 15,1 3-9-15,-1-3-4 16,3 3-4-16,0 3 0 16,6-3-9-16,3 2-1 15,6-2-1-15,9 5 0 16,3-2 5-16,3 2 1 16,-1 3-1-16,1-3 2 15,0 6 5-15,-6-6 5 16,-6 6 4-16,-3-3 2 15,-6-3-2-15,-6-3 0 16,-6-2-5-16,-3-8 0 16,-2 0-5-16,-4 0 0 0,3-2-8 15,0-4-4-15,3 1-13 16,3 0-4-16,6-3-24 16,6 3-8-16,6-3-13 15,6-6-6-15,6 6-2 16</inkml:trace>
  <inkml:trace contextRef="#ctx0" brushRef="#br0" timeOffset="141">11948 10607 288 0,'-6'-2'107'0,"6"2"-83"0,0 5-9 15,0-2-11-15,-3 7-5 0,0-2 0 16,0 5 7-16,0 6 4 15,0-3-5-15,0 0-3 0,3-3-1 16,0 0-21-16,0-5-9 16,3 5-38-16,0-5-17 15,3-3-9 1</inkml:trace>
  <inkml:trace contextRef="#ctx0" brushRef="#br0" timeOffset="142">11900 10507 296 0,'-15'-14'110'0,"15"14"-86"0,-3-5-9 0,3 5-10 16,0 0-9-16,0 0 3 0,6 0-5 15,3 0 2-15,0 0 2 16,3 5-37-16,3-2-13 0,6-3-56 15</inkml:trace>
  <inkml:trace contextRef="#ctx0" brushRef="#br0" timeOffset="143">12117 10533 168 0,'-9'0'66'0,"6"0"-52"0,0 5 17 0,3-2 4 15,-3 0 7-15,3-1 4 16,0-2-11-16,0 0-4 15,0 0-18-15,0 0-8 0,9 0-3 16,0 0-2-16,3-2 0 0,3 2 0 16,0-3 0-16,3 3-3 15,-3 0 0-15,0 0-1 16,-1 3 3-16,-2-1 0 16,0 6 3-16,-6-2-3 15,-3 4 0-15,-6 1-1 16,-3-1 0-16,-3 6 0 15,-3 3 0-15,-5-1 0 16,-1 3 0-16,0 3 2 16,0-3 2-16,3 3-1 15,3-3-1-15,0-2-2 16,3-3 1-16,6-3 1 16,3-2 0-16,6 2 0 15,3-5 0-15,3-3 0 16,3 3 0-16,0-3-3 0,0 1 0 15,0-1-9-15,0-2-5 16,-3-3-16-16,-1 0-4 16,-2 0-22-16,-3-3-10 15</inkml:trace>
  <inkml:trace contextRef="#ctx0" brushRef="#br0" timeOffset="144">12088 10644 184 0,'-9'-2'71'0,"9"4"-55"0,0-2 9 0,0 0-1 0,0 0-1 16,6 0 3-16,5 0-1 15,4 0 0-15,3 0-14 16,6 0-7-16,0 0 0 0,3 6-10 16,-4-4-1-16,4-2-34 15,-3 0-13-15,0 3-51 16</inkml:trace>
  <inkml:trace contextRef="#ctx0" brushRef="#br0" timeOffset="145">12385 10681 208 0,'-6'0'77'0,"9"3"-60"0,0 5-7 16,0-3-8-16,0 0 3 0,3 1 4 16,3-4 9-16,0 4 3 15,3-1-10-15,3-5-4 0,0-5-3 16,2-3-2-16,1-3-2 15,-3-2-6-15,0-3-4 16,-6 3 3-16,-3 0 2 16,-6-3-4-16,-6 8 1 15,-3 0-1-15,-6 3 3 0,0-1 8 16,-3 6 4-16,-2 8-1 16,-1-2 0-16,0 7-3 15,0 5-2-15,6 1 5 16,6 2 4-16,3 3-3 15,6-3 2-15,6 5-5 16,6-4 0-16,3-4-21 16,9-5-8-16,3-7-38 15,2-1-53 1,1-10 26-16</inkml:trace>
  <inkml:trace contextRef="#ctx0" brushRef="#br0" timeOffset="146">12692 10626 260 0,'-27'10'96'0,"18"4"-75"0,-9 12-5 0,12-10-9 16,-3 2 4-16,3 9 7 16,3-3-9-16,6-3-2 15,3 3-5-15,6-8-2 0,3-1 1 16,6-7-4-16,0-8 0 15,3-5-1-15,-1-8 0 16,-2-6-2-16,-6-2 1 16,-6-3 3-16,-9 1 1 15,-6-1-2-15,-3 3 2 16,-3-3-6-16,-3 8-3 0,3 0-12 16,1 3-6-1,2 5-40-15,3 3-52 16,6-1 28-16</inkml:trace>
  <inkml:trace contextRef="#ctx0" brushRef="#br0" timeOffset="147">12963 10403 208 0,'-12'-18'79'0,"3"10"-61"0,-6-5 23 15,9 10 7-15,-3 1-14 16,-3-1-2-16,0 6-19 15,0 2-8-15,0 5-3 16,0 6-5-16,4 11 0 0,5 4 2 16,3 7 0-16,3-4-2 15,0 6 0-15,2-1-3 0,-2 1-1 16,3-8-29-16,0 5-14 16,0-8-29-1,-3-5-46-15,0-6 31 16</inkml:trace>
  <inkml:trace contextRef="#ctx0" brushRef="#br0" timeOffset="148">12725 10538 256 0,'5'-10'96'0,"10"7"-75"0,12-7 6 0,-12 10-4 15,6 0-13-15,3 0-1 0,-1 0-7 16,4 5-2-16,3 0-121 16,0 0-55-16</inkml:trace>
  <inkml:trace contextRef="#ctx0" brushRef="#br0" timeOffset="149">13364 10348 136 0,'0'-5'52'0,"0"-1"-41"0,0 4 9 16,0 2 0-16,-3-3 5 15,1 0 5-15,-4 3 1 16,-3 0 3-16,-3 3-18 16,-6 2 2-16,-6 14 2 0,-3 2-11 15,-3 16-2-15,1 3-5 16,2 7-2-16,6 9 1 15,9 0-1-15,9 2-3 16,12-5 2-16,9-8-1 16,9-6-2-16,3-2-8 15,2-8-5-15,4-5-27 16,3-11-11-16,-1 1-40 16</inkml:trace>
  <inkml:trace contextRef="#ctx0" brushRef="#br0" timeOffset="150">13519 10618 220 0,'0'-5'82'0,"3"10"-64"0,-3 3 4 16,3-3-3-16,-3 8-6 16,0 11 0-16,0 3-7 15,0-1-2-15,0 0-2 16,0 1 1-16,0-6 0 0,0-2-21 15,0-6-8-15,0 0-38 16</inkml:trace>
  <inkml:trace contextRef="#ctx0" brushRef="#br0" timeOffset="151">13481 10544 272 0,'-12'-11'104'0,"12"11"-81"0,0 0-32 0,0 0-22 16,0 0-8-16,3 8 0 15,3-3-2-15,0 3 1 16,2-2-24-16,1-1-12 16</inkml:trace>
  <inkml:trace contextRef="#ctx0" brushRef="#br0" timeOffset="152">13617 10724 208 0,'0'31'77'0,"0"-17"-60"0,3 12-3 0,-3-15-5 0,3-3-7 16,-3 0 1-16,0 2 15 15,3-5 9-15,-3-5-14 16,3-2 0-16,0-6-2 0,0-5-6 16,0-6-3-16,0-2-4 15,3-3 1-15,3 3-4 16,3 0 1-16,3 5 2 15,0 3 1-15,0 5-2 16,0 5 0-16,-1 6 2 16,-2 10 0-16,0 8 3 15,-3 3 1-15,-3 2-4 16,0-2 1-16,-3 0 4 16,0-5 2-16,0-4-11 15,0-1-6-15,0-6-26 0,3-8-9 16,0-6-29-1,3-7-34-15,0-8 36 16</inkml:trace>
  <inkml:trace contextRef="#ctx0" brushRef="#br0" timeOffset="153">13918 10475 248 0,'0'5'93'0,"0"11"-72"0,0 8-4 0,3-11-5 0,-3 14 0 15,0-1 4-15,0 14-2 16,0-1 0-16,3 1-8 16,0-3-4-16,0-5-1 0,0-6-32 15,0-4-14 1,0-4-52-16,0-13-41 16,-3-10 53-16</inkml:trace>
  <inkml:trace contextRef="#ctx0" brushRef="#br0" timeOffset="154">13763 10639 336 0,'-9'-8'126'0,"12"8"-98"0,9-5-12 0,-3 2-13 16,3-2-9 0,9 0 4-16,6-1-4 0,8 4 2 15,10-4 2-15,6 1-37 16,5-3-15-16,7 3-70 15</inkml:trace>
  <inkml:trace contextRef="#ctx0" brushRef="#br0" timeOffset="155">14388 10390 236 0,'-3'-2'90'0,"3"4"-70"0,3 4 2 0,0-1-6 16,0 5 2-16,3 6 6 15,0 5-7-15,0 3 1 16,0 3-11-16,0-1-2 0,-3 3-1 16,0-2-2-16,0-3-2 15,0-6-21-15,0-2-9 16,3-3-27-16,0-8-11 16,3-5-33-1</inkml:trace>
  <inkml:trace contextRef="#ctx0" brushRef="#br0" timeOffset="156">14600 10486 272 0,'-21'7'101'0,"15"-1"-78"0,-9 7-9 0,6-5-8 16,-3 2-6-16,-6 1 0 0,-2 2 2 15,-1-2 3-15,0-3-2 16,0 2-6-16,0-7-1 0,3 5-53 15,0-8-22-15,1-3-20 16</inkml:trace>
  <inkml:trace contextRef="#ctx0" brushRef="#br0" timeOffset="157">14234 10515 228 0,'6'-3'88'0,"3"6"-69"0,11 2 0 0,-5 3-7 16,6-3-6-16,9 3 1 15,3-3-4-15,2 9 0 16,1-4-1-16,3 3-35 0,-4-2-12 16,1 0-53-1</inkml:trace>
  <inkml:trace contextRef="#ctx0" brushRef="#br0" timeOffset="158">14799 10324 272 0,'0'3'101'0,"6"2"-78"0,9 6-18 0,-6-3-11 0,6 15 12 16,3 6 12-1,0 3 14-15,-4 5 7 0,-5 6-20 16,-6 7-2-16,-9-2 0 0,-9 2-9 15,-8-3-2 1,-4-2-35-16,-3-5-15 0,0-3-20 16,1-8-8-16,-7-5-43 15</inkml:trace>
  <inkml:trace contextRef="#ctx0" brushRef="#br0" timeOffset="159">14251 11089 240 0,'3'0'90'0,"3"0"-70"0,6 0 8 0,-3 0-2 16,9 0-1-16,9-3 2 0,6 0-1 16,5 1-1-16,1 2-14 15,-3 2-7-15,-1 1 0 0,-2 0-12 16,0-3-4-16,0 0-32 16,-4 0-13-16,4-3-70 15</inkml:trace>
  <inkml:trace contextRef="#ctx0" brushRef="#br0" timeOffset="160">916 10515 292 0,'-2'0'110'0,"-1"0"-86"0,-3 0 20 15,6 0 5-15,0 0-18 16,0 5-3 0,0-5-10-16,0 0-3 15,3 5-9-15,-3 3 0 0,0 0 4 0,0 5 3 0,0 6 2 0,0 7-4 31,-3 11-1-31,0 11-2 16,0 5 0-16,3 5-4 0,0-5-3 16,6-3 0-1,-3 3-1-15,3-8 0 0,-1 3 0 16,4-11-3-16,-3-3 2 0,3-2 1 16,-3-6 0-16,0-2-3 15,0-8 0 1,-3 3-12-16,0-6-2 0,-3-3-41 15,3-2-14 1,-3-5-84 0,0-11-35-16,0-8 102 15</inkml:trace>
  <inkml:trace contextRef="#ctx0" brushRef="#br0" timeOffset="161">1384 10530 244 0,'0'-10'90'0,"-6"10"-70"0,6 0 26 0,0 0 7 16,0-5-16-16,-3 5-6 15,3-3-10-15,-3 3-3 16,3 0-10-16,-3 3-10 0,3-3-3 0,-3 5 10 16,3 5 7-16,0 6-2 15,0 11 2-15,0 10-3 16,0 10 2-16,3 17-4 16,0 2 1-16,3 0-5 15,0 6 0-15,0-9-1 16,0-2-2-16,3-3-4 15,0-13 0-15,-1-5-7 16,-2-8-1-16,0-11-39 16,0 0-17-16,-3-8-75 15,-3-13-33 1,-3-13 92-16</inkml:trace>
  <inkml:trace contextRef="#ctx0" brushRef="#br0" timeOffset="162">964 10933 180 0,'0'-3'68'0,"-6"6"-52"0,3-3 12 16,3 0 3-16,-3 0 1 15,0 0 6-15</inkml:trace>
  <inkml:trace contextRef="#ctx0" brushRef="#br0" timeOffset="163">943 10933 452 0,'-3'-3'40'0,"0"3"-6"16,0-5-13-16,3 5-6 15,0 0-15-15,6 0-5 16,6-6 2-16,3 6 1 15,6-2 13-15,6-4 5 0,8 6-8 16,7 0-2-16,6-5-4 16,2 5-2-1,4 0-4-15,-6 0-2 16,-1 0-48-16,-8 0-19 16,-6-2 37-16,-10-12 18 15</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0:46:46.080"/>
    </inkml:context>
    <inkml:brush xml:id="br0">
      <inkml:brushProperty name="width" value="0.05292" units="cm"/>
      <inkml:brushProperty name="height" value="0.05292" units="cm"/>
      <inkml:brushProperty name="color" value="#FF0000"/>
    </inkml:brush>
  </inkml:definitions>
  <inkml:trace contextRef="#ctx0" brushRef="#br0">685 6197 240 0,'-12'-8'90'0,"15"8"-48"0,-3-3-53 0,0 3 13 16,0 0-17-16,6-3-6 16,3 3-21-16,6 0-11 15,0 0-25-15,-3-2-9 16</inkml:trace>
  <inkml:trace contextRef="#ctx0" brushRef="#br0" timeOffset="1">1042 6347 208 0,'-3'16'77'0,"3"-8"-42"0,-3 3-28 0,3-3 18 15,0 2-11-15,-3 4-3 16,3-1-6-16,0 0-2 16,0 0-1-16,0-2-19 0,3-6-6 15,-3 6-42 1,3-9-55-16,0-2 28 16</inkml:trace>
  <inkml:trace contextRef="#ctx0" brushRef="#br0" timeOffset="2">244 5646 108 0,'-20'0'44'0,"20"0"-24"0,3 0-4 0,-3 0 18 15,0 0-5-15,0 0 11 16,5 19-9 0,1-1-17-16,0 3 3 0,0-2 1 15,0-1-2-15,0 4 1 0,-3-6-3 16,0 2-1-16,-3-7-3 16,0-1 1-16,0-2-4 15,0-3 1-15,-6-2-5 16,3-3 0-16,-3-5-1 0,3-3-2 31,0-8 1-31,0-8-1 0,9-2 0 0,-3 5 2 31,0-1-1-31,6 1-1 16,0 3-2-16,0 2 1 0,0 3 1 0,0 2 0 31,3 3-3-31,0 5 2 0,3 1-15 16,-3 4-6-16,2 4-18 15,-2-1-5-15,0 3-7 16,0 5 0-16,-3-2-16 16,0 7 35-1,-3-5 20-15,3-2 13 16,-9-3 20-16,3 0 10 0,0-3 6 16,0-2 5-1,0 2-7-15,3 0-3 0,0 1-17 16,0 2 0-16,6-3 2 0,-1 3-4 15,4-3 1-15,0 1-4 16,0-1 0-16,0 0-5 31,0-5-1-31,0-5-1 0,-3 0 1 16,0-3 0-16,-4 2 1 16,-2-7 0-1,-3 0-2-15,-3 0-2 16,-6-1 1-16,-2 6 1 15,-7 0-3-15,-6 8 0 16,3 0 1-16,0 11 0 0,0 0-3 16,3 2 2-16,0 0 1 15,4 3 2-15,2 0-1 16,3 5-1-16,3-5-2 16,6 2 1-16,3-2 3 0,6 0 1 15,8-5-4-15,1 2 1 31,3-2-27-31,0-6-9 0,3-8-28 16,-1-2-13-16,7-6-7 16</inkml:trace>
  <inkml:trace contextRef="#ctx0" brushRef="#br0" timeOffset="3">798 5696 212 0,'-15'-5'79'0,"9"5"-42"0,0 0-23 15,3 0 20-15,-6 3-6 16,0 7 0-16,-3 4-13 0,1-1-6 0,2 5-6 16,0 4-3-16,3 4 1 0,0-7-4 31,12 7 2-31,0-5 1 0,6-2 0 16,0-6 2-16,-1-10-6 15,1-1 1-15,0-7-8 0,0-3-3 16,-3-3 3-16,0 1 2 15,-3-3 2-15,0-3 5 16,-6 0 1-16,0 3 1 31,-6-1 0-31,3 1 2 0,3 5 10 16,0 6-9 0,0 2-1-16,0 5-6 15,9 3 0-15,-6 5 4 16,6-2 2-16,3-1-20 15,3 1-8-15,2-6-16 16,4 0-6-16,6-2-23 16,0-3-27-16,0-5 37 15</inkml:trace>
  <inkml:trace contextRef="#ctx0" brushRef="#br0" timeOffset="4">1096 5718 188 0,'-12'-22'71'0,"6"20"-38"0,-6-1-17 15,6 3 22-15,-3 5-9 16,-6 3 0-16,-3 6-14 16,0-1-6-16,4 3-6 15,2 0 0-15,0 2 0 0,3 1-4 0,6 4-1 16,9-4 1 0,6-3 0-16,0-3 1 15,2-10-5-15,1-3-1 0,0-3-4 16,0-5 1-16,0-5 3 15,-3-3 3 1,-3-2 2-16,0-6 3 16,-3-8-1-16,-3 3-1 0,0-3 1 0,-3 0 1 15,-3 1-1-15,0 2 2 16,0 5 2-16,-3 5 2 16,3 6 1-16,0 2 0 15,0 6-4-15,3 5-3 16,0 8-3-16,3 8 1 15,0 5 1-15,3 13 2 16,0 1-1-16,0-1-1 31,0 1 3-31,3-4 2 0,2-4 0 16,1 2 0-16,0-8-25 16,3-5-9-16,0-3-30 0,0-7-10 15,0-9-26 1</inkml:trace>
  <inkml:trace contextRef="#ctx0" brushRef="#br0" timeOffset="5">1292 5678 220 0,'-6'16'85'0,"6"5"-46"0,3-26-39 16,0 15 16-16,0 4-3 15,0-1 5-15,0 3-8 16,0 0-1-1,0-1-5-15,0-1-5 0,0-1-2 16,0-3-40-16,-3-2-17 16,0-2-40-1</inkml:trace>
  <inkml:trace contextRef="#ctx0" brushRef="#br0" timeOffset="6">1304 5601 224 0,'-6'-8'85'0,"9"6"-46"0,0-1-54 0,-3 3 10 15,6 0-24-15,0 0-9 16,0 0-27-16,3 3-11 0,0-1 23 16,0 1 13-16</inkml:trace>
  <inkml:trace contextRef="#ctx0" brushRef="#br0" timeOffset="7">1423 5691 164 0,'3'45'63'0,"0"-32"-34"0,-3 9-10 16,0-12 23-16,0 3-10 31,0-2-1-31,0 0-9 0,0-6-2 16,0 3-11-16,0-6-3 0,0-2 0 16,0 0-1-16,0 0 2 15,3-2-2-15,3-4 0 16,0-4-3-16,0-3 1 15,3-8-4-15,0 2-2 16,3-2-1-16,3 2 0 0,-1 6 5 16,1 5 3-16,3 3 1 15,0 7 2-15,3 12 2 0,-3-1 2 16,-3 0-3-16,-1 3 0 16,-2-3-5-16,0 1 0 15,-3 1-1-15,-3-4-2 31,0 0-19-31,0-1-8 0,0-5-21 16,0 1-8-16,0-4-12 16,3 1-5-16,3-6-9 15</inkml:trace>
  <inkml:trace contextRef="#ctx0" brushRef="#br0" timeOffset="8">1908 5691 252 0,'-24'-5'96'0,"21"-8"-52"0,-11 5-34 0,8 8 25 16,0 0-12-16,-3 2-1 0,-3 6-13 15,0 8-3-15,0 0-4 16,0 3-4-16,3-4 1 0,0 4-1 16,3 0-2-16,3-1 3 0,6-2 0 15,3-6 1 1,3 6 0-16,3-10-5 0,0-4 1 31,3-2-9-31,-3 0-4 0,3-5-5 0,0 0 1 31,-4-3 10-31,1-3 3 0,-6 1 8 16,3-1 4-16,-6-5-1 16,0 0-2-16,-3 3 0 15,0 2-1-15,0 4-3 16,3 12 2-1,3 5 3-15,0 6 1 16,3 11 3-16,3 2 10 0,-3 3 7 16,0 2 1-16,0 3 1 15,-6-3-1-15,-3-2 0 16,-6 0-5-16,-12-6-1 16,-9 3-13-16,-9-2-5 15,-5-6-42-15,-4-5-18 16,-3-3-37-1,1-5-15-15,2-3 9 16</inkml:trace>
  <inkml:trace contextRef="#ctx0" brushRef="#br0" timeOffset="9">6 6223 140 0,'-3'0'55'0,"3"5"-30"0,-3 1-23 15,3-1 12-15,0 5-1 16,3-2 14 0,0 14-4-16,0-1-12 15,3-3-6-15,3-2-2 0,0 0-4 0,6-3-2 16,-3-5 4-16,9 0 8 15,-9-5 0-15,2-3-3 16,-2-3 2-16,0-10-5 16,-6 2-2-16,3-2 4 15,-3 2 1-15,-3-2 2 16,0 0 0-16,-3 2 0 16,0 1 0-16,0-1 4 0,0-2 5 15,0 10-5-15,0-2 1 31,0 2-8-31,0 3-1 0,0 6-2 16,3-1-2-16,3 8 1 16,0 3-1-16,-3 0 0 15,3 0 0-15,0-3-5 16,3 0-1-16,0-2-26 16,-3 0-11-16,9-4-80 31</inkml:trace>
  <inkml:trace contextRef="#ctx0" brushRef="#br0" timeOffset="10">289 6242 168 0,'-12'-3'63'0,"12"3"-34"0,12 5-25 15,-12 3 13-15,3-3 1 16,0-2 3-16,0 8 0 15,0-3 2-15,-6 10-9 16,6-2-3-16,-3-3-6 0,0-2-4 16,0-3 2-16,0 0 0 15,0-3 3-15,3-10 3 16,0-11-2 0,0 0-4-16,3 0-2 15,0 0 2-15,0 0-4 16,6 8 0-16,-3-2 1 15,2 4 2-15,1 1-1 16,0 5-1-16,0 8 5 0,0 0 1 16,0 0 2-16,-3 11 0 15,-3-1-2-15,0-2 1 16,0 0-4-16,-3 0-2 16,0-3 0-16,0 0-1 15,0-2-22-15,0-6-8 16,0 0-20-1,0-5-7-15,6-2-42 16,8-6-21 0,-2-6 61-16</inkml:trace>
  <inkml:trace contextRef="#ctx0" brushRef="#br0" timeOffset="11">599 6236 188 0,'0'-5'71'0,"3"8"-38"0,0 7-25 0,0-2 18 0,-1 0 0 15,1 0 2-15,-3 3-9 16,0 2-4-16,0 3-8 16,3 0-7-16,0-3-1 15,-3 0-1-15,3-5-2 16,0 3-33-16,0-4-15 16,-3-1-50-1</inkml:trace>
  <inkml:trace contextRef="#ctx0" brushRef="#br0" timeOffset="12">590 6167 228 0,'-12'-7'85'0,"9"-4"-46"0,0 6-39 16,3 5 16-16,0 0-11 0,3-3-1 15</inkml:trace>
  <inkml:trace contextRef="#ctx0" brushRef="#br0" timeOffset="13">584 6136 372 0,'9'0'-31'0,"0"0"-12"15,2 0-113 1,1 5 76-16</inkml:trace>
  <inkml:trace contextRef="#ctx0" brushRef="#br0" timeOffset="14">688 6212 220 0,'0'19'85'0,"6"-8"-46"0,-3 7-28 16,-3-7 23-16,0 2-11 15,0 0-1-15,0-2-7 31,0-1 1-31,0 1-9 0,0-3-4 0,0 0-2 16,0-3-1-16,0 0 2 16,6-7 5-1,0-6-1-15,0 0 2 16,0-3-7-16,3-2-3 16,-1 0-2-16,1 0 3 15,0-1 0-15,0 6 3 0,0 0-6 16,0 3 1-16,0 2 3 15,3 3 2-15,-3 3 2 0,0 2 2 16,0-2 1-16,0 8 1 16,-3 2-2-1,0 0 1-15,-3 0-4 16,3 1-2 0,-6-4 0-16,0 1 1 0,0-3-14 15,0-3-5-15,0 3-24 16,0-3-9-16,0-5-12 15,0 0-1-15</inkml:trace>
  <inkml:trace contextRef="#ctx0" brushRef="#br0" timeOffset="15">917 6236 208 0,'0'0'79'0,"0"3"-42"0,3-3-32 0,-3 0 19 16,3 3-6-16,0 4 1 15,3 1-6-15,-3 0-3 16,6 6-5-16,-3 4-2 0,0-2 1 0,-3-3-2 16,0 0-2-16,0-2-26 15,0-3-10-15,-3 3-57 16,9-9-40-16,0 6 52 16</inkml:trace>
  <inkml:trace contextRef="#ctx0" brushRef="#br0" timeOffset="16">914 6080 260 0,'-12'-5'99'0,"9"2"-54"0,6 3-46 16,-3 0 18-16,3-2-15 15,3-4-2-15,-3 6-8 0,9-5 0 16,0 0 4-16,3-1-7 0,3 1 0 15,-3 0-3-15,-1 0-1 16,-2-1 8-16,0 1 3 16,-3 2 8-1,0 3 2-15,0 6 11 16,-3 4 4-16,0 3 0 16,0 3-1-16,0 11-6 15,0-1-1-15,-3 3-8 16,3-2-3-16,0 2 1 15,-3 0 0-15,0 0-1 0,0-2-2 16,0-6-24-16,-3-3-9 16,0-2-38-16,0-5-15 15,3-1-8 1</inkml:trace>
  <inkml:trace contextRef="#ctx0" brushRef="#br0" timeOffset="17">991 6226 248 0,'-20'-8'93'0,"20"10"-50"0,3-4-37 0,3 2 22 15,3-3-8-15,2 0 0 16,4 1-11-16,0-4-3 16,3 4-4-16,3-1-4 0,3 1 1 15,0 2-15-15,2 0-6 16,-8 0-11-1,0 0-5-15,-3 0-8 16,0 0-4-16,-3 0 12 16,-3 0 8-16,0 2 30 15,-1 1 16-15,-2-1 22 0,0 6 12 16,0 0-10-16,0 3-1 16,0 0-16-16,0 7-4 15,-3 1-9-15,0-1-4 16,0-2-3-16,0 0-3 0,0-3-8 15,0-2-5-15,0-6-37 16,0 3-18-16,0-5-33 31</inkml:trace>
  <inkml:trace contextRef="#ctx0" brushRef="#br0" timeOffset="18">1271 6070 236 0,'-9'-6'88'0,"9"6"-48"0,0 0-38 0,0 0 17 0,0 0-12 15,6 0-2-15,0 0-5 16,3 0-3-16,3 0 2 16,0 6-29-16,3-1-9 0,0 0-45 15,6 0-34-15,2 6 47 16</inkml:trace>
  <inkml:trace contextRef="#ctx0" brushRef="#br0" timeOffset="19">1533 6162 220 0,'-3'0'82'0,"3"0"-44"0,-3 0-29 0,0 0 22 0,-3 5-4 16,0-2 4-16,-3 2-13 16,-5 3-5-16,-4 3-8 15,0 2 1-15,3 3 0 0,0 0-2 31,3 16-3-31,6-9 0 16,3-1-1-16,3-4 0 16,6-5 0-16,6-2 0 15,0-3-5-15,3-5 1 16,-3-3-7-16,0-6-1 16,0-4 2-16,0-4 1 15,-4 1 6-15,-2-3 1 0,0 3 2 16,-3 0 2-16,0 0-1 15,0-1 2-15,0 6-2 16,-3 1-1-16,0 7 3 0,0 0 2 16,3 13-2-16,0-8-2 31,3 8 0-31,0 3 1 16,0 3-3-16,0-3-2 0,0-3-7 0,-3-3-2 15,3-2-17-15,-3-5-9 0,3 2-24 16,6-10-11-16,0-3-10 15</inkml:trace>
  <inkml:trace contextRef="#ctx0" brushRef="#br0" timeOffset="20">1634 6006 220 0,'-3'-8'82'0,"3"8"-44"0,0 0-42 0,0 0 13 15,6 5 12-15,0 6 9 0,0 2-2 16,0 8-2-16,0 6-14 16,0 2-1-16,0 0 0 0,-3 0-6 15,0 0-1-15,3 0-2 16,-3 6-2-16,3-9 1 0,-3-5-1 16,0-2-25-16,0-6-8 15,3-2-21-15,0-3-6 31</inkml:trace>
  <inkml:trace contextRef="#ctx0" brushRef="#br0" timeOffset="21">1876 6239 212 0,'0'0'82'0,"0"3"-44"0,3-1-33 0,-1 6 19 15,1 0 5-15,0 3 4 16,3 5-11-16,-6 2-3 16,6-2-11-16,-3 0-3 0,3 0 1 15,-3 0-8 1,0-3-3-16,0-5-28 16,0 0-14-16,0-3-48 15,6-5-46 1,-3 0 48-16</inkml:trace>
  <inkml:trace contextRef="#ctx0" brushRef="#br0" timeOffset="22">1884 6101 272 0,'-3'-2'104'0,"3"4"-56"0,0-4-56 16,0 2 16-16</inkml:trace>
  <inkml:trace contextRef="#ctx0" brushRef="#br0" timeOffset="23">1893 6099 349 0,'9'0'-85'0,"6"5"-11"0,-3 0-1 16</inkml:trace>
  <inkml:trace contextRef="#ctx0" brushRef="#br0" timeOffset="24">1980 6207 288 0,'-9'3'107'0,"6"2"-58"0,0-10-42 0,3 7 26 0,0-2-12 16,0 0-2-16,0 0-11 15,9 0-3-15,0 0-3 16,3 0-4-16,-1-2 1 0,7 2 1 16,3-3 0-16,-3 0 0 15,0 3 0-15,-3 0-5 32,-3 3-1-32,0 0 3 0,-6 2 3 15,0 0 1-15,-6 3 2 16,-3 3-4-16,-3 5 0 15,-9-3 1-15,3 3 0 16,0-3 2-16,0 0 1 16,0 1-4-16,3-1 1 15,0-3 2-15,3 1 1 0,0-3-4 16,6-3 1-16,0 6 0 16,3-6 0-16,9 0 0 15,3 1 0-15,0-1 0 16,0 0 0-16,3 1-7 0,0-4 0 15,-4 1-8-15,1-3-3 16,0 0-15 0,-3 0-6-16,-3-3-23 15,-3 1-9-15,0-1-24 16</inkml:trace>
  <inkml:trace contextRef="#ctx0" brushRef="#br0" timeOffset="25">1992 6294 228 0,'-6'0'88'0,"6"3"-48"0,3-3-36 0,-3 0 21 0,6 3-3 15,3 2 4-15,-1-5-12 16,4 3-5-16,9-6-6 15,0 0-3-15,3 1 3 0,3-1-11 16,-1 0-2-16,1 1-24 16,-3-3-10-16,0-1-68 15</inkml:trace>
  <inkml:trace contextRef="#ctx0" brushRef="#br0" timeOffset="26">2283 6260 244 0,'-9'5'90'0,"9"-5"-48"0,0 0-34 16,0 0 24-16,0 0-5 15,6 3 2-15,0 2-12 0,6-5-3 16,3 6-8-16,0-6-4 0,0 0 1 16,0 0 2-16,0-6 2 15,-1 4-6-15,-2-9-2 16,0 6-3-16,-3-6 3 15,-3 1 0-15,-6 2 3 0,0 0-1 32,-6 0-1-32,0 0-2 15,-9 5 1-15,-2 1-1 16,-1 2 0-16,0 0 0 16,-3 5-2-16,3 5 3 15,0 1 0-15,3 0-2 16,3 4 0-16,4 4-1 0,5 2 3 15,3-2 0-15,6-1 1 0,2-2 0 16,7-3 0-16,6 1-18 16,3-4-8-16,3-2-22 15,0-5-9-15,-1-3-30 16,4-3-36 0,3-13 43-16</inkml:trace>
  <inkml:trace contextRef="#ctx0" brushRef="#br0" timeOffset="27">2614 6252 204 0,'0'-13'77'0,"-3"5"-42"0,-3-3-17 0,3 9 23 16,0-1 1-16,-6-2 4 16,-6 2-19-16,3 0-8 15,-3 3-11-15,0 6-8 0,0 2-1 32,1 5-1-32,2 5 0 0,0-7 0 15,6 18-2 1,6-5 3-16,3-6 0 15,3-2 1-15,0-5-3 16,6-6 2-16,5-2-6 16,-2-11-3-16,0-5 1 0,0-3 0 15,-3-3 8-15,0-2 2 16,-3 0-2-16,-3-16 1 0,-3 3 0 16,-3-1 2-16,0 1 1 15,0 2 3-15,0 6 1 16,0 2 1-16,-3 8-4 15,3 3-1-15,0 5-1 16,0 8 1 0,0 10-4-16,3 14 0 15,3 10-1-15,0 6 0 16,3-3 6-16,0 3 2 16,-1 0-5-16,4-3 0 15,3-6-19-15,0-4-5 16,9-6-112-1</inkml:trace>
  <inkml:trace contextRef="#ctx0" brushRef="#br0" timeOffset="28">313 6697 164 0,'-3'-3'63'0,"6"6"-34"0,-3-1-19 15,0 1 17-15,3 5-4 16,0 0-2-1,0 8-3-15,0 0 1 0,-3 5-10 16,3-3 3-16,-3 1 2 0,0-1-1 16,0-2 0-16,0-3-1 15,0-2 0-15,0-3-6 0,0 0-2 16,0-3-2-16,0-5-2 16,0 0 3-16,0-3 2 15,6-2-4-15,-6-3-1 16,3-2-5-16,0-6-1 15,0-3 0-15,0 1 4 16,3 2 1 0,-1 5 1-16,1 3-5 15,3 3 1-15,3 8 2 16,-6 2 1-16,3 8 5 16,0-2 2-16,-3-1 0 15,0 1 1-15,-3 0 0 16,0-4 1-16,0 1-2 0,3-2 1 15,-6-4-4-15,0-2 0 0,3 0 1 16,3-8 0-16,0 6-5 16,0-11-1-16,6-6-2 15,5 3 3-15,4 0-2 16,-3 3 1-16,0 2 2 16,0 4 0-16,0 7 2 15,0 7 1-15,-4 7 3 0,-2-1 1 16,0 3-1-16,-3 0 1 15,0 0-2-15,-3-3 2 16,-3-3-9-16,0 1 0 16,0-3-27-16,0-3-8 15,-3-5-23-15,6 0-8 16,-3-5-34 0,9 2-26-1,-3-10 60-15</inkml:trace>
  <inkml:trace contextRef="#ctx0" brushRef="#br0" timeOffset="29">762 6736 220 0,'0'6'85'0,"6"-4"-46"0,0 17-30 0,-3-11 22 0,3 2-13 16,0-2 0-16,3 0-4 16,3-3-1-16,-3 1-7 15,3-4-2-15,0-2 0 0,-3 0-2 16,2-5-2-16,-2-5 1 15,-3-1 1-15,-3 0-6 16,-3 1 1 0,-6 2-6-16,-3 0 1 15,-2-3 4-15,-4 9 2 16,0-1 2-16,0 3 2 16,-3 5-1-16,0 6 2 15,3-1 0-15,0 4 3 16,4-1 3-16,5 0 5 15,6 0-6-15,0 3 0 0,6 0-2 16,-1 0-1-16,4-3-3 16,3-2 1-16,3-1-2 0,0-2-1 15,0-2-13 1,0-4-6-16,0 1-23 0,-3-3-11 16,3-3-19-16,-7-2-5 15,1 0-7-15</inkml:trace>
  <inkml:trace contextRef="#ctx0" brushRef="#br0" timeOffset="30">965 6750 208 0,'-3'0'77'0,"6"5"-42"0,0 8-34 32,0-8 29-32,-3 6 0 15,6 2-3-15,-6 0 2 16,0 3-17-1,0 0-2-15,0-3-3 0,0 1-3 0,0-4-1 16,0-2-1-16,0-3 1 16,0-5 0-1,0-5-10-15,0 2-3 0,6-7-4 16,0 2 1-16,2-5-2 16,1-6 2-16,0 6 5 15,3 0 2-15,0 0 6 16,0 5 2-16,0 2 6 15,0 9 5-15,-3 2-1 0,0 6 3 32,-3-1-4-32,0 1-1 0,-3 0-4 15,0-1-1-15,0-5-1 16,0 3 0-16,2-2-2 16,1-6-2-16,0 0-4 15,6-6 0-15,3-2-7 16,0 0-3-16,3-2 1 15,-3-6 0-15,3 11 5 0,-3-1 5 16,-1 4 2-16,1 7 3 16,0 0 10-16,-3 3 7 15,-3 3-8-15,0-1-1 16,0 4-6-16,-3-1-3 16,0-5-7-16,0 5-1 15,0-5-35-15,3-3-12 0,-3-2-29 16,5-3-44-1,7-3 37-15</inkml:trace>
  <inkml:trace contextRef="#ctx0" brushRef="#br0" timeOffset="31">1468 6826 220 0,'-9'3'85'0,"9"2"-46"0,-15 6-35 16,12-3 19-16,0 0-7 15,9 5 3 1,0 5-4-16,0-2-1 16,3 0-8-16,3-3-2 0,0-5 2 0,2 3-3 15,4-8 0-15,3-3 1 0,-3-3 2 16,3-8-3-16,-3 3 0 16,-3-2 3-16,-9-3 1 15,-3-1-1-15,-9 1-1 16,-3-5 1-16,-6 4 1 15,-3 1 1-15,-3 3 0 16,0 2-4 0,-3 0-3-16,1 8-18 15,2 2-9-15,6 1-33 16,3 2-14-16,9 1-44 16</inkml:trace>
  <inkml:trace contextRef="#ctx0" brushRef="#br0" timeOffset="32">1700 6784 216 0,'0'34'82'0,"3"-28"-44"0,-3 4-36 15,0-5 17-15,3 3 1 0,0 0 4 16,0 3-10-16,0-3-3 15,0 2-7-15,-3-2-5 0,0 0 0 16,0-2 1-16,0-1 2 16,0-2-1-16,0-1-1 15,-3 1 1-15,0-3-1 32,0 0 2-32,3 0 1 0,0 0 3 15,0-3 1-15,0 1 1 16,0-4 0-16,0 1 0 15,3-3 0-15,0-3 0 16,0 1 2-16,3-3-5 16,3 5-1-16,0-6 2 15,2-4 3-15,1 2-2 0,0 3 1 16,3 2-7-16,0 3-1 0,0 3-9 16,3 5-2-16,0 5-23 15,0-2-8-15,-4 10-20 16,4-2-9-16,-6-1-32 15</inkml:trace>
  <inkml:trace contextRef="#ctx0" brushRef="#br0" timeOffset="33">2004 6824 228 0,'0'0'88'0,"2"2"-48"0,-2 1-29 0,0-3 21 0,3 5-13 16,0 0-3-16,3 3-9 16,0 3-3-16,0 0-2 15,6-1-2-15,0-2 3 0,0 3-13 16,0-3-3-16,0-3-21 16,0-2-5-16,0-3-20 15,-3 0-7-15,2-3-14 0</inkml:trace>
  <inkml:trace contextRef="#ctx0" brushRef="#br0" timeOffset="34">2265 6781 232 0,'-8'0'88'0,"2"6"-48"0,-6 9-27 0,6-7 24 15,-6 3 1-15,-3 2 2 16,0 14-9-16,-6-1-4 15,-6 16-15-15,-2-2-3 0,2 0-2 16,3-6-3-16,3 6-3 16,3-8-5-1,3-6 0-15,1 1-31 0,5-4-14 0,3-7-70 16,3-5-57 0,0-16 64-16</inkml:trace>
  <inkml:trace contextRef="#ctx0" brushRef="#br0" timeOffset="35">6930 7583 124 0,'-9'-11'46'0,"9"19"-24"0,3-8-13 15,-3 0 14-15,0 0-5 16,-6 6 2-16,3 7 2 0,0 5 1 15,-3 9-12-15,-6 13 4 0,0 4 5 16,0 15-2-16,-3 7 1 16,0 5 1-16,1-5 0 15,-1-2-7-15,3-3-3 16,0-6-5 0,3-2-2-16,0-13 1 15,3 0 0-15,3-14-2 0,0 1 1 16,0-14-24-16,3 0-8 15,0-8-21-15,0-5-7 16,3-13-37-16,0 0-24 16,3-6 55-1</inkml:trace>
  <inkml:trace contextRef="#ctx0" brushRef="#br0" timeOffset="36">6858 7625 172 0,'-18'-13'66'0,"18"10"-36"0,0 6-31 0,0-3 15 0,3 3-1 16,6 7 2-16,6 6 5 15,0 5 4-15,3 11-12 16,0 8 0-16,3 13-1 0,-1 0-2 0,1 5 0 16,-3 0 1-16,3-5 4 15,-3-3-4-15,3-2 2 16,0-3-7-16,-4-11-1 16,1-2-2-16,0 2-2 15,0-10 3-15,0 8 2 16,-3-11-2-16,0-2 0 0,-3-6 3 15,-1 0 1-15,1-5 1 16,0-8 0-16,-3 0-2 16,0-3 1-16,0-7-2 15,0 7 0-15,-3-7-3 16,0 4-2 0,6-4 5-1,-3-6 1-15,0-5 0 0,-3-6-1 0,5 3 1 16,-8-10 1-16,6-6-6 15,-3-5-2-15,0-13 2 16,-3 5 3-16,3-5 3 16,-3 2 1-16,0 6-4 15,-3 5-3-15,3 11 2 16,-3 5 2-16,0 5-4 0,0 5-3 16,0 6-17-16,0 0-7 15,3 2-51-15,0 6-20 16,0-3-34-1</inkml:trace>
  <inkml:trace contextRef="#ctx0" brushRef="#br0" timeOffset="37">6811 6096 124 0,'-3'-3'46'0,"3"6"-24"16,3 0-26-16,0 13 52 16,3 2-11-16,0 6-6 0,5 2-4 15,1 6-16-15,6 2 2 0,-6-4 3 16,0-4 1-16,-3-2-1 16,-3-3-4-16,-3-2 0 15,-6-4-7-15,-6-1-1 16,-3-4-2-16,-3-2 1 15,-3-3-2-15,-2-5 2 0,-1-2-13 16,0-6-3-16,0-8-14 16,3-8-5-16,-3 3 3 15,9-5 5-15,3-1-6 16,6-13-3-16,3 1-4 16,6 2-7-16,3 2 22 31,3 4 29-31,0 1 16 15,3 4 1-15,-3 5-2 16,0 5-10-16,0 3-3 16,-3 2-5-16,0 3-3 15</inkml:trace>
  <inkml:trace contextRef="#ctx0" brushRef="#br0" timeOffset="38">6834 5982 164 0,'12'-2'-86'32</inkml:trace>
  <inkml:trace contextRef="#ctx0" brushRef="#br0" timeOffset="39">6939 6027 144 0,'6'16'55'0,"-6"-5"-30"0,3 7-16 0,0-7 14 16,0 7-2-16,2 1-1 15,1-1-6 1,0 1-4-16,0-1-5 16,0-4-4-16,0-1 0 0,0-3-1 15,0-4 2-15,0-4-6 16,0-4 1-16,0-4-10 15,0-2-2-15,0-5-5 16,0-3-1-16,-3 1 10 16,-3-1 3-16,0 0 10 0,0 3 4 15,0 2 12-15,0 3 6 16,0 5-4-16,3 3-1 0,0 3-5 16,3 5-1-16,3 8-5 15,0 0 0-15,0 0-5 16,2-1 0-16,-2-1-1 15,0-4-2 1,3 1-43-16,-3-6-19 16,3-2-29-1</inkml:trace>
  <inkml:trace contextRef="#ctx0" brushRef="#br0" timeOffset="40">7242 6003 168 0,'-9'0'66'0,"3"6"-36"0,-6 2-15 0,7-3 20 0,-1 0-8 15,-3 3-3-15,3 0-14 16,0 0-6-16,3 0-3 16,3-3-4-16,3 3 2 0,6 0 1 15,3-3 0-15,2 6 0 0,4 0 0 16,0 4 4-16,-3-1 5 31,-3-1 4-31,-3 0 2 16,-6-2 3-16,-6-1 1 0,-3 1-8 15,-3-3-4-15,-3 0-4 16,-3-6-3-16,0 1-8 16,0-3-3-16,1-3-14 15,2-2-6-15,3 0-28 16,3-8-10-16,6-9-24 15</inkml:trace>
  <inkml:trace contextRef="#ctx0" brushRef="#br0" timeOffset="41">7376 5861 232 0,'-3'13'88'0,"3"3"-48"0,3 5-29 15,0-8 23-15,0 8-14 16,0 6-1-16,0 2-9 16,0 5-4-16,3 1-3 15,0-4-9-15,3-2-1 16,-3-2-32-16,0-9-12 0,-3-2-31 16,0-3-45-1,-3-5 40-15</inkml:trace>
  <inkml:trace contextRef="#ctx0" brushRef="#br0" timeOffset="42">7272 5993 224 0,'-3'-5'85'0,"6"2"-46"0,3 0-37 0,0 3 19 15,0-2-7-15,9-1 2 16,6-2-9-16,2 2-4 15,1 0-2 1,0 1-28-16,3-1-11 0,-6 3-67 16</inkml:trace>
  <inkml:trace contextRef="#ctx0" brushRef="#br0" timeOffset="43">7695 6040 176 0,'-3'22'66'0,"6"-9"-36"0,0 16-24 0,0-13 15 15,0 0-7-15,0-3 0 16,3 0-6-16,0 0 0 15,-1-2-5-15,4-3-2 0,3-3 0 16,0-2-8-16,-3-6 0 16,0 1 1-16,3-9 3 31,0-5-3-31,-3-2 2 0,-3-1-7 16,0-2-1-16,-3 0 7 15,-6 0 2-15,0 2 9 16,0 3 4-16,0 6 14 15,3 2 10-15,0 8-12 16,0 5-9 0,6 6-3-16,0 2-5 0,0 3 0 15,0 2-3-15,0 1 1 0,0-1-7 16,2-2-1-16,1-5-29 16,0-1-10-16,0-4-42 15,3-4-33 1,-3-7 46-16</inkml:trace>
  <inkml:trace contextRef="#ctx0" brushRef="#br0" timeOffset="44">7948 5998 248 0,'-9'-5'93'0,"6"5"-50"0,0 2-37 0,3-2 20 16,0 0-12-16,0 6-3 0,0-1-9 15,0 3-1-15,3 3-1 16,0 2-3-16,0 0 2 0,0 6 5 16,0 2 2-1,0-3 2-15,0 1 0 16,-3-1-2-16,-3-2-1 16,0-3-1-16,0 1 0 0,-3-4-2 0,0-5 1 15,0 1-2-15,-3-6-1 0,0 0-17 16,3-3-9-16,3 0-19 15,0-2-10-15,3 0-28 16,3-8-38 0,3-6 38-16</inkml:trace>
  <inkml:trace contextRef="#ctx0" brushRef="#br0" timeOffset="45">8058 6019 204 0,'-3'3'77'0,"6"0"-42"0,0 5-26 0,0-3 19 16,0 3-1-16,0 2 3 0,-3-2-12 15,0 11-5-15,3 2-8 16,0-3-2-16,0-2 1 0,0-2-22 16,0-4-8-16,0 3-33 15,-3-2-13-15,3-6-24 16</inkml:trace>
  <inkml:trace contextRef="#ctx0" brushRef="#br0" timeOffset="46">8043 5964 200 0,'-3'-6'74'0,"6"6"-40"0,-3-2-42 0,0 2 12 15,3 0-15-15,3 0-3 16,0 0-37-16,0 0-14 16,0 0 2-16,3 2 5 15</inkml:trace>
  <inkml:trace contextRef="#ctx0" brushRef="#br0" timeOffset="47">8141 6075 196 0,'3'21'74'0,"-3"0"-40"0,0 6-27 0,0-19 20 15,0 0-10-15,0-1-2 16,0-1-6-16,0-4-1 16,0 6-5-16,0-8 0 0,0 0 3 15,0 0-5-15,0-8-1 16,0 0 4-16,3-5 2 16,0 0-7-16,0 0-4 15,3-3 0-15,0 3 3 0,3-1 1 16,0 1 1-16,9 3 2 15,-3 2 1-15,2 2 7 16,-2 6 4-16,0 3-1 16,0 2 0-16,-3 3-5 0,0 3-3 15,-3 2-5-15,0 3 0 16,-3 0 0-16,-3 0 2 16,0-3-10-16,0 0-4 15,-3-2-25-15,3-3-9 16,0 0-11-16,-3-8-5 15,3 0-21 1</inkml:trace>
  <inkml:trace contextRef="#ctx0" brushRef="#br0" timeOffset="48">8466 6019 180 0,'-3'-10'68'0,"0"7"-36"0,3-2-37 16,-6 5 71-16,-3 0-18 15,0 2-16-15,0 6-11 0,0 3-14 16,0 2-5-16,3 0 1 0,0 3-2 16,3 3-1-16,0-1 1 15,3-2-1 1,0 0 0-16,3-5 0 16,0-1 2-16,3-2 1 0,-3-8-4 0,3 5-1 15,-6-5-4-15,3-5-12 16,0-5-1-1,0-1 9-15,6 0 8 16,-9 1 0-16,0-1-1 16,0 1 2-16,0 2 0 31,0 2-2-31,0 6-4 16,6 3 1-16,3 8 3 15,3 7 4-15,0 3 13 16,-3 3 6-16,-1 0 7 15,-2 8 4-15,0-6-4 16,-6 3-2-16,-6 0-5 16,-5-5-2-16,-4-3-8 0,-6-2-4 15,-3-6-17-15,0-2-5 16,-6-6-30-16,-2-5-12 0,2-3-80 16</inkml:trace>
  <inkml:trace contextRef="#ctx0" brushRef="#br0" timeOffset="49">9064 5990 128 0,'-9'-5'49'0,"3"5"-26"0,0-3-9 0,3 3 17 15,-3 0 0-15,0 3 2 16,-3 0-5-16,0 2 0 15,0 0-16-15,0 6-2 0,1 2 0 16,-7 3-4-16,6 10 2 0,0 1-1 16,9-1 1-16,0-2-7 15,3-5 0-15,3-4 1 0,3-4 1 16,6-3 1-16,-4-5 2 16,1-6-8-16,0-2 0 15,-3-11-5-15,0 0 0 16,-3 0 1-16,-3 0 4 31,-3 0-6-31,0 0 1 0,-3 0 7 16,0 1 7-16,0 1-3 15,0 4-2-15,0 2-4 16,0 3-1-16,3 5-3 16,3 8 1-16,3 5-2 15,3 5 2-15,3 14 7 16,0 0 4-16,0 0 5 0,-3-3 4 15,0 8-2-15,-3-3 2 16,-6-7 1-16,-3-4-1 0,-6-4-5 16,-6-3-2-16,-6-3-9 31,0-5-1-31,-12-3-22 16,1-5-7-16,5-5-26 15,6-6-9-15,3-2-38 16</inkml:trace>
  <inkml:trace contextRef="#ctx0" brushRef="#br0" timeOffset="50">9251 6003 212 0,'-11'-5'79'0,"8"5"-42"0,-3-3-28 16,3 3 19-1,-6 3-14-15,0 2-3 16,0 3-5-16,-6 6 1 16,3 1-4-16,0 7-2 0,3 4 2 15,3 1-2-15,3-4-1 16,9-1 1-16,3-7-1 15,3-1 0-15,-3-4 2 16,0-5-1-16,0-5-1 0,0-2-2 16,0-6-1-16,0-5-1 0,-3-6 3 15,0 3-2-15,0-2 1 16,-4 2 2-16,-2 0 2 16,3 3 3-16,-3 2 4 15,0 3 0-15,0 8 0 16,0 0-8-16,3 11 0 15,0-1-1-15,0 1 0 0,0 5-7 16,3-3-3-16,0 0-19 16,0-5-8-16,0 0-23 15,0-2-8-15</inkml:trace>
  <inkml:trace contextRef="#ctx0" brushRef="#br0" timeOffset="51">9332 6054 164 0,'0'10'63'0,"0"1"-34"0,15-3-21 0,-9 2 16 31,0 6-1-31,-3-3 1 0,0 1-7 0,0-6-2 16,0 0-9-16,-3 0-4 0,0-6-1 15,0 3 5-15,0-5 6 16,0 0 3-16,0-13 7 15,0 0-7 1,0 0-4-16,0 0-2 16,0-1-5-1,0 1-1-15,5 0-1 16,1 0-2-16,3 2-4 16,0 0 0-16,3 4-16 15,3 1-4-15,3 4-26 16,0-1-10-16,0 0-41 15</inkml:trace>
  <inkml:trace contextRef="#ctx0" brushRef="#br0" timeOffset="52">9525 5813 192 0,'-9'-11'71'0,"6"6"-38"0,3 2-28 0,0 3 19 15,0 0-9-15,3 8 2 16,3 3-1-16,0 7 2 16,0 9-10-16,0 5 0 0,0 2 2 15,-3 0 3-15,0-2 2 32,0 8-6-32,0-8-1 15,-3-6-2-15,0-7 1 0,0-4-2 0,0-1 2 16,0-14-2-1,0-6 0-15,0-2-1 16,0-2-9-16,3-6-4 16,3 0 0-16,6-2 0 0,6 2 3 31,-3 3 4-31,2 5-1 0,1 5-1 16,0 6 7-16,-3 5 5 15,0 2 7-15,-3 3 5 0,-3 3 1 16,-3 5-1-16,-6-2-8 15,-6-1-5-15,0-2-4 16,-6-2 0-16,-3-1-9 31,-6-5-3-31,0 0-17 0,1-6-7 16,2-2-11-16,3 0-5 16,3-2-20-16,9-20-61 31</inkml:trace>
  <inkml:trace contextRef="#ctx0" brushRef="#br0" timeOffset="53">9826 5980 220 0,'-3'-3'85'0,"3"3"-46"0,0 3-46 16,-9 2 60-16,0 3-12 15,0 2-11-15,0 4-5 16,0 2-16-16,0 5-5 0,0 5-3 15,3-2 1-15,4 0 1 16,2-3-1-16,2-3-2 0,4-4-2 16,3-4 1-16,-3-2-8 15,6-8-8 17,-3-2 6-32,0-4 1 15,-3-15 4-15,-3 0 6 0,-9 2 0 16,3 1 3-16,0 2 7 15,0 5 5-15,3 3 2 16,6 8 1 0,0 6-7-16,0 7-8 31,3 6-5-31,3-4 1 0,0 1 0 0,0 0-17 16,3-3-8-16,-1-2-28 15,4-3-11-15,0-5-32 16,0-3-34-1,0-3 53-15</inkml:trace>
  <inkml:trace contextRef="#ctx0" brushRef="#br0" timeOffset="54">10022 5988 244 0,'-12'-14'90'0,"7"14"-48"0,-4-2-25 15,6 4 25 1,-3 1-18-16,0 5-5 0,-3 2-12 15,0 6-3-15,3 3-2 16,3 5-2-16,0 2 1 0,3-2-1 0,3-6 0 16,3-2 0-16,0-2 0 15,0-4-14-15,0-2-3 16,0-3 4-16,0-10 5 16,0-3 3-16,-3-2 0 15,0-4 6-15,0 1 1 16,-1 0-3-16,1 0 1 0,0 2-2 15,0 3 0-15,0 5 0 16,-3 3-2-16,3 14 5 16,0 7 3-16,0 3 12 15,-3 2 7-15,0-2-1 16,-3 8 1-16,-3-6-8 31,-3 3-2-31,-5-5-7 0,-4-3-2 16,0-5-2-16,0-3 1 0,-6-5-11 0,-3-5-4 15,4-3-30-15,5-8-10 16,3-3-24-16,6-2-10 16,3-5-13 15</inkml:trace>
  <inkml:trace contextRef="#ctx0" brushRef="#br0" timeOffset="55">10130 6072 208 0,'3'0'77'15,"2"0"-42"-15,7 0-32 0,-6 0 17 0,3-2 5 16,0-4 5-16,3 6-5 16,0-5-1-16,6-3-13 15,-3 0-4-15,3-2-3 0,-4 2-2 16,-2-3 1-16,-3 3 0 15,-9 0 3-15,-6 0 1 0,-3 0 3 16,-2 3-7-16,-4 2-2 16,-3 3 3-16,0 3 2 15,0 5 0-15,-3 5-1 0,3 6 1 16,3 2 3-16,10 5 7 16,5-2 2-16,5 3-7 15,4-4-2-15,6-1-5 16,6-7-1-1,12-7-23-15,0-2-9 16,2-6-68-16,1-14-26 16,-9 1-1-1</inkml:trace>
  <inkml:trace contextRef="#ctx0" brushRef="#br0" timeOffset="56">10606 5956 128 0,'-3'-3'49'0,"9"6"-26"0,0-1-3 0,-3 4 21 16,3 2-7-16,0 5 0 0,3 5-10 16,-1 4-5-16,4 7-11 15,3 2-1-15,-3-4 3 0,0-1 0 16,3-4 2-16,-3-7-4 16,0 1-3-16,-3-3 0 15,0-7-1-15,0-4 4 31,-4-4 5-31,1-11-3 0,0-9 0 16,0 4-6-16,0-6-3 16,0-5 0-16,0 0 1 15,0 2-3-15,0 6-2 16,0 3 2-16,0 2 2 16,0 5-9-16,0 1-4 0,0 2-16 15,0 2-8-15,3 4-18 16,0-1-8-16,3 3-7 31,0 0-26-31,-4 0 25 16</inkml:trace>
  <inkml:trace contextRef="#ctx0" brushRef="#br0" timeOffset="57">10969 5950 192 0,'-21'0'71'0,"15"3"-38"0,-6 2-21 0,6 1 21 0,-3 2-10 16,-3 2-1-16,1 6-2 15,-1 3 2-15,0 7-12 16,3 6-3-16,3-3-3 0,3-3-5 16,6-2-1-16,3-5 1 15,3-6 2-15,3-5 0 0,3-3 2 16,2-7-9-16,1-4-1 16,3-10-3-16,-3 3-1 15,-3-5 3-15,-3-1 3 16,-3-2 3-16,-3 0 3 0,0 2 2 15,-3 9 1 1,-3-1 2 0,0 6 3-16,0 5-4 0,3 8-3 15,-1 5 1-15,4 5 2 16,0 9-2-16,0-3 0 16,0 0-1-16,3-6 1 15,0-2-9-15,0-3-1 16,0-5-29-16,3-8-12 15,0-5-24-15,-3-11-47 16,0-8 27-16</inkml:trace>
  <inkml:trace contextRef="#ctx0" brushRef="#br0" timeOffset="58">11124 5689 216 0,'-9'-3'82'0,"12"6"-44"0,-3 2-44 15,3 13 23 1,3 9 1-16,-3 5 4 16,0 7 2-16,0 1-13 15,0 5-4-15,0-3-3 0,3 6-2 16,2-3 1-16,1-11-11 16,-3 1-2-16,3-12-26 0,3-4-11 15,-3-6-47 1,3-5-30-16,0-16 54 15</inkml:trace>
  <inkml:trace contextRef="#ctx0" brushRef="#br0" timeOffset="59">11290 5961 204 0,'-6'5'77'0,"6"6"-42"0,3 10-37 16,0-8 14-16,0 3 14 15,0 8 7-15,0 2-8 16,3-2-4-16,0 0-12 15,3-5-6-15,0-6-2 0,6-3 3 16,-3-4 2 0,0-6-7-16,3-11-1 15,0 1-5-15,-4-9 0 16,-2-2-7-16,-3 0-2 0,0 0 9 16,-3-1 3-1,0 7 15-15,-6 7 16 16,0 5-6-16,0 8-10 15,0 6-4-15,3 2-5 16,6 6 1-16,-3 4-2 0,6-1-1 16,0-4-2-16,0-5 1 15,3 1-17-15,0-7-8 16,0 1-22-16,0-8-7 16,3 0-26-1,-4-8-36-15,1-7 41 0</inkml:trace>
  <inkml:trace contextRef="#ctx0" brushRef="#br0" timeOffset="60">11570 6035 228 0,'-6'0'88'0,"9"0"-48"0,0 3-42 0,0-1 14 16,3 4 5-16,0-1 4 16,6 0-7-16,0 1-3 15,3-4-6-15,3-2-6 0,-1 0 0 16,-2 0 3-16,3-2 3 0,-3-4-2 15,0-2 0-15,-3 0-1 16,-3-2 1 0,-6-1 0-16,-3 3 3 0,-6 0-3 15,-3 0-2-15,0 3 8 16,-6 3 4-16,-6 2-4 0,0 5-1 16,1 3-2-16,2 2-1 15,3 4-3-15,0 1-2 16,6 4 1-16,3-1-1 15,3 4-3-15,3-4 0 16,6 1-1 0,6-3 3-16,6-1-9 15,0-7-1-15,3 3-25 16,-1-6-9-16,4-2-23 16,0-3-10-16,0-3-13 15</inkml:trace>
  <inkml:trace contextRef="#ctx0" brushRef="#br0" timeOffset="61">11972 5961 176 0,'0'-3'68'0,"0"3"-36"0,-3-2-11 0,3 2 25 16,-3 0-2-16,-9 0 1 16,0 0-11-16,-3 2-4 0,-2 4-17 15,2-1-3-15,0 3-3 0,3 3-8 16,3-1-1-16,6 1-2 15,6 2 2-15,12 3-1 16,3 5-1-16,2 3 0 16,1 0 3-16,-3-1 2 15,-6 1 2-15,-3-3 10 0,-6 3 6 16,-9-3-6-16,-15 3 0 16,-6-3-16-16,-5-5-8 15,-1-3-58-15,3-2-27 0,0-11-37 16</inkml:trace>
  <inkml:trace contextRef="#ctx0" brushRef="#br0" timeOffset="62">7004 6689 168 0,'-12'5'66'0,"9"-5"-36"16,-3 3-11-16,6-3 21 0,0 0-7 15,0 0 0-15,0 0-12 16,6 2-3-16,3-2-10 15,3 0-1-15,9-2 3 0,3-1-6 16,3 0-2-16,-1 1-8 16,4-1-4-16,0 3-30 15,-3-3-13 1</inkml:trace>
  <inkml:trace contextRef="#ctx0" brushRef="#br0" timeOffset="63">7391 6675 124 0,'-9'-5'46'0,"6"5"-24"0,0 3-26 16,3-3 45-16,6 5-11 16,0 3-3-16,3 8-1 0,-3 2-16 15,3-2 5-15,0 3 3 16,-3-1-6-16,0 1-2 0,-3-3-1 16,0-3-1-16,0 0-2 15,-3-2 1-15,0-3 2 16,-3-3 2-16,0-2-1 31,0-3 1-31,0-6-4 0,0-2-2 16,0 3-2-16,0-5-3 15,0-6 1-15,3-3 1 16,3 3-1-16,3-2-1 16,0 5-2-16,3-1 1 15,0 9 1-15,3 0 0 16,-1 2-9-16,1 0-4 0,0 3-24 15,3 0-9 1,0 0-25-16,-3 3-49 16,0 0 24-16</inkml:trace>
  <inkml:trace contextRef="#ctx0" brushRef="#br0" timeOffset="64">7596 6710 192 0,'-2'2'71'0,"2"1"-38"0,0 5-30 0,0-3 31 16,0 17-6-16,2-4-9 16,1 1-4-16,0-1-9 31,3-2-6-31,0-3-1 0,3-2 1 0,0-3 2 16,0-3 1-16,3-5 3 15,0-3-8-15,-3 1-3 16,0-4-2-16,-3 1 1 15,0-5 6-15,0-6 2 16,-3 0 0-16,0 3-2 16,-3-1 1-16,0 4-1 0,0 2 2 15,0 3 1-15,3 2 1 16,-3 3 0-16,3 8 0 16,0 5 0-16,2 0-2 15,1 1 1-15,0 1-2 16,0-1-1-16,0-4 1 0,0 3-1 31,-3 1-27-31,6-6-11 16,0-3-25-16,-3-5-9 0,0 0-7 31</inkml:trace>
  <inkml:trace contextRef="#ctx0" brushRef="#br0" timeOffset="65">7835 6773 136 0,'-3'-13'52'0,"9"13"-28"0,-3 13-17 16,0-10 15-16,0 8-2 16,2-1 0-16,-2 1-2 15,0-1-1-15,0-2-9 0,-3 0-3 0,0 0 1 0,3-3-1 16,-3 1 2-16,0-1-2 16,0-5 2-16,0 0-4 15,0-3 0-15,0-5-1 16,0 6-2-16,3-9 1 15,0-2 1-15,0 0-1 16,3 0-1-16,0 2 5 16,3 3 1-16,0 3 2 0,0-3 0 31,0 8-2-31,0 8 1 0,0-3-2 16,-3 8 0-16,0-5-3 15,6 3 1-15,-3-1-4 16,-4-2 0-16,1 0-15 15,0 0-4-15,-3-3-54 16,0 3-22 0,3-5-21-16,6 0 56 15</inkml:trace>
  <inkml:trace contextRef="#ctx0" brushRef="#br0" timeOffset="66">8171 6707 212 0,'-6'-8'79'0,"3"11"-42"0,-3-6-26 15,3 3 23-15,-3 3-7 16,0 2 1-16,-3 0-13 16,0 1-4-16,0-1-7 15,3 8-3-15,0-2 0 0,6 5-1 16,3-3-3-16,3 3 0 0,3-3 2 15,-3 0 0 1,0 1 1-16,-3-4 2 16,-3 1 1-16,-3-3 1 15,-6 2 0-15,0-2 0 0,0-3-2 16,-2-2-2-16,2-3-13 16,0 0-4-16,-3-3-18 15,3 1-5-15,3-6-25 0,9 5-9 16,6 1-7-1</inkml:trace>
  <inkml:trace contextRef="#ctx0" brushRef="#br0" timeOffset="67">8555 6604 120 0,'-3'-24'46'0,"0"6"-24"0,0 7-2 0,0 8 19 0,0 1 3 16,-3-3 2-16,-3 5-11 15,-3 0-3-15,-3 0-17 16,0 10-12-16,1 6-6 0,2 2 2 31,3 4 1-31,0 7 4 0,3 0 3 16,0 8-2-16,3-3-2 15,0 3-5-15,3-5-2 16,0-3 9-16,3-2 5 16,-3-1-17-16,0-7-7 15,3-6-81 1</inkml:trace>
  <inkml:trace contextRef="#ctx0" brushRef="#br0" timeOffset="68">8323 6755 176 0,'-3'0'68'0,"6"-5"-36"0,6 5-22 15,-3 0 20 1,3-3-1-16,2 3 5 0,4 0-14 16,6-3-6-16,3 1-9 15,0-4-4-15,3 6 0 0,-4 0-17 16,1 0-6-16,-6 0-33 0,-3 0-13 16</inkml:trace>
  <inkml:trace contextRef="#ctx0" brushRef="#br0" timeOffset="69">8582 6802 128 0,'3'16'49'0,"0"-10"-26"0,-3 4-7 15,0-5 16-15,0 3-13 16,0 3-3-16,0 0-12 15,0-1-3 1,0-2-54-16,0 3-24 16,0-3 12-16,0-3 10 15</inkml:trace>
  <inkml:trace contextRef="#ctx0" brushRef="#br0" timeOffset="70">8561 6736 176 0,'-6'-5'66'0,"9"5"-36"0,0-3-42 15,-3 3 10-15,6 0-35 0,0 0-11 0,0 0-13 16,0 0-2 0</inkml:trace>
  <inkml:trace contextRef="#ctx0" brushRef="#br0" timeOffset="71">8650 6800 192 0,'3'21'74'0,"0"-13"-40"0,0 2-29 16,0-2 19-16,-3 3-4 0,0 0 3 16,3-1-7-16,-3-2-1 15,0 5-9-15,0-5-4 0,0-2 1 16,0-1-2-16,0-5 2 0,0 0 0 15,0 0 3-15,0-5-10 16,0-3-2-16,0-3-4 16,0 0 1-16,0 1 3 0,3-3 1 15,6-1 3-15,0 6 1 16,6 1 5-16,-3 1 2 16,0 4-2-16,0 4-1 15,-4 4 3-15,1 1 3 16,-3 1-4-16,0 6-3 31,-3-1-1-31,0 0 1 0,0 0-10 16,0-2-4-16,-3-3-30 15,3-3-12-15,-3-5-27 16,0 0-30 0,6-2 42-16</inkml:trace>
  <inkml:trace contextRef="#ctx0" brushRef="#br0" timeOffset="72">8838 6858 160 0,'0'0'63'0,"3"3"-34"0,3-3-23 0,-3 5 17 16,3-2-1-1,0-3 13-15,5 0-6 16,4-3-15-16,0-2-4 0,-3 2 0 0,0-2-8 16,-3-1-1-16,-3-7 1 0,-3 5 3 31,-6-5-7-16,3 0 0-15,-6 2-2 0,-6 3 2 16,0 3-4-16,-3 2 2 16,3 6 4-16,-3 10 2 15,4 0 0-15,-1 3 1 16,3 0 4-16,3 8 6 0,3 0-3 16,6-3 2-16,6-2-7 15,6-4-3-15,8-7-21 16,4 0-10-16,6-8-89 15</inkml:trace>
  <inkml:trace contextRef="#ctx0" brushRef="#br0" timeOffset="73">9251 6530 176 0,'-3'0'68'0,"3"5"-36"0,3 14-29 0,0-1 15 0,0 3 2 16,3 3 2-16,0 5 2 15,-3 3 0 1,3 5-13-16,-3-8-2 0,0-2-2 0,0-3-3 16,-3-6-3-16,0-2 2 15,0-3 0-15,0-2 1 16,0-3 0-16,-3-3-2 0,0-5 1 16,0-5-4-16,3 2-2 15,0-8-3-15,0 3 1 16,3-7-4-16,0 1 1 15,3 1 4-15,3 3 2 16,6-1 2-16,3 8 0 16,0 6 4-16,-3 8 2 0,-1-3 4 15,-2 2 4-15,-6 1 3 16,-3-1 4-16,-6-2-9 16,-3 5-2-16,-6-2-6 15,1 0-1-15,-4-6-6 16,0 3 0-16,0-6-19 15,3-2-8 1,0 0-15-16,3-2-5 16,3-6-35-16,6 5-39 15,3-2 43-15</inkml:trace>
  <inkml:trace contextRef="#ctx0" brushRef="#br0" timeOffset="74">9421 6742 204 0,'0'2'77'0,"3"17"-42"0,0 10-32 0,0-21 17 16,0 2 1-16,0 1 4 16,0 2-9-1,0-2-2-15,0-1-8 16,3 1-6-16,0-3-1 0,0-3 3 0,3-2 3 0,0-3-15 31,0-3-6-31,-3-2-8 16,-1 0 0-16,1-3-3 15,-3 0 0-15,-3-6 8 16,0 4 4-16,0-6 17 16,0 11 11-16,0-1 5 15,3 14 6 1,3 0-6-16,0 3-8 0,3 2-1 16,0 3-4-16,0-3 0 15,6 0-3-15,-3-2 1 16,3 0-15-16,0-6-5 0,0-5-24 15,-4-3-9-15,1-5-34 16</inkml:trace>
  <inkml:trace contextRef="#ctx0" brushRef="#br0" timeOffset="75">9674 6514 244 0,'-3'-8'90'0,"6"11"-48"0,-3 2-49 0,3 0 16 31,0 9 1-31,-3 7 5 0,3 5-3 16,-3 6 1-16,0 5-8 15,3-3-3-15,0 1 1 0,0-6-2 16,-3-3 2-16,3-2-22 16,0-3-9-16,-3-5-46 15,0 3-61 1,0-6 29-16</inkml:trace>
  <inkml:trace contextRef="#ctx0" brushRef="#br0" timeOffset="76">9522 6742 204 0,'-6'-6'77'0,"6"4"-42"0,6-4-26 0,0 6 22 15,3-2-2 1,6-1 5-16,6-2-12 0,3-1-5 16,3 1-10-16,-1-3-5 0,-2 3 1 15,0 0-11-15,3 2-4 16,2 0-34-16,1-2-15 0,-6 5-50 16</inkml:trace>
  <inkml:trace contextRef="#ctx0" brushRef="#br0" timeOffset="77">10002 6683 176 0,'-3'0'66'0,"0"0"-36"0,-3 0-13 0,6 0 22 0,-6 3-11 31,0 2-1-31,-3 3-10 16,0 3-2-16,-3 5-9 0,3 2-4 0,0 1-1 15,3-6-1 1,0 6 0-16,3-6-3 0,3-3 2 16,3 1 1-16,0-6 2 15,3 3-6-15,0-5-1 16,0-3-1-16,0 0 4 0,0-3-1 15,0 0 1-15,0-2 2 16,-3 5 0-16,0-8-3 16,0 0 2-16,0 0 3 15,0 3 3-15,0 0-7 16,0 2 0 0,3 8-5-1,0 3 4-15,0 3 2 0,-1 2 5 0,1 6 2 16,0-1 9-16,-3-2 2 15,-3 5 0-15,-3-5 2 16,-3 0-8-16,-2-3-2 16,-1-2-5-16,-3-3-1 15,0-3-1 1,0-2-2-16,0-3-15 16,0-3-7-16,3-2-31 0,0 2-11 15,6-7-46 1</inkml:trace>
  <inkml:trace contextRef="#ctx0" brushRef="#br0" timeOffset="78">10124 6734 208 0,'-3'0'79'0,"9"0"-42"0,-3 2-39 16,-3-2 14-16,5 8 11 31,1-2 8-31,3-6-3 0,0 10 0 16,0-7-15-16,3-3-6 0,0 0 0 15,0 0-2-15,3-3 0 16,0-2-3-16,-3 0 1 16,-3-1-2-16,-3-2 2 0,-9 3-4 31,-3-3-4-31,0 0 0 0,-3 3-2 0,-3-6 2 15,0 6 1 1,0 2 2-16,-3 6-1 0,0 2 1 16,3 8 0-16,-3-2-2 15,9 2 5-15,-2 8 1 16,5-5 2-16,3 0 0 16,3 0-2-1,2 0 1-15,4-3-4 16,3 0 0-16,0 1-1 0,3-9 0 15,0-5-27-15,3-5-10 0,6 2-14 16,-3-10-5-16,-1-6-34 16</inkml:trace>
  <inkml:trace contextRef="#ctx0" brushRef="#br0" timeOffset="79">10344 6517 192 0,'0'-16'71'0,"3"11"-38"0,-3 2-28 0,0 3 17 16,0 0-3-16,3 8 1 16,0 2-3-16,0 14 0 0,0 8-9 0,-3 0-7 15,0 7-4-15,0 1 4 0,0 0 3 16,0-8-1-16,0-6 0 16,0 3-23-16,0-5-12 15,0-6-58 1,0-4-45-16,0-1 56 31</inkml:trace>
  <inkml:trace contextRef="#ctx0" brushRef="#br0" timeOffset="80">10219 6691 192 0,'3'-8'71'0,"9"11"-38"0,12-11-30 0,-10 8 15 15,1-3-7-15,6-2-1 16,6 0-6-16,3 0-3 16,5-9 0-16,7 1-32 0,3 3-14 15,-4-1-41 1</inkml:trace>
  <inkml:trace contextRef="#ctx0" brushRef="#br0" timeOffset="81">10728 6662 188 0,'-3'-2'71'0,"-12"2"-38"0,6 2-25 0,9 1 16 15,-3 7-10 1,3 1-1-16,0 2 4 0,0 8 1 16,0 1-9-16,0-4-5 0,6-2-1 15,0 3 0-15,0-6 1 16,6-3-2-16,-3-2-2 31,0-2 1-31,0-4 1 0,0-2-1 16,-1 0-1-16,1-2 3 15,-3-6 0-15,0 0-4 16,-3-6-8 0,0 4-2-16,0-1 12 15,-3 6 6-15,0 5-2 16,3 5-1-16,0 6-9 0,3-1-2 16,0 1 8-16,3 0 4 15,0-3 6-15,0-6 4 16,3 3 3-16,0-5 3 15,-3-5-5-15,0-3-1 16,-1 0-7-16,-2-10 0 16,0-1-3-16,-3 1-3 15,-3-1-1-15,0 3-16 16,0 0-5-16,0 1-14 0,0 4-4 16,0 3-15-16,0 0-7 15,3 3-9 16,0 5-31-31,-3 0 30 16,6 0 43-16,0 8 26 0,0-3 49 16,0 3 21-16,3 0-7 15,0 0-3-15,3 5-19 16,0-5-5-16,0 0-20 16,-3-3 4-16,0 3 2 0,2-5-7 15,-2-3-1-15,0-3-7 16,0 1-2-16,-3-4 0 0,0 1 2 15,-3-3-3-15,0 0-2 16,-3 0-5-16,-3-2 0 16,-3 2-3-16,-6 2 2 15,-6 1 1-15,4 5-1 0,-1 0 1 16,3 5 3-16,0 3-2 31,3 3 1-31,0 7 4 16,6 4 1-16,3-4 1 15,3-2 2-15,6 3-1 16,6-4 2-16,0 1-4 16,3-3-2-16,-1-5-11 15,4-2-4-15,0-4-33 0,3-4-12 16,0-4-46-16</inkml:trace>
  <inkml:trace contextRef="#ctx0" brushRef="#br0" timeOffset="82">11189 6673 208 0,'-3'2'77'0,"-12"1"-42"0,12 16-23 0,9-14 19 16,-3 8-7-16,-6 3-2 16,6 3-10-16,0-1-5 15,0 1-4-15,0-4-20 0,0-1-6 16,0-4-38-16,0-2-13 0,0 0-16 31</inkml:trace>
  <inkml:trace contextRef="#ctx0" brushRef="#br0" timeOffset="83">11177 6564 232 0,'-18'-18'88'0,"15"18"-48"0,3-5-49 15,0 5 12-15,0 0-15 16,0 0-3-16,0 0-25 16,9 5-9-16,0 3-30 15,3 5-10-15</inkml:trace>
  <inkml:trace contextRef="#ctx0" brushRef="#br0" timeOffset="84">11305 6757 156 0,'0'27'60'0,"0"-9"-32"0,3-2-31 0,0-10 11 16,-3-1 7-16,0 0 7 15,0 0 4-15,0-5 2 16,0 0-15-16,0 0-3 0,0-5-3 0,0 5-1 16,0-5 1-16,0-3 5 15,0-8 2-15,0 0-5 16,3 0-1-16,3 3-2 0,3 0-1 15,0 0-3 1,6 2 1-16,-3 3-7 0,0 3 1 16,9 2-41-16,2-2-18 0,1 2-45 15</inkml:trace>
  <inkml:trace contextRef="#ctx0" brushRef="#br0" timeOffset="85">11567 6678 212 0,'-24'5'79'0,"12"1"-42"0,-2 4-34 0,2-2 15 15,0 0 2-15,-3 8 4 16,3 3-6-16,3 2-3 16,6-3-8-16,9-2-5 0,3 0 1 15,3-3 0-15,3-2 1 16,0-9-5-16,3-2 1 0,-1-2 0 15,-2-9 0-15,3-5-5 16,-3-5-1-16,-3 0 0 16,-3-5 2-16,-3 2-3 15,-6-16 0-15,-3 3 1 0,-3-3 4 16,0 3 1-16,0 3 1 31,3 5 0-31,0 2 2 0,0 14 5 16,3 0 4-16,0 13-4 15,3 8-2-15,0 10 0 16,0 19 1-16,6 3-3 16,0 2-2-16,3 6-3 15,0-6 1-15,0-5-6 16,-1-8-3-16,1-5-54 16,3-5-25-16,0-6-9 15</inkml:trace>
  <inkml:trace contextRef="#ctx0" brushRef="#br0" timeOffset="86">11856 6662 168 0,'0'-2'63'0,"0"-1"-34"0,3 8-14 0,0-2 18 16,0 5-1-16,3 5 1 16,0 8-5-16,0 3-3 15,0-5-13-15,6 4-3 0,-6-4-2 16,-1-3-3-16,1-3-1 15,0-2 8-15,-3-4 2 16,0-1 2-16,-3-4 4 0,0-2-9 16,0-5-3-16,-6-3-2 15,3-5-1-15,0-8 0 16,6-3 0-16,3-2-5 16,0 4 1-16,0 4-2 15,0-1 0-15,0 6-14 0,3 5-6 16,0 3-14-16,0 2-2 0,3 3-2 15,-3 3 0-15,0 5 17 16,0-3 9-16,3 6 9 16,-3-3 3-16,2 5 4 15,1-5 3-15,3-3 11 16,-3-2 7-16,0-1-1 31,0-2 1-31,-3 0-8 0,3-5-2 16,-3 0-7-16,0-3-2 15,-3-3-2-15,-3 1 1 16,-3-1-2-16,0 6-1 16,-3-3 1-16,-6-5-1 0,0 7 2 15,-9 6 3 1,3 3-2-16,0 5 0 0,0 0-1 16,3 10-2-1,0 6 1-15,3-3-1 0,6 1-3 16,3-4 2-16,3-2-1 15,9-3 0-15,6-2-20 16,0-3-10-16,3-3-22 16,3-2-8-16,-3-3-33 15</inkml:trace>
  <inkml:trace contextRef="#ctx0" brushRef="#br0" timeOffset="87">12246 6670 244 0,'-18'-8'90'0,"12"8"-48"0,0 0-36 16,6 0 20-16,0 0-14 0,0 0-4 16,0 3-5-16,3 5 0 15,3 2-2-15,0 1 2 0,0 10 2 16,0 0 0-16,-3 0 2 16,-3-2 0-16,-3 0 1 15,0-1 2-15,-3-2 1 0,0-3-3 16,-3-2-3-16,0-6 0 15,0-2-1-15,3-3-20 0,0-3-7 16,3-2-21-16,3-3-10 16,6-11-33-1,3 1-43-15,3-1 38 16</inkml:trace>
  <inkml:trace contextRef="#ctx0" brushRef="#br0" timeOffset="88">12350 6689 220 0,'-3'10'85'0,"3"3"-46"0,3 19-37 16,-3-21 19-16,0 5 2 15,6 0 3-15,0 2-9 16,3-2-3-16,0-3-8 16,3 0-2-16,0 1 0 0,0-9-5 15,-1-2 1-15,4-6-9 16,-3-2-4-16,0-3-4 0,-3-6-3 15,-3-4 1-15,-3-3 1 16,-3-3 10-16,0 5 4 16,-3-2 6-1,3 3 1-15,-3 2 10 0,0 5 6 16,3 6-10-16,0 5-2 16,3 5-5-16,0 6-2 15,0 10 3-15,3 0 2 16,0-2-2-16,0 5-2 15,0-6-3-15,6 1 1 16,-3-9-10-16,6 1-41 16,-4-9-5-16,1-2-39 15</inkml:trace>
  <inkml:trace contextRef="#ctx0" brushRef="#br0" timeOffset="89">12621 6398 232 0,'0'0'88'0,"3"5"-48"0,3 8-42 0,-3 0 14 15,0 9-2-15,3 9 1 0,-3 9 3 16,0 2 2 0,0-2-9-1,0 5-4-15,0-8 0 0,3-3-13 0,-3-7-3 16,3-6-23-16,-1-5-7 15,1-5-43 1</inkml:trace>
  <inkml:trace contextRef="#ctx0" brushRef="#br0" timeOffset="90">12785 6371 216 0,'-9'0'82'0,"18"-13"-44"0,-12 26-44 16,9-5 14 0,-6 8 2-16,3 8 5 15,0 10 4-15,0 9 1 16,-3 2-11-16,0-1-5 0,3 7-1 16,-1-9-9-16,1-2-3 15,-3-8-24-15,0-6-9 16,0-5-60-16</inkml:trace>
  <inkml:trace contextRef="#ctx0" brushRef="#br0" timeOffset="91">12692 6607 236 0,'-3'-19'88'0,"6"19"-48"0,6-3-31 15,0-2 22-15,3-3-8 16,3 0-1-16,9 3-12 16,0 0-6-16,-1-1-3 15,4 4-10-15,-3-3-4 0,-3 5-46 16,0 0-21-16,3 0-25 31</inkml:trace>
  <inkml:trace contextRef="#ctx0" brushRef="#br0" timeOffset="92">12969 6554 216 0,'-9'0'82'0,"3"0"-44"0,-6 0-20 0,9 8 25 0,-3-3-15 15,-2 6-4-15,2-1-14 16,-3 1-4-16,6-1-4 16,0 4-4-16,9-1 1 0,3 3 3 15,0-3 3 1,2 8 2-16,-2 3 1 15,-3 0 4-15,0-1 3 0,-6-4-2 16,-3 5 0-16,-6-6-5 16,-3-2 0-16,-2-3-34 15,-7 1-12-15,-6-4-107 16</inkml:trace>
  <inkml:trace contextRef="#ctx0" brushRef="#br0" timeOffset="93">6126 148 76 0,'0'-5'30'0,"0"2"-16"0,0 1-3 0,0 2 30 15,3-11-3-15,-3 3-5 16,-3 5-4-16,-3-5-10 16,-3-2-1-16,0 2-11 31,-3 0 0-31,-11-3 0 0,-1 1-1 0,-6-1-1 15,-3 3-3-15,-3-2 1 16,1 2 0 0,-4 3 1-16,-3-1-2 15,1 1-2-15,-1 0 1 0,-3 2-1 0,-2 3 0 16,-4 5 0-16,-2 3-3 16,-1 3 2-16,0-1-1 15,4 9 0-15,2-6 0 16,4 3 0-16,5 0 2 15,-3 5 0-15,6 3-3 16,10 8 0-16,5 18 2 16,9 8 0-16,12 6-2 15,12-4 2 1,9 4 1-16,11-3 0 16,10-3-5-16,9 3 1 15,11-11 2-15,4-2 1 16,5-14 1-16,10-7 2 0,5-6 1 15,9-13 3-15,3-8-1 16,-2-19 0-16,-7-5 1 16,-6-2 1-16,-8-6-1 15,-13-2 1-15,-11 2 5 0,-16-8 2 16,-11 1 4-16,-12-14 3 16,-12-5-2-16,-15-1 0 15,-12 6-1-15,-11 6-2 16,-7 7-8-16,-2 3-5 15,-7 5-9-15,3 9-1 0,4 4-26 16,5 6-8-16,9-3-78 16,9 0-44-1,7-3 76-15</inkml:trace>
  <inkml:trace contextRef="#ctx0" brushRef="#br0" timeOffset="94">4822 1061 116 0,'-3'-8'46'0,"3"5"-24"0,0 1 1 0,0 2 21 15,0 0-7-15,0 0 1 16,0 0-8-16,0 0-4 15,0 0-14 1,0 0-1-16,9 5 9 0,0 3-3 16,0 3-1-16,0 4-3 15,0 4-5-15,0-1 0 16,0 1-5-16,3-3 0 16,-3 2-1-16,0 6 1 15,0-5-2-15,-1-3-1 16,1-6-28-16,-3 1-11 0,0-6-16 15,0 0-4-15,0-10-91 32,3-8 55-17</inkml:trace>
  <inkml:trace contextRef="#ctx0" brushRef="#br0" timeOffset="95">5114 1029 184 0,'0'-5'71'0,"3"5"-38"0,-3 5-21 0,0-5 19 16,0 6-3-16,-6 4 1 0,-3 6-3 15,-3 8 1-15,-3 2-15 16,0 11 0-16,-5 3 1 0,-1 2-5 0,3-7 0 16,0 2-6-1,0 0-2-15,3-5 0 0,3-6 2 16,3-5-19-16,4-5-6 15,-1-3-23-15,3-2-11 16,3-6-45 0,6-7-29-16,2-12 59 0</inkml:trace>
  <inkml:trace contextRef="#ctx0" brushRef="#br0" timeOffset="96">5233 905 244 0,'-3'0'93'0,"6"3"-50"0,0-3-41 0,0 2 19 15,0 9-2-15,3 5 1 16,-6 5-3-16,0 3 2 0,0 2-10 15,0 3-3-15,6 0 0 0,-6 0-3 16,0 3 0-16,0-3 1 0,0-2 0 16,0-1-5-16,0-2 1 15,6-3 0 1,0-5 2-16,0 0-1 16,3 0-1-1,0-6-2-15,0 1-1 0,0-3-7 16,-1 0-4-16,4-3-3 15,0-2-3-15,0-1-8 16,-3-2-3-16,0-2-10 16,0-4-4-16,-3 1-39 15</inkml:trace>
  <inkml:trace contextRef="#ctx0" brushRef="#br0" timeOffset="97">5227 982 164 0,'-3'-16'63'0,"3"16"-34"0,0 2-10 0,0-2 21 15,0 0-7-15,3-2 0 16,3 2-5-16,3-3 0 31,0 0-16-31,3-2 0 0,3 3-1 0,3-1-4 16,-1-2 1-16,1 2-5 15,0 0-2-15,0 1-18 16,0-1-6-16,-3 3-53 16,-3 0-20-16,-3 0-6 15</inkml:trace>
  <inkml:trace contextRef="#ctx0" brushRef="#br0" timeOffset="98">5495 1101 180 0,'0'0'68'0,"12"0"-36"0,-6 2-15 0,-9 1 22 15,6 2-5-15,-6 3 1 16,3 3-7-16,3 5 0 16,0 0-16-16,0 2-2 0,-3 9-3 15,0-9-3-15,0 1-1 16,3-4-1-16,-3-1 1 0,0-1-11 31,0-3-4-31,0-4-27 16,0-1-13-16,0 0-21 0,-3-5-9 15,3 0-5 1</inkml:trace>
  <inkml:trace contextRef="#ctx0" brushRef="#br0" timeOffset="99">5483 992 196 0,'3'-2'74'0,"0"4"-40"0,0-2-20 0,-3 0 33 15,6 0-13 1,0 5-4-16,0-5-2 16,-6 0-16-16,3 6 2 0,-6-1 0 15,0-2-3-15,-3-1-1 0,3-4-4 16,0-1 1-16,0 0-4 16,0 1-6-16,3 2-1 15,0 0 0 1,0 0-1-16,3 5 4 15,3-5 2-15,-3 5 2 16,-3 1-1-16,0-4 1 16,0-2-2-16,0 3-1 0,-3-3 3 31,0 0 0-31,0 0-4 0,0-5-21 16,0-1-8-16,3 4-34 15,0-1-13-15</inkml:trace>
  <inkml:trace contextRef="#ctx0" brushRef="#br0" timeOffset="100">5617 950 200 0,'-6'-3'77'0,"3"-2"-42"0,0 2-17 0,3 3 23 16,0 0-15 0,0 0-4-1,3-2-13-15,0-1-6 0,3 0-2 0,3 1-1 0,0-1 0 16,0 0 0-16,0 1 0 15,0-1 0-15,0 3 0 16,-3 0-3-16,0 0 2 16,2 5 3-1,1 1 1 1,-3 7 1-16,-3 5 0 0,0 1 2 16,-6 2-3-16,0 6 0 15,0 4 1-15,3 6 0 16,0 3-2-16,6 0-2 15,0-1 1-15,0-4-1 0,-3-6 0 16,0-3 0-16,-3-4 2 16,-6 4 1-1,3-5 1 1,0-5 2-16,-9-3 6 16,-2-2 0-1,2-3-4-15,0-3-3 16,0 0-5-16,0-2-2 15,3 0-35-15,0-1-12 16,3 1-69-16,6-3-41 16,3 3 69-16</inkml:trace>
  <inkml:trace contextRef="#ctx0" brushRef="#br0" timeOffset="101">6034 1103 260 0,'-6'-2'96'0,"6"4"-52"0,0-2-27 16,0 0 27-1,0 0-19-15,6 0-3 16,3 0-12-16,3 0-2 16,3 0-4-16,-1 0-3 0,7 0 2 15,3 0-2-15,-3-2-1 0,0-1-13 16,-3 0-4-16,-1 1-29 15,-2 2-10 1,-3 0-42-16,0 0-43 0,-3 5 46 16</inkml:trace>
  <inkml:trace contextRef="#ctx0" brushRef="#br0" timeOffset="102">6055 1230 220 0,'-3'0'85'0,"3"0"-46"0,3 3-30 16,0-3 22-16,3 0-10 15,2 0 0-15,4 0-8 16,6 3 0 0,6-3-8-16,0-6-1 15,0 4 0-15,-3-1-2 0,-4 0-2 0,-2 9-10 16,-3-4-6-16,0 1-39 15,-3 0-16-15,0-1-34 16</inkml:trace>
  <inkml:trace contextRef="#ctx0" brushRef="#br0" timeOffset="103">6537 1122 144 0,'-6'-8'55'0,"3"5"-30"0,0-2-5 15,3 2 21-15,0 1-2 16,0-1-1-16,0 3-6 16,0 0-2-16,0 0-17 15,6 3 5-15,0 2 5 0,0 3-3 0,3 5 0 0,0 0-2 16,0 3-2-16,-1 3-4 15,4 7-2-15,-3-7-6 16,0-1-3-16,0-2 0 16,3-3 1-16,-3-2-3 31,0 0-2-31,-3-4-23 0,0-1-7 0,0-1-22 16,0-2-7-16,0-3-18 15,-3 0-5-15,3 0-3 16</inkml:trace>
  <inkml:trace contextRef="#ctx0" brushRef="#br0" timeOffset="104">6733 1132 192 0,'0'-5'74'0,"0"5"-40"0,0 0-18 15,0 0 24-15,0 5-8 16,-3 3-1-16,0 3-4 15,-3 10 0-15,0 11-15 16,-3 0 0-16,-5 2-1 0,-4 3-4 0,0 3 1 16,0-3-5-16,0-3-2 15,3-2 0-15,3-3-1 16,3-5-11-16,1-6-3 16,2-4-35-16,3-4-13 15,0-5-43 1,3-5-36-1,6-2 55-15</inkml:trace>
  <inkml:trace contextRef="#ctx0" brushRef="#br0" timeOffset="105">6942 931 232 0,'-3'0'88'0,"3"6"-48"0,0 7-40 0,0-3 18 0,0 6-1 0,0 5 2 16,0 9-8-16,-3 4-4 15,-3-2-4-15,0 2-3 0,0 3 1 16,0-5 1-16,3 0 3 15,0-6 0-15,6-5 2 16,0-2-4-16,3-3-2 31,0-3 0-31,3-2-1 0,3-4 0 16,2-1 0-16,1-6-9 16,0 0-2-16,0-3-14 15,6 0-4-15,-6-2-20 16,0-3-9-16,-3 0-33 15</inkml:trace>
  <inkml:trace contextRef="#ctx0" brushRef="#br0" timeOffset="106">6870 953 280 0,'-12'-6'104'0,"24"6"-56"0,-3 3-41 0,-3 0 23 15,6-3-12-15,6 0 0 16,3-3-11-16,2 0-2 16,1-2-3-16,6-3-2 0,-3 3 3 15,0-1-22-15,-1 1-7 16,-2 2-44-16,0 3-20 0,-3 0-22 15</inkml:trace>
  <inkml:trace contextRef="#ctx0" brushRef="#br0" timeOffset="107">7233 1132 248 0,'-3'14'93'0,"6"-4"-50"0,-3 6-30 0,0-8 22 16,0 5-18-16,0 8-5 15,0-2-7-15,3-3-4 16,-3-3 0-16,0-2-4 0,0-1 0 15,0-2-36-15,0-3-16 16,0-5-34-16,0 0-41 16</inkml:trace>
  <inkml:trace contextRef="#ctx0" brushRef="#br0" timeOffset="108">7177 1037 204 0,'3'-2'77'0,"3"-1"-42"0,0 3-26 16,-3 0 22-16,0 3-8 16,-3-3-1-16,0 0 1 15,0 0 0-15,0 0-12 16,0 2 2-16,-3 1 3 0,0-1-10 0,0-2-4 0,0 0-1 15,0 0 1-15,0 0-6 16,3 0 1-16,0 0-23 16,0 0-8-16,6 0-29 15,0 0-13-15,3 3-23 16</inkml:trace>
  <inkml:trace contextRef="#ctx0" brushRef="#br0" timeOffset="109">7254 892 224 0,'-6'-3'85'0,"9"8"-46"0,0-5-35 15,-3 0 19-15,6 0-9 16,3 0 0-16,0-2-11 0,6 2-1 16,3-3-2-16,0 0 0 0,-1 1 0 15,1-1-3-15,-3 3 2 16,0-3 3-16,-3 3 1 16,3 3-4-16,-6 2-1 15,-3 9 1-15,0 1 2 16,0 9-2-1,-3 3 0-15,0 4-1 16,0 7 0-16,3-1 2 16,-1 5 2-16,-2-2-1 15,3-3 2-15,0-3-4 0,-3-5 0 16,-3-5-1-16,0-3 0 16,-3-5 11-16,-6 0 14 15,-2-3 0-15,-1-2-8 16,0-1-1-1,-6-4-9-15,-6-4-3 16,9 1-4-16,0-3 1 0,3 0-37 0,3-3-14 16</inkml:trace>
  <inkml:trace contextRef="#ctx0" brushRef="#br0" timeOffset="110">7736 1035 184 0,'0'-6'68'0,"3"-10"-36"0,-3 24-11 15,0-8 25-15,0 0-9 0,0 0-1 16,3 6-7-16,0 2-1 16,3 5-16-16,-3 5 0 0,0 3-1 15,0 1-4-15,0-1 1 31,-3 3-7-31,0-3-1 16,0 5-7-16,0-7-3 16,0-3-41-16,-3-3-18 15,0-3-51-15,0-2-28 16,0-2 71-16</inkml:trace>
  <inkml:trace contextRef="#ctx0" brushRef="#br0" timeOffset="111">7641 1127 208 0,'-9'-5'77'0,"6"2"-42"0,0 3-12 16,3 0 26-16,0 0-7 15,0 0-3-15,6 0-13 16,3 0-3-16,3-2-14 16,6-1-3-16,3 0-2 0,3 1-2 15,5-1-2-15,-2 3-15 16,0 0-7-16,-3 0-51 15,0 0-20-15,-1 0-25 16</inkml:trace>
  <inkml:trace contextRef="#ctx0" brushRef="#br0" timeOffset="112">8147 1326 160 0,'-3'2'63'0,"3"1"-34"0,0 0-5 0,0-3 22 0,0 0 3 16,0 0 3-16,0 0-17 16,0-3-7-16,3 0-5 15,0-5-14-15,3-13-7 0,0 0-2 16,0 0-2-16,0-3 0 16,0-5 4-16,0-3 1 15,0 3-4-15,3-11 1 16,-3 9 0-16,-3 1 2 15,0 7-1-15,0 1-1 16,0 7 9 0,0 1 4-16,0 6-6 0,-3 3-4 15,8 13-5 1,-2 8-1-16,6 2 2 16,0 6 0-16,0 5 3 15,0 1-1-15,0 1-1 16,-3 4-2-16,0-4 1 15,0 1 1-15,0-8 2 16,0-3-17-16,0-2-4 16,-4-6-26-16,-2-3-9 15,0 1-23-15,-3-6-6 0,0-2-9 16</inkml:trace>
  <inkml:trace contextRef="#ctx0" brushRef="#br0" timeOffset="113">8144 1183 264 0,'-9'-3'101'0,"9"3"-54"0,0 0-37 15,0 0 23-15,3 0-20 16,6 0-5-16,3-3-3 16,3 1-1-16,12-1-2 15,0-2-2-15,-1 0 1 0,1-1-34 31,0 1-13-31,-3 0-67 16,5-1-41-16,-2 4 70 16</inkml:trace>
  <inkml:trace contextRef="#ctx0" brushRef="#br0" timeOffset="114">8522 950 268 0,'-3'0'101'0,"6"-3"-54"0,-3 9-42 0,3 4 24 32,0 3-9-32,0 1 0 0,0 1-5 15,-3 4 1-15,0-1-9 16,0 4-2-16,0-1-1 0,0 0 0 15,3-3 0 1,0 6-5-16,0-3-1 0,0 3 1 16,0 0 0-16,3-5 1 15,3-1 0-15,0-2 0 0,3-3 0 16,0-2-9-16,0-3-4 16,-1-3-2-16,-2-5 1 15,0 0-19-15,0 0-8 16,-3-3-36-16,-3-2-15 15</inkml:trace>
  <inkml:trace contextRef="#ctx0" brushRef="#br0" timeOffset="115">8469 921 288 0,'0'-3'107'0,"0"3"-58"0,14-3-48 16,-8 6 21-16,6-6-10 15,3 1-2-15,9-1-8 16,3 3-1-16,3-2-1 16,2-4-11-16,1 4-5 0,-3 2-47 15,-3 2-21-15,-4 4-26 16</inkml:trace>
  <inkml:trace contextRef="#ctx0" brushRef="#br0" timeOffset="116">8766 1127 228 0,'-6'11'88'0,"6"-3"-48"0,3 5-36 16,-3-5 21-16,0 0-10 15,3 5 2-15,-3 0-12 16,3 3-6-16,0-5 1 15,0-1-17-15,0-2-3 0,0 0-54 16,-3-3-61-16,0-5 35 16</inkml:trace>
  <inkml:trace contextRef="#ctx0" brushRef="#br0" timeOffset="117">8763 1016 168 0,'0'-13'66'0,"3"21"-36"0,3-14-9 0,-3 12 22 15,0-4-6-15,0 1 1 16,0 0-9-16,0-1-1 15,0 1-15-15,-3 0 5 0,-3-1 3 0,0 1-9 16,0-3-2-16,-3 0-4 16,0 0-1-1,0 0-3 1,-3-5-2-16,3 5 1 16,6-6-6-16,0 4-1 15,3-1-2-15,0 0 2 16,-3 3 2-16,3 0 2 0,3 3-12 15,-3 0-4-15,-3-3-28 16,0 5-12-16,3 0-63 16</inkml:trace>
  <inkml:trace contextRef="#ctx0" brushRef="#br0" timeOffset="118">8838 908 220 0,'-3'-6'85'0,"6"6"-46"0,-3 0-32 15,0 0 20-15,3 0-10 31,3 0 1-31,0-2-7 0,0-1-1 16,5 3-6-16,7 0-1 0,-3 0 1 16,0 0-2-16,-3 0 1 15,0 0-4-15,0 0 0 16,-3 3-1-16,0-1 0 16,-3 4 4-16,3 1 1 15,-6 4-4-15,-3 13-1 0,0-3 1 16,0 3 2-16,0 2 0 15,0 3-1-15,0 1-2 16,0-4-1-16,2 3 2 16,1 3 2-1,0-3 0-15,0-3-1 16,-3-7 3-16,0-1 0 16,0-4-1-16,-3-4 1 15,0-2-2-15,-2 0-1 16,-1 0 3-16,-3-3 2 0,-3-2-2 15,3-3-2-15,-6 0-7 16,3 0-4-16,3-3-23 16,0 1-9-16,0-1-57 15,6 3-42-15</inkml:trace>
  <inkml:trace contextRef="#ctx0" brushRef="#br0" timeOffset="119">9109 934 256 0,'-3'-11'96'0,"6"9"-52"0,-3-1-34 31,0 3 25-31,0 0-15 0,3 3-1 16,0 5 0-16,0 13 0 16,-3-3-10-16,0 4-1 0,0 1 2 15,0 4-6-15,0-1 0 0,0 1-2 16,0-3-2-16,0-3 1 16,2 3 1-16,1-1-1 15,0 1-1-15,3-8 1 0,3-3 1 16,3-2-6-16,3-3 1 15,0 0-6-15,-3-3-1 16,3 0-6-16,-3-2-3 16,0 0-9-16,-3-1-5 31,-1-2-20-31,-2-2-8 0,0-6-45 16</inkml:trace>
  <inkml:trace contextRef="#ctx0" brushRef="#br0" timeOffset="120">9082 892 248 0,'-6'-3'93'15,"9"3"-50"-15,3 0-35 0,0 0 24 16,0 0-11-16,9-5 0 0,5 2-12 15,4 0-3-15,0 1-4 16,3-1-2-16,-3 0 1 0,-1 1-28 0,4 2-9 16,0 2-90-1</inkml:trace>
  <inkml:trace contextRef="#ctx0" brushRef="#br0" timeOffset="121">9371 1087 216 0,'-3'0'82'0,"3"3"-44"0,0 2-22 0,3 1 24 0,2 2-8 32,1 2-1-32,0 3-9 15,-3 9-3-15,0 4-11 0,0 1-1 0,0-4 0 16,-3 1 3-16,-3-5 4 15,-3-1-8-15,-3-2-1 16,-2-3-1-16,-1-2 2 16,0-3-12-16,-3-3-5 15,0-5-22-15,0-3-6 0,3-2-26 16,-3-3-9-16</inkml:trace>
  <inkml:trace contextRef="#ctx0" brushRef="#br0" timeOffset="122">9371 939 228 0,'0'-2'85'0,"0"7"-46"0,2-5-21 31,-2 0 25-31,0 0-4 0,0 0-1 16,0 0-8-16,0 3-2 16,-5-1-15-16,-1-2-6 0,0 3 0 15,-3-3 0-15,3 0 3 16,0 0-5-16,3 0-3 16,0-3-4-16,3 3 1 15,0-2-4-15,0 2 1 0,9 0 0 16,-9 0 2-16,6 2 1 15,0-2 1-15,0 0 0 16,-6 0 0-16,-3 6-5 16,0-4-1-16,0 1-35 15,3-1-15-15,0-2-196 32,9-2 128-17</inkml:trace>
  <inkml:trace contextRef="#ctx0" brushRef="#br0" timeOffset="123">9439 870 296 0,'-6'-2'112'0,"6"-3"-60"0,0 5-45 0,0 0 23 16,0 0-14-16,3 0-4 15,3 0-7-15,3 0-2 16,0 0-1-16,3 0-4 0,3-3 1 0,-1 3 1 16,1 0 0-16,-3 0 0 15,0 0 0-15,0 3-3 16,-3-1 2-16,0 3 1 16,-3 1 0-16,-3 7-3 15,0 0 2-15,0 8 1 31,0 6 0-31,-3-1 0 0,3 3 0 16,0 3-3-16,0 0 2 16,3 2 1-16,0 3 2 15,-3-5-1-15,0-3 2 0,0-5-2 16,0-5-1 0,-3-1 3-16,-3-2 0 0,0-5-1 15,-3-4 1-15,-3 1-2 0,0-2 2 16,-3-1-4-16,0-2-2 15,0-3-12-15,0 0-2 16,0 0-32-16,3 0-10 16,3 0-67-1</inkml:trace>
  <inkml:trace contextRef="#ctx0" brushRef="#br0" timeOffset="124">9909 900 212 0,'0'0'79'0,"3"0"-42"0,-3 0-32 0,0 0 17 16,0 5-3-16,0 3 3 15,0 0-3-15,0 8 0 16,0 7-10-16,0 1 1 0,0 0 1 15,3 0-9-15,0-3 0 16,0-2-2-16,0-1 0 0,0-5-3 16,-3-2 2-16,3-3-26 15,-3-3-9-15,3 0-22 16,-3-5-8-16,0 0-27 16</inkml:trace>
  <inkml:trace contextRef="#ctx0" brushRef="#br0" timeOffset="125">10010 929 152 0,'0'0'57'0,"3"2"-30"0,-3-4-5 0,0 2 20 16,0 0 0-1,0 0-1-15,-3 2-7 0,0 1-1 16,-5 2-19-16,-4 6 1 0,-3 5-1 16,0 0-3-16,-3-3-1 15,3 3-11-15,-3-6-1 16,3 1-7-16,1-1 1 0,2 1-27 15,-3-3-12 1,3-3-19-16,3 1-10 0,3-4-18 31</inkml:trace>
  <inkml:trace contextRef="#ctx0" brushRef="#br0" timeOffset="126">9784 979 220 0,'0'-13'85'0,"3"26"-46"0,-3-8-46 16,9-10 69 0,0 2-26-16,3 9-14 15,3-4-11-15,3 1-8 16,6 5-3-16,-1 0 1 0,1 0-4 16,-3 2 2-16,-3-2-28 15,-3 0-10-15,-3 0-162 16,14 0 90-1</inkml:trace>
  <inkml:trace contextRef="#ctx0" brushRef="#br0" timeOffset="127">10567 1114 204 0,'-3'-3'77'0,"0"3"-42"0,-15 6-12 16,15-1 26 0,-6 5-5-16,-3 4-1 15,-5 7-18-15,-4 8-7 16,0 3-11-16,-3-1-3 0,3-1 0 15,3 1-5-15,4-4-1 16,2-6-10-16,3-5-40 16,3-3-10-1,0-2-21-15,3-14-53 16</inkml:trace>
  <inkml:trace contextRef="#ctx0" brushRef="#br0" timeOffset="128">10281 1111 252 0,'0'-5'93'0,"0"8"-50"0,3-1-35 16,3 1 24-16,3 2-3 16,0 6 5-16,3 2-5 15,6 8-1-15,3 6-15 16,3 4-6-16,-1-2-2 0,4-2-1 15,3-1 0-15,-3 4-2 0,-1-7-2 16,-2 4-21-16,0-6-9 16,-6-10-40-16,-3 2-18 15,-3-5-37 1</inkml:trace>
  <inkml:trace contextRef="#ctx0" brushRef="#br0" timeOffset="129">10802 947 228 0,'0'0'85'0,"0"-2"-46"0,3 2-28 0,0 2 21 15,0 9 0-15,0 5 4 16,0 2-12-16,-3 6-1 0,0 8-14 15,-3 2-1-15,0 11 2 0,0-3-6 32,0-2 0-32,0-5-2 0,0-4-2 15,3-4 1-15,0-1 1 16,0-10-3-16,3 3 0 16,3-4-1-16,3-9-2 15,6 4-2-15,0-10 1 16,3 0-4-16,0 0 1 15,-4-2-9-15,4 2-2 0,-3 0-14 16,0-3-5-16,0 0-34 16,-3 1-16-16,3-4-3 15</inkml:trace>
  <inkml:trace contextRef="#ctx0" brushRef="#br0" timeOffset="130">10775 968 296 0,'-3'-18'112'0,"6"15"-60"0,6 1-47 0,0-1 22 15,6 3-17-15,3-3-3 16,6-2-5-16,6 0 1 15,2 2-2 1,-2 0-7-16,-3 3-4 0,-3 0-41 16,-3 0-18-16,-4 3-53 0</inkml:trace>
  <inkml:trace contextRef="#ctx0" brushRef="#br0" timeOffset="131">11094 1188 248 0,'0'5'93'0,"3"19"-50"0,3 10-24 16,-6-18 26-16,0 6-10 15,0 1-3-15,0 6-10 0,0 3-3 16,-3-3-11-16,-3-2-1 0,0-3 0 16,0-3-3-16,-3-5-1 15,0-3-1-15,-6-3-2 16,-3-4-19-16,1-6-8 16,-1-3-24-16,0-2-7 15,0-8-21 1,0-6-5-16,6-2-12 15</inkml:trace>
  <inkml:trace contextRef="#ctx0" brushRef="#br0" timeOffset="132">11031 1040 260 0,'3'-11'96'0,"0"11"-52"0,3 0-45 16,-3-2 20-16,-3 2-15 15,0 0-2-15,6 2-31 16,-3 1-10 0,3 2-69-16,0 0-30 15</inkml:trace>
  <inkml:trace contextRef="#ctx0" brushRef="#br0" timeOffset="133">11109 963 268 0,'-6'-3'101'0,"9"3"-54"0,3 3-53 16,0-3 19-16,0 0-12 16,3-3-3-16,11-2-6 0,1 0 0 15,0 0 4-15,0-1-9 16,0 1-3-16,0 2 1 0,-3 1 4 15,-4-1 6-15,-2 0 5 0,-3 3 3 16,0 6 3-16,-3 2 8 16,-3 18 10-1,-3 3-4-15,0 6-1 16,0-1-3-16,0 6-4 16,3 2 0-16,0-2-9 15,0-3-2 1,6-6-1-16,-6-4 0 15,0-6 0-15,-3-2 0 16,-3-3 2-16,-3-3 1 16,-6-3-8-16,-3-2-4 15,0-2 7-15,-6-4 5 16,-2 1-3-16,2-3-2 16,0-3 1-16,3 1 0 0,3-1-28 15,3-2-10-15,3-1-63 16,6 4-43-1,3-4 60-15</inkml:trace>
  <inkml:trace contextRef="#ctx0" brushRef="#br0" timeOffset="134">11555 1093 260 0,'0'0'96'0,"0"0"-52"0,-3 0-25 0,3 0 26 16,-6 0-6-16,0 0 2 15,0-3-12-15,1 0-3 0,2 1-15 16,0-1-4-16,0 1-3 0,0-1-5 16,3 0-1-16,0 1-15 15,3-1-6-15,0 0-17 16,3 3-69-16,2 8-66 47</inkml:trace>
  <inkml:trace contextRef="#ctx0" brushRef="#br0" timeOffset="135">11508 1328 228 0,'0'3'88'0,"3"-3"-48"0,-3-3-20 16,0 3 27-16,3 6-14 0,0-1-4 0,0 5-5 16,3 4-4-16,-3 4-10 15,-1 9-2-15,-2-1 2 0,-2 3-6 16,-4-2 0-16,-9-1-7 15,-9-2-2-15,-3-3-49 16,-3-5-19 0,1 5-64-1</inkml:trace>
  <inkml:trace contextRef="#ctx0" brushRef="#br0" timeOffset="136">6974 1572 96 0,'-3'-8'35'0,"9"5"-18"0,-3-2 4 0,-3 5 17 31,3-3-5-31,-3 3 0 16,0 0-7-16,0 0-4 15,0 5-12-15,0 6 2 0,-3 2 4 0,-6 3-2 16,0 8 2-16,-5 2-3 16,-4 3 2-16,0-5-6 15,3-3-1 1,3-2-4-16,3-3-1 16,0-6-1-16,3-2-2 0,0-2 1 15,3 2-1-15,0-6 0 0,3-2 0 16,0 0 0-16,3-2 0 15,6-4 2-15,-3-2 3 16,6-2-4-16,-3-6-1 16,0-3 0-1,0-2 2-15,0 0-1 16,0 3-1-16,-3-1-2 16,3 3 1-16,-3 6 1 15,0-1 2-15,0 3 1 16,-1 3 1-16,1 2-5 0,0 6-1 15,3 2 1 1,0 3 2-16,0 0 0 0,0 5 2 16,-3 6 0-16,0 2 1 15,0-5-2-15,0 0-2 0,0-3-2 16,0-3-1-16,0-2-27 16,3 0-12-16,0-2-28 15,-3-1-8-15</inkml:trace>
  <inkml:trace contextRef="#ctx0" brushRef="#br0" timeOffset="137">6945 1728 156 0,'3'-6'57'0,"-3"9"-30"0,3 0-18 16,0 2 16-16,-3 0-1 15,0 3 1-15,0 5-3 16,0 6 1-16,-3 2-13 31,0 3-1-31,0 2 1 0,-6 6-4 0,0 5-1 16,3 0-2-16,0-2-3 16,0-4 1-16,3 4-1 15,9-9 0-15,0-5 0 16,3 1 4-16,3-7 5 15,6-4-3-15,2-6 2 16,7-7-5-16,0 7 0 0,-3-8-14 16,0 1-6-16,-4-1-13 15,1 0-6-15,-3 3-45 16,-3 8-44-16,-3-2 41 16</inkml:trace>
  <inkml:trace contextRef="#ctx0" brushRef="#br0" timeOffset="138">7257 2066 164 0,'0'0'63'0,"3"3"-34"0,-3 2-16 0,3 1 19 15,0-1-5-15,0 13-1 16,3 4-6-16,0-1 0 16,-3 0-11-16,3-3-1 0,-3 4 2 15,0-4-6-15,0 3 0 0,0-5-2 16,-3 0 1-16,0-5-2 15,0-3 2-15,0 0 0 0,0-3 3 16,0 0 3 0,0-10 2-1,0 0-3-15,0-6 0 16,0-2-3-16,3-1-5 16,0-1 0-16,6-9 0 15,0 0 2-15,5 3-1 16,-2 2 2-16,0 1-2 15,0 2-1-15,0 5-2 16,-3-2 1-16,0 5-15 0,3 6-4 16,-3 2-32-16,0 7-12 15,0 9-45 1</inkml:trace>
  <inkml:trace contextRef="#ctx0" brushRef="#br0" timeOffset="139">7510 2207 160 0,'0'5'63'0,"0"-8"-34"0,0 6-16 0,0-3 17 16,3 5-6-16,0-2 0 15,6 2-7-15,3 0 0 0,0-2-10 16,0 0 0-16,0-3 0 15,0 0 1-15,-1-3 0 16,1 0-2-16,0-2 1 0,0-3-4 16,-3 0 0-16,0-5 1 15,-3-3 0-15,0 0-2 16,-6 3 1-16,-3 0-4 0,0 2-2 31,-3-2-1-31,-3 5 3 0,0 3-5 16,0 2 0-16,-3 3 0 0,0 8 4 15,-2 8 1-15,-1 0 1 16,3 0 4-16,3 5 2 16,3 0 0-1,3 0 1-15,0-2-6 16,6 2-3-16,6-3 1 16,0-4 2-16,0 2-11 15,3-3-6-15,0-3-13 16,2-7-5-16,1-3-35 15,0-8-50 1,3 0 27-16</inkml:trace>
  <inkml:trace contextRef="#ctx0" brushRef="#br0" timeOffset="140">7817 2148 184 0,'-15'-18'71'0,"12"7"-38"0,0 3-39 15,-3 8 75 16,-3 0-24-31,0 11-16 0,-3 2-13 16,0 0-11-16,0 3-4 0,0 3 2 16,4 2-2-16,2-2-1 15,3 4-2-15,3 1-1 16,3-5 4-16,3-3 1 16,2-3-7-16,1-5-2 15,0-8-3-15,3-6 1 0,0-2 3 16,-3 1 1-16,-3-4 0 15,6 0 4-15,-9-2 2 16,0 0 4-16,0 0 2 16,-3 2 3-16,0 1-1 0,0 4 0 15,0 1-5-15,0 2-3 16,3 6 0-16,3 5-1 16,0 2-3-1,0 4 2-15,0-1-1 16,3 5 0-16,0-2-22 0,2 0-10 0,1-3-24 15,3-2-9-15,0-3-21 16</inkml:trace>
  <inkml:trace contextRef="#ctx0" brushRef="#br0" timeOffset="141">8094 2162 160 0,'-15'-27'63'0,"9"27"-34"0,-3-2-12 0,6 2 22 16,-6 2-5-16,-6 6 3 0,0 0-19 16,3 3-6-16,0 2-7 15,0 5-6-15,3 4 0 0,4 1-1 16,-1 1-2-16,3 0 5 16,3-3 1-16,9-2 0 0,5-3-2 15,1-3 1-15,0-5-1 31,0-6 2-31,3-2 1 0,-3-13-1 16,0 0-2-16,0-3-4 16,-4-2 0-1,-2-4 0-15,0-7 2 0,-3-2-1 16,-3-4-1-16,-3 1 3 16,0-6 0-16,-3 6 1 15,0 5 0-15,0 5 11 0,-3 3 5 16,0-1-4-16,3 12 1 15,0 2-10-15,0 5-4 16,3 9 0-16,0 7 0 16,3 8 3-16,3 16 3 15,0 0 0-15,0 5 0 16,3-5-3-16,0 0 1 0,3 0-2 16,0-7 2-16,0-4-20 15,0-5-6 1,6-5-26-16,3-5-9 15,-4-9-46 1</inkml:trace>
  <inkml:trace contextRef="#ctx0" brushRef="#br0" timeOffset="142">8388 2180 220 0,'-3'-8'82'0,"6"6"-44"0,-3 2-25 16,0 0 24-16,0 0-6 0,-3 0-1 16,0 2-8-16,-3 1-3 15,-3 0-11-15,0 2-1 0,-2-3 3 16,2 4-8-16,0 2-1 16,3 2-3-16,3 1 0 15,3 2 2-15,3 0 0 16,6 1-3-1,0 1 2-15,0 4-1 16,-1-3 0-16,1-3 2 16,-3 0 2-16,-6-2 1 15,-3-1 1-15,-3-2 0 0,-2-2 0 16,-1-4-9-16,-6-2-4 16,0 0-26-16,3-5-10 15,3 0-37-15,3 2-15 16</inkml:trace>
  <inkml:trace contextRef="#ctx0" brushRef="#br0" timeOffset="143">8859 2180 180 0,'-9'-2'68'0,"9"2"-36"0,-9-3-13 0,6 3 23 16,-3-3-6-16,0 6 2 0,-3 0-22 16,0 2-7-16,-3 3-6 15,-3 2-5-15,0 4-1 16,3 1 4-16,3 7 1 0,3 1-3 16,4-1-1-16,7-7 1 15,1 1 0-15,3-2-4 31,3-4-1-31,0-5 0 0,0-2 4 16,0-8-4-16,0 0 2 16,-3-6 2-16,0-2 3 15,-3-3-2-15,0 0 0 16,-3 0 7-16,0 0 6 16,-3 3-2-16,0 0 0 15,0 2-4-15,0 3-1 0,0 3-8 16,0 2 0-16,3 9 1 15,0 7 1-15,0 8-4 16,5 8 1-16,1 3 2 16,0 5 3-16,-3 0 11 0,-3 0 7 15,-6-3 3-15,0 1 4 16,-3-1-8-16,0-5 0 0,-3-2-11 16,-2-9-4-16,-1-2 2 15,-3-8 1-15,0-8-11 31,0-5-6-31,-3-3-22 16,3-5-8-16,9-1-21 16,-3-7-6-16,9 0-46 15</inkml:trace>
  <inkml:trace contextRef="#ctx0" brushRef="#br0" timeOffset="144">9088 2170 260 0,'-6'0'96'0,"0"-16"-52"0,-6 8-27 16,9 8 27-16,-6 0-14 16,0 8-3-16,-3 0-20 15,0 2-6-15,3 3-2 0,0 3 0 0,3 3 1 31,1-6-3-31,5 14 0 16,2-4 4-16,4-4-10 16,3-3-1-1,0-6-2-15,0-2 2 16,3-8 1-16,-3-8 3 0,0-2 6 16,0-1 2-16,-3 1 4 15,0-4 3-15,-3-2 5 0,-3 3 1 16,0 0 0-16,0 0 1 15,0 5-4-15,0 3 0 16,0 2-7-16,0 3-1 16,0 8-4-16,3 5-1 15,3 6-1-15,0 4-2 16,0-1 3 0,3-4 2-16,0 1-20 15,2-3-7-15,4-6-20 16,0-2-9-16,0 0-19 15,-3-5-8-15,0-6-11 16</inkml:trace>
  <inkml:trace contextRef="#ctx0" brushRef="#br0" timeOffset="145">9237 2207 208 0,'-3'-6'79'0,"3"12"-42"0,0-4-43 15,3 9 51 1,0-1-14-16,2 6-1 15,1 3-3-15,-3 2-16 16,0-2-2-16,0-4 1 0,0 1 0 0,0-2 2 16,-3-7-2-16,0 1-1 15,0-2-1-15,0-6 0 16,0-6-2-16,0 1 1 16,0-8 0-16,0 0 1 15,0-3-4-15,3-3-1 16,3 1-3-1,0 2-3-15,3 0-1 16,0 5 0-16,6 1-4 16,3 5-2-16,0 2-28 15,0 3-11-15,-1 3-38 16,-2 2-15-16,0 0 1 16</inkml:trace>
  <inkml:trace contextRef="#ctx0" brushRef="#br0" timeOffset="146">9418 2003 252 0,'0'0'93'0,"0"3"-50"0,3 4-33 0,0 1 25 15,0 6-10-15,0 15-2 16,0 3-16-16,0 5-4 16,0-6-2-16,0 6 1 0,0-2 3 15,-3-4 0-15,0-4 0 0,0-6-1 16,0-5 0-16,0-3-2 16,0-5 1-16,0-3 0 15,0-5 1-15,0-5-5 16,3-5-1-16,0-4-2 15,0-2 0-15,3 1-2 16,3-1-1-16,0 0 1 0,3 3 2 16,2 2 2-16,4 6 3 15,3 5-5-15,3 5 1 0,-3 6 7 16,-3-1 7 0,-6 3 6-16,-4 3 2 0,-8 0-4 15,0 0 1-15,-8-3-5 31,-1-2-1-31,-3-1-6 0,-3-2-1 16,-3-2-8-16,-3-4-2 16,3-2-9-16,0 0-5 15,4-5-18-15,2 0-7 16,3 2-20-16,3 0-7 16,3 1-35-1</inkml:trace>
  <inkml:trace contextRef="#ctx0" brushRef="#br0" timeOffset="147">9757 2217 232 0,'-3'-8'88'0,"1"8"-48"0,-1-2-18 16,3 2 28-16,-3 0-6 15,-3 0-1-15,-3 0-20 32,0 0-6-32,0 5-11 15,0 3-8-15,0 2-2 0,0 4 0 16,-3 4 2-16,9 3-1 16,0-2-1-16,3-1-4 15,3-2 0-15,3-2-3 16,0-4 0-16,3-2-1 0,0-3 2 15,0-5 4-15,0-5 1 16,0-3 5-16,0-2 2 0,0-4 0 16,-3-2-2-16,-1 1 9 15,-2-1 6-15,0 0 2 16,3 3 1-16,-6 2-5 16,0 3-3-16,0 3-5 15,3 10-2 1,0 6 1-1,0 2 0-15,0 3 0 16,6 2-7-16,0 1-2 16,3-1-29-16,0-2-10 15,0-3-24-15,3-5-8 16,0-2-41-16</inkml:trace>
  <inkml:trace contextRef="#ctx0" brushRef="#br0" timeOffset="148">10016 2199 272 0,'-14'-11'101'0,"8"6"-54"0,-9 5-33 0,9 2 28 16,-3 4-25 0,-3-1-6-16,0 3-6 15,0 3-1-15,0 2-2 16,3 8-4-16,3 3-1 0,3-3 2 15,3-3 0-15,3-2-2 16,3-2 2-16,3-4-4 16,3-2-1-16,3-5-4 15,0-3-1-15,-3-6 3 0,0-7 5 16,0 0 2-16,-3 0 3 16,-1 0 5-16,-2-3 4 15,0 2-2-15,0 1 0 16,-3 0-3-16,0 2-1 15,0 6-6-15,3 2 1 16,0 6-2-16,0 5-2 0,0 5 3 0,0 11 2 16,3 3 9-16,-3 4 5 15,0 6 6-15,-6-2 4 16,-3 2 0-16,-6 0 0 16,0-5-10-16,-6-6-4 15,-3-5-4-15,-3 0-2 31,1-10-3-31,-1-3 1 0,0-11-18 16,3-7-4-16,-3-1-20 16,6-2-7-16,3 0-29 15,9-3-12-15,3 0-42 16</inkml:trace>
  <inkml:trace contextRef="#ctx0" brushRef="#br0" timeOffset="149">10225 2260 288 0,'3'0'107'0,"-3"0"-58"0,6 5-37 31,3-3 26-31</inkml:trace>
  <inkml:trace contextRef="#ctx0" brushRef="#br0" timeOffset="150">10266 2270 534 0,'18'0'25'15,"0"0"-13"-15,0 0-8 0,3-3-3 16,0 1-8-16,-3-3 0 16,-4-3 7-16,-2 2 7 15,0-2-14-15,-6 0-5 16,-6 1 1-16,-3-4 2 0,-3-2-2 16,-6 2 2-16,-3 1 3 15,-5 10 1-15,-4 2 5 16,0 3 2-16,0 3 0 15,0 6-2-15,1 2 5 16,2-1 1-16,6 7 2 0,3 1 2 16,3 1-7-16,6 0-2 15,3 0-1-15,6-3 2 0,6 0-1 16,9-5-1 0,3-3-4-16,2-2-2 15,4-3-15-15,3-3-4 16,-3-5-62-1,-1 0-25-15,-5-3 4 16</inkml:trace>
  <inkml:trace contextRef="#ctx0" brushRef="#br0" timeOffset="151">10606 2371 208 0,'-3'-6'79'0,"0"9"-42"0,3-3-21 0,0 0 24 0,0 0-6 15,0 0 3-15,0 0-15 0,-3 3-3 16,3-3-11-16,-3 2-5 0,3-2-2 16,0 0-6-16,0 0-1 15,0 0-24-15,0 0-8 16,0 0-15-16,0 0-8 15,0 0-39-15</inkml:trace>
  <inkml:trace contextRef="#ctx0" brushRef="#br0" timeOffset="152">10686 1886 160 0,'0'-15'60'0,"-3"9"-32"0,3 4-4 0,0-1 22 0,0 3-14 0,0 0 5 15,0 13-8 1,0 3-16-1,-6 5-1-15,3 6-1 0,-3 2-6 0,0 5-3 16,0 3-1-16,0-5 1 31,0-3-1-31,1-2 2 16,-1-9-7-16,3-2 1 0,0-5-43 16,0-3-17-16,3-3-50 15</inkml:trace>
  <inkml:trace contextRef="#ctx0" brushRef="#br0" timeOffset="153">11755 8120 108 0,'9'-13'41'0,"-6"13"-32"0,0-8 33 0,-3 3 12 15,0 5-2-15,-3-6 1 16,-3-2-14-16,-6 3-4 16,-3 2-20-16,-6 3 0 0,-3 3-1 15,-3 10-1-15,1 1 0 16,-4 4-7-16,3 9-4 0,6 4-4 15,6 9 1-15,6 0-1 16,9-3 0-16,6-3 0 16,6-2 0-16,9 0-16 15,9-11-5-15,6 0-27 16,5-10-8-16,4-6-53 16</inkml:trace>
  <inkml:trace contextRef="#ctx0" brushRef="#br0" timeOffset="154">12082 8192 208 0,'-3'-14'79'0,"0"14"-61"0,0-8-1 0,0 3-2 15,0 5 15-15,-3-5 11 16,-3 5-17-16,-5 5-6 15,-4 3-11-15,-3 5-5 0,0 11-1 16,-3 8-1-16,6 2 0 16,3 1-3-16,6-4 0 15,7 1 2-15,4-5 0 16,7-6-2-16,6-8 0 16,3-8 2-16,3-7 2 15,3-9-5-15,-3-2-1 16,-3-6 2-16,-4-7 1 0,-2-1 2 15,-3 1 2-15,-3-1-1 16,0 6-1-16,-3 5 12 16,-3 6 4-1,0 4-4-15,-3 9 1 16,0 10-8-16,3 6-3 0,3 7-1 16,3 1-1-16,3-3-3 15,0-3 2-15,3-3-17 16,6-4-5-16,-3-7-24 15,2-1-8-15,1-9-26 16</inkml:trace>
  <inkml:trace contextRef="#ctx0" brushRef="#br0" timeOffset="155">12293 7924 260 0,'-5'-8'99'0,"5"11"-77"0,3 0-18 0,-1 5-10 15,1 5 12-15,0 8 10 16,0 5 6-16,0 11 2 16,0 11-13-16,0 10-7 0,0-5 0 15,3 0-3-15,0-11 2 16,0-7-11-16,0-3-4 16,0-14-19-16,0-2-5 15,0-19-47 1,3-10-19-16</inkml:trace>
  <inkml:trace contextRef="#ctx0" brushRef="#br0" timeOffset="156">12451 7916 236 0,'-3'8'90'0,"6"6"-70"0,-6 23 4 15,3-22-5-15,-3 15 1 16,0 4 2-16,0 14-7 15,3 2-4-15,0-3-6 16,3-2-6-16,0-5-2 0,3-8-23 16,0 0-10-16,3-11-30 15,6-11-11-15,3-10-12 16</inkml:trace>
  <inkml:trace contextRef="#ctx0" brushRef="#br0" timeOffset="157">12612 8218 256 0,'-27'21'96'0,"18"-8"-75"0,3 16-16 0,3-13-12 15,0 8 4-15,0 3 6 16,3-1 8-16,6 6 6 16,3-11-9-16,3-2 4 0,6-1 2 15,6-10-3-15,3 0 1 16,-1-11-5-16,1-7 1 15,-6-11-1-15,-3-3 1 16,-9-11 2-16,-9-4 1 16,-6-1-5-16,-6 3-2 15,-6 5-2-15,0 6-2 16,0 5-8-16,1 2-3 0,2 11-36 16,6 3-14-16,3 5-24 15,6 0-47 1,6 0 32-16</inkml:trace>
  <inkml:trace contextRef="#ctx0" brushRef="#br0" timeOffset="158">12984 8173 240 0,'-9'0'90'0,"0"0"-70"0,-6 5 10 0,6 1 2 16,-5 2-7-1,-10 5 3-15,0 8-12 0,0 8-2 16,3 5-8 0,6 1-6-16,9-3-3 0,9-1 2 0,9 4 0 15,9-6-6-15,9-8 0 16,12 0-26-16,5-8-8 16,7-13-83-1</inkml:trace>
  <inkml:trace contextRef="#ctx0" brushRef="#br0" timeOffset="159">13490 8022 104 0,'27'-32'38'0,"-9"11"-29"0,3-3 12 15,-13 11 7-15,4-3-1 16,0-7 4-16,-3 4-2 16,-3-2 2-16,-3 2-17 15,-6 3 7-15,-6 6 6 0,-6 7-6 0,-8 11 0 16,-4 11-6-1,-6 10 1-15,-3 13-7 16,1 6-3-16,2 7 1 0,6 6 2 16,9 11-6-16,9-12-2 15,12-1-3-15,9-1 0 16,9-8-3-16,6-8 1 16,3-10-11-16,2-8-3 15,4-8-22-15,0-11-7 16,-1-5-63-1</inkml:trace>
  <inkml:trace contextRef="#ctx0" brushRef="#br0" timeOffset="160">13707 8004 56 0,'-3'-14'22'0,"3"14"-18"0,0 0 0 0,0 0-2 15,3-2 26-15,-3 2 14 0,3-6-2 16,-3 6 2 0,0 0-13-16,3 6-5 0,0 2-6 15,0 10 1-15,0 3-10 16,-3 11 12-16,0 16 8 0,0 2-9 16,0 0-1-1,0-2-11-15,0-8-5 0,3-1-2 16,0-7-1-16,0 0 0 15,0-11 2-15,0-2-36 16,0-6-17-16,-3-19-117 31,0-1 61-31</inkml:trace>
  <inkml:trace contextRef="#ctx0" brushRef="#br0" timeOffset="161">13687 8009 120 0,'-6'-5'46'0,"3"2"-35"0,3 3 7 0,0 0 4 15,0 0 2-15,3 3 3 16,3 2 1-16,8 8 2 15,1 0-16-15,6 14 7 0,6 10 3 16,3 5-10-16,-1 3-3 16,1 0-5-16,3-5 1 15,0-8 5-15,-4-1 2 16,-2-9-3-16,-3-4-1 16,0-5 2-16,-3-13 3 0,-3-8-4 15,-4-10-1-15,-2-14-4 16,-6-8-1-16,-6 3-1 15,-3-5 0-15,-3 2-5 16,0 3-1-16,-2 6 1 16,2 1 0-16,0 7-4 15,0 9-1-15,3 1-35 16,3 5-13-16,0 3-5 16,6 13 0-16,0 2-40 15</inkml:trace>
  <inkml:trace contextRef="#ctx0" brushRef="#br0" timeOffset="162">14309 8353 248 0,'-6'8'93'0,"6"5"-72"0,0 8 5 0,-3-8-1 15,-3 3-7-15,-6 0 1 16,-3 8-8-16,-3-3-4 16,-3-2-4-16,-3-3-51 0,4 2-22 15</inkml:trace>
  <inkml:trace contextRef="#ctx0" brushRef="#br0" timeOffset="163">14603 8133 112 0,'3'-2'44'0,"-3"-1"-35"0,6-5 12 0,-3 8 3 15,0-3 4-15,0 1 6 16,0-1 1-16,0 3 3 15,-3 0-21-15,-3 3 2 0,-6-1 1 16,-3 1-2-16,-3 8-1 16,1-1-5-16,-1 1-2 15,3 2-9-15,0 0 0 16,6-5-1-16,3 5 0 16,9-2-3-16,6-3 2 15,3 5 3-15,3-2 1 0,5-1 1 16,-2 1 2-16,-3-3-1 15,-6 5 0-15,-3-8 1 16,-6 9 3-16,-6-6 2 16,-6-3 3-16,-6 0-3 15,-6-2-1-15,0-1-9 16,-2-2 0-16,2 0-12 16,0-2-5-1,6-1-3-15,3-2-1 0,6 5-33 16,6-5-15-16,6-3-23 15,3 2-32 1,9-2 40-16</inkml:trace>
  <inkml:trace contextRef="#ctx0" brushRef="#br0" timeOffset="164">14761 8178 236 0,'-3'0'88'0,"9"8"-69"0,0 3 0 0,-6-9-4 15,0 12 0-15,0-1 5 16,-3 3-8-16,3 0-4 16,0-3-5-16,0 5 0 0,0-4 0 15,0-1-34-15,3-3-17 16,0-2-57 0,3-5-32-16,0-6 65 0</inkml:trace>
  <inkml:trace contextRef="#ctx0" brushRef="#br0" timeOffset="165">14737 8117 268 0,'-15'-15'101'0,"18"12"-78"0,-3-2-11 0,3-1-9 0,0 6-7 16,3-2 2-16,0-4-8 15,0 1-3-15,3 5 7 16,0 0-37-16,3 5-16 0,3 3-31 15</inkml:trace>
  <inkml:trace contextRef="#ctx0" brushRef="#br0" timeOffset="166">14883 8147 228 0,'-15'0'88'0,"15"0"-69"0,-6 0 2 0,6 0-5 15,0 0 6-15,0 0 6 16,3 0-10 0,6-3-3-16,0-2-9 0,3-1-4 0,3 1 1 15,3-3-4-15,0 5-2 16,2 1 2-16,-2 2 2 16,0 2-2-16,-3 1-2 15,-3 8-3-15,-6-1 1 0,-3 3 1 16,-6 3-1-16,-3 0 4 15,-6 8 0-15,0-3 1 16,-3 6 2-16,0-4-3 16,0-1 0-16,4-9 1 15,2 5 2-15,0-4-1 16,3-6-1-16,3 2-2 16,3-2 1-16,6-3 3 15,3-2 1-15,3 2-1 16,-1-5 1-16,4 6-4 15,-3-6-2-15,0 0-14 16,0 0-6-16,0 0-19 16,-3-6-9-16,-3 6-47 15</inkml:trace>
  <inkml:trace contextRef="#ctx0" brushRef="#br0" timeOffset="167">14883 8252 244 0,'-9'-8'90'0,"9"8"-70"0,0-2-7 0,3 2-10 16,3-3 4-16,3 0 5 16,3-2-8-16,3 5-1 15,0-2-3-15,3-1-7 0,2 0-3 16,4 3-45-16,0 0-21 15,3 0-12-15</inkml:trace>
  <inkml:trace contextRef="#ctx0" brushRef="#br0" timeOffset="168">15142 8223 228 0,'-9'0'85'0,"9"3"-66"0,6 2-6 16,0-5-6-16,3 8-7 15,0-3 0-15,3 1 6 16,3-4 4-16,0 1-5 16,-1-3-3-16,4 0 1 0,0-3-2 15,0-5 2-15,-3 3-11 16,-3-5-4-16,0-1-1 16,-3-2 0-16,-6 5 5 0,-6-3 3 15,0 3-2-15,-6 3 2 16,-3 2 7-16,-3 3 4 15,-9 3-1-15,3 2 0 16,0 3 1-16,1 3 3 16,5 2 2-16,3 0 1 15,3 3 0-15,6 0 2 16,6 0-9-16,6 2-3 16,6 4-7-16,3-7 1 15,2-1-27-15,4-1-11 16,3-5-56-1</inkml:trace>
  <inkml:trace contextRef="#ctx0" brushRef="#br0" timeOffset="169">15467 8197 244 0,'-15'-11'90'0,"9"17"-70"0,-3 1-7 15,6-1-10-15,-3 2 4 16,0 2 5-16,0-2 3 16,3 5 4-16,3 1-11 15,3-1-4-15,6 0-3 0,3-8-4 16,3 3 2-16,2-8 1 16,1 0 0-16,0 0 0 0,-3-8 0 15,-3 3 0-15,-6 2 2 16,-9-2 1-16,-3 0 1 15,-3-3-11-15,-3 0-5 16,0-3-25-16,0 6-11 16,0-3-41-1,7 8-34-15,2-5 50 16</inkml:trace>
  <inkml:trace contextRef="#ctx0" brushRef="#br0" timeOffset="170">15714 7922 276 0,'-21'-29'104'0,"9"21"-81"0,-6 0 3 16,9 5-6-16,0 0-5 16,0 3 4-16,-3 6-7 15,0 2 1-15,3 15-8 16,1 7-5-16,2 7-3 0,3 2-1 15,3 4 3-15,0 2-2 16,6-3 1-16,-1-2-3 16,4-6 1-16,-3-2-31 15,0-6-12-15,0-7-66 16</inkml:trace>
  <inkml:trace contextRef="#ctx0" brushRef="#br0" timeOffset="171">15413 8128 288 0,'-3'-11'110'0,"12"6"-86"0,12 0-6 0,-6 0-8 16,11 2-5-16,7-2 4 16,6-1-4-16,0 6-3 15,2 0-1-15,1 0-74 0,0 0-33 16,-10 6-4-16</inkml:trace>
  <inkml:trace contextRef="#ctx0" brushRef="#br0" timeOffset="172">15913 7893 68 0,'3'-8'27'0,"3"2"-21"0,6 1 14 0,-6-3 4 0,3 5-1 15,0-7 0-15,0 2 10 16,0-3 6-16,-1 1-1 15,-2-1 1-15,-3 6-21 16,-3-3 3-16,-3 8 2 0,-6 8-8 16,-2 5-3-16,-7 11-5 15,-3 8 0-15,0 2-2 16,0 11 2-16,6-5-2 16,3 10 0-16,6-2-6 15,9 2 1-15,9-8 0 16,6-2 2-16,9-8-6 15,6-1-1-15,5-9-25 16,-2-7-10-16,3-7-28 0,-6-2-12 16,-4-9-6-1</inkml:trace>
  <inkml:trace contextRef="#ctx0" brushRef="#br0" timeOffset="173">16184 8147 252 0,'-3'7'93'0,"3"-1"-72"0,0 7-4 15,0-8-7-15,0 9-11 16,3-1-1-16,-3 0-2 16,0-2 3-16,3-1 0 15,-3-5-43-15,3 3-20 0,0-2-30 16</inkml:trace>
  <inkml:trace contextRef="#ctx0" brushRef="#br0" timeOffset="174">16172 8080 176 0,'-6'-8'68'0,"12"3"-52"0,0 5-45 0,-3 0-24 16,3-5-11-16,0 5-1 16</inkml:trace>
  <inkml:trace contextRef="#ctx0" brushRef="#br0" timeOffset="175">16255 8147 148 0,'3'26'57'0,"-3"-13"-44"0,-3 6 10 0,3-6 2 16,0-5-3-16,0-3-1 15,0 3-3-15,0-3-1 0,0-5-9 16,0-2 1-16,3-9 2 0,3-2-6 16,0-6-3-16,3 4-1 15,0-4-1-15,0 1-3 16,0 4 0-16,3 6 2 15,0 3 0-15,0 10 1 16,-3 3 2 0,-1 11 1-16,-2 2 1 0,0-2-2 15,-3 4 1-15,0-2-4 16,0-2 0-16,3-6-32 16,0-5-13-16,0 0-32 15,0-8-31 1,0 0 40-16</inkml:trace>
  <inkml:trace contextRef="#ctx0" brushRef="#br0" timeOffset="176">16550 7916 272 0,'-6'-5'104'0,"9"10"-81"0,-3 11-10 0,3-3-10 16,-3 6-1-16,3 7 6 15,-3 4 2-15,0-1 2 16,0 10-6-16,3-2-4 0,0-2-1 16,0-3-17-16,0-6-4 15,3 0-30-15,-3-7-10 16,-3-1-42 0</inkml:trace>
  <inkml:trace contextRef="#ctx0" brushRef="#br0" timeOffset="177">16389 8094 292 0,'-6'-14'110'0,"6"9"-86"0,6 5-9 16,0 0-10-16,6 0-11 16,3 0 1-16,3 0 3 15,6 11 1-15,-1-9 1 16,4 9-3-16,0-3 2 0,0-3-34 15,-3 0-17-15,-1-2-55 16</inkml:trace>
  <inkml:trace contextRef="#ctx0" brushRef="#br0" timeOffset="178">16714 7750 280 0,'-3'-22'104'0,"6"22"-81"0,3 0-10 0,0 6-12 16,0 2 0-16,5 18 4 0,4 11 15 15,3 8 7-15,0 3-13 16,-6 10-1-16,-3 0-2 0,-6 3-6 16,-6-3-1-16,-3-5 0 15,-6-3 0 1,-3-10-7-16,-3-3 0 0,0-8-39 15,1-10-16-15,-4-1-75 32</inkml:trace>
  <inkml:trace contextRef="#ctx0" brushRef="#br0" timeOffset="179">16812 7652 156 0,'-3'-8'57'0,"6"8"-44"0,0-3 3 0,0 3 0 0,3 0 1 15,3 3 2-15,6 7 5 16,2 6 5-16,4 11-16 16,6 18 6-16,3 8 2 0,-3 5 0 15,-6 11 2-15,-7-3-4 16,-8 3-2-16,-6-1 6 15,-6-7 5-15,-8-3-9 16,-7-5-1-16,-6-8-10 16,-3-5-3-16,0-8-21 0,-2-6-9 15,-1 1-38-15,6-9-15 16,3 3-52 0</inkml:trace>
  <inkml:trace contextRef="#ctx0" brushRef="#br0" timeOffset="180">1527 7559 240 0,'-3'0'90'0,"-3"5"-70"0,3-5 13 16,3 0-1-16,0 0-6 15,3 8 2-15,-6-8-7 16,3 0-1-16,0 0-11 0,0 0 6 0,-3 0 2 16,3 11-1-1,0-8 3-15,0 7-10 0,-3-2-3 16,0 5-2-16,3 11 0 15,-3 0-5-15,3 8 1 16,0 13-2-16,0 0 0 16,3 8 4-16,-3 5 1 15,-3 0-1-15,9 3-2 16,-3-3 1-16,3 8-1 0,0-10 4 16,0-3 2-16,3-8-2 15,-3-3-3-15,-6-10-5 16,6 0 0-16,-3-11-16 0,-3-3-4 15,3-5-54-15,-3-2-24 16,-6-22 53 0,-6-7 27-16</inkml:trace>
  <inkml:trace contextRef="#ctx0" brushRef="#br0" timeOffset="181">1462 7639 216 0,'6'-3'82'0,"-6"-8"-64"0,3 11 15 16,-3-8 4-16,6 8-6 15,0 11 2-15,0-14-6 16,0 3-2-16,5 0-13 16,1-8 6-16,0 6 4 0,3 4-2 0,6-7 0 15,3 5-2 1,3-3 0-16,5 3-5 0,1-5-3 16,3 5-3-1,-1 0-2-15,-5 11-3 16,0-11-2-16,3 2 3 0,-3 6 0 15,5-2-1-15,-5-1-2 16,0-5 1-16,-6 0 1 16,-1-8-25-1,1-3-14-15,-6 3-8 16,-3 0-38-16,-3 6-16 0,-6-6 52 16,0 8 24-16</inkml:trace>
  <inkml:trace contextRef="#ctx0" brushRef="#br0" timeOffset="182">1590 7908 140 0,'-3'0'52'0,"3"3"-41"0,-9-8 4 0,9 5-1 16,0 2 2-16,-3 1 2 0,0-3 4 15,3 0 1-15,-6 0-12 16,6 0 9-16,-3 0 3 0,-3 0-3 16,0 0 1-16,0 0-12 15,0 0-5-15,3 5-1 16,-3-5 2-16,3-5 11 16,-3 5 5-16,6 0-3 0,-3 5 0 15,3-5-8-15,0 3-2 16,-3-3-4-1,3 0-1-15,0 0 3 0,-3 3 3 16,3-3 2-16,0 0 1 16,6 0-15-16,-6 0-5 15,6 2 18 1,3-2 10-16,3 0-9 16,0-2-4-16,3 2-4 15,3-3 0-15,6 0-2 0,2 3-1 16,7 0-4-16,3-5-2 15,3 5 5-15,-4 0 5 0,7 0-2 16,-6 0-1-16,2 0 0 16,-2 0-1-16,-3 5 0 15,-6-2 2-15,-1 0-6 16,-8-1 1-16,0-2-48 16,-3 0-20-16,-6-5 36 15,0-6 17-15</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0:46:54.815"/>
    </inkml:context>
    <inkml:brush xml:id="br0">
      <inkml:brushProperty name="width" value="0.05292" units="cm"/>
      <inkml:brushProperty name="height" value="0.05292" units="cm"/>
      <inkml:brushProperty name="color" value="#FF0000"/>
    </inkml:brush>
  </inkml:definitions>
  <inkml:trace contextRef="#ctx0" brushRef="#br0">357 7345 160 0,'0'-8'63'0,"-3"5"-34"0,-12-2-16 16,9 5 17-16,0-3-2 16,-3 0 3-16,0 3-11 15,-3 0-4-15,-3 3-9 16,-2 2-7-16,-1 3-1 15,0 3-1-15,3 5-2 16,-3 10 3-16,3 1 0 16,6 2-2-16,3-3 2 0,6 1-4 15,6-3 1-15,0-6-5 16,6 1-1-16,3-4 0 16,3-4 4-16,-3-6 1 15,3-2 0-15,2-3 4 16,4-8 0-16,0 0 1 15,-9-8 0-15,3-5 0 0,-6-5 2 16,0-1-8-16,-3-2-1 16,-4-3-7-16,1 1-2 15,-3 1 7-15,-3-1 4 16,0 2 4-16,-3-1 1 16,-5 1 2-16,-1 3 1 15,-6 2 3-15,3 3 1 0,0 0 3 16,3 5 1-16,0 3-3 15,6 2-3-15,-6 1 0 16,6 4-1-16,0 4-5 16,3 2 1-16,0 8 4 0,0 5 2 15,3 3 2 1,9 10 2 0,-6 3-3-16,0 3 1 0,9 5-1 15,-3 3 3-15,0 5-5 16,-6-3-3-16,3-2-1 15,-1-6 1-15,1-5-3 16,0-5 0-16,0-3-6 16,-6-5-3-16,3-3-41 15,-3-5-18-15,3-3-23 16</inkml:trace>
  <inkml:trace contextRef="#ctx0" brushRef="#br0" timeOffset="1">518 7443 176 0,'-3'-8'68'0,"6"10"-36"0,5 9-37 16,-5-6 12-16,6-2 5 15,-3-1 7-15,6-2-4 0,0 0 2 16,0-5-10-1,0 0-4-15,0 0 0 0,0-1-2 0,0-2 2 16,-3 0 0-16,0 3 3 0,-4-3-1 16,-2 0 0-16,-3 0-1 15,-3 0 0-15,1 3 2 16,-4 0 1-16,0-1-1 16,-3 4 1-16,-6-1-4 15,-3 6-2-15,0 2 0 0,3 0-1 16,0 3 0-16,0 0 0 15,4 11-3-15,2-1 2 16,3 3-1-16,0-2-2 16,6 0 3-16,0-4 2 15,3 7-2-15,3-7-2 16,6-1 2 0,5-4 2-16,1-2-7 15,3 0-1-15,-6-3-18 16,3-5-9-16,3-2-31 15,-3-4-46-15,-1-4 23 16</inkml:trace>
  <inkml:trace contextRef="#ctx0" brushRef="#br0" timeOffset="2">738 7392 192 0,'-9'0'74'0,"12"0"-40"0,-3 0-38 15,0 0 15 1,0 6 3-16,3-1 5 15,0 3 2-15,0 5 2 16,0 6-13 0,0-1-1-16,3 1-2 0,-3-1 1 0,0-5 0 15,0 1-4-15,0-4-3 16,-3-2 2-16,0-3 2 16,0-5-2-16,0 0 0 15,0 0 1-15,0-2 0 16,0-4 0-16,0 1 0 15,0-8-2-15,0-6-2 0,3 4-2 16,0-1 1-16,5 2 1 16,7 4 2-16,0-1-3 15,0 3-2-15,0 0 2 16,0 3 0-16,0 0 1 0,0 2 0 16,0 0-29-16,-1 3-13 15,1 0-29-15,-3-2-13 0</inkml:trace>
  <inkml:trace contextRef="#ctx0" brushRef="#br0" timeOffset="3">1035 7403 192 0,'-14'5'71'0,"17"0"-38"0,-3 3-30 0,0-8 28 15,6 16-3 1,2-3-7-16,1-2-3 15,0-3-11-15,0 0-2 0,3-8 1 16,0-3 1-16,3-5 1 16,-6 0-2-16,3 0-1 15,0 1-6-15,-3-1 1 0,0 0 0 16,-4 0 2-16,-2 0-1 16,-3 0 2-16,-3-3-2 15,-2 6-1 1,-4-3 1-16,0 3-1 15,-3-1-5-15,0 4 1 0,3 2 2 16,-9 5 1 0,0 3-2-16,3 3 0 0,0 4-3 15,4 4 1-15,-1 2 3 16,3-2 3-16,6-1-2 16,0 1 0-16,9-1 1 15,3-2 0-15,3 0-7 16,-1-3 0-16,4 0-8 15,3-5-3-15,3-5-21 0,3-3-8 16,-3 0-43 0</inkml:trace>
  <inkml:trace contextRef="#ctx0" brushRef="#br0" timeOffset="4">1422 7263 116 0,'0'-24'44'0,"-3"5"-24"0,6 3 5 16,-3 11 22-16,-3-3 1 0,-5 0 2 16,2 0-11-1,0 0-1-15,-3 3-22 0,0 0-7 0,0 2-4 32,-3 3-3-32,3 5 1 0,0 3-2 15,0 8-1-15,3 3-2 16,-3 5-1-16,6 2-1 15,3 6 3-15,3 0-2 16,0-1 1-16,0 4 2 16,0-4 2-16,0-1-3 15,3-7-2-15,-6-1-20 0,3-7-8 16,0 4-26-16,-3-9-9 16,0-2-25-1</inkml:trace>
  <inkml:trace contextRef="#ctx0" brushRef="#br0" timeOffset="5">1190 7342 228 0,'-6'-3'88'0,"9"3"-48"0,3 0-47 0,-3 0 16 16,6 0 7-16,0 0 9 15,12 0-8-15,3 0-2 0,2 0-9 16,1 0-6-16,6 0-1 0,0 0-1 16,-3 0 0-16,-1 0-20 15,-5 3-8-15,-3 0-27 16,-3-1-9-16,0 1-22 16</inkml:trace>
  <inkml:trace contextRef="#ctx0" brushRef="#br0" timeOffset="6">1538 7368 180 0,'-2'0'68'0,"2"3"-36"0,0 2-26 0,2-2 15 15,1 2-5-15,3 1 3 0,0-4-4 32,3 4 1-32,3-4-9 15,0 1-4-15,0-3-2 0,3 0-1 16,-3-3 0-16,0 1 4 15,-3-4 2-15,0 1-2 16,-3-3-3-16,-1 0 0 0,-5 0-1 16,-2 0 0-16,-4 0 0 15,-3 3 4-15,-3 0 5 0,-3 2-3 16,0 0 2-16,0 3-3 16,0 6 0-16,-6 2-3 15,6 2-2-15,1 3-4 31,2 1 0-31,3 4 4 16,3 6 2-16,3 0 2 0,6-3 0 16,3 0-2-16,0-2-2 15,3-3-2-15,3-3-1 16,2-3-12-16,1-2-2 16,3-5-19-16,0 0-4 15,-3-6-17-15,0 0-6 16,3-5-10-1</inkml:trace>
  <inkml:trace contextRef="#ctx0" brushRef="#br0" timeOffset="7">1705 7403 196 0,'-12'-11'74'0,"24"17"-40"0,-6-4-35 0,-3 1 15 16,-3 2-4-16,0 3 4 16,3 8-1-1,0 2 0-15,0-2-7 0,3 0-2 0,0 0 2 0,0-3-1 31,-3-2 0-31,0-1 3 16,-3-2 5-16,0-2-3 16,0-6 0-16,0 5 0 15,-3-8 4-15,0-2-4 16,0-3 0-16,0-5-2 16,0-6 2-16,3 1-3 0,0-1-2 15,6 3-5-15,0 1-2 16,3 1-2-16,0 4 0 15,3-1-4-15,0 3 0 16,2 3-18-16,1 2-6 16,0 1-23-16,6-1-8 15,-3 0-37-15</inkml:trace>
  <inkml:trace contextRef="#ctx0" brushRef="#br0" timeOffset="8">1943 7411 232 0,'-12'8'88'0,"12"-6"-48"0,12 1-40 0,-6 5 16 16,0 0-5-16,0-3 3 0,0 0-3 15,3 1 1-15,0-4-7 16,3-2-3-16,0 0-1 0,0-5 1 16,0 0 1-16,0-3 1 15,-1 0 0-15,-2 0 0 16,-3-3 2-16,-3 1-1 15,-3-1 0-15,-3 1-6 0,-3-1 1 16,-3 3-2-16,-2 0 0 16,-1 6 0-16,-3 2 0 15,-3 2 2-15,-3 4 2 16,3 1-3-16,0 4 0 16,3 2 1-16,4 6 0 0,2 2 2 31,3-3 3-31,3 1-2 15,3 0 0-15,6-4-1 16,0 4-2-16,5-3-2 0,1-3 1 16,0-2-12-16,0-3-7 15,3-1-20-15,0-1-10 16,0-6-17 0,0-3-48-16,0-5 22 0</inkml:trace>
  <inkml:trace contextRef="#ctx0" brushRef="#br0" timeOffset="9">2104 7403 180 0,'-3'0'68'0,"3"2"-36"0,0 4-37 15,0 7 49-15,0 6-13 16,0-1-7-16,0-2-7 16,-3-3-11-16,3 0-2 0,-3 1 2 15,0-4 6-15,0-2 2 16,3-3-3-1,0-2 1-15,0 0-3 16,0-6 0-16,0 0-5 16,3-5-3-16,3-5 0 0,0-8 1 15,3 3-6-15,0-1 1 16,3 6-1-16,6 2-1 16,0 1 1-16,-1 4 3 15,4 4 0-15,-6 4 3 16,0 6 1-16,-3 0 1 15,-3 3 2-15,0 5 1 0,-3-3-3 16,-3 0-3-16,-3 0 0 16,0 1-1-16,0-1-20 15,0-5-7-15,0 0-10 16,3 0-5-16,0-3-13 16,0-2-5-16,3-1-22 31</inkml:trace>
  <inkml:trace contextRef="#ctx0" brushRef="#br0" timeOffset="10">2458 7368 240 0,'-9'-2'90'0,"3"2"-48"0,-3 2-38 0,6 1 21 16,-5 0-10-16,-7 2 2 15,3 3-10-15,-3-3-2 16,3 6-3-16,3 2-2 0,-3 6 3 16,3 2 0-16,3-5 3 15,0 2-1-15,6 1 0 0,3-1-3 16,3-2-2-16,6-3 1 16,3-2 1-16,0-1-1 15,3-4-1-15,0-1-17 16,-1-5-6-1,4 0-13-15,-3-3-5 16,0-2-18 0,-3-5-5-16,3-1-17 15</inkml:trace>
  <inkml:trace contextRef="#ctx0" brushRef="#br0" timeOffset="11">2589 7358 212 0,'-3'3'82'0,"3"-1"-44"0,0 3-44 15,0 1 14-15,0 2 13 16,0 2 8-16,0 6 1 0,0 8 0 16,0-3-17-16,0 0-8 0,0-5-3 15,3 5-5-15,-3-5 0 16,0-3-25-16,3-2-9 16,-3 0-144 15,9-9 63-31</inkml:trace>
  <inkml:trace contextRef="#ctx0" brushRef="#br0" timeOffset="12">2580 7300 228 0,'-9'-6'85'0,"9"6"-46"0,0-2-57 0,0 2 11 16,0 0-9-16,3 0 0 15,3 0-40-15,0 0-46 16,12 0 24-16</inkml:trace>
  <inkml:trace contextRef="#ctx0" brushRef="#br0" timeOffset="13">2732 7384 208 0,'0'24'79'0,"0"-3"-42"0,0 11-43 0,0-19 14 31,3 1 4-31,-3-1 4 0,3 0 1 16,0-2 2 0,0-1-10-16,-3-2-8 0,3-3-1 0,0-2 4 15,-3-3 2-15,0 0 4 16,3-5 1-16,0-3-12 16,0-8-6-16,0-5-8 15,0 2-2-15,3 1 8 16,0 2 2-16,3 0 2 15,3 3 4-15,-1 2-2 0,4 3 1 16,-3 0 11-16,0 8 5 16,0 8 0-16,0-3 0 15,0 9-2-15,-3 4 2 16,0 1-7-16,0-3-2 16,-3 0-5-16,0-3-1 0,0-3-4 31,-3 1 1-31,2-1-22 15,1-2-11-15,0-2-27 0,3-4-12 16,3-4-10 0</inkml:trace>
  <inkml:trace contextRef="#ctx0" brushRef="#br0" timeOffset="14">3190 7358 228 0,'-14'-5'88'0,"8"5"-48"0,0-3-42 16,3 3 17-16,0 3 0 16,-3-1 5-16,-6 4-4 15,-3-1-1-15,0 3-9 0,0 2-4 0,3-2-1 16,3 11-1-16,3 2 2 16,0-3-1-16,4-2-1 15,2-2-2-15,5-4-1 0,1 1-7 31,6-9-2-31,0 6-4 16,-3-5-1-16,0-3 1 16,0-3 0-16,0 1 6 15,-3-6 4-15,0-3 4 16,0 3 3-16,-3-2 4 0,0-1 2 16,-3 0-3-16,3 4-3 15,-3-1-5-15,3 2-2 16,0 4 3-16,-3 2 1 15,6 13-1-15,0 3 0 0,0 0 6 16,0 2 5-16,2 9 5 16,-2-1 4-16,0 8 8 15,-6-4 7-15,-3-4-2 16,-3 0 0-16,-3-2-2 16,-8 0 0-16,-7-3-11 15,0-2-5 1,0-3-12-16,-3-3-2 15,1-5-27-15,2 2-10 16,0-7-49-16,0-6-18 16,-12-2-9-1</inkml:trace>
  <inkml:trace contextRef="#ctx0" brushRef="#br0" timeOffset="15">154 7964 180 0,'-3'-3'68'0,"3"0"-36"0,-9 3-18 16,4 0 22-16,-7-2-9 15,0 2-1-15,0 0-9 16,-3 2 0 0,0 4-10-16,0 2-4 0,0 0 0 0,3 5-4 15,3 8 0-15,-2 3-1 16,5 0 0-16,3-3-5 16,3-3-3-16,6-2 8 15,2-3 5-15,1-2-6 16,0-6 1-16,0-2 2 15,0-3 4-15,3-5-3 16,0-6-3-16,-3-2 3 16,0-3 1-16,0 3-3 15,-6 0-1-15,0-1-2 16,-3 1 0-16,0 2 11 16,0 1 8-16,-3 5-6 0,6 5 0 15,0 2-5-15,0 9-1 16,0 5 3-16,3-6 1 0,0 11-6 15,3-2-2-15,-1-3 0 16,4-3 2-16,3-2-46 16,-3-3-20-16,6 0-49 15</inkml:trace>
  <inkml:trace contextRef="#ctx0" brushRef="#br0" timeOffset="16">479 8014 152 0,'-3'8'57'0,"3"8"-30"0,6-3-21 0,-3 0 17 0,0 1-1 16,0 4 2-16,0-2-7 15,0 0 0-15,0-3-10 16,-3 0-4-16,3-5 0 0,-3 3 2 16,0-9 2-16,0 4 3 0,0-6 4 15,0 0-10-15,0-6-5 16,0 4-2-16,0-14-1 31,3 0 0-31,0 0 3 0,0 0 0 16,3-2 1-16,5 5-5 15,4-1 1-15,0 1 2 16,3 5 1-16,-6 0 1 16,3 3 2-16,0 5 8 15,0 8 3-15,-3-3 0 16,-4 8 0-16,-2 6-1 0,-3-3 0 16,0-3-6-16,-3 6-2 15,0-4-4-15,0 1-1 0,0-3-6 16,0-5-3-1,3 3-21-15,0-3-10 0,3-3-14 16,-6-5-5 0,6-2-26-1</inkml:trace>
  <inkml:trace contextRef="#ctx0" brushRef="#br0" timeOffset="17">759 8040 208 0,'-6'0'77'0,"6"6"-42"0,-3-6-32 0,3 5 15 0,-3 0-3 16,3 9 1-16,0 4-4 15,0-2 0-15,0 3-7 16,3-1-3-16,3 1 1 0,0-4-2 16,6-1 2-16,5-4 2 15,-2-7 2-15,3-3-1 16,-3-3-1-16,0-7-3 0,-3 4 1 15,-3-2 0-15,-3-7 1 0,-6-1 2 16,-3 0 3 0,-3 3-2-16,-3-3 1 0,-3 2-5 15,-3 1 0-15,3 3-6 16,0 2 0-16,3 2-26 31,0 1-10-31,3 2-29 16,0 1-12-16</inkml:trace>
  <inkml:trace contextRef="#ctx0" brushRef="#br0" timeOffset="18">899 8062 160 0,'8'2'60'0,"-2"12"-32"0,0 9-24 16,0-12 15-16,-3 2 0 15,0 0 1-15,-3 1-5 16,3-4 1-16,-3 3-9 15,0-2 0-15,0-3 3 0,0-3-6 16,0-2-2 0,0-3 5-16,0 0 3 0,0-5-5 15,0-3-1-15,3-6-7 16,0-4-2-16,3-1-3 0,3 1 0 16,0 2 5-16,3 3 1 15,3 0 6 1,0 7 5-16,0 4 6 0,-1 2 3 15,1 8-1 1,0 5 0-16,-3 5-7 0,0-2-2 16,-3 0-2-1,0 0-1-15,-3 0-3 0,0-3-2 16,0-2-30-16,0-6-15 16,0 3-37-1,0-6-57-15,0-2 34 16</inkml:trace>
  <inkml:trace contextRef="#ctx0" brushRef="#br0" timeOffset="19">1196 8072 244 0,'-3'0'90'0,"6"-8"-48"0,6 8-45 0,-9 6 21 16,15-6-11-1,6 0-5-15,-3 0-2 16,3 0 0-16,-1 0-31 0,4 0-14 0,-3 2-57 31</inkml:trace>
  <inkml:trace contextRef="#ctx0" brushRef="#br0" timeOffset="20">1434 8048 188 0,'3'3'71'0,"-6"8"-38"0,6 12-21 16,-3-9 21-16,3 2-4 0,-3 2 3 16,6 6-12-16,0 2-2 15,0 1-10-15,-3-1-5 0,0-2 0 16,0 3-2-16,0-1 2 15,0-7 0-15,0-6 1 16,-3 0-2-16,0-5 1 16,-6-8-2-16,3-3 2 0,-3-10-7 15,0-3 1 1,0-5-1-16,0-5-3 16,0 4 0-16,3-1 1 15,0-7 2-15,3 4 2 16,3 2 1-16,6 3-2 0,0 3 2 15,3-1-1-15,0 3-2 16,3 6 5-16,0 2 3 16,3 2-1-16,-1 12 0 15,1 2 8-15,0 5 4 16,0 0-3-16,-3 3-2 16,-3 0 1-1,-6 0 0-15,-3-1-1 16,-6-1 1-16,-3-1-6 15,-3-5-1-15,-6 5-7 16,0-8-2-16,0-2-12 16,-3-3-1-16,-2 0-13 15,2-8-5-15,3 5-17 16,9-2-4-16,3-3-44 16</inkml:trace>
  <inkml:trace contextRef="#ctx0" brushRef="#br0" timeOffset="21">1672 8051 200 0,'-3'5'77'0,"3"-2"-42"0,0 2-41 0,0 9 27 16,0 4 1-16,0-5-2 15,0 3-1-15,0 0-11 16,3 0-5-16,3-3 0 0,3 0-2 15,6 1 2-15,0-4 4 16,0-2 4-16,3-8-6 0,-3 0-3 16,0 0-1-16,-3-5-1 15,-1-3 2-15,-2 0 1 16,-3-5 1-16,-3-6 0 16,-3 6 0-16,-6 0 2 15,0-3 1-15,-3 0 3 16,1 8-3-1,-7-3 1-15,0 4-14 16,0-1-5-16,3 2-22 16,0 4-6-16,3-1-29 15,3 3-9-15</inkml:trace>
  <inkml:trace contextRef="#ctx0" brushRef="#br0" timeOffset="22">1911 8070 216 0,'11'0'82'0,"-11"2"-44"0,3 17-29 0,0-6 22 16,0-2-8-1,3-1 1-15,0 1-13 0,0-1-4 16,-3 1-5-16,0-1-2 15,0-2 3-15,0 0-42 0,0-2-18 16,0-1-130 15,3-2 94-31</inkml:trace>
  <inkml:trace contextRef="#ctx0" brushRef="#br0" timeOffset="23">2009 8035 164 0,'0'8'63'0,"0"0"-34"0,3 5-10 0,0-2 21 0,-3 5-9 16,0-3-3-16,3 0-16 16,-3-2-8-16,3-1-2 15,-3-2-2-15,3-2 0 0,-3-1 2 31,0-5 1-31,0 0-8 0,0 0-4 16,3 0-4-16,3-8 0 16,0-5-2-16,0-3 0 15,-1 0 5-15,4 3 4 16,0 0 4-16,0 7 1 16,0-2 7-16,0 8 4 15,3 0 3-15,3 6 5 0,-3 2-1 16,0 5 1-16,-3 0-5 15,3 3-3-15,-4-3-5 16,1 0-4-16,-3-2-5 16,-3-1-2-16,0-2-24 15,3 0-8-15,-3-2-33 16,-3-6-46-16,6 0 30 16</inkml:trace>
  <inkml:trace contextRef="#ctx0" brushRef="#br0" timeOffset="24">2274 7861 200 0,'0'0'74'0,"0"2"-40"0,9 4-31 0,-3 4 17 15,0 6 8-15,-1 2 4 16,1 6-5-16,0 3-2 15,0-1-14-15,0 9-7 0,-3-1-2 16,0-5-2-16,0-2 2 0,0-4-3 16,0 1 0-16,-3-5-39 15,0-3-18-15,0-6-54 16,3-2-26 0,-3-8 70-16</inkml:trace>
  <inkml:trace contextRef="#ctx0" brushRef="#br0" timeOffset="25">2205 8003 228 0,'-3'0'85'0,"6"0"-46"0,3 0-35 15,-6 0 21-15,6 0 1 0,3 3 7 16,6-3-16-16,3 0-5 15,3 5-7-15,8-2-4 0,4-3 2 16,0 0-11-16,3 0-4 16,-1 0-45-16,-2 0-18 15,9 3-34 1</inkml:trace>
  <inkml:trace contextRef="#ctx0" brushRef="#br0" timeOffset="26">2554 8025 168 0,'-6'2'66'0,"6"6"-36"0,3 0-22 16,0-3 18-16,-1 1 2 0,4-1 6 16,0 0-10-16,3 6-2 15,3-8-13-15,6 4-3 0,-3-1 0 16,0 2-3-16,0-8-2 15,-3 0 4-15,0-8 1 16,-1 5-2-16,-2-7-3 0,-3 7-3 0,0-8 1 16,-6 9 1-16,-3-6 0 15,0 0-5-15,-3 0 1 16,-11 0-3-16,-1 3 2 16,0 2 5-16,-3 0 2 15,0 6 0-15,0 0-2 31,0 7 1-31,4-2 1 0,-1 8 1 16,3 3 3-16,3-1 6 16,3 1 2-16,3-4-5 15,3 1-1-15,3 0-4 16,6-3-3-16,6 1-3 16,3-1 1-16,3-5-28 0,11-3-10 15,4-5-34-15,-3 0-14 0,0 0-6 16</inkml:trace>
  <inkml:trace contextRef="#ctx0" brushRef="#br0" timeOffset="27">2798 8072 220 0,'-6'0'85'0,"6"0"-46"0,0 6-48 0,0-6 32 16,3 18 4-1,-3-2 0-15,3 0-1 16,0 0-14-16,0 0-5 0,5-3-3 16,-2-3-2-16,0 1-2 15,-3-3 3-15,0-3 0 16,-3-5 5-16,0 0 5 16,3-5-5-16,-3 2-2 0,-3-7-1 15,6-4 1-15,0-7-8 16,0 0-3-16,6 0-2 15,0 0 1-15,0 8-1 16,3-3 2-16,0 5-4 0,3 3 1 16,3 0-16-16,2 3-4 0,-2 2-41 15,9 6-18-15,-9 2-7 16</inkml:trace>
  <inkml:trace contextRef="#ctx0" brushRef="#br0" timeOffset="28">1789 7839 184 0,'3'0'71'0,"-1"0"-38"0,1 0-23 16,-3 0 20-16,0 0 2 16,0 0 5-16,0 0-7 15,0 0-3-15,0 0-15 16,0 0-5-16,0 0-3 0,0 0-5 0,0 0 1 15,0 0 0-15,0 0 2 16,6 3-3-16,0-3 0 0,0 0 3 16,0 0 1-16,-3-3 1 15,0 3 0-15,0-2 0 16,-3 2 2-16,3-3-3 16,-3 3 0-16,0 0-1 15,0-3-2-15,-3 1-35 0,0-1-14 16</inkml:trace>
  <inkml:trace contextRef="#ctx0" brushRef="#br0" timeOffset="29">8105 460 104 0,'18'-10'38'0,"-9"7"-20"0,-3-2 5 16,-1 5 18-16,-5 0 1 15,0 0 1-15,0 0-6 16,0 0-2-16,-2 5-20 16,-13 3-5-16,0 2 1 15,-6 9-7-15,-6 2 0 16,-3 0-2-16,4 0 1 16,-1-2-2-16,6 0-1 15,0-4-2-15,3 1 1 16,3 0-1-16,3-3 0 0,4 1 0 15,5-1-2-15,3 3 3 16,3 2 0-16,2 1-2 0,4 5 2 16,3-3-4-16,3-3-1 15,-3 1 9-15,0-6 5 16,0 0-25-16,-3-2-11 16,0-3-32-16,0 0-13 15,-3-6-10 1</inkml:trace>
  <inkml:trace contextRef="#ctx0" brushRef="#br0" timeOffset="30">7902 648 152 0,'0'-5'57'0,"0"5"-30"0,3 0-18 0,-3 0 14 16,6 0 2-16,0 0 2 15,3 0-6-15,6 0 0 16,6-3-12-16,6 0-3 0,5 1 0 15,7-1 3-15,3 3 2 16,8 0-3-16,-2-2-3 31,3-1-2-31,-1 0 0 0,-2 1-2 16,-3-1 2-16,-1 0-2 16,-5 1-1-16,-3-1 1 15,-10 0 1-15,-2 1-23 16,-6-1-11-16,-3-5-56 15</inkml:trace>
  <inkml:trace contextRef="#ctx0" brushRef="#br0" timeOffset="31">8944 547 160 0,'0'-5'60'15,"0"5"-32"-15,0 0-9 0,3-5 21 0,-3 5-18 0,3 8-7 16,0 2-3-16,0 4-1 31,0 4-5-31,0 6 5 0,0 2 4 16,6 1-3-16,-3 2-2 0,0-5-3 0,-3 0 0 15,0-6-2 1,0-2 0 0,-3-3-1-16,-3-2 2 15,-3-16 1 1,3-1 1-16,0-2-4 15,-3-2-1-15,3-3-1 16,0-3-2-16,0 0-2 16,3-3 1-16,0-2-1 15,3 3 0-15,6-1 2 0,6-2 0 16,0 0 0-16,0 2 0 16,2 1 0-16,1 4 0 15,0 4 0-15,0 2 0 0,-3 3-31 16,0 2-12-1,3 8-27-15,-3-2-11 0,-4 2-7 32</inkml:trace>
  <inkml:trace contextRef="#ctx0" brushRef="#br0" timeOffset="32">9185 590 200 0,'-15'2'77'0,"15"1"-42"0,15 8-34 0,-9-6 16 0,3 0-2 16,0 1 3-16,0-1-6 16,0 0 1-16,0-2-8 15,3-3-1-15,0-3 0 0,0-2 0 16,2 0 0-16,-2-1 0 16,-3-2 0-16,0-2-5 15,-3-1 1 1,-3-2-2-16,-3 0 0 15,-3 2 2-15,-3 1 2 16,-3 2-1-16,0 2-1 0,0 4 3 16,-8 7 0-16,5 6-1 0,-6 2-2 15,3 3 1-15,0 5-1 0,3 0 0 32,3 3 0-32,3 0-3 0,3-3 2 15,9 5 1-15,3-7 0 16,3-3-5-16,3-3-1 15,3-10-24-15,3-3-8 16,5-6-40 0,-2-2-41-16,0-5 36 15</inkml:trace>
  <inkml:trace contextRef="#ctx0" brushRef="#br0" timeOffset="33">9486 526 200 0,'-24'-13'77'0,"18"13"-42"0,-12 13-28 15,12-7 20-15,-3 4-10 0,0 1 1 32,-2 2-11-32,-1 6-4 0,3 4-2 15,3 4-1-15,0-1 0 16,6 1 0-16,3-1 0 0,3 1-3 16,0-6 2-16,3-5 3 15,6-11 3-15,2-8-2 16,1-2 0-16,0-3-3 15,-3-5-3-15,-3-3-1 0,-3-3 0 16,0-2 3-16,-6-3 0 16,-3 6 1-16,0-1 0 15,0 4 2-15,0 1 1 16,0 4 3-16,0 4 3 16,0 4-6-16,0 2-2 15,3 10-3 1,0 6 0-16,3 5 0 15,0 1 0-15,3-1 0 16,2 0-2-16,4-3-22 16,0-2-7-16,3-10-17 0,6-6-4 0,0-6-24 15</inkml:trace>
  <inkml:trace contextRef="#ctx0" brushRef="#br0" timeOffset="34">9784 476 200 0,'-21'5'74'0,"12"1"-40"0,-3 4-38 16,6 1 15-16,0 7-4 15,0 3 1-15,0 3-2 0,3 0-1 16,0 3-3-16,3-4-4 0,3-1 1 16,3-4 1-16,0 1 2 15,3-9 1-15,3-2 3 16,3-8-3-16,0-5 0 15,-3-6-1-15,-1-10-2 32,-2 3-2-32,0-6 1 0,-3-8 3 15,-3-2 3-15,-3-3-4 16,-3-11-1-16,0 3 0 16,0 0 0-16,-3 3 0 15,3 5 2-15,0 7 8 0,0 7 3 16,0 4-2-1,3 6-1-15,0 5-9 0,3 19 0 0,0 4-1 16,3 22 2 0,0 6-8-16,0 7-1 0,0-2 4 15,0-3 3-15,3-3-15 16,0-5-6-16,3-8-30 16,0-5-10-16,6-5-23 31</inkml:trace>
  <inkml:trace contextRef="#ctx0" brushRef="#br0" timeOffset="35">10162 434 272 0,'-15'-3'101'0,"3"8"-54"0,0 1-50 16,3-1 16-16,0 3-7 15,0 2 1-15,3 1-4 16,0 0-2-16,3 5 0 16,3 2-4-16,9 1 2 0,3-1-1 15,0 1 0-15,0-1 2 0,-3 1 2 16,0-1 5-16,-6-2 6 16,-3 0-1-16,-6 0 3 15,-6 0-6-15,-3-6-3 16,0 1-3-16,3-6 0 0,0-2-15 15,0-1-5-15,0-2-26 32,7-2-13-32,5-4-52 15,2 1-34-15,4-3 64 16</inkml:trace>
  <inkml:trace contextRef="#ctx0" brushRef="#br0" timeOffset="36">10605 497 164 0,'0'3'63'0,"0"18"-34"0,3-5-14 16,-3-3 20-16,0 0-8 16,0 3-3-16,0 0-14 15,0 0-6 1,0 0-3-16,0 0-1 0,0-3 0 16,3 0-38-16,-3-2-16 0,0-3-37 15</inkml:trace>
  <inkml:trace contextRef="#ctx0" brushRef="#br0" timeOffset="37">10691 487 168 0,'0'0'63'0,"3"2"-34"0,3 6-25 0,0 3 15 15,0 5 6-15,-3 0 5 16,0-1-8-16,0 4 0 16,-3 2-13-16,0 0-3 0,0-2-2 0,3-3-2 15,-3-3-2-15,0-3 3 16,0-2 0-16,3-2-4 16,-3-6 1-16,3-3-2 15,3-5-2-15,0-2 0 16,0-4 3-16,0-2-9 15,3-7-1-15,3 1-1 0,3 4 2 16,0 2 4-16,-1 3 3 16,1 5 8-16,3 5 7 15,-6 6 7-15,0 5 3 0,-3 2 0 16,0 4-2-16,-3 2-6 16,0 2-1-16,-3 1-8 31,0-4-3-31,0 1-4 0,0-2 1 15,-3-4-30-15,0-2-12 16,0 3-31 0,3-9-11-16,-3-2-4 15</inkml:trace>
  <inkml:trace contextRef="#ctx0" brushRef="#br0" timeOffset="38">11025 508 184 0,'0'0'68'0,"3"5"-36"0,12 11-22 16,-9-3 17-16,-3 3 2 15,0 5 2 1,0 8-5-16,-3 3-2 16,0 13-13-16,0 0 0 0,0-5 2 15,0-3-7-15,0-5-1 0,0-6-1 16,0-5 0-16,-3-5-2 15,3-5-2 1,0-3-2-16,-3-14-5 16,0-4 1-16,0-6-8 0,0-16-3 15,-6-2-5-15,6-3-1 16,3-3 6-16,0 0 3 16,9-5 8-16,0 11 5 15,0 5 11-15,-1 5 3 16,4 5 2-16,0 6 4 15,0 8-2 1,3 8 1-16,-3 7 0 16,-3 3 0-16,-3 3-5 15,-6 5 0-15,-3 3-8 16,-3 0-3-16,-3-3-10 16,0-2-3-16,3-3-34 15,0-6-13-15,0-5-67 16</inkml:trace>
  <inkml:trace contextRef="#ctx0" brushRef="#br0" timeOffset="39">11236 545 220 0,'-6'32'82'0,"9"-19"-44"0,-3 8-25 0,0-8 22 16,0 3-1-16,3 0 5 15,0 0-16-15,6 0-5 16,0 0-11-16,6-6-5 0,-3-2 1 16,3-3-2-16,0-5-1 15,-1-5-4 1,-2-5-2-16,0-4-11 16,-3-7-1-16,0-3 0 15,-3-2 3-15,0 2 7 16,0 3 4-16,-3 5 3 15,0 3 3-15,0 2 3 16,3 9 2-16,-3 9-1 16,3 4-1-16,0 5 1 0,0 5 1 15,0 3-1-15,0-3-1 16,2 0-3-16,1-2 1 0,0-3-9 16,6-6-34-1,-3-4-9-15,3-9-35 16,0-8-47-1,0-5 34 1</inkml:trace>
  <inkml:trace contextRef="#ctx0" brushRef="#br0" timeOffset="40">11570 182 264 0,'-9'-5'99'0,"9"5"-54"0,0 3-57 0,3 2 15 0,-3 8 6 15,3 8 6-15,0 19 8 16,-1 0 3 0,1 2-13-16,0 8-1 0,3-2-1 15,0-3-9-15,0-3-2 0,0-5-6 0,0-5 1 16,0-8-37-16,0-6-14 16,0-7-69-1</inkml:trace>
  <inkml:trace contextRef="#ctx0" brushRef="#br0" timeOffset="41">11444 431 256 0,'3'0'96'0,"18"-3"-52"0,12 1-47 0,-18-1 19 16,9 0-6-16,6-2 4 15,-1 3-7-15,13-4-4 16,-9 1-2-16,-4 0-21 0,-2 2-9 16,-6-2-47-16</inkml:trace>
  <inkml:trace contextRef="#ctx0" brushRef="#br0" timeOffset="42">10635 304 240 0,'15'-5'90'0,"0"-3"-48"0,8 0-128 0,-11 5-23 16,0-2 30-16,6-3 18 16</inkml:trace>
  <inkml:trace contextRef="#ctx0" brushRef="#br0" timeOffset="43">11885 653 120 0,'0'0'46'0,"0"0"-24"0,0 0-6 0,3 3 18 0,0 2-3 16,0 3 2-16,0 0 1 31,0 8 3-31,-3-3-20 0,0 0 2 16,-3 3-1-16,-3 3-2 0,0 2 1 16,-3-2-9-16,0-4-5 15,0-4-9-15,0 0-4 16,0-6-25-16,3-2-10 15,0-3-32 1,6-11-51-16,3-8 31 0</inkml:trace>
  <inkml:trace contextRef="#ctx0" brushRef="#br0" timeOffset="44">12233 479 124 0,'-3'0'49'0,"3"2"-26"0,0-4-14 0,0 2 16 16,0 8 6-16,0 0 3 15,3 7-1-15,0 4 0 16,0 7-18 0,0 9 4-16,0 2 2 0,0 8-5 15,0 2-1-15,0-7-7 0,0 0-3 16,0-6 0-16,0-5-1 15,3-2-2-15,-3-6-2 16,0-3 1-16,-3-4 1 16,0-9 5-1,0-5-7-15,-3-5-3 0,0-6-3 16,0-7 1-16,0-6 3 16,0-8 1-16,3-2-4 15,0-6 1-15,0 0 0 16,0 1-1-16,3-4 4 15,0 6 0-15,3 3 1 16,3 2 0-16,3 3 6 0,0 5 6 16,0 3-6-16,0 10-3 15,2 6-2-15,4 8-1 16,-3 5 2-16,-3 8 1 16,-3 5 3-16,-3 0 1 15,-9-3-1-15,-3 4 1 0,-3-1-6 31,0-5-1-31,-3 0-5 0,0-6 1 16,0-2-14-16,1-3-5 16,2-2-13-1,0-3-2-15,3-3-13 16,3 1-3-16,6-6-35 0</inkml:trace>
  <inkml:trace contextRef="#ctx0" brushRef="#br0" timeOffset="45">12552 484 168 0,'-6'-3'66'0,"6"3"-36"0,-3 3-15 16,3-3 20 0,-3 3-2-16,-3-1 3 15,0 1-14-15,-3 2-3 16,0 6-11-16,0 5-3 0,0 0-1 15,3 2-2-15,0 1-2 16,3-1-4-16,3 1 0 0,3-1 2 16,3-2 3-16,3-5-7 15,3-3-1-15,0-3-1 0,0-5 0 16,0-5-2-16,0-3-1 16,-3 0 1-16,0-3 4 15,-3 1 1-15,-3-1 3 16,0-2 7-16,-3-1 5 15,0-1 8-15,0 1 6 16,0 4-7-16,0 2 1 16,0 3-9-16,0 5-1 0,0 7-6 15,2 1-2-15,1 3 0 16,0 2 0-16,0 0-3 16,3 1 2-16,3-1 1 15,3 0 0-15,0-2-20 31,0-3-7-31,3-3-41 0,-3-5-17 16,3-3-10 0</inkml:trace>
  <inkml:trace contextRef="#ctx0" brushRef="#br0" timeOffset="46">12775 510 184 0,'-6'8'71'0,"12"11"-38"0,-3 2-30 0,-3-13 17 16,3 3 1-16,0-1 2 15,0 1-8-15,0-1-4 16,0-2-6 0,0 0-4-16,-3-2 2 0,0-1-2 15,0-3 2-15,0-2 7 16,0 0 5-16,0-2-9 15,-3-1-6-15,0-2 2 16,0-3 2-16,3 0-1 16,0-3-2-16,0-4 0 15,0 1 1-15,3 1 1 0,0 0 3 16,3 0-1-16,0 2 2 16,3 0-4-16,0 4-2 15,3-1-14-15,-1 0-6 16,1 0-32-16,3 2-13 0,0 1-39 15</inkml:trace>
  <inkml:trace contextRef="#ctx0" brushRef="#br0" timeOffset="47">12983 479 208 0,'-6'2'77'0,"6"1"-42"0,-6 0-19 0,3 2 24 0,1 0-14 16,-4 1-3-16,3 4-13 16,0-2-4-16,0 5-4 15,0-2-4-15,3-1-1 0,3-2-1 16,3 3 0-16,0 0 0 16,2-1 3-1,1 1 0-15,-3-1 3 0,0 1 3 0,-3-1 2 16,-3 1 1-16,0 0 2 15,-3-1-5-15,-3-2-3 16,-3-3-4-16,0-2 1 16,1 0-23-16,2-3-10 15,0-3-11-15,3-2-5 16,0-3-14 0,3 0-38-1,3 0 22-15</inkml:trace>
  <inkml:trace contextRef="#ctx0" brushRef="#br0" timeOffset="48">13046 590 172 0,'12'0'66'0,"3"-3"-36"0,-3 3-13 0,-3 0 20 15,-1 0-8-15,1 0 0 0,0 0-10 16,0 0-1-16,3-2-11 16,-3-1 2-16,0-2 8 15,0-1-4-15,0-4-5 16,-3-1-7-1,-3 3-1-15,-3 0 0 16,-3 0 2-16,-3 0-3 0,0 3 0 16,-6 0 1-16,0 2 2 15,-3 3-1-15,0 3 2 16,0 10-4-16,1 0 0 16,2 0 1-16,3 1 0 15,3-1 2-15,0 0 1 0,6 0-6 31,0 1 0-31,3-1-4 0,6-3 0 16,6 1-23-16,2-6-10 16,1 1-23-16,0-6-9 15,3-3-16 1</inkml:trace>
  <inkml:trace contextRef="#ctx0" brushRef="#br0" timeOffset="49">13361 492 104 0,'0'-13'38'0,"3"13"-20"0,-3-6-8 16,0 6 12-16,0 0 16 15,0-2 11-15,0 2-11 16,0-3-2 0,-3 3-21-16,0 0 0 0,0 3 1 15,-5-1 7-15,-1 4 3 16,-3-1-9-16,0 0-3 15,3 1-10-15,0 4-8 16,9 1 2 0,3-1-3-16,6 4 0 15,0-1 5-15,0 0 2 0,0-2 0 0,0-1-2 16,-4 1 1-16,1-1-1 16,-3 1 2-16,-3 0 3 15,-3-4-2-15,0 1 0 16,-5-2-6-16,-4-1-2 15,0-2-14-15,0-3-3 16,0 0-17-16,3-3-7 0,0 0-34 16,3 1-42-1,0-1 36-15</inkml:trace>
  <inkml:trace contextRef="#ctx0" brushRef="#br0" timeOffset="50">13838 463 160 0,'-6'0'60'0,"6"5"-32"0,0 3-2 0,0 0 23 15,0 0-11-15,0 5-2 16,0 6-10-16,3-1-4 16,0-2-12-16,0 0-4 0,0 0-2 15,0-3-5-15,-3-2 1 0,3-1-9 16,-3-2-4-16,3-3-26 16,-3-5-10-16,3 0-43 15,-1-5-37 1,1-8 51-16</inkml:trace>
  <inkml:trace contextRef="#ctx0" brushRef="#br0" timeOffset="51">13820 344 200 0,'-9'-3'74'0,"9"-13"-40"0,0 8-31 0,0 8 17 16,0 0-14-16,0-2-6 15,0 2-11-15,3 0-57 16,3 8-16-16,3 0 14 16,0 5 8-16</inkml:trace>
  <inkml:trace contextRef="#ctx0" brushRef="#br0" timeOffset="52">13915 468 176 0,'6'24'66'0,"-3"-19"-36"0,0 22-20 0,0-14 20 0,-3 0-7 0,3 0 1 15,-3-2-7-15,0 0 0 16,0-4-10-16,0-1-2 0,3-1 1 16,-3-5 1-16,0 0 1 15,3-3-4-15,3-5-5 32,0-7-2-32,6-1-3 0,0 0 1 15,2 0-2-15,4 3 2 16,0 0 5-16,0 2 2 15,0 6 6-15,0 5 5 16,0 2-1-16,-4 6 1 16,1 5-5-16,-6 3 0 15,0 0-3-15,0 0 0 0,-3 0-3 16,-3-3-2-16,3-2-15 16,-3-3-7-16,0 0-36 0,0-6-14 15,-3-2-34 1</inkml:trace>
  <inkml:trace contextRef="#ctx0" brushRef="#br0" timeOffset="53">14332 111 244 0,'-3'16'90'0,"6"-8"-48"0,0 13-45 0,0-3 19 16,0 9 10-16,0 18 8 15,0-3-13-15,0 3-7 16,0 0-8-16,0 0-5 0,0-8 0 16,3-2-1-1,-4-6 0-15,1-6-18 16,0-4-5-16,0-3-35 15,-3-6-15-15,0-2-35 16</inkml:trace>
  <inkml:trace contextRef="#ctx0" brushRef="#br0" timeOffset="54">14171 399 280 0,'-9'-2'107'0,"12"2"-58"0,3-3-53 16,3 3 21-16</inkml:trace>
  <inkml:trace contextRef="#ctx0" brushRef="#br0" timeOffset="55">14210 386 477 0,'27'-8'15'16,"2"-2"-6"-16,1-1-29 0,3 3-9 16,3 8-43-16,-7 0-19 15,-2 0-12 1</inkml:trace>
  <inkml:trace contextRef="#ctx0" brushRef="#br0" timeOffset="56">14588 571 172 0,'0'24'66'0,"0"-13"-36"0,-6 7-11 0,3-10 21 0,-3 3-9 16,-3-1-1-16,0 1-19 16,-3-1-7-16,-3-2-3 15,0-2-37-15,3-1-15 0,-2-5-49 16</inkml:trace>
  <inkml:trace contextRef="#ctx0" brushRef="#br0" timeOffset="57">15106 376 204 0,'-6'-3'77'0,"0"-10"-42"0,-3 7-34 0,6 12 14 16,0-1-2-16,-3 0 5 31,-3 3-6-31,0 3 1 0,0-3-8 15,0 0-3-15,6 2-1 16,3 3-1-16,6 1-5 16,0-1 1-16,3 0 2 15,0 6 3-15,0-1 9 16,-6 1 3-16,-3-3 9 16,0-1 6-16,-6-1-4 0,-3-1-2 15,-3-3-10-15,0-4-3 16,-3-1-5-16,-3-2-1 15,4-3-3-15,-7 0-3 16,12-6-14-16,-6-2-6 16,9 1-24-16,3-9-7 15,9 0-34 1,3-5-47-16,3-1 40 16</inkml:trace>
  <inkml:trace contextRef="#ctx0" brushRef="#br0" timeOffset="58">15263 143 200 0,'-6'-3'77'0,"6"3"-42"0,0 5-34 16,0 1 16-16,3 4 9 15,0 6 5-15,-3 5-4 16,3 6-4-16,0 12-13 15,0-2-4-15,0 3-2 0,0-3-2 0,0 5-2 16,0-4-4-16,0-7-2 16,0-4-33-16,0-6-13 15,-3-5-60 1</inkml:trace>
  <inkml:trace contextRef="#ctx0" brushRef="#br0" timeOffset="59">15180 407 248 0,'-6'-2'93'0,"12"2"-50"0,3-6-48 0,-3 4 17 0,6-9-14 16,6-2 0-16,6 0-18 15,2 2-6-15,7 3-31 16,-3 0-14-16,-3 3-6 16,-1 0-1-16</inkml:trace>
  <inkml:trace contextRef="#ctx0" brushRef="#br0" timeOffset="60">15445 436 184 0,'-12'24'71'0,"9"-11"-38"0,0 9-25 0,3-9 18 16,3 0-6-16,0 0-2 16,3 0-4-16,3-2-1 0,3-3-7 15,0-3-2-15,3-2 0 0,3-6 0 16,-1-7 0-16,1-1-2 0,0-2-2 16,-3 0 5-16,-6-3 1 15,-3 0-2-15,-6 0-3 16,-6-2 0-16,-3-6 1 15,-6 5-10-15,3-2-4 0,0 3-3 16,3 2 1-16,0 2-36 16,3 4-17-16,1-1-23 15</inkml:trace>
  <inkml:trace contextRef="#ctx0" brushRef="#br0" timeOffset="61">15656 463 208 0,'3'13'77'0,"3"-10"-42"0,-3 5-39 0,0-6 13 16,-3 1 6-16,0-3 5 0,0 3-8 15,0-3-2-15,0 0-6 16,0 0-1-16,0 0 3 0,0 0 6 0,0-3 2 15,0-5-1-15,0 0 2 16,0-3-10-16,3 1-6 16,0-3 3-16,0-3 2 31,3-5-3-31,0 2-1 0,3 3-2 16,3 3 0-1,0 0 0-15,0 2 0 0,0 3-31 16,5 0-13-16,4 3-70 15</inkml:trace>
  <inkml:trace contextRef="#ctx0" brushRef="#br0" timeOffset="62">15874 418 196 0,'-6'10'74'0,"9"-7"-40"0,3 5-33 0,-3-3 14 0,3-2 9 15,2 0 8-15,1-1-9 16,0-2-3-16,3 0-11 16,0-2-6-16,3-1 0 0,3-2 0 0,-3-1 1 15,-3-2-2-15,-3 3 1 16,-3-3-4-16,-1-5-2 16,-7 0-1-16,-4 2 3 31,0-2 2-31,-3 2 2 15,-3 3-1-15,-3 8-2 16,0 8-2-16,-3 0 1 16,-3 6 1-16,-2 4 0 0,2 1 2 15,3-1 1-15,3 1 3 16,6 2 1-16,3 3-6 16,6-3-2-16,9-5-11 0,3-1-3 15,3-1-16-15,3-4-6 16,-1-2-13-16,4-2-6 15</inkml:trace>
  <inkml:trace contextRef="#ctx0" brushRef="#br0" timeOffset="63">16183 420 192 0,'3'-15'74'0,"-3"9"-40"0,0 1-5 0,0 5 61 16,-3 0-16-1,-3-8-27-15,0 3-15 16,0 7-21-16,0 1-10 0,0 2-1 16,3 1-2-16,0 2-2 0,3 2 0 15,0 1 3-15,3 5-5 16,0-3 2-16,-3 5-3 16,-3 6 2-16,-3-3 1 15,-2-2 2-15,-1-3-1 16,0-3 1-16,0-2-11 15,0-3-5-15,3-3-67 16,6-13-51 0</inkml:trace>
  <inkml:trace contextRef="#ctx0" brushRef="#br0" timeOffset="64">16627 325 220 0,'-6'19'85'0,"6"-14"-46"0,0 27-35 0,0-19 21 15,0 3-3-15,0 2 2 16,-3 1-7-16,0 5-2 15,0 0-9 1,0-3-4-16,0-3-1 0,0-2-19 16,0-3-8-16,0-2-30 15,3-3-15-15,0-3-26 16</inkml:trace>
  <inkml:trace contextRef="#ctx0" brushRef="#br0" timeOffset="65">16734 346 220 0,'-6'6'85'0,"9"23"-46"0,-3-11-43 0,0-7 13 0,0 5 6 0,-3 0 7 15,-3-3 0-15,0 5 1 16,3-2-12-16,0-2-4 0,0-4-3 15,0-2-2-15,0-3 1 16,3-7 7 0,6-6-10-16,0-3-4 31,6-5-12-31,0-2-4 0,0-1 7 16,3-2 5-16,-1-3 6 0,1 6 1 15,0 10 12-15,-3 8 5 16,0 5 3-16,0 8 3 15,-3 3-8-15,-3 3-3 16,-3-1-4-16,-3 9 0 16,0-3-2-16,-3-6 0 0,3-2-6 15,0-3 1-15,0-5-29 16,0-3-13-16,3-7-14 16,3-12-5-16,0-4-47 15</inkml:trace>
  <inkml:trace contextRef="#ctx0" brushRef="#br0" timeOffset="66">16987 0 264 0,'-3'2'101'0,"6"1"-54"0,-3 8-59 0,3-1 15 16,0 14 15-16,-3 5 9 0,0 8-6 15,0 3-2 1,0 13-11-16,0 0-5 0,0-8 0 16,0-3-7-16,0-5 1 0,0-3-26 15,0-7-10-15,0-6-154 32,-6-13 62-17</inkml:trace>
  <inkml:trace contextRef="#ctx0" brushRef="#br0" timeOffset="67">16817 325 280 0,'-9'-10'104'0,"12"7"-56"0,3 3-47 0,0 0 19 15,3-3-11-15,6-2-3 16,12-3-3-16,3 0 0 15,5 0-2-15,4-2-38 0,-3 2-17 16,2 2-39 0,1 1-43-16,-6 0 46 0</inkml:trace>
  <inkml:trace contextRef="#ctx0" brushRef="#br0" timeOffset="68">17192 315 224 0,'-33'23'85'0,"28"1"-46"0,-4 0-30 0,6-13 22 16,-3 2-4-16,3 3 4 31,3-3-11-31,0 0-2 0,9 0-10 16,0-2-1-16,5-3 3 0,4-3-4 15,0-5-1-15,0-5-5 16,0-3 0-16,-3-3 2 16,-3 1 3-16,-3-3-2 15,-6-6 0-15,-6-5-6 16,-3 1-2-16,-9-4-27 0,-6 1-9 15,-3-1-58 1,-9 1-62 0,1-3 50-16</inkml:trace>
  <inkml:trace contextRef="#ctx0" brushRef="#br0" timeOffset="69">16555 145 232 0,'-12'0'88'0,"15"0"-48"0,3 3-64 0,0-3 4 16,6 0-39-16,9 0-12 16,9-8 2-16,11-8 1 15</inkml:trace>
  <inkml:trace contextRef="#ctx0" brushRef="#br0" timeOffset="70">17743 137 192 0,'3'-5'74'0,"3"5"-40"0,-6 0-18 0,0 0 24 0,0 0-12 16,0 0-1-16,3 3-7 15,-3 5-3-15,0 5-9 16,0 5-1-16,0 9 0 0,0 7 1 15,0 3 2-15,0 0-3 16,0-2-2 0,0-1-5-16,0-5 0 15,0 0-7-15,0-5 0 16,3-5-19-16,0-3-8 16,0-8-62-1,-3-8-18 1</inkml:trace>
  <inkml:trace contextRef="#ctx0" brushRef="#br0" timeOffset="71">17874 365 164 0,'-15'13'63'0,"12"-8"-34"0,0 3-14 0,3-2 18 15,-6 4-7-15,3 1-1 16,3 5-8-16,3 2-2 0,0 3-9 15,0 1 0-15,6-1 1 0,0-5-1 16,3-3 1-16,3-5-4 16,0-3-2-16,2-8 4 15,-2-5 1-15,0-2-5 32,-3-1 0-32,-3-5 1 0,-3 3 1 15,0-3-1-15,-6 3 1 16,0 0-2-16,-3 0 2 15,-3-3-2-15,0 8 2 16,0-5-13-16,0 2-3 16,0 3-21-16,0 3-5 15,0 0-29-15,3-1-51 16,6 1 22-16</inkml:trace>
  <inkml:trace contextRef="#ctx0" brushRef="#br0" timeOffset="72">18204 293 112 0,'-3'0'44'0,"0"0"-24"0,3 0-8 0,0 0 13 16,0 0 4-1,-3 0 5-15,0 3-4 16,0 0 2-16,-3-1-18 0,-2 4 7 0,-7 2 3 0,0 2-4 16,0 6 1-16,0 0-8 15,0 3-3-15,3-1-3 16,0 1-2-16,3 2-6 15,3 3 1-15,6-6-5 16,3 3 1-16,6-2-11 0,6-6-3 16,0 0-15-16,0-2-7 15,3-3-18-15,-3-3-6 32,3-13-17-17</inkml:trace>
  <inkml:trace contextRef="#ctx0" brushRef="#br0" timeOffset="73">18326 391 160 0,'-15'-5'60'0,"15"8"-32"0,-6-6-13 0,1 3 18 15,-1 0-5-15,0 0-2 16,-3 3-8-16,0-1-1 15,-3 4-10-15,0 4-4 0,0 1 0 16,0 2-7 0,3 3 1-16,3 0 1 15,3 2 1-15,3 4 1 16,0-4 0-16,6-2-5 16,0-3 1-16,3-2 0 15,0-6-1-15,6 0-3 0,0-7-2 16,-3-9 2-16,3 3 5 15,-4-2 2-15,-2-1 3 16,0 0 3-16,-3-2 2 16,-3 3 1-16,0-1 0 0,-6 0-2 15,0 1-1 1,0 2 3-16,0 3 5 16,0 2-7-16,3 3-3 0,0 5-5 0,0 3-1 15,0 3 4-15,6 5 1 31,0-3-3-31,0 5 1 16,0-2-2-16,3-3-2 16,-3-2-15-16,3-3-7 15,0-3-20-15,3-2-9 16,-3-8-30 0</inkml:trace>
  <inkml:trace contextRef="#ctx0" brushRef="#br0" timeOffset="74">18487 156 208 0,'-3'-8'77'0,"3"8"-42"0,0 0-28 0,0 0 18 0,0 0-11 16,0 8-1 0,0 5 2-16,0 6 0 0,0 4-8 15,3 12 7-15,0 2 5 0,0-3-10 16,0 1-5-16,0-4-2 15,0 4-2-15,0-9-11 32,0-2-3-32,-3-5-22 0,0-6-62 31</inkml:trace>
  <inkml:trace contextRef="#ctx0" brushRef="#br0" timeOffset="75">18371 344 256 0,'0'0'96'0,"0"0"-52"0,3 0-51 16,6-6 60-1,6 1-28-15,3 0-10 0,2 0-10 0,1-1-4 16,9 1-28-16,-3 0-11 0,0-1-28 15,-4 4-10-15,-2-1-22 16</inkml:trace>
  <inkml:trace contextRef="#ctx0" brushRef="#br0" timeOffset="76">18675 354 212 0,'-3'22'82'0,"0"-15"-44"0,3 9-18 0,0-8 24 16,0 3-18-16,0 2-4 15,0-2-14-15,0 2-5 16,0 0-2-16,0-2-10 0,0-1-2 16,0-2-36-16,0 0-14 15,3-5-46-15</inkml:trace>
  <inkml:trace contextRef="#ctx0" brushRef="#br0" timeOffset="77">18657 270 248 0,'-3'-6'93'0,"6"6"-50"0,0 0-46 0,0 0 19 0,0 0-12 16,3 0 0-16,0 0-31 15,-1-2-12-15,4 2-22 16,0 0-7-16,-3 0-8 15,9 0-1-15</inkml:trace>
  <inkml:trace contextRef="#ctx0" brushRef="#br0" timeOffset="78">18767 315 148 0,'-3'26'55'0,"3"1"-30"0,-15-6-10 0,12-11 20 16,0 4-4-16,0-1-1 16,3 3-10-1,6 0-2-15,0-3-11 16,6-3 0-16,0 4 3 0,0-9-4 0,0-2-1 0,-1-1 2 15,4-4 0-15,0-4-1 16,-3-2-1-16,0-2-3 16,-3-1 1-16,-3-2-2 15,-3-8 2-15,-3-3 0 16,-6 3 1 0,0 2-11-16,-3 3-3 0,0 0-6 15,0 6-3-15,-3 2-20 16,6 0-8-16,3 0-112 31,3 3 71-31</inkml:trace>
  <inkml:trace contextRef="#ctx0" brushRef="#br0" timeOffset="79">18922 312 184 0,'15'29'71'0,"-7"-24"-38"0,-2 27-21 0,-3-21 21 16,0-1-6-16,0 4-1 15,-3-4-6-15,0 1-2 16,0-3-10 0,0-3-5-16,0 0 0 0,0-5 4 15,0 0 6-15,3-2-7 16,3-4-1-16,0-4-5 16,3-9-3-16,6-5 2 15,0 3 0-15,0 3-2 0,0 2 2 16,0 5 3-16,-1 6 3 15,-2 10 7-15,0 8 4 16,0 1-4-16,0 2-2 0,0-1-3 16,-3 1-2-16,0 3-6 15,-3-6-1-15,0 0-26 16,0-2-9-16,-3-3-113 31,-3-3 28-15</inkml:trace>
  <inkml:trace contextRef="#ctx0" brushRef="#br0" timeOffset="80">17600 772 140 0,'12'-18'55'0,"9"18"-30"0,20-3-3 0,-20 1 23 16,12-4-8-16,9 1 1 16,11-3-10-16,16 0-3 15,11 0-14-15,9-2 0 0,10 2 0 16,8-3-6-16,-3 6-1 15,-3-1 0-15,-6 4 0 0,-5-1 0 16,-7 1 2-16,-12-1-1 16,-8 0 2-16,-12 1-4 15,-7-4-2-15,-8 4-11 16,-6-4-4-16,-6 1-24 0,-1-3-105 47</inkml:trace>
  <inkml:trace contextRef="#ctx0" brushRef="#br0" timeOffset="81">19633 299 164 0,'3'0'63'0,"-3"2"-34"0,3 14-14 0,6-2 20 0,0 1-2 15,3 4 3-15,-3 2-5 16,0 3-1-16,0-3-17 15,-1 6-1-15,1-1-1 0,0-5-4 0,-3-2-2 16,0-3 0-16,0-3-1 16,0-3-2-16,0-2 1 15,0-2 2-15,0-4 2 16,0-2 1-16,0-8 0 16,3-5-4-16,0-3-1 15,0-2-1 1,0-3 1-16,0-1-2 15,-4-7-1-15,7-3 3 0,-6 6 2 0,0 2-4 16,0 3-1-16,0 5-16 16,-3 3-4-1,0 2-25-15,0 3-9 16,3 3-23-16,3 2-9 16,9 1-4-1</inkml:trace>
  <inkml:trace contextRef="#ctx0" brushRef="#br0" timeOffset="82">20059 286 200 0,'-3'0'74'0,"3"0"-40"0,-6 0-22 15,3 2 19-15,-3 1 1 0,-6 2 6 16,3 6-10-16,-3 7-4 16,-6 1-14-16,0 5-4 0,3-3-2 15,4 3 0-15,5-3 0 16,3 3-2-16,6-6-2 15,3 1 1-15,2-6-1 32,1-3-3-32,3-4 2 0,0-9-6 15,0 0 0-15,0-2 1 16,0-5 1-16,-6-1 3 16,6-5 3-16,-3 0 0 15,-3 3-1-15,0 0 3 16,-3 2 2-16,0 6-2 0,0 2 0 15,0 6-1-15,0 5 1 16,0 2-4-16,8 4 0 16,-2-1 1-16,0 0 2 15,3 3-12-15,-3-3-3 0,3-10-18 16,0-3-8-16,0-3-21 16,0-2-8-16,3-3-25 31</inkml:trace>
  <inkml:trace contextRef="#ctx0" brushRef="#br0" timeOffset="83">20338 45 244 0,'0'0'90'0,"0"5"-48"0,0 19-27 15,0-11 26-15,0 11-9 16,3 10-1-16,-3 19-13 15,3 3-6-15,3-1-7 16,-3-2-4-16,6-2 2 0,0-9-31 16,0-5-11-16,0-5-99 15</inkml:trace>
  <inkml:trace contextRef="#ctx0" brushRef="#br0" timeOffset="84">7084 8959 132 0,'-6'-3'52'0,"6"6"-28"0,-3-9-11 16,3 6 19-16,0 0-5 16,0 0-1-16,0 0-3 15,0 0-3-15,0 0-10 16,3 0 2-16,3 3 2 0,3 0 4 15,3 7 1-15,3 1-2 16,8 2 0-16,-2 3-3 16,3 0-1-16,0 8-3 0,3-3 1 15,-4 3-4-15,4-3-2 16,-3-3-2-16,0-2 0 0,-3-3-2 16,-3 1 2-16,-1-4-2 15,-2-2 2-15,-3 0 0 16,0-3 1-16,-3 1-5 15,0-6 3 1,0 5 1-16,-3-5-12 31,0 0-4-31,-3 0-18 0,0 0-8 16,0-5-19-16,0 5-8 16,0-6-40-1</inkml:trace>
  <inkml:trace contextRef="#ctx0" brushRef="#br0" timeOffset="85">7807 8847 172 0,'3'0'66'0,"-6"8"-36"0,-3-5-18 0,3 0 21 16,0 2-2-16,0 3 2 15,-3 5-1-15,-3 8 0 16,-6 3-17-16,-2 3 4 0,-10 4 4 16,-6 1 1-1,3 0 1-15,1-3-8 0,-1 3-2 16,3-8-7-16,3-3-3 15,3 0-2-15,4-8 0 16,5 0-11-16,3 1-2 16,3-9-26-16,0 5-9 15,3-7-23-15,3 2-10 16,0-5-40-16</inkml:trace>
  <inkml:trace contextRef="#ctx0" brushRef="#br0" timeOffset="86">7504 9205 192 0,'-6'0'71'0,"6"0"-38"0,-3 2-23 16,3-2 17-16,0 14 0 15,0 4 3-15,0 1-5 16,3 2-1-16,0 5-13 0,0 6 0 0,-3 5 2 16,3-3-3-16,-1 6 2 15,-2-3-3-15,3-2 2 16,-3-9-6-16,3 0-3 16,-3 1 1-16,0-3 0 0,0-6-1 15,0 3-10 16,0-5-5-31,0-5-29 0,0 2-10 16,0-5-26-16,-3-3-11 16</inkml:trace>
  <inkml:trace contextRef="#ctx0" brushRef="#br0" timeOffset="87">6753 6053 136 0,'0'-5'52'0,"-8"3"-28"0,-1-1-6 16,6 3 37-1,-6 0-10-15,-3 3-11 16,-3-1-9-16,-3 3-15 0,0 3 2 0,-3 0 4 15,0 6-6-15,1 4-3 16,2 1-2-16,3-4-1 16,0 1-5-16,6-2 1 15,3-1-2-15,3 0-2 0,6 3 3 32,3-5 0-32,6 2 1 0,3 0 0 15,3 0 0-15,0 3 0 16,-1 3 0-16,-2-4 0 15,-6-1 2-15,-3-1 3 16,-6-2-2-16,-6-1 0 16,-6 1-1-16,-5-3 1 15,-1 0-2-15,0-3 2 0,-3-3-9 16,0-2-1-16,3-2-16 16,3-1-8-16,0 1-19 15,7-1-8-15,8-2-38 16</inkml:trace>
  <inkml:trace contextRef="#ctx0" brushRef="#br0" timeOffset="88">6727 6180 156 0,'-3'3'57'0,"3"-3"-30"0,0 3-18 0,3-1 16 16,3 4-3-16,0-1 1 15,0 0-8-15,2 1-2 16,1-1-7-16,3 0-2 0,0 0 2 16,0-2-3-16,0-3 0 15,0 0 1-15,0-3 2 0,0-2-3 31,-3 0 0-31,0-3-1 16,-3 0 1-16,-1-3-2 0,-2-2 2 16,-3 3 0-1,-3-4-4-15,0 4 1 16,-2-1 0-16,-4 3 2 16,0 3 1-16,-3 5 1 15,-3 8-2-15,-3 2-2 16,0 1 1-16,0 2 1 15,3 1 1-15,1 1 1 16,2 4-2-16,3-1 1 16,3 4-2-16,3-4 2 0,3 1-2 15,12-6 2-15,0 0-2 0,2-2 2 16,4-3-9-16,0-6-1 16,3 1-18-16,-3-6-9 15,6-2-31 1,-3 0-57-16,2-1 23 15</inkml:trace>
  <inkml:trace contextRef="#ctx0" brushRef="#br0" timeOffset="89">7042 6120 160 0,'-6'-6'60'0,"3"6"-32"0,0-10-13 0,0 12 18 16,0-4-1-16,-3 2 1 16,0 8-14-16,0 5-4 0,-2 3-9 15,-4 0-4-15,3 5-1 0,-6 3-1 16,9-3 0-16,3 3 0 16,0-3 0-1,6-3 0-15,3-2 0 0,0-3 2 0,3-2 1 31,0-3-1-31,3-3-2 16,-1-5-4-16,1 0-2 0,-3-8-2 0,0 0 2 16,0-2 2-16,-3-1-1 15,0 1 4-15,-3-4 0 32,-3 1 1-32,0 0 0 0,0 2 0 15,0 1 2-15,-3-1-3 16,3 6 0-16,0 0-1 15,0 2 0-15,0 3-3 16,0 0 1-16,6 8 2 16,0 5 1-16,0 3 1 15,0 2 0-15,0 6 8 0,0 0 5 16,-3 0-4-16,-3 2-1 16,-3-2 5-16,-3 0 3 15,-3-3-4-15,-3-2 1 16,0-3-8-16,-3-3-1 0,0-5-4 15,-3-3-1-15,-2-2-19 32,-1-6-7-32,3-5-17 0,3-2-7 15,3-6-50 1</inkml:trace>
  <inkml:trace contextRef="#ctx0" brushRef="#br0" timeOffset="90">7384 5964 120 0,'0'-11'46'16,"3"8"-24"-16,-3-5-6 0,0 6 34 16,-6-6-8-16,1-5-6 15,-1 2-2-15,-3 3-20 16,0 0 1-16,-3 0 1 0,0 5-6 16,0 6-3-16,-3 2-7 0,3 3 0 15,0 6-2-15,0 7 0 16,3 8 2-16,4 5 0 15,-1 6 0-15,3 2 2 16,3-2-1-16,0-3-1 16,0-3 1-16,3 1 1 15,-3-9-1-15,3-2 2 0,-3-5-24 16,0-6-8-16,0-3-46 16,0-4-58-1,0-9 33-15</inkml:trace>
  <inkml:trace contextRef="#ctx0" brushRef="#br0" timeOffset="91">7093 6128 196 0,'-9'-6'74'0,"9"9"-40"0,0-3-31 0,3-3 17 15,0 1 1-15,3-1 2 0,3-2-8 16,9 2-4-16,5 0-6 15,1 1 1-15,0-1 0 0,0 0-2 0,3 1-1 16,-4-1-32-16,4 1-13 16,-6-1-52-1,3 0-35-15,-3 1 54 16</inkml:trace>
  <inkml:trace contextRef="#ctx0" brushRef="#br0" timeOffset="92">7435 6077 168 0,'-3'-2'66'0,"3"2"-36"0,-3 2-35 16,0 6 60-16,-3 0-16 0,-6 5-16 15,0-2-9-15,3 5-10 32,-2 2-3-32,2 4 2 0,0-1-2 0,0 3 2 15,3-3 0-15,3 0 1 16,3-3-2-16,3-2-2 15,3-3 1-15,3-2 1 16,0-3-1-16,3-5 2 16,-1-3-2-16,-2-6-1 0,0-2 1 15,-3-2-1-15,0-1 0 0,0-2 0 16,-3 0 0-16,0 0 2 16,-3-1-1-16,0 1 2 15,0 3-4-15,-3 2 0 16,3 0 5-16,-3 0 5 15,3 2-5-15,0 4 0 32,0 2-4-32,0 8-3 0,0 5-1 15,3 0 3-15,0 3 2 16,0 0 2-16,0 2-1 16,3-2 1-16,0 0-2 15,0-3 2-15,3-2-24 16,0-3-11-16,0-5-21 15,0-3-7-15,0-8-28 16,-1 0-15-16,1-3 48 16</inkml:trace>
  <inkml:trace contextRef="#ctx0" brushRef="#br0" timeOffset="93">7515 6151 204 0,'-6'-21'77'0,"4"21"-42"0,2 0-26 15,0 0 22-15</inkml:trace>
  <inkml:trace contextRef="#ctx0" brushRef="#br0" timeOffset="94">7507 6141 379 0,'2'13'18'15,"1"3"-11"-15,0 2 3 0,0 4 0 32,3-4-1-32,0-2 0 15,0 2-8-15,3-2 0 16,0-2-1-16,0-6 0 16,0-1 2-16,6-7 1 0,-3-2-1 15,3-3 1-15,0-3-2 16,-4-3-1-16,-2-5-4 15,-3 0 0-15,-3-2 2 16,0-3 1-16,-6-6 1 16,0 6 2-16,3 2-1 15,-3 6 2-15,3 3 0 0,0 2 1 16,0 2-2-16,-3 9 1 16,3 10-2-16,0 0-1 15,6 6 3-15,0 2 2 16,0 3-2-16,0-3 0 15,0-2 1-15,0-1 0 0,0-2-2 32,0-3-2-32,6-2-13 15,-3-3-6-15,-3-6-17 0,3-2-7 16,-3-2-15-16,0-3-6 16,0-6-23-1</inkml:trace>
  <inkml:trace contextRef="#ctx0" brushRef="#br0" timeOffset="95">7760 5916 184 0,'0'-16'68'0,"2"13"-36"0,-2 1-24 16,0 2 16-16</inkml:trace>
  <inkml:trace contextRef="#ctx0" brushRef="#br0" timeOffset="96">7765 5903 352 0,'3'13'32'0,"3"5"-16"0,0 6 1 0,-3 5 1 16,3 11-8-16,-3-3-1 15,0 3-7-15,0-6-2 32,3 1 2-32,-3-6 1 0,0-3-1 15,0-7-2-15,0-4-21 16,0 1-9-16,0-8-14 16,3-5-3-16,0-6-29 15,0-2-38-15,0-3 38 16</inkml:trace>
  <inkml:trace contextRef="#ctx0" brushRef="#br0" timeOffset="97">7920 5844 220 0,'-3'-2'85'0,"3"4"-46"0,0 17-39 16,3-11 18-16,-3 5 5 15,3 3 8-15,0 8-7 16,-3 8-5 0,3 15-10-16,0 1-6 0,3-3 0 15,0-6-2-15,0 1 2 16,0-3 0-16,0-5 1 16,0-8-2-16,0-3 1 15,-3-5-26-15,0-3-12 16,-3-16-53-16,-3-2-27 15</inkml:trace>
  <inkml:trace contextRef="#ctx0" brushRef="#br0" timeOffset="98">7834 6064 252 0,'-18'-3'93'0,"18"3"-50"0,0 0-35 16,0 0 21-16,6 0-4 15,0 0 0-15,3 0-6 16,3 0 1-16,3 0-11 16,3 0-5-16,5-2-1 0,1-1-4 15,0 0 0-15,-3 1-34 16,-3-1-17-16,3 1-83 16</inkml:trace>
  <inkml:trace contextRef="#ctx0" brushRef="#br0" timeOffset="99">7018 6273 96 0,'0'0'35'0,"3"0"-18"0,0 0-7 15,-3 0 14-15,0 0-7 16,0 0 1-16,3 0-9 15,0-3-3-15,-3 3 1 16,3-2 0-16,0-1-3 16,0 0-3-16,0 1 2 0,0-3 0 15,-3-1 3-15,0 1 6 0,0-3 2 0,0 0-3 16,0 0-1-16,0 0 0 16,0 0 1-16,0 3 1 15,0-3 2-15,0 3 2 16,-3-6-9-1,0 9-2-15,0-1-1 32,0 3 0-32,3 0-24 0,-3 0-12 15,3 0-67 1,0 0-33-16,0 0 66 16</inkml:trace>
  <inkml:trace contextRef="#ctx0" brushRef="#br0" timeOffset="100">8337 6225 172 0,'-3'16'66'0,"-9"-2"-36"0,15 1-20 16,-6-1 20-16,0-1-12 0,0 0-2 15,0 0-9-15,6 1-5 16,0-4-1-16,-6-2-10 0,9 0-4 16,0-3-68-16,3-7-42 15,0-9 49-15</inkml:trace>
  <inkml:trace contextRef="#ctx0" brushRef="#br0" timeOffset="101">8346 6040 192 0,'-3'-8'74'0,"3"3"-40"0,3 0-40 0,-3 2 14 16,3 0-9-16,3 1-2 16,0-1-29-16,3 0-14 31,3 3-27-31,0 3-10 0</inkml:trace>
  <inkml:trace contextRef="#ctx0" brushRef="#br0" timeOffset="102">8629 5966 112 0,'-3'-16'44'0,"3"8"-24"0,0-2-24 0,0 2 8 0,-3-3 20 31,-3 1 13-31,0 2 6 15,-6 0 2-15,-3 2-14 0,0 9-7 16,0 5-13-16,0 3-10 0,0 5-3 16,4 7-2-16,2 9 3 15,3 13 0 1,3 0 1-16,3 0 0 0,3-5 0 16,0-1 0-16,0 1 2 15,0-8-14-15,0-6-5 16,0-5-26-16,-3-5-13 15,-3-2-30 1</inkml:trace>
  <inkml:trace contextRef="#ctx0" brushRef="#br0" timeOffset="103">8396 6175 232 0,'-5'-5'88'0,"8"2"-48"0,2 3-40 16,1 0 18-16,6-8-6 0,3-2 3 15,6-1-8-15,9 3-4 16,3 0-2-16,-1 3-21 0,-2 0-7 0,0-1-63 16,3 6-46-1,-7 3 52 1</inkml:trace>
  <inkml:trace contextRef="#ctx0" brushRef="#br0" timeOffset="104">8932 6157 184 0,'3'26'71'0,"3"-10"-38"0,3 8-25 0,-6-14 16 0,3 4 1 16,3 1 2-16,0 1-8 16,0 0-4-16,3-3-8 15,-3-2-1-15,0-3 1 16,-3 0-3-16,0-3-3 0,-1 1 0 16,-5-6 1-16,0 0 3 15,0 0 2-15,0 0-1 16,0-6 5-1,0-4 1-15,0-4-4 16,0 1-3-16,3-5 0 16,0 2 1-16,0-3 1 0,3 3 1 15,-3-5-4-15,3-3-1 16,0 6-1-16,0 2-2 16,0 3-8-16,0 2-3 15,0 3-25-15,0 0-11 16,0 6-29-16,3 2-12 15,0 8-6 1</inkml:trace>
  <inkml:trace contextRef="#ctx0" brushRef="#br0" timeOffset="105">9254 6165 164 0,'-3'0'63'0,"0"0"-34"0,0 0-16 0,-3 2 17 16,0-2 0-16,-6 0 2 0,0 3-9 15,0 5-1-15,0 0-13 16,0 10-5-16,0-2-1 0,1 5-2 16,2 0 2-16,3 1-4 15,3-4-2-15,3-2 2 16,3-3 2-16,0-2 0 16,3-3 2-16,0-6-7 0,5 1-1 15,7-8-3-15,-3-6 0 16,-3-2 0-1,0 0 0 1,-3 0 5-16,-3-3 3 0,0 2 3 16,-3 1 1-16,0 3 4 0,0 2 3 15,0 5-6 1,-3 3-1-16,3 5 0 16,0 3 2-16,3 3-1 0,0 5 0 15,3-3-6-15,-3 3 1 16,2-3-5-16,1-2 1 15,3-9-20-15,0-2-9 16,0-5-21-16,0-3-8 16,0-5-25-16</inkml:trace>
  <inkml:trace contextRef="#ctx0" brushRef="#br0" timeOffset="106">9412 5926 212 0,'0'-7'79'0,"2"7"-42"0,-2 0-32 0,0 0 17 16,3 5-3-16,0 5 1 15,0 12 2-15,0 15 1 16,-3 8-12-16,0 2 0 0,0-2 2 16,0 0-3-16,0 0 2 15,9-10-7-15,-3-9-3 16,6-5-39-16,-3-5-15 0,3-8-75 15</inkml:trace>
  <inkml:trace contextRef="#ctx0" brushRef="#br0" timeOffset="107">6628 6853 124 0,'-14'-3'46'0,"8"6"-24"0,-9-3-13 0,9 2 14 16,-3 3 0-16,0 1 3 15,-3 4-10-15,-3 1-4 0,3 5-7 16,3 0-4-16,3 0 2 0,6 15-2 0,0-7-1 16,3-5 3-16,3-1 2 15,3-2 4-15,3-5 5 16,3-6-4-16,0-10 0 15,0-9-6-15,0 1-3 32,-3-3 0-32,-1-2 1 0,-2-3-1 15,0-3 2-15,-3 0-2 16,-3 0-1-16,-3-10 3 16,-3-1 0-16,0 1-1 15,0 2-2-15,0 6 1 16,-3 2 1-16,3-3 8 15,0 6 5-15,0 3-5 0,0 12 1 16,0 6-2 0,3 6-5-16,0 7-2 15,0 3 1-15,0 10 2 16,3 3-2-16,0 3 0 0,0 0-1 16,3 2-2-16,0-5 1 31,0-2 1-31,0-6-12 0,0 3-3 15,0-11-25-15,0 3-10 16,6-8-19-16,-3-3-6 16,-3-2-5-1</inkml:trace>
  <inkml:trace contextRef="#ctx0" brushRef="#br0" timeOffset="108">6792 6850 208 0,'-6'0'79'0,"6"3"-42"0,-3 4-30 16,0 1 18-16,0 3-2 15,3 5 3-15,-3 2-5 0,3 1-3 16,0 2-10-16,6 3-3 0,0 0 1 16,3-6-1-16,6-2 2 15,0-5 2-15,0-6 2 16,0-2-1-16,8-19 1 15,-5-3-4 1,-3 1-6 0,-6-1-1-16,-6 1 2 15,-12-1 3-15,0 1-2 16,0 2-2-16,-3 2-3 0,0 1 1 16,1 3-12-16,2 2-7 15,0 2-25-15,3 1-8 16,3 3-41-1,3-1-46-15,0 0 43 0</inkml:trace>
  <inkml:trace contextRef="#ctx0" brushRef="#br0" timeOffset="109">6968 6887 208 0,'-3'5'77'0,"6"0"-42"0,0 1-34 0,3-4 16 15,0 4 2-15,0-4 5 16,3 1-6-16,2-3-3 16,1 0-8-16,0-3-3 0,0 1 0 0,0-4-2 15,0 1 1-15,-3 0-2 0,-3 0 2 32,-3-3-2-32,-3 2-1 0,-3 1 1 0,-3 0 1 15,-3-1-1-15,-3 4 2 16,-3 2-2-16,3 2 2 15,-6 4-4-15,4 2 0 16,-7 2 1-16,12 1 0 16,-3 2-3-16,6 0 2 15,-3 1 1-15,9-1 2 0,0 3 1 16,9 7 1-16,0-1-5 16,0-4-1-16,3-5 3 15,0-2 1-15,2-3-11 16,4-3-4-16,0-2-18 15,0-16-8-15,6-1-10 16,-3 1-5 0,5 0-12-1,-5 0-24-15,-3-3 31 16</inkml:trace>
  <inkml:trace contextRef="#ctx0" brushRef="#br0" timeOffset="110">7239 6866 72 0,'-3'-13'27'0,"6"13"-14"0,-6-3-26 16,3 3 1-16,0 0-11 15,0 0-2-15,0 0 8 0,0 0 5 16</inkml:trace>
  <inkml:trace contextRef="#ctx0" brushRef="#br0" timeOffset="111">7271 6839 140 0,'3'-2'52'0,"0"2"-28"0,3-3-4 0,-6 3 21 16,0 0 2-16,0 0 4 16,0 0-6-16,0-3-3 15,-3 3-21-15,0 0 5 0,-3 0 5 16,0 3-13-16,-3 0-5 15,4 2-5-15,-7 0-4 16,3 3-2-16,9 0-1 0,0 3-3 16,3-1 1-16,3 3 3 15,6 1 1-15,-1-1-2 0,1 0 2 16,-3 0 1-16,0 3 2 16,-3 3 1-16,-3-1 3 15,-6-2 3-15,-6 0 5 16,0-5-6-16,0-1-2 15,0-2-8-15,-11-3-1 32,5-2-21-32,-3 0-9 0,3-11-25 15,3 0-11-15</inkml:trace>
  <inkml:trace contextRef="#ctx0" brushRef="#br0" timeOffset="112">7554 6845 156 0,'-3'0'60'0,"3"0"-32"0,0 2-22 0,0-2 17 16,0 6-1-16,0 1 4 0,3 4-8 15,0 2 0-15,0 3-11 16,0 0 7-16,-3 0 5 0,0 2-8 15,0-2-3-15,0-2-3 16,0-1-1-16,0-5 0 16,0 5-2-1,0-3-2-15,0-15 3 32,0 0-2-32,0-3-1 15,0 0-10-15,3-3-6 16,0-2 10-16,3 0 7 15,0-3-1-15,6 0 0 0,6 3 0 16,-3 2 2-16,2 1 3 16,-2 5 2-16,0 2 3 0,0 6 1 15,3-1-1-15,-6 6 1 16,0 5 0-16,-6 1 3 16,0 4-5-16,-3-2-1 15,-3 5-4-15,0 0-1 16,0 0-6-16,-3-7 0 15,3-4-12-15,0 1-3 0,0-3-15 16,0-3-5-16,0-5-1 16,0 0 1-16,6-3-12 15,0-7-6-15,0-6-18 16</inkml:trace>
  <inkml:trace contextRef="#ctx0" brushRef="#br0" timeOffset="113">7816 6916 236 0,'-3'-5'90'0,"-3"5"-48"0,6 0-38 0,0 0 19 0,0 0-13 16,0 5-1-1,0 3 1-15,0 3 4 16,0 2-8-16,0 3-1 0,3 5 1 0,0-3-3 16,6 1 0-16,0-1 1 0,0-4 2 15,3-4-1-15,0-2 2 16,0-5 2-16,0-3 5 15,-1-11-6-15,-2-5-2 16,-3 0 1-16,-3-2 2 16,-3-1-4-16,-3-2-3 15,0 3 1-15,-3-1 0 0,-3 3-6 32,1 3-2-32,-7 0-18 15,6 0-8-15,-3 2-19 16,6 3-6-16,0 0-14 15,9-5-6-15,3-8-8 16</inkml:trace>
  <inkml:trace contextRef="#ctx0" brushRef="#br0" timeOffset="114">7938 6651 252 0,'3'-2'93'0,"-3"4"-50"0,0 1-50 31,3 10 47-31,3 1-14 0,0 12-8 15,0 0-3-15,-3 4-10 0,3 1-3 16,0 4 1-16,0-4-2 0,-3-1 2 16,0-1-11-16,0 2-4 15,0-4-32-15,-3-6-13 16</inkml:trace>
  <inkml:trace contextRef="#ctx0" brushRef="#br0" timeOffset="115">7804 6837 208 0,'0'-3'77'0,"0"0"-42"0,21 1-26 16,-12 2 19-16,6 0-8 15,3-3 1-15,5 0-8 16,4 1-3-16,3 2-5 15,9-6-19-15,-1 1-8 0,-2-5-73 16,0-4-50 0,-6 1 57-16</inkml:trace>
  <inkml:trace contextRef="#ctx0" brushRef="#br0" timeOffset="116">8483 6821 160 0,'-6'-6'63'0,"3"6"-34"0,-6 0-12 0,6 3 22 16,-3 0-11-16,-3 2-4 0,-3 3-9 15,0 5-5-15,0 3-5 16,3 3-2-16,1 2 3 0,5 5 1 15,0 3 3-15,6-2-5 16,2-6-3-16,7-5-6 16,3-3-2-16,0-5-13 15,9-11-5 1,0 1-18-16,3-9-9 16,-7 1-3-1,-2-4-22-15,-3 1 22 16,-3-3 37-16,-3 0 20 0,-3 0 39 15,0 1 18 1,-6 1-3-16,3 4 12 16,-12 2-23-16,-3 5-25 0,0 3 0 0,3 5 0 15,6 6-5-15,-6 0 1 16,3 2-6-16,9 0-1 16,0-2-4-16,9-1 1 15,0 4 0-15,0-9 1 16,3-3 0-16,-3-2 0 15,0-2 0-15,0-1 0 0,-3-2-2 16,-3-3 1-16,-4-3-4 16,-2 1-2-16,-2-3 0 15,-4-1-1-15,-3 1-5 16,0 0 1-16,-3 2-16 16,0 1-6-16,3 2-25 15,0 2-7 1,3 1-140-1,12 0 93 1</inkml:trace>
  <inkml:trace contextRef="#ctx0" brushRef="#br0" timeOffset="117">8694 6847 192 0,'12'8'71'0,"-9"3"-38"0,3 5-21 0,3-8 19 16,-3 2-3-16,-9 1 3 15,9-1-2-15,-9 1 0 16,3-1-16-16,-3-2-3 0,3 0 0 15,0-2-6-15,0-4 0 16,-3-2 2-16,3-2 1 16,0-4-6-16,6-2 0 15,0-5-6 1,6-3-1-16,0-2-2 16,0 2 0-16,2 3 5 15,1 2 3-15,0 1 7 16,0 2 4-16,0 5-4 15,0 3 1-15,0 5 1 16,-3 3 2-16,0 5-1 16,-4 1-1-16,-2-1-5 0,0 0-1 15,-3 0-3-15,0-2-3 16,0-3-16-16,0 0-7 0,-3-3-20 16,0-5-7-1,0 0-15-15,0 0-8 0,0-3-18 16</inkml:trace>
  <inkml:trace contextRef="#ctx0" brushRef="#br0" timeOffset="118">9031 6556 256 0,'0'-13'96'0,"8"13"-52"0,-8 3-47 15,3 5 19-15,-3 5-1 16,0 3 5-16,0 10-4 16,3 3-1-16,-3 11-9 15,3-3-4-15,0 0 1 0,0-3-2 16,0 1-1-16,0-6 1 16,3-3-1-16,0-7-16 0,0-3-6 15,-3-3-27-15,0-5-11 16,-3-3-50-16</inkml:trace>
  <inkml:trace contextRef="#ctx0" brushRef="#br0" timeOffset="119">8864 6726 244 0,'-9'-3'90'0,"9"6"-48"0,3-6-42 0,0 3 18 16,3 0 3-16,6 0 5 16,3-3-6-16,8 3 1 0,10 0-12 15,0-2-3-15,0-1-2 0,-4 3-7 16,7 0-2-16,-3 0-23 16,0 0-6-16,-4 0-10 15,-2 0 0-15,-3 3-7 0,-3-1-1 16,-3-2 24-1,0 3 14 1,-7-3 24-16,-2 0 14 16,-3 0 12-16,-6 0 8 0,0 0-9 15,-3 0-1-15,-3 0-6 16,0 0 0-16,-3 3-7 16,1-1-1-16,-10 9-11 15,0-1-3-15,0 6-4 16,3 0-2-16,0 3 3 0,3-1 0 15,3 3-4-15,3-2-1 16,3-3 3-16,3-3 1 16,0 0-3-16,9-8-5 15,6-5-2 1,0-2-3 0,0-4 2-16,0-1 5 0,-3-4 2 0,0 0 2 15,-3 1 0-15,3-14 2 16,-6 3 1-16,-4 5 1 15,1 3 2 1,0 2 1-16,0 3 1 0,-3 16 2 16,3 3-3 15,0-1-2-31,0 4 0 0,0-1-3 16,3 0 1-16,0 0-4 15,0 0 0-15,0 1-10 16,3-4-3-16,0-2-28 15,0-3-11-15,0-5-27 16,0-2-10-16,6-3 4 16</inkml:trace>
  <inkml:trace contextRef="#ctx0" brushRef="#br0" timeOffset="120">9438 6718 276 0,'-15'-8'104'0,"27"13"-56"0,-18-5-47 0,12 3 19 15,-6 2 0 1,3 5 4-16,-3 6-8 16,0 0-4-16,0 0-7 15,3 0-4-15,-3 2 2 0,3-2-11 0,-6-2-2 16,6-4-30-16,-6 1-14 16,6-6-69-1,-3-5-37-15,12 0 79 16</inkml:trace>
  <inkml:trace contextRef="#ctx0" brushRef="#br0" timeOffset="121">9394 6628 252 0,'-6'-6'93'0,"6"6"-50"0,0-2-46 0,0 2 16 0,0 0-12 0,6 2-2 16,0-2-14-16,6 0-5 15,-4 3-38-15,7 0-15 16,-3-1-11-16,0 1-1 16</inkml:trace>
  <inkml:trace contextRef="#ctx0" brushRef="#br0" timeOffset="122">9539 6720 220 0,'3'21'85'0,"0"-15"-46"0,0 25-32 16,0-20 20-16,0 0-7 0,0 2 0 15,0-3-5-15,0 1-1 16,0 0-8-16,0-3-2 16,-3-3 2-16,0 0 3 0,0-5 2 15,0 0-1-15,3-3-1 16,0-2-8-16,0-3 0 0,0-10-8 16,3 2 0-16,0-3-2 15,3 3 1 1,6 1 2-16,3 1 2 0,-3 4 6 15,2 4 6 1,1 4 5-16,3 4 2 16,0 9 3-16,0 5 1 15,0 0 1-15,-3 0 2 16,-4-3-10-16,-2 0-4 16,-3 0-10-16,0-2-1 15,-3 0-41-15,0-4-18 16,0-1-89-16</inkml:trace>
  <inkml:trace contextRef="#ctx0" brushRef="#br0" timeOffset="123">6768 7495 144 0,'0'-5'55'0,"0"-11"-30"0,-3 6-7 0,3 4 20 16,-6 1-4-16,0 0 3 15,-5 0-12-15,-1 2-3 16,-3 3-13 0,0 8-1-16,0 5 2 0,-3 6-8 0,3 2-1 0,3 0-3 15,3 8-2-15,3 5 0 32,3-7 3-32,6-6 0 15,6-2 1-15,0-4 0 16,3-4 2-16,3-6-3 15,3-2 0-15,0-6-4 16,-3-7 1-16,0-4 0 16,-4-1 2-16,1-1 1 15,-3 0 1-15,-3 0 2 0,-3 3 1 16,0-3 5-16,-3 5 5 0,0 6-1 16,0 2 3-16,0 14-6 15,3 7-3 1,0 1-1-16,3 2-3 15,3 0 1-15,3 0-7 16,0-2 1-16,3-6-41 0,6-5-18 16,-1 3-54-1</inkml:trace>
  <inkml:trace contextRef="#ctx0" brushRef="#br0" timeOffset="124">7277 7456 100 0,'-6'-6'38'0,"6"-4"-20"0,0 2-1 0,0 5 14 16,0 1-3-16,0-1 0 16,0 3-9-16,0-3-1 15,0 3-11-15,0 0-2 0,0 8 1 0,3 6 3 0,0 4 2 16,0 3 3-16,3 0 2 16,0 6-5-16,0-3 1 15,0 2-7-15,0 1-1 16,0-6-2-16,0-3 1 15,0-2 0-15,0-3 1 0,-3-2-2 32,3-3 1-32,-3-3-2 0,0-5 2 15,0 0 2-15,0-8 4 16,6-5-4-16,0 0-3 16,-3-3-1-16,2-3-1 15,1 1 0-15,-3-1 2 16,0 3-3-16,0-15-2 15,0 4 4-15,0 3-1 16,0 3 3-16,0 5-2 16,0 1-1-16,0 1 1 15,-3 4-1-15,0 2-5 16,0 0 1-16,0 3-14 16,0-1-5-16,0 6-15 15,3 6-6 1,0-1-20-1,0 0-41-15,0 0 24 16</inkml:trace>
  <inkml:trace contextRef="#ctx0" brushRef="#br0" timeOffset="125">7581 7485 156 0,'0'-19'57'0,"0"19"-30"0,0 0-21 16,0 0 15-16,-3 0 2 15,0 0 6-15,-3 0-7 16,0 0-1-16,-3 8-12 16,0 0-3-16,-3 0 0 0,0 5-3 0,0 3-2 15,1 0 0-15,2 3-1 0,0 7 0 16,3 1 0-16,3-6-3 16,6-3 2-16,3-2 1 15,3-5 0-15,3-3 0 16,-1-3 0-16,4-5 0 15,0-3 2-15,-3-7-6 32,0-4 1-32,3 1 1 0,-9-3 1 15,3 3-2-15,-6-3 0 16,3 3 4-16,-6 2 1 16,0-2 4-16,0 3 3 15,-3 4 0-15,3 1 0 16,0 10-3-16,0 3-10 15,3 3-3-15,3 5 8 16,0 2 6-16,6-2-10 16,-1 0-4-16,-2 0 9 0,0-3 8 15,3-2-27-15,-3-3-12 16,0-3-30-16,-3-8-13 16</inkml:trace>
  <inkml:trace contextRef="#ctx0" brushRef="#br0" timeOffset="126">7742 7249 200 0,'0'-10'74'0,"0"7"-40"0,3 3-31 16,0 5 15-16,0 3-3 15,-3 3 4-15,3 7-2 0,0 9 1 16,0 7-9-16,-3 9-1 0,2-1 2 16,1-2-6-16,0-3-2 15,0 0 1 1,0-8 0-16,0 3-6 0,0-9-2 16,0-4-23-16,0-6-6 15,0-2-10-15,0-6 0 16,-3-5-18-1,3-5-34-15,0-1 27 16</inkml:trace>
  <inkml:trace contextRef="#ctx0" brushRef="#br0" timeOffset="127">7888 7464 140 0,'0'0'52'0,"2"18"-28"0,-2-5-13 16,3-5 18-16,-3 3-6 15,0 2 1-15,0 0-9 0,0 3-2 16,0 0-7-16,0 0-4 0,3 8-23 16,0-11-11-1,0-2-55 1</inkml:trace>
  <inkml:trace contextRef="#ctx0" brushRef="#br0" timeOffset="128">7899 7273 236 0,'-3'-8'88'0,"6"8"-48"0,-3 0-49 0,0 0 14 16,0 0-7-16,6 3-2 0,0 0-33 15,3 2-15 1,3 3-35-16,3 5-13 15</inkml:trace>
  <inkml:trace contextRef="#ctx0" brushRef="#br0" timeOffset="129">8209 7440 168 0,'-9'-11'66'0,"3"11"-36"0,0-2-20 15,0 7 20-15,0-5-5 16,-3 0 3-16,-6 0-14 16,-2 0-5-16,-1 8-6 0,0 8-5 0,0 2-1 15,3-2-1-15,3 5 0 16,3 0 3-16,3 1 0 16,3 4 1-16,6 1 0 15,0-6 0-15,9-5 0 16,6-3 0-16,-3-5 0 15,3-6 0-15,-3-10 0 0,0-2-3 16,-1-3 2-16,-2-6-1 16,0-2 0-16,-3-8-5 15,-3-6 0-15,-3-2-6 16,0-2 1-16,-3 2 4 16,-3 0 2-16,0 0 6 15,0 5 2 1,0 3 11-16,0 5 3 15,3 5 1-15,-3 6 0 16,3 5-9-16,0 8-5 16,3 8-2-16,0 8 1 15,3 8-1-15,0 8-1 0,0 13 7 16,0 0 3 0,0 0-3-16,3-3-2 0,0 0-2 0,6-7 0 15,-3-1-20-15,8-7-6 16,-2-6-65-1,3-13-52 1,0-11 51-16</inkml:trace>
  <inkml:trace contextRef="#ctx0" brushRef="#br0" timeOffset="130">8697 7440 156 0,'-18'-13'60'15,"12"13"-32"-15,-6 0-24 0,9 0 13 0,-3 5 5 16,1 8 4-16,-4-2-10 15,3-1-4-15,-3 6-7 16,3 3-2-16,0 5 1 0,3-1 0 0,0 1 0 16,3 0 2-16,3 0 3 15,0-6-2-15,3-2 1 16,0-5-3-16,3-9 0 16,0-2-8-16,0-8-2 31,-1-5-7-31,1 0-3 0,-3-3 6 15,-3-2 5-15,0-4 3 16,-3-4 3-16,0 5 1 16,0 0 1-16,0 10 11 15,0 3 7-15,0 3-11 16,0 10-6-16,0 3-8 16,3 8-3-16,-3 2 7 0,3 1 4 15,0 0-5-15,3-1-1 16,6 6-29-1,0-11-12-15,6-2-37 16,3-11-38-16,-1-3 35 16</inkml:trace>
  <inkml:trace contextRef="#ctx0" brushRef="#br0" timeOffset="131">8903 7482 208 0,'-12'-24'77'0,"6"22"-42"0,-6-11-19 0,6 10 24 15,-3 8-17-15,0 8-4 16,0 1-12-16,0 2-3 16,-3-1-2-16,0 7-4 0,3-1 1 0,3 5 1 15,6 3 0-15,3-5 0 16,3-5 0-16,3-4 0 16,3-4 2-16,3-3-1 15,0-11-1-15,0-7 1 16,0-3-1-16,0-3 0 15,-4-3 0-15,-2-2 0 0,-3-16 0 16,-3 3-5-16,0-6 1 16,-3 0 0-16,-3 3-1 0,0-8 4 15,-3 5 0-15,0 6 1 16,0 5 2-16,1 5 1 16,-1 6 3-16,3 4-3 31,0 12-2-31,3 15 0 15,0 3 1-15,3 8 1 16,0 7-1-16,0 9-2 16,0 5 5-16,2-3 1 15,1-5-2-15,3-2-1 16,0-9-12-16,0-5-4 16,3-2-45-16,0-6-19 0,9 0-24 15</inkml:trace>
  <inkml:trace contextRef="#ctx0" brushRef="#br0" timeOffset="132">9129 7437 212 0,'-6'-16'82'0,"3"14"-44"0,-3 2-31 0,3 0 20 0,-3 2-3 15,0 6 1-15,-3 3-10 16,0 5-4-16,-6 0-6 15,0 2 1-15,-3 6 0 0,10 0-5 16,-4 2-2-16,9 3 0 16,3-5 0-16,9-5 3 0,-3-3 1 15,5-3 5 1,1-5-4-16,0-8-2 16,0-6 1-16,0-4 2 15,-3-3-4-15,3-9-1 16,-3-1-2-16,-3-9-2 15,-3-5-6-15,-3-3-4 0,0 0-6 32,-3 1 0-32,0-6 4 15,-3 2 5-15,0 4 8 16,0 7 4-16,0 6 9 16,0 7 6-16,3 3-2 15,0 6 0-15,0 7-11 16,3 8-1-16,0 11 0 0,6 5 3 15,0 8 2-15,0 8 3 16,0 3-5-16,3 2-1 0,0-2 0 16,0 0 0-16,0-6-5 15,0-2-1-15,2-11-30 16,1-5-12-16,0-3-147 16,9-7 71-1</inkml:trace>
  <inkml:trace contextRef="#ctx0" brushRef="#br0" timeOffset="133">9298 7398 208 0,'-3'2'77'0,"6"6"-42"0,0 5-32 15,0 3 17-15,0 3 5 16,3-1 5-16,0 3-5 15,0-2-1-15,0-1-13 16,-3-2-9-16,0 0-2 0,0-3 2 16,-3-2 3-16,0-6 4 0,0 1 2 15,0-6-1-15,0 0-1 0,0-3-1 16,-3-5 2-16,3-3-7 16,0-4-2-16,0-4-3 15,3-2 0-15,0 0 4 16,3 5 1-16,0 0-4 31,3 3 1-31,0 2-2 0,3 1-2 16,3 4-19-16,5 4-8 15,-2 2-48-15,0 0-19 16,0 8-9 0</inkml:trace>
  <inkml:trace contextRef="#ctx0" brushRef="#br0" timeOffset="134">9548 7490 228 0,'-9'5'85'0,"9"-5"-46"0,0 6-41 16,3-4 14-16</inkml:trace>
  <inkml:trace contextRef="#ctx0" brushRef="#br0" timeOffset="135">9548 7511 401 0,'9'6'28'0,"0"-4"-13"16,3 1-4-16,0-3-4 0,-3 0-3 0,9-5-1 15,0-9 3-15,-3 9-3 16,-3-8-2-1,-4 0-3 1,-2-1 1-16,-6 4-1 16,-3-1-2-16,-5 3-2 0,-4 0 1 15,0 0 1 1,-3 3 2-16,0 5-1 0,-3 3 1 16,3 2 2-16,-9 6 0 15,4 7-3-15,-1 1 2 16,3 2 5-16,3-3 5 15,9 6-3-15,3-3-1 16,9 3 0-16,0 0-1 16,3 0-2-16,3-6-2 0,3-2-8 15,0-3-5-15,-1-2-29 16,1-6-12-16,6-5-60 16</inkml:trace>
  <inkml:trace contextRef="#ctx0" brushRef="#br0" timeOffset="136">9819 7408 160 0,'0'-8'63'0,"0"6"-34"0,0-4-10 15,0 6 23 1,-3-2-1-16,0-1 0 16,-3 3-5-16,-3 0-2 0,-2 3-19 15,-1-1-7-15,0 4-1 16,0-4-6-16,3 3-1 16,3 1-2-16,3 4 0 0,3 1-3 15,3 5 1 1,3 0 0-16,3 2-1 0,3 1 4 15,0-3 0-15,-3 2 1 16,-3-2 2-16,-3-3 5 16,-3 3 6-16,-3 3-1 15,-3-1 1-15,-3-7-5 0,0-3-3 16,0-8-7-16,0 0-1 16,3-3-30-16,0 0-11 15,3-5-32-15,3 1-15 16</inkml:trace>
  <inkml:trace contextRef="#ctx0" brushRef="#br0" timeOffset="137">9959 7374 260 0,'-3'-8'96'0,"3"5"-52"0,-3 1-40 16,3 2 38-16,-9 0-5 15,-3 0-12-15,0 2-5 16,4 3-12-16,-1 1-7 0,3 2-4 16,3 2 2-16,3 14 2 15,6-3-2-15,0 6-2 0,3-3 2 16,-4 2 0-16,1-5 3 16,-9 6 3-1,-5 4 0-15,-1-7 0 16,-3-5 1-16,-3-6-25 0,0-3-10 31,-3-4-64-31,-3 7-28 0,-6-10 10 16</inkml:trace>
  <inkml:trace contextRef="#ctx0" brushRef="#br0" timeOffset="138">11834 8900 92 0,'9'-8'35'0,"-3"3"-27"0,0 3 20 0,-3-1 7 15,0 0 9-15,0-2 6 16,0 5-8-16,-3-3-2 16,-6 1-12-16,-3 2-5 15,-6 0-5-15,1 5 1 16,-1 0-10-16,0 3-5 15,3 0-3-15,3-3 1 16,6 6-3-16,6-3-2 16,9 2-3-16,6 1 1 15,5 2 3-15,1-2 3 0,3 2 0 16,-3 3-1-16,-3 3 1 16,-6-1 1-16,-9 6 5 15,-6-3 6-15,-6 0 4 16,-6-2 4-16,-9-6-5 15,-3-5-1-15,-6-3-7 16,1-5 0-16,-1-5-14 16,3-3-3-16,6-5-20 15,9 5-7-15,9-3-21 16,12-2-6-16,9 0-31 16</inkml:trace>
  <inkml:trace contextRef="#ctx0" brushRef="#br0" timeOffset="139">12189 8924 192 0,'0'0'74'0,"0"-5"-58"0,0 10 14 0,-3-2 1 16,0-3-10-16,-6 2 1 16,-6 1 0-16,-3 2 1 0,-6 3-12 15,0 6-7-15,1 7-2 16,2-3-2-16,6 9 0 0,6 4-3 15,9-4 2-15,9 5-12 16,9-8-7-16,6-3-7 16,8-5-3-16,4-3-37 15,6-8-54 1,-4-8 27-16</inkml:trace>
  <inkml:trace contextRef="#ctx0" brushRef="#br0" timeOffset="140">12468 9012 168 0,'-6'-8'66'0,"4"2"-52"0,-1 4 17 0,3-1 2 16,-3-5 1-16,-3 5 5 15,0-2-7-15,-3 0 1 16,-6 5-19-16,0-3-8 0,0 6-4 16,0 2-2-16,-3 3 0 15,3 11-3-15,1 2 2 16,5 5-1-16,3 3 0 0,6-2 2 16,6-6 0-16,3 3-3 15,2-11 2-15,4-5-4 16,3-8-1-16,0-5-6 15,-3-9 0-15,0 1 4 16,-3-5 4-16,-6-1 5 16,-3-2 2-16,-3 8 3 15,0-1 3-15,0 1 7 16,-3 8 2-16,0 2-12 16,0 6-3-16,3 2-4 15,3 8-1-15,0 1 2 16,3-1 2-16,3 0-10 15,2-2-2-15,1-3-26 16,3 0-9-16,-3-8-12 16,0 0-5-16,0-3-24 15</inkml:trace>
  <inkml:trace contextRef="#ctx0" brushRef="#br0" timeOffset="141">12593 9017 192 0,'-3'0'71'0,"3"0"-55"0,3 13 2 0,0-5-3 15,0 3-2-15,0 2 3 16,0 0-5-16,0 0-1 16,0 0-6-16,-3-5 6 0,0 3 3 15,0-8 2-15,0-3 4 0,0 0-5 16,0-8 0-16,0-3-8 16,3-5-2-16,3-2-7 15,3-1-2 1,3-2-1-16,3 8 2 15,0 2 4-15,0 3 4 16,3 6-3-16,-1 4-1 16,-2 9 4-16,0 5 5 0,-3 2-5 15,0 3-2-15,0-2-1 16,-3-1 1-16,0-4-45 16,0-1-21-16</inkml:trace>
  <inkml:trace contextRef="#ctx0" brushRef="#br0" timeOffset="142">13135 8726 88 0,'18'-16'35'0,"-9"8"-27"0,3-5 16 0,-6 7 4 16,0 1 7-16,0-3 5 15,-6 0-4-15,-3-2 1 16,-3 4-21-16,-6-2 11 0,-3 1 5 16,-3 1 1-16,-6 1 1 15,1 10-17-15,-1 3-5 16,-3 11-6-16,3 12-1 16,3 9-3-16,6 0-2 15,3-1 3-15,10 4 0 16,2-1-1-16,5 0-2 15,4 1 1-15,0-3-1 16,3-9-11-16,-3-4-3 0,0-9-26 16,-3-5-12-16,-3-7-38 15,0-9-51 1,-6-5 39-16</inkml:trace>
  <inkml:trace contextRef="#ctx0" brushRef="#br0" timeOffset="143">12843 8908 292 0,'-11'-8'110'0,"14"8"-86"0,-3 0 0 16,3-2-4-16,5-1-3 15,4 0 4-15,9-2-5 0,9 5-1 16,6-2-9 0,-1-1-4-16,4 0 1 0,0 3-20 0,-1-5-8 15,1 5-58-15,3 0-26 16,0-5-7-1</inkml:trace>
  <inkml:trace contextRef="#ctx0" brushRef="#br0" timeOffset="144">13608 8522 248 0,'-17'-13'93'0,"5"21"-72"0,-9-3 5 0,9 0-1 16,-6 6-5-16,-6 10 3 15,-5 13 0-15,-4 22 1 16,3 0-13-16,9 2-7 0,9 0 0 16,12 13-5-16,12 4 0 15,12-7-8-15,12-7-2 16,8-3-32-16,10-5-11 15,5-8-72-15</inkml:trace>
  <inkml:trace contextRef="#ctx0" brushRef="#br0" timeOffset="145">13689 8604 116 0,'0'-3'44'0,"0"3"-35"0,0-2 18 16,0 2 7-16,0 0-3 16,0 5-1-16,0-2-8 15,0 7-3-15,0-2-11 16,0 3 1-16,0 2 4 0,3 0-7 16,0 0-3-16,-3 1-5 15,3-4-1-15,0-4-7 16,-3 4-4-16,3-7-45 15,3-3-59-15,0-3 25 16</inkml:trace>
  <inkml:trace contextRef="#ctx0" brushRef="#br0" timeOffset="146">13778 8575 180 0,'-3'-3'68'0,"3"3"-52"0,0 3-8 0,0 2-4 15,0 3 9-15,0-3 8 16,0 9-4-16,0-1-2 16,0 0-8-16,0 3-5 0,3-3-1 15,0 0-30-15,3-2-13 16,3 0-47-16</inkml:trace>
  <inkml:trace contextRef="#ctx0" brushRef="#br0" timeOffset="147">14004 8665 124 0,'-3'0'49'0,"0"0"-38"0,3 0 6 0,0 0 1 16,-3 0 7-16,-3 0 5 0,3 5-8 15,1-2-2-15,-4 2-12 16,0 0 1-16,0 3 2 0,0 3-4 16,0 0-2-16,0 2 0 15,0-3 1-15,3 4-5 16,3-4-1-16,3 1 0 16,3-6 0-16,0 6 0 15,3-9 2-15,3 4-1 16,-1-12-1-16,4 6 1 15,-6-8 1-15,-3 0-3 0,0-2-2 16,-6-3 4 0,-3 5 3-16,-3-3 3 0,0-2 1 15,-3 8 2-15,-3-3 1 16,7 2-1-16,-1-2-1 16,3 6-10-16,6-1-4 15,3 0 3-15,8 3 0 16,1 0-1-16,3 3 2 15,0 2 1-15,0 3 2 16,0 3-1-16,-3 2-1 16,-6 6 3-16,-9 2 0 15,-3 3 5-15,-3 2 3 16,-3 3-4-16,-3-2-2 0,0-4-5 16,0-1 0-16,0-4-7 15,3-5-3-15,0 1-21 16,3-1-7-16,6-5-21 15,3-3-7-15,3 0-18 16</inkml:trace>
  <inkml:trace contextRef="#ctx0" brushRef="#br0" timeOffset="148">14153 8996 164 0,'-3'8'63'0,"0"0"-49"0,6 2 3 0,0-2-1 16,0 0 3-1,3-3 5-15,3 6-6 16,0-9-3-16,3 4-8 0,0-6-3 16,0-6 2-16,0 4-3 0,-3-9 0 15,-4 6 1 1,-2-8 2-16,-3 5-1 0,-6-3 2 16,-2-2-2-16,-1 0 0 15,-3 2-6-15,0 1-1 16,0-4-13-16,0 9-2 15,0 2-25-15,6 3-10 16,6 0-33 0,3 8-18-16,6 3 51 0</inkml:trace>
  <inkml:trace contextRef="#ctx0" brushRef="#br0" timeOffset="149">14513 8847 128 0,'-12'-2'49'0,"6"2"-38"0,-2 0 23 15,2 2 8-15,0-2-9 16,-6 6-4-16,0-1-15 15,0 6-6-15,0 2-5 0,0 0-3 0,0 3 1 16,3 2-1-16,3-2 0 16,3 6-3-16,6-7 0 15,3-1 2-15,6-4 0 16,3-4 1-16,0-1 0 16,3-5 0-16,-3-5 0 15,0-3-3 1,-4-3 0-16,-2-2 2 15,0-8 0-15,-6-6-2 0,0-5 2 16,-3 3-6-16,-3-8 0 16,-3 3 1-16,0-3 3 15,0 10 6-15,0 4 6 16,1 1 1-16,2 9 4 16,0 8-7-16,0 2-2 0,3 8 3 15,3 9 5-15,3 10-3 16,2 5 2-16,4 5-7 15,0 0-3-15,0 1 1 16,3-6 2-16,0-3-18 16,-3 1-5-16,0-9-65 15,3 4-56 1,-3-9 46-16</inkml:trace>
  <inkml:trace contextRef="#ctx0" brushRef="#br0" timeOffset="150">14704 8527 160 0,'0'-2'60'0,"0"2"-47"0,0 2 10 0,0 4 1 0,0-1 1 16,0 5 4-1,0 1-13-15,-3-3-4 16,3 5-8-16,0 0-3 0,0 1 2 15,0-6-26-15,3-3-12 16,0 3-46-16,3-5-34 16,3-3 47-16</inkml:trace>
  <inkml:trace contextRef="#ctx0" brushRef="#br0" timeOffset="151">14748 8522 180 0,'-5'-3'68'0,"8"9"-52"0,-1-4-8 15,-2 4-4-15,3-1-6 16,0 3 0-16,0 0 0 16,0 0 0-16,0-3-36 0,0 6-16 15,3-1-9-15,3 1-1 16</inkml:trace>
  <inkml:trace contextRef="#ctx0" brushRef="#br0" timeOffset="152">14808 8964 228 0,'3'5'85'0,"3"6"-66"0,-3 7 12 0,0-4 1 0,-3 9-4 16,0 4 3-16,-3-1-15 15,-3 1-4-15,-3-1-8 16,-3-5-27-16,-6-5-12 0,3-5-92 15</inkml:trace>
  <inkml:trace contextRef="#ctx0" brushRef="#br0" timeOffset="153">15493 8982 116 0,'6'0'46'0,"-3"0"-35"0,0 0 9 16,-3 0 5-16,0 0-1 0,5 3 3 15,-2-3-2 1,0 5 2-16,-3-5-15 15,0 0 4-15,0 0 4 0,0 0 2 16,0 0 4-16,0 0-3 0,0 3 0 16,-3 0-3-16,0-1-1 15,-2-2-4 1,-1 0-1-16,-3 0-4 0,-3 0-1 16,0 0-1-16,-3-2 2 15,0-1-5-15,0-5-1 16,-3 5-2-16,0-2 1 15,1-3-2-15,-1-2-1 16,0-4 1-16,0 1 1 16,0 0-1-16,-3 0-1 0,3-6 1 15,1 3-1 1,-1-8 0-16,3-2 2 0,0 2-6 16,3-5 1-16,6-3 1 15,0 1 1-15,3-1-4 16,3 3-1-1,3 2 0-15,3 3 2 0,0 3-3 16,0 3 0 0,3 5 1-16,0 5 2 0,0 2-3 15,0 4 2-15,-3 2 1 16,0 2 2-16,-3 4-1 16,0 2-1-16,-3 5-2 15,-3 8 1-15,-3-3 5 16,-3 9 2-16,0 5-3 0,-3 5-1 15,3-3 1-15,-3 1 0 16,3 2 1-16,0-3 0 16,3-2-3-16,0-1 2 15,3-4 1-15,0-1 2 16,3 1-3-16,0-3-2 16,3-8 4-16,3-3 1 15,3-3-3-15,0-4 1 16,0-4 2-16,3-2 1 15,0-2-4-15,0-4-1 16,0 1-2-16,3-3 3 16,-1-2-7-16,1 4 1 15,0-4 1-15,0-1 1 16,0 3-2-16,-3-2 2 16,0-1-2-16,0-5 0 0,-3 5 4 15,0-4 1-15,-3 7 2 16,-1-3 0-16,-2 1 0 15,0-1 2-15,0 6-3 16,0-3 0-16,-3 0-1 16,0 2 0-16,-3 1 4 15,0 3 3-15,0 2 2 16,-2 2 3-16,-4 3-3 16,0 3 1-16,-3-2-5 15,0 4 0-15,0-2-1 16,0 0 1-16,0-3-4 0,3 1-2 15,3-4-27-15,3-2-10 16,3 0-29-16,3-2-11 16,6-4-10-1</inkml:trace>
  <inkml:trace contextRef="#ctx0" brushRef="#br0" timeOffset="154">15156 9247 64 0,'-9'0'24'0,"6"3"-18"0,-6-3 26 0,6 0 12 16,0 0 1 0,1 2 3-16,-4-2-7 0,3 0-1 15,0 0-22-15,3 0 3 0,0 0 0 16,6 0-5-16,5 0 1 16,7-5 1-16,6-3 3 15,9-5-5-15,6 5 1 16,2-3-10-16,1 3-4 15,0 3 0-15,-7 2 0 16,-2 1-1-16,-3 2 1 16,-6 0-40-16,-4 2-14 15,1-2-85 1</inkml:trace>
  <inkml:trace contextRef="#ctx0" brushRef="#br0" timeOffset="155">15635 8784 168 0,'-2'-3'66'0,"4"6"-52"0,1 8 3 0,0-4 0 0,3 7 6 15,3 10 6 1,0-3-7-16,3 5-2 0,0 1-12 16,0-4-1-16,0-1 3 15,-3-4-6-15,0-5 0 0,0-5 7 16,-3 3 2-16,0-8 2 16,-3-3 1-16,0-6-6 15,0-4-2-15,-1-6-4 16,1-5-3-16,0-6-3 15,3 6-1-15,-3 2 2 16,3 1 2-16,0 5-2 16,0-1-2-16,3 7-18 0,0-1-9 15,3-3-22-15,0 6-9 16,3 2-17 0,0 0-30-16,0 1 34 15</inkml:trace>
  <inkml:trace contextRef="#ctx0" brushRef="#br0" timeOffset="156">15954 8808 204 0,'-12'2'77'0,"6"-2"-60"0,-9 3 10 0,12 0 1 15,-6 2-10-15,0 3-3 16,-2 3-11-16,-1 4-2 16,0 4-2-16,3 2 0 0,3-2 2 15,3-1-6-15,6 6 1 0,3-8 3 16,3-6 4-16,3-2-6 15,2-5 0-15,-2-6-2 16,3-2-1-16,-3-8 1 16,0 0 3-16,-3-1 2 15,-3-2 2-15,0 1 1 16,-3 9 0-16,0-2 4 16,-3 8 5-1,3 11-7-15,0 5-3 16,0 2 0-16,3 4-2 15,0-4-1-15,0-5-6 16,3 6-4-16,0-11-10 16,-1 2-5-16,1-4-41 15,0-6-57 1,3-3 27-16</inkml:trace>
  <inkml:trace contextRef="#ctx0" brushRef="#br0" timeOffset="157">16124 8580 212 0,'-9'6'79'0,"9"7"-61"0,3 21-1 0,-3-15-5 16,0 15 5-16,0 8 6 15,0 3-3-15,0 3-2 16,0-3-10-16,3-3-5 0,0-5-2 0,3-2-30 15,0-9-13-15,0-7-66 16</inkml:trace>
  <inkml:trace contextRef="#ctx0" brushRef="#br0" timeOffset="158">16284 8406 252 0,'9'15'93'0,"6"17"-72"0,6 19-6 0,-12-22-8 15,6 13-1-15,-3 14 4 16,-3 4 8-16,-6 4 3 16,-6-3-10-16,-6-6-7 0,-3-2-2 15,-9 0 0-15,0-13 3 16,-3-3-22-16,-2-8-10 16,-1-8-16-16,3-2-6 15,3-6-28 1,0-3-38-16,9-4 35 15</inkml:trace>
  <inkml:trace contextRef="#ctx0" brushRef="#br0" timeOffset="159">16520 8787 264 0,'-12'-6'99'0,"9"6"-77"0,0 3-7 16,0 0-7-16,0-1-22 15,0 4-5-15,3-1-21 16,-3-3-10-16,3 9-42 16,0 2-16-16</inkml:trace>
  <inkml:trace contextRef="#ctx0" brushRef="#br0" timeOffset="160">16478 9120 304 0,'-9'21'115'0,"9"0"-89"0,-6 11-8 0,3-19-9 16,-6 6-7-16,-3 7 1 15,-6-2-12-15,-3 3-4 16</inkml:trace>
  <inkml:trace contextRef="#ctx0" brushRef="#br0" timeOffset="161">2009 8832 288 0,'-6'8'110'0,"6"-8"-86"0,-6 0 20 0,6 2 2 15,-3 1-15-15,3-1-4 16,-3-2-6-16,3 6-2 0,-3-6-10 15,3 0 1-15,0 2 3 0,0 4-1 16,-3 2 1-16,3 5-5 16,-3 3 0-16,0 0-5 15,-3 7 0 1,0 9-1-16,-3 3 1 16,0 4 0-16,-3 12 1 15,3 4-2-15,-5 3-2 16,-1 8 1-16,-3-2 1 15,3-6-1-15,0 6-1 16,3-11 1-16,0-6-1 16,3-7 0-16,-3 5 0 15,6-5-5-15,-2-9 1 16,-1 1-9-16,3-5-4 16,0-6-13-16,0-8-4 0,0 0-39 15,6-21-16 1,0-10 47-16</inkml:trace>
  <inkml:trace contextRef="#ctx0" brushRef="#br0" timeOffset="162">1991 8829 312 0,'-3'0'118'0,"3"3"-92"0,-3-1 4 16,3-2-5-16,0 0-15 0,0 0-1 15,0 0-3-15,3 6 1 16,0-1-4-16,3-3 5 0,0 12 2 16,3 4-3-16,3 1 1 15,0 2-3-15,2 16 2 16,4 3-4-16,3 5 0 15,3 5-3-15,3 0-1 16,3 11 1 0,5-3 0-16,-2 0 0 0,0-2 2 15,-1 0-1-15,1 2-1 0,-3-5 7 16,0-8 3-16,-3 0-3 16,-4 0-2-16,-2-11 2 0,-3-2 0 15,-3-6-8-15,-3 1-4 16,-3-9-17-16,-3-5-9 15,-3 1-34-15,-3-1-14 16,-3-5 42-16,-3-8 19 16</inkml:trace>
  <inkml:trace contextRef="#ctx0" brushRef="#br0" timeOffset="163">1884 9385 232 0,'-6'0'88'0,"6"2"-69"0,-3 1 26 16,3-3 8-16,-3 0-12 16,3 0-1-1,0 0-12-15,0 0-3 16,3 0-14-16,3-5 2 0,3-3 3 0,3 5-2 0,5-2 0 16,7-1-4-16,6-2-1 15,9 1-12-15,5 1-3 16,4 1-41-16,3 0-19 15,2 2-41-15,-8 3-16 16,0-5 66-16,-7-1 30 16</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0:47:03.364"/>
    </inkml:context>
    <inkml:brush xml:id="br0">
      <inkml:brushProperty name="width" value="0.05292" units="cm"/>
      <inkml:brushProperty name="height" value="0.05292" units="cm"/>
      <inkml:brushProperty name="color" value="#FF0000"/>
    </inkml:brush>
  </inkml:definitions>
  <inkml:trace contextRef="#ctx0" brushRef="#br0">485 5358 112 0,'0'-3'44'0,"0"1"-24"0,0 2-10 16,0 0 12-16,0 0 1 16,3-3 3-16,0 0 3 15,-3 1 5 1,0-1-19-16,-3 1 9 0,-3-4 4 15,-3 4-4-15,-2-1-2 16,-1 3-1-16,-12 0 1 16,3 3-6-16,-3 2 1 15,3 5-10-15,1 9-4 16,-1 2-2-16,3 14-1 16,3 4 0-16,6 9 2 0,3 2-3 15,3 3 0 1,3 3 1-16,3-6 0 15,3-2-3-15,0-1 2 0,0-7-10 16,0-3-5-16,-3-8-14 16,0-5-6-16,-3-6-17 15,-3-4-4-15,0-7-44 0</inkml:trace>
  <inkml:trace contextRef="#ctx0" brushRef="#br0" timeOffset="1">42 5744 216 0,'-15'-8'82'0,"15"6"-44"0,0 2-22 0,0 0 24 15,3-3-3-15,3 0 2 16,3-2-10-16,6 3-3 16,9-4-15-16,8 1-2 0,1-3-2 15,3 3-6-15,-1-1 0 16,7 6-17-16,-6 0-6 15,0 0-38-15,-4 0-14 0,-2 0-49 16</inkml:trace>
  <inkml:trace contextRef="#ctx0" brushRef="#br0" timeOffset="2">468 5736 176 0,'-6'14'66'0,"9"2"-36"0,2 7-18 16,-2-9 21-16,0 4-2 16,3 1 2-16,0 4-12 0,3 4-3 15,-6-6-10 1,3-2-1-16,0-4 0 0,0-4-1 15,-3-3-1-15,0 0 5 16,-3-13 6 0,0-9-6-16,0 1-1 15,-3-3-1-15,0-5-2 0,3 0-1 0,3 0-1 16,0 0 2-16,3 2-1 16,3 3 0-16,0 3-1 15,3 2 0-15,3 3-2 0,5 3-2 16,1 3-6-16,-3 2-1 15,0 0-15-15,0 2-5 32,0 1-17-32,0 2-7 0,-3 0-2 15,-4 1 2-15,1 2 24 16,-3 0 11-16,-3-3 19 16,0 8 11-16,-3-2 10 15,0-1 6-15,0 1-3 16,3-1 1-16,0-2-7 15,6-2 8-15,3-6-5 16,0-3-11-16,0 0-3 16,-4-2-6-16,1-3-1 15,0-2-1-15,-3-4-2 16,-3 6 3-16,-3-2 2 16,-3 2-4-16,-3 0-3 15,-6 3 3 1,0 2 1-16,-6 3 2 15,-2 3 2-15,2 2 1 16,0 3 1-16,0 5-4 16,3 0-3-16,3 1 0 0,3 4 1 15,6 3-1-15,6-2-1 16,0 2 1-16,6-3-1 16,6-4-5-16,0-1-1 15,0 0-17-15,-1-8-8 0,4 3-25 31,0-8-12-31,-3-2-41 16</inkml:trace>
  <inkml:trace contextRef="#ctx0" brushRef="#br0" timeOffset="3">1036 5848 228 0,'0'0'85'0,"3"0"-46"0,3 0-39 0,3 2 18 15,0 1 3-15,3-1 7 16,0 1-4-16,3 0-2 15,-1-3-12-15,1 0-4 0,0-3 0 32,3-2-3-32,-6 0 0 0,0-1 1 15,0-2 0-15,-6 0-2 16,-3 0 1-16,-3-2-9 16,-3 7-1-16,-3-2 2 15,-6 0 0-15,-3 2 5 0,-3 3 2 16,-6 5 4-16,0 3 3 15,4 3 0-15,-1 2 0 0,6 3-5 16,3-3-3 0,3 11 2-16,6 0 2 0,6-3-2 15,9 0 0-15,12-5-1 16,3 0-2-16,2-6-17 16,7 1-9-16,3-8-30 15,2-3-15 1,-2 0-48-1</inkml:trace>
  <inkml:trace contextRef="#ctx0" brushRef="#br0" timeOffset="4">1691 5784 176 0,'-12'-5'68'0,"9"2"-36"0,-6 0-20 0,6 3 19 16,-3 0-3-16,-3 3 1 15,0 2-16-15,0 3-6 0,0 3-4 16,0 5-3-16,-2 0 1 0,5 7-1 16,0 4 2-16,3-3-3 15,3 0-2-15,3-6 2 0,3 1 2 16,3-6 0-16,-1-3-1 16,4-4 3-16,0-1 2 31,0-5-2-31,0-5 0 0,-3-6-3 15,0-5-1-15,-3 0-4 16,0 0 1-16,-3-2 6 16,0-1 6-16,0 1-2 15,-3 2 2-15,0 3 4 16,0 2 4-16,-3 3-2 16,0 8 0-16,3 8-8 0,0 0-4 15,0 3-1-15,3 5 1 16,3 5-1-16,-3 0-1 15,6-3-6 1,3-2-4-16,-1 0-25 16,1-3-12-16,3-5-29 15,0-2-12-15,3-4 0 16</inkml:trace>
  <inkml:trace contextRef="#ctx0" brushRef="#br0" timeOffset="5">1941 5805 212 0,'-9'-16'82'0,"3"11"-44"0,-3-3-29 0,6 5 19 0,-3 1 3 15,-3 2 6-15,0 2-14 16,-3 4-3-16,0 2-12 16,1 5-5-16,2 3-2 0,3 0-4 15,0 7 2-15,3 4-1 16,3-3 0-16,3-6 2 15,3-2 2-15,3-3-1 0,0-2-1 16,2-3-4-16,1-3 0 16,0-5-3-16,-3-8 2 15,0-5 3-15,0 0 3 16,-3 0 0-16,0-1-1 16,-3 1 3-16,-3 0 0 15,0 0-1 1,0 2 1-16,0 0 0 15,0 4 3-15,0 1-1 16,0 6 2-16,0 8-6 16,0 3-3-16,3 7 3 15,0 9 1-15,3 4 4 16,-3 1 3-16,0 3 2 0,-3 2 3 16,0-3-1-16,-3-7 0 0,-6-1-7 15,-3 0-2-15,-3-4 0 16,-3-4 0-16,-3-5-5 15,4-2 1 1,-4-6-11-16,0-5-3 16,0-2-15-16,0-6-7 15,6 2-16-15,3-4-5 16,6-6-22 0,9-5-50-16,9 0 28 15</inkml:trace>
  <inkml:trace contextRef="#ctx0" brushRef="#br0" timeOffset="6">2242 5808 204 0,'-3'-3'77'0,"-3"1"-42"0,-6-1-23 16,9 3 43-16,-12 3-7 15,0 2-9-15,-3 0-6 16,-3 3-19-16,3 3-7 0,1 5-2 15,-1 2-6-15,6 6 1 0,0 0-2 16,6 2 0-16,3-2 2 16,3 0 0-16,6-8-3 15,3 2 2-15,0-10-4 16,3 3 1-16,0-9-3 16,-1-4 0-16,1-4-1 31,3-4 2-31,-3-6 4 0,0-5 1 15,-3 0 1-15,-3-1 2 16,3 1-3-16,-6 3 0 16,-3 2 7-16,0 3 6 0,0 2 0 15,0 11 3 1,6 3-4-16,3 5-1 16,0 5 0-16,0 3-3 15,0 5 1-15,-1-3-5 0,4-2 0 16,0 0-12-16,0-3-4 31,3-2-16-31,-3-3-7 16,3-3-24-16,0-2-12 0,-3-3-46 15</inkml:trace>
  <inkml:trace contextRef="#ctx0" brushRef="#br0" timeOffset="7">2414 5845 296 0,'-3'-3'110'0,"3"3"-60"0,0 0-52 16,0 0 20-16,3 6 2 16,0 1 5-16,0 4-2 0,0 5 0 15,0 8-12-15,-3 0-4 0,6-3-1 16,-3 0-5-16,3-3-3 16,-3-4-21-16,0-1-10 15,0 0-30-15,6-8-102 16</inkml:trace>
  <inkml:trace contextRef="#ctx0" brushRef="#br0" timeOffset="8">2545 5855 244 0,'-3'3'93'0,"3"5"-50"0,6 3-46 0,-3-6 16 0,-3 6 6 15,0 10 7-15,0-5-4 16,0-1-1-16,-3-1-12 16,3-4-5-16,0-2-1 0,0-3-4 15,0 1-2-15,3-9-3 16,0 3 1-16,3-8 1 16,3-8 2-16,0 0-4 0,0-2 2 15,6-3-3-15,0 8 2 16,-1-1 5-16,4 1 4 15,0 5 10 1,0 8 5-16,0 5 2 16,0 3-1-16,-3 8-2 15,0 3-1-15,-4 7-9 16,-2-5-3-16,-3-2-5 0,0-3-1 16,-3 0-23-16,-3-6-10 15,0-2-31-15,-3-3-11 16,0-5-48-1</inkml:trace>
  <inkml:trace contextRef="#ctx0" brushRef="#br0" timeOffset="9">2399 5625 320 0,'-6'0'121'0,"12"-2"-66"0,0-1-71 0,0 3 15 16,3 0-52-16,9 0-20 16,3-3-44-16,-3-2-17 15</inkml:trace>
  <inkml:trace contextRef="#ctx0" brushRef="#br0" timeOffset="10">6864 6837 156 0,'-9'-37'60'0,"9"37"-32"0,-3-5-6 0,3 5 20 16,0-3-5-16,3 3-2 15,3 0-11-15,3 0-4 16,6 5-12-16,3 11 6 0,12 8 5 16,2 10-1-16,1 6 1 15,0 2-8-15,0 1-4 0,-1 2-4 16,1-8-3-16,-6-3 3 15,-3-7 0-15,-4 4-4 16,-2-9 1-16,-3-1-22 16,0-16-10-16,-3 3-17 15,0-8-7-15,3-8-23 16,-3-5-47-16,3-6 32 0</inkml:trace>
  <inkml:trace contextRef="#ctx0" brushRef="#br0" timeOffset="11">7584 6869 216 0,'3'-13'82'0,"3"15"-44"0,0-2-36 0,-6 0 19 16,3 0 7-16,0 11 6 16,-3 2-2-16,-6 3 1 15,-3 5-19-15,-2 3-4 0,-13 2-2 16,-3 1-4-16,-6-1-1 15,0 1-8-15,1 2-2 16,2-5-23-16,3-6-10 0,3 1-30 16,3-1-11-16,1-5-21 15</inkml:trace>
  <inkml:trace contextRef="#ctx0" brushRef="#br0" timeOffset="12">7260 7192 236 0,'-6'0'88'0,"6"10"-48"0,0 6-25 16,0-3 26-16,0 14-4 15,0 10 2-15,0 10-15 0,0 12-4 16,0 7-12-16,0 3-1 0,3-9 0 15,0-1-6-15,0-1-2 16,0-11-7-16,0-9-2 16,0-4-31-16,0-8-12 15,3-7-86 1</inkml:trace>
  <inkml:trace contextRef="#ctx0" brushRef="#br0" timeOffset="13">4254 4969 16 0,'-3'-3'8'0,"3"3"-6"0,-3-2-3 0,3-1 0 15,0 1 12-15,0-1 5 16,0 0 5-16,0 1 2 16,0-4 5-16,0 4 3 15,-3-4-6-15,0-2-3 16,3 3 1-16,0 0 2 15,-3 2 0-15,3 1 0 16,-3 2-14-16,0 5-7 0,0 5-2 16,0 1 0-16,0 13 3 15,0-3-4-15,0 5-1 16,0-4 0-16,6 1 0 16,-3-1-3-16,6-4 2 15,0-2 1-15,6-5 0 16,-3-1 0-16,6-7 0 15,-3 2 2-15,2-13 3 0,-2 6-4 16,0-12-1-16,0 4 0 16,-3-9 0-16,0 3-3 15,-3-2 2-15,0 2 1 16,-3 3 0-16,0 2 2 16,0 6 1-16,0 0-4 15,0 10-1-15,3 0 1 16,0 8 2-16,-3-2 0 15,3 7 2-15,0-4-4 16,2 2-2-16,4 2-1 16,-3-5 3-16,0-2-35 0,3 2-16 15,-3-5-24 1,3-3-13-16,-3 1 48 16</inkml:trace>
  <inkml:trace contextRef="#ctx0" brushRef="#br0" timeOffset="14">4554 5001 152 0,'0'10'57'0,"0"-10"-44"0,3 27 12 0,0-22 1 16,-3 8-3-16,0-2-2 0,3 2-9 15,-3 0-3-15,0 1-5 16,0-4-3-16,3 1 0 0,-3-3-1 15,0 0 0-15,0-3 2 16,3-5 1-16,0 0-1 16,0-13 1-16,0 5-2 15,3-11 2 1,0 3-4-16,6-5-2 0,0 3 4 16,6-1 1-16,-3 3 0 15,5 8-2-15,-2 1 12 16,0 12 4-16,-3-3-8 15,0 12-2-15,-3-4-2 16,0 6 0-16,-3-3-2 16,-3 3 1-16,0-3-15 15,0 1-5-15,-1-4-24 16,1 1-9-16,-3-3-7 16,6-3-40-16,0-2 18 15</inkml:trace>
  <inkml:trace contextRef="#ctx0" brushRef="#br0" timeOffset="15">4986 4927 204 0,'-18'-6'77'0,"9"6"-60"0,-6 3 6 0,6 2 1 16,0 3-6-16,-3 3 1 15,1 0-6-15,2-1-3 16,-3 9-5-16,3-3-6 0,0 7 0 15,3-4-1-15,6 5 0 0,3 5 0 16,3-11 0-16,-3-2 2 16,6-3 2-16,6-5 1 15,-3-5 3-15,-1-3-5 16,1-8-1-16,0 3 0 16,-3-14 2-16,0 6-1 15,-3-13-1-15,0 2-2 16,-6-13-1-16,0 5 2 15,0-5 0-15,0 8-2 16,-3 0 0-16,3 5 4 0,0 5 3 16,0 1 1-16,0 7 0 15,0 11 1 1,3 13 1-16,0 11-1 0,0 8-1 16,3 2-3-16,0-2 1 15,0 0-4-15,3-6 0 16,0-2-8-1,0-3-4-15,3-5-31 0,-4-8-13 16,-2 0-46 0</inkml:trace>
  <inkml:trace contextRef="#ctx0" brushRef="#br0" timeOffset="16">5194 4959 220 0,'-6'13'85'0,"3"-8"-66"0,6 6-6 15,0-6-6-15,0 3 4 16,0 0 7-16,3 0 0 16,3-3-1-16,-3-2-9 15,0-1-3-15,3-2 1 16,0 0-3-16,3-2-2 16,6-6 2-16,-6-3 0 0,-1-2-1 15,-5 0-2-15,-3-1-2 16,-3 1 1-16,-6 0-1 15,-2 5 0-15,2 3 2 16,-9 2 0-16,-12 3-3 16,0 5 2-16,0 6-8 15,6 2-4-15,4-2 13 0,2 7 7 16,3-2-12-16,6 5-3 16,6 3 7-16,6 0 7 15,9-3-7-15,6-5-3 16,5-3 2-16,-5-7 2 15,-3-1-23-15,9-5-10 16,9-8-25-16,-1-5-9 16</inkml:trace>
  <inkml:trace contextRef="#ctx0" brushRef="#br0" timeOffset="17">5560 4736 168 0,'-12'-18'63'0,"10"10"-49"0,-10-3 14 16,9 6 2 0,-6 2 5-16,0 1 5 0,0 2-15 15,0 0-6-15,-3 8-12 16,3 0-5-16,-3 10-1 0,3-2 1 16,0 21 1-16,3-5 1 15,3 13 2-15,0 8-5 16,3-16-1-16,0-6 2 15,3 1 1-15,0 3-10 16,0-9-3-16,3-5-33 0,-3-8-11 16,0-7-55-1</inkml:trace>
  <inkml:trace contextRef="#ctx0" brushRef="#br0" timeOffset="18">5316 4900 228 0,'0'-2'88'0,"3"2"-69"0,3-3 2 0,0 3-5 15,0 0-9-15,0 0-2 16,9 0-5-16,-3 0 0 16,9 0 0-16,-3 0-36 0,5 3-15 15,7-3-45 1</inkml:trace>
  <inkml:trace contextRef="#ctx0" brushRef="#br0" timeOffset="19">5629 4961 236 0,'-9'21'88'0,"12"-7"-69"0,0 4-5 16,0-7-5-16,-3 2-6 16,0 0 3-16,0 0-3 15,0-2 0-15,0 0-1 16,0-4-26-16,0-1-11 0,0-6-64 15</inkml:trace>
  <inkml:trace contextRef="#ctx0" brushRef="#br0" timeOffset="20">5575 4877 196 0,'-9'-6'74'0,"12"4"-58"0,3-4-8 0,-3 6-9 16,3 0-11-16,0 0-3 16,3 0-16-16,0 0-5 15,0 3-27-15,3 0-13 16</inkml:trace>
  <inkml:trace contextRef="#ctx0" brushRef="#br0" timeOffset="21">5706 4990 156 0,'0'37'57'0,"-3"-18"-44"0,-3 5 7 0,6-14 3 15,-3 3-3-15,0-2 3 16,3 0-9-16,0-3-3 0,-3-3-6 16,3-5 1-16,3-3 0 0,3-5-5 15,0-5 0-15,3-5-6 16,0-4-1-16,3-1 0 16,0-1 4-16,3 5 1 15,-3 6 3-15,0 5-1 16,0 8 2-16,-4 8 9 15,1 3 4-15,-3 4-3 16,0 4 0-16,0-1-8 16,0-2-1-16,0 0-9 0,0-3-4 15,0-5-31-15,3-2-13 16,0-6-44 0</inkml:trace>
  <inkml:trace contextRef="#ctx0" brushRef="#br0" timeOffset="22">5956 4932 208 0,'-12'8'79'0,"12"-3"-61"0,9 3-3 0,-6 0-4 16,3 3 5-16,3-1 7 16,0 1 1-16,3 0 1 15,3-4-14-15,0-1-4 0,3-4-1 16,-1-2-1-16,1-2 0 15,-3-6-6-15,0 0 1 16,-3-5-2-16,-3-1-2 0,-6-1-2 16,-3 4 1-1,0 0-2-15,-9 1 2 0,-9-3 1 16,-3 5-1-16,0 8 1 16,-2 8 3-16,2 5-2 15,3 5-1 1,3 3 5-16,3 3 3 0,3 0-3 15,9 0-3-15,6 0 1 16,3-3 0-16,6-3-8 16,6-4-2-16,6-6-27 15,2-6-13-15,7-4-42 16,3-9-20 0,-3-5 59-16</inkml:trace>
  <inkml:trace contextRef="#ctx0" brushRef="#br0" timeOffset="23">6331 4921 228 0,'-18'-7'85'0,"13"9"-66"0,-10 6 1 0,9 0-4 16,-3 5-3-16,0 3 5 15,-3 8-6-15,3 0 1 16,0 2-8-16,3 1-3 0,6-1-1 16,3-5-1-16,3-2 2 15,3-1 1-15,3-7 1 16,0-8-2-16,3-3 1 15,0-8-4-15,-4-3 0 16,1 1-1-16,0-12 0 16,-3 4 0-16,-3-17-2 0,0-15 0 15,-6 3 3-15,-3-1 0 16,-3 3 1-16,0 3 0 16,0 7 0-16,3 9 4 15,0 7 2-15,0 9 0 16,3 10-1-16,3 13 1 15,3 16 3-15,0 16-6 16,3 5-4-16,0-5 0 16,6-2 0-16,3-9-74 15,3-13-32-15,-3-13 1 16</inkml:trace>
  <inkml:trace contextRef="#ctx0" brushRef="#br0" timeOffset="24">6942 4609 212 0,'-6'3'82'0,"6"2"-64"0,3 6-4 0,0 2-8 16,0 8 7-16,-1 8 6 16,-2 6 2-16,0 7 2 15,0 6-13-15,0-3 8 0,0-6 2 16,0-4-8-16,3-6-2 16,-3-5-4-16,0-8-1 15,0-3-1-15,0-5 0 16,0-8 2-16,0-3 1 15,0-5-6-15,0-8 0 16,0-5-3-16,3 0 0 16,3-3 0-16,3 3 0 15,3 5 2-15,0 5 0 16,3 6-3-16,3 3 2 0,0 7-1 16,0 5 0-1,-4 6 6-15,-2 3 5 0,-3 2 1 16,-3 3 2-16,-9-3 0 15,0 0 2-15,-9-2-3 16,-2-4-1-16,-7-4-9 16,-3 0 0-16,0-3-10 15,0-6-4-15,3-2-15 16,7-2-5-16,2-6-21 16,6-3-5-16,9-5-20 15,6-2-49 1,5-1 27-16</inkml:trace>
  <inkml:trace contextRef="#ctx0" brushRef="#br0" timeOffset="25">7120 4916 208 0,'18'5'79'0,"-15"1"-61"0,9 4 15 0,-6-4 3 15,0 2-7-15,3 0-2 16,0-1-7-16,0 1 0 16,-1-2-11-16,1-4-3 0,0-4 0 15,0-4-1-15,0-2 2 16,0-2-4-16,0-1-2 15,-3-2 2-15,-6 0 0 16,-3 0-1-16,-6 2-2 16,0 3-6-16,-3 5-1 15,-3 3-2-15,-2 8 3 0,-1 6 2 16,3 4 2-16,3 3 1 16,3 3 1-1,3 0 2-15,6 0 1 0,6-3-1 16,3 0-2-16,6-5 1 15,3-3 1-15,5-5-3 16,1-3 0-16,3-7-26 16,0-6-9-16,-3-5-39 15,-1-9-15-15,-2-4-6 16</inkml:trace>
  <inkml:trace contextRef="#ctx0" brushRef="#br0" timeOffset="26">7373 4673 212 0,'-9'0'79'0,"9"5"-61"0,0 8-7 0,0-5-9 16,3 5 8-16,0 6 5 15,0 5 15-15,0 8 6 16,-3 7-19-16,0 4-1 0,-3-1 1 16,0-2-9-16,0-9-2 15,0-4-4-15,3-6 1 16,0-5-2-16,0-6 2 15,0-4-2-15,3-9 2 16,3-10-7-16,3-3 1 16,3-5-4-16,3 0 0 15,0 5 1-15,3 5 4 0,-1 3 1 16,-2 8 3 0,0 8 1-16,0 3 3 0,-3 5-1 15,0 0 2-15,-3-1-2 16,-3-1 0-1,0-4-3-15,0-2-2 16,0-3-26-16,0-2-12 0,3-3-14 16,2-3-6-16,1-5-8 15,0-5-41 1,3-5 23-16</inkml:trace>
  <inkml:trace contextRef="#ctx0" brushRef="#br0" timeOffset="27">7677 4839 240 0,'-15'6'90'0,"6"4"-70"0,-6 6 13 0,9-5-1 16,-3 5-8-16,0 2-2 16,0 6-8-16,0 2-1 15,3-2-8-15,3 0-3 0,3-3-1 16,6-5 1-16,0-3 1 16,3-2-1-16,3-8-2 15,0-3-8-15,0-6-5 16,0-4 2-16,0-6 2 15,-3-3 2-15,-3-2 5 16,-3-3 1-16,0 3 3 16,-3 5 1-16,3 3 1 15,-3 5 0-15,0 5 2 16,3 11-1-16,0 6 2 0,3 7-4 16,2 0-2-16,1 0 0 15,0 0-1-15,3-2 0 16,0-3 2-16,0-3-23 15,0-5-8-15,0 0-24 16,0-6-6-16,0-4-46 16</inkml:trace>
  <inkml:trace contextRef="#ctx0" brushRef="#br0" timeOffset="28">7885 4937 192 0,'3'8'74'0,"0"3"-58"0,3 7 9 0,0-7 0 15,0 5 2-15,0 0 4 16,0 2-6 0,0-2-1-16,0-3-13 0,0-2-4 0,3 0-3 15,-3-6 2-15,0 0 1 16,2-5 1-16,1-5 2 16,-3-3-5-16,0-5-1 15,0-9-13-15,-3 1-7 16,0-2-18-16,0-1-6 15,3 3-8-15,3 2-2 16,0 3-46 0</inkml:trace>
  <inkml:trace contextRef="#ctx0" brushRef="#br0" timeOffset="29">8093 4932 184 0,'0'21'71'0,"3"-5"-55"0,0 5-7 0,-3-13-5 0,3 3-4 16,0-3 2-16,0 2-50 15,-3-2-52 1,9-8 22-16</inkml:trace>
  <inkml:trace contextRef="#ctx0" brushRef="#br0" timeOffset="30">8105 4850 252 0,'-17'0'96'0,"17"-3"-75"0,0 3-12 0,0 0-12 15</inkml:trace>
  <inkml:trace contextRef="#ctx0" brushRef="#br0" timeOffset="31">8093 4850 333 0,'9'3'-37'0,"0"2"-45"0,0 0-19 15,3 1 44-15,0 2 21 16</inkml:trace>
  <inkml:trace contextRef="#ctx0" brushRef="#br0" timeOffset="32">8168 5006 164 0,'-9'32'63'0,"9"-19"-49"0,0 8 3 0,3-13-3 15,0 0 2-15,3 0 4 16,3-3 3-16,3-2 3 16,3-3-14-16,-1-5 0 0,1-6-1 15,3-2-6-15,-3-3-1 16,-3-2 2-16,-6-1 1 0,-3-2 5 16,-6 2 3-1,-6 1-2-15,-3 2 0 16,-3 3-12-16,0 2-5 0,-3 3-18 15,4 6-6-15,2 2-28 16,3 0-11-16,6 0-31 16</inkml:trace>
  <inkml:trace contextRef="#ctx0" brushRef="#br0" timeOffset="33">8379 4953 200 0,'15'27'77'0,"-12"-11"-60"0,6 5 2 0,-3-11-2 15,0 1-9-15,0-1 0 16,-3 1 11 0,0-3 7-16,-3-3-13 15,0-5 8-15,0 0 3 0,0-5-6 0,0-6 0 16,3-2-9-16,3-5-1 16,0-1-4-16,6-2-3 15,2 2-3-15,1 4 1 16,3-1-10-16,3 5-3 15,3 3-39-15,3 0-18 16,-1 6-45 0</inkml:trace>
  <inkml:trace contextRef="#ctx0" brushRef="#br0" timeOffset="34">4027 5374 108 0,'9'-16'41'0,"-6"8"-32"0,0 0 20 16,-3 6 8-16,0-1 6 16,-3 0 4-16,-3 3-6 15,-3 3-2-15,-2 5-22 16,-10 5 3-16,-3 8 3 0,-3 11-12 16,0 5-4-16,4 5-4 15,2 3 0-15,9 3 0 16,6 5 1-16,6-3-2 15,9-5 1-15,9-3-7 16,5-7-1-16,4-9-16 16,3-2-4-16,0-11-27 15,0-7-11-15,2-6-42 16</inkml:trace>
  <inkml:trace contextRef="#ctx0" brushRef="#br0" timeOffset="35">4132 5623 140 0,'3'-6'52'0,"0"6"-41"0,0-5 15 0,-3 5 6 0,0 0 6 16,0-3 6-16,-3 3-8 16,-3 3-2-16,0-3-19 15,-3 8-7-15,0-3-3 0,0 3-3 16,0 0-2-16,3 0-2 16,3 3-1-16,6-1 2 15,3 1 0 1,3-1 1-16,0 1 0 0,0-3 0 15,0 5 2-15,-3-2 1 16,-3-1 1-16,-3 1 2 16,-3-3 3-16,-6 0-4 15,0-3-1-15,-3 0-4 16,0-2-1-16,0-3-12 0,3 0-7 16,3 0-27-16,3-3-10 15</inkml:trace>
  <inkml:trace contextRef="#ctx0" brushRef="#br0" timeOffset="36">4233 5673 184 0,'-3'3'68'0,"3"-1"-52"0,-3 3 3 0,3 1 1 16,0 2-3-16,0 2 1 15,0 4 2-15,3 1 0 0,0 4-11 16,3-3-1-16,3 0-1 16,0-3-8-16,3-5-1 0,-1 0 6 15,4-8 7-15,0-8-3 16,0 3-2-16,0-6-3 16,-6-2-3-16,-3 2 3 15,-6-2 0-15,-3 0-1 16,-6-1-2-16,-3 1 1 15,-3 3-1-15,-3 2-3 16,0 0 0-16,1 2-16 16,2 6-5-16,3 0-19 0,0 3-5 15,3 0-41 1,6-1-24-16,6 4 52 16</inkml:trace>
  <inkml:trace contextRef="#ctx0" brushRef="#br0" timeOffset="37">4400 5668 168 0,'3'8'66'0,"2"-1"-52"0,-2 7 1 0,0-6-4 16,3 2 8-16,-3 3 7 15,0 1 2-15,-3-1 1 0,0 0-16 16,3-2-8-16,-3-3-3 0,0-3-2 15,0 0 2-15,0-5-1 16,0 0-1-16,0-5-10 16,3-3-6-16,0-5-6 15,0 0-1-15,0-3 4 16,3-3 1-16,0 6 11 16,3 0 6-16,0 2 5 15,0 3 3-15,0 6 3 16,0 2 4-16,0 5 3 15,0 3 4-15,-3 0-5 16,-3 2 1-16,-3 1-8 16,0-6-3-16,0 6-3 15,0-6 0-15,0-5-2 16,3 0-1-16,0-5 1 16,2-6 1-16,4 3-6 0,0-2-1 15,0 2 2-15,0 0 1 16,0 2 2-16,0 6 0 15,0 6 0-15,-3 2 0 16,0 2 4-16,-3 6 2 16,0 0-7-16,-3 3-1 15,3-4-5-15,0-1 0 16,0-4-25-16,0-2-11 16,-3-8-44-1,6 0-31-15,6-5 52 0</inkml:trace>
  <inkml:trace contextRef="#ctx0" brushRef="#br0" timeOffset="38">4727 5699 160 0,'3'3'63'0,"3"0"-49"0,3 2 0 16,-6 0-3-16,3-2 1 16,3-3 5-16,0 0 0 15,3 0-1-15,-1-3-8 16,-2-2-7-16,0 0-2 0,0-3 1 15,-3 0 2-15,-9-3-1 16,-3 3-5 0,-9-2 0-16,0 4 2 15,-5 4 3-15,-1 4 2 16,0 6 3-16,3 6-1 0,3 1 2 16,6 4 2-1,6-1 2-15,6 4-3 0,9-1-3 16,6-5 0-1,9 0-1-15,6-6-33 16,5-5-13-16,7-5-56 16</inkml:trace>
  <inkml:trace contextRef="#ctx0" brushRef="#br0" timeOffset="39">5334 5586 200 0,'-6'-6'74'0,"3"6"-58"0,-6 8 9 0,6-5 0 16,-6 2-4-16,-2 6 2 15,-1-6-9-15,0 8-3 16,0-2-6-16,3-1-4 0,6 1 0 0,3 0-4 16,6-1 2-1,3 1 5-15,0-1 2 0,3 1 0 16,-6 0 1-16,0-1-2 16,-6-2 0-16,0 0-1 15,-6-3 0-15,-3 1-2 16,-3-4 1-16,0 1-9 15,-3-3-1-15,0-3-25 16,3 1-9-16,3-1-30 16</inkml:trace>
  <inkml:trace contextRef="#ctx0" brushRef="#br0" timeOffset="40">5373 5633 140 0,'0'0'55'0,"3"0"-43"0,-3 8-3 0,0-3-3 15,3 1 15-15,0 2 10 16,0 0 0-16,0 2-1 16,0 3-16-16,3 1-9 0,0-4-1 15,0 3-3-15,-3-2-1 16,3-3-2-16,-1 0 1 0,1-3-32 15,0-2-15-15,3-3-40 16</inkml:trace>
  <inkml:trace contextRef="#ctx0" brushRef="#br0" timeOffset="41">5519 5625 204 0,'-3'14'77'0,"-3"-1"-60"0,0 11 2 16,0-9-2-16,-3 9 13 16,-3 5 8-16,0 3-15 15,0 0-8-15,0 5-9 16,3-5-5-16,0-3 2 0,4-5-20 16,-1-6-6-16,3-5-26 0,6-5-11 15,3-5-39 1</inkml:trace>
  <inkml:trace contextRef="#ctx0" brushRef="#br0" timeOffset="42">5682 5580 236 0,'-8'-8'90'0,"5"6"-70"0,-3 7-9 0,3-2-9 15,-6 5 0-15,-3 2 6 16,0 3 9-16,-3 1 7 16,3-1-13-16,3 0-4 0,3 0-2 15,6 1-6-15,3-4 1 16,6 3-2-16,3-2 0 0,-3 2 6 16,3 0 2-16,-6-2 0 15,0-3 1-15,-3 0-2 16,-6 0 0-16,-3-3-1 15,-6-2 2-15,-3-3-8 16,0-3 0-16,0 0-22 16,0-2-9-16,3 0-16 15,4-3-7-15,5 0-43 16</inkml:trace>
  <inkml:trace contextRef="#ctx0" brushRef="#br0" timeOffset="43">5802 5435 200 0,'-3'5'77'0,"8"0"-60"0,-5 11-3 0,0-3-3 16,0 6 5-16,0 2 7 15,0 11 1-15,0-3 3 16,0 5-15-16,0-2-9 0,0 0-5 15,-2-3-13-15,-1 0-5 0,0-2-44 16,3-4-19-16,0-7-6 16</inkml:trace>
  <inkml:trace contextRef="#ctx0" brushRef="#br0" timeOffset="44">5700 5662 216 0,'-3'-8'82'0,"9"-2"-64"0,9 7-7 15,-6-2-8-15,3 2-4 16,0 1 0-16,3-4-6 16,3 6 0-16,-3-2-32 15,2 2-14-15,1 0-22 0,-3 2-8 16</inkml:trace>
  <inkml:trace contextRef="#ctx0" brushRef="#br0" timeOffset="45">5909 5654 184 0,'-6'14'68'0,"3"-1"-52"0,3-5 6 0,0-3 1 15,3 3-3-15,3 0 3 16,0-3-7-16,3 1 1 16,-1-4-10-16,1-2 0 0,3 0 3 15,-3-2-4-15,0-4-1 16,0-2-5-16,-3 0 0 15,-3-2-7-15,-3-1 0 16,-3 1-2-16,-6-1 1 16,0 3-4-16,-3 5-3 15,-6 3 6-15,4 3 5 16,-1 5 1-16,3 0 1 0,0 5 2 16,3 0 2-16,3 3 3 15,3 0 4-15,3 0-2 16,6 0 1-16,0 0-5 15,3-3 0-15,3-2-1 16,3-3-2-16,-1-6-26 16,1-2-12-16,3-2-50 15,0-4-31 1,0-2 51-16</inkml:trace>
  <inkml:trace contextRef="#ctx0" brushRef="#br0" timeOffset="46">6037 5657 192 0,'-3'3'71'0,"6"2"-55"0,0 3-5 0,-3 0-3 16,0 2 6-16,0 4 6 15,-3 2 7-15,0 2 4 16,0-2-17-16,0 0-8 0,3-3-2 16,0-5-3-16,0 0 2 15,0-3-2-15,0-5-1 16,0-5-4-16,3-3 0 15,0-3-7-15,3-4-1 16,0-4-4-16,0 3-3 16,2 0 11-16,1 3 4 0,0 5 7 15,0 3 3-15,0 2 6 16,-3 6 3 0,-3 5 0-16,0 0 1 0,-3-3-4 15,0 3 0-15,0-3-5 16,0-5-2-16,0 5-2 15,0-5-3-15,3-5-2 16,3 3-1-16,0-4-1 16,3-2 3-16,0 3 0 15,3 2 1-15,0 3 0 16,0 3 0-16,-1 2 0 16,-2-2 2-16,-3 8-3 15,0-1 0-15,0-2 3 16,-3 0 1-16,3-3-23 15,0 1-9-15,0-4-39 0,0-2-16 16,6-2-5 0</inkml:trace>
  <inkml:trace contextRef="#ctx0" brushRef="#br0" timeOffset="47">6334 5623 208 0,'-12'-6'77'0,"9"1"-60"0,0 5 6 0,3 0 1 16,-3 5 2-16,0 1 5 16,-2-4-6-16,2 9-3 15,0-3-12-15,3 2-6 0,0 1-1 16,3 2-2-16,0 0-1 16,0 1 7-16,-1-1 3 0,1 0 1 15,-3 0 1-15,-3 1-6 16,-2-1-2-16,-4-3-4 15,0 1-3-15,-3-3-29 16,0-3-14-16,3-5-51 16,3 3-58-1,3-3 46-15</inkml:trace>
  <inkml:trace contextRef="#ctx0" brushRef="#br0" timeOffset="48">6694 5612 184 0,'-5'0'71'0,"2"8"-55"0,0 8 2 16,3-8-3-16,-3 5 3 15,3 0 3-15,-3 3-2 16,3 0 1-16,0 0-11 15,0-3-5-15,3-2-1 0,0-1-2 0,5-4-5 32,1-4 0-32,0-4-5 0,0-4 1 15,-3 1-1-15,0 0 1 16,3 2 2-16,-3 0 2 16,0 1 2-16,-3 2 1 15,3 5 7-15,0 0 4 16,0 1 3-16,3-1 3 15,0-2-1-15,0-1 1 16,0-2-2-16,0-2 1 16,-1-4-8-16,1 1-4 15,0-3-2-15,-3 0 1 16,0 0-1-16,-3 3-1 16,0-3-13-16,-3 3-6 0,0-1-30 15,-3 1-13-15,0 0-43 16</inkml:trace>
  <inkml:trace contextRef="#ctx0" brushRef="#br0" timeOffset="49">6915 5623 184 0,'0'10'68'0,"3"-2"-52"0,3 5-5 15,-3-5-6-15,0 3-5 16,0-1 2-16,0 1-3 15,0 2 0-15,0-2-23 16,0-1-10-16,-1-2-37 0,1 0-15 16</inkml:trace>
  <inkml:trace contextRef="#ctx0" brushRef="#br0" timeOffset="50">6891 5604 184 0,'-12'-10'68'0,"12"7"-52"0,3-2-38 0,0 2-19 16,3 0-28-16,3-5-8 15</inkml:trace>
  <inkml:trace contextRef="#ctx0" brushRef="#br0" timeOffset="51">7064 5467 180 0,'3'7'68'0,"-3"9"-52"0,0 3 1 15,3-6-2-15,-3 6-8 16,0 4 1-16,0 1-1 16,0 0 3-16,0-3-5 15,0-2-1-15,0-1 0 0,2-5-7 16,-2 1 0-16,3-6-30 16,0-3-11-16,3-5-39 15</inkml:trace>
  <inkml:trace contextRef="#ctx0" brushRef="#br0" timeOffset="52">7165 5414 212 0,'0'13'79'0,"3"5"-61"0,-3 14 1 0,3-13-1 15,-3 7-1-15,0 6 2 16,0 0-6-16,3-1 0 15,0-4-8-15,0-1-14 16,3-2-4-16,0-8-98 16</inkml:trace>
  <inkml:trace contextRef="#ctx0" brushRef="#br0" timeOffset="53">7659 5538 216 0,'-3'-11'82'0,"-3"19"-64"0,-3-2 7 0,6-1-3 16,-6 0-3-16,0 6 1 0,0-1-7 16,0 4-3-16,0 1-5 15,6-4-6-15,6 2 0 0,6 6 1 16,0-3 2-1,3 0 5-15,-3-3 4 0,0 0-2 16,-3 0 2 0,-3 0 3-16,-6 1 1 0,-3-4-2 15,-3-2 0-15,-3-2-7 16,-3-6-2-16,-3-3-9 16,1-2-4-16,2-1-22 15,3-2-10-15,3 0-22 16,6-5-11-16,6 5-31 15</inkml:trace>
  <inkml:trace contextRef="#ctx0" brushRef="#br0" timeOffset="54">7674 5623 216 0,'6'8'82'0,"0"-6"-64"0,0 4 9 0,0-1 0 16,0 0-5-16,-1 0-1 15,1 1-5-15,3-4 0 16,0-2-9-16,3 0-4 0,0-2-2 15,0-6 1-15,-3 0 1 16,0 0-4-16,-3-3 1 16,0-2 0-16,-6 5 2 15,-3-5 1-15,-3 5 1 16,-3 3-5-16,-3 2-1 16,-3 6 1-16,0 5 0 15,0 7-2-15,3-4 0 0,4 2 6 16,-1 6 5-16,3-1-2 15,6-2-1-15,3 3-5 16,3-6 0-16,3 5-5 16,2-4-1-16,4-4-24 15,3-4-10-15,0-4-41 16,3-2-56 0,6-2 34-16</inkml:trace>
  <inkml:trace contextRef="#ctx0" brushRef="#br0" timeOffset="55">7909 5625 244 0,'-18'0'90'0,"9"0"-70"0,-3 6-5 0,6-4-6 15,0 4-6 1,0 1 3-16,0 1 1 16,0 3 3-16,3 0-5 15,3-1-3-15,0 1-1 0,3-3-4 0,3-3 0 16,0-5 4-16,0 0 1 15,3 0-7-15,0 0-4 16,0-3-6-16,-3 1-2 16,0-4 5-16,-3 4 3 15,0-1 5-15,-3 3 2 16,6 3-1-16,0 5 2 0,0 2 5 16,0 9 5-16,-3 2 8 15,0 5 7 1,-3 1 4-16,-3 5 3 15,-3-3-8-15,-6-5-3 0,-6 2-10 16,0-8-4-16,-3-2-3 16,0-5-3-1,1-3-17-15,-1-8-9 0,3-3-24 16,6-5-8-16,3-5-56 16</inkml:trace>
  <inkml:trace contextRef="#ctx0" brushRef="#br0" timeOffset="56">8227 5390 220 0,'-20'-24'82'0,"8"16"-64"0,-6-3 15 0,12 11 4 16,-3 0-17-16,-3 3-3 15,0 5-9-15,0 5 0 16,0 8-5-16,3 9 0 0,0 9 3 16,3 9-3-16,4-1-2 15,-1 1 0-15,3-3 1 16,0-5-3-16,3-6 0 15,-1 1-23-15,1-12-10 0,0-4-55 16,3-3-55 0,-3-11 46-16</inkml:trace>
  <inkml:trace contextRef="#ctx0" brushRef="#br0" timeOffset="57">7960 5662 220 0,'-3'-8'82'0,"8"6"-64"0,7-1-13 16,-3 0-10-16,6 1-7 16,3-3 2-16,3-1 6 15,3-2 2-15,0 3 2 16,-1-3-11-16,1 3-3 0,-3-1 0 16,-3 1 3-16,-6 3 13 0,-3 2 8 15,-9 0 20-15,0 7 8 16,-6 4-13-16,-3 2-6 15,3 3-10-15,-3 0-4 16,0 5 2-16,3 0 0 16,3-2 1-16,0-1 0 15,3-2-7-15,3-2 0 16,3-7-3-16,3-1-2 16,0-6-4-16,0-6 0 15,0-1-1-15,0-4 1 16,-3-2 5-16,0-1 3 15,-3 1 7-15,-3 0 4 16,0 2 0-16,0 3 1 16,0 3-2-16,0 10-3 15,0 3-5-15,0 3-3 16,3-3 0-16,2 5-1 16,1 3 0-16,0-3-27 15,3-2-13-15,0-3-25 16,0-3-52-1,3-2 24-15</inkml:trace>
  <inkml:trace contextRef="#ctx0" brushRef="#br0" timeOffset="58">8317 5654 212 0,'-6'8'79'0,"9"0"-61"0,-3 5-5 0,3-5-5 16,0 6 8-16,0-1 7 15,3 3 0-15,0 0-2 16,0 0-11-16,2-3-9 0,1-3-1 16,0-2-5-16,0-2-1 15,3-6-8-15,0-6-2 16,-3-2-2-16,-3-2 1 16,0-3 2-16,-3-3 2 15,0-3 12-15,-3 3 7 16,0 6 2-16,0 2 1 0,3 2-1 15,-3 6 2 1,0 6 1-16,3 2 1 16,0 5-4-16,0 0-3 0,3 3-2 15,0 0-3-15,0 0 1 16,3-3-1-16,-1-2-29 16,1-6-10-16,0 3-63 15</inkml:trace>
  <inkml:trace contextRef="#ctx0" brushRef="#br0" timeOffset="59">8561 5387 180 0,'0'5'68'0,"0"11"-52"0,0 11 6 0,0-9 1 16,0 9-5-16,0 12 1 15,0 4-6-15,0 2-3 16,0-3-5-16,0-5-6 0,3 0 0 16,0-5-17-16,3-8-5 15,0-6-53 1,3-7-42-16,2-11 39 15</inkml:trace>
  <inkml:trace contextRef="#ctx0" brushRef="#br0" timeOffset="60">8716 5361 240 0,'-6'-3'90'0,"9"8"-70"0,0 9-9 16,0-1-9-16,-3 11 7 15,0 5 8-15,-3 8 3 16,0-3 0-16,-3 6-10 16,0-3-4-16,3 3 0 0,0-6-25 15,0-5-10-15,0-5-64 16,3-3-54 0,0-5 52-16</inkml:trace>
  <inkml:trace contextRef="#ctx0" brushRef="#br0" timeOffset="61">8582 5604 264 0,'3'-10'101'0,"8"17"-78"0,7-17-13 0,-6 10-13 16,6-3-1-16,6 1 3 15,3-4 0-15,2 1 0 16,1-3 1-16,3 0-38 0,3-2-16 15,2-1-42-15</inkml:trace>
  <inkml:trace contextRef="#ctx0" brushRef="#br0" timeOffset="62">8918 5281 252 0,'3'0'93'0,"6"11"-72"0,9 10-4 16,-9-5-5-16,0 10 26 16,0 11 17-16,2 8-4 15,-2 3-2-15,-3 5-28 16,-3 0-6-16,-6 2-3 0,-12-4-3 16,-14 2 0-16,-16-3-56 15,-9-5-25-15,-2 3-94 16</inkml:trace>
  <inkml:trace contextRef="#ctx0" brushRef="#br0" timeOffset="63">11832 6559 196 0,'0'-18'74'0,"3"5"-58"0,-3-14 1 16,0 16-3-16,-3 1 18 15,-6-3 12-15,-6-1 4 16,-6 4 1-16,-5 2-27 15,-4 5-4-15,-3 6-1 0,-3 13-11 16,4 5-4-16,2 11-1 16,3 15-1-16,6 12-3 0,6 1 2 15,9-1 1 1,3-1 0-16,6-8 4 16,3-5 2-16,0-5-9 0,0-6-5 15,3-7-18-15,-3-4-9 16,0-7-17-16,-9-8-44 15,-6-10 16 1,-3-6-14 0</inkml:trace>
  <inkml:trace contextRef="#ctx0" brushRef="#br0" timeOffset="64">11368 6840 256 0,'-30'-19'96'0,"21"17"-75"0,-3-9 12 0,9 8 2 0,0-2-8 15,3 5 1 1,0-5-13-16,9-3-4 0,6 3-7 15,9-3-1-15,8 0 1 0,10 2-5 16,9 1 1-16,2-3-5 16,-2 3-1-1,0 0-26-15,-4-3-11 0,-5 8-29 16,-9-3-10-16,-7 3-20 16</inkml:trace>
  <inkml:trace contextRef="#ctx0" brushRef="#br0" timeOffset="65">11775 6742 236 0,'-5'0'90'0,"5"8"-70"0,2 2-3 0,4 4-5 15,0 7 4-15,0 3 5 16,0 2 0-16,0 0-1 16,0 1-10-16,0-3-4 0,0-8-2 15,-3 2 4-15,0-7 3 16,0-1 5-16,-3-7 2 15,0-3-3-15,0-11-1 16,-3-2-8-16,3-8-2 16,0-3-4-16,3-2-1 15,3-1-4-15,3 3-1 16,0 3-4-16,3 5 1 16,0 6-13-16,3 5-5 15,-1 2 3-15,1 3 3 0,0 3 11 16,0 2 5-16,0 3 2 15,0-3 1-15,0 8 2 16,0-2 2-16,2-1-3 16,1-4 0-16,3-1 3 15,-3 0 1-15,0-5 5 16,0-5 3-16,-3 0-4 16,-3-1-2-16,-7-4 0 15,-2-1-1-15,-6-2-2 16,-5 5-2-16,-7 0 5 15,-6 3 4-15,0 5-1 16,-3 5 1-16,0 6-5 0,4 5-1 16,2-1-1-1,3 4-2-15,6 5 1 16,6-8-1-16,6 8 0 16,6-9 0-16,6 4-9 0,3-9-2 15,8-2-18-15,1-2-9 16,0-6-24-16,0-6-11 15,-3-2-25 1</inkml:trace>
  <inkml:trace contextRef="#ctx0" brushRef="#br0" timeOffset="66">12261 6853 228 0,'-6'-3'85'0,"6"3"-66"0,-3-5 3 0,3 5-3 16,0 0-6-16,3 5 0 0,3 1 1 15,0-4 2-15,3-2-9 16,2 0 2-16,1-2 4 15,3-4-9-15,0-4-2 16,-3 4 0-16,-3-4 3 0,-3-1-2 16,-3-2 0-16,-6 5 1 15,-3-2 2-15,-9 2-3 16,-3 2-2-16,-3 6 8 16,-2 6 4-16,-1 12-6 15,-3 1-4-15,6 7-5 16,6-5 1-16,6 6 1 15,6-1 0-15,9 1-3 16,6-4 2-16,9-1-4 16,12-9 1-16,5 0-38 15,7-8-16-15,6-2-70 16</inkml:trace>
  <inkml:trace contextRef="#ctx0" brushRef="#br0" timeOffset="67">12853 6477 180 0,'-9'-18'68'0,"6"10"-52"0,-3 0 17 16,3 8 4-16,-3 2-2 15,-6 4 4-15,-3 7-12 16,-5 8-7-16,-1 6-11 16,0 12 0-16,-3 12 2 0,6 7-4 15,6-3-2-15,6 4-5 16,6-7 0-16,9-7 2 15,9-5 1-15,6-8-8 16,3-6-4-16,5 1-26 16,4-14-12-16,-3-2-78 15</inkml:trace>
  <inkml:trace contextRef="#ctx0" brushRef="#br0" timeOffset="68">12913 6689 244 0,'0'0'93'0,"2"5"-72"0,4 11 14 0,0-3 2 16,0 6-12-16,3 7-3 15,3 1-12-15,3-1-4 16,3 3-4-16,3-2 1 0,0-6 0 15,-4 3-15-15,1-8-4 16,0-3-21-16,-3-8-6 0,0 0-20 16,0-5-8-16,-3-8-19 15</inkml:trace>
  <inkml:trace contextRef="#ctx0" brushRef="#br0" timeOffset="69">13180 6760 184 0,'-6'-8'68'0,"3"6"-52"0,0 4 6 15,3 4-1-15,-2 4 9 16,-7 9 6-16,-3 7 5 16,-3 6 2-16,-3 8-23 15,-6-1-5-15,0 14-1 0,1-2-8 16,-1-1-3-16,6-8-2 0,3-2-1 16,0-11-20-16,6-5-7 15,3-8-32 1,6-14-92-1</inkml:trace>
  <inkml:trace contextRef="#ctx0" brushRef="#br0" timeOffset="70">13243 6419 260 0,'-3'-11'99'0,"6"17"-77"0,9 7-11 16,-3-5-10-16,6 13 2 15,5 3 5-15,10 8 14 16,3 13 6-16,0 2-14 16,-6 11 3-16,-7-5 1 0,-11 6-4 15,-12-1 2-15,-12-5-9 16,-17 5-2-16,-13 5-63 15,-6-4-25-15,-8-4-52 16</inkml:trace>
  <inkml:trace contextRef="#ctx0" brushRef="#br0" timeOffset="71">0 74 104 0,'3'-2'38'0,"0"2"-29"0,-3-3 17 0,0 3 7 16,0 0 5-16,0-3 2 16,0 1-14-16,3 2-3 15,-3-3-13-15,0 3-2 0,0 0 2 16,0 0-4-16,0 0 2 16,6 0-1-16,3 0 3 15,3 0 4-15,6 0 1 16,6 0-4-16,8 0 1 15,4 0 2-15,12-3 1 16,2-2-4-16,16-3-1 0,8 0-2 16,4 3 0-1,-10-3-7-15,-8 0 0 0,-10 0-1 16,-8 3 2-16,-9 2-3 16,-10 3 0-16,-5 6-26 15,-9 4-11-15,-3 3-96 16</inkml:trace>
  <inkml:trace contextRef="#ctx0" brushRef="#br0" timeOffset="72">2236 1651 108 0,'0'0'44'0,"0"0"-35"0,-3 0 20 0,3 0 7 0,0 0 4 15,-3 0 3-15,0 0-10 16,0 0-5-16,0 0-16 16,0 0-1-16,3 0 0 0,0 0-2 15,0 0 2-15,9 0 7 16,6 0 6-16,8 0-4 16,13 0-2-16,9 0-8 15,5-2-2-15,1-1-4 16,11-2-1-16,7-1-1 15,-7 1 1-15,-5 0-2 16,-6 2 2-16,-10 0-4 16,-2 1 0-16,-9-1-17 15,-9 3-5-15,-4 3-71 0,-8 2-28 16,-6-10 12 0</inkml:trace>
  <inkml:trace contextRef="#ctx0" brushRef="#br0" timeOffset="73">12981 7358 156 0,'3'-10'57'0,"-3"10"-44"0,0 0 14 16,0 0 5-16,0 8-5 15,0-3 1-15,-3 0-9 16,0 3-1-16,-3 5-11 15,-3 6 2-15,0-6 4 0,0 6-3 16,0-6 0-16,3 0-4 16,0-5-1-16,3 0 1 15,0-3 1-15,3-5-1 16,0 0-1-16,3-2-1 16,3-9 2-16,0 3-8 15,3-5 0-15,0-6-2 16,0 1 2-16,0 5 1 15,0 5 1-15,0 0 0 0,-3 2 0 16,3 1-3 0,0 10 2-16,0 1 5 15,3 4 2-15,-3 1-2 0,-1 2-1 16,1 0-1-16,0 6 1 16,0-6-4-16,0 0 0 15,0-5-10-15,0 3-5 16,0-3-28-16,-3-3-11 15,0-2-55 1</inkml:trace>
  <inkml:trace contextRef="#ctx0" brushRef="#br0" timeOffset="74">12999 7467 168 0,'0'-3'66'0,"0"6"-52"0,3-1 12 16,-3-2 1-16,0 8-2 15,-3 6 2-15,0 4-2 0,-3 11 2 16,0 11-15-16,0 5 2 16,3 0 2-16,3-5-8 0,3-1-2 15,3-7 2-15,6-6 5 16,3 1-1-16,12-9 1 16,-1-10-12-16,7-2-3 15,6-6-32 1,2-6-15-16,10-7-77 15,-6-3-37-15,2-8 82 16</inkml:trace>
  <inkml:trace contextRef="#ctx0" brushRef="#br0" timeOffset="75">13490 7811 176 0,'-9'26'68'0,"9"-5"-52"0,3 16-1 0,-3-18-4 16,0 2 10-16,-3 13 6 15,0-2 2-15,3 0 2 16,-3-6-17-16,0 1-6 0,0-9-1 16,3 1-4-16,0-6 0 15,0-5-3-15,0-3-1 16,0-5 5-16,-3-5 2 0,3-8-5 16,0 0-2-16,0-6-3 15,-3-2 3-15,3-5-2 16,0-1 1-16,0 1 2 15,0-1 2-15,0-2-1 16,3 3-1-16,3-6 1 16,3 5-1-16,3 6 0 15,0 0 2-15,0 3-3 16,0 10-2-16,0-3 2 16,2 11 0-16,1 5 1 15,-3 3 0-15,0 5 2 16,-3 6 3-16,-3-6 2 15,-6 6 3-15,-3-3-3 16,0-1 1-16,-6 1-5 0,0-2-2 16,-3-9-11-16,-3 3-4 15,-2-8-17-15,-4 0-8 16,3-3-10-16,0-2-3 16,3 0-37-1</inkml:trace>
  <inkml:trace contextRef="#ctx0" brushRef="#br0" timeOffset="76">13698 7837 192 0,'3'13'71'0,"0"-5"-55"0,0 8-2 16,0-8-6-16,-3 5 11 15,0-5 8-15,0 3-1 16,0-3 2-16,0 0-16 16,0-3-2-16,-3 3 0 0,3-8-6 15,-3 0-2-15,3 0 1 16,-3 0 0-16,3-8-1 16,0-5 1-16,0 0-4 15,3-1 0-15,3-4-4 16,0-1 1-16,3 3 2 0,0-2 1 15,0 5-19 1,3 5-7-16,0-3-32 0,3 9-13 16,3-4-17-1</inkml:trace>
  <inkml:trace contextRef="#ctx0" brushRef="#br0" timeOffset="77">13880 7811 200 0,'-9'5'74'0,"9"-2"-58"0,-9 10-4 0,6-3-6 16,0-2-2-16,3 6 2 16,0-1 11-16,3 5 4 15,3-4-11-15,3-6-3 0,6 5-1 16,3-8 6-16,3-5 4 16,-1-5-6-16,-2-8-1 0,0-1-3 15,-3 1-1-15,-3 0 1 16,-6-6 1-16,-3 3-3 15,-6-2-3-15,-3 5-3 16,-6 5 1-16,-3-3-15 16,-3 3-6-16,3 3-33 15,3 0-15-15</inkml:trace>
  <inkml:trace contextRef="#ctx0" brushRef="#br0" timeOffset="78">14148 7557 228 0,'-9'5'88'0,"9"3"-69"0,0 18-7 0,0-7-7 16,0 7-5-16,-3 9 2 15,0-3 10-15,0-1 7 16,0 1-10-16,3-5 0 0,0-6-2 15,0 2-3 1,0-7-1-16,0 0-1 0,0-5-2 16,0-1 3-16,-3-2 0 15,3-8-4-15,0 0 1 16,0-2-11-16,0-4-3 16,3-4 2-16,3 2 5 15,0-5 2-15,3-1 3 0,3 9-1 16,0 5 1-16,0 0 0 15,-1 5 0-15,1 1 4 16,-3 2 1-16,-3 0 5 16,-3-3 5-16,-3 5-1 15,-6-2 1-15,-3-2-5 16,-3-4-3-16,-2 4-2 16,-4 2-3-16,0-3-17 15,3-5-6-15,0 0-22 16,3 0-7-16</inkml:trace>
  <inkml:trace contextRef="#ctx0" brushRef="#br0" timeOffset="79">14469 7824 236 0,'-6'0'88'0,"3"-8"-69"0,-6 11-5 0,3-3-7 16,-2 5-3-16,-7 0 5 15,3-2 4-15,-6 2 4 16,3 8-9-16,0-5-2 0,0 8-2 0,3-3-5 16,6 3 1-1,3 3-2-15,6-6-2 0,3 0 5 16,3 1 1-16,3-7-3 15,6-4-1-15,0-6-8 16,0-4-4-16,-3 1 3 16,-1-7 2-1,-5 0 5-15,0 0 2 16,-3-1-1-16,0 6 2 0,-3-2 7 16,0 2 4-16,-3 8 1 15,0 0 1-15,3 5-9 16,0 3-1-16,3 5-4 15,0 1-2-15,0-4-13 16,3-2-4-16,0 0-18 16,3-3-7-16,0 1-42 15</inkml:trace>
  <inkml:trace contextRef="#ctx0" brushRef="#br0" timeOffset="80">14573 7581 228 0,'-6'2'85'0,"9"11"-66"0,-3 14-8 0,0-9-6 16,0 14-3-16,0 3 3 0,0-4 15 16,-3 4 7-1,3-6-13-15,0-3-6 0,0-5-3 16,0-2-3-16,3-6-2 15,-3 0 1-15,0-5-1 0,3-2-3 16,-3-6 2-16,6-6-4 16,0 4-1-16,3-12-8 15,6 4-4-15,-3-3 10 16,0 7 6-16,3-2 0 16,0 8-1-16,3 8 2 15,-4-2 2-15,1 7 13 16,-6-3 8-16,-3 6 0 15,-3-2 1-15,-3-4-10 16,-3-2-3-16,-6 0-4 16,-3-3-1-16,-2 1-12 15,-4-6-3-15,-3-6-19 16,3 6-9-16,-3-5-29 16,3-8-12-16,6 0-11 15</inkml:trace>
  <inkml:trace contextRef="#ctx0" brushRef="#br0" timeOffset="81">14752 7538 264 0,'-3'0'101'0,"6"0"-78"0,0 11-9 0,-3-3-10 0,0 5-8 15,0 13 3 1,0 1 15-16,0 5 8 0,0 5-10 15,0-3-2-15,0 0-3 0,0-2-1 16,3-5 1-16,0-1-20 16,0-2-8-16,3-6-27 15,-3-2-12-15,3-5-45 32,3-8-23-32,-3 2 65 0</inkml:trace>
  <inkml:trace contextRef="#ctx0" brushRef="#br0" timeOffset="82">14823 7805 280 0,'-3'-2'107'0,"6"10"-83"0,0 5-7 15,0-5-9-15,3 5-8 0,0-2 0 16,3 2-3-16,0-5 2 16,0 5 1-16,3-2-5 0,0-3-1 15,0-3-28-15,0-5-10 16,3-5-27-1,-3-1-45-15,-1-2 27 16</inkml:trace>
  <inkml:trace contextRef="#ctx0" brushRef="#br0" timeOffset="83">15002 7798 228 0,'-6'-6'85'0,"3"12"-66"0,-6 12 3 0,6-10-1 16,-3 5-2-16,0 8 1 15,-3 8 6-15,0 6 4 16,-5 5-16-16,-1-1-4 0,0 6-2 15,0-5-22-15,3-8-10 0,0 2-46 16,6-5-17-16,0-13-21 16</inkml:trace>
  <inkml:trace contextRef="#ctx0" brushRef="#br0" timeOffset="84">15535 7816 168 0,'-12'-11'63'15,"3"4"-49"-15,-6 1 11 0,9 4 5 0,-3 2-3 16,-3 0 2-16,-3 2-10 16,1 11-4-16,-1 1-8 15,0-1-5-15,3 5-1 0,6 6-1 16,3-3 2-16,3-2 1 15,3-3 1-15,3-3 0 16,0 0 0-16,3-7 0 16,3-12 2-16,0 4-8 15,2-9-3-15,-2 3-2 16,-3-5 1-16,0-6 6 16,-3 6 2-16,0 0 4 15,-3 8 3-15,0-3 7 0,-3 8 2 16,0 0-9-16,3 5-3 15,3 3-6-15,3 2-1 16,3 6-15-16,3-5-6 16,3-3-64-1,5 0-66-15,1-3 40 16</inkml:trace>
  <inkml:trace contextRef="#ctx0" brushRef="#br0" timeOffset="85">16053 7536 192 0,'6'-6'71'0,"-6"12"-55"0,3-4 13 16,0 9 2-16,-3 5-5 0,0 10 2 15,0 11-5-15,-3 3-2 16,-3 5-11-16,0 0-4 0,3-5-2 16,0-6-2-16,0-2-2 15,3-1-19-15,-3-9-8 16,3-4-13-16,0-5-5 16,-3 1-57-1</inkml:trace>
  <inkml:trace contextRef="#ctx0" brushRef="#br0" timeOffset="86">15901 7776 296 0,'-12'-2'110'0,"15"2"-86"0,0-3-11 16,0 3-11-16,6 0-1 15,3 0 4-15,3 0-2 16,3 0-2-16,2 0 0 15,1 0-4-15,0 3 2 0,0-1-23 16,0 1-12-16,-3 2-50 16,2-2-52-1,-2-3 41-15</inkml:trace>
  <inkml:trace contextRef="#ctx0" brushRef="#br0" timeOffset="87">16163 7805 280 0,'3'11'104'0,"3"-8"-81"0,6 15-6 0,-6-10-7 16,3 5-3-16,0 3 6 15,2 0-5 1,-2 3 0-16,3-6-4 0,0 0-3 16,-3 0 2-16,0 1-20 0,0-7-6 15,3-1-34-15,-3-6-16 16,0 0-31-1</inkml:trace>
  <inkml:trace contextRef="#ctx0" brushRef="#br0" timeOffset="88">16365 7842 252 0,'-9'3'96'0,"9"2"-75"15,-6 9-8-15,3-6-9 0,-2 5 6 16,-4 5 7-16,0 9 5 15,-3 5 4-15,-3 5-14 16,0-3-7-16,0 3-1 0,3-3-8 16,0-2-1-16,3-11-29 15,3 3-13-15,0-8-30 16,6-3-56 0,6-7 29-16</inkml:trace>
  <inkml:trace contextRef="#ctx0" brushRef="#br0" timeOffset="89">16508 7792 148 0,'-6'6'57'0,"3"7"-44"0,-6 8 18 0,6-11 6 15,0 6 1-15,0 8 2 16,0 11-16-16,0 4-4 16,3 4-12-16,0-1-5 0,0-2-2 0,0-3 1 15,3-6 1 1,-3-9-1-16,3-4 1 16,-3-5 0-16,0-5 3 15,-3-2-1-15,0-6 0 0,0-8-6 16,1-11 1-16,-1-5-2 15,0-10-2-15,0-6-2 16,3-5-1-16,6 6 1 16,2-1 2-16,4 3 4 15,3 2 4-15,0 4-1 16,3 9 0-16,0 4-1 16,0 5-2-16,3 7 12 0,-4 6 4 15,-2 11 5 1,-6-3 4-16,-9 10-7 15,-3-4-3-15,-3 2-8 16,-3-3-3-16,-3 3-4 0,1-8-3 16,-4 0-14-16,3-3-4 15,0 0-20-15,0-2-7 16,3-3-31 0,3-3-15-16,6-2 1 15</inkml:trace>
  <inkml:trace contextRef="#ctx0" brushRef="#br0" timeOffset="90">16639 7832 264 0,'-12'5'99'0,"12"3"-77"0,-3 11-9 16,3-9-7-16,0 1 0 16,3 5 6-16,3-3 5 15,0 0 4-15,6-5-11 16,3 0 3-16,0-3 1 0,3-5-3 15,0-5-1-15,2-3-4 16,-2 0 1-16,0-5 2 16,-6 0 2-16,-3-6 6 15,-6 6 1-15,-6-6-1 16,-3 6 2-16,-3 5-15 16,-3-2-6-16,0 7-27 15,-3-2-11-15,3 5-41 16,1 0-18-16,2 0-30 15</inkml:trace>
  <inkml:trace contextRef="#ctx0" brushRef="#br0" timeOffset="91">2289 6996 44 0,'-6'0'19'0,"6"0"-15"0,-3 0-5 16,3 0-2-16,0 0-1 15,0 0 2-15,3 0 1 16,0 0 1-16</inkml:trace>
  <inkml:trace contextRef="#ctx0" brushRef="#br0" timeOffset="92">2286 6988 132 0,'0'5'52'0,"0"-2"-41"0,6-3 26 0,-6 0 24 31,0 0-18-15,0 0-14-16,0 0-12 0,0 0-10 0,0 0 2 0,0 0 3 15,3 5 5-15,-3-5 4 16,0 0-5 0,0 0 1-16,0 0-4 0,0 0 2 15,0 0 1-15,0 0 2 16,0 0-4-16,0 0 0 16,0 0-6-1,0 0 0-15,0 0-1 16,0 0 1-16,-3 3-2 0,3-3 1 15,0-3 5-15,0 3 2 16,3 0-1-16,-3-5 0 16,0 5-3-16,0 0-1 15,0-3-3-15,-3 1-1 16,3-6-1-16,-3 2 0 16,0-2-2-16,-6 0 1 15,0-2-2-15,0-3-1 16,3 5 3-16,-2-3-2 15,-4 1-1-15,3-1 1 16,-3 3 1-16,3 0-3 16,-3 3 0-16,6-3 1 15,-9-3 0-15,9 6 0 16,-6-3 0-16,0 8 0 16,-3-5 2-16,4 2-1 0,-1 0-1 15,0 1 3-15,-3-4 0 16,3 6-1-16,-3 0 1 15,3-2-2-15,-3-1 2 16,0 3 2-16,1-2 2 16,-1-4-10-16,0 6-3 15,0 0 3-15,0 0 1 16,3 8 2-16,-3-8 0 16,3 3 0-16,-3-1 0 15,3 4 0 1,1-1 0-16,-1-2 0 15,0 10 4 1,-3-8 2-16,3 1-2 16,0-4-3-16,-3 3-5 15,6 6-2-15,-3-8 3 16,3 10 3-16,-2-2 5 16,-1 2 2-16,0 3-3 15,0-1-3-15,0 1-7 16,0 3-1-16,6-3 3 15,-6 2 4-15,6 1 5 16,-3 2 4-16,3-3-4 0,-3 4-3 16,9-4-1-16,-9 1-1 15,6-1-7-15,-2 1-3 16,2-3 6-16,0 5 1 16,6-3 3-16,-3 1 0 15,3 2 0-15,-1-5 0 16,4 10 2-16,9-5-1 15,-9 6-1-15,6-1 1 16,0-4-1-16,3 1 0 16,-3 4 0-16,3-6 0 15,0 3 0-15,0-3-3 16,-1-2 2-16,4-1 1 16,0-2 2-16,0 0 3 15,0-3 2-15,6-5-10 16,-4 0-3-16,4 2 3 15,-3-2 1-15,3-2 2 16,0-4 0-16,6 4 0 16,-4-1 0-16,10-5-3 15,-3 0 2-15,-3 0-1 16,-1-5 0-16,7-1 2 16,-3 4 0-16,0-9 13 15,-4 3 6-15,-5 3-14 0,-3-3-4 16,-3 0-13-1,-6-3-5-15,-6-2-66 0,-3 0-30 16,0-6 58-16,-3 4 27 16</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0:47:11.323"/>
    </inkml:context>
    <inkml:brush xml:id="br0">
      <inkml:brushProperty name="width" value="0.05292" units="cm"/>
      <inkml:brushProperty name="height" value="0.05292" units="cm"/>
      <inkml:brushProperty name="color" value="#FF0000"/>
    </inkml:brush>
  </inkml:definitions>
  <inkml:trace contextRef="#ctx0" brushRef="#br0">155 8922 116 0,'-15'3'44'0,"3"2"-24"0,-3 5-21 16,9-2 7-16,-3 8-2 16,-11 8 2-16,2 5 6 15,0 0 2-15,3 3-5 16,6 2-3-16,-3 3-3 0,6-5 0 16,6-5-2-16,12-4-3 0,3-4 1 15,-3-6 1-15,0-2 0 0,6-6 0 16,-7-5 0-16,7-3-5 15,-6-5-1-15,0-10-4 16,0 2-1-16,-3-2 8 0,-3-1 4 16,-3-2 2-16,-3 2 1 15,-3-2 6-15,3 0 6 32,-6 2 9-32,3 6 5 0,3 3-5 15,-6 2-3-15,3 2-12 16,3 14 0-1,0 8 1-15,3-3-6 16,3 3-3-16,3 0-1 16,0 8 1-16,3 0-1 15,0-6-1-15,0-2-19 0,5-3-10 16,7-5-43 0,-3-5-44-16,3 0 32 0</inkml:trace>
  <inkml:trace contextRef="#ctx0" brushRef="#br0" timeOffset="1">423 8985 108 0,'0'-8'44'0,"-6"8"-24"0,6-2-4 0,0 2 18 16,-3 0-3-16,0 0 2 15,-3 2-10-15,-3 4-4 16,-3 4-11-16,0 6 1 0,0 5 4 16,-6 3-3-16,4 0 0 15,2 0-2-15,3 2 0 16,3 6-7-16,9-8 0 16,6 0-3-16,0-3 0 0,5-5-7 15,1-3-4-15,6-3-22 0,-6-4-10 31,6-4-47-15</inkml:trace>
  <inkml:trace contextRef="#ctx0" brushRef="#br0" timeOffset="2">545 9004 160 0,'-15'-19'63'0,"12"35"-34"0,0-8-23 0,-6-3 17 16,3 6 1-16,-6 0 5 16,0 5-4-16,3-1-1 15,0 7-13-15,3-1-2 0,1 3-2 0,2 5-3 16,3-6-1-16,0-1-1 16,6-4 1-16,8-2-2 15,-5-3-1-15,6-5-13 16,0 3-4-16,3-9-24 15,0-2-9-15,-3 0-36 32,0-2-26-32,2-9 51 15</inkml:trace>
  <inkml:trace contextRef="#ctx0" brushRef="#br0" timeOffset="3">589 9120 172 0,'-2'3'66'0,"4"0"-36"0,4-1-24 16,-6 1 17-16,9 0-5 16,-3-1-1-16,9 3-7 15,-3-2-4-15,0-3-3 16,9 0-3-16,6 0 3 0,-9-3 0 16,-1-4 1-16,-2 1-2 15,-3-2 1-15,-3 0 0 0,0 0 1 0,-6 0-5 31,-3 1 1-31,-9-4 0 16,0 0 0-16,-6 3 0 16,0 3 2-16,-2 3-3 15,-1 4-2-15,0 9 2 16,-3-1 2-16,3 1 0 16,3 2-1-16,3 3 1 0,3 0 1 15,9 5-1-15,0 3-1 16,0-6 1-16,9-2-1 15,3 0 0-15,0-3 2 0,6-2-21 16,9-3-9-16,-9-3-57 16,8 0-38-1,-2-10 51-15</inkml:trace>
  <inkml:trace contextRef="#ctx0" brushRef="#br0" timeOffset="4">929 9022 92 0,'-21'-2'35'0,"21"4"-18"0,3-2-5 15,-3 8 16-15,-3-8-3 0,0 6 3 16,0-1-1-16,0 0 1 16,3-2-15-1,-9 2 5-15,3 0 5 0,0 1 1 0,0-4 1 16,0 9-10-16,3-6-4 16,3 6-4-16,3-3-2 15,0 5-3-15,6-2 1 0,-6 4 0 31,3-4 1-31,-3 2-2 0,6 1-2 16,-9-1 3-16,0 3 0 16,-6-3-1-16,0 0 1 15,-3-2-4-15,3-6 0 16,-3 6-10-16,0-9-5 16,3 3-12-16,-5-2-5 0,5-3-18 15,3 0-7-15</inkml:trace>
  <inkml:trace contextRef="#ctx0" brushRef="#br0" timeOffset="5">1060 9028 200 0,'-6'-3'74'0,"6"3"-40"0,0 0-38 0,0 3 13 0,-3-1 10 16,-3 6 8-16,0 0-3 15,0 0-2-15,3 0-12 32,-3 3-4-32,3-1 0 0,3 3-3 15,3 1-2-15,3 2 0 0,-3-1 1 16,3 9 3 0,-3 0 2-16,-3-3 3 15,0-2-1-15,-3-1 2 16,-3-2-2-16,-3 0 0 15,0-3-8-15,0-2 0 0,-3-3-1 16,0-3 0-16,-2 0-14 16,2-5-5-1,6 0-32-15,-6-2-13 16,12-1-48 0</inkml:trace>
  <inkml:trace contextRef="#ctx0" brushRef="#br0" timeOffset="6">1518 8755 168 0,'-9'-2'63'0,"6"2"-34"0,-6 5-25 16,6-3 15-16,-3 12 0 16,-3 2 3-16,1-1-8 15,-1 7-1-15,-6 7-7 16,6 8-2-16,6 5 0 0,0 0-5 15,3 1 1-15,0 2-2 16,0 0-2 0,0-3 3-16,0-5 2 15,0-5-16-15,0-3-6 16,0-5-39-16,0-6-51 16,3-4 25-16</inkml:trace>
  <inkml:trace contextRef="#ctx0" brushRef="#br0" timeOffset="7">1304 9096 204 0,'3'-10'77'0,"-3"10"-42"0,15-5-28 15,-6 2 20-15,9 3-12 16,2 0-1-16,4 0-8 16,0 0-4-16,0 0-1 15,3 0-15-15,-4 3-3 0,-2-1-42 16,-6 1-16-16,0 2-6 16</inkml:trace>
  <inkml:trace contextRef="#ctx0" brushRef="#br0" timeOffset="8">1542 9152 184 0,'0'24'71'0,"3"2"-38"0,-3 6-30 0,3-19 15 32,0 1-3-32,3-1 1 0,-6 0-8 15,3 0-3-15,-3-2-3 16,0-3-2-16,0 0 3 0,0-8 7 16,0 0 3-16,0-3-2 15,0-2 1-15,0-3-5 16,0-3 1-16,3-10-5 15,0 0 0-15,3 0-1 0,0 0-2 16,3 2-2-16,3 1 1 16,5 4 1-1,-2 1 2-15,0 5-1 16,0 0-1-16,0 6 1 0,-3 2-1 16,0 2-3-16,0 6 2 15,0-3-1 1,-4-2-2-16,1 2-13 0,0 1-6 15,-3-4-6-15,0 4-2 16,0-4-5-16,-6-2-3 16,6 0 6-1,-6 0-2-15,3-2 16 16,-3 2 23-16,3-6 12 16,0 6 7-16,-3-2 1 0,0-1 0 15,3 0 0-15,-3-2-5 16,0 5 1-16,0-3-11 15,0 1 3-15,-3-1 4 0,0 6-2 16,-3-1 0-16,0 1-8 16,-3 2-2-16,0 3 0 15,0 3 2-15,0 2 1 0,4 3 3 16,-1 0-3-16,3 0-2 16,0-3-2-16,3 5 0 0,3-2-2 15,0-2-1-15,3-4 1 16,2 1 1-16,4-3-14 15,0-3-7-15,-3-2-23 32,0-3-9-32,0-3-48 15</inkml:trace>
  <inkml:trace contextRef="#ctx0" brushRef="#br0" timeOffset="9">1765 9202 124 0,'-6'0'46'0,"6"-2"-24"0,-3 4-6 0,3 6 16 15,0-2-2-15,0-1 2 16</inkml:trace>
  <inkml:trace contextRef="#ctx0" brushRef="#br0" timeOffset="10">1759 9231 331 0,'6'8'13'0,"3"-8"-5"16,3 0-5-16,3 0 0 16,3 0 0-16,0-2 3 15,-3-6-5-15,-1 0-3 0,-2 0 3 16,0 0 1-16,-3-3 0 16,-3 3 1-16,0 1-2 15,-6-7-1-15,0 9 1 16,-3-3 1-16,-3 0-1 15,-9-2 2-15,0 4-2 32,-2 4-1-32,-1 2 3 0,0 2 0 15,0 4-1-15,0 4 1 16,3-2-2-16,0 5 2 16,3 3 2-16,3 0 4 0,4 3 0 15,2-4 0-15,3 4-8 16,3-1 0-16,2-2 1 15,4 0 1-15,0-3-4 0,3 1-1 16,0-4-32 0,6-4-13-16,0-4-58 15,3-2-29-15,0-2 66 16</inkml:trace>
  <inkml:trace contextRef="#ctx0" brushRef="#br0" timeOffset="11">1941 9231 200 0,'0'0'74'0,"3"16"-40"0,3-8-24 16,0-5 20-16,3 0-7 16,0-1 1-16,2-2-9 0,1 5-2 15,3-5-7-15,0 0-4 0,0-5 1 16,-3 0-2-16,-3-3 2 15,3 0-2-15,-6-3-1 0,-3 1 1 16,-3-1 1-16,-6 1-1 16,0-1-1-16,-3 1-2 15,-3 2-1-15,-3 2 2 16,0 1 2-16,0 2-5 0,0 3 1 16,1 3-1-16,-1 2 2 15,3 9-1-15,0 4 1 16,6 1 2-16,-6-1 0 15,6 3 2-15,3-2 3 32,3-1-4-32,3 1-1 0,3-3-5 15,6-3 1-15,3-5-27 16,3 0-11-16,5-6-21 16,7-2-52-1,3-2 20-15</inkml:trace>
  <inkml:trace contextRef="#ctx0" brushRef="#br0" timeOffset="12">2253 9216 208 0,'-9'-22'79'0,"9"22"-42"0,-11-5-23 0,8 5 22 0,-3 0-9 16,-3 0-3-16,-3 3-14 31,0-1-4-31,-6 6-4 16,3 6-2-16,-3 4 1 0,0-2-1 0,7 8 2 15,2-3-3-15,6 0-2 16,9-2 2-16,2-1 2 16,4-5-2-16,0-5 0 15,3 0-4-15,0-8 1 16,0-2 0-16,0-6-1 0,0-6-3 16,-3-1-2-16,3-7 2 15,-1-7 3-15,-8 0 5 16,-3-3 2-16,-6 1-5 15,0-12 0-15,-3-2-1 16,-5 0 2-16,-1 8 3 16,0 0 2-16,3 8-1 15,0 3-2-15,3 7 5 0,0 6 1 16,0 5-2-16,3 5-3 16,3 14 4-16,0 13 4 15,3 10-3-15,6 9 2 16,0 4 6-16,0 1 3 0,0 2-8 15,3-5-5-15,-3-3-3 32,8-5 1-32,-5-5-14 15,3-8-7-15,0-8-63 16,0-3-26-16,0-5 9 16</inkml:trace>
  <inkml:trace contextRef="#ctx0" brushRef="#br0" timeOffset="13">2602 9083 68 0,'3'-5'27'0,"-6"8"-14"0,3-1 0 16,0 4 14-16,3-1 2 16,0 3 3-16,0 2-9 15,-3 4-3 1,0 9-8-16,3 1-2 15,0-3-6-15,-3-2 2 0,0-1 0 16,0-2 0-16,0 0-1 0,0-3-1 16,-3-2 2-16,3-3 3 15,-3-3 2-15,0 1-5 16,0-6-4-16,0 0-1 16,0-3-1-16,0-2 2 15,3-1 3-15,0-4-4 16,0-9-3-16,0 6-2 0,3-3 3 15,3 0 0-15,0 0 1 16,0 0 0-16,-1 3 0 16,1 3-3-16,3-1 2 15,0 11 1 1,0 0 0-16,0 11 4 16,0 5 2-16,0 2-2 15,-3 1-1-15,-3-1 5 16,0-2 5-16,0-3-5 15,-3 3 0-15,0-5-4 16,0-3-1-16,0-3 1 16,0-5 2-16,3-3-3 0,0-2 0 15,0-6-6-15,0-10 0 16,6 0-1-16,0-3 2 16,3 3-1-16,-1 0 1 0,1 5 6 15,0 5 5 1,0 6-7-16,0 5-1 0,-3 8 3 15,0 5 5-15,-3 11-5 0,0-3 0 16,-3 3-2-16,0-3-2 16,0 0 3-16,0-2 2 15,0-6-11-15,0-2-3 16,3-3-23-16,0-3-6 16,0-5-23-16,0-5-7 31,-1-3-12-31</inkml:trace>
  <inkml:trace contextRef="#ctx0" brushRef="#br0" timeOffset="14">2932 9176 176 0,'3'0'68'0,"0"3"-36"0,0-3-20 0,3 2 21 16,0 1-10-16,6-3-1 16,-3 2-4-16,3 1-2 15,0 0-8-15,2-3-1 0,-2 0 0 16,3-3-3-16,-6-2-1 0,0 0 1 15,-3-3 0 1,0-3-5-16,-6 3 1 0,-3 0 0 16,-3-2 0-16,-3 4 0 31,-6 1 0-31,-3 2 0 16,3 6 0-16,1 2 0 0,-1 3 0 15,0 13 0-15,6-5 0 16,0 3-3-16,6-1 2 15,3-2 1-15,3 0 2 16,3-3-1-16,6-5-1 16,6 3-2-16,0-6-1 0,-1 0-18 15,4-2-9-15,-3-3-15 16,0 0-5-16,-6-3-30 16,0-5-25-1,-3 0 47-15</inkml:trace>
  <inkml:trace contextRef="#ctx0" brushRef="#br0" timeOffset="15">3120 9136 124 0,'0'-2'49'0,"6"9"-26"0,-6 4-12 16,0-6 18 0,2 3-4-16,-2 8 0 0,0-3-2 15,0 3-3-15,3-3-10 16,-3 1-2-16,0-4-1 0,0 1-1 0,-3-6 1 15,3 3-4 1,0-3 0-16,0-5 1 16,0 0 0-16,0-2-7 0,0-9 0 0,3-2-6 15,3-6 1-15,3-2-1 16,-3 5 3-16,0-2 2 31,0 5 2-31,12 2 3 16,-3 11 6-1,-3 0 6-15,0 8 2 0,-3 5 0 16,-3 6-1-16,-3-3-1 16,0-1-3-16,0-1-1 15,0-4-8-15,-3-2 0 16,0-2 3-16,3-4 2 0,0-7-7 16,2-3-1-16,1-3-2 15,3-2 2-15,3 0-4 16,0 2 2-16,0 1 0 15,0 2-1-15,0 5-1 16,0 3 1-16,0 11 5 16,-3-3 2-16,0 5 2 0,-1 0 2 15,-2 0-8-15,3-2 0 16,0-3-16-16,3-3-3 0,3 0-22 16,0-5-8-16,3 0-28 15,-3-5-24 1,-3-8 45-16</inkml:trace>
  <inkml:trace contextRef="#ctx0" brushRef="#br0" timeOffset="16">3515 9184 192 0,'-11'5'74'0,"5"14"-40"0,-12-6-24 0,15-3 17 16,-3 4 0-16,6 2 1 15,0 2-7-15,3 1-2 16,6-1-11-16,3-2 1 0,2-3 2 0,7-5-2 15,0-5 0 1,3-11-5-16,3 3-1 16,-3-6-3-16,-4-2-3 0,-5-6 4 15,-3-2 1-15,-6 0 0 16,-9 2 1-16,-6 1-2 16,-3 5-1-1,-3-1-2-15,-2 6 1 16,-1 3-4-16,0 0-1 15,0 0-26-15,-3-1-9 16,6 6-23-16,3 0-8 16</inkml:trace>
  <inkml:trace contextRef="#ctx0" brushRef="#br0" timeOffset="17">3697 9152 188 0,'3'21'71'0,"3"-10"-38"0,-3 28-25 0,-3-28 16 16,0 2-3-16,0 1-1 0,0-1-2 15,0 0-1-15,-3-2-9 16,3-3-1-16,0-3 0 0,0-3-3 16,-3 1-1-16,3-3 1 15,0-5 2-15,0-3-5 16,0-5-1-16,3-6-2 15,0 3 0 1,3 0 0-16,0 0 0 16,0 3 2-16,3 0 0 15,3 2-3-15,0 1 2 16,2 5-1-16,1-1 0 16,0 6-7-16,3 0-2 0,-3 0-12 15,3 6-5-15,3-1-12 16,-1 0-2-16,-2 0-16 31,-3 1-34-31,0-4 24 16</inkml:trace>
  <inkml:trace contextRef="#ctx0" brushRef="#br0" timeOffset="18">3995 9176 212 0,'-6'0'79'0,"9"0"-42"0,-3 3-30 15,3 2 18-15,0 5-4 16,0 6-1-16,3 0-2 15,0 3-1-15,-1-1-9 16,4 3-3-16,0-2 1 0,-3-1-5 16,3 1-1-16,0-6-5 15,0 0 1-15,3-5-22 16,0-2-8-16,3-4-16 0,-3-2-6 16,0-8-34-1,0 3-15-15,-1-6 53 16</inkml:trace>
  <inkml:trace contextRef="#ctx0" brushRef="#br0" timeOffset="19">4212 9160 208 0,'-6'0'77'0,"3"5"-42"0,-3 9-26 0,3-4 22 16,-3 11 1-16,-6 8 3 16,-9 11-11-16,-2 13-4 15,-1 0-11-15,0 0-6 0,-3 0 0 16,6-3-4-16,-2-5 0 31,2-3-10-31,0-5-5 0,3-5-34 16,3-8-13-16,0-6-49 15</inkml:trace>
  <inkml:trace contextRef="#ctx0" brushRef="#br0" timeOffset="20">1170 87 140 0,'-12'-2'55'0,"24"2"-30"0,-6 0-27 0,-3 0 11 0,6 0-6 15,6 0 0-15,-6 0 10 16,2-3 6-16,4 0-10 16,0 1 9-16,6-1 2 0,12-2 1 15,3 0-1-15,11-1 3 16,19 1 0-16,2 2-12 0,15-2-7 16,16 0 4-1,14 5 2-15,12 0-1 0,12 0 2 16,12 2-6-16,14-2-1 15,4 0-4-15,0 0-1 16,-4-2 1-16,-5-1 2 16,-21-2 12-1,-12 0 6-15,-15-1-2 16,-15 1 2-16,-17 0-11 16,-16 2-3-16,-14 0-4 15,-9 1-2-15,-13-1 1 16,-5 3 1-16,-9 0-8 15,-6 0-1-15,-6 0-12 16,-6 3-5-16,-3 2-31 0,-3 0-13 0,0 3-52 16</inkml:trace>
  <inkml:trace contextRef="#ctx0" brushRef="#br0" timeOffset="21">6802 4421 88 0,'-6'-21'35'0,"0"16"-18"0,-6-6-7 0,6 3 12 15,-9 0-1 1,-12-7 2-16,-6-1 0 0,-8 2 3 0,-7 1-8 31,-11 0 0-31,-10 0-11 0,-5 2-2 0,-10 3 1 0,1 3-3 16,-9 2 0-16,-1 3 1 15,4 8 0-15,0 8-2 16,3 8-2-16,-1 5-2 16,4 8-1-16,3 8 2 15,2 11 0-15,10-1-2 16,5-2 2 0,16 3 3-16,8-6 1 15,12-2-4-15,15 2-1 16,12 13-2-16,9-2 3 15,18 0-2-15,12 0 1 0,14-3 4 16,22-5 1-16,14-3 5 16,15-5 5-16,15-5 2 15,12-8 0-15,3-9-3 0,-6-7-2 16,9-10 5-16,-12-14 2 16,-3-8 0-16,-9-16 2 15,-9-5-1-15,-8-5 0 16,-16-14 2-16,-12-2 0 15,-20-3-5-15,-15-5 1 16,-18 0 0-16,-18-14-1 0,-18 1-7 16,-12 5-3-16,-21 8-5 15,-5 5-3-15,-10-3-12 16,-5 14-2-16,6 10-3 16,-1 9 2-16,10 7-28 15,8 5-9-15,12 6-62 31,10 5-45-31,11 0 67 16</inkml:trace>
  <inkml:trace contextRef="#ctx0" brushRef="#br0" timeOffset="22">7805 10404 160 0,'-9'-6'63'0,"9"-7"-34"0,0 5-19 32,0 8 37-17,6 13-9-15,3 1-6 16,3 4-2-16,5 3-18 0,7 6 4 0,9-1 4 15,9 6-9-15,-1 0-1 16,1-3-4-16,3 2 1 16,-4-4-2-16,-5-1 0 15,-3 1-3-15,-3-9 1 16,-7 6-2-16,-2-8-1 16,-6-3-41-16,-3 6-9 15,-3-11-6-15,-3-11-32 16,0-2-39-1,0-3 43-15</inkml:trace>
  <inkml:trace contextRef="#ctx0" brushRef="#br0" timeOffset="23">8585 10417 184 0,'14'-24'71'0,"-8"11"-38"0,3 5-32 15,-3 8 14-15,-6 0 12 16,3 5 7-16,-3 3 0 16,-3 11 2-16,-6 2-20 0,-6 10 4 0,-2 1 1 15,-10 3-9-15,-6-1-4 16,3-2-5-16,-2 5-3 16,2-5 1-16,0-3 1 15,6 0-19-15,0 0-6 16,7 3-21-16,2-9-10 15,3-7-40 1,6 3-41 0,3-6 47-16</inkml:trace>
  <inkml:trace contextRef="#ctx0" brushRef="#br0" timeOffset="24">8299 10740 244 0,'-3'0'90'0,"6"5"-48"0,0 8-36 16,0 0 22-16,0 14 7 16,3 5 6-16,0 12-14 15,0 9-3-15,0 11-14 16,2-9-6-16,4 9-1 0,0-11 0 16,0 0 1-16,-3-8-5 0,0-3-1 15,0-13-21-15,3-2-61 16,-3-9-85 15</inkml:trace>
  <inkml:trace contextRef="#ctx0" brushRef="#br0" timeOffset="25">5551 8509 120 0,'-3'-10'46'0,"3"7"-35"0,0-2 16 16,0 5 5-16,0 0 7 15,0 5 3-15,-3 3-14 16,0 8-4-16,1 8-14 16,2 5 2-16,0 2 4 0,0 4-6 0,2-3-1 15,4 2-5 1,3-5-3-16,3-5 0 0,3-3 1 16,3-8-1-16,3-5 2 15,3-5 0-15,-1-8 1 16,-2-3-5-16,0-6-1 15,-3-7-4-15,0-3 1 16,-6-2 1-16,-6-3-1 16,0 5 4-16,-3 0 0 15,0 3 1-15,-3 5 2 16,0 6 1-16,0 4 1 16,0 6 0-16,3 11 2 15,0 5-1-15,3 5 0 16,-1 0-3-16,4 0 1 15,3 3-4-15,3-5 0 16,0-4-15-16,0-1-4 0,0-6-39 16,0-3-16-16,0-2-23 31</inkml:trace>
  <inkml:trace contextRef="#ctx0" brushRef="#br0" timeOffset="26">5962 8581 168 0,'-6'15'66'0,"9"1"-52"0,0 5 3 15,-3-7 0-15,0 2 4 0,-3 2 7 16,3-5-11-16,-3-2-4 16,3-1-8-16,0-4-2 0,0-4 1 15,0-2-7-15,3-5 0 16,0-5-1-16,3-12 2 15,0-4-4-15,3-1 0 16,3 1 3-16,0 2 3 16,0 6 3-16,3 7 3 15,0 8 3-15,-1 9 5 16,1 4-2-16,-3 6 1 16,-3 3-5-16,-3-1 0 15,0 3-7-15,0-2-1 16,0-3-20-16,0 0-7 15,0-6-26-15,3 1-11 16,0-6-24 0</inkml:trace>
  <inkml:trace contextRef="#ctx0" brushRef="#br0" timeOffset="27">6287 8551 196 0,'-21'-13'74'0,"21"13"-58"0,-18 6 12 15,12-1 2-15,-6 5-12 16,0 6-2-16,0 3-7 16,0 5-1-16,3-1-5 15,6 1-4-15,3 3 0 0,3-9 1 0,6-2 2 16,3-3-1 0,3-5 2-16,3-5-4 0,3-8 0 15,0-9-4-15,-3-4-1 16,-4-3-4-16,-2-11-1 15,-3 0-1-15,-3-5 2 16,-3-3 4-16,-6 1 1 16,3 2 0-16,-6 8 4 15,3 7 11-15,0 7 6 16,0 7-2-16,3 8 2 16,0 10-9-16,0 11-2 15,6 11 1-15,-3 3 3 16,3 2-4-16,-3 0-3 15,3-3-8-15,0-2-1 0,0-8-26 16,0-1-8-16,3-4-61 16</inkml:trace>
  <inkml:trace contextRef="#ctx0" brushRef="#br0" timeOffset="28">6507 8583 216 0,'3'5'82'0,"3"3"-64"0,6-2-4 16,-6-4-8-16,3 4 5 15,0-4 5-15,2-2 0 16,1-2 3-16,0-1-10 16,0-2-10-16,-3-3-2 0,-3 0 5 0,0-5 4 15,-6-1-3-15,-6-1-2 16,-6-1 0-16,-6 2 1 15,0 4-1-15,-2 5-1 16,-1 5 3-16,0 7 0 16,0 7-4-16,3 4-1 15,6 3 1-15,3 3 2 16,6 3-2-16,6-1 0 16,6-2 1-16,6 0 2 15,6-8-8-15,6-6-3 16,6-2-26-16,2-5-12 15,7-9-42 1,3-7-32-16,-4-8 53 16</inkml:trace>
  <inkml:trace contextRef="#ctx0" brushRef="#br0" timeOffset="29">6903 8279 220 0,'-24'-24'82'0,"15"19"-64"0,-3 0 9 16,6 5 0-16,0 5-7 15,-3 3-2-15,-3 5-6 16,0 8 0-16,1 8-7 16,2 14-1-16,3 7 2 0,3 0-5 15,3 3-1-15,0-3 2 16,3-2 1-16,0-6-4 0,3-2 1 16,0-8-33-16,0-8-13 15,-3-6-39 1,-1-7-47-16,-2-11 40 15</inkml:trace>
  <inkml:trace contextRef="#ctx0" brushRef="#br0" timeOffset="30">6623 8544 244 0,'-3'-6'93'0,"9"4"-72"0,3-6 0 0,0 5-2 15,3-2-15-15,3-1-5 16,5 4 1-16,4-1 1 0,0 3 0 16,3-3-36-16,-3 3-14 0,-1 0-4 15,-2 3-1 1,-3 2 26-16,-3 6 33 16,-3 2 24-16,-3 6 17 15,-3 2 9-15,0 0-20 16,-3 3-9-16,0 0-15 15,0-3-7-15,0 0-1 0,0-5-7 16,0-3-1-16,0-2-45 16,0-3-18-16,3-3-26 15</inkml:trace>
  <inkml:trace contextRef="#ctx0" brushRef="#br0" timeOffset="31">6933 8528 160 0,'0'-8'60'0,"5"2"-47"0,1 4-7 0,-3 2-6 15,3 5-4-15,3 3 2 16,0 5 3-16,0 8 2 16,3 3-1-16,-3 3 7 0,0-1 6 15,-3 1 2-15,0-1-1 16,-3-7 0-16,-3-4 3 15,0-1-9-15,0-6-1 16,0-3-3-16,0-5 1 16,3-5-4-16,0-6-2 15,3-5 0-15,0-2 1 16,3-6-3-16,3 5-2 0,2 6-1 16,-2 5 3-16,3 5 0 15,-3 6 1-15,3 2-3 16,-3 6 2-16,0 0 1 15,0-1 2-15,0 3-6 16,0-5-1-16,-1-2-29 16,1-1-13-16,0-5-33 15,0-3-21 1,0-2 50-16</inkml:trace>
  <inkml:trace contextRef="#ctx0" brushRef="#br0" timeOffset="32">7334 8663 172 0,'6'0'66'0,"-3"-3"-52"0,3 0 3 0,0 1-2 15,0-1-6 1,3-2 2-16,0-3-6 16,-3-3-1-16,0 1-2 0,0-1-4 15,-3-2 1-15,-6-3 3 0,-3 3 3 16,-3-1-4-16,0 4-1 16,-3 5 4-16,-3 5 2 15,0 5-2-15,3 5-1 16,4 9-3-16,2-1-1 0,3 6 3 15,3 0 1-15,6 0-1 16,3 0-2-16,5-8-2 16,4-3-1-16,6-5-25 15,3-6-11-15,3-4-18 16,2-6-35 0,-2-3 23-16</inkml:trace>
  <inkml:trace contextRef="#ctx0" brushRef="#br0" timeOffset="33">7644 8559 204 0,'-9'-21'77'0,"3"16"-60"0,-3 0 13 16,3 5 1-16,-3 5-18 16,-3 3-5-16,0 8-1 15,-2 5 0-15,-1 5-3 16,6 3-1-16,3 1 3 0,3 1-8 16,6-4 0-16,3-3 0 0,6-6 1 15,3-5 1-15,-1-5 2 16,4-8-1-16,0-5-1 15,0-8-2-15,0-8-1 16,-3-6-3-16,-3-5 1 16,-6-10 3-16,-3-3 1 15,-6-5-2-15,-3 2 2 16,-3 3 10-16,3 8 3 16,0 8 8-16,0 8 4 15,3 8-10-15,3 13-3 16,3 10-7-16,6 17-3 15,3 10-3-15,6 5 1 16,2 0 1-16,4 1 2 16,6-4-34-16,0-4-13 15,-1-6-77 1</inkml:trace>
  <inkml:trace contextRef="#ctx0" brushRef="#br0" timeOffset="34">5578 9025 200 0,'-9'-3'74'0,"9"9"-58"0,0 4 3 0,0 1-4 16,3 7 1-16,0 9 4 16,0 7-1-16,0 11 0 15,0 0-10-15,0 0 1 0,0-2 1 16,-3-6-4-16,3-8-2 16,0-8-2-16,-3-5 0 15,3-6 0-15,0-4 1 16,0-12-2-16,0-7 1 15,3-5-11-15,6-4-2 16,3 1 3-16,0 3 3 16,2 7 1-16,4 8 1 15,3 9 0-15,-3 4-2 16,-3 6 7-16,-6 5 5 16,-6 3 7-16,-9 0 3 0,-6 0-7 15,-6-3-2-15,-6-3-3 16,-3-2-1-16,0-5-14 15,-2-3-4-15,2-5-18 16,0-3-8-16,6-6-19 16,6-4-8-16,6-6-27 15</inkml:trace>
  <inkml:trace contextRef="#ctx0" brushRef="#br0" timeOffset="35">5781 9353 176 0,'17'21'68'0,"-8"-5"-52"0,9 8 6 0,-9-13-1 16,3 2-5 0,0-5 3-16,0 5 3 15,0-5 1-15,0-3-12 0,0-5-4 0,0-5-3 16,-1-3-2-16,1-5 1 16,-3-3-2-16,-6 0 2 15,-3-3-2-15,-6 4-1 16,-3-4-2-16,-6 11 1 15,-2 3 3-15,-4 5 1 0,0 8 1 16,6 5 2 0,0 3-3-16,6 5-2 15,6 0-3-15,9-2 1 0,6 2 1 16,6-5 2-16,3-3-1 16,3-2-1-16,-1-6-6 15,4-2-1-15,0-6-26 16,-3-5-10-1,0-5-25 1</inkml:trace>
  <inkml:trace contextRef="#ctx0" brushRef="#br0" timeOffset="36">6040 9163 160 0,'-12'-14'63'0,"9"17"-49"0,3 2 3 15,0 1-1-15,3 4 3 16,0 9 5-16,0 10 10 15,0 8 3-15,0 5-19 16,-3 3-2-16,0-8 1 0,3-2-9 0,-3-9-4 16,3-2-1-16,-3-8 0 15,3-6-1-15,-1-7 1 16,4-8-4-16,3-14 0 16,0-7-6-16,3-3-3 15,3-3 3-15,3 3 2 16,0 5 0-16,0 8 4 15,5 8 0-15,-5 8 3 16,0 11 3-16,-3 5 2 16,0 7-1-16,-6 4 1 15,3-1-6-15,-3-4-1 16,0 1-13-16,0-7-7 16,0 0-31-16,-1-5-13 0,4-9-34 15</inkml:trace>
  <inkml:trace contextRef="#ctx0" brushRef="#br0" timeOffset="37">6435 9258 228 0,'-20'-8'85'0,"11"8"-66"0,-6 5 8 16,9 1-2-16,-3 4-7 15,-3 3 0-15,0 6-2 16,0 5 0-16,3 2-8 15,6 1-7-15,0-1-2 0,9-2 1 16,0-8 0-16,3 2 0 16,3-10 0-16,0-8 0 15,0 0 2-15,3-8-6 0,-3-2-1 16,-3-6-1-16,0-3 4 16,-4-2 1-16,-2 3 1 15,0-1 0-15,-3 6 2 16,0 8-1-16,0 2 2 15,3 6-4-15,0 2 0 16,3 8 1-16,3 6 0 16,0-4 0-16,0-1 0 15,3-1-5-15,0-5-1 0,0-5-30 16,3 2-12-16,0-10-21 16,-3-1-50-1,-1-4 25-15</inkml:trace>
  <inkml:trace contextRef="#ctx0" brushRef="#br0" timeOffset="38">6638 9276 204 0,'0'3'77'0,"0"8"-60"0,6 7 2 15,0-5-4-15,0 3 7 16,0 5 6-16,0 1-8 16,3-1-2-16,-1-5-10 15,-2 0-5-15,3-6-2 0,0-2 1 16,0-3 3-16,0-5 4 0,0-5 5 15,0-3-8 1,0-5-3-16,0-6 0 16,0-2 0-16,0 0-10 15,-3 0-3-15,3 2-22 0,-3 3-6 16,3 1-21-16,-1 4-5 16,1 0-26-1</inkml:trace>
  <inkml:trace contextRef="#ctx0" brushRef="#br0" timeOffset="39">6882 9284 148 0,'6'29'55'0,"-6"-10"-43"0,0 10 8 0,0-16 0 16,3 8-12-16,-3-2-4 15,3 0-19-15,0-6-5 16,0 0-50-16,0-5-19 16</inkml:trace>
  <inkml:trace contextRef="#ctx0" brushRef="#br0" timeOffset="40">6894 9160 268 0,'-12'-11'101'0,"12"11"-78"0,3 0-9 16,-3 0-8-16,0 0-11 16,6 3 1-16,3-3-9 15,3 0-2-15,0 5 8 16,2 3-25-16,1-2-8 0,6 2-7 15,-6 2-1-15,0 1 24 16,-3 2 14-16,-3 3 18 16,0 2 8-16,-3 3 3 15,0 3 1-15,0 3-9 16,3-3-4-16,2-1-4 0,1-4 0 16,3-3 4-16,6-6 4 15,0-4-2-15,3-9 2 16,0-5-2-16,-4-5 2 15,-2-6-2-15,-6 3 0 16,-3-2 3-16,-6-1 3 16,-9 1 0-16,-9-1 1 15,-6-2 3-15,-2 5 0 16,-1 3-8-16,0 2-4 0,3 4-9 16,3 1-3-16,3 4-29 15,6 2-10-15,6 5-16 16,6-2-5-1,6 2-15 1</inkml:trace>
  <inkml:trace contextRef="#ctx0" brushRef="#br0" timeOffset="41">7382 9282 184 0,'9'24'71'0,"-3"-6"-55"0,3 14 4 16,-6-16-2-16,0 0 4 15,0 2 4-15,0-2-1 0,0-5 2 16,-3-1-15 0,0-2 0-16,0-13 10 0,0-3-4 15,3-11-6-15,3-7-5 16,3-6-4-16,5 6-3 16,4-3-6-16,6 5-1 15,6 3-19-15,3 5-6 16,2 2-38-1,1 9-18-15</inkml:trace>
  <inkml:trace contextRef="#ctx0" brushRef="#br0" timeOffset="42">12850 10213 184 0,'-9'-24'71'0,"3"14"-55"0,-6-6 9 16,6 10 1-16,-6-1 2 15,0-1 6-15,-2 2-4 16,-7 1 0-16,0 5-17 15,0 8-3-15,0 8-3 0,3 13-8 16,3 16-1-16,4 3 0 16,2 2 3-16,3 3-2 15,3-3 0-15,3-2 1 16,0-3 2-16,0-8-17 16,3-8-4-16,0 0-33 15,0-8-12-15,-3-5-41 16</inkml:trace>
  <inkml:trace contextRef="#ctx0" brushRef="#br0" timeOffset="43">12481 10507 288 0,'-9'-11'107'0,"15"8"-83"0,12-7-7 0,-6 10-9 15,6-5-6-15,5 2 3 16,4-2-4-16,3-1-3 15,3 4 1-15,-1-1 0 0,4 0 1 16,3-2-40-16,-1 5-18 0,-2 0-54 16</inkml:trace>
  <inkml:trace contextRef="#ctx0" brushRef="#br0" timeOffset="44">12924 10509 228 0,'-3'14'85'0,"9"-1"-66"0,0 13-3 16,-3-7-7-16,0 2 6 15,0 3 5-15,0-3 3 16,0 3 3-16,0-8-14 16,-3 0-5-16,0-6 0 0,0-5 0 15,0 1 3-15,0-12-1 16,0-7 2-16,0-5-11 0,3-4-2 15,6-4-1-15,3 2-2 16,3-2-3-16,0 10-2 16,3 3-13-16,-1 2-3 15,4 6-4-15,0 2-1 16,0 3 10-16,-6 0 5 16,0 3 10-16,-3-1 3 15,-3 1 3-15,-1 5 0 16,-2-3 6-16,3 3 4 15,-3-2-1-15,0-1 0 16,3 0-1-16,0-2 0 16,0-3 2-16,0-3 1 15,0-2-5-15,0 0-2 16,3 2-2-16,-6-8-2 16,-3 9 1-16,-3-9 1 0,-6 6 1 15,-6-3 1-15,0 3-5 16,0-3 1-16,-3 8 6 15,-3 5 4-15,3 3-5 16,1 2-1-16,2 4-2 16,3 2 1-16,6 2 0 15,3 6 3-15,3 0-3 16,3-6-2-16,3 1 0 16,2-1-1-16,4-10-20 15,3 0-9-15,3-8-25 0,3-8-9 16,3 3-17-1,-7-8-23-15,-2-1 41 16</inkml:trace>
  <inkml:trace contextRef="#ctx0" brushRef="#br0" timeOffset="45">13362 10546 220 0,'0'-2'85'0,"3"4"-66"0,3 1-1 0,0-3-6 15,3 5-2-15,3 1 4 16,0-4-2-16,2-2 1 15,1 0-7-15,0 0-2 0,0 0 0 16,0-2-2-16,-3-4-2 16,-3-2 1-16,-3-2-1 15,-6 2-5-15,-3-3-1 0,-6 1 0 16,-6 4 4-16,-6 6 1 16,-3 3 1-16,-2 2 4 15,2 14 2-15,0-3-2 16,6 2-1-16,6 6 1 15,6 3 2-15,9 2-1 16,9 0 2 0,9-8-4-16,9 3-2 0,2-8-9 15,7-6-5-15,3-7-35 16,2-3-16-16,1-5-38 16</inkml:trace>
  <inkml:trace contextRef="#ctx0" brushRef="#br0" timeOffset="46">13916 10163 220 0,'-18'-13'82'0,"9"13"-64"0,-12 0 11 0,12 2-1 16,-9 3-3-16,-3 6 0 16,-5 5-10-16,-1 16-2 15,3 5-7-15,0 2 5 0,6 4 2 16,6 2-4-16,6 0-3 16,6 2-6-16,6 4-2 0,9 2 1 15,9-9 0-15,9-4-10 16,2-8-5-16,4-6-25 15,0-4-9-15,3-17-23 16,-1-5-8-16,1-13-1 16</inkml:trace>
  <inkml:trace contextRef="#ctx0" brushRef="#br0" timeOffset="47">14240 10451 284 0,'-6'-8'107'0,"3"3"-83"0,-3 13-7 0,3-3-9 15,-6 6 0-15,-3 2 5 16,-6 5 5-16,1 6 3 16,-4-5-11-1,3 7-6-15,-3-2-2 0,0-3-9 16,3-2 0-16,3-3-19 0,1-3-8 16,-4-8-24-16,6 3-11 15,0-8-36 1</inkml:trace>
  <inkml:trace contextRef="#ctx0" brushRef="#br0" timeOffset="48">13936 10509 216 0,'9'-5'82'0,"-3"8"-64"0,6-1 0 0,-3-2-3 16,3 11 0-16,3-3 5 16,3 0-8-16,3 5-2 15,-4 0-6-15,1 1-3 0,3-1 0 0,0 3-1 16,3-6 0-16,0-5-33 15,-1-5-13-15,-2 0-30 16,3-7-41 0,-3-4 37-16</inkml:trace>
  <inkml:trace contextRef="#ctx0" brushRef="#br0" timeOffset="49">14371 10242 240 0,'3'-16'90'0,"6"14"-70"0,3 2-7 0,-6 5-10 15,6 8 11-15,0 11 10 16,2 10 14-16,-2 6 9 16,0 0-25-1,-6 10-3-15,-3-2-4 0,-6 7-8 0,-12-2-2 16,-14 0-10-16,-13-5-4 16,-3-3-37-16,1 0-17 15,2-6-74 1</inkml:trace>
  <inkml:trace contextRef="#ctx0" brushRef="#br0" timeOffset="50">15014 10202 216 0,'-9'-2'82'0,"6"4"-64"0,3 9-2 16,0-3-7-16,3 10 1 15,-3 12 4-15,0 12 1 16,0 8 4-16,-3 0-11 16,3 1 0-16,0-4-1 0,0 1-3 15,0-6-1-15,3-7-3 16,0-1-3-16,3-10-40 15,0-6-17-15,3-4-44 16</inkml:trace>
  <inkml:trace contextRef="#ctx0" brushRef="#br0" timeOffset="51">15240 10459 280 0,'-36'-8'107'0,"25"21"-83"0,-13 6-9 0,12-6-11 16,-3 11-5-16,-3 2 0 15,3 4 1-15,0 1 2 16,6-4-1-16,3-1-1 0,6 1 3 16,3-9-4-16,6 1 0 15,3-11-1-15,3-8 0 16,3-6-5-16,0-4-3 0,0-6 6 15,-3-5 1-15,-4 2 3 16,1 3 2 0,-3-2-3-16,-3 7 0 15,0 3 5-15,-3 3 2 0,-3 5 0 16,3 11-1-16,0 4-3 16,3 4 1-16,3 7-4 15,0-2 0-15,3-3 1 16,0-7 0-16,3-1-22 15,2-3-8-15,1-10-34 16,6-5-13-16,3-5-9 16</inkml:trace>
  <inkml:trace contextRef="#ctx0" brushRef="#br0" timeOffset="52">15499 10202 304 0,'-15'-5'112'0,"12"8"-87"0,3 13-11 0,0-3-10 16,0 11-6 0,-3 10 3-16,3 6 4 0,-3 5 2 15,3 0-3-15,0-3-3 0,0-5 2 16,0 3-4-16,3-6 0 16,3-5-34-16,-3-8-17 15,3 1-68 1,0-6-30-16,0-6 78 0</inkml:trace>
  <inkml:trace contextRef="#ctx0" brushRef="#br0" timeOffset="53">15338 10411 296 0,'9'-13'112'0,"0"8"-87"0,12-3-13 0,-9 3-11 0,3 5-16 16,3-3-3-16,0 3-4 16,2 0-1-16,1 3 13 15,3 2-35-15,0 0-11 0</inkml:trace>
  <inkml:trace contextRef="#ctx0" brushRef="#br0" timeOffset="54">15654 10509 208 0,'3'22'79'0,"3"-12"-61"0,6-2 1 0,-3 0-1 15,0-3-6-15,2-5 3 16,4 0-4-16,0-2-1 16,0-4-6-16,0-2-3 0,-3-2 2 15,-3-3-2-15,-6-3-1 16,-3 2 1-16,-6-1 1 16,-3 7 1-16,-6 0 1 15,-3 2 2-15,-3 6 3 16,1 6-6-16,-1 7-2 15,3 5-3-15,3 6-2 16,6-5 3-16,6 7 0 0,3 1 1 16,6-1 2-1,6-2-1-15,3-3 2 16,6-8-18-16,2 1-6 0,4-9-23 16,6-5-8-16,-3 0-32 15,-3-5-22 1,-1-3 45-16</inkml:trace>
  <inkml:trace contextRef="#ctx0" brushRef="#br0" timeOffset="55">15960 10581 208 0,'-3'-5'77'0,"3"5"-60"0,0 5-7 15,3 3-8-15,0 2 3 16,0 4 4-16,0-1 7 0,0 0 2 16,-3 0-9-16,0-5 1 0,0 3 1 15,0-3 5 1,0-3 4-16,-3-2 7 0,3-3 6 15,-3-8-9-15,3 0-2 16,3-8-11-16,3-5-2 16,3 2-7-16,3-7-4 15,6 5 1-15,3-1 2 16,3-1-2-16,5 4 0 16,7 6-8-16,9 0-2 15,5-1-60-15,4 14-28 16,0-5-26-1</inkml:trace>
  <inkml:trace contextRef="#ctx0" brushRef="#br0" timeOffset="56">13645 11189 92 0,'-9'-8'35'0,"3"8"-27"0,-6 6 18 0,3-4 5 0,-3 9-3 16,-6 2 0-16,-3 8-6 16,-5 6-2-16,2 10-11 15,3-3-3-15,3 11 0 0,6 5-5 16,9 3-1-16,6-5 0 15,12-3 0-15,12-5-16 16,12-9-6-16,2-4-60 16</inkml:trace>
  <inkml:trace contextRef="#ctx0" brushRef="#br0" timeOffset="57">13737 11470 8 0,'-3'0'5'0,"3"0"-4"0,0 0-4 0,0 0-1 0</inkml:trace>
  <inkml:trace contextRef="#ctx0" brushRef="#br0" timeOffset="58">13838 11412 108 0,'-6'-8'41'0,"3"8"-32"0,-6 5 11 0,6-5 4 15,-3 3-4-15,-3 2 0 0,-2 0-5 16,-1 3 1-16,0 5-9 16,0 1-2-16,3-1-1 15,0 5 0-15,3 1 0 0,3-1-2 16,6-2 1-16,3-3-4 16,3 1 0-16,3-9 5 15,3-5 2-15,0 0-2 16,-1-5-3-16,1-9-3 15,-3 7-1-15,0-7 2 16,-6 4 2-16,0-4 2 0,-6 1 1 16,0 0 4-1,0 5 3-15,-3 0-4 0,0 3 1 16,0 0-3-16,3 5 0 16,0 5-3-16,0 3-2 15,6 10 1-15,0 1 1 16,3 2-1-16,3 3-1 15,0-3-2-15,3-2-1 16,0-6-7-16,2-5-2 16,1 0-28-16,0-8-12 15,0-8-30 1</inkml:trace>
  <inkml:trace contextRef="#ctx0" brushRef="#br0" timeOffset="59">14064 11245 204 0,'-9'3'77'0,"9"7"-60"0,3 17-7 15,0-12-6-15,0 9 0 16,0 3 5-16,-3 4-3 16,3 1 2-16,0 3-5 15,0-4-2-15,0-2 2 0,0-5-20 16,3-3-8-16,-3-7-64 15</inkml:trace>
  <inkml:trace contextRef="#ctx0" brushRef="#br0" timeOffset="60">13954 11454 248 0,'-3'-11'93'0,"6"11"-72"0,9-8-8 0,-3 8-10 15,6 0-4-15,6-5 0 16,9 2-13-16,-4 1-5 16,4-1 10-16,3-2-25 0,3 5-9 15,-4 8-39 1</inkml:trace>
  <inkml:trace contextRef="#ctx0" brushRef="#br0" timeOffset="61">14457 11324 200 0,'-6'8'77'0,"9"11"-60"0,3 7-5 0,-3-7-4 15,0 2-9-15,0 5 0 16,0 1 7-16,-3-1 4 16,3 3-5-16,-3-7-3 0,0-4 1 15,3-5-2-15,-3 1 2 16,0-7-11-16,0-7-11 15,0-5 1 1,0-3 0-16,3 0 4 16,3-5 8-16,3 0 3 15,3 2 3-15,0-2 0 16,3 8 2-16,0-3 1 16,2 8 5-16,-2 8 3 15,0-3 2-15,-3 8 3 16,0 0-5-16,-6 1 1 0,-3-1-1 15,-3 0 3-15,-6 3-5 16,-3-5-3-16,0-6-3 16,-6 0-3-16,-3 0-10 15,1-5-4-15,-1-5-13 16,3 0-5-16,3-3-23 16,3-3-43-1,9-2 20-15</inkml:trace>
  <inkml:trace contextRef="#ctx0" brushRef="#br0" timeOffset="62">14684 11507 156 0,'-3'8'57'0,"6"5"-44"0,-3 11-1 0,2-16-3 16,1 5 9-16,0 6 8 15,3-4-2-15,3-1-2 16,3-4-12-16,3-2 0 0,0-3 1 15,3-10-2-15,-3-3 2 16,0 0-2-16,-3-8 0 16,-7 1-5-16,-2-4-1 15,-6 0-1-15,-5-2 1 16,-4 8-4-16,-6 0-2 16,0 2-12-16,0 3-2 15,0 3-19-15,3 2-6 16,3 3-53-16</inkml:trace>
  <inkml:trace contextRef="#ctx0" brushRef="#br0" timeOffset="63">14922 11285 200 0,'-3'15'77'0,"6"9"-60"0,6 8 4 0,-3-16-3 15,-1 2-14-15,1 9-1 16,0-1-3-16,0 1 2 15,0-1-1-15,-3 1-1 0,3-9 3 16,0 1-13-16,-6-1-6 16,0-10-20-16,3 5-10 15,-3-7-30 1</inkml:trace>
  <inkml:trace contextRef="#ctx0" brushRef="#br0" timeOffset="64">15047 11279 220 0,'-9'-5'82'0,"9"5"-64"0,0 13-7 15,0 3-8-15,0 0 0 16,-3 10 5-16,0 1 0 16,3-1 1-16,0 11-5 15,0-5-3-15,0-3 0 0,0-2-1 16,3-3 0-16,0-3-27 15,0-3-9-15,0-5-57 16</inkml:trace>
  <inkml:trace contextRef="#ctx0" brushRef="#br0" timeOffset="65">14764 11441 256 0,'-12'-14'96'0,"15"12"-75"0,3 2-8 0,0-3-9 15,3 3 1-15,6-5 6 16,8 5-5-16,10-5-1 16,0-3-3-16,3 2-4 0,-1 6 1 15,1 0-26-15,-3-2-9 0,0 2-28 31,-7 0-54-31,-2 2 21 16</inkml:trace>
  <inkml:trace contextRef="#ctx0" brushRef="#br0" timeOffset="66">15127 11462 200 0,'-9'8'74'0,"6"-8"-58"0,0 18-4 15,3-10-4-15,0 5-1 16,3 3 4-16,3 0 0 16,3 3 1-16,3-1-6 15,3-4 0-15,3-7 1 0,2 1-3 16,4-10-3-16,0-9 2 0,-3 3 2 16,-3-10-2-16,-3 4 0 15,-6-1 5-15,-3-1 5 16,-12 0-7-16,-3-3-3 15,-6 6 2-15,0 5 1 16,-3-2-9-16,0 2-3 16,0 2-21-16,3 6-10 15,4 0-25-15,2 0-9 16,6 6-8 0</inkml:trace>
  <inkml:trace contextRef="#ctx0" brushRef="#br0" timeOffset="67">15434 11480 140 0,'6'16'55'0,"-6"-5"-43"0,0 5 14 16,0-11 4-16,0 6-2 15,-3-3 3-15,0-1-13 16,3-1-5-16,0-1-8 16,0-5-4-16,0 3 0 0,0-3-1 15,0-3 0-15,0-2-3 16,3-3 0-16,0-3-1 16,0-2 0-16,0 0-4 15,2 0 0-15,1-1 4 16,0 9 4-16,0-3-1 0,3 8 0 15,0 0 5-15,0 5 2 16,-3-2 2-16,0 8 2 16,0-3 1-16,-3-1 3 15,0-1-3-15,0 4-1 16,0-7-6-16,-3-3-3 16,0 0-3-16,3 0 1 15,3 0 1-15,3-5 0 16,0-3-9-16,3-5-2 0,-1 5 6 15,4-3 2-15,3 8 5 16,0-2 3 0,0 10-2-16,0 3 0 15,0 0 3-15,-3 11 1 16,-4-6-1-16,1 6 1 0,-3 2-6 16,-3-8-1-16,-3 0-20 15,0 0-7-15,-3-7-32 16,0 2-13-16,-3-6-11 15</inkml:trace>
  <inkml:trace contextRef="#ctx0" brushRef="#br0" timeOffset="68">15868 11118 220 0,'0'-13'82'0,"9"10"-64"0,0-2 11 0,-3 5-1 15,0 5-8-15,3 0 1 0,3 6 1 16,3 7 1-16,3 14-12 16,5 3 7-16,1 4 4 0,0-2-5 15,0 8-2-15,-6-5-2 16,-6 5-1-16,-9 3 0 15,-9 2 0 1,-12-5-9-16,-9-3-1 0,-6-5-31 16,-8-5-13-16,-4-3-33 15,-9 0-16-15,4-8-33 16</inkml:trace>
  <inkml:trace contextRef="#ctx0" brushRef="#br0" timeOffset="69">2441 10366 148 0,'-3'0'57'0,"3"0"-44"0,3 0 23 0,0 0 9 0,0-2-14 0,0-1-3 16,3 3-10-16,0 0-3 16,0 0-9-16,-3-2 0 0,0-4 4 15,-3 6-4-15,0 0 2 32,0 0 1-32,3 0 2 15,-3 0-1-15,0 0 1 16,0 0 3-16,0 0 1 0,0 0-2 0,0 0 0 15,0 0-3-15,0 0-1 16,3-2 1-16,-3 2 4 16,0 0-8-16,0 0-1 15,6 2-12-15,-3 6-3 16,0-3 5-16,-1 3 2 0,1 3 5 16,0 8 1-16,0 7 3 15,3 8 1-15,-3 11-10 16,0 19-5-16,0 5 1 15,0 5 2-15,0-5 3 16,0 2 1-16,0 0 3 16,3 1 1-16,0-14 5 15,-3-5 5-15,0-13-18 16,0-3-8-16,0-16-21 16,0 0-4-1,-3-16-2-15,0-5 22 16,0-8 10-16</inkml:trace>
  <inkml:trace contextRef="#ctx0" brushRef="#br0" timeOffset="70">2497 10374 216 0,'-3'0'82'0,"6"0"-64"0,0 0 11 16,0-2-1-16,0-4-16 15,0 6-7-15,0-2 5 16,0-9 5-16,3 9-7 16,3-4 2-16,-3-2 1 0,6-2 0 15,0 2 1-15,6 0 2 16,6-3 4-16,8 3-4 15,1-2 2-15,6 7 0 16,2 1 2-16,4 2-17 16,0 5-4-16,2 3-2 0,-8 2 0 15,-3 12 3-15,0-4 3 16,-1 8 13-16,-8 4 8 16,-9-7-7-1,-3-4-1-15,-12 7-4 0,-12-7-6 16,-3 2-2-16,-3-2-4 15,-12 2 1-15,-5-3 1 16,-4-4 2-16,-6 4-3 16,0-5-2-16,1 6-5 15,2-6-2-15,6-5 0 16,4 5 4-16,5-2-6 31,0-3-6-31,0-3 5 0,3-2 2 16,3-3 2-16,-2 0 3 31,2 0 4-31,0 0 3 16,3 0-5-16,3 0 1 0,0-3 1 15,3-2 3-15,3 5 0 16,3 0 2-16,3-6-2 16,6 6 2-16,3-2 0 15,6-1 3-15,9 0 8 16,3-2 3-16,5 5-8 15,4 0-5-15,6-2-3 0,2 2-1 16,1 2-7-16,-3 3 0 16,2 3 3-16,-5 3 2 15,3 5-1-15,-6 0 0 16,-1 0 17-16,-5 5 8 16,-3-3-3-16,-6-4 0 15,-6-1-9-15,-4 5-2 16,-11 1-4-16,-3-3-1 15,-20 7 1 1,2-4-5-16,-24 2 1 16,-8 3-2-1,-1-3-2-15,-6 0 3 16,7 6 0-16,-4-9-2 0,7 1 0 16,5 2-23-16,0-2-7 15,7 4-11 1,2-7-2-16,6-3 25 0,3-2 11 0</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0:47:24.237"/>
    </inkml:context>
    <inkml:brush xml:id="br0">
      <inkml:brushProperty name="width" value="0.05292" units="cm"/>
      <inkml:brushProperty name="height" value="0.05292" units="cm"/>
      <inkml:brushProperty name="color" value="#FF0000"/>
    </inkml:brush>
  </inkml:definitions>
  <inkml:trace contextRef="#ctx0" brushRef="#br0">0 11811 116 0,'0'-3'44'0,"0"3"-24"0,0 0-4 0,0 0 16 0,6 6 0 15,-6 4 1-15,3 6-7 16,3 0-2-16,-6 10-13 0,3-2 2 0,-3-3 3 16,0 6-8-16,3-6-2 15,-3 3 0-15,0-6 1 16,0-4-3-16,3-6-3 16,0 5 2-16,-3-5 2 15,0-8 0 1,0-3 0-1,0-5-3-15,0-2 1 16,0-6-4-16,0-3-2 0,3-2-1 16,3-3 3-16,-6 0 0 15,6 6 1-15,0 5-5 16,3 2 1-16,0 16 4 16,-3 3 7-1,8 5 3-15,-8 1-3 0,3 2-2 0,-3-1 2 16,3-1 0-1,-9-1-3-15,3-3-1 0,0-2 3 16,0-2-5 0,-3-6-3-16,3-3 3 15,6-5 1-15,-6-8 0 32,6-5-2-32,0-5-2 0,0 7 1 15,0 1 1-15,3 2 0 16,0 5 2-16,-1 3 3 15,1 6 2-15,3 12 1 16,-9 3 4-16,3 1 3 16,-3 1-4-16,0 1 1 15,-3 3-7-15,-3-6-3 0,0 6-1 16,0-1-1-16,0-2-7 16,0-5 0-16,0-3-19 15,-3 2-6-15,3-7-14 16,3-6-41-1,0-7 11-15,0 2-20 16</inkml:trace>
  <inkml:trace contextRef="#ctx0" brushRef="#br0" timeOffset="1">375 11856 200 0,'3'-5'74'0,"-18"2"-40"0,24 11-22 31,-3 0 19-31,0-3-3 15,0 8 1-15,3 1-5 16,3-1-1-16,-6-3-12 0,6-2-4 0,0 6-1 16,0-9-3-16,2 0 0 15,-2-2-1-15,3-3-2 16,-3-3 1-16,0-2 1 16,-3 0-3-16,-3-9 0 15,3 6-8-15,-15-5-2 0,0 0 1 16,-3 2 1-16,0-2 3 15,-6 11 4-15,0-1-1 16,0 6 1-16,-2 4 4 16,2 4 1-16,-3 2-1 15,3 1 1-15,-3 1 4 16,9 7 4 0,3-7 0-16,3 7 3 15,9 1-5-15,3-1-1 16,0-4-4-16,3-2-1 0,3-5-1 15,0-1-2-15,0-5-10 16,5 1-6-16,-2-9-21 16,0 0-6-16,0-7-18 15,-3-6-6-15,-3 3-28 16</inkml:trace>
  <inkml:trace contextRef="#ctx0" brushRef="#br0" timeOffset="2">592 11869 168 0,'0'0'66'0,"0"5"-36"0,0-2-35 16,0 10 60-1,3 3-12-15,0 0-7 16,-3 3-7-16,0-1-17 16,0 6 1-16,0 0 1 0,0 0-5 15,0-6-3-15,-3-2-3 0,3-5 0 16,0-3-4-16,0-3 0 15,3-16-1 1,0-2-4-16,0 0-1 0,0-3-3 16,3-3 1-1,-3 1 3-15,3-6 3 16,0 3 2-16,3 8 3 0,0 10-1 16,0 3 2-16,0 3 7 15,0 7 5-15,0 1-3 0,-3-1 1 16,0 4-6-16,-3-1-2 15,0 0 0-15,0-8-1 16,0 1-2-16,-3-4-2 16,0-2 1-16,3 0 1 15,2-8-1-15,1 0-1 16,3-5-4 0,6-3 0-16,6 3 0 15,-6-3 2-15,0 6 1 16,0 7 1-16,0 3 0 15,-4 8 0-15,1 0 4 16,-3 5 2-16,0 3 0 16,-6 0 1-16,0 0-4 0,0 0-2 15,3-3-7-15,-3-5-4 16,3 0-19-16,0-8-6 0,0-3-6 16,3-2-1-1,-3-3-3-15,0 0 1 0,0-3-3 16,0-2-11-1,0 0 21-15,0-3 32 16,0 8 18 0,-3 0 26-16,-3 3 11 15,0 2-9-15,0 3-4 16,0 8-4-16,0 3-1 16,0 2-17-16,0 8 0 0,3 0-1 15,0-2 1-15,5-1 1 16,7-4-4-16,-3-4 0 15,3-2-1-15,0-3 1 0,0-5-2 16,0-8-1-16,3-5-3 16,-6-3-1-16,-4-2-1 15,-5 5 0-15,-6-3 0 16,-2 0 0-16,-10 0-2 16,-6 3 1-16,0 2-2 15,0-2 2-15,0 10-4 0,3-2-2 16,4 0-9-16,-1 5-5 0,6 0-24 15,6 0-9-15,3 0-27 16,3 0-11-16,3 0-8 16</inkml:trace>
  <inkml:trace contextRef="#ctx0" brushRef="#br0" timeOffset="3">1131 11935 212 0,'3'11'82'0,"3"2"-44"0,0 3-27 0,-3-5 21 15,0 7-4-15,3 1 3 0,0-3-13 16,0 2-3-16,-3-2-9 16,0-3-4-16,0-2 1 0,0-3 0 15,-3 0 3-15,0-3-1 16,0-2 2-16,-3-3 0 0,0-3 1 15,0-5-4-15,0-5-3 16,3-3 0-16,0 0-1 31,0 3 2-31,3 0 3 0,3-3-2 16,3 2-2-16,6 4 0 16,2-1 1-16,4 3-1 15,0 6 2-15,0-1-2 16,-3 0-1-16,3 3-19 15,-3 0-10-15,-4 0-21 16,-2 0-6-16,0 0 8 16,-3-5 4-16,-3 2 18 0,0-2 11 15,0-3 9-15,-3-2 6 16,-3-4 18-16,0 6 9 16,0-2 8-16,0 2 5 15,0 3-4-15,3 2 1 0,3 14 3 16,6 2-13-1,-3 5-4-15,3 1-4 16,0 10-3-16,-1 0-8 16,1-5-5-16,0-3-7 0,0-2 0 15,0-6-18 1,0-3-8 0,0-2-24-16,0-5-9 15,3-8-12-15,0-11-6 0,-4-3-7 16</inkml:trace>
  <inkml:trace contextRef="#ctx0" brushRef="#br0" timeOffset="4">1700 11830 240 0,'-3'7'90'0,"-12"12"-48"0,3 18-25 0,6-18 27 16,-3 4 1-16,0 14 5 16,-12 11-10-16,0 5-4 15,-2 10-20-15,-1-4-6 0,-3-1 1 16,3-8-9-16,6-8-3 15,3-5-27-15,4-7-9 16,5-15-49 0,9-7-20-16,3-13-29 15</inkml:trace>
  <inkml:trace contextRef="#ctx0" brushRef="#br0" timeOffset="5">2155 11549 236 0,'0'-5'90'0,"3"5"-48"0,0 10-31 0,3-2 21 16,0 16 5 0,0 10 4-16,-3 11-2 15,-6 11 1-15,3 5-22 16,-3 0 3-16,3 2 0 0,-3-7-14 15,3-1-3-15,0-10-3 16,0-5 1-16,6-8-25 16,0-8-12-16,0-9-33 15,3-7-14-15,0-13-59 16</inkml:trace>
  <inkml:trace contextRef="#ctx0" brushRef="#br0" timeOffset="6">2319 11938 288 0,'-6'8'110'0,"12"0"-60"0,-3 2-63 0,6-2 15 16,0 0 6-16,3 0 6 16,-1 3 7-16,4-6 2 15,3 0-12-15,0-2-4 0,0-3-3 16,3-3-2-16,-3 1 1 15,-1-6-2-15,-2-5 2 0,-3 2-2 16,-6-2 2-16,-3-3-2 16,-6-5 2-16,-6 2-4 15,-3 3-2-15,-2 6 6 16,-1-1 3-16,0 11-3 16,-9 13 0-16,3 3-1 15,0 5 1-15,3 6 2 0,4 5 2 16,5 2-3-16,6-2-3 0,6-3-3 15,6-3 1-15,5-4-12 16,7-7-7-16,6-1-16 16,3-9-7-16,6-5-6 15,5-5 0-15,-2-3-15 32,0-11-7-32,2-2 30 15,-8-3 22-15,-6-2 21 16,-9-1 41-16,-3 3 17 15,-7-2 11-15,-5 5 5 16,-6 5-20-16,-5 11-9 16,-7 5-27-16,-6 8-1 0,-3 5 1 15,0 5-2-15,-3 11-1 0,7-5-7 16,5 8-4-16,3-3-6 16,6-2 0-16,6-4-2 15,3-1 0-15,6-7-3 16,6-4 1-16,2-6-7 15,1-7-3-15,3-9-3 16,-3 3-3 0,0-16 3-16,-3 1 2 15,-3-4 9-15,0 3 3 0,-4 3 5 16,-2 5 1-16,0 6 7 16,0 2 6-16,-6 8-4 15,6 5 1-15,-3 8-6 16,3 6-2-16,0 2-2 15,3 3 0-15,0 0-2 16,6-3 2-16,0-3-20 16,0-2-8-16,0-5-29 15,2-6-13-15,1-8-38 16,0-5-47-16,-3-2 51 16</inkml:trace>
  <inkml:trace contextRef="#ctx0" brushRef="#br0" timeOffset="7">2965 11673 296 0,'-9'-2'112'0,"9"4"-60"0,3 4-54 15,-3 2 20-15,0 10 0 16,0 9 6 0,0 12-2-16,0 12 1 15,-3 1-12-15,0 1-7 0,0 0 0 16,3 0-5-16,0-8 0 0,3-5-4 15,0-8 1-15,3-6-31 16,0-7-14-16,0-6-35 16,3-5-14-16,0-8-12 15</inkml:trace>
  <inkml:trace contextRef="#ctx0" brushRef="#br0" timeOffset="8">3215 11941 264 0,'-9'-6'101'0,"3"6"-54"0,-9 0-42 15,6 3 22-15,-6 0 2 16,-9 5 5-16,-2-3-10 16,-1 5-4-16,0-2-11 15,0 3-6-15,3 2 0 0,7-2-7 16,2 2 1-16,9 6 7 15,6-6 7-15,9 5-3 0,6-2-2 16,11 0-3-16,4 3 0 16,6-4-4-16,0 4-2 15,5-6-25-15,-2-5-9 0,-3 3-58 16,-4-6-26-16,-5-2 3 16</inkml:trace>
  <inkml:trace contextRef="#ctx0" brushRef="#br0" timeOffset="9">2125 9078 72 0,'-9'-3'30'0,"6"3"-16"0,0 0-1 16,3 0 11-16,0 0 3 15,6 0 3-15,6-2 4 16,6-1 1-16,12-2-2 15,18-1 0-15,17-4-18 16,27-1-2-16,21 3 0 16,24 0-7-16,30 6-1 15,21 2-1-15,8 5 2 16,15 3 6-16,13 0 2 16,11 2 1-16,0-2 4 0,6 0-5 15,-12-8 0-15,-9 0-6 16,-20-2 0-16,-24-4-5 15,-31 1-2-15,-26 0 2 0,-23-1 0 16,-25 4-28-16,-35 7-111 31,-21 0-45-15,-6 1 74-16</inkml:trace>
  <inkml:trace contextRef="#ctx0" brushRef="#br0" timeOffset="10">5295 9300 64 0,'0'-5'27'0,"3"0"-14"0,0 2 4 0,-3 3 38 16,3 8-7-16,-3 5-18 15,-3 6-10-15,0 4-11 32,0-1-4-32,0-1-2 0,3-3-3 0,0-2 3 15,0-3 2-15,0-2 2 16,0-3 8-16,0-3 2 16,0-5-4-16,3-3-3 15,3-2-5-15,0-11-2 16,-3-2-1-16,0-1 1 15,3 1-2-15,0 2 2 0,0 3 0 16,-3 2 1-16,3 6 0 16,3 2 0-16,3 6-5 15,0 5-1 1,0 5 1-16,0 0 2 16,2 0 0-16,1 1-1 0,0-1 1 15,-3 0 1 1,0 0-19-16,0-2-6 15,3-3-37-15,0-3-60 16</inkml:trace>
  <inkml:trace contextRef="#ctx0" brushRef="#br0" timeOffset="11">5367 9377 176 0,'-24'2'68'0,"15"12"-36"0,3 7-40 0,3-13 12 16,3 5 11-16,0 8 10 15,0 6 0-15,0 10 3 0,3 5-16 16,3 0 2-16,6-2 0 0,3-3-7 16,3 0-4-16,3-8 0 15,2-5 2-15,10-5 2 16,0-6 1-16,3-11-4 0,5-2-1 15,1 0-8 17,0-2-4-32,-1-1-31 0,1 1-11 15,0-6-56-15</inkml:trace>
  <inkml:trace contextRef="#ctx0" brushRef="#br0" timeOffset="12">6054 9750 192 0,'-14'-5'74'0,"11"7"-40"0,-9 1-40 0,9-3 27 32,-9 8 4-32,0 2-2 15,3 1 1 1,0 5-13-16,3 2 0 0,3 4 2 0,3-1-9 15,0 0-5-15,9-3 1 16,3-4 1-16,3-4 6 16,3-4 6-16,0-6-5 15,2-3 0-15,-2-2-4 16,0-9-1-16,-3 1-1 16,-3-5 1-16,-6 2 0 0,-6 0 1 0,-3 0-5 15,-6 3 1-15,-3 2-5 16,0 1 1-1,3 2-14-15,-3 2-5 0,6 4-24 16,-3 2-9-16,3 2-31 16</inkml:trace>
  <inkml:trace contextRef="#ctx0" brushRef="#br0" timeOffset="13">6129 9784 184 0,'9'8'68'0,"-3"-5"-36"0,3 5-29 0,-3 2 15 15,0 4-7-15,-1-1 1 32,-2-3-3-32,0-2 0 0,0 0-5 15,-3 0-3-15,0-2 2 0,0-6 2 16,0 0 2-16,0 0-3 16,3-6-3-16,3-7 2 15,0-3 0-15,0 0-4 16,6 0 1-16,3 3-2 15,0 3 0-15,0 2 2 0,0 5 2 0,0 6 3 16,-1 2 4 0,1 6 0-16,-3 4 0 0,0 1-5 15,-3 0-1-15,-3 0-1 16,0 0-2-16,0-3-6 31,0-2-1-31,0-3-32 16,0-3-12-16,0-5-49 0</inkml:trace>
  <inkml:trace contextRef="#ctx0" brushRef="#br0" timeOffset="14">6462 9533 228 0,'-3'-3'85'0,"15"6"-46"0,-15 5-41 15,9 0 14-15,0 10 11 16,-3 11 8-16,3 3-5 16,-3 5-3-16,0 6-13 15,3-4-6-15,0-4-1 16,0-4-2-16,0-2 2 16,3-5-13-16,0-5-6 15,0-3-22-15,-1-6-11 16,-2-4-16-16,0-4-5 0,3-4-13 15</inkml:trace>
  <inkml:trace contextRef="#ctx0" brushRef="#br0" timeOffset="15">6578 9784 212 0,'-3'-2'79'0,"6"2"-42"0,0 2-30 0,0 4 18 16,3-1 0-16,3 5 2 15,0 1-6-15,3 2 0 16,0 0-12-16,6-2-3 0,3-3-2 15,-1 0-2-15,-2-3 1 0,3-2-11 16,0-6-2-16,0 1-17 0,0-9-6 16,-7 0 0-16,1 1 2 31,-6-3 16-31,0 2 8 0,-3 6 20 0,-3 2 9 31,-3 6 7-31,-6 7 5 16,-3 9-8-16,-3 5-1 0,-3 5-8 15,4 3-2-15,-4-3-7 16,3 5-3-16,3-5-7 0,0-2-1 16,9-6-50-16,3-5-19 15</inkml:trace>
  <inkml:trace contextRef="#ctx0" brushRef="#br0" timeOffset="16">7656 9528 132 0,'-3'-19'49'0,"-12"14"-26"0,9-8-16 0,6 7 13 16,-3-2 7-16,-6 0 6 16,0-2 0-16,0-1 2 15,-3 1-19 1,-3 2 4-16,-2 5 1 15,-4 6-11-15,0 5-3 0,0 8-7 0,3 10-1 16,3 11 5-16,3 8 5 0,3 3-1 16,4-6 1-16,2 0-3 15,0 3-1-15,0-8-3 32,3-5-2-32,0-5-8 0,0-6-5 0,3-5-35 15,-3-3-14-15</inkml:trace>
  <inkml:trace contextRef="#ctx0" brushRef="#br0" timeOffset="17">7299 9755 260 0,'-9'-8'99'0,"12"8"-54"0,3 0-46 0,0 0 20 15,0-2 2-15,8-1 5 16,7-5-14-16,6-8-7 16,0 3-3-16,3 0-2 0,2 5 0 0,1 2-33 15,3 6-15-15,-6 3-47 16,-4 2-48-16,-5 3 45 16</inkml:trace>
  <inkml:trace contextRef="#ctx0" brushRef="#br0" timeOffset="18">7623 9771 144 0,'0'3'55'0,"3"2"-30"0,18 8-10 16,-15-5 20-16,3 3 1 15,0 2 0-15,0 0-8 16,-3 0-3-16,0 1-14 0,-1-1-2 0,1-3 1 15,-3-2-6-15,0 0 0 0,0-2 2 16,-3-6 3-16,0 0-2 16,0-3 1-16,-3-2-7 15,3-3-1-15,0-8 0 16,3 0 0-16,0 0-3 16,3 3 2-16,0 0-1 15,0 2 0-15,3 1 2 16,0 4 0-16,0 1-3 0,3 5 2 15,3 3-1-15,0-1-2 16,0 1 5-16,-4 2 1 16,1 6 0-16,0-3-2 31,0 0 1-31,0-3-1 0,0-2-5 16,-3-6 1-16,0 0-9 15,-3-2-4-15,0 0 4 16,-3-1 3-16,0 1-1 15,-3 0 2-15,-3 0 0 16,-3-1 3-16,-3 4 4 16,0-1 3-16,-3 6 4 0,3-1 2 15,0 4-1-15,-3 4 1 16,3 6 2-16,6 0 2 16,0 0-1-16,6 0 1 15,3-3-6-15,3 0-1 16,3-2-7-16,3-3-2 0,3-3-25 31,3-5-8-31,0 0-35 16,-4-3-51-16,7-2 32 15</inkml:trace>
  <inkml:trace contextRef="#ctx0" brushRef="#br0" timeOffset="19">8034 9795 204 0,'-6'3'77'0,"6"-3"-42"0,3 5-30 15,0-3 19 1,0 6-2-16,6 0 4 16,0 0-8-16,6 0 0 15,-1-3-11-15,1-2-2 0,0-6-1 16,0 1-2-16,-3-1 1 16,0-2-2-16,-3 0 2 0,-3-3 0 0,-6 0 1 15,-3 0-5-15,-6 0 1 16,-9 0-2-16,-3 3 0 15,0 2 2-15,-2 3 2 16,2 3 3-16,0 2 2 16,3 3-6-16,3 8 0 15,6 0-3 1,3-3-2-16,3 0 3 0,6 0 0 16,6 1 1-1,3-4 0-15,12 1-27 0,0-3-11 16,2-3-36-16,1-2-14 15,0-3 1 1</inkml:trace>
  <inkml:trace contextRef="#ctx0" brushRef="#br0" timeOffset="20">8314 9771 156 0,'-15'-8'60'0,"15"8"-32"0,0 0-33 16,0 0 12-16,0 0 3 15,3 0 3 1,-3 0 0-16,0 0 0 16,0 0-7-16,0 3-6 0,-3-1-1 15,3 1-4-15,-3 2 1 16,-3-2-7-16,6-3-1 16,0 0-13-16,0 3-4 15,0-3-5-15,0 0-26 16,0 0 9-16,6 2 20 0,0-2 11 15,0 0 24-15,0 0 9 32,0 0 32-32,0 0 13 0,-1-2 1 0,-2-1 0 15,0 3-11-15,0-3-3 16,-3 3-5-16,-3 0-1 16,0 0-21-16,-2 3-2 0,-4 0-1 0,-3 2-8 15,3 0-4-15,3 1-2 16,0-1-1-16,6 5-5 15,6 6 1-15,0 0 2 16,3 0 3-16,0 0-2 16,0 0-2-16,-4 0 4 15,-2 0 1 1,0-3 6-16,-6 0 5 16,-5 0-7-16,-1-2-1 15,-9-3-8 1,0-6-27-16,3-2-12 15,3-2-41-15,6-4-17 16,0-2 4-16</inkml:trace>
  <inkml:trace contextRef="#ctx0" brushRef="#br0" timeOffset="21">9091 9514 160 0,'5'-8'60'0,"-2"3"-32"0,-3 0-15 0,0 2 19 16,0 1-3-16,-3-4 3 15,-2 1-7-15,-4 0-3 16,-6 2-12-16,-6 0 0 0,0 3 3 0,0 6-3 15,-3 7 2-15,4 5-7 16,2 14-3 0,0 11-4-16,6 2 1 15,3 2 1-15,6 3 0 0,3-5 0 0,0-5 0 16,3-3 0-16,0-2 0 31,0-9-16-31,0-2-4 16,0-6-23-16,-3-4-10 15,0-4-38 1,0-10-28-16,0-3 49 16</inkml:trace>
  <inkml:trace contextRef="#ctx0" brushRef="#br0" timeOffset="22">8760 9782 240 0,'-21'-3'90'0,"21"6"-48"0,0-9-38 0,0 6 21 16</inkml:trace>
  <inkml:trace contextRef="#ctx0" brushRef="#br0" timeOffset="23">8751 9774 452 0,'15'-3'34'0,"6"0"-16"15,3 1-14-15,2-1-4 0,7 3-5 16,3 0 1-16,0 3-42 16,-7-3-19-16,-2 0-60 15</inkml:trace>
  <inkml:trace contextRef="#ctx0" brushRef="#br0" timeOffset="24">9102 9776 200 0,'-3'3'77'0,"6"2"-42"0,0 6-41 0,0-3 12 16,0 5 5-16,0 0 5 0,0 0-4 0,0 1-2 15,0-1-5-15,0 0-13 0,0-2-2 16,0-3-55 0,0 0-57-1,3-3 31-15</inkml:trace>
  <inkml:trace contextRef="#ctx0" brushRef="#br0" timeOffset="25">9230 9827 184 0,'-3'21'68'0,"6"-16"-36"0,0 16-31 15,0-13 16-15,0 3 4 16,0 2 7-16,-3 0-6 0,0-2-3 16,0-1-11-16,0-2-1 0,0-2 0 15,0-4 1-15,0-2 0 16,0-2-4-16,0-4-1 0,0-2 1 15,3-2 0-15,0-6-2 16,0 3 1-16,0-6-4 16,0 3 0-16,3 3 1 0,0 2 0 15,3 4-18-15,0-1-8 16,3 5-22-16,3 0-7 16,0 1-42-1</inkml:trace>
  <inkml:trace contextRef="#ctx0" brushRef="#br0" timeOffset="26">9489 9790 204 0,'-3'0'77'0,"3"2"-42"0,-17-2-19 15,11 3 24-15,-3 0-8 16,0-1-1-16,0 3-15 16,0 3-7-16,3 0-6 15,12 6-3-15,0-1-2 16,6 0 1-16,0 3-1 0,-3 0 0 15,-1-3 2-15,-5 0 2 16,-3 0 3-16,-5 1 4 16,-1-4-4-16,-6-2-3 15,-3-3-1 1,3-2-1-16,0-3-11 0,0-3-5 0,0-2-17 31,3-3-6-31,3 0-19 0,6-2-6 16,3-6-23-1</inkml:trace>
  <inkml:trace contextRef="#ctx0" brushRef="#br0" timeOffset="27">9591 9559 260 0,'0'-8'96'0,"3"8"-52"0,0 6-49 15,-3-1 17-15,2 11 6 16,-2 10 8-16,3 6-2 15,0 5 0-15,-3 8-13 16,0-3-7-16,0 1 0 0,0-4-3 16,3-1 2-16,-3-7-7 0,3-4-1 15,-3-6-31-15,6-8-73 16,-6-2 0-16,0-11 6 16</inkml:trace>
  <inkml:trace contextRef="#ctx0" brushRef="#br0" timeOffset="28">9516 9771 236 0,'-6'-5'90'0,"9"2"-48"0,6 0-45 0,-3 3 16 16,3-2 4-16,6-1 6 15,6 1-8-15,3-1-1 16,-1-2-8-16,1 2-6 0,-3 0-3 0,-3 1-12 15,-3-4-2-15,-3 4-43 16,-3-4-77 15</inkml:trace>
  <inkml:trace contextRef="#ctx0" brushRef="#br0" timeOffset="29">9120 9641 160 0,'-9'-5'63'0,"12"8"-34"0,9-3-102 15</inkml:trace>
  <inkml:trace contextRef="#ctx0" brushRef="#br0" timeOffset="30">10064 9803 192 0,'-9'2'71'0,"9"1"-38"0,-3 16-39 0,3-6 14 31,0 0 6-31,0 0 6 16,0 1 3-16,0-1 1 0,0 0-13 16,0 0-2-16,3-2 1 0,-3-3-6 15,0-3-2-15,3 0-1 16,-3-5 1-16,0 0-1 15,0-2 2-15,0-4-2 16,0 1 2-16,0-3-2 16,3-5 2-16,0 0-2 15,6-3-1-15,0 0 5 0,3 0 1 16,0 0 0-16,-1 0 1 16,4 0 2-16,3 3 2 15,3 5-1-15,0 3 1 0,0 2-6 16,-3 6-1-16,-1 5 2 15,-5 5 3-15,-3 6-2 16,-3-1-2-16,-3-2-2 16,0 0 0-1,-3-3-9-15,0 0-3 16,3-2-28-16,0-3-12 16,0-3-12-16,3-2-2 15,6-3-4 1,0-3-35-16,6-2 20 15</inkml:trace>
  <inkml:trace contextRef="#ctx0" brushRef="#br0" timeOffset="31">10415 9832 188 0,'-3'-13'71'0,"3"15"-38"0,-6-2-21 15,6 8 19-15,-3-2-1 16,0 4 2-16,-6 1-11 0,3 2-3 16,3 3-10-16,6 2 1 0,3 4 2 15,3-4-6-15,0-2-3 16,3-3 5-16,3-5 3 15,0-5-3-15,0-6-2 0,3-5-2 16,-4-2 0-16,1-1-2 31,-6 0 2-31,-9-4-2 16,-3 1 2-16,-3-4 0 16,-3-1 1-16,-6 3-5 15,1 3 1-15,-1 3-2 0,0 2 0 16,-3 0-7-16,3 2-2 15,6 4-34-15,9 10-99 32,6 0-18-32,6-8 73 15</inkml:trace>
  <inkml:trace contextRef="#ctx0" brushRef="#br0" timeOffset="32">10731 9795 204 0,'6'0'77'0,"-3"-3"-42"0,-3 1-26 15,0 2 22-15,0 0-4 0,-3 0 2 16,-6 2-10-16,0 4-4 31,-3 4-8-31,-3 6-5 0,0 2-1 16,3 1-1-16,0 2 0 16,6 0-3-16,3-2 0 0,3-1 2 15,3-2 0-15,3-5 3 16,3-3 1-16,3-6 1 15,3-7 2-15,0-3-3 16,0-2-2-16,-3-9 2 0,-3-5 0 16,-4 0-1-16,1-2-2 15,-6 0 1-15,-3-4-1 16,-3-12 0-16,-2 2 2 16,-4 1 3-16,3 7 2 15,0 6 1-15,3 4 2 16,0 6-5-16,3 9-3 0,0 7-4 15,3 15-1-15,3 12 4 16,3 5 1-16,3-1 0 16,0 14-2-1,3-8 1-15,0-2-1 16,5-6-9-16,4-5-2 16,0-3-25-16,0-5-9 15,-3-6-32-15,0-2-14 0,-1-5 0 16</inkml:trace>
  <inkml:trace contextRef="#ctx0" brushRef="#br0" timeOffset="33">10951 9827 236 0,'0'0'90'0,"3"-3"-48"0,-3 16-40 16,6-8 19-16,0 1 0 0,0-4 13 16,6 1-7-1,2 5-15-15,1-8-2 0,0 0-3 16,0-3-3-16,0-5-1 15,0 3-1-15,-3-3 1 16,-3 0-2-16,-3 0 2 16,-6-2-2-1,-3 2 2-15,-3 0-4 16,-9 0 0-16,-6 3 1 16,0 5 0-16,-3 2-3 15,-2 4 2-15,-1 2-1 0,0 5-2 16,3 3 3-16,6 2 0 15,6 1 3-15,9-1 3 16,3 3 2-16,6 1 1 0,6-1-4 16,3-3-1-16,9-5 1 15,3-2 0-15,0-3-20 16,-1-3-7-16,4-2-28 16,0-3-10-16,-3-3-63 15</inkml:trace>
  <inkml:trace contextRef="#ctx0" brushRef="#br0" timeOffset="34">11284 9932 280 0,'-18'0'104'0,"27"3"-56"0,-12 2-58 0,9 1 16 16,-3-1-6-16,0 0 0 0,-6-2-9 15,0 0-2-15,0-1 6 16,0-2-31-16,0-2-10 0</inkml:trace>
  <inkml:trace contextRef="#ctx0" brushRef="#br0" timeOffset="35">11385 9279 280 0,'-3'-8'107'0,"3"11"-58"0,-3 15-59 16,3-5 14-16,-5 14 6 31,-4 7 7-31,-3 11-4 0,-6 8-2 16,3 0-6-16,0-3-2 0,6-5 3 16,3-8-21-16,0-5-9 15</inkml:trace>
  <inkml:trace contextRef="#ctx0" brushRef="#br0" timeOffset="36">7653 12946 284 0,'-21'-18'107'0,"33"23"-58"0,-21-5-57 16,9 8 16-16,0 8 0 31,-6 10 5-31,-3 16 7 0,-3 22 2 16,0 13-11-16,0-3-4 0,0 8-1 15,4-13-3-15,2 2-2 16,3-15-3-16,3-9-1 16,0-10-18-16,0-8-7 15,0-10-23-15,0-11-10 16,0-8-44-1,0-16-30-15,-3-8 61 16</inkml:trace>
  <inkml:trace contextRef="#ctx0" brushRef="#br0" timeOffset="37">7581 12991 256 0,'0'-24'96'0,"0"22"-52"0,6 2-47 0,3 2 16 15,6 4 6-15,3 7 5 0,0 16 5 16,6 13 2 0,2 24-16-16,4 8-7 0,3-5-1 0,0 3-2 15,-1-9 0-15,4-10-3 16,-3-5 1-16,0-11 4 16,-1-11 4-16,1-13 2 0,-3-7 3 15,-3-20-5-15,-1-12 1 16,-2-19-1-16,0-21 1 15,-6-11-4-15,-3-2 0 16,-6-3-7-16,0 2-1 16,-3 9-5-16,-3 13 1 0,0 5-36 15,0 13-15-15,6 22-223 32,-1 4 119-32</inkml:trace>
  <inkml:trace contextRef="#ctx0" brushRef="#br0" timeOffset="38">8903 10922 100 0,'-3'-5'38'0,"3"5"-20"0,0-3 1 15,0 3 16-15,0 0-8 16,0 0-1-16,3 5 0 15,0 3 1-15,3 16-14 16,0 5 1-16,-3 6 2 0,0 7-4 0,0 3-2 0,3-3-3 16,-3 1-2-1,0-4-3-15,0-4-2 16,0-6 1-16,-3 0 1 0,0-13-1 16,3-3 2-16,0-2 0 15,0-6 3 1,-3-5-3-16,3-5 0 0,0-6-1 0,2-5 1 15,4-2-9-15,3-4-3 32,3 4 9-32,0-1 4 0,0 3-4 0,3 6 1 15,-3 5-1-15,0 5 2 16,-1 5-1-16,1 3 2 31,3 5 2-31,-3 6 4 0,-9 2-2 16,-3 0 1-16,0 3-5 15,0-6 0-15,0-2-6 16,6-3-31 0,-3-10-11-16,6-3-10 15,0-5-4-15,0-3-11 16,-1-5-20-16,1-1 34 16</inkml:trace>
  <inkml:trace contextRef="#ctx0" brushRef="#br0" timeOffset="39">9302 11229 128 0,'3'-5'49'0,"-3"2"-26"0,0 3-7 15,0 0 18-15,0 3-7 16,0 2-1-16,0 3-6 31,0 5-1-31,0 3-10 0,3 5 1 0,0-2 3 16,3-1-7-16,6-2-1 16,0 3-1-16,2-12 2 15,4-1-1-15,6-4 0 16,-3-4-1-16,-3-6 2 15,-3-5-3-15,-3-3 0 16,-6 0 1-16,-9 0 0 0,-6 3-2 16,-3 0 1-16,-3 2-2 15,-3 0-1-15,0 3-10 16,0 3-4-16,3 2-15 0,3 1-4 16,4 2-49-1,5 0-44-15,3 0 45 31</inkml:trace>
  <inkml:trace contextRef="#ctx0" brushRef="#br0" timeOffset="40">9519 11234 192 0,'-3'16'74'0,"6"0"-40"0,0 8-29 0,0-14 17 16,3 4-6-16,0-1 3 15,0-3-8-15,3 1-4 16,0-6-4-16,3 3-3 0,3-8 1 16,-1-2-6-1,4-4 1-15,-3-2-5 16,-3-2 1-16,0-1 2 0,-3 1 1 0,0 2 3 16,-3 2 1-16,0 6-2 15,0 6 2 1,3 2 3-16,0 2 1 15,5-2 1-15,1 0 4 0,0-3 3 16,0-5 5 0,-3-2 2-1,0-4-7-15,-3-2-2 16,0 1-3-16,-3-4-1 16,-3 0-3-16,-3 1-2 15,-3-1 3-15,-3 1 0 0,0-1-10 16,0 3-5-16,3 3-30 15,6-6-78 1,3 9-13-16,9 2 56 16</inkml:trace>
  <inkml:trace contextRef="#ctx0" brushRef="#br0" timeOffset="41">10332 11232 176 0,'-18'-3'66'0,"15"3"-36"0,0-3-29 15,0 3 14-15,-3 0 1 16,0 0 2-16,-3 3-9 16,-3 0-5-16,-3 2-3 15,3 5-1-15,1 4 0 0,-1 2-3 0,3 2 0 16,3-2 2-16,3 0 2 15,3 5-2-15,6-5-2 0,3-3 4 16,3-10 3 0,-1-3-3-16,1-6-3 15,0-4-2-15,0-6 3 16,3-5-2-16,-9 0-1 0,0-8 0 0,-6-1 3 16,0 1 0-16,-6 0 1 15,0 0 2-15,-3-5 3 16,0 5 9-16,0-3 5 15,0 8 2-15,0 6 2 16,3 25-11 15,3 7-2-31,6 4-2 0,3 6-4 16,0 8-3-16,3-3 0 16,3 3 1-16,6-3-1 15,3 0-1-15,0-5-8 16,0-6-5-16,-4-5-20 0,1-5-6 15,0-2-18-15,0-6-4 16,-6-3 6 0,0-2 0-16,-3-1 26 15,-3-2 47-15,-3 3 23 0,0 0 14 16,-3 2 4-16,0 3-17 16,-3 6-8-16,0 1-8 15,3 4-5-15,0 2-11 16,3 1-2-1,3-1-1-15,3-3 3 0,5-2 1 16,10-2-1-16,-6-6-1 16,0-6-3-16,-3-2 1 15,0-5-2-15,-3 0 2 16,-6-3 0-16,-6 3 1 16,-6 0-4-16,-9 2-1 15,-3-2-1-15,-3 5 1 0,0 2-4 16,0 1 0-16,4 0-17 15,2 5-5-15,6 3-44 16,6-1-17-16,6 3-22 16</inkml:trace>
  <inkml:trace contextRef="#ctx0" brushRef="#br0" timeOffset="42">10865 11144 208 0,'0'0'79'0,"5"3"-42"0,1 10-23 0,-3-2 22 16,3 2 0-16,3 3 0 16,0 2-17-16,3 1-9 15,-3-1-6-15,3 1-1 0,0-3 0 16,3-3-8-16,3-2-4 15,-3-3-17-15,-1-3-9 16,1-5-25-16,0-3-12 0,-3-2-24 16</inkml:trace>
  <inkml:trace contextRef="#ctx0" brushRef="#br0" timeOffset="43">11103 11224 184 0,'-6'-3'68'0,"6"3"-36"0,-3 3-31 0,3-1 16 31,-3 4 0-31,0 4 4 0,-3 6 4 16,0 3 2-16,-6 2-14 16,-6 8-10-16,3 3-3 0,0 2-2 15,0-2 0-15,4-6-7 16,2-2-2-16,0-6-25 16,3-2-11-16,0-2-49 15</inkml:trace>
  <inkml:trace contextRef="#ctx0" brushRef="#br0" timeOffset="44">11165 11282 160 0,'-3'-5'63'0,"6"5"-34"0,-3 2-27 0,0 1 14 16,0 2 5-16,0 3 7 15,0 5-4-15,0 1 0 16,3-1-13-16,3 0 0 0,0-2 2 16,3-4-9-16,0-1-2 15,6-1 0-15,3-2 3 0,0-6 0 16,-4-2 2-16,1-3-4 16,0-3-2-16,-6-2 4 15,-6 0 1-15,-3 0 0 16,-3-3-1-16,-6 2-1 15,-9 4 0-15,0-1 0 16,1 3 0-16,-1-2-2 0,0 4-2 16,0 4-17-16,3 2-6 15,3 0-22-15,6 0-9 16,3 2-29 0,3-2-34-16,6 0 41 15</inkml:trace>
  <inkml:trace contextRef="#ctx0" brushRef="#br0" timeOffset="45">11308 11253 180 0,'9'16'68'0,"0"-3"-36"0,3 5-29 15,-6-10 15-15,3 3-7 16,0-1 1-16,3-2-3 16,-1-2 0-16,7-6-5 0,-3-3-3 0,6-2 2 15,-3-6-7-15,0 1 1 0,-3-4-1 16,-3 1 2-16,-4 0 1 15,-2-11 3-15,-6 6-1 16,0 2 2-16,0 2 4 16,0 7 6-16,3 17-7 31,3 3 6-31,3 3 1 16,3 3 0-16,3 2 2 15,6-3-10-15,3-4-3 16,8-6-64-16,4-8-28 15,-3-6-9 1</inkml:trace>
  <inkml:trace contextRef="#ctx0" brushRef="#br0" timeOffset="46">9945 11830 124 0,'9'-6'46'0,"-6"4"-24"0,3-4-10 0,-3 4 13 16,0-1 4-16,0-2 5 0,-3-1-8 15,0 1-1-15,-3 0-14 16,-9 0-2-16,-6 2 1 0,0 3-8 15,-3 3-3-15,0 4 0 16,0 4 0-16,4 13 1 0,2 0 2 16,6-1-3-16,3-1 0 15,6-4-1-15,6-5-2 16,6 1 3-16,3-1 2 16,5-8 0-16,1-5-1 15,-3-5-2-15,0-11-1 16,-3-5-3-1,-3-6 1-15,-3-2 1 16,-3-2 2-16,-6-4-1 16,0-2 1-16,-3 0 2 15,-3 3 0-15,-3 2 4 16,0 5 2-16,0 6 13 16,-3 8 5-16,3 5-12 0,9 8-5 15,6 13-2-15,0 8 1 0,3 6-3 16,0 10 0-1,3 3-1-15,3-1 1 0,0-2-2 16,-1-7 2-16,1-4-24 16,6-2-11-16,-3-8-19 15,-3-6-8-15,3-2-32 16</inkml:trace>
  <inkml:trace contextRef="#ctx0" brushRef="#br0" timeOffset="47">10108 11824 184 0,'-2'0'71'0,"2"0"-38"0,2 3-32 0,4-3 14 0,3 3 5 16,0 7 5-16,3-2-5 15,3-3 1-15,0-2-12 16,3 5 1-16,0-16 1 0,-3 5-2 16,-1-2 0-16,1-3-8 15,-3-2 0-15,-3-1-3 16,-3-2 0-16,-6-1 4 15,-3 1 3-15,-6 3-2 16,-3-1-2-16,-3 8 0 0,-2 3-1 16,2 3 0-16,0 8 0 15,-3 2-3-15,6 8 2 0,6 6 1 16,3-4 2 0,6 1-3-16,3-3-2 0,6-2 2 15,6-9 0-15,3 4-2 31,2-9 0-31,7-2-23 0,0-11-10 16,-3-6-19-16,-3-1-8 16,-4-7-24-1</inkml:trace>
  <inkml:trace contextRef="#ctx0" brushRef="#br0" timeOffset="48">10397 11589 228 0,'-6'-6'88'0,"9"6"-48"0,-3 6-42 15,3 4 14-15,0 6 5 16,0 3 4-16,3 7-5 16,0 6-1-16,0 0-9 15,0 7-4-15,0-2 1 0,0-7-15 16,0-4-5-16,0 0-31 0,-3-7-14 16,0-6-38-1</inkml:trace>
  <inkml:trace contextRef="#ctx0" brushRef="#br0" timeOffset="49">10299 11769 228 0,'-9'-6'88'0,"9"6"-48"0,6-5-42 0,-3 5 14 15,3 0 5-15,12 0 4 16,3-3-7-16,2 1-3 15,1-6-6-15,3 8-6 0,3-3 0 16,6 1-34-16,-1-1-15 0,-5 0-16 16,-6 3-40-1,-3 0 25-15,-6 3 70 16,-4 2 39-16,-5-2 28 16,0 7 12-16,-3-2-15 15,-3 0-5-15,3 0-14 16,0-2-6-1,0-1-16-15,3 0 1 0,0-2 1 16,3-1-5-16,3-4-1 0,0-1-4 16,0-2-1-1,0 0-1-15,0-3 1 16,0 0-2-16,-4-3 2 0,-2 6-2 16,-3-3-1-16,-3 0 1 15,-3 0 1-15,-3 0-1 0,-5 3-1 16,-1 2-2-16,-3 3 1 15,-3 5-1-15,3 3-2 16,0 6 3-16,3 1 0 16,3 1 1-16,0 5 0 15,6 6-3-15,3-6 0 16,6-5-9 0,6 2-5-16,6-4-18 15,3-6-7-15,6-3-16 16,5-10-6-16,1-6-16 15</inkml:trace>
  <inkml:trace contextRef="#ctx0" brushRef="#br0" timeOffset="50">10963 11758 200 0,'-6'-8'77'0,"0"8"-42"0,-3-5-23 0,3 5 21 0,0 5-10 16,-3 0-4-16,-3 3-8 15,0 0-5-15,3 8-3 16,0 3-5-16,3-3-1 0,3 5-1 15,6 0 3-15,3-3-2 16,6-2 1-16,3-2-9 0,3-7-3 16,3-1-13-16,6-6-3 15,-3-8-30 1,-1-11-49-16,-2 1 22 16</inkml:trace>
  <inkml:trace contextRef="#ctx0" brushRef="#br0" timeOffset="51">11088 11570 224 0,'-12'-13'85'0,"9"10"-46"0,0 3-39 15,3 0 18-15,0 6-10 16,0 10 0-16,0 7 2 16,0 6 1-16,0 3-5 15,0 5-4-15,0 3-1 0,3 0-4 0,0-3 0 16,0-8-25-16,0-3-11 0,-3-5-44 31,0-5-39-31,3-5 44 0</inkml:trace>
  <inkml:trace contextRef="#ctx0" brushRef="#br0" timeOffset="52">10918 11732 228 0,'6'0'88'0,"3"2"-48"0,3-2-31 0,-3 0 22 0,12 0-10 15,2-2-2-15,4-1-11 16,6-2-3-16,0-1-3 16,2 1-24-16,4 0-7 0,-6 0-37 15,-3-1-13-15,-7 4-11 16</inkml:trace>
  <inkml:trace contextRef="#ctx0" brushRef="#br0" timeOffset="53">11323 11583 192 0,'-3'3'74'0,"3"5"-40"0,-3-3-20 15,0 1 20-15,0 2-2 31,0-1 3-31,-3 1-8 0,0 0-4 16,0-2-13-16,-3-1-6 0,6-5-1 16,0 5-4-1,12-10 0-15,6-3 1 16,0-3-7-16,3 1 0 16,3-1-2-16,11-2 1 15,-5 2 2-15,0 4 4 0,-3 1 1 16,-3 4 3-16,-3 2-1 15,-7 2 2-15,-5 4 13 16,-3 12 7-16,-6 1-5 16,-9 2-3-16,4 0-11 15,-10 3-2-15,3 0-13 16,3-1-3 0,3-4-48-16,0 2-22 15,3 0-36-15</inkml:trace>
  <inkml:trace contextRef="#ctx0" brushRef="#br0" timeOffset="54">11504 11978 272 0,'-2'0'101'0,"4"-3"-54"0,1 3-86 0,0 0 4 16,3 0-37-16,0-3-10 15,3-2 9-15,0 2 4 16</inkml:trace>
  <inkml:trace contextRef="#ctx0" brushRef="#br0" timeOffset="55">8730 11493 160 0,'-47'14'63'0,"29"-1"-34"0,-12 13-23 16,18-10 17-16,-15 13 1 15,1 3 3-15,-4 10-1 16,0 14-1-16,6 0-14 16,3-3-9-16,7 5-2 0,2-8-2 15,6-5-2-15,3-3-22 31,6-7-10-31,0-6-30 16,0-5-46-16,0-6 27 16</inkml:trace>
  <inkml:trace contextRef="#ctx0" brushRef="#br0" timeOffset="56">8361 11853 152 0,'-12'16'57'0,"9"-11"-30"0,0 27-16 0,3-19 18 16,-3 9 3 0,0 12 5-16,0 6-9 15,0 2-2-15,3 3-15 16,0-5-2-16,3 7 1 0,0-7-4 15,3-8-1-15,0 0 2 16,3-11 0-16,3-5 1 16,3-8 0-16,3-14-2 15,3-2-1-15,9-5-10 0,2-8-4 16,1-3-53-16,-3 0-23 16,-6-5-26-16</inkml:trace>
  <inkml:trace contextRef="#ctx0" brushRef="#br0" timeOffset="57">11832 12819 144 0,'-6'0'55'0,"6"3"-43"0,-3-3 12 0,3 5 5 0,0 0 3 15,0 3 3-15,0 0-6 16,3 5-3-16,0 6-14 16,3-6-1-16,0 8 0 0,-3-2-6 15,3-1-3-15,-3 1 3 16,0-3 1-16,0-3 0 15,0 0 1-15,-3-2-4 16,0-3 0-16,0-3 8 16,0-5 4-16,-3-5-5 15,3-3-1-15,0-3-3 16,-3-5-1-16,3-2-3 16,0-1-2-16,3 3 1 15,0-7-1-15,0 4 2 16,0 3 1-16,3 3-4 0,0 2 1 15,-1 3 0-15,1 3 0 16,3 5-3-16,0 0 2 16,3 0-1-16,0 8-2 15,3-3-35-15,0 1-14 16,0-1-35 0,3-2-54-16,-3 2 34 15</inkml:trace>
  <inkml:trace contextRef="#ctx0" brushRef="#br0" timeOffset="58">12052 12928 188 0,'-9'0'71'0,"9"0"-55"0,0 2-5 0,0-2-5 15,0 0 7-15,6 0 6 0,0 3-1 16,3-3 0-16,6 0-10 15,0 0-1-15,0 0 0 0,3 0-3 16,-1-3-1-16,-2-2-3 16,0 0-1-16,-3-1 1 15,-3-7 0-15,-3 5 0 16,-3 0 0-16,-6-2-3 16,-3 4 0-16,-6-2 2 15,-3 6 2-15,-3 2 0 16,-2 2 2-16,-4 4 0 15,0 2 3-15,0 7-1 16,3 1 2-16,3 6-2 16,7-4 0-16,5 6 1 15,3-3 3-15,9 5-4 16,5-4-1-16,7-6-4 0,9-6-1 16,6-5-10-16,0 1-3 15,-1-6-26-15,1-6-12 16,0 4-49-1</inkml:trace>
  <inkml:trace contextRef="#ctx0" brushRef="#br0" timeOffset="59">12436 12890 80 0,'3'-5'33'0,"0"5"-26"0,3 0 9 0,-3 0 3 16,3 0-3-16,0 0 3 0,0-5 1 16,0 5 2-16,0-5 3 15,0 5 2-15,-3 0-14 16,0 0 8-16,0-3 2 0,-3 0 2 15,0-5 0-15,-3 6-6 16,-3-4-1-16,-3 1-4 16,-3 3 1-16,0 2-2 15,-3 0 2-15,0 2-8 0,0 9-2 16,0-1-3-16,1 1 1 16,2 7-7-1,3 4 1-15,6-1-1 0,3 3 2 16,6-3-1-16,6-3-1 15,3 1 0-15,5-6 3 16,4-5-11-16,0 0-4 16,0-5-23-1,0-3-8-15,-4-6-32 16,-2 1-46-16,-3 0 34 16</inkml:trace>
  <inkml:trace contextRef="#ctx0" brushRef="#br0" timeOffset="60">12603 12904 204 0,'-9'-3'77'16,"6"6"-60"-16,0-1 6 0,3 9 1 0,0-3-6 16,0 5 1-16,3 6-8 15,0 2-4-15,3 5-4 16,3 1 0-16,3-3 2 0,3-9-7 15,-1-1 0-15,4-4-5 16,0-7 0-16,0-6-10 16,0-7-1-16,-6-4-2 15,0-1 2-15,-3-4 8 16,-6 0 5-16,-3-2 6 16,0 3 2-16,-3-1 12 15,0 6 5-15,0 8 1 0,0-3 2 16,0 5-11-16,3 3-2 15,0 3-2-15,3 10 2 16,3 0-3-16,0 6-2 16,3-1-5-16,-1 1 0 15,4-3-2-15,0 2-2 16,0-5-22-16,0-5-10 16,0-2-23-16,0-6-11 15,0 0-15 1</inkml:trace>
  <inkml:trace contextRef="#ctx0" brushRef="#br0" timeOffset="61">12903 12943 184 0,'0'3'68'0,"3"8"-52"0,3 5 3 0,-3-6-1 0,0 3 6 15,0 3 7-15,-3 0-7 16,0 0-5-16,0-3-10 15,0 0-13-15,0 1-2 0,0-9 2 16,0-5 4-16,0-5 7 16,0-3 6-16,0-3-5 15,0-5-2-15,3-2-3 16,3-3-3-16,0 2 3 16,3 1 2-16,0 4-2 0,3 6-2 15,3 0-7-15,0 3-4 16,0 0-19-16,2 5-8 15,1 0-19-15,0 0-5 16,0 0-22 0</inkml:trace>
  <inkml:trace contextRef="#ctx0" brushRef="#br0" timeOffset="62">13195 12885 248 0,'-27'5'93'0,"18"6"-72"0,-5-6 3 0,8 6-5 0,0-8-8 16,3 5 1-16,3-3-5 16,0 0-2-16,6 3-2 15,6 0-3-15,2 3 3 0,1-3-2 16,-3 5 2-16,0 3-4 16,-3-1 0-16,-6-1 5 15,-6-1 2-15,-3 0 0 16,-6-2 1-16,0-3-4 15,-3-3 0-15,-2-5-1 16,-1 0-2-16,3-5-13 16,0-1-4-16,6 1-33 15,3-5-15-15,6-1-35 16,6-2-23 0,3-1 57-16</inkml:trace>
  <inkml:trace contextRef="#ctx0" brushRef="#br0" timeOffset="63">13293 12914 216 0,'3'3'82'0,"0"5"-64"0,0 5 0 0,0-5-3 15,-3 3-7-15,0 2 3 16,0 3-4-16,0 0-2 16,0-1-2-16,0 7-14 0,3-6-4 15,0-1-33-15,-3-1-14 16,0-9-22-1</inkml:trace>
  <inkml:trace contextRef="#ctx0" brushRef="#br0" timeOffset="64">13282 12869 224 0,'-3'-16'85'0,"6"11"-66"0,-1-3-23 16,1 3-16-16,0 5-17 15,0-3-2-15,3 3-14 16,0 0-7-16,0 0 13 16,0 3 7-16</inkml:trace>
  <inkml:trace contextRef="#ctx0" brushRef="#br0" timeOffset="65">13356 12898 164 0,'6'19'63'0,"0"-11"-49"0,3 8 11 0,-3-6 5 15,0 4-5-15,3-1 0 16,0 8-5-16,-1-5 0 15,1 0-11 1,3-3 3-16,-3-2 4 0,0-4 1 0,0-4-1 16,0-6-2-1,0-2-1-15,-3-8-3 0,0 0-1 16,0-1-5-16,-3-4-1 16,0-3-3-16,-3 2-1 15,0 6-8-15,0 0-4 16,0 0-18-16,3 7-7 15,0-2 2-15,3 8 4 16,0 0 13-16,3 8 9 16,-1-2 7-16,1 2 4 0,6-3 0 15,0 5-1-15,0-2 5 16,3-2 4-16,0-4-3 16,3-2-1-16,-4-2-2 15,1-4 0-15,-3 1-2 16,-3-3 2-16,-3 0-2 15,-3-2 2-15,-6-4-2 16,-3 1 2-16,-6 8 4 16,-3-3 4-16,-3 8 2 15,-3 8 3-15,1 2-7 16,-4 6-3-16,6 0-1 16,6 0-1-16,3 8 2 15,6-3 3-15,6 0-4 16,6-2-3-16,6-1-4 0,6-5 1 15,-1-5-15-15,4-8-6 16,3 0-22-16,0-8-8 16,-4-5-49-1</inkml:trace>
  <inkml:trace contextRef="#ctx0" brushRef="#br0" timeOffset="66">14055 12586 192 0,'3'-13'74'0,"-3"13"-58"0,0 0 12 0,0 3 2 0,-3 2 2 16,-3 13 5-16,-2 9-7 16,-4 7-3-16,-3 3-15 15,-6 11-5-15,0-3-1 0,-3 0-3 16,0 8-2-16,4 0-3 15,-1-8 1-15,6 0-19 16,3-8-9-16,3-5-51 16,3-9-21-16,3-9 1 15</inkml:trace>
  <inkml:trace contextRef="#ctx0" brushRef="#br0" timeOffset="67">14169 12880 220 0,'-9'10'85'0,"9"-2"-66"0,-3 8 3 16,3-5-1-16,0 2-4 15,-3 3-1-15,3 0-11 16,0 0-2-16,0 0-3 0,0-1 0 16,0-1 2-16,0-4-25 0,3-2-10 15,0-5-49 1,0-6-47-16,0-2 46 16</inkml:trace>
  <inkml:trace contextRef="#ctx0" brushRef="#br0" timeOffset="68">14145 12756 236 0,'-12'-6'88'0,"9"6"-69"0,3-2-16 0,3 2-12 16,-3 0-24-16,3-3-4 16,0 0 4-16,6-2 5 15,0 2-26-15,0-7-12 16,2 2 26-16,4-5 12 0</inkml:trace>
  <inkml:trace contextRef="#ctx0" brushRef="#br0" timeOffset="69">14270 12650 212 0,'-3'16'79'0,"6"7"-61"0,0 12 6 16,0-11 0-16,0 5-9 16,0 2 0-16,0 4-3 15,-3 2 0-15,0 3-6 16,0-3-4-16,0-3-1 0,3 0-15 15,0-4-5-15,0-9-45 0,0-3-19 16,-1-10-6 0</inkml:trace>
  <inkml:trace contextRef="#ctx0" brushRef="#br0" timeOffset="70">14213 12840 260 0,'-6'-5'99'0,"9"2"-77"0,3-2-9 0,-3 5-9 15,3 0-5-15,3 0 0 16,3 0-4-16,3 0 1 0,6 0 2 16,-1 0-41-16,4 0-16 0,0-5-34 31</inkml:trace>
  <inkml:trace contextRef="#ctx0" brushRef="#br0" timeOffset="71">14427 12973 236 0,'-2'13'88'0,"4"-8"-69"0,10 3-3 16,-6-5-4-16,3-1-5 16,0-2 1-16,3-2-2 15,0-4 1-15,3-4-4 16,0 2-4-16,0 0-2 0,-6-3-5 15,0-2 0-15,-7 0-1 16,-4 5 1-16,-4-3 0 16,-3-2 2-16,-3 5 8 0,-3 8 6 15,-3 5 0-15,0 3 3 16,0 6-6-16,3 4-3 16,1 1-1-16,8 2 1 15,3 0-1-15,6-3 2 16,5 6-2-16,7-8-1 15,0-3-4-15,3-2-2 16,6-8-19-16,0-3-7 16,0-8-14-16,-4 0-6 15,1-5-25 1</inkml:trace>
  <inkml:trace contextRef="#ctx0" brushRef="#br0" timeOffset="72">14660 12930 184 0,'-6'0'71'0,"6"3"-55"0,0 5 2 0,0-3-1 0,0 8-5 16,0 1 3-16,3-1 1 16,-3 5-1-16,3-5-7 15,0 1-5-15,0-1-2 0,0 0 1 16,0-5 1-16,0-3 7 16,-3-5 6-16,3-2 1 15,-3-4 1-15,0-4-5 16,0-3-3-16,2-3-5 15,1-3-4-15,0 6-5 16,3-5 0-16,0 4-7 16,3 1-1-16,3 5-26 15,0-2-13-15,3-1-20 16,0 0-47 0,3-2 26-16</inkml:trace>
  <inkml:trace contextRef="#ctx0" brushRef="#br0" timeOffset="73">14916 12835 192 0,'-3'0'74'0,"-3"5"-58"0,-6 3 16 0,6-3 2 16,-3 3-13-16,-3 6-2 15,-3 4 0-15,0 6 0 16,3 0-10-16,3 0-3 0,3-3-2 16,6-3-5-16,3 1 1 15,3-6 0-15,3-5 2 0,3-8-6 16,0 0-1-1,0-5-7-15,0-6 0 0,0 0 4 16,-3-4 2 0,0-1 4-16,-3 3 1 15,0-1 1-15,-3 1 0 16,0 8 0-16,0 2 2 0,-3 3 1 16,5 5 3-16,4 6-1 15,0 5 2-15,0 0-6 16,0 2-3-16,0 1 1 15,3-3 2-15,0-3-7 16,0-3-1-16,0-4-29 16,0-6-14-16,3-3-43 15,-1-7-27-15,-2-4 57 16</inkml:trace>
  <inkml:trace contextRef="#ctx0" brushRef="#br0" timeOffset="74">15124 12589 252 0,'-6'0'93'0,"0"10"-72"0,6 17-6 0,0-9-6 15,0 14-6-15,0 8 1 16,0 2 2-16,0 1 3 16,-3-1-4-16,3-5-3 0,0 3 1 15,0-3-15-15,0-8-5 16,3-5-33-16,-3-6-15 0,3-5-28 15</inkml:trace>
  <inkml:trace contextRef="#ctx0" brushRef="#br0" timeOffset="75">14948 12793 304 0,'-3'0'115'0,"6"0"-89"0,6 0-10 16,-3 0-11-16,6 0-6 15,3 0 0-15,3 0-13 16,0 2-5-16,3-2 10 16,-1 6-34-16,4-4-12 0,-3 1-47 15,0-3-21-15,0 2 63 16</inkml:trace>
  <inkml:trace contextRef="#ctx0" brushRef="#br0" timeOffset="76">15255 12880 248 0,'0'21'93'0,"0"-8"-72"0,0 6 3 0,0-9-5 15,0 4-12-15,0-1-2 16,0 3-5-16,0-3-1 16,3 0 1-16,0-2-38 0,0-6-14 15,0-2-51 1</inkml:trace>
  <inkml:trace contextRef="#ctx0" brushRef="#br0" timeOffset="77">15234 12771 272 0,'0'-10'104'0,"3"7"-81"0,0-5-15 16,-3 8-13-16,6 0 1 15,0 0 6-15,0 0-20 16,0 6-7-16,3-1-28 16,0 3-11-16,0 0 12 15,0 2 7-15,0 4 38 0,-1 4 18 16,1 3 27-16,0 0 11 16,0 6-17-16,0-1-5 15,0-2-6-15,3-3 1 16,0 3-12-16,0-8 10 0,0-3 6 15,0-2-1-15,-3-6 0 16,0-2 0-16,-1-6-1 16,-2-2-11-16,0-3-5 15,0-5-3-15,-6-3-1 16,0 0-5-16,0-8-1 16,0 6-10-16,0-4-5 15,0 6-11-15,0 1-5 16,0 7-22-16,3 2-8 15,3 4 12-15,0 2 5 16,3 2 22-16,0 6 12 0,0-2 14 16,3 7 7-16,0-3 11 15,0-2 7-15,3 6-1 16,-1-6 2-16,4-3-10 16,0-5-3-16,0 0-8 15,0 0-3-15,-3-5-2 16,0-3 1-16,-3-6-4 15,-6 1 0-15,-4 0-1 16,-2 2 0-16,-5 1 2 16,-7-1 2-16,0 3 5 15,-3 3 4-15,0 13-2 16,-3 2 2-16,3 6-2 16,3 5 2-16,3 6 5 15,3-1 2-15,3 4-3 16,9-1 1-16,6-3-11 0,9-2-3 15,6-6-13-15,6-7-3 16,5-3-57-16,4-13-25 16,6 2-4-1</inkml:trace>
  <inkml:trace contextRef="#ctx0" brushRef="#br0" timeOffset="78">12016 13356 156 0,'0'-8'57'0,"0"6"-44"0,-5-6 16 15,-1 8 4-15,0-6-1 16,-6 4 3-16,-3-4-4 16,0 6-1-16,-3-2-17 15,0 2-3-15,3 2-3 0,0 12-6 16,4-1 0-16,5 13-1 15,3 6 0-15,3 5-5 16,3 5 1-16,3 1 2 16,-1-1 3-16,1-2 0 15,0-8 2-15,0 5-13 0,0-8-6 16,-3-5-27 0,0-3-12-16,-3-8-46 15</inkml:trace>
  <inkml:trace contextRef="#ctx0" brushRef="#br0" timeOffset="79">11760 13565 256 0,'-2'-5'96'0,"7"5"-75"0,1-8 3 0,0 8-2 0,6-5-8 15,3-1 0-15,3-2-8 16,3 0-2-16,0 3-2 15,2 0-13-15,4 2-4 16,3 3-37-16,-3 3-16 0,0 0-36 31</inkml:trace>
  <inkml:trace contextRef="#ctx0" brushRef="#br0" timeOffset="80">12079 13570 228 0,'-9'8'88'0,"12"0"-69"0,3 11-7 0,-3-6-7 16,0 0 4-1,0 6 5-15,3-6 7 0,0 0 2 16,0 1-12-16,-3-1-4 16,0-5-1-16,-3-3-1 0,0 0 0 15,0-5-1-15,0 0 0 16,-3-5 0-16,0-3 2 15,3-3-3-15,0-4 0 16,3-4-3-16,3 6-3 16,0-6-1-16,3 6 0 15,2 5 3-15,1 3 0 16,0 5-15-16,3 0-4 16,0 8-6-16,-3-3-1 15,0 0-1-15,-3 1 2 16,0-4-3-16,0 4-1 15,-3-4 13-15,-3 1 8 0,-3-3 10 16,0 0 7-16,0 0 5 16,0 0 2-16,0 0 0 15,0 0 1-15,0-3-2 16,0 3 1-16,0 0 1 16,0 6 4-1,0 4-4-15,0-2-5 16,0 0-1-16,0 5-4 15,0-2-1-15,3-3-1 16,0 5 0-16,2 0-5 16,1-2-1-16,3-3 1 15,0-3 2-15,3-2-2 0,0 2 0 16,0-5-8-16,0 0-4 16,0-5-13-1,0 2-4-15,0-2-19 16,-3-1-9-16</inkml:trace>
  <inkml:trace contextRef="#ctx0" brushRef="#br0" timeOffset="81">12243 13645 136 0,'-3'0'52'0,"3"0"-41"0,3 5 15 0,-3-5 4 15,0 0-6 1,3 0-2-16,3 8-4 16,0-3 1-16,2 0-10 15,4-2-1-15,0 2 2 0,3-5-2 0,0-5 1 16,3 5-3-16,0-8-1 15,-3 3-3-15,0-3 1 16,-1-3-2-16,-2 3-1 16,-3-5 1-16,-3 5 1 15,-6-2 1-15,-3 2 3 16,-3 0-3-16,-3 2-2 16,-3 1 0-16,-2 5 1 15,-4 0 1-15,0 5 1 16,-3 3-2-16,3 6-2 0,3 1 1 15,0 1 1 1,3 3 1-16,7 2 3 16,2-2 1-16,3-6 3 0,6 8-5 15,5-5-1-15,4 0-2 16,3-6-2 0,3-2-2-16,3-3 1 0,0-2-26 15,-1-3-9-15,-2-3-28 16,-3-2-10-16,0 0-18 15</inkml:trace>
  <inkml:trace contextRef="#ctx0" brushRef="#br0" timeOffset="82">12531 13663 172 0,'-3'5'66'0,"3"-2"-52"0,3 2 8 0,0-5 1 16,3 8 1-16,3-2 5 15,3-6-11-15,3 5-5 16,0-3-8-16,3-2-4 0,0-2 0 15,0-3-1-15,-4-1 2 16,1-7 1-16,-3 5 3 0,-3-5-3 16,-3 2-2-16,-6-2-5 15,-3 2 0-15,-6 1 0 16,-3 2 2-16,-3 3 1 16,-2-1 1-16,-4 12 4 15,0 4 2-15,3 3-2 16,0 3-3-16,6 8 4 15,3-3 1-15,6 0 4 16,9-2 4-16,6 0-10 16,6-1-2-16,6-5-11 15,9 0-2-15,2-5-23 16,1 0-8-16,6-8-64 16</inkml:trace>
  <inkml:trace contextRef="#ctx0" brushRef="#br0" timeOffset="83">13213 13565 184 0,'-6'0'71'0,"3"0"-55"0,-9 0 6 16,6 5 0-16,-3-2-8 16,0 8 0-16,-3 2 0 15,1 3 4-15,-1 2-10 16,3 9 2-16,3-1 3 0,3 1-7 16,6-9-1-16,6 6-1 15,6-11 0-15,2-5-2 0,4 0 1 16,0-8 0-16,0-13 1 15,-3 0-2-15,0-1-2 16,-6 1 3-16,-3 0 0 16,-9-3-1-16,-3-2-2 15,-6-1 3 1,-3 6 0-16,-3 2-4 0,0 3-1 16,0 3-15-16,0 2-6 15,3 3-28-15,3 3-12 16</inkml:trace>
  <inkml:trace contextRef="#ctx0" brushRef="#br0" timeOffset="84">13279 13637 184 0,'3'8'71'0,"2"2"-55"0,7 6 4 15,-6-5-2-15,3 2-3 16,3 0 1-16,0 3 5 15,0-5 3-15,0 2-12 16,-3-5-2-16,0-3 0 0,0 3 0 16,-3-8 2-16,0 5 2 15,0-13 2 1,-1-5-7-16,-2-5-5 16,-3-4-3-16,0-1 0 15,-3-4-1-15,3 9-3 16,0-1 0-16,0 3-1 0,0 3 3 15,0 2-16-15,3 3-5 16,3 8 4-16,0 6 3 16,3 2 6-16,0 2 6 15,3 1 2-15,3-1 1 16,0-2-3-16,3 0 2 16,0-2 1-16,-1-1 0 15,-2-5 2-15,0 0 3 16,-3-5 0-16,-3 2 0 15,-3-2-3-15,-6-3-2 16,0-3 1-16,-6 6-1 16,-3-3 6-16,-3 3 6 0,-3 2-4 15,-3 3-2 1,1 5-3-16,2 6-3 16,0 5-2-16,3 0 1 15,6 2 1-15,3 3 0 0,6-2 2 16,6-1 1-16,3-4-4 15,3 4 1-15,0-10-9 16,2 5-2-16,7-5-18 16,-3-3-7-16,3-10-3 15,-6 2-1-15,0-7-11 16,0 2-5 0,-10 0 30-16,1-5 47 15,-3 0 24-15,-3 2-4 16,-3 3-1-16,0 3-23 15,0-1-10-15,0 6 3 16,3 6 3-16,3 7 9 0,0 0 4 16,-3 0-3-16,0 1-2 15,0-4-7 1,0-2-1-16,0-3 5 16,-3-5 6-16,0 0-2 0,3-5-1 15,0-3-7-15,0-2-1 16,0-4-10-16,3-4-4 15,3-3 0-15,0 2 0 16,3-2-4-16,6 3-1 16,2 2-33-16,7 0-13 0,6 3-91 31</inkml:trace>
  <inkml:trace contextRef="#ctx0" brushRef="#br0" timeOffset="85">14294 13348 212 0,'-3'3'79'0,"3"7"-61"0,0 12 6 0,0-9 0 0,0 11 0 16,0 10 3-1,0 6-1-15,3-3 1 16,0-3-15-16,-1 3-5 0,4-8-2 0,0-2-6 15,0-1 1-15,0-7-18 16,-3-6-5-16,0 0-18 16,0 0-4-16,0 1-7 15,-3-9-3-15,3 3-27 16</inkml:trace>
  <inkml:trace contextRef="#ctx0" brushRef="#br0" timeOffset="86">14475 13552 248 0,'0'0'93'0,"3"5"-72"0,-3 8-6 0,3-5-8 16,-3 6-1 0,0 4 4-16,0 1-3 0,0-3 1 15,0-3-5-15,0 5-4 0,0-4 0 16,3-4-32-16,-3-7-13 15</inkml:trace>
  <inkml:trace contextRef="#ctx0" brushRef="#br0" timeOffset="87">14475 13475 244 0,'-3'-13'93'0,"6"10"-72"0,0-2-26 15,3 5-15-15,0-5-15 16,0 5-2-16,3 0-23 16,3 0-9-16,6 0 14 15,2 5 10-15</inkml:trace>
  <inkml:trace contextRef="#ctx0" brushRef="#br0" timeOffset="88">14675 13499 260 0,'-9'5'99'0,"3"-2"-77"0,-3 5-7 0,6-3-7 16,-3 3-8 0,0-3 0-16,0 6 6 0,3-3 4 15,3 5-5-15,3-5-5 0,3 5-1 16,3 3 1-16,3-3 0 16,0 1 4-16,-3-1 2 15,-1-5 4-15,-2 5 1 16,-6 0 1-16,-3-5 2 15,-3 3-3-15,-2-6-1 16,-4-5-4-16,-3-3-1 16,-3 1-12-16,0-3-3 15,3-3-22-15,0-3-6 16,3-2-21-16,3 0-7 16,9-3-34-1</inkml:trace>
  <inkml:trace contextRef="#ctx0" brushRef="#br0" timeOffset="89">14797 13295 216 0,'11'-16'82'0,"-5"16"-64"0,0 6-4 15,-3 2-8-15,3 5 16 16,-3 3 10-16,0 5-1 15,0 5 2-15,-3 14-19 0,0 0-4 16,3 5-2-16,0-6-7 0,0 1 0 16,0 0-1-16,0-8 2 15,0-6-19-15,0 0-8 16,0-7-40 0,0-6-18-16,0 6-21 15</inkml:trace>
  <inkml:trace contextRef="#ctx0" brushRef="#br0" timeOffset="90">14710 13570 276 0,'-9'-5'104'0,"12"5"-81"0,9-5-4 0,-3 2-8 0,6-2 4 15,9 0 7-15,9-3-9 16,8-3-4-16,7 1-6 15,2-6-16-15,10-5-6 0</inkml:trace>
  <inkml:trace contextRef="#ctx0" brushRef="#br0" timeOffset="91">2241 12959 200 0,'-3'-8'74'0,"9"3"-58"0,-9 2 16 0,3 3 4 16,0 0-11-16,0 0-5 15,0 3 2-15,0 10 2 16,3 11-12-16,-3 16 11 0,0 13 4 0,3 18-10 15,0 3-4-15,-6 3-8 16,6 2-4-16,0-2 0 16,0-13-1-16,3-9-3 15,-6-5 0-15,3-10-42 16,-3-13-18-16,0-6 32 16,6-16 15-16</inkml:trace>
  <inkml:trace contextRef="#ctx0" brushRef="#br0" timeOffset="92">2212 12930 260 0,'-9'-2'96'16,"0"2"-75"-16,9-8 10 0,-3 8 1 15,3 0-16-15,6-3-3 16,9-8 5-16,8 9 3 0,7-4-11 16,9 1 1-16,9 5 2 0,11 8-1 15,1 11 1-15,5 18-7 16,-8 10-4-16,-1 17-4 15,-14 5 1-15,-12-6-6 16,-12 3 0-16,-16 6 27 16,-10-1 13-16,-13-5 15 15,-21-2 8-15,-12-6-24 16,-5-10-10-16,2-3-12 16,-14-19-2-16,0-2-16 15,-1-16-5-15,10 0-77 0,11-8-35 31,15-8 64-31,15-13 30 16</inkml:trace>
  <inkml:trace contextRef="#ctx0" brushRef="#br0" timeOffset="93">7736 16 296 0,'-3'-8'110'0,"-3"3"-86"0,9 5-6 16,-3 0-10-16,12 0-11 15,3-3 2-15,6 6-1 16,0-1 0-16,5 4 2 0,7 2-5 0,6 2-1 16,0 6-8-16,5 5-2 15,-2 3 9-15,0 0 6 16,-4 2 3-16,-5 1 4 16,-6 4 8-16,-9 6 5 15,-9 8 6-15,-3 3 4 16,-12 8-9-16,-3 2-2 15,-3 8-1-15,-6 5 1 16,-6-4-10-16,0-4-4 16,-3 6-6-16,1 8 1 15,2-1 1-15,3 1 0 16,6-6-7-16,3-2 0 16,3-3 1-16,6-2 3 15,9-3-3-15,6-3 2 0,6-5 0 16,0-5 2-1,6-6 3-15,3-5 2 16,-1-5-4-16,-5-9 1 0,0-7 0 16,-6-2 0-16,-6 1 11 15,-3-1 5-15,-3-1-8 16,-6 0-4-16,0 6-3 16,-6 4 1-16,0 9-8 15,0 13-3-15,6 16 9 16,0 13 4-16,6 11-1 0,3 15-2 15,6 4-9-15,-6 1-3 16,0-4 15-16,0-11 6 0,-9-3-2 16,-6-10 0-16,-18-14 18 15,-6 1 7-15,-11-11-10 32,-4-8-5-32,-6-11-53 15,-14-5-24-15,-9-18 30 0,-1-6 13 16</inkml:trace>
  <inkml:trace contextRef="#ctx0" brushRef="#br0" timeOffset="94">8650 1622 192 0,'0'-8'71'0,"9"8"-55"0,-9 8 11 0,3-5 0 15,-3 4 2-15,3 7 2 16,-3 4-5-16,0 3-2 31,3-2-13-31,-6-1-2 0,0 4 1 16,3-4-4-16,0-2-1 0,-3-3-2 0,3-5 0 15,3 0 4-15,-6-5 4 16,6-6-6 0,0-5-1-16,3-10-7 15,0-4 0-15,3-7-4 0,0 0 2 16,0 5 3-16,2 3 1 15,1 0 1-15,3 11 0 0,0 4 2 16,-3 9 3 0,3 7 2-16,-3 6 3 0,-3 3-3 15,0 2-2-15,-3-2-2 16,0 4 0-16,0-4-2 16,-3 2-5-1,2-5-4-15,-2-3-19 16,3-5-7-16,0-3-48 15,3-5-20-15,0-10 53 16,0 5 25-16</inkml:trace>
  <inkml:trace contextRef="#ctx0" brushRef="#br0" timeOffset="95">8977 1632 272 0,'-9'0'101'0,"9"11"-78"0,-5 2-5 0,2-5-5 16,0 3 1-16,0 5 3 15,0 5 0-15,0 0 0 16,3 0-9 0,3-2-1-16,3-3 0 0,2-6 1 0,7 1 0 15,3-6-2-15,-3-5-1 16,6-5-3-16,-3-1 1 16,-3-7-4-16,-12-13 0 31,-6 5-12-31,-3-1-7 15,-3 7 2-15,0 4 2 0,-3 6-1 32,3 2 0-32,3 0-23 15,6 9-9 1,6-6 25-16</inkml:trace>
  <inkml:trace contextRef="#ctx0" brushRef="#br0" timeOffset="96">9278 1566 232 0,'0'-2'88'0,"-3"4"-69"0,-9 4 4 16,9-1-2-16,-3 5-7 15,-3 9 2-15,0 5-7 16,0 8-1-16,0-1-4 16,1 1-1-16,2-3 3 0,0-5 1 0,6-5 1 15,3-6 0-15,3-5 0 16,3-8 2-16,2-11 1 15,4-5-5-15,-3-10-4 16,0 5-8-16,0-22-1 16,-3-4-6-16,-3-4 1 15,-3-2-3-15,-3 8 2 16,-3 6 7-16,0 4 5 16,0 12 22-16,-3 7 10 15,0 10-13-15,0 12-5 16,3 10-10-16,0 21-3 15,3 5 0-15,0 3 2 16,6 3-3-16,0-6 0 16,3-2-4-16,3-9 1 15,0-7-44-15,6-3-21 16,0-7 36-16,5-4 18 0</inkml:trace>
  <inkml:trace contextRef="#ctx0" brushRef="#br0" timeOffset="97">9531 1693 324 0,'-9'16'121'0,"-3"-16"-95"0,18-5-4 0,-6 10-8 16,9-2-11-16,-3-1 0 16,9-4 3-16,-3-3 3 15,3-1-4-15,-3-2-3 0,0-2 1 16,-4-3-4-16,4-1-2 15,-6-2-1-15,0 1 3 16,-9 1-5-16,0 1 0 16,-12 10 3-1,-5 9 1-15,-1 2 2 16,-3 10 0-16,-3 3 2 16,3 3 3-16,6 0 4 15,4 0 7-15,5 0 4 16,6-1-17-16,9-4-8 0,9-3-1 0,8 0 1 15,4-6-19-15,3-7-7 16,3-6-77 0,-1-5-31-16,1-5 73 15</inkml:trace>
  <inkml:trace contextRef="#ctx0" brushRef="#br0" timeOffset="98">9918 1627 272 0,'-6'5'101'0,"3"-7"-78"0,6 4-31 0,-3-2-20 0,3 8-64 16,3 0-24-16,-6 0 61 15,-3-2 28-15</inkml:trace>
  <inkml:trace contextRef="#ctx0" brushRef="#br0" timeOffset="99">9948 1783 332 0,'0'0'126'0,"-3"3"-98"0,6 0-56 16,-3-3-33-16,3 0 26 15,3 2 19-15</inkml:trace>
  <inkml:trace contextRef="#ctx0" brushRef="#br0" timeOffset="100">11246 1434 208 0,'3'-8'77'0,"-9"11"-60"0,9-6 8 0,-3 3 0 15,0 0 0-15,0 0 2 16,3 5 5-16,2 1 5 0,-2 10-20 15,0 5 13-15,0 8 6 0,0 8-17 16,0 3-7-16,-3 2-6 16,0-5 0-16,0 3-1 15,0-11 2-15,0 5-2 16,-3-5-7 0,3-2-1-16,0-6-21 15,0 0-7-15,-3-2-74 16,3-6-34-16,0-3 72 15,0-10 34-15</inkml:trace>
  <inkml:trace contextRef="#ctx0" brushRef="#br0" timeOffset="101">11338 1339 276 0,'-3'-8'104'0,"-3"16"-81"0,21-8-8 15,-6 0-11-15,0 0 8 16,-6 2 6-16,11-4 9 16,4-1 6-16,6-2-18 15,6 0 3-15,9 2 0 0,11 0-17 16,13-2-4-16,11 2-2 16,12-2 0-16,16 0 11 0,5-1 9 15,6 1-8-15,3 0-3 16,-12 0-23-1,-3 2 10-15,1 0 8 16,-13 3 1-16,-6 0 6 16,-11 3-4-16,-7 0 4 15,-5 2-4-15,-10-5 1 16,-5 3-1-16,-6-3-6 31,-4 2 2-31,-5-2-6 0,-3 0 5 0,-6-2 10 16,-3 2-4-16,-6 0 6 15,-1 2-5-15,-5-2-11 16,0 0 4-16,-6 0-4 16,3 0 4-16,-3 3 4 15,0 5 0-15,-3 8-5 16,3 2 2-16,-3 11 8 16,3 3-4-16,-3 13 9 15,3 0-7-15,0 5-1 16,3-5-2-16,0 0-1 15,3-5 0-15,-3-6-40 16,3-5 22-16,-3-5-30 0,0-3 27 0</inkml:trace>
  <inkml:trace contextRef="#ctx0" brushRef="#br0" timeOffset="102">11299 1942 244 0,'-6'-5'93'0,"-3"7"-72"0,9-4 5 0,0 2-1 15,0 0-14 1,6 0 10-1,9 0 1-15,12 0-12 16,6-3 11-16,11-2 2 0,16-3 2 0,11 3 0 16,16-1-8-16,14-2 0 15,12 0-8-15,9 3-3 16,3-3-1-16,0 6-1 16,-21-1 6-1,0 3-5-15,-5-3 2 16,-16 6-4-16,-3-3-2 15,-14 3 0-15,-4-3-83 16,-5 2 45-16,-10-4-66 16,-8 2 58-16</inkml:trace>
  <inkml:trace contextRef="#ctx0" brushRef="#br0" timeOffset="103">12198 1326 232 0,'0'-6'88'0,"0"4"-69"0,0 2-5 16,3-3 43-16,-3 3-23 15,3 5 3-15,0 11-4 16,-3 11-19-16,3 15 5 0,0 16 4 16,-3 3-6-16,3 2 1 15,3-2-11-15,0-10-4 16,0-4-9-16,0-7-4 15,0-8-243 1,12-19 138 0</inkml:trace>
  <inkml:trace contextRef="#ctx0" brushRef="#br0" timeOffset="104">11249 1027 236 0,'-3'2'90'0,"6"4"-70"0,2-6 6 16,-2 7-3-16,3 1 2 15,-3 3 5-15,6 2-3 16,0 3-2-16,6-3-13 16,-6 3-3-16,3 0 1 0,-3-3-4 15,3-2-1-15,0-1-2 16,0-2-3-16,-3-2 1 16,-1-1 1-16,-2-2 3 15,0-9 0 1,3-4-7-16,-3-1 8 15,3-5 2-15,-9-2-3 16,6-1-1-16,-3-2-2 16,0 0-2-16,0 5 1 0,3 0-6 15,-3 3-1-15,0 5-22 16,3 3-6-16,-3 2-58 16,3 0-23-16,0 1 60 15,6 2 28-15</inkml:trace>
  <inkml:trace contextRef="#ctx0" brushRef="#br0" timeOffset="105">11603 968 244 0,'-9'0'93'0,"3"3"-72"0,-3 0 3 0,3 2-3 16,0 6-11-16,-3 2-3 15,0 3 0 1,-3 2 2-1,3 6-4-15,0 0 4 0,6 0 1 16,0-6-3-16,6 1 1 0,0-6-5 0,3 3 0 16,3-11-3-16,0-5-3 15,3 0-3-15,0-8 1 16,0-2-2-16,-3-1 0 16,-3-2 4-16,0-1 3 15,0 1 1-15,-3 3 2 0,0-1 2 16,0 3 4-16,-3 0-6 31,0 6-2-31,0 4-1 16,0 6 0-16,3 3 2 15,0-3 1-15,3 2-1 16,-1 1-2-16,1-3-6 0,0 0-4 16,0-3-8-16,6-8-89 31,-3-2-28-31,3-6 68 15</inkml:trace>
  <inkml:trace contextRef="#ctx0" brushRef="#br0" timeOffset="106">11775 738 176 0,'6'0'66'0,"-9"-2"-52"0,9 7 17 0,3 3 2 15,-9 5 4-15,3 8 4 16,-3 3-5-16,0 8 1 16,-3 2-21-16,0 6 0 0,0-1 0 15,6 1-6-15,0-5-3 16,3-1-11-16,-3-10-3 16,9 0-95-16,-3-11-42 15,3-11 71 1</inkml:trace>
  <inkml:trace contextRef="#ctx0" brushRef="#br0" timeOffset="107">12323 945 224 0,'-6'2'85'0,"24"6"-66"0,-27 0 8 0,9 0 0 16,0 8 6-16,-3 0 4 15,3 2-6-15,0 1-2 16,0-1-16-16,0-4 5 0,0-1 5 16,3 0-14-16,-6-5-7 0,3-3-11 15,0-2-3-15,3-6 7 16,-6-2 2-16,9-3 5 15,-3-3 1-15,3-4 3 16,0-4 1-16,3-2-1 16,0 0-1-16,3 5-3 15,0 0-2-15,2 8-6 16,-2 0-1-16,3 8 1 16,0 3 1-16,-3 2 3 0,0 3 1 15,-3 5-2-15,0-2 0 16,-3 2 4-16,0-2 1 31,0-1-7-31,-3-2-4 16,3 0-79-16,-3-3-36 0,3-2 63 0,-1-6 32 15</inkml:trace>
  <inkml:trace contextRef="#ctx0" brushRef="#br0" timeOffset="108">12594 963 252 0,'3'-3'96'0,"-6"1"-75"0,6 4 10 16,0 1 1-16,3 0-14 16,0 2-2-16,3 0 2 15,0-2 0-15,0 2-9 16,2-2 12-16,1-3 8 0,0 0-17 16,0-3-9-16,3-2 0 0,-3 2-1 15,-6-2-14-15,0 0-4 16,-3-3 1-16,-6-3 1 15,0 1 0-15,-6 7-1 16,-3 0 5-16,0 3 6 16,-3 0 3-16,0 6 1 15,-2 7 4-15,2 0 2 16,0 8 9-16,3-2 4 16,6 2-7-16,3 3-2 15,3-3 5-15,6-3 4 16,3-2-22-16,6-2-12 15,3-7 2-15,5 1 4 16,4-5-78-16,-3-8-33 16,3-6 60-16,0 1 30 15</inkml:trace>
  <inkml:trace contextRef="#ctx0" brushRef="#br0" timeOffset="109">12906 945 336 0,'-8'0'126'0,"5"0"-98"0,-3 5-5 15,3 0-11-15,0 6-10 16,-6 7-2-16,-6 1 3 16,3 2 0-16,3-3-1 15,0 1-2-15,-3-3 3 0,3-3-42 0,6-2-18 16,-9-3 33-16,9-6 18 16</inkml:trace>
  <inkml:trace contextRef="#ctx0" brushRef="#br0" timeOffset="110">12820 992 308 0,'3'5'115'0,"9"6"-89"0,-3 5-3 0,-3-8-9 16,3 2-10-16,0 1-1 15,0-3-6-15,0-3-2 0,0 1 2 16,-1-1-21-16,4-8-8 0</inkml:trace>
  <inkml:trace contextRef="#ctx0" brushRef="#br0" timeOffset="111">13073 736 336 0,'-9'-8'126'0,"9"23"-98"0,-3-4-5 0,0 0-9 16,3-1-11-16,-3 14 14 15,3 2-10-15,-6 12 8 16,3-1-8-16,-6 2-9 16,6 1 1-16,-3 2 0 15,4-7-15-15,-1-6-4 16,0-5-96-16,0-6-45 16</inkml:trace>
  <inkml:trace contextRef="#ctx0" brushRef="#br0" timeOffset="112">12909 897 420 0,'-6'-5'156'0,"12"2"-121"0,6 0-16 0,-3 1-15 15,9-1-10-15,0-2-2 16,6 5 5-16,0-3-20 15,2 3 13-15,1 3-14 0,-6-3 14 16</inkml:trace>
  <inkml:trace contextRef="#ctx0" brushRef="#br0" timeOffset="113">12650 1587 240 0,'6'-10'90'0,"0"7"-70"0,0 1 6 0,0-1-3 15,0 3-11-15,3 0-2 16,-3 3 14-16,-6-3 7 0,0 0-16 15,6 2 7-15,-6-2 2 0,0 6 1 16,-3-4 2-16,0 1-15 16,-3-3-5-1,0-3-4-15,3-2 0 16,0 0-7-16,3-3-1 0,6 0-3 16,-3 0 2-16,3 3-5 15,-3 5-3-15,0 0 12 0,-3 0 5 16,0 5 4-16,0 3 1 15,-3 0 0-15,-3 0 0 16,-3 0-2-16,0-6-1 16,0 1-1-16,0-3 2 15,3-3-8 1,1-2 0-16,2-3-5 16,3 3 2-16,3-1-13 0,2 1-3 15,4 2-16-15,0 3-6 16,-6 3 23-16,6 0 10 15</inkml:trace>
  <inkml:trace contextRef="#ctx0" brushRef="#br0" timeOffset="114">12689 1595 252 0,'-9'-8'93'0,"6"6"-72"0,3 2 16 15,0 0 2-15</inkml:trace>
  <inkml:trace contextRef="#ctx0" brushRef="#br0" timeOffset="115">12677 1580 510 0,'3'-6'43'0,"3"-2"-21"0,3-2-12 0,3-3-4 15,9-1 1 1,3-7 3-16,8-3 4 16,7 0 1-16,6-2-2 15,-1 2-7-15,16-8-3 16,-1 6-2-16,13-6-1 15,-7 8 0-15,10-5-3 16,-10 8 2-16,-2 0 1 16,-10 5 0-16,-5 0 0 15,-9 8 0-15,-10-2 4 16,-2 4-2-16,-9-1-1 16,-3 4 0-16,-6-2-21 15,0 5 11-15,-3-6-45 16,0 6 30-16,-6-5-130 15,3 5 86-15,-6-5-83 16,3 2 87-16</inkml:trace>
  <inkml:trace contextRef="#ctx0" brushRef="#br0" timeOffset="116">13532 1016 344 0,'-9'-5'129'0,"9"5"-100"0,6 0-9 0,-3 0-8 16,2 2-11-16,4 1 13 16,6 0-8-16,0-3 0 15,3 2-4-15,3 1-10 16,0 2 4-16,0-2 12 31,-4 2-3-31,-5 3 11 0,0 0-9 0,-9 5 12 16,0 0-11-16,-15 9 14 15,3-1-13 1,-9 3 3-16,4-3-8 16,-7-3-4-16,6 1-1 0,0-3-8 15,3-3 5-15,0 0-27 16,3 0 17-16,0-5-110 15,3 0 68-15,-3-2-73 16,6 2 75-16</inkml:trace>
  <inkml:trace contextRef="#ctx0" brushRef="#br0" timeOffset="117">4200 7591 128 0,'3'-11'49'0,"9"14"-38"0,-9 0-3 15,3-6 9 1,6 0 2-16,3 3 13 16,5-2 4-16,13-1-18 15,6 3 3-15,11-3 0 0,7 1-7 16,12 2-3-16,11 0-6 15,12 5-4-15,3-2 0 16,10-1 1-16,8 1 3 16,0-3 4-16,3 0-6 0,-3-3-2 15,3 1 1 1,-6-1 3-16,-6 0-2 0,-8-2 0 16,-7 0-1-16,-12 2-2 15,-8 0-8-15,-13 3-3 16,-5 0-5-1,-15 0-3-15,-10 0 11 0,-11 6 4 16</inkml:trace>
  <inkml:trace contextRef="#ctx0" brushRef="#br0" timeOffset="118">5236 7644 168 0,'0'-3'66'0,"3"1"-52"0,0-6 8 0,0 2 1 15,0 4 1-15,0 2 5 16,-3 0-2-16,0 0-2 16,-6 8-13-16,-3 7 1 0,-6 9 3 15,0 8-6-15,-3 0-1 16,0 0-3-16,6-1-1 16,1-10-3-16,5 1-2 15,3-12 3-15,0-2 2 16,0-8 0-16,6-5 0 0,3-8-3 15,3-6-2-15,-1-2-2 16,4 0-1-16,-3 5 2 16,0-3 2-16,0 3-2 15,0 6 0-15,0-1 1 16,0 6 0-16,0 2 0 16,0 3 2-16,3 3 1 15,0 2 1-15,-3 3-2 16,-1-2-2-16,4 1-2 0,-3 1-1 15,0-2-36 1,0-1-69 0,0-2-31-16,0-3 71 15</inkml:trace>
  <inkml:trace contextRef="#ctx0" brushRef="#br0" timeOffset="119">5292 7699 160 0,'-3'-2'60'0,"0"2"-47"0,6 0 4 0,-3 0-1 0,-3 5 7 16,0 6 6-16,-2 2 0 15,-1 8 2 1,-3 5-17-16,0 4 5 0,0 1 4 0,3 4-8 15,0-4-1-15,3-1-4 16,3-4 1-16,3-2-2 16,3-6 0-16,3-2-1 15,9-3 0-15,2-5 0 16,7 0 0-16,0-2-7 16,9-4-2-16,-4-4-55 15,4-1-25-15,-6-2 41 16,6 2 20-16</inkml:trace>
  <inkml:trace contextRef="#ctx0" brushRef="#br0" timeOffset="120">5691 7975 132 0,'6'-3'52'0,"-6"11"-41"0,3-6 9 15,-3-2 2-15,0 0 0 16,0 6 4-16,3-4-3 16,-3 1 0-16,0 5-12 15,0-3 11-15,-3 6 11 16,-3-1-10-16,3-2-8 15,0 0-4-15,0 0-5 16,0-2-1-16,3-1-3 16,-3 0-2-16,3-2 1 0,-3-1 1 15,0-2 5 1,3 0 4-16,0 0-2 16,3-2 2-16,0-4-6 0,3-1-1 15,0-1-4-15,3-3-1 16,0 0 1-16,0-2 2 15,3 0-3-15,0 0 0 16,0 0 1-16,-3 10 2 16,0 0-3-16,0 9 0 15,2 1 1-15,-5 4 2 0,-3 2 1 16,3-2 3-16,-3-3-5 16,6-3-1-1,-9 3 0-15,3 0 2 16,-3-3 1-16,0-5 3 15,0 0 1 1,0 3-1-16,3-3-1 16,0-3-10-16,6 1-4 0,0-6-2 15,0 2-1-15,0 4 4 16,6-1 5-16,-9 3 2 16,9 0 3-16,-3 3 3 15,-4 2 4-15,1 3-2 16,0 0 1-16,-3 0-5 15,-3 0 0-15,3 0-3 16,0 0-3-16,0 2-12 16,0-2-5-16,0 0-66 15,3-3-31-15,3-2 60 0,3-3 29 16</inkml:trace>
  <inkml:trace contextRef="#ctx0" brushRef="#br0" timeOffset="121">6150 8001 256 0,'-12'-11'96'0,"12"9"-75"0,-6 4-1 0,3 1-4 15,-3 0-17-15,-3 2-3 16,0 0 8-16,0 6 4 16,-3-1-3-16,3 1 1 0,3 2 1 15,0 0-1-15,3 1-1 16,6-6-1-16,0 0 0 15,3-3-2-15,0-2 1 16,3-3-7-16,3-3 1 16,0-2-8-16,0-3-1 15,0-3-9-15,0 0-4 16,-3 1 11-16,0-1 6 0,-4-2 7 16,1 5 5-16,-3 3 5 15,0 2 2-15,-3 3-5 0,0 6-4 16,0 1 5-16,0 7 5 15,3-1-8 1,0 3-5-16,0 0 1 0,3-3-1 0,0 0-13 31,3-2-5-31,-3-3-81 16,3-6-33 0,3-2 67-16</inkml:trace>
  <inkml:trace contextRef="#ctx0" brushRef="#br0" timeOffset="122">6388 7834 240 0,'-6'-2'90'0,"12"10"-70"0,-3 2-7 0,3 1-10 0,-6 10 2 16,0 5 6-1,0 1 6-15,-3-3 2 0,3-1-10 16,-6-1 1-16,6-1 3 0,0 0-7 15,0-3-1 1,3-2-10-16,0-2-4 16,3-4-13-16,-3-2-4 0,0-3-46 15,3-5-18-15,0-2 47 16,2-4 22-16</inkml:trace>
  <inkml:trace contextRef="#ctx0" brushRef="#br0" timeOffset="123">6549 7752 272 0,'-3'0'101'0,"6"3"-78"0,-6 13-9 16,3-6-8-16,-3 9-2 16,0 7 5-16,0 3 4 15,-3 9 2-15,3-7-8 0,0 1-2 16,0-6 1-16,3 1-3 0,0-6-2 15,0-2-22-15,3-4-11 16,3 1 18-16,3-5 11 16</inkml:trace>
  <inkml:trace contextRef="#ctx0" brushRef="#br0" timeOffset="124">6677 8027 132 0,'0'3'49'0,"2"0"-38"0,1-3-10 15,-3 0-4-15,0 5 21 16,0 3 12-16,0 0 10 16,3 2 5-16</inkml:trace>
  <inkml:trace contextRef="#ctx0" brushRef="#br0" timeOffset="125">6697 8083 366 0,'9'8'32'0,"0"0"-4"0,3-5-5 15,3-3 0-15,3-3-9 16,-3-2-3-16,0-3-4 16,-3 0-2-16,-7-6-6 0,-2 4 1 15,-3-3-5-15,-5 2 1 16,-4-5-3-16,-6 6 2 16,0 2-2-16,0 8 0 15,0 0-49-15,3 5-20 0,0 0 36 16,6 3 20-16</inkml:trace>
  <inkml:trace contextRef="#ctx0" brushRef="#br0" timeOffset="126">6971 7980 264 0,'-6'-5'101'0,"0"2"-78"0,-3 11-13 15,3 0-10-15,-3 0-6 16,1 0 3-16,-7 2 11 16,0 1 6-16,0 2-6 15,0 0-2-15,6 0 0 0,3 1-1 16,6-1 0-16,6 0-8 0,6-2 0 16,3-3-23-16,6-3-8 31,3-2 17-31,2-6 9 0</inkml:trace>
  <inkml:trace contextRef="#ctx0" brushRef="#br0" timeOffset="127">7197 8004 260 0,'-3'-3'96'16,"-5"-5"-75"-16,-1 8 8 0,6 3-3 16,-3-3-12-16,-3 2-1 15,0 4-3-15,0-6-1 16,0 5-5-16,3 0-5 0,6 6 3 16,6-1 2-16,3 1 1 15,0 0 0-15,0-1-1 16,-3 1 2-16,-6-1 3 15,0-2 2-15,-6 0 6 0,-3 0 1 16,-6 0-7-16,-3 0-2 16,3 0-100-16,0-3-43 15,3 3 67-15,3-3 33 16</inkml:trace>
  <inkml:trace contextRef="#ctx0" brushRef="#br0" timeOffset="128">7569 7768 204 0,'0'8'77'0,"0"8"-60"0,3 18 19 0,-3-12 5 15,0 9-6-15,-3 4 0 16,-2-1-9-16,-1-5-2 15,0-2-13-15,0-1 15 0,0-2 10 16,0-6-21-16,3-2-10 16,0-2-9-16,0-4-1 15,0-5 7-15,0-2 4 16,3-6-1-16,0-2 0 16,3-5-19-16,3-4-5 15,0 1 15-15,6 2 11 16,0-2-4-16,2 3-1 15,1 4-2-15,0 4 0 0,0 2-5 16,0 2 1-16,-3 4 4 16,0 2 4-16,-3 0-6 15,0-1 0-15,-6 4 2 0,3-3 4 16,-6 0-19 0,6 3-7-16,-3-4-75 0,2 1-31 15,1-5 65-15,9 0 32 16</inkml:trace>
  <inkml:trace contextRef="#ctx0" brushRef="#br0" timeOffset="129">7817 8057 328 0,'-3'-6'123'0,"3"12"-95"0,8-4-11 15,-5 3-9-15,3-2-6 0,0 0 1 0,3-1 5 16,0 1 5-16,3-3-7 15,0-3 8-15,0 1 3 0,0-1-12 16,0-2-2-16,-3 0-2 31,0-3 1-31,-3 2-1 16,0-2 2-16,-6 3-2 0,-3-3-1 16,-3 3 1-16,-3 0-1 15,-3 5-14-15,0 5-5 16,-3 3 7-16,3 0 7 15,0 2 3-15,3 1 4 16,3 2 3-16,3 0 4 16,3 1-4-16,3-4-3 15,3 1 3-15,6-3 1 16,0-3-20-16,6-2-10 16,0-3-54-16,3-3-25 15,-1-2 51-15,1-1 27 0</inkml:trace>
  <inkml:trace contextRef="#ctx0" brushRef="#br0" timeOffset="130">8081 8051 260 0,'0'0'96'0,"0"-2"-75"0,0 10-1 15,0-6-7-15,0 3 4 16,0 3 4-16,0 0 0 16,3 3-1-16,0-3-10 15,0 0-2-15,-3-3-1 0,3 0 12 16,-3 1 7-16,0-6-13 15,3 0-5-15,-3-3-1 16,3-2 2-16,0-3-4 16,3 0-1-16,0-5-4 0,3-1-3 15,3 1-9 1,6-3-5-16,3 0-13 16,-6 9-4-16,-3 1-22 0,5 4-33 15,1 4 25 1,-3 4 42-16,0 1 25 0,0-1 25 15,0 2 10-15,0-3-3 16,0 0 0 0,-1-2-12-16,1 0-1 15,3-3-9-15,-3 0 0 16,3-3-6-16,-3-2-2 0,0-1-5 16,-3-2-2-16,-4-5-4 15,-5 0-1-15,-3-3-1 16,-5 5 0-16,-4 6 0 15,-6 3 2-15,-3 7 2 16,0 5-1-16,-3 4 10 16,3 2 4-16,6-1 9 15,6 1 3-15,6 0 5 16,9 0 3-16,6-3-22 16,12-2-10-16,9-3-40 15,8-3-15-15,16-5 25 16,-4-3 15-16</inkml:trace>
  <inkml:trace contextRef="#ctx0" brushRef="#br0" timeOffset="131">12871 8496 220 0,'6'2'82'0,"-3"1"-64"0,-3-6 11 15,0 3 2-15,0 3 3 16,0 5 6-16,0 3-8 15,-3 4-2-15,0 7-17 16,3 4 1-16,-3 3 2 0,0 3-8 16,0-6-4-16,3 3-8 0,-6-2 0 15,6-3-40-15,0 0-16 16,6-6 31-16,0-10 14 16</inkml:trace>
  <inkml:trace contextRef="#ctx0" brushRef="#br0" timeOffset="132">12909 8477 340 0,'-8'-5'129'16,"10"8"-100"-16,1-9 2 0,-3 6-8 15,9 3-20-15,3-6-2 16,6 3-1-16,3 0 0 16,6 0 8-16,0 0 5 0,2-2-9 15,1 2-1-15,0 0-12 16,-6 0-4-16,-1 0 11 16,-5 0 7-16,-3 0 1 15,-3 2-1-15,-3 1-2 16,0 2-3-16,-3-2-4 15,-6 5 0-15,3 2-3 16,-3 4 0-16,3-1 4 16,-3 5 3-16,0 4-1 15,3 4 0-15,-3 3-1 16,0 6 0-16,0-4 2 16,3 1 2-16,0-11-3 15,-3 6 0-15,0-6 1 16,3 0 0-16,-3-10-7 15,-3 4-3-15,0-7 6 16,-3 0 3-16</inkml:trace>
  <inkml:trace contextRef="#ctx0" brushRef="#br0" timeOffset="133">12823 8877 340 0,'-9'-8'126'0,"18"10"-98"0,-6 1-8 15,9 0 16 1,6-6-11-16,12 0-1 16,2 1-2-16,4 2-12 15,3 2-9-15,-1 1-1 0,1-6-38 16,-3 9-14-16,-3-4 24 15,-4 4 14-15</inkml:trace>
  <inkml:trace contextRef="#ctx0" brushRef="#br0" timeOffset="134">12603 7932 160 0,'0'-5'60'0,"0"0"-47"0,0-3 46 0,0 8 18 16,0-3-30-16,-3 0-13 0,3 3-10 15,0 0-2 1,3 11-6-16,-3 2-1 0,0 6 2 16,0 5 1-16,0 2-14 15,0 0-6-15,0 4 0 16,0-4 0-16,0 0 6 15,0-4 2-15,0-4-2 16,0-2-3-16,0-5 4 16,0-3 1-16,0-3 4 15,0-5 1-15,0-5-8 16,3-6-3-16,3-5-4 16,0 0 3-16,3-2-2 15,0 2 1 1,2 3-9-16,1 5-1 15,3 2 2-15,0 4 5 0,-3 7 5 16,3 3 3-16,-6 5 3 16,-3 0-1-16,3 3 0 15,0 0-3 1,-3 0 1-16,0 0-4 16,-3 0-2-16,0 0-18 0,0-6-9 15,0-2-94 1</inkml:trace>
  <inkml:trace contextRef="#ctx0" brushRef="#br0" timeOffset="135">12859 8096 280 0,'-6'-2'104'0,"9"10"-81"0,6-3-8 16,-9 0-11-16,6 3-3 15,0-3 3-15,0 3 12 16,3-2 5-16,0-1-11 16,2 0-1-16,1-2-2 0,0-3-8 15,0-3-4-15,-3 1-2 16,0-4-1-16,-3 1-4 0,-3 0 0 16,-3-3-3-16,-3 0 2 15,-3 0-2-15,-3 0 0 16,0 3 8-16,-3-1 3 15,3 4 8-15,-3 2 5 16,0 2 1-16,4 6 4 16,2 3 2-16,0 2 2 15,0-2-4-15,6 7 0 16,3 6-6-16,3-3 0 16,3 3-10-16,2-6 0 15,4-2-18-15,3-2-4 16,3-9 12-1,6-5 6-15</inkml:trace>
  <inkml:trace contextRef="#ctx0" brushRef="#br0" timeOffset="136">13118 8094 260 0,'-18'-14'96'0,"9"9"-75"0,-3 8-1 0,6-1-4 16,-3 4-12-16,-3 2-2 0,0 2 10 0,3 6 6 15,1 0-9 1,2-3 2-16,3 3 0 0,3 0-4 16,6-3 1-1,2-2-7-15,1-3-3 16,0-6-6-16,3-4 0 16,3-4 2-16,-3-2 1 0,0-2 3 15,-3-1 3 1,0 3 4-16,-3 3 4 15,-3 0 7-15,0-1 2 0,-3 6-7 16,0 3-4-16,3 5-4 16,3 3 0-16,0-1-2 15,0 3-1-15,2 1-10 16,-2-4-6-16,9-4-47 16,6-6-39-1,-3-3-20 1,3-5 65-16</inkml:trace>
  <inkml:trace contextRef="#ctx0" brushRef="#br0" timeOffset="137">13332 8091 212 0,'-3'-19'79'0,"0"17"-61"0,-6-9 26 0,6 11 6 15,-3 0-25-15,-3 5-9 16,0 3-8-16,-5 6-1 16,5 4-4-16,0 3 3 15,0 1 3-15,3-1-1 0,6-3 3 16,3-2-2-16,0-3 2 0,3-2-2 31,3-8 0-31,0-6-3 0,2-5 1 16,4-3-11-16,0-5-2 0,-3-2-2 0,0-3 0 15,-3 2 2-15,-3-5 4 16,0 1 1-16,-6-6 3 16,0-1 3-1,-3 1 4 1,3 6 5-16,-3 7 3 0,3 2-9 15,0 9-4-15,0 10-6 16,0 6-1-16,0 5 4 16,3 8 3-16,3 2-1 15,0 3-2-15,3 3 0 0,3 2-1 16,6 1-126 0,5-9-58-16,-2-7 89 15</inkml:trace>
  <inkml:trace contextRef="#ctx0" brushRef="#br0" timeOffset="138">14719 8528 236 0,'0'-6'90'0,"3"4"-70"0,-3 4 2 16,0-2-4-16,0 6 8 15,0 7 8-15,0 8-1 16,-3 11 3-16,0 7-20 16,-3 9 0-16,0 0-2 0,3-3-12 15,0-3-5-15,-3-8 7 16,3-5 4-16,0-2-12 15,6-6-7-15,3-8-52 16,0-2-21-16,0-9 43 16,3-7 21-16</inkml:trace>
  <inkml:trace contextRef="#ctx0" brushRef="#br0" timeOffset="139">14776 8525 348 0,'-3'-5'129'0,"9"2"-100"0,15 3-11 16,-7 0-12 0,10 0-10-16,12 0 0 15,9-3 3-15,8 1 2 16,13-6 0-16,8 0 4 0,6 2 1 16,10-4-5-16,-4 2 0 15,-3 0-6-15,-2 3 1 16,-10-1 0-16,-14 6 2 0,-10 0 5 15,-11 3 3 1,-3 5 2-16,-9 3 0 0,-6 2 4 16,-4 5 5-16,-5 4 8 15,-6 7 5-15,-3 0-10 16,0 8-4-16,-3 2-9 16,3-2-3-16,-3 1-7 15,0-7 0-15,3 4-19 16,-3-12-6-16,0 1-71 0,0-8-30 15,-5 3 66 1,-7-6 32-16</inkml:trace>
  <inkml:trace contextRef="#ctx0" brushRef="#br0" timeOffset="140">14859 8996 332 0,'-30'-11'123'0,"27"9"-95"0,3 2-19 0,0 0-14 16,6 2-4-16,0 1 2 15,9 0 27-15,12-1 11 16,18 1-15-16,5-3 9 0,19-3 5 16,11 3-10-16,6 0-1 15,4 0-13-15,-4-2-4 16,-6-4-29-16,-8 1-9 15,-13 0 7-15,-8 5 6 0,-15-6 14 16,-13 1 5 0</inkml:trace>
  <inkml:trace contextRef="#ctx0" brushRef="#br0" timeOffset="141">15285 8541 340 0,'6'18'129'0,"0"9"-100"0,0 23-9 0,-3-26-10 16,0 13-8-16,-3 0 1 15,0 3-4 1,0-1 1-16,0-2 0 15,0-8 0-15,0 1 2 0</inkml:trace>
  <inkml:trace contextRef="#ctx0" brushRef="#br0" timeOffset="142">17050 8506 260 0,'-3'-2'96'0,"3"-1"-75"0,0 6 6 0,0-3-4 16,3 8 0-16,0 8 6 15,-3 10 6-15,-3 11 3 16,0 5-20-16,0 1-19 0,0 4-10 16,3-7 16-16,0-3 10 0,3-8-12 15,0-5-4-15,0-3-125 16,3-5-59 0,0-8 87-16</inkml:trace>
  <inkml:trace contextRef="#ctx0" brushRef="#br0" timeOffset="143">17056 8424 336 0,'-9'-18'126'0,"15"13"-98"0,3-3-3 15,3 5-10-15,6 0-9 16,8-5-1-16,16 3 3 15,6-3 5-15,5-2-7 16,13-4 1-16,5 4 0 0,4-4-12 16,5 7-6-16,-3-1 0 15,-8 5 4-15,-10 0 2 16,-5 3 0 0,-10 6 6-16,-5 2 1 15,-6-1 4-15,-9 12 1 16,-3 0 10-16,-10 4 4 0,-5 1 0 15,-3 8-1-15,0 2-4 0,-3 3-2 16,0 6-11-16,3-1-1 16,0 0-15-16,0-2-5 15,0-8-69-15,3 0-33 16,-6-1 62 0</inkml:trace>
  <inkml:trace contextRef="#ctx0" brushRef="#br0" timeOffset="144">16943 9009 340 0,'-27'-8'129'0,"33"5"-100"0,-9-2-4 0,9 3-10 16,6-1 0-16,12 0 2 15,14-5 16-15,22-2 6 16,11 2-20-16,7 0 0 0,11-3 2 0,3 3-10 16,0 0-3-16,-2-2-16 15,-7 7-8-15,-9-5-40 16,-8 3-16-16,-9 2-91 15,-16 1-37 1,-11-4 104-16</inkml:trace>
  <inkml:trace contextRef="#ctx0" brushRef="#br0" timeOffset="145">17517 8326 376 0,'-12'-10'143'0,"12"12"-112"0,-3 20-8 31,0-9-10-31,0 11-8 0,-3 5 4 15,0 8 7-15,3 10 4 16,0 6-10-16,3 6-10 0,6-1-5 16,3-3-152-1,6-7-69-15,-3-6 114 16</inkml:trace>
  <inkml:trace contextRef="#ctx0" brushRef="#br0" timeOffset="146">19407 8398 324 0,'-12'40'121'0,"3"-17"-95"0,1 14 0 15,5-15-7-15,-3 9-12 32,0 4 1-32,3 2-5 15,3-3-2-15,3 1 0 16,3-6-28-16,3-6-11 0,5-7 19 0,1-10 11 16</inkml:trace>
  <inkml:trace contextRef="#ctx0" brushRef="#br0" timeOffset="147">19306 8321 380 0,'3'-18'143'0,"12"12"-112"0,18 1-17 0,-12 2-16 0,14-2 0 16,10-3 5-16,11-2-9 15,13-4-3-15,11 1 4 16,10 3 15-16,5-4 11 0,3 1-12 0,-3 0-5 16,-8 5-30-1,-7 0-10 1,-21 5 18-16,-8 6 18 0,-6 5 12 16,-15 8 7-16,-7 8 3 15,-11 7 3-15,-6 9 4 16,-6 5-4-16,0 0-3 15,3 3-8-15,-3-1-4 16,0 1-5-16,0 2-4 16,0 0-14-16,-3-7-4 15,3-6-73-15,-3-5-30 16,0-9 61-16,-6-4 30 16</inkml:trace>
  <inkml:trace contextRef="#ctx0" brushRef="#br0" timeOffset="148">19428 8893 244 0,'-48'2'90'0,"28"-10"-70"0,-1 14 30 16,15-6 10-16,3 0-13 15,3-3-1-15,18 3-22 16,12 0-13-16,8-3 8 0,25 6 6 16,11-6-2-1,12 1-1-15,16-1-10 0,-7-2-5 16,0-6-11-16,-3 11-3 16,-11-2-25-16,-10-1-9 15,-17-5-8 1,-10 5 0-16,-8-2-83 15,-15 0-36-15,-9-6 89 16</inkml:trace>
  <inkml:trace contextRef="#ctx0" brushRef="#br0" timeOffset="149">19922 8194 348 0,'-15'-13'132'0,"15"10"-103"0,0 6 1 0,3 0-8 15,-3 7-11-15,0 14-1 0,-3 10 9 16,-3 17 5-16,0 2-12 15,0 5-2-15,1 11 0 0,-1 7-37 16,3-10-16-16,0-2 22 16,3-6 9-16</inkml:trace>
  <inkml:trace contextRef="#ctx0" brushRef="#br0" timeOffset="150">15538 8699 148 0,'0'-7'57'0,"0"9"-44"0,-3-2 5 0,9 0-1 16,-6 0 5-16,3 5 6 0,0 1 0 0,0 2 1 16,0 0-16-16,0 0 3 0,0 2 2 15,0-5 3-15,-3 1 2 0,-3-4 7 16,3-2 4-16,0 0-7 15,-3 0-4-15,0-5-13 16,0 0-4-16,3-3-22 16,0-3 11-1,0 3 4-15,0 3 5 32,0 2 5-32,3 3-15 15,0 3-6-15,3 2 6 16,-3 3 2-16,-3 0 12 0,0-2 5 15,-6-1-4 1,0 3-3-16,-6-3-1 16,6 0-8-16,0-5-2 15,0 0-58-15,3-5-23 16,6-3 44-16,9 0 21 16</inkml:trace>
  <inkml:trace contextRef="#ctx0" brushRef="#br0" timeOffset="151">15541 8726 264 0,'-3'-3'101'0,"3"3"-78"0,6 0 2 15,-6 0-3-15,0-2-1 16,0-1 2-16,3-5-1 16,0 0-2-16,0-2-10 0,3-4 5 15,0 1 4-15,2-3-10 16,1-2-5-16,3-3-5 15,3-1 0-15,6 1 1 0,3-5 2 16,3 2-8-16,5-3-3 16,10-2 2-16,0-2 4 15,-1-1 13-15,4 3 8 16,0 0-7-16,2 0-1 16,10 7-8-16,-1 7-2 15,4 9 2-15,2 9 3 16,-2 13 0-16,2 2 0 15,1 11-6-15,-3-5 1 16,-4 0 0-16,-8-3 2 0,-10 0-3 16,-8-7-2-16,-3-1-3 15,-6-3 1-15,-6-2-17 16,-3-2-6-16,-3-4-108 16,-4-2-48-16,1 0 94 15</inkml:trace>
  <inkml:trace contextRef="#ctx0" brushRef="#br0" timeOffset="152">16711 8342 276 0,'-3'-2'104'0,"3"7"-81"0,0-8-4 0,3 9-8 16,-1 2-1-16,4 2 6 16</inkml:trace>
  <inkml:trace contextRef="#ctx0" brushRef="#br0" timeOffset="153">16737 8398 484 0,'21'24'14'0,"-6"-3"-5"16,6 0-5-16,-9-2-4 16,-3-4 1-1,-6 1 1-15,-3-2 3 16,-6-1 2-16,-6-3 1 15,-9-2 0-15,-3-2 4 16,0-4 3-16,-2 1-24 16,2-1-10-16,0 1-115 15,6 2-48 1,9 1 92-16</inkml:trace>
  <inkml:trace contextRef="#ctx0" brushRef="#br0" timeOffset="154">17723 8549 216 0,'-3'-6'82'0,"3"6"-64"0,8-2 7 0,1 2-3 16,0 0 3-16,0 2 5 15,0 1-3-15,3 2 1 16,-6 1-16-16,0-1 6 0,-3 0 3 16,-3 0-9-16,0 1-2 15,-3-1 9-15,0-2 5 16,0-3-10-16,-3 0-3 16,6 0-5-16,-3-3-1 15,0 0-8-15,6-2-2 0,3 0-5 16,0 0-1-1,0 2-3 1,0 0-1-16,0 6 14 16,0 0 8-16,-6 2 3 0,0-3 2 15,-3 1-4 1,-6-3-42 0,6 3-22-16,0-3 28 0,0 0 14 15</inkml:trace>
  <inkml:trace contextRef="#ctx0" brushRef="#br0" timeOffset="155">17773 8596 244 0,'0'-2'90'0,"-6"-1"-70"0,3 3 17 0,3-3 4 15,0 1-2-15,0-1 1 0,0-2-6 16,0-3-4-16,3 0-16 16,6-5-2-16,0-1-1 0,3-1-6 15,6-7-3-15,9 1-1 16,5-8-1-16,13 0 0 16,6-5 2-1,11-1 1-15,-2-2 1 16,8 5-2-16,9 9-2 0,7 4-2 0,5 9 1 15,-6 7 1-15,4 11 2 16,2 10-1-16,0 4-1 16,-8 4-2-16,-16-8 1 15,-8 4 1-15,-16-6 0 16,-8-6-14-16,-6 1-5 16,-12-3-56-16,-3 2-26 0,-12-2 49 15,3-13 27-15</inkml:trace>
  <inkml:trace contextRef="#ctx0" brushRef="#br0" timeOffset="156">19083 8218 364 0,'-3'-5'134'0,"0"5"-104"0,6 2-6 0,0 4-9 15,3 4-12-15,3 3 0 16,3 6-1-16,0 2 1 16,5 3-2-16,4 0-9 0,0 2-3 15,-6-2 12-15,0-3 6 16,-6-2-2-16,-9-3-3 15,-6-3-10-15,-3-3-3 16,-6-2 28-16,-6-2 14 16,-6-1-14-16,4-5-9 15,-1 0-82-15,0 3-36 16,3 4 55-16,0 1 27 16</inkml:trace>
  <inkml:trace contextRef="#ctx0" brushRef="#br0" timeOffset="157">20366 8279 272 0,'-12'10'101'0,"-3"4"-78"0,-15 23 0 16,18-19-4-16,-12 6-2 16,-8 8 2-16,-7 5-8 15,0 5-2-15,-2 0-5 16,5-2-7-16,3 5-1 15,3-8-75-15,4-5-32 16,5-8 56-16</inkml:trace>
  <inkml:trace contextRef="#ctx0" brushRef="#br0" timeOffset="158">13064 8655 236 0,'0'0'88'0,"-3"2"-69"0,3 1-3 0,3-1-6 0,-3-2-4 16,0 0 1-16,0 0 21 16,-3 3 9-16,0-3-19 15,-3 0-7 1,3 0-4-16,0-3 0 0,-3 1 1 16,3-3-4-16,0 2-3 15,0-2 2-15,3 2 0 16,3 3-1-16,3 0-2 15,0 5-2-15,3 3-1 16,-3 0 4-16,0 0 1 16,-3 0 4-16,-3 0 1 15,-3-3 12-15,0 0 5 16,-6 1-8-16,3-4-4 16,-3-2-3-16,0-2-1 15,4-4-2-15,-1 1 1 0,6-3-9 16,3 0 0-16,0 3-2 15,2 0-1-15,1 2-5 16,0 3-2-16,0 3-33 16,0 2-13-16,0 0 28 0,-3-2 13 15</inkml:trace>
  <inkml:trace contextRef="#ctx0" brushRef="#br0" timeOffset="159">13067 8676 176 0,'-3'0'66'0,"0"-3"-52"0,3 0 14 16,0 3 3-16,0 0 1 16,3-2 6-16,-3-1-8 15,3-2-1-15,0 0-16 16,0-1 1-16,6-2 0 0,0-2-7 15,3-1-2-15,3-2 1 16,3 0 3-16,5-1 0 0,4-1 2 16,0-4 3-1,3 1 1-15,3-4-8 16,5 4-2 0,7-3-12-16,5-3-5 15,4 0 19-15,0 0 11 0,2 3-8 0,4 5-5 16,8 6-19-16,4 2-6 15,2 2 23-15,0 6 13 16,-5 6-4-16,-7 2-3 16,-2 2-6-16,-6 3-3 15,-7 1 5-15,-5-4 1 16,-6-2-2-16,-7 0-3 16,1 0 0-16,-6-3-1 15,-6 1-40-15,0-4-15 16,-6 4-90-1,2-4-38-15,-5 1 97 0</inkml:trace>
  <inkml:trace contextRef="#ctx0" brushRef="#br0" timeOffset="160">14451 8340 376 0,'-9'-8'143'0,"6"8"-112"0,3 0-8 15</inkml:trace>
  <inkml:trace contextRef="#ctx0" brushRef="#br0" timeOffset="161">14451 8353 584 0,'15'16'0'16,"-3"0"0"-16,6 5 2 0,0-3 3 31,3 1-2-31,-4-1-2 0,-2 1 2 16,-3-3 0-16,-3-3-1 15,-3 0 1 1,-6-5 2-16,-3 3 0 16,-9-9 0-16,-3 4-1 15,-5-6 2-15,-4 2-3 16,0-2-2-16,3 6-47 16,0-1-21-16,3 0 31 0,1 6 16 15</inkml:trace>
  <inkml:trace contextRef="#ctx0" brushRef="#br0" timeOffset="162">11826 9914 104 0,'9'0'41'0,"-9"5"-32"0,12-7 4 0,-3 2 0 15,0 2 0-15,0-2 3 0,2 0-1 16,4 0 1-16,6 0 0 16,0 3 3-16,6 2-11 15,3 0 2-15,5 3 3 0,13 0-3 16,-6 3 2 0,8-1-5-16,1 4 1 15,5-1-1-15,4 0 1 0,2 3-4 16,7 5-3-16,-4-5 0 15,1 3 1-15,-4-4 1 16,7 1 1-16,-1-2 0 16,7 4 0-16,-4-2-5 15,1 3 1-15,-7-17 6 0,1 6 4 16,-1-5-3-16,1-1 1 16,-1-4 4-16,0 2 2 15,-2-3-5-15,-1 0-1 16,1-2-2-16,2 3-1 15,1-4-1-15,5-2 0 16,-8-5 0-16,5 8 0 16,-2-3 0-16,-4 3 2 0,-2-6 1 15,-1 3 1-15,-5 0-2 16,0 0-1-16,-4-2-3 16,-2-1 1-16,-4 0 0 15,4-2 1-15,-6-3-2 16,-1-2-2-16,1-3 1 15,0-3 1-15,-4 0 12 16,-2 0 8 0,0 3-20-16,-6-3-7 15,-1 6 10-15,-8-1 5 0,-3 1-2 16,3-1-2-16,-6 3-1 16,6 0 3-1,-6-5 0-15,-4 0-1 16,4 0 0-16,-3-3-2 15,0 3 2-15,6 0-2 16,-6 0 0-16,3-1-1 16,-3-1 2-16,3-1-3 15,-6 0 0-15,-1 0-1 16,-2 0 1-16,0 0-4 16,0 1 0-16,0-1 1 15,-3-3 2-15,3 1-1 16,-6 2-1-16,0 0-2 15,0 6-1-15,0 2-1 16,-6 3 0-16,0 5-4 16,0 2 0-16,-9 6-1 15,1 8 1-15,-4 6 2 16,-3 2 4-16,-3-1-1 0,0 1 1 16,0 0 4-16,1-5 1 15,2-1-1 1,3 1 1-16,3-3-4 15,3-3 0-15,3 0-1 0,3 1-2 16,3-1-2 0,3-5-1-16,6 0 1 0,3-5 4 15,3-1 1-15,3-4 1 16,0-3-3-16,3 2 2 16,0 0-1-16,2 1-2 15,-5-1 3-15,6 3-11 16,3 3-2-1,-6 2 22-15,0 3 13 0,-3 8-5 16,2 3-1-16,4-1 0 16,-6 6 0-16,3 3-6 15,-3 2-1-15,0 3-4 16,0 0-1 0,0-1-3-16,-1-1-3 15,1-4-56-15,6-2-22 0,-3-5 40 0,-6-6 21 16</inkml:trace>
  <inkml:trace contextRef="#ctx0" brushRef="#br0" timeOffset="163">15949 7840 152 0,'5'-6'57'0,"-13"4"-44"0,16-4 7 0,-8 6 1 0,6 0-11 16,-6 0-3-16,3 3-2 16,3 2 1-16,-9 11-3 15,-9 11 14-15,-5 7 8 0,-16 8-2 16,-21 19-1-16,-11 29-1 16,-25 11-1-16,-23 20-7 15,-12 20 0-15,-9-6-4 16,3-11 2-16,15-5 3 15,21-18 3-15,15-11-5 16,14-19-2-16,7-10-8 16,14-11-1-16,3-5-10 0,13-11-4 15,5-4-22-15,12-7-10 16,3-4-34-16,6-3-14 16,9-6 49-16,3-4 23 15</inkml:trace>
  <inkml:trace contextRef="#ctx0" brushRef="#br0" timeOffset="164">14555 8091 272 0,'-32'-24'101'0,"23"19"-78"0,6-3-2 0,0 8-8 16,9 0-14-16,0-3-1 16,9 3-5-1,0 3 2 1,11 2 3-16,7 6-4 0,12 7 2 0,20 17 8 15,16 23 5-15,14 11-7 16,24 21 0-16,15 29-2 16,3 8 2-16,3 13-3 15,-3 16 0-15,-15-13 1 16,-3-5 0-16,0-9 2 16,-3-12 1-16,-21-20-4 15,-6-15-1-15,-11-15-70 16,-13-17-29-16,-11-13 51 15,-13-16 25-15</inkml:trace>
  <inkml:trace contextRef="#ctx0" brushRef="#br0" timeOffset="165">16874 9215 156 0,'3'-8'60'0,"-6"3"-47"0,0 3 21 16,6-1 8-16,-3 3-6 16,3-3 2-16,-3 1-16 15,3-1-3-15,-3 3-11 16,6 3-5-16,-3 5 0 0,3 5 2 15,0 5 2-15,0 6 1 16,3 0 0-16,0 0-2 16,3 2-1-16,6-2-1 0,5-3 0 15,7-2 2-15,12-1 3 16,5-5 2-16,10-2 1 16,0-6-4-16,5-10-3 15,12-3 13-15,10-2 5 16,2-1-25-16,6-2-11 15,1-3 5-15,2 5 3 16,3 6 1-16,-9 0 1 16,-2 5 2-16,-1 8 0 15,0 5-2-15,1 8 0 16,-1 5-1-16,-17 4 3 16,-10 1 0-16,-8-2 3 15,-10 1-1-15,-5-7-1 0,-6-2 3 16,-9-7 0-16,-3-4 10 15,-4-2 6-15,-5-2-4 16,0-9 2-16,-3-5-8 16,0-5-12-16,0-6-5 15,3-2-1-15,6 0 0 16,9 0 8-16,8 0 2 16,10 2 1-1,12 0 1-15,2 4-2 16,10-1 2-16,11 5-15 15,7 3-5-15,2 3 9 0,0 2 4 16,6 1 16-16,7 2 7 16,5 0-20-16,-3-3-11 15,0-5 3-15,0-3 4 16,-8-2-3-16,-13-8 1 16,-8-8-19-16,-19-3-8 15,-5-7 18-15,-7-4 8 16</inkml:trace>
  <inkml:trace contextRef="#ctx0" brushRef="#br0" timeOffset="166">17764 9811 196 0,'6'0'74'0,"-6"-3"-58"0,0 8 3 0,3 1-4 16,0 7 3-16,0 3 3 0,-3 8 7 15,0 7 5-15,-3 6-18 16,0 0 5-16,0 8 3 0,-3-2-10 16,6-6-4-16,3 0-11 15,0-3-3-15,3-10-49 16,0-3-21 0,0-2 38-16,6-9 18 15</inkml:trace>
  <inkml:trace contextRef="#ctx0" brushRef="#br0" timeOffset="167">17916 10107 220 0,'-6'11'85'0,"9"-11"-66"0,0 10-1 0,3-2-3 15,0 0-9-15,3 0-1 16,3 3 9-16,0-3 2 16,3-8-7-16,-1 0 3 0,4-3 2 15,-3-2-3-15,3-9-1 16,0 1-6-16,0 0-1 15,-6-6-1-15,-3 1 1 16,-3-1-2-16,-6 1-1 0,-3 2-4 16,-6 3 0-16,-6 5 0 15,0 3 2-15,-3 7 1 16,0 6 1-16,-3 8 0 16,3 3 2-16,4-6 10 15,5 8 9 1,9 8-2-1,6-3-8-15,5 1-15 16,7-6-7-16,6-8-28 0,3-2-13 16,9-3 28-16,2-3 12 15</inkml:trace>
  <inkml:trace contextRef="#ctx0" brushRef="#br0" timeOffset="168">18333 10059 332 0,'-18'-13'126'0,"9"8"-98"0,-3 10-10 0,6 1-10 16,-3 4-13-1,-3 1 1-15,-3 7 6 16,0-5 4-16,4 9-3 16,2-7 0-16,6 7 3 0,3-6-5 15,6 2-1-15,3-10-9 0,-1 0-2 0,1-5-1 16,6-6 0-16,-3-8 2 15,0 1 1-15,0-1 6 16,-3 1 1-16,-3-1 4 16,0-2 3-16,0 7 0 15,0-1 2-15,0 4-4 16,-6 3 0-16,3 10-1 16,0-2-2-1,3 8 1 1,0 0-4-16,2-3 0 15,7-2-38-15,-3 0-15 0,0-9 28 16,0 1 16 0</inkml:trace>
  <inkml:trace contextRef="#ctx0" brushRef="#br0" timeOffset="169">18499 9890 288 0,'-9'-16'110'0,"9"14"-86"0,0 2 2 0,0 0-3 16,3 8-20-16,-3 5-3 16,3 5 3-16,0 9 3 15,0 7-3-15,0 3 9 0,0 0 7 0,3-2-8 16,0 2-3 0,0-8-10-1,0 3-1-15,0-9-50 0,0-2-19 16,3-5 34-16,0-2 19 0</inkml:trace>
  <inkml:trace contextRef="#ctx0" brushRef="#br0" timeOffset="170">18705 10059 324 0,'-15'-7'123'0,"15"1"-95"0,-12 9-19 0,3 2-16 15,0 0-12-15,-3 3 1 0,0 0 14 0,-3 0 9 16,1 3-1-16,2-3 11 0,3 2 5 16,6-2-8-16,0 6-4 15,6 1-5-15,6 1 0 16,9-2-2-16,2-4-1 16,10-2-15-16,-3-5-7 15,0 2 11-15,2-5 5 16</inkml:trace>
  <inkml:trace contextRef="#ctx0" brushRef="#br0" timeOffset="171">18866 10028 312 0,'-12'2'118'0,"12"-7"-92"0,0 5-5 15,0 5-7-15,6 6-11 31,3-3-2-31,-1 5 0 16,4-2 1-16,3-1-1 0,3-4 6 0,3-1 5 0,-3-5-4 16,3 0-2-16,-4-5-6 15,1-1 0-15,-3-2-7 16,-3 0 0-16,-9-5-2 16,0 0 1-16,-9 0-2 15,-6 2-1-15,-3 3 3 0,-3 3 3 16,-2 5 7-1,-1 8 6-15,3 5 0 0,0 6 3 16,3-4-2-16,3 9 2 16,6 0-4-16,6 0 1 15,9-6-7-15,6 6-1 16,9-11-40-16,6 3-15 16,5-5 27-16,10-8 14 15</inkml:trace>
  <inkml:trace contextRef="#ctx0" brushRef="#br0" timeOffset="172">19220 10022 356 0,'-39'0'134'0,"27"24"-104"0,-3 5-10 31,3-8-12-31,0 6-10 0,4-3-2 16,5 0 3-16,3-3 2 0,8-3 0 15,1-2 6-15,9-8 5 0,0-3-6 16,3-5-3 0,3-10-13-16,3-6-6 0,-4 0-8 15,-2-10 0-15,-3-11 6 16,-6-1 4-16,-6-4-1 16,-6 2 2-16,-3 1 7 15,-3 2 5-15,-3 8 19 16,3 5 11-16,-3 8-6 15,3 3-1 1,0 7-15-16,0 9-7 16,0 8 2-16,3 10 0 0,3 8 8 0,0 8 6 15,6 3-15-15,3 2-4 16,0-5 6-16,3 0 7 16,0-5-26-16,3 0-13 15,0-9 14-15,6-1 9 16</inkml:trace>
  <inkml:trace contextRef="#ctx0" brushRef="#br0" timeOffset="173">19583 10237 324 0,'3'0'123'0,"-9"2"-95"0,15 6-105 16,-9-2-55-16,3-4 62 15,-3-2 34-15</inkml:trace>
  <inkml:trace contextRef="#ctx0" brushRef="#br0" timeOffset="174">19657 9660 376 0,'-9'-19'143'0,"3"22"-112"0,9-3-17 0,-3 11-16 16,0 7-7-16,-3 11 3 16,3 3 1-16,-6 0 4 15,6 5 0-15,0 2-2 0,6 4 0 16,-3-1 2-16,9-10 0 16</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7T23:18:45.416"/>
    </inkml:context>
    <inkml:brush xml:id="br0">
      <inkml:brushProperty name="width" value="0.05292" units="cm"/>
      <inkml:brushProperty name="height" value="0.05292" units="cm"/>
      <inkml:brushProperty name="color" value="#FF0000"/>
    </inkml:brush>
  </inkml:definitions>
  <inkml:trace contextRef="#ctx0" brushRef="#br0">12262 9184 1036 0,'18'-14'92'0,"3"-1"-73"0,3-1-19 16,3-3 0-16,-1 3 34 0,1 0 3 0,-6 1 1 0,0-4 0 16,-3 1-12-16,-6-4-2 0,-3 1-1 0,-9 0 0 15,-3-3 52-15,-6 0 10 0,-9-2 3 0,-9-6 0 16,-9-2-22-16,-11-1-4 0,-7-2-1 0,-14 6 0 16,-13 2-32-16,-11 2-6 0,-9 3-2 0,-12 3 0 15,-9 10-21-15,-12 9 0 0,-6 4 0 0,-12 6 0 16,-3 3 0-16,-6 5 0 0,-2 2 0 15,5 6 0-15,6 3 0 0,3 4-13 0,4 1 5 0,5 5 8 16,0 0-14-16,9 6 5 0,0 4 1 0,12 1 0 16,6 2 0-16,11 6 0 0,10 7 0 0,12 1 0 15,8 7 8-15,13 1 0 0,11 10 8 0,21 0-8 16,12-3 0-16,18 3 0 0,18 0 0 0,27 0 8 16,20-3-16-16,25-5-4 0,17-5 0 0,24-11 0 15,21-5 25-15,23-10 5 0,19-12 1 0,23-7 0 16,18-5-5-16,9-9-1 0,3-7 0 0,9-8 0 0,3-8 1 15,-3-11 0-15,-9-5 0 0,-9-6 0 0,-9-7 18 0,-17-8 4 16,-13-6 1-16,-20-2 0 0,-19-3 32 0,-20-8 7 16,-15-5 0-16,-18-5 1 0,-20-3-7 0,-22 2-2 15,-20-2 0-15,-19 3 0 0,-17-6-16 0,-24 3-3 16,-20 6-1-16,-19 1 0 16,-17 7-147-16,-28 7-29 0,-20 11-7 15</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30T23:55:45.636"/>
    </inkml:context>
    <inkml:brush xml:id="br0">
      <inkml:brushProperty name="width" value="0.05292" units="cm"/>
      <inkml:brushProperty name="height" value="0.05292" units="cm"/>
      <inkml:brushProperty name="color" value="#FF0000"/>
    </inkml:brush>
  </inkml:definitions>
  <inkml:trace contextRef="#ctx0" brushRef="#br0">13185 7451 120 0,'6'-8'46'0,"0"-13"-24"0,-3 10-26 16,0 0 65-16,-3 1-15 0,0-3-6 16,-3 2-7-16,-6 0-20 15,-3 1 1-15,0 2 2 0,-3 3 1 16,0 5 1-16,1 2-5 16,-7 6-3-16,3 13-5 0,0 6-4 15,3 2 0-15,9 8-1 16,-6 5 2-16,9 1 1 15,0-1-1-15,3-2-2 16,0-3-2-16,0-6 1 16,0 9 1-16,0-8 2 15,-6-6-10 1,0-2-4-16,0-5-23 16,0-6-8-16,1-5-12 15,-1-3-6-15,-3-10-27 16</inkml:trace>
  <inkml:trace contextRef="#ctx0" brushRef="#br0" timeOffset="1">12816 7670 244 0,'-3'-8'90'0,"3"6"-48"0,3-1-25 0,6 0 25 0,0 1-9 15,3-1-2-15,3 0-6 16,5 1-2-16,7-1-12 15,6 3-9-15,0-2-4 16,-4-1-6-16,4 3-2 16,0-5-44-16,-3 7-16 15,-6 1-64 1</inkml:trace>
  <inkml:trace contextRef="#ctx0" brushRef="#br0" timeOffset="2">13200 7662 168 0,'-3'3'66'0,"6"5"-36"0,0 8-9 16,0-6 22-16,0 4-8 0,0 1-1 15,0 1-10-15,0 0-3 16,0 3-12-16,0-3-5 0,0 2-1 15,0-2-2-15,-3-3 2 16,0-5-2-16,3 0 2 0,-3-11 4 16,0 1 4 15,0-9 7-31,0 1-5 16,0-4-3-16,3-1-1 15,3-4-1-15,0 1 2 16,5-4 1-16,1 4 1 15,0-3 0-15,6 5 2 16,-3 3-7-16,0-1-2 16,0 4-5-16,0 2-1 0,-3 3-4 15,-1 5-1-15,-2 0-24 16,0 2-8-16,6 3-22 16,-3 3-10-16,-3 0-11 15,0-2-2-15,-3-1-4 16</inkml:trace>
  <inkml:trace contextRef="#ctx0" brushRef="#br0" timeOffset="3">13518 7697 212 0,'0'2'79'0,"3"4"-42"0,0 2-26 16,0 0 23-16,3-3-9 15,3 0 0-15,0 0-10 16,3 1-2-16,3-4-7 0,0-2-4 0,0 0 1 15,0-2 0-15,-1-1 1 16,-2-2-2-16,-3-1-2 16,-3 1 1-16,-3-5 1 15,-3 2-6-15,-3 0 1 16,-6 0-1-16,-3 3-1 16,-2-1 4-16,-1 4 0 0,-3 2-2 15,0 2 0-15,3 4 4 16,-3 1 3-16,3 7 5 15,3 2 5-15,-2-1 1 16,8 1 0-16,0 5-3 16,9 6-2-16,0-3-6 15,3-3-3 1,2-3 0-16,7-4-1 16,3-4-18-16,3-2-5 15,3-5-40-15,3-6-16 16,5-10-39-16</inkml:trace>
  <inkml:trace contextRef="#ctx0" brushRef="#br0" timeOffset="4">13837 7713 260 0,'-3'0'99'0,"3"2"-54"0,3 4-28 0,0-4 27 15,0 1-19-15,3 2-3 16,3 0-10-16,0-2 0 15,3 0-7-15,2-1-3 0,1-2-1 0,0-2 1 16,-3-1 1 0,0-2-1-16,0-1 1 15,-3 1-2 1,-3-5-1-16,-3 2 3 0,-3 0 0 16,-3 0-8-16,-6 3-2 15,-3-1-3-15,-6 1 1 16,0 2 0-16,-3 6 3 15,1 2 4-15,-1 3 3 16,-3 5-2-16,3 1 0 16,6 4 3-16,3-2 1 0,6 5-1 15,6 3 1-15,6 0 0 16,3 0 1-16,6-3-5 16,3-3-1-16,6-2-2 0,3-3 3 15,2-5-33-15,4-5-12 16,0-3-45-1,-3-5-62-15,-4-1 40 16</inkml:trace>
  <inkml:trace contextRef="#ctx0" brushRef="#br0" timeOffset="5">14465 7374 240 0,'-12'-16'90'0,"3"32"-48"0,-3-5-34 0,0-1 21 0,-6 3-4 15,1 6 0 1,-4 2-10-16,-3 3-4 16,0 10-6-16,6 1 1 0,3 2 0 15,6 2-2-15,4 1-3 16,5 0 0-16,8 2-1 0,4-8-7 16,9-2-3-16,6-5-8 15,3-6-3 1,2-5-22-16,1-6-10 0,0-4-43 15,0-9-34 1,2-10 54-16</inkml:trace>
  <inkml:trace contextRef="#ctx0" brushRef="#br0" timeOffset="6">14614 7678 208 0,'-15'3'79'0,"15"0"-42"0,-3 7-26 0,3-2 21 0,0 11-11 15,0-1 1 1,0 16-7-16,0 6-1 0,0 0-8 16,0 2-2-16,0 1 2 0,0-6-3 31,0-3 0-31,0-2-3 0,3-6-1 16,-3-5-4-16,0-5-1 15,0-5-8-15,0-6-2 16,0-5 2-16,0-3 1 15,0-5 3-15,0-5 4 16,3-8 3-16,-3 0 4 16,3-6 4-16,3 1 4 0,0-8 0 15,0-1 2-15,6 1-2 16,0 2 0-16,-1 3 3 16,4 0 3-16,0 5 0 15,0 6 1-15,6 2-2 16,-3 8 1-16,3 8-4 15,-1 5-1 1,-2 6-2-16,-3-1 2 16,-9 14-1-16,-9-3 0 15,-3-2-5-15,0-1-1 0,-3 1-14 16,-3-6-8-16,-2-2-15 16,2-4-6-16,-3-4-18 15,0-6-6-15,3-2-34 16,3-13-31-16,3-4 56 15</inkml:trace>
  <inkml:trace contextRef="#ctx0" brushRef="#br0" timeOffset="7">14926 7440 296 0,'12'-3'110'0,"-3"6"-60"0,9 2-41 0,-6 1 25 16,3 4-10 0,3 3 0-16,5 14-4 0,1 2-3 15,-3 5-9-15,-3 6-1 0,-3 0 0 16,-6 2-3-16,-6 6-1 16,-3-9-10-16,-9-1-3 15,-6-7-19-15,0-2-9 16,-3-7-20-16,0-7-8 15,1-4-60-15,2-6-28 16,3-5 78-16</inkml:trace>
  <inkml:trace contextRef="#ctx0" brushRef="#br0" timeOffset="8">15373 7649 340 0,'0'-3'129'0,"0"3"-70"0,0 0-49 16,0 0 28-16,0 0-30 0,0 0-10 15,0 0-54-15,0 0-23 16,0 6-66-16,0-1-26 15</inkml:trace>
  <inkml:trace contextRef="#ctx0" brushRef="#br0" timeOffset="9">15373 7861 248 0,'0'18'93'0,"3"-15"-50"0,-3 5-17 0,3-3 31 0,0 6-17 16,-3 2-5-16,0 0-14 15,-3 3-3-15,-3 5-11 16,0 6-4-16,-6-3 0 0,-9-3-29 15,-3 0-9-15,6-3-109 16,-11 1-58 0,5-6 90-16</inkml:trace>
  <inkml:trace contextRef="#ctx0" brushRef="#br0" timeOffset="10">12989 8379 168 0,'0'-2'63'0,"0"2"-34"0,0 2-21 0,0-2 29 15,6 14-10-15,0 9-1 16,-1 9-1-16,-2 8-14 0,0 2 4 15,-3 1 3-15,3 1-2 16,-3 4 1-16,0-8-5 0,-3-1-2 16,0-4-6-16,0-6-1 15,0-5-1-15,1-6 1 16,-1-4 7-16,0-7 3 16,0-4 0-16,0-8 2 0,0-6-10 15,0-7-3-15,0-9-2 16,3-2 0-16,0-5-3 15,3-3 0-15,6 0 2 16,0-3 2-16,2-2 0 16,1 5-1-16,0 2 7 15,0 6 3 1,3 3-3-16,0 5-2 16,3 7-2-16,0 9 0 15,-1 8-2-15,4 15-1 0,-3 3 1 16,-3 3 1-16,-3 3-1 15,-3-1 2-15,-3 1 0 16,-6-4 1-16,-3-2-2 16,-6 1-2-16,-3-6-10 0,-6-6-4 15,-3-2-6-15,0-3-3 16,1-2-7-16,-4-3-2 16,3-3-11-16,6-2-5 15,3-6-34 1,12-2-48-16,12 0 34 15</inkml:trace>
  <inkml:trace contextRef="#ctx0" brushRef="#br0" timeOffset="11">13533 8379 332 0,'-12'-2'126'0,"12"7"-68"0,0-5-41 0,0 0 30 15,0 0-14-15,3 5-4 0,3-2-15 16,3 2-4 0,6-2-6-16,3 0-5 0,3-3 0 0,0 0-8 0,2 0-2 15,4-3-25-15,-3 0-9 16,-6 3-21-16,0-2-7 15,-6 2-64 1</inkml:trace>
  <inkml:trace contextRef="#ctx0" brushRef="#br0" timeOffset="12">13566 8538 288 0,'-15'3'107'0,"15"-3"-58"0,-3 2-37 15,3-2 26-15,0 0-16 16,6 0-2-16,3 3-12 16,3-3-3-16,6 0-3 0,3 0-13 0,8-3-2 15,4 1-38-15,-3-1-17 16,0-5-61 0</inkml:trace>
  <inkml:trace contextRef="#ctx0" brushRef="#br0" timeOffset="13">14069 8292 260 0,'-3'0'96'0,"3"3"-52"0,0 21-29 0,0-14 24 0,-3 6-12 0,-3 2-3 15,-3 9-14-15,0 5-4 16,0-1-4-16,0 1 1 0,4-11 0 16,2-2-4-16,0 2-1 15,-3 3-28-15,3-6-10 16,0-2-33-16,0-3-11 31</inkml:trace>
  <inkml:trace contextRef="#ctx0" brushRef="#br0" timeOffset="14">14051 8289 304 0,'0'0'112'0,"0"3"-60"0,3 2-45 0,0 6 26 15,3 5-15-15,3 8-2 16,3 7-3-16,0 6 1 16,0 0-7-16,0 3-2 0,3-3 1 0,2-2 3 15,1-6 2-15,0-6-5 16,-3-1-2-16,0-6 4 16,3-6 3-16,-3-5-2 15,0-5 0-15,-1-5-1 16,1-8 0-16,6-11-2 15,-3-2 1 1,-6-6-4-16,3-3-2 16,-3 1 2-16,-6 2 0 15,0 3-10-15,0-5-5 16,-6 5-10-16,0 5-3 0,6 3-20 16,-6 5-9-16,0 3-31 15,0 5-13 1,0 5-23-16</inkml:trace>
  <inkml:trace contextRef="#ctx0" brushRef="#br0" timeOffset="15">14468 8287 236 0,'-3'0'90'0,"3"2"-48"0,-3 4-49 15,0 7 93 1,3 5-37-16,-3 6-17 15,3 5-13-15,0 6-13 16,0-1-4-16,3 1 1 0,3-1-2 16,3-2-1-16,3-6-2 15,3-5 1-15,3-5-8 16,-1-5-2-16,4-6-1 0,6-8 0 16,-3-5 2-16,0-2 1 15,-4-6 1-15,-2-8 2 16,0-5 2-16,-3 0-1 0,-3-3 4 15,-3 6 0-15,-3 2 14 16,0 3 6-16,-3 8 2 16,-3 2-1-16,0 8-8 0,0 9-5 15,0 4 4-15,0 11 3 16,0 6-7-16,0-1-2 16,3 3-3-16,3 1 1 15,0-4-9-15,0-2-3 16,3-6-26-16,-3-2-10 31,-1-5-30-31,10-6-12 0,3-5-31 16</inkml:trace>
  <inkml:trace contextRef="#ctx0" brushRef="#br0" timeOffset="16">14944 8345 280 0,'-3'-8'104'0,"6"5"-56"0,-3 3-32 0,0 0 29 16,0 0-13-16,3 6-3 16,0 2-11-16,-3 5-3 15,-3 5-9-15,0 14-4 0,-3 0 1 16,0 2 0-16,0 3 1 16,0-2-2-16,0-4-2 15,3-4 1-15,3-3-1 16,0 2 4-16,6-7 2 15,6-3 4-15,3-6 4 16,3-5-6-16,6-2-2 16,6 0-3-16,-1-1-3 15,1-2-8-15,-3 0-5 16,-3 0-13-16,0 0-6 0,-4 0-25 16,-5 0-9-16,-3-2-161 31,0-6 97-31</inkml:trace>
  <inkml:trace contextRef="#ctx0" brushRef="#br0" timeOffset="17">15239 8319 316 0,'3'2'121'0,"-3"-4"-66"0,0 7-51 31,0 3 26-31,3 5-8 0,-3 5 1 16,0 12-3-16,0 4-3 15,-3 3-9-15,0 0-5 0,0 0 0 16,3-2 2-16,0-6 4 16,0 0-4-16,0 0-3 15,0-8 1-15,6-8 2 16,9 6 2-16,3-11 1 15,-1-3-2-15,7-5 1 0,3-3-4 16,3 3-2-16,-3-2-3 16,-1 2-1-16,1 0-5 15,-6 0 0-15,3 0-29 16,-6 0-11-16,-3 2-32 16,-4-2-13-1</inkml:trace>
  <inkml:trace contextRef="#ctx0" brushRef="#br0" timeOffset="18">15688 8464 312 0,'3'-3'118'0,"-3"3"-64"0,0 3-34 0,0-3 32 15,0 0-19-15,0 3-4 16,-3-3-17-16,0 0-5 16,-3 5-5-16,0-5-4 0,1 0-1 0,-4-3-3 15,0 1-1-15,6 2-5 16,0-3 0-16,3 3-18 16,0-3-8-16,3 1-27 15,0-1-11-15,6 3-50 16</inkml:trace>
  <inkml:trace contextRef="#ctx0" brushRef="#br0" timeOffset="19">15623 8644 280 0,'-3'11'107'0,"6"-1"-58"0,0 3-22 0,-3-5 34 16,3 8-14 0,-3 5-5-16,0-2-16 0,0-1-6 15,-3 4-11-15,-3-4-6 0,-3 1 0 16,-9-6-31-16,-3 0-11 16,0-2-101-1,-2-3-83 1,2-6 80-16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0:40:33.500"/>
    </inkml:context>
    <inkml:brush xml:id="br0">
      <inkml:brushProperty name="width" value="0.05292" units="cm"/>
      <inkml:brushProperty name="height" value="0.05292" units="cm"/>
      <inkml:brushProperty name="color" value="#FF0000"/>
    </inkml:brush>
  </inkml:definitions>
  <inkml:trace contextRef="#ctx0" brushRef="#br0">13746 2592 84 0,'-3'-5'33'0,"3"5"-18"0,-3-3-7 0,3 3 11 15,-3 0-3-15,0 0 3 16,0-2-8-16,-3-1-4 15,0 1-2-15,0-1 1 16,0 0-3-16,0 1 0 0,-3-1 3 16,0 0-3-16,0 1 0 15,0-1 1-15,0 0 2 16,0 1-1-16,0 2 0 16,-2 0-3-16,-1 0-2 15,-6 0 3-15,0 2 0 0,3 1-4 16,3 0 1-16,0-1 2 15,0 1 1-15,0 0-1 16,0 2-2-16,1 0 1 16,-1 6-1-16,0-6-3 15,0 6 2-15,0 5 1 16,-3-1 2-16,0-1-3 16,-3 2-2-16,3-1 4 15,1 1 1-15,2 0-3 16,0 0-1-16,0 0 3 15,0-3 1-15,0 3 0 16,3 5-2-16,0-2 1 16,0-1 1-16,3 3-6 0,0 1 1 15,0-1 3-15,3 0 2 16,0 3-3-16,0-3 1 16,3-3 0-1,3 6 0-15,3 3-3 0,0-1 2 16,3-2 1-16,0 0 0 15,6-3-3-15,6 0 2 16,3-2 1-16,0-4 0 16,-1-1 0-16,4-1 0 15,3-3 2-15,3-4 3 16,-1-1 0-16,1-2 2 16,0-3 0-16,3-3 1 15,-4 0-2-15,1-2-1 16,3-3-1-16,-3-2 0 0,-4-1 2 15,-2 0 3 1,-3 1-2-16,-3-3-2 0,0-3-2 16,-4-3 0-16,1 1 2 15,-3 2 2-15,-3-3 1 16,-3 1 2-16,0-3-3 16,-3-3 1-16,-3 0-5 15,-3 0 0-15,0-5 3 16,-3-3 1-16,0 6-3 15,-3-1-1-15,0 4-1 0,-3-1 1 16,0 3-2-16,0-1-1 16,-3 4 1-16,0-3 1 15,3 5-8-15,-5-3-1 16,2 4-20-16,-3-1-8 16,3 2-44-1,6 1-47-15,3 0 40 16</inkml:trace>
  <inkml:trace contextRef="#ctx0" brushRef="#br0" timeOffset="1">13100 931 152 0,'-21'-5'57'0,"21"5"-30"0,-3 0-25 0,3 0 12 16,0 0-3-16,0 0 8 15,9 2-6 1,6 6-7-16,0 0-2 16,2 0-2-16,4 0-2 15,0 0 1-15,0 0 1 16,-3 0-1-16,-3 0-1 0,-3 5 3 15,-3 5 0-15,-7 1 10 16,-4 2 3-16,-7 3 8 16,-3 5 2-16,0-2-7 15,0-4-4-15,0-2-11 16,3-5-2-16,0-2-18 16,3 4-4-16,3-13-78 15,9-5-51 1,3-5 60-16</inkml:trace>
  <inkml:trace contextRef="#ctx0" brushRef="#br0" timeOffset="2">13237 997 76 0,'3'-3'30'0,"-3"3"-16"0,0 0-10 16,0 0 10-16,0 0 1 16,0 0 0-16,0 0 4 15,0 0 0-15,0 0 3 16,0 0 3-16,0 0-9 15,0 0-2-15,0 3-8 16,-3 0-2-16,0-1 2 0,0 1 1 16,0 0 3-16,-3-1-3 15,0 1 1-15,0 0-1 16,0-1 1-16,0 1-2 16,0 5-1-16,0 0-3 0,0-3 1 15,0 0 0 1,0 6 1-16,0-3-2 0,-3 0-2 15,0 0 1-15,3 2 1 16,0-2 1-16,-3-3 1 16,1 1-2-16,-1 2-2 15,0 0 1-15,3 0 1 16,0 0-3-16,-3-1 0 16,3 4 1-16,0 0 0 0,0-1 2 15,0 1 3-15,0 2-2 16,0-2-2-16,0 2 0 15,0 3 1-15,0 2-1 16,0 1-1 0,0-1 1-16,0 1 1 0,3-3-3 15,-3 0 0-15,4-1 1 16,-1 1 2-16,0 0 1 16,0 0 3-16,0 0-8 15,3 0 0-15,-3 0 0 16,3 0 1-16,0-1-2 15,0 1 2-15,0 0 1 16,0 0 2-16,0 3-1 16,0-4-1-16,0 1 1 15,0 3 1-15,0-3-3 16,0-3 0-16,0-2 1 0,3 2 0 16,0 5-3-16,0 1 2 15,0-1 1-15,0 1 2 16,-3 2 3-16,2-2 4 15,1-1-2-15,0-5-2 16,0 0-5-16,0 1 0 16,0-1 4-16,0 3 5 15,0-3-7-15,0 3-1 16,0-3 1-16,0 3 1 16,0-3-4-16,0 6 1 15,0-3 2-15,3 5 1 0,-3 0-1 16,3 0-2-16,-3-2-2 15,6-1 1-15,-3-2 1 16,3 5 2-16,-3-2-1 16,3 2 2-16,0-3-4 15,0 6 0-15,0-5 1 16,-1 5 2-16,1-6-1 16,3 9-1-16,-3-4 3 15,3 1 2-15,-3-3-2 16,3 3-2-16,0-5 0 15,3 2-1-15,-3-3-3 16,3 4 2-16,-1-1 3 16,7 0 1-16,-3-3-1 15,0-2-2-15,-3-2 1 0,0 1-1 16,0-1-9-16,-3-4-4 16,-1 1-53-1,1-1-23-15,-3 1-17 16</inkml:trace>
  <inkml:trace contextRef="#ctx0" brushRef="#br0" timeOffset="3">14570 2540 80 0,'-9'-8'33'0,"6"5"-18"0,-6-2-5 0,6 5 12 15,-3-3-6-15,0 0 1 16,-6 1-1-16,-5 2-1 16,-1 0-3-16,-3 2-2 15,0 4-6-15,-3 4-1 0,0 6 3 16,-11 13-5-16,2 6-3 16,3 4 1-16,0 14 0 15,7 8 1-15,11-16 2 16,3-8-3-16,9 19-2 15,0-6 2-15,15 5 0 16,0-7 5-16,14 0 2 16,-5-9 11-16,21-7 4 0,-4-5 2 15,22-19 1-15,29-16-7 16,-5-16-2-16,-13-11-7 16,-11-4 0-16,-16-6-1 15,-11-3 3-15,-12-7 1 16,-18-1 1-16,-12 6 2 15,-9-1 2-15,-12 6-5 16,-9 8-1-16,1 8-11 16,-1 6-1-16,3 4-27 15,3 6-10-15,7 5-49 16,8 0-58 0,3 11 42-16</inkml:trace>
  <inkml:trace contextRef="#ctx0" brushRef="#br0" timeOffset="4">14871 2976 72 0,'0'0'30'0,"3"3"-16"0,-3-1-3 0,0-2 12 16,3 3-6-16,3 2 1 15,0 1-5-15,3 2 0 0,-1-1-3 16,4 1 1 0,0 8-4-16,0 5 1 0,0 3-5 15,3 0 5-15,-6-5 4 0,0-4-4 16,3 12 0-16,-3-3 0 15,3 5 0-15,-1-5-2 16,1 7-1 0,0-4-3-16,0 2-2 0,-3-3-2 15,3 11 1-15,-3-7 1 16,3 1 2-16,0-4-1 16,3 7 2-16,3 14-4 15,-7-16 0-15,-2-6 1 0,0 6 2 16,-3-6-1-1,0 6 2-15,0-3-2 0,-3 3-1 16,0-6 5-16,-6 3 4 16,0-2-1-16,-6 5 1 15,3-6-5-15,-3 3-1 16,-12 13 3-16,10-12 3 16,-1-4-2-16,-6 6 1 15,3-3 6-15,-3 5 3 16,-6 14-6-16,0-6-2 15,4-5-5-15,5-13-3 16,3 0 2-16,0 0 0 0,0-3-4 16,0-3-1-1,3-2-15-15,0-2-4 16,0-1-13-16,0-5-7 16,3 0-41-16,0-16-40 15,1 2 45-15</inkml:trace>
  <inkml:trace contextRef="#ctx0" brushRef="#br0" timeOffset="5">14912 4201 140 0,'-14'-3'55'0,"14"3"-30"0,0 8-12 0,0-5 19 16,0 5-7-16,0-3-2 16,-3 11-9-16,-6 11-1 15,0-1-8-15,-3 14-3 0,0-9-1 16,0 4 1-16,6-11 3 16,0-6 9-16,0 1 3 15,0 2 0-15,3-5 0 16,3-3-3-16,3-2-1 15,6-6-3-15,3-5 1 16,3-3-8-16,9 1-4 16,-3-4-16-16,-1 1-6 15,1 0-32-15,-6-1-15 16,-3 4-32-16</inkml:trace>
  <inkml:trace contextRef="#ctx0" brushRef="#br0" timeOffset="6">15421 3640 152 0,'-3'-5'57'0,"3"2"-30"0,0 6-10 15,-3-3 22-15,0 0-11 16,-2 0-4-16</inkml:trace>
  <inkml:trace contextRef="#ctx0" brushRef="#br0" timeOffset="7">15392 3643 363 0,'-12'5'8'0,"3"0"-2"0,0 1-6 16,3-1-1-16,0 0 1 15,3 1 0-15,3-1-3 16,3 0 2-16,6 3-1 0,3 3 0 16,3 2 2-16,-3 0 2 15,-1 0-3 1,-2 1 0-16,-3-1 10 0,-3 0 3 16,-3 0 3-16,-3 1 1 15,-6-1-8-15,-2-3-3 16,-4-2-1-16,0 0 0 15,3-5-7-15,0-1 0 16,0-2-17-16,3-2-6 16,0-3-12-16,3-3-3 15,3 0-27 1,3 0-37-16,6-3 27 16</inkml:trace>
  <inkml:trace contextRef="#ctx0" brushRef="#br0" timeOffset="8">15487 3571 144 0,'6'-8'55'0,"-6"8"-30"0,0 0-10 16,3-5 20-16,-3 5-6 16,3 8 0-16,0 0-7 15,0 5-4-15,0 3-10 16,0 3-1-16,0 10 3 0,-3-3-4 15,3 1 2-15,-3-1-5 0,3-2-2 16,0 0-9 0,-3-6-5-16,3 1-31 15,-3-6-13-15,0-5-40 16</inkml:trace>
  <inkml:trace contextRef="#ctx0" brushRef="#br0" timeOffset="9">15448 3757 208 0,'-6'-3'79'0,"6"-8"-42"0,0 6-30 0,3 2 20 0,0 1-12 16,3-6-1-1,6 0-10-15,3 0-5 0,0 0 0 16,3 3-20-16,0-1-8 0,2 4-16 15,-2-1-7-15,3 3-14 16,-6 0-19 0,-3 0 32-16,-3 3 134 31,-15 13-22-15,0 0-2-16,0-1-25 15,0 1-9-15,3 0-5 16,0 3 0-16,3-3-9 15,3-1 1-15,6-1 3 0,3 2-1 16,3-9 1-16,-3-1-1 16,0-4 0-16,-1-4 2 15,1-4 2-15,-3 1-9 16,0-5-4-16,-3 2 2 0,-3-3 1 16,-3 1 0-16,-3-1-1 15,0 0-6-15,-3 1-1 16,0-1-15-16,0 3-4 15,0 3-60 1,3 0-26 0,0-3-22-16,6-3 61 15</inkml:trace>
  <inkml:trace contextRef="#ctx0" brushRef="#br0" timeOffset="10">15743 3743 168 0,'3'14'66'16,"0"-9"-36"-16,3 5-22 0,-3-4 18 0,0 2-6 16,0 0-2-16,3 2-4 15,-3 1-1-15,3-3-7 16,-3 0-4-16,0 0 1 0,-3 0 0 16,0-3 3-16,0-5 3 15,0 0 2-15,0 0 3 16,0-3 2-16,0-5-7 15,0 0-3-15,0 0-1 16,3-2-1-16,-1-1-2 16,1 1 1-16,0-4-2 15,6 4-1-15,0 2-2 0,6 0-3 16,0-3 0 0,-3 1-15-1,0 2-6-15,0 8-20 0,0-5-7 16,0 5-26-1,0 0-30-15,-1-6 40 16</inkml:trace>
  <inkml:trace contextRef="#ctx0" brushRef="#br0" timeOffset="11">16011 3770 108 0,'3'0'41'0,"0"2"-22"0,3-2 0 16,-6 0 18-16,6 0-5 16,0 0 1-16</inkml:trace>
  <inkml:trace contextRef="#ctx0" brushRef="#br0" timeOffset="12">16052 3772 328 0,'12'0'22'0,"3"-2"-6"0,-3-1-5 15,0-2 0-15,-3 0-2 16,0-1 0-16,-3 1-3 16,0-3-1-16,-3 0-3 0,-3-2 1 15,0 2 0-15,-9 0 3 16,-9 0-3 0,0 2-6-1,0 4-3-15,-3 2 3 0,4 8 1 16,-1 5-1-16,0 0 0 15,3-2 4-15,3 2 1 16,3 0 2-16,6 0 0 16,3 1 0-16,6-1 2 15,6 0-3-15,3 0 0 16,6-2-1-16,6 0-2 16,-1-6-4-16,-2-3 0 0,0-2-36 15,-3-2-13 1,0-3-55-1</inkml:trace>
  <inkml:trace contextRef="#ctx0" brushRef="#br0" timeOffset="13">15424 3884 76 0,'0'0'30'0,"0"5"-16"0,3 3 3 0,-3-3 16 16,3 8-6-16,-3 11-1 16,3 0-2-16,0 0 0 15,-3 0-5-15,3-1 1 16,-3-1-11-16,0 1-1 0,0-1-1 15,0-1-3-15,3-3-3 16,-3-10 4 0,0-3-1-16,0 1 3 0,0-6-2 15,0 0 2-15,0-3-6 16,0 0-1-16,3-4 2 16,0-1-3-1,0 0-2-15,0-3-1 16,3 0 3-16,0 1 0 15,0 2 1-15,0 0 2 16,0 0 1-16,3 3-1 16,0 5 1-16,0 0-2 15,0 5 2-15,0 3 4 16,-1 5 6-16,1 3 2 16,-3 3 0-16,0-3-7 15,0-1-3-15,-3 1-3 16,0-2 1-16,0-4-2 0,0-2 2 15,0 0-13-15,0-3-3 16,-3-5-32-16,3 0-10 16,0-8-49-1</inkml:trace>
  <inkml:trace contextRef="#ctx0" brushRef="#br0" timeOffset="14">15657 4095 56 0,'0'6'22'0,"-12"-9"-12"0,6 3-25 0,6 0-3 0,0 0-2 16</inkml:trace>
  <inkml:trace contextRef="#ctx0" brushRef="#br0" timeOffset="15">15686 4095 152 0,'0'0'57'0,"0"3"-30"0,3 2-12 0,-3-5 18 15,6 5-10-15,0 1 0 16,0-4-10-16,6-2 0 16,-3 0-8-16,0-2 1 0,0-1 1 15,0 0-1-15,0-2-1 16,0 3-1-16,0-4 0 16,-3-2-2-16,5 3-2 15,-2 0 3-15,-9-3 0 16,0 3-4-16,0-3 1 15,-3 2 0-15,-3 1 0 16,-3 0 0-16,1 2 0 16,-4 0-3-16,0 3 2 15,-3 3 1-15,3 0 0 0,0 2-3 16,-6 3 2-16,3 0-1 16,3 2 0-16,3 4 4 15,4-1 3-15,-1 3-2 16,9-3 0-16,0 0 3 15,5 0 1-15,1-2-3 16,3 0-3-16,3-3 2 16,0 0 0-16,0-3-15 15,0-3-4-15,3 1-27 16,0-6-11-16,2-2-42 16</inkml:trace>
  <inkml:trace contextRef="#ctx0" brushRef="#br0" timeOffset="16">15910 4069 148 0,'-3'8'55'0,"3"0"-30"0,0 2-10 0,0-4 18 16,3-1-7-16,-3 0-1 16,3 6-8-16,0 5-2 15,-1-3-9-15,-2-3-4 0,3-2 1 0,-3 0 4 16,0-2 4 0,0-4 0-16,0-2 1 0,0-2 9 15,0-9-12 1,0-2-4-1,3 2-3-15,0 1 0 16,0-1 1-16,0 0-1 16,3 1-2-16,0-1-2 15,6 3-1-15,-3 0 2 16,0 0 2-16,0 3-7 16,0 3-3-16,0-1-26 0,0 3-12 15,-3 0-25 1</inkml:trace>
  <inkml:trace contextRef="#ctx0" brushRef="#br0" timeOffset="17">16127 4098 168 0,'0'3'66'0,"3"-1"-36"0,3 3-18 0,-6-5 19 16,3 3-12-16,0 0-3 15,3-1-3-15,3 1-1 0,3 0-6 16,-1-3-2-16,-2-3 2 16,3 0-3-16,0 1-2 0,-3-4 2 15,0-1 0 1,0-1-1-16,-3 0 1 16,0 0-2-16,-3 0 2 15,-3 0-2-15,0 0-1 0,-6 0-4 16,0 3-2-16,-3 2-8 15,-3 3-4-15,0 0 5 16,-3 5 5-16,-6 3 0 16,-2 0 3-16,2 3 12 15,3 2 4-15,6 6 4 16,3-4 1-16,3 4-2 16,6-3 1-16,3 0-4 15,9 0 1-15,3-3-7 16,3-3-1-16,3 1-2 15,-1-6-2-15,7-2-15 0,-3-3-7 16,3 0-38-16,-3 0-14 16,-1-8-18-1</inkml:trace>
  <inkml:trace contextRef="#ctx0" brushRef="#br0" timeOffset="18">12275 1209 116 0,'-9'-3'46'0,"6"3"-24"0,-3 0-13 0,3 3 14 16,0-3-5-16,0 2 0 15,-6 1-4-15,-5 2-1 16,-1 1-7-16,0-1 5 0,3 0 2 16,0 0-4-16,3 6-1 15,3-3-6-15,0 0-2 16,3-3 0-16,3 3 2 15,3-3-3-15,9 9-2 16,3-4 4-16,0 1 1 16,3-1-3-16,-3 4-1 15,-1-4 1-15,-2 1 2 16,-3 2 9-16,-3-2 3 0,-6 2 7 16,-3-3 4-16,-3 1-10 15,-6 0-5-15,-5-1-6 16,-1-2-3-16,3-3 1 15,0 1-1-15,0-4-20 16,3-2-7-16,3 0-19 16,3-2-7-16,3-4-22 15,3-2-23 1,3 0 39-16</inkml:trace>
  <inkml:trace contextRef="#ctx0" brushRef="#br0" timeOffset="19">12296 1095 112 0,'-3'-3'44'0,"3"3"-24"0,3 3-17 0,-3-3 12 15,6 5 8-15,0 6 6 16,0 5-9-16,-3 7-4 0,0 12-9 15,-3 7-3-15,0-5 0 0,0-2-2 16,-3-4 1 0,3-4-2-16,0-3-1 0,0 2-26 15,0-7-10 1</inkml:trace>
  <inkml:trace contextRef="#ctx0" brushRef="#br0" timeOffset="20">12251 1248 104 0,'-6'-5'38'0,"9"5"-20"0,-3 0-6 0,0 0 13 15,0 0 9 1,0 0 5-16,6 0-18 0,3-3-7 15,3 1-9-15,3-1-4 16,0-2 2-16,3 2-7 0,0-2 1 16,-3 0-43-1,2 2-59-15,-2 0 18 0</inkml:trace>
  <inkml:trace contextRef="#ctx0" brushRef="#br0" timeOffset="21">12388 1277 104 0,'-6'24'38'0,"3"0"-20"0,0-5-4 16,3-11 15-16,0 2-10 15,0 3-1-15,0 1-4 16,3-1 1-16,0-3-8 16,3 1 5-16,0 0 1 0,0-4 0 0,6-1 0 15,3-6-3-15,0-3 1 16,0-2-4 0,-3 0 1-16,0-3-5 15,-4-3 0-15,-2 0-1 0,-3-2 1 16,-3-5 0-16,-3-3 1 15,-5 2-2-15,-4 3 1 16,0 3-7-16,3 2 1 16,0 3-32-16,3 0-14 15,0 3-41 1</inkml:trace>
  <inkml:trace contextRef="#ctx0" brushRef="#br0" timeOffset="22">12549 1275 84 0,'6'21'33'0,"-3"0"-18"0,0 3 0 16,0-16 13-16,0 2-2 15,0 1-1-15,0 0-13 16,0-1-5-16,0 1-3 16,-3-3 0-16,0 0-2 0,0-3 5 0,0 0 5 15,0-2 0 1,0-3 3-16,-3-3-2 0,0-2 0 16,0-3-3-16,3-5-1 15,0 2-3-15,0-7-1 16,3-6-3-16,0 3-2 15,0 2 1-15,3 3-1 16,0 3-3-16,3 3 2 16,3 2 1-16,-4 0 0 15,1 2-31-15,6 4-14 16,-3-1-43 0</inkml:trace>
  <inkml:trace contextRef="#ctx0" brushRef="#br0" timeOffset="23">12716 1283 132 0,'0'18'52'0,"3"-15"-28"0,3 0-15 0,0 4 14 0,0 1 2 15,2 0 2-15,1-2-8 16,3-1-4-16,0 0-8 15,0-2-1-15,0 0 1 0,3-3-3 16,-3-8-1-16,-3 0 1 16,0-6 2-16,-3 1-3 15,0 3-2-15,-3-1 2 16,0 0 2-16,-3 1-4 16,-3-1-1-16,-6 1 0 0,0 2 0 15,-3 2-7-15,-3 4 0 16,-3 2-2-16,3 2 1 15,0 4 2-15,0 7 4 16,3 11 1-16,1-3 3 16,2 0 3-16,3 0 2 15,3-2 5-15,3-1 3 16,6 1-6-16,3-3-3 16,3-6-3-16,5 1 0 15,4-6-2-15,0-2-1 0,6-3-35 16,-3 0-14-16,-1 0-50 31</inkml:trace>
  <inkml:trace contextRef="#ctx0" brushRef="#br0" timeOffset="24">12088 1539 108 0,'3'3'41'0,"-3"8"-22"0,0-1-5 0,3-2 17 15,0 5-4-15,0 3-1 16,0 5-3 0,-3 6-3-16,0 2-10 15,0-3 0-15,0 1 1 0,0-6-4 0,0-2-2 16,-3-4-2-16,3 1-3 15,0-5 1 1,0-3 1-16,0-3-1 0,0 0-1 16,0-5 5-16,0 0 1 15,3-5-2-15,0 0-3 16,2-6-3-16,1-5 1 16,0-2 1-16,0 2 2 15,0 0-3-15,6 3-2 16,0 2 2-16,3 3 0 15,-3 3 1-15,0 2 2 16,-3 3 3-16,0 8 2 16,0 8-1-16,-1 0 1 15,-2 3-2-15,0-1 2 0,0-2-2 16,-3 0 0-16,0-3-3 16,0-2 1-16,0-3-13 15,0 0-3-15,0-3-34 16,0 0-12-16,-3-5-37 15</inkml:trace>
  <inkml:trace contextRef="#ctx0" brushRef="#br0" timeOffset="25">12317 1701 140 0,'0'-3'55'0,"0"6"-30"0,3-1-10 0,-3-2 20 15,6 3-6-15,0 0 0 16,0 5-14-16,3-3-6 16,0 0-6-16,-1-2 0 0,1 0 2 15,0-6 2-15,0-2 3 16,-3-1-3-16,0 1-2 16,0 0 2-16,-3-3 0 15,-3 0-8-15,0 0-1 16,0 0 2-16,-3 0 4 15,-3 3-3-15,0-1-3 16,-3 4-8-16,-3 4-2 0,0 4 2 16,1 2 1-16,2 0 6 15,0 5 1 1,0 8 4-16,3-2 3 0,3-1 2 16,3 1 1-16,3-1-2 15,3-2-1-15,3 0-3 16,3-6-2-16,0 1 3 15,-1-3 0-15,7-5-19 16,3-1-9-16,-3-2-38 16,0-2-59-1,0-4 23-15</inkml:trace>
  <inkml:trace contextRef="#ctx0" brushRef="#br0" timeOffset="26">12513 1688 148 0,'0'5'57'0,"3"0"-30"0,3 14-14 0,-3-9 17 15,0 3-4-15,0 1 2 16,0-4-14-16,3-2-3 16,-3 3-7-16,0-3-1 0,0 0 3 15,-3-3 6-15,0 0 2 0,0-5-1 16,0 0 0-1,0-2-1-15,0-1 2 16,0-2-5-16,0-9-3 16,0-1-3-16,3-1-3 15,0 0-2-15,3 3 1 0,0-1-1 16,3 4-2 0,0 2-11-16,0 0-5 0,3 3-16 15,-1 2-5-15,4 0-16 16,0 1-6-16,-3 2-15 15</inkml:trace>
  <inkml:trace contextRef="#ctx0" brushRef="#br0" timeOffset="27">12698 1695 172 0,'0'6'66'0,"3"12"-36"0,0-7-15 0,0-8 18 15,0 2-7 1,3-3-3-16,3 6-9 0,0-8-1 15,-1 0-8-15,4 0-3 0,0 0-1 16,-3-8 3-16,0 1 2 16,0-1-2-16,-3 0-1 15,3 0-1-15,-6 0-2 16,-3 0 3-16,-3 0 0 16,-6 0-8-16,0 0-2 15,-3 3-7-15,-3 2-2 16,0 3 4-16,-2 5 3 15,2 1 2-15,-3 7 5 16,3 5 1-16,3 4 3 16,3-1 10-16,3 0 7 0,6-3-1 15,6 1-1 1,3-1-3-16,3-2 1 0,3-2-8 16,6-6-2-16,2-3-8 15,1-5 0-15,3-3-54 16,9-2-24-16,-9-6-28 15</inkml:trace>
  <inkml:trace contextRef="#ctx0" brushRef="#br0" timeOffset="28">15171 169 236 0,'-3'-3'90'0,"3"3"-48"0,-14 3-29 0,14-3 24 0,0 0-12 15,0 0-5 1,2-5-14-16,7-3-6 16,0 0 0-16,-3 2-1 0,3-4 3 0,6-3-3 15,-3 2 0-15,0 3 1 16,-3 5 0-16,0 3-3 15,-3 6 0-15,0-1-1 16,0 11 3-16,-3-3 0 16,0 6 1-16,-3 10 2 15,0-11 3-15,0-2 0 16,0 0 2-16,0-3-2 0,0 0 2 16,0-2-6-16,0-3-1 15,-3 3 2 1,3-9 1-16,0 1-4 0,0-8 1 15,0 2-11 1,3-8-5-16,0 1-3 0,3-3-1 16,-1-1 6-16,1-2 4 15,0 3 3-15,0 3 5 16,3-4 3-16,-3 9 2 16,0 0 7-16,0 5 4 15,-3 0-1-15,0 5 0 16,6 8-3-16,0 3 1 15,0 3-2-15,-3-6 2 16,-3 0-6-16,3 3-1 16,0-3-2-16,3 0 1 15,0 3-4-15,2-2 0 16,1-4-8-16,0-2-4 16,0-3-31-16,0-5-11 15,0-2-43-15,-3-4-37 16,3-4 50-16</inkml:trace>
  <inkml:trace contextRef="#ctx0" brushRef="#br0" timeOffset="29">15478 235 260 0,'-6'-3'96'0,"6"3"-52"0,0 0-32 15,0 0 24-15,0 0-15 16,6 0-4-16,3 0-8 0,3-2-1 15,0-1-5-15,3 0-4 0,-1 1 0 16,1 2 1 0,0-3 0-16,0 0-42 0,-3 1-17 15</inkml:trace>
  <inkml:trace contextRef="#ctx0" brushRef="#br0" timeOffset="30">15695 0 208 0,'0'0'79'0,"3"2"-42"0,0 11-23 15,-3-2 22 1,3 7-9-16,0 9-3 0,0 2-12 15,-3 5-3-15,3-10-5 16,0 0-1-16,0 3 1 0,0 7-2 16,3-8-2-16,0 1-32 15,0-6-14-15,0-5-70 16</inkml:trace>
  <inkml:trace contextRef="#ctx0" brushRef="#br0" timeOffset="31">15249 486 228 0,'-3'0'85'0,"3"0"-46"0,3 3-32 0,-3-3 18 0,6 3-7 16,3-1 2-16,6 1 4 15,8 0 2-15,7-3-13 16,6-3 1-16,8-2 2 0,13-3-2 16,0 0 2-16,-1 0-7 15,1 3-3-15,-7-3-1 16,-5 2-1-16,-9 1-2 16,-4 0 1-16,-8 2-2 15,-3 0 2-15,-6 1-2 16,-3-1-1-16,-3 0-26 15,-3 1-10-15,-3-1-94 16</inkml:trace>
  <inkml:trace contextRef="#ctx0" brushRef="#br0" timeOffset="32">20910 1963 172 0,'-21'16'66'0,"15"-11"-36"0,-14 5-22 0,8-2 16 16,3 8-1-16,0 5 3 16,3 9-8-16,3 7-3 15,3 0-8-15,9-3-3 0,6-2 0 16,3-6 2-16,2-5 3 16,7-7 0-16,0-6 2 15,0-6 0-15,2-10 1 0,4-8-4 16,-9-7-3-1,-6-7 4-15,-9 4 2 16,0 5-2-16,-12-14 2 0,-9-15 3 16,-3 8 1-16,-6 2-2 15,-3 11 2 1,1 5-19-16,2 8-7 0,3 6-28 16,-3 5-13-16,6 5-56 15,3 2-56 1,6 11 55-16</inkml:trace>
  <inkml:trace contextRef="#ctx0" brushRef="#br0" timeOffset="33">20848 2391 228 0,'-6'3'88'0,"6"-3"-48"0,0 13-20 0,0-10 27 0,0 0-14 16,0-1-1-16,6 1-13 15,0-1-1-15,9-2-11 16,11-2 2-16,-5-1 2 0,-3 1 2 16,15-1 3-16,-6 0-9 15,2-2-4-15,-5 0-2 16,3 5-1-16,-3 0 0 16,-3 0 0-16,-4 0-25 15,-5 0-10-15,3 0-44 16,-6-3-19-16,0 0-26 15</inkml:trace>
  <inkml:trace contextRef="#ctx0" brushRef="#br0" timeOffset="34">13716 230 164 0,'-3'-8'63'0,"3"8"-34"0,0 0-10 15,0 0 23-15,3 0-19 16,-3 0-5-16,3 2 0 15,0 1 0-15,0 8-9 16,0-3 1-16,0 7 1 0,0-1 2 16,0 2 3-16,0-1-7 15,-3 4-1-15,0-3-4 16,3-3-3-16,-3-2 0 0,3 2 1 16,-3-3 1-16,0-7 3 15,0-3-3-15,0-3 0 16,0 1-3-16,3-6-1 15,0 3 1-15,0-11 0 16,-1 2 0-16,4-1 2 16,-3-1-3-16,6 0 0 15,0 3-1-15,3-1 0 16,6-1 0-16,0 4-2 16,-3 8 3-16,0 6 2 15,0 5-2-15,-4 5 0 16,1 3 5-16,0 2 2 0,-6 1-2 15,0 2-1-15,0 0-1 16,-3 1-2 0,0-7 1-16,0-4 1 0,-3-3-12 15,0 0-6-15,0-3-13 16,3 0-7-16,0-7-21 16,0-4-6-16,0-4-33 15</inkml:trace>
  <inkml:trace contextRef="#ctx0" brushRef="#br0" timeOffset="35">14067 240 148 0,'-6'0'57'0,"6"6"-30"0,-6-1-14 0,6-2 19 15,-3 4-7-15,0-1 0 16,0 7-10-16,0 0-2 15,3 11-7-15,0-3-2 0,3 0 2 16,0-2-1-16,6-3 2 16,0 0 5-16,6-8 2 15,0-1-3-15,3-12 1 16,-3 0-1-16,-1-6 1 16,1 1-4-16,-3-6-3 0,-3 3 4 15,-6-6 2 1,-3-7-6-16,-6 4-3 15,-3 1 1-15,0 11 0 0,3 2-4 16,-3 0 1 0,-5 0-20-16,5 5-7 0,0 3-19 15,3 3-9 1,0 0-21 0,3-1-45-16,0 1 32 0</inkml:trace>
  <inkml:trace contextRef="#ctx0" brushRef="#br0" timeOffset="36">14406 224 220 0,'-6'-5'85'0,"0"2"-46"0,-5 1-30 0,11 2 19 16,-9 0-14-16,3 0-3 15,-3 5-9-15,-9 6-2 16,6-1 0-16,3-2-3 0,0 8 2 16,3-3-1-16,3 8 0 15,0-2 2-15,9 2 0 16,3 3 0-16,0-11 0 16,0 0 0-16,3-7 0 15,-3-4 2-15,6-7 3 16,0 2 0-16,-1-7 2 15,1-11-4-15,-6 5 0 16,0 3-1-16,-6-11-2 16,0 5 1-16,-3-10 1 15,-3-13-1-15,0-3-1 0,-3 10 1 16,3 1-1-16,0 8 2 16,0 4 1-16,0 7-4 15,3 15-1 1,3 10 3-16,0 9 3 15,3 7 5-15,-3 6 5 16,3-6 1-16,0 1-2 0,0 2 0 16,0-3-7-16,3 9-2 15,3 7-9 1,-3-15-4-16,-3-6-26 16,3-3-12-16,3 3-23 15,-1-7-8-15</inkml:trace>
  <inkml:trace contextRef="#ctx0" brushRef="#br0" timeOffset="37">14603 293 212 0,'0'0'79'0,"3"3"-42"0,0-1-26 0,-3-2 23 15,6 3-9-15,0-3 0 16,3 0-8-16,3-3-2 15,-1 1-9-15,-2-3-2 0,3-1 0 0,0-2 0 16,0 0 0 0,-3 0-2-16,-3 1-2 15,0-4 3-15,-6 3 0 16,-6 0 1-16,0 3 0 0,-3-1-2 16,-3 1-2-16,-3 3-2 15,0 2 1-15,-2 0-1 16,-1 5 0-16,0 3 0 15,0 2 0-15,3 6 0 16,3 0-2-16,3 3 9 16,3-1 4-16,3 6-2 15,3 5 1-15,6-5-3 16,6 0 2-16,6-6 0 16,3-2 1-16,6-5-7 0,5-6 0 15,1-2-12 1,0-6-5-16,-3-5-43 0,-9-3-16 15,-4 1-48 1</inkml:trace>
  <inkml:trace contextRef="#ctx0" brushRef="#br0" timeOffset="38">19172 2127 156 0,'-6'0'57'0,"6"0"-30"0,0 2-21 0,0-2 17 0,3 6 1 15,0 2 16 1,3 18-10-16,0 1-16 15,0-1-4-15,-3-7-3 0,0-4 8 16,0 7 4-16,0-4-5 16,0-2-3-16,0-3-2 15,0-2-1-15,0-3 0 16,-3 0 2-16,0-3-3 16,3-8 1-16,-3 3-3 15,2-8 2-15,-2-5-4 16,3 3 0-16,-3-1-3 15,3-10-1-15,3-8 1 16,3 5 0-16,0 3 0 16,6 2 2-16,0 3-3 15,0 6-2-15,0 4 2 16,0 9 0-16,0 10 1 0,-1 6 0 16,-2 5 0-1,-3-3 0-15,0 0-3 0,-3-5 2 16,-3-3 3-16,0 3 1 15,0-3-4-15,0 0-1 16,0-2-30-16,0-3-14 16,0-3-27-16,0-7-10 15,0-1-15 1</inkml:trace>
  <inkml:trace contextRef="#ctx0" brushRef="#br0" timeOffset="39">19535 2132 220 0,'-9'0'82'0,"6"3"-44"0,-3 2-25 0,0 6 22 0,0 7-12 16,0 3-3-16,3 3-7 16,0 0-1-16,3-8-7 15,0-3-3-15,6 6-1 0,0-4 3 16,9 1 2-16,-3-3 2 15,6-7 0-15,0-1-2 16,0-8-1-16,5-2 1 16,-5-3 1-16,-3-2-1 15,-6-4 1-15,-3-7-4 0,-6-3-2 16,-3 1 0-16,-6 1 1 16,0 4-8-16,0 2-3 15,0 3-26-15,0 2-10 16,3 3-30-16,3 3-12 15,3 2-12 1</inkml:trace>
  <inkml:trace contextRef="#ctx0" brushRef="#br0" timeOffset="40">19943 2140 192 0,'-3'-3'71'0,"6"3"-38"0,-3 0-17 16,6 0 22-16,-6 0-3 15,-3 0 18 1,-9 0-15-16,0 8-19 15,-3 0-10-15,-3 0-2 0,-3 8-4 16,4 3-2-16,-1 2-3 16,6-5-1-16,3-3 2 15,3 5 0-15,0-2 1 0,9 5 0 16,-3-2-3 0,9-3 0-16,0-3-3 0,9-5 1 15,-4 0 1-15,7-11 2 16,0 1 3-16,-3-6 2 15,6-11-1-15,-6-2-2 16,-3-13 1-16,-6-1-1 16,-4-2 0-16,-2-3 2 15,-3 3 1-15,0-8 1 16,-3 6-2-16,0 4-2 16,-2 4 3-16,-1 9 0 15,0 4 1-15,3 5 0 0,0-1-2 16,0 9-2-1,3 5-2-15,3 8 1 0,0 8 3 16,3 8 1-16,0 8 1 16,0 7 2-16,2 9 1 15,1 2 1-15,3-2-4 16,-3-14-3-16,0-5 0 16,6 3-1-16,-3-6-7 15,3-2 0-15,-3-3-30 16,3-5-13-16,-3-2-87 15</inkml:trace>
  <inkml:trace contextRef="#ctx0" brushRef="#br0" timeOffset="41">19586 2190 116 0,'0'-2'44'0,"0"2"-24"0,3 0-17 15,0-6 12-15,0 1 0 16,0 0 0-16,-1-1-3 15,1 4-2-15,-3-1-6 16,0 1 13-16,0-1 5 0,0 0-2 16,0 1 1-16,-3-1-6 15,1 0 1-15,-4 1-3 16,0-1 2-16,0 0-6 16,-3 1-1-16,0 2-6 15,3 0-2-15,0 0-2 16,0 0 0-16,0 0-18 15,3 2-7-15,0 1-30 16,3-3-14-16,6 8-11 16</inkml:trace>
  <inkml:trace contextRef="#ctx0" brushRef="#br0" timeOffset="42">20214 2233 196 0,'-6'0'74'0,"9"2"-40"0,-3 1-29 0,-3 0 17 16,3-3-3-16,3 2 1 15,3 1-5-15,0-1 1 16,3 4-9-16,2-4 0 0,1 1 0 16,3-3 1-16,-3 0 0 15,3-3 0-15,-3 1 0 16,3-1-4-16,0-2-3 15,-3-6 0-15,-3 1 1 16,-1 2-1-16,-5-8 4 16,-9 3 4-1,-2 2-3 1,-4 3-3-16,-3 0-2 16,0 3-3-16,-3 2 1 0,-3 9-1 15,-3-6-2-15,1 7 0 16,2 9 3-16,3 0 0 15,3-3 1-15,0 3-3 16,6 0 2-16,3 3 3 16,3-1 1-16,3 6-1 15,3-5-2-15,12-1 1 16,3-2 1-16,3-8 1 16,6 0 1-16,-1-3-9 15,4-2-2-15,0-9-36 16,-3 1-14-16,-4 0-61 15</inkml:trace>
  <inkml:trace contextRef="#ctx0" brushRef="#br0" timeOffset="43">13400 5511 152 0,'-3'-3'57'0,"3"3"-30"0,0 0-16 0,0 0 18 0,0 0-6 16,0 0 1-16,3 5-7 16,0 1-2-16,0 7-9 15,0-2 5-15,3 7 2 0,-3-2 0 16,0 2 2-16,0-2-2 15,0 0 0-15,0-3-5 16,0 1-3-16,0-4 0 16,0-2-1-16,-3 3 0 15,0-6 2-15,0 0-1 16,0-2 2-16,0-3-2 16,0-3 0-16,0 1-1 15,0-6 2-15,0 0-1 16,3-5 0-16,-3 2-6 0,6-2 1 15,0 2-2-15,3-5 0 16,0 3 0-16,6 3 0 16,-3-1 0-16,5 8-2 15,-2 1 3-15,0 7 0 16,-3 0 1-16,0 8 0 16,-3 1 0-16,0 2 0 15,0-3 2-15,-3 0 3 16,0 0-2-16,0-2-2 15,-3-1-16-15,0-2-7 16,0-2-27-16,3-4-9 0,-1 1-24 16,4-8-44-1,3-3 37-15</inkml:trace>
  <inkml:trace contextRef="#ctx0" brushRef="#br0" timeOffset="44">13749 5561 188 0,'-6'8'71'0,"6"-8"-38"0,-3 19-21 16,3-14 19-16,0 5-5 15,0-2-1-15,3 8-9 16,0-3-3-16,3 1-7 0,-1-4 0 0,10 6 4 16,0-5 0-1,3-6 2-15,-3 0 0 0,3-5 2 16,-3 0-7-16,0-5-4 15,2-6 0-15,-5-4 2 16,-6-1 2-16,-6 2 1 16,0 4-4-16,-6-3-3 15,0 2 0-15,-8 3-1 16,2 0-5-16,-3 0 1 16,3 3-20-16,0 2-9 15,0 1-36-15,6-1-16 16,0 3-21-16</inkml:trace>
  <inkml:trace contextRef="#ctx0" brushRef="#br0" timeOffset="45">14141 5543 204 0,'-20'-6'77'0,"20"6"-42"0,-21 3-21 16,18 0 22-16,-3-1-18 16,0 1-7-16,-3 2-10 15,0-2-3-15,-3 7 1 0,3 1 0 0,0 7 1 16,6 6-3-16,3-8 2 16,0-3 1-1,6 3 0-15,0 0 2 0,6-8 1 16,-3-3-1-16,6-5 1 15,-3 0 0-15,3-8 3 16,-3-2-1-16,0-6 2 16,-4 0-4-16,-2-10 0 15,0 4-1-15,-6-9 1 16,-3-14 4-16,-3 0 6 16,-2 2 6-16,-1 9 5 15,3 8-8-15,0 4-4 16,0 7-7-16,3 22-4 15,3 9-3-15,0 5 1 16,3 3 1-16,0-3 2 16,6 6 1-1,-3-3-4-15,3 5 1 16,5 11 2-16,1-9 1 0,0-4-32 16,-3-6-13-16,3-5-45 15,0-3-20-15,3-5 6 16</inkml:trace>
  <inkml:trace contextRef="#ctx0" brushRef="#br0" timeOffset="46">14332 5566 196 0,'-3'3'74'0,"3"0"-40"0,6 5-20 15,-3-3 22-15,3 0 0 16,0 0 2-16,3 1-11 0,3-4-5 15,3-2-12 1,-4 0-4-16,7-2 0 0,0-4-3 0,0 1 0 16,-3 0-1-16,-3-3-2 15,-3 0 1-15,-3-5 1 16,-9 2-1-16,0-2 2 16,-9 0-2-16,-3 5-1 15,0 2-4-15,0 9 0 16,3-3 0-16,-9 8-1 15,-8 8 1-15,11-3 0 16,3 0 3-16,0 6 0 16,0 10 7-16,9-3 4 15,9-2-3-15,6 0 1 16,3-3-3-16,9 0 0 0,0-7-3 16,11-9 1-16,-2 0-26 15,-3-10-12-15,0 0-46 16,0-3-19-16,-7-3-7 15</inkml:trace>
  <inkml:trace contextRef="#ctx0" brushRef="#br0" timeOffset="47">14892 5543 192 0,'-3'2'74'0,"0"-2"-40"0,6 0-18 16,-3 0 24-16,0 0-10 16,0 0-2-16</inkml:trace>
  <inkml:trace contextRef="#ctx0" brushRef="#br0" timeOffset="48">14900 5537 428 0,'12'-13'6'0,"3"0"-5"0,0 0-3 16,-3 2 1-16,0 0 1 15,0 6 2-15,0 0-3 0,-3 5 0 16,0 8 5-1,0 5 2-15,-3 5 4 0,-3 4 4 16,-3-1-2-16,0 3 3 16,0-1-4-16,-3-1 1 15,0-4-9-15,0-2-2 16,0-3 1-16,0-2 3 16,3-1-2-16,0-4 0 15,0-9-10 1,3-5-1-16,3-8 2 15,0 0-6-15,2-2 0 16,4-1 2-16,0-2 1 16,0 3 6-16,0-4 1 15,0 7 2-15,-3 1 0 0,0 4 4 16,0 10 2-16,-3 5 2 16,0 6 0-16,0 2 0 15,3 3 2-15,-3 5-1 16,-1 0 2-16,10 3-6 15,-6-3-3-15,0-2-1 16,0-1 1-16,3-5-1 16,3-5-1-16,0-2-13 15,0-6-4-15,3-3-31 16,-4-2-11-16,1-3-47 16,3-3-40-1,-3-5 58-15</inkml:trace>
  <inkml:trace contextRef="#ctx0" brushRef="#br0" timeOffset="49">15395 5426 244 0,'0'3'90'0,"0"2"-48"0,6 0-23 0,-3 3 26 16,0 6-10-16,-6 7-1 15,6 2-15-15,-1 1-4 16,1 0-9-16,-3 0-2 0,3-3 0 15,0-2-9-15,0-4-4 16,0-1-44-16,0-4-20 0,-3-2-61 31</inkml:trace>
  <inkml:trace contextRef="#ctx0" brushRef="#br0" timeOffset="50">15264 5574 260 0,'0'-5'99'0,"3"8"-54"0,3-6-42 16,2 3 21-16,4-3-16 15,6 1-4-15,6-1-6 16,0-2-1-16,0-3 2 0,2 0-31 16,1-5-11-16,0-1-22 15,-3 1-8-15,-3 0-6 16</inkml:trace>
  <inkml:trace contextRef="#ctx0" brushRef="#br0" timeOffset="51">15627 5341 228 0,'-3'-5'85'0,"3"3"-46"0,0 2-26 0,0 0 24 16,3 5-1-16,0 5 0 16,0 9-2-16,0 2 1 15,3 11-19-15,0 2-3 0,0 3-1 16,-3 0-7-16,2-2-1 15,1-4-7-15,0-4 0 16,0-1-30-16,-3-10-13 16,0 0-45-16,0-3-81 15</inkml:trace>
  <inkml:trace contextRef="#ctx0" brushRef="#br0" timeOffset="52">14978 5889 172 0,'-3'-5'66'0,"3"5"-36"0,0 0-7 0,0 0 24 16,3 2-7-16,0 1 0 16,3-3-10-16,0 0-2 15,12 0-15-15,-3 0 12 0,17 0 7 16,22-3-7-16,8 1-5 15,-2-3-5-15,-1-1-2 16,1 1-1-16,-4 0 0 16,1-1-2-16,-3 4 1 15,-7-1-6-15,-2-2-1 16,-6 2-2-16,-1-2-2 16,-5 2 1-16,0-2-1 0,-6 2-11 15,-4 1-3-15,-5-4-35 16,-9 1-13-16,-6 8-102 15</inkml:trace>
  <inkml:trace contextRef="#ctx0" brushRef="#br0" timeOffset="53">268 4479 124 0,'0'-11'46'0,"0"9"-24"0,0-6-8 0,0 5 15 0,3-5 6 16,0 3 3-16,3-3-12 15,-6 3-5-15,3-3-12 16,3 5-2-16,-6-2 0 0,0 5 3 15,0 0 4-15,3 13-4 16,0 6 2-16,-3 10 2 16,0-3 3-16,0-2 0 15,0 16 1-15,0-6-5 16,-3 11-3-16,0-8-1 16,3 5-1-16,0-2-4 0,0-3-3 15,0-8 0-15,0-2 1 16,0-4 1-16,0-4 3 15,0-3-1-15,0-6 0 16,0 1 1-16,3-6 3 16,-3 1-4-16,0-9-3 15,3-5-1-15,-1 0 1 16,-2 0-1-16,3-5-1 16,0 2 1-16,3-7-1 15,-6 2 0-15,9-8 0 16,-3 6-3-16,3-4 2 15,-3 4-1-15,3 2-2 0,3 0 0 16,-3 6 0 0,3-4 3-16,3 9 0 15,0 10 1-15,-1 9 2 0,1 4-3 16,-6 3-2 0,3 8 8-16,-3 0 4 0,-6-2-2 15,6-9-2-15,-9-2-2 16,3 3-3-16,3-3-4 15,-6-3-2-15,3-2-26 16,-3-4-9-16,0 1-19 16,3-8-5-16,3-5-44 15,3-8-34 1,-3-16 65-16</inkml:trace>
  <inkml:trace contextRef="#ctx0" brushRef="#br0" timeOffset="54">616 4749 220 0,'-3'2'85'0,"-6"1"-46"0,18 0-35 0,-9-3 19 16</inkml:trace>
  <inkml:trace contextRef="#ctx0" brushRef="#br0" timeOffset="55">622 4770 429 0,'6'8'45'0,"3"0"-22"0,3 2-14 0,3-2-5 16,-1-2-3-16,1-1 2 15,0-2-2-15,-3-3-1 16,3 0-2-16,-6 0-1 15,-6 0-3-15,3-6 1 16,-3-2 5-16,-3 0 2 16,0 3 0-16,-6-5 1 0,3 2-4 15,-6 0 0-15,-6-6 1 16,0 12 2-16,3-1 1 16,0 3 1-1,-2 0-2-15,-1 8 1 0,3 3-2 16,3 5 2-16,-6 13 2 15,9 2 2-15,6-4-3 16,6-1-3-16,9-2 0 16,-6-11 1-16,0 1 1 15,9-4 1-15,5 3-27 16,-2-7-11-16,3-6-32 16,3-6-11-16,-3-2-38 15</inkml:trace>
  <inkml:trace contextRef="#ctx0" brushRef="#br0" timeOffset="56">854 4733 204 0,'-3'3'77'0,"3"2"-42"0,0 5-19 16,0 1 22-16,3 0-5 0,0 2 1 15,0 5-11-15,3 6-3 16,-6 0-12-16,3-6-1 0,0 1 0 15,0-6-1-15,0 0 1 0,-3-2-4 16,0-3-2 0,0-3 8-16,0-5 6 15,0 0-1-15,0-5 0 16,0-8-4-16,0-3 1 16,0 0-2-16,3 0 2 0,3-2-6 15,-3-1-3-15,6 1-4 16,0-1 1-16,3 6-1 15,-1 0 0-15,4 5-9 16,-3 0-5-16,0 5-23 16,0 3-8-16,0 0-28 15,6 3-10-15,-6 2-30 16</inkml:trace>
  <inkml:trace contextRef="#ctx0" brushRef="#br0" timeOffset="57">1146 4823 208 0,'-3'8'79'0,"6"5"-42"0,-3-5-43 16,6 0 82-16,-3 0-26 15,6 0-17-15,0-3-12 16,0-2-14-16,2-6-3 0,1-5 2 16,6 0-1-16,0-2 2 15,-3-1-6-15,-6 3-3 16,0 3 1-16,-3-3 0 15,0-5-4-15,-6-1-1 16,-6 4 5-16,-3-1 2 16,-3 3-2-16,-3 3-1 15,0 0 1-15,-3 10 0 16,0 0 1-16,-2 6 0 16,-1 2 0-16,3 6 2 15,6 2 1-15,3 3 3 0,6-1 1 16,6 1 1-16,6-5-4 15,9-1-1-15,-3-2 1 16,0-8 0-16,-1 0-16 16,10-5-4-16,12-6-63 15,0-2-25-15,-6-1-18 16</inkml:trace>
  <inkml:trace contextRef="#ctx0" brushRef="#br0" timeOffset="58">2066 4508 148 0,'11'-5'57'0,"-5"2"-30"0,3-10-7 16,-3 8 21 0,-3-1 0-16,0 1 2 0,0-8-8 15,-3-3-2-15,-3 0-18 16,-3 0 0-16,-3 3-1 0,-3 0-3 15,-5 2 1-15,-4 6-5 16,-3 2 1-16,0 8-7 16,3 14-3-16,0 5 1 15,7-3 0-15,2-3-4 16,3 17-1-16,0 15 3 16,3 0 1-16,6-2 2 0,0-16 0 15,0-6 2-15,0 9 1 16,3-6-12-16,-3 0-4 15,0-5-18-15,0-3-6 16,0-5-18-16,0-3-5 16,0-3-41-1</inkml:trace>
  <inkml:trace contextRef="#ctx0" brushRef="#br0" timeOffset="59">1780 4688 228 0,'-6'-5'85'0,"6"5"-46"0,0 0-24 0,0 0 26 16,3 0-13-16,6-3-1 15,3 0-14-15,-3 3-5 16,11-2-5-16,1-1-3 0,6-2 3 0,0-1-18 16,3 4-6-16,-4-1-50 15,1 1-19-15,6 4-15 16</inkml:trace>
  <inkml:trace contextRef="#ctx0" brushRef="#br0" timeOffset="60">2113 4677 192 0,'-6'0'74'0,"6"0"-40"0,0 14-33 0,3-6 14 16,0 2 1-16,0-2 2 16,0 8 2-16,3 13 0 15,0 0-11-15,0-5-3 0,-3 0 0 16,0-6 3-16,0-2 5 16,0-3 1-16,-3-5 0 15,0 0 4-15,0-5 0 16,-3-3-8-16,3-5-2 15,0 2-1-15,-3-8 2 16,0-7-5-16,3 5-1 16,0 2-2-16,3-5 1 15,6-8-4-15,0 3 0 16,3 5-1-16,0 0 0 0,0 6 0 16,-1 2-2-16,1 3 0 15,-3 5 3-15,0 0-9 16,3 0-3-16,3 0-18 15,-3 2-7-15,0 1-22 16,0 0-8-16,0-3-29 16,0 0-20-1,-7 0 55-15</inkml:trace>
  <inkml:trace contextRef="#ctx0" brushRef="#br0" timeOffset="61">2366 4773 220 0,'-3'8'82'0,"6"-3"-44"0,0 3-29 15,3-3 22-15,-3 0-10 0,3 1 0 16,3-4-3-16,-3 1-2 16,6 0-8-16,6-3-1 0,-3-3 0 15,-4 0-1-15,1-2-1 16,0-3-3-16,-3 3 1 16,-3-1 0-16,0-1 1 15,-6-7-2-15,0 4-2 16,0 2-2-16,-9 0 1 15,-9 0-1-15,0 5-2 16,1 6 3-16,-1 2 2 0,3 6-2 16,0 5 0-16,3-3 1 15,3 5 2-15,3-2 3 16,3 5 2 0,3 1-3-16,6-4-1 15,3-2-1-15,0-5 1 0,9-1-11 16,3-5-2-16,0-5-33 15,-1-5-14-15,-2-5-23 16,0-6-11-16,0 0 6 16</inkml:trace>
  <inkml:trace contextRef="#ctx0" brushRef="#br0" timeOffset="62">2563 4754 220 0,'-3'-3'85'0,"6"6"-46"0,-3-3-30 16,0 0 22-16,3 3-6 0,3 5 3 15,0-3-10-15,8-2 0 16,-2-1-11 0,3 1-2-16,0-3 1 0,0-3-1 0,0-2 2 15,0 0-2-15,-3-6 0 16,0 3-3-16,-4-2 1 16,-2 2 0-16,-3-3 3 15,-3 3-5-15,-3 0-3 16,-3 0 1-16,1 3 2 15,-7 2-5-15,0 1 1 16,-3 2 1-16,3 5 1 0,0 3 1 16,3 5 0-1,0 3 2-15,3 0 3 0,3 0-2 16,3 2 0 0,6 1-3-16,6 5-3 0,0-6 2 15,3-2 0-15,3-5-26 16,0-9-9-16,5-10-31 15,1 0-10-15,0-2-30 16</inkml:trace>
  <inkml:trace contextRef="#ctx0" brushRef="#br0" timeOffset="63">2947 4688 260 0,'-12'-8'96'0,"6"8"-52"0,-12 3-32 0,9-1 26 16,0 4-20-16,-3 4-5 15,0 3-10-15,0 6-5 16,0-1 1 0,3 9-2-16,7 2 1 0,2-3 2 15,2-2 0-15,4-3 0 0,6-5 2 16,6-5-8-16,-3-6-3 16,3-5 0-16,-3-8 3 15,0-8 3-15,-3 0 2 16,-3-2 1-16,-3-6 2 15,-4-5 1-15,1 0 3 16,-6-11-3-16,-2 3-2 16,-1-2 2-16,-6 4 2 15,3 3 7-15,0 6 4 16,3 5-6-16,0 5-3 0,3 8-11 16,0 5-5-16,6 14 7 15,3 13 3-15,3 7-3 16,0 9 2-16,0 2 4 15,3 1 5-15,-1 2-5 16,4 0-2-16,3-11-17 16,-3-5-5-16,9-8-234 31,-3-7 129-31</inkml:trace>
  <inkml:trace contextRef="#ctx0" brushRef="#br0" timeOffset="64">3411 4450 148 0,'-12'-3'55'0,"15"11"-30"0,-3-5-18 16,0 2 15-16,0 6 2 15,0 4 5-15,0 1-6 0,0-2-2 16,3 15-12-1,0-5 3-15,0 10 2 0,0 14-1 16,0-3 0-16,-3-6-1 0,3-12 0 16,0-6-4-1,0-3-3-15,-3 4 4 16,0-12 2-16,0 1 0 0,0-9 3 16,3-7-7-16,-3-3-2 15,0-5-5-15,3-3-1 16,0 0-1-16,3 0 0 15,3-2 0-15,0 7-2 16,2 3 0-16,1 8 0 16,0 0 0-16,3 8 0 0,3 8 5 15,0-3 1 1,-6 0 4-16,-6 1 1 16,0-4 3-16,-3 9 1 0,-6 2-3 15,-6-5 0-15,-6-3-7 16,0-5-1-16,0-3-13 15,-3-2-7-15,0-3-16 16,4-8-5-16,2-3-22 16,3-2-8-16,3-3-28 15</inkml:trace>
  <inkml:trace contextRef="#ctx0" brushRef="#br0" timeOffset="65">3587 4466 196 0,'3'-3'74'0,"0"6"-40"0,0 5-16 0,-1 0 25 15,1 2 0-15,-3-2 2 16,0 16-19-16,0-3-5 16,0 11-13-16,0 15-5 0,0-4 0 15,3-6-2-15,0-3-1 16,3 3-32-16,0-8-14 15,3-7-45 1,0-17-62-16,0 0 42 16</inkml:trace>
  <inkml:trace contextRef="#ctx0" brushRef="#br0" timeOffset="66">3786 4736 220 0,'-21'15'85'0,"18"-1"-46"0,3 4-30 16,0-10 19-16,0 3-1 16,3 2 3-16,0 5-12 15,6-4-5-15,6-1-8 16,0-5-2-16,-3-3 3 0,-3-2 1 16,3-6 3-16,2-5-5 15,1-2-1-15,-3-4-2 0,-6 4 1 16,0 2 0-1,-6-8 1-15,-6-8-5 16,0 8-1-16,3 0 1 16,-12 3 0-16,-5-3-6 15,5 8-3-15,3 0-10 0,0 6-2 16,-3-1-18-16,6 3-4 16,3 0-45-1,6 3-45-15,15-1 47 16</inkml:trace>
  <inkml:trace contextRef="#ctx0" brushRef="#br0" timeOffset="67">4072 4672 252 0,'-3'0'93'0,"0"0"-50"0,0 0-30 0,0 0 22 15,0 3-9-15,-6 2-3 16,-6 0-5-16,0 3-1 0,0 5-9 15,0 3-7-15,6 3-2 0,1 2-1 16,5 0-2-16,3 6 3 16,3-4 0-16,11-1 1 15,1-7 0-15,3-4-7 16,0-3 0-16,3-5-13 16,0-9-4-16,0-7-18 15,-4 0-6-15,-2-3-28 16,0-2-51-1,0-4 31-15</inkml:trace>
  <inkml:trace contextRef="#ctx0" brushRef="#br0" timeOffset="68">4140 4355 216 0,'0'0'82'0,"0"2"-44"0,3 6-31 0,0 5 18 16,3 11-2-16,0 8 3 16,-3 8-5-16,0 2-1 15,0 0-11-15,0 3-5 0,0 0-1 16,0-5-2-16,0 8 2 0,-3-6-15 16,0-8-5-16,0-5-37 15,0-2-18-15,0-9-35 16</inkml:trace>
  <inkml:trace contextRef="#ctx0" brushRef="#br0" timeOffset="69">4366 4677 184 0,'0'-8'68'0,"0"8"-36"0,-3 0-20 15,0 0 21-15,-2 0-13 0,-4 0-1 16,-9 3 0 0,-6 2 2-16,0 3-11 15,0 0 3-15,3 0 1 0,4 0-1 0,2 0 0 16,6 0-1-16,6 3 0 16,6-1-2-16,3 1 1 15,9 2-6-15,5-2-3 16,4-1-1-16,0 3 1 15,0-2-19-15,-3 0-6 16,0-4-76 0,-4-4-75-16,-2-3 51 15</inkml:trace>
  <inkml:trace contextRef="#ctx0" brushRef="#br0" timeOffset="70">4834 4310 152 0,'-6'-14'57'0,"6"12"-30"0,0 2-7 15,0 0 21-15,0 0-16 16,0 10-3-16,3 6-5 16,0 19-2-16,0-4-7 15,-3-4-1-15,3 18 3 0,-3-8 5 16,0 8 3-16,0-6-3 15,3-2 1-15,-3 11-9 16,0-21-2-16,0-4-3 0,0-4 1 16,0-3 7-16,3-3 3 15,-3-2-4 1,0-9-3-16,0-2-6 16,0-8 0-16,0-2 0 15,3-9 0-15,0 3-3 0,9-7 2 16,-4 4 1-16,7 0 0 15,-3 4-5-15,9 4 1 16,-3 0 0-16,6 17 2 16,-6-4 3-16,-1 12 2 15,-2-4 1-15,-3 9 2 16,0 7-3-16,-6-10-2 0,0 0-5 16,-3-3 0-16,0 3-29 15,0-8-13 1,3 3-27-16,0-6-10 15,0-3-15 1</inkml:trace>
  <inkml:trace contextRef="#ctx0" brushRef="#br0" timeOffset="71">5233 4582 224 0,'-21'8'85'0,"0"5"-46"0,-12 8-24 15,30-15 26-15,-6 2-15 16,0 0-5-16,0 7-12 16,1-1-4-16,2 4-3 15,3-2-4-15,3 0 1 0,0-3 1 16,11-2 2-16,-2 2-8 16,12-10-1-16,-3-1-1 0,3-12 0 15,-3 4 2-15,-3-4 2 16,0-1 4-16,-4-5 2 15,-2 3 6-15,-3-5 3 16,0 2 7-16,-3 3 3 16,0 2-6-16,-3 3-2 15,0 3-9-15,3 13-3 16,-3-3-3-16,3 11-2 16,0-3 0-16,0 6 3 15,3 4-9-15,0-7-3 16,-3-3-33-16,3 1-15 15,0-1-50-15,6-8-30 16,-3-2 65 0</inkml:trace>
  <inkml:trace contextRef="#ctx0" brushRef="#br0" timeOffset="72">5417 4635 208 0,'-6'21'77'0,"6"-8"-42"0,0 11-23 16,-3-8 19-16,6 0-3 0,0-3 1 16,0 19-14-16,0-8-4 15,0 5-7 1,0-5-1-16,0-1 1 0,0-1 0 16,0-4 0-16,0-2-5 0,0-3-1 15,0-2 3 1,-3-6 3-16,0 0-6 0,0-7 0 15,0-1 0-15,-3-10 3 16,0 2 2-16,0-7 1 16,0-11 4-16,3 5 3 15,0 5-4-15,0-7 1 16,0 5-1-16,3-11 1 16,0 0 2-16,3-2 4 15,6-11-6-15,0 5-2 16,0 11 3-16,0 5 2 0,2 8-9 15,-2 11-2 1,0 8 1-16,-3 13 1 0,-3 5 0 16,-3 0 1-1,-6 3 2-15,0-8 4 0,0-3-4 16,-3 3-1 0,-3 5-11-16,0-5-3 0,0-3-19 15,4-5-9-15,-1-5-27 16,0-3-11-16,3-6-45 15,6-2-25 1,3 0 75-16</inkml:trace>
  <inkml:trace contextRef="#ctx0" brushRef="#br0" timeOffset="73">5658 4587 216 0,'3'6'82'0,"0"7"-44"0,3 8-20 0,-3-10 25 15,3 5-7-15,0 7-1 16,-3 4-13-16,0 5-4 16,0 5-10-16,0-3-3 0,0-13 1 15,0-2-3-15,0-1-2 16,0 6 2-16,-3-5 0 16,0-9 3-16,0-2 1 0,-3-8 1 15,0-5 2 1,0-11-3-16,-3-5-2 15,0-6 0-15,0-4 1 16,0-4-3-16,3-2 0 0,3 0-3 16,3 3-1-16,6 2-1 15,0 5-2-15,3 6 0 16,0 5 0 0,6 6 0-16,-6 7 3 0,5 8 4 15,-2 11 6-15,-3 0 4 16,-9 3 2-16,-3 2-4 15,-6 0-1-15,0-2-4 16,3-6-1-16,0-3-14 16,-3 1-4-16,-3 0-18 15,1-4-6-15,-1-1-20 16,3-6-9-16,3-3-8 0,3-5-3 16,0-2-21-1</inkml:trace>
  <inkml:trace contextRef="#ctx0" brushRef="#br0" timeOffset="74">5831 4619 268 0,'24'3'101'0,"-18"10"-54"0,3-5-31 0,-3-3 27 15,0-2-12-15,2 2-1 16,4-2-8-16,3-1-2 16,0-2-11-16,0 0-1 0,0 0 2 15,0-2-6-15,-3-6 0 16,0 0 0-16,-3-3 2 15,2 1-5-15,-8-1-3 16,-3-2-2-16,-3 2 3 16,-3 3-9-16,-5 1-1 15,-4 4 4-15,0 3 1 16,0 3 1-16,0 7 4 0,0 6-2 16,3 0-1-16,3 0 5 15,0 2 3-15,3 1-1 16,3-1 0-16,6 1-1 15,3-3-2-15,3 0 1 16,3-3 1-16,3-5-12 16,0 0-6-16,0-8-24 15,0-3-10-15,3-5-36 16,-4 0-13-16,10-5-4 16</inkml:trace>
  <inkml:trace contextRef="#ctx0" brushRef="#br0" timeOffset="75">6105 4561 208 0,'-6'-3'79'0,"9"9"-42"0,0-1-23 0,-3 0 20 16,-3 3 3-16,0 0 4 15,3 5-7-15,-3 6-3 16,6-1-17-16,0 1-2 0,0-3-1 16,-3-3-2-16,3 0 2 15,0-2-4-15,-3-3 1 16,0-3-5-16,0-2-2 15,0-3 2-15,0-6 2 16,0-2-2-16,0-5 0 16,0-3-1-16,3-5 1 0,3-3-2 15,3 0-1-15,2 3-2 16,1 3 1-16,3 5 1 16,0 2 2-16,0 6-1 15,6 7 2-15,3 6 4 16,-6 11 6-16,-4 2-3 15,-2 0 2-15,-3 0-7 16,-3 0-1-16,0 1-4 16,-3-4-1-16,0-2-26 15,0-3-9-15,0-2-31 16,0-3-12-16,0-6-29 16,3-4-49-1,3-6 47-15</inkml:trace>
  <inkml:trace contextRef="#ctx0" brushRef="#br0" timeOffset="76">6417 4572 288 0,'0'0'107'0,"6"5"-58"0,0 11-42 0,0-11 26 16,0 0-1-16,3-2 3 16,0 0-8-16,6-1-4 15,-3 1-13-15,6-3-6 0,-1-5-1 16,-2-1 0-16,0 1 1 15,-3-3-2-15,-3-3-2 16,-3 1-2-16,0-1 1 16,-6-2-6-16,-3 2 0 15,-6 1-4-15,-6 5 2 16,-3 2 5-16,-3 3 2 0,-2 5-1 16,2 6 0-16,0 7 4 15,3 4 3-15,3-1 1 16,6 0 2-16,3 0-4 15,6-2-2-15,3-1 0 16,6-2-1-16,6-3-16 16,6-2-4-16,6-6-14 15,3-2-7-15,5-3-4 16,-2-6 0-16,3-2 3 0,-1 1 3 16,-2-9 20-16,-6-3 8 15,-6 3 21 1,-6 0 10-16,-3 0 24 0,-6 3 9 15,-3 5-10-15,-9 3-5 16,-6 5-16-16,-3 8-6 16,0 5-7-16,0 3-4 15,3 3 0-15,6-1-1 16,0 3-5-16,6 0 1 16,3-2 0-16,3-3 2 15,6-3-3-15,3-2-2 16,0-6-7-16,0-8-4 15,3-7 1-15,-4-1 2 16,1-5 5-16,-3-5 3 0,-3-11-3 16,-3 1 0-1,-6-4 0-15,0-15 4 0,-3 2 3 16,0 3 4-16,0 8 11 16,0 8 5-1,0 5-9-15,0 8-4 0,0 9-3 16,3 7-1-16,0 15 4 15,3 12 3-15,0 5 2 16,3-1 3-16,3 4-7 16,3-1-1-16,0-2-4 15,3-3-3-15,0-3-16 16,0-2-7-16,-4-5-36 16,7-6-12-16,0-2-28 0,6-3-11 15,0-6 12 1</inkml:trace>
  <inkml:trace contextRef="#ctx0" brushRef="#br0" timeOffset="77">7289 4257 228 0,'-3'-11'88'0,"6"11"-48"0,-3 0-31 0,0 0 22 16,0 5-2-16,0 6 3 15,0 5-13-15,0 16-4 16,0 7-9-16,0 1 0 0,0 0 1 16,0 2-3-16,0-2-3 15,0-3-3-15,0-3 1 0,0-5-15 16,0-2-6 0,0-6-47-16,0-5-17 15,0-3-24-15</inkml:trace>
  <inkml:trace contextRef="#ctx0" brushRef="#br0" timeOffset="78">7102 4537 168 0,'-3'-3'63'0,"3"3"-34"0,3 0-23 0,-3 0 17 15,6 0-5-15,3-2-1 16,9-1-9 0,5-2-5-16,1 0-2 0,3-1-1 0,0 1 2 15,0 2-3 1,-1 1 0-16,1-1-17 0,0 3-5 16,-6 0-13-16,3 0-3 15,-6 3-8 1,-4-1-20-16,-2 1 18 15,0 0 31-15,-3 2 17 16,-3 0 32-16,0-2 15 16,0 2-6-16,-3-2-3 15,-3 2 1-15,0 0 0 0,0 1-3 16,-6 2-1-16,3 5-19 16,0 3 2-16,0 0 3 15,0-1 0-15,0 4 0 16,3-3-8-16,0 0-5 0,9 0 2 15,0-3 2-15,3-3 0 16,3-4 3-16,3-6-3 16,2-6 1-16,-2-1-7 15,3-4-1-15,-3-2 0 16,-3-8 2-16,-12-1 6 16,-3 1 4-16,-6 3 9 15,-6 2 7-15,3 3-15 16,-12 2-7-16,-3 3-20 15,-2 0-6-15,2 5-38 16,3 1-16-16,6 2-84 16</inkml:trace>
  <inkml:trace contextRef="#ctx0" brushRef="#br0" timeOffset="79">8019 4140 200 0,'-6'-8'77'0,"3"11"-42"0,3 2-32 0,0 3 15 0,0 8 2 16,3 13 2-16,0 13-9 16,0 19-5-16,0-10-5 15,-3-9-3-15,3 11 1 0,0-8 7 16,0 5 7-16,0-8-5 16,0-2-1-16,0-5 1 15,-1-9 1-15,1-2 6 16,-3-6 3-16,0-2-6 15,0-11-3-15,0 1-6 16,-3-14-4-16,1 3-3 0,2-9 1 16,0 4-1-1,5-9 0-15,-2 3 0 0,12-2-2 16,0 2 0 0,12 5 0-16,-6 3 0 0,6 11 0 15,-7 0 3-15,1 7 0 16,-3-2 5-16,-6 8 2 15,0 0 6-15,-12 3 5 16,0-4-5-16,-9 1 1 16,-9 3-8-16,3-6-1 15,3-5-9-15,-8-3-2 16,2 1-16-16,-3-6-5 16,3 0-26-16,3-6-10 15,0 4-59 1,9-9-28-16,3-8 79 0</inkml:trace>
  <inkml:trace contextRef="#ctx0" brushRef="#br0" timeOffset="80">8197 4648 188 0,'12'0'71'0,"0"3"-38"16,3 2-17-16,-12-2 24 0,6-1-8 16,0 1 1-16,6 0-12 15,-3-3-5-15,8 0-9 16,-2 0-3-16,0-6 0 0,-3 1-2 15,0-5-2-15,-3 2 3 16,-3-3 0-16,-3 3-1 16,-6-2-2-16,-9-6 1 15,-6 2 1-15,0 9 1 0,3 5 1 16,0 0-2-16,-3 11-2 16,0-1 1-16,4 6 1 15,-1-3 3 1,9 11 2-16,0-3-1 0,9 3 1 15,0-5-6-15,14-1-3 16,13 1-32-16,-9-6-13 16,-6-5-84-1</inkml:trace>
  <inkml:trace contextRef="#ctx0" brushRef="#br0" timeOffset="81">9010 4503 164 0,'-21'-8'63'0,"15"10"-34"0,-9 1-19 0,9 0 20 16,-3 5-12-16,-6 5 0 15,4 3-4-15,2-3-1 16,-9 11-7-16,-6 15 0 0,6-12 1 16,6-3-1-16,9 2 1 15,0-5 0-15,9 1 1 16,0-7 0-16,3-1 0 15,9-6-9-15,-3-8-1 16,0-6-11-16,0-10-2 16,-4 1 1-16,-2-1 1 0,-3 2 5 15,0-7 3-15,0-8 16 16,-6 5 7 0,3 3 11-16,-3 5 5 0,0 6-14 15,0 4-4-15,0 6-8 16,3 11-3-16,-3-3 0 15,3 10-1-15,0-2-5 16,3 8 1-16,0-5-2 16,6 2 0-16,-3-3-29 15,3-2-12-15,-3-3-31 16,6-5-13-16,8-2-7 16</inkml:trace>
  <inkml:trace contextRef="#ctx0" brushRef="#br0" timeOffset="82">9203 4566 176 0,'-12'-5'66'0,"12"5"-36"0,-17 0-15 0,11 3 20 16,-3-1-8-16,3 1-3 16,-6 10-17-16,3 0-6 15,0 6-1-15,-3 7-3 0,6-7 1 16,3-3-5-16,6 0-3 15,6 5-3-15,0-11 0 16,0-2 5-16,3-5 2 16,6-6 4-16,-6-2 3 0,-3 0 2 15,2-11 1-15,-2 3 4 16,-3-9 3-16,0-15-2 16,-3-8 0-1,-3-2 10-15,-3 2 5 0,0 0-1 16,-3 5 0-16,0 6-1 15,3 7-2-15,0 9-10 16,0 7-6-16,3 11-6 16,0 13 1-16,3 24-1 15,0-7-2-15,0-7 5 0,3 17 1 16,0-6 0 0,3 6-2-16,0-5-4 0,3-1-2 15,6 8-37-15,0-10-16 16,-3-8-65-1</inkml:trace>
  <inkml:trace contextRef="#ctx0" brushRef="#br0" timeOffset="83">9415 4585 208 0,'0'8'79'0,"0"-8"-42"0,6 39-21 0,3-20 22 16,0 7-3-16,-4 1 4 0,1 2-15 16,0 11-4-16,-9-11-12 15,-3 0-3-15,0-5 1 16,-2-1-10-16,-7-7-2 16,-3-2-19-16,-3-7-9 0,-9-1-15 15,0-6-5-15,1-13-53 16,-1-6-22-1,3-2 64-15</inkml:trace>
  <inkml:trace contextRef="#ctx0" brushRef="#br0" timeOffset="84">9355 4407 248 0,'3'-5'93'0,"0"-8"-50"0,0 8-50 16,0 10 0-1,0 0-12-15,0 6-61 0,3 5-25 16,0 2 32 0,3 1 16-16</inkml:trace>
  <inkml:trace contextRef="#ctx0" brushRef="#br0" timeOffset="85">9620 4577 200 0,'-9'-3'74'0,"3"1"-40"0,-3-1-16 0,3 3 23 16,0 0-12-16,-3 3-5 0,0 4-13 16,-2 4-5-1,2 5-4-15,-6 0-4 0,3 5-1 16,3 3 2-16,9 0 0 0,3-1-4 16,3-4 1-1,3-3-7-15,3 0-1 0,3-8 0 16,-1-6 0-16,1-4 7 15,0-6 2-15,-3-6 0 16,0 1 2-16,-3 0 1 16,-3-8 0-16,-3-3 6 15,0 3 6-15,-3 5 5 16,0 0 4-16,0 5 0 16,0 4-1-16,3 14-10 15,0 4-2 1,0 2 2-16,6 3-6 15,-3 0-2-15,0 3-1 0,3-4-1 16,0-1-20-16,5-1-9 16,-2-3-34-16,0-4-14 15,0-4-29 1</inkml:trace>
  <inkml:trace contextRef="#ctx0" brushRef="#br0" timeOffset="86">9849 4550 204 0,'-6'-13'77'0,"0"10"-42"0,0 3-19 0,3 0 24 15,0 3-8-15,0 0 1 16,-5 5-16-16,-7 8-5 16,0 5-8-16,9 0 4 0,-3 3 4 0,9 0-6 15,3-1-1 1,3 1-3-16,3-5-2 0,0-3-6 15,6-3-4-15,-1-5-16 16,1 0-7-16,3-8-22 16,6-3-10-16,-3-8-36 15</inkml:trace>
  <inkml:trace contextRef="#ctx0" brushRef="#br0" timeOffset="87">9977 4582 280 0,'-3'0'107'0,"3"16"-58"0,3-8-35 0,0-5 26 16,3 4-13 0,3 1-3-16,0-2-10 0,3-1-1 15,3-2-8-15,0-1-1 0,0-4 2 16,-3-4-3-16,-1-2 0 16,-2 0-1-16,0 1 1 15,-3-1-2-15,-3 0-1 16,-3-3-4-16,-6 3-2 15,-3 0-4-15,-6 3-1 16,1 2 3-16,-4 3 3 16,-6 6 0-16,3 4 4 15,-3 6 0-15,3 0 1 16,4 2 0-16,5 1 0 16,3 2-3-16,9 0 2 15,3-2 3-15,6-3 1 0,3 0-8 16,-1-6-4-16,4-2-24 15,0-5-9-15,3-3-24 16,0-6-11-16,-3-2-30 16</inkml:trace>
  <inkml:trace contextRef="#ctx0" brushRef="#br0" timeOffset="88">10132 4616 220 0,'3'-2'85'0,"0"4"-46"0,-3 1-26 16,0 5 24-16,6 0-4 15,-6 3 3-15,6-1-11 16,0 1-3-16,-6-1-13 0,0 1-3 0,0-3 0 16,0 0 3-1,0-3 5-15,0-2-4 0,0-3 0 16,3-3-2-16,0-5 2 16,0 0-5-16,6-8-3 15,3-5-4-15,0 0 1 16,2 2 1-16,1 4 0 15,3 1 2-15,3 6 1 16,3 3 3-16,-3 8 1 16,-1 13 5-16,-2 0 5 15,-3-1-5-15,-3 1-2 16,-3 3-5-16,0-3-4 0,-3-3-7 16,0-2-1-16,-3-1-26 15,0-2-10-15,0-5-16 16,-3-3-3-16,3-6-22 15,0-2-9-15,3-15-10 16</inkml:trace>
  <inkml:trace contextRef="#ctx0" brushRef="#br0" timeOffset="89">10489 4257 308 0,'6'-8'115'0,"-3"10"-62"0,0 1-62 16,3 10 66-16,0 11-24 15,0 21-13-15,-3-3-9 16,0 3-8-16,0 6-3 0,0-6 3 16,0-3-9-16,-3-2-1 15,0-6-27-15,0-5-13 16,0-5-52 0,0-6-25-16,-3-4 15 15</inkml:trace>
  <inkml:trace contextRef="#ctx0" brushRef="#br0" timeOffset="90">10308 4489 304 0,'0'-7'115'0,"6"7"-62"0,8-6-46 0,4 6 26 16,6-2-10-16,9-1-1 0,12 0-15 15,5 1-4-15,1 2-2 16,-4 0-15-16,-2-3-3 0,-3 3-81 16,-4 0-38-16,-8-3 17 15</inkml:trace>
  <inkml:trace contextRef="#ctx0" brushRef="#br0" timeOffset="91">562 5124 148 0,'0'-7'57'0,"3"7"-30"0,0 0-3 0,-3 0 22 15,6 5-10-15,3 5-3 16,0 9-4-16,0 7-1 16,-3 14-15-16,0 10-6 0,-6-15 0 15,0-6-2-15,0 11 2 0,-6-6-6 16,3 6-3-1,0-9-26-15,0 1-11 16,0-5-57-16,0-4-48 16,-6 1 51-16</inkml:trace>
  <inkml:trace contextRef="#ctx0" brushRef="#br0" timeOffset="92">452 5439 228 0,'-9'-5'85'0,"9"5"-46"0,0-5-21 16,0 5 25-16,3 0-9 15,3 0-2-15,3-3-16 16,3-5-5-16,6 3-7 16,3 0-5-16,9-1 0 0,-4 1-8 0,4 2-2 15,0-2-34-15,0 2-13 16,-4 3-21-1,-8 0-50-15,0 6 28 16</inkml:trace>
  <inkml:trace contextRef="#ctx0" brushRef="#br0" timeOffset="93">777 5400 196 0,'-6'0'74'0,"0"8"-40"0,0-3-20 15,3 3 20 1,0 0-6-16,0 0 0 15,0 10-11-15,3 9-5 16,3-6-7-16,-3-3-4 0,6 4 0 16,3-4 5-16,3-2 6 0,6-3 0 15,2-8 3-15,10-5-4 16,-6-5-1-16,3-5 2 16,-15-1 3-16,0 3-2 15,-6-10 2-15,-6-6 1 16,-9-3 2-16,-3 1-4 15,-6 5 2-15,-3 2-20 16,3 6-7-16,0 2-52 16,3 6-24-16,3 5-63 15</inkml:trace>
  <inkml:trace contextRef="#ctx0" brushRef="#br0" timeOffset="94">1408 5307 100 0,'0'-3'38'0,"0"3"-20"0,0 19-4 16,0-14 17-16,3 1-6 0,0 1 0 15,0 1-8-15,3-2 0 16,-6 4-10-16,3 6-4 0,0-5 0 16,-3-3 2-16,3 5 2 15,0-3-3-15,0 4-1 16,-3-4 1-16,0 6 0 16,0-3 0-16,0-2 2 15,0 0-1-15,-3-1 2 16,3-2 0-16,-3 0 3 15,0 0-3-15,0 0-2 16,3 0 0-16,0 0-1 16,0-3-2-16,0 0-2 15,0 1 7-15,0-4 3 16,0 1-1-16,0 0 0 16,0-1-1-16,0-2 0 15,0 0 0-15,0-2 0 16,0 2-2-16,0-6 1 0,0 4-2 15,0-6 0-15,0 0-1 16,3-5 0-16,0-1-2 16,0-4 1-16,5-9-4 15,1 4 0-15,6-7 1 16,0 4 0-16,6 2 0 16,-6 11 0-16,-3 2-3 15,3 6 0-15,3 5-1 0,-1 8 3 16,-2 3 0-1,-3 2 3-15,-3-3 1 16,-3 12 1-16,0-4 0 0,0 6 0 16,-3-6 0-16,0 4 2 15,3-4-3-15,-6-2-2 16,0 0-7-16,0-3-1 16,0-2-21-16,0-6-9 15,3 0-19-15,3-7-5 16,-3-1-40-1</inkml:trace>
  <inkml:trace contextRef="#ctx0" brushRef="#br0" timeOffset="95">1786 5378 220 0,'-3'3'85'0,"0"-3"-46"0,0 13-30 0,3-5 19 16,0 3-5-16,0-3 0 15,0 13-8-15,0-2-4 0,0 4-6 16,0-4-4-16,3 2 2 0,0-2 2 16,6-6 2-16,3-3 5 15,3-7 5-15,-4 0-7 16,7-9-1-16,-9 4-3 16,3-12-1-16,-3 4 1 15,0-6 3-15,-3 0-2 16,0-2 1-16,-6-9-3 15,-9 6 2-15,3-3-4 16,-3 8 0-16,0 6-3 0,-3 2-3 16,6 2-9-16,-6 4-5 15,6-1-22-15,3 3-63 16,3 0 2 0,9 0-13-1</inkml:trace>
  <inkml:trace contextRef="#ctx0" brushRef="#br0" timeOffset="96">2149 5286 192 0,'-3'10'71'0,"0"-7"-38"0,-6 0-19 0,9-1 22 0,-6 6-5 16,-9 6-1-16,0 1-12 15,-3 4-4-15,4-3-8 16,2-3 0-16,3 11 1 15,0-6-3-15,9 4-3 0,0-4-3 16,3 1 1-16,0-4 3 16,6-1 3-16,0-4-2 15,3-4 0-15,-4-4 1 16,4-10 2-16,0 0-1 16,-3-8 0-16,0 3-1 15,-3-11 0-15,6-18-5 16,-9 0-1-16,-3-3 1 15,0 2 0-15,-3 4 1 16,3-4 2-16,0 9-1 16,-3 8-1-16,3 4 1 15,0 9-1-15,0 8-3 16,0 5 0-16,0 16 2 0,0 10 0 16,3 14 3-16,0 10 1 15,3-5 3-15,-3-10 1 16,0-6-3-16,3 5-1 15,0-5-3-15,3 0-3 16,0-5-31-16,0-3-13 16,-1-5-44-1,4-5-60-15,-3-1 41 16</inkml:trace>
  <inkml:trace contextRef="#ctx0" brushRef="#br0" timeOffset="97">2330 5400 228 0,'-3'0'85'0,"6"2"-46"0,0 6-21 16,0-2 23-16,3-1-12 15,-3-3-5-15,6 4-9 16,0-4-2-16,6 4-8 16,0-4-3-16,3-2 1 0,6-5 0 15,-4-3 3-15,-5 0-1 16,-3 0 0-16,-3-2-3 15,-3-4 1-15,-6-4-9 16,-3 2-1-16,-9 0-3 16,-3 3 1-16,-2 5 3 0,-4 8 3 15,-3 11-3-15,0-1 2 16,3 6 2 0,6-3 1-16,3 0 7 0,4 11 4 15,-1-3 1-15,9 6 3 16,0-6-5-16,9 6-3 15,-4-6-3-15,16 0 0 16,-3-3-20-16,9-4-8 16,-6-4-62-16,9-7-26 15,-7-3 3 1</inkml:trace>
  <inkml:trace contextRef="#ctx0" brushRef="#br0" timeOffset="98">2988 5384 236 0,'-9'5'90'0,"9"-5"-48"0,-3 8-27 15,3-3 24-15,0-2-4 16,0-6 4-16,0 3-15 16,0-2-6-16,0-4-11 15,3-4-7-15,0-1-3 0,0 3-1 0,6-8 3 16,-3 3-2-16,3 0-1 16,-3 2 0-16,3 1 0 15,6-1 0-15,-3 9 0 16,0 7 0-16,-6 8 3 15,0-2 2-15,0 10 2 16,-3-3 5-16,0 11 3 16,-3-5-2-16,-3 0 0 15,0-3-5-15,0-2-1 16,0-3 3-16,0-3 3 16,0-3-4-16,3-2-3 15,0-2-1-15,0-9 1 16,0 0-8-16,6-7-3 15,0-1-2-15,5-10-1 0,7-16 2 16,3 3 4-16,0 2 1 16,0 5 3-16,-3 6-1 15,0 5 1-15,-4 6 2 16,-2 2 0-16,-3 5 2 16,0 8 3-16,-3 11 2 15,-3 8 1-15,0 0 2 16,0-3 1-16,0-2 1 15,3 4 0-15,-3-1-9 0,6-1-3 16,0-3-1-16,6 1 0 16,-3-3-13-1,3-3-3-15,-4-2-31 0,1-6-14 16,3 0-42 0,-6-2-52-16,0-9 50 15</inkml:trace>
  <inkml:trace contextRef="#ctx0" brushRef="#br0" timeOffset="99">3003 5632 260 0,'-9'3'99'0,"12"-3"-54"0,3 3-44 0,-3-3 21 16,6 2 3-16,-3 1 5 0,15-3-3 16,-3 0 1-16,17 0-16 15,-5 0-2-15,12-3 0 0,-6 3-6 16,2-2 0-16,-5-1-7 16,0 0-2-16,-6 1-27 15,-7-1-11-15,1 3-71 16,-6-2-64-1,-3-1 61-15</inkml:trace>
  <inkml:trace contextRef="#ctx0" brushRef="#br0" timeOffset="100">3985 5381 168 0,'0'-13'66'0,"0"8"-36"0,0-1-11 0,6 6 21 15,-9-2-7-15,0 2-2 16,0 0-11-16,-2 2-5 15,-4 6-8-15,0 5 2 0,-3 3 1 16,0 8-5-16,3 3-1 16,3-1-2-16,3 3 1 15,6-2-2-15,3-4-1 16,6-1 3-16,3-9 0 0,6-5 1 16,-1-8 2-16,1-5-1 15,-6-1 2 1,-3 1-4-16,0-11 0 0,-3-8 5 15,-3 3 5-15,-6 0-3 16,-3 0 0-16,-6 2-4 16,0 1-1-16,-3 4-6 15,0 4 1-15,3-1-27 16,0 6-11-16,6 0-45 0,18-1-79 31</inkml:trace>
  <inkml:trace contextRef="#ctx0" brushRef="#br0" timeOffset="101">4355 5180 180 0,'8'-18'68'0,"-11"10"-36"0,1-8-4 0,2 10 27 16,-3-2-6-16,-3 1 1 16,-3-1-13-16,-6 0-3 15,-6 5-19-15,3 3-9 0,3 3-2 16,0 7-8-16,3 14 1 15,3 21-1-15,4 8 2 16,5-3-1-16,5 6-1 16,1-3-11-16,6-6-5 15,0-2-3-15,-3-8-1 0,0-5-30 16,-3-8-13-16,0-11-42 31</inkml:trace>
  <inkml:trace contextRef="#ctx0" brushRef="#br0" timeOffset="102">4099 5378 208 0,'-3'-2'79'0,"9"-3"-42"0,8-1-23 16,-2 6 20-16,6-2-2 16,18-4 1-16,0 4-18 15,5-1-7-15,-2-2-5 16,0 2-9-16,-4 3-4 0,-5-10-87 15,0 2-66-15,-6 0 55 16</inkml:trace>
  <inkml:trace contextRef="#ctx0" brushRef="#br0" timeOffset="103">5081 5156 164 0,'-3'-13'63'0,"0"8"-34"0,-3-3-14 0,3 5 20 16,-3 0 3-16,-3 1 2 16,-3 2-16-16,-3 0-6 15,0 5-11-15,-2 8-5 0,2 9 1 0,3 7-4 16,3 18-2 0,3 1-1-16,3-11 3 15,0-5 2-15,3 5 2 0,0-6-1 16,0 4-2-16,0-6 3 15,0-3 0 1,0-2-26-16,-6-5-9 16,3-3-50-16,-3-8-55 15,0-3 41-15</inkml:trace>
  <inkml:trace contextRef="#ctx0" brushRef="#br0" timeOffset="104">4813 5431 224 0,'-3'-10'85'0,"0"12"-46"0,6-2-26 16,0 0 24-16,0 0-12 16,3-2-5-16,3-1-9 15,3 1-5-15,12-1-3 0,-1 0-5 0,4 1 1 16,6-1-12-16,-3 0-7 16,-4 1-62-1,1 2-68-15,0 0 38 16</inkml:trace>
  <inkml:trace contextRef="#ctx0" brushRef="#br0" timeOffset="105">5125 5421 212 0,'-3'16'79'0,"6"0"-42"0,0 13-30 0,-3-24 20 0,3 8-7 16,0-2 0-16,0 2-7 16,0 0 0-1,-3 0-8-15,0-2-3 0,0-3-1 0,0 0 7 16,0-3 5-16,0 1 0 16,0-6 2-16,0 0-6 15,0-3-1-15,0 0-4 16,0-7-1-16,0-1 1 15,6-5 0-15,0 3-7 0,6-3-2 16,3-5-1 0,-3 8 4-16,3-1-1 0,0 9 1 15,-3 3-3-15,-3 2-1 16,-1 0-2-16,1 2 0 16,-3 1-9-16,3 5-1 15,-3-3-13-15,0 0-3 16,0 1-4-16,0-4 1 15,0 1-4-15,0 0-2 16,0-1 10 0,0-4 1-16,3-4 14 15,-3 1 25-15,-3 0 13 16,0 2 15-16,0 0 8 16,0-2-3-16,-3-3-2 15,3 6-2-15,-3-1 0 0,6 0-19 16,-3 3-4-16,0 0-1 15,0 0 1-15,3 3 3 16,-4 0-5-16,7 10 1 16,-3-3-5-16,3-2-2 0,0 0-2 15,0-3 0-15,0 1 0 16,0-6 1-16,0 0 0 16,0-6 2-16,3-4-3 15,0-1-2-15,-3 1 0 16,-3-1 1-16,-6-2-1 0,-3 2-1 15,-3-2 1 1,0 5 1-16,-3 3-6 16,-3 2 1-16,-3 3-1 15,-3 6-1-15,0 1 4 0,6 1 0 16,3 0-2-16,-2 8 0 16,2 0 4-16,0 5 1 15,3-5 2-15,3 3 0 16,0-3-5-16,9-1 1 15,0-1 2-15,6-4 1 16,5 1-21-16,1-6-10 16,3-5-46-16,0-5-17 15</inkml:trace>
  <inkml:trace contextRef="#ctx0" brushRef="#br0" timeOffset="106">5569 5447 220 0,'0'3'85'0,"0"-3"-46"0,6 8-26 16,0-5 22-16,0 4-7 15,0-1 0-15,6-4-11 16,-3-2-3-16,3 0-8 0,-1 0-4 0,1-2 1 15,0-1 0 1,0-2 3-16,0-6-8 16,-3 3 0-16,-3 0-5 15,-3 0 0-15,-3 0-1 16,-6 1 0-16,-3 1-2 16,-3 4 1-16,-6 2 3 0,0 5 1 15,1 3 3-15,-1 2 3 16,3 12 2-16,6-9 3 15,0 0 3-15,3 3 5 16,3-3-4-16,3 3 0 16,6 3-6-16,6-4-1 15,6-1-6-15,-3-6-2 16,-3 0-29-16,5-6-13 16,-2 1-41-1,6-3-53-15,15-3 40 16</inkml:trace>
  <inkml:trace contextRef="#ctx0" brushRef="#br0" timeOffset="107">6042 5114 212 0,'0'8'79'0,"12"2"-42"0,-15 17-26 16,3-14 23-16,0 6-7 16,6 15-1-16,-6 0-6 0,0 1-2 15,0-9-10-15,0-5-3 0,3 9 1 16,0-7-3-1,0 4-2-15,0-6-27 0,0 0-10 16,6 3-44-16,-9-3-16 16,9-5 1-1</inkml:trace>
  <inkml:trace contextRef="#ctx0" brushRef="#br0" timeOffset="108">6173 5402 188 0,'0'8'71'0,"3"-5"-38"0,0 13-17 15,0-6 22 1,0 6-9-16,0 3-2 0,-3-1-15 16,3 1-5-16,0-1-5 15,0 1-10-15,-3-9-5 0,0-2-55 16,3 0-25-16,0 0 1 15</inkml:trace>
  <inkml:trace contextRef="#ctx0" brushRef="#br0" timeOffset="109">6200 5331 260 0,'-6'-3'96'0,"6"-15"-52"0,3 26-45 0,-3-16 20 16,3 5-18-16,0 0-2 16,0 1-31-16,3-1-12 15,0 3-61-15,0 0-27 16</inkml:trace>
  <inkml:trace contextRef="#ctx0" brushRef="#br0" timeOffset="110">6385 5386 296 0,'-6'-2'110'0,"3"7"-60"0,-6-8-36 16,6 3 28-16,-3 3-19 15,0 0-4-15,-6 2-12 16,3 0-5-16,0 1-1 15,3-1-4-15,9 3-2 16,3 0 2-16,6 2-2 16,3 4 0-16,3 4 3 15,0-2 3-15,-4-3 0 16,-2 0-1-16,-3-2 5 0,-6 0 4 16,-3-1 4-16,-6-2 2 15,-6-3-6-15,-3-2-3 16,1 0-6-16,-4-3-2 15,-3-3-19-15,3 0-7 16,3-5-16-16,0 1-7 16,6-4-31-16,3-2-12 15,9-1-8 1</inkml:trace>
  <inkml:trace contextRef="#ctx0" brushRef="#br0" timeOffset="111">6569 5117 220 0,'3'-8'82'0,"-3"8"-44"0,3 0-20 15,-3 0 23-15,0 0-6 16,3 5 2-16,0 8-12 16,0 8-3-16,0 11-13 15,-3 5-1-15,0 8-1 16,3-3-1-16,-3 1 1 0,3-1-4 15,-3-5-2-15,0-5 0 16,0-3-1-16,0-5-36 16,0-6-15-16,0-2-54 15</inkml:trace>
  <inkml:trace contextRef="#ctx0" brushRef="#br0" timeOffset="112">6370 5349 260 0,'-9'-2'99'0,"9"2"-54"0,0 5-31 0,3-5 28 16,3 0-8-16,9 0 1 15,5-3-12-15,16-2-3 16,3-3-12-16,5-5-5 0,-2 2 0 15,3-2-4-15,-7 3 0 16,-5 2-30-16,-6 0-12 16,-6 0-71-16,-3 2-68 15</inkml:trace>
  <inkml:trace contextRef="#ctx0" brushRef="#br0" timeOffset="113">6807 5550 328 0,'-3'-2'123'0,"3"2"-66"0,0 0-75 0,0 0-61 15,3-8-36-15,3 3 2 16,0-9 5-16</inkml:trace>
  <inkml:trace contextRef="#ctx0" brushRef="#br0" timeOffset="114">16752 2817 144 0,'0'-18'55'0,"3"18"-30"0,-3 0-7 0,0 0 20 16,0 0-10-16,0 8-1 15,6 5-3-15,0 3 0 16,0 0-13-16,-3 5 4 0,0 3 3 16,0 0-4-16,-3 2 0 15,0-8-4-15,0 1-1 16,0-6-3-16,0-2-1 16,0-1-3-16,0-2 1 15,0-2 2-15,0-6 2 16,-6-3-3-16,6-2-1 15,-3-6-1-15,6-5-2 16,0 0 1-16,0-2-1 0,3-1-3 16,0-4 2-16,0-1 1 15,2 5 0-15,4 3-3 16,0 6 0-16,3 7 2 16,-3 8 2-16,0 6-2 15,0 5-2-15,-3 5 2 16,-3 8 2-16,-3-2 4 15,0-1 2-15,-3 3-3 16,0-5-3-16,0-6 0 16,0-2-1-16,0-2-25 0,0-4-8 15,6-13-58 1,0-7-30 0,0-3-17-1,5-1 71-15</inkml:trace>
  <inkml:trace contextRef="#ctx0" brushRef="#br0" timeOffset="115">17014 2873 184 0,'-18'3'68'0,"15"-3"-36"0,0 5-15 0,-3 0 22 16,0 3-9-16,3 5-2 16,0 8-10-16,0 1-1 0,3-1-10 15,6 3-4-15,6 2-2 16,0-5-1-16,3 0 2 15,3-7 3-15,0-4 2 16,2-5-1-16,-5-10 1 0,0-3-4 16,-3-2 0-1,-3-4 1-15,-3-1 2 0,-6-4-3 16,-3-2 0-16,-6 0-1 16,0 0 1-16,-6 2-4 15,3-2 0-15,-3 8-12 16,4 5-7-16,2-3-20 15,6 3-10-15,3 3-53 16,6 0-36-16,3-6 61 16</inkml:trace>
  <inkml:trace contextRef="#ctx0" brushRef="#br0" timeOffset="116">17252 2883 160 0,'-15'6'63'0,"0"-4"-34"0,0 6-14 0,6-2 20 16,-3 2-15-16,4 7-6 15,-1 1-6-15,3 3-3 16,3-1-3-16,3 4-6 0,9-4 0 16,0-5-3-16,11-2 0 15,-2-11 4 1,0-3 1-16,-3-2 4 15,0-6-3-15,-3-2 0 0,-6-5 5 16,0-4 5 0,-6 1-3-16,0-13 2 15,-3 2-5-15,-3 0-2 0,0 1 2 16,0 2 0-16,-6-6 1 16,3 9 2-16,0 4-1 15,9 7 2 1,0 4-2-16,3 22 4 15,3 4-1 1,0 12 1-16,0 5-3 16,3-1 1-16,0 4-4 15,0-3 0-15,0-1-1 0,0-2-2 16,2-5-32-16,-2-3-16 16,0-5-27-1,0-5-46-15,0-6 30 16</inkml:trace>
  <inkml:trace contextRef="#ctx0" brushRef="#br0" timeOffset="117">17445 2913 184 0,'0'0'68'0,"3"2"-36"0,0 1-37 15,6 0 76-15,0-3-24 16,0 0-19-16,3-3-11 15,0 0-13-15,-3-2-1 0,3 0 1 0,-6-1-2 16,0 1-2-16,-3 0 1 16,-6-6 1-16,0-2-1 15,-6 8 2 1,-12-6 2-16,3 8 2 0,0 9-1 16,0 2-1-16,1 2 1 15,-1 3 1-15,3 6 3 16,3 2 4-16,3 3-4 15,6-3 2-15,6 3-3 16,3-3 2-16,3 3-8 0,9-8-4 16,3-3-7-1,-1-5-2-15,1 0-28 16,0-8-13-16,-3-3-33 16,0-5-12-16,-3-2-6 15</inkml:trace>
  <inkml:trace contextRef="#ctx0" brushRef="#br0" timeOffset="118">17776 2915 204 0,'-9'3'77'0,"6"0"-42"0,0-1-10 0,3-2 27 16,0 0-13-16,0 0-2 15,0-2-18-15,0-1-6 16,3-2-8-16,0-1-4 0,3-2 2 16,0-5-2-16,3-3-1 15,0 3-2-15,0 0 1 16,0 2-1-16,-3 1 0 16,-1 4 0-16,1 9-2 15,0 8 3-15,0 4 0 16,-3 4-2-16,0 5 2 15,-3 2 7-15,0 3 6 16,0-5 0-16,0 0 1 0,0-3-5 16,0-5 0-1,0-3-5-15,0-2 0 0,0-3 3 16,0-14 3 0,0-1-4-16,3-4-7 15,0-5-4-15,0-5-6 16,0 0 0-16,3 0-1 15,3-3 3-15,3-3 1 16,3 9 1-16,-3 2 2 16,0 3 2-16,-3 5-1 15,0 5 4-15,-1 3 4 16,1 5 3-16,0 6 4 0,-3 2 1 16,0 6 6-16,-3 2 1 15,0 5-5-15,3-5-3 16,0 3-5-16,3-5-2 15,0 2-1-15,0-2-2 16,6-12-4-16,0 7 0 16,-3-9-18-16,2-2-8 15,-2-3-26-15</inkml:trace>
  <inkml:trace contextRef="#ctx0" brushRef="#br0" timeOffset="119">17847 3204 252 0,'-12'5'93'0,"9"-2"-50"0,-3-1-17 16,6-2 29-16,0 0-20 15,0 0-7-15,6 3-6 16,3-3 0-16,6 0-12 15,-3 0 1-15,12 0 2 0,15-3-3 16,-1 1 0-16,1-1-4 16,-6 0-1-16,-3 1-3 15,-4-1-2-15,-2 0-2 16,-6 1 1-16,-6-1-32 0,0 0-13 16,-3 3-37-1,-9 0-14-15</inkml:trace>
  <inkml:trace contextRef="#ctx0" brushRef="#br0" timeOffset="120">19175 11011 132 0,'0'-5'49'0,"0"5"-26"0,0 3 2 0,0-3 20 16,0 2-9-1,0-2-1-15,3 6-5 16,0-1 1-16,0 16-17 16,0-5 1-16,-3 8 1 0,0-6-2 15,0 6 2-15,0-5-7 16,0 5-1-16,0-1-4 0,0-1-1 16,0-4-1-16,0-2-2 15,0-3 1-15,0-5-1 16,0-3-3-16,0-5 2 15,0 0-4-15,0-5 1 16,0 0-3-16,0-6 2 16,0 3 1-16,0-5 2 15,0 2 1-15,3-12 1 16,0-1-3-16,3 3 2 16,0 5-1-16,0 0 0 15,0 3 0-15,2 5 0 16,1 0 4-16,3 16 3 15,-3-3 2-15,0 8 3 0,0-2-1 16,-3 7 2 0,0-2-4-16,-3 3-2 0,0-1-2 15,0-2-3-15,0-3-10 16,0 1-6-16,0-4-32 16,0-2-14-16,0 0-36 15,3-13-39 1,0 2 48-16</inkml:trace>
  <inkml:trace contextRef="#ctx0" brushRef="#br0" timeOffset="121">19365 11091 252 0,'-3'0'96'0,"3"0"-52"0,0 24-38 0,0-19 20 15,3 0-12-15,0 1-1 16,3 1-7-16,-3-1-4 15,6 2-1-15,-3-3-1 0,3 0 2 16,-3-2 1-16,6 0 1 16,-3-3-2-16,3 0 1 15,0 0 0-15,-3-6 3 0,0 4-3 16,-7-9-2 0,1 3 0-16,-6-5 1 15,1 2-3-15,-4 1 0 0,0 2-1 16,-3 0 0-1,0 3 0-15,0 5-2 0,0 0 5 16,-3 10 1-16,3 1 4 16,0 2 3-16,0 0 0 15,3 3 0-15,3 0-5 16,3 0-3-16,0 2 0 16,6-4-1-16,0-1-5 15,3-3 1-15,0-2-25 16,9-5-10-16,-3 0-33 15,0-6-12-15,0 0-18 16</inkml:trace>
  <inkml:trace contextRef="#ctx0" brushRef="#br0" timeOffset="122">19544 11030 176 0,'-9'3'68'0,"9"-3"-36"0,-3 5-20 0,3-2 21 15,0 12-4-15,0-1 1 16,0 2-11-16,0-3-1 16,3 8-11-16,0-5-4 0,3 2 0 15,0-2-2-15,3 0-1 16,-3-5 3-16,3-3 0 16,0 0-4-16,3-6 1 15,-4 1-2-15,1-6 0 16,-3 1 2-16,0-4 0 15,0 4 0-15,0-1 2 0,-3 0-1 16,0 1-1-16,0 2-2 16,-3 5-1-16,0 0 2 15,3 3 2-15,0 0-2 16,3 0 0-16,-3-3 5 16,6 1 5-16,0-1 6 15,6-8 3-15,0 3 2 16,0-8 0-16,-4 0-5 15,1-2-1-15,-3-1-2 0,-6-5 0 16,0-2-6 0,-6-3-2-16,0 5-15 15,-6-3-6-15,0 3-18 0,0 3-5 16,4 3-50 0,-1 2-19-16,0 0 4 15</inkml:trace>
  <inkml:trace contextRef="#ctx0" brushRef="#br0" timeOffset="123">20053 11033 200 0,'0'10'77'0,"0"-10"-42"0,6 56-19 16,-3-48 24-16,0 8-8 15,0-3 1-15,0 5-14 16,-3-2-6-16,0 5-8 15,0-5-4-15,3 0 2 0,-3-3 0 16,0-2 3-16,0-3 3 0,0-5 5 16,0-3-6-16,0-6 0 15,0 4-4 1,3-9-1-16,0 0-1 16,3-12-2-16,0-1 1 0,3 3 1 15,-1 2 1-15,4 6 1 16,0 0 2-16,3 10 1 15,0 0 1-15,-3 11 2 16,0 0-3-16,-3 8-2 16,0-3-5-16,-3 3 0 15,0 0-11-15,0-3-3 16,0-2-22-16,-1-3-9 16,-2 0-16-16,3-6-7 0,0 1-12 15,3-6-38 1,0 1 32-1</inkml:trace>
  <inkml:trace contextRef="#ctx0" brushRef="#br0" timeOffset="124">20357 11083 212 0,'0'0'79'0,"0"0"-42"0,-6 3-17 16,6-1 27-16,-3 6-12 16,3 0 0-16,-3 3-16 15,0-1-6-15,0 9-8 16,0-3-2-16,3 2 3 0,0 1-3 15,9 2 0-15,-3-3-1 16,5-2 1-16,1-3 0 16,3-13 1-16,-3 0-2 15,3-5 1-15,0 0 0 16,-3-6 1-16,-3 1 0 0,-6-9 0 16,0 3-2-1,-6-10-2-15,0 5 1 0,-6 2 1 16,3 3-6-16,-9 3 1 15,3 2-17-15,-3 4-6 16,3 1-27-16,3 9-9 16,0 0-24-1,6-1-47-15,1 1 37 16</inkml:trace>
  <inkml:trace contextRef="#ctx0" brushRef="#br0" timeOffset="125">20568 11025 212 0,'-3'2'79'0,"3"-2"-42"0,-9 3-21 16,9-3 24-16,-6 3-10 15,3-1 0-15,-6 9-17 16,0-3-6-16,0 10-4 16,0-2-3-16,3 5 1 15,0-2-4-15,3 2 0 0,0-2 2 16,6 7 0-16,0-5-2 15,6-8 2-15,-3-2 1 16,6-8 2-16,-3-1 3 16,3-10 2-16,-3 3 1 15,0-8 2-15,-3 2-3 16,0-20 1-16,-3 7-3 16,-3-11 0-16,0 6-1 15,-3-10 2-15,-3 4 3 0,3 1 5 16,-6-9-2-16,3 12 1 15,0 7-10-15,3 8-1 16,0 13-4-16,3 11-2 16,6 11 5-16,0 2 3 15,-3-5 3-15,6 18 1 16,-3-5-4-16,3 6-1 16,0-6-6-16,6 0-2 0,-4-5-23 15,1-3-8 1,9 0-31-16,0-5-10 15,-6-5-25 1,0-9-33-16,-3-4 51 16</inkml:trace>
  <inkml:trace contextRef="#ctx0" brushRef="#br0" timeOffset="126">20746 11088 204 0,'0'3'77'0,"0"-1"-42"0,3 14-10 15,0-10 25-15,0 2-5 16,3-3-2-16,0 0-13 15,3-2-4-15,6-1-15 16,0 1-2-16,3-11-2 0,0 0 1 16,-3-2 2-16,-1-1-5 15,1 0-1-15,-3 1-2 0,-3-3 1 16,-3-1-4 0,-3 1 0-16,-6 0-4 0,0 5 1 15,0 3-3-15,-12 2 0 16,-8 3 4-16,5 3 1 15,3-1 4-15,-3 12 1 16,-9 9 7-16,12-1 6 16,3-4 5-16,3 6 2 15,0-3-8-15,9 3-4 16,0 0-4-16,9-6 0 16,0-2-6-16,12-5-3 15,-3-1-21-15,6-7-8 16,-3-3-33-16,2-5-11 0,10-11-78 31</inkml:trace>
  <inkml:trace contextRef="#ctx0" brushRef="#br0" timeOffset="127">21279 11017 144 0,'-15'2'55'0,"15"1"-30"0,-3 0-21 0,3-3 13 16,0 0 3-16,0 0 4 15,0 0 1-15,0 0 0 16,0 0-14-16,0 0 7 0,0 0 4 15,0 0-5-15,0 0 1 16,3-3-7-16,-3-2 1 16,0-1-7-16,6-1-3 15,0-1-1-15,0 0 1 16,-3-3-3-16,0 0 0 16,0 1 1-16,0-1 2 0,0 1-3 15,0 2 0-15,-3 3 1 16,0-1 2-16,0 4-3 15,6 2-2 1,-6 0-1-16,3 5 5 16,0 3 3-16,0 5 3 15,0 6 3-15,0-1 1 16,-3 9 1-16,3 7-2 16,-3-2-1-16,0-3-3 15,3-3 1-15,-3-2-4 16,0-5-2-16,0-1 0 15,0-10 1-15,0 0-3 0,0-3-2 16,0 3-9-16,-6-5-27 16,3-1 1-1,0-2-21-15,0 0-5 16,0 0-40 0</inkml:trace>
  <inkml:trace contextRef="#ctx0" brushRef="#br0" timeOffset="128">21217 11242 204 0,'-6'0'77'0,"3"2"-42"0,0-4-23 0,3 2 21 0,0 2-13 16,0-2-3-16,3 0-6 15,-3 0-2-15,6 0-5 16,6-2 6-16,6-1 5 0,-1 0-1 15,1 1 2-15,0 2-7 16,0 0-3-16,0 0-3 16,0 0 0-16,0 0-2 15,-4 0-1-15,1-3-17 0,-3 0-9 16,0-2-17 0,-3 0-6-16,-3 2-36 15,0-2-44 1,-3 0 43-16</inkml:trace>
  <inkml:trace contextRef="#ctx0" brushRef="#br0" timeOffset="129">21220 11379 156 0,'-3'0'60'0,"3"0"-32"0,3 0-9 0,-3 0 21 15,0 0-5 1,0 0 0-16,3 3-3 0,0 0 0 15,3-1-17 1,0 1 0-16,6-3 1 0,2 0 1 16,4-3 1-16,-3 3-5 15,12-2-3-15,-3-1-5 0,3 0-4 16,-7 1 0-16,4-1 1 16,-6 3-3-16,3 0 0 15,-6 0-15-15,-3 0-6 16,0 0-22-16,-6 0-10 15,5 0-73 1</inkml:trace>
  <inkml:trace contextRef="#ctx0" brushRef="#br0" timeOffset="130">9909 12591 84 0,'12'-5'33'0,"-9"5"-18"0,-3-3 4 15,0 3 16-15,0 0 5 16,0 0 3-16,0 0-8 16,3 8-2-16,3 3-18 0,-6 2 6 15,6 3 3-15,-3 0 1 16,0-1 0-16,-6 7-8 15,0-1-2-15,6-5-9 0,0 5-2 16,-1-5-2-16,-2-3 1 16,0-2 0-16,0-6 1 15,0 5-5-15,0-4 1 16,0-6 2-16,0 0 3 16,0 0-2-16,-2-3-2 15,-1-2-3-15,0-3 1 16,3-5 1-16,3 5 0 15,0-6-3-15,2 1 2 16,1 0 1-16,0 0 2 16,0-6-3-16,0 1 0 15,3 2 1-15,0 3 0 16,-3 2 0-16,3 3 0 16,0 8 0-16,0 0 0 0,0 8 4 15,0 0 5-15,0 3-1 16,0 2 1-16,-3 3-3 15,0 2-1-15,-4 1-1 16,1-1 0-16,0 1-5 16,0-3 1-16,0-3-9 15,0-3-4-15,-3-2-22 16,3-2-8-16,-3-6-8 16,3 0-4-16,0-6-18 15,3-2-44-15,0-2 28 16</inkml:trace>
  <inkml:trace contextRef="#ctx0" brushRef="#br0" timeOffset="131">10189 12673 164 0,'-12'-5'63'0,"27"-1"-34"0,-21 6-14 0,12 0 18 16,-9 0-7-16,9 0-3 15,0 6-5-15,-1-4-1 16,1 4-9-16,0-1 1 0,3 3 4 15,0-3-5-15,0 1 0 16,3-1-2-16,-3-3-1 16,0-2-3-16,0 0-2 15,0 0 3-15,0-2 0 0,-3-3-1 16,0-1-2 0,-3-2-4-16,-3-2 0 0,0 4-3 15,-3-4 0-15,0-1 1 16,-3 6 2-16,0 2-1 15,-3 3 4-15,0 3 0 16,-3 0 1-16,0-1-3 16,-3 9 2-16,3-3 5 15,-3 5 2-15,6 3 4 16,4 0 1-16,-1 2-1 16,3 3 1-16,9 1-6 15,-1-4-1-15,1-5-2 0,3 1-2 16,3-1 1-16,0-5-1 15,0-3-20-15,3-5-7 16,-3-3-37-16,0-2-16 16,0-3-20-1</inkml:trace>
  <inkml:trace contextRef="#ctx0" brushRef="#br0" timeOffset="132">10403 12676 236 0,'-3'0'90'0,"-6"5"-48"0,3 3-34 0,6-8 24 16,3 11-14-16,0 2 0 16,0-5-10-16,0 5-3 0,3-3-3 15,-3 1-2-15,3-6 3 0,3 9-2 16,-3-9-1-16,0 0 1 15,0-2-1-15,6-3-5 16,-7 0 1-16,1 0-5 16,0-3-1-16,0-2 2 15,0 0 5-15,-3 5 0 16,-3 0 1-16,3 5 0 16,0 3 0-16,3 0-3 15,0 0-1-15,3 0 7 16,-3-3 6-16,0-2 6 0,3-3 2 15,0 0 0 1,3-3 4-16,-3 0-5 0,3-5 2 16,-3 0-7-16,-1-5-1 15,1-5-2-15,-9-1 1 16,-3 6-6-16,0 0-1 16,0 7-9-16,-3-2-2 15,4 1-21-15,-4 1-9 16,-3 1-38-16,0 2-15 15,3 6-5 1</inkml:trace>
  <inkml:trace contextRef="#ctx0" brushRef="#br0" timeOffset="133">10888 12668 132 0,'-3'-6'49'0,"3"6"-26"0,0 0-5 0,0 0 18 15,3 6-1-15,-3-6 2 16,3 5-5-16,0-2-2 16,0 5-17-16,0-3 5 0,0 11 3 15,0-6-3-15,0 4 2 16,-3-4-9-16,0-2-2 0,0 5-3 16,0-5-1-16,0-2-3 15,0 2 1-15,0-3-2 16,0-5 2-16,0 5-2 15,-3-5-1-15,3 0 1 16,0-8 1-16,-3-5-1 16,3 0-1-16,0-1-2 15,3 4-1-15,-3 2 2 16,6-3 2-16,0 1 2 16,3-6 1-16,0 0 9 15,6 0 3-15,2-5-7 0,-2 16-5 16,-3-3-3-16,3 5 1 15,-3 0 3-15,0 9 4 16,-3-1 0 0,0 3 2-16,-3 0-6 15,0 5-3-15,-3-2-1 0,-3 5-1 16,0-3-5-16,0 3 1 16,0 0-20-16,0-3-9 15,0 0-10-15,3-2-3 16,0-3-4-16,6 2 1 15,-3-7-2-15,2-3 0 16,-2 0-23 0,3-3-19-16,0-2 39 15</inkml:trace>
  <inkml:trace contextRef="#ctx0" brushRef="#br0" timeOffset="134">11189 12676 148 0,'0'-8'57'0,"6"8"-30"0,-6-6-10 0,0 6 22 16,0 0-2-16,0 0 0 0,0 0-14 15,0 0-4 1,-3 0-11-16,0 0 1 0,-3 6 4 0,3-1-3 16,-3 8 2-16,0 8-3 15,3-7 0-15,0-1-3 16,3 11 1-16,0-8-4 16,6-3 0-16,0 3-1 15,3-6 1-15,0-4 2 16,6-6 2-16,-4 0-1 15,7-3-1-15,-3-2 5 16,-3-6 6-16,-3-2-8 16,0 0-4-16,-3-1-1 0,-9-4 0 15,0 2-4 1,-3-3 1-16,0 9-5 0,-3-1 1 16,0 1-20-16,0 4-7 15,0-2-19-15,-3 8-7 16,7 0-20-16,2 0-6 15,0 6-2 1</inkml:trace>
  <inkml:trace contextRef="#ctx0" brushRef="#br0" timeOffset="135">11463 12623 220 0,'0'0'82'0,"0"0"-44"0,-3-3-18 0,3 3 27 0,-3-3-10 16,0 1-1-16,-3 4-20 16,0 1-8-16,-3 5-5 15,0-3-3-15,-3 6 1 0,0 0-4 16,0 7 2-16,3-2-1 16,3 2 0-16,0 4 2 15,6 1 0-15,0-4 0 0,6-3 0 16,-3-3 2-1,6-10 1-15,0-1-4 16,3-7 1-16,0 0 2 0,0-8 1 16,0 2-1-16,-3-8 1 15,0 1-2-15,-3-9-1 16,-1-18 1-16,-5 6-1 16,0-6 0-16,-2 2 0 15,-1 12 0-15,-3 4 0 16,3 3 0-16,0 11 0 15,0 5 0-15,0 8 0 16,3 8 4-16,0 13 5 16,3 3 4-16,0-3 4 15,0-2-5-15,0 7-2 16,0-2-5-16,3 3-4 16,-1-6-3-16,1 5 1 15,0-2-23-15,3-3-12 0,0-2-32 16,6-6-14-16,-3 0-43 15</inkml:trace>
  <inkml:trace contextRef="#ctx0" brushRef="#br0" timeOffset="136">11659 12689 252 0,'0'0'93'0,"0"0"-50"0,6 0-28 16,0 5 26-16,0-2-20 15,-3-3-6-15,6 0-7 16,0 0-1-16,6 0-4 0,-3 0-2 0,-1-3 0 16,1-2 1-1,0 2 1-15,-3-2-1 0,0-6-2 16,-3 1-2-16,-3-1 1 16,0-2 1-16,-3 5 2 15,0 0-1-15,-12 3 2 16,0 0-2-16,-3 5-1 15,3 0 3-15,-5 7 0 16,2-1 7-16,-3 4 4 16,3-2 4-16,3 8 1 15,3 0-6-15,3 5-3 16,0-2-5-16,9 2-2 0,0-3-1 16,6 1 1-16,0-3-22 15,12-8-7 1,-3 0-40-16,5-6-17 15,-2-2-54 1</inkml:trace>
  <inkml:trace contextRef="#ctx0" brushRef="#br0" timeOffset="137">12204 12551 44 0,'0'-2'16'0,"15"-1"-8"0,-6-5-7 0,-6 8 5 16,-1 0 21-16,1-5 12 15,-3 2 6-15,0-2 5 16,0 2-1-16,-5 1 0 0</inkml:trace>
  <inkml:trace contextRef="#ctx0" brushRef="#br0" timeOffset="138">12204 12520 402 0,'-21'5'48'0,"0"3"-7"0,-3 2-16 16,3 9-3-16,4-3-9 15,2 8-3-15,3 2-3 16,6 3 0-16,3 3-4 16,9-3 0-16,3-5-1 15,6-6 1-15,11-4 2 16,1-4 4-16,3-7 0 15,3-8 2-15,-4-9-4 16,1-2 1-16,-6-2-1 16,-6-3 3-16,-6-6 1 15,-6-2 1-15,-9-5-4 0,-6 7 0 16,-3-7-5 0,-3 5 0-16,-3 8-12 15,-3 5-7-15,1 8-16 0,-1 5-5 16,3 6-18-16,3 2-5 15,3 3-32-15,3 3-12 16,3-1-4 0</inkml:trace>
  <inkml:trace contextRef="#ctx0" brushRef="#br0" timeOffset="139">12079 12845 148 0,'-6'0'55'0,"3"0"-30"0,0 0-1 16,3 0 24-16,0 0 0 15,0 0 4-15,0 0-14 0,-3 5-3 16,3-5-20 0,3 3-2-16,3-3 0 0,3 0 4 0,3 3 4 15,2-1 0 1,13-4-1-16,0 2-2 15,3 0 1-15,3 0-8 0,-1-3-2 16,1 0-5-16,-6-2-1 16,3 5-3-16,-7 0-1 15,-5 0-10-15,-3 0-5 16,3 0-36-16,-3 0-14 16,-3 0-188-1,-6 0 109 1</inkml:trace>
  <inkml:trace contextRef="#ctx0" brushRef="#br0" timeOffset="140">11180 13856 120 0,'0'-8'46'0,"0"-3"-24"0,0 9-4 16,0-1 20-16,3 0-1 16,0 3 0-16,0 3-5 15,-3 0 0-15,3-9-18 16,0 1 1-16,0 18 8 15,0 6-2-15,0-1-8 0,0 3-3 16,0-2 0-16,0 2 1 16,0-2-5-16,-1-1-4 15,1-2 1-15,0-3 0 16,0 0 1-16,3-7 0 16,-6 4 0-16,0-7 0 15,0-3-5-15,0 0 1 16,0-3-7-16,0-7 0 15,0-3-2-15,3-1 3 16,0 6 4-16,6-10 1 16,-3 5-2-16,3-1 2 15,0 4-1-15,0 2-2 0,0 0 3 16,0 8 2-16,0 0 2 16,0 13 3-1,-3 0 1-15,0 1 1 16,0-6-4-16,-3 10-1 15,0-5-1-15,0 1-2 16,-1-1-6-16,1 0-4 0,-3 0-21 16,3-7-10-16,0 1-18 15,0-7-6-15,0 6-36 16</inkml:trace>
  <inkml:trace contextRef="#ctx0" brushRef="#br0" timeOffset="141">11463 13887 192 0,'-3'8'74'0,"3"-8"-40"0,-3 0-24 0,3 0 17 15,0 6-11-15,0-4-4 16,-3 12-1-16,0-4 0 16,3 3-5-16,0 1-4 0,0 4 1 15,0-5 0-15,6 3 3 16,0-3-3-16,2-2-2 15,-2-3 8-15,9-3 4 16,-3-5 0-16,3 0 0 16,-3-5-3-16,0 0-1 15,-3-3-3-15,-3-5 1 16,0 5-4-16,-3-11 0 16,0 6-1-16,-9 0-2 15,0-1-4-15,-3 1 0 16,0 3-14-16,0 2-5 0,0 2-13 15,0 6-2-15,0 0-20 16,3-2-8-16,0-4-19 16</inkml:trace>
  <inkml:trace contextRef="#ctx0" brushRef="#br0" timeOffset="142">11686 13864 200 0,'-6'5'77'0,"6"-5"-42"0,-15-5-37 0,9 5 17 16,3 13-11-16,0-8 0 16,-3 14-4-16,0-6-1 15,0 5 1-15,3-2 0 0,3 3 0 16,0-1 2-1,3-2 3-15,0-3 7 0,3-2 2 16,0-3-3-16,3-8 1 16,-3 0-3-16,3-3 0 15,-3-2-3-15,3-8-1 16,0 0-1-16,0-6 2 16,-3 1-5-16,0-12-1 15,-3 1 0-15,0-5 0 0,-1 8 0 16,-2-6 0-16,0 5 0 15,0 1 0 1,0 7 4-16,-2 3 5 16,-1 3-5-16,3 11 0 0,0-1 4 15,0 11 5-15,5 13-5 16,-2 3 0-16,0-3-4 16,0 8-3-16,0-5 0 15,3 5 1-15,-3-8-19 16,3 6-8-16,0-6-25 15,0-3-8-15,0 1-49 16,3-11-24-16,0 2 67 16</inkml:trace>
  <inkml:trace contextRef="#ctx0" brushRef="#br0" timeOffset="143">11855 13922 192 0,'0'5'74'0,"0"-5"-40"0,6 13-13 0,-3-7 25 15,3-4-13-15,-3-2-4 16,6 6-12-16,-3-6-6 16,3-6-6-16,0 4-2 0,6-4 1 15,-3-2-2-15,3-2-2 16,-3 2 1-16,-3-3 1 16,0-2-1-16,-7 0-1 15,1 5-4-15,-8-11-2 16,2 6-2-16,-9 11 0 15,0-1 2-15,-6 6 2 16,3-1 4-16,-3 9 4 0,0-3 10 16,3 13 3-16,3-3 5 15,4 1 1-15,2-3-8 16,9 2-2-16,0 1-3 16,11-6-1-16,-2 0-14 15,12 1-6-15,-3-1-26 16,6-8-11-16,-6 0-52 15,2-5-63 1,-2 0 46-16</inkml:trace>
  <inkml:trace contextRef="#ctx0" brushRef="#br0" timeOffset="144">12293 13914 244 0,'-6'3'90'0,"6"-3"-48"0,-6 0-27 16,6 0 24-16,0 2-15 16,0-2-3-16,0 3-8 15,0-3-3-15,0-3-6 16,0 3-1-16,3-10 3 0,3-4-3 0,0-4 0 16,3-3-1-1,0 2-2-15,0 1 1 16,0 2-1-16,-3 5-3 15,3 3 0-15,0 14-1 0,-4 2 0 16,1 5 9-16,-3 5 6 16,0-4 1-16,0 7 1 15,-3-3-5-15,0 1-3 16,0-3 0-16,0-1 1 16,0 1-3-16,0-2 0 15,0-4 1-15,-3-2 0 0,3-3-5 16,0-2 1-1,0-3-7-15,0 0-3 16,0-3-1-16,3-15 1 16,3-3 4-16,3-6 1 15,3-2-2-15,0 3 2 0,6 5 3 16,-3 7 3-16,-3 4 0 16,0-1-1-16,-3 6 3 15,-1 7 0-15,-2 9 7 16,-3 5 6-16,0-5-4 15,0 10-2-15,0-3-1 16,0 3-1-16,0-5-7 16,3 5 0-16,0-7-1 0,3-1 0 15,0 0-22 1,3-5-8-16,-3 3-20 16,0-9-9-16,0 4-28 0,3-12-12 15,0 6 4 1</inkml:trace>
  <inkml:trace contextRef="#ctx0" brushRef="#br0" timeOffset="145">12701 13734 276 0,'-3'-8'104'0,"3"8"-56"0,0 0-32 0,0 0 29 16,0 0-17-16,0 8-6 15,0 5-7-15,0 6 0 16,0 5-8-16,0-3-2 0,0 5-1 15,0-7-2-15,0 7-2 0,0-7-30 16,0-1-13-16,0-2-33 16,0 3-13-1,0-6-29-15</inkml:trace>
  <inkml:trace contextRef="#ctx0" brushRef="#br0" timeOffset="146">12591 13901 288 0,'3'-19'110'0,"0"11"-60"0,9-2-39 15,-4 10 28-15,1-3-25 16,6-2-8-16,0-1-9 16,0 4-1-16,0-3 2 0,0-1-26 0,0 1-8 15,0-3-28-15,-1 0-10 16,-2-5-29-1</inkml:trace>
  <inkml:trace contextRef="#ctx0" brushRef="#br0" timeOffset="147">12862 13623 272 0,'3'-8'101'0,"0"8"-54"0,-3 0-35 0,2 5 24 15,1 3-2-15,0 5 5 16,-3 6-11-16,0 2-2 15,0 11-15-15,-3 8-2 0,3-9 1 16,0-4-4-16,0 5-1 0,0-6-11 16,0 0-4-1,0-4-28-15,3 1-11 0,-3-4-25 16,0-3-11-16,0-3-40 16</inkml:trace>
  <inkml:trace contextRef="#ctx0" brushRef="#br0" timeOffset="148">12242 14149 108 0,'-3'0'41'0,"3"0"-22"0,0 0-3 0,0 0 16 15,0 0 7-15,0 0 3 16,0 0-7-16,0 0-2 16,0 0-18-16,6 6 6 0,3-4 3 15,3-2-4-15,3 0 1 16,6 0-6-16,3 0-1 15,11 0 0-15,4-2 2 16,3-4-7-16,3 6-3 0,2-5 1 16,4-3 2-1,-1 3 5-15,-14 0 1 16,-6 2-4-16,6-2 1 16,-4 2-5-16,-2-2-2 0,0-1-2 15,-6 6-3-15,-4-5 1 16,-2 5-1-16,-3-2 0 15,0-4 2-15,-3 6-21 16,-3 0-7-16,0 0-20 16,0 0-7-16,-3 0-55 15,0-5-62 1,0 5 52-16</inkml:trace>
  <inkml:trace contextRef="#ctx0" brushRef="#br0" timeOffset="149">10772 9863 80 0,'-3'-5'33'0,"3"5"-18"0,0-3-2 0,0 3 14 0,0 0-2 15,0 0 3-15,0 0-3 16,0 0 2-16,3 0-6 15,-3 0-1-15,3 6-11 16,-3-1 6-16,3 11 2 0,0-3 4 16,-3 11 2-16,0-3-4 15,0 5 1-15,0-4-9 16,3 1-2-16,-3-1-5 16,3-4-1-16,-3-2-3 15,0-3-1-15,0-2 5 16,3-3 2-16,-3-3 0 15,0-8 1-15,0 3-4 0,0-8-2 16,0 0-3-16,0-7 1 16,0 1 1-16,3-7 2 15,0 3-1 1,3-4-1-16,0 4 1 0,3-1 1 16,0 4-1-16,0 1-1 15,-1 4-2-15,1 2 1 16,0 3 5-16,3 5 5 15,-3 0 1-15,3 13 2 16,-3-3-4-16,0 6-3 16,-3 0 2-16,0 5 0 0,0-5-3 15,-3 3-1 1,0-3-6-16,-3-1-2 16,0-1-18-16,0-4-5 15,0-2-15-15,3-3-5 16,0 1-18-16,3-6-7 0,-3 0-20 15</inkml:trace>
  <inkml:trace contextRef="#ctx0" brushRef="#br0" timeOffset="150">11019 9879 192 0,'-6'3'71'0,"6"-3"-38"0,-3 2-19 0,3 1 20 15,0 0-11 1,0-1-3-16,3 4 2 16,-3-4 0-16,6 11-11 0,-3-2-4 0,3 0-1 15,0-3-1-15,9-1 2 16,-3-1-4-16,3-1 0 16,-3 0 1-16,-1-5 2 15,-2 0-1-15,3-5 0 16,-3 0-3-16,0-3-2 15,-3 3-2-15,-3-3 1 16,0 0 1-16,-3 0 0 16,0 0 0-16,-3 0 0 15,0 0-3-15,-6 0 2 16,0 3 1-16,-3 2 2 16,3 0-3-16,-3 6-2 0,4 0 2 15,-4 7 0 1,3-2 3-16,0 8 3 0,3-3 0 15,3 6 0-15,0-3-3 16,3 5-2-16,0-5 1 16,9 2-1-16,-3-2 0 15,9-3 0-15,-3-2-14 16,2-3-3-16,-2-3-29 16,3-5-10-16,-3 0-28 15,0-5-46-15,0 0 40 16</inkml:trace>
  <inkml:trace contextRef="#ctx0" brushRef="#br0" timeOffset="151">11207 9861 184 0,'-3'-3'71'0,"3"3"-38"0,0 3-21 0,0-3 19 15,0 5-5-15,0-3-1 16,3 9-5-16,0-3 0 15,0 11-11-15,0-4 1 0,2 4 1 16,-2-3-4-16,6 0-2 16,-6-3-2-16,6-3 0 15,0 1-2-15,3-6-1 16,-3 1-6-16,3-6-1 16,-3 0-6-16,0-3 1 0,0 0 4 15,-3-5 4-15,0 3 5 16,0 0 2-16,-3 0-1 15,0 7-2 1,0 1 3-16,0 5 0 0,-1-3 1 16,1 6 0-16,0-1 2 15,3 1 3-15,0-1 0 16,3-2 2-16,0-2 5 16,3-6 2-16,-3 0-3 15,3-6-1-15,-3 1-6 16,0-6 0-16,0 4-5 0,-3-12 0 15,0 3-3-15,-6-2-1 16,0 2-6 0,-3 0-3-16,-3-5-16 15,3 10-7-15,0 3-26 0,0 0-13 16,0 0-43 0</inkml:trace>
  <inkml:trace contextRef="#ctx0" brushRef="#br0" timeOffset="152">11686 9863 200 0,'0'11'74'0,"0"-11"-40"0,3 24-24 16,0-19 20-16,0 11-5 15,0 8 3-15,-3-9-5 16,0-1-2-16,0 4-11 15,0-2-2-15,3 0-1 0,0-3-1 16,-3-2-1-16,0-3-1 0,0-3 0 16,0 0-2-16,0-2-2 15,0-3 1-15,0-5-1 16,0-1 0-16,0-4 0 16,3-9-3-16,6-5 2 15,0 3-1-15,-1 5-2 16,1 3 7-16,0 0 3 15,3-3-1-15,-3 8 0 16,-3 0-3-16,3 8-2 16,6 8 5-16,-6 5 1 15,0-2 0-15,-3 5 1 16,3 5-4-16,-3 0 0 16,-3 0-1-16,0-2-2 0,0-3-15 15,-3-3-7-15,0-5-20 16,2-3-9-16,-2-5-21 15,3-3-7 1,0-2-11-16</inkml:trace>
  <inkml:trace contextRef="#ctx0" brushRef="#br0" timeOffset="153">11924 9906 216 0,'-6'2'82'0,"6"1"-44"0,-6 18-27 16,3-13 21-16,0 5-11 16,0 3 1-16,0 3-11 0,3 2-2 15,0 0-5 1,3 0-3-16,3-2 0 0,3-1 3 0,0-5 2 16,3-2 2-16,6-3 2 15,0-6-1-15,-1-4 0 16,-2-6-1-16,0 0 2 15,-6 0-5-15,0-5-1 16,0-6 0-16,-6 3 2 16,0 3 1-16,-6-5 1 15,-3-9-4-15,-6 3-1 16,-3 6-3-16,-3 2-1 16,3 3-8-16,4 5-4 0,-1 3-13 15,3 2-4 1,3 3-15-16,3-3-6 15,3 1-15-15,3-1-6 16,6 0-12-16</inkml:trace>
  <inkml:trace contextRef="#ctx0" brushRef="#br0" timeOffset="154">12192 9884 216 0,'-3'-2'82'0,"-12"2"-44"0,3 5-31 16,9-5 18-16,-3 3-4 16,0 2-1-16,0 3-8 15,-3 5-5-15,0 6-4 16,0-1-5-16,1 3 1 0,2 3 1 16,3 0 0-16,0-3 0 0,6-2 0 15,3-4-3-15,-1-1 2 16,4-6 1-16,0-3 0 15,6-8-3-15,-3-2 2 16,0-6 1-16,3 1 0 16,-3-3 0-16,-6-1 0 15,0 4 4-15,-6-11 5 16,0-14-1-16,0 1 1 16,-3-6-5-16,3 0-1 15,-9 6 1-15,3-3 0 16,0 5 2-16,0 3 3 15,3 5 0-15,0 3 0 0,0 5 1 16,0 6 1-16,3 4-5 16,0 12-2-16,6 4 2 15,0 14 1-15,0 8 3 16,3 2 4-16,0 6-4 16,-3 5 2-16,0-5-7 15,0-3-3-15,0-6-1 16,0-1-1-16,2-9-22 15,1-5-8-15,0-3-34 16,0-5-13-16,0-8-55 16</inkml:trace>
  <inkml:trace contextRef="#ctx0" brushRef="#br0" timeOffset="155">12335 9953 236 0,'3'0'90'0,"0"3"-48"0,3 10-29 0,-3-8 24 16,3-2-12-16,2 0-3 15,1-1-8-15,0-4-4 16,-3-1-5-16,0 0 1 0,3-5 3 16,9-2-3-16,-9 2-1 15,0 3-2-15,0-3-3 16,0-6 1-16,-9 4 1 0,0 2 1 15,-6 0 1-15,-3-3-5 16,-3 3 1 0,0 3-2-16,-3 5 0 0,0 5 0 15,0 3 0-15,1 8 2 16,-1 5 2 0,3 1 5-16,3-1 4 0,6 3 0 15,3-1 1-15,3 1-6 16,6-3-2-16,3-2 0 15,-3-6 2-15,-1-2-10 16,7-3-4-16,-3 0-18 16,6-6-9-16,9-2-34 15,-9-2-14-15,-3-1-38 16</inkml:trace>
  <inkml:trace contextRef="#ctx0" brushRef="#br0" timeOffset="156">12725 9935 200 0,'-9'15'77'0,"9"-15"-42"16,-3 3-15-16,3-3 27 0,0 0-14 15,0 0-4-15,0-5-14 16,0 0-5-16,6-6-6 15,6-2-5-15,-1 0-2 0,1-3 2 16,0 5 0-16,0 3 1 16,0 3 0-16,-3 2 2 0,3 8 1 15,-3 3 7 1,-3 6 6-16,0-4-2 0,-3 9 2 16,0-3 2-16,-3 5 3 15,0-3-5 1,-3 1 1-16,0-3-8 0,0 0-3 15,3-3-1-15,0-3-1 16,0-2 2-16,0-2 1 16,0-1-8-16,0-8-1 15,0 1-2-15,3-6 2 16,0 0-6-16,3-11-2 16,0 3 3-16,3-2 4 15,5-9 4-15,1 6 2 16,0 3-6-16,-3 4 0 15,0 4 3-15,-3 2 4 16,0 3 1-16,-3 7 2 16,0 1-2-16,-3 10 0 0,0 0 3 15,0 6 3-15,0-3-6 16,0 8-3 0,0-3-4-16,6 0-1 0,-3-3 4 15,5 1 3-15,-2-3-6 16,3-6-3-16,-3-2-22 15,6-5-9-15,-3 0-35 16,3-6-15-16,0 0-51 16</inkml:trace>
  <inkml:trace contextRef="#ctx0" brushRef="#br0" timeOffset="157">12710 10197 140 0,'0'0'52'0,"0"-8"-28"0,3 10-2 16,-3 1 20-16,3-3 4 15,3 0 2-15,0 0-2 16,-3 0-1-16,6 0-25 15,-4 0 6-15,10 0 4 0,-3 0-3 16,9 0-1-16,0 0-6 16,6 0-2-16,-3 0-6 15,5 0 0-15,-5 0-5 16,6 0-2-16,-6 0-2 16,2-3 0-16,-2 1-2 0,-3-1-1 15,-3 3 1-15,-3-3-1 16,-3 1-18-16,0-1-5 15,-3 3-31 1,0-3-10-16,-4 3-66 16,-5 3-57-16,-8 0 69 15</inkml:trace>
  <inkml:trace contextRef="#ctx0" brushRef="#br0" timeOffset="158">16356 9019 128 0,'0'-2'49'16,"0"2"-26"-16,0-3-5 0,0 3 18 0,0 0-7 16,0 0 0-16,0 0-3 15,0 0 1-15,-3 0-15 16,0 0 4-16,-3 0 4 0,0 0-5 15,-6 3 2-15,0-1-4 16,0 6 0-16,1 0-7 16,-1 0-4-16,0-3-1 15,3 6-1-15,3-3-3 16,6 0 0-16,0 0 2 16,9 2 2-16,-3-2-2 0,9 3-2 15,-3-1 2 1,2 4 2-16,-2-4 0 15,-3 6 2-15,-3-3 0 0,-3 0 3 16,0 1-1-16,-9-1 0 16,3-2-3-16,-9-4-2 15,3 1-2-15,-3-2-1 16,1-1-23-16,-1-2-7 16,3-1-24-16,3-2-6 15,0 0-40 1</inkml:trace>
  <inkml:trace contextRef="#ctx0" brushRef="#br0" timeOffset="159">16475 9099 176 0,'-3'-6'68'16,"3"6"-36"-16,-3-13-15 0,3 13 20 0,0-3-2 15,0 1 4-15,-3 2-15 16,0 0-6-16,-6 5-11 16,3-2-1-16,-6 5 1 0,3 0-3 15,1 5-3-15,-1 0 0 16,0 6-1-16,3-4-3 16,3 4 2-16,0-3-1 0,6 0 0 15,0-3 2-15,6-3 0 16,0 1-5-16,2-6 1 15,-2 1-5 1,3-6 1-16,-3 0-1 0,0-8 3 16,0 2 4-16,-3-4 1 15,0-1 3-15,-3-5 1 16,-3 3 5-16,-3 0 5 16,3 2-1-16,-3 1 1 15,0 2-3-15,0 3-1 16,0-1-3-16,0 6 1 15,0 0-2-15,3 11 0 16,0-3-3-16,3 5-2 16,0 0 1-16,3 0-1 0,0 1-5 15,9-1-1-15,-3 0-30 16,3-5-12 0,-3 0-32-16,0-3-15 0,-1-2 2 15</inkml:trace>
  <inkml:trace contextRef="#ctx0" brushRef="#br0" timeOffset="160">16621 9106 180 0,'-6'-5'68'0,"6"5"-36"0,0 0-18 0,0 0 22 15,3 3-5-15,-3-1-1 16,3 9-8-1,0-3-1-15,0 8-12 0,0 0 3 0,0 2 2 16,-3-2-5-16,3 0-1 16,-3 0-4-16,3-3-3 15,-3-2 0-15,0-1-1 16,0-2 2-16,0-2 3 16,0-1-7-16,3-5-3 15,-3 0 3-15,3-11 0 16,-3 3-3-16,0-8 1 15,0 3 2-15,3-3 1 16,0 3-2-16,0 0 0 0,0 2-1 16,3 3 3-1,-3 0 2-15,3 8 2 16,0 0 5-16,2 8 5 0,1-2 2 16,0 4 0-1,-3 1-1-15,0 2 1 0,0-2-6 16,-3-1-3-16,0-2-3 15,-3 0 0-15,0 0 0 16,3-5 1-16,3-1-5 16,-3-7-1-16,0 0-4 15,0-9-1-15,0 1 1 16,3-3 4-16,0 3 1 0,0-5 1 16,0 2 0-1,0 3 0-15,0 2-3 16,3 6 0-16,-3-1 6 0,2 9 5 15,-2-3 0-15,3 11 3 16,-3-3-4-16,0 7-2 16,0-1 0-16,-3 1 1 15,0-1-14-15,0-4-5 16,0 1-24-16,0-3-11 16,0-3-24-16,3-2-7 15,0-6-35 1</inkml:trace>
  <inkml:trace contextRef="#ctx0" brushRef="#br0" timeOffset="161">16957 9128 268 0,'3'2'101'0,"-3"-2"-54"0,18 8-33 0,-15-5 28 0,6 0-19 15,-3-1-4-15,3 1-10 16,0-1-1-16,3 1-5 15,-3 0-2-15,3-6 2 0,0 3-4 16,-1-5 0-16,-2 2-1 16,0-2 0-16,0 0-5 15,-3-9-3-15,-3 4 3 16,-3-3 2-16,0 2 0 16,-6 0 1-16,0 3-2 15,-6 0 1-15,0 3 3 16,-5 8 3-16,2-3 0 15,-3 8 2-15,3 0 4 0,0 5 4 16,3 0 2-16,0 6 5 16,3-3-4-16,6 5 0 15,3-3-6-15,12 3-3 16,-3-2 0-16,9-3-1 16,-3-3-5-16,9-2-1 15,-3-3-35-15,8-6-15 16,-5-2-97-1</inkml:trace>
  <inkml:trace contextRef="#ctx0" brushRef="#br0" timeOffset="162">17398 9017 140 0,'0'-3'55'0,"0"3"-30"0,6 8-12 0,-3-6 19 16,0 12-5-16,0-1-1 15,3 8-1-15,0-2 1 16,0 7-14-16,-3-5 4 0,0 3 4 16,0-3-9-16,-1 0-3 15,-2-5-5-15,0 0 0 16,0-3-2-16,0-2 2 15,0-3 0-15,-2-3 3 16,-1-2-8-16,0-6 0 0,0 1 0 16,3-9 1-16,0 3 1 15,0-5 0-15,0 0 0 16,6-3 0-16,-3 2-3 16,5-1 2-16,1 1 1 15,0 1 0-15,0 3-3 16,3-1 2-16,-3 3 1 15,3 5 0-15,3 1 0 0,-3 7 2 16,-3-2-1 0,0 10 2-16,0-3 0 0,-4 9 1 15,1-3-2-15,0 2 1 16,0-2-2-16,-3 0-1 16,0-3-8-16,0-2-3 15,0-3-29-15,0-3-12 16,0 0-35-1,0-5-37-15,0 0 45 16</inkml:trace>
  <inkml:trace contextRef="#ctx0" brushRef="#br0" timeOffset="163">17704 9067 200 0,'-3'0'77'0,"3"0"-42"0,-3 21-21 15,3-16 20-15,0 6-13 16,0-1-2-16,0 9-11 16,0-3-3-16,3 2-3 15,-3-2-2-15,3 0 1 0,0 0-1 16,3-3 0-16,0-2 0 16,3-3 2-16,0-3-1 15,3-5 2-15,-3 0-4 16,0-8-2-16,0 3-3 15,0-11 1-15,-3 3 1 16,0-3 2-16,0 3 1 0,-3-3 3 16,0 2-6-16,-3 7-1 15,0-1 13-15,0 5 8 16,0 0-7-16,0 11-2 16,0-2-3-16,3 7 0 15,0 0-2-15,0 3-2 16,0-3 1-16,2 0-1 15,-2-2-11-15,3-3-5 16,-3 0-30-16,3-3-10 16,0-2-46-1</inkml:trace>
  <inkml:trace contextRef="#ctx0" brushRef="#br0" timeOffset="164">17934 9088 192 0,'0'3'74'0,"0"-3"-40"0,0 10-18 16,0-7 24-16,0 7-10 15,0-2 0-15,0 8-13 16,0-3-3-16,3 6-8 16,0-3 0-16,0 0 1 0,-3-3-3 15,0-2-3-15,0-1 2 0,0-2 0 16,0 0-4-1,0-5 1-15,0-1-2 16,0-7-2-16,0 0-2 0,3-9 1 16,-1 1 1-1,1-3-1-15,0 3 4 16,3 0 2-16,-3 2-2 0,3 3 0 16,0 0 5-16,3 11 2 15,-3 0 6-15,0 7 3 16,0-2-2-16,-3 5 2 15,0 1-6-15,0-1-3 16,0-2-1-16,0-4-1 16,-3 1-2-16,0-2 1 15,0-4-7-15,3-4-1 16,0-1-5-16,0-10-1 16,0 2 1-16,3-7 4 15,0 2-2-15,6 0 3 16,-3 3 1-16,3 7 2 15,-1 1 1-15,1 10 3 0,-3 1 5 16,0 7 4-16,-3-2-2 16,0 4 0-16,0-1-8 15,0-1 0-15,-3-3-8 16,0-2 0-16,0 0-21 16,0-5-7-16,0 0-17 15,0-9-8-15,0 1-44 16</inkml:trace>
  <inkml:trace contextRef="#ctx0" brushRef="#br0" timeOffset="165">18181 8818 204 0,'0'-5'77'0,"0"5"-42"0,0 2-17 0,0-2 23 15,3 6-8-15,0-4 0 16,0 20-9-16,0-7-5 15,3 20-11-15,-1-9-1 0,1 11 3 16,0-5-4-16,0 8-1 16,-3-9-2-16,0 1 0 15,0-3-2-15,0-5 2 16,-3-3 0-16,0-5 1 16,0 0-9-16,-3-8-2 15,3 0-5-15,-3-11-3 0,0 1 4 16,0-9 4-16,0 0-1 15,6-4 3 1,-3-1 3-16,6-3 1 0,0 3-2 16,6 3 2-16,0 3 3 15,6 10 3-15,-3 0 11 16,6 7 5-16,-6 1 4 16,-4 8 2-16,-2-2-10 15,-9 4-3-15,0-2-8 16,-6 0-2-16,0-3-7 15,-5 0-2-15,2-2-20 0,-9-3-7 16,6-3-21 0,0-2-6-16,0-1-37 15</inkml:trace>
  <inkml:trace contextRef="#ctx0" brushRef="#br0" timeOffset="166">18419 9133 192 0,'0'5'71'0,"0"-5"-38"0,6 11-10 0,-3-9 24 16,3 4-9-16,-3-1 0 16,3 0-12-16,0 1-7 0,5-4-10 15,-2 1-4-15,6-3 1 16,-3 0-3-16,3-5 0 15,0-1-1-15,-3-2-2 16,0 3-4-16,-3-8-2 0,-3 2-2 16,-9-2 2-1,0 0-3-15,-6 0-1 0,3 2 5 16,-6 6 2-16,3-1 0 16,-6 12 2-16,3-4 3 15,-3 9 3-15,3-3 4 16,-2 10 2-16,2-2 1 15,6 5 0-15,3-2-6 16,3-1-4-16,0-2-4 16,9-2 1-16,-3-1-17 15,5-5-5-15,-2 0-22 0,9-6-9 16,-3-2-64 0</inkml:trace>
  <inkml:trace contextRef="#ctx0" brushRef="#br0" timeOffset="167">18615 9136 220 0,'-3'15'85'0,"3"-15"-46"0,3 30-21 0,-3-25 25 16,3 8-11-16,0-2-1 15,0 2-14-15,0-3-5 16,0 1-7-16,0-3-2 0,0 0 1 15,0-3 2-15,-3 1 3 0,0-4 0 16,0-2 2-16,0 0-2 16,-3-8 0-16,0 3-3 15,3-8-1 1,0 2-3-16,0-5-2 0,0 3-4 16,6-3 0-16,-3 3 2 15,6 0 3-15,0 2-2 16,6-2-2-16,-3 2-29 15,3 3-14-15,-4 0-49 16,13 3-20-16,-6 0 10 16</inkml:trace>
  <inkml:trace contextRef="#ctx0" brushRef="#br0" timeOffset="168">19178 9067 208 0,'-3'0'77'0,"3"0"-42"0,-6-3-19 16,6 3 24-16,-3 5-10 15,0 1 0-15,-6 2-8 16,3 0-4-16,-3 7-10 15,0-1-1-15,3 7 3 0,0-5-8 16,3 5-1-16,0-5 3 0,9 0 2 16,-3-3 2-16,9-3 0 15,-3 1 0 1,6-6 0-16,-3 1-4 0,6-9-3 16,-3 0 0-16,-3-7 1 15,-4 2 3 1,-2-8 2-16,0 3-3 0,-6-6-3 15,0 3-11-15,-6-2-4 16,0 2-11-16,-2 0-2 16,2 3-20-16,0 2-8 15,0 1-42 1,3 7-41-16,0 0 46 16</inkml:trace>
  <inkml:trace contextRef="#ctx0" brushRef="#br0" timeOffset="169">19413 8852 208 0,'-3'-37'77'0,"0"32"-42"0,-6-5-15 16,6 4 27-16,-3 1-1 16,0 0 3-16,-3-1-23 15,0 6-8-15,0 3-11 16,-2 5-9-16,-1 10-2 0,0 12 2 15,6-4 1-15,0-2-2 16,6 18 2-16,0-7 1 16,3 10 0-16,0-6 0 15,0 1 0-15,0-6-14 0,3 1-3 16,0-6-11-16,-3-5-5 16,0-3-37-1,-3-11-15-15,0-2-13 16</inkml:trace>
  <inkml:trace contextRef="#ctx0" brushRef="#br0" timeOffset="170">19145 9064 228 0,'-3'-3'88'0,"3"3"-48"0,12-15-18 0,-9 15 26 16,6-3-14-16,0 3-2 15,12 0-13-15,-3 0-4 16,8 0-8-16,-2 0-5 0,3 0-1 0,-3 0-48 15,8-5-18 1,-5-1-68-16</inkml:trace>
  <inkml:trace contextRef="#ctx0" brushRef="#br0" timeOffset="171">19678 9088 140 0,'0'16'52'0,"0"-16"-28"0,0 8-4 16,0-6 19-16,0 9-10 16,0-3-5-16,0 8-7 15,0-3-1-15,0 6-9 0,0-4-4 0,0-1 0 16,0-1 0 0,0 0 1-16,0 0 4 0,0-7 5 15,0-1-7-15,3-5-3 16,0 0-5-16,0-5-1 15,0-1 4 1,-3-7 3-16,0 0 1 0,6-6 2 16,-3 3-4-16,3-5 0 15,0 3-1-15,3-1 1 16,-1 3-2-16,7 3-1 16,-3 0-2-16,3 10 1 15,0 1 5-15,0 12 2 16,-3-2 0-16,-3 11 1 15,0-3-2-15,-3 5 2 16,0-3-4-16,-3 1-2 16,0-3-9-16,-3-3-5 15,0-3-24-15,3-2-9 0,-3 0-20 16,2-5-7-16,1 0-9 16</inkml:trace>
  <inkml:trace contextRef="#ctx0" brushRef="#br0" timeOffset="172">19987 9093 184 0,'-11'24'71'0,"11"-24"-38"0,-18 24-17 16,18-19 24-16,-3 8-8 0,0-2 1 15,3 5-12-15,0-3-5 16,6 0-9-1,0-2-5-15,3-1 1 0,-1 1 4 16,7-6 4-16,-3 1-4 0,6-9 1 16,-3 3-3-16,0-11 2 15,-3 3 0-15,-3-7 3 16,0 1-5-16,-9-2-3 16,0 3 3-16,-9-8 4 15,3 3-5-15,-6 2-2 16,3 2-8-16,-6 4-4 15,3 2-19-15,0 0-8 16,3 3-39-16,3 5-16 16,0 0-13-16</inkml:trace>
  <inkml:trace contextRef="#ctx0" brushRef="#br0" timeOffset="173">20276 9032 228 0,'-6'-5'85'0,"6"5"-46"0,-12-3-24 15,12 3 26-15,-3 0-18 16,0 0-2-16,-9 6-11 16,4-1-4-16,-7 8-3 15,3-2-7-15,-3 10 0 0,3-2 0 0,0 7 2 16,3-5-1-16,6 0-1 15,0-2 0-15,9-3 3 16,-3 0-5-16,9-6 2 16,0-2 2-16,3-8 1 15,-3 0 1-15,3-10 2 16,-4-1 3-16,1-10 2 16,-3 5-3-16,-3-13-3 15,0 2 4-15,-3-12 1 16,-3 7-2-16,0-8-1 15,-3-18 5-15,0 13 5 0,-3 5-3 16,3 19 2 0,0 5-7-16,0 8-1 15,0 8-4-15,3 16-1 16,0 11 1-16,3 2 0 0,0-5 0 16,0 13 0-16,0-6 0 15,3 6 2-15,0-5-1 16,0 0-1-16,0-6-21 15,0-2-9-15,0-3-23 16,0-5-8-16,0-3-48 16,3-10-26-1,-3 0 67-15</inkml:trace>
  <inkml:trace contextRef="#ctx0" brushRef="#br0" timeOffset="174">20392 9112 208 0,'-3'-3'77'0,"3"3"-42"0,3 3-21 15,-3-3 22-15,6 2-3 16,0 1 1-16,0 2-6 0,0 1-3 16,3-4-13-16,-3 1-3 0,6-3-2 15,-3 0 1-15,6-3 0 16,-3 1-2-16,2-6-1 16,-2 0-3-16,0-3-2 15,-3 1 1-15,-3-1 1 16,0 0-1-16,-6 1-1 15,-6-3-6-15,-6 2-1 16,-3 6 1-16,3 5 3 16,4 0 0-16,-13 10 1 15,3 1 4-15,-3 5 1 0,3-3 1 16,0 6 0 0,3-4 2-16,6 7 1 0,4-4-6 15,5 6 0-15,0-6-1 16,11-4 0-16,1-1-16 15,9-3-6-15,-3-2-25 16,6-2-9-16,-3-1-2 16,5-2 0-16,-2-3-38 15</inkml:trace>
  <inkml:trace contextRef="#ctx0" brushRef="#br0" timeOffset="175">20741 9038 160 0,'2'0'60'0,"-2"0"-32"0,0-3-13 0,0 3 18 15,0 0-3-15,0 0 0 16,0 0 2-16,0 0 3 15,-2 0-19-15,-1 0 6 0,-6 0 2 16,3 0-1-16,-6 0-2 16,3 0-7-16,-6 11-4 15,3-3-10-15,-3-1-2 16,6 1 0-16,3 0 3 16,0 0-2-16,12 0 0 15,0 0-4-15,3 5 1 16,3-2 4-16,-3 5 2 0,-3-3 8 15,0 6 4-15,0-4 4 16,-6 1 1-16,0-2-8 16,-12 7-2-16,0-3-7 15,-9-2-2-15,6-3-27 16,-3-2-9-16,4-3-31 16,-1-11-12-16,3 1-55 15</inkml:trace>
  <inkml:trace contextRef="#ctx0" brushRef="#br0" timeOffset="176">21089 9106 160 0,'0'-2'63'0,"0"2"-34"0,0 0-10 0,0 0 23 0,0 0-10 16,0 0-1-16,3 2-9 16,0 1-4-16,0 5-10 15,6 0-1-15,-6 8 3 0,0-3-4 16,0 6 2-16,0-4-5 16,-6 4-2-16,0-3-7 15,0-3-4-15,0 0-16 16,3 3-9-16,0-3-19 15,0-7-8-15,0-4-27 16</inkml:trace>
  <inkml:trace contextRef="#ctx0" brushRef="#br0" timeOffset="177">21104 8964 216 0,'-15'-8'82'0,"15"8"-44"0,0 2-25 0,0-2 24 15,0 0-12-15,0 0-5 16,0 0-14-16,0 0-6 16,0 3 0-16,0 0-8 0,3-1 1 15,-3 1-30-15,6 2-13 0,0 0-34 16,0-2-36-1,0 0 44-15</inkml:trace>
  <inkml:trace contextRef="#ctx0" brushRef="#br0" timeOffset="178">21181 9054 156 0,'0'13'60'0,"0"-13"-32"0,3 24-15 15,0-19 19-15,0 8-3 16,0-2 3-16,0 5-9 16,0-3-4-16,-3 3-11 15,6-3-3-15,-3 0 1 0,-3 0-1 0,0 1 2 16,0-4-4-16,3-5 0 16,-3 1 8-16,0-4 4 15,0 1-7-15,0-6-2 16,0 1-6-16,3-9-3 15,0 3-3-15,3-5 1 16,0 2 1-16,6-2-1 16,-3 3 4-16,5 2 2 15,-2 0-2-15,3 2-2 16,-6 4 6-16,6 4 5 16,-3 1-2-16,0 8 2 0,-3-1-3 15,0 3 0-15,-3-2-1 16,0 5 2-1,0-3-12-15,-1 0-5 16,1-2-31-16,0-3-10 0,0-3-41 16,3-7-43-1,-3-1 50-15</inkml:trace>
  <inkml:trace contextRef="#ctx0" brushRef="#br0" timeOffset="179">21884 8789 228 0,'-6'-16'88'0,"3"11"-48"0,-3-3-23 0,3 5 27 16,-6 3-8-16,6 0 2 15,-6 3-18-15,-3 5-6 16,-3 2-9-16,0 9-4 0,-3 7 0 16,0 9 1-16,7-9 3 15,5 1-2-15,0 10 0 16,0-6-1-16,3 7-2 0,0-7 1 16,3 4-1-1,0-6-9-15,3 0-4 16,0-5-15-16,0-3-8 0,0-3-27 15,-3-10-12-15,0-2-33 32</inkml:trace>
  <inkml:trace contextRef="#ctx0" brushRef="#br0" timeOffset="180">21574 9054 264 0,'-3'10'101'0,"3"-10"-54"0,0 0-37 16,0 0 23-16,3 0-12 16,-3 0 1-16,12-5-9 15,-3 2-3-15,9-2-5 0,-6 0-4 0,17-3 0 16,10-3-26-16,-12 8-8 16,-6 1-54-1,-1-3-23-15,7-1 6 16</inkml:trace>
  <inkml:trace contextRef="#ctx0" brushRef="#br0" timeOffset="181">21827 9024 184 0,'0'6'71'0,"0"-6"-38"0,0 37-23 0,0-29 20 16,6 2-7-16,-3-2 1 15,0 5-4-15,0-2-1 0,0 2-10 16,0-2-1-16,-3 2 2 0,0-2 0 16,0-3 2-16,0 0-4 15,0-3-3-15,0 0 4 16,0-2 2-16,0-1-6 15,0-4-3-15,0 2-1 16,0-6 1-16,0 1 1 16,0-3 3-16,0 0-1 15,3 0 2-15,-3 0-4 16,6-5-2-16,-6 3 4 0,12-6 1 16,-6 3-2-16,5-1-3 15,-2 4 0-15,3 2 1 16,-3 2-8-1,3 4-1-15,-3-1-16 0,0 6-5 16,0-1-19-16,0 1-6 16,-3 0-17-16,3-1-9 15,6 1-6 1</inkml:trace>
  <inkml:trace contextRef="#ctx0" brushRef="#br0" timeOffset="182">22041 9109 192 0,'-3'3'71'0,"3"-3"-38"0,0 10-19 0,0-7 20 16,3 2-2-16,0 1 1 16,3-1-7-16,0-2-2 15,3-1-13-15,0-2-2 0,3-2 1 0,-3-1-6 16,3-2-2 0,-3 2-1-16,0-5 1 0,-3 0-1 15,2-3 2-15,-2 4-4 16,-3-4 0-16,0 0-1 15,-6 1 0-15,-6-1-3 16,1 6 1-16,5 2 2 16,-9 3 3-16,3 0-2 15,-6 8 0-15,3 0 5 16,-9 5 5-16,9-2 1 0,0 5 4 16,3-3-5-16,6 3-3 15,0 0-6-15,6 0 0 16,0-3-5-16,6-3-1 15,-3-2-28-15,3-5-10 16,12-3-44-16,-12 0-19 16,6 0 10-1</inkml:trace>
  <inkml:trace contextRef="#ctx0" brushRef="#br0" timeOffset="183">22211 9075 248 0,'0'0'93'0,"15"16"-50"0,-9-8-28 0,3-6 24 0,-3 1-17 15,0-1-2-15,0 1-10 16,-3 0-2-16,8-3-4 16,-2-3-1-16,3 3 1 0,-6 0-2 15,3-5 1-15,-6 0-2 16,6-6 2-16,0-5-4 15,-6 3 0-15,-3 2 1 16,0 1 2-16,-6-1-6 16,-3 3 1-16,-6 3-4 15,6 2 0-15,-9 3-1 16,-5 6 2-16,2 4 6 16,6 6 2-16,0 0 6 15,3 0 5-15,3 0 2 16,3 2 3-16,3 1-6 0,3-6 1 15,0-3-6-15,9 1-2 16,9 2-9-16,0-2-5 16,-3-6-11-16,12-5-5 15,-7-3-28-15,1 1-11 16,0-3-49 0,-3-3-35-16,3 0 65 15</inkml:trace>
  <inkml:trace contextRef="#ctx0" brushRef="#br0" timeOffset="184">22628 8789 148 0,'0'0'57'0,"0"3"-30"0,0 2-1 0,0 0 23 15,0 8-7-15,0 11-2 16,0 3-9-16,6 7-3 16,-12 3-15-16,6 0 8 0,-3 0 2 15,0 0-9-15,-3 0-3 16,6-5-7-16,0-3-3 15,0-5-5-15,0-6 0 16,6-2-20-16,-3-5-9 16,0-3-27-16,6-5-12 15,0-6-39-15</inkml:trace>
  <inkml:trace contextRef="#ctx0" brushRef="#br0" timeOffset="185">22768 9043 236 0,'0'13'88'0,"0"-10"-48"0,3 18-38 0,-3-13 19 16,0 3-4-1,0 2 1-15,0 3-9 16,3 0-3-16,-3-3-4 15,2 0-19-15,-2-2-9 0,0-4-35 0,0-1-16 16</inkml:trace>
  <inkml:trace contextRef="#ctx0" brushRef="#br0" timeOffset="186">22771 8945 280 0,'-6'-5'107'0,"9"5"-58"0,-3 0-40 0,0 0 27 15,3 0-22-15,0-3-5 0,-1 0-33 16,1 3-13-16,6 0-46 16,-3 0-20-16,0 0 6 15,0 0 4-15</inkml:trace>
  <inkml:trace contextRef="#ctx0" brushRef="#br0" timeOffset="187">22988 8998 212 0,'-9'-3'79'0,"6"3"-42"0,-12 0-10 0,12 3 29 15,-9 0-14-15,-3-1-3 16,0 1-19 0,0 2-7-16,1 1-8 0,2-1-4 15,3 5 0-15,3 6-4 16,12-3 2 0,3 1-4-16,6-1 1 15,-4 0 2-15,7 3 1 16,-6 0 1-16,-3-3 2 15,-3 0 14-15,-6 1 7 16,-6-4-5-16,-3 1-3 16,-3-3-6-16,-6-3-4 0,7-2-2 15,-4-3-3-15,0-3-13 16,0-2-6 0,0-1-19-16,9 1-6 0,0-3-30 15,3 0-10 1,6-2-31-16</inkml:trace>
  <inkml:trace contextRef="#ctx0" brushRef="#br0" timeOffset="188">23163 8765 260 0,'0'0'96'0,"0"5"-52"0,6 6-27 0,-6-3 25 16,3 18-11-16,-3 4-1 16,3 1-11-16,-3 12-4 15,0-1-8-15,0 0-5 0,0-2-1 16,3 0-1-16,0-6 2 16,0-2-12-16,-3-6-6 15,0-5-16-15,6-5-7 16,-6-2-34-16,0-7-16 15,0-7-19 1</inkml:trace>
  <inkml:trace contextRef="#ctx0" brushRef="#br0" timeOffset="189">22979 8987 288 0,'-9'-5'110'0,"9"2"-60"0,9-2-36 16,-6 3 28-16,12-1-8 16,0-2 1-16,20-1-20 15,-2 1-7-15,6 0-5 16,2-1-3-16,-2 1 1 0,-3 2-10 16,-6-2-4-16,-1 3-31 15,-2-4-13-15,-6-7-90 16</inkml:trace>
  <inkml:trace contextRef="#ctx0" brushRef="#br0" timeOffset="190">18675 8659 116 0,'0'-5'44'0,"3"5"-24"0,0 0-24 0,-3 0 8 15,0 0-2-15,0 0 1 16,-3 0-4-16,0-5-1 0,-6-1 3 16,-3 1 1-16,-6 0 4 15,-9-3 1-15,-2 0 1 16,-7-3 2-16,-9 1-5 16,-2-1-3-16,-7 3-1 15,-3 0-4-15,-11 0 2 16,-1-2 3-16,-2-1 1 0,0 1-4 15,-1 2 1-15,1 0 2 16,-4 0 1-16,1 3-4 16,-1 2 1-16,1 3-2 15,3 0 0-15,-1 5 2 16,1-2 0-16,2 2 0 16,7 3 0-16,2 0 0 15,1 0 0-15,-1 3-3 0,1 12 2 16,-1-1 1-1,-2-1 0-15,-1 0 0 0,-2 3 0 16,-4 2 0-16,4 3 0 16,-1 6 0-16,4 4 0 15,2-2 0-15,1 0 0 16,2 3 2-16,-5-3 1 16,5-2-1-16,6-4-2 15,7-2 1-15,5 0-1 16,3 1 0-16,7 1 2 0,5-2-1 15,6 6-1-15,6 5 1 16,6-1-1-16,9 1 0 16,6 5 2-16,9-3 1 15,15-5 3-15,5 3-3 16,4 0 0-16,9-6 3 16,2-2 1-16,4-3 1 15,11 3 0-15,1 2 0 16,-4-8 0-16,7-2-2 15,-1-5-1-15,0-6-3 16,13-5-2-16,-4 0 3 16,6 0 0-16,4-11-1 15,-1 9-2-15,9-4 1 0,3-7-1 16,1 10 0 0,2-10 0-16,0 0 0 15,-6 2 2-15,3 0 1 16,1-7 1-16,2 7-5 0,-3 0 1 15,3-5-2-15,-3 1-2 16,-2-1 3-16,5 2 2 16,-6 4 0-16,3-4-1 15,0 1-2-15,-2 2 1 16,-4 1 1-16,6-1 2 16,-3 0-3-16,1 1 0 15,-1-1 3-15,-3 3 1 0,18 0-1 16,-6-2-2-1,-3 2-6-15,1 0-4 16,-10 2 3-16,3-2 2 16,-9 0 3-16,1 0 1 0,2 0 1 15,-6 0 0-15,-5 0 0 16,8-2 2-16,0-1-3 16,1 0-2-16,-4 1 4 15,-3-1 1-15,4 0 0 16,-4 1-2-16,0-1-2 15,1 0 1-15,-1 1-1 16,9-4 0-16,-5 1 2 16,-1 0 2-16,0 0-3 15,-5 2-2-15,-1-2 2 16,9-1 2-16,-5-2-2 16,2 3 0-16,0 0 1 15,-5 0 2-15,-1-1-3 0,0-2 0 16,-2 0 3-16,-7 0 1 15,1-5-1 1,-7 0-2-16,12-8 1 0,-5-3-1 16,-1-5 0-16,-8-3 0 15,2-15 0-15,-2 4 2 16,-10-4-1-16,4 2-1 16,-12 2 1-16,5 1 1 15,-17-3 3-15,3 0 2 16,-21 0 3-16,-15-3 4 15,-6-2-6-15,-9 2-2 0,-6 3-3 16,0 6 0 0,-9 2-2-16,-5 5-1 15,-4 0-2-15,-9-5 1 0,7 5 1 16,-13 3 0-16,-6 0 0 16,-8 5 0-16,0 3 0 15,-16 3 2-15,-2 5-3 16,-9-1 0-16,-7-4-1 15,-5 12 0-15,-18 1 2 16,3 3 2-16,-6-1-1 16,-9 0 2-16,-6 3-2 15,-5 0-1-15,-10 0 1 16,-9 0-1-16,-8 0 2 0,-7 0 1 16,-3 3 1-1,-2-6 2-15,-13 3-3 0,-5 0 0 16,-9 0-1-16,-7 3 1 15,4 2-2-15,3-2-1 16,-3 2 1-16,2 0 1 16,13 1-1-16,14 2 2 15,13-3-2-15,17 0 2 16,24 1-51-16,24-4-19 16,21-4-29-1</inkml:trace>
  <inkml:trace contextRef="#ctx0" brushRef="#br0" timeOffset="191">30 4233 124 0,'-3'-8'46'0,"3"8"-24"0,0-3-8 15,0 3 17-15,0 0-8 16,0 0-4-16,0 11-2 16,0 13 2-16,0 26-11 15,0 19 0-15,-3 26-1 0,-3 32-3 16,3 18-1-16,-6 14-1 16,9 0-2-16,-6-13 3 15,6-22 0-15,6-10-4 16,-6-51 1-16,0-7-38 0,0-9-16 15,0-4-33 1</inkml:trace>
  <inkml:trace contextRef="#ctx0" brushRef="#br0" timeOffset="192">15 4201 112 0,'-9'-3'44'0,"9"3"-24"0,0 0-17 16,0 0 10-16,9 0-8 15,-3 0-1 1,9 0 2-16,-4 0 1 16,7 0 3-16,6-2 4 0,6 2-8 15,9 0-3-15,-4-3 0 0,16 1-2 16,0-1 2-16,-1 3 0 16,10 0 1-16,5-3-2 15,-8 3-2-15,2 0 1 16,7-2 1-16,2-1 1 15,1 3 3-15,8 0-5 16,3-3-3-16,4 1 1 0,-1-6 2 16,0 0 0-1,7 2-1-15,-4 1 1 0,3 0-1 16,-2 0 2-16,-4 2 1 16,3 3 5-16,-2 0 5 15,-4 3-7-15,0-3-1 16,1 0-1-16,-1 0 2 15,6 0-5-15,1 0-1 16,2-3 0-16,-3 0 0 0,-2 1-3 16,2 2 0-16,-9-3 2 15,-2 3 0 1,-1-3 3-16,-5 1 1 16,-1-1-1-16,1 3 1 0,2 0 0 15,12 0 3-15,4 0-3 16,-4-3 0-16,-6 1-1 15,1-1-2-15,2-2 1 16,-5 2 1-16,-4 1-3 16,3-4 0-16,1 1 1 15,-1 0 0-15,-2-1 2 16,5 1 1-16,-2 0-4 16,2 2 1-16,3 1 0 15,1-4 2-15,2 1-1 16,-3 2-1-16,1 3 1 15,2-2-1-15,0 2 0 0,4-3 0 16,-1 0-3-16,-3 1 2 16,1-1 1-16,-1 0 0 15,0 3 0 1,1-2 2-16,-1 2-1 0,3 0 2 16,-2 0-2-16,2 0-1 15,-3-3-2-15,4 3 1 16,-4 0 1-16,3 0 0 15,4 3 0-15,-7-3 2 16,3 0-1-16,1 0-1 16,5 2 1-16,-3-2-1 15,1 0 0-15,-1 0 0 0,3 3 0 16,-3-3 2 0,1 0-3-16,-7 0 0 0,0-3 3 15,4 1 1-15,-1 2-4 16,-6-3 1-16,-2 0-2 15,-7 3 0-15,7-2 2 16,-7-1 2-16,10 3-3 16,-7-2 0-16,3 2 1 15,-2 0 2-15,2-3-3 16,-5 3 0-16,-1 0 1 16,-3 0 0-16,4 0 2 15,-1 0 1-15,4-3-4 16,-4 1 1-16,1-1 0 15,-1-5 0-15,0 0 0 16,-2 3 0-16,-4-8 0 0,4 10 0 16,-7 0 0-1,1-5 0-15,5 0 0 0,-2 0 0 16,-1 1 0-16,-2-1 0 16,-1 2 0-16,1 1 2 15,-1 0 3-15,7-1 4 16,-4 4 0-16,4-1 2 15,-4 3 0-15,7 0 1 16,-7 0-6-16,4 3-4 16,-1-3 1-16,1 2 0 0,-4 1-1 15,-2 0 1 1,-4-3-2-16,-5 0-1 0,-10 0 3 16,-2-3 0-16,-6-2-15 15,-7-1-4 1,4-1-16-16,0-1-6 0,-6 2-14 15,-3 1-6-15,-7 2-21 16</inkml:trace>
  <inkml:trace contextRef="#ctx0" brushRef="#br0" timeOffset="193">10829 3918 116 0,'0'-8'46'0,"0"8"-24"0,0 0-24 0,0 0 11 16,6 5-2-16,-1 14 3 16,1 5 6-16,0 7 4 15,0 14 5-15,-3 8 4 16,-3 19-15-16,-12 18 1 0,9 13 1 16,-6 8-6-16,9 13-1 15,0 1-3-15,6-4 1 0,3 4-6 16,0-17-1-16,0-10 2 15,3-11 1-15,0-18-1 16,-3-13 1-16,0-11-13 16,0-8-3-16,-3-5-38 15,-3-9-14-15,-3-4-20 16</inkml:trace>
  <inkml:trace contextRef="#ctx0" brushRef="#br0" timeOffset="194">116 5730 60 0,'0'16'24'0,"0"-16"-12"0,0 0-1 16,0 0 10-16,0 0 2 15,0 0 1-15,0 3 4 16,9 0 3-16,3-3-6 15,0 0-1-15,6 7-9 16,2-1-2-16,4-1-7 16,6 3 3-16,9-11 1 0,-7 11-5 15,16-2-1-15,3-1 0 16,2-5 0-16,4 5-2 16,5-5-2-16,1 5 1 15,5-5 1-15,-2 6 3 0,5-6 2 16,4 2 3-16,2-4 1 15,3 2-5-15,-2-3-4 16,2 3 1-16,0-3 2 16,-2 3-2-16,5 0-2 15,-5 0 0-15,-1 0 1 16,0 0-1-16,1 0-1 16,-4 0-2-16,-2 0 1 15,-4 3 1-15,-2-3 0 0,-4 3 0 16,1-1 0-16,-1-2 0 15,4-2 0-15,-10 2 0 16,10 0 2-16,-7 0-8 16,4-3-1-16,2 3 8 15,-2-5 4-15,-1 5-2 16,1-5 0-16,2-3-6 16,12-3-2-16,-5 6 6 15,-4-1 6-15,-2 1-3 16,-1 0-2-16,-5 2-4 15,-4 11 1-15,10-11-6 16,-10-7 0-16,1 13 9 0,0-11 8 16,-4 10-6-16,7 6-2 15,-1 0-2-15,-2-11 0 16,2 1 0 0,1-9 0-16,-1 14 0 0,1-3 2 15,5-3-3-15,1-5 0 16,-4 8 3-1,4 0 1-15,-4 0-1 0,1-8-2 16,-1 3-2-16,4 2 1 16,-4 9 1-16,1-12 0 15,5 1 2-15,-2 3 1 16,2-1-4-16,4 0 1 16,-4 3 0-16,1-2 0 15,-7 2 0-15,7-3 0 0,2 0 0 16,-2 1 0-16,-1 2 2 15,0 0 1 1,1 0-4-16,2-3-1 0,-2 3 1 16,2 0 2-16,-2 0-2 15,2 0 0-15,-2 0 1 16,-1 0 0-16,3 0 0 16,1 0 0-16,-1 0 0 15,-2 0 2-15,2 0-3 16,-2-3 0-16,5 1 1 15,-5 2 0-15,2 0 0 16,-2 0 0-16,5 0 0 16,-6 0 0-16,-2 2 0 15,5-2 2-15,1 0-3 16,-1 0 0-16,4 3 1 0,-1 0 2 16,-6-1-3-16,7-2 0 15,-4 0 1-15,4 0 0 16,-4 3 2-16,1-3 1 15,-1 8-4-15,6-11 1 16,-2 3 0-16,2-2 0 16,1 2-3-16,-1 0 2 15,-6 0 3-15,7-3 1 16,-7 3-1-16,1 0-2 16,-1 0 1-16,4 0-1 15,-4 0-3-15,0-3 2 16,4 1 1-16,-4-1 2 15,1 0-3-15,-1 1-2 0,1 2 2 16,-4-3 2-16,9 0 0 16,-2 1 2-16,-1 2 0 15,-2 0 1-15,-1 2 0 16,4-2 0-16,2 0-2 16,0 0-2-16,1 0 1 15,-7 0 1-15,4 0-1 16,-4 0-1-16,3-2 1 15,-5-1-1-15,-4-2 0 16,-5 2 2-16,-4 3-3 16,-5 0 0-16,0 0-1 15,-7-2-2-15,-5 2-6 0,0-3-2 16,2 3 0 0,7 0 2-16,-3 3-12 15,-1 2-5-15,-2 5-24 0,-6 6-7 16,-9 11-25-1</inkml:trace>
  <inkml:trace contextRef="#ctx0" brushRef="#br0" timeOffset="16686.354">17407 7921 76 0,'3'-5'30'0,"0"0"-24"0,3-3 21 15,-3 5 10-15,0 0 0 16,0 1 2-16,-3 2-1 16,0 0-2-16,3 5-19 0,0 3-1 0,0 2-2 15,-3 4 6-15,-3 2 2 16,0-1-5-16,0 4-2 15,0-3-5-15,0-3-1 16,3-2-5-16,0-1-3 16,0-2 0-16,0-3 1 15,3 1 1-15,3-6 3 16,3 0-3-16,-1 0-2 16,7-3 0-16,0 0-1 15,3 1 0-15,3 2 0 16,0 2 0-16,0 4 0 15,-1-1 0-15,-2 3 0 16,-3 3 2-16,-3-1 1 16,-6 1 5-16,-3-1 3 15,-6 1-6-15,-3 0-1 16,-3-1-4-16,-3 3-1 0,0-2 1 16,-3-1 2-16,-2-4-19 15,-1-1-6 1,-6-2-17-16,6-3-7 15,0-6-28-15,0 1-10 0,6-3-1 16</inkml:trace>
  <inkml:trace contextRef="#ctx0" brushRef="#br0" timeOffset="16687.331">17317 7892 184 0,'0'-5'68'0,"3"7"-52"0,3 1 14 0,0-3 6 16,6 0-5-16,6 0 2 15,6-3-15-15,3 1-5 16,2-4-8-16,4 1-4 0,0 0 0 16,3 0-10-16,-1-1-4 15,1-2-44-15,3 0-20 16,0 3-20-1</inkml:trace>
  <inkml:trace contextRef="#ctx0" brushRef="#br0" timeOffset="16688.331">18044 8109 96 0,'3'0'38'0,"-6"0"-29"0,3 5 6 0,3 1 2 16,-3 2 13-16,0 5 8 16,-3 5-3-16,0 9 2 15,-3 4-10-15,0 7-4 16,3-1-13-16,0-3-6 0,0-5-1 15,0-5 0-15,0-6 3 16,0-4-3-16,3-6 0 16,0-8-1-16,0-8 1 15,-3-8 0-15,0-5 1 16,3-9-9-16,0 1-2 0,0-2 2 16,3-1 2-16,3 3 0 15,6 2 1-15,0 3 0 16,3 3-2-16,0 5 3 15,-1 6 0 1,1 5 1-16,0 2 0 0,-3 6 0 16,0 2 0-16,-6 0 2 15,-3 3 1-15,-6 3 1 16,-3-1 2-16,-3 3-1 16,-6-2 2-16,0-3-13 15,0-3-3-15,-2-2-20 16,2 0-9-16,3-6-13 0,0 3-6 15,6-3-16 1</inkml:trace>
  <inkml:trace contextRef="#ctx0" brushRef="#br0" timeOffset="16689.331">18225 8122 144 0,'-15'16'55'0,"9"-8"-43"0,-2 8 12 0,5-8 5 16,3 2-2-16,0 1 2 15,3 0-8-15,5-1 0 16,4 1-12-16,3-6-3 0,3-2 0 0,3-3 3 16,0-6 5-1,3 1-6-15,-10-3-2 0,-2-2-1 16,-3-1-1-16,-6-2-2 15,-6 2-2-15,-3 1 1 16,-3-1 1-16,-2 3-8 16,-7 3-1-16,6 0-18 15,0 2-7-15,3 0-16 16,3 3-8-16,3 0-29 16</inkml:trace>
  <inkml:trace contextRef="#ctx0" brushRef="#br0" timeOffset="16690.331">18443 8085 156 0,'0'5'60'0,"0"1"-47"0,0 2-1 0,0-3-4 16,0 3 9-16,0 3 6 15,0 2 6-15,0 0 2 16,0 0-16-16,0 3-9 0,0 0-2 15,0 0-3-15,0-3-1 16,0-2-24-16,0-1-11 16,0-4-62-1</inkml:trace>
  <inkml:trace contextRef="#ctx0" brushRef="#br0" timeOffset="16691.331">18514 8170 152 0,'0'5'57'0,"0"3"-44"0,0 5 7 15,0-7 1-15,0 2 0 16,0-3 4-16,-3 0-11 16,3 0-3-16,0 1-7 15,0-6-3-15,0 0 0 0,3-3-10 16,3-5-4-16,3-2 0 15,0-1 2-15,0-2 5 16,3 2 1-16,0 3 7 16,0 3 4-16,-1 2 3 0,1 3 5 15,-3 6 3-15,0 1 2 16,0 4-6-16,-3 2 0 16,-3 1-6-16,0 1-2 15,0-1-2-15,-3-4-3 16,3-2-26-16,0-3-12 15,0-5-39 1,3-2-40-16,6-6 40 16</inkml:trace>
  <inkml:trace contextRef="#ctx0" brushRef="#br0" timeOffset="16692.331">18836 7868 184 0,'-6'-13'68'15,"9"13"-52"-15,0 5-10 0,-1 1-7 0,1 7 11 16,-3 5 10-16,0 9 10 16,0 2 4-16,0 5-18 15,0-2-3-15,0 0-1 0,0 0-7 16,0-1-3-16,0 1-1 16,0-6-1-16,0-2-33 15,0-5-15-15</inkml:trace>
  <inkml:trace contextRef="#ctx0" brushRef="#br0" timeOffset="16693.331">18699 8077 252 0,'-12'-13'93'0,"15"13"-72"0,3-3 0 0,0 3-4 15,5-2-6-15,4-1 3 16,6 0-7-16,6 1-2 16,0-1-3-16,3 0-10 0,2 1-3 15,1 2-36-15,-3 0-16 16,-3 0-39 0,-7 0-15-16,-2 0 59 0</inkml:trace>
  <inkml:trace contextRef="#ctx0" brushRef="#br0" timeOffset="16694.331">19029 8075 180 0,'-12'10'68'16,"12"-5"-52"-16,-3 6 10 0,3-6 1 16,3 1-2-16,0 2 0 0,3-3-10 15,3 0-4-15,3 0-6 16,0-2 3-16,3-3 2 0,0 0-3 16,2-3-2-16,-2 1-5 15,0-1 0-15,-3-2-5 16,-3-3 1-16,-6-3-9 15,-6 1-2-15,-3 2-1 0,-6 3 2 16,-6 5 6-16,-3 2 2 16,-2 3 4-16,2 3 3 15,3 3 4 1,3 0 4-16,3 2 0 0,6 0 0 16,3 0-3-16,3 0 1 15,6 1-2-15,3-1 0 16,6-2-10-16,3-6-4 15,3-3-20-15,-1-2-6 16,4-2-11-16,-3-1-1 16,-3-2 1-1,-3-3 5-15,-3-3 25 16,0 3 32-16,-3 0 14 16,-3 3 0-16,0 0-1 15,-1 2-12-15,-2 1 10 16,0 4 3-1,3 4-17-15,0 1 1 0,-3 1-1 0,0 0-5 16,3 0 0-16,-3-2-2 16,0-1-1-16,-3-5 1 15,0 0 3-15,0-3 2 16,0-5-3 0,0 0 0-16,3-2-1 15,0-1 1-15,0 1-2 16,3 2 1-16,0-3-4 15,0 3-2-15,0 0 0 0,3 3-1 16,0-3-7 0,0 3-3-16,3-1-27 15,6 1-14-15,-1 0-17 16,4 0-22-16,0-1 34 16,-3 1 34-16,0 2 21 15,-3 1 50-15,-3-1 23 16,-4 3-6-16,-5 0-2 15,-3 0-27-15,-3 3-13 16,0-1-14-16,1 1-12 0,-1 2-1 16,0 1-1-16,3 1-1 15,3 4 4-15,5 2 0 16,1 1 1-16,3-1 2 16,-3 0 3-16,0 3 4 15,-6-3 2-15,-6 0 3 0,-3 1-1 16,-6-4 2-16,-3 1-6 15,-2-6-3 1,-4-2-25-16,0-3-10 16,-3-3-26-16,0-2-8 0,0 5-43 15</inkml:trace>
  <inkml:trace contextRef="#ctx0" brushRef="#br0" timeOffset="16695.331">18463 7876 264 0,'-11'-5'101'0,"14"5"-78"0,-6-3-7 15,3 3-6-15,0 0-14 16,0 0 1-16,3 0-70 16,2 0-30-16</inkml:trace>
  <inkml:trace contextRef="#ctx0" brushRef="#br0" timeOffset="16696.331">19999 8045 108 0,'-3'0'41'0,"3"6"-32"0,-3 2 2 0,0 0 1 16,0 2 7-16,0 3 8 16,0 1-3-16,1 2 0 15,-1 2-2-15,3-2 1 16,3 0-13-16,2-3-3 0,1-2-1 15,3-3-1-15,3-6 2 16,3-2-2-16,3-5 0 16,0-3-10-16,0-3-4 0,0-2 2 15,-4 0 4-15,1 0 0 16,-3 2 1-16,-3 3 6 16,-3 0 5-16,-3 6-1 15,0-1 3-15,-3 3-6 16,3 3-1-16,0 2-7 15,0 3 0-15,3 0 3 16,0 2 2-16,0 1-9 16,3 0-3-16,0-1-39 15,0-2-16-15,9 0-19 16</inkml:trace>
  <inkml:trace contextRef="#ctx0" brushRef="#br0" timeOffset="16697.331">20330 8114 196 0,'-12'16'74'0,"12"-3"-58"0,-6 9 1 0,6-12-3 16,-3 6 1-16,3 0 3 16,0 0-5-16,0 0-3 15,0 0-5-15,3-3 1 0,0-3 0 16,0-2-9-16,0-2-3 0,-3-6 1 15,3-6 0 1,0-2-2-16,0-5 2 16,-3-3 3-16,3-2 3 15,-3-3-2-15,3-1 0 0,3-1 1 16,0-1 0-16,3 3 2 16,2 2 1-16,1 3 1 15,3 3 0-15,3 5-2 16,0 3-2-16,-3 5-4 15,0 5 0-15,-3 3 11 16,-6 3 7-16,-6 2-3 16,-6 0 2-16,-6 0-6 15,0 0-2-15,0-2-5 16,0 0 0-16,0-3-22 0,3-3-10 16,3-3-31-16,0-2-12 15</inkml:trace>
  <inkml:trace contextRef="#ctx0" brushRef="#br0" timeOffset="16698.331">20720 8011 168 0,'-15'-10'66'0,"9"10"-52"0,-9 2-5 0,6 3-8 16,-6 3 0-16,-3 3 3 15,-3 0 8-15,1 2 2 16,2 3-7-16,3 0-4 0,6-1-2 16,3 1 1-16,6-2 1 0,6-4 1 15,3-2 0-15,3-5 4 16,3-6 3-16,3-2-9 16,-4-6 0-16,1-7-2 15,-3-6 0 1,-3-5 0-16,0-6 0 0,-6-2 0 15,-3-2 0-15,0 7 4 16,-3 5 5-16,0 6-1 16,3 5 3-16,0 6-6 15,-6 10-3-15,6 10 1 16,0 12 0-16,6 7 3 16,-3 2 1-16,0 1-3 0,3 3-1 15,3-4 1-15,0-2 2 16,3-2-19-16,6-6-5 15,2-2-32-15,4-6-12 16,3-5-28 0</inkml:trace>
  <inkml:trace contextRef="#ctx0" brushRef="#br0" timeOffset="16699.331">20979 8056 220 0,'-18'-13'85'0,"6"13"-66"0,-6-3-1 0,9 3-3 16,-3 3-11-16,-6 2 0 15,0 3 4-15,-2 3 5 16,2 2-7-16,3 0 3 0,3 3 2 16,6 0-6-16,6 0-3 15,3-3 1-15,6-2 0 0,3-6-1 16,3-3-2-16,3-4-8 16,-1-3-3-16,-2-1 4 15,0 1 1-15,-3 0 4 16,-3-1 3-16,-3 4-2 15,0 2 0-15,0 2-1 16,0 4 0-16,0-1 6 16,0 3 5-16,3 0-5 15,0 0-2-15,0-3-1 16,-4 0 1-16,7-2-21 16,0-3-7-16,0 0-22 0,3-5-10 15,0-3-29 1</inkml:trace>
  <inkml:trace contextRef="#ctx0" brushRef="#br0" timeOffset="16700.331">21175 7815 224 0,'-3'-10'85'0,"6"10"-66"0,-3 2-8 0,0 4-8 16,0 4 4-16,0 6 5 15,0 13 12-15,-3 3 7 16,0 5-16-16,0 3-4 0,0-3-3 15,0 0-4-15,0-3-3 16,0-2-20-16,-3-6-8 0,6-2-48 16,0-3-19-1,-3-5 3-15</inkml:trace>
  <inkml:trace contextRef="#ctx0" brushRef="#br0" timeOffset="16701.331">20925 8006 268 0,'-15'-13'101'0,"18"13"-78"0,3-3-5 15,0 0-5-15,6 1-10 16,6-1 0-16,6 0-1 16,8 1 1-16,4 2-2 15,3 0-16-15,2 2-5 0,1 1-65 16,-3 5-60-16,-3-3 47 15</inkml:trace>
  <inkml:trace contextRef="#ctx0" brushRef="#br0" timeOffset="16702.331">21324 8117 228 0,'0'5'85'0,"9"-5"-66"0,3 0-6 0,-6 0-4 15,9 0-6-15,-1-2 3 16,4-4-1-16,0-2 0 15,0 0-3-15,-3-2-2 0,3-1 3 16,-12 1-4-16,3-4 0 16,-9 1 3-16,-9 3 3 15,-6 2-7-15,-9 5-3 16,0 6 0-16,0 5 3 0,1 2 3 16,2 6 2-16,6 0 1 15,6 2 2-15,6 1-1 16,9 0 2-16,6-4-15 15,6 1-7-15,11-3-21 16,4-2-7-16,3-3-29 16,6-3-31-1,-1-5 35-15</inkml:trace>
  <inkml:trace contextRef="#ctx0" brushRef="#br0" timeOffset="16703.331">21750 8098 208 0,'-9'-29'79'0,"-6"21"-61"0,3-2 4 16,3 10-4-16,-6 0-14 0,-3 2-4 15,-6 9-3-15,1 0 2 16,2 2 0 0,3 5 3-16,6 4 1 0,6-1-1 0,3 2 1 15,6-1 0-15,3-4 3 16,3-5-3-16,3-5 0 16,6-8-1-16,0-8-2 15,-1-7-8-15,1-9-3 16,-3-13 1-16,-3-6 1 15,-6-7 3-15,0-3 2 16,-6 3 4-16,0 10 4 16,0 8 5-16,0 9 5 15,-3 7-10-15,0 8-2 0,0 16-2 16,3 16 2-16,6 10 5 16,3 6 6-16,3 5-5 15,6-6 0 1,-3-2-6-16,5-2-2 0,7-9-75 15,-3-2-67 1,3-8 40-16</inkml:trace>
  <inkml:trace contextRef="#ctx0" brushRef="#br0" timeOffset="16704.331">13168 10662 128 0,'-3'3'49'0,"3"2"-38"0,0-2 12 0,0-3 6 0,0 0-6 15,0 0 1-15,0 0-4 16,0 0-1-16,3 2-10 15,-3-2-3-15,6 3 0 0,0-3-1 16,0-3 0-16,0-4-1 16,0-1 0-16,3-3-2 15,0-2-2-15,-3 0-2 16,0-1 1-16,0 1 1 16,0 2 2-16,0 4-1 15,-3-1-1-15,-1 2 1 16,1 4-1-16,0-1-3 15,-3 0 0-15,0 3-1 16,3 6 3-16,0 4 0 0,3 9 3 16,-3 2 5-16,0 5 6 15,-3 1-3-15,0-3 0 16,0-1-4-16,0-1-1 16,0-4-6-16,0-2-1 15,0-3 3-15,0-2 3 16,0-3-21-16,0-3-8 15,0-2-26-15,-3-3-10 16,3 0-25 0</inkml:trace>
  <inkml:trace contextRef="#ctx0" brushRef="#br0" timeOffset="16705.331">13168 10826 184 0,'-12'-2'68'0,"9"4"-52"0,3-2 6 0,0 0 1 0,0 0 3 16,6 0 7 0,3-2-3-16,3-1 0 0,3 0-17 15,6 1-8-15,3-1-1 0,-1 0-3 16,-2 1 2-16,-3 2-15 16,0-3-7-16,-3 0-34 15,0 1-16-15,3-3-33 16</inkml:trace>
  <inkml:trace contextRef="#ctx0" brushRef="#br0" timeOffset="16706.331">13284 10477 80 0,'-3'-11'33'0,"-3"6"-26"0,0 0 14 0,3 2 6 16,0 1-2-16,-3-1 3 15,-2 0 1 1,-4 1 5-16,0 2-10 0,-3 2-2 16,0 6-13-16,-3 3-5 0,0 7-3 15,0 9-1-15,0 7 2 16,4 6 1-16,2 2 3 15,3 1 1-15,3 1 1 16,6 7-2-16,6-4-1 16,9-4 3-16,5-6 5 15,10-8 2-15,9-11 0 16,6-12-3-16,2-14-2 16,1-11-4-16,-4-5 1 0,-2-7-4 15,-9-9 0-15,-9-8-1 16,-9-7-2-1,-9 2 3-15,-6 5 2 0,-12 6 4 16,-6 8 5 0,-6 4-6-16,-6 9-2 15,-3 5-17-15,1 6-7 0,2 4-44 16,6 6-20-16,9 6-34 16</inkml:trace>
  <inkml:trace contextRef="#ctx0" brushRef="#br0" timeOffset="16707.331">14752 13059 108 0,'-15'-8'44'0,"12"3"-35"0,-3 0 18 0,3 5 7 16,0 0 4-16,3-5 2 16,0-3-7-16,3 5-3 15,6-8-16-15,3-2-2 0,3 8 1 16,2-3-12-16,1 3-2 0,3 5 0 15,-3 0 0 1,0 10 1-16,-6-2 2 0,-3 5 1 16,-6 9 1-16,-6-4-5 15,-3 1 1-15,-6-1-2 16,-3-2-2-16,0-3 5 16,0 0 3-16,6-2 5 15,0-3 5-15,3-3 1 16,3-2 3-16,3-3-12 15,6 0-4-15,3 0 3 16,3 0 1-16,3 0-5 16,0 0 0-16,0 0-3 15,0 0 0-15,-3 0 2 16,0 3 0-16,-4-3-9 16,-2 0-4-16,0 0-24 0,0 0-11 15,-3-3-24 1,0 0-7-16,3-2-2 15</inkml:trace>
  <inkml:trace contextRef="#ctx0" brushRef="#br0" timeOffset="16708.331">14847 12837 140 0,'-24'-10'55'0,"12"7"-43"0,-9-2 14 0,12 5 6 0,-2 5-3 15,-7 0 1 1,-3 3-13-16,0 0-5 0,-3 5-7 16,0 8-2-16,4 1 1 0,-1 4 0 15,3 8 0-15,6 6 6 16,6 18 6-16,6-5-6 15,9 5-1-15,9-10-3 16,12-8 1-16,8-8-2 16,7-6 2-16,3-13-6 15,-1-10-1-15,1-14 2 16,-4-15 3-16,-2-14-2 0,-9-5 0 16,-12 0-1-16,-15 3 1 15,-12-3 0-15,-9 0 3 16,-12 0 1-16,-6 13 3 15,-5 3-7-15,-1 5-4 16,3 6-42-16,6 4-17 16,13 7-62-1</inkml:trace>
  <inkml:trace contextRef="#ctx0" brushRef="#br0" timeOffset="16709.331">10656 10900 36 0,'-3'0'13'0,"0"3"-10"0,3-3 4 16,0 0 3-16,0 3-4 15,-3-1-1-15,0 1 6 16,3 0 5-16,-3-1 5 16,0 1 4-16,0 0 0 15,0-3 0-15,0 2-1 0,0-2 2 16,0 0-3-16,0 0 0 16,0 0-12-16,-3-2 2 15,3-1 1-15,0-2-3 0,3-1 1 16,3 1-5-16,3-3-2 15,0 0-2-15,3 0-3 16,3 0 1-16,0 3-1 16,3 0 0-16,0 2 0 15,0 3 0-15,-4 3 2 16,1 2-3-16,-3 3-2 16,-9 2 4-16,-3 1 3 15,-3 0 1-15,-3-1 2 16,1 1-2-16,-1-3 0 0,3 0-3 15,3-3-2-15,3 0-2 16,3 3-1-16,3 0-1 16,6 0 3-1,-1 3 0-15,4 2 1 0,-3 0 0 16,-3 0 0-16,-3 1 6 16,-6-1 6-16,-3 0 5 15,-6 0 4-15,-6-2-9 16,-3-3-2-16,1-3-6 15,-4 0-3-15,0-2-7 16,3 0-4-16,3-3-12 16,3-3-6-16,3 0-32 15,6 1-11-15,6-4-25 16</inkml:trace>
  <inkml:trace contextRef="#ctx0" brushRef="#br0" timeOffset="16710.331">10707 10805 128 0,'-24'-21'49'0,"15"16"-38"0,-9-3 8 0,9 5 1 16,-3 0 3-16,-3 1 3 15,-6 2-2-15,1 2-1 16,-4 6-12-16,0 3-4 0,0 7-3 0,3 12-2 15,6 9 1-15,6 12-2 16,6 1 2-16,12-1 2 16,9-4 2-16,9-4-1 15,6-9 1-15,5-7 5 16,7-6 2-16,0-13 1 16,-1-14 1-16,1-17-4 15,-3-15 0-15,-7-9 2 16,-8-3 1-16,-12-1 5 15,-12 6 4-15,-9 3-1 16,-9 5-2-16,-6 5-16 16,-5 6-5-16,-4 7-30 15,-3 3-10-15,3 6-64 16,4 7-27-16,2-7 19 16</inkml:trace>
  <inkml:trace contextRef="#ctx0" brushRef="#br0" timeOffset="16711.331">3030 11236 88 0,'3'-10'33'0,"0"7"-26"0,-3-5 20 0,3 6 8 15,0-1 5-15,0-2 3 16,0 2-4-16,0 0 1 15,0 3-22-15,-3 0 1 0,3 6-1 16,-3 2-4-16,0 5 2 0,-3 0-5 16,0 3-1-16,0 0-6 15,0 0-3-15,0-6 4 16,3 1 1-16,0-3-5 16,0-3 0-16,6-5 1 15,0 0 1-15,6-3-4 16,3-2 1-16,2 0-2 15,1 0 0-15,3-1-5 16,0 1 0-16,-3 0-28 16,0-3-12-16,-3 0-26 15,-4 0-56 1,1 3 28-16</inkml:trace>
  <inkml:trace contextRef="#ctx0" brushRef="#br0" timeOffset="16712.331">3179 11162 212 0,'-12'-5'79'0,"9"2"-61"0,3 9-5 0,0-6-7 16,0 8 7-16,3 2 6 15,0 6 10-15,3 0 5 16,0 2-18-16,0 6-7 0,0 3-4 16,0-1-3-16,0-2 1 15,0-3-7-15,-1-5 1 16,1-3-21-16,-3-5-7 15,-3-3-17-15,0-5-5 16,-3-2-43-16</inkml:trace>
  <inkml:trace contextRef="#ctx0" brushRef="#br0" timeOffset="16713.331">3095 11075 112 0,'-17'-24'44'0,"5"16"-35"0,-3 3 20 15,6 5 9-15,-3 0-10 16,-3 5-4-16,-3 6-11 16,0 7-4-16,-2 6-5 15,2 8 6-15,6 2 3 0,6 11 0 16,9 6 0-16,6 4-3 16,9-5 1-16,5-5 0 15,7-10 3-15,12-11-1 16,8-17 2-16,4-14-4 0,0-15-1 15,-7-7-4-15,-8-5 1 16,-9-3 2-16,-12-5 2 16,-15-3 1-16,-12 0 0 15,-12 0-6-15,-12 8-4 16,-3 10-10-16,1 9-3 16,-1 7-49-16,6 11-23 15,6-3-37 1</inkml:trace>
  <inkml:trace contextRef="#ctx0" brushRef="#br0" timeOffset="16714.331">20404 12496 172 0,'0'0'66'0,"0"5"-52"0,3-2 12 15,-3 2 4-15,0 3-3 0,0 0 2 16,0 5-8-16,0 0 0 15,-3 9-12-15,0-7-3 0,-3 1 0 16,0-3 1-16,0 1 1 16,3-4-4-16,0-2-3 15,3 3 0-15,0-9 1 16,0 4-1-16,0-6-1 16,9 0 1-16,3-6 1 0,3 6-3 15,3-5 0-15,0 3-1 16,0-4-2-16,0 6 0 15,-1 8 0-15,-2-3 3 16,-3 6 2-16,-3 0 4 16,-6 2 2-16,-3-3 1 15,-6 9 2-15,-3-6-5 16,0-5-1-16,-3 5-9 16,-3-5-2-16,1-2-27 15,-1 2-10-15,0-6-27 16,0-2-7-16,0-2-8 15</inkml:trace>
  <inkml:trace contextRef="#ctx0" brushRef="#br0" timeOffset="16715.331">20386 12480 244 0,'-6'-13'90'0,"12"13"-70"0,3-3-7 0,-3 3-10 15,6-3 0-15,3 1 5 16,3-4-6-16,0 6-1 0,0 0-1 16,2 0 0-16,-2 0 2 15,3 0-21-15,-3-2-7 16,-6-1-33 0,3-5-55-16,-6 6 19 15</inkml:trace>
  <inkml:trace contextRef="#ctx0" brushRef="#br0" timeOffset="16716.331">20508 12258 116 0,'-15'-14'46'0,"4"14"-35"0,-7-5 16 15,9 5 5-15,-3 0-2 16,-6 3 2-16,-9-1-12 0,-6 12-2 16,-2 4-10-16,-4 14 1 15,0 16 4-15,7 4-5 0,5 7-2 16,12 12-3-16,12 8 0 16,15-7-2-16,18-3-1 15,11-11 1-15,10-16 1 16,11-15 5-16,7-14 4 15,2-21-9-15,-5-18-2 16,-13-14-1-16,-8-10 2 16,-21-6 6-16,-21-13 4 15,-15-2 0-15,-15 2 3 16,-6 11-9-16,-5 8-3 0,-1 12-44 16,0 9-17-1,1 14-54-15</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0:41:19.209"/>
    </inkml:context>
    <inkml:brush xml:id="br0">
      <inkml:brushProperty name="width" value="0.05292" units="cm"/>
      <inkml:brushProperty name="height" value="0.05292" units="cm"/>
      <inkml:brushProperty name="color" value="#FF0000"/>
    </inkml:brush>
  </inkml:definitions>
  <inkml:trace contextRef="#ctx0" brushRef="#br0">464 3551 96 0,'0'-14'35'0,"3"6"-18"0,-3-2-5 0,3 5 13 15,3-1 2-15,-6-2 1 16,0 0 0-16,-6 0 2 15,0 3-16-15,0 0 5 0,-3 2 4 16,1 1-6-16,-4 2-2 16,-3 2-4-16,0 6 0 15,0 5-6-15,-6 9-1 16,12 4-2-16,-6 14-2 16,9-3-2-16,6-11 1 15,-6-2-1-15,3 5 0 0,0-2-11 16,0-1-5-16,3-2-12 15,0-3-4-15,0-2-15 16,-3-4-4-16,1-1-21 16</inkml:trace>
  <inkml:trace contextRef="#ctx0" brushRef="#br0" timeOffset="1">205 3699 252 0,'-3'-3'96'0,"3"6"-52"0,0-19-34 15,0 13 25-15,3 1-6 16,3-1 1-16,-3-5-17 0,9 0-8 16,6 3-3-16,3-1-2 0,3 1 2 15,0 5-6-15,2-2-1 16,-2-1-42-16,0 0-19 15,3 6-61 1</inkml:trace>
  <inkml:trace contextRef="#ctx0" brushRef="#br0" timeOffset="2">467 3651 96 0,'-3'-3'38'0,"6"3"-20"0,-3 0 3 0,0 0 17 15,0 0-7 1,0 0-3-16,0 8-10 16,0 0-1-1,3 8 1-15,-3 3 1 0,0 2 1 0,0-5 2 16,0-3-3-16,0 3-2 16,0 10-7-16,0-4-4 15,0-4-1-15,0-2-1 16,0-3-5-16,0-2 1 15,0-3 4-15,0-3 2 16,0 0 4-16,0-5 4 16,0 0-8-16,0 0-1 15,-3 0-1-15,3-5 2 16,0 0-1-16,0-3 2 16,0 2-4-16,3-4-2 15,3-6 2-15,3 0 2 16,-3 3-2-16,9-3-2 15,-6 3 2-15,3 0 0 0,0 2-1 16,0 3-2-16,3 3 1 16,-4-1-1-16,-2 4 0 15,3 2 0-15,0 2-5 16,0-2 1-16,3 3-36 16,-6 0-15-16,3-1-54 15,0 1-47 1</inkml:trace>
  <inkml:trace contextRef="#ctx0" brushRef="#br0" timeOffset="3">753 3762 200 0,'0'3'74'0,"0"2"-40"0,6 0-24 0,-6 1 17 15,0-4-4-15,9 4-2 16,3-4-5-16,-3 1-2 16,0 0-8-16,6-1-4 0,-4-2-1 15,4 0 3-15,-6 0 2 16,3-2 0-16,-3-1 1 16,3-2-4-16,-3-1-2 15,-6 1 2-15,0-3 0 16,-3 0-1-16,-3 0-2 15,0-2 1-15,-6 2-1 0,-3 0-3 16,-3 3 2-16,0-1 1 16,-11 6 0-16,5 3-3 15,0 5 0-15,0 0 2 16,3 2 2-16,3 1 2 16,6 2 1-16,-3 6 0 15,7 2 0-15,5-3-2 16,3 1-2-16,2-3 1 15,10 0-1-15,3-3-16 16,3-5-4-16,6-3-34 16,-6-2-13-16,2-3-38 15</inkml:trace>
  <inkml:trace contextRef="#ctx0" brushRef="#br0" timeOffset="4">941 3754 248 0,'0'6'93'0,"0"-1"-50"0,0 3-33 0,0-3 23 16,6 3-14-16,-1-3-3 0,4 1-7 16,-3-4-1-1,3 1-5-15,6-3-2 0,6 0 2 16,-6-3-2-16,0 1 2 0,0-4-2 15,0 1-1-15,-4-3-4 16,-2 0-2-16,-6 3 0 16,-3-3 4-16,-3 0 1 15,-6 0 1-15,1 0-3 16,-4 5 0-16,-6 1-1 16,6 4 3-16,-9 4-2 15,0 2-1-15,0 2 7 16,6 1 3-16,4-1-1 0,2 4 0 15,6 2-3-15,-3 2-2 16,12-2 1 0,3 0-1-16,2-3-5 15,7 0-1-15,3-2-30 16,3-3-12-16,3-3-17 16,0-2-7-16,-4-1-14 15</inkml:trace>
  <inkml:trace contextRef="#ctx0" brushRef="#br0" timeOffset="5">1265 3736 228 0,'-12'-13'88'0,"9"10"-48"0,-18 3-34 0,12 3 22 16,3 2-19-16,-8 0-7 15,2 3-5-15,3 3 2 0,0-1 0 16,3 3 1-16,-6 6 2 15,9 2-3-15,3-2 0 0,9-3 5 16,-3-3 2-16,6-3-9 16,3-2-3-16,2-2-4 15,1-6-1-15,-3-6 1 16,-3-2 4-16,0-2 3 16,-3-3 2-16,-3-3 1 15,0-5 2-15,-3-3-1 16,-3-11 2-16,-3 1-4 15,3 0 0-15,-12-1 5 16,3 6 2-16,3 5 9 16,0 3 2-16,0 5-2 0,3 6 1 15,0 4-9 1,0 12-4-16,0 9-5 16,6 15 1-16,3 4 3 0,3 6 3 15,-3-1 2-15,3 1 3 16,0-6-5-16,3-2-3 15,-3-3-4-15,3-5-1 16,0-3-45-16,2-5-20 16,-8-3-47-1</inkml:trace>
  <inkml:trace contextRef="#ctx0" brushRef="#br0" timeOffset="6">1670 3506 200 0,'-3'21'74'0,"3"3"-40"0,3 7-20 0,0-7 22 16,-3 3-9-16,6 2-1 16,-6 0-11-1,0 0-4-15,0 0-6 0,12 0-6 0,-9-5 0 16,3-3 3-16,-3-5 1 15,0-3 1-15,-3-5 2 16,0-3-3-16,-3-5 0 16,6-8-1-16,-3-2-2 15,-6-3-2-15,9-3 1 16,0-3-1-16,2 3 0 16,1 1 0-16,3 1-2 15,6 1 3-15,-3 5 0 16,3 3 5-16,3 5 2 15,3 5 4-15,0 3 1 16,-4 3 3-16,-2 2 2 0,-3 0-5 16,-6 6-1-1,-6 2-4-15,-6-3 1 0,-6 1-4 16,0-3 0 0,-5-3-10-16,-1-2-3 0,0-4-8 15,-6-1-4-15,-3-1-17 16,6-5-7-16,4 0-16 15,2-3-6-15</inkml:trace>
  <inkml:trace contextRef="#ctx0" brushRef="#br0" timeOffset="7">1878 3492 208 0,'3'-10'77'0,"9"10"-42"0,-3 0-21 0,-9 0 22 16,3 2-5-16,3 4 2 16,-3 4-10-16,3 6-2 15,-3 5-12-15,0 19 1 0,0-3 1 16,0 0-4-16,-3 0-2 16,0 0-2-16,3 0-3 15,0-5-10-15,3-6-4 16,-3-4-35-16,0-4-13 15,3-5-43 1,3-5-36-16,-1-2 57 16</inkml:trace>
  <inkml:trace contextRef="#ctx0" brushRef="#br0" timeOffset="8">2087 3725 212 0,'-6'3'79'0,"6"2"-42"0,-9 6-23 16,6-3 22-16,0 2-9 16,0 3-1-16,0 6-13 15,3 2-3-15,3 0-6 16,3-2-3-16,3-1 2 0,8-4 2 16,4-4 2-16,0-2-1 15,3-5-1-15,0-6-6 0,-3-5-1 16,-4 0-2-16,-5-8 0 15,-3 0 3 1,-6-2 0-16,-3-1-2 0,-6 1 0 16,-3-1 2-16,-3 1 0 15,-5 5-2-15,-4 5 0 16,0 0-23-16,3 2-7 16,3 4-44-1</inkml:trace>
  <inkml:trace contextRef="#ctx0" brushRef="#br0" timeOffset="9">2399 3675 192 0,'-9'21'71'0,"3"-37"-38"0,-3 29-14 16,0-7 23-16,-6 4-8 15,1 1-2-15,-1 5-16 16,3 0-5-16,0 0-7 16,6 5-1-16,3 0 1 0,3-3 0 15,3-2 0-15,12 0-2 16,0-3-2-16,3-2 1 16,-1-3-1-16,4-5-11 15,0-3-3-15,0-6-15 16,0-7-7-16,-3 0-27 0,-4 0-10 15,-2-3-14 1</inkml:trace>
  <inkml:trace contextRef="#ctx0" brushRef="#br0" timeOffset="10">2491 3469 204 0,'0'2'77'0,"0"9"-42"0,3 10-19 0,0-8 24 0,0 8-6 16,3 16 1 0,0 0-14-16,3 0-3 15,-9 1-10-15,3-1-5 0,0 0 0 16,0-6-4-16,0-4 0 0,-3-3-26 16,0-3-9-16,0-5-33 15,3-3-11-15,-3-5-18 16</inkml:trace>
  <inkml:trace contextRef="#ctx0" brushRef="#br0" timeOffset="11">2712 3715 132 0,'-3'-3'52'0,"0"3"-28"0,0 0-15 0,0 0 14 15,-3 0-7-15,-3 3-1 16,-3 2 4-16,-6 0 2 16,-3 3-10-16,0 0 0 15,4 0 2-15,2 0 4 0,3 0 2 16,3 0 3-16,3 0 1 16,3 0 1-16,9 5 2 15,6 0-5-15,3 0-3 16,0 1-8-16,5-1-2 0,-2-3-4 15,0 1-3 1,0-3-14-16,0 0-4 16,-6 0-57-16,0 0-26 15,-3 0-20-15</inkml:trace>
  <inkml:trace contextRef="#ctx0" brushRef="#br0" timeOffset="12">3244 3609 140 0,'0'-3'52'0,"0"3"-28"0,-3-3-6 15,3 3 29 1,-8 3-15-16,-1 2-12 15,-3 6-5-15,-3 5-10 16,0 5-3-16,-3 0-1 0,0 6-1 16,9-9 0-16,0-2-3 15,6 8 2-15,0-3 1 0,3 0 2 16,0-5-1-16,9-3 2 16,-3 1-7-16,3-12-1 15,0 1-7-15,6-11-3 16,-3 3 0-16,3-9-1 15,0-7 13-15,-6 0 6 16,3-5 4-16,-10-4 1 16,1 7 7-16,-3 7 4 15,0 3 8-15,0 18 6 16,0 5-14 0,0 9-5-16,0 2-3 15,3 6-4-15,0-6 1 0,0-3-5 16,3 1-2-16,0-3-14 15,3 0-4-15,6-1-40 16,3-4-15-16,3-3-31 31</inkml:trace>
  <inkml:trace contextRef="#ctx0" brushRef="#br0" timeOffset="13">3491 3667 228 0,'-35'-11'88'0,"29"11"-48"0,-6 3-31 16,6 5 19-16,-6 3-14 0,0 2-3 15,0 3-9-15,0 2-2 16,3 3 0-16,6 3 0 0,3-5 0 16,0-3-11-1,9-1-3-15,15 1-2 0,-6-8 2 16,-3-2 3-1,3-9 5-15,9-5-2 0,-7-8 1 16,1-2 4-16,-6-4 3 16,-6-7 1-16,-3-5 2 15,-3-3-2-15,-3-3-1 16,-3 0 5-16,0 6 4 16,0 0 8-16,0 10 4 15,-3 5 5 1,6 17-12-16,-6 10-3 15,6 10-3 1,0 6 0-16,0 13 2 16,3 0-3-16,0 0 1 0,0-5-7 15,0-11-1-15,0-2-7 16,0 2-3-16,3 3-43 16,0-9-17-16,0-1-42 15</inkml:trace>
  <inkml:trace contextRef="#ctx0" brushRef="#br0" timeOffset="14">3655 3709 196 0,'3'6'74'0,"0"-1"-40"0,3 19-18 0,0-11 24 15,0 8-10-15,0 6 0 16,-3-9-11-16,0-2-1 16,-6 5-11-16,-3 8-2 0,-3-2-1 15,0-3-5-15,-6-6-1 16,0-5-28-16,0-5-10 16,1-5-29-16,-1-6-11 15,3 1-10 1</inkml:trace>
  <inkml:trace contextRef="#ctx0" brushRef="#br0" timeOffset="15">3622 3482 260 0,'9'-11'96'0,"-6"9"-52"0,0 2-40 16,-3 0 19-16,0 0-18 15,0 0-2-15,3 2-24 16,3 3-9-16,0 3-64 15,6 3-27-15,3 2 43 16,3 0 21-16</inkml:trace>
  <inkml:trace contextRef="#ctx0" brushRef="#br0" timeOffset="16">3950 3606 232 0,'-3'-5'88'0,"-9"0"-48"0,3 2-20 0,6 3 24 16,-3 0-18-16,0 0-7 16,-3 5-9-16,-3 0-5 15,-3 17-2-15,-2-1-3 0,2 3 3 16,0-1-4-16,6 4 0 16,3 2-1-16,3 0-2 15,6-5 3-15,3-3 0 16,6-5-2-16,0-3 2 15,3-5-4-15,-1-8 1 16,1-8-3-16,0-2 2 16,-3-4 1-16,-3-1 2 15,0-1 3-15,-3 0 2 0,-6 3 7 16,3-1 4-16,-6 4-3 16,0 2 1-16,3 2-7 15,0 6-1-15,0 0-2 16,3 8 1-16,3 3-2 15,3 0-1-15,0 2-4 16,0-3 0-16,3 1-25 16,0-3-10-16,2-3-29 15,4-5-10-15,0-2-22 16</inkml:trace>
  <inkml:trace contextRef="#ctx0" brushRef="#br0" timeOffset="17">4227 3603 220 0,'-12'-10'85'0,"9"7"-46"0,-6 1-15 0,6 2 27 16,-6 0-11-16,-6 5-3 15,0 3-15-15,0 10-4 16,0 1-10-16,1 2-1 0,5 0 3 16,3 0-4-16,3 3-1 15,3-3-2-15,3-2-3 16,3 2-6-16,6-5-1 15,2-3-19-15,1-2-8 0,0-11-29 16,3-3-12 0,0-2-44-1</inkml:trace>
  <inkml:trace contextRef="#ctx0" brushRef="#br0" timeOffset="18">4277 3678 228 0,'-6'-16'88'0,"6"34"-48"0,0-10-25 15,3-3 24-15,0 1-4 16,0-1 2-16,3 0-14 16,3 1-4-16,3-1-11 15,0-2-5-15,0-1 0 0,3-2-2 16,3-5-1-16,-1 0 3 16,-2-6 0-16,-3 0-6 15,-3-2-2-15,-3 3-1 0,-9-4 4 16,-6 1-1-16,0 3-1 15,-3-1 0-15,0 6 3 16,-5 2 0-16,-4 3 1 16,0 11-3-16,0 5 0 15,3 2-1-15,3 3 3 16,3 0 2-16,4 1 4 16,5-1-2-16,3 3 0 15,6-1-3-15,2-1-1 16,4-7-10-16,3-1-3 15,0-9-22-15,9-8-7 16,0-2-41-16,0-3-58 16,-4 0 35-16</inkml:trace>
  <inkml:trace contextRef="#ctx0" brushRef="#br0" timeOffset="19">4498 3667 228 0,'-6'16'88'0,"9"-8"-48"0,-3 8-25 15,0-8 26-15,0 2-7 16,0 1 3-16,0-1-17 16,0-2-6-16,0 0-9 15,0 3 1-15,0-3 3 0,0 0-3 16,0-3 2-16,0-5-3 0,3-8 4 31,3-3-3-31,-1-2-7 0,4-8-2 16,0-3-1-16,3 3 2 15,3 3-1-15,6 2 1 16,-3 8 2 0,0 10 0-16,-3 9 6 0,-1 5 6 15,-2 0 3-15,0 2 0 16,-3 1-5-16,-3-1-4 16,0-4-3-16,-3-4 0 15,0 1-24-15,0-3-11 16,0-3-25-16,3-5-12 15,0-5-29-15,0-6-55 16,0-5 40-16</inkml:trace>
  <inkml:trace contextRef="#ctx0" brushRef="#br0" timeOffset="20">4789 3357 260 0,'0'-2'99'0,"3"2"-54"0,-3 2-35 16,0-2 47-1,3 19-11-15,0 5-14 16,0 8-8-16,0 5-14 16,0 13-4-16,3 0 0 0,-3-8-3 15,0-2-2-15,0-3-14 0,0-2-6 16,-3-6-41 0,0-6-16-16</inkml:trace>
  <inkml:trace contextRef="#ctx0" brushRef="#br0" timeOffset="21">4643 3551 288 0,'-6'-3'110'0,"12"0"-60"0,6-5-43 0,0 8 26 16,9-2-10-16,6-1 1 15,9 3-11-15,2-3-5 16,1 3-5-16,-3-2-9 0,-4-1-4 16,1 0-38-16,-3-2-19 0</inkml:trace>
  <inkml:trace contextRef="#ctx0" brushRef="#br0" timeOffset="22">586 4082 172 0,'-6'-15'66'0,"6"15"-36"0,0 2-35 16,0 14 51-16,0 5-11 15,0-2-6-15,0-3-3 16,0 15-15-16,-3 17 0 0,3-14 2 0,0-5-7 15,0 6-1-15,-6 7-3 16,3-7 1-16,1-4-18 16,2-4-4-16,0-6-40 15,0-5-16-15,0-3-23 16</inkml:trace>
  <inkml:trace contextRef="#ctx0" brushRef="#br0" timeOffset="23">441 4339 220 0,'-6'-5'82'0,"0"5"-44"0,6 0-20 0,0 0 23 16,0 0-12-16,0 0-2 15,6-3-10-15,8 3-2 16,7 0-9-16,0-5-4 0,3 0 1 15,0 2-20-15,3 0-6 0,-4 1-34 16,4-1-16 0,-6 3-37-1</inkml:trace>
  <inkml:trace contextRef="#ctx0" brushRef="#br0" timeOffset="24">688 4381 160 0,'-9'6'60'0,"3"2"-32"0,0 7-11 0,3-4 20 0,3 2-8 16,0 1-2-16,3 1-7 15,3-1 0-15,3-4-11 16,8 1-1-16,7-3-1 0,0-3-1 16,3-5 1-16,0-3 0 15,-4-5 1-15,-2-5-4 16,-6 0-1-16,-3-6 5 15,-3 4 3-15,-9-1 2 16,-9 0 3-16,-3 3-1 0,-9 2 1 16,-2 3-11-16,-1 0-5 15,3 3-25-15,3 2-11 16,3 1-50-16,6 4-22 16</inkml:trace>
  <inkml:trace contextRef="#ctx0" brushRef="#br0" timeOffset="25">1140 4363 96 0,'0'0'35'0,"3"5"-18"0,0 3 9 16,0 0 18-16,0 5-4 16,3 3 2-16,0 0-7 15,-6 3-1-15,3-1-19 16,0 1 2-16,-3 2 3 0,0-5-7 0,0-3 0 15,0-8-5 1,0-2 0-16,0-3-3 16,0 0 0-16,0-8-3 15,0-5-2-15,3-3 1 16,0-3-4-16,6-2 2 16,0-3-1-16,11 6 0 15,-5 2 0-15,3 3-2 16,0 5 7-16,-3 5 3 15,0 3 3-15,0 5 5 16,-3 6-6-16,2 2-2 16,-8 3-3-16,-3 0 0 15,0 2 0-15,-3-4 1 16,3 1-18-16,-3-4-7 16,3 2-65-1,0-2-99 1,6-14 62-16</inkml:trace>
  <inkml:trace contextRef="#ctx0" brushRef="#br0" timeOffset="26">1938 4426 220 0,'6'3'82'0,"0"0"-44"0,3-1-25 0,-3-2 22 15,2 0-9-15,1-2-3 16,3-1-13-16,0-2-4 15,0-3-4-15,0 0 3 0,3 0 1 16,-9 0-5-16,0 0 0 16,-3 0-1-16,-3 0 0 15,-3 0-3-15,-6-2 2 16,-3 2-4-16,-3 8-1 16,-3 2-2-16,0 4 2 15,-2 2 2-15,2 2 2 16,0 3 3-16,6 3 4 15,6 0 9-15,0 3 5 16,6-1-7-16,6 6-4 16,3 0-3-16,6-3-1 0,6-5-2 15,-1 0-2-15,4-3-13 16,3-8-4-16,3-5-37 16,0-5-16-16,-4-8-45 15</inkml:trace>
  <inkml:trace contextRef="#ctx0" brushRef="#br0" timeOffset="27">2381 4403 192 0,'-6'-3'74'0,"6"3"-40"0,0-3-29 15,0 1 19-15,3-1-15 16,0-2-5-16,3-1-7 15,0-2-3-15,3 0 3 16,0-2-3-16,3 2-1 0,-3 5 1 16,0 3 2-16,0 0 2 15,0 6 1-15,-3 2 7 16,0 7 4-16,-4 4 8 0,-2 2 3 16,0 0 3-1,-2 3 0-15,2-3-5 0,-6 3 1 16,6-3-7-1,0-8-5-15,0-2-2 16,0-11-2-16,6-5 2 16,-6-3-8-16,5-5 0 15,1-6-11-15,0-2-4 16,3-6-5-16,0 6-1 16,0 3 10-16,6-3 5 15,3 5 3-15,-3 2 4 16,0 7 0-16,-3 1 1 15,-1 6 4-15,-2 3 5 16,-3 5 4-16,0 5 4 0,0 6-3 16,-3 2 2-16,3 0 0 15,0 11-1 1,3-3-5-16,0-3-2 0,3-5 0 16,6-2 2-16,9-6-3 15,2-2-2-15,-2-3-20 16,0-8-8-16,-3-11-56 15,-3-7-24-15,-4-4-9 16</inkml:trace>
  <inkml:trace contextRef="#ctx0" brushRef="#br0" timeOffset="28">1783 4159 120 0,'-3'-3'46'0,"3"3"-24"0,0-2-8 0,0 2 17 16,0 0-4-16,0 0-1 16,3 2 1-16,-3 4 0 15,0 2-14-15,0 5-1 0,0 5 1 16,0 6 2-16,0 8 3 15,0 2-4-15,0 3 2 16,3-2-7-16,3-3-3 0,-6 5-3 16,6-3-3-16,0-8 1 15,0-4-1 1,-3-4-25-16,3-2-8 0,0-3-45 16,0-5-61-1,-3-2 33-15</inkml:trace>
  <inkml:trace contextRef="#ctx0" brushRef="#br0" timeOffset="29">3238 4365 120 0,'0'-5'46'0,"0"5"-24"0,0-2-4 0,0 2 18 16,0 0-3-16,0-3 14 15,-5 0-15-15,-4 3-17 16,0 0-1-16,0 3 0 0,0 2-10 15,-3 6-1-15,0 5-5 16,3 2 0-16,3 3 0 16,0 3-2-16,6 5 3 15,3-5 2-15,3-5 0 16,0-1-1-16,3-2 5 16,6-8 1-16,3-11 4 15,0 1 4-15,-4-9-4 16,-2 0 0-16,-3 1-6 15,0-3-3-15,-3-1 0 0,-3 1 1 16,-3 0-3-16,-6-3 0 16,0 3-4-16,-6 0-1 15,3 2-17-15,0 3-5 16,1 3-19-16,2 0-6 16,0 2-42-1</inkml:trace>
  <inkml:trace contextRef="#ctx0" brushRef="#br0" timeOffset="30">3444 4164 192 0,'-9'-15'74'0,"6"9"-40"0,-6-15-11 0,3 18 24 16,-3 1-11-16,-3-1-3 0,0 8-17 15,0 6-7-15,1 2-6 16,2 11-5-16,3 13-1 0,0 5 2 16,3 6 0-16,3-3-6 15,3 0-3-15,3 3-5 16,0-6-2-16,0-10-8 16,-1-6-2-16,-2-5-14 15,0-5-4-15,-3-5-42 16</inkml:trace>
  <inkml:trace contextRef="#ctx0" brushRef="#br0" timeOffset="31">3247 4397 212 0,'0'-2'79'0,"12"2"-42"0,3-3-32 0,-6 0 19 15,9 1-13-15,6-1-1 16,3-2-6-16,5-1-1 15,1 1-54-15,0 0-25 16,-6 2-15-16,-4 3-5 16</inkml:trace>
  <inkml:trace contextRef="#ctx0" brushRef="#br0" timeOffset="32">3944 4180 140 0,'-33'-5'55'0,"27"5"-30"0,-3-5-5 0,3 5 21 16,0-3-7-16,-3 3 0 0,-2 3-19 16,-1 5-9-1,0 5-4-15,3 3-2 0,0 13 0 16,3 3-5-16,3 5 1 0,3 0 4 15,3-3 2-15,0-2 0 16,0 8-2-16,0-3 1 16,-3-8-1-16,0-6-29 15,0-7-10-15,0-5-54 16</inkml:trace>
  <inkml:trace contextRef="#ctx0" brushRef="#br0" timeOffset="33">3667 4392 232 0,'0'-3'88'0,"15"3"-48"0,-3-5-31 16,-3 5 19-16,3-3-10 0,3 1 0 15,5-1-13-15,4 0-6 16,0 1 1-16,0-1-23 0,3 0-9 15,-4 1-75 1,1 2-38-16,-3 2 67 16</inkml:trace>
  <inkml:trace contextRef="#ctx0" brushRef="#br0" timeOffset="34">3926 4466 188 0,'18'32'71'0,"-18"-11"-38"0,3 8-23 0,6-18 20 0,-3 2-12 16,0-3 0-1,0 1-6-15,0-3-7 16,-3 0 2-16,0-3-1 0,-3-5 4 15,0-2 4-15,-6-4-6 16,6-4-2-16,-6-6-3 0,3 0 0 16,0-3-2-1,0 1-1-15,3-1 1 0,6 1-1 16,0-1-3-16,3 1 2 16,-3 5-1-16,5 2-2 15,1 3 0-15,0 3 0 16,0-1-13-16,0 4-4 15,0 2 0-15,-3 5 0 16,0 3 3-16,0 0 1 16,0 0-4-16,-3 0 1 15,6 0-9-15,-4-3-2 0,1 0-54 32,3-5 27-32,0 0 28 15,-3-5 21-15,-3 2 32 16,0-2 13-1,0 0-1-15,-3 0 2 16,0-1-15-16,-3-2-5 0,3 0 1 16,-3 3 0-16,0 0-5 15,0 0 0-15,0-1-8 16,0 4 12-16,0-1 6 0,0 0-5 16,0 3 0-16,-6 0-9 15,3 0-3-15,0 0-3 16,0 0-3-16,0 3-4 15,0 0 0-15,3-3-9 0,0 2-2 16,0-2 3 0,3 3 3-1,-3-3 7-15,3 5 6 16,0-2 2-16,0 2 4 16,0 0 1-16,0 1 6 0,0-1 3 15,3 0-4-15,0 1 1 16,3-4-1-16,0-2-1 15,3 0-5-15,0-2-2 16,-1-1 0-16,1-2 0 16,-3-1-7-16,0 1-2 15,-3-3 2-15,-3 0 3 16,-3 0-1-16,-3 0-2 16,-6 0 0-16,0 3-1 0,-3 0-3 15,-2 2 0 1,-1 3-1-16,0 3 3 15,-6 2 0-15,3 6 1 0,3 5 2 16,0-1 1-16,3 4 7 16,3 2 4-16,6 8 1 15,3-5 1-15,6 0-8 16,0-6-5-16,6-2-2 16,0-5-1-16,3-3-14 15,3-3-5-15,0-2-34 16,0-6-16-16,0-8-55 15</inkml:trace>
  <inkml:trace contextRef="#ctx0" brushRef="#br0" timeOffset="35">4331 4424 212 0,'0'2'82'0,"3"6"-44"0,6 0-18 0,-3-2 24 15,0-1-9-15,6 0-1 16,5 3-13-16,1-5-3 16,0-3-10-16,0-3-5 0,0 0 0 15,-3-5-2-15,-3 1-1 16,0-1 3-16,-3 0 0 16,-4 0-8-16,-2-3-2 15,-3 1-1-15,-3-1 0 16,-2 3-4-16,-4 0 0 0,-3 3-1 15,-6 2 3 1,-3 6 4-16,0 2 1 0,3 6 7 16,0 2 6-1,4 3 5-15,2 2 4 0,3-2 0 16,3 8 1-16,6 0-7 16,3 0-2-16,3-6-7 15,12 1-2-15,2-6-9 16,4-5-2-16,0-3-29 15,0-5-12-15,0-3-52 16,2-7-50-16,-2-9 57 16</inkml:trace>
  <inkml:trace contextRef="#ctx0" brushRef="#br0" timeOffset="36">4777 4146 244 0,'0'3'90'0,"0"-1"-48"0,3 3-34 15,0 6 21-15,0 5-4 16,0 16 0-16,-3-1 3 15,0 6 5-15,0 6-18 16,0-4-4-16,3 9 0 0,0-6-5 16,0-2 2-16,-3-8-5 15,3-3-2-15,-3-8-7 16,3-2-4-16,0-6-21 0,0-3-7 16,0-4-25-16,-3-6-8 15,3-6-46 1</inkml:trace>
  <inkml:trace contextRef="#ctx0" brushRef="#br0" timeOffset="37">4935 4418 272 0,'0'8'101'0,"0"6"-54"0,0 9-35 0,0-12 24 16,0 13-15-16,3-6-4 15,-3-2-13-15,3 3-4 0,-3-3-1 16,3-6-31-16,-3 1-11 0,3-3-53 16,0-3-56-1,-3-5 44 1</inkml:trace>
  <inkml:trace contextRef="#ctx0" brushRef="#br0" timeOffset="38">4959 4289 296 0,'-6'-16'110'0,"9"19"-60"0,-3-6-50 15,0 3 23-15,0 0-22 0,0 0-7 16,3 3-30-16,3-3-13 16,0 7-42-1,0-1-18-15,3-1 29 0,0 0 14 16</inkml:trace>
  <inkml:trace contextRef="#ctx0" brushRef="#br0" timeOffset="39">5138 4360 252 0,'-3'-2'93'0,"3"2"-50"0,-3 5-26 0,0-3 25 15,-3 4-11-15,-3-1-1 16,0 3-15-16,-6 0-6 0,0 3-6 15,6-1-7-15,9 1 0 16,0-1 0-16,9 1 2 0,0-1-1 16,6 4 1-16,-3 2 0 15,0 5-2 1,0 0 5-16,-4-3 1 0,-5-2 8 16,-3 0 6-16,-6-3-6 15,1-2-3-15,-7-3-2 16,-3-5-1-16,0-3-16 15,-3 0-6-15,3-3-22 16,0 0-8-16,6-13-53 16,0-5-19-1</inkml:trace>
  <inkml:trace contextRef="#ctx0" brushRef="#br0" timeOffset="40">5274 4151 260 0,'3'-5'99'0,"0"8"-54"0,0-1-28 0,0 3 27 16,3 3-10-16,0 11-2 16,-3 7-12-16,3 6-2 15,-3 5-11-15,0 6 0 0,0-4 0 16,-3 9-8-16,3-6-1 15,6-2-11-15,-3-6-2 16,0-7-27-16,0-6-13 16,-3-3-55-16,-3-4-55 15</inkml:trace>
  <inkml:trace contextRef="#ctx0" brushRef="#br0" timeOffset="41">5138 4339 268 0,'0'-3'101'0,"5"1"-54"0,13-1-35 0,-6 0 26 16,6 1-7 0,9-1-1-16,6 1-10 15,-1-6-2-15,4 0-11 16,-3 2-11-16,3-4-5 0,-4 2-44 0,-5 0-20 15,-6-3-66 1</inkml:trace>
  <inkml:trace contextRef="#ctx0" brushRef="#br0" timeOffset="42">2420 4778 104 0,'-9'0'41'0,"6"3"-22"0,0-6-3 0,3 3 18 16</inkml:trace>
  <inkml:trace contextRef="#ctx0" brushRef="#br0" timeOffset="43">2405 4773 280 0,'3'-5'44'0,"3"-1"-22"16,3 4-5-16,6-1-3 0,3 0 4 16,8 1 3-16,7 2-5 15,3-3 1-15,0 3-8 16,-1 0-3-16,4 0-1 15,-3 0-1-15,-6 0-2 16,-1 0-2-16,-5 0-10 0,-3 0-6 16,0 0-43-16,-3-8-16 15,-4 0-33 1</inkml:trace>
  <inkml:trace contextRef="#ctx0" brushRef="#br0" timeOffset="44">4873 2117 140 0,'14'-6'55'0,"-25"9"-30"0,17-6-16 16,-6 3 14-16,3 3-2 16,2 2-1-16,-2 0 3 15,0 1 0-15,0 7-12 16,3 13 4-16,-3-7 5 0,0-3-2 15,0 2 1-15,0 6-4 16,-3-5-1-16,0-3-6 16,0-3 0-16,0 0-3 15,0-5 2-15,0 0-2 16,0-5 0-16,3-6-3 16,-3 0 1-16,0 1-4 15,0-9 0-15,0-10 1 0,3-3 0 16,0 0-3-16,0 8 0 15,0 3 2-15,3 0 0 16,0 0-2 0,3 2 0-16,3-7 2 0,-3 12 2 15,0 1 2-15,6 5 3 16,-3 0 3-16,2 8 2 0,-2 0-3 16,-3 10 0-1,0-4-1-15,-3 1 1 16,0 1-7-16,0 6 0 15,0-4-3-15,-3-2 0 16,0 2-11-16,3-4-7 0,-3-4-9 16,0-2-3-16,0 0-20 15,0-8-86 1</inkml:trace>
  <inkml:trace contextRef="#ctx0" brushRef="#br0" timeOffset="45">5209 2132 176 0,'-3'-5'68'0,"3"2"-36"0,0 1-18 0,0 2 22 15,0 0-11-15,0 0-5 16,-3 2-11-16,0 4-4 15,-3 4-3-15,0 6 1 0,3 5 2 16,0 1 0-16,3-7 2 16,0-1-4-16,3 7-2 15,6 5 0-15,0-5-1 16,3-5 0-16,0-10 0 16,6-4 4-16,5-4 2 15,-2-6 0-15,-3-3-1 16,-3-2-3-16,-6 2-2 15,-3 1 3-15,-9-6 2 16,-6-3 9-16,0 6 3 16,3 2-4-16,-6 1 0 0,-6-3-10 15,6 5-2-15,4 2-12 16,-1-1-5-16,0 4-19 16,6 0-7-16,0 1-22 15,9-1-10-15,9-5-18 16</inkml:trace>
  <inkml:trace contextRef="#ctx0" brushRef="#br0" timeOffset="46">5480 2098 152 0,'-9'8'57'0,"6"-5"-30"0,-6-1-12 0,6-2 20 15,0 3-4 1,0 0-1-16,-6 4-16 0,0-1-9 15,0 7-3 1,0 8-2-16,0 6 0 0,3-4-3 0,6-7 0 16,0-2-1-16,6 1 3 15,0-1 0-15,3-1 3 16,0-3 1-16,0-4 1 16,0-4 2-16,3-4 1 15,0-1 1-15,-3-7 0 16,3-9-2-16,-6 3-1 15,0 3-1-15,0-14 0 0,-3-12-2 16,0-6-2 0,-6 0 1-16,-3-5 1 15,0 5-3-15,3 5 0 16,0 8 10-16,0 6 3 16,0 4-5-16,0 9-2 0,3 5-3 15,0 8 1-15,0 19 2 16,3 7 4-16,6 6 0 15,-3 10 2-15,0 3 0 16,-3 0 1-16,5-2-6 16,-2-6-2-16,0-3-2 0,0-7-2 15,3-6-21-15,0 0-9 16,0-8-25 0,3-5-8-16,0-5-43 15,3-9-27-15,-3-4 64 16</inkml:trace>
  <inkml:trace contextRef="#ctx0" brushRef="#br0" timeOffset="47">5685 2122 204 0,'-3'0'77'0,"6"2"-42"0,0 1-19 0,-3-3 24 16,6 3-10-16,0-1-2 15,3 4-10-15,3-4-3 16,6-2-9-16,-3 0-2 0,-3 0 2 15,-3 0-3-15,2-2 0 16,-2-1-1-16,0-5 1 16,0 3 0-16,-3-3 3 15,-3-5-5-15,-6 2-1 0,-6 0-5 16,-6 1 1-16,0 2-3 16,1 5 2-16,-4 9 1 15,0 4 2-15,0 1 3 16,3 2 2-16,0 3 3 15,3 2 3-15,6 4 5 16,6-1 1-16,0-5-6 16,6-1-3-16,6 7-3 15,-3-9-3-15,0-3-6 16,9 4-1-16,9-4-19 16,-6-4-8-16,-4-4-40 0,4-4-17 15,6-6-16 1</inkml:trace>
  <inkml:trace contextRef="#ctx0" brushRef="#br0" timeOffset="48">6102 2127 196 0,'-6'3'74'0,"6"-3"-40"0,-9 8-9 15,6-6 25-15,0 1-10 16,3 0-3 0,-3-1-10-16,0 1-5 0,3-3-12 15,0 0-6-15,3-3-1 0,0-2-2 16,3 0 2-16,0-6-4 15,3 1 0-15,0-4-1 16,0 9 0-16,0 0 0 16,0 2-2-16,0 8 0 15,-3 3 3-15,-1 6 0 16,-2 7 1-16,0 3 6 16,-3-3 4-16,0-5-1 15,0-1 0-15,-3 9-5 0,3-5-1 16,0-9-1-1,0-2-6-15,0-2 0 16,3-9-5-16,0-2 1 16,0-6-5-16,3-7-2 15,3-4 2-15,0-1 2 16,9-1 5-16,-3-3 1 16,3 6 3-16,-6 5 3 15,3 3 2-15,-6 5 3 16,-4 3 6-16,4 7 4 15,-3 1 1-15,0 8 1 16,3 10 0-16,-3 3-2 16,0 5-2-16,0-5-1 0,0-1-5 15,3 1-3-15,0-5-2 16,0 2-3-16,6-5-8 16,-3-3-5-16,5-10-48 15,-2-9-64 1,0-2-19-1</inkml:trace>
  <inkml:trace contextRef="#ctx0" brushRef="#br0" timeOffset="49">6120 2408 252 0,'-12'0'93'0,"15"0"-50"0,0 0-35 0,-3 0 24 16,9 0-3-16,3 0 3 15,11 2-11-15,7 1-5 16,6-3-9-16,0 0 2 0,-1 0 3 16,1 3-8-16,-3-3-2 15,-6 0-15-15,-7 0-5 16,-2 0-50-16,-3 0-22 15,0 0-36 1</inkml:trace>
  <inkml:trace contextRef="#ctx0" brushRef="#br0" timeOffset="50">4819 212 160 0,'0'-3'60'0,"0"6"-32"0,3 2-15 16,0 0 19-1,3 3-7-15,0-3 0 0,0 14-3 16,-3-3 1-16,3 10-13 16,0-5 3-16,0 8 1 0,0-7-3 15,0-1-1-15,-3-3-2 16,0-2 0-16,0-3 0 16,-1-5 2-16,-2 0-1 15,0-8 0-15,0 0-8 16,-2-8 0-16,-1 0-1 15,0-5 2-15,3 0-1 16,3-8-1-16,0 5-4 0,2-5 0 16,1 5 2-16,6-5 1 15,-3 5-2-15,6 3 2 16,6 2 1-16,-9 6 0 16,0 2 0-16,3 11 0 15,-3 0 4-15,-3 8 2 16,-1-3-2-16,-5 11-1 15,0-8-1-15,-3 2 1 16,0-2-2-16,0-3 2 16,0-2-24-16,6-3-8 15,-3-3-28-15,3-5-9 16,0 0-44 0</inkml:trace>
  <inkml:trace contextRef="#ctx0" brushRef="#br0" timeOffset="51">5155 246 216 0,'-9'3'82'15,"9"-3"-44"-15,-8 23-27 0,8-17 21 0,-3 7-11 16,0-3-1-16,0 9-6 16,3 0-1-16,0 4-7 15,0-4-4-15,9 2 1 0,-4-5 0 16,10 0 3-16,-3-3 1 15,6-5 3-15,-3-3-1 16,3-7 0-16,3-9-5 16,-3 0-1-16,-4 1 1 0,-8-6 0 15,-6-8-2-15,-3 6 1 16,0 2-2-16,-5-3-1 16,-10-7 1-16,0 7-1 15,3 3-9 1,3 6-4-16,0 2-20 0,6 5-8 15,3 1-30-15,6 2-10 16,-3 0-17 0</inkml:trace>
  <inkml:trace contextRef="#ctx0" brushRef="#br0" timeOffset="52">5453 209 192 0,'-3'5'74'0,"0"-5"-40"0,-3 3-27 15,6-1 20 1,-3 4-7-16,-6 2 0 16,3 2-9-16,0-2-2 0,-3 11-5 15,3-3-5-15,0 7 0 16,1-4 1-16,5 7 0 0,0-7 0 16,3-1 0-16,-1-2 0 15,4-2 2-15,0-4-1 16,3-7 2-16,0-1-4 15,0-10 0-15,0 1 1 0,0-9 2 16,0 2 1 0,-3-9 1-16,0 4-2 15,-6-13 1-15,-3-21-2 16,0 3 2-16,-3 3 2 0,0 2 4 16,-3 5 0-16,6 16 2 15,0 6-4-15,0 2 1 16,-3 0-5-16,3 8-2 15,0 13 0-15,6 8-1 16,3 14 0-16,0 10 2 16,3 0 1-16,-3-5 3 15,0-6-3-15,0 3-2 16,0-5 0-16,6 3-1 16,6 4-20-16,-3-7-9 0,-1-8-36 15,-5-5-14 1</inkml:trace>
  <inkml:trace contextRef="#ctx0" brushRef="#br0" timeOffset="53">5611 235 244 0,'0'6'90'0,"3"-1"-48"0,6 3-31 15,-3-5 23-15,0-1-11 16,3 6-4-16,-1-8-6 15,4-3-1-15,-3 1-7 16,-3 2-3-16,3-5 1 0,0-6-2 16,-3 3-1-16,0-3 3 15,-3 1 0-15,-3 2 1 16,-6 0 0-16,-3 3-2 0,-3-1-2 16,-6 6-4-1,0 3 0-15,1 5 0 0,-4 5-1 16,3 11 6-16,9-8 1 15,0-3 6-15,3 8 5 16,0-2-5-16,6 7-2 16,0-5-3-16,9 1-3 15,-3-4-2-15,9-2 1 16,0-3-19-16,6-8-7 16,-3 1-46-16,8-9-20 15,-5 0-20 1</inkml:trace>
  <inkml:trace contextRef="#ctx0" brushRef="#br0" timeOffset="54">5882 243 252 0,'-18'6'93'0,"15"-6"-50"0,3 2-30 16,0 1 22-16,0-3-14 0,0 0-2 15,3-3-11-15,0 1-3 16,6-6-3-16,0-3-4 0,0 0 1 15,2 4-4-15,-2 1 1 16,3 6 2-16,-3 6 1 16,-3-1 1-16,0 11 0 15,0 0 0-15,-6 5 2 16,0-5 1-16,0 5 3 16,0-3 3-16,-3 1 5 15,3-3-8-15,0-3-1 0,0-2-1 16,0-6 2-1,0 0-5-15,0-5-3 16,0 0 1-16,0-8 2 16,0 0-5-16,6-10 1 0,0-9-4 15,6 1 2-15,-3 7 1 16,0 1 2-16,0 5-1 16,0 2-1-16,-3 3 3 15,0 8 2-15,0 0 6 16,-1 13 4-16,-2-2-2 15,0 5 0-15,0-3-1 16,0 8 2-16,0-5-5 0,3 8-1 16,3 0-4-1,-3-9-1-15,0-1-12 16,3-6-5-16,0 0-30 16,0-8-11-16,0 0-36 15,0-6-50 1,0-2 40-16</inkml:trace>
  <inkml:trace contextRef="#ctx0" brushRef="#br0" timeOffset="55">6123 312 312 0,'0'8'115'0,"0"-8"-62"0,3 3-53 0,0-3 23 15,3 0-13-15,0 0-3 16,6-3-7-16,2 0 0 15,1 1 0-15,0-1-25 0,0-2-10 16,0-3-48-16,-3 3-73 16</inkml:trace>
  <inkml:trace contextRef="#ctx0" brushRef="#br0" timeOffset="56">6328 13 264 0,'0'3'99'0,"-3"-1"-54"0,3 6-35 16,0 0 25-16,0 11-8 15,0 7-1-15,6 3-8 0,-3 3-3 16,0-3-9-16,0-5-2 0,0 5 0 16,0 8-5-16,0-13-1 15,0-3-39-15,0 0-17 16,0 6-40-1,0-6-57 1,-3-5 41-16</inkml:trace>
  <inkml:trace contextRef="#ctx0" brushRef="#br0" timeOffset="57">5891 540 236 0,'-3'0'90'0,"9"2"-48"0,5-2-34 0,-2-2 24 0,9 2-7 15,6-6 0-15,9 1-2 16,6 0 0-16,11 2-13 16,1-2-3-16,-4 2-1 0,-2 1-3 15,0-1-2-15,-1 3 2 16,-5 0 0-16,-6 0-1 16,-4 0-2-16,-5 3-2 0,-6-3-1 15,-3 0-29 1,-6 0-14-16,-3-3-64 15,0 0-56-15,0 1 61 16</inkml:trace>
  <inkml:trace contextRef="#ctx0" brushRef="#br0" timeOffset="58">8986 3900 184 0,'0'-3'68'0,"0"3"-36"0,3 3-18 0,0-3 22 16,0 8-7-16,0 8 0 16,0 2-7-1,0 6-4-15,-3 0-10 0,0 0 1 0,0-11 2 16,0 0-2-16,0-2 0 16,0-1-5-16,0 1-1 15,0-3-1-15,0-3 1 16,0 0 0-16,0-2 3 15,0-3-3-15,0-3-2 16,0-7 0-16,0-1 1 16,0 3-3-16,6-8 0 15,0 3 1-15,6-3 0 16,-3-2 0-16,6 4 0 16,-3 4 0-16,2 5 0 15,1-1-3-15,0 12 0 16,-3-1 4-16,0 8 1 0,-3 3 4 15,-3 3 3-15,-3-4-6 16,0 7-2-16,0-7-1 16,0 1 2-16,0-2-30 15,0-7-11-15,0 1-20 16,3-13-6-16,0 0-42 16</inkml:trace>
  <inkml:trace contextRef="#ctx0" brushRef="#br0" timeOffset="59">9263 3926 212 0,'-6'-2'82'0,"6"4"-44"0,-6 4-31 0,3-1 20 16,0 5-5-16,0 4-1 16,0 4-7-1,0 1-1-15,3 7-8 0,3 3-1 0,3-2 2 16,3-6-3-16,3-3-2 15,3-7 6-15,3-3 3 16,6-16-3-16,-4 0 1 16,1-3-5-16,-6 4 0 15,-3-1 1-15,-3-6 0 0,-6-9 0 16,-6 7 0 0,0 2 0-16,-6-1 0 0,3-4 0 15,-6 6 0-15,-9-3-5 16,9 8-1-16,1 0-13 15,2 3-5-15,0 0-31 16,3 2-15-16,3-2-49 16,6 2-24-1,3 3 69-15</inkml:trace>
  <inkml:trace contextRef="#ctx0" brushRef="#br0" timeOffset="60">9564 3918 236 0,'-15'0'90'0,"15"0"-48"0,-15 6-40 0,9-1 17 16,-3 3-10-16,-3 5-3 15,3 6-6-15,-3 2 0 16,-3 3 0-16,3 5-3 0,12-11 2 15,0-2 1-15,3 3 0 16,3 2 6-16,0-8 6 16,0-2-2-16,6-9 0 15,3-10-2-15,0-5 0 16,6-3-4-16,-9 3-3 0,-3 2 2 16,0-12 2-1,0 4 0-15,-4-15 0 0,1 2 1 16,-9-5 1-16,-5-24 3 15,2 8 4-15,-3 8-6 16,3 8 0-16,0 8-2 16,3 8-1-16,0 5-6 15,3 8-1-15,0 16-2 16,0 8 3-16,3 10 0 16,0 1 3-16,-3-3-1 15,3 13 2-15,0-8 0 16,6 5 1-16,0-5-2 15,2 0-2-15,-2-5-21 16,3 0-9-16,3 8-31 0,0-11-14 16,-3-11-44-1</inkml:trace>
  <inkml:trace contextRef="#ctx0" brushRef="#br0" timeOffset="61">9724 3977 220 0,'-3'2'85'0,"3"-2"-46"0,9 11-19 0,-3-6 24 16,0 3-11-16,3-3-2 15,3-2-12-15,0-3-1 0,0 0-11 16,9-5-4-16,0-6 0 16,-4 0 0-16,-5 4 1 15,-3-1-2-15,0 0-2 16,-3-6 1-16,-6 7 1 15,0-1-3-15,-9-3 0 0,-9 6-4 16,-2 2 1-16,-4 3 0 16,-3 5 2-16,3 9 1 15,3 1 1-15,3 4 2 16,4 2 3-16,5 0 4 16,6 0 2-16,0-2-5 15,9 2-4-15,0-5-1 16,11 0 1-16,7 2-10 15,9-2-4-15,0-5-30 16,-4-6-10-16,-2-2-59 16,0-3-50-1,-3-5 62-15</inkml:trace>
  <inkml:trace contextRef="#ctx0" brushRef="#br0" timeOffset="62">10153 3977 252 0,'-9'5'93'15,"9"-5"-50"-15,-3 5-28 0,3-5 24 16,0 0-17-16,0 0-2 15,0 0-8-15,3-3 0 16,3-2-7-16,-3 3-5 0,6-6-3 0,3-6 2 16,0 1 0-16,0 3 1 15,-3 2 0-15,0 2-3 16,-4 4 2-16,1-1-1 16,0 8 0-16,0 11 4 15,-3-3 1-15,-3 1 1 16,0 4 0-16,0-2 0 15,-3 5 0-15,-3 0-2 16,3-5-2-16,0-2 3 0,0-4 0 16,3-2-1-16,3-11-6 15,3-5-2 1,3-5-4-16,0-5 1 16,0-3 5-16,6-3 2 15,6 3-1-15,-3 2 2 16,-3 6-1-16,-3 5 0 15,-4 3 4-15,1 5 1 16,0 5 5-16,-3 3 5 16,0 0-1-16,-3 10 3 15,3 6-2-15,-3 0 0 16,0-8-5-16,3 5-3 16,3 3-2-16,0-3 0 0,3-5-18 15,0-6-6-15,0-4-32 16,0-6-11-16,-4 0-24 15,7-11-8 1,-3 3 3-16</inkml:trace>
  <inkml:trace contextRef="#ctx0" brushRef="#br0" timeOffset="63">10600 3876 296 0,'-3'11'110'0,"3"-11"-60"0,0 0-41 16,0 0 27-16,0 5-11 15,0 5 0-15,0 4-14 16,0 4-7-16,0 3-2 16,0 1-2-16,0-4 0 0,3 1-16 15,-3-6-4-15,2-3-41 0,-2-2-108 32</inkml:trace>
  <inkml:trace contextRef="#ctx0" brushRef="#br0" timeOffset="64">10477 4016 260 0,'0'-2'99'0,"18"-1"-54"0,-3 0-37 0,-3 3 24 16,-3-2-18-16,0-1-5 15,6-2-8-15,9-3-1 0,2 0 0 16,-2-3-42-16,-3 1-17 15,-3-1-58 1</inkml:trace>
  <inkml:trace contextRef="#ctx0" brushRef="#br0" timeOffset="65">10805 3728 256 0,'3'5'96'0,"0"6"-52"0,-3 10-27 15,3-8 27-15,0 3-14 0,0-3-3 16,0 14-15 0,3 15-5-16,-3-2-5 0,3-6-2 0,-3-2 1 15,3-3-32 1,0-3-12-16,-4-4-62 16,4-1-60-1,-3-8 54-15</inkml:trace>
  <inkml:trace contextRef="#ctx0" brushRef="#br0" timeOffset="66">10129 4302 124 0,'-3'-3'46'0,"3"9"-24"0,0-6 3 0,0 0 20 16,0 0-5-16,0 0 2 15</inkml:trace>
  <inkml:trace contextRef="#ctx0" brushRef="#br0" timeOffset="67">10126 4305 395 0,'0'0'31'0,"6"5"-5"16,6-5-4-16,6 5-2 15,6-7 4-15,14 2 2 16,4 0-7-16,3-3-1 15,11-5-7-15,4 3-1 16,2-3-6-16,1 2-3 0,2 4 6 16,-8-1 5-16,-15 1-2 15,2-4 0-15,-5 1-4 16,-6 0 1-16,-7-1-4 16,-2 4 0-1,-9-1-1-15,-3 0-2 0,-3 1-19 16,-3-1-8-16,-6 3-39 15,0-3-17-15,0 3-70 16</inkml:trace>
  <inkml:trace contextRef="#ctx0" brushRef="#br0" timeOffset="68">19493 1302 152 0,'0'-11'57'0,"0"8"-30"0,3 1-5 0,-3 2 23 16,0 0-8-16,3 5-1 15,3 3-5-15,-3 5 0 16,3 8-17-16,-3 8-4 0,0 1 1 16,0-1-1-16,-3-3 4 0,0 1-3 15,-3-6 1 1,3-3-5-16,-3-4-2 16,3-4 0-16,0 1 1 0,0-6-1 15,0-5 2 1,0-8-2-16,3-5 2 0,0-8-4 15,3-8 0-15,0-1-3 16,0 1-3-16,3 3 2 16,0 2 2-16,3 6-5 15,0 4 1-15,3 4 1 16,-3 4 3-16,-1 9 0 16,1 5 2-16,-3 5 0 15,-3 14 3-15,0-1-3 16,-3 1 0-16,0-4-1 15,0 1 1-15,-3-3-7 16,3-5 1-16,0-2-19 0,0-4-8 16,0-5-9-16,3 1-3 15,3-9-10-15,0-2-5 16,3-3-31 0,0-3-33-16,0-7 46 15</inkml:trace>
  <inkml:trace contextRef="#ctx0" brushRef="#br0" timeOffset="69">19803 1344 212 0,'0'-3'79'0,"0"6"-42"0,-3 2-26 0,0 1 23 16,0 1-3-16,-3 9 2 15,0 8-7-15,0 3-4 0,3 2-12 16,0 0-6-16,3 0-1 0,6 3 0 16,6-6 1-16,6-7 2 15,6-6 3-15,0-5-2 16,-1-8-2-1,1-3 0-15,-3-5 1 0,-3-5-3 16,-3-3 0-16,-6-2 1 16,-3-9 0-16,-6-5-2 15,-6 3-2-15,-3 3 3 16,-6 2 2-16,-3 6-2 16,0 2-2-16,0 2-11 0,4 6-6 15,2 3-23 1,3 0-8-16,3 2-26 0,3 1-9 15,9-1-24 1</inkml:trace>
  <inkml:trace contextRef="#ctx0" brushRef="#br0" timeOffset="70">20139 1339 220 0,'-12'-3'82'0,"7"6"-44"0,-16 2-20 0,12 0 25 16,-3 3-9-16,-3 3-2 16,0 13-21-16,-3 2-8 15,3 3-3-15,9 0-1 0,3 0 3 16,6 0-1-16,3-2 2 0,12-9-2 16,0 1-1-1,0-6-2-15,0-8-1 16,0-10 4-16,0-5 1 0,-4-6 0 15,-2-3 1-15,-3-13-2 16,-3-2-1-16,-3-3 1 16,0-5 1-16,-3-1 3 15,-3-7 4-15,0 5 2 16,-3 3 1-16,0 7-4 16,3 9 0-16,0 5-5 15,0 5-2-15,0 5-5 0,3 17 0 31,3 12 2-31,0 3 1 16,3 8 1-16,0 8 0 16,3 8 0-16,0 0-7 0,0-5 0 15,3-3-24-15,0-8-7 16,0-2-29-16,0-9-10 16,0-2-30-1</inkml:trace>
  <inkml:trace contextRef="#ctx0" brushRef="#br0" timeOffset="71">20363 1455 236 0,'0'-3'88'0,"0"-7"-48"0,3 15-27 0,0 0 22 16,3 1-5-16,-1-1 0 16,4 0-9-16,0-5 0 15,3 6-12-15,0-6-3 0,3 0-2 0,-3-3-2 16,0-5-2-1,-3 0 3-15,-3-5 2 0,0 2-2 16,-6-2-2-16,-3 0-3 16,-3 2-1-16,-3 1-1 15,-6 2 0-15,-3 2 0 16,-3 6 3-16,-3 3 2 16,1 5 2-16,2 13 5 15,3 0 5-15,6 3-3 0,3 0 2 16,6 0-3-16,6 5 0 15,9-3-5-15,3-2-3 16,6-5 0 0,0-3-1-16,2-3-27 0,1-8-11 15,9-2-41-15,-6-11-17 16,0-3-29 0</inkml:trace>
  <inkml:trace contextRef="#ctx0" brushRef="#br0" timeOffset="72">20913 1222 180 0,'-6'-8'68'0,"6"0"-36"0,-6 14-9 16,3-9 24-16,-3 6-11 0,-2 2-3 16,-1 6-15-1,-3 4-4-15,-3 12-8 16,3 2 5-16,3 11 4 0,6-3-7 0,6 0-2 16,6-6 0-16,3-4 3 15,6-3 0-15,8-8 0 16,4-8-3-16,0-8 1 15,0-6-2-15,-3-10 2 16,-4-7 5-16,-5-4 4 16,-9-5-4-16,-6-2 1 15,0 8 1-15,-12-9 3 0,-12 6-3 16,1 3 0 0,2 2-13-16,-3 8-3 15,0 8-19-15,3 5-9 16,3 6-35-16,3 5-16 0,3 5-70 15</inkml:trace>
  <inkml:trace contextRef="#ctx0" brushRef="#br0" timeOffset="73">20791 1648 240 0,'-15'11'90'0,"15"-9"-48"0,3 1-29 0,-3-3 22 16,9 0-3-16,3 0 1 15,6 0-3-15,3 0-1 16,6-3-16-16,8 3 5 0,1-5 3 16,0 0-7-16,0 0-3 15,-1 2-6-15,-5 3-4 16,-3 0-7-16,-6 5-1 16,-3 1-21-16,-4-1-9 15,-2-3-25-15,-3 1-11 0</inkml:trace>
  <inkml:trace contextRef="#ctx0" brushRef="#br0" timeOffset="74">4536 10504 112 0,'0'5'44'0,"3"0"-24"0,0 11 1 15,0-5 19-15,0-1-6 16,0 4-2-16,0 2-7 16,0-1-2-16,0 4-12 15,-3-1 2-15,0-2 3 0,0 0 1 0,0-3-1 16,0 1-4-16,0-4 0 16,0-2-1-16,0 0 1 15,0-3 0-15,0-2 2 16,0 0-5-16,0-1-1 15,-3 1-2-15,0 0 1 16,0-1-4-16,0 1-2 16,0-3 0-16,3 0 1 15,0 0-1-15,0 0-1 16,0 0 1-16,0 0 1 16,0 0-1-16,0 0-1 0,0 0 3 15,0 0 2 1,0 0-2-16,0 0 0 0,0 0-1 15,0 0 1-15,0 0-2 16,0-3-1-16,0 1-2 16,0-4 1-16,0-2 1 15,3-5 0-15,3-3 0 16,0 0 2-16,3-2-3 16,3-1-2-16,3-2 2 15,-3-3 0-15,0 9-2 16,0-1 2-16,-4 2 1 15,1 7 0-15,0 7-3 16,0 5 2-16,0 0 3 0,3 6 3 16,0 2-2-16,0 5 0 15,-3 4 3-15,0-1 3 16,0 0-2-16,-3 0-2 16,0 0-2-16,-3 3 0 15,0-5-4-15,-3-4 0 16,0-1-10-16,0-4-3 15,0-2-15-15,0-2-4 16,0-9-25-16,0-8-8 16,0 1-11-16,0-1-3 15,2 1 0 1</inkml:trace>
  <inkml:trace contextRef="#ctx0" brushRef="#br0" timeOffset="75">4807 10644 132 0,'0'-5'49'0,"3"5"-26"0,-3 0-9 16,0 0 15-16,0 0-1 15,3 2 1-15,3 4-3 16,3-1 1-16,3 3-15 16,3 0 6-16,0-3 5 0,0 0-12 15,-1-2-6-15,4-3-3 16,-3-3 0-16,0-4-1 15,0-1-1-15,-3-3-13 0,-3 0-4 16,-3 1 0-16,-6-1 2 16,-3 3 4-1,-3-2 2-15,-3 2 8 0,-6 0 5 16,-3 5 4-16,0 1 3 16,-3 2 1-16,4 2 0 15,2 3 5-15,0 6 3 16,3 2-1-16,3 3-2 15,3 5-5-15,3 1-2 16,3 1-6-16,3 4-3 16,6-3 2-16,3-3 0 15,6-3-19-15,0-4-7 16,-1-4-28-16,1-5-10 16,0-5-52-1</inkml:trace>
  <inkml:trace contextRef="#ctx0" brushRef="#br0" timeOffset="76">5007 10602 188 0,'-6'0'71'0,"6"5"-38"0,-6 6-21 16,6-3 21-16,-3 5 3 15,3 3 3-15,0 2-17 16,3 9-5-16,0-4-11 0,3-1-4 16,0-7 1-16,5 1-2 0,-2-5 2 15,3-3-2-15,0-3-1 16,0-15-6-16,0-1-4 16,0-2-1-1,-3 0-1-15,-3-1 2 0,0 4 1 16,-3 2 8-16,-3 2 5 15,0 6 2-15,0 6 4 16,0 2 1-16,3 10 1 16,0-2-2-16,3 0-1 15,3-3 1-15,2-5 4 16,4 3 1-16,3-9 0 16,0-7-3-16,-3-5-2 15,0-4-2-15,-3-2 2 16,-3-2-7-16,-3-1-2 15,-3-2-3-15,-6 3 0 0,-3-1-7 16,-3 3-4-16,0 3-13 16,0 5-6-1,0 0-19-15,0 3-5 0,3 5-36 16,0 0-43 0,6 0 48-16</inkml:trace>
  <inkml:trace contextRef="#ctx0" brushRef="#br0" timeOffset="77">5394 10541 172 0,'-3'-3'66'0,"3"3"-36"0,3 3-20 0,-3-3 20 16,2 8 2-16,1 0 3 15,3 5-8-15,0 3-2 16,-3 2-14-16,0 4 0 0,0-4 2 16,0 1-3-16,0-1 0 15,-3-2-6-15,3 0-3 16,-3-3 2-16,3-5 0 16,-3 0 1-16,0-11 0 15,0-5-2 1,0-2-4-16,0-9 1 0,0 3 1 15,3-2 0-15,3-1-3 16,0 3 2 0,3 1 5-16,0 1 5 0,3 6-1 15,0 0 3-15,3 6-4 16,-3 2 1-16,-1 2 1 16,-2 4 2-16,0 4-1 15,-3 1 1-15,-3 5-6 16,0 0-1-16,-3-3-2 0,0 0-2 15,0-2-13-15,0-1-6 16,0-2-19-16,0-2-6 16,3-1-19-1,-3-5-5-15,6 0-15 16,0-5-36 0,3-1 34-16</inkml:trace>
  <inkml:trace contextRef="#ctx0" brushRef="#br0" timeOffset="78">5667 10573 228 0,'-3'-3'85'0,"0"3"-46"0,-3 0-32 0,3 3 18 15,-2 2-2-15,-1 0 1 16,0 6-5-16,0 2-1 16,0 3-10-16,0 2-3 0,3 1 1 15,3-1-1-15,3 6 2 16,3 3-4-16,3-9 0 0,3-5 1 15,2-7 0 1,4-9 0-16,3-2 0 0,-3-3-2 16,0-3 1-16,-3-2-2 15,-3-3-1-15,-9-2 1 16,-3-3 1-16,-6 2-3 16,-3-2-2-16,0 2 4 15,-3-2 1-15,0 11-7 16,-3 2-2-16,0 5-12 15,0 3-5-15,3 3-23 16,6-1-7-16,3 1-18 16,6 2-6-16,3-2-3 15</inkml:trace>
  <inkml:trace contextRef="#ctx0" brushRef="#br0" timeOffset="79">5891 10544 220 0,'-12'-3'82'0,"3"6"-44"0,-3-3-29 0,6 2 22 15,-3 3-13-15,-9 6 0 16,0 0-12-16,3 4-4 16,0 4-2-16,4 2 2 0,2 0 1 15,6 6 1-15,6-3 2 16,6-1-3-16,0-1-2 0,2-9 8 15,4-8 4 1,3-2-4-16,0-9-3 0,-3-4-1 16,0-3-1-16,0-6-2 15,-6-2 1-15,-3-3-2 16,-1-8 2-16,-2-2-4 16,-3-6-2-16,-3 1 2 15,1-9 0-15,-4 8-2 16,0 3 2-16,0 8 7 15,0 8 6-15,-3 5-6 16,6 8-1-16,0 13-1 0,3 11 0 16,0 6 2-16,3 4 3 15,3 8 0 1,3-2 2-16,-3 0-6 16,0-3-1-16,3 0-4 0,-1-2-1 15,-2-4-32-15,6-4-13 16,0-6-43-16,0-2-16 15,-3-3-5 1</inkml:trace>
  <inkml:trace contextRef="#ctx0" brushRef="#br0" timeOffset="80">6001 10599 272 0,'-15'-3'101'0,"24"6"-54"0,0 2-37 0,-3-2 23 0,0 0-3 16,0-1 4-16,2-2-9 15,4-2-6-15,3-1-10 16,3-2-4-16,0-1-1 16,0 1-2-16,-3-5 1 0,0-4-2 15,-6 1-1-15,-3 0-4 16,-6 2 0-16,-6-2-5 16,-6 2-1-16,-3 6 5 15,-3 3 2-15,-3 4 3 16,-6 9 0-16,3 5-3 15,4 2 0-15,2 3 8 16,3 0 6-16,6 3-1 16,6 0 0-16,6-5-6 15,9-3-1-15,3-3-8 16,6-3-2-16,2-4-23 16,4-6-8-16,6-3-29 0,0-2-12 15,-4-3-44 1</inkml:trace>
  <inkml:trace contextRef="#ctx0" brushRef="#br0" timeOffset="81">6468 10311 208 0,'-6'-21'79'0,"-6"36"-42"16,3-20-17-16,6 13 24 0,-6 0-5 16,-3 8 0-16,1 0-11 15,-4 2-5-15,0 6-13 16,3 5-2-16,3 6 2 0,3-4 3 16,6-2 4-16,6 1-5 15,3-4-2-15,12-2-5 16,0-6-2-16,5-7 1 15,4-6 2-15,3-7-3 16,-3-6 0-16,-1-8-1 16,-8-5-2-16,0-6 3 15,-12-2 0-15,-6-8-4 16,-9-3 1-16,-6 1 0 0,-3 7 2 16,-3 3-1-16,0 8 2 15,-2 5-15-15,-4 10-5 16,6 4-20-16,0 10-6 15,6 10-42-15,0 1-15 16,3 2-21 0</inkml:trace>
  <inkml:trace contextRef="#ctx0" brushRef="#br0" timeOffset="82">6340 10723 260 0,'-12'3'99'0,"15"0"-54"0,-3-1-31 16,0-2 45 0,9 6-14-16,6 2-16 15,9-8-8-15,3 0-13 16,8-3 4-16,4-2 1 0,-3-1-2 15,-1 1 1-15,4 0-9 16,-6-1-4-16,-6 1-33 16,-4 3-15-16,-8 2-114 15</inkml:trace>
  <inkml:trace contextRef="#ctx0" brushRef="#br0" timeOffset="83">19208 10263 184 0,'-6'0'68'0,"6"0"-36"0,0 5-20 0,0-2 21 16,3 13-6-16,-3-3-1 15,3 8-3-15,0-2 0 16,0 2-13-16,0-5 1 0,0 2 2 0,-3-2-3 16,0 3 0-16,0-6-2 15,0 3 2-15,0-3-1 16,0-2 0-16,0-3-1 15,0-8 0-15,0 0-4 16,0-3-3-16,0 0-3 16,0-5 1-16,0 3-1 15,3-6 0-15,-3 1 2 16,6-14 0-16,-3 3-3 16,8 0 2-16,-2 2 1 15,3 1 2-15,0 2-3 0,3 5-2 16,-3 1 2-16,0 7 0 15,0 0 3-15,0 19 1 16,-3 0 3-16,-3 3 1 16,0-3-1-16,-1 5-1 15,1-5-3-15,-3 5 1 16,0-5-9-16,0-3-1 16,-3 0-25-16,0-10-11 15,0-1-25-15,0-4-7 16,0-1-35-1</inkml:trace>
  <inkml:trace contextRef="#ctx0" brushRef="#br0" timeOffset="84">19440 10332 176 0,'0'0'66'0,"0"0"-36"0,-3 0-11 0,3 0 21 0,0 2-5 15,0 1 2-15,3 0-12 16,0-3-6-16,3 8-10 15,0 0-2-15,3 0 0 0,0 0-1 16,3-11 1-16,-4 0-2 16,4-2 0-16,-3 0-3 15,0 7 1-15,0 1-2 16,0-8-1-16,-3-1-4 16,-3-4-2-16,0 2-2 15,-6-3 2-15,3 3 4 0,-6 3 1 16,0 0-2-16,-3 5 2 15,0 0 1 1,-6 13 2-16,3-2 3 0,1 2 2 16,2 0 1-16,0 3 0 15,3-3-4-15,6 6-3 16,0-3 0-16,6 5 1 16,-3-5 1-16,6-1 1 15,0-1-13-15,2-4-4 16,-2-2-16-16,3-5-7 15,-3-3-29-15,6-5-11 16,-3 2-22 0</inkml:trace>
  <inkml:trace contextRef="#ctx0" brushRef="#br0" timeOffset="85">19618 10297 176 0,'-2'22'68'0,"2"-22"-36"0,-12 23-13 16,12-17 21-16,3 4-5 15,0-2 2-15,0 8-17 16,0-3-4-16,2 3-10 16,1 0-2-16,3-5 2 0,-3-1-3 15,3-2 0-15,0 0-1 16,0-5 1-16,0-1-7 16,0-4 1-16,0-1-4 15,0-7 2-15,-3 2 3 16,0 5 1-16,0 0-2 0,-3 3 2 15,0 0 1-15,0 8 0 16,0-2 2-16,3 4 1 16,-1-2 3-16,4 3 1 15,-3-1 3-15,6-2 1 16,-3-3 6-16,6-5 3 16,-3 0-4-16,3-5-1 15,0 0-3-15,-3-8 0 16,-3 2-6-16,-6-2-4 15,0 2-1-15,-9-15-1 16,0 5-18-16,-3 2-8 16,3 3-17-16,-3 3-8 15,3 2-42-15,0 3-15 0,0 1 13 16</inkml:trace>
  <inkml:trace contextRef="#ctx0" brushRef="#br0" timeOffset="86">20139 10268 212 0,'-6'6'79'0,"6"-6"-42"0,0 50-28 0,0-42 19 15,0 5-1-15,0 0 1 16,0 3-11-16,0-3-5 16,0 1-7-16,0-1-4 0,0 0 0 15,0-5-1-15,0 0 0 16,0-3 6-16,0 1 6 15,0-1-4-15,0-8-2 16,0 3-8-16,0-8-1 16,0 3 3-16,3-8 2 15,0-3 0-15,3-3-2 16,0 3 5-16,6 1 1 0,-3 1 4 16,6 4 1-16,-3-1-3 15,3 9 0-15,0-1-1 16,0 13 3-16,-1 1-1 15,-2 5 0-15,-3-3-5 16,-3 3-3-16,0-3-22 16,-3 1-11-16,0-1-26 15,0-3-9-15,0-2-21 16,3 0-48 0,-3-3 37-16</inkml:trace>
  <inkml:trace contextRef="#ctx0" brushRef="#br0" timeOffset="87">20440 10348 228 0,'-3'18'85'0,"3"-18"-46"0,-3 8-35 0,3-5 21 16,0 5-12-16,0-3-2 15,3 8-4-15,-3-2 0 16,6 5-4-16,-3-6-4 0,6 1 0 15,-3-1 7-15,6-2 4 16,0-2 3-16,3-6 3 16,-4 0-5-16,1-3 1 15,-3 0-3-15,0-5 2 16,-3 1-6-16,-3-9-3 16,0 0-1-16,-9-5 1 15,0 2-1-15,-3 1-1 0,0 2-6 16,-3 2-1-16,4 4-19 15,-1 2-6-15,0 3-12 16,3-1-5-16,0 4-26 16,6-1-48-1,0 0 33-15</inkml:trace>
  <inkml:trace contextRef="#ctx0" brushRef="#br0" timeOffset="88">20732 10229 208 0,'0'-3'77'0,"0"3"-42"0,-6 0-19 16,6 0 22-16,-9 3-7 0,9-1-1 15,-12 6-14-15,3 0-7 16,-3 13-6 0,3-2-5-16,0 7 1 0,0-5 1 0,3 6 2 15,0-6-1-15,6 8-1 16,0-2 1-16,6-6-1 15,0-5 2-15,3-11 3 16,0 0-2-16,3-7 0 16,-3-1 1-16,0-8 0 15,-3 3-2-15,0-18-2 16,-6 0 1-16,0-11-1 16,0 5 0-16,0-11 0 0,0 6 0 15,-3 0 0 1,-3-10 8-16,3 10 5 0,0 10-4 15,3 14-1-15,0 2-4 16,0 17-1-16,0-1 3 16,3 16 3-16,0-5-2 15,3 16-2-15,-3-6-2 16,9 9 0-16,-3-6-24 16,3 0-8-16,-3-5-35 15,2-3-11-15,1-5-49 16</inkml:trace>
  <inkml:trace contextRef="#ctx0" brushRef="#br0" timeOffset="89">20916 10358 232 0,'0'24'88'0,"0"-24"-48"0,9 8-25 0,-6-5 24 15,3-1-10-15,-3 1-2 16,6-3-13-16,0 0-6 15,6-3-5-15,-3 1-3 0,0-14 1 16,-3 3 1-16,0-3 1 16,-1 2-1-16,-5-1 1 15,0 1-2-15,-9-1-1 16,3 1-2-16,-8 4 1 16,-1 2 1-16,-6 8 0 15,3 0 0-15,-3 16 2 0,3 0 3 16,0 7 2-16,3-2 12 15,3 6 5 1,1-6-10-16,8 0-3 0,0-2-7 16,8-1-1-16,-2-4-12 15,9-7-7-15,0 1-24 16,6-8-12-16,-3 0-68 16,6-8-54-1,-3 3 67-15</inkml:trace>
  <inkml:trace contextRef="#ctx0" brushRef="#br0" timeOffset="90">21378 10192 200 0,'-3'2'77'0,"3"-2"-42"0,3 3-10 16,-3-3 25-16,3 0-8 15,0 0-2-15,0-3-18 16,0 1-8-16,0-6-9 15,0 2-4-15,5-7 2 0,-2 3-4 16,3-6-2-16,-3 2 4 16,3-1 1-16,0-7 0 0,0 7 1 15,-3-1-2 1,0 5-1-16,-3 6 1 16,0 5 1-16,0 0 5 0,-3 13 4 15,0-2-4-15,-3 7 1 16,0-2 8-16,6 10 5 15,-3-4-7-15,3 12-1 16,-3-5-7-16,3 3-4 16,0-6-1-16,0-2 1 15,0-3-14-15,0-5-7 16,-3-3-26-16,3-2-11 16,-3 0-23-16,0-6-9 15,0 0-25 1</inkml:trace>
  <inkml:trace contextRef="#ctx0" brushRef="#br0" timeOffset="91">21339 10417 280 0,'-9'2'107'0,"9"-2"-58"0,0 0-33 15,0 0 27-15,3 3-14 16,0-3-5-16,6-3-9 15,0 3-5-15,15-2-5 16,-6-1-2-16,14 0 1 0,-8 1-2 16,6-1 1-16,-6 0-7 15,-1 1 1-15,-5-1-23 0,-3 3-8 16,-3 0-34-16,-3 0-11 16,0 0-45-1</inkml:trace>
  <inkml:trace contextRef="#ctx0" brushRef="#br0" timeOffset="92">21291 10554 220 0,'-3'0'82'0,"3"0"-44"0,0 5-16 16,0-2 26-16,3 0-8 15,0-3 0-15,6 0-10 16,0 0-2-16,12-3-15 16,-3 0 8-16,15-5 2 0,-7 3-7 15,10 0-2-15,0 0-8 0,5 2-4 16,-5 0-1-16,0 1-1 16,-3-1-9-16,-7 0-2 15,-5 1-27-15,-3-1-13 16,-3 0-61-16,-6 1-26 15,-6-1 23 1</inkml:trace>
  <inkml:trace contextRef="#ctx0" brushRef="#br0" timeOffset="93">4152 9125 172 0,'0'-2'66'0,"-12"4"-36"0,9-2-15 15,3 0 18-15,0 3-12 16,0 0-2-16,3-1 2 16,0 12 1-16,3 4-11 15,0 1 4-15,-3-4 3 0,0-1 1 16,0 4 1-16,0-2-7 15,0 0-3-15,0 0-1 16,0-3-1-16,-3 0-2 16,0-2-1-16,0-1-1 0,0-2 0 15,0-2 2 1,0-6 1-16,0 0-6 16,0-3-2-16,0 0 0 0,0-7 2 15,3-6-2 1,0 0 0-16,-3 3 1 0,3-6 2 15,0 3-1-15,3 1-1 16,0-7-2-16,3 6-1 16,3 3-1-16,0 5 3 15,3 3 0-15,-1 5 3 16,1 13-3-16,-3 0-2 16,-3 6 6-16,0-3 5 0,-3-3-2 15,-3 8-1 1,-3 8-2-16,0-2-3 15,0-6 1-15,0-5-1 16,0-3-20-16,0-5-9 0,3-5-27 16,3-6-10-16,0-2-36 15,0-3-39 1,6-3 51-16</inkml:trace>
  <inkml:trace contextRef="#ctx0" brushRef="#br0" timeOffset="94">4367 9255 228 0,'-3'0'85'0,"6"3"-46"0,0 2-24 16,0 0 26-16,5 3-9 15,-2 0 1-15,3 0-14 0,0-3-4 16,3 3-9 0,6 0-4-16,0-3 1 0,0-2-2 0,-3-3 2 15,-3 0 0-15,-1-3 1 16,1-4-11-16,0-4-3 15,-6 0-2-15,-3 1 0 16,-3-3 4-16,-3-1 3 16,-3-4 3-16,-3 7 3 15,0 3 2-15,-2 0 1 16,-1 8-2-16,-6 6 1 0,3-1 0 16,0 3 3-1,0 2-3-15,3 4 0 16,3 2 5-16,9 5 5 0,0 0-5 15,9 3 0-15,0-3-6 16,3-3-2-16,3-4 2 16,0-4 3-16,3-2-13 15,-6-5-5 1,-1-1-33-16,4-4-13 0,9-9-33 16,-3 1-54-1,0-4 41-15</inkml:trace>
  <inkml:trace contextRef="#ctx0" brushRef="#br0" timeOffset="95">4629 9215 232 0,'-15'16'88'0,"15"-8"-48"0,0 5-27 16,6-5 24-16,-3 6-10 15,3 1-3-15,-3 1-10 0,2 0-4 16,1-3-5-16,0 1-4 0,3-4 0 15,0-5-1-15,0-2 0 16,-3 0-9-16,3-6-4 16,3-2 0-16,-3-3 0 15,-3 0 8-15,0 0 2 16,-3 3 5-16,0-1 1 16,-3 6-1-16,3 6-2 15,0 2 5-15,3 2 1 16,3 1 2-16,-1-1 0 15,4-2 0-15,0-2 0 0,6-4 7 16,3-2 4-16,-3-5-5 16,0-3-1-16,-3-5-1 15,-3 0 0 1,-4-3-4-16,-2 0-3 0,-6 0 0 16,-9 3-1-16,-2-3-7 15,-1 3 0-15,0 2-17 16,0 3-6-16,0 5-34 15,0 3-11-15</inkml:trace>
  <inkml:trace contextRef="#ctx0" brushRef="#br0" timeOffset="96">5060 9213 204 0,'-3'13'77'0,"6"-5"-42"0,0 2-21 0,0-2 20 15,3 3-4-15,0 2 0 16,0 3-9-16,0 0-2 15,-3-3-11-15,0 0 1 0,0-2 4 16,0-3-9-16,-3-3-5 16,0 0 7-16,0-5 5 15,0 0-1-15,0-5 2 0,0-3-7 16,3-2-1-16,0-4-2 16,0-1 1-16,3 1-2 15,0 1-1-15,3-3 5 16,2 3 1-16,1 8 2 15,3 2 0-15,0 3 2 16,0 3 1-16,-3 2 1 16,0 6 2-16,-3 2-3 15,-3 0-1-15,0-2-6 16,-3 7-1-16,-3-2-6 0,0 0 0 16,0-3-26-16,0-2-8 15,0-3-14 1,0-3-6-16,0-5-18 0,6 0-7 15,6-3-27 1</inkml:trace>
  <inkml:trace contextRef="#ctx0" brushRef="#br0" timeOffset="97">5394 9234 244 0,'-3'0'90'0,"3"2"-48"0,-6 1-25 0,3 2 25 15,0 3-11-15,-3 3-1 16,3 5-15-16,3 2-4 0,0 1-7 16,3 2-3-16,3-2 2 0,0-4 0 15,5-4 1 1,4 0 0-16,0-6 2 16,6-5 1-16,-6-3 1 0,-3 1-7 15,3-6 0-15,0-8 3 16,-9 3 5-16,0 2-5 15,-9-5-2-15,-6-5-1 16,-3 0-1-16,-3 0-3 16,3 7 2-16,3 4-10 15,-3 4-3-15,-12 6-24 16,12 0-10-16,3 0-26 0,4 3-11 16,2 0-23-1</inkml:trace>
  <inkml:trace contextRef="#ctx0" brushRef="#br0" timeOffset="98">5596 9215 244 0,'-6'11'90'0,"0"-8"-48"0,-3 2-34 0,0 0 24 15,0 3-9-15,-3 3-1 16,0 5-12-16,0 2-6 15,4 3-3-15,2 0-1 0,3-2 0 16,6-3 0-16,9 0 2 0,-1-8 1 16,4-3 1-16,0-5 0 15,-3-3 2-15,-3 3-3 16,3-10 0-16,0 2-1 16,-3-8 1-16,0-8 0 15,-3 3 1-15,0 2 0 16,-6-10 2-16,-3-13-5 15,-3 2-1-15,0-5 2 16,0 8 1-16,0 8 3 16,3 5 1-16,0 3 1 15,0 8 2-15,3 23-7 16,3 9 0-16,0 5 2 16,3 2 2-16,0 6 3 15,3-3-5-15,0-2-3 16,0-1-1-1,-1-2-1-15,1-6-25 0,3-2-8 16,0-5-27-16,0-3-10 16,-3-3-14-16,3-5-3 15,0-3-1 1</inkml:trace>
  <inkml:trace contextRef="#ctx0" brushRef="#br0" timeOffset="99">5772 9250 232 0,'0'0'88'0,"3"0"-48"0,8 2-23 0,-5 1 25 15,0 2-9-15,0 1 0 0,0-1-5 16,0-2 0 0,3-1-16-16,3 1 2 0,-3-3 2 15,0 0-4-15,3-3-2 0,6-5-8 16,-9 3-1 0,-3 0 1-16,-1-6 1 0,-2-5-4 15,-3 0 1 1,-6 3-2-16,-2 2 0 0,-4 4 0 15,-6 4-2-15,0 6 0 16,-3 7 3-16,0 1-2 16,3 2 1-16,4 5 2 15,2 4 2-15,3 1 5 16,6 1 4-16,3-3-6 16,6 1-1-16,6-4 0 15,-1-7 2-15,-2-3-8 16,9-3 0-16,9-5-29 15,-3 0-11-15,-3 0-48 0,5-8-19 16,10-5-18 0</inkml:trace>
  <inkml:trace contextRef="#ctx0" brushRef="#br0" timeOffset="100">6144 9117 124 0,'-3'3'49'0,"3"0"-26"0,0-1-5 0,0-2 18 15,0 3-1-15,0 0 2 16,3-1-7-16,-3 1-4 16,3-3-14-16,-3 0 1 0,3 0 3 15,3-5-6-15,-1-1-3 16,7 1-7-16,0 0 0 15,3-1-2-15,-3 4 0 16,0 4 2-16,-3 4 0 16,0 4 0-16,-3 6 2 15,0-3 1-15,-3 6 3 16,-3 5 3-16,-3-6 2 16,0-2-1-16,0 0-1 0,0-3-8 15,-3 1 0-15,0-4 1 16,3-2 1-16,3 0-1 15,0-5-2-15,0-1 1 16,6-7-1-16,-3 0-5 16,3-6-1-16,0 3-6 15,3-8-3-15,-3 3 6 16,3-5 3-16,5-9 1 16,-2 3 4-16,0 6-2 0,0 5 1 15,-3 2 2-15,0 3 0 16,-3 5 2-1,-3 6 1-15,0 0 5 0,-3 13 5 16,0-3-1-16,0 8 1 16,0-3-5-16,3 6-3 15,-3-3-2-15,6 1-3 16,0-4-2-16,6-2 1 16,-3-3-4-16,6-5 1 15,2-3-38-15,-2-5-14 16,-3 0-43-1,0-2-39-15,3-4 52 16</inkml:trace>
  <inkml:trace contextRef="#ctx0" brushRef="#br0" timeOffset="101">6191 9419 220 0,'-24'3'85'0,"24"-3"-46"0,-6 13-21 16,6-10 23-16,0-1-10 16,0-2-3-16,0 0-5 15,6 3-3-15,0-1-10 16,0 1 7-16,15-3 3 0,-3 0 1 0,9-3 2 15,20-2-11-15,-17 3-4 16,-3-1-5 0,3 3 0-16,8-3-4 0,-5 6 0 15,-6 0-23 1,-3-1-10-16,-6 1-44 0,-6-3-20 16,-4 8-34-1</inkml:trace>
  <inkml:trace contextRef="#ctx0" brushRef="#br0" timeOffset="102">4649 13020 104 0,'-3'-21'38'0,"3"16"-20"0,0-3-10 0,0 2 11 15,0 6 2-15,3-2 4 0,-3-1 2 16,0 0 1 0,0-2-7-16,0 5-2 15,0 0-11-15,0 0-1 0,0 0 0 0,3 8 8 16,0-3 2-16,0 1 0 15,0 7 2-15,0 0-1 16,0 6 0-16,0-1-7 16,0-2-4-16,-3-3-2 15,3 6 1-15,-3-1-3 16,0-15 0-16,0 2-1 16,0 3 1-16,0-8 0 15,0 5 1-15,0 1 0 16,0-12 0-16,0 1-2 15,0-3 1-15,3-5-2 16,0 0-1-16,0-6 1 0,0 17-1 16,0-4 0-16,3-12 0 15,6-9 0-15,-3 9 0 16,0 2 0-16,3 0 0 16,-3 3-3-16,2 2 0 15,-2 1 2-15,3 10 0 16,-3 0 3-16,3 8 3 15,6 5 2-15,-9 5 1 0,0-4-4 16,0 9-1-16,0-7-1 16,-3 8 1-16,0-8-2 15,-3 0 2 1,0 0-11-16,-3-6-2 16,0-2-6-16,3 5-1 0,0-5-6 15,0-2 0-15,-3-6-15 16,0 0-3-16,5 0-20 15,-2 5-9-15,0 0-13 16</inkml:trace>
  <inkml:trace contextRef="#ctx0" brushRef="#br0" timeOffset="103">5010 12946 156 0,'0'-5'57'0,"0"5"-30"0,-6 0-16 0,6 0 18 16,-3 0-11 0,3 5 0-16,-3 11-1 0,0-3-2 15,0 6-7-15,0-6 6 16,0 13 3-16,0-7-5 0,6 7-2 16,0-7-1-16,3 2-1 15,0-3 2-15,8-10 4 16,-2 3-6-16,3-11 0 15,-3 0 2-15,0-5 1 16,-3-1-3-16,0-2 0 16,0 0-5-16,-6-10-2 0,0-1 4 15,-3-2 1-15,0 3-5 16,-6-1-2-16,3 3-14 16,-9 3-2-16,6 0-21 15,0 2-8 1,0 9-13-16,3 4-6 0,0-2-28 15</inkml:trace>
  <inkml:trace contextRef="#ctx0" brushRef="#br0" timeOffset="104">5268 12927 184 0,'0'-13'71'0,"0"13"-38"0,-2-5-21 0,2 5 19 15,-3 0-14-15,0 0-2 16,-3 0-7-16,0 0 0 16,-6 5-5-16,3 3-4 0,-3 11-2 15,0 2 2-15,0 5 0 16,3-7 5-16,3 13 2 16,3-9 0-16,6 4-1 15,0-6 1-15,9-8 3 16,-3 0 2-16,6-7 3 15,-3-4-3-15,3-10 1 16,-3 3-3-16,2-8 2 16,-2 5-6-16,0-18-1 15,-3 2-2-15,-6-11-2 16,0 4 1-16,-6-1 1 0,0 3-8 16,0-8-1-16,-3-6 4 15,0 6 1-15,0 13-1 16,3 11 0-1,0 3-1-15,3 10 3 0,0 0 2 16,0 10 4-16,0-4-2 16,3 20 0-16,-3-7 1 15,3 15 2-15,0-5-5 16,3 5-1-16,0-7-9 16,3 5-4-16,0-11-26 15,0 5-10-15,0-7-24 16,0-11-8-16,3-3-1 15</inkml:trace>
  <inkml:trace contextRef="#ctx0" brushRef="#br0" timeOffset="105">5399 13020 164 0,'0'-26'63'0,"0"26"-34"0,6 23-8 0,-3-20 22 16,3 2-4-16,-3 3 0 15,6-8-14-15,-3 6-5 16,6-6-11-16,-3 0-4 0,6-14 1 15,-3 6-1-15,0-5 2 16,-3 3-4-16,0-4-2 16,0 1 2-16,-4 0 0 0,1 5 1 15,-6-3 0 1,0 3-9-16,-9 3-4 0,1-3 0 16,-7 13 0-16,3-2 6 15,-6 10 1-15,3-2 6 16,0 10 2-16,3-2 6 15,6 2 3-15,0 3-2 16,6-3 0-16,0-3-5 16,9 1 0-16,0-3-5 15,6-6-2-15,0-2-18 16,6-8-6-16,-3 5-66 16,8-15-27-16,10-3 5 15</inkml:trace>
  <inkml:trace contextRef="#ctx0" brushRef="#br0" timeOffset="106">5783 13044 180 0,'-14'21'68'0,"14"-21"-36"0,-3 0-15 16,3 0 22-16,0 0-13 15,0 0-3-15,0 0-9 16,0-3-1-16,6-7-8 16,-1-3-1-16,4-1 2 0,0 1-1 15,3-5 2-15,-3 2 0 0,0 0 1 16,0 3-4-16,0-1-1 16,-3 6-1-16,3 3-2 15,-3 5 7-15,0 5 3 16,3 3 1-16,-3 19 3 15,0-9-3-15,-3 6 1 16,0-3-7-16,-3 0-1 16,0-2 0-16,0 0 0 15,0-6 0-15,0 0 0 16,0 0 0-16,0-8 0 16,0-2-5-16,0-3 1 0,0-3-9 15,3-7-2 1,-1 2-3-16,4-18 1 0,0 7 7 15,0-2 5-15,0 2 0 16,3 1 0-16,0 2 1 16,0 0 0-16,0 3 0 15,0 5 0-15,-3 3 2 16,0 5 3-16,0 0 7 16,-3 15 2-16,0-1-3 15,3 7 1-15,-3-8-7 16,3 8-3-16,0-2-1 15,6-6 1-15,-1 0-12 16,7-2-3-16,-3-3-29 16,3-8-11-16,-3 5-38 0,3-10-15 15,-3 5 7 1</inkml:trace>
  <inkml:trace contextRef="#ctx0" brushRef="#br0" timeOffset="107">6233 12869 140 0,'-15'-8'52'0,"15"8"-28"0,3-5-6 0,-3 5 20 16,3 0-12-16,-3 0-3 15,3 5 0-15,0-2 2 0,3 10-13 16,0-2 11-16,0 10 6 0,-3-3-6 16,0 9-4-16,0-6-10 15,0 3-6-15,0-6-5 16,0 4-1-16,0-9-23 16,0 0-7-1,0 0-19-15,-3-2-6 0,0-3-10 16,0-3-38-1,0-2 27-15</inkml:trace>
  <inkml:trace contextRef="#ctx0" brushRef="#br0" timeOffset="108">6129 13025 236 0,'-9'-18'90'0,"9"18"-48"0,0-3-29 15,0 3 24-15,3-5-10 0,0 5-3 16,3-5-8-16,0 2-2 15,9 0-8-15,-4 1-2 16,10-4 0-16,-3 4-2 0,3-4 1 16,-3 1-13-16,3 2-6 15,-3 1-33-15,-4-1-16 16,1-2-57 0</inkml:trace>
  <inkml:trace contextRef="#ctx0" brushRef="#br0" timeOffset="109">6426 12766 192 0,'0'-8'71'0,"0"8"-38"0,0 5-21 15,0-5 21-15,0 6-6 16,0-4-1-16,6 12 3 15,-3-1 4-15,-3 13-18 16,0-2 1-16,0 16 0 0,0-6-4 16,0 6-2-16,0-8-5 15,0 5-2-15,0-6-3 16,3-2-1-16,0-5-21 16,-3-3-10-16,0-2-33 15,0-3-11-15,0 0-37 16</inkml:trace>
  <inkml:trace contextRef="#ctx0" brushRef="#br0" timeOffset="110">5831 13300 168 0,'-6'-7'66'0,"6"7"-36"0,-3-6-9 0,3 6 25 15,0 0-4-15,0 0 2 16,0-2-9-16,3-4-4 0,3 6-17 15,0-5 2-15,6 5 4 0,3-3-2 16,12 1-1 0,-1-6-1-16,7 5 3 15,6-2-7-15,5 0 1 16,10-3-8-16,0 2-1 0,-4 1-2 16,1 2 1-16,-12-2 0 15,2-3 1 1,-2-2-5-16,-9 2 1 0,-7 2 0 15,-2 6 2-15,-3-2-1 16,-3-4 2-16,-3 6-20 16,0-5-6-16,-3 2-28 15,0 3-10-15,3 0-78 16</inkml:trace>
  <inkml:trace contextRef="#ctx0" brushRef="#br0" timeOffset="111">16300 8191 124 0,'3'-5'49'0,"-3"0"-26"0,3 7-1 0,-3-2 23 16,0 0-1-16,0 0 1 16,0 0-5-16,0 0-2 15,-6 0-21-15,-3 0 3 0,-6 6 1 16,-3-1-5-16,-3 3 1 15,0 0-6-15,6 0-1 16,3-3-9-16,-2 3 0 0,2-3-3 16,3 6 0-16,3-3 0 15,6 5 0-15,0-2 0 16,9 2 0-16,0-3 2 16,14 4 0-16,-5-1 0 15,3 3 2-15,-3-3-1 16,-6 3-1-16,-3-3 5 15,-6 3 1-15,0-3 0 16,-18-2 1-16,3-1-4 16,-9-2-2-16,3 0-5 15,-2-2-2-15,-10-1-17 16,15-2-5-16,3-1-21 0,0-2-9 16,3 0-38-1,6 0-42-15,0 0 45 16</inkml:trace>
  <inkml:trace contextRef="#ctx0" brushRef="#br0" timeOffset="112">16490 8234 212 0,'-9'-6'79'0,"-3"6"-42"0,-9 0-26 0,16 3 23 0,-1 2-11 16,0-2-1-16,-3 5-11 15,0-3-2-15,-3 11-5 16,3-3-3-16,-3 6 0 0,3-3 3 16,3 8 2-16,0-6-2 15,6 3-1-15,0-2 1 16,9-3 0-16,-3-3-2 15,9-5 1-15,0-3-7 16,0-5 1-16,-3 0-4 0,0-5 2 16,-4-1 1-16,1-4 2 15,-3 2 3-15,-3-8 2 16,0 3 1-16,-3-3 0 16,0 3 9-16,0 0 3 15,0 2-3-15,-3 3 0 16,3 3-10-16,-3 10-2 15,3-2-1-15,3 5 0 16,0 0 0-16,0 5 0 16,0-3-3-16,3 4 2 15,-3-4-26-15,3 1-9 16,0-1-31-16,3-4-12 16,3-1-27-1</inkml:trace>
  <inkml:trace contextRef="#ctx0" brushRef="#br0" timeOffset="113">16565 8302 196 0,'0'0'74'0,"0"0"-40"0,3 19-13 16,-1-16 22-16,1 5-12 15,0-3-4-15,0 5-11 16,0-2-3-16,0 6-7 15,0-4-4-15,-3 1 1 0,0-3-2 16,0 0-1-16,0-3 3 16,0 0 0-16,0-2-4 15,0-6 1-15,0 1-7 16,3-6-3-16,-3 0 1 0,3-5 3 16,0 2 3-16,3-8 2 15,-3 4 1-15,3-1 0 16,9-3 6-16,-3 6 6 15,3 10 5 1,-3 1 0-16,0 10-1 16,-3-3 0-16,0 5 0 15,-4-2-6-15,1 6-2 16,0 1-4-16,-3-4-1 16,0-3-1-16,0 0-2 15,-3 0 3-15,0-3 2 16,0-2-2-16,3-6-2 0,0-5-5 15,0-2-2-15,0 2-2 16,6-8 2 0,3-5 4-16,0 2 3 0,0 6-2 15,0 5 0-15,0 5 1 16,0 6 2-16,2 8 3 16,-2 2 2-16,-3 3-1 15,0 2-1-15,-9 1-1 16,6-1 0-16,0-2-13 15,-3-5-7-15,0-3-31 0,3 0-12 16,-3-1-34 0,0-4-11-16,0-3 6 15</inkml:trace>
  <inkml:trace contextRef="#ctx0" brushRef="#br0" timeOffset="114">16957 8345 236 0,'0'0'88'0,"0"0"-48"0,9 0-23 0,-3 0 27 16,0 0-14-16,0 0-5 15,6 0-12-15,-3 0-6 16,3-5-4-16,0 2-3 0,0-8 3 16,-3 3-2-16,0-2-1 15,0 2-4-15,-3-3-2 16,-3-5-2-16,-3 3 2 0,-3 3 2 15,-6 2 2-15,-3 2 3 16,-3 4 4 0,-3 7 0-16,6 0 0 0,0-2 3 15,-6 13 5-15,0 5 4 16,4 0 2-16,5 3-2 16,9 0 0-16,3 0-7 15,3-9-2-15,-1-1-4 16,13-1-1-16,-3-3-14 15,12-2-6-15,12-5-44 16,-4-6-20-16,1-2-62 16</inkml:trace>
  <inkml:trace contextRef="#ctx0" brushRef="#br0" timeOffset="115">17466 8202 160 0,'0'0'60'0,"3"3"-32"0,3 5-9 0,-3-1 23 15,0 1-8-15,0 0-2 0,-3 11-5 16,0-3-2-1,0 2-14-15,0-2-2 0,0 0 1 16,0 0-4-16,0-3-1 0,0-2 2 16,0-3 2-1,0 0 2-15,3-8 3 0,-3 0-5 16,3-6-1-16,0 1-6 16,3-11-4-16,-3 0 1 15,6-2 0-15,3-11 1 16,6 5 2-16,0 0-1 15,0 8 2-15,-4 8 0 16,1 6 1-16,-3 7 0 16,-3 3 0-16,-3-3 0 15,0 11 2-15,0 0-3 16,-3 2 0-16,0-2-3 16,0 0-1-16,-3-3-17 0,3 1-5 15,-3-4-24 1,3-2-8-16,0 0-13 0,3-3-3 15,-3-2-23 1</inkml:trace>
  <inkml:trace contextRef="#ctx0" brushRef="#br0" timeOffset="116">17752 8170 252 0,'0'0'93'0,"0"8"-50"0,-3 8-30 0,3-5 24 16,0-1-12-16,0-2-5 16,0 13-9-16,0-5-3 0,3 8-4 15,0-6-1-15,6 4 1 16,-3-4-5-16,6 1-1 0,-3-3 3 16,3-6 3-16,-3-2-3 15,3-5-1-15,0-3 0 16,-1-6 0-16,-2 1 0 15,0-8 0-15,0 2-3 16,-3-7 2-16,0 2 1 16,-3 0 2-16,0-2 3 15,0 2 2-15,-3 5-1 16,0 3 1-16,0 6-6 0,3 2-1 16,-3 0 2-16,3 13 3 15,0-3-4-15,3 4-1 16,-3-4-2-1,3 3 0-15,0-2-7 0,0 0-2 16,0-4-29-16,3 1-14 16,-3-2-14-16,0-4-4 15,0 1-26 1</inkml:trace>
  <inkml:trace contextRef="#ctx0" brushRef="#br0" timeOffset="117">18017 8205 216 0,'0'2'82'0,"0"-2"-44"0,3 6-27 0,3 1 23 15,0 1-3-15,-3 0 4 16,0 8-13-16,0-3-5 0,0 6-10 16,0-3-3-16,0 0 0 0,-3-3-2 15,3 0 1-15,-3-2 0 16,0-3 1-16,0 0-2 15,3-6 1-15,-3 1-9 16,6-8-1-16,-3-1-1 16,3-7 2-16,-3 3-1 15,3-9 0-15,6-5 1 16,-1 3 4-16,1 5 5 16,0 6 6-16,0 4-3 15,-3 6 2-15,-3 0 1 0,0 11 5 16,0-3-6-1,0 5 0-15,-3-2-2 0,0 2 1 16,0-3-4-16,0 1-2 16,0-3 0-1,0-3-1-15,-3 1-7 0,3-6 0 16,0 0-4-16,3-11 0 16,-3 3-3-16,12-5 1 15,5-3 5-15,-2 3 2 16,0 5 6-16,-3 5 4 15,-3 0 5-15,0 14 5 16,0-3 3-16,-3 5 2 16,0-2-13-16,-4 2-3 0,1 0-4 15,-3-2-1 1,0-1-27-16,0-2-10 0,0 0-30 16,0-5-11-16,0 0-30 15</inkml:trace>
  <inkml:trace contextRef="#ctx0" brushRef="#br0" timeOffset="118">18440 7974 220 0,'3'-10'85'0,"0"10"-46"0,0 2-46 15,0 6 69 1,3 6-22-16,-3 9-7 0,0 12-6 15,0 5-16-15,0-1-2 16,-3-2-2-16,0-8-3 0,0 3-1 16,0-5-1-16,3 2 1 15,-1-6-4-15,1-1 0 16,-3-1 1-16,0-11 0 16,0-2-9-16,6-8-2 15,-3 0-3-15,0-8 1 16,6-10 0-16,0-1 1 0,0 1 7 15,3 2 2 1,0 3 3-16,3 5 2 16,3 5 5-16,-6 6 6 15,0-1 4-15,-4 12 4 0,1-4-2 16,-3 6 0-16,0-3-4 16,-6 6-1-16,0-3-8 15,-9 0-2-15,3-3-4 16,-8 0-3-16,-10-2-18 15,0-3-9 1,0-6-17-16,3-2-6 0,3-2-34 16,4-4-14-16,2 1 5 15</inkml:trace>
  <inkml:trace contextRef="#ctx0" brushRef="#br0" timeOffset="119">18606 8326 252 0,'9'14'93'0,"3"-12"-50"0,3 1-22 0,-6-1 28 16,6 1-15-16,3 0-5 15,-3-1-14-15,-3 1-7 16,3-3-5-16,-4 0 0 0,4-3 0 16,-3 1-4-16,3-6 1 15,-3 3-5-15,-3-9-1 16,-3 4-4-16,-6-4-1 0,-3-1-3 15,-6-1 1 1,-6 3 5-16,0 5 4 16,-6 5 3-16,7 6 1 15,2-1 2-15,-3 9 3 16,-3 5 7-16,6 2 4 16,0 1 1-16,6-1-1 0,3 1-6 15,6-1-4-15,3 1-6 16,6-6 0-16,6-2-24 15,0-3-10-15,0-3-26 16,2-5-10-16,1-5-51 16</inkml:trace>
  <inkml:trace contextRef="#ctx0" brushRef="#br0" timeOffset="120">18871 8284 216 0,'-3'18'82'0,"6"-2"-44"0,0-2-18 16,-3-12 27-16,3 6-12 0,0 5-2 16,0-5-15-16,0 0-6 15,0 0-7-15,0 0-2 0,0 0 3 16,0 0-1-16,-3-5 0 16,0-1 8-16,0-2 6 15,0-5-8-15,0 0-1 16,0-1-4-16,0-7 1 15,0-11-4-15,3 3 0 16,0 0-3-16,3 5-3 16,6 0-1-16,6 3 3 15,0 3-2-15,0 2-1 16,-1 2-30-16,1 6-13 0,0 0-49 16,3 3-21-1</inkml:trace>
  <inkml:trace contextRef="#ctx0" brushRef="#br0" timeOffset="121">19455 8258 184 0,'0'-8'68'0,"-3"10"-36"0,-3-2-9 0,6 3 26 16,-6 0-10-16,-6 2 0 15,0 5-13-15,3 4-7 16,0-1-10-16,3 3-2 0,0 0 0 16,3 2 3-16,3 1 4 15,9-1-8-15,3-2-1 16,0-3-3-16,3-2 1 15,3-6-2-15,0-5-1 16,3-3-2-16,-4-2-1 0,1-5-1 16,-3-1 0-1,3 0 3-15,-3-4 2 16,-12-7 0-16,-3 1 2 16,-6 0-2-16,-3 5 2 0,-3-2-4 15,-3 4-2-15,-3 4-5 16,0-1-2-16,1 3-22 15,5 3-9-15,3 0-27 16,12-1-76 0</inkml:trace>
  <inkml:trace contextRef="#ctx0" brushRef="#br0" timeOffset="122">19749 7959 212 0,'0'-24'79'0,"-3"18"-42"0,-2 1-12 0,2 5 27 16,-3 0-13-16,-3 3-2 16,-3 2-13-16,3 3-5 15,0 8-11 1,0 8-7-16,3 15-2 0,3 1 10 0,3 2 3 16,3 3-5-16,3 0-4 15,0-2-5-15,0-6 1 16,0-3-28-16,0-5-10 15,-3-5-43-15,-3-8-15 16,0-3-15 0</inkml:trace>
  <inkml:trace contextRef="#ctx0" brushRef="#br0" timeOffset="123">19502 8247 304 0,'3'-8'115'0,"6"3"-62"0,6 2-51 16,-6 0 23-16,9 1-17 16,9-1-2-16,6 0-15 15,2 1-4-15,1-1-76 16,-6 3-30-16,2 0 9 16,1-2 8-16</inkml:trace>
  <inkml:trace contextRef="#ctx0" brushRef="#br0" timeOffset="124">20122 8218 208 0,'0'2'79'0,"0"6"-42"0,3 0-21 0,-1 0 22 16,1 6-3-16,0 4 2 15,0 1-12-15,-3-1-5 16,0 1-11-16,3-4-4 0,0 1 1 16,-3-2-3-16,0-6-2 15,0-3 2-15,0 0 0 0,0 0-1 16,0 1 1-16,-3-6-2 15,0 0-1-15,3-6 1 16,0 1 1-16,0-3-3 16,0 0 0-16,0-5-4 15,3-6 1-15,3 1 0 16,0 2 2-16,0 0 1 16,3 3 1-16,0 0-3 15,0 2 2-15,3 1 1 16,3 2 2-16,0 0 1 15,0 5 1-15,2 3-2 16,4 5-2-16,0 3-2 16,-3 6 1-16,-3 4 3 15,-6 3 3-15,-3 3-2 0,0 0 0 16,0 2 1-16,-3-2 0 16,-3-5-9-16,3-4-2 15,0-1-20-15,0-6-10 16,3-3-25-16,-1-5-11 15,4-3-36 1</inkml:trace>
  <inkml:trace contextRef="#ctx0" brushRef="#br0" timeOffset="125">20455 8318 260 0,'-9'3'96'0,"3"8"-52"0,0 2-32 0,3-8 24 0,3 3-10 16,0 3-1-16,3 2-14 16,3 0-7-16,3 0-2 15,3-2-2-15,6-3 2 0,3-3 1 16,-1-5 1-16,1-5-2 16,-3-3 1-16,-3 0 2 15,-3-3 2-15,-3 1 3 16,-3-6 4-16,-6-5-8 15,-6 2-1-15,-6 1-1 16,-6 2 2-16,0 3-5 16,0 2-3-16,0 3-17 15,4 0-5-15,-1 6-23 16,3-1-8-16,3 3-26 16,6 0-11-16,3 0-6 15</inkml:trace>
  <inkml:trace contextRef="#ctx0" brushRef="#br0" timeOffset="126">20744 8242 216 0,'0'0'82'0,"0"0"-44"0,-3-3-27 0,3 3 21 16,-3 0 0-16,-3 0 6 15,-3 0-19-15,-3 0-6 0,0 3-8 16,-3 2-4-16,-3 8 2 0,9 6-4 15,-3-1-2-15,3 3-1 16,4 1 3 0,2-1 0-16,6-3 1 0,2 1 0 15,7-6 2-15,3-2 1 16,0-6 3-16,3-8-3 16,3-2-2-16,0-6-3 15,0 1 1-15,-4-6-1 16,-2-8 0-16,-3-2 4 15,-6-4 1-15,3-4-1 16,-6-6-2-16,-9 1 3 16,-3 2 0-16,0 0 5 0,0 8 5 15,0 5-3-15,0 5 2 16,0 6-5-16,4 8-2 16,-1 7-2-16,3 6-3 15,0 19 5 1,3 4 4-16,3 1 1 0,0 8 4 15,6-3-9-15,2-3-3 16,1-2-4-16,0-5 0 16,0-4-20-16,3-1-8 15,-3-7-34-15,0-4-11 16,0-3-36 0,0-3-35-16,-3-2 57 15</inkml:trace>
  <inkml:trace contextRef="#ctx0" brushRef="#br0" timeOffset="127">20913 8316 248 0,'-3'0'93'0,"6"0"-50"0,0 8-26 0,0-8 25 0,0 5-11 15,3 0-1-15,6 1-13 16,6-1-3-16,0-3-8 16,-3-2-2-16,0 0 2 0,-1-7-3 15,1 1 0-15,0-7 1 16,-3 2 0-16,-3 1-2 15,-3-1 1-15,-6 3-4 16,-3 0-2-16,-6-2-3 16,-12 5 1-16,0 2-2 15,1 0 2-15,-1 6 3 16,-3 5 1-16,3 2-2 16,3 4 2-16,3-1 5 0,3 3 5 15,7 0-1-15,2 2 1 16,3 1-5-1,5-1-3-15,4-2-7 0,3-3-1 16,12-2-24-16,0-6-9 16,0-2-30-16,3-3-13 15,-1-3-31 1</inkml:trace>
  <inkml:trace contextRef="#ctx0" brushRef="#br0" timeOffset="128">21256 8223 260 0,'-15'0'96'0,"12"0"-52"0,-15-3-25 0,12 6 26 15,-3 0-21-15,-3-1-8 16,9 4-10-16,-3-4-3 15,3 4-1-15,3 2-6 0,3 2 0 16,3 1 0-16,6 5 2 16,6-1 1-16,0 1 1 15,-3 3 0-15,-3-1 2 16,-4 1 16-16,-2-3 9 16,-6 0 1-16,0 0 3 15,-11-6-13-15,-4 1-3 16,-3-3-20-16,-3-3-9 15,0-2-44-15,0-3-17 16,0 0-79 0</inkml:trace>
  <inkml:trace contextRef="#ctx0" brushRef="#br0" timeOffset="129">17639 8726 160 0,'0'2'60'0,"0"-2"-32"0,-3 3-4 0,3-3 22 0,0 5-8 16,0 1 0 0,0 4-6-16,0-2-2 0,3 8-17 15,0-3-6-15,0 6-2 16,0-3-6-16,0 0 1 0,0-1 0 16,0-1 0-16,-3-4-27 15,0-2-9-15,0 0-20 16,3-3-5-16,-3-2-24 15,3-6-25 1,-3 3 48-16</inkml:trace>
  <inkml:trace contextRef="#ctx0" brushRef="#br0" timeOffset="130">17642 8591 220 0,'0'-8'82'0,"-3"5"-44"0,3 3-38 0,0 0 16 15,0 0-16-15,0 0-2 16,6 3-39-16,0 0-17 16,0 2-29-16,0 0-8 15</inkml:trace>
  <inkml:trace contextRef="#ctx0" brushRef="#br0" timeOffset="131">17737 8739 160 0,'0'24'60'0,"0"-24"-32"0,3 26-13 0,0-20 20 0,0 4-8 16,-3-2-1-16,0 3-13 15,0-1-5-15,3 1-5 16,0-3 0-16,-3-3 2 0,0 0 4 16,0-2 5-16,0 0-6 15,0-6 0-15,0 3-6 16,3-8-4-16,0 3-2 0,0-6 3 16,0 1-2-16,6-4 1 15,0 1 2 1,6 0 2-16,-3 2 1 15,3 6 3-15,-3 2 1 0,2 6 3 16,1 0 1 0,0 7 3-16,-3-2-5 0,0 5-3 15,-3 1-3-15,0 2 0 16,-3-3-13-16,0 0-3 16,-3-2-36-16,3-3-13 15,-3 0-41 1,3-6-26-16,0 1 58 15</inkml:trace>
  <inkml:trace contextRef="#ctx0" brushRef="#br0" timeOffset="132">18467 8601 208 0,'0'-18'77'0,"-3"-1"-42"0,-3-4-19 16,0 17 22-16,0 1-3 16,-3 2 4-16,-3 1-17 15,-3 7-8-15,-3 6-8 16,3 4-5-16,0 4 2 0,3 7-2 0,7-7 2 15,-1-3-2-15,3 13-1 16,0-5-2-16,3 8 1 16,0-6 3-16,0 3 1 15,0-5-17-15,3 0-7 16,0-3-28-16,0-5-9 16,-3-3-35-1,3-2-36-15,-3-3 49 16</inkml:trace>
  <inkml:trace contextRef="#ctx0" brushRef="#br0" timeOffset="133">18196 8734 276 0,'-6'-3'104'0,"6"3"-56"0,3 0-36 15,0 0 24-15,0 0-13 16,0 0-3-16,12-3-11 15,8-2-6-15,4 0-2 16,6 2-1-16,-9 1 0 0,-3-1-31 16,2 3-12-16,7 5-35 15,-9-2-14-15,-3 0-11 16</inkml:trace>
  <inkml:trace contextRef="#ctx0" brushRef="#br0" timeOffset="134">18487 8721 200 0,'-12'-3'77'0,"12"3"-42"0,0 3-23 0,0-1 21 16,6 9-2-16,0 2 2 15,3 0-10-15,-3-2-3 16,3 5-12-16,-3 0-1 0,0 2 3 16,3 3 0-16,-3-2 4 0,0-6-7 15,-3-2-4 1,0-3 0-16,-3-3 0 16,0-3 1-16,0-2 2 15,0 0-5-15,0-5-1 0,-6-5 0 16,6-4 0-16,0 1-3 15,0 0 2-15,3 0 1 16,0 2 0-16,3-2 0 16,3 0 2-16,0 2-3 15,3 0 0-15,0 4 3 16,-1 1 3-16,-2 6-7 16,0 0 0-16,0 6-7 0,0-1 1 15,0 0-20 1,3 3-9-16,0-3-32 0,0 1-13 15</inkml:trace>
  <inkml:trace contextRef="#ctx0" brushRef="#br0" timeOffset="135">18812 8803 200 0,'-3'0'77'0,"3"0"-42"0,3 2-21 0,-3-2 22 15,6 3-7-15,0-1 0 0,3 1-10 16,3 0-4-16,-1-1-8 16,1-2 6-16,0 0 4 15,0 0-5-15,0-2 1 0,-3-1-6 16,0 0-2-16,6-4-2 15,0-1-3-15,-6-3-2 16,-6 0 1-16,-3-2-6 16,-6 0 0-16,-3 2-2 15,-3 1 1-15,-3 2 0 16,-3 5 2-16,-3 3 6 16,0 8 4-16,1 5-1 15,2 1 0-15,3-1 5 0,-3 3 5 16,3 0 6-16,9 2 5 15,3 1-10-15,3-1-3 16,6 1-7 0,3-3-3-16,6-3-3 0,0-3-1 15,3-4-14-15,0-4-6 16,-1-2-30-16,7-5-14 16,3 0-66-1</inkml:trace>
  <inkml:trace contextRef="#ctx0" brushRef="#br0" timeOffset="136">19023 8797 236 0,'-6'0'90'0,"9"0"-48"0,0 3-25 16,0 0 27-16,0-1-8 16,6 1-1-16,-3-1-15 15,0 1-7 1,3 0-8-16,6-3-2 0,3 0 1 0,0-3-2 15,-7 0 1-15,1 1-2 16,-3-3 2-16,0-3-2 16,-3 0-1-16,-3-3-4 15,-9 1-2-15,0 2-8 16,-3 0-2-16,-3 2 0 16,0 1 2-16,-2 8 6 15,-4 2 4-15,-6 3 3 16,0 3 1-16,3 2 8 15,3 3 7-15,4-1 4 16,5 4 3-16,6 0-6 16,3-1 1-16,9-2-10 0,5 0-2 15,4-3-3-15,3-5-2 16,0 0-6-16,6-5-1 16,3-6-21-16,-1 0-9 15,4-5-36-15,-3 0-16 16,0-2-28-1</inkml:trace>
  <inkml:trace contextRef="#ctx0" brushRef="#br0" timeOffset="137">19532 8572 196 0,'3'-5'74'0,"-3"5"-40"0,3 0-18 16,-3 0 22-16,3 5-3 16,0 9 2-16,-3 4-16 0,0 3-5 15,0 6-10 1,-3 4 3-16,0-1 3 0,0 1-6 0,0 1-1 16,3-3-5-16,0-2-1 15,0-6-8-15,3-5-4 16,0-3-24-16,3-5-9 15,-3-3-29-15,3-5-10 16,0-2-4 0</inkml:trace>
  <inkml:trace contextRef="#ctx0" brushRef="#br0" timeOffset="138">19708 8750 184 0,'0'0'68'0,"3"0"-36"0,0 2-9 16,0 6 24-16,0 0-4 16,0 0 1-16,0 3-18 15,0 2-5-15,-3 0-13 16,0 0-7-16,3 1-2 0,-3-1-17 16,3-3-5-16,0-2-42 15,0-2-15-15,-3-1-27 16</inkml:trace>
  <inkml:trace contextRef="#ctx0" brushRef="#br0" timeOffset="139">19735 8657 236 0,'-6'-3'90'0,"6"1"-48"0,0 2-40 0,0 0 19 15,3 0-15-15,3 0-6 16,2 0-27-16,1 0-12 16,3 0-46-16,0 2-19 15,0 1 37-15,3 0 20 16</inkml:trace>
  <inkml:trace contextRef="#ctx0" brushRef="#br0" timeOffset="140">19910 8699 228 0,'-3'3'88'0,"3"0"-48"0,-3 2-18 0,-3-2 28 0,0-1-8 16,-6 6-3-16,1 0-15 16,2-3-7-16,0 3-10 15,0 0-9-15,3 0-2 0,3 0 2 16,3 0 1-16,9 0-2 16,6 0 2-16,0 3 3 15,-1-1 1-15,1 3-1 16,-3 1-2-16,-3-4 9 0,-3 1 6 15,-6-1 6 1,-3 1 4-16,0-3-13 16,-6-3-5-16,-6 0-4 15,0-2 0-15,1-3-13 0,-1-3-6 16,3 1-24-16,0-3-10 16,3-3-20-16,3 0-9 15,3-3-45 1</inkml:trace>
  <inkml:trace contextRef="#ctx0" brushRef="#br0" timeOffset="141">20139 8498 236 0,'3'-5'90'0,"-3"5"-48"0,3 0-12 0,-3 0 31 15,3 5-18-15,0 6-7 0,0 10-10 16,0 5-3-16,0 4-12 16,0 7-2-16,0 0-2 0,0-3-3 15,0 0-1-15,0-2-1 16,0 0 1-16,-3-6-15 16,0-2-7-16,0-3-23 15,0-5-11-15,0-2-21 16,0-4-8-16,-3-2-33 15</inkml:trace>
  <inkml:trace contextRef="#ctx0" brushRef="#br0" timeOffset="142">19985 8713 272 0,'0'-3'104'0,"6"3"-56"0,5-3-30 0,-2 6 31 16,15-3-14-16,3 0-2 16,6 0-17-16,5 0-5 15,4 0-7-15,0-3-5 0,-1 1 0 16,-5-4-32-16,-6 1-13 16,-3 0-107-1</inkml:trace>
  <inkml:trace contextRef="#ctx0" brushRef="#br0" timeOffset="143">17847 7800 124 0,'0'-6'46'0,"3"4"-24"0,0-1-26 0,-3 3 8 0,3 0 0 16,0-2 5-16,-3-4 19 16,-3 1 9-16,-6 0-7 15,-8-3-6-15,-1 0-13 16,-6 0-5-16,-3 0 0 0,-9 3-1 16,-5-1 0-16,-10 4-1 15,1-1 0-15,-10-2-2 16,3 2 1-16,1 0 0 15,-1 1 3-15,1 2 1 16,-1-3 1-16,1 3-7 16,2 0 0-16,-5-2 1 15,2-1 1-15,0 0-1 16,-2 3 1-16,-7 3-2 16,4-3 2-16,2 5-2 0,-2-2-1 15,5 2 1-15,1 3 1 16,2 3-3-16,-5-1-2 15,-1 3 2-15,1 3 2 16,2 5 0-16,0 3-1 16,-2 0-2-16,-1 0-1 15,7 0 2-15,-4 2 0 16,7 1-2-16,5-1 2 16,3 14 1-16,4-1 2 15,5 4-3-15,6 4 0 16,6 1 3-16,9 0 3 15,6 7-2-15,6 11-2 0,9 1-3 16,9-1 1-16,9 0 3 16,3 3 1-16,3-6-1 15,8-2-2-15,4 8 1 16,2-8-1-16,4-6 2 16,6-5 1-16,8-2-4 15,-5 0-1-15,-1-9 3 16,1-4 1-16,2-6 0 15,-2-5 1-15,2 0-4 16,1-6-2-16,-4-2 2 16,-2-3 0-16,2-2 3 15,-5-6 1-15,3-2 1 16,-1-1 0-16,7 1-5 16,-1 0 1-16,-2-3 0 0,2 0 2 15,4 0-3-15,-1-3 0 16,-2 0 1-16,5 1 2 15,1-1-3-15,-4 0 0 16,6 1 1-16,1-4 0 16,5 4-3-1,4-3 2-15,-1 2 1 0,0 0 0 16,1 1-3-16,-4-1 0 16,-2 3 2-16,2-3 0 15,-6 3 1-15,-2 0 0 16,23 0 0-16,-9-2 0 0,-5-1-3 15,-1 0 2-15,-2 1-4 16,-7-1 1 0,-5 0 0-16,2 1 2 15,-5-6 1-15,-4 8 3 0,1-8-1 16,-1 3-1-16,1-1 1 16,-1-4-1-16,1 2-7 15,8-3-3-15,-2 3-8 16,2 0-1-16,1 0 1 15,2 3 1-15,-5 0 7 16,-4 2 4-16,10-2 4 16,-7 0 1-16,4-1 1 15,-10 4 2-15,7-1-1 16,-6 0-1-16,-4 1-17 0,1-1-9 16,5 0 3-16,-2-2 0 15,-1 0 11 1,-2 0 7-16,5-1 6 0,-2 4 4 15,0-4-2-15,-1-2-2 16,7 3-3-16,-1 0-1 16,-2-1-5-16,-4-12 0 15,4 13 4-15,-1-11 2 16,-5 3 6-16,5-9 2 16,-2 1 6-16,2 0 3 15,-2 0-8-15,-6 0-4 0,2-3 4 16,-2 0 5-16,-10-2 5 15,-2-6 2 1,-6 0-2-16,-3-5 2 0,-10-3 1 16,-5-10 0-1,-9 0-7-15,-6-3 0 0,-3 5-8 16,-9 1-3-16,-5 2-1 16,-7 2 1-16,0 4-3 15,0 2 0-15,-3-8-1 16,4-3-2-16,-7 3 3 15,-3 3 2-15,6 5 0 16,-14 5 2-16,2 3 2 16,0 5 4-16,-2 3-4 15,-10-3-1-15,0 6-4 16,-2 2-3-16,-4-8 4 16,-8 5 3-16,5 3 3 0,1 3 3 15,-7 0-3-15,7 0 1 16,-7 2-5-16,4 3-2 15,-7-2 2-15,-2-1 0 16,-1 3-1-16,-5 0-2 16,-1 3 1-16,-2 0-1 15,0-1 4-15,-1 1 5 16,-2 2-7-16,-6 1-1 16,-6-1-1-16,-13 0 2 15,-14 3-17-15,-18 3-4 16,6-3 4-16,-11 3 4 0,2-3 15 15,12 2 10-15,9 1-1 16,3 2 1 0,9 3-6-16,-1 0-3 15,1 3-7-15,-3-3-1 0,-9 2 1 16,-3 6 3 0,-9 3-16-16,3-3-4 0,3-3-7 15,24-5-1-15,18-3-43 16,5-13-58-1,22-10 25-15</inkml:trace>
  <inkml:trace contextRef="#ctx0" brushRef="#br0" timeOffset="144">42 3302 108 0,'9'-3'44'0,"-6"6"-24"0,3-3-10 16,-6 3 12-16,2 2-1 16,4 3-1-16,0 13-2 15,0 11-1-15,-6 15-9 0,0 30 1 0,0 24 4 16,-6 15 2-16,0 16 0 15,-2-2 6-15,2-6 3 16,3-10-8-16,-3-16-4 16,12-19-7-16,-6-15-2 15,3-11-39-15,8-29-97 32</inkml:trace>
  <inkml:trace contextRef="#ctx0" brushRef="#br0" timeOffset="145">9 3331 180 0,'-6'-3'68'0,"3"3"-36"0,6 0-37 0,3 3 10 16,6-3-5-16,6 0 2 0,3-3 1 15,8 1 1 1,7-1-2-16,12-2 5 0,2-1 3 0,1-1-5 16,11 1-3-16,7 1-1 15,2 0 1-15,4-3 3 16,2 2 4-16,3 1 0 15,4 2 2-15,5 1-4 16,3-3-2-16,1-1 0 16,8-2-1-16,-3 3-2 15,3 0-2-15,-9 5-2 0,-5-6 1 16,8 1 3 0,-9 2 1-16,4 1-1 15,-1-1-2-15,0-2 1 16,-2-3-1-16,-4 0 4 0,0 0 5 15,1 3-3-15,-4 0-1 16,-3-1-2-16,1 1 0 16,-1 2 2-16,-2 1 2 15,-1-1-3-15,0 0-1 16,-2 3-1-16,5-2-2 16,-2 2 1-16,2 0-1 15,3 0 0-15,-2-3 0 16,11 0 0-16,0 1 0 15,1-1 0-15,-7 0 0 16,0 3 4-16,-5 0 2 16,-4 0-2-16,1-2-3 0,-4-1 0 15,0 3-1 1,-2 0 0-16,5 0 0 0,1 0 2 16,-4 0 3-16,-2 0-2 15,-1 0-2-15,1-2 2 16,2 2 0-16,-3 0 1 15,-2-3 0-15,5 0-2 16,-2-2 1-16,-4 2-4 16,1 1 0-16,-4-1 1 15,-2 3 0-15,-4 0 0 16,-2 0 0-16,0 0 2 16,-4 0 3-16,-2 0-2 15,-1 0-2-15,-5-3-5 0,-6 1-2 16,-9-4-28-16,-7-2-13 15,-5 1-24-15,-3-4-8 16,-3 3-9 0</inkml:trace>
  <inkml:trace contextRef="#ctx0" brushRef="#br0" timeOffset="146">5727 3154 140 0,'-3'-8'55'0,"3"5"-30"0,0 0-7 16,0 3 20-16,0 0-15 15,0 0-4-15,0 0-10 16,3 6-4-16,-3-1 2 16,0 27-4-16,0 10 5 0,0 11 4 15,0 11 5-15,0 20 4 16,0 6-2-1,3 13-2-15,0 8-7 16,0 3-4-16,6 0-3 0,3-5 0 16,0-4-2-16,-1-4 2 15,1-14-2-15,-3-15-1 16,0-6 1-16,0-21-1 16,0-8 0-16,-3-11 2 15,0-5-12-15,0-10-6 16,0-6-33-16,0-7-14 15,-3-4-44 1</inkml:trace>
  <inkml:trace contextRef="#ctx0" brushRef="#br0" timeOffset="147">95 4429 64 0,'-3'19'24'0,"3"-4"-12"0,0 7 10 0,0-1 15 16,0 8-8-16,0 0-2 16,3 3-5-16,3 2-2 15,-6 0-10-15,3-4-6 16,3-4-3-16,-6-2-1 0,0-6 2 16,0-2-14-16,0-3-5 15,0-2-42-15,0-3-32 16,3 0 36-16</inkml:trace>
  <inkml:trace contextRef="#ctx0" brushRef="#br0" timeOffset="148">1521 4371 100 0,'0'-3'38'0,"0"3"-20"0,0-3-1 16,0 3 14-1,0 0-1-15,0 0 2 0,0-2-5 16,0 2-2 0,-3-3-13-16,3 3 1 0,-9 0 1 0,3 0-3 15,-3 3-1 1,-3-1-6-16,0 4-1 0,-2-1-3 15,2 3-1-15,0 0 1 16,3 3 0-16,3 2 0 16,6 3 0-16,0-3-3 15,6 8 2-15,3-2 1 16,0 4 2-16,3-4-1 16,2-6 2-16,7-13 2 15,-6-5 2-15,3-3 1 16,0-5 2-16,-9-1-1 0,3-1 2 15,-3-4 0-15,-9 1 3 16,0 2-3-16,0 0 1 16,-9 3-5-16,0 2-2 15,0 3-9-15,0 3-3 16,0-1-20-16,3 4-8 16,-3 2-35-16,6 2-15 15,3-2-10 1</inkml:trace>
  <inkml:trace contextRef="#ctx0" brushRef="#br0" timeOffset="149">1780 4387 64 0,'0'-6'24'0,"3"4"-12"0,-3-1 3 0,0 3 13 15,3 0 7-15,3-3 5 16,-6 1 1-16,0-1-1 15,0 0-6-15,0-2-1 16,0 0-19-16,-6-3 3 0,0 3 3 16,-3-1-2-16,0 1-1 15,-3 0-5-15,-3 5-2 16,-6 5-9-16,4 0 0 0,-1 3-3 16,3 3-2-1,0 2 3-15,6 0 0 0,3 3-2 16,3 0 2-1,3 0-1-15,3-3-2 0,12 3-4 16,3-3-2-16,6 1-20 16,-6-7-5-16,2-7-48 15,4-5-50 1,-6-3 41-16</inkml:trace>
  <inkml:trace contextRef="#ctx0" brushRef="#br0" timeOffset="150">60 4659 32 0,'-6'-8'13'0,"-3"14"-6"0,15-20 0 0,-3 12 7 16,-3-1 6-16,6-2 2 16,-6 2-3-16,0-5-1 15,0 3-2-15,0-3 0 16,0 3-2-16,0-6 1 16,0 8-2-16,0 1 0 15,0-1-1-15,0 3 2 16,0 0-7-16,0 0-6 0,0 8-2 15,0 8 5-15,0 2 5 0,0 9-1 16,0 2 1-16,0-3 1 16,0 4 1-16,0-4 1 15,0 0 0-15,0-2-4 16,0-3 0-16,0-2-3 16,0-3 0-16,0 0-3 15,0-3-2-15,0-2 1 16,0-1-1-16,0-2 2 15,0 3 1-15,0-1-6 16,0-2-2-16,0-3-47 16,0 1-7-1,0-9-47 1,8-2 17-16</inkml:trace>
  <inkml:trace contextRef="#ctx0" brushRef="#br0" timeOffset="151">30 4987 104 0,'-9'3'38'0,"12"-3"-20"0,-6-3-1 0,3 3 14 15,0 0-3-15,0 0-2 16</inkml:trace>
  <inkml:trace contextRef="#ctx0" brushRef="#br0" timeOffset="152">30 4990 282 0,'9'3'16'0,"-3"-1"-1"15,9 6-4-15,-7-8 1 16,7 8 2-16,3-11 1 16,3 1-2-16,3-1 2 15,0 3-2-15,2-3 0 0,10 3-3 16,-6 0-1-16,-3 6-1 15,5-1 0-15,1-2 0 16,3-6 0-16,0 0-4 16,2 1-1-16,-2 7 1 15,3-8 0-15,-1 1 0 16,1-1 0-16,-3 6 0 16,3-6 0-16,-1 0 0 15,-8 1 2-15,3 2-1 16,-1 0 0-16,4 0-3 15,-6 0 1-15,-3 8-2 0,3-11 2 16,-1 3-2 0,7 0 2-16,-6-3 0 0,3 3 3 15,-1 0-5 1,4 6-1-16,6-1 2 0,-13-8 1 16,1 1 5-1,-3 4 3-15,0 4-4 0,0-9 1 16,-1 0-3-16,1 1 0 15,0-6-6-15,6 0 1 16,-4 3 0-16,-2-1 2 16,0 1-1-16,0 0 2 15,3 2-2-15,2 0 2 16,-2 1-2-16,-3-1 2 16,0 1-2-16,-1-1-1 0,-2 0 1 15,3 1 1 1,3-1-1-16,-3 0-1 15,-1 1 1-15,4-1-1 0,0 0-3 16,6 1 2-16,-4-1 1 16,1 0 0-16,3 1 0 15,3-1 0-15,-4-2 0 16,1 5 0-16,3 0 0 16,-4 0 2-16,-2 0-3 15,0 0 0-15,0 0-1 16,-1 0 0-16,1 0 0 15,0 0 0-15,0 5 2 16,2-2 2-16,1-1 1 16,0-2 3-16,-1 0-5 15,1 0-1-15,0 0-2 0,0 0 0 16,2 0 2-16,1 0 2 16,0 0-3-16,-1 0 0 15,4 0-1-15,0 0-2 16,-1 0 3-1,1 0 0-15,0 0 3 0,11 0 1 16,-5 0-1-16,0 0-2 16,-4 0 1-16,4-2 1 15,-6 2-1-15,5 0-1 16,-2 0 1-16,-1-3-1 16,1 3 0-16,3-5 0 15,-4 5 0-15,-2 0 0 16,3 0-3-16,-4 0 2 15,1 0 1-15,-3 0 0 0,2 0 0 16,1 0 2-16,0 0-1 16,-4-3-1-16,7 1-2 15,-3-4-1-15,-1 1 4 16,4-3 1-16,0 3-3 16,-4-1 1-16,10 1 0 15,-9 0 2-15,2 2-6 16,-5-2 1-16,-3 0-1 15,8 2 2-15,-2-2-1 16,0-1 1-16,2 1 0 16,1 2-2-16,-6 1 0 15,5-1 0-15,-5 1 3 0,0-1 2 16,-1 0-2-16,7 1 0 16,-3 2 1-16,-4-3 0 15,-2 0 0-15,6 1 2 16,-6-1-1-16,-1 0-1 15,-2 1 1-15,0-1-1 16,2 0 0-16,-2 1 0 16,-6 2 0-16,0-3 0 15,-3 0 0-15,-1 1 2 16,1-1-3-16,3 3 0 16,3 0 1-16,-3 0 0 15,-1-2 0-15,-2 2 0 0,0-3 0 16,-3 0 0-1,3 1 0-15,-4 2 0 16,-2 0-5-16,0 0 1 0,-3-8-9 16,-3 2-2-16,-3 4-25 15,3-12-113 1,-6 4-32 0,9 2 85-16</inkml:trace>
  <inkml:trace contextRef="#ctx0" brushRef="#br0" timeOffset="153">16532 7167 168 0,'0'-8'66'0,"3"11"-52"0,0 0 12 15,-3-3 4-15,0 8 2 16,-3 5 3-16,-3 3-4 16,0 5 1-16,-3 0-18 15,0 0-4-15,0-2 1 0,0-1-3 16,3-4 3-16,0-1-4 16,3-5 1-16,3 0-7 15,0-3-1-15,6-2 2 16,6-3 3-16,6 0-4 15,6 0-1-15,0 0-2 16,2 2 0-16,-2 1 0 0,0 2 0 16,-3 3 0-16,-6 0 0 15,-3 3 2-15,-3-1 2 16,-6 1-1-16,-6-1 2 16,-6 4 0-16,-3-4 1 15,-3 1-9-15,-3-1-2 16,-3-2-20-16,0 0-8 15,0-2-26-15,1-4-11 16,2-4-31 0</inkml:trace>
  <inkml:trace contextRef="#ctx0" brushRef="#br0" timeOffset="154">16478 7223 216 0,'-9'-19'82'0,"12"19"-64"0,0-2 9 0,0 2-2 0,3-3 2 15,3-2 4-15,6 0-13 16,6-1-3-16,3 1-9 16,2 2-4-16,4 1 1 0,0-1-20 15,-3 0-6-15,3 1-37 16,2-4-16-16</inkml:trace>
  <inkml:trace contextRef="#ctx0" brushRef="#br0" timeOffset="155">17038 7392 140 0,'-6'14'52'15,"6"1"-41"-15,-3 9 13 0,3-8 2 0,-3 5-1 16,0 6 2-16,0-1-11 15,0 1-2-15,0-1-8 16,3-5-4-16,0-5-1 0,0-3 1 16,0-5 3-16,0-8 0 15,0-5 2-15,-3-6-6 16,0-10-1-16,0-5-2 0,3-3 0 16,0 0 0-16,0 2-2 15,3 1 3-15,6 2 2 16,3 0 4-16,6 3 4 15,3 2-2-15,2 6 1 16,1 5-5-16,-3 6-2 16,0 2-3-16,-3 5 1 15,-3 3 5-15,-6 2 2 16,-6 1 2-16,-3 0 0 16,-6-1-2-16,-3 1-1 0,-3-3-10 15,-3 0-2 1,-3-3-20-16,0-2-10 0,3-3-17 15,0 0-3 1,6-3-23-16</inkml:trace>
  <inkml:trace contextRef="#ctx0" brushRef="#br0" timeOffset="156">17294 7379 144 0,'-3'0'55'0,"3"3"-43"0,-3 5 3 0,0-3 1 16,0 3 1-16,0 0 4 16,0 2 0-16,3 1-1 15,0 0-10-15,6-1 2 0,3 1 4 16,3-6 3-16,3-2 3 16,-1-3-8-16,1-3-3 15,0-2-4-15,0-3-2 16,-3 0-1-1,-6 0 0-15,-3-3 0 0,-6 1 0 16,-6 2-5-16,0 0-1 16,-3 0-2-16,0 3 3 15,0 2-16-15,1 0-5 16,-1 3-16-16,6 3-6 16,3 0-27-1,3 2-41-15,9 0 31 0</inkml:trace>
  <inkml:trace contextRef="#ctx0" brushRef="#br0" timeOffset="157">17541 7347 192 0,'3'0'74'0,"0"6"-58"0,0 2 5 15,-3-3-1-15,3 0 8 16,-3 3 4-16,0 0-12 15,0 3-4-15,0 2-10 16,0 0-4-16,0 0 1 0,-3-2-11 16,3-1-4-16,0-2-38 15,0-2-15-15</inkml:trace>
  <inkml:trace contextRef="#ctx0" brushRef="#br0" timeOffset="158">17627 7384 208 0,'0'0'79'0,"6"6"-61"0,0 2-7 0,-3-3-7 15,0 3 2-15,0-3 4 16,0 3 1-16,-3 0 1 16,0 0-6-16,-3-3-4 0,3 1 1 0,0-4-2 15,0-2 2-15,0 0-20 16,3-5-8-1,3-3-14-15,6 0-3 16,0-3 15-16,0 3 11 16,0 1 23-16,-1 1 10 15,1 4 10-15,0 2 4 0,0 5-4 16,-3 3-2-16,0 2-5 16,-3 1-2-16,0 2-8 15,0 0-2-15,0 1-6 16,-3-4-2-16,3-2-24 15,0-5-10-15,3-6-46 16,6-5-43 0,-1-2 43-16</inkml:trace>
  <inkml:trace contextRef="#ctx0" brushRef="#br0" timeOffset="159">17972 7101 212 0,'0'6'79'0,"3"2"-61"0,-3 18 1 0,0-8-1 16,0 6 10-16,-3 8 7 16,0-3-14-16,1 3-7 15,-1 0-8-15,0-1-5 0,3 4 2 16,0-3-2-16,0-3-1 16,0-6-37-16,0-4-17 15,0-6-61-15</inkml:trace>
  <inkml:trace contextRef="#ctx0" brushRef="#br0" timeOffset="160">17767 7339 272 0,'-3'-8'101'0,"6"11"-78"0,3-6 0 15,0 3-4 1,3-2 0-16,3-1 3 0,9 1-9 15,5 2-5-15,7-3-5 16,3 3-9-16,0 0-4 0,-1 0-30 16,-2 3-13-16,0-3-70 15</inkml:trace>
  <inkml:trace contextRef="#ctx0" brushRef="#br0" timeOffset="161">18089 7374 240 0,'-9'0'90'0,"12"5"-70"0,6 3-7 0,-7-3-8 16,7 1 8-16,3-1 6 16,0 0 4-16,3-2 1 15,0-1-13-15,3-2-7 0,0 0-2 16,0-2 0-16,-1-3 1 16,-2-1-1-16,-3-2 1 15,-3-2-7-15,-6-1-1 16,-6-2-7-16,-3 5 0 15,-3 3 1-15,-9 5 2 16,1 5 1-16,-4 3 2 16,3 0 4-16,3 2 1 15,6 1-2-15,3 0 2 0,6 2 1 16,3 3 0-16,6 0 0 16,3-1 2-16,3-1 1 15,0-4 1-15,3-2-18 16,-1-5-7-16,4-6-17 15,0-2-4-15,0-3-4 16,-3-3 1-16,-3 1 25 16,-3-1 11-16,-4 1 26 15,-2 2 12-15,0 0 3 0,-3 2 3 16,0 4-17-16,0 2-6 16,0 5 2-16,0 3 2 15,0 0 9-15,0 3 7 16,0-1-13-16,0-2-3 15,0 0-6-15,-3-3-1 16,0-5 6 0,0 0 2-16,0-5-4 0,0-3 0 15,0-2-10-15,0-4-2 16,3 1-1-16,3 0 2 16,0 0-3-16,3 2 0 15,0 3-12-15,3 0-5 16,0 3-14-16,3 2-8 0,-1 1 0 15,4 2-1-15,0 0 7 16,0 0 6-16,0 0 16 16,0 0 7-16,-3 0 12 15,-3 0 8-15,-6 0 28 16,-4 0 14-16,-2-3-18 16,-2 3-8-16,-1 3-18 15,0-1-6-15,3 4-7 16,3 1-3-16,5 4-1 15,1 5 3-15,3 5 2 16,0 3 4-16,-3 0 2 16,0-3 1-16,-6-3 4 15,-3 1 5-15,-6-6-5 16,-6-5-2-16,-6-3-25 16,-3-2-10-16,-5-3-45 0,-4 0-18 15,0 0-27 1</inkml:trace>
  <inkml:trace contextRef="#ctx0" brushRef="#br0" timeOffset="162">17496 7197 224 0,'-6'-6'85'0,"6"6"-66"0,0 0-100 0,0 0-51 15</inkml:trace>
  <inkml:trace contextRef="#ctx0" brushRef="#br0" timeOffset="163">19181 7329 188 0,'-9'2'71'0,"3"6"-55"0,3 6-2 0,3-6-4 0,-3 5-1 16,0 3 2-16,3 2 3 16,0 1 2-16,6-1-9 15,3 1 0-15,3-6 0 0,3-2 1 16,3-6 2-16,2-8-7 16,4-2-2-16,-6-6-3 15,0 1 0-15,-3-6 2 16,-3 0 0-16,0 0 2 15,-3 3 1-15,-3 0 3 16,0 2 3-16,-3 3-11 16,0 3-3-16,-1 5 4 15,4 5 0 1,0 3 1-16,0 3 3 16,3-1 0-16,0 3-19 15,-3 1-7-15,3-4-19 16,0-2-9-16,0-2-36 15</inkml:trace>
  <inkml:trace contextRef="#ctx0" brushRef="#br0" timeOffset="164">19488 7392 176 0,'-12'0'66'0,"9"8"-52"0,-3 11-1 0,3-6-3 15,0 8 8-15,0 8 8 16,0 8 4-16,0 0 4 15,3-2-18-15,0-3-5 0,3-3-3 16,0 0-4-16,0-11-3 16,0-5 4-16,0-5 1 15,-3-8-7-15,3-8-4 0,0-7-2 16,0-12-1 0,-3-5 5-16,0-5 1 0,0-2 6 15,3 2 2-15,3 0 6 16,2 2 5-16,4 6-3 15,3 3 2-15,0 7-9 16,0 9-4-16,3 4-5 16,0 6 1-16,-3 3 1 15,-3 2 0-15,-4 3 0 16,-5 3 2-16,-6 2 1 16,-2 0 1-16,-1 0-5 15,-3 1 1-15,-3-4-20 0,0-2-9 16,0-3-27-16,3-2-10 15</inkml:trace>
  <inkml:trace contextRef="#ctx0" brushRef="#br0" timeOffset="165">19931 7376 192 0,'-9'-13'74'0,"3"13"-58"0,-3-2-2 0,3-1-3 16,-6 3-2-16,-3 0 2 16,-5 0 1-16,-1 5 0 15,-3 3-6-15,0 3-2 0,3 5 0 0,3 2 0 16,7 1 0-16,5-1 4 16,9 1 5-16,6-3-1 15,2-6 3-15,4-5-4 16,3-5-1-16,0-7-4 15,0-7 1 1,0-2-2-16,-6-5 2 0,-3-5-11 16,-3-9-2-16,0-4-4 15,-4-4 1-15,-2 4 5 16,0 4 2-16,-2 6 2 16,-1 11 2-16,3 7-3 15,-3 11 0-15,0 11-4 16,3 7 1-16,3 9 4 0,0-1 4 15,5 1-1-15,1-1-2 16,0 0 0 0,3 1 1-16,6-3-21 0,3-3-7 15,3-5-27-15,3-6-11 16,5-7-28 0</inkml:trace>
  <inkml:trace contextRef="#ctx0" brushRef="#br0" timeOffset="166">20154 7342 256 0,'-15'-11'96'0,"6"11"-75"0,-8 3-3 0,8 0-6 16,-3 2-3-16,0 3 5 15,0 3 1-15,0 2 3 16,3 0-10-16,3 3-2 0,3 0-2 16,6-3-2-16,3-2-2 0,3-3 3 15,6-6 2-15,0-4-9 16,3-4-4-16,0-2 1 15,-4 0 2-15,-2-2 3 16,0 2 1-16,-3 3 5 16,-3 2 5-16,0 0-7 15,0 6-1-15,0 2 3 16,3 3 2-16,0 3-2 16,3-1-1-16,0 1-1 15,0-3 1-15,2 0-15 16,-2-6-7-16,3-2-21 0,0-2-10 15,0-6-28 1,3-5-51 0,0-6 32-16</inkml:trace>
  <inkml:trace contextRef="#ctx0" brushRef="#br0" timeOffset="167">20410 7128 236 0,'0'-37'88'0,"0"31"-69"0,-3 4 13 0,3 2 0 15,3 5-19-15,-3 6-7 16,3 7 7-16,-3 9 5 15,0 7-9-15,3 3-2 0,0-3-3 16,3-2-2-16,-3 0 1 16,3 0-4-16,0-3 0 15,0-5-34-15,-3-3-15 16,3-3-71-16</inkml:trace>
  <inkml:trace contextRef="#ctx0" brushRef="#br0" timeOffset="168">20217 7292 316 0,'-6'-8'118'0,"12"8"-92"0,6 0-5 16,-3 0-7-16,8 0-7 15,10 0 1-15,3 0-18 16,3 0-7-16,2 0 8 15,4 0-62-15,6 0-24 0,-3 0-16 16</inkml:trace>
  <inkml:trace contextRef="#ctx0" brushRef="#br0" timeOffset="169">20595 7355 280 0,'-9'3'104'0,"15"0"-81"0,0-1 1 0,0-2-7 16,3 3-4-16,3-3 5 15,2 0-8-15,4 0-1 16,3-3-5-16,0-2-9 0,-3 2-2 16,0-5-2-16,-6 0 3 15,-3-2 2-15,-9-1-1 16,-6 3-1-16,-6 3-1 16,-9 2 1-16,0 6 2 15,-9 5 2-15,9 3 1 0,1-1 1 16,5 1 2-16,6 2-3 15,6-2 0-15,12-1 1 16,6 1 2-16,8-1-17 16,7 1-6-16,3-1-8 15,3-4 0-15,5-4-2 16,1-2 2-16,-6-2 16 16,-4-4 7-16,-5-2 24 15,-6-2 11-15,-6-3 10 16,-6-1 3-16,-9 1-7 15,-6 3-4-15,-6 4-17 0,-3 6-7 16,-3 0-6 0,0 6-4-16,4 2 4 15,5 0 1-15,3 2-3 16,3 3-1-16,6 1 3 0,3-4 3 16,6-2 3-16,2-3 1 15,4-5-9-15,0-5-4 16,0-3 3-16,-3-2 0 15,-3-6 4-15,0-5 1 16,-3-6-1-16,-3-5-2 16,0-5-2-16,-4 0 1 15,-2 0 1-15,0 8 2 16,0 8 3-16,0 8 2 16,0 5-6-16,3 10-2 0,3 14 2 15,6 8 3 1,6 5 1-16,3 6 0 0,0-6-6 15,0 2-1 1,0-1-21-16,-4-1-8 16,4-3-103-16,-6-5-48 15,-3-8 90-15</inkml:trace>
  <inkml:trace contextRef="#ctx0" brushRef="#br0" timeOffset="170">6745 9805 160 0,'-3'6'60'0,"-3"-4"-47"0,6 1 17 16,0-3 5-16,0 0-6 16,0 0-2-16,0 0-9 15,0 0-1-15,0 0-10 16,3-3 2-16,3-2 4 0,0-3-7 15,0-3-3-15,3 1-2 16,0-1 1-16,0 1-12 16,-1 2-6-16,1 2 9 15,-3 4 5-15,0 2 4 16,-3 5 4-16,0 3-5 16,0 5-3-16,-3 3 5 0,3 3 5 15,0-1-4-15,0 1-2 16,0-1-1-1,-3-2-1-15,0 0-5 0,3-3-1 16,0 0-41-16,0-5-17 16,0 3-35-1</inkml:trace>
  <inkml:trace contextRef="#ctx0" brushRef="#br0" timeOffset="171">6721 9988 220 0,'-12'3'85'0,"12"-6"-66"0,0 6-6 0,0-3-4 0,6 2 1 16,3 1 5-16,3-1 2 15,6 1 1-15,3 0-9 16,-1-1-8-16,1-2-1 0,-3 0-7 16,0-2 0-16,-3-4-28 15,-3-1-9-15,0-4-27 31</inkml:trace>
  <inkml:trace contextRef="#ctx0" brushRef="#br0" timeOffset="172">6775 9655 176 0,'-30'-11'66'0,"15"11"-52"0,-3 0 19 15,9 3 4-15,-3 2-19 0,-3 3-7 16,-5 8-5-16,2 10-2 15,0 14-2-15,3 10 1 0,6 6 0 16,9-1 3-16,6 1 1 16,12-3 1-16,12-8 2 15,11-8 4-15,4-16 1 16,3-13 5-16,5-16 2 16,1-11-7-16,-1-15-4 15,-8-8 2-15,-15-14 2 16,-12-2 0-16,-15 2 4 0,-9 3-11 15,-9 11-4-15,-6 5-6 16,-3 8-1 0,0 5-20-16,0 8-8 15,1 6-44-15,2 10-16 0</inkml:trace>
  <inkml:trace contextRef="#ctx0" brushRef="#br0" timeOffset="173">8123 12282 184 0,'-12'0'68'0,"12"0"-52"0,0-5 12 0,0 5 9 15,6-8-14 1,0 2-14-16,3-2-6 15,3 3-3-15,-3 2 0 0,0 3 0 16,0 3 0-16,-6 2 2 16,-3 9-3-16,-6-1 0 0,-3 0 1 15,-3 0 2-15,-3 1-1 16,0-1 2-16,3 3-2 16,3-6-1-16,3-5 7 15,3 6 3-15,3-8-5 16,3 5-1-16,6-6 2 15,6 1 1-15,3-3-3 16,0 0-1-16,3 0-1 16,-4-3-2-16,1 1-2 15,-3 2-1-15,3 0-20 16,-6 0-10-16,-3 0-30 16,-3-3-10-16,0-2-7 15</inkml:trace>
  <inkml:trace contextRef="#ctx0" brushRef="#br0" timeOffset="174">8239 12118 100 0,'-12'-24'38'0,"9"16"-29"0,-9-5 1 0,9 13-1 15,-6-5 10-15,-3-3 7 16,-2 8 0-16,-4 0 2 15,-3 0-10-15,-3 10-3 16,-3 3-8-16,1 3-5 0,-1 11 1 16,0 4-2-16,3 9 2 15,6 13 7-15,9 5 5 16,9 0-7-16,12-5-4 0,12-8 1 16,9-8 4-16,11-10 6 15,4-11 5-15,3-14 1 16,2-17-1-16,4-17-4 15,-13-11-2-15,-11-2-2 16,-15-5 2-16,-15 3-5 16,-12-4-1-16,-9-2-4 15,-6 14-1-15,-2 7-19 16,-1 5-7-16,3 6-63 16,-6 8-26-16,6 0 4 15</inkml:trace>
  <inkml:trace contextRef="#ctx0" brushRef="#br0" timeOffset="175">9055 9935 84 0,'0'0'33'0,"3"-3"-26"0,0 1 3 16,0-1-2-16,3 0 4 16,0 1 5-16,-4-1 4 15,1 0 4-15,-3 3 4 16,0 0 2-16,-3 0-5 15,1-2-4-15,-1 2-12 16,0 0 9-16,0-3 4 0,0 3-5 0,3-2-3 16,0-1-4-16,6 0-2 15,2 1-8-15,4-1 0 16,0 0-1-16,3 3 2 16,3 3-3-16,0 5 0 15,-3 0-1-15,-3 2 0 16,-3 1 4-16,-3 0 1 15,-6-1 1-15,0 3 2 16,-3-2-3-16,0-3 0 16,0 0-1-16,3-3-2 15,0-5-4-15,6 5 0 16,0 1 0-16,2 2 2 16,-2 0 3-16,0 0 2 15,-3-1-1-15,-3 4-2 0,-3-3 5 16,-3 0 1-16,-2-3-2 15,-1 0-1-15,-3-5-6 16,0 0 0-16,0 0-15 16,3 0-5-16,0-2-19 15,3 2-9-15,3 0-34 16,3-3-31 0,3 1 46-16</inkml:trace>
  <inkml:trace contextRef="#ctx0" brushRef="#br0" timeOffset="176">9156 9760 132 0,'-6'-8'49'0,"6"6"-38"0,-6-1 6 0,3 3-1 16,0 0-3-16,-3 0 0 0,0 0 1 15,-3 0 4-15,-3 0-10 16,-3 3 0-16,-2-1 2 0,-7 4 3 15,0 4 4-15,-6 6-3 16,3 5 0-16,4 6-6 16,2 2 0-1,6 8-3-15,6 5 2 0,12 6-2 16,12 2 0-16,12-2 1 16,11-6 3-16,10-7 0 15,8-14 0-15,10-16 3 16,-1-16 3-16,-2-7-4 15,-13-9 1-15,-8-7 2 16,-15-6 1-16,-12-5-2 16,-15-5 2-16,-12 5-8 0,-9 3-2 15,-3 7-16-15,-3 9-8 16,1 7-74-16,5 11-33 16</inkml:trace>
  <inkml:trace contextRef="#ctx0" brushRef="#br0" timeOffset="177">3328 10782 124 0,'3'-8'49'0,"0"8"-38"0,0 0 19 16,-3 0 8-16,0 0 5 15,3 5 4-15,-3 0-14 16,0 6-8-16,-6-1-14 16,0 4-3-16,-3 2-1 0,0-1-1 15,0 1-1-15,3-2-6 16,0-1 1-16,3-8 0 16,3 3 0-16,6-3 0 15,6-5 2-15,3-2-1 16,6-1 2-16,2 0-4 15,1-2 0-15,0 0-26 16,-3-1-11-16,-3-1-30 16,-3-1-12-16,-3-3-4 15</inkml:trace>
  <inkml:trace contextRef="#ctx0" brushRef="#br0" timeOffset="178">3489 10766 208 0,'-6'2'79'0,"9"4"-61"0,0 7-1 0,-1-5-2 16,1 5 4-16,0 3 6 16,0 0-5-16,-3 0 1 15,0 0-12-15,3 2-8 0,-3-5-1 16,0 1 2-16,0-4 1 16,0 1-21-16,-3-3-10 15,0 0-19-15,0-3-6 0,0 0-40 16</inkml:trace>
  <inkml:trace contextRef="#ctx0" brushRef="#br0" timeOffset="179">3447 10668 104 0,'-12'-16'38'0,"6"11"-29"0,-3-6 3 16,3 8 1-16,-3-2 9 16,-3 0 6-16,-3 2 3 15,-2 1 3-15,-4-1-14 16,-3 3-4-16,0 5-10 16,0 3-2-16,0 8 0 0,-2 11-5 0,2 4 1 15,3 14 2-15,6 3 1 16,9 7-1-16,6 14 1 15,12-3-2-15,3-7 2 16,12-12 7-16,11-12 3 16,13-17 7-16,6-18 2 15,-4-16-5-15,-2-13 0 16,-7-5-8-16,-2-3-1 16,-12-3-2-16,-9-8 1 15,-12 1-4-15,-12-6 0 16,-6 8-1-16,-6 5-2 15,-6 8-4-15,0 6 0 0,-3 7-44 16,6 9-21-16,4 5-50 16</inkml:trace>
  <inkml:trace contextRef="#ctx0" brushRef="#br0" timeOffset="180">20556 11597 228 0,'-3'5'88'0,"3"0"-69"0,0 3 8 0,0-3-1 0,0 3-8 15,-3 0 0-15,0 3-6 16,0-3 0-16,0 5-7 15,0 0-3-15,0 0-1 0,0 1-1 16,0-1 0-16,0-3 0 16,3 1 0-16,3-3 0 15,0 0 0-15,3-3 0 16,3-5 0-16,3 0 0 16,0 0 0-16,3 0 0 15,0 3 0-15,0 2 0 16,0 3 0-16,-1 0 6 15,-2 3 4-15,-3-3 1 16,-9 5 3-16,0-5-1 16,-3 2 0-16,-9-2-5 0,0-2-3 15,-2 4-11-15,-1-7-4 16,-3-3-22-16,0 0-9 16,0-3-22-16,3-2-11 15,0-3-31 1</inkml:trace>
  <inkml:trace contextRef="#ctx0" brushRef="#br0" timeOffset="181">20508 11652 248 0,'3'-8'93'16,"6"6"-72"-16,9-1 5 0,-6 3-1 0,3-3-14 15,3 1-1-15,3-1-6 16,3 0-1-16,-1-2-1 15,1 5-10-15,-3-3-5 0,-3-2-59 16,0 0-25-16,-3 5 0 16</inkml:trace>
  <inkml:trace contextRef="#ctx0" brushRef="#br0" timeOffset="182">20604 11472 156 0,'-21'-5'57'0,"12"5"-44"0,-12 0 5 0,12 0-1 15,-3 3 16 1,-6-1 9-16,-5 3-5 0,-1 3 1 16,-3 3-22-16,0 5-5 0,0 16 0 15,4 5-3-15,5 10 1 16,12 4-3-16,12 4-1 15,9 3 1-15,14 6 1 16,10-11 1-16,12-8 0 16,8-14-2-16,7-15-1 15,-4-10-1-15,4-20 2 0,-13-9-3 16,-8-12-2-16,-18-15 6 16,-15-8 3-16,-12-8 6 15,-15-1 4-15,-9 12-8 16,-12-1-4-16,3 17-21 15,1 4-8-15,5 6-65 16,6 13-26-16,6 3-20 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0:41:30.112"/>
    </inkml:context>
    <inkml:brush xml:id="br0">
      <inkml:brushProperty name="width" value="0.05292" units="cm"/>
      <inkml:brushProperty name="height" value="0.05292" units="cm"/>
      <inkml:brushProperty name="color" value="#FF0000"/>
    </inkml:brush>
  </inkml:definitions>
  <inkml:trace contextRef="#ctx0" brushRef="#br0">652 3045 96 0,'6'-5'35'15,"-6"2"-18"-15,0 1 9 0,0 2 40 16,0-6-11-16,0 1-12 16,-6-6-8-16,3 1-20 15,-6 2 2-15,1 0 1 0,-1 3-4 16,-3-1 2-16,0 4-5 15,0 10-1-15,-3 5-4 16,3 3 1-16,0 2-9 16,3 6 0-16,6 3-2 15,-6 7 2-15,9 11 1 16,3-5 1-16,3-1 0 16,-3-2 0-16,6-8-5 0,-6 3-1 15,3 0-15 1,-6-8-4-16,3-6-16 0,0-2-6 15,-3-3-24 1,0-10-40-16,-3-8 26 16</inkml:trace>
  <inkml:trace contextRef="#ctx0" brushRef="#br0" timeOffset="1">420 3283 208 0,'-3'-2'77'0,"3"4"-42"0,3-4-10 0,-3 2 25 16,0 0-5-16,6 0-2 16,3 0-18-16,3-6-5 0,3 1-12 15,3-6-7-15,3 1-2 0,5 2-12 16,-5 0-7 0,3 0-47-16,-3 0-18 0,-3 3-34 15</inkml:trace>
  <inkml:trace contextRef="#ctx0" brushRef="#br0" timeOffset="2">664 3265 152 0,'-3'-16'57'0,"3"19"-30"0,0-3-16 0,0 0 18 15,0 0-13-15,0 0-3 16,0 0-8-16,0 0-2 16,0 0-1-16,0 0-2 0,0 0 1 15,0 0 1-15,0 0 1 16,0 0-4-16,0 0 1 15,0 0-2-15,0-6 0 0,0 1 4 16,0 5 1 0,0 0 7-16,0 0 4 15,6 13 17-15,0 3-6 16,0 0-2 0,-3 0-1-16,0 0-2 0,0 2-3 15,0-2 2-15,0 3-8 16,3-4-4-16,-6-1-4 15,0-6 0-15,0-3 0 16,0 0 1-16,0-5 2 16,0 0-3-1,0-5 0-15,0-3-1 16,-6-3-2-16,3-2-2 16,3 0 1-16,0-3 1 15,3-5 2-15,3-3-3 0,3 3 0 16,0 5-1-16,6 3 0 15,3 2 0-15,-7 3 0 16,7 3 0-16,-6 2 0 16,0 3 2-16,6 3 2 15,-9 0-14-15,0-1-7 16,-3 1-19-16,0 5-46 16,3 0 8-1,-3-3-23 1,0-2-14-16,-3-3 58 15</inkml:trace>
  <inkml:trace contextRef="#ctx0" brushRef="#br0" timeOffset="3">882 3278 200 0,'-6'5'77'0,"6"-5"-42"0,0 6-21 0,0-6 20 0,0 5-6 16,6 0 0-16,-6 3-6 15,6-3-2-15,-1 1-11 16,4-1-3-16,-6 0 0 0,9-2-1 15,3-3 2-15,-3 3-4 16,0-6-2-16,0 0 2 16,-3 1 0-16,0-1-1 15,-3-2 1-15,0-1-2 16,0-4-1 0,-6-1 1-16,-6 1 1 15,0 2 1-15,0-6-1 0,-6 9-2 16,0-3-4-16,3 8 0 15,-6 6 2-15,3 1 3 16,3 1 0-16,-3 3-1 16,0 0 1-16,4 2 1 15,-1 3 1-15,6 2 1 16,-3-2-2-16,6 0 1 16,0 2-2-16,6-2 2 15,3-2-4-15,-3-1 0 16,8-5-10-16,1-3-5 15,3-2-32-15,0-9-14 16,3-2-53 0,-6 1-31-16,3-1 70 0</inkml:trace>
  <inkml:trace contextRef="#ctx0" brushRef="#br0" timeOffset="4">1075 3326 212 0,'-9'0'82'0,"9"2"-44"0,0 4-20 16,0-6 23-16,3 5-10 16,3-2-1-16,-3-1-11 15,3 1-4-15,3-1-8 16,3-2-5-16,0 0 1 0,0-2 0 0,0-1 3 16,2-2-5-16,-2 0-1 15,-3-3 0 1,0 0 0-16,-3-6 2 15,0 4 1-15,-9-9-1 16,-3 3-2-16,3 3 3 16,-6 3-4-16,-3 2 0 15,3 5-1-15,-5 8-2 16,-1 6 3-16,0 2 0 16,3 3 1-16,0 3 0 15,3-4 0-15,6 7 2 16,-3-4-3-16,6 3 0 15,6 3-1-15,-3-3 0 16,6-2-29-16,9-6-12 16,-6 0-22-16,14-7-8 0,7-6-26 31</inkml:trace>
  <inkml:trace contextRef="#ctx0" brushRef="#br0" timeOffset="5">1370 3291 256 0,'-9'-10'96'0,"6"7"-52"0,-9 0-29 16,9 3 26-16,-3 0-18 15,-3 3-4-15,-3 2-12 16,3 3-3-16,-6 5-2 16,0 1-4-16,4 2-1 0,2-1-1 15,3 7 3-15,6-4 0 16,6-2 1-16,-3-3-5 15,6-5-1-15,2-3-2 16,4-5 0-16,0-5-2 0,3-3-1 16,-6-5-1-16,6-3 2 15,-9-2 6-15,3-9 2 16,-3-5 4-16,-3-2 1 16,-9 0-1-16,0-1 1 15,-3 1 7-15,3-1 3 16,-3 6 5-16,0 8 1 15,0 5-6-15,3 3 0 16,-3 21-10 0,3 13-4-16,3 21 0 15,3 3-2-15,3 0 1 0,-3-2 2 16,9-1 2 0,3-2-12-16,-4-6-3 0,1-5-29 15,6-5-13 1,-6-8-68-16</inkml:trace>
  <inkml:trace contextRef="#ctx0" brushRef="#br0" timeOffset="6">1837 2990 140 0,'0'-14'55'0,"0"25"-30"0,0-16-12 0,0 5 17 15,3 8-11-15,-3 5-3 16,3 5 4-16,3 9 1 0,0 5-10 16,-3 13 4-16,3-3 5 15,-3-5-2-15,0-3-1 16,0-5-3-16,0-5 1 15,0-3-4-15,3-5-1 16,-6-5-6-16,0-3-3 16,3-3 4-16,-3-5 1 15,3-5-5-15,-3-3 0 0,-3-3-3 16,3-5 0-16,3-5 0 16,0 3-2-16,3 2 0 15,2 3 3-15,4 2-2 16,3 3-1-16,3 5 3 15,3 3 0-15,0 14 1 16,0 2 2-16,-9 2 3 16,-1 1 4-16,-2-1 7 0,-6 1 2 15,-6-1-1-15,-3 3 0 16,-5-2-9-16,-4-6-3 16,-3-2-3-16,0-3 1 15,-3 0-15-15,-3-8-5 16,3-3-9-16,4-2-4 15,5-1-16-15,-3-2-9 16,9-2-17-16,0-3-7 16,3-3-4-1</inkml:trace>
  <inkml:trace contextRef="#ctx0" brushRef="#br0" timeOffset="7">2117 2958 196 0,'0'5'74'0,"0"11"-40"0,0 10-13 15,0-12 22-15,0 4-6 16,-3 9-2-16,0 4-13 16,3 14-4-16,-3-2-10 15,0-4-5-15,6-12 0 0,0-6 0 16,0 3 1-16,0 2-29 0,6-4-63 31,3-7-7-31,-6-7-12 16</inkml:trace>
  <inkml:trace contextRef="#ctx0" brushRef="#br0" timeOffset="8">2233 3273 152 0,'-12'5'57'0,"9"-5"-30"0,0 5-14 0,3 1 17 16,0 2-2-16,0 2 1 16,3 3-5-16,0 3-1 0,3 0-12 15,0 3 2-15,3-1 3 16,0-5-6-16,6 1-1 0,3-6-1 15,-1-3 0 1,-2-10-2-16,0-1 1 16,-3-4-4-16,0-1 0 0,-3-5-1 15,-3-2-2-15,-6-6 1 16,-3-3-1-16,-6 4 0 16,-3 4 0-16,-3 3 2 15,0 3 3-15,0 5-13 16,3 3-5-16,-2-1-24 0,5 4-11 15,3-1-37 1,3 8-49 0,3-5 41-16</inkml:trace>
  <inkml:trace contextRef="#ctx0" brushRef="#br0" timeOffset="9">2474 3185 260 0,'-18'3'96'0,"9"0"-52"0,-9 2-27 0,12 0 27 15,-3 6-23-15,-2 7-8 16,2 4-12-16,0-1-1 16,3 0 0-16,3 0 0 0,3-2 2 0,6-4-8 15,6-1-1-15,3 2-3 16,2-3 1-1,4-8-6-15,0-5-1 16,3-3-15-16,3 1-6 0,-4-6-13 16,-5-3-4-16,-3-2-33 15</inkml:trace>
  <inkml:trace contextRef="#ctx0" brushRef="#br0" timeOffset="10">2587 2939 192 0,'-15'8'71'0,"18"-5"-38"0,-3 23-14 0,0-10 21 16,0 5-3 0,3 9 3-16,0 4-18 15,-3 3-8-15,0 5-8 0,0-2-5 0,6-6 2 16,0-2-4-16,0-5 0 15,0-9-37-15,0 1-14 16,-3-6-40 0,0-3-46-16,-3-2 48 15</inkml:trace>
  <inkml:trace contextRef="#ctx0" brushRef="#br0" timeOffset="11">2769 3164 156 0,'-15'-5'57'0,"12"2"-30"0,-6-2-18 16,3 5 16-16,0 0-8 16,-6 0 1-16,0 3 4 15,-3 2 4-15,0 0-14 16,-5 3 4-16,-1 0 4 0,3 0-5 15,6 5 2-15,3 6-4 16,6-3 2-16,9 0-6 16,3-1-1-16,6 1-4 15,0-2-3-15,3-4-3 16,2 1-1-16,4-3-25 0,3 0-11 16,-3-3-40-16,0-2-17 15,-1-3 4 1</inkml:trace>
  <inkml:trace contextRef="#ctx0" brushRef="#br0" timeOffset="12">3197 3143 212 0,'-6'-11'79'0,"3"6"-42"0,-6 3-23 0,1 2 22 0,2 0-9 16,-3 0-1-1,-3 5-13-15,0 3-5 0,-6 2-5 16,0 4-5-16,0 7 1 0,3 5 1 16,3 1 0-16,9-1 2 15,6-2 1-15,3-3-4 16,3-5 1-16,0-5 2 15,6-1 1-15,0-7-4 16,0-3 1-16,0-5-5 16,0-3 1-16,-3-3 4 15,5-5 2-15,-11-5 0 16,3 0-2-16,0 2 5 16,-9 3 4-16,0 3 1 15,-3 5 4-15,0 6-7 0,0 4-4 16,0 11-2-16,0 3 1 15,0 3-1-15,3-1-1 16,3 1-4-16,0-1-2 16,6-2-24-16,0-2-10 15,6-7-34-15,3-1-14 16,0-4-8 0</inkml:trace>
  <inkml:trace contextRef="#ctx0" brushRef="#br0" timeOffset="13">3438 3162 220 0,'-9'-8'82'0,"4"8"-44"0,-4-3-29 15,3 6 19-15,-6-1 1 16,-3 4 2-16,0 2-16 16,-3 10-9-1,3 6-4-15,3 2-2 0,0 1 0 0,3-3-3 16,7-1 2-16,2-4 1 15,2-3 2-15,4 0-6 16,3-6-1-16,6-4-1 16,0-4 2-16,3-4-3 15,0-6 0-15,-3-3 1 16,3-2 2-16,-1-14-5 16,1-2 1-16,-9-3 2 0,-3-2 1 15,0 0 3-15,-6-3 1 16,-3-6 3-16,-3 6 3 15,0 3 11-15,0 5 5 16,-3 5-3-16,3 5 2 16,0 6-5-16,1 3 1 15,-1 7-9-15,0 6-4 16,3 10 2-16,0 5 4 16,3 6-3-16,3 8-1 15,3 0 2-15,0-1 0 16,2 12-3-16,-2-6-3 15,6-5-25-15,3-6-11 16,-3-2-46-16,0-6-19 0,-3-2-11 16</inkml:trace>
  <inkml:trace contextRef="#ctx0" brushRef="#br0" timeOffset="14">3617 3146 236 0,'-3'0'88'0,"6"8"-48"0,-3 2-27 16,3 1 24-16,0 10-6 16,-3 5-1-16,0 6-8 15,0 3-1-15,-3-1-12 0,0-2-3 0,-3-3-2 16,0-3-2-16,-3-2 1 15,-3-5-18-15,0-3-6 16,-5-3-26-16,-4-3-7 16,0-2-16-16,-3-5-6 15,3-3-14 1</inkml:trace>
  <inkml:trace contextRef="#ctx0" brushRef="#br0" timeOffset="15">3528 3021 296 0,'6'-16'110'0,"0"16"-60"0,3-2-50 0,-3 2 23 16,-1-5-17-16,1-1-4 0</inkml:trace>
  <inkml:trace contextRef="#ctx0" brushRef="#br0" timeOffset="16">3581 2995 321 0,'12'10'-176'0</inkml:trace>
  <inkml:trace contextRef="#ctx0" brushRef="#br0" timeOffset="17">3775 3088 236 0,'-3'-3'90'0,"0"3"-48"0,-3 0-31 0,3 3 21 16,0-1-15-16,-3 3-4 15,-6 6-8-15,3 2-4 16,-6 6 0-1,9 2-4-15,3 8 2 0,6-2 1 0,0-4 2 16,3-2-6-16,3-5 1 16,0-2-1-16,3-6 2 15,0-3-1-15,0-5-1 16,0-3 0-16,0-7 3 16,-3-6 0-16,-4 0 3 15,-2 0 1-15,0 0 1 16,-3-2 6-16,0 2 4 15,-3 5-1-15,0 3 2 16,1 3-6-16,-1 5-1 16,3 5-2-16,3 3 1 0,-1 8-4 15,4 5-2 1,3 0 2-16,3-5 0 0,0 0-17 16,0-3-5-16,0 1-40 15,3-7-14-15,3-4-44 16</inkml:trace>
  <inkml:trace contextRef="#ctx0" brushRef="#br0" timeOffset="18">4099 3101 272 0,'-6'-8'104'0,"3"5"-56"0,-6 1-34 0,3 2 26 16,-3 2-18-1,-2 1-2-15,-1 2-14 16,0 6-4-16,-6 5-2 0,3-1 6 0,3 1 4 16,3 11-1-16,3-3 0 15,9-1-8-15,3-1 0 16,3-4-1-16,3-2 2 16,3-5-17-16,0-4-4 15,3-1-24-15,2-6-8 16,-2-3-24-16,-3 0-10 15,3-7-14 1</inkml:trace>
  <inkml:trace contextRef="#ctx0" brushRef="#br0" timeOffset="19">4147 3156 220 0,'-3'0'82'16,"6"3"-44"-16,-3 0-29 0,0-3 22 0,9 2-4 15,0 1 4 1,0 0-8-16,3-1-2 0,-1 1-12 15,4-3-3-15,0-3-2 0,0 1 0 16,0-4 2-16,0-2-3 16,-3 0-2-16,0 0 2 15,-3 0 0-15,-6-5-1 16,-3 3 1-16,-3 2-2 16,-6 0-1-16,0 3 1 0,-6 2-1 15,0 6-3-15,-3 4 0 16,-6 7 2-16,3 4 0 15,4 6 1-15,2 5 2 16,3 0 1-16,3-2 1 16,6-1-2-16,6-2-2 15,6-3-2-15,0-5 1 16,0-3-10-16,3-5-3 16,-1-3-24-16,4-5-8 15,0-2-11-15,3-3-5 16,0-6-2-1,-3-8-30-15,0-4 20 16,-3 1 83-16,0 1 43 16,-4 3 17-16,1 2 6 0,-3 3-18 15,0 2-8-15,-3 6-16 16,0 2-6-16,-3 3-16 16,3 5 7-16,-3 9 4 0,0-4-2 15,0 6 0-15,0 0-5 16,0-3-1-1,0-2-8-15,0-3-2 0,0 0-2 16,0-3 1-16,0-5 0 16,0 0 3-16,6-8-3 15,0-5 0-15,3 0-3 16,6-3-3-16,-3-3-1 16,3-2 3-16,0 0-5 15,2 0 0-15,1 5 0 0,0 5 4 16,0 1-4-16,-3 7 2 15,0 8 2-15,0 8 3 16,0 1 2 0,-6 7 3-16,-1 3 3 0,-2-3 2 15,-6-3-5-15,0-2-2 16,-3-3-7-16,3 1 0 16,0-4-19-16,0-2-6 15,0-2-14-15,0-6-4 16,6-3-21-16,0-10-8 15,6-9-28-15</inkml:trace>
  <inkml:trace contextRef="#ctx0" brushRef="#br0" timeOffset="20">4695 2857 256 0,'0'-5'96'0,"0"5"-52"0,0 0-29 16,0 0 24-1</inkml:trace>
  <inkml:trace contextRef="#ctx0" brushRef="#br0" timeOffset="21">4700 2865 492 0,'6'19'27'0,"0"15"-15"16,-3 6-6-16,0 5 0 0,-3 0-3 15,0 8-2-15,0-3-3 16,0-8 1-16,0-5-15 16,0-5-4-16,3-8-25 15,-3-3-12-15,3-5-46 16,-3-5-44-1,0-6 56-15</inkml:trace>
  <inkml:trace contextRef="#ctx0" brushRef="#br0" timeOffset="22">4498 3066 332 0,'-6'-2'126'0,"9"2"-68"0,6 0-57 0,0 0 27 16,3 0-15-16,12 0-2 16,5-3-6-16,10 0-4 15,3 3 0-15,5-2-1 0,1 2 2 0,-6 0-21 16,-7-3-7 0,-2 0-38-16,-9 1-16 0,-6-3-49 15</inkml:trace>
  <inkml:trace contextRef="#ctx0" brushRef="#br0" timeOffset="23">507 3590 184 0,'0'0'71'0,"0"6"-38"0,0 1-23 0,0 1 17 16,0 6-2-16,2 12 2 16,-2 6-9-16,0 2-3 15,0-5-8-15,0-5-3 0,0 8 0 16,0-6-2-16,0 3-2 16,0 6-10-16,0-14-6 15,0-5-43-15,0-3-16 16,0 0-19-1</inkml:trace>
  <inkml:trace contextRef="#ctx0" brushRef="#br0" timeOffset="24">376 3767 212 0,'-6'-5'79'0,"12"8"-42"0,-3-1-28 16,2-2 19-16,-2 3-3 16,6 0 0-16,6-1-12 15,9 1-5-15,-3 0-5 16,3-1-3-16,3 1 3 0,-7 0-31 16,4-3-11-16,3 2-31 15,-12-2-57-15,3 0 26 16</inkml:trace>
  <inkml:trace contextRef="#ctx0" brushRef="#br0" timeOffset="25">632 3826 172 0,'-15'10'66'0,"15"-10"-36"0,-9 11-9 0,3-1 22 16,3 4-8-16,3-4-3 15,-6 6-12-15,3-3-2 16,6 3-11-16,3 5-4 0,3-7-2 15,-3-1 1-15,9-5 3 16,14-6-2-16,1-7 0 16,-3-3-1-16,-9 0-2 0,0 3 3 15,-9-8 2-15,-1-6 0 16,-5 1 2-16,-9-1-2 16,-5 3 2-16,-4 0-9 15,-3 3-3-15,0 3-22 16,0 2-7-16,3 2-49 15,3 4-65 1,6-1 36-16</inkml:trace>
  <inkml:trace contextRef="#ctx0" brushRef="#br0" timeOffset="26">1015 3873 176 0,'0'24'66'0,"0"-24"-36"0,9 29-18 0,-9-23 21 15,3 7-8-15,3-3 0 16,-6 4-10-16,3-4-2 16,0 1-7-16,0-1 0 0,0-2 4 15,-3-2 0-15,0-4 2 16,0 1-6-16,0-6-2 16,0 1-2-16,0-6 1 15,0 0-4-15,0-3 0 16,0 3-1-16,3-10 0 15,3-6-3-15,3 11 1 16,-6-1 0-16,6 4 2 16,6-3 3-16,0 7 2 0,-9 4 7 15,9 10 6-15,-3-3 3 16,-1 8 1-16,-2-2-7 16,-3 5-3-16,-3 5-8 15,0-8-3-15,3-2-9 16,-6-1-4-16,0 3-17 15,0-5-7-15,0-2-18 16,3-1-7-16,3-3-21 16,6-7-28-1,6-5 43-15</inkml:trace>
  <inkml:trace contextRef="#ctx0" brushRef="#br0" timeOffset="27">1286 3881 204 0,'0'13'77'0,"-6"-10"-42"0,3 13-21 16,3-8 20-16,0 3-4 0,-6 2 0 16,6 3-13-16,0 2-3 15,6-5-8-15,-6-2-2 0,9 2 0 16,-3 3 2-16,3-5 1 16,-3-3 1-16,3-6 0 15,3 1 0-15,0-8 0 16,6-11-2-16,3 2-1 15,-9 1-1-15,-7 3 0 0,-2-1 0 16,-6-7 2-16,1 2-3 16,-4-3-2-16,-12-5 0 15,6 6-1-15,-6 2-11 16,6 5-5-16,-3 3-17 16,3 6-6-16,6 2-19 15,3 2-6 1,0-2-43-16</inkml:trace>
  <inkml:trace contextRef="#ctx0" brushRef="#br0" timeOffset="28">1560 3823 212 0,'-9'0'79'0,"3"5"-42"0,0-7-19 0,0 2 25 16,-3 2-4-1,1 4-1-15,2-1-19 0,-3 0-7 16,-3 11-7-16,-3 8-6 0,6-6 0 16,3-2-1-16,0 5 0 15,6 6 2-15,6-6 0 16,-6-5 0-16,9-5 0 16,3-6 2-16,-3-5 1 15,3-5-1-15,-3-3-2 16,0 2 3-16,2-4 0 15,-2-9-1-15,-6 1 1 16,3 2-2-16,-3-8-1 16,-3-13-2-16,-3-8-1 15,-3 5-1-15,3 3 0 0,-6 8 3 16,3 5 0-16,1 6 5 16,2 2 2-16,0 8-2 15,3 5-1-15,0 11 1 16,3 13 2-16,0 3 3 15,2 3 5-15,1 4-8 16,3 1-3-16,-6-3 0 16,3-2 0-16,0-3-15 15,3-3-6-15,-3-3-29 16,0-4-12-16,3-4-35 16,0-2-56-1</inkml:trace>
  <inkml:trace contextRef="#ctx0" brushRef="#br0" timeOffset="29">1697 3897 220 0,'0'3'82'0,"3"5"-44"0,9 0-25 0,-12-6 22 16,6 4-3-16,3-4 3 16,0 1-8-16,3-3-4 15,-3-3-13-15,0 1-4 0,2-1-2 16,-2 0-2-16,0-5 1 15,3-5-2-15,-3 0 2 16,-3 0-4-16,-6-3-2 16,-3 3-1-16,-3-1 0 15,-3 4-6-15,-3 2-2 16,3 5 5-16,-11 6 3 0,-7 2 3 16,3 3 1-16,3 0 6 15,12 8 15 1,-3 0-3-16,3 8-8 15,9-3-4-15,0 0-4 16,12-3-2-16,0-2-6 16,3-2-4-16,0-4-19 15,3-5-8-15,0-2-28 16,0-3-8-16,5-5-37 16</inkml:trace>
  <inkml:trace contextRef="#ctx0" brushRef="#br0" timeOffset="30">1986 3810 176 0,'-6'-3'68'0,"6"3"-36"0,0 0-15 0,0 0 20 16,0 3-2-16,-3-3 4 15,0 2-4-15,-3 4-1 16,3-1-19-16,-9-2 4 0,6 2 4 0,0 0-6 16,3-2-2-1,0 0-13-15,3 5-4 16,-6 7 1-16,6-1 0 16,6-1-4-16,0 0 1 0,3 3 4 15,0-3 2 1,-3-2 0-16,3 2 1 0,-3-2 9 15,0 2 7-15,-6-3-1 16,0 1 1-16,-15 2-12 16,3-5-5-16,-6 0-36 15,3 0-18-15,3-5-31 16,-2-3-13-16,-7-3-30 16</inkml:trace>
  <inkml:trace contextRef="#ctx0" brushRef="#br0" timeOffset="31">2263 3842 156 0,'3'0'57'0,"-3"0"-30"0,0-3-5 16,0 6 23-16,0-3-10 0,0 0 0 15,0 0-5 1,0 0-1-16,0 0-16 0,0 0-3 0,0 0 0 16,0 0-6-16,0-3-2 15,3-5-1 1,0 3 1-16,0-3-6 0,3 0 1 16,-3 3-1-16,5-1 2 15,-2 1-4-15,0 2 0 16,0 3 0-16,0 6 4 15,-3 2 1-15,0-1 1 16,0 1 0-16,-3 11 0 16,0-3 6-16,0 2 6 15,0-2 3-15,0 5 3 16,0-5-6-16,-3 3-2 0,-3 2-1 16,3-8 1-16,0-2-5 15,0-1-1 1,0 1-2-16,0-6-2 0,0 0-2 15,3-2 1-15,0-3 3 16,-3-3 1-16,3-2-1 16,0 0-2-16,0 2-2 15,3-5 1-15,3-2 1 16,0-3 0-16,3-3-5 16,0-6 1-16,3 4 0 15,-6 7-1-15,0 1 1 0,3-1 3 16,3-2-5-16,0 2 2 15,3 3 0 1,-6 3 2-16,-1 3 3 16,-2 4 2-16,0 9 3 15,-3-1 1-15,0-2 1 0,-3 5 0 16,-3 6-2-16,3-6-1 16,0-2-1-16,-3 2 2 15,3-2-5-15,0-1-1 16,0-2 2-16,0-3 1 15,0 1-1-15,0-4 1 16,0 1-7-16,3-6 1 16,0 1-4-16,3-6 2 15,0 0-2-15,3-8 0 0,3-5-1 16,-3 5 2 0,0 3 2-16,0-1 2 15,6-4-1-15,-3 2 1 0,0 3 2 16,-4 2 2-1,1 3-1-15,-3 3 2 0,0 0-4 16,0 2-2-16,-6 3 6 16,3 5 3-16,0 6-1 15,0 8 2-15,0-4 0 16,6 1 1-16,-3 3-4 16,0-6-3-16,0-2 4 15,3 2 1-15,0-3-5 16,3 1-2-16,6 0 2 0,-7-6 1 15,-2 0-11 1,0-5-7-16,3 0-27 16,-3-2-12-16,0-4-40 15,-3 4-61-15,-6-1 42 16</inkml:trace>
  <inkml:trace contextRef="#ctx0" brushRef="#br0" timeOffset="32">2254 4096 160 0,'-3'2'63'0,"3"1"-34"0,0 0-16 15,0-3 19-15,3 0 2 16,3 2 1-16,0-2-1 16,6 0-1-16,5-2-18 15,7-1 0-15,0 3-1 0,-3 0 1 16,21-3 1-16,-7 1-6 15,7-4-2-15,17-2-4 16,-5 0-1-16,-6 0-1 0,-22 6 1 16,-2-1-2-16,-6 1-1 15,0-1-2-15,-6 0 1 16,0 1-32-16,-6-1-15 16,0 3-31-16,-6-3-13 15,-3-2-11 1</inkml:trace>
  <inkml:trace contextRef="#ctx0" brushRef="#br0" timeOffset="33">3168 3828 140 0,'0'-5'52'0,"0"5"-28"0,3 0-4 15,-3-3 19-15,0 1 1 16,0-1 0-16,-3 0-4 16,0 1-2-16,-3-1-19 15,0-2-2-15,-3 2 0 0,-3 3-3 16,0 6 2-16,0 4-9 15,-3 1-2-15,0 10 1 16,6-5 1-16,0-3 1 0,6 3 0 16,6 5-5-16,0-2 1 15,3-4 2-15,3 1 3 16,0-5-2 0,0-3-2-16,0-6 0 0,3-2-1 15,-3-2 0-15,-3-1 2 16,0 1-6-16,0-4 1 15,3-2-6-15,-3-5 1 16,0 2-3-16,-3-2-5 16,0 0 5-1,-3 2 5-15,0 1 6 16,-3-1 1-16,3 3 2 16,0 0 4-16,0 6 4 15,0-1 0-15,0 0 1 16,-3 3-6-16,3 3-2 0,0 0 2 15,3 10 1-15,0-2-1 16,0 2-1-16,2 5-3 16,-2-2-2-16,0-3 1 15,0 1-1-15,0-4-16 16,-3-4-4-16,3-1-14 16,-3-5-4-16,3 0-15 15,0-3-5-15,0-2-1 16,-3 0-41-1,0-3 13-15</inkml:trace>
  <inkml:trace contextRef="#ctx0" brushRef="#br0" timeOffset="34">3203 3834 152 0,'0'-11'57'0,"0"8"-30"0,15-2-16 16,-12 5 18-16,0 0-2 16,0 0 2-16,-3 0 6 0,6 5 4 15,3 3-20-15,-3 6 0 0,0 4 2 16,0-2-1-16,-3 0 3 15,0 0-7-15,-3-3-1 16,0-2-7-16,0-4-3 16,0 1 0-16,0-2-1 15,0-6-2-15,0 0-2 16,3 0 1-16,0-3-1 0,3-8-3 16,0-4 0-1,0-1-1-15,3 2 3 16,-1 1-2-16,1 3 1 15,3 2 0-15,0 2-2 0,0 6 5 16,-3 8 1-16,0 3 6 16,0 2 5-16,-3 0-5 15,0 1 0-15,0-4-6 16,-3 1-4-16,0-1-21 16,3-2-8-16,0-2-24 15,0-1-8-15,2-5-17 16,4 0-7-16,6-3-2 15</inkml:trace>
  <inkml:trace contextRef="#ctx0" brushRef="#br0" timeOffset="35">3560 3857 216 0,'-3'-10'82'0,"-2"2"-44"0,2 0-18 0,0 8 27 16,-3 0-12-16,-3 0 0 15,0 0-14-15,-3 3-5 16,3 2-9-16,0-2-7 0,0 10-1 15,-3 8 1-15,3 0 0 16,3 0 0-16,3-2 0 16,3-1-3-16,6-2 0 15,6-3 2-15,0-5 0 16,3-2 1-16,0-6 0 16,0-6-3-16,0-2 0 15,-3-2 4-15,-1-6 3 16,-2-5-3-16,-3-3-1 15,-3-2 2-15,-3-6 1 16,-3-11-4-16,-3 4 1 0,0 2 4 16,0 5 5-16,0 6 4 15,1 4 4-15,-1 6-7 16,3 9-1 0,0 7-5-16,0 7-3 0,3 12 6 15,6 10 5-15,0 3-2 16,2 5 0-16,1 0-6 15,0 0-1-15,0-3-6 16,0-5-2-16,0-2-29 16,0-6-10-16,0-2-44 15,-3-6-19-15</inkml:trace>
  <inkml:trace contextRef="#ctx0" brushRef="#br0" timeOffset="36">3873 3812 236 0,'-3'6'90'0,"3"-1"-48"0,-3 0-27 0,3-2 24 16,0 0-4-16,0-1 2 16,0 1-12-16,0-3-5 15,0 0-11-15,0 0-2 0,0-3 0 0,3-2-3 16,3-3-1-16,0-3-3 16,0 1-3-16,6-3 2 15,-3 2 0-15,6-5-2 16,-3 3 0-16,-1 10 2 15,-2 3 0-15,3 6-2 16,-6 4 2-16,-3 6 3 0,-3 0 1 16,-3 5 7-1,-3 3 6-15,3-6-2 16,-6-2 0-16,0 0-6 16,6-5 0-16,0-1-5 0,3-4-2 15,0-1 0 1,0-5-1-16,6-3-9 0,3-7-2 15,3-6-12-15,0-3-5 16,0-4-3-16,3-1-1 16,0-3 11-16,3 3 7 15,0 1 7-15,2 4 4 16,-5 6 4-16,-3 16 22 16,-3 2 7-1,0 5 1-15,-3 6 1 16,-6 3-5-16,-3 7-2 15,6 6-7-15,0-6-3 16,6 1-7-16,0-3-3 16,0-3-5-16,0-3-2 15,3-4-8-15,-1-4-2 0,1-4-24 16,0-1-11-16,-3-5-31 16,0 0-14-16,0-3-38 15</inkml:trace>
  <inkml:trace contextRef="#ctx0" brushRef="#br0" timeOffset="37">3906 4064 256 0,'-24'2'96'0,"21"-2"-52"0,0 3-32 0,3-3 24 15,0 0-8-15,0 0-2 16,6 3-8-16,3-3-3 16,9 2-9-16,6-2-2 15,2-2 2-15,7-1 3 0,3 0 5 16,2 1-8-16,1-1-3 16,0 1-2-16,-3-1-1 15,-4 0-7-15,-5 1-3 16,-3-1-27-16,-6 0-14 15,-3 1-35-15,-3-1-13 0,-6-2-8 32</inkml:trace>
  <inkml:trace contextRef="#ctx0" brushRef="#br0" timeOffset="38">566 4463 184 0,'-6'-2'68'0,"3"4"-36"0,-3-2-20 16,3 3 19-16,3 2-12 15,-12 1-3-15,3 2-3 16,-6-1-1-16,10 7-6 16,-10-4-2-16,9 6 0 0,-3 5 2 15,9 3 1-15,-6 0 1 16,6-6 0-16,0-2-4 16,9 0-1-16,0-3 3 15,3 1 1-15,-4-4 3 0,10-2 1 16,-9 0-3-16,6-8 0 15,6-5-1-15,-3 0 1 16,-6-3 0-16,-3-3 2 16,-3-10-1-16,-6 0 0 15,-6 2-3-15,-3 1 1 16,0 2-6-16,3 3-1 16,-3 2-7-16,-6 3 0 15,3 3-30-15,3 2-11 16,6 0-39-16,6 1-15 15,6-1 3 1</inkml:trace>
  <inkml:trace contextRef="#ctx0" brushRef="#br0" timeOffset="39">852 4365 156 0,'0'-21'57'0,"-6"3"-30"0,0 5-10 16,6 7 22-16,-3 4-9 16,-3-4 0-16,0 1-6 15,-6 2-3-15,0 1-11 16,0-1 2-16,-3 3 4 0,3 3-10 16,1 7-4-16,2 9-1 0,0 5-1 15,6 5 2-15,-3 8 1 16,3 10-1-16,3 1-2 15,3-8 1-15,3-3-1 16,-6-3-9-16,3-13-2 16,0-2-18-16,-6 2-7 15,0-5-65 1,-3-6-37-16,0-2 60 16</inkml:trace>
  <inkml:trace contextRef="#ctx0" brushRef="#br0" timeOffset="40">590 4524 236 0,'3'-5'90'0,"6"0"-48"0,9-1-20 15,-6 4 26-15,5-4-19 16,13-2-5-16,0 6-15 16,-6-1-4-16,5 1-3 15,-2 2-24-15,-3 0-7 0,-3 0-94 16,-3 0-52-1,-9-3 81-15</inkml:trace>
  <inkml:trace contextRef="#ctx0" brushRef="#br0" timeOffset="41">1322 4360 212 0,'-3'-16'79'0,"-3"0"-42"0,3 6-23 15,0 7 22-15,-3 1-5 16,0-4 2-16,-3 4-13 0,-6-4-4 16,1 6-9-16,-7 8-5 0,3 5-1 15,6 1-4-15,-6 2 0 16,9 7-1-16,6 6 0 16,-3 3 3-16,6 13 0 15,0 0 1-15,0-5 2 16,6-6-1-16,-3-10-1 15,3-3-6-15,-3 0-1 16,-6 6-26-16,3-6-8 16,0-16-72-16,-6-2 11 15</inkml:trace>
  <inkml:trace contextRef="#ctx0" brushRef="#br0" timeOffset="42">1045 4529 260 0,'0'-2'96'0,"3"2"-52"0,3 0-34 15,3 0 23-15,3-3-9 16,3 1-2-16,6-1-12 16,9 0-6-16,5-2-3 0,-5 2-6 0,0 1 1 15,-6-1-47-15,-4 0-20 16,-2 3-50-1</inkml:trace>
  <inkml:trace contextRef="#ctx0" brushRef="#br0" timeOffset="43">1361 4519 160 0,'3'8'63'0,"3"0"-34"0,3 16-10 0,-9-14 21 0,0 9-9 16,3-1-1-16,3 1-15 15,-3-1-6-15,2 1-6 16,1-6 6-16,0 0 4 0,-6 0-4 15,0-5-1-15,-6-2-2 16,3-1-1-16,0-5-1 16,1-3 2-16,-1-2 1 15,0-6 1-15,3 1-2 16,0-6 1-16,0-5-2 16,0 0 2-16,0 2-2 15,6 3 0-15,8 0-1 16,-8 3 2-16,9 3-3 15,-6 2-2-15,3 2-3 0,0 4-1 16,0-1-16 0,3 3-5-16,-6 0-32 0,3 0-14 15,0 0-45 1</inkml:trace>
  <inkml:trace contextRef="#ctx0" brushRef="#br0" timeOffset="44">1566 4622 208 0,'0'-3'77'0,"3"6"-42"0,0 2-17 0,0-2 25 15,3 2-7-15,0 1-1 16,3-1-13-16,9-5-4 0,-6 0-10 16,6-3-1-16,-1 1 3 0,-5-1-4 15,3-2 2-15,-3-6-5 16,0 3-2-1,-3 0 2-15,-3-2 0 0,0-1-1 16,-12 0 1-16,3 1-7 16,-9-1 1-16,-3 1-8 15,0 4-1-15,-3 4 2 16,1 4 4-16,2 1 3 16,-6 13 2-16,3 0 3 15,6 2 3-15,3 1 2 16,6-1 1-16,3-2-2 15,6 0 1-15,0-3-4 16,3-2-2-16,12-3-9 0,-9 0-3 16,6-3-32-16,2-5-11 15,-5-3-59 1,9 1-40-16,-6-6 63 16</inkml:trace>
  <inkml:trace contextRef="#ctx0" brushRef="#br0" timeOffset="45">1864 4619 72 0,'-15'-7'30'0,"30"12"-16"0,-24-5-3 0,12 2 10 16,3 1 0-16,-3-6 2 16,-3 3 0-16,-3-2 1 15,3 2 2-15,0 0 1 16,0 0-14-16,-6 0 3 0,3 0 2 16,0 0-2-16,3 0 1 15,0 0-3-15,-3-3-1 16,3 3-3-16,0 0 1 15,0 0-2-15,0 0 0 16,0 0-5-16,6 0-1 16,3 3-3-16,-3-1-1 15,3-2 1-15,3 3 0 0,0-3 0 16,2 0 0-16,4 3 0 16,-6-1 2-16,6-2 1 15,-6 0 1-15,0 0 0 16,0 0 2-16,3 0-3 15,-6 0 0-15,2 0 1 16,-5-10 2 0,3-6-1-1,-3 0 0-15,-3 0-6 16,0 3 1-16,-3 0 0 16,-3 2 0-16,-3 1 0 15,0-1 2-15,-3 3-1 16,-2 0-1-16,-1 3 1 0,-9 2 1 15,3 3-3-15,-3 3 0 16,3-1 1-16,-3 6 0 16,1-2 0-16,2-1 0 15,3 3-3-15,0 5 2 16,3 6-1 0,3 2-2-16,3-3 5 0,3 4 3 15,6-4 1-15,0 6 2 16,9-6-2-16,3-2 0 15,3-3-3-15,3-2 1 16,2-6-7-16,1 1 1 0,-3-6-30 16,0 0-13-1</inkml:trace>
  <inkml:trace contextRef="#ctx0" brushRef="#br0" timeOffset="46">2391 4336 176 0,'0'-5'66'0,"0"-11"-36"0,0 14-7 0,0 2 26 16</inkml:trace>
  <inkml:trace contextRef="#ctx0" brushRef="#br0" timeOffset="47">2394 4326 401 0,'3'13'42'16,"0"6"-22"-16,0 4 0 0,0 6 3 15,-3 3-6-15,0 11-2 0,0 1-6 16,0-6-4 0,0-4-2-16,3-5-3 15,0-5-2-15,-1 2 1 16,4-5-15-16,0-2-4 0,0-6-12 16,3-2-5-16,-6-1-2 15,0-2-1-15,0-2-25 16,0-1-8-16,3-10-10 15</inkml:trace>
  <inkml:trace contextRef="#ctx0" brushRef="#br0" timeOffset="48">2575 4508 220 0,'0'0'82'0,"3"0"-44"0,0 6-29 16,3-1 22-16,-6 8-4 0,0 6 2 16,0 2-12-16,0 3-3 15,-3-1-8-15,3 1-4 0,0-5 1 16,0-3-11-16,0-3-2 16,0 0-30-16,0-5-14 15,-3 0-142 1,9-11 100-1</inkml:trace>
  <inkml:trace contextRef="#ctx0" brushRef="#br0" timeOffset="49">2611 4426 280 0,'0'-5'107'0,"0"5"-58"0,0-3-55 0,0 3 17 0,0 0-18 15,0 0-5-15,6 3-41 16,0 2-17-16,0 1-30 16,0-1-13-16</inkml:trace>
  <inkml:trace contextRef="#ctx0" brushRef="#br0" timeOffset="50">2781 4492 280 0,'0'-2'104'0,"0"2"-56"0,-12 0-32 0,12 0 27 16,-3 2-19-16,-3 1-5 15,-3 5-12-15,0 0-5 16,-3 3-1-16,3 7-4 0,0-10 2 16,3 8-4-16,3 0 1 15,3-6-3-15,6 6 2 16,3-3-4-16,6 3 1 15,3-2 4-15,-3 1 2 16,0-1 2-16,-3-1 0 16,-4-3 15-16,-5 9 16 15,-9-3-5 1,-2-6-10-16,-4 4-6 16,0-6-19-16,-3-3-7 0,-3-10-12 15,0 2-3-15,3-2-25 16,3-1-9-16,3 4-129 31,9-11 83-31</inkml:trace>
  <inkml:trace contextRef="#ctx0" brushRef="#br0" timeOffset="51">2983 4310 264 0,'0'0'99'0,"0"0"-54"0,0 13-33 15,0-2 24-15,0-3-8 0,3 2 0 16,0 9-9-16,-3 5-1 16,0 5-11-16,0 13 2 0,0 3 4 15,0-5-7-15,3-6-1 16,-3-2-3-16,0-6 1 15,0 3-13-15,0 0-6 16,0-5-18-16,0-5-46 16,-3-11 4-1,0-8-50 1</inkml:trace>
  <inkml:trace contextRef="#ctx0" brushRef="#br0" timeOffset="52">2867 4527 260 0,'-6'-3'96'0,"12"3"-52"0,-3 0-27 15,3 0 25-15,6-2-11 16,6-1-3-16,2 0-8 16,13 1-2-16,0-1-10 15,0 0-5-15,-4 1-2 0,-2-4-12 0,-3-4-5 16,-3 2-61-1,-3 0-24-15,-9 0-25 16</inkml:trace>
  <inkml:trace contextRef="#ctx0" brushRef="#br0" timeOffset="53">248 2857 124 0,'-3'0'49'0,"3"-2"-26"0,0-1-14 0,0 3 16 15,0 0-14-15,0 0-6 16,0 0 5-16,3 5 3 15,2 1-6-15,-5 2 2 0,3 2 2 16,-3 6-6-16,0 5-1 16,0 6 0-16,0-1 0 15,0 3 2-15,-3 8 1 16,3 0 1-16,0 16 2 16,0-3-1-16,0-2 2 15,0 5-4-15,0-5-2 16,3-1 2-16,-3 4 2 15,0-4-4-15,0 9-1 0,0-1 0 16,0-2 0-16,0 3-2 16,0-3-2-16,0 0 3 15,-3 0 0-15,3-3-1 16,-5-5-2-16,5 10 7 16,0 1 3-16,0-6-5 15,5 0-1-15,-5-2 0 16,3 0 0-16,3 2 0 15,0 0 2-15,0 8-1 16,3-7 0-16,-3 2-1 16,0-8 2-16,3-3-3 15,-9 3-2-15,0-8 2 16,0-8 0-16,0-2-1 16,0-9 1-16,0-2-9 15,0-3-1-15,0-2-45 16,0-6-18-16</inkml:trace>
  <inkml:trace contextRef="#ctx0" brushRef="#br0" timeOffset="54">224 2804 128 0,'0'0'49'0,"3"0"-26"0,3 0-25 15,-6 3 11-15,6-3 7 16,0 8 7-16,5-3 3 15,7 1 2-15,3-4-15 16,-3 4 1-16,6-1 0 0,3 0-3 16,5 0 1-16,-2 3-3 15,0-2 2-15,0 2-4 16,11-3-2-16,-2 3 6 0,9-3 5 16,-1 3-10-16,4-3-4 15,2 1-1-15,13-1 1 16,-7-2-1-1,4-3 2-15,8 2-2 0,-8-2 2 16,-1 3-7-16,4-3 1 16,-4 0 3-16,1 0 4 15,-4 0-1-15,7 0 0 16,-1 0-3-16,-8 0-1 16,3 0 1-16,-1 0 2 15,-2-3-1-15,-1 3 2 16,1 0-2-16,2 0 2 15,1-2-2-15,-7 2-1 0,1-3-2 16,5 0-1-16,-2 1 2 16,0-1 0-16,-4 0 1 15,1 1 2 1,5-1-1-16,-2 0 2 0,2 1-2 16,1 2-1-16,-1-3 1 15,4 0-1-15,-1 3 0 16,4-2 0-16,-7 2 0 15,7-3 2-15,-4 3-3 16,1 0 0-16,2-3 1 16,-5 3 0-16,-1-2 0 15,1-1 2-15,0 1-3 0,-1-1 0 16,1 3 1 0,-1-3 2-16,4 1-1 15,-4-4-1-15,1 1-2 16,-1-6 1-16,-2 4 3 15,2-7 1-15,1 4-6 16,-4-1 0-16,1 3 3 0,-3 0 4 16,-1 3-3-16,1 0-1 15,-1 2 0-15,4 0 0 16,-1 1 0-16,4-1 0 16,2 0 0-16,-2 3 2 15,2-2-3-15,-2 2 0 16,-6-3 1-16,-7 3 0 15,1-3-3-15,-9 1 2 16,-10-1-43-16,-11 1-20 16,-15-4-50-16</inkml:trace>
  <inkml:trace contextRef="#ctx0" brushRef="#br0" timeOffset="55">4959 2807 104 0,'-3'-24'38'0,"0"11"-20"0,6 2-6 16,-3 9 16-16,3-1-14 15,0 0-2-15,0 1-2 16,0-1 4-16,0 3-8 16,-3 0 1-16,0 0 3 0,3 8 3 15,0 11 2-15,-3 2-2 16,3 5 0-16,0 6-3 15,0 8-1-15,-3 2 1 16,0 6 1-16,0 7 1 16,0 9 2-16,0 5-3 0,0-1-1 15,-3 1-6-15,0 3-3 16,0 10 0-16,0 0 1 16,0 5 1-16,0-8 1 15,0 1 2-15,0-1 1 16,3 0-1-16,0-5-1 15,3 1-3-15,-3-12 1 16,3-2-2-16,0-6 2 16,0-2 0-16,3 8 1 15,0 0-5-15,0-3 1 16,0-2 2-16,-3-1 1 0,0-4-1 16,0-4 1-16,0-2 0 15,0-5 1-15,-3-3-2 16,3-5-2-16,-3-8 1 15,0 2-1-15,3-7-20 16,-3-1-117 0,-3-23-41-1,0-3 85-15</inkml:trace>
  <inkml:trace contextRef="#ctx0" brushRef="#br0" timeOffset="56">262 4670 72 0,'-3'-3'30'0,"3"3"-16"0,3 5-8 0,3-2 11 0,0 2 2 15,3 3 1 1,-3 3 0-16,3 2 2 16,-3 3-6-16,0 2-1 0,0 4-3 15,3-1 0-15,-9 3-6 16,0-1 3-16,0-1 3 0,-6-1-2 15,3-3 2-15,0-2-5 16,0-3-2-16,0-2-2 16,3-3-3-16,0 0 9 15,0 0 4-15,0-3-4 16,0-2-3-16,0-3-1 16,0 2-1-16,0-2-2 0,0 0-2 15,0 0 5 1,0 0 4-16,6 0-7 15,6 0-3-15,-3 0 4 16,3-2 5-16,3-1-4 0,8 0-2 16,-2 3 1-1,9 0 2-15,0 0-2 0,6 0 0 16,5 3 1-16,4 0 2 16,2-3 1-16,4 0 1 15,-3 0-2-15,2 0-1 16,1 0 1-16,-3 0 1 15,2 0-3-15,1 0-1 16,-1 0-1-16,4 0 1 16,0 0 0-16,-4 0 1 15,4 0-2-15,-7 0-2 16,1 0-2-16,0 0 1 16,-7 0 3-16,1 0 1 0,0 0 3 15,5 0 1-15,-8 2-1 16,6-2-1-16,-4 0-1 15,7 0 0-15,-9 0-2 16,2 0-2-16,4 0 3 16,2 0 0-16,1 0-1 15,3 0-2-15,-1 3-2 16,-2 0 1-16,0-1-1 16,-1 1 0-16,-2 0 4 15,2-1 1-15,-2 1-4 16,3 5 1-16,5-3 0 15,-2 0 0-15,0 1 0 0,-4-1 0 16,4-2 2 0,2-1 1-16,4 1-1 15,-4-3-2-15,7 0-2 0,0 0 1 16,-10 0 1-16,-2 0 2 16,8 0-1-16,-2-5-1 15,5-1-2-15,-2 1 1 16,2 2 1-16,1 1 2 15,0-1-1-15,-1-2-1 16,1 2 1-16,-1-2 1 16,-2 2-3-16,-4-2-2 15,1 2 2-15,-4 1 2 16,1-1 0-16,0-2 2 16,2-1-2-16,-2 1 2 15,2-3 2-15,1 3 2 16,0 0-6-16,-7-1 0 0,1 1 1 15,-12 2 1-15,-7 1 1 16,13-4 0-16,-6 4 0 16,8-4 2-16,-5 1-3 15,9 0-2-15,17 0 0 16,-23 2-1-16,-6 0-3 16,5 1 2-16,-2-1 1 15,0 0 2-15,-7 1-3 16,7-1 0-16,-6 0-43 15,-3 1-18-15,-7-1-90 16</inkml:trace>
  <inkml:trace contextRef="#ctx0" brushRef="#br0" timeOffset="57">5457 2042 160 0,'-3'-5'63'0,"9"8"-34"0,-6-3-10 15,0 0 23-15,0 2-19 16,0 1-7-16,2 5-4 0,-2-3 2 16,3 11-8-1,0-3 3-15,0 9 2 0,0-7 2 0,-3 7 5 16,0-4-6-16,6 1 1 15,-3-3-6-15,-3 2 1 16,0-5-3-16,0-2 0 16,0-1 5-16,0-4 6 15,0-1-8-15,0-8-2 16,0 1-6-16,3-12-1 16,0 4 1-16,6-11 2 15,-3 0-3-15,3-3 0 16,6-8 1-16,3 8 0 15,-3 3 0-15,0 8 0 0,-1 5-3 16,-2 8 0-16,-3 0 6 16,0 8 5-1,0 0-2-15,0 8 2 0,-3-3 1 16,0 5 2-16,0-2-8 16,0 3-3-16,-3-3-1 15,0-3 2-15,0 0-9 16,0-2-2-16,-3-3-19 15,0-6-9-15,0 1-22 16,3-6-10-16,0 1-42 16,0-6-20-1,0 2 67-15</inkml:trace>
  <inkml:trace contextRef="#ctx0" brushRef="#br0" timeOffset="58">5799 2027 192 0,'-6'-3'71'0,"-6"3"-38"0,3 3-21 0,6-1 21 16,-3 3-4 0,3 1 1-16,-3 12-9 0,0-2 0 15,3 8-12-15,0-3 3 0,3 6 4 16,0-4-8-16,6-1-2 16,0-1 2-16,6-5 3 15,0-3-2-15,3-8 0 16,0-2-1-16,0-9 2 15,-3 1-3-15,-1-5 1 16,-2-1 1-16,-3-10 5 16,-3 5-6-16,-6-3 0 0,0 4-4 15,-9-1-1 1,4 2-6-16,-7 4-2 16,-6-3-18-16,9 7-8 0,3 1-30 15,3 2-11-15,0 1-30 16,12-1-45-1,6-2 51-15</inkml:trace>
  <inkml:trace contextRef="#ctx0" brushRef="#br0" timeOffset="59">6019 2024 220 0,'-3'3'82'0,"0"-6"-44"0,0 3-22 0,-3 0 24 16,0 3-10-1,-3 2-2-15,0 0-16 0,3 0-8 16,-2 11-2-16,-1-2-5 16,0 9 2-16,0-4 1 0,6 7 0 15,0-5 0-15,3 3 0 16,0-3 0-16,6-5 2 16,0-2 1-16,6-7 1 15,-3-1 0-15,2-12 0 16,-2 4 0-16,3-9 2 15,-3 1-1-15,0-14 2 16,-3 5-2-16,-3-7 0 16,0-14-3-16,-3-10 1 15,0 2-2-15,-3 3-1 0,0 3 1 16,3 5-1-16,0 8-3 16,-3 5 2-1,3 6 1-15,0 4 0 0,0 9 2 16,0 13 1-16,0 8-1 15,3 16 1-15,0 5 2 16,0-8 4-16,0-5-4 16,0 13-1-16,0-8-2 15,3 5-2-15,0-5-6 16,3 0-1-16,3 3-35 16,0-8-14-16,0-6-57 15,-4-7-50-15,1-6 64 16</inkml:trace>
  <inkml:trace contextRef="#ctx0" brushRef="#br0" timeOffset="60">6162 2095 228 0,'-3'14'88'0,"3"-14"-48"0,3 0-27 0,0 0 22 16,0 2-3-16,3 1 1 15,0 2-7-15,0-2-4 16,6-3-12-16,-3 0-4 0,3-6-2 15,-4 4 0-15,4-6 2 16,0 3-1-16,-3-3 0 16,0-6-3-16,-3 1-2 0,-6 0 1 15,-3 2 1-15,-6 3-3 16,-6 3 0 0,-3 5 1-16,1 5 0 15,-4 3-3-15,6 8 2 0,3-2-1 16,-3 4 0-16,3-2 2 15,3 8 2-15,0-6 5 16,9 6 6-16,0-3-5 16,9 0-2-16,-3-5-3 15,12-3-3-15,-3-2-13 16,6-6-4-16,-3-2-33 16,2-6-15-16,7-5-74 15</inkml:trace>
  <inkml:trace contextRef="#ctx0" brushRef="#br0" timeOffset="61">6489 2119 256 0,'-3'0'96'0,"3"0"-52"0,0 0-32 0,0 0 26 0,0 0-13 16,0 0-3-16,3-5-12 15,0 2-6-15,0-5-3 16,3-5-1-16,3 0 0 0,0 0 0 15,0-1 0-15,0 4-3 16,0 2 2-16,0 3-1 16,0 5 0-16,0 7 0 15,-3 4 0-15,-3 10 8 16,0 3 6-16,-3 0 5 16,0-6 2-16,0-2-4 15,-3 5-1-15,0 6-6 16,3-9 0-16,0-4-3 15,0-4 0-15,-3 1-1 0,3-11 4 32,0-3 0-32,0 0-8 0,3-7-2 15,0-1-9-15,0-12-1 16,0 4 2-16,3-2 1 16,3-6 3-16,-1 4 2 15,4 1-1-15,0 9 4 16,3 3 0-16,-3 7 3 15,0 8-1-15,-3 6 2 16,-3 5 7-16,-3-6 3 16,0 1 2-16,-6 2 1 0,0 6-6 15,3-6-2-15,0-3-4 16,0-2-1 0,0 0 1-16,0-5 0 15,0 0-5-15,6-6 1 0,3-5-9 16,0-11-2-16,3-2-1 15,-1 0 0-15,4 0 7 16,0 2 4-16,-3 4 0 16,0 4 0-16,-3 3-1 15,0 5 0-15,-3 9 8 16,0 2 6-16,-3 0 0 16,0 10 1-16,0-2 1 0,0 8 2 15,0-6-7 1,6 6-1-16,0-5-4 15,2-1-3-15,-2 1 0 16,3-6-1-16,-3 0-14 16,3-5-5-16,0-3-32 0,0-5-13 15,0-2-45-15,-6-1-19 16,0 0 8 0</inkml:trace>
  <inkml:trace contextRef="#ctx0" brushRef="#br0" timeOffset="62">6483 2413 252 0,'-11'5'93'0,"11"-8"-50"0,0 1-50 15,5 2 73 1,1 0-19-16,15-5-4 16,-3-1-5-16,21 1-22 15,-6 0 2-15,11-1 0 0,10 1-8 16,5 2-1-16,-5 3-5 16,-21 3-3-16,-7 0 2 15,1-1 0-15,6 1-30 16,-15 0-12-16,-3-1-46 15,0-4-19-15</inkml:trace>
  <inkml:trace contextRef="#ctx0" brushRef="#br0" timeOffset="63">5189 254 124 0,'0'-5'46'0,"0"7"-24"16,0-2-13-16,3 5 14 16,0 1 2-16,0-1 2 0,0 11-1 15,-3-3-1-15,3 8-14 16,-3-2 9-16,0 5 3 0,0-1-3 16,0-1-1-16,0-4-7 15,0-2 0-15,0 0-7 16,0-3-3-16,0-2 1 15,0-3 2-15,0-3 2 16,-3-2 1-16,3-1-4 16,-3-7-3-16,0 2 0 15,0-7-1-15,3 2 2 16,0-5 1-16,0 2-1 16,0-5 1-16,0 3-4 0,3-6-2 15,0 3-1-15,3-2 3 16,-1 5 0-1,4-1 1-15,3-4 0 0,0 10 0 16,-3 0 0-16,6 8 0 16,-3 0 6-16,3 11 6 15,-3-3 5-15,0 10 4 16,-3-2-5-16,-1 13-1 16,-2-8-7-16,0 3-3 15,0-3-5-15,0-2 0 16,-3-3 0-16,0-3 2 15,0-3-19-15,0-2-6 16,0 0-17-16,-3-5-7 0,0 0-24 16,3-9-10-1,0 4-22 1</inkml:trace>
  <inkml:trace contextRef="#ctx0" brushRef="#br0" timeOffset="64">5433 296 160 0,'-6'0'63'0,"6"0"-34"0,0 8-12 0,0-5 20 16,0 7-8-1,0-2 0-15,-3 5-3 16,3 1-1-16,0 10-14 0,0-9 2 0,3 7 3 15,-3-4-6-15,6 1-3 16,0-4 0-16,9-1 0 16,-4-4-1-16,4-4 1 15,-3-1-2-15,3-8 0 16,-3 1-1-16,-3-9 0 16,3 3-2-16,-6-5 1 15,-3 2-2-15,-3-5 2 16,-6-5-2-16,-6 5-1 15,6 3-10-15,-3 3-6 16,3-4-21-16,-3 6-9 16,3 0-28-16,0 8-13 15,3 0-7-15</inkml:trace>
  <inkml:trace contextRef="#ctx0" brushRef="#br0" timeOffset="65">5695 283 196 0,'-12'-5'74'0,"6"7"-40"0,-6-2-20 0,6 3 20 16,-3 2-13-16,0 3-2 15,-3 5-11 1,0 3-5-16,6 0-2 15,0-3-1-15,3 11 0 0,0-5-3 0,3 2 0 16,0-3 2-16,6 1 0 16,-3-3 5-16,6-6 2 15,-3 1 0-15,6-8-1 16,-3-1-3-16,0-7-2 16,0 0 3-16,0-6 0 15,0 0 3-15,-3-7 1 16,0 2-1-16,-3-10 1 15,0-19-4-15,-3 0-2 0,-3-3-3 16,0 3 1 0,-3 3 1-16,3 15 2 15,0 6 3-15,0 0 2 16,0-3 3-16,0 8 1 0,0 6-3 16,0 10 0-16,3 10-3 15,3 14 2-15,0 5 0 16,0-2 1-1,0-4 2-15,3 14 1 0,0-5-5 16,0 8-4-16,0-8-1 16,0 2 1-16,0-2-12 15,2-8-6-15,10 5-29 16,0-8-13-16,-3-11-41 16,0-7-52-16,0-6 45 15</inkml:trace>
  <inkml:trace contextRef="#ctx0" brushRef="#br0" timeOffset="66">5873 338 220 0,'-3'0'82'0,"3"0"-44"0,0 14-25 0,3-9 22 16,-3-2-5-16,0-1 2 16,6 1-14-16,0 5-3 15,0-5-9-15,0-1-2 0,0-2 2 16,0 0-3-16,3-5 0 15,6-6-3-15,-3-2-1 16,-3 2 3-16,-3 1 3 0,0-1-2 16,-6 1 0-16,-6-1-3 15,0 3-1-15,0 0 1 16,-6 3 2 0,0 2-3-16,-3 6 0 15,-3 2-1-15,6 3-2 0,0 0 5 16,-6 11 1-16,1-3 2 15,2 5 0-15,3 0 4 16,3 3 3-16,0-3-4 16,15 3-2-16,0-6-5 15,9 1 0-15,6 2 0 16,-7-11 2-16,1-2-28 0,9-5-11 16,9-3-48-16,-3-5-21 15,-1-3-4 1</inkml:trace>
  <inkml:trace contextRef="#ctx0" brushRef="#br0" timeOffset="67">6147 354 132 0,'-6'19'52'0,"6"-19"-28"0,-3 3-4 15,3-3 19-15,0 2-2 16,0-2 3-16,0 3-7 16,0-3-3-16,0 0-16 15,0 0 0-15,0-3 0 0,0 3-7 16,3-13-2-16,0 5-3 16,3-3-2-16,0 1 1 15,3-1-1-15,3-5 0 16,3 3 0-16,-9 3-3 15,6 4 2-15,-3 4 5 0,-1 7 2 16,1 8 6-16,-3 0 5 16,-3-2 2-16,0 10 1 15,-3 11 0-15,-3-11 2 16,0-2-10-16,0-1-2 16,0-2-6-16,3-3-1 15,0 0-1-15,0-2 1 16,0-3-2-16,0-3-1 15,0-5 1-15,0-2 1 16,0-1-6-16,3-8 1 16,0 1-6-16,3-6 1 15,3-8 2-15,-3 0 3 16,3 3 0-16,-3 8 1 0,0-3 2 16,3 5 0-16,3-2-3 15,-3 5 2 1,0 3 1-16,0 2 0 0,-3 1 4 15,0 7 5-15,-1 0-1 16,1 8 3-16,-3-2 3 16,0 13 1-16,0-8-8 15,0 5-2-15,0-3-5 16,0 1-1-16,0-3 3 16,3-3 1-16,3 3-10 15,-3-5-3-15,0-4-26 16,0-1-9-16,0-4-37 15,0-4-12-15,0-4-35 16</inkml:trace>
  <inkml:trace contextRef="#ctx0" brushRef="#br0" timeOffset="68">6373 489 152 0,'0'0'57'0,"0"0"-30"0,0 0-10 16,0 0 20-16,0 0-6 15,0 0-1-15,0 0-8 16,0 0-1-16,0 0-12 16,0 0-8-16,3-5-3 0,0-6 9 15,0 1 5-15,-3 2-5 0,3-5-4 16,6-8-5-16,-3 5-1 15,0 2 4 1,3 1 1-16,0-8 6 16,0 8 3-16,0 2-2 0,-3 3 2 15,0 8-2-15,0-2 2 16,-3-1 3-16,3 11 3 16,2 5 2-16,-2 0 1 15,-3-2-3-15,0 10 0 16,0-5-7-16,3 5-4 15,0 6-3-15,0-6 0 16,3-5-4-16,-3-6-2 16,0-2-5-16,0-3 0 15,6 1-23-15,-3-4-9 16,-3-2-39-16,0-2-17 16,0-1-24-1</inkml:trace>
  <inkml:trace contextRef="#ctx0" brushRef="#br0" timeOffset="69">6597 333 160 0,'0'0'63'0,"0"3"-34"0,0-3-1 0,0 0 53 15,3 5-15 1,0-5-18-16,-1 0-10 16,4 0-23-16,9 0 0 0,3-3 1 15,0 1-6-15,0-3-3 0,0-1-4 16,-3 4-3 0,-3-1-26-16,-7 0-10 15,1 1-64-15,0 2-25 16,0-3 12-1</inkml:trace>
  <inkml:trace contextRef="#ctx0" brushRef="#br0" timeOffset="70">6829 127 288 0,'0'0'107'0,"0"2"-58"0,3 25-40 16,-3-16 25-16,3 4-10 0,0 9-2 15,6 5-10-15,-3 3-3 16,-1 0-5 0,1 0-3-16,0-3 0 0,-3 0-1 0,6-5 0 15,-9-6-27-15,6-2-11 16,0-3-43-16,0-2-18 15</inkml:trace>
  <inkml:trace contextRef="#ctx0" brushRef="#br0" timeOffset="71">6123 698 192 0,'-15'0'71'0,"9"0"-38"0,0 3-14 0,6-3 23 15,0 0-8-15,0 0-2 16,0 0-18-16,0 0-9 16,6 0-3-16,6 0 2 0,3 0 2 15,12-3 4-15,6 1 4 16,5-1 1-16,10 0 3 16,6 1-4-16,2-1 2 15,4 0-9-15,5 1-2 16,-2-1 3-16,-7 1 5 0,-2-1 8 15,-7 3 5-15,-8 0-3 16,-6 0-2-16,-3 0-5 16,-6 0-2-1,-4 0-6-15,-5-3-3 0,0 1-2 16,-3-1-3-16,-3 0-4 16,0 1-2-16,-3-1-22 15,0 0-8-15,0 1-22 16,-3-1-8-16,0-2-93 15,0 2-39 1</inkml:trace>
  <inkml:trace contextRef="#ctx0" brushRef="#br0" timeOffset="72">5224 4014 156 0,'0'-3'60'0,"0"3"-32"0,0 0-15 0,0 0 17 0,3 3-6 16,0 4 0-16,0 4-4 15,0 8-3-15,0-4-9 16,-3 9-1-16,3 3 3 0,-3-1 3 16,0-2 2-16,0-3-6 0,0-8-1 15,0-2-2-15,0 0 1 16,0-3 0-16,0-3 1 15,0 0 0-15,3-5 0 16,0-5-7-16,0 0 0 16,-3-1-1-16,3-10 0 15,-3 3 0-15,3-5 0 16,0 2-3-16,6 0 0 16,-3 3-1-16,6-3 3 15,3-3 0-15,-3 11 3 16,-3 0 1-16,2 8 3 15,4 3 3-15,-3 5 2 0,0 3 1 16,-3 7 0-16,-3 3 0 16,-3-5 0-16,0-3-6 15,0 6-2-15,0-1-4 16,-3-2-3 0,0-3-5-16,0-2-2 0,0-3-26 15,3-5-9-15,-3-1-17 16,3-7-6-16,3-6-40 15</inkml:trace>
  <inkml:trace contextRef="#ctx0" brushRef="#br0" timeOffset="73">5462 4066 188 0,'-2'3'71'0,"-1"0"-38"0,-3 5-17 0,6 0 22 16,0 0-7-1,0 2-1-15,0 3-8 0,0-2-3 16,3 10-11-16,0-5-3 0,5 3-1 16,-2-4 2-16,6-1 1 15,3 2 3-15,-3-9 1 16,0-1-3-16,3-6 0 16,0-6-3-16,0-1 0 15,-6-4-3-15,-3 0 1 16,-1 3 0-16,-5-5 3 15,-2-5-3-15,-4-1 0 16,-6 3-6-16,0 0 0 16,-3 6-6-16,-3-1 1 15,6 3-16-15,3 3-7 0,0 0-16 16,3-1-9-16,12 1-106 31,6 0 49-31</inkml:trace>
  <inkml:trace contextRef="#ctx0" brushRef="#br0" timeOffset="74">5695 4056 220 0,'-3'-3'85'0,"0"3"-46"0,0 0-30 15,0 0 22-15,0 3-10 0,-3 0 0 16,3 2-8-16,0-3 0 15,-6 6-8-15,3-2-3 0,-3 10-1 16,-3 10-4-16,6-5 2 16,0-5 1-16,3 5 0 15,3 3-3-15,3-11 0 16,0 1 8-16,6-7 6 16,0 1-3-16,3-8-2 15,-3 0-3-15,0-5 0 16,0 0 0-16,0-8 1 15,0-11 0-15,-3 8 0 16,0 3 0-16,-3-11 0 16,-3-13-5-16,0 13 1 15,0 3 0-15,-3-14 2 16,-3-7-1-16,3 18 2 0,0 3-4 16,0 3 0-16,-3-4 3 15,0 4 1-15,3 13 1 16,0 10-2-1,3 5 1-15,0 1 0 16,3 16 1-16,3 10 0 16,0-8 2-16,0-6-1 15,0 9 2-15,0 8-4 16,2-16-2-16,-2-3-14 0,3-3-4 16,6 4-33-16,-3-7-15 15,0-7-46 1,0-8-39-1,0-5 60-15</inkml:trace>
  <inkml:trace contextRef="#ctx0" brushRef="#br0" timeOffset="75">5841 4090 184 0,'0'6'71'0,"0"-6"-38"0,5 5-14 0,-2-2 21 15,0-1-5-15,0 1 2 16,3-1-10-16,3-2-2 15,0 0-14-15,0-2-2 0,-3-1 1 16,0 1-4-16,0-4-1 16,3-4 0-16,0 2-1 15,-3 0-2-15,-3 0-2 16,-3-5 3-16,0 5 0 0,0-3-1 16,-3 3 1-16,-3 0 0 15,0 3 3-15,0 2-5 16,-3 3-1-16,0 0-2 15,-3 6 0-15,-3 7 2 16,-6 5 0-16,4 1 4 16,8-1 2-16,0-2 6 15,3 5 5-15,0-2-3 16,9 5 0-16,0-3-6 16,6-3-3-16,6 4-2 15,2-7 0-15,4-1-15 16,3-9-5-16,0-5-22 0,0-3-8 15,-3-2-37 1,-7 0-16-16,-2-1-16 16</inkml:trace>
  <inkml:trace contextRef="#ctx0" brushRef="#br0" timeOffset="76">6165 4053 228 0,'-6'3'88'0,"6"-3"-48"0,-3 0-23 0,3 0 25 16,0 0-16-16,0 0-2 16,3-3-10-16,0 1-4 15,0-4-5-15,3-7-4 0,3 2 2 16,0 1-2-16,0 2-1 16,0 5 1-1,-3 1-4-15,0 4 2 16,-1 1 5-16,1 8 2 15,0-1 4-15,-3 9 4 16,0-6 1-16,-3 8 3 16,0-5-8-16,-3 2-1 15,0-2-5-15,0 0-1 16,0 3 1-16,0-6 0 0,0 0 0 16,3-5 0-1,0-3-2-15,0-2-2 16,0 0-4-16,0-6 0 0,0 0-3 15,0-7 2-15,0-6 1 16,0 0-1-16,0 0-1 16,6 0-1-16,0 3 1 15,3-3 4-15,0 3-1 16,-3 5-1-16,0 0 3 16,0 3 0-16,3 0 1 15,-3 5 0-15,0 0 6 0,3 5 4 16,0 5 1-1,-3 1 1-15,3 2 2 0,-6 6 2 16,0-3-7-16,-3-6-1 16,0-2-6-1,0 0-2-15,0 0 0 0,0-3 0 16,0 1-7-16,0-4 0 16,0 1-4-16,0-8 2 15,3-9-2-15,0 4 2 16,0-1-4-16,3-5 1 15,-1-5 6-15,4 3 5 16,0 2 0-16,-3 3 0 16,3 2 5-1,0 6 5-15,0 2 4 0,0 3-3 16,-6 5 0 0,0 1-2-16,3 2 2 15,0 10-3-15,0 1-2 0,-3-4-2 16,3 7 0-16,0 4-4 15,0-10 0-15,0 0 1 16,3-3 2-16,2 3-17 16,-2-8-4-16,0 0-15 15,3-6-4-15,3-4-20 16,-3-1-8-16,-3 1-39 16,0-12-38-16,3-10 54 15</inkml:trace>
  <inkml:trace contextRef="#ctx0" brushRef="#br0" timeOffset="77">6629 3942 248 0,'0'-5'93'0,"12"2"-50"0,-15 6-26 0,9-3 27 16,-6 5-12-16,0 3-3 15,0 5-11-15,0 8-3 16,0 3-9-16,0-3 0 0,0 1 1 16,0-7-3-16,0 7-1 15,-3 4-14-15,3-5-6 0,-3-5-26 16,0 0-13 0,3-5-23-16,-3-3-9 15,0-6-9-15</inkml:trace>
  <inkml:trace contextRef="#ctx0" brushRef="#br0" timeOffset="78">6519 4082 296 0,'0'0'110'0,"0"0"-60"0,6 0-43 16,0 0 26-16,0 0-15 15,0 0-2-15,9-2-12 16,-3-1-2-16,9 0-2 15,8-2-5-15,1 0-1 0,-3 2-24 0,-3-2-10 16,-6 0-23 0,-1-1-9-16,1-4-34 15</inkml:trace>
  <inkml:trace contextRef="#ctx0" brushRef="#br0" timeOffset="79">6844 3860 244 0,'-3'-3'90'0,"3"3"-48"0,0 6-27 0,0-4 24 16,0 4-10-16,0 7-2 15,0 0-7-15,0-2 0 0,0 13-11 16,0-3 3-16,0 8 4 16,0-5-6-16,0 15-3 15,0 9-2-15,0-16-1 0,0-6-5 16,0 1 1-16,0 4-31 15,0-15-12-15,0-3-42 16,0-5-18-16,0 0-15 16</inkml:trace>
  <inkml:trace contextRef="#ctx0" brushRef="#br0" timeOffset="80">6177 4445 208 0,'-3'0'79'0,"3"2"-42"0,-3 1-19 16,3-3 25 0,0 3-9-16,0-3-2 15,0 5-7-15,0-5-2 16,6 5-12-16,9-2 2 0,3-3 1 15,8 0 4-15,7-3 1 16,9 1-4-16,11-4-1 0,4 1-4 16,5 0 1-16,1 0 3 15,-4 2 3-15,-2 0-5 16,-3 1 1-16,-10-1-2 16,-8 0 1-16,-3 1-6 15,-4 2-2-15,-2 0-2 16,-6 0 1-16,-3 0-2 15,-3 0-1-15,-3 0-4 16,-3 0 0-16,0 0-27 16,-3 0-9-16,0 0-33 15,-6 0-11-15,3 0-71 16</inkml:trace>
  <inkml:trace contextRef="#ctx0" brushRef="#br0" timeOffset="81">15642 2852 104 0,'-3'-3'41'0,"3"1"-22"0,-3-1-3 0,3 3 16 15,0 0 2-15,0-5 5 16,0 0-11 0,0 2-4-16,0 0-14 15,0 1-2-15,0-1-1 0,0 8 8 16,3 3 2-16,0 3 3 16,3 2-5-16,-3 3 1 15,0 2 4-15,0 6 4 16,0 0-6-16,0-3 0 15,-3-2-9-15,3-9-3 16,-3 1-6-16,0-3 0 16,0 0 4-16,0-3 2 15,0 0 2-15,0-5 2 0,0 0-3 16,0-5-2 0,0-8-2-16,0-3 0 15,0 0-4-15,0 0 0 16,3-2 1-16,3-1 0 0,0-2-3 15,3 2 0-15,0 4 2 16,0-4 0-16,6 6 1 16,3 5 0-16,2 3-3 15,-2 10 2-15,0 0 3 16,0 8 3-16,-3 3 0 16,-3 3 2-16,-3-3 2 15,-3 5 2-15,0-3-5 16,-3 1-2-16,0-1-2 15,-3-4 1-15,0-4-20 16,0 1-8-16,3-3-16 16,-3-3-7-16,2 0-14 0,4-7-6 15,0-9-21 1,0 0-37-16,3 1 39 16</inkml:trace>
  <inkml:trace contextRef="#ctx0" brushRef="#br0" timeOffset="82">15979 2884 228 0,'-3'0'85'0,"3"5"-46"0,-12 0-28 0,9-2 23 15,0 5-11-15,3 3-4 16,0 2-8-16,0 5-5 16,3 3-3-16,3-2-5 0,3-3 1 15,0-3 1-15,3-2 2 16,2-6 5-16,4-2 4 0,0-3-6 15,0-6-1-15,-3-7 4 16,-3 0 5-16,-3 0-3 16,-3-3 2-16,-6 0-5 15,-3 0 1-15,-6 0 1 16,-3 0 2-16,0-2-3 16,0 10-3-16,3 0-5 15,-3 3 0-15,0-1-18 16,3 4-5-16,3 2-22 15,6 0-7-15,0 0-23 16,6 0-10-16,6 0-14 16</inkml:trace>
  <inkml:trace contextRef="#ctx0" brushRef="#br0" timeOffset="83">16297 2886 224 0,'-12'0'85'0,"6"-2"-46"0,-6 4-24 0,3 1 24 16,-2 0-19-16,-1 2-3 15,0 0-11-15,0 3-4 16,0 3-1-16,0-1-4 0,6 6 2 16,3-2-1-16,3-1-2 15,3 5 3-15,3-7 0 16,0-1-2-16,6-4 2 15,6-1-1-15,-6-2 0 0,0-3 2 16,-1-8 0-16,4-6 0 16,-3-1 0-16,-3-7 0 15,0 1 0-15,-6-8 0 16,-3-5 2-16,0-1-3 16,-3 1 0-16,-3 0 1 15,0 2 2-15,0 5 5 16,3 6 4-16,-3 5-2 0,3 6 0 15,0 4-5 1,3 9-3-16,0 10 2 16,3 6 0-16,3 10 5 15,3 3 5-15,0-1-5 0,0-1-2 16,0-1-3-16,0-6-3 16,0 4-6-16,0-11-4 15,0-3-41-15,0 0-18 16,6-7-53-1</inkml:trace>
  <inkml:trace contextRef="#ctx0" brushRef="#br0" timeOffset="84">16470 2910 244 0,'-3'3'93'0,"3"-3"-50"0,3 0-33 15,-3 0 23 1,3 3-7-16,3-3-1 15,3 2-9-15,0-2-5 0,3 0-6 16,-1-2-2-16,1-1 1 0,3-2-2 16,-3-1 1-16,-3-2 0 15,0 3 3-15,-3-3-3 16,-3 0 0-16,-3-5-1 16,-6 2-2-16,-3-2-2 15,-3 8 1-15,-3 0-1 16,-3 10-2-16,-2 3 0 15,-1 0 3-15,0 8-2 16,9-3 1-16,0-3 2 0,3 9 0 16,-6 7 4-16,12-7 5 15,0-3-1-15,9 2 3 16,9 3-6 0,6-5-1-16,3-2-9 0,6-6-2 15,-1-3-47-15,-2-5-19 16,-6 0-62-1</inkml:trace>
  <inkml:trace contextRef="#ctx0" brushRef="#br0" timeOffset="85">16884 2897 220 0,'-18'3'82'0,"30"-1"-44"0,-18 1-20 16,6-6 25-16,0 1-18 0,6-1-3 15,0-2-14 1,0-3-3-16,2-8-3 0,4-3-4 0,-3 1 1 16,0 2-1-16,0 5 0 15,0 1 0-15,0 5 0 16,0 2 2-16,0 16 0 15,0 3 4-15,-3 3 2 16,0-1 4-16,-3 3 4 16,0-2-4-16,-3 2 2 15,0-3-3-15,-3 4 0 16,0-12-5-16,0 3-3 16,3-5 2-16,-3 0 0 0,3-8-1 15,0-5-2 1,0-3-8-16,3-3-3 15,3-4-3-15,0-4-1 16,3-7 1-16,2-4 3 0,4 4 7 16,3 2 2-16,-3 6 2 15,0 4 0-15,3 9 6 16,-3 3 6 0,-3 12 5-16,-3 9-3 15,-4 2 0-15,1 3-4 16,0-1 1-16,0 1 0 15,3 0 3-15,3 0-7 16,0-6-4-16,3-4-2 16,0-4 1-16,0-2-28 15,0-8-9-15,-3-5-54 0,2 0-20 16,1-3-9 0</inkml:trace>
  <inkml:trace contextRef="#ctx0" brushRef="#br0" timeOffset="86">16863 3125 192 0,'-6'0'74'0,"6"2"-40"0,6-2-18 15,0 0 24-15,0 3-8 0,6-3 1 16,-1 0-3 0,4 0-1-16,9 0-16 15,3 0 5-15,3 0 5 0,8-3-1 16,4 3 1-16,0-2-6 0,-1-4 0 15,-2 4-10-15,0-1-2 16,-3 0-1-16,-7 1 0 16,1-1-2-16,-6 0 1 15,-6 1-2-15,-3-1-1 16,-1 0-24-16,-2 1-9 16,-3 2-49-16,-3 0-22 15,0 2-32 1</inkml:trace>
  <inkml:trace contextRef="#ctx0" brushRef="#br0" timeOffset="87">16175 204 204 0,'0'-3'77'0,"3"3"-42"0,0 5-23 0,0 0 19 15,0 3-3-15,0 3 3 16,3 2-4-16,-3-2-2 16,0 7-13-16,-3-2 1 0,3 3 1 15,0-3-3-15,0-1 1 16,0-1-5-16,-3-1 1 16,0 0-1-16,3-5 1 15,0 0 2-15,-3-5 4 16,0-1-6-16,0-4-2 15,0-1-6-15,0-10 0 0,0 2 0 16,6-10 0 0,6-8-3-16,0 0 2 0,-1 2 1 15,4 9 0-15,0 5-5 16,0 2 1-16,3 6 4 16,-3 10 2-16,3 3 0 15,-6 3-2-15,0-3 5 16,-4 10 4-16,-2-2 1 15,0 5 2-15,0-5-6 16,-3 2-2-16,0-2-2 0,-6 0-2 16,3-5-24-16,0-3-9 15,0-3-18-15,6-5-9 16,-3 0-18 0,6-13-6-16</inkml:trace>
  <inkml:trace contextRef="#ctx0" brushRef="#br0" timeOffset="88">16517 233 204 0,'-6'-3'77'0,"4"0"-42"0,-1 6-19 0,3-3 24 16,-3 3-8-16,0 2-1 16,3 0-6-16,0 1-4 15,-3 7-11-15,3 0-2 0,0 6 2 16,0-4-6-16,6 4 0 15,-3-3-2-15,8 0 1 0,-2 0 0 16,9-9 3 0,-6 1-1-16,9-8 0 0,-3 0-1 15,-3-8 2-15,0 3 1 16,-6-11 3-16,-1 6 1 16,-8-6 1-16,-6-8 0 15,-5 3 2-15,-4 0-7 16,0 5-4-16,0 0-5 15,0 5-1-15,3 6-16 16,-3 0-7-16,9 2-34 16,3 0-13-16,6 1-39 15,12 2-46-15,-3 0 56 16</inkml:trace>
  <inkml:trace contextRef="#ctx0" brushRef="#br0" timeOffset="89">16803 222 244 0,'-9'-3'90'0,"6"3"-48"0,-9 0-25 0,9 3 27 16,-3 2-19-16,-2 3-3 16,-4 3-14-16,3-3-3 15,-3 10-3-15,0-2-4 0,3 5-1 16,3-2 2-16,9 2 2 15,0 0-2-15,6-5-2 16,6 0-3-16,-3-8-1 0,-3 0 1 16,2-8 2-16,-2 0 4 15,3-11 2 1,-3 3 0-16,0-10-2 0,-3-1 5 16,-3-5 1-16,0-18-2 15,-3-3-1-15,-3-2-1 16,0 2-2-16,0 2 3 15,0 9 2-15,0 5 0 16,0 8 2-16,3 5-2 16,0 5 0-16,3 6-1 15,0 10 2-15,3 11 1 0,0 10 3 16,3 11 6-16,-3-7 2 16,-3-4-5-16,3 8-3 15,0-4-5-15,3 1-4 16,0-2-5-16,3 1 0 15,-3-7-22-15,2-2-11 16,-2-5-27-16,3-5-9 16,-3 0-44-1,3-9-30-15,0 1 64 16</inkml:trace>
  <inkml:trace contextRef="#ctx0" brushRef="#br0" timeOffset="90">17006 259 280 0,'-3'0'104'0,"3"3"-56"0,0-1-34 15,0 1 28-15,3 0-12 16,-3-1 0 0,6 4-11-16,-1-4-4 0,4 4-8 15,-3-4-3-15,9 1 0 0,-3 0 0 16,6-3 0 0,-3 0-2-16,3-6 1 0,6 1-2 15,-7-3 2-15,-2 0 0 16,-6 0 1-16,-3-2-2 15,-6-1 1-15,-9 3-4 16,-6 0 0-16,-2 5 1 16,-4 1 0-16,-3 7-5 15,-3 3 1-15,3 5 0 16,6 0 2-16,4 1 5 16,2 4 6-16,0-2-3 15,6 5 2-15,0-2-5 0,9 7 0 16,0-7-3-16,12-1-1 15,0-2-4-15,11-3 1 16,-2 1-18-16,3-9-6 16,-3 0-36-16,0-7-16 15,-4-1-62 1</inkml:trace>
  <inkml:trace contextRef="#ctx0" brushRef="#br0" timeOffset="91">17434 233 148 0,'-3'0'57'0,"3"0"-30"0,-3 2-5 15,3-2 23-15,0 0-10 16,0 0-2-16,0 0-13 16,0 0-2-16,3-2-11 15,0-4 0-15,3 1 3 0,-3 2-4 16,3-7 2-16,3-6-7 16,-3 11-1-16,0-1-2 15,0 9 0-15,3 2 2 16,-3 3 2-16,0 0 10 0,-3 8 4 15,0-3 4 1,-3 8 0-16,0-2-3 16,-3 2 2-16,3-2-6 0,-3-1 0 15,0-2-2-15,0-3 3 16,3 1-1-16,0-7 0 16,0-1-5-16,0-6 0 15,0 0-7-15,3-11-3 16,0-2-4-16,3-3 1 15,0 3-2-15,3-6 0 16,-3 3 1-16,5-2 4 16,-2 2-4-16,6 0 0 15,-3 3 5-15,-3 5 2 16,0 0-2-16,0 5-1 16,-3 3 1-16,0 8 2 0,0 0 4 15,0 8 4-15,0-3-2 16,-3 6-2-16,0-3-2 15,3 2 0-15,0-2-4 16,2 0 0-16,-2-3 3 16,6 1 1-16,-3-7-15 15,3-1-6-15,-3-4-20 16,6-2-8-16,-3 0-38 16,0-5-16-16,-3 0-16 15</inkml:trace>
  <inkml:trace contextRef="#ctx0" brushRef="#br0" timeOffset="92">17759 256 276 0,'-3'0'104'0,"3"0"-56"0,-3 3-27 0,3-3 28 16,3 3-17-16,-3-1-4 15,9 1-12-15,-3-3-5 16,8 0-6-16,-2 0-6 0,6 0-2 15,6-3-23-15,-6 3-7 16,-3 0-39-16,0-2-16 16,8-4-36-1</inkml:trace>
  <inkml:trace contextRef="#ctx0" brushRef="#br0" timeOffset="93">18089 16 296 0,'-3'-3'110'0,"3"3"-60"0,0 5-41 15,0-2 27-15,0 5-16 16,0 0-1-16,0 13-2 16,3 16 1-16,0-8-10 15,-3-5-2-15,0 10 0 0,0-5-3 16,3 6-2-16,0-6 0 15,0 3 1-15,0-6-23 16,0-2-11-16,0-3-19 0,3-5-8 16,-3-3-45-1,-3-5-52 1,0-2 52-16</inkml:trace>
  <inkml:trace contextRef="#ctx0" brushRef="#br0" timeOffset="94">17398 632 236 0,'-5'-2'90'0,"5"7"-48"0,5-5-40 16,1 0 19-16,3 0 9 16,9-3 6-16,9 3-2 15,15-10 2-15,8 2-20 16,16-6 0-16,5 4-2 0,4-1-5 16,5 3-1-16,-9 3-2 15,-26 2 1-15,-6 1-4 16,5 2-2-16,10-3 0 15,-18 3-1-15,-9 0-5 16,-4 0 1-16,4-3-16 0,-12 3-4 16,-3 0-15-1,-6 3-3-15,-3-6-37 0,-6 9-14 16,-3 4-15 0</inkml:trace>
  <inkml:trace contextRef="#ctx0" brushRef="#br0" timeOffset="95">16190 4096 180 0,'0'5'68'0,"0"-5"-36"0,3 24-20 16,3-8 19-16,0-3-3 15,-3-3 1-15,6 6-8 16,-6 5 0-16,0-5-12 16,0-2 3-16,0-1 2 0,-3 0-3 0,0-5-1 15,0 0 0 1,0-3 1-16,0 0-1 0,0-2-1 15,0-3-3-15,0-3-1 16,0 3-1-16,0-8 0 16,0-5-5-16,9-3 1 15,0-7 2-15,2-1 3 16,1 3-2-16,0 7-2 16,-3 1 0-16,6 3-1 15,3 2-5-15,6 5-1 16,0 8 3-16,-7 8 1 15,-2 6 2-15,-6-3 0 0,0-3 2 16,-3 3 3 0,0-3-2-16,0 6-2 0,-3-3-18 15,0-3-6-15,3-8-73 16,0 0-36 0</inkml:trace>
  <inkml:trace contextRef="#ctx0" brushRef="#br0" timeOffset="96">16577 4212 208 0,'-12'8'79'0,"9"0"-42"0,0 8-15 16,3-14 26-16,0 6-10 0,0 0-2 15,0 8-16-15,0-3-7 16,6 1-8-16,0-1-4 0,3-3 2 15,0 1 2-15,9-6 4 16,-3 1 0-16,5-12 0 16,-2 1-5-16,0-6-1 15,6-4 1-15,-6-4 0 16,-6-2 2-16,-6 0 3 16,-6-3-6-16,-9 3-2 15,-9 0-1-15,-3 2 0 0,0 6-7 16,0 2-3-1,1 3-12-15,8 3-4 16,0 2-21-16,3 1-10 0,3-1-41 16,3 0-46-1,9 1 48-15</inkml:trace>
  <inkml:trace contextRef="#ctx0" brushRef="#br0" timeOffset="97">16842 4109 184 0,'0'0'68'0,"0"0"-36"0,-6 0-15 0,3 2 22 16,0 1-13-16,0 0-3 15,-3 7-15 1,0-2-6-16,-3 8-1 16,3-3-1-16,0 9 0 0,0-4 0 15,3 6 0-15,3 8 0 0,3-14 0 16,0-2 0-16,6-3 0 15,12-5 0-15,-6-8 0 16,-3 0-3-16,3-5 0 16,-3 0 4-16,0-9 1 15,-1-7 0-15,-5-3 1 16,0 3 0-16,-6-5 1 16,0 2-2-16,-6-10-2 15,-6-17 1-15,1 9 1 16,2 2 1-16,0 9 1 15,3 7 2-15,0 5 3 16,3 6-4-16,0 8-1 0,3 7 0 16,0 6 0-1,3 8 6-15,3 11 6 0,3 2 1 16,0 13-1-16,3 0-6 16,-1-2-4-16,1-3-3 15,0 0-3-15,0-5-10 16,-3-11-6-16,0-2-39 15,3-6-16-15,3 0-51 16</inkml:trace>
  <inkml:trace contextRef="#ctx0" brushRef="#br0" timeOffset="98">17071 4199 220 0,'0'-3'82'0,"6"6"-44"0,0 2-22 0,3-5 22 16,0 0-14-16,6-3-1 16,0-2-11-16,-1 0-3 15,1-3-5-15,0-3-3 0,-6 3 2 16,0 0-2-16,-3-2 2 16,0-3-2-16,-3-1 2 15,-6 1 0-15,-3 0 3 16,-12 2-1-16,-3 6 0 15,1 5-3-15,-1 5 1 0,0 3-4 16,0 13-2 0,3 1 4-16,6 1 1 0,3 1 4 15,9-5 3-15,0-3-6 16,6 2-2-16,0-2-1 16,15 0 2-16,9 5-19 15,-3-8-8-15,-1-7-45 16,1-6-17-16,0-3-26 15</inkml:trace>
  <inkml:trace contextRef="#ctx0" brushRef="#br0" timeOffset="99">17482 4127 284 0,'-9'14'107'0,"9"-14"-58"0,-6 2-40 0,6-2 27 16,0 0-13-16,0 0-4 16,3-5-10-1,0-3-6-15,3 0-2 0,0 0-1 0,-3 3-3 16,6-6 0-16,3-5-1 16,0 3 3-1,2 0-2-15,-2 5 1 0,-3 3 0 16,0 5-2-16,6 8 5 15,-6 2 1-15,0 3 4 16,-3 9 3-16,-3 1 5 16,-6 1 3-16,0-3-3 15,-3-2 2-15,0-3-7 16,6-3-3-16,-3-2-3 16,0-3 0-16,0-3 0 15,0-3 1-15,6-2-2 0,0-7-2 16,0-4-4-16,6-10 0 15,0 0-3-15,0-3 0 16,3 3 1-16,0-1 2 16,0 4 2-16,-1 2 1 15,-2 5-2-15,-3 6 0 16,0 0 2-16,0 8 0 16,0 4 3-16,0 9 3 15,-3 8 2-15,3-3 3 16,-3 0-3-16,3 1 1 15,0-1-5-15,9-3 0 16,0-4-3-16,3-4-3 16,-1-5-20-16,4-5-8 15,0 0-39-15,0-7-15 0,0-1-53 16</inkml:trace>
  <inkml:trace contextRef="#ctx0" brushRef="#br0" timeOffset="100">17949 3942 292 0,'-3'-5'110'0,"3"5"-60"0,0 0-34 0,0 0 27 15,3 5-10 1,0 6 0-16,0 5-3 16,3 5-1-16,-3 3-16 15,0-6-10-15,3 16-3 0,-3-10 0 0,0-3 0 16,0-5-33-16,0 0-15 15,-3 3-38-15,0-9-13 16,0 1-34 0</inkml:trace>
  <inkml:trace contextRef="#ctx0" brushRef="#br0" timeOffset="101">17830 4093 292 0,'-6'-3'110'0,"6"3"-60"0,3 0-41 0,0 0 25 16,3 0-17-16,6-2-2 16,9-1-11-16,3-2-3 15,-1-1-1-15,7-2-11 0,3 1-5 16,0-4-47-16,-7-5-19 16,1 3-40-16</inkml:trace>
  <inkml:trace contextRef="#ctx0" brushRef="#br0" timeOffset="102">18199 3781 280 0,'-3'5'107'0,"6"3"-58"0,0 5-31 16,0-2 28-16,0 10-7 16,0 5 0-16,6 9-14 15,-3 2-2-15,0 0-14 16,0 0-5-16,0 5-1 0,-3-7-2 15,3-1-1-15,3-5-26 0,-9-8-10 16,0-2-31 0,0-6-10-16</inkml:trace>
  <inkml:trace contextRef="#ctx0" brushRef="#br0" timeOffset="103">17538 4384 252 0,'0'0'96'0,"3"3"-52"0,18-3-27 15,-6 0 25-15,6 2-5 16,9-2 1-16,14 0-8 16,10 0-2-16,8-2-15 15,13-1-3-15,-1-5-3 0,4 3-3 16,-7-3-3-16,-2 3 0 16,-13-6 1-16,-8 8 1 15,-10-5 1-15,-8 3-18 0,-6 0-5 16,-9-1-57-16,-6 4-23 15,-6-1-44 1</inkml:trace>
  <inkml:trace contextRef="#ctx0" brushRef="#br0" timeOffset="104">19932 1384 200 0,'3'8'77'0,"0"2"-42"0,2 6-21 15,-2-13 22-15,0 13-5 16,-3 7-1-16,0 4-8 0,0-1-1 15,0-7-12-15,0-3 1 0,0 0 3 16,0-3-5-16,0-3 0 16,0-2 2-16,0-2 1 15,0-1-1-15,0-5 1 16,0 0-8-16,0-5-2 16,0-9 1-16,3-2 1 15,0-5 1-15,3 5 0 16,-3 1-2-16,3-4-2 0,6-5 1 15,-3 8-1-15,0 3-3 16,6 3 2 0,3-1-1-16,-3 8-2 15,-3 1 5-15,2 12 1 0,1 11 0 16,-3 3 1-16,-3 3 0 16,-3-9 1-1,0-2-5-15,0 5 1 0,-3-5 0 16,0-3 0-16,0 1-27 15,3-9-11-15,-3 0-34 16,3-8-15-16,3-4-33 16</inkml:trace>
  <inkml:trace contextRef="#ctx0" brushRef="#br0" timeOffset="105">20238 1418 188 0,'-3'0'71'0,"0"3"-38"0,0-1-17 15,3 1 22-15,-3 0-3 0,0-1 2 16,0 14-14 0,0-3-4-16,3 8-11 0,0 9-7 0,3-12-2 15,0-2 1-15,6 8 2 16,-3-3-1-16,12-5-1 16,-3-3 3-16,6-10 0 15,-3-1-1-15,-1-7 1 16,-2 0-2-16,0-6 2 15,0-7 2-15,-9 4 2 16,0 4 1-16,-9-9 2 16,3 3 1-16,-12 1 1 15,3 1-9-15,-3 1-3 0,-6-3-15 16,7 8-5-16,2 0-18 16,3 3-8-16,0 0-31 15,3 0-12-15,9 2-5 16</inkml:trace>
  <inkml:trace contextRef="#ctx0" brushRef="#br0" timeOffset="106">20527 1389 200 0,'-3'0'74'0,"3"0"-40"0,-18 8-22 16,12-3 21-16,0 0-13 0,-3 9-1 15,0 4-13-15,-3 6-4 16,3 2-2-16,3 1-3 0,6-3 2 16,0-3 1-16,3 3 0 15,0-6-3-15,9 1 0 16,0-3 2-16,3-6 0 16,0-2 1-16,0-13 2 15,-3 0 1-15,0-6 3 16,3-8 1-16,-6-10 3 15,-4-5-3-15,-2 7-2 16,-3 6-2-16,-6-13 0 16,-2-19-2-16,-7 0-1 0,3 8 12 15,0 5 6-15,6 11-5 16,0 5-2 0,0 6-4-16,3 7-2 0,3 9 3 15,0 7 3 1,0 0-4-16,9 16 1 0,-3-2-3 15,3 23 0-15,0-7-3 16,0 2 1-16,3 16-2 16,-3-22-1-16,-1-4-21 15,1-3-11-15,0-3-28 16,3-5-12-16,-3-3-48 16</inkml:trace>
  <inkml:trace contextRef="#ctx0" brushRef="#br0" timeOffset="107">20804 1492 108 0,'-3'0'44'0,"-9"5"-24"0,6-5-6 15,6 0 17-15</inkml:trace>
  <inkml:trace contextRef="#ctx0" brushRef="#br0" timeOffset="108">20783 1500 284 0,'0'3'46'0,"0"-3"-23"16,0 0 2-16,0 0-2 0,0 0-3 16,6 0 1-16,0 0-8 15,-3-6-3-15,3 6-1 16,0 0 1-16,0-5-1 16,3 5 0-16,-1 3-5 15,4-3-3-15,-3 2 0 16,3-2-1-16,0 0 0 0,0 3 0 15,-3-3 2-15,0 3 1 16,-3-3-1-16,0 2-2 16,0-4-2-16,-3 2-1 15,-3 0 4-15,3 0 3 16,0 0-1-16,0 0 0 16,0-8-3-1,0 2-3-15,0 1 2 16,-3-3 0-16,3 6 3 15,-3-6-1-15,0 0 2 16,-3 0-2-16,3 0-1 0,-3 0-2 16,0 0-1-1,0-3-1-15,0 1 3 0,-3-1-2 16,0 1 1-16,-3 2 2 16,0 2 0-16,0 1 2 15,-3 2 3-15,-3 3 0 16,-3 6 0-16,-6-1-6 15,4 3 1-15,-1 5 2 16,0 6 3-16,3 5 0 16,3-1 2-16,6-2-4 15,3 6-2-15,6-3 0 16,6-3 1-16,-3-5-1 16,15 2-1-16,-3-2-2 0,9-5 1 15,-6-1-4-15,8-7-1 16,-2 0-22-16,3-6-8 15,6-5-44-15,-3-3-16 16,-4 1-12 0</inkml:trace>
  <inkml:trace contextRef="#ctx0" brushRef="#br0" timeOffset="109">21494 1177 168 0,'-9'-5'66'0,"3"8"-36"0,-11 2-15 16,8 0 20-16,-3 6-4 15,-3 2 2-15,-3 3-8 16,0 5-1-16,6 3-13 16,0 8 0-16,6-1 2 0,3 6-5 15,6-5 0-15,6-3 0 16,9-2 0-16,6-4 0 16,3-9 2-16,-1-6 1 0,4-8 1 15,-3-14-4 1,-3-1-3-16,-3-4 0 15,-6-2 1-15,-7-3 3 0,-8 0 2 16,0 0 3-16,-8 3 4 16,-4-3-8-16,0 1-3 15,0-1-15-15,0 8-8 16,0 3-20-16,3 10-10 16,3 11-33-16,0 0-12 15,6 3-29 1</inkml:trace>
  <inkml:trace contextRef="#ctx0" brushRef="#br0" timeOffset="110">21328 1577 260 0,'-6'-3'96'0,"9"6"-52"0,0-1-36 0,-3-2 21 16,6 3-4-16,2 0 0 15,4-3-1 1,15 0 2-16,3 0-14 0,6 0 4 0,5 0 2 15,1-3-8-15,3 0-3 16,-7 3-2-16,-5 0-1 16,-6 0-16-16,-9 0-6 15,0 0-31-15,-7 0-11 16,-2 0-77 0,-3-2-40-16,-3-4 83 15</inkml:trace>
  <inkml:trace contextRef="#ctx0" brushRef="#br0" timeOffset="111">560 5117 164 0,'-3'-11'63'0,"3"11"-34"0,-9-2-12 0,9 4 20 15,-9-2-10 1,6 3-1-16,-15 2-15 0,7 6-4 16,-10 2-5-16,3 8-2 0,0 3 3 15,3 2-2-15,0 4-1 16,6-1-2-16,3 0 1 16,6-5 1-16,0-3 0 15,3-3-3-15,6-4 2 16,3-7-1-16,6-4 0 15,-6-6-5-15,6-2 0 16,-6-5-4-16,0-4 2 16,-1 1 5-16,-2 0 4 15,-3 0 1-15,3-3-1 0,-9-5 7 16,0 5 5-16,0 3 3 16,0 2 0-16,0 3 1 15,0 19 0 1,0 2-8-16,0 3-5 15,3 2-2-15,0 1 1 16,3-1 1-16,3 1-1 16,-6-3-2-16,6-3-35 15,0-3-14-15,3-2-61 16</inkml:trace>
  <inkml:trace contextRef="#ctx0" brushRef="#br0" timeOffset="112">801 5130 188 0,'-12'0'71'0,"9"0"-38"0,-15 3-17 15,10-1 22-15,-1 4-9 16,-3-1 0-16,3 3-12 16,-6 0-5-16,9 0-7 15,-3 5-6-15,9 0 0 0,0 0-1 0,0 1 0 16,12-4 0-16,6 4 0 15,3-1 2 1,-10 3 2-16,1-1-1 16,-3 1 2-16,-3 0 7 15,-3 0 5-15,-9 0-3 0,0-3-2 16,-9 0-5-16,4-2-2 16,-4-3-6-16,6-3-2 15,-6 1-27-15,9-4-9 16,-3-4-25-16,9-1-11 15,0-5-17 1</inkml:trace>
  <inkml:trace contextRef="#ctx0" brushRef="#br0" timeOffset="113">962 5138 252 0,'0'-3'93'0,"0"9"-50"0,-21-4-35 16,18 1 21-16,-3 2-11 16,0 6-3-16</inkml:trace>
  <inkml:trace contextRef="#ctx0" brushRef="#br0" timeOffset="114">917 5183 462 0,'0'16'0'0,"0"2"-1"0,6 1 0 0,3-1 3 16,0 1-3-1,-3-1-2-15,0 1 6 16,-6-3 3-16,-9 0 1 15,3-3 3-15,0 0-5 16,-3-2-3-16,-3-3-6 0,3-3-2 16,0-2-19-16,4-3-7 15,-1-3-27-15,6-5-13 16,0-2-27 0</inkml:trace>
  <inkml:trace contextRef="#ctx0" brushRef="#br0" timeOffset="115">1033 5170 184 0,'-6'0'68'0,"6"2"-36"0,0 4-37 16,0 7 60-16,0 5-16 16,0 1-14-16,0 5-10 15,6 0-10-15,-6-1-2 0,6-1 1 16,3-4-2-16,6-2-2 0,-3-5-4 15,0-3 0-15,0-6-7 16,0-2-3-16,3-5-8 16,-6-3-1-16,5-5 5 15,-8-1 6-15,3-7 7 16,-6-3 5-16,-3 3 7 16,0 0 4-16,0 5 7 15,0 3 3-15,0 5 1 16,0 3 1-16,3 5-7 0,3 5-1 15,-3 8-1 1,3 1 2-16,0 1-7 0,0 4-3 16,6 2-1-16,0 0-1 15,3-2-7 1,-6-3-2-16,3-3-27 16,0-2-9-16,-1-4-30 0,-2-4-10 15,0-6-14 1</inkml:trace>
  <inkml:trace contextRef="#ctx0" brushRef="#br0" timeOffset="116">1346 5212 168 0,'-3'13'66'0,"6"3"-36"0,0-3-7 0,0-5 24 16,-3 3-9-16,0 0-2 0,0 2-18 15,6 0-9-15,-6-2-5 16,3-1-4-16,0-2 3 0,0-3-2 16,-3-5-1-16,0 0-4 15,3-2 0-15,0-4-3 16,3-4 2-16,-6-3-2 16,3-3 0-16,3-3 4 15,0 1 3-15,-1 5-1 16,4-1 0-16,-3 4 3 15,3 2 1-15,0 5 5 0,0 8 3 16,0 6 5 0,0 0 4-16,-6-1 1 15,3 1-1-15,-3-1-6 0,0-2-1 16,-3 0-6-16,0-3-2 16,0 1-5-16,0-6 0 15,0 0-2-15,6-3-2 16,-3-2-6-16,3-6-4 15,3-5-1-15,3-2 1 16,-3-1 8-16,2 1 3 16,1 7 0-16,6 1 0 15,-6 4 8-15,3 6 6 16,3 8 10-16,-6 6 5 16,3-1-3-16,-9 3-2 15,-3 0-9-15,3-1-5 0,-3-1-4 16,2-1 0-16,1-3-26 15,-6-2-10-15,3-2-16 16,9-6-51 0,0-6 10-16,0-2-20 15</inkml:trace>
  <inkml:trace contextRef="#ctx0" brushRef="#br0" timeOffset="117">1786 5172 236 0,'-3'3'90'0,"6"2"-48"0,-6-2-34 15,3-3 24-15,3 5-3 0,0 1 5 16,3-1-9-16,0 0-6 16,6 0-10-16,-6-5-4 15,9 0-1-15,-3-2 0 16,0-3 0-16,0-1-2 0,3 1 1 16,-9 0-7-16,0-3-1 15,0 2-7-15,-4-2 0 16,-2 1 4-16,-11-4 2 15,2 3-1-15,-6 0 2 16,0 5 1-16,0 1-1 16,0 10 6-16,3-3 3 15,-6 6 3-15,6 4 3 16,4 7 6-16,2-1 2 16,3 3-3-16,6-1 1 15,3 1-9-15,5-3-2 16,1-2-3-16,9-6 1 0,3-8-29 15,3-5-11 1,3-5-79-16,-1 0-72 16,7-22 63-16</inkml:trace>
  <inkml:trace contextRef="#ctx0" brushRef="#br0" timeOffset="118">2480 5157 112 0,'-3'-3'44'0,"3"3"-24"0,0 0-2 0,0 0 20 16,0 0 1-16,0 0 1 16,0 0-8-16,3-3-5 15,-3 3-15-15,3-2 3 0,6-1 3 16,-6 0-10-16,3-2-4 15,3 0-1-15,0-1 0 0,3 1-4 16,-1 0 1-16,4 0 0 16,0 2 2-16,-3 6-1 15,0 2-1-15,-6 5 1 16,0 1-1-16,-3 2 2 16,0 6 1-16,-3-1 10 15,-6 1 6-15,0-1-1 16,-3 1 1-16,0-3-6 15,0-3 0-15,3 0-8 16,0-2-1-16,0-3 0 16,0 0 2-16,3-3-3 15,0 0-2-15,0-2 0 0,3 0-1 16,0-3-3-16,0-3 2 16,0 0 1-1,0-2 2-15,6-3-1 0,0 0-1 16,0 0-2-16,6-5-1 15,0 2-1-15,0-5 3 16,0 1-2-16,0 1 1 16,0 1 0-16,0 0 0 15,0 5 0-15,-1 0 0 16,1 3 2-16,-3 2 0 16,3 6 0-16,-3 2 0 0,-3 6 4 15,-3-1 5 1,0 3 1-16,-3 1 2 15,-3-1-2-15,3 0-1 16,0 0-5-16,-3-2-1 0,0-3-1 16,3 0-2-16,0-3 1 15,0 0 1-15,0-5-3 16,0 0 0-16,3-2-1 16,0-4-2-16,3-2-2 15,3-7 1-15,3-1 1 16,3 0 2-16,0 3-1 15,0-1-1-15,-1 1 3 16,1 3 0-16,0-1-2 0,-3 6 2 16,0 2 1-1,-3 0 2-15,0 3-1 16,-3 6 2-16,-3 10 0 16,-3-1 3-16,0 1 1 15,3 0 3-15,0 0-7 0,3 0-4 16,0-3 0-16,3 0 2 15,2-2 0-15,1-3-1 16,3-3-2-16,3-2-1 16,3-3-14-16,-3-3-4 15,0 1-27-15,-3-4-11 16,-1-2-40-16,1 3-56 16,-6-6 42-1</inkml:trace>
  <inkml:trace contextRef="#ctx0" brushRef="#br0" timeOffset="119">3495 4979 124 0,'18'0'49'0,"-15"3"-26"0,0-3-5 0,-3 0 18 16,0 0-1-16,0 0 4 15</inkml:trace>
  <inkml:trace contextRef="#ctx0" brushRef="#br0" timeOffset="120">3513 4995 379 0,'-12'19'36'0,"-6"-1"-8"0,-3-2-12 16,-3 0-6-16,1 0-3 15,-4 0 0-15,3 0 0 16,0-3 3-16,3-3-3 16,3-2 1-16,1 0-3 15,8 0 0-15,0 0-1 16,3-3 0-16,9 1-2 15,3 4 1-15,3-2 0 16,6 0 3-16,2 3-1 16,4-1 0-16,3-2 1 15,-3 0 1-15,0 0-1 16,0 0-1-16,-1-3-1 16,-2 1 2-16,-3-1-5 15,-3 0-3-15,-3 1-19 16,-3-1-7-16,0 0-14 0,0-2-6 15,0-1-21-15,0 1-6 16,0-3-28 0</inkml:trace>
  <inkml:trace contextRef="#ctx0" brushRef="#br0" timeOffset="121">3813 5180 140 0,'-3'6'52'0,"3"-6"-28"0,0 2-4 16,0-2 21-16,0 0-5 15,0 0-1-15,0 0-11 0,0 0-4 16,0-2-12-16,0-1-7 0,3 0-4 15,0 1 8-15,3-4 4 16,3 1-4-16,0-3-3 16,0 3-6-16,0 0 0 15,0 2 4-15,-3 3 2 16,0 0-5-16,0 5 0 16,0 6 10-16,-3 7 4 15,0 4 9-15,-3-1 4 16,0 0-1-16,0 3-2 15,-3-3-5-15,0 0 0 16,0-2-7-16,0-4-3 0,0-4 1 16,0-3 2-16,3 0-6 15,0-5-2-15,0-3-1 16,0-3 0-16,0 0-3 16,0-2 0-1,0-3-3-15,3-3 1 0,0 1-2 16,3-1 0-16,3-2-3 15,6-3 1-15,0 0-4 16,2-2 1-16,4 2 6 16,0 3 5-16,3-1 2 15,-6 1-1-15,0 5-2 0,2 0 1 16,-2 6 5 0,-3-1 5-16,-3 8 8 15,-3 9-2-15,-3 1 1 16,0 1-3-16,-3 3 0 15,0-1-5-15,6 1 0 16,0-3-5-16,3 0 0 16,3-3-1-16,2-3 1 15,7-2-2-15,0-2-1 16,0-6-10-16,3-3-6 16,2 0-30-16,-2-2-10 15,-6-3-66 1,0 0-53-16,-6-5 66 15</inkml:trace>
  <inkml:trace contextRef="#ctx0" brushRef="#br0" timeOffset="122">131 4974 112 0,'0'-3'44'0,"0"3"-24"0,0-2-4 0,0 2 16 16,0 0-2-16,0 0 2 15,0 0-9-15,-5 0-2 0,2 0-12 16,-3 2-3-16,0 4 0 0,-3 7-3 16,-6 8 0-1,0 5 1-15,-6 4 0 0,3 7-5 16,0 5 1-16,6 6-2 15,9 2 0-15,6-3 0 16,9 4 0-16,15-6-7 16,3 0-2-16,9-8-32 15,11-8-14-15,1-11-23 16</inkml:trace>
  <inkml:trace contextRef="#ctx0" brushRef="#br0" timeOffset="123">4564 4963 120 0,'-3'0'46'0,"9"3"-24"0,8 0-8 0,-8 2 17 16,3 8 3-16,3 8 1 15,0 3 1-15,0 8 0 16,-3 5-19-16,-3 3 3 0,-3 2 1 16,-3 3-5-16,-3-3 1 15,-6-2-8-15,-6 0-1 16,0-3-26-16,0-6-11 16,0-7-53-16,1-3-25 0,-1-5 12 15</inkml:trace>
  <inkml:trace contextRef="#ctx0" brushRef="#br0" timeOffset="124">19851 10390 168 0,'-3'-24'63'0,"-3"8"-34"0,9 14-10 16,-3 2 23-16,3 5-12 16,0 0-5-16,0 3-6 15,-3 0-2-15,3 0-9 16,0 5 6-16,-3 3 3 0,0-3-3 16,0 6 2-16,0-3-3 15,0 5 2-15,0-5-8 16,0-3-4-16,0-2-2 0,0-1 1 15,0-2 3 1,3-5 2-16,-3-1-1 0,0-7 1 16,6-8-6-16,-3 2-1 15,0 3 0-15,3-5 0 16,-3 3 0-16,3-6 0 16,0 0-3-16,0 5 0 15,0 1-1-15,3 2 3 16,6 5 4-16,-4 3 3 15,-2 8-2-15,0 3-1 16,0 5 3-16,-3-1 3 16,-3-1-4-16,0 1-1 0,0-1-2 15,0-1-2-15,-3-2-13 16,3-1-6-16,0-2-23 16,0 0-9-1,0-3-19-15,3-7-9 16,-3-1-26-1</inkml:trace>
  <inkml:trace contextRef="#ctx0" brushRef="#br0" timeOffset="125">20104 10416 188 0,'-3'-2'71'0,"-9"-14"-38"0,18 29-17 15,-6-13 22-15,3 5-9 16,-3-2-2-16,3 2-11 15,0 3-5-15,0 0-6 16,3 3-2-16,0-3 3 0,0 2-3 16,0-4-2-16,0-1 0 0,3 0-1 15,-3-2 2-15,3 0 1 16,0-3-1-16,-3-3-2 16,3-5-4-16,-6 5-2 15,0 1 0-15,-3-4 2 16,0 1-1-16,-6-8 4 15,3 2 0-15,-6-5 1 16,-3-2-3-16,0 10 2 16,3 3 5-16,-3 2 2 15,0 8-2-15,3 6-1 16,0-1 3-16,3 6 1 16,3 0-1-16,6 0 1 0,-3-5-4 15,3 5-2-15,0-3 0 16,3 5-1-16,0-2-14 15,3-3-3-15,0-2-31 16,6-6-11-16,-3-2-49 16</inkml:trace>
  <inkml:trace contextRef="#ctx0" brushRef="#br0" timeOffset="126">20244 10446 220 0,'-6'8'82'0,"6"7"-44"0,0 1-25 0,0-8 22 15,3 0-12-15,-3-3-3 16,3 11-14-16,0-2-6 16,3-1 0-16,0-3-8 0,3-2-2 15,0 0-8-15,6-5-3 16,-3 0 2-16,0-6 1 15,-4 0 11-15,1-5 6 16,0-5-1-16,0 2 1 16,-3 4 5-16,0 1 5 15,-3 9-1-15,0 0 3 16,0 4 3-16,0 1-4 16,3 3 0-1,0-3-4-15,3 3 1 0,-3-4 0 16,3-1 1-1,0-1 2-15,3-8 1 0,-3 3-1 16,-1-8 1-16,1 3-6 16,-3-8-1-16,0-8 0 15,-6 0 0-15,-3-1-5 16,0 7-1-16,-3-1-17 16,0 5-7-16,0 1-29 15,1 4-10-15,-1 6-39 16</inkml:trace>
  <inkml:trace contextRef="#ctx0" brushRef="#br0" timeOffset="127">20792 10456 192 0,'9'27'74'0,"-9"-9"-40"0,3 3-24 0,0-15 20 0,-3 7-7 15,0-3 1 1,3 1-13-16,0 0-4 15,0-3-5-15,-3-1 3 0,0-1 4 0,0-1 6 16,3-5 5-16,0 0-10 16,-3-5-3-16,0-1-1 15,3-7 1-15,2-8-6 16,1 0 0-16,0 2 1 16,6-2 3-16,0 5 0 15,0 3 0-15,0 3 1 16,0 7 1-16,3 6 3 15,0 7 4-15,-3 1-6 16,-6-1-2-16,-1-2 1 16,1 8 0-16,-3-3-8 0,0 3-1 15,0-3-27 1,0 1-10-16,0-4-16 0,3-2-3 16,0 0-18-16,3-8-4 15,-3 0-3 1</inkml:trace>
  <inkml:trace contextRef="#ctx0" brushRef="#br0" timeOffset="128">21098 10475 212 0,'-3'0'82'0,"3"0"-44"0,-3 8-27 16,3-3 21 0,0 3-4-16,0 2 3 15,0 1-11-15,0 0-4 16,3 4-9-16,0-1-3 0,6-1 0 0,-3 0-2 15,6-2-2 1,0-3 3-16,6-3 0 0,0 0-1 16,0-5 1-16,-3 0 0 15,-4-5 1-15,-2 0 2 16,-3-6 1-16,-6-10-3 16,-6 0-1-16,-3 2-3 15,-2 1-1-15,-1 4 1 16,-3 1 0-16,0 5-16 15,0 0-4-15,0 3-19 16,3 0-5-16,3 5-28 16,9 0-11-16,0 0-7 15</inkml:trace>
  <inkml:trace contextRef="#ctx0" brushRef="#br0" timeOffset="129">21372 10438 236 0,'-9'2'88'0,"3"4"-48"0,-9-6-29 0,9 5 23 15,-2 0-16-15,-1 8-2 16,0-2-8-16,3-3-3 16,-3 10-2-16,0-2-5 0,9 3 1 15,0-3 1-15,3 0 0 16,0-1 0-16,6-1 2 15,0-4-3-15,3-4-2 0,-3-4 2 16,5-7 2-16,1 2 0 16,-3-13-1-1,3-10 1-15,-3-3 1 0,-9-16-1 16,-3-3 2-16,-3 1-2 16,0 4 2-16,-3 6 9 15,0 5 4-15,0 9 1 16,0 4 0-16,0 6-9 15,3 8-5-15,0 10-2 16,0 11-1-16,3 10 6 16,3 11 4-16,3 3-3 15,-3-11 1-15,0-5-5 0,3 2 0 16,0 14-8-16,3-16-2 16,0-6-29-1,3 1-12-15,3-1-35 16,-3-7-12-16,-3-3-14 15</inkml:trace>
  <inkml:trace contextRef="#ctx0" brushRef="#br0" timeOffset="130">21572 10509 212 0,'-3'3'82'0,"6"-1"-44"0,0 1-22 0,0 0 22 15,3-1-7-15,-1 1 2 16,4 0-13-16,0-1-2 0,3-2-10 15,0 0-3-15,-3 0-1 0,9-2 0 16,-3-4 0-16,-3 1-2 16,0-3 1-16,-3 0-2 15,-6 0-1-15,-6 0 1 16,-6 0 1-16,-3 0-1 16,-3 3-1-16,-3 0-2 15,-6 10 1-15,0 0 1 16,1 6 2-16,2 0 3 15,3 7 2-15,6 3 10 16,3 0 6-16,3-2-8 16,6-1-3-16,6 1-5 15,3-6-2-15,0-2-8 0,9-3-2 16,14 0-23-16,-5-6-8 16,-6-2-53-16,3-5-22 15,6-3-13 1</inkml:trace>
  <inkml:trace contextRef="#ctx0" brushRef="#br0" timeOffset="131">22078 10311 160 0,'0'0'63'0,"0"2"-34"0,0 1-10 0,0-3 23 15,0 0-8 1,0 0-2-16,0 0-3 0,0 0 1 16,0 0-16-16,3 0-6 0,0-3-1 15,0-2-4-15,0 0 0 16,0-3-1-16,0 0-2 15,-3 0 1-15,5 0-1 16,-2-3-3-16,3 3 2 16,-3 0-1-16,0 1 0 15,-3 1 2-15,9 4 0 16,-6-1-3-16,-3 3 2 16,0 0 5-16,3 5 2 15,0 3 2-15,-3 5 0 16,0 6-2-16,0 13 1 15,0 2 0-15,0-2 1 0,-3 2-4 16,3-7-1-16,0-6-1 16,0 5 1-16,0-7 0 15,3-1 1-15,-3-2-2 16,3-3 1-16,-3-2-9 16,0-3-3-16,0 0-20 15,0-5-6-15,0-1-33 0,0 1-11 16,0-3-30-1</inkml:trace>
  <inkml:trace contextRef="#ctx0" brushRef="#br0" timeOffset="132">22021 10623 220 0,'-12'-5'85'0,"12"5"-46"0,-6 0-19 0,6 0 27 16,0 0-16-16,0 0-5 15,6 0-9-15,-3 0-1 16,9 0-9-16,0 0 2 0,15-3 4 16,-6 3-3-16,2-3 0 15,-2 1-6-15,3-1-1 16,-9 0-6-16,6 3 0 0,-6 0-23 15,-3 0-8 1,-1 0-32-16,-2-2-10 0,0 2-39 16</inkml:trace>
  <inkml:trace contextRef="#ctx0" brushRef="#br0" timeOffset="133">21959 10734 228 0,'-3'-3'85'0,"3"3"-46"0,0 0-17 0,0 0 28 16,0 0-11-16,6 0-2 15,0 0-2-15,5-2 3 0,4-1-21 16,6-2 4-16,3-1 2 0,9 4-3 16,-1-1-2-16,1 1-6 15,-3-1 0-15,9 0-7 16,-4 1-1-16,-8 2-2 15,3 0 1-15,-9 0 0 16,0 0 1-16,-4 2-5 0,-5-2 1 16,3 3-5-16,-6-3 1 15,-3 0-16-15,0 0-6 16,-3 0-20 0,-3 0-9-16,3 0-34 0,-3 0-16 15,6 0-24 1</inkml:trace>
  <inkml:trace contextRef="#ctx0" brushRef="#br0" timeOffset="134">4680 11520 108 0,'-3'0'44'0,"3"0"-24"0,0 0-8 0,0 0 16 15,0 0-12-15,0 0-1 16,0 0-3-16,0 0 0 15,0 0-6-15,0 0 5 0,0 0 4 0,0 0-1 16,0 0 0 0,0 0-2-16,0 0 0 0,0 0-6 15,0 0-4-15,0 0-1 16,0 0-1-16,0 0 0 16,0 0 0-16,0 0 0 15,0 0 0-15,0-3 0 16,0 0 2-16,0-2-3 15,0 5 0-15,0-2 10 16,0-1 5-16,0 3 0 16,0 0 0-16,0 0-6 15,0 0 0-15,0 0-1 16,0 5 1-16,0 3 2 16,3 5 1-16,0 6 3 15,0 2 2-15,0 0-1 16,0 0 4-16,0-2-9 15,0-3-3-15,-1 2 0 16,1 1 0-16,0-11-1 0,0 2 1 16,-3-7-4-16,0 8-2 15,0-14 4-15,0 0 1 16,-3-2-2-16,0 2-1 16,0-2-3-16,1-3-1 15,-1 0-1-15,3-2 0 16,0-1 2-16,3-2 2 15,2-3-3-15,1 0 0 16,3 0 1-16,0 0 0 16,3 3-3-16,3 2 2 15,-3 1-1-15,0 10 0 0,0 0 2 16,0 8 2-16,0 5 1 16,-3 6 3-16,5-1 1 15,-8 3 3-15,3-2-3 16,0-6 1-16,-3 6-5 15,0-6-2-15,-9 0-5 16,6 0 0-16,0-5-20 16,-3-3-7-16,3-7-24 0,0-3-10 15,0-1-34 1,0-2-54 0,3-5 42-16</inkml:trace>
  <inkml:trace contextRef="#ctx0" brushRef="#br0" timeOffset="135">4948 11607 196 0,'-3'0'74'0,"6"0"-40"0,-6 5-22 0,3-5 19 16,0 0-10-16,6 3 1 16,-1 2-9-16,1 1-3 15,3-1-5-15,0-2-2 0,0-3 3 16,0 0-1-16,3 0 0 15,0 0-3-15,-3 0-2 16,-3-3 3-16,0-2 0 16,0-3-1-16,-3-3-2 0,0 6 1 15,-3-6 1-15,-6 1-3 16,0 2 0-16,-3-3 1 16,0 6 0-16,0-3 0 15,-3 8 0-15,0 0 0 16,0 5 0-16,0 3 0 15,0 5 0-15,1 3 6 16,2 0 4-16,6 3-3 16,0-4 1-16,3 1-3 15,6 0 2-15,0 0-6 16,5 0-1-16,1-3 0 0,0-5 0 16,6-3-29-16,-3-7-13 15,-3-1-29-15,6-5-13 16,-3-5-10-1</inkml:trace>
  <inkml:trace contextRef="#ctx0" brushRef="#br0" timeOffset="136">5120 11554 176 0,'-6'0'68'0,"6"5"-36"0,-6 3-18 0,6-2 22 15,0 2-3-15,0 5 1 16,0 0-15-16,0 0-4 16,3 1-9-16,3-1-4 0,0 0 1 0,0-5-2 15,3 0-1-15,0-3-2 16,0-2 1 0,0-3-8-16,-3 0-2 0,0-3 8 15,0 1 6-15,0-1-10 16,-3 0-4-16,0 1 7 15,-3 2 4-15,3 2-2 16,3 1 0-16,-1 0 3 16,4 2 1-16,0-3 2 15,0 1 2-15,6 0 6 16,3-3 2-16,-3 0-1 16,0-6 2-16,0 1-2 15,-3-3 2-15,-4 0-2 16,-2-2 0-16,-3-1-5 15,-3 1 0-15,0-4-7 0,-6 1-3 16,-5 0-2-16,-1 2 0 16,0 3-28-16,3 3-14 15,0 2-29-15,0 3-11 16,3 0-14 0</inkml:trace>
  <inkml:trace contextRef="#ctx0" brushRef="#br0" timeOffset="137">5525 11546 140 0,'15'-2'55'0,"-15"2"-30"0,0 0-10 16,0 0 18-16,3 2-1 16,0 1 1-16,0 10-3 15,3 0-1 1,0 3-16-16,0 0 5 0,0-3 5 0,-3 1-3 15,0-1-2 1,0 0-8-16,0-2-4 0,-1-3-3 16,-2-3 0-16,0 0 0 15,0-5 3-15,0 0-3 16,0 0 0-16,0-3 1 16,-2-2 0-16,2-3-2 15,0-5-2-15,0 0 1 16,5 0-1-16,1-1 0 15,3 1 2-15,3 0 1 16,0 0 1-16,0 5 0 0,3 2 0 16,0 1 4-16,0 5 3 15,-3 8 0-15,-3 0 1 16,-1 3-2-16,-2 2 1 16,-3 0-6-16,0 0-3 15,-3-2-1-15,0-3-1 16,0 2-16-16,0-2-4 15,0-2-14-15,0-6-7 16,9 2-50-16,6-2-4 16,-3-2-45-1,0-9 34-15</inkml:trace>
  <inkml:trace contextRef="#ctx0" brushRef="#br0" timeOffset="138">5849 11567 212 0,'-3'0'79'0,"3"0"-42"0,0 0-19 15,0 0 25-15,0 6-11 16,0-4-1-16,0 6-9 16,0 6-2-16,0 1-11 15,0 1-1-15,3 0 2 0,0-3-6 16,3 6 0 0,3-3 0-16,0-3-2 15,3-2 1-15,-3-3 2 16,3-14 2-16,3-7-1 0,-3 8-1 15,-3-3-1-15,-3-3 2 16,0-10 1 0,-9 2 1-16,-3-2-4 0,0 8-1 15,3 3-3-15,-6-4-1 16,-6-2 1-16,0 6 0 16,0 2-7-16,0 8 0 15,3 0-17-15,3 8-4 16,3-3-26-16,4 6-10 15,2-3-19-15,5-3-6 16,4-2 2 0</inkml:trace>
  <inkml:trace contextRef="#ctx0" brushRef="#br0" timeOffset="139">6064 11546 260 0,'-3'-10'96'15,"0"10"-52"-15,-3-3-27 0,3 3 27 0,0 0-16 16,-3 3-6-16,0 2-13 16,-6 3-4-16,0 2-3 15,0 6-2-15,0 3 1 0,3 2-4 16,3-2 2-16,1-1 1 16,7 1 0-16,7-4 0 15,0 1 0-15,3-5 0 16,0-6 0-16,3-5 2 15,0-2 1-15,0-9-1 0,0 6-2 16,-3-6 3-16,0-5 0 16,-4-5-1-16,-2-3-2 15,0-2 1-15,-3-3-1 16,-6-8 0-16,0 10 0 16,-3 1 0-16,0 2 0 15,1 3 2-15,-1 8 3 16,0 7-2-16,0 4 0 15,3 2 3-15,3 8 3 16,0 10 2-16,3 1 3 16,3 2-3-16,0 3-1 15,2-1-9-15,1 1 0 16,0-3-1-16,0-2 0 16,0-6-22-16,0 0-8 0,0 1-18 15,3-7-5-15,0-1-27 16,-3-6-9-1,6-3-15-15</inkml:trace>
  <inkml:trace contextRef="#ctx0" brushRef="#br0" timeOffset="140">6230 11597 236 0,'-11'0'90'0,"14"0"-48"0,8 5-27 16,-5 0 24-16,0 0-6 15,0 1 1-15,0-4-15 16,0-2-4-16,3 6-9 15,-3-6 0-15,6-6 1 0,-3 6-3 0,0-5-3 16,0 2 2-16,3-5 0 16,-3 3-4-16,-3-3 1 15,2-5 2-15,-5 5 1 16,0 0-1-16,-6 5-2 16,0-2-2-16,-5 0 1 15,2 2 1-15,-9 1 0 16,0 2 0-16,-3 5 0 15,-9 5-3-15,6 4 2 0,3-1 7 16,4 3 6 0,5 0-2-16,6 0 0 15,6-3-4-15,6 5 1 16,3-7-4-16,-1 5 0 16,-2 2-3-16,9-10-1 0,-3 3-21 15,3-14-8-15,15-5-29 16,-4-5-13-16,-2 5-63 15</inkml:trace>
  <inkml:trace contextRef="#ctx0" brushRef="#br0" timeOffset="141">6725 11422 116 0,'3'-11'46'0,"2"11"-24"0,-5-2 7 15,3-1 25-15,-3 0-5 16,0-2-1 0,-3 0-8-16,0-1 0 0,-2 4-22 15,-7-1-2-15,-3 3 1 0,0 5-5 16,0 3 1-16,-3 6-6 15,0 7-2-15,3 0 4 16,3 8 2-16,7 0-2 16,5 6 0-16,5-6-5 15,7-3-1-15,9-5-1 0,3 0-2 16,0-7 3-16,-3 2 0 16,-3-3 1-16,8-18 0 15,13-9 2-15,-15 1 1 16,-3 2-1-16,0-10 1 15,-4 3 5-15,-5-14 4 16,-3-16-2-16,-6 27 0 16,0 0-4-16,-15 0 1 15,3 0-8-15,-9 8-4 16,4 5-18-16,-10 0-5 16,-12 2-17-16,3 6-6 15,7 6-35-15,5 7-15 16,12 3-34-16</inkml:trace>
  <inkml:trace contextRef="#ctx0" brushRef="#br0" timeOffset="142">6641 11779 236 0,'-12'0'90'0,"12"-3"-48"0,0 1-25 0,0 2 27 16,0 0-12-16,0 0-3 15,0 0-6-15,9-3-3 16,-3 8-10-16,0 1 7 0,6-12 5 16,9 1 0-16,-6 10 1 0,0-2-3 15,5-6-1-15,13-2-4 16,-9 10 1-1,-6 1-11-15,3-6-3 16,6-6-2-16,-10 12 2 0,-2-4-1 16,0 1 2-16,-3 0-20 15,0-3-6-15,0 5-21 16,0-5-10-16,-3 0-22 16,0-5-7-16</inkml:trace>
  <inkml:trace contextRef="#ctx0" brushRef="#br0" timeOffset="143">4471 9271 132 0,'-3'2'49'0,"3"-2"-26"0,3 8-12 0,0-5 18 16,0 5-6-16,-3-3 1 0,3 9-2 16,0-4 1-1,0 6-13-15,0-3 5 0,0 3 5 16,0-3-5-16,-3 1 2 15,0-4-4-15,0 1 2 0,0-3-2 16,0 0 0-16,0 0-3 16,0-3 1-16,0 0-2 15,0-2 2-15,0-1-2 16,-3-2 2-16,3 0-4 16,-3-2-2-16,3-1 0 15,0-2-1-15,0 0-5 16,3-6-1-16,0 3 3 15,3-5 1-15,-3 2-3 16,3-2 1-16,0 0 0 0,3-1 0 16,0 4-3-16,3-1 2 15,-3 3 1-15,3 3 0 16,-1 0 0 0,1 5 0-16,-3 0 0 0,0 8 2 15,0 0 3-15,0 8 4 16,0 5-2-16,-3-8-2 15,0 0-2-15,0 0 0 16,0-2-4-16,-3 5 0 16,0-3 1-16,0-2 2 15,0-1-6-15,0 1 1 16,-3-3-15-16,0-3-3 16,0 0-13-16,3 1-7 0,-3-4-19 15,0-4-85 1</inkml:trace>
  <inkml:trace contextRef="#ctx0" brushRef="#br0" timeOffset="144">4730 9324 184 0,'-6'0'71'0,"6"0"-38"0,0 8-21 0,0-6 19 15,3 4-10-15,0-1-1 16,3 0-4-16,0 0 3 15,6 1-11-15,-6-1 0 0,3-2-1 16,0-1-1-16,3 1-1 16,9-3-3-16,-7 0-2 15,-2 0 1-15,-3-5-1 16,0 2 2-16,0-5 3 16,-3 3-2-16,0-3-2 15,-3 0 0-15,-6 0-1 0,0 0 0 16,-6 3 0-1,0 0 0-15,-3 2 0 0,-3 0-5 16,-2 6 1-16,2 5 2 16,3 0 3-16,3 0 4 15,0 5 2-15,0 0 1 16,3 3 0-16,-3-3-2 16,9 3-1-16,3 3-3 15,6-3 1-15,-3-3-4 16,9-3 0-16,-3-2-6 15,6-2 0-15,-3-1-30 16,2-5-11-16,-2 0-24 16,0-5-9-16,3-3-6 15</inkml:trace>
  <inkml:trace contextRef="#ctx0" brushRef="#br0" timeOffset="145">4945 9303 156 0,'-3'0'57'0,"3"0"-30"0,3 10-12 0,-3-7 20 16,0 5-8-16,0 0-3 15,3 8-6-15,0 7-1 16,-1-7-9-16,1-3-3 0,3 6-1 16,0-3 0-16,0 0 0 15,6 2-2-15,-3-7-2 16,-3-3-4-16,3-3-2 15,3-8-11-15,0-2-1 16,-3 2 0-16,0-4 3 0,0-4 9 16,0 3 5-16,-3 3 4 15,-3 2 1-15,-1 0 0 16,1 6 2-16,0 5 1 16,0 3 3-16,0-3 4 15,3 5 1-15,0 3-4 16,0-6 1-16,0-2-3 15,6-3 2-15,-3 1 0 0,6-9 1 16,6-5 0-16,-6 0 0 16,-3 0 0-1,-4-2 0-15,4-6-2 0,-6 3 1 16,-3 2-6-16,-6-5-1 16,-6-2-2-16,0 7-2 15,4 0-13-15,-4 4-6 16,-6-1-26-16,3 2-11 15,3 4-34 1,0 4-47-16,6-2 41 16</inkml:trace>
  <inkml:trace contextRef="#ctx0" brushRef="#br0" timeOffset="146">5406 9340 124 0,'3'10'49'0,"0"1"-26"0,3 7-5 16,-3-7 20-16,0 2-1 16,3 0 0-16,-3 6-5 0,3-1 0 15,0 4-18 1,-3-4-4-16,0-2-2 0,0-5 0 16,0-4 2-16,0-1 4 0,-3-6 1 15,0-6-4-15,0 1-1 16,2-5-6-16,-2-4-1 15,0-2-1-15,3-5 1 16,6 0-2-16,0 0-1 16,3 0-2-16,0 2-1 15,-3 6 4-15,3 2 1 16,3 6 2-16,-3 5 2 16,0 8 3-16,-3 5 2 0,0 1 1 15,-4 1 0-15,1 4-4 16,0 5 0-1,-3 0-5-15,0-6 0 16,0 1-8-16,0-6-2 0,0 0-23 16,3-8-52-1,0-2 4-15,0-6-22 16,0-7-31 0,-3-6 47-16</inkml:trace>
  <inkml:trace contextRef="#ctx0" brushRef="#br0" timeOffset="147">5665 9353 220 0,'-3'0'82'0,"0"2"-44"0,0 4-29 15,3-1 22-15,0 3-8 16,0 3-1-16,0 2-8 0,0 0-1 16,3 8-8-16,3 0-1 0,0-2 0 15,3-1 0-15,0-2 0 16,6-8 0-16,-1 0 2 15,10-10 12 1,-3-6-7-16,-6 0-1 16,0 0 0-16,-3-3 1 15,-6-2-1-15,-3 0 1 16,-3-3-4-16,-6-3 1 16,-6-2-5-16,0 3 0 15,-3 2-1-15,0 2-2 16,0 4-8-16,0 2-5 0,4 3-11 15,2 5-5-15,0 0-20 16,6 2-6-16,3-2-6 16,6 3-3-1,3-3-19-15,11 0-19 16,1 0 44-16</inkml:trace>
  <inkml:trace contextRef="#ctx0" brushRef="#br0" timeOffset="148">5903 9313 192 0,'-6'0'71'0,"0"0"-38"0,0 5-19 16,3 1 20-16,-3 2-6 15,0 2-2-15,-3 6-12 0,0 5-6 16,0 0-5-16,4 6 0 0,2-1 2 16,3 1 0-16,6-3 2 15,2-6-4-15,4-5 0 16,3-7 1-16,0-6 0 15,3-3-5-15,-3-8 1 16,3-4 0-16,-3-4 0 16,-9 1 2-16,-3-6 1 15,-9-3-1-15,3-2 1 16,-3-3-2-16,-3-7 2 16,0-1-2-16,0 3-1 15,0 5 5-15,0 6 4 16,0 5 1-16,3 5 2 15,3 3-9-15,0 7-1 0,3 9-4 16,0 5 0 0,3 8 11-16,0 8 3 15,3 5-1-15,0 2 1 0,0 4-7 16,3-1-3-16,-3-5-6 16,6-5-2-16,-3 0-28 15,3 0-13-15,-6-11-39 16,5-2-18-16,1-4 0 15</inkml:trace>
  <inkml:trace contextRef="#ctx0" brushRef="#br0" timeOffset="149">6061 9390 236 0,'0'8'90'0,"6"0"-48"0,3 0-31 0,-3-6 23 16,3 1-11-16,2 0-1 15,1-3-11-15,0 0-4 16,0-3-4-16,3 0-3 0,-3-2 1 16,0-3-1-16,-3-2 0 15,-6-1 2-15,3 0 1 16,-6 1-1-16,-3-1 1 16,-3 1-2-16,-3-1 2 15,-3 3-2-15,-3 5-1 16,-3 3 3-16,0 6 0 15,-2 4-1-15,2 4 1 16,-3 4 4-16,6 1 4 0,3 2 5 16,3 3 2-1,9 2-1-15,3-2 0 16,6-3-9-16,6 0-3 0,3-2-5 16,3-3-3-16,2-6-12 15,10-5-5-15,-6-5-31 16,0-2-13-16,-3-3-37 15,-4-1-55 1,-2-4 43-16</inkml:trace>
  <inkml:trace contextRef="#ctx0" brushRef="#br0" timeOffset="150">6489 9374 192 0,'-3'-3'74'0,"3"1"-40"0,0-4-22 15,0 4 21-15,3-4-13 16,0 1-3-16,0-3-6 16,0 0-2-16,3-2-5 15,0 2-1-15,3 0 3 0,-3 3-1 16,0-1 0-16,0 4 5 0,0 4 4 16,0 6-1-1,0 3 2-15,0 5 1 16,-3 2-1-16,0 1 4 0,-3-1 0 15,0 1-4-15,0-3-1 16,0 2-6-16,0-2-3 16,0-5 0-1,0-1-1-15,0-12 2 16,0-4-3-16,3-2 0 16,-3-2-6-16,3-6-2 15,0-3-7-15,0-2-3 16,0 0 4-16,3 5 4 15,0 0 2-15,0 3 3 16,-1 5-1-16,1 3 1 16,0 5 4-16,6 5 3 0,-3 6 4 15,-6 5 2 1,3 2 3-16,-3 1 2 0,0-4-3 16,-3 1 0-16,3-2-5 15,-6-4 0-15,6-2-5 16,0-3-2-16,0-2 2 15,0-3 0-15,0 0-10 16,6-8-3-16,-3 3-4 16,3-11 1-16,6-11-2 15,0 4 0-15,-4 1 8 16,1 4 3-16,0 5 1 16,0 2 2-16,-3 3 7 15,0 6 6-15,0 4 3 16,-3 6 0-16,0 0-1 15,0 11 1-15,0 2-2 0,0 0 0 16,3 0-10-16,0 3-1 16,5 0-2-16,1-3 2 15,0-3-6-15,0-2 1 16,3-2-30-16,-3-7-11 16,0-1-17-16,0-4-7 15,-3-4-69 1,-4-1-38-16,-2 3 85 15</inkml:trace>
  <inkml:trace contextRef="#ctx0" brushRef="#br0" timeOffset="151">6611 9631 148 0,'-8'2'57'0,"8"-2"-30"0,-6 3-1 15,3-3 23-15,0 3-7 16,0-3-2-16,0 2-7 16,-3 1-1-16,3 0-18 15,0-3 1-15,0 2 1 0,0 1 1 0,3-3 1 16,0 0-3-16,0 0 1 15,0 0-3-15,6 0 0 16,6 0-1-16,0 0 0 16,-1 0 2-16,13 0 2 15,-6 0-9-15,9 0-2 16,-3 0-1-16,8-3 0 16,-2 3 0-16,3 0 2 15,-6 0-1-15,3 0 0 16,-7 0-6-16,1 0 1 15,-3 0 0-15,-3 0 0 16,-3 0-14-16,-3 0-3 16,0 0-18-16,-4-2-7 15,1-1-40-15,-3 0-17 16,-3 1-36 0</inkml:trace>
  <inkml:trace contextRef="#ctx0" brushRef="#br0" timeOffset="152">4849 12951 96 0,'0'-5'35'0,"0"10"-18"0,0-5 0 16,0 5 16-16,3 3-2 15,6 0 2-15,-3 8-8 0,0 5-1 16,-3 1-13-16,0 4-2 0,0 3 1 15,3-5-4-15,0 0-1 16,-3-6 0-16,3-2-1 16,-6-3-2-16,3-2-2 15,0-3 3-15,0 2 2 16,-3-10 9 0,-3-2-8-16,0-6-2 0,-6-5-6 15,0-1-1-15,3 1-1 16,0 0 3-16,3 0 0 15,6-8 3 1,0 2-1-16,3 1-1 16,0 4 3-16,3 1 2 0,3 0 2 15,0 8 1-15,0-1 0 16,3 6 0-16,-1 6 0 16,-2-1 2-16,0 8-1 15,0 0 2-15,-6 1-2 16,3 4 0-16,0 1-5 15,-3-4-1-15,0-1-3 0,-3-1-1 16,0 5-21 0,0-4-10-16,0-6-6 15,0-3-2-15,-3-5 0 16,0 0 2-16,0 0-12 16,3-3-41-16,0-2 14 15</inkml:trace>
  <inkml:trace contextRef="#ctx0" brushRef="#br0" timeOffset="153">5117 13083 108 0,'0'-7'41'0,"0"12"-22"0,0-5-14 16,0 2 11 0,0 4-3-16,-3 2 0 15,0-3-1-15,3 8 0 0,-3 0 0 16,3 1 2-16,0 4-7 15,0 3 0-15,3 3 3 0,3-3-2 16,0-7 1-16,3-1-5 16,3 0-3-1,0-8 4-15,3-5 1 0,0 0 2 16,0-5 0-16,-1-8-4 16,-2-3-3-16,-3-3 0 15,0-2 1-15,-6 3 1 16,-3-1 1-16,-6-2 0 15,-3 3 0-15,-3-1 0 16,-3 6 0-16,1 5-2 16,-1 3-2-16,3 5 1 15,0 0 1-15,3 0-21 16,3 7-9-16,3-1-44 16,3 2-42-16,6-3 33 15</inkml:trace>
  <inkml:trace contextRef="#ctx0" brushRef="#br0" timeOffset="154">5397 13097 164 0,'-15'-8'63'0,"6"8"-34"0,-3 8-19 0,6-3 17 0,-3 6-13 16,-5-3-3-1,2 5-7-15,0 5-3 16,3 3 0-16,3 3 3 0,0-3 2 0,9 1-2 16,6-4-3-16,3-5 0 15,0 1 1-15,2-1 3 16,1-8 2-16,0-5-1 16,0-5 1-16,0-3-2 15,0-11 2-15,-3 1-4 16,-3-3-2-16,-3-6 0 15,0 1 1-15,-3-11-3 16,-3 2 0-16,-3-2-4 16,0 3 1-16,0 2 0 15,0 0 2-15,-3 6 3 16,3 7 4-16,0 3 7 16,0 3 2-16,0 3-5 15,3 2-1-15,0 13 2 16,0 3 4-16,0 10-2 0,0 4 3 15,3 1-6-15,0 9-3 16,3-3-3-16,-3 8-3 16,0-2 1-16,0-3 1 15,0-1-23-15,3-2-11 16,-3-2-27-16,0-3-11 16,0-3-34-1</inkml:trace>
  <inkml:trace contextRef="#ctx0" brushRef="#br0" timeOffset="155">5552 13168 140 0,'-6'0'52'0,"6"5"-28"0,0 1-8 15,0-6 16-15,3 2-2 16,3-2 0-16,3 6-13 15,0-1-5-15,3-2-7 16,2-3-4-16,4-3 0 0,0-2-1 16,-3-1 0-16,0 4 0 15,-3-4 2-15,-3-2-1 16,0-2 2-16,-3 2-2 0,-3 3 2 16,-6-9-2-16,-3 7-1 15,-3 1-2 1,-3-2 1-16,-3-2 1 15,0 10 0-15,0 0-3 0,0 5 2 16,0 3 3-16,-2 3 1 16,2 2 12-16,3 5 5 15,3-2 1-15,3 8 2 16,-3-6-7-16,15 4 1 16,0-4-6-16,3-2-1 15,9-3-6-15,5 0-3 16,4-7-5-16,6 2-2 15,3-3-57-15,-1-5-23 0,-5 0-33 32</inkml:trace>
  <inkml:trace contextRef="#ctx0" brushRef="#br0" timeOffset="156">6019 13147 104 0,'-3'0'41'0,"3"0"-22"0,0 0-7 16,0-5 13-16,0 5-9 16,0 0-4-16,0-8-5 15,3 2 0-15,0-1-4 16,0-1-2-16,0-6 0 0,3 4-1 15,-3 2 2-15,3-3-1 16,-3 9-1-16,3 4 12 16,0 11 6-1,0 1 4-15,0-1-3 0,-3 3 1 16,-3 0-2-16,0 2-2 16,0 3 0-16,-3-2 0 15,0-1-4-15,0-4 0 16,0-6-5-16,3 2 1 15,0-7-3-15,-3 2 2 16,0 0-6-16,0-10-1 16,0-3 0-16,3-2 2 15,0 2-1-15,0-6-3 16,3-4-1-16,0-1 2 16,3 6 0-16,0-3 1 15,0 3 2-15,3 2-3 16,0 4 0-16,-1 1 1 15,1 12 0-15,0-1 2 16,-3 3 3-16,0 5 4 16,-3 8 2-16,0-2 1 15,-3-1 0-15,0 1-4 16,0-6 0-16,0-5-3 16,0 0 0-16,0-3-6 15,0 0-1-15,0-5 3 16,3-5 1-16,3-8-7 15,0 0-2-15,0-6-3 16,0 1-1-16,0 2 3 0,3-3 3 16,0 6 3-16,3 0 3 15,0 7 0-15,-3-1-1 16,2 1-4-16,-2 12 0 16,0-1 6-16,0 3 4 15,0 5 5-15,-3 5 4 16,0-2-4-16,3 3-1 15,0-1-6-15,0 1-3 16,0-6 0-16,3-5 1 16,-3 5-10-16,0-5-4 15,2-2-32-15,-2-6-13 0,3 0-35 32,0-6-54-32,0-7 41 0</inkml:trace>
  <inkml:trace contextRef="#ctx0" brushRef="#br0" timeOffset="157">6469 13023 168 0,'-3'-19'63'0,"3"19"-34"0,0 19-27 16,0-14 12-16,0 8 13 16,0 3 7-16,0 3-6 15,0 2-2-15,0-3-15 16,3 9-9-16,0-1-4 0,0-2 3 15,-1-6 1-15,1-2-33 0,0-2-14 16,0-1-57 0,0-3-25-16</inkml:trace>
  <inkml:trace contextRef="#ctx0" brushRef="#br0" timeOffset="158">6391 13128 212 0,'-3'0'79'0,"18"-7"-42"0,-6 1-28 16,0 6 22-16,0 0-15 15,3-2-3 1,3-1-11-16,3 0-1 16,-1 3-1-16,4 0-38 0,-3 0-14 0,0 0-42 15,0-5-23 1,0 2 58-16</inkml:trace>
  <inkml:trace contextRef="#ctx0" brushRef="#br0" timeOffset="159">6719 12867 184 0,'-9'13'68'0,"9"0"-36"0,0 13-13 15,0-7 23-15,0 2 1 16,3 11 2-16,-3 0-25 16,3 2-9-16,3-2-8 15,0 0-3-15,-1 2 3 0,1-8-13 0,0-2-3 16,0-3-54-16,0-7-20 16,-3 4-18-1</inkml:trace>
  <inkml:trace contextRef="#ctx0" brushRef="#br0" timeOffset="160">6025 13422 92 0,'0'-3'35'0,"0"3"-18"0,3 0 4 0,-3 0 17 15,3 0-5-15,3 0 0 16,0-5-9-16,3 5-5 0,0-5-11 16,0 5 6-16,3-5 5 15,0-3 1-15,-1 5 0 16,4 0-2-16,0 1-1 0,3-4-5 15,6 6 0-15,-3 0-3 16,3 6 2-16,-1-4 0 16,1 1 1-16,0 0-4 15,6-3 0-15,-4 0-5 16,-2 0-2-16,0-3 0 16,0 3 1-16,0-3-1 15,0 3-1-15,-1 0 1 16,1 0 1-16,0 0-1 15,0 0-1-15,-3 0 1 16,5 0-1-16,-2 0 0 16,0 0 2-16,-3 0-1 15,0-2-1-15,-3 2 1 0,-1-6-1 16,1 6-3-16,0-5 2 16,3 5 1-16,-3-2 2 15,-3-4-1-15,3 1-1 16,-4 5 1-1,1-3-8-15,-3-2 0 16,-3 5-41-16,0-5-16 16,0 5-64-1</inkml:trace>
  <inkml:trace contextRef="#ctx0" brushRef="#br0" timeOffset="161">11704 9337 72 0,'0'-3'30'0,"0"3"-16"0,0-2 1 0,0 2 15 16,0 0-3-16,0 0 1 15,0 0-2-15,0 0-1 16,3 2-6-16,-3 1-1 16,3 8-10-16,-3-4 4 0,3 9 1 15,0 0 0-15,-3 0 2 16,0-3-2-16,0 9 0 15,0-4-3-15,3 1 1 16,-3-4-8-16,0 1-2 0,0-2-1 16,0-4 0-1,0-2 0-15,0 0 2 0,0-3 1 16,0-2 3-16,0 0-3 16,0-3 0-16,0 0-1 15,0-6 1-15,0 1-4 16,0-6 0-16,0 3 1 15,0 1 0-15,0-1 0 16,3-3 2-16,0 0-3 16,0-2 0-16,0 0-1 15,3-3 0-15,0 3 2 0,0-3 0 16,0 3 0-16,3 0 0 16,-3 2 0-1,3 3 0-15,-3 0 0 16,3 8 2-16,-3 0 5 15,0 11 4-15,-1-3 0 0,1 5 3 16,3 0-5-16,-3 3-3 16,-3 0-1-16,3 2-1 15,0-2-5-15,0 0-1 16,0-3-2-16,-3-2 3 16,0-1-20-16,0-4-8 15,0-1-12-15,0-5-4 16,0 0-16-16,0-3-6 15,0 1-13 1</inkml:trace>
  <inkml:trace contextRef="#ctx0" brushRef="#br0" timeOffset="162">11948 9379 164 0,'-3'-2'63'0,"3"2"-34"0,0 0-19 16,0 0 20-16,0 5-12 15,0 0-2-15,0 6-3 16,0-3 1-16,0 8-7 16,0 0-4-16,0 5-2 0,0-3-1 15,3 3 0-15,0-5 0 16,3 0 2-16,0 0-1 16,6-8 2-16,-3 0 7 15,3-11 5-15,0 1-12 16,0-14-3-16,-3 5-1 0,-3-2 2 15,0 2 4 1,-6-5 2-16,0 3 1 0,-3 0 0 16,0 0 0-16,-6 2 0 15,0 1-7-15,0 2 0 16,0 2-10-16,0 4-2 16,3-1-23-16,3 3-10 15,0 0-28 1,3 0-47-16,0 0 28 15</inkml:trace>
  <inkml:trace contextRef="#ctx0" brushRef="#br0" timeOffset="163">12192 9340 156 0,'-8'0'60'0,"8"0"-32"0,-9 8-22 15,9-6 15-15,-9 6-13 16,0-3-2-16,0 9-4 16,0-4-2-16,0 11 1 15,0 9-1-15,6-9 0 0,0-3 0 16,6 3 0-16,0-2-3 16,6-1 2-16,-3 1 3 15,3-8 1-15,-3-1 5 16,3-7 3-16,-3-1-2 15,3-12 0-15,-3 2-3 0,0-5-1 16,-1-3 1-16,-2-3 1 16,0 3-3-1,-3-10-1-15,0 2 1 0,-3-8 0 16,3 6-2-16,-3-6-2 16,1 6 5-16,-1-3 1 15,0-6 0-15,0 9-1 16,3 7-3-16,0 9 1 15,3 10 2-15,0 8 4 16,-3-1 0-16,3 17 2 0,-1-3-2 16,1 9 2-16,0-4-4 15,3 3-2-15,-3-5-5 16,3 5 0 0,0-5-11-16,3-3-5 0,-3-2-32 15,3-6-14-15,-3-3-36 16,3-7-22-1,0-14 57-15</inkml:trace>
  <inkml:trace contextRef="#ctx0" brushRef="#br0" timeOffset="164">12365 9400 168 0,'-3'6'63'0,"3"-4"-34"0,3 4-16 15,-3-4 17-15,3 1-6 16,0 0 0-16,3-1-9 15,-3 1-4-15,3 0-6 16,0-1-2-16,3 1 3 0,0-3 1 0,0-3 1 16,3-2-4-16,-3 2-1 15,-4 1-1-15,1-6-2 16,0 2 3-16,-3-2 2 16,0 3-2-16,-3-3-2 15,0 3 0-15,-6 0-1 16,0-1 0-16,-2 6 0 15,2 0 0-15,-3 6 0 16,0-1 0-16,-3 6 0 16,3-4 2-16,0 7 3 15,0-4 0-15,3 9 0 16,0-3 1-16,9 2 1 16,-3-2-3-16,6 3-1 0,0-4-3 15,9-1-1-15,-3-1-1 16,6-5 0-16,5-3-31 15,4-2-13-15,0-8-72 16</inkml:trace>
  <inkml:trace contextRef="#ctx0" brushRef="#br0" timeOffset="165">12978 9400 164 0,'-3'3'63'0,"3"-3"-34"0,-3 0-16 15,3 0 19-15,0 0-5 16,0 0-1-16,0 0-10 15,0 0-3-15,3-3-7 16,0 1-4-16,3-6 1 0,-3 0-2 16,6-3 2-16,-3 3-4 15,3-2 0-15,6-3 1 16,-6 7 0-16,0 1-3 0,-3 2 2 16,0 1 3-16,0 10 1 15,0-3 7-15,-3 11 6 16,0 8-2-16,-3-8 2 15,0-3-3-15,-3 5 0 16,0-2-3-16,0 3 1 16,0 2-8-16,0-5-2 15,0-3 1-15,0-2 3 16,0-1-2-16,3-5-2 16,0 1 0-16,0-6-1 15,0-11-3-15,0 3 0 0,0 3-1 16,6-3 3-1,0 0-2-15,0-3-1 0,0 1 0 16,0-6 3-16,-1 3 0 16,4-3 1-16,3-3-3 15,0 1 2-15,0 5-1 16,-3 2-2-16,0 3 3 16,0 3 0-16,0 2 3 15,-6 6 1-15,0-1-1 16,0 9 1-16,3 8 2 15,-3-6 2-15,0-3 1 16,3 12 0-16,0 4-4 16,0-8-1-16,-4-2-1 0,10 0 1 15,3 3-2-15,-3-1 2 16,0-7-7 0,-3-6 1-16,0 0-23 0,3-5-11 15,3-5-40-15,-3-3-18 16,0-10-10-1</inkml:trace>
  <inkml:trace contextRef="#ctx0" brushRef="#br0" timeOffset="166">13377 9416 224 0,'-12'3'85'0,"12"0"-46"0,0-1-26 0,0-2 22 0,0 0-14 16,6 3-2-16,3-3-9 15,3 0-4-15,6-3-3 16,-3 1-3-16,3-1 1 0,2 0-8 16,-2 1-3-16,0-4-36 15,-3 1-15-15,0 0-46 16</inkml:trace>
  <inkml:trace contextRef="#ctx0" brushRef="#br0" timeOffset="167">13639 9189 208 0,'0'0'77'0,"-3"0"-42"0,3 8-19 0,3 2 22 16,0 6-9-16,0 3 0 15,3 7-7-15,-3 3-2 16,0-8-11-16,0-2 1 0,0 2 3 16,0-2-9-16,3 4-5 15,3 4-2-15,-3-3 2 16,0-6-27-16,-3-2-10 15,0-5-34-15,-6-3-12 0,-3-8-16 16</inkml:trace>
  <inkml:trace contextRef="#ctx0" brushRef="#br0" timeOffset="168">12954 9742 192 0,'-5'-3'74'0,"8"3"-40"0,-3 0-24 0,0 0 20 16,2 0-5-16,4-3 0 15,3 1-9-15,3-1-3 16,9 1-7-16,0-1 3 0,3 3 3 16,0 0 3-16,2 0 0 15,7 0-1-15,0 0-1 0,3-3 1 16,-1 1 4-16,4-1-1 16,0 0 1-16,2 1-3 15,7-4-1-15,-6 1-6 16,-4 2-3-16,-2 1-2 15,-3-1 0-15,0 1-2 0,-7-1 2 16,1 3 0 0,-6 0 1-16,-3 0-5 15,-3 0 1-15,-3 0 2 16,0 0 1-16,-4 0 1 0,1 0 0 16,0 3-7-16,-3-6-2 15,0 0-12-15,0 3-3 16,-3 0-17-16,0-8-6 15,0 0-63-15,0-2-26 16,-9-1 19 0</inkml:trace>
  <inkml:trace contextRef="#ctx0" brushRef="#br0" timeOffset="169">10639 13044 152 0,'0'0'57'0,"3"0"-30"0,-3 0-14 0,0 0 17 15,0 0-2-15,3 5 1 0,0 3-5 16,0 11-3-16,0-1-11 16,0-2 0-16,0 2 3 0,-3 9-1 15,3-3 3-15,-3-8-10 16,0-1-3-16,0 7 0 16,0-9 1-16,0 0 1 15,0 0 0-15,0-5-2 16,0-2-2-16,0-6-2 15,0 0 1-15,0-6 1 16,0 6 2-16,0-8-3 16,3 3 0-16,-3 2 1 15,2-10 0-15,1-11 0 16,3-5 0-16,0 0 0 0,0 8 0 16,0 2 0-16,0 6 0 15,0 0-5-15,0 13 1 16,3-3 4-1,9 1 0 1,-6 12 3-16,-3-2 0 0,0 5 1 16,3 11 4-16,-3-8 3 15,-4 3-6-15,1-1-1 16,0 3-4-16,0-2-1 16,0-1-10-16,-3-10-3 15,0 0-20-15,0-2-7 16,3-6-26-16,-3-6-7 15,3-2-14-15</inkml:trace>
  <inkml:trace contextRef="#ctx0" brushRef="#br0" timeOffset="170">10892 13110 216 0,'-3'32'82'0,"3"-32"-44"0,3-14-31 15,0 14 29 1,0 11-10-16,3-3-11 16,0 0-5-16,3-3-6 0,2 0-3 0,-2-2 2 15,-3 2 0-15,3-10 1 16,3-8 0 0,-6 13 0-16,0 0-2 15,0-8-2-15,0-11 3 0,-3 19 0 16,0 0-4-16,-6 0 1 15,0 0 0-15,0 0 0 16,0 0 0-16,-6-7 0 16,-3 1-3-16,-3 6 2 15,3 11 1-15,3 2 2 16,1-5-3-16,-1 5-2 16,0 6 4-16,6-3 1 15,3 2 2 1,0 1-5-16,6-6 1 15,6 8 0-15,-4-8 2 16,1 0-3-16,3-7 0 16,6 4-19-16,0-7-7 15,0-6-28-15,-3-2-12 0,3 0-31 16</inkml:trace>
  <inkml:trace contextRef="#ctx0" brushRef="#br0" timeOffset="171">11076 13076 192 0,'-6'13'71'0,"3"-13"-38"0,3 32-30 16,0-25 15-16,0 7-5 15,0-4 2-15,3 11-2 0,0-7 2 16,0 7-8-16,3 3-2 0,0-6 1 15,-3-5-3-15,3-5-2 16,0 6 0-16,0-14-1 16,3 0-7-16,-3 0 0 15,0 0-2-15,0 0 1 16,0-6 2-16,0 4 2 16,-3-4-1-16,0 6 4 15,3 0 0-15,-3 8 1 16,0-2-3-16,6 4 2 15,-1-2 3-15,4 0 1 16,0 5 1-16,3-7 0 0,-3 1 4 16,3-7 3-16,-3 0 2 15,0-7 3-15,0 1-9 16,0-10-2-16,-4 3-1 16,-2-3 2-16,0 0-3 15,-6 3 0-15,0 0-14 16,-3 2-6-16,0-2-40 15,0 5-15-15,0 0-23 16</inkml:trace>
  <inkml:trace contextRef="#ctx0" brushRef="#br0" timeOffset="172">11615 13070 140 0,'0'40'55'0,"0"-40"-30"0,3 18-18 0,0-18 15 15,0 11 2-15,0-3 3 16,0 0-1-16,-3 10 1 16,0 4-15-16,0-7 4 0,0 1 2 15,0-2-6-15,0-1 1 16,0-3-6-16,0-2 1 16,0 0-5-16,0-2-2 15,0-1 0-15,-3-3 1 16,3-2-1-16,-3-2-1 15,3 2 3-15,0-5 0 16,0-1-1-16,0-7-2 16,0 5-2-16,3-5-1 0,-3 0-1 15,6-1 3 1,0 4-2-16,6-1 1 0,-3 1 4 16,3 2 1-16,-3-3-1 15,2 11-2-15,-2-3 5 16,3 6 4-16,-3 2 1 15,0 9 2-15,0-4-2 16,-3 6-1-16,0-3-5 16,-3 6-3-16,0-6 0 15,0 0-1-15,0 1-20 16,-3-1-9-16,0 0-16 16,3-8-7-16,0 3-19 15,0-8-49-15,0 6 23 16</inkml:trace>
  <inkml:trace contextRef="#ctx0" brushRef="#br0" timeOffset="173">11901 13165 192 0,'-15'3'71'0,"15"-3"-38"0,0 11-32 0,0-9 16 15,0 4-7-15,0-1 0 16,0 11-2-16,0 0 0 16,0 0-4-16,0-3-3 0,6 5 2 0,-3-4 4 15,3-4 4 1,0 1-2-16,3-6 2 0,-3-5-2 16,3 0 0-1,-1-3-1-15,1-7 2 0,0 4-1 16,0-9 0-16,-3 1 1 15,-3-4 1-15,0 5-3 16,-3-1-3-16,0-4-2 16,-6 5 0-16,0-1-2 15,0 6-1-15,0-2-6 16,-3 10-4-16,1-3-16 16,-4 3-7-16,0 0-20 0,9 3-8 15,0-3-39 1</inkml:trace>
  <inkml:trace contextRef="#ctx0" brushRef="#br0" timeOffset="174">12112 13134 200 0,'-21'0'77'0,"21"0"-42"0,-6 5-32 16,6-2 17 0,-3 2-10-16,0 0-3 15,-3 3-7-15,3 0 0 16,-3 11 0-16,1-1 2 0,-1 9 1 16,3-6 1-16,3 3 2 0,0-3-1 15,3-3 2-15,0-4 2 16,3-1 5-16,-1-5-8 15,4-8-1-15,0 0-3 16,6-8 1-16,-3 0-2 16,0-11 2-16,-3 9-2 15,-3-11-1-15,0 2 3 16,-6-15 0-16,0-1-4 16,-6-7 1-16,3 13 0 15,-3-8 0-15,3 5 4 16,0 3 2-16,0 2 2 15,0 4 2-15,0 4-3 0,0 6 1 16,0 5-1-16,3 8 1 16,0 0 2-16,3 21 1 15,0-2-1-15,6 12 1 16,-3-4-2-16,3 7 2 16,-3-2-6-16,3 0-3 15,0-6-1-15,0 6 1 16,0-6-28-16,0-4-11 15,-1-9-18-15,1 0-3 16,0 0-35 0,0-13-42-16,0 6 46 15</inkml:trace>
  <inkml:trace contextRef="#ctx0" brushRef="#br0" timeOffset="175">12276 13266 212 0,'0'5'82'0,"0"-5"-44"0,3 6-33 16,0-4 17-16,3-2-12 16,-3 0-3-16,9 0-4 15,0 0-3-15,-1-8 1 16,-2 3-1-16,3-3 2 0,-3 3-1 16,0-8-1-16,0 5 1 15,-3 0 1-15,0-3 1 16,-3 3 1-16,0 0-2 0,-3-2-2 15,0 4-2-15,-9-2-1 16,3 8 2 0,-6 0 0-16,0 0 1 15,-3 6 0-15,3-4 2 0,-5 17 1 16,2-6 3-16,0 6 1 16,3-1 3-16,3 3 1 15,3-7-3-15,6 7-3 16,0-5 0-16,9-1-1 15,-3-1 0-15,12-1 2 16,-3-2-5-16,8-9-3 16,-5 3-39-16,6-5-17 15,-6 0-57-15</inkml:trace>
  <inkml:trace contextRef="#ctx0" brushRef="#br0" timeOffset="176">12856 13147 144 0,'-3'21'55'0,"3"-21"-30"0,-3 0-10 16,3 0 18-16,0 0-5 16,0 0 0-16,0 0-9 15,0 0-1-15,0-8-11 16,0-13 0-16,0 21 3 0,0 0-4 15,3-5-1-15,0 5-2 16,3-6-3-16,-3-1 1 16,3 1-1-16,0 4 2 15,0-9 1-15,0-2-1 16,-3 13-6-16,3 10-2 16,-3-2 16-16,3 6 10 15,-3-7-4-15,0 20-1 16,0-9 0-16,0 4 3 15,-3 7-4-15,0-8 0 16,0-8-4-16,0 6-1 16,0-6-5-16,0 0-1 15,0-5 1-15,0 3 2 16,0-9-1-16,0-2 2 16,0 0-9-16,3-2 0 15,-3-4 2-15,3-4 2 16,0 2-3-16,3-11-1 0,0 6-2 15,3-8 3-15,-4 8 0 16,4-9 1-16,0 7 0 16,3-7 0-16,-3 4-3 15,3 5 2 1,0 5-1-16,0 0-2 0,-3-3 0 16,0 9 3-16,0-4-2 15,0 6 1-15,-3 0 2 16,0 8 0-16,-1 5 0 15,1 6 2-15,-3-6 1 16,3 8 3-16,0 6-3 16,0-3 0-16,0-6-1 15,6-2-2-15,-3 3 1 0,6-6 1 16,-3-3-3 0,6-7-2-16,0 2-16 15,-1-5-5-15,-2 0-45 0,3 0-18 16,-3 0-34-1</inkml:trace>
  <inkml:trace contextRef="#ctx0" brushRef="#br0" timeOffset="177">12868 13472 72 0,'-6'-18'27'0,"6"23"-14"0,-3-5 2 0,3 0 13 16,0 0 2-16,-3 0 4 15,0 0 6-15,0 0 4 16,3 3-1-16,0 2-2 15,-3 0-22-15,3-2 4 0,-3-3 4 16,3 5-9-16,0-5 0 16,0 6-8-16,0-6-4 15,0 0-3-15,6-6 0 0,9 1-2 16,0 5 2 0,-3-3 0-16,9-2 3 0,-3 0-1 15,8 5 0-15,-2-3-1 16,6-2 2-16,-6 0-3 15,3 2-2-15,-4-2 4 16,7-1 1-16,-3 4 0 16,-3-4 1-16,-3 1-4 15,-1 5 0-15,-2-3 1 16,0-2 2-16,-3 5-3 16,-3-5 0-16,0 5-1 15,-3 0-2-15,0 0 3 0,-3 0 0 16,0 0-8-16,0-3-2 15,-3 1-25-15,0-1-9 16,0-2-47-16,0 2-21 16</inkml:trace>
  <inkml:trace contextRef="#ctx0" brushRef="#br0" timeOffset="178">17217 8117 188 0,'0'0'71'0,"0"0"-38"0,3 0-14 15,-3 0 23-15,0 3-10 16,0 0-3-16,3-1-13 0,-3-2-5 15,0 0-6-15,0 0 1 0,3-2 0 16,0-1 0-16,0-2 1 16,0-1-6-16,0-2-1 15,0 0-2-15,3-5 0 16,-3 3 2-16,0-4 2 16,0 4-3-16,0 2 0 15,0 0 1-15,0 3 0 16,0-1-3-16,0 6 0 15,-1 0 2-15,1 11 2 16,-3-3-2-16,3 10 0 16,0-2 5-16,0 13 2 0,0-2-2 15,0 10-1-15,-3-3-3 16,0 1-3-16,0-6 4 16,0 3 1-16,0-6-3 15,0-2-1-15,0-3-28 16,0-5-10-16,0-3-24 15,-3-2-10-15,0-3-18 16</inkml:trace>
  <inkml:trace contextRef="#ctx0" brushRef="#br0" timeOffset="179">17148 8453 236 0,'-20'0'90'0,"20"0"-48"0,0 3-25 0,0-3 27 16,3 0-16-16,0 0-4 16,8 0-5-16,-2 0-3 15,12 0-8-15,-3 0-3 0,12 0 1 16,-6 0-3-16,5 0-2 16,-5 0-3-16,6 3 1 15,-9-1-30-15,0 1-12 16,-3-1-49-16,-4 1-18 15,1-3 8 1</inkml:trace>
  <inkml:trace contextRef="#ctx0" brushRef="#br0" timeOffset="180">17988 7985 160 0,'-3'-19'63'0,"3"19"-34"0,-9-8-8 0,9 8 25 16,-6-2-6-16,3 2-1 0,-9 0-11 16,3 0-3-1,-3 8-14-15,0-3-4 0,0 11-1 0,1-3-1 16,2 19 2 0,0-6-6-16,3 11-1 0,0-7 2 15,3 12 1-15,0-5-4 16,3 0 1-16,0-5 0 15,0-1 0-15,0-4-27 16,0-3-9-16,0-3-31 16,-3-5-12-16,0-3-20 15</inkml:trace>
  <inkml:trace contextRef="#ctx0" brushRef="#br0" timeOffset="181">17711 8252 264 0,'0'-2'99'0,"0"2"-54"0,0 2-28 0,0 1 25 15,6-3-11-15,-3 0-1 16,9 0-15-16,12-3-6 16,-3 1-6-16,-4-1-3 0,7 0 1 15,-3 1-19-15,3-1-8 16,-3 0-52-16,2 3-23 15,7 0-18 1</inkml:trace>
  <inkml:trace contextRef="#ctx0" brushRef="#br0" timeOffset="182">18006 8316 208 0,'6'21'77'0,"-6"-21"-42"0,29 2-28 16,-23 1 20-16,3 0-14 16,-3-1-4-16,6-2-6 0,-3 0 0 15,3-2-2 1,-3-1 2-16,3-2 2 0,-3 0-2 15,0-3-2-15,-3 2 0 0,-3-2 1 16,0 3-1-16,-3-3-1 16,0 0 3-16,-6 0 0 15,0 3 1 1,-6 2 2-16,-3 3-3 0,-3 3 0 16,3 0 3-16,0 7 1 15,3-2 5-15,0 8 5 16,1-3-5-16,5 8 1 15,0-5-6-15,6 5-2 16,0-2-5-16,12 0 0 16,-3-4-5-16,8-1 1 15,-2-4-29-15,3-5-11 16,-3 1-37-16,3-6-16 16,-6 0 8-1</inkml:trace>
  <inkml:trace contextRef="#ctx0" brushRef="#br0" timeOffset="183">18208 8321 196 0,'-6'21'74'0,"6"-21"-40"0,0 29-22 15,0-23 19-15,3 7-12 16,0-3-1-16,6 6-6 0,-3-3-2 16,6 1-6-16,-3-4-1 0,3-2 1 15,-3 0 0-15,3-5 2 16,-3-1-3-16,2-4-2 16,-2-1-3-16,0-5 1 15,0 3 1-15,-3-6 0 16,0 3 0-16,-3 0 0 15,0 1 0-15,0 1 0 16,0 1-3-16,-3 5 2 16,0 0 1-16,3 8 2 15,-3-3 1-15,6 6 3 16,-3-1 3-16,6 1 5 16,-3-3 1-16,3 0 3 0,0 0-1 15,3-6 1 1,-3 1 2-16,-1-6 0 0,1 1-7 15,3-6-3-15,-3 0-5 16,-6-3-2-16,0 1-1 16,-3-6 1-16,0 3-15 15,-3-6-7-15,0 3-15 16,0 3-3-16,0 2-23 16,0 3-9-16,0 0-51 15</inkml:trace>
  <inkml:trace contextRef="#ctx0" brushRef="#br0" timeOffset="184">18556 8361 216 0,'3'13'82'0,"-3"-13"-44"0,9 5-25 0,-6-2 24 16,3-1-12-16,0 1-3 15,3 0-10-15,0-3-3 16,0 0-5-16,0 0-1 0,6-6 1 16,-3 4-5-16,-3-3 1 15,0-1 2-15,-4-4 3 16,1 2-2-16,-6-3 0 16,0 3-3-16,-6 0-1 0,4 0-4 15,-7 3 1 1,0 0-3-16,-3 5 2 15,0 0 3-15,0 8 3 0,0-3 2 16,-3 8 1-16,3-2 6 16,3 5 4-16,0-3-3 15,9 5 1-15,0-2-7 16,6 3-3-16,0-3-4 16,3-3-1-16,0 0-25 15,3-2-9-15,0-3-43 0,9-6-16 16,-3 1-3-1</inkml:trace>
  <inkml:trace contextRef="#ctx0" brushRef="#br0" timeOffset="185">18759 8411 220 0,'-3'11'82'0,"3"-11"-44"0,0 23-20 0,0-17 25 16,0 4-11-16,0-2-1 15,3 5-14-15,0-2-3 16,0 0-8-16,0-4 5 0,-3 1 2 16,0-2 9-16,0-1 4 15,0-2-8-15,0-6-3 0,0 0-4 16,3-7-2 0,-3 2-5-16,3-11-3 15,0 3-3-15,3-2 1 16,0 2 1-16,2-5 0 0,1 2-5 15,6 3 1 1,-3 3-20-16,3 3-9 0,-3 2-47 16,6 2-21-16,-3 1-31 15</inkml:trace>
  <inkml:trace contextRef="#ctx0" brushRef="#br0" timeOffset="186">19327 8279 168 0,'-3'2'66'0,"3"-2"-36"0,0 29-20 0,0-23 20 15,3 10-3-15,0-3 4 16,0 11-4-16,0-6-2 16,-3 6-13-16,0-6-3 0,3 1-2 15,-3-3 3-15,0-3 1 16,0-2 3-16,0-3 4 15,0 0-4-15,0-6 0 0,0 1-6 16,0-11-3-16,0 0-2 16,3-8 0-16,0 3-2 15,3-6-1-15,0 3 3 16,12-5 0-16,-3 3-4 16,3 5-1-16,-3-1 1 15,2 12 2-15,-2 2 0 16,-3 13 2-16,0-3-2 15,-6 12 2-15,0-6 0 16,-3 5 3-16,0-3-3 16,-3 1 0-16,0-3-12 15,0-3-4-15,0-3-25 0,0-2-8 16,0 0-18-16,6-8-5 16,-3 0-40-1</inkml:trace>
  <inkml:trace contextRef="#ctx0" brushRef="#br0" timeOffset="187">19598 8395 244 0,'-21'8'90'0,"21"-8"-48"0,-3 26-29 0,3-20 22 16,0 7-9-16,0-2-3 15,6 4-9-15,0-1-1 0,6-1-8 16,-3-3 1-16,6-2 1 0,-3 0-1 15,6-5 1-15,-3 0 0 16,2-6 3-16,1 0 4 16,-6-7 3-16,-3 2-5 15,-6-8 1 1,0 3-8-16,-6-6-1 0,0 3-2 16,-6-5-2-16,0 3-2 15,-3 2-1-15,-2 3-16 16,-1 2-7-16,3 3-20 15,3 0-9-15,0 3-30 16,9-1-13-16,0 1-6 16</inkml:trace>
  <inkml:trace contextRef="#ctx0" brushRef="#br0" timeOffset="188">19893 8287 228 0,'-3'0'85'0,"3"0"-46"0,-18 2-32 0,18 1 18 16,-9 5-2-16,3 0 3 16,-6 8-12-16,3-3-5 15,-3 11-6-15,3-6-3 0,4 9 1 16,-1-6-4-16,6 0 2 16,0-3 3-16,6-2 1 15,-4-2-1-15,10-4 1 16,0-2-2-16,3-8-1 15,-3 0 3-15,0-10 2 16,-3 2-4-16,-3-11-1 0,0 3 2 16,-6-16 1-1,0 6 1-15,-6-16 0 0,-6-19 0 16,3 8 0-16,0 11 4 16,3 18 3-16,3 0-2 15,0 8 0-15,0 0-5 16,0 11-3-16,3 0-3 15,3 18 1-15,3 13 1 0,-3 1 2 16,0-6-1 0,3 13-1-16,0-5 1 15,3 8 1-15,-3-7-14 16,3-1-7-16,0-3-30 0,3-5-13 16,-3-2-43-1,3-6-38-15,-4-2 54 16</inkml:trace>
  <inkml:trace contextRef="#ctx0" brushRef="#br0" timeOffset="189">20045 8416 224 0,'15'6'85'0,"-15"-6"-46"0,20 7-26 0,-17-4 22 16,3 0-12-16,0-1-3 15,3-2-9-15,0 0-3 16,3-2-4-16,-3-1 2 0,3-2 0 15,0 0 0-15,-3-1 1 16,0 1-2-16,-3-6 0 0,0 3-1 16,-9-2 0-16,0-1 0 15,-6 3 0-15,3 0-2 16,-12 11-2-16,3 0 1 16,-6 7-1-16,3-2 4 15,0 8 2-15,4-3 9 16,2 6 2-16,3-3-2 15,3 2 1-15,3-2-9 16,9 0-2-16,0-3-1 16,9-2 0-16,-1-3-16 15,7 0-4-15,-3-3-23 16,3-2-8-16,-3-3-46 0,6-3-20 16,-4 0 5-1</inkml:trace>
  <inkml:trace contextRef="#ctx0" brushRef="#br0" timeOffset="190">20494 8392 232 0,'-3'11'88'0,"3"-11"-48"0,0 21-27 0,0-16 22 0,0 9-12 15,0-4-3-15,0 6-11 16,0-3-4-16,0 1-3 16,0-1-4-16,3-3-1 0,-3 1-20 15,0-3-8-15,0-3-19 16,0 1-9-16,0-4-39 16,0-2-15-1,0 0 60-15</inkml:trace>
  <inkml:trace contextRef="#ctx0" brushRef="#br0" timeOffset="191">20601 8461 260 0,'-3'27'99'0,"3"-27"-54"0,0 21-31 16,0-16 28-16,0 3-21 15,0-3-4-15,3 1-10 16,0-1-5-16,0 0-1 15,0-2-1-15,0 0 0 0,0-1-7 16,0-4 0-16,0-1-2 16,0-5 3-16,-3 3-3 15,3-6 1-15,-3 3 2 16,3-2 3-16,-3 2 0 16,3 0 1-16,0 0 2 15,3 0 0-15,0 2-3 0,3 4 2 16,-3-1 5-16,6 3 5 15,-3 0 4-15,6 8 4 16,-4-3 0-16,4 9-1 16,-3-1-2-16,0 3 1 15,-3-3-6-15,-3 6-3 16,-3-4-3-16,0 4-3 16,0-3-15-16,-3-3-5 15,0 3-32-15,0-8-12 16,0 0-52-1,0-8-37-15,0 0 66 16</inkml:trace>
  <inkml:trace contextRef="#ctx0" brushRef="#br0" timeOffset="192">20432 8226 248 0,'-6'-3'93'0,"6"8"-50"0,3-7-52 16,3 2 14-16,0 2-25 15,2-2-7-15,1 0-72 16,12 0-30-16</inkml:trace>
  <inkml:trace contextRef="#ctx0" brushRef="#br0" timeOffset="193">21464 8078 188 0,'-20'-8'71'0,"2"5"-38"0,0-5-12 0,9 5 22 15,0 1-6-15,-3 2 1 16,-3 5-11-16,-3 3-4 16,4 5-13-16,-7 8 0 0,3 6 1 15,6 5-4-15,6-1 1 0,0-7-3 16,6 13 2-16,0-5-2 16,3 8 0-16,0-6-3 15,0-2-2 1,0-3 1-16,-3-5 1 15,0-3-12-15,0-3-3 0,0-2-32 16,-6-5-10-16,3-3-27 16,-12-8-9-16,6 0-4 15</inkml:trace>
  <inkml:trace contextRef="#ctx0" brushRef="#br0" timeOffset="194">21078 8382 228 0,'-3'-5'85'0,"3"5"-46"0,3 0-17 0,0 0 26 16,2-3-8-16,-2 0 0 16,9 1-19-16,0-1-5 15,12-5-10-15,-3 3-4 0,9-1-1 16,-7 1-19-16,4 0-5 16,0 0-62-16,0 2-26 15,-3 0-5 1</inkml:trace>
  <inkml:trace contextRef="#ctx0" brushRef="#br0" timeOffset="195">21381 8316 224 0,'-6'2'85'0,"6"-2"-46"0,3 32-28 16,-3-27 21-16,3 9-8 16,0-4 0-16,0 9-7 15,0-3 0-15,0 2-10 16,0-2 5-16,0 0 1 0,-3-3-2 16,0 0 1-16,0-2-3 15,0-3 0-15,0-3 1 0,0 0 1 16,0-2-1-1,0-3-1-15,0 0-5 16,0-3-1-16,0 1-1 0,0-6 1 16,0 3-2-16,3-6-1 15,-3 3 3-15,6-3 0 16,0 1-1-16,6-1 1 16,-3 1-2-16,3-4 2 15,-3 1-2-15,2 3 2 16,-2-1-9-16,3 3-1 15,-3 3-27-15,0 5-10 16,0 0-29-16,0 2-9 16,-3 1-42-1</inkml:trace>
  <inkml:trace contextRef="#ctx0" brushRef="#br0" timeOffset="196">21584 8437 196 0,'0'0'74'0,"0"0"-40"0,5 8-22 15,-5-5 19-15,9 2-5 16,-3-2 2-16,3 0-10 16,-3-1-3-16,9 1-8 15,-3-3-1-15,3 0 4 0,-3 0-2 0,-3-3 1 16,0 1-3-1,-3-4-1-15,0 1-3 0,0 0 1 16,-3-1-2-16,-9 1 2 16,0 0-4-1,-6 0-2-15,3-1-1 0,-6 4 0 16,3-1 3-16,-6 3 0 16,3 0 3-16,-3 5 1 15,4 1 3-15,2 4 1 16,0 1 5-16,3 2 3 15,0 0-4-15,6 0 1 16,0 1-7-16,9-1-1 16,-3-3 2-16,9 1 1 15,-3 0-19-15,9-6-6 0,-4 0-34 16,7-5-14 0,-3 0-67-1</inkml:trace>
  <inkml:trace contextRef="#ctx0" brushRef="#br0" timeOffset="197">21798 8432 244 0,'-6'3'90'0,"6"-3"-48"0,0 5-27 16,0-2 24-16,0 2-8 15,6-2 2-15,3-1-15 0,-3 1-5 16,6 0-8-1,0-1-4-15,2-2 0 0,-2 0 1 0,0-2 3 16,0-1-4-16,-6-2-1 16,6 2 0-16,-6-2 2 15,0-1-6-15,-3 1 1 16,0 0-6-16,-12-3-1 16,0 3-4-16,-3-1 1 15,0 4 5-15,-3 2 2 16,3 0 4-16,-2 5 3 15,-1 0 11-15,0 6 4 16,3-3 4-16,3 8 2 16,0-3-3-16,6 3-2 15,0-3-7-15,9 0-2 16,-3-2-4-16,6-3-3 16,3 0-11-16,9-6-6 15,-3 1-21-15,5-3-6 16,-5 0-24-16,6-3-8 0,-3 1-42 15</inkml:trace>
  <inkml:trace contextRef="#ctx0" brushRef="#br0" timeOffset="198">22197 8181 240 0,'0'0'90'0,"0"2"-48"0,0 14-25 0,0-8 27 15,0 5-10-15,0 6 0 16,0 2-8-16,0-2-2 16,0 7-13-16,0-5-2 0,6 8-2 15,-3-5-3-15,3 3-3 16,0-4-3-16,0-1-1 0,-4-4-23 16,4-2-7-16,-3-3-28 15,3-2-9-15,0-3-42 16,0-6-30-1,0 1 62-15</inkml:trace>
  <inkml:trace contextRef="#ctx0" brushRef="#br0" timeOffset="199">22417 8390 244 0,'-3'0'93'0,"3"0"-50"0,0 10-28 16,0-7 24-16,0 5-12 0,0 0-3 16,0 8-17-1,0-3-4-15,0 3-2 0,0-3-1 0,0 0 2 16,0-2-30-16,0-3-13 16,0 0-41-16,3-3-18 15,0-2 6 1</inkml:trace>
  <inkml:trace contextRef="#ctx0" brushRef="#br0" timeOffset="200">22399 8297 244 0,'-3'-10'90'0,"3"10"-48"0,-3 0-20 16,3 0 28-1,0 0-19-15,0-3-8 16,0 3-24-16,3-3-10 0,0 1 5 15,3-1-37-15,0 0-16 0,0 3-44 16,-3 0-36 0,6 3 57-16</inkml:trace>
  <inkml:trace contextRef="#ctx0" brushRef="#br0" timeOffset="201">22551 8292 252 0,'0'3'93'0,"0"-3"-50"0,-9 2-15 15,9 1 30-15,0-1-15 0,-3 1-2 16,-6 8-20-16,0-3-7 16,-3 2-9-16,0 1-4 0,6-3 0 15,0 0-4-15,6 0 2 16,6 2-6-16,0-2 0 15,-3 0-4-15,15 3 2 16,0 2 5-16,-3 3 2 16,3 0 2-16,-9-1 2 15,-6 1 16-15,-6-2 9 16,-3-4 1-16,-6 1 3 16,-6-1-13-16,3-2-5 15,-6-2-11-15,0-1-1 0,4-2-12 16,5-3-5-1,3 0-25-15,-3 0-9 0,-3 0-25 16,15-3-10-16,-3-5-29 16,3 0-35-1,0 3 58-15</inkml:trace>
  <inkml:trace contextRef="#ctx0" brushRef="#br0" timeOffset="202">22682 8128 248 0,'6'-3'93'0,"-6"3"-50"0,3-10-22 16,-3 10 37-16,3 18-25 16,-3 3-7-16,6 8-8 15,-6-5-10-15,0-3-5 0,0 11 0 16,0 18 0-16,0-5 1 15,0-2-5-15,0-9-1 16,0-5-10-16,0-2-5 16,0-6-27-16,0-5-9 15,0-3-34-15,0-2-12 16,3-6 6 0</inkml:trace>
  <inkml:trace contextRef="#ctx0" brushRef="#br0" timeOffset="203">22488 8292 280 0,'0'-5'104'0,"0"5"-56"0,12-3-36 15,-12 3 24-15,18 0-6 16,-6 0 2-16,9 0-16 15,21-3-4-15,2 1-8 0,1-1-3 0,-6 0 2 16,-7 1-9 0,1-1-3-16,-9 0-42 15,0 1-18-15,-12 2-71 16</inkml:trace>
  <inkml:trace contextRef="#ctx0" brushRef="#br0" timeOffset="204">19619 7789 80 0,'-3'0'33'0,"3"0"-18"0,3 0-11 0,-3 0 10 0,0 0 18 15,0-2 10-15,0 2 2 16,0-3 1-16,-6 0-17 16,0 1-4-16,-3-1-14 15,0 0-4-15,-3-2 0 0,0 0 1 16,-5-1 1-16,-1 1 2 15,-12-5 4-15,0 2-2 16,-3-6 1-16,-2-2-5 16,-4 6-3-16,-3-1-5 15,-5 3 0-15,-1 0 2 16,-2 1 1-16,-4-4 1 16,-3 3 0-16,1 0 0 0,-1 0 2 15,-8 3-1 1,8 0 0-16,1-1-1 0,-4 1 0 15,-2 0-5-15,-4-1-1 16,4 4 3-16,-4-1 1 16,4 0-3-16,-1 1-1 15,-5-1 1-15,2 3 0 16,-2 0 1-16,-1 3 0 16,1 2 0-16,2 0 2 15,4 3-3-15,-4-2 0 16,1 2-1-16,-1 2 0 15,4 6 2-15,-4 5 2 16,-2 0-1-16,2 0-1 0,-5 3-2 16,-3-3-1-16,5 1 2 15,4 4 0-15,2-2 1 16,4 2 0 0,2-2-3-16,-5 3 0 0,5 2-1 15,6 2 3-15,7 9 0 16,5 8 3-16,9-1-3 15,6 6-2-15,13 3 2 16,5-3 0-16,9 2-2 16,11 1 2-16,10 2 1 15,3-2 0-15,6-3-3 16,5-6 2-16,7-7 3 0,3 5 1 16,5-8-1-1,13-8-2-15,-1-2 3 16,7-4 0-16,-1-4-1 15,4-3-2-15,8 0 3 0,-3-3 0 16,4 0-4-16,-1-2 1 16,3-3-2-16,1 0 0 15,-1-1 4-15,-6 1 3 16,7-2-4-16,-7-4-1 16,3 1-2-16,1 2 0 15,-4 1 4-15,-3-1 1 0,-2 0-4 16,-1 0 1-1,1 1 0-15,-1-1 0 16,-2 0 0-16,-4 1 0 0,9-1 0 16,10 0 0-16,-4 0 0 15,-6-2 2-15,4 2-3 16,-7 1 0-16,1 4 1 16,-4-2 2-16,-2 0-3 15,-4 0 0-15,9 5 1 16,-8-5 2-16,-1 0-1 15,1-2 2-15,2-1-4 16,1-13-2-16,-1 3 2 16,7-1 2-16,-7 1-2 15,-2 0 0-15,5-6 1 16,-5 3 0-16,2 3 0 16,-5 0 2-16,8 2-1 0,-6-2-1 15,-5-1 1-15,8-2-1 16,-2 0 0-1,-4 1 0-15,1-1-5 0,5 2 1 16,-5 1 4-16,-1 0 2 16,10-1 0-16,-10-1-2 15,1-1 1-15,-1 0-1 16,4 0 0-16,-4 2 0 16,1 1 0-16,5-3 2 15,-5 0-3-15,-1 0 0 16,-2 3 1-16,-1 0 2 15,4-1-3-15,-4 1 0 16,-5 0 1-16,9 2 0 0,-4-2 0 16,1 0 2-16,-4-3-1 15,7 0-1-15,-1 2 1 16,-8-4 1-16,11-1 1 16,-8-2 1-16,2 0 0 15,-8 2 0-15,8-5 0 16,-5 0 0-16,0-5 0 15,-7 0 2-15,1-5-3 16,-6-9 0-16,-4 1 1 16,1-3 0-16,-9 2-2 15,-6 4 1-15,-4-6 0 16,-8-3 1-16,-3 0-2 0,0 1-2 16,-18 2-2-16,6-16 1 15,-12 5 1-15,-3 0 2 16,-5 6-1-16,2 5 2 15,-9 3-7 1,-6-1-1-16,-5 1 2 16,-7 5 3-16,-3 2 1 0,-8 6-1 15,-1 3-2-15,-2-1 1 16,-7 3-1-16,-2 3-2 16,0 2 0-16,-13 1 3 15,1-1 0-15,-3 3 1 16,-1 3 0-16,1 2 2 15,-9-2-3-15,5 2 0 0,1 1 1 16,0-1 0-16,-1 0 0 16,-2 1 0-1,0-3 0-15,-3 5 2 0,-1-3-6 16,4-8 1-16,-3 3 3 16,3 3 2-1,-4 2-3-15,-5-2-1 0,-6 13 1 16,6-3 0-16,-6 1 1 15,-6-1 0-15,-7 0 0 16,4 3 0-16,0 3 2 16,0-1 1-16,-3 1-1 15,9-3-2-15,-6 0-15 0,9 0-5 16,9 0-36 0,2 0-17-16,13 0-47 15</inkml:trace>
  <inkml:trace contextRef="#ctx0" brushRef="#br0" timeOffset="205">17518 7054 152 0,'0'-3'57'0,"0"3"-44"0,0 0 34 15,0 0 14-15,0 0-5 16,0 0 0-16,0 0-18 16,6 3-6-16,-1-1-19 15,7-2-1-15,3 0 1 0,3 0-7 16,6 0-3-16,6-2-2 0,2-4 1 15,1 1-1-15,0 2-1 16,0 1-2-16,-1-1-1 16,-2 3-1-16,-6 0 3 15,-3 3 0-15,-6 2 1 16,-6 6 0-16,-3 7 2 16,-9 9 1-16,-3 7 1 15,-6 3 6-15,0 0 6 16,-3 0-6-16,3 0-3 15,0-8-4-15,3-2 0 16,3-1-4-16,0-2-2 16,3-5-12-16,0-4-2 0,0-1-21 15,0-4-8-15,0-5-26 16,0 1-10-16,6-6-31 16</inkml:trace>
  <inkml:trace contextRef="#ctx0" brushRef="#br0" timeOffset="206">17693 7265 280 0,'-21'8'104'0,"15"-8"-81"0,3 0 9 16,3 0 1-16,3 3-4 16,0 0 3-16,6-1-9 15,3 1-1-15,6-3-13 16,6 0-5-16,9-3-1 0,5 1-9 15,7-4-1-15,0 1-27 16,-4 2-13-16,-5 1-39 16,0 2-18-16,-7-6-9 15</inkml:trace>
  <inkml:trace contextRef="#ctx0" brushRef="#br0" timeOffset="207">18315 7305 176 0,'-3'8'68'16,"3"2"-52"-16,0 14 10 0,0-10 4 0,0 4-3 16,0 9 4-16,-3 7-4 15,0 3 1-15,0 0-16 16,0-3-2-16,0-5 0 0,3-5-4 16,-3-5 2-16,3-6-3 15,-3-5 0-15,3-8-6 16,-3-8-1-16,1-8-2 0,2-8 0 15,0-2-2 1,2-6 1-16,4 0 1 0,3-2 2 16,3 0 1-16,3-1 1 15,3 3 0-15,6 3 0 16,3 6 4-16,-1 7 2 16,1 8-2-16,-3 8-1 15,-3 8 5-15,-6 2 3 16,-6 6 0-16,-6 0 1 15,-6 0-2-15,-6 0 1 16,-3-3-15-16,-3-2-4 16,-3-3-28-16,0-3-11 15,-3-3-27-15,4 1-11 16,5-3-14-16</inkml:trace>
  <inkml:trace contextRef="#ctx0" brushRef="#br0" timeOffset="208">18565 7350 228 0,'-9'13'85'0,"6"-5"-66"0,3 5 8 16,0-7-2-16,3 2 2 15,6 0 6-15,0-1-9 0,3-1-2 16,3-1-13-1,0-5-1-15,0-3-1 0,3-2 1 16,-3 0 2-16,-1-3-3 16,-2-3-2-16,-3 1 2 15,-6-4 0-15,-3 4-1 0,-6-1 1 16,-3 3-4-16,-6 3 0 16,-2 0-10-16,-1 5-3 15,-3 0-22-15,6 2-9 16,3 4-18-16,3-1-8 15,6 0-37 1,12-5-29-16,6-2 59 16</inkml:trace>
  <inkml:trace contextRef="#ctx0" brushRef="#br0" timeOffset="209">18827 7292 204 0,'0'8'77'0,"3"-6"-60"0,0 9 17 16,0-1 4-16,0 1 2 16,-3 5 5-16,0-3-18 15,0 0-8-15,0 1-11 16,0-1-6-16,0-3 1 0,0 1-29 16,0-3-9-16,0-3-38 15,0-5-16-15</inkml:trace>
  <inkml:trace contextRef="#ctx0" brushRef="#br0" timeOffset="210">18952 7342 220 0,'0'8'85'0,"6"5"-66"0,0 3 5 0,-3-11 1 15,-3 3-5-15,0 0 3 16,-3 0-11-16,0-3-4 15,3 1-5-15,0-4-14 0,0-2-2 16,0-2-10-16,6-4 0 16,0-4-4-16,3-3 2 15,3-1 5-15,3 4 2 16,0 2 26-16,0 5 11 16,-1 6 11-16,1 5 7 0,-3 5-5 15,0 0-2-15,-3 3-8 16,-3 0-1-16,0 0-10 15,0-3-2-15,0-2-12 16,-3-3-3-16,3-8-76 16,3-6-49-1</inkml:trace>
  <inkml:trace contextRef="#ctx0" brushRef="#br0" timeOffset="211">19295 7064 260 0,'-3'0'96'0,"6"3"-75"0,0 7-5 0,-3-2 10 31,0 6-17-31,0 17 17 0,0 6 2 0,-3 3 5 16,0-3-15-16,0 0-6 16,0-5-7-16,0-3-6 0,0-3 0 15,0-4-30-15,0-4-12 16,3-5-66-1</inkml:trace>
  <inkml:trace contextRef="#ctx0" brushRef="#br0" timeOffset="212">19158 7273 308 0,'3'-5'115'15,"12"0"-89"-15,5-1-6 0,-8 6-6 16,3-2-11-16,0-1-15 16,3 3 6-16,3 0-48 15,0 5 30-15,-1 1-56 16,-2-1 46-16,0 3-9 16,0 0 26-16,-3 2 42 15,-3 4-14-15,-3-1 44 16,3 0-31-16,-3-2 21 15,2-1-25-15,-2-4 22 0,3 1-24 16,0-4 15 0,3 0-19-16,0-9 1 0,0 1-9 0,-3-5-3 15,0 2-2-15,-6-6-4 16,0 6 2-16,-9-5-12 16,0 5 6-16,-9 3-5 15,0 2 7-15,-9 9-2 31,6 2 4-31,-6 5 2 0,3 3 1 0,0 0 4 16,10-1-2-16,-1 1 4 16,9 3-4-16,3-1-12 15,3-2 6-15,2-3-50 16,7 1 30-16,3-6-113 16,3-3 76-16</inkml:trace>
  <inkml:trace contextRef="#ctx0" brushRef="#br0" timeOffset="213">19658 7345 200 0,'0'8'74'0,"0"-8"-58"0,0 18 20 15,0-10 23 1,0 0-34-16,0 0 11 16,0 3-22-16,0-4-4 15,0 1-6-15,0-5 2 16,0 2-4-16,0-5 1 15,0 0-1-15,0-2 1 16,0 2-2-16,0-6 8 16,0 1-5-16,0-3 10 15,3 3-8-15,0-6 3 16,3 3-5-16,0-2-2 0,0 2-1 0,5-5-1 16,-2 2 0-16,3-2-18 15,0 5 10-15,0-3-52 16,3 3 34-16,-3 0-64 15,3 6 51-15,-3-1-52 16,3 3 52-16,-1 0-17 16,1 3 32-16,0-1 56 15,3 4-17-15,-6-4 78 16,3 1-52-16,-6 0 52 16,3-1-54-16,-6 1 35 15,0 0-42-15,-9-1 11 16,3 1-25-16,-6 2-3 15,0 0-10-15,-3 1-5 16,6 2-1-16,-3 2-8 16,6 1 5-16,3 2-5 15,3 0 5-15,3 3 4 16,3 0 1-16,-6 0 10 16,2 2-5-16,-8-4 8 15,3-1-8-15,-11-3-28 16,-1-2 12-16,-9-5-124 15,3-3 74-15,-6-3-113 16,3 1 98-16</inkml:trace>
  <inkml:trace contextRef="#ctx0" brushRef="#br0" timeOffset="214">18714 7173 308 0,'-3'5'115'0,"6"-2"-89"0,0-1-10 0,-3-2-9 16,0 0-25-16,0 0-5 15,0-2-101-15,9-1-45 16</inkml:trace>
  <inkml:trace contextRef="#ctx0" brushRef="#br0" timeOffset="215">20461 7331 148 0,'0'-15'55'0,"0"12"-43"0,6 0 5 0,-3 1 2 16,3 2 2-16,-3-3 2 16,0 3-8-16,0 0-4 15,0 0-6-15,0 0-4 0,-3 0 2 16,3 3 9-16,-3 15 20 15,0 6-2 1,0 5-8-16,0 3-6 16,0 0-5-16,3-1 0 15,3-2-6-15,3-5-1 0,3-5 2 16,3-9 1-16,3-4-3 16,-1-12-1-16,1-4-1 15,3-6-2-15,-3-3-6 16,-3-2-4-16,-3 0 6 15,0 0 1-15,-3 0 5 16,-3 2 1-16,0 6-1 16,0 2-2-16,-3 6 1 15,-3 5-1-15,2 5 2 16,1 3 1-16,3 3 1 0,0 2 2 16,0 3-1-16,3 0 0 15,0 0-6-15,0 0 1 16,0-6-24-16,0 1-12 15,3-3-32 1,0-6-14-16,3-2-21 16</inkml:trace>
  <inkml:trace contextRef="#ctx0" brushRef="#br0" timeOffset="216">20854 7448 232 0,'-6'24'88'0,"6"2"-69"0,0 14 11 0,0-19 1 0,0 8 9 16,0 3 8-16,0 2-21 15,0-2-8-15,0 0-12 16,0-8-7-16,0-9-1 0,0-4 1 16,0-6 0-16,0-7-7 15,3-12-3-15,0-9-5 16,-3-12-4-16,-3-4 6 15,0-4 3-15,3 1 6 16,3 0 2-16,6 2 2 16,3 3 0-16,3 8 4 15,3 5 2-15,0 8 0 16,0 8 1-16,-1 8-2 16,-2 5 0-16,-3 3 3 0,-3 3 3 15,-6 2 0-15,-6 3 1 16,-6 0-4-16,-3 0 0 15,-3-3-16-15,1-2-7 16,-1-4-30-16,0 1-13 16,3 0-151-1,9 0 87 1</inkml:trace>
  <inkml:trace contextRef="#ctx0" brushRef="#br0" timeOffset="217">21277 7416 220 0,'-12'-8'85'0,"12"8"-66"0,-21-8 3 0,9 6 10 16,6 4-19-16,-12-2 7 16,4 6-12-16,-7 4 0 0,0 3-5 15,6 3-2-15,3 3-3 16,0 2-1-16,12 0 2 15,0-2 4-15,12-4 3 0,-3-7 4 32,6 3-5-32,0-11-5 15,9-3-1-15,-6-13 3 16,-1 3-1-16,-2-16 4 16,-3 3-3-16,-6-14-1 15,0 3 0-15,-12-11 5 16,3 9-3-16,-3-4 12 0,3 9-8 15,-6 7 1-15,6 12-5 16,-3 12-4-16,3 8 0 16,0 16 1-16,3 8 0 0,0 14 0 15,6-4 0-15,0 6 0 16,6-2 0-16,0-4-33 16,3-1 18-16,0-7-82 15,3-4 54-15</inkml:trace>
  <inkml:trace contextRef="#ctx0" brushRef="#br0" timeOffset="218">21497 7429 288 0,'-15'-10'107'0,"15"10"-83"0,-15 2 8 0,7 1 7 16,5 2-24-16,-9 3 7 15,0 5-14-15,-3 3 2 16,6 0-6-16,0 3-2 15,6 2-1-15,0-3-1 16,6 1 0-16,0-6-14 16,6-2 8-16,0-9-19 15,3 1 14-15,0-11-9 16,0 0 12-16,-6-5 11 16,2 5-1-16,-5 0 13 15,3 3-8-15,-6 5 3 0,3 2-6 0,-3 6 5 31,3 3-6-31,0 2 3 0,6 3-3 0,-3-3-4 16,3 1 0-16,0-7-23 16,3 1 12-16,0-8-56 15,0-2 38-15,0-11-75 16,0-1 60-16,-3-15-61 16,2 3 61-16</inkml:trace>
  <inkml:trace contextRef="#ctx0" brushRef="#br0" timeOffset="219">21598 7122 260 0,'-3'-15'96'0,"3"15"-75"0,0 5 3 0,0 0 1 16,3 3-17-16,0 13 16 15,3 6-14-15,0 10 13 16,0 5-13-16,0 6-1 16,0-3-5-16,0 5-16 15,-3-5 6-15,3-3-96 16,-3-5 56-16,-3-8-109 15,3-5 88-15</inkml:trace>
  <inkml:trace contextRef="#ctx0" brushRef="#br0" timeOffset="220">21476 7358 348 0,'-3'-11'132'0,"3"11"-103"0,27-5-6 15,-15 2-10 1,3 3-11-16,12-5-6 16,0 2 2-16,5 1-50 15,-5 2 29-15,9 0-83 0,-3 5 59 0,-7 0-73 16,1 3 69-16,-6 0 23 16,-3 0 18-16,-9 3 96 15,0-1-48-15,-6 4 54 16,3-1-53-16,-3 0 19 15,0 0-34-15,3-2 13 16,-3-1-21-16,8-4 4 16,-2 2-11-16,6-11-3 15,0 3-4-15,0-8-10 16,3 0 4-16,-3-8-18 16,-3 6 12-16,-6-9-11 15,-3 6 12-15,-9-3 1 16,0 8 4-16,-12 5 1 15,0 6 1-15,-6 8-3 16,3 5 3-16,-5 2 5 16,14 3-1-16,0 3 8 15,9-3-6-15,6 0-3 16,6-2-2-16,6-6-30 16,8 0 17-16,4-7-52 15,6-1 37-15,9-10-61 16,-4-1 51-16,7-7-41 0,-6 0 46 0,-1-8 55 15,-5 5-9 1,-6-8 84-16,-6 3-54 16,-15 0 43-16,-3 5-49 0,-12 3 18 15,-3 7-31-15,-12 4 0 16,3 7-13-16,-6 6 7 16,3 2-10-16,4 5 16 15,5 1-13-15,6 5 7 16,6 2-10-1,9-2 0-15,6 0-4 0,6-8-4 16,2-3 0-16,7-13-4 16,3 0 3-16,0-19-8 15,-1 1 6-15,-8-22-3 16,6 3 4-16,-15-18 2 16,-3 4 1-16,-6-7 15 15,-3 8-8-15,-6 5 8 16,3 10-8-16,-6 9-11 15,6 13 2-15,-6 13-4 16,9 10 3-16,6 19 2 16,0 8 1-16,3 11-11 15,0-3 6-15,9-3-89 16,0-2 52-16</inkml:trace>
  <inkml:trace contextRef="#ctx0" brushRef="#br0" timeOffset="221">7094 10020 104 0,'-3'2'38'0,"3"1"-29"0,3 0 17 0,-3-3 7 16,3 2 3-16,3-2 2 15,0 3-5-15,-4-1-3 16,-2-2-16-16,3 0 0 0,-3 0 2 0,6-2-2 15,-3-1 2-15,0-2-9 16,0 0-4-16,3-3-2 16,-3-3-1-16,3-2 0 15,-3 0 0-15,3-1-3 16,-3 4 2-16,0 2 1 16,0 0 0-16,0 3 0 15,-3 2 0-15,3 3-14 16,-3 0-3-16,6 8 9 15,-3 3 6-15,3 2 4 16,-3 3 4-16,0 2-1 16,0 3 2-16,0-2-2 0,0-1 0 15,0-2-3-15,-3 0-2 16,3-3-30-16,-3-2-13 16,0-1-29-1,0-2-47-15,-3-2 30 16</inkml:trace>
  <inkml:trace contextRef="#ctx0" brushRef="#br0" timeOffset="222">7123 10139 180 0,'-9'-6'68'0,"12"6"-52"0,-3 0-5 15,6 0 29-15,3 0-9 16,3 3-10-16,3-3-7 15,0 3-9-15,3-1-2 0,0 1 1 16,0-3-22-16,-1 0-8 16,-2-3-22-16,-3 3-8 15</inkml:trace>
  <inkml:trace contextRef="#ctx0" brushRef="#br0" timeOffset="223">7183 9858 140 0,'-24'-5'55'0,"12"5"-43"0,-9 5 12 0,12 0 2 16,-8 3-3-16,-1 6-2 15,-3 4-7-15,0 9-1 16,3 4-8-16,3 4 1 0,6 7 1 16,9 0-1-16,9 1-1 15,12-4 3-15,12-7 3 16,6-13 5-16,5-11 4 16,1-14-6-16,0-12-3 15,-4-9-6-15,-5-7-2 16,-12-6 3-16,-15-2 1 15,-12-3 5-15,-9 0 5 0,-9 8-5 16,-6 5 1-16,-3 6-24 16,1 5-7-16,-1 13-73 15,6 2-32-15</inkml:trace>
  <inkml:trace contextRef="#ctx0" brushRef="#br0" timeOffset="224">8576 12306 224 0,'-15'-3'85'0,"21"6"-66"0,-3-6-1 0,3 3-3 16,3-3-11-16,3-5 0 16,3 8 0-16,0 0 0 15,-1 0-2-15,1 8-4 0,0-2 1 16,0 4 3-16,-9 3 1 15,-6 1-1-15,-6 2 1 0,-6 2 0 16,0 1 1-16,0-4 4 16,0-1 3-16,4-4 9 15,2-2 5-15,3 0-7 16,0-3 0-16,3-5-11 16,6 0-4-16,3 0-5 15,2 0 1-15,4 0 1 16,0 0 0-16,3 0-18 15,-3 0-8-15,0-2-19 16,0-4-10-16,-3 1-32 16,0-3-39-1,-1-2 43-15</inkml:trace>
  <inkml:trace contextRef="#ctx0" brushRef="#br0" timeOffset="225">8701 12118 132 0,'-30'-3'49'0,"18"8"-38"0,-17-2 10 0,17 8 2 16,-9-1 0-16,-6 6 1 16,-3 5-7-16,0 11-2 15,1 0-9-15,5 7 5 0,9 6 2 16,9 3 0-16,12 0 2 15,12-6 1-15,12-8-1 16,8-7 1-16,7-6 0 16,9-16-4-16,8-18-2 15,-2-13-4-15,-7-9 1 0,-8-2 0 16,-15-8 1-16,-16 0 4 16,-14-2 3-16,-14-4 7 15,-13 4 4-15,-3 7-23 16,-3 8-10-16,1 3-58 15,2 5-22-15,6 6-49 16</inkml:trace>
  <inkml:trace contextRef="#ctx0" brushRef="#br0" timeOffset="226">13949 9911 128 0,'-9'5'49'0,"6"-2"-38"0,0-3 15 0,3 0 3 16,-3 0 3-16,0 0 6 15,0 0 1-15,0 0 3 16,0-3-23-16,3 1 3 0,0-1 1 16,6-5-10-16,3 0-4 15,3 0-9-15,0 0 0 16,2 3-2-16,1 5 0 15,-3 3 0-15,0 5 0 16,-6 2 4-16,-6 3 1 16,-3 1-1-16,0 2 1 0,-3-3-2 15,3-3 2-15,0-2-2 16,0 0-1 0,6 0-4-16,3 3 0 0,0 2 2 15,0-2 3-15,0-1-2 16,-3 1-2-16,-6 2 6 15,-3-2 3-15,-3-3 5 16,-6-3 6-16,0 0-7 16,-2-2-3-16,-1-1-11 15,3-2-5-15,3 0-15 16,3 0-7-16,3 0-35 16,6-2-13-16,9-1-29 15</inkml:trace>
  <inkml:trace contextRef="#ctx0" brushRef="#br0" timeOffset="227">13981 9795 140 0,'-17'-16'52'0,"8"11"-41"0,-6-1 24 0,6 6 7 16,-3 3 0-16,-3 2 1 16,-6 8-14-16,-3 9-6 15,1 9-13-15,-1 6 0 0,6 6 3 16,6-1 2-16,9 3 3 16,12-3-8-16,15-5-1 0,11-5-3 15,10-11 1-15,3-10 0 16,2-11 3-16,-2-11 12 15,-6-7 8-15,-10-9 7 16,-11-4 2-16,-12-6-2 16,-9-8 0-16,-12 2-20 15,-6 1-8-15,-5 5-28 16,-1 8-13-16,0 8-45 16,3 7-21-16,0 14-74 15</inkml:trace>
  <inkml:trace contextRef="#ctx0" brushRef="#br0" timeOffset="228">15383 12208 260 0,'0'0'96'0,"3"5"-75"0,-3 0 1 0,0-2-5 0,-3 10 7 15,-3-2 8-15,0-1-6 16,1 1-1-16,-1-1-14 15,0-2-7-15,3 0 0 0,0 0-5 16,3-8-2-16,9 3 2 16,2 0 0-16,4-3-2 15,3 0 2-15,0 5-10 16,0-5-5-16,0-5-10 16,-3 5-1-16,0-6-26 15,-4-2-10-15,1 0-11 16,-3 0-40-1,-3-2 29-15</inkml:trace>
  <inkml:trace contextRef="#ctx0" brushRef="#br0" timeOffset="229">15514 12200 264 0,'-6'-6'101'0,"9"12"-78"0,-6 2 4 16,3-3-3-16,0 3-12 0,0 10-2 16,0 1 3-16,0 2 4 15,0 3-9-15,0-3-4 0,0-2-3 16,3-3-6-16,0-3 1 15,-3-3-88 1,3-2 50-16,0 0-14 16,-3-8-10-16,3-2-4 15,0-4 5-15,3-7 5 16</inkml:trace>
  <inkml:trace contextRef="#ctx0" brushRef="#br0" timeOffset="230">15482 12089 188 0,'-18'-24'71'0,"6"21"-55"0,-3-7 9 16,9 10 1-16,-3 0 7 16,-3 8 6-16,-3 2-14 15,-3 9-6-15,1 7-12 16,-1 8-3-16,3 11 0 0,6 8-2 16,6 6 1-16,9-6 0 15,9-1 1-15,9-12 4 16,8-11 5-16,7-10-5 15,3-19-2-15,5-19 1 0,1-10 0 16,-3-11 3-16,-10-7 4 16,-8-11 12-16,-15-1 8 15,-12 1 2-15,-15 5 2 16,-9 11-42-16,-8 8-18 16,-1 4-99-16,-3 12-41 15,6 5 17 1</inkml:trace>
  <inkml:trace contextRef="#ctx0" brushRef="#br0" timeOffset="231">9109 10028 124 0,'0'-6'46'0,"-3"4"-35"0,9-1 16 0,-6 3 7 16,3 0 2-16,-3 0 2 16,3 5-3-16,0 1 1 15,-3 4-20-15,-3 1 0 0,0 2-2 0,0 0-3 16,0 0-1-16,-3-2-4 16,3 0 1-16,0-4-4 15,0 1 0-15,3-5-1 16,0-3-2-16,9-3 1 15,0-2-1 1,3 0 2-16,3-3-3 16,-1 5-2-16,4 1 2 15,0 2 0-15,0 2-2 16,-3 4 0-16,0-1 2 16,-3 3 2-16,-3 0 0 15,-6 5 2-15,-6 0 2 16,-3 3 4-16,-6 0-4 15,0 0-1-15,-3 0-4 16,0-3-1-16,0-3-19 16,0 1-7-16,-3-6-17 0,4 1-7 15,-1-6-44 1,0-6-32-16,3-2 52 16</inkml:trace>
  <inkml:trace contextRef="#ctx0" brushRef="#br0" timeOffset="232">9064 10035 220 0,'-9'-7'82'0,"9"7"-64"0,6 0 4 0,0 0-3 16,3 0 1-16,3-3 4 15,3 3-12-15,3 0-7 0,5 0-3 16,1 0-2-16,3 0 2 0,-3-3-25 15,-3 3-10-15,-3-2-29 16,-4-4-12-16,-2 1-9 16</inkml:trace>
  <inkml:trace contextRef="#ctx0" brushRef="#br0" timeOffset="233">9234 9885 116 0,'-6'-14'46'0,"0"9"-35"0,-3-5 20 0,3 7 10 16,0 0-2-16,-6 1 1 0,0 2-13 16,-6 5-5-16,-5 5-12 15,-7 9-4-15,0 5-2 0,0 10-2 16,3 6 1-16,7 8 2 15,5 7 2-15,6 3-3 16,9-2-3-16,12-6 0 16,12-8-1-16,5-7 6 15,7-11 6-15,6-14 0 16,5-18 1-16,4-18-5 16,-3-11 0-16,-10-3-1 15,-5-5 1-15,-12-2 9 16,-12-1 4-16,-9 3 0 15,-12 3-1-15,-9 2-10 16,-3 8-6-16,0 8-36 16,1 6-14-16,2 7-85 15</inkml:trace>
  <inkml:trace contextRef="#ctx0" brushRef="#br0" timeOffset="234">3924 10816 52 0,'3'-11'22'0,"0"3"-18"0,3-2-11 0,-4 5-5 16,4-3 0-16,0 0 5 16,0 0 13-16,3 0 5 15,-3-3 26-15,0 9 11 16,0-4 4-16,-3 4 1 0,-3-1-14 15,0 3-6-15,-6 3-13 16,-3 7-2-16,-6 6-11 16,-3 8 5-16,1 2 1 0,-1 4 2 15,3-1 1-15,3-3-8 16,6-2-5-16,9-3-5 16,6-2 1-16,9-6 1 15,3-5 2-15,2-3-1 16,4-5 2-16,-6-3 0 15,-3-2 1-15,-9-3-2 16,-3 0 1-16,-6 0 0 0,-6 0 3 16,-6 3-1-1,-6 2 2-15,-6 3-2 0,-3 3 0 16,4 2-6-16,2 1-1 16,3-4-17-1,6 6-7-15,3-2-25 0,6-6-10 16,6 0-42-1</inkml:trace>
  <inkml:trace contextRef="#ctx0" brushRef="#br0" timeOffset="235">3927 10618 184 0,'-33'-16'68'0,"18"13"-52"0,-12 3 3 15,18 5-1-15,-6 6-7 16,-5 7 1-16,-1 14-7 16,3 8-1-1,3 7-2-15,9 1 1 0,9 2 0 0,12 3 1 16,15 0 2-16,11-13 10 16,7-11 7-16,3-13-3 15,5-16 0-15,1-11-2 16,-1-7-2-16,-5-9-2 15,-13-2-1-15,-14-10 6 16,-15-6 2-16,-15-6 1 16,-12 4 1-16,-5 7-15 15,-4 8-7-15,-3 8-37 16,0 11-13-16,0 8-104 16</inkml:trace>
  <inkml:trace contextRef="#ctx0" brushRef="#br0" timeOffset="236">20792 11660 208 0,'-15'0'79'0,"15"0"-61"0,-3 5 6 0,3-5-2 16,0 0-3-16,0 0 1 16,6 3-5-16,3-3-1 15,3 0-8-15,3 0-2 0,2 0 0 16,4 0-2-16,0 0-2 16,-3 0 1-16,0 3 1 15,-3-1 1-15,-3 4 1 16,-3-1 0-16,-1 3 0 15,-2 5 2-15,-3 8 1 0,-3 3 5 16,-3 0 3 0,-3 0-4-16,1-1 1 0,-1 7-7 15,0-7-3-15,0-2-1 16,0-2-1-16,3-6-16 16,0 0-6-16,0 1-22 15,3-6-8-15,0-3-36 16,0-5-49-1,0 0 42-15</inkml:trace>
  <inkml:trace contextRef="#ctx0" brushRef="#br0" timeOffset="237">20851 11856 288 0,'-15'0'110'0,"18"0"-86"0,-3-3-11 16,0 3-9-16,3 3-4 15,3-3 4-15,3 8 10 0,3-6 3 16,3 1-8-16,0 0-3 0,6-3-2 16,0 0-27-16,-1 0-9 15,1-3-37-15,-3 3-14 16,0 0-18 0</inkml:trace>
  <inkml:trace contextRef="#ctx0" brushRef="#br0" timeOffset="238">21036 11586 160 0,'-9'-13'63'0,"3"2"-49"0,-6 3 16 16,6 3 5-16,-3 2-2 16,-6-2 3-16,-6 0-14 15,-5-1-5-15,-7 4-10 16,-3 4-3-16,-2 4 2 0,-4 15 3 0,-3 8 5 15,4 11-8-15,5 15-1 16,9 6-3-16,6 8 1 16,12 2 0-16,12-5 3 15,15-5-1 1,15-10 2-16,14-14 2 0,10-14 2 16,3-12-3-16,2-14 0 15,-2-18-1-15,-7-11 1 16,-8-10 18-16,-15-6 7 15,-13-2-10-15,-8-3-5 16,-12-2-18-16,-9 4-5 16,-5 6-36-16,-1 14-15 0,0 10-106 15</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0:43:09.840"/>
    </inkml:context>
    <inkml:brush xml:id="br0">
      <inkml:brushProperty name="width" value="0.05292" units="cm"/>
      <inkml:brushProperty name="height" value="0.05292" units="cm"/>
      <inkml:brushProperty name="color" value="#FF0000"/>
    </inkml:brush>
  </inkml:definitions>
  <inkml:trace contextRef="#ctx0" brushRef="#br0">33 127 80 0,'-21'-2'33'0,"12"10"-18"0,6-6-11 15,3-2 10-15,0 0 9 16,0 0 19-1,15 0-9-15,9 0-8 16,0 0-6-16,3 0-11 16,5-2 1-16,13-1 2 0,8 0-2 15,7 1 0-15,11-3-3 16,-2-9 1-16,26 4-4 16,3-1 0-16,13 1-1 15,-7-1 1-15,12 3-2 16,-9 3-1-16,-3-1 1 15,-9 4-1-15,10-1 2 16,-1 1 1-16,0 2-1 0,-6 0 1 16,0-3-2-16,10 0 2 15,-10 3-2-15,0 0 2 16,-6 0-4-16,-2 0 0 16,8 0 3-16,-9 0 1 15,-3 0-4-15,1 0 1 16,-7 0 0-16,12 0 2 15,-2 0-1-15,-4 0-1 16,-3-2 1-16,-2-1-1 16,-4 0 2-16,6 1 3 15,-2-1-2-15,-4 3 0 16,1 0-1-16,-4-3-2 16,6 1 1-16,7-1-1 0,11 3 0 15,-12 0 0-15,-5-3 0 16,-10 1 2-16,-5-1-1 15,5 0-1-15,0 3 1 16,-32 3 1-16,-6 0-3 16,11-1 0-16,-5 1 1 15,6 0 0-15,-6-1-3 16,11 4 2-16,-5-4 3 16,11 4 1-16,-11-4-1 15,6 4-2-15,-10-4 1 16,7 3-1-16,-6 1-3 15,2-6 0-15,-5 0 2 0,6 2 2 16,-7-2 0-16,10 3 2 16,-6-3-2-1,2 5-1-15,-5-2 1 16,3 0 1-16,-7-1-1 0,1-2-1 16,-6 0 1-16,5 0 1 15,-8 0-1-15,0 0-1 16,-3 0-4-16,0 3 0 15,-4 0-14-15,4 7-3 16,-3 1-31-16,9 5-14 16</inkml:trace>
  <inkml:trace contextRef="#ctx0" brushRef="#br0" timeOffset="1">7629 3678 132 0,'0'0'52'0,"0"0"-28"0,0 3-17 0,0-3 15 16,3 2-7-16,-3-2 0 16,3 0-5-16,-3 0-1 15,3 0-5-15,0 0 2 0,0 0 0 16,0 0 0-16,0 0-1 16,0 0-3-16,3 0 1 0,-3 0 0 15,0 0 3-15,0 0-1 16,0-5 0-16,0 0-3 15,0 5-2-15,0 0 1 16,3 0 1-16,0 0-3 16,3 0 0-16,0 0 1 15,2-3 2-15,-2 3 1 16,3 0 3-16,-3 0-1 16,6-2 2-16,-3 2-4 15,9-6 0-15,-6 1-1 16,11-3 1-16,-2 0-2 15,18 0 2-15,-6 3 0 16,20 0 1-16,-8-1 0 16,26-2 0-16,-11 0-2 15,23 3 1-15,-14 0-2 0,17 0-1 16,-12-1 3 0,24 4 0-16,-17-1-4 0,11 0 1 15,-15 1 0-15,7-4 2 16,-16 4-1-16,4-1 2 15,-13 0-2-15,4-2 2 16,-13 3 0-16,-2-4 3 16,-4 4-5-16,-5-1-3 15,-6 0-30-15,5 1-14 16,-5-1-60 0</inkml:trace>
  <inkml:trace contextRef="#ctx0" brushRef="#br0" timeOffset="2">10805 3586 108 0,'-12'0'44'0,"12"0"-24"0,-6-3 3 0,6 3 21 16,0 0-18-1,0 0-4-15,9 0-7 16,-3 0-2-16,18 0-7 0,-3 0 0 0,23-5 4 15,-2 2-6-15,33-2 0 16,-13-1-2 0,36 1 1-16,-14 0-2 0,26 2 2 15,-18 1 0-15,21-1 3 16,-18 3-5-16,16 0-3 16,-19 0 5-16,3 0 3 15,-12 0 1-15,-5 0 1 0,-13 0-4 16,-5 0-1-1,-10 0-69-15,-8 0-73 16,-6 0 32-16</inkml:trace>
  <inkml:trace contextRef="#ctx0" brushRef="#br0" timeOffset="3">14085 3522 132 0,'0'0'49'0,"0"0"-26"0,0 0-18 0,0 0 13 0,0 0 5 15,0 0 3-15,0 3-13 16,0-3-6-16,3 5-4 15,-3-2 4-15,3-1 3 0,0-2 1 16,3 3 1-16,0-3 0 16,6 3 0-1,-3-1-2-15,12-2-1 0,-3 0-3 16,11 0 1-16,-2 0-2 0,24 0 0 16,-9 0-1-16,26 0 0 15,-8 0-2 1,26 0-2-16,-15 0 1 15,25 0-1-15,-16 0 2 16,15 0 1-16,-15 0 5 0,10 0 3 16,-13 0 2-16,4-2 3 15,-13-1-5-15,0 0-1 16,-8 1-4-16,0-1-1 16,-10-2-3-16,1 2-2 15,-10 3 1-15,1 3-1 16,-3 2-40-16,2 6-15 0,-8-3-72 15</inkml:trace>
  <inkml:trace contextRef="#ctx0" brushRef="#br0" timeOffset="4">17672 8901 96 0,'3'-5'38'0,"-3"2"-20"0,0 0-8 0,0 3 14 15,0 0 0 1,0 0 3-16,0 0-4 0,0 0 0 16,3 3-12-16,-3 5 0 0,0 13 0 15,0 3 0-15,-3 5 1 16,0 3 0-16,0 5 0 16,0-5-2-16,0-3 1 15,0-5-4-15,0-3-2 16,0-3-2-16,0-2 0 15,3-3-2-15,0-2-1 16,3-3 1-16,0 0-1 16,3-3 4-16,3-2 2 0,3-3 0 15,6-3 1 1,0 0-2-16,0 1 2 0,-1-1-4 16,1 1 0-16,0-1-1 15,-3 0-2-15,0 3 1 16,-3 0-1-16,0 0 0 15,0 3 0-15,-3-3 0 16,-1 0 2-16,4 3-12 16,-12-3-3-16,0 0-21 15,3 0-47 1,6 0 6-16,0-6-11 16</inkml:trace>
  <inkml:trace contextRef="#ctx0" brushRef="#br0" timeOffset="5">17741 9113 152 0,'-21'0'57'0,"21"2"-30"0,-3-2-32 16,0 0 71-16,0 0-18 16,3 0-18-16,6-2-12 0,6-4-13 15,3-4 3-15,2-9 2 0,7-10-1 16,6-5 2-16,6-1-4 15,2-2 1-15,7 0-3 16,3 6 0-16,5-1-3 16,-5 8-2-16,-6 0 1 15,-4 6-1-15,-5 2 0 16,-6 3 2-16,-3 2-3 16,-7 3 0-16,1 0-30 15,-6 0-12-15,0 0-31 16,6-2-13-16,-3-1 2 15</inkml:trace>
  <inkml:trace contextRef="#ctx0" brushRef="#br0" timeOffset="6">18449 8525 116 0,'-3'0'44'0,"3"0"-24"0,0 19-15 16,0-11 11-16,0 2 8 15,0 6 5-15,0 0-4 16,0 3-3-16,0 4-12 16,0 7-4-16,0-4 0 0,3-2-1 15,0-3 0-15,0-2-3 16,3-4-2-16,0-1 1 16,0-1-1-16,0-3 2 15,3-2 1-15,-3-2-1 16,0-4-2-16,0-2 5 15,-1 0 1-15,1-5-2 16,0 0-3-16,0-3 0 16,0 0-1-16,0 0 0 15,0-3 2-15,-3 1-1 0,0 2-1 16,0-5 5 0,0-1-1-16,0 6 3 15,-3 0-4-15,0 3-2 16,3 0-3-16,0 10 1 15,3 6 5 1,0-1-2-16,0 1-1 16,6 0 2-16,-3-1 0 15,6 1 3-15,-1-3 1 16,1 0 3-16,0-3 4 0,0-5 1 16,-3-3 0-16,3-5-1 15,-3-5 1 1,0-5-6-16,-3-4-3 15,-3 1-1-15,-3-3-1 16,-3 3-2-16,0 0 1 16,-3 3-2-16,0-4 2 0,0 4-4 15,-3 2 0-15,3 5-4 16,0 3 1-16,0 1-27 16,3 1-9-16,3 4-13 15,0 4-5-15,3 4-32 16,0-4-28-16,6 1 47 15</inkml:trace>
  <inkml:trace contextRef="#ctx0" brushRef="#br0" timeOffset="7">18806 8599 184 0,'-6'8'68'0,"6"-2"-36"0,0 4-24 0,3-4 16 16,0-1-3-16,0 0-1 15,6 0-4-15,3-2-2 16,0 0-8-16,3-1-2 0,0-4 2 16,0-1 1-16,-1-2 1 15,4-3-2-15,-3 0 1 16,0 0-4-16,-3-3-2 16,-3-5 0-16,-3-7-1 15,-6 4 2-15,-3 3 1 16,-3 3-1-16,-3 2 1 0,-3 4-4 15,0 1 0-15,-6 12-1 16,3 7-2-16,-5 3 0 16,2 2 3-16,3 3 2 15,3 6 4-15,6-1 2 16,3-2 3-16,0 0-5 16,9-3-3-16,6-2-1 15,0-4-1-15,3-4 2 16,3 0 1-16,2-3-19 15,1-3-7-15,0-3-41 16,-3-2-19-16,0-5-16 16</inkml:trace>
  <inkml:trace contextRef="#ctx0" brushRef="#br0" timeOffset="8">19041 8568 172 0,'-3'-3'66'0,"6"0"-36"0,-3-18-13 0,3 19 33 16,0-12-13 0,0 1-14-16,0-3-7 15,0 0-10-15,-3 0-2 0,0 1 2 0,0-1-5 16,0 0-1-16,0 3-5 15,0 2 1-15,0 3-31 16,0 3-12-16,0 2-58 16</inkml:trace>
  <inkml:trace contextRef="#ctx0" brushRef="#br0" timeOffset="9">19157 8515 84 0,'-3'5'33'0,"9"11"-18"0,-3 0 2 0,-3-6 16 15,6 6 3-15,0 0 2 16,0 3-9-16,0-1-5 15,0 6-14-15,0 0 2 0,3-3 2 16,-3-3-1-16,0-2 2 16,0-2-4-16,0-4-1 15,0-2-2-15,0-3 2 16,0-7 8 0,3-6-8-16,0-5 0 15,-1-3-6-15,-2-3-1 0,3-2-1 16,-6 0-2-16,3 0 3 15,0-3 0-15,-3 3-4 16,0-3 1-16,0 0-2 16,0 8 0-16,0 3-16 15,0 2-8-15,0 3-15 16,3 11-40 0,3 0 11-16,-3 7 11 15,3 1 14 1,-3 0 30-16,3-1 41 0,0 1 20 15,0 2 0 1,-1-3-2-16,1-2-14 16,0 0-4-16,3 0-15 15,0-2 0-15,0-6 0 0,0-3-6 16,3 0-1-16,0-2 0 16,3-3 0-16,-4-5-2 0,-2-8 1 15,-9 5-2-15,-3 0 2 16,-6 0-2-16,0 3 2 15,-2 0-4-15,-4 5 0 16,-3 2 1-16,0 6 2 16,-3 11 1-16,0 13 1 15,0 0 0-15,3 2 0 0,3 8 9 16,4 1 6 0,2-6-8-16,6-3-1 15,6-2-6-15,5-3-1 16,7-5 1-16,9-3 0 15,6-5-38-15,3-2-16 0,-1-4-70 16</inkml:trace>
  <inkml:trace contextRef="#ctx0" brushRef="#br0" timeOffset="10">20068 8464 152 0,'-6'-5'57'0,"0"5"-30"0,-3 0-16 0,6 0 37 15,-14 3-7 1,-4 2-13-16,0 16-8 15,0 0-12-15,-3 6-5 0,3 2 0 16,4 8 4-16,-1-3 6 16,6-2-3-16,3-3 0 15,6-5-9-15,3-3 0 16,6-5 3-16,6-5 5 16,3-6-3-16,-4-5-1 15,13-3-5-15,0-10 0 16,-3-3-5-16,-3-2 1 15,-3-3 2-15,-3-3 3 0,-3 0 0 16,-4-2-1 0,-2-4-2-16,-3 4-1 0,0 7 2 15,0 6 0-15,-5 21-4 16,-1 5 3 0,3 6 1-16,0-1 3 15,6 4 1-15,3 1-4 16,-1 1 1-16,4-3 0 15,0-2 2-15,3-3-30 16,0-3-13-16,0-5-34 16,0 0-55-16,6-8 32 15</inkml:trace>
  <inkml:trace contextRef="#ctx0" brushRef="#br0" timeOffset="11">20250 8517 96 0,'-3'-2'35'0,"3"2"-18"0,3 0-13 0,-3 0 8 0,0 0 10 15,0 0 6 1,0 0 5-16,0 2 16 15,-6 1-14 1,-6 5-5-16,0 0-4 16,0 0-9-16,3-3 0 15,0 0-6-15,3 1-1 16,0-1-9-16,0 0 0 0,3 6-3 16,0-1 0-16,6 1 0 15,0 2 0-15,6 1 2 16,-3-1 2-16,0 5-3 15,0 3 0-15,-3-2 5 16,-3-3 5-16,-6 0 4 16,-3-3 4-16,3 0-9 15,-3-2-2-15,0-3-4 16,1 0 1-16,-1-3-2 16,3-2-1-16,0-3-28 0,3-3-14 15,0-2-38-15,6-6-17 16,3-5 3-1</inkml:trace>
  <inkml:trace contextRef="#ctx0" brushRef="#br0" timeOffset="12">20348 8536 204 0,'0'-21'77'0,"0"21"-42"0,3-16-28 0,-3 13 20 16,0 1 1-16,0-1 6 15,-3 8-17-15,-3 3-5 16,-3 8-7-16,0 0-4 0,0 0 0 0,3 0-4 16,3 2 2-16,0-2-1 15,3 0 0-15,3 5 2 16,0 3 2 0,3-3-3-16,-3-2-2 0,0-1 6 15,-3-2 5-15,-3 0 2 16,-6-3 2-16,6-2-4 15,-3-3-3-15,0-3-2 16,0 0-3-16,1-2-6 16,2-3-4-16,0-3-25 15,3-2-12-15,3-6-36 16,2-7-52-16,4-1 37 16</inkml:trace>
  <inkml:trace contextRef="#ctx0" brushRef="#br0" timeOffset="13">20461 8557 192 0,'-9'3'71'0,"9"2"-38"0,-3 3-28 0,0 3 19 16,0-1 0-16,0 3 5 15,0 3-13-15,3 5-4 16,3 3-8-16,0 0-3 0,6-5 2 15,0-1-2-15,0-2 2 0,0-3 0 16,0-5 3 0,0-3-5-16,3-2-1 0,0-3 0 15,0-3 2-15,-1-10-3 16,-2-3-2-16,0-2-3 16,-3-1 1-16,0 1 3 15,0-3 1-15,-3 5 1 16,-3 0 0-16,0 5 6 15,0 3 4-15,0 3-3 16,0 5-2-16,0 5 4 16,0 3 2-16,0 5-2 0,0 1 2 15,0 4-6-15,0 3-1 16,0-2-2 0,0-1 1-16,6-2-4 15,0 0 0-15,-3-3-19 0,3-2-9 16,0-3-34-16,6-3-80 31</inkml:trace>
  <inkml:trace contextRef="#ctx0" brushRef="#br0" timeOffset="14">20705 8618 176 0,'-6'-3'66'0,"9"3"-36"0,0 3-31 0,-3-3 12 0,0 5 17 16,0 3 9 0,0 3-4-16,0-1-2 0,0 6-17 15,0 5-2-15,-3-2-1 0,-3-3-4 16,6 0-2-16,0-3-5 16,0-3 0-16,-6-2 0 15,6 0 2-15,-6-2-1 16,6-4 2-16,0-2-9 15,6-2-3-15,0-9-9 16,0-7-3-16,0-4-5 16,0 1-1-16,0 0 8 15,3 3 6-15,-3-1 10 16,6 6 4-16,-3 2 9 16,0 3 6-16,0 6-2 0,0 4 0 15,0 6 5 1,-4 3 5-16,-2 5-4 0,-3 5 0 15,0-3-9-15,0-2-2 16,0-3-5-16,0-2-1 16,0-3-1-16,0-3-2 15,0 1 3-15,0-6 2 16,6 0-4-16,0-14-1 16,-3 1-7-16,9-3 0 15,-3-2-4-15,0-3 0 16,3 2 3-16,9 3 3 15,-6 6 5-15,0 4 2 16,-6 6 8-16,5 8 4 0,-8 3-3 16,3 5 1-1,-3 0-5-15,-3 2 1 16,0 1-5-16,-3-4-2 0,6 1-14 16,-3-2-6-16,6-4-41 15,0 1-16-15,3-6-40 16</inkml:trace>
  <inkml:trace contextRef="#ctx0" brushRef="#br0" timeOffset="15">21074 8642 240 0,'0'5'90'0,"3"0"-48"0,15 3-34 16,-12-2 21-16,3-4-6 0,0 1 0 15,3 0-12-15,-3-1-4 16,12-2-5-16,-7 0 1 0,1-2 2 16,0-1-2-16,0-2 0 15,-3-3-8-15,-3 0-4 16,-3-3-4-16,-3-2-2 16,-6-8-3-16,-3-6-2 15,-3 1 9-15,-3 5 4 16,-3 5 7-16,-3 5 4 15,-8 9 3-15,5 12 1 16,0 6 0-16,0 5 0 16,3 3 2-16,3 5 1 0,3 0-5 15,6 0-2-15,4 0-2 16,4-2 1 0,7-3-13-16,12-6-3 0,3-5-27 15,6-2-9-15,6-6-24 16,-4-5-46-1,16-2 29-15</inkml:trace>
  <inkml:trace contextRef="#ctx0" brushRef="#br0" timeOffset="16">21515 8607 208 0,'-3'-18'79'0,"-3"13"-42"0,-6 5-32 16,3 2 19-16,-3 3-9 0,-6 3 0 15,-6 3-1-15,1 5 2 16,-1 5-9-16,3 6-2 0,0-1 1 15,12 0-1-15,3 1 2 16,0-3-2-16,12-3 2 16,6-5 0-16,3-3 1 15,3-8-2-15,0-5-1 16,3-5-6-16,-4-6-1 16,-2-4-2-16,3-12 0 15,-6-5-11-15,0-7-5 16,-6-14-14-16,-3-6-3 15,-3-1 10-15,-3 1 8 16,-3 9 25-16,6 5 13 0,-3 11 4 16,0 7 4-16,3 11-17 15,0 14-6 1,0 10 6-16,0 16 2 0,3 15-1 16,0 9 1-16,6-1-5 15,6 1 1-15,0-3-5 16,6 3 0-16,-1-11-34 15,1-8-17-15,6-5-72 16</inkml:trace>
  <inkml:trace contextRef="#ctx0" brushRef="#br0" timeOffset="17">22030 8308 184 0,'-3'0'68'0,"15"6"-36"0,-9 2-22 0,3 0 17 15,-3 7-7-15,-3 12 1 16,6 18-3-16,-6 2-2 0,0-2-8 16,0 8-5-16,3-2 0 15,-3-12-4-15,3-2 0 16,-3-8 1-16,0-5 2 16,5-5-34-16,-2-6-16 15,-3-8-28-15,0-5-39 16,0-8 35-16</inkml:trace>
  <inkml:trace contextRef="#ctx0" brushRef="#br0" timeOffset="18">21881 8554 260 0,'-12'-5'96'0,"12"5"-52"0,0-13-32 15,0 13 26-15,6 0-20 16,0 3-5-16,3-6-8 0,9 8-2 15,6 1-1 1,5-1 1-16,-2-3 0 0,-3 1-28 16,6-8-12-16,-4 0-37 15,-2-1-14-15,-3 1-10 16</inkml:trace>
  <inkml:trace contextRef="#ctx0" brushRef="#br0" timeOffset="19">22152 8330 156 0,'-9'0'60'0,"9"2"-32"0,0 11-15 15,0-2 19 1,0 8-1-16,0 2 4 16,0 16-4-16,0 0 1 0,0-3-18 15,0 1-4-15,0-6 1 0,0 0-7 16,0-3 0-16,0 1-2 15,0-6-2-15,0-3 3 16,0-4 0-16,0-9-1 16,0-5-2-1,9-8-4 1,0-3 0-16,3 1 4 16,3-3 2-16,-1-1-3 15,4 4 1-15,0 2 2 16,-3 0 1-16,3 5 1 0,-3 3 0 15,0 6 4-15,-3 4 3 16,-1-2-4 0,-2 3-2-16,-6-1 0 15,6 3-1-15,-9 1-2 16,6-1-2-16,-6-3-19 0,3 1-10 16,-3-3-34-16,0 0-14 15</inkml:trace>
  <inkml:trace contextRef="#ctx0" brushRef="#br0" timeOffset="20">22405 8644 228 0,'6'6'88'0,"-3"2"-48"0,0 5-27 16,-3-5 24-16,0 8-15 15,0 0-4-15,0-3-11 16,0 3-5-16,0-3-1 15,0-3-4-15,0 1 0 0,0-3-38 16,6-3-17-16,-3-2-46 16,-3-3-28-1,0 0 63-15</inkml:trace>
  <inkml:trace contextRef="#ctx0" brushRef="#br0" timeOffset="21">22405 8533 156 0,'-9'-26'57'0,"9"10"-30"0,0 5-18 0,0 9 16 16,6-1-16-16,-6 0-7 15,0 3-38-15,0 0-16 16</inkml:trace>
  <inkml:trace contextRef="#ctx0" brushRef="#br0" timeOffset="22">22577 8520 124 0,'0'-3'49'15,"-3"6"-26"-15,3-3-7 0,0 0 18 0,0 0-7 16,-5 3-1-16,5-3-11 15,-3 0-4 1,0 10 0-16,-3 1 0 0,-3-1-3 16,6-2 0-16,-3 0-1 15,3 3 1-15,0-3-9 16,-3 0-1-16,6 2 0 16,0-2 1-16,6 3-2 15,0-1 2-15,3 1 3 16,0 5 3-16,3 5 2 0,2-5 1 15,-2 0 13 1,-3-3 9-16,-6 0-3 16,3-2 1-16,-12-1-9 15,3 1-1-15,-6 0-11 16,-3-3-4-16,-2 0-9 0,-1-1-4 16,0 1-36-16,-6-2-15 15,6 2-70 1</inkml:trace>
  <inkml:trace contextRef="#ctx0" brushRef="#br0" timeOffset="23">18398 9253 72 0,'-15'3'30'0,"15"5"-16"0,0 7-6 0,0-1 11 16,0 2 2-16,3 15 2 16,0 1-1-1,3-6 1-15,3 1-7 0,0-6-1 16,0-2-9-1,0-6 3-15,3-5 3 0,0-3-2 0,3-8 2 16,0-10-7-16,0-8-3 16,-1 0-10-16,-2 0-3 15,-3-3 1-15,-3 0 4 16,0 3 1-16,-3 0 0 16,0 5 10-16,-3 3 4 15,0 2 4-15,0 6 3 16,0 2-7-16,0 8-1 15,3 6-4-15,0 2-1 16,0 3 1-16,3 3 0 0,0 4-2 16,0-1-2-16,6-4-8 15,-3-2-5 1,6-5-31-16,-3-3-13 0,-1-3-22 16</inkml:trace>
  <inkml:trace contextRef="#ctx0" brushRef="#br0" timeOffset="24">18711 9319 140 0,'0'37'55'0,"0"11"-30"0,0 5-10 0,0-30 18 16,0 9-1-16,0 3 3 15,3-1-13-15,3-2-5 16,0 0-10-16,0-6-5 0,0-5-1 16,-3-5-1-16,0-5 0 15,3-6-3-15,-3-5 0 16,-3-8-3-16,0-5 1 16,-3-11-4-16,0-3-1 15,-3-7 0-15,3 0 4 16,0-11 3-16,3-3 2 15,3 6 3-15,3 2 1 16,3 6 7-16,-1 5 6 0,10 7-4 16,0 7-2-16,0 7 1 15,0 8 0-15,-3 8 8 16,-3 2 2-16,-3 3-6 16,-6 6-2-16,-6 7-3 15,-9-2-1-15,-3-3-8 16,-3-2 0-16,0-6-17 15,-3-2-4-15,3-6-25 16,1-2-12-16,2-3-18 16,3 0-45-1,3-3 29-15</inkml:trace>
  <inkml:trace contextRef="#ctx0" brushRef="#br0" timeOffset="25">19297 9015 116 0,'-6'8'46'0,"9"10"-24"0,-6 9 1 0,3-11 21 0,0 10-7 15,-6 6 1 1,6 2-15-16,3 3-4 0,0-2-11 16,0 2-5-16,0 0-2 15,0-3-1-15,-3-7 0 0,6-4-29 16,-6-4-10-16,6-3-47 15,-6-3-31 1,0-5 53-16</inkml:trace>
  <inkml:trace contextRef="#ctx0" brushRef="#br0" timeOffset="26">19154 9211 236 0,'-3'-6'88'0,"6"6"-48"0,3 0-34 16,0 0 22-16,6-2-8 0,6-4-2 16,9-4-15-16,3-1-6 15,2 3 1-15,1 0-46 0,0 3-18 16,-3 2-39-1</inkml:trace>
  <inkml:trace contextRef="#ctx0" brushRef="#br0" timeOffset="27">19449 9226 124 0,'-12'-2'46'0,"9"2"-24"0,-3 2-10 16,6 1 13-16,-3 2 2 15,-3 3 3-15,0 6 1 16,3 4 1-16,0 3-17 16,3 6-2-16,6-6-2 0,3 3 0 15,3-3 3-15,3-13 2 16,6-6 2-16,6-9-10 16,-1-4-2-16,-2-5-2 15,-3-2 0-15,-3-4 2 16,-9 1 1-16,-6 3-6 15,-6 2-2-15,-12 3-3 16,-3 2 3-16,3 3-13 0,0 0-4 16,1 3-28-16,-1 5-12 15,3 2-52 1</inkml:trace>
  <inkml:trace contextRef="#ctx0" brushRef="#br0" timeOffset="28">19842 9256 128 0,'0'0'49'0,"6"2"-26"0,0 6-12 0,-3-3 15 16,0 3 8 0,3 6 3-16,0 2-8 0,-3 7-3 15,0 6-15 1,0-2-2-16,0-3 1 0,0 0-4 0,-3-6 2 16,0-2-1-16,0-3 3 15,0-5-3-15,0 3 1 16,0-6-3-16,0-5 0 15,0-3-6-15,0-2-1 16,0-14-4-16,0-2-1 16,0 0 1-16,3 0 2 15,3 0-1-15,2-3 1 16,7 3 0-16,3 2 3 16,6 3 2-16,0 3 4 15,-3 5 0-15,0 8 0 16,-4 6-1-16,-5 4 2 15,3 3 3-15,-6 9 2 0,-3 1-3 16,-3 4-3 0,0-3-2-16,-3-3-3 0,0-3-8 15,3-2-5-15,0-5-29 16,3-1-12-16,-3-4-32 16,6-6-37-1,0-3 39-15</inkml:trace>
  <inkml:trace contextRef="#ctx0" brushRef="#br0" timeOffset="29">20229 9324 208 0,'-21'6'77'0,"18"2"-42"0,0 2-30 0,3 3 17 16,-6 1 5-16,0 2 8 15,3 2-9-15,9-2-6 16,0 0-11-16,3-3-6 0,0-2 0 15,3-3 2-15,3-6 4 16,0-4 2-16,0-9 1 16,-1 0-6-16,-2-4-4 15,-3-1-1-15,0 0 1 16,-6 0-1-16,-6 0 2 16,-6 0-7-16,3 0-1 0,-6 3-7 15,-11 0-3-15,2 2-9 16,0 6-3-16,3 2-27 15,3 1-13-15,3 2-37 16</inkml:trace>
  <inkml:trace contextRef="#ctx0" brushRef="#br0" timeOffset="30">20348 9269 200 0,'-3'0'77'0,"3"5"-42"0,3 8-34 0,0-5 14 16,0 6 7-16,0 1 8 15,0 4 0-15,6 7 0 16,0-2-17 0,0-3-8-16,3-5-3 0,0-3 0 0,2-2 1 15,1-6-4-15,3 1 1 16,-3-6-9-16,0-3-2 15,-3-5-5-15,0-8-3 16,-3 0 4-16,0 0 4 16,-6 3 6-16,5 3 3 15,-5 2-1-15,0 5 2 16,-3 11 1-16,0 8 0 0,0 2 6 16,3 1 4-16,3-1 1 15,0 1 3 1,9-3 2-16,3-3 2 15,6-5-1-15,0-5-1 0,2-6-2 16,4-5-1 0,-3-18-5-16,-3 2 0 0,-3-3-3 15,-6-2 0-15,-1 0-3 16,-8 0 1-16,-9 5-9 16,-3 3-3-16,-5 2-20 15,2 1-6-15,-3 5-35 16,-9 2-15-16,-9 6-21 15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0:43:18.684"/>
    </inkml:context>
    <inkml:brush xml:id="br0">
      <inkml:brushProperty name="width" value="0.05292" units="cm"/>
      <inkml:brushProperty name="height" value="0.05292" units="cm"/>
      <inkml:brushProperty name="color" value="#FF0000"/>
    </inkml:brush>
  </inkml:definitions>
  <inkml:trace contextRef="#ctx0" brushRef="#br0">7035 7758 156 0,'-3'-3'57'0,"3"3"-44"0,0 0 3 0,0 0 0 16,0 0 3-16,0 0 5 15,0 0 3-15,0 0 3 16,0 0-16-16,0 0 7 0,0 0 6 16,0 0-4-16,6 0 1 15,-3 0-4-15,3 0-1 16,3-3-1-16,3 1-2 0,3-4-4 16,6 1-2-16,6 0-2 15,8-1 0 1,10 1-2-16,9-3-1 0,5 3-1 15,13-3 0 1,5 0-5-16,6 3-1 0,7 0 1 16,2-3 0-16,9 0 1 15,0 2 0-15,4 4 0 16,-4-1 2-16,0-2-3 16,0 2 0-16,-3 0 1 15,-2 3 2-15,-1-2-1 16,-3-3 2-16,3 2 0 0,-2 3 1 15,-7 0 0 1,-9 0 0-16,-8-3-2 0,-10 1-2 16,-5-1-6-16,-9 3-4 15,-7-3-80 1,4 3-37-16,-12 3 64 16,-6-3 31-16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0:43:25.823"/>
    </inkml:context>
    <inkml:brush xml:id="br0">
      <inkml:brushProperty name="width" value="0.05292" units="cm"/>
      <inkml:brushProperty name="height" value="0.05292" units="cm"/>
      <inkml:brushProperty name="color" value="#FF0000"/>
    </inkml:brush>
  </inkml:definitions>
  <inkml:trace contextRef="#ctx0" brushRef="#br0">5759 8297 180 0,'-3'-8'68'16,"0"6"-52"-16,0-1 17 0,3 3 4 0,0-3 3 15,0 3 3-15,0 0-6 16,-3 0 0-16,3-2-21 16,-3-1 6-16,0 3 5 0,3-2-9 15,0 2-2-15,3-3-7 16,3 3-1-16,8-3-1 16,13 1 1-1,12-1 0-15,9 0 0 0,2 3 0 16,4 0 0-16,5 0-4 15,1 0-1-15,-7 3-1 16,-5-3-2-16,-3 0-8 16,-13 0-3-16,-5 0-307 31,-12-11 174-31</inkml:trace>
  <inkml:trace contextRef="#ctx0" brushRef="#br0" timeOffset="1">1070 8123 252 0,'-3'-14'96'0,"3"14"-75"0,0 0-1 0,0 0-7 0,0 0-3 15,0 0 1-15,-8 0 3 16,-1 0 4-16,0 3-10 15,0 0-2-15,6 2 0 0,-3 0-5 16,3 3-1-16,3 0 0 16,9 0 0-16,3 3 0 15,6-1 0-15,2 4 0 16,-5-4 0-16,0 3 4 0,-3-2 2 16,0 0 4-16,-6-1 4 15,-3-2 7-15,-6 0 5 16,-6 0-14-16,-3-3-7 15,-9 1-10-15,3-1-5 0,-2 0 12 16,-1-2 5-16,0-1-24 16,6-2-11-16,3 0-50 15,3 0-20-15,0-2 51 16,9-1 24-16</inkml:trace>
  <inkml:trace contextRef="#ctx0" brushRef="#br0" timeOffset="2">1264 8001 204 0,'6'-11'77'0,"-6"11"-60"0,0-2 4 0,0 2-3 16,0 0 0-16,0 0 1 15,3 2 12-15,6 1 5 16,-9 2-19-16,3 3 6 0,3 3 4 16,-6 5-11-16,3 5-1 15,0 3-9-15,0 2-4 16,3 6 10 0,0-3 4-16,-1 3-8 15,-2-6-4-15,0-2-28 0,0 0-9 16,3-3-29-16,-6-5-14 15,0-3 38-15</inkml:trace>
  <inkml:trace contextRef="#ctx0" brushRef="#br0" timeOffset="3">1219 8104 172 0,'-6'-2'66'0,"6"-1"-52"0,0 3 25 16,0 0 8-16,0 0 0 15,0 0 4-15,6 0-13 16,0 0-5-16,3-3-19 16,6 1-7-16,6-1 0 0,0 0-9 15,0 1-3-15,8-1-55 16,-2 3-24-16,0 0 42 0,0 0 21 15</inkml:trace>
  <inkml:trace contextRef="#ctx0" brushRef="#br0" timeOffset="4">1588 8125 196 0,'-3'-2'74'0,"3"2"-58"0,0-3 7 15,0 3-1-15,0 0-6 0,0 0 1 16,-9 0-1-16,-2 0 0 16,-4 3-8-16,0 2-1 0,-3 3 3 15,-3 3-2-15,9 2 1 16,-6 0-3-16,6 6-1 16,3-4-3-16,7 1 1 15,-4 0-4-15,6-3-2 16,6-2-5-16,-4-3 0 15,7-3-3-15,3-5 0 16,6-2-8-16,-6-6 0 0,6 0-1 16,-9-3 0-16,3-2 8 15,-3 0 7 1,-3 2 10-16,0 0 5 0,-3 4 6 0,3-1 4 16,-6 2-8-16,0 1-2 15,0 5-6-15,0 0-1 16,0 0 1-16,3 11 0 15,0-3-5-15,-1 2 1 16,1 1-7-16,6-1-3 16,-6 1-19-1,6-3-8-15,0-3 19 0,6-2 11 0</inkml:trace>
  <inkml:trace contextRef="#ctx0" brushRef="#br0" timeOffset="5">1832 8112 196 0,'0'-13'74'0,"-3"10"-58"0,-5 1-8 16,5 2-7-16,-6 2-3 15,-6 1 1-15,-3 5 12 16,0 0 7-16,-3 5-9 16,0 3 6-16,3 2 3 0,7 6-4 15,-4-3 0-15,9 1-4 0,6-4-1 16,0 1-8-16,9-4 0 15,3-1-8-15,8-4-3 16,-2-4-21-16,6-6-7 31,0-6 19-31,3-2 10 16</inkml:trace>
  <inkml:trace contextRef="#ctx0" brushRef="#br0" timeOffset="6">1946 7993 208 0,'3'11'77'0,"0"-6"-60"0,5 11 8 0,-8-8 0 0,3 2 2 0,3 4 4 0,-6 1-11 15,3 4-2-15,0 2-10 16,0 3-5-16,0 0-2 0,-3 2-15 15,0-5-5-15,3-2-56 16,-3-3-26-16,6-3 49 16,3-2 27-16</inkml:trace>
  <inkml:trace contextRef="#ctx0" brushRef="#br0" timeOffset="7">2181 8083 212 0,'-9'-3'79'0,"0"6"-61"0,-12 8-3 15,6-3-6-15,0 2 8 16,-6 1 8-16,-5-1 1 16,5 1-1-16,3 2-13 15,3-2-3-15,3 5 1 0,3-3-4 16,9 0 2-16,3 0-5 15,9 0 0-15,3 1-1 16,6 2-2-16,3-3-8 16,5 3-3-16,4-3-69 15,3 3-29-15,-3-3 55 16,-4-2 27-16</inkml:trace>
  <inkml:trace contextRef="#ctx0" brushRef="#br0" timeOffset="8">1981 8247 164 0,'0'-5'63'0,"0"5"-49"0,0 0 0 0,0 0 0 15,0 0-6-15,0 0 1 16,3 0 1-16,3 0 4 0,-3-3-8 15,-3 3 3-15,0 0 2 0,0 0-6 16,3 0-1-16,-3 0 0 16,6 5 2-16,-6 1-1 15,3 2 0-15,3 0 1 16,-6 2 3-16,0 3 0 16,3 1 0-16,3-1-3 15,-6 3 1-15,3 0-4 16,3-3 0-16,-3-3-3 15,6 1-3-15,-6 0-9 16,3-3-5-16,0-1 9 16,3-1 4-16</inkml:trace>
  <inkml:trace contextRef="#ctx0" brushRef="#br0" timeOffset="9">2446 8215 200 0,'-6'0'74'0,"12"0"-58"0,-6 0 5 16,0 0-3-16,0 0-3 15,6 0 1-15,0 0-4 16,2 0-2-16,-2 0-6 16,3 3-1-16,6 0 3 0,-6-1 1 0,6 1 1 15,6 0 0-15,6-1 2 16,-4 1-1-16,10-1 2 15,3 1-4-15,3 0-2 16,-1-1-2-16,1 1 0 16,6-3 2-16,-7 3 2 15,4-3-1-15,3 0-1 16,-1 2-3-16,4 1 1 16,6 0-2-16,-4-1-1 15,1-2 1-15,-4 0 1 0,-2 0 1 16,3 3 1-16,-1-3 0 15,1 0 0-15,0 0-2 16,-1 3 1-16,1-3-2 16,-1 0 2-16,1 2-2 15,-3 1-1-15,-4 0 3 16,1-1 0-16,0-2-1 16,5 0 1-16,1 0-2 15,0 0 2 1,-1 0-2-16,1 3 2 15,2-1-2-15,-2-2-1 0,-3 0 1 0,-1 0-1 16,4 0 0 0,0 0 0-16,-7 0 2 31,4 0-1-31,3 0 2 0,-1 0-4 16,4 0 0-16,-7-2 10 15,4 2 3-15,-3-3-5 16,-4 1-4-16,4-1-2 0,-6-2-10 31,-1 5 5-31,4-3 10 0,-3 3-3 16,-1-3 0-16,-2 3-2 15,0-2-1-15,0 2 0 16,-4-3 0 0,-2 3 0-16,-3-5 0 15,0 5 0-15,-6-3 0 16,-1 3 0-16,-5-3-11 15,-3 3 6-15,-3-2-9 0,0 2 8 0,-3-3-4 16,0 3 6-16,-6-3-4 16,3 1 4-16,-3-3-2 15,0 5 3-15,-3-6 0 16,3 4 1-16,-6-6 0 16,0 5 0-16,-9-5-3 15,3 5 3-15,-9-2 1 16,4 3 1-16,-7-6 2 15,6 5-1-15,-3-8 6 16,9 9-4-16,0-4 6 16,3 6-6-16,3-5 1 15,3 5-2-15,6-5-4 16,6 5 1-16,6-5 3 0,3 5-1 16,6-6-3-16,3 6 1 15,2-2 3-15,1 4-1 16,3-2 2-1,0 6-2-15,-4-1 15 0,-2 3-9 0,-3 0 10 16,-3 2-9-16,-12-2-13 16,0 3 2-16,-12-1-6 15,-3 1 5-15,-6 2 2 0,-3-2 8 16,3 2 6 0,-3-2-35-1,3-1-13-15,3 1 17 16,3-3 9-16</inkml:trace>
  <inkml:trace contextRef="#ctx0" brushRef="#br0" timeOffset="10">10015 8205 228 0,'-3'-8'85'0,"3"5"-66"0,0 1 5 16,0 2-1-16,3 0-13 16,3-3-1-16,3 3-3 15,3 0 1-15,6 0-4 16,5 0 3-16,10 0 0 0,12 0 6 0,8 0 3 15,16 3-2-15,11 2 2 16,10-3-4-16,14 1-1 16,12 2-4-16,9 1-1 15,9-4-3-15,9 4-2 16,0-1 1-16,2-2 1 16,-5 2-1-16,-3 0 2 15,-9 0-2-15,-12 1 2 16,-9-1-2-16,-14-2-1 15,-16 2 1-15,-11-2 1 16,-13-1-6 0,-8-2 1-16,-9 0-74 0,-4 0-33 0,-2-2 56 0,-3-12 29 15</inkml:trace>
  <inkml:trace contextRef="#ctx0" brushRef="#br0" timeOffset="11">15891 7559 176 0,'0'-2'66'0,"0"-1"-52"0,0 3 1 0,0 0-4 16,0 0-7-1,3 5-1-15,0 0 10 16,-3 6 3-16,0 2-7 16,0 6 3-16,0 2 4 0,0 5-6 0,-3 4-1 0,0-1-5 15,3 2-1-15,0-7 1 16,0-3 2-16,0-5-1 16,0-3 2-1,0-2-6-15,0-3-3 16,0 0 7-16,0-5 6 0,0-3-3 15,3-6-2-15,3-2-17 16,0-5-5-16,3-3 14 16,-1-2 8-16,1-1-2 15,0 1 0-15,3 2 0 16,0 3 0-16,-3-1-2 16,3 6 1-16,0 0-4 15,0 6 0-15,0-1 3 16,0 6 1-1,0 2 3-15,-1 3 1 16,-2 3-1-16,0 4 1 0,0 1-4 0,-3 0 0 16,-3 0-1-16,0 0 1 15,0 0-2-15,0 0-1 16,0-3-13-16,0 0-6 16,3-2-59-16,0-1-23 15,0-2 51-15,6-2 26 16</inkml:trace>
  <inkml:trace contextRef="#ctx0" brushRef="#br0" timeOffset="12">16230 7771 220 0,'-6'-11'85'0,"3"11"-66"0,3 3-10 15,0-3-7-15,0 0-4 16,0 5 3-16,3 0 6 31,0 1 4-31,3-1-6 16,3-2 4-16,3-1 3 0,3 1-4 15,0-3-2-15,0-3-8 0,-1 1-1 16,1-4-1-16,0 1 2 16,-6-3 1-16,0 0 1 15,-3 0-3-15,-3 0 2 16,-6 0-1-16,-3 0-2 15,0 3 3-15,-3-3 0 16,-3 6 1-16,0-1 0 16,0 3 0-16,1 3 2 0,-1 5 1 15,3-1 1-15,0 1 4 16,0 3 3-16,3 2-4 16,3 0-2-16,0 3-2 15,3-2-3-15,3-1-4 16,3 3 0-1,3-3-11-15,3 0-3 16,3-2 9-16,2-1 7 0</inkml:trace>
  <inkml:trace contextRef="#ctx0" brushRef="#br0" timeOffset="13">16569 7766 208 0,'-17'-22'79'0,"14"17"-61"0,-6-3-10 16,3 8-6-16,0 0-4 16,-6 0 1-16,-3 3 14 15,0-1 6-15,-3 4-9 16,3 4 3-16,-3 1 1 0,7 2-3 16,5 0 1-16,3 1-7 15,3-1-1-15,6-3-4 16,3-2-1-16,5-2-6 15,1-4 0-15,0-2-6 0,-3-2 1 16,0-4 4-16,0 1 4 16,-3 0 3-16,0-1 3 15,-3 1 10-15,0 3 4 0,-3-1-5 0,-3 3-2 16,0 0-5-16,0 5-3 16,0 3 0-1,0 3 1-15,0-1-3 16,3 3 0-16,0 1-10 15,5-4-3-15,-2 4-75 16,3-7-32-16,3 1 61 16</inkml:trace>
  <inkml:trace contextRef="#ctx0" brushRef="#br0" timeOffset="14">16703 7781 224 0,'-3'-5'85'0,"3"8"-66"0,-3 5-8 0,3 0-6 16,-3 2-1-16,-3 6 5 15,1 3 1-15,2 4 4 16,0 1-7-16,0 0-2 0,0 0-1 16,0-3-2-16,0-2-2 15,3-4 1-15,0-1-1 16,0-4-3-16,0-2 0 15,0 0 4-15,0-3 3 16,0-5 1-16,3-2 0 16,-3-4-3-16,0-1-2 15,0-7 1-15,0-2-1 16,0-2-5-16,0-6 1 16,0-2 4-16,3-1 4 15,-3 1-1-15,3-1 0 16,0 1 1-16,3 2 0 15,-1 0 2-15,4 6 1 16,3-1-3-16,3 3-3 0,-3 6-3 31,6 2 1-31,0 2-1 0,0 6 0 16,-3 6 4 0,-1 2-1-16,-2 8 8 15,-3-1-5-15,-6 4 8 16,-3-1-8-16,-9 1 1 15,3-3-3-15,-9 0-4 0,1 0-49 16,-1-3-21-16,-3 0 36 16,0 0 18-16</inkml:trace>
  <inkml:trace contextRef="#ctx0" brushRef="#br0" timeOffset="15">15659 7898 76 0,'-3'-11'30'0,"3"9"-24"0,3 2-1 16,0 0-2-16</inkml:trace>
  <inkml:trace contextRef="#ctx0" brushRef="#br0" timeOffset="16">15673 7871 156 0,'-3'3'57'0,"3"-3"-44"0,0 3 3 15,-2-1-2-15,-1 1-7 16,-3 2-2-16,-6 3 0 0,3 0 1 16,0 3-3-1,-3-3 7-15,-3 0 5 0,0 2 2 16,-3-2-1-16,-3 0-4 16,1 0 0-16,-4 0-7 15,0 0-1-15,-3 0-2 0,0 0 1 16,1 0-2-1,-1 0 2-15,-3 0-2 16,0-1 2-16,-2 1-2 0,-1-2 2 16,0-1-2-16,0 0 2 15,-2 1-2-15,-1-1 2 16,0 0 2-16,0 0 4 16,1 1-2-16,-1 2-2 15,0-3 0-15,-2 0-1 0,-4 1 0 16,3-1 0-16,1-3-2 15,-1 4-2-15,-3-4-2 16,0 4 1-16,1-1 1 16,-1 0 2-16,0 3-1 15,1 0 2-15,-1 0-2 16,0-3-1-16,4 1 1 16,-1-1-1-16,0 0 0 15,1-2 0-15,-1 0 0 16,0-1 0-16,1 1 0 15,-1 0 0-15,0-1 0 16,3 1 0-16,-2-1 2 16,-1 1 1-16,3 0-1 15,-2-1 1-15,2 1-2 0,-3 0 2 0,1-1-2 16,-1 1-1-16,0 0 1 16,3-1 1-16,1 1-1 15,-1 2-1-15,0-2 1 16,1 2-1-16,-4-2 0 15,3-1 0 1,0-2 0-16,1 0 0 16,2 0-3-16,-3-2 2 0,4-1 3 15,-1 0 3-15,3 1 2 16,0-1 1-16,3 1-2 16,4-1 1-16,-1 3-4 15,3 0-2-15,0 0 0 16,3 0-1-16,3 0-3 15,1 0 2-15,2 3-4 16,3-3 1-16,0 0-3 16,3 0 0-16,0 0-5 15,3 0 0-15,0 0 4 16,3-3 2-16,3 0-1 16,3 1 2-16,0-4-8 15,6-2-4-15,0 0-2 0,3 1 1 16,-1-1 10-16,1-3 4 15,0 3 4-15,-3 3 2 16,-3-1-1-16,0 1 2 16,-3 3 4-16,-3-1 6 15,-3 0-3-15,-3 3 0 16,-3 0 5-16,-3 3 4 0,-3 0-5 16,-3 2-3-16,-6 0-4 15,1 0-2-15,-4 1-3 16,0-1 1-16,0 3-2 15,3 0-1-15,0-3 1 16,4 3 1-16,5-3-1 16,0 3-1-16,3-2 1 15,3 2 1-15,6-3-1 16,3 3 2-16,6-3-2 16,3 0-1-16,3 3 1 15,2-2-1-15,1 2-9 16,0-1-4-16,-3-1-106 15,0 4-45 1,0-4 83-16</inkml:trace>
  <inkml:trace contextRef="#ctx0" brushRef="#br0" timeOffset="17">8500 9118 196 0,'0'-11'74'0,"3"11"-58"0,3 3-6 16,0-1-8-16,-3 4-6 16,0 4 3-1,0 6 4-15,-3 8 3 16,0 2-2-16,-3 3 2 0,-3 3 3 15,0 0-3-15,0 0 2 16,0-3-5-16,0-3 0 16,0-2-1-16,3-5 1 0,0-6 15 15,0-5 11-15,3-3-6 0,0-8-1 0,0-2-13 16,0-6-3 0,3 1-11-1,0-3-2-15,0-3-3 16,0-5-1-16,3-3-1 15,0-3 2-15,0 1 4 16,0-1 3-16,3 4 0 16,3 1-1-16,0 4 0 15,2 2 3-15,4 5-2 16,0 4 1-16,0 7 0 16,0 5 0-16,-3 5 2 15,0 4 2-15,-3 2 1 0,-3 2 3 16,-4-2 3-16,-5 0 2 15,-3-3 6-15,-5 0 1 16,-7-2-3-16,-3-1 1 16,-3-2-9-16,0-2-2 15,0-4-78 1,3 1 40-16,4-6-29 0,2 1 36 16,6-6 14-16</inkml:trace>
  <inkml:trace contextRef="#ctx0" brushRef="#br0" timeOffset="18">9063 9200 208 0,'-3'8'77'0,"0"-1"-60"0,0 9 8 16,3-8 2-16,-3 3-12 16,0 2-1-16,0 0-6 15,0 1-3-15,0-4-2 16,0 1-3-16,0-1 3 0,3 1-18 16,-3-1-6-16,3-2 10 15,0 0 7-15</inkml:trace>
  <inkml:trace contextRef="#ctx0" brushRef="#br0" timeOffset="19">9146 9128 120 0,'-3'-5'46'0,"3"7"-35"0,0-2-4 0,0 0-3 16</inkml:trace>
  <inkml:trace contextRef="#ctx0" brushRef="#br0" timeOffset="20">9259 9213 200 0,'-12'-3'77'0,"3"8"-60"0,-6 3-5 16,9-2-6-16,-3 2-4 15,-3 0 3-15,4-1 0 16,-1-1 2 0,6 4-2-16,3 4 2 0,3-4-2 15,3 1 0-15,0-1 1 16,-1 1 3-16,-2-6 2 0,0 1 3 15,-3-1 6-15,-3 0 2 16,-3-2-9 0,-5-1-5-16,-1 1-34 15,-3 0-13-15,0-3 20 0,3 5 9 16</inkml:trace>
  <inkml:trace contextRef="#ctx0" brushRef="#br0" timeOffset="21">9899 9213 136 0,'6'-3'52'0,"-9"3"-41"0,3 0-2 15,-3-2 94 1,-3-1-41-16,0-2-16 16,-3 2-16-16,-3 0-20 0,-3 1 0 0,0 2 3 15,-5 0-3-15,-1 8 2 16,0 2-5-16,-3 6 1 16,3 3-1-16,3 2 1 15,4 0-2-15,5-3-1 16,6 1-3-16,6-1-2 15,3-4 9-15,5-4 4 16,4-4-9-16,3-4-4 0,0-7 0 16,0-3 1-1,0-5-7-15,0-6-3 16,-1-7 5-16,-2-3 1 16,-3-6 7-16,-3-2 5 15,0 0-12-15,-3 3-2 16,-3 5 13-16,-3 2 6 0,-3 9-2 15,3 2 1-15,0 5-8 16,0 6-3-16,-3 5-6 16,3 8-2-16,0 5 3 15,3 8 1-15,0 8 2 16,0-2 2-16,0 2-1 16,0 3 2-16,0-3-2 15,-3-3-1-15,0-2-8 0,0 0-3 16,-3-3-67-16,3-2-28 15,0-4 52-15,3-1 27 16</inkml:trace>
  <inkml:trace contextRef="#ctx0" brushRef="#br0" timeOffset="22">10003 9319 212 0,'6'0'82'0,"3"-3"-64"0,6 6 4 15,-6-3-3-15,3 0-4 0,0 0 4 16,2 0 6-16,1 0 7 16,0-3-17-1,0-2-2-15,0 2-1 0,0-2-3 16,-3-1 0-16,0-1-5 15,-3-1-1-15,-3-3 5 16,-3 0 3-16,-3 1-4 16,-3-1-2-16,-3 1-2 15,-3 2-3-15,-3 2 1 0,-3 6 1 16,-9 0-3-16,3 6 0 16,-3 2 12-1,1 2 5-15,-1 3-13 0,3 3-3 16,3-2 1-16,3-1 3 0,6 0 3 15,3 0 1-15,9 1-4 16,6-1-3-16,12-3 0 16,6 1-1-16,6-1-42 15,5-4-17-15,1-4 30 16,3-2 14-16</inkml:trace>
  <inkml:trace contextRef="#ctx0" brushRef="#br0" timeOffset="23">10485 9263 276 0,'0'-11'104'0,"-3"6"-81"0,-3-3 20 0,3 8 6 16,-3 0-25-16,-5 3-7 0,-4 0-11 15,-3 4-3-15,-3 7-1 16,0-1 5-16,0 0 3 0,3 3-10 16,4 0-2-16,2-3 1 15,3 0 0-15,3 1 3 16,6-4 3-16,3-5-9 15,6 1-4-15,3-6-3 16,2-3 1-16,1-2 1 16,0 0 1-16,0-3 7 15,0-3 5-15,-3 0 13 16,-3 1 7-16,0 2-21 16,-3 0-10-1,0 3 17-15,-3 2 9 16,-3 3-13-16,0 0-4 0,3 5-3 15,0 3 0-15,0 0 1 16,3 3 0-16,-1-1-3 16,4 1 0-1,0-3-14-15,0 0-6 16,3-3-54-16,0-2-23 16,0-3 52-16,0 0 24 0</inkml:trace>
  <inkml:trace contextRef="#ctx0" brushRef="#br0" timeOffset="24">10616 9054 280 0,'-3'-16'107'0,"3"16"-83"0,3 0-5 0,0 3-6 16,0 5-10-16,0 2-2 15,0 9 13 1,0 7 5-16,-3 6-9 0,-3 0 8 0,0 2 4 0,0-2-5 15,0 0 1-15,0-3-20 16,0-3-6-16,0-2-16 16,0-5-7-16,0-6-57 15,3 0-25-15,0-5 59 16,6-5 27-16</inkml:trace>
  <inkml:trace contextRef="#ctx0" brushRef="#br0" timeOffset="25">10741 9038 300 0,'-6'-8'112'0,"3"8"-87"0,3 3-7 16,0-3-9-16,0 5-9 0,0 6 2 31,0 2 16-31,0 6 9 0,0 7-14 15,0 0 4-15,0 6 3 0,0 0-9 0,0 0-1 16,-3-3-4-16,0-3-1 16,0-2-12-16,3-3-3 15,0-5-46-15,0 0-20 16,0-3 39-16,6-2 18 16</inkml:trace>
  <inkml:trace contextRef="#ctx0" brushRef="#br0" timeOffset="26">10911 9292 332 0,'-9'-8'123'0,"9"8"-95"0,-3 6-24 16,0-1-15-16,0 0-4 15,-3 3 6-15,0 0 23 16,3 0 11-16,0 0-12 31,3 0 2-31,3 0-1 0,3 2 1 0,3-2 1 16,3 0-15-16,3-3-7 0,6-2 17 0,-3-3 11 15,-1-3-6-15,-2-2-1 16,0 0-7-16,-6-3-3 16,-3-3 2-16,-6-2 2 0,-3-3-6 15,-3 6-2-15,-3-1-12 16,0 3-5-16,0 3-45 15,0 2-18-15,3 3-67 16,4 3-29 0,4 0 92-16</inkml:trace>
  <inkml:trace contextRef="#ctx0" brushRef="#br0" timeOffset="27">11280 9268 220 0,'-3'-2'85'0,"3"-4"-66"0,0 6-3 16,0-2-5 0,-3 2 7-16,-3-3 8 0,-6 3 18 15,0 3 7-15,-3 5-27 16,-2 0-2-16,2 2-1 0,0 1-12 15,3 2-2-15,3 0-7 16,3 3-1-16,6 0 1 16,3-3 0-16,6 0-7 15,3-2-3-15,6-6-43 16,3 1-17-16,-1-6 35 16,4 0 20-16</inkml:trace>
  <inkml:trace contextRef="#ctx0" brushRef="#br0" timeOffset="28">11468 9268 324 0,'-9'-13'123'0,"9"3"-95"0,-3 12-4 16,3-2-9-16,-3 3-20 16,-3 2-6-16,-3 6 9 31,-3-3 7-31,0 2-1 15,0 1 18-15,0 2 9 0,3 0-20 0,3 1-7 16,3-1-2-16,3 0 0 16,3-2 0-16,3-4 1 15,3-1-13-15,3-4-6 16,0-2 6-16,3-2 3 0,-3-4 5 16,0-1 1-16,-3-1 12 15,0-3 5 1,-3 0-13-16,-1 1-5 15,-2 2 0-15,0 0 0 0,-3 3 4 16,0 5 3-16,0 0-9 16,3 8-2-16,3 0 9 0,0 2 5 15,0 1-6-15,3-1 0 16,3 1-7-16,0-1-1 16,0-2-13-16,3 0-5 15,0-5-69-15,0-3-29 16,-1-5 63-16,4-1 32 15</inkml:trace>
  <inkml:trace contextRef="#ctx0" brushRef="#br0" timeOffset="29">11771 8998 384 0,'-6'-10'145'0,"6"13"-112"0,3 2-21 0,-3 3-15 0,3 5-2 15,-3 8 7-15,0 8 11 16,0 6 4-16,0-1-8 16,3 3 1-16,-3-2 1 0,3-4-4 15,-3-2-2 1,3-2-9 0,-3-6-3-16,3-2-7 0,-3-4-4 15,3-1-129 1,-3-4-56-16,0-2 102 15</inkml:trace>
  <inkml:trace contextRef="#ctx0" brushRef="#br0" timeOffset="30">11575 9245 424 0,'-3'-14'159'0,"12"9"-124"0,9 13-22 15,-7-3-21-15,7-2-6 0,6 0 5 16,6-3 15-16,3 0 5 16,5 0-4-16,1 0-2 0,3 0-1 15,-4 0-55-15,4 0-25 16,-6 0 35 0,-1-6 21-16</inkml:trace>
  <inkml:trace contextRef="#ctx0" brushRef="#br0" timeOffset="31">11980 9297 340 0,'0'3'129'0,"0"-3"-100"0,8 5-7 0,-2-2-7 16,6 0-12-16,0 2-2 15,3-2 2-15,3-1 0 16,0-2-1-16,0-2 9 0,0-1 6 15,-1-2-5-15,-2-3-2 16,0 0-8-16,-3-3-1 16,-3 3-3-16,-9-5-4 15,-3 2 1 1,-3 1-2-16,-3 2 2 16,-6 5 5-16,0 3 2 15,-5 3-9-15,-1 8-3 16,0 2 11-16,3 0 6 0,3 3-7 15,6 0-4-15,3 0-1 16,6 0 1-16,6-1 6 16,6 1 4-16,6-3-43 15,9-5-19-15,6-2 28 16,8-4 13-16</inkml:trace>
  <inkml:trace contextRef="#ctx0" brushRef="#br0" timeOffset="32">12503 9237 364 0,'-23'-24'134'16,"8"16"-104"-16,-6-3-10 0,12 11-12 0,-6 3-17 15,-6 2-2-15,-6 6 4 16,-2-1 3-16,2 4 3 16,3 1 14-16,6 1 6 0,3 3-16 15,6-1-6-15,6 1-1 16,9-3 1-16,3 0 13 15,6-3 8-15,3-3-3 16,0-4 0-16,3-6-3 16,0-3 2-16,-4-7-3 15,1-4-1-15,0-7-6 16,-3-5-3-16,-3-9-5 16,-3-4 0-16,-3-6 0 15,-3 2 2-15,-3 4 3 0,0-1 4 16,0 8 0-16,0 8 2 15,0 3-6-15,0 8-1 16,-3 2-7-16,0 9 0 16,0 7-2-16,0 11 3 15,3 10 6-15,6 11 4 16,3 3 3-16,3 10 1 16,6-7-4-16,5 2-3 0,4-3-154 15,3 0-71 16,0-10 112-31</inkml:trace>
  <inkml:trace contextRef="#ctx0" brushRef="#br0" timeOffset="33">20516 16679 112 0,'-3'0'44'0,"0"0"-35"0,-3 0 23 0,3 0 8 0,0 0 10 16,0 0 4-16,1 0-5 15,-1 0-1-15,3 0-26 16,0 0 18-16,5 0 7 0,10 0-18 16,6 0-8-16,12 0-2 15,9-2-1-15,5-1-7 16,10 0-2-16,5 1-27 16,1-1-11-16,2-2 4 0,1 5 4 15</inkml:trace>
  <inkml:trace contextRef="#ctx0" brushRef="#br0" timeOffset="34">22618 16671 272 0,'0'0'101'0,"6"3"-78"0,3-3 6 0,0 0 0 0,5 0 10 16,7 0 8 0,12 0-7-16,12 0-2 15,8-3-21-15,16 1 3 0,17-6 1 16,9 8 0-16,7 0-1 0,5-3-6 16,3 3-1-16,-9 3-15 15,-6-3-5-15,-8-3-61 16,-7 1-27-16,-3 2 48 15,-14-3 26-15</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8T00:44:36.245"/>
    </inkml:context>
    <inkml:brush xml:id="br0">
      <inkml:brushProperty name="width" value="0.05292" units="cm"/>
      <inkml:brushProperty name="height" value="0.05292" units="cm"/>
      <inkml:brushProperty name="color" value="#FF0000"/>
    </inkml:brush>
  </inkml:definitions>
  <inkml:trace contextRef="#ctx0" brushRef="#br0">4613 10843 56 0,'-3'-11'24'0,"3"11"-18"0,0-3 9 0,0 3 5 16,0-2 11-16,3-1 5 16,0 0-10-16,-3 1-3 15,3-1-2-15,-1 1 1 16,1-1-12-16,3 0 1 0,0 1 2 16,0-1-3-16,6 0 0 15,0 1-6-15,3 2-1 16,3 0 1-16,6 0 2 15,2-3 1-15,10 0 1 16,9 1-2-16,11-1 1 16,7 3 2-16,8 0 5 0,7-3-4 15,11 1 2 1,6 2-5-16,1 2 1 0,2-2-3 16,0 0 2-1,0 0-2-15,0 3 0 0,1-3-3 16,2 0-2-16,0 0 1 15,0 0-1 1,0 3 2-16,1-3 1 16,5-3-1-16,0 3-2 0,-3 0 1 15,0-3-1 1,4 1 0-16,5-1 0 16,-6 3 0-16,-6 0 0 15,3 0-3-15,-3 0 2 0,-2 3 1 16,-7 2 0-16,18 0 2 15,-6-2 1-15,-3-3-4 16,-5 3 1-16,-10 2 0 16,-3 3 0-16,-8-3 0 0,-4-2 0 15,-5-3 0-15,-1-3 2 16,-5 1-1-16,-4-1 2 16,-8 3-9-16,-7 0-1 15,1 0-45-15,-3 0-20 16,-3-3-40-1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A5C75A-6A06-4608-900C-CFA238C8421B}" type="slidenum">
              <a:rPr lang="en-US" smtClean="0"/>
              <a:t>‹#›</a:t>
            </a:fld>
            <a:endParaRPr lang="en-US"/>
          </a:p>
        </p:txBody>
      </p:sp>
    </p:spTree>
    <p:extLst>
      <p:ext uri="{BB962C8B-B14F-4D97-AF65-F5344CB8AC3E}">
        <p14:creationId xmlns:p14="http://schemas.microsoft.com/office/powerpoint/2010/main" val="6148018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2" name="Header Placeholder 1"/>
          <p:cNvSpPr>
            <a:spLocks noGrp="1"/>
          </p:cNvSpPr>
          <p:nvPr>
            <p:ph type="hdr" sz="quarter" idx="10"/>
          </p:nvPr>
        </p:nvSpPr>
        <p:spPr>
          <a:xfrm>
            <a:off x="0" y="1"/>
            <a:ext cx="3962399" cy="344091"/>
          </a:xfrm>
          <a:prstGeom prst="rect">
            <a:avLst/>
          </a:prstGeom>
        </p:spPr>
        <p:txBody>
          <a:bodyPr/>
          <a:lstStyle/>
          <a:p>
            <a:endParaRPr lang="en-US"/>
          </a:p>
        </p:txBody>
      </p:sp>
      <p:sp>
        <p:nvSpPr>
          <p:cNvPr id="3" name="Date Placeholder 2"/>
          <p:cNvSpPr>
            <a:spLocks noGrp="1"/>
          </p:cNvSpPr>
          <p:nvPr>
            <p:ph type="dt" idx="11"/>
          </p:nvPr>
        </p:nvSpPr>
        <p:spPr/>
        <p:txBody>
          <a:bodyPr/>
          <a:lstStyle/>
          <a:p>
            <a:endParaRPr lang="en-US"/>
          </a:p>
        </p:txBody>
      </p:sp>
    </p:spTree>
    <p:extLst>
      <p:ext uri="{BB962C8B-B14F-4D97-AF65-F5344CB8AC3E}">
        <p14:creationId xmlns:p14="http://schemas.microsoft.com/office/powerpoint/2010/main" val="4093742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6656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mark() is called once on every root</a:t>
            </a:r>
            <a:r>
              <a:rPr lang="en-US" baseline="0" dirty="0"/>
              <a:t> node; sweep() is called just once for the entire heap.</a:t>
            </a:r>
            <a:endParaRPr lang="en-US" dirty="0"/>
          </a:p>
          <a:p>
            <a:r>
              <a:rPr lang="en-US" dirty="0"/>
              <a:t>Running times of these algorithms are proportional to the size of the</a:t>
            </a:r>
            <a:r>
              <a:rPr lang="en-US" baseline="0" dirty="0"/>
              <a:t> heap.</a:t>
            </a:r>
          </a:p>
          <a:p>
            <a:endParaRPr lang="en-US" dirty="0"/>
          </a:p>
          <a:p>
            <a:r>
              <a:rPr lang="en-US" dirty="0"/>
              <a:t>Stop</a:t>
            </a:r>
            <a:r>
              <a:rPr lang="en-US" baseline="0" dirty="0"/>
              <a:t> if marked block found because presumably all pointers in this block have already been checked.</a:t>
            </a:r>
            <a:endParaRPr lang="en-US"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996030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6656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mark() is called once on every root</a:t>
            </a:r>
            <a:r>
              <a:rPr lang="en-US" baseline="0"/>
              <a:t> node; sweep() is called just once for the entire heap.</a:t>
            </a:r>
            <a:endParaRPr lang="en-US"/>
          </a:p>
          <a:p>
            <a:r>
              <a:rPr lang="en-US"/>
              <a:t>Running times of these algorithms are proportional to the size of the</a:t>
            </a:r>
            <a:r>
              <a:rPr lang="en-US" baseline="0"/>
              <a:t> heap.</a:t>
            </a:r>
          </a:p>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074690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67586"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Textbook section 9.10.3 has a more detailed (but somewhat confusing) explanation of this.</a:t>
            </a:r>
          </a:p>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330286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68610"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044436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73730"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No bounds checking</a:t>
            </a:r>
          </a:p>
          <a:p>
            <a:r>
              <a:rPr lang="en-US" dirty="0" err="1"/>
              <a:t>Segfault</a:t>
            </a:r>
            <a:r>
              <a:rPr lang="en-US" baseline="0" dirty="0"/>
              <a:t>, security flaw (buffer overflow!)</a:t>
            </a:r>
            <a:endParaRPr lang="en-US" dirty="0"/>
          </a:p>
          <a:p>
            <a:r>
              <a:rPr lang="en-US" b="1" dirty="0"/>
              <a:t>Fix:</a:t>
            </a:r>
            <a:r>
              <a:rPr lang="en-US" dirty="0"/>
              <a:t>  use </a:t>
            </a:r>
            <a:r>
              <a:rPr lang="en-US" dirty="0" err="1"/>
              <a:t>fgets</a:t>
            </a:r>
            <a:r>
              <a:rPr lang="en-US" dirty="0"/>
              <a:t>()</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931662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75778"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Referencing nonexistent variable</a:t>
            </a:r>
          </a:p>
          <a:p>
            <a:r>
              <a:rPr lang="en-US" dirty="0"/>
              <a:t>No </a:t>
            </a:r>
            <a:r>
              <a:rPr lang="en-US" dirty="0" err="1"/>
              <a:t>segfault</a:t>
            </a:r>
            <a:r>
              <a:rPr lang="en-US" baseline="0" dirty="0"/>
              <a:t> (unless casting to pointer &amp; </a:t>
            </a:r>
            <a:r>
              <a:rPr lang="en-US" baseline="0" dirty="0" err="1"/>
              <a:t>deref</a:t>
            </a:r>
            <a:r>
              <a:rPr lang="en-US" baseline="0" dirty="0"/>
              <a:t>), no security flaw (except in very strange case)</a:t>
            </a:r>
            <a:endParaRPr lang="en-US" dirty="0"/>
          </a:p>
          <a:p>
            <a:r>
              <a:rPr lang="en-US" b="1" dirty="0"/>
              <a:t>Fix:</a:t>
            </a:r>
            <a:r>
              <a:rPr lang="en-US" dirty="0"/>
              <a:t>  allocate </a:t>
            </a:r>
            <a:r>
              <a:rPr lang="en-US" dirty="0" err="1"/>
              <a:t>val</a:t>
            </a:r>
            <a:r>
              <a:rPr lang="en-US" dirty="0"/>
              <a:t> dynamically, rather than as a local variable.</a:t>
            </a:r>
          </a:p>
          <a:p>
            <a:endParaRPr lang="en-US"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049283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7168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b="0" dirty="0"/>
              <a:t>Wrong allocation size</a:t>
            </a:r>
          </a:p>
          <a:p>
            <a:r>
              <a:rPr lang="en-US" b="0" dirty="0" err="1"/>
              <a:t>Segfault</a:t>
            </a:r>
            <a:r>
              <a:rPr lang="en-US" b="0" dirty="0"/>
              <a:t>, no security flaw</a:t>
            </a:r>
          </a:p>
          <a:p>
            <a:r>
              <a:rPr lang="en-US" b="1" dirty="0"/>
              <a:t>Fix:</a:t>
            </a:r>
            <a:r>
              <a:rPr lang="en-US" dirty="0"/>
              <a:t>  p = </a:t>
            </a:r>
            <a:r>
              <a:rPr lang="en-US" dirty="0" err="1"/>
              <a:t>malloc</a:t>
            </a:r>
            <a:r>
              <a:rPr lang="en-US" dirty="0"/>
              <a:t>(N * </a:t>
            </a:r>
            <a:r>
              <a:rPr lang="en-US" dirty="0" err="1"/>
              <a:t>sizeof</a:t>
            </a:r>
            <a:r>
              <a:rPr lang="en-US" dirty="0"/>
              <a:t>(</a:t>
            </a:r>
            <a:r>
              <a:rPr lang="en-US" dirty="0" err="1"/>
              <a:t>int</a:t>
            </a:r>
            <a:r>
              <a:rPr lang="en-US" b="1" dirty="0"/>
              <a:t> *</a:t>
            </a:r>
            <a:r>
              <a:rPr lang="en-US" dirty="0"/>
              <a:t>))</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42377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70658"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b="0" dirty="0"/>
              <a:t>Reading</a:t>
            </a:r>
            <a:r>
              <a:rPr lang="en-US" b="0" baseline="0" dirty="0"/>
              <a:t> uninitialized memory</a:t>
            </a:r>
          </a:p>
          <a:p>
            <a:r>
              <a:rPr lang="en-US" b="0" baseline="0" dirty="0"/>
              <a:t>No </a:t>
            </a:r>
            <a:r>
              <a:rPr lang="en-US" b="0" baseline="0" dirty="0" err="1"/>
              <a:t>segfault</a:t>
            </a:r>
            <a:r>
              <a:rPr lang="en-US" b="0" baseline="0" dirty="0"/>
              <a:t>, no security flaw</a:t>
            </a:r>
            <a:endParaRPr lang="en-US" b="0" dirty="0"/>
          </a:p>
          <a:p>
            <a:r>
              <a:rPr lang="en-US" b="1" dirty="0"/>
              <a:t>Fix:</a:t>
            </a:r>
            <a:r>
              <a:rPr lang="en-US" dirty="0"/>
              <a:t>  explicitly zero y[</a:t>
            </a:r>
            <a:r>
              <a:rPr lang="en-US" dirty="0" err="1"/>
              <a:t>i</a:t>
            </a:r>
            <a:r>
              <a:rPr lang="en-US" dirty="0"/>
              <a:t>], or</a:t>
            </a:r>
            <a:r>
              <a:rPr lang="en-US" baseline="0" dirty="0"/>
              <a:t> use </a:t>
            </a:r>
            <a:r>
              <a:rPr lang="en-US" baseline="0" dirty="0" err="1"/>
              <a:t>calloc</a:t>
            </a:r>
            <a:r>
              <a:rPr lang="en-US" baseline="0" dirty="0"/>
              <a:t>()</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278025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69634"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Dereference</a:t>
            </a:r>
            <a:r>
              <a:rPr lang="en-US" baseline="0" dirty="0"/>
              <a:t> a non-pointer</a:t>
            </a:r>
            <a:endParaRPr lang="en-US" dirty="0"/>
          </a:p>
          <a:p>
            <a:r>
              <a:rPr lang="en-US" dirty="0" err="1"/>
              <a:t>Segfault</a:t>
            </a:r>
            <a:r>
              <a:rPr lang="en-US" dirty="0"/>
              <a:t>, security</a:t>
            </a:r>
            <a:r>
              <a:rPr lang="en-US" baseline="0" dirty="0"/>
              <a:t> flaw</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Fix:</a:t>
            </a:r>
            <a:r>
              <a:rPr lang="en-US" dirty="0"/>
              <a:t>  &amp;</a:t>
            </a:r>
            <a:r>
              <a:rPr lang="en-US" dirty="0" err="1"/>
              <a:t>val</a:t>
            </a:r>
            <a:r>
              <a:rPr lang="en-US" dirty="0"/>
              <a:t>, not </a:t>
            </a:r>
            <a:r>
              <a:rPr lang="en-US" dirty="0" err="1"/>
              <a:t>val</a:t>
            </a:r>
            <a:endParaRPr lang="en-US"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962867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7680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b="0" dirty="0"/>
              <a:t>Freed block – free again</a:t>
            </a:r>
          </a:p>
          <a:p>
            <a:r>
              <a:rPr lang="en-US" b="0" dirty="0"/>
              <a:t>Program</a:t>
            </a:r>
            <a:r>
              <a:rPr lang="en-US" b="0" baseline="0" dirty="0"/>
              <a:t> aborts (but not a </a:t>
            </a:r>
            <a:r>
              <a:rPr lang="en-US" b="0" baseline="0" dirty="0" err="1"/>
              <a:t>segfault</a:t>
            </a:r>
            <a:r>
              <a:rPr lang="en-US" b="0" baseline="0" dirty="0"/>
              <a:t>), no security flaw</a:t>
            </a:r>
            <a:endParaRPr lang="en-US" b="0" dirty="0"/>
          </a:p>
          <a:p>
            <a:r>
              <a:rPr lang="en-US" b="1" dirty="0"/>
              <a:t>Fix:</a:t>
            </a:r>
            <a:r>
              <a:rPr lang="en-US" dirty="0"/>
              <a:t>  free(x)</a:t>
            </a:r>
            <a:r>
              <a:rPr lang="en-US" baseline="0" dirty="0"/>
              <a:t> just once, fix typo to free(y)</a:t>
            </a:r>
            <a:endParaRPr lang="en-US" dirty="0"/>
          </a:p>
          <a:p>
            <a:r>
              <a:rPr lang="en-US" dirty="0"/>
              <a:t>Difficult</a:t>
            </a:r>
            <a:r>
              <a:rPr lang="en-US" baseline="0" dirty="0"/>
              <a:t> to diagnose / resolve because free() itself doesn’t (can’t) return any errors – errors are only encountered later on!</a:t>
            </a:r>
          </a:p>
          <a:p>
            <a:endParaRPr lang="en-US" baseline="0"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24007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all blue “next” pointers and red “previous” pointers should probably point to either the header</a:t>
            </a:r>
            <a:r>
              <a:rPr lang="en-US" baseline="0" dirty="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92687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77826"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Freed block</a:t>
            </a:r>
            <a:r>
              <a:rPr lang="en-US" baseline="0" dirty="0"/>
              <a:t> – access again</a:t>
            </a:r>
          </a:p>
          <a:p>
            <a:r>
              <a:rPr lang="en-US" baseline="0" dirty="0"/>
              <a:t>Aborts (x unallocated – also possible reassigned to y), no security flaw</a:t>
            </a:r>
            <a:endParaRPr lang="en-US" dirty="0"/>
          </a:p>
          <a:p>
            <a:r>
              <a:rPr lang="en-US" b="1" dirty="0"/>
              <a:t>Fix:</a:t>
            </a:r>
            <a:r>
              <a:rPr lang="en-US" dirty="0"/>
              <a:t>  free(x)</a:t>
            </a:r>
            <a:r>
              <a:rPr lang="en-US" baseline="0" dirty="0"/>
              <a:t> </a:t>
            </a:r>
            <a:r>
              <a:rPr lang="en-US" i="1" baseline="0" dirty="0"/>
              <a:t>after</a:t>
            </a:r>
            <a:r>
              <a:rPr lang="en-US" i="0" baseline="0" dirty="0"/>
              <a:t> the for loop…</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56936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79874"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Memory</a:t>
            </a:r>
            <a:r>
              <a:rPr lang="en-US" baseline="0" dirty="0"/>
              <a:t> leak</a:t>
            </a:r>
          </a:p>
          <a:p>
            <a:r>
              <a:rPr lang="en-US" dirty="0"/>
              <a:t>No program stop,</a:t>
            </a:r>
            <a:r>
              <a:rPr lang="en-US" baseline="0" dirty="0"/>
              <a:t> no security flaw</a:t>
            </a:r>
            <a:endParaRPr lang="en-US" dirty="0"/>
          </a:p>
          <a:p>
            <a:r>
              <a:rPr lang="en-US" b="1" dirty="0"/>
              <a:t>Fix: </a:t>
            </a:r>
            <a:r>
              <a:rPr lang="en-US" dirty="0"/>
              <a:t>save next = head-&gt;next before free(head), then free</a:t>
            </a:r>
            <a:r>
              <a:rPr lang="en-US" baseline="0" dirty="0"/>
              <a:t> next (and all other nodes following it) too…</a:t>
            </a:r>
          </a:p>
          <a:p>
            <a:endParaRPr lang="en-US"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927671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80898"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574744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8192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840940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all blue “next” pointers and red “previous” pointers should probably point to either the header</a:t>
            </a:r>
            <a:r>
              <a:rPr lang="en-US" baseline="0" dirty="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0501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all blue “next” pointers and red “previous” pointers should probably point to either the header</a:t>
            </a:r>
            <a:r>
              <a:rPr lang="en-US" baseline="0" dirty="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75379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Deferred</a:t>
            </a:r>
            <a:r>
              <a:rPr lang="en-US" b="1" baseline="0" dirty="0"/>
              <a:t> coalescing:</a:t>
            </a:r>
            <a:r>
              <a:rPr lang="en-US" baseline="0" dirty="0"/>
              <a:t>  if string of frees in same area of heap, can coalesce just once later.  </a:t>
            </a:r>
            <a:r>
              <a:rPr lang="en-US" u="sng" baseline="0" dirty="0"/>
              <a:t>Example</a:t>
            </a:r>
            <a:r>
              <a:rPr lang="en-US" baseline="0" dirty="0"/>
              <a:t>:  freeing a entire linked list.</a:t>
            </a:r>
            <a:endParaRPr lang="en-US" dirty="0"/>
          </a:p>
        </p:txBody>
      </p:sp>
      <p:sp>
        <p:nvSpPr>
          <p:cNvPr id="4" name="Slide Number Placeholder 3"/>
          <p:cNvSpPr>
            <a:spLocks noGrp="1"/>
          </p:cNvSpPr>
          <p:nvPr>
            <p:ph type="sldNum" sz="quarter" idx="10"/>
          </p:nvPr>
        </p:nvSpPr>
        <p:spPr/>
        <p:txBody>
          <a:bodyPr/>
          <a:lstStyle/>
          <a:p>
            <a:fld id="{BC62D05B-7092-47BD-9C13-F0337E5C71AF}" type="slidenum">
              <a:rPr lang="en-US" smtClean="0"/>
              <a:t>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837636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this the “reachability graph.”</a:t>
            </a:r>
          </a:p>
          <a:p>
            <a:r>
              <a:rPr lang="en-US" dirty="0"/>
              <a:t>Specifically: an edge p</a:t>
            </a:r>
            <a:r>
              <a:rPr lang="en-US" baseline="0" dirty="0"/>
              <a:t> -&gt; q means that some location in block p points to some location in block q.</a:t>
            </a:r>
          </a:p>
        </p:txBody>
      </p:sp>
      <p:sp>
        <p:nvSpPr>
          <p:cNvPr id="4" name="Slide Number Placeholder 3"/>
          <p:cNvSpPr>
            <a:spLocks noGrp="1"/>
          </p:cNvSpPr>
          <p:nvPr>
            <p:ph type="sldNum" sz="quarter" idx="10"/>
          </p:nvPr>
        </p:nvSpPr>
        <p:spPr/>
        <p:txBody>
          <a:bodyPr/>
          <a:lstStyle/>
          <a:p>
            <a:fld id="{BC62D05B-7092-47BD-9C13-F0337E5C71AF}" type="slidenum">
              <a:rPr lang="en-US" smtClean="0"/>
              <a:t>14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288001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6144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Pretty major</a:t>
            </a:r>
            <a:r>
              <a:rPr lang="en-US" baseline="0" dirty="0"/>
              <a:t> assumptions in C, but not so much in other languages</a:t>
            </a:r>
            <a:endParaRPr lang="en-US"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507911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65538"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When out of space,</a:t>
            </a:r>
            <a:r>
              <a:rPr lang="en-US" baseline="0" dirty="0"/>
              <a:t> </a:t>
            </a:r>
            <a:r>
              <a:rPr lang="en-US" i="1" baseline="0" dirty="0"/>
              <a:t>or</a:t>
            </a:r>
            <a:r>
              <a:rPr lang="en-US" baseline="0" dirty="0"/>
              <a:t> when you periodically decide to run the garbage collector…</a:t>
            </a:r>
          </a:p>
          <a:p>
            <a:r>
              <a:rPr lang="en-US" dirty="0"/>
              <a:t>Note that the arrows in this example denote memory references, not free list pointers!</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695758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64514"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GB" b="1" dirty="0">
                <a:latin typeface="Anonymous Pro" panose="02060609030202000504" pitchFamily="49" charset="0"/>
              </a:rPr>
              <a:t>b</a:t>
            </a:r>
            <a:r>
              <a:rPr lang="en-US" dirty="0"/>
              <a:t> is pointer that is used by application: first word in payload</a:t>
            </a:r>
          </a:p>
          <a:p>
            <a:endParaRPr lang="en-US" dirty="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033199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0F00AE6E-C483-4C75-BDA9-8B13FA0D6F81}" type="slidenum">
              <a:rPr lang="en-US" smtClean="0"/>
              <a:t>‹#›</a:t>
            </a:fld>
            <a:endParaRPr lang="en-US"/>
          </a:p>
        </p:txBody>
      </p:sp>
    </p:spTree>
    <p:extLst>
      <p:ext uri="{BB962C8B-B14F-4D97-AF65-F5344CB8AC3E}">
        <p14:creationId xmlns:p14="http://schemas.microsoft.com/office/powerpoint/2010/main" val="143103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0F00AE6E-C483-4C75-BDA9-8B13FA0D6F81}" type="slidenum">
              <a:rPr lang="en-US" smtClean="0"/>
              <a:t>‹#›</a:t>
            </a:fld>
            <a:endParaRPr lang="en-US"/>
          </a:p>
        </p:txBody>
      </p:sp>
    </p:spTree>
    <p:extLst>
      <p:ext uri="{BB962C8B-B14F-4D97-AF65-F5344CB8AC3E}">
        <p14:creationId xmlns:p14="http://schemas.microsoft.com/office/powerpoint/2010/main" val="422879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0F00AE6E-C483-4C75-BDA9-8B13FA0D6F81}"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8533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F00AE6E-C483-4C75-BDA9-8B13FA0D6F81}" type="slidenum">
              <a:rPr lang="en-US" smtClean="0"/>
              <a:t>‹#›</a:t>
            </a:fld>
            <a:endParaRPr lang="en-US"/>
          </a:p>
        </p:txBody>
      </p:sp>
    </p:spTree>
    <p:extLst>
      <p:ext uri="{BB962C8B-B14F-4D97-AF65-F5344CB8AC3E}">
        <p14:creationId xmlns:p14="http://schemas.microsoft.com/office/powerpoint/2010/main" val="1455768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F00AE6E-C483-4C75-BDA9-8B13FA0D6F81}" type="slidenum">
              <a:rPr lang="en-US" smtClean="0"/>
              <a:t>‹#›</a:t>
            </a:fld>
            <a:endParaRPr lang="en-US"/>
          </a:p>
        </p:txBody>
      </p:sp>
    </p:spTree>
    <p:extLst>
      <p:ext uri="{BB962C8B-B14F-4D97-AF65-F5344CB8AC3E}">
        <p14:creationId xmlns:p14="http://schemas.microsoft.com/office/powerpoint/2010/main" val="39060287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0F00AE6E-C483-4C75-BDA9-8B13FA0D6F81}"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6" name="TextBox 15"/>
          <p:cNvSpPr txBox="1"/>
          <p:nvPr/>
        </p:nvSpPr>
        <p:spPr>
          <a:xfrm>
            <a:off x="7792348" y="-2231"/>
            <a:ext cx="1351652"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CSE351</a:t>
            </a:r>
            <a:r>
              <a:rPr lang="en-US" sz="900" b="0" i="0" baseline="0" dirty="0">
                <a:solidFill>
                  <a:schemeClr val="bg1"/>
                </a:solidFill>
                <a:latin typeface="Roboto Regular" charset="0"/>
                <a:ea typeface="Roboto Regular" charset="0"/>
                <a:cs typeface="Roboto Regular" charset="0"/>
              </a:rPr>
              <a:t>, </a:t>
            </a:r>
            <a:r>
              <a:rPr lang="en-US" sz="900" b="0" i="0" dirty="0">
                <a:solidFill>
                  <a:schemeClr val="bg1"/>
                </a:solidFill>
                <a:latin typeface="Roboto Regular" charset="0"/>
                <a:ea typeface="Roboto Regular" charset="0"/>
                <a:cs typeface="Roboto Regular" charset="0"/>
              </a:rPr>
              <a:t>Autumn 2019</a:t>
            </a:r>
          </a:p>
        </p:txBody>
      </p:sp>
      <p:sp>
        <p:nvSpPr>
          <p:cNvPr id="22" name="TextBox 21"/>
          <p:cNvSpPr txBox="1"/>
          <p:nvPr/>
        </p:nvSpPr>
        <p:spPr>
          <a:xfrm>
            <a:off x="3787183" y="-2231"/>
            <a:ext cx="1569661"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L26:  Memory Allocation</a:t>
            </a:r>
            <a:r>
              <a:rPr lang="en-US" sz="900" b="0" i="0" baseline="0" dirty="0">
                <a:solidFill>
                  <a:schemeClr val="bg1"/>
                </a:solidFill>
                <a:latin typeface="Roboto Regular" charset="0"/>
                <a:ea typeface="Roboto Regular" charset="0"/>
                <a:cs typeface="Roboto Regular" charset="0"/>
              </a:rPr>
              <a:t> III</a:t>
            </a:r>
            <a:endParaRPr lang="en-US" sz="900" b="0" i="0" dirty="0">
              <a:solidFill>
                <a:schemeClr val="bg1"/>
              </a:solidFill>
              <a:latin typeface="Roboto Regular" charset="0"/>
              <a:ea typeface="Roboto Regular" charset="0"/>
              <a:cs typeface="Roboto Regular" charset="0"/>
            </a:endParaRPr>
          </a:p>
        </p:txBody>
      </p:sp>
    </p:spTree>
    <p:extLst>
      <p:ext uri="{BB962C8B-B14F-4D97-AF65-F5344CB8AC3E}">
        <p14:creationId xmlns:p14="http://schemas.microsoft.com/office/powerpoint/2010/main" val="22786118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hyperlink" Target="https://xkcd.com/825/"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image" Target="../media/image10.png"/><Relationship Id="rId5" Type="http://schemas.openxmlformats.org/officeDocument/2006/relationships/customXml" Target="../ink/ink7.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slideLayout" Target="../slideLayouts/slideLayout2.xml"/><Relationship Id="rId1" Type="http://schemas.openxmlformats.org/officeDocument/2006/relationships/tags" Target="../tags/tag38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tags" Target="../tags/tag395.xml"/><Relationship Id="rId18" Type="http://schemas.openxmlformats.org/officeDocument/2006/relationships/tags" Target="../tags/tag400.xml"/><Relationship Id="rId26" Type="http://schemas.openxmlformats.org/officeDocument/2006/relationships/tags" Target="../tags/tag408.xml"/><Relationship Id="rId21" Type="http://schemas.openxmlformats.org/officeDocument/2006/relationships/tags" Target="../tags/tag403.xml"/><Relationship Id="rId34" Type="http://schemas.openxmlformats.org/officeDocument/2006/relationships/tags" Target="../tags/tag416.xml"/><Relationship Id="rId7" Type="http://schemas.openxmlformats.org/officeDocument/2006/relationships/tags" Target="../tags/tag389.xml"/><Relationship Id="rId12" Type="http://schemas.openxmlformats.org/officeDocument/2006/relationships/tags" Target="../tags/tag394.xml"/><Relationship Id="rId17" Type="http://schemas.openxmlformats.org/officeDocument/2006/relationships/tags" Target="../tags/tag399.xml"/><Relationship Id="rId25" Type="http://schemas.openxmlformats.org/officeDocument/2006/relationships/tags" Target="../tags/tag407.xml"/><Relationship Id="rId33" Type="http://schemas.openxmlformats.org/officeDocument/2006/relationships/tags" Target="../tags/tag415.xml"/><Relationship Id="rId38" Type="http://schemas.openxmlformats.org/officeDocument/2006/relationships/image" Target="../media/image13.png"/><Relationship Id="rId2" Type="http://schemas.openxmlformats.org/officeDocument/2006/relationships/tags" Target="../tags/tag384.xml"/><Relationship Id="rId16" Type="http://schemas.openxmlformats.org/officeDocument/2006/relationships/tags" Target="../tags/tag398.xml"/><Relationship Id="rId20" Type="http://schemas.openxmlformats.org/officeDocument/2006/relationships/tags" Target="../tags/tag402.xml"/><Relationship Id="rId29" Type="http://schemas.openxmlformats.org/officeDocument/2006/relationships/tags" Target="../tags/tag411.xml"/><Relationship Id="rId1" Type="http://schemas.openxmlformats.org/officeDocument/2006/relationships/tags" Target="../tags/tag383.xml"/><Relationship Id="rId6" Type="http://schemas.openxmlformats.org/officeDocument/2006/relationships/tags" Target="../tags/tag388.xml"/><Relationship Id="rId11" Type="http://schemas.openxmlformats.org/officeDocument/2006/relationships/tags" Target="../tags/tag393.xml"/><Relationship Id="rId24" Type="http://schemas.openxmlformats.org/officeDocument/2006/relationships/tags" Target="../tags/tag406.xml"/><Relationship Id="rId32" Type="http://schemas.openxmlformats.org/officeDocument/2006/relationships/tags" Target="../tags/tag414.xml"/><Relationship Id="rId37" Type="http://schemas.openxmlformats.org/officeDocument/2006/relationships/customXml" Target="../ink/ink10.xml"/><Relationship Id="rId5" Type="http://schemas.openxmlformats.org/officeDocument/2006/relationships/tags" Target="../tags/tag387.xml"/><Relationship Id="rId15" Type="http://schemas.openxmlformats.org/officeDocument/2006/relationships/tags" Target="../tags/tag397.xml"/><Relationship Id="rId23" Type="http://schemas.openxmlformats.org/officeDocument/2006/relationships/tags" Target="../tags/tag405.xml"/><Relationship Id="rId28" Type="http://schemas.openxmlformats.org/officeDocument/2006/relationships/tags" Target="../tags/tag410.xml"/><Relationship Id="rId36" Type="http://schemas.openxmlformats.org/officeDocument/2006/relationships/notesSlide" Target="../notesSlides/notesSlide6.xml"/><Relationship Id="rId10" Type="http://schemas.openxmlformats.org/officeDocument/2006/relationships/tags" Target="../tags/tag392.xml"/><Relationship Id="rId19" Type="http://schemas.openxmlformats.org/officeDocument/2006/relationships/tags" Target="../tags/tag401.xml"/><Relationship Id="rId31" Type="http://schemas.openxmlformats.org/officeDocument/2006/relationships/tags" Target="../tags/tag413.xml"/><Relationship Id="rId4" Type="http://schemas.openxmlformats.org/officeDocument/2006/relationships/tags" Target="../tags/tag386.xml"/><Relationship Id="rId9" Type="http://schemas.openxmlformats.org/officeDocument/2006/relationships/tags" Target="../tags/tag391.xml"/><Relationship Id="rId14" Type="http://schemas.openxmlformats.org/officeDocument/2006/relationships/tags" Target="../tags/tag396.xml"/><Relationship Id="rId22" Type="http://schemas.openxmlformats.org/officeDocument/2006/relationships/tags" Target="../tags/tag404.xml"/><Relationship Id="rId27" Type="http://schemas.openxmlformats.org/officeDocument/2006/relationships/tags" Target="../tags/tag409.xml"/><Relationship Id="rId30" Type="http://schemas.openxmlformats.org/officeDocument/2006/relationships/tags" Target="../tags/tag412.xml"/><Relationship Id="rId35" Type="http://schemas.openxmlformats.org/officeDocument/2006/relationships/slideLayout" Target="../slideLayouts/slideLayout2.xml"/><Relationship Id="rId8" Type="http://schemas.openxmlformats.org/officeDocument/2006/relationships/tags" Target="../tags/tag390.xml"/><Relationship Id="rId3" Type="http://schemas.openxmlformats.org/officeDocument/2006/relationships/tags" Target="../tags/tag38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8.xml"/><Relationship Id="rId1" Type="http://schemas.openxmlformats.org/officeDocument/2006/relationships/tags" Target="../tags/tag417.xml"/><Relationship Id="rId6" Type="http://schemas.openxmlformats.org/officeDocument/2006/relationships/image" Target="../media/image14.png"/><Relationship Id="rId5" Type="http://schemas.openxmlformats.org/officeDocument/2006/relationships/customXml" Target="../ink/ink11.xml"/><Relationship Id="rId4"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6" Type="http://schemas.openxmlformats.org/officeDocument/2006/relationships/tags" Target="../tags/tag444.xml"/><Relationship Id="rId21" Type="http://schemas.openxmlformats.org/officeDocument/2006/relationships/tags" Target="../tags/tag439.xml"/><Relationship Id="rId42" Type="http://schemas.openxmlformats.org/officeDocument/2006/relationships/tags" Target="../tags/tag460.xml"/><Relationship Id="rId47" Type="http://schemas.openxmlformats.org/officeDocument/2006/relationships/tags" Target="../tags/tag465.xml"/><Relationship Id="rId63" Type="http://schemas.openxmlformats.org/officeDocument/2006/relationships/tags" Target="../tags/tag481.xml"/><Relationship Id="rId68" Type="http://schemas.openxmlformats.org/officeDocument/2006/relationships/tags" Target="../tags/tag486.xml"/><Relationship Id="rId16" Type="http://schemas.openxmlformats.org/officeDocument/2006/relationships/tags" Target="../tags/tag434.xml"/><Relationship Id="rId11" Type="http://schemas.openxmlformats.org/officeDocument/2006/relationships/tags" Target="../tags/tag429.xml"/><Relationship Id="rId32" Type="http://schemas.openxmlformats.org/officeDocument/2006/relationships/tags" Target="../tags/tag450.xml"/><Relationship Id="rId37" Type="http://schemas.openxmlformats.org/officeDocument/2006/relationships/tags" Target="../tags/tag455.xml"/><Relationship Id="rId53" Type="http://schemas.openxmlformats.org/officeDocument/2006/relationships/tags" Target="../tags/tag471.xml"/><Relationship Id="rId58" Type="http://schemas.openxmlformats.org/officeDocument/2006/relationships/tags" Target="../tags/tag476.xml"/><Relationship Id="rId74" Type="http://schemas.openxmlformats.org/officeDocument/2006/relationships/tags" Target="../tags/tag492.xml"/><Relationship Id="rId79" Type="http://schemas.openxmlformats.org/officeDocument/2006/relationships/slideLayout" Target="../slideLayouts/slideLayout2.xml"/><Relationship Id="rId5" Type="http://schemas.openxmlformats.org/officeDocument/2006/relationships/tags" Target="../tags/tag423.xml"/><Relationship Id="rId61" Type="http://schemas.openxmlformats.org/officeDocument/2006/relationships/tags" Target="../tags/tag479.xml"/><Relationship Id="rId82" Type="http://schemas.openxmlformats.org/officeDocument/2006/relationships/image" Target="../media/image15.png"/><Relationship Id="rId19" Type="http://schemas.openxmlformats.org/officeDocument/2006/relationships/tags" Target="../tags/tag437.xml"/><Relationship Id="rId14" Type="http://schemas.openxmlformats.org/officeDocument/2006/relationships/tags" Target="../tags/tag432.xml"/><Relationship Id="rId22" Type="http://schemas.openxmlformats.org/officeDocument/2006/relationships/tags" Target="../tags/tag440.xml"/><Relationship Id="rId27" Type="http://schemas.openxmlformats.org/officeDocument/2006/relationships/tags" Target="../tags/tag445.xml"/><Relationship Id="rId30" Type="http://schemas.openxmlformats.org/officeDocument/2006/relationships/tags" Target="../tags/tag448.xml"/><Relationship Id="rId35" Type="http://schemas.openxmlformats.org/officeDocument/2006/relationships/tags" Target="../tags/tag453.xml"/><Relationship Id="rId43" Type="http://schemas.openxmlformats.org/officeDocument/2006/relationships/tags" Target="../tags/tag461.xml"/><Relationship Id="rId48" Type="http://schemas.openxmlformats.org/officeDocument/2006/relationships/tags" Target="../tags/tag466.xml"/><Relationship Id="rId56" Type="http://schemas.openxmlformats.org/officeDocument/2006/relationships/tags" Target="../tags/tag474.xml"/><Relationship Id="rId64" Type="http://schemas.openxmlformats.org/officeDocument/2006/relationships/tags" Target="../tags/tag482.xml"/><Relationship Id="rId69" Type="http://schemas.openxmlformats.org/officeDocument/2006/relationships/tags" Target="../tags/tag487.xml"/><Relationship Id="rId77" Type="http://schemas.openxmlformats.org/officeDocument/2006/relationships/tags" Target="../tags/tag495.xml"/><Relationship Id="rId8" Type="http://schemas.openxmlformats.org/officeDocument/2006/relationships/tags" Target="../tags/tag426.xml"/><Relationship Id="rId51" Type="http://schemas.openxmlformats.org/officeDocument/2006/relationships/tags" Target="../tags/tag469.xml"/><Relationship Id="rId72" Type="http://schemas.openxmlformats.org/officeDocument/2006/relationships/tags" Target="../tags/tag490.xml"/><Relationship Id="rId80" Type="http://schemas.openxmlformats.org/officeDocument/2006/relationships/notesSlide" Target="../notesSlides/notesSlide8.xml"/><Relationship Id="rId3" Type="http://schemas.openxmlformats.org/officeDocument/2006/relationships/tags" Target="../tags/tag421.xml"/><Relationship Id="rId12" Type="http://schemas.openxmlformats.org/officeDocument/2006/relationships/tags" Target="../tags/tag430.xml"/><Relationship Id="rId17" Type="http://schemas.openxmlformats.org/officeDocument/2006/relationships/tags" Target="../tags/tag435.xml"/><Relationship Id="rId25" Type="http://schemas.openxmlformats.org/officeDocument/2006/relationships/tags" Target="../tags/tag443.xml"/><Relationship Id="rId33" Type="http://schemas.openxmlformats.org/officeDocument/2006/relationships/tags" Target="../tags/tag451.xml"/><Relationship Id="rId38" Type="http://schemas.openxmlformats.org/officeDocument/2006/relationships/tags" Target="../tags/tag456.xml"/><Relationship Id="rId46" Type="http://schemas.openxmlformats.org/officeDocument/2006/relationships/tags" Target="../tags/tag464.xml"/><Relationship Id="rId59" Type="http://schemas.openxmlformats.org/officeDocument/2006/relationships/tags" Target="../tags/tag477.xml"/><Relationship Id="rId67" Type="http://schemas.openxmlformats.org/officeDocument/2006/relationships/tags" Target="../tags/tag485.xml"/><Relationship Id="rId20" Type="http://schemas.openxmlformats.org/officeDocument/2006/relationships/tags" Target="../tags/tag438.xml"/><Relationship Id="rId41" Type="http://schemas.openxmlformats.org/officeDocument/2006/relationships/tags" Target="../tags/tag459.xml"/><Relationship Id="rId54" Type="http://schemas.openxmlformats.org/officeDocument/2006/relationships/tags" Target="../tags/tag472.xml"/><Relationship Id="rId62" Type="http://schemas.openxmlformats.org/officeDocument/2006/relationships/tags" Target="../tags/tag480.xml"/><Relationship Id="rId70" Type="http://schemas.openxmlformats.org/officeDocument/2006/relationships/tags" Target="../tags/tag488.xml"/><Relationship Id="rId75" Type="http://schemas.openxmlformats.org/officeDocument/2006/relationships/tags" Target="../tags/tag493.xml"/><Relationship Id="rId1" Type="http://schemas.openxmlformats.org/officeDocument/2006/relationships/tags" Target="../tags/tag419.xml"/><Relationship Id="rId6" Type="http://schemas.openxmlformats.org/officeDocument/2006/relationships/tags" Target="../tags/tag424.xml"/><Relationship Id="rId15" Type="http://schemas.openxmlformats.org/officeDocument/2006/relationships/tags" Target="../tags/tag433.xml"/><Relationship Id="rId23" Type="http://schemas.openxmlformats.org/officeDocument/2006/relationships/tags" Target="../tags/tag441.xml"/><Relationship Id="rId28" Type="http://schemas.openxmlformats.org/officeDocument/2006/relationships/tags" Target="../tags/tag446.xml"/><Relationship Id="rId36" Type="http://schemas.openxmlformats.org/officeDocument/2006/relationships/tags" Target="../tags/tag454.xml"/><Relationship Id="rId49" Type="http://schemas.openxmlformats.org/officeDocument/2006/relationships/tags" Target="../tags/tag467.xml"/><Relationship Id="rId57" Type="http://schemas.openxmlformats.org/officeDocument/2006/relationships/tags" Target="../tags/tag475.xml"/><Relationship Id="rId10" Type="http://schemas.openxmlformats.org/officeDocument/2006/relationships/tags" Target="../tags/tag428.xml"/><Relationship Id="rId31" Type="http://schemas.openxmlformats.org/officeDocument/2006/relationships/tags" Target="../tags/tag449.xml"/><Relationship Id="rId44" Type="http://schemas.openxmlformats.org/officeDocument/2006/relationships/tags" Target="../tags/tag462.xml"/><Relationship Id="rId52" Type="http://schemas.openxmlformats.org/officeDocument/2006/relationships/tags" Target="../tags/tag470.xml"/><Relationship Id="rId60" Type="http://schemas.openxmlformats.org/officeDocument/2006/relationships/tags" Target="../tags/tag478.xml"/><Relationship Id="rId65" Type="http://schemas.openxmlformats.org/officeDocument/2006/relationships/tags" Target="../tags/tag483.xml"/><Relationship Id="rId73" Type="http://schemas.openxmlformats.org/officeDocument/2006/relationships/tags" Target="../tags/tag491.xml"/><Relationship Id="rId78" Type="http://schemas.openxmlformats.org/officeDocument/2006/relationships/tags" Target="../tags/tag496.xml"/><Relationship Id="rId81" Type="http://schemas.openxmlformats.org/officeDocument/2006/relationships/customXml" Target="../ink/ink12.xml"/><Relationship Id="rId4" Type="http://schemas.openxmlformats.org/officeDocument/2006/relationships/tags" Target="../tags/tag422.xml"/><Relationship Id="rId9" Type="http://schemas.openxmlformats.org/officeDocument/2006/relationships/tags" Target="../tags/tag427.xml"/><Relationship Id="rId13" Type="http://schemas.openxmlformats.org/officeDocument/2006/relationships/tags" Target="../tags/tag431.xml"/><Relationship Id="rId18" Type="http://schemas.openxmlformats.org/officeDocument/2006/relationships/tags" Target="../tags/tag436.xml"/><Relationship Id="rId39" Type="http://schemas.openxmlformats.org/officeDocument/2006/relationships/tags" Target="../tags/tag457.xml"/><Relationship Id="rId34" Type="http://schemas.openxmlformats.org/officeDocument/2006/relationships/tags" Target="../tags/tag452.xml"/><Relationship Id="rId50" Type="http://schemas.openxmlformats.org/officeDocument/2006/relationships/tags" Target="../tags/tag468.xml"/><Relationship Id="rId55" Type="http://schemas.openxmlformats.org/officeDocument/2006/relationships/tags" Target="../tags/tag473.xml"/><Relationship Id="rId76" Type="http://schemas.openxmlformats.org/officeDocument/2006/relationships/tags" Target="../tags/tag494.xml"/><Relationship Id="rId7" Type="http://schemas.openxmlformats.org/officeDocument/2006/relationships/tags" Target="../tags/tag425.xml"/><Relationship Id="rId71" Type="http://schemas.openxmlformats.org/officeDocument/2006/relationships/tags" Target="../tags/tag489.xml"/><Relationship Id="rId2" Type="http://schemas.openxmlformats.org/officeDocument/2006/relationships/tags" Target="../tags/tag420.xml"/><Relationship Id="rId29" Type="http://schemas.openxmlformats.org/officeDocument/2006/relationships/tags" Target="../tags/tag447.xml"/><Relationship Id="rId24" Type="http://schemas.openxmlformats.org/officeDocument/2006/relationships/tags" Target="../tags/tag442.xml"/><Relationship Id="rId40" Type="http://schemas.openxmlformats.org/officeDocument/2006/relationships/tags" Target="../tags/tag458.xml"/><Relationship Id="rId45" Type="http://schemas.openxmlformats.org/officeDocument/2006/relationships/tags" Target="../tags/tag463.xml"/><Relationship Id="rId66" Type="http://schemas.openxmlformats.org/officeDocument/2006/relationships/tags" Target="../tags/tag484.xml"/></Relationships>
</file>

<file path=ppt/slides/_rels/slide18.xml.rels><?xml version="1.0" encoding="UTF-8" standalone="yes"?>
<Relationships xmlns="http://schemas.openxmlformats.org/package/2006/relationships"><Relationship Id="rId3" Type="http://schemas.openxmlformats.org/officeDocument/2006/relationships/tags" Target="../tags/tag499.xml"/><Relationship Id="rId7" Type="http://schemas.openxmlformats.org/officeDocument/2006/relationships/image" Target="../media/image16.png"/><Relationship Id="rId2" Type="http://schemas.openxmlformats.org/officeDocument/2006/relationships/tags" Target="../tags/tag498.xml"/><Relationship Id="rId1" Type="http://schemas.openxmlformats.org/officeDocument/2006/relationships/tags" Target="../tags/tag497.xml"/><Relationship Id="rId6" Type="http://schemas.openxmlformats.org/officeDocument/2006/relationships/customXml" Target="../ink/ink13.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3" Type="http://schemas.openxmlformats.org/officeDocument/2006/relationships/tags" Target="../tags/tag512.xml"/><Relationship Id="rId18" Type="http://schemas.openxmlformats.org/officeDocument/2006/relationships/tags" Target="../tags/tag517.xml"/><Relationship Id="rId26" Type="http://schemas.openxmlformats.org/officeDocument/2006/relationships/tags" Target="../tags/tag525.xml"/><Relationship Id="rId39" Type="http://schemas.openxmlformats.org/officeDocument/2006/relationships/tags" Target="../tags/tag538.xml"/><Relationship Id="rId21" Type="http://schemas.openxmlformats.org/officeDocument/2006/relationships/tags" Target="../tags/tag520.xml"/><Relationship Id="rId34" Type="http://schemas.openxmlformats.org/officeDocument/2006/relationships/tags" Target="../tags/tag533.xml"/><Relationship Id="rId42" Type="http://schemas.openxmlformats.org/officeDocument/2006/relationships/tags" Target="../tags/tag541.xml"/><Relationship Id="rId47" Type="http://schemas.openxmlformats.org/officeDocument/2006/relationships/tags" Target="../tags/tag546.xml"/><Relationship Id="rId50" Type="http://schemas.openxmlformats.org/officeDocument/2006/relationships/tags" Target="../tags/tag549.xml"/><Relationship Id="rId55" Type="http://schemas.openxmlformats.org/officeDocument/2006/relationships/slideLayout" Target="../slideLayouts/slideLayout2.xml"/><Relationship Id="rId7" Type="http://schemas.openxmlformats.org/officeDocument/2006/relationships/tags" Target="../tags/tag506.xml"/><Relationship Id="rId2" Type="http://schemas.openxmlformats.org/officeDocument/2006/relationships/tags" Target="../tags/tag501.xml"/><Relationship Id="rId16" Type="http://schemas.openxmlformats.org/officeDocument/2006/relationships/tags" Target="../tags/tag515.xml"/><Relationship Id="rId29" Type="http://schemas.openxmlformats.org/officeDocument/2006/relationships/tags" Target="../tags/tag528.xml"/><Relationship Id="rId11" Type="http://schemas.openxmlformats.org/officeDocument/2006/relationships/tags" Target="../tags/tag510.xml"/><Relationship Id="rId24" Type="http://schemas.openxmlformats.org/officeDocument/2006/relationships/tags" Target="../tags/tag523.xml"/><Relationship Id="rId32" Type="http://schemas.openxmlformats.org/officeDocument/2006/relationships/tags" Target="../tags/tag531.xml"/><Relationship Id="rId37" Type="http://schemas.openxmlformats.org/officeDocument/2006/relationships/tags" Target="../tags/tag536.xml"/><Relationship Id="rId40" Type="http://schemas.openxmlformats.org/officeDocument/2006/relationships/tags" Target="../tags/tag539.xml"/><Relationship Id="rId45" Type="http://schemas.openxmlformats.org/officeDocument/2006/relationships/tags" Target="../tags/tag544.xml"/><Relationship Id="rId53" Type="http://schemas.openxmlformats.org/officeDocument/2006/relationships/tags" Target="../tags/tag552.xml"/><Relationship Id="rId58" Type="http://schemas.openxmlformats.org/officeDocument/2006/relationships/image" Target="../media/image17.png"/><Relationship Id="rId5" Type="http://schemas.openxmlformats.org/officeDocument/2006/relationships/tags" Target="../tags/tag504.xml"/><Relationship Id="rId19" Type="http://schemas.openxmlformats.org/officeDocument/2006/relationships/tags" Target="../tags/tag518.xml"/><Relationship Id="rId4" Type="http://schemas.openxmlformats.org/officeDocument/2006/relationships/tags" Target="../tags/tag503.xml"/><Relationship Id="rId9" Type="http://schemas.openxmlformats.org/officeDocument/2006/relationships/tags" Target="../tags/tag508.xml"/><Relationship Id="rId14" Type="http://schemas.openxmlformats.org/officeDocument/2006/relationships/tags" Target="../tags/tag513.xml"/><Relationship Id="rId22" Type="http://schemas.openxmlformats.org/officeDocument/2006/relationships/tags" Target="../tags/tag521.xml"/><Relationship Id="rId27" Type="http://schemas.openxmlformats.org/officeDocument/2006/relationships/tags" Target="../tags/tag526.xml"/><Relationship Id="rId30" Type="http://schemas.openxmlformats.org/officeDocument/2006/relationships/tags" Target="../tags/tag529.xml"/><Relationship Id="rId35" Type="http://schemas.openxmlformats.org/officeDocument/2006/relationships/tags" Target="../tags/tag534.xml"/><Relationship Id="rId43" Type="http://schemas.openxmlformats.org/officeDocument/2006/relationships/tags" Target="../tags/tag542.xml"/><Relationship Id="rId48" Type="http://schemas.openxmlformats.org/officeDocument/2006/relationships/tags" Target="../tags/tag547.xml"/><Relationship Id="rId56" Type="http://schemas.openxmlformats.org/officeDocument/2006/relationships/notesSlide" Target="../notesSlides/notesSlide10.xml"/><Relationship Id="rId8" Type="http://schemas.openxmlformats.org/officeDocument/2006/relationships/tags" Target="../tags/tag507.xml"/><Relationship Id="rId51" Type="http://schemas.openxmlformats.org/officeDocument/2006/relationships/tags" Target="../tags/tag550.xml"/><Relationship Id="rId3" Type="http://schemas.openxmlformats.org/officeDocument/2006/relationships/tags" Target="../tags/tag502.xml"/><Relationship Id="rId12" Type="http://schemas.openxmlformats.org/officeDocument/2006/relationships/tags" Target="../tags/tag511.xml"/><Relationship Id="rId17" Type="http://schemas.openxmlformats.org/officeDocument/2006/relationships/tags" Target="../tags/tag516.xml"/><Relationship Id="rId25" Type="http://schemas.openxmlformats.org/officeDocument/2006/relationships/tags" Target="../tags/tag524.xml"/><Relationship Id="rId33" Type="http://schemas.openxmlformats.org/officeDocument/2006/relationships/tags" Target="../tags/tag532.xml"/><Relationship Id="rId38" Type="http://schemas.openxmlformats.org/officeDocument/2006/relationships/tags" Target="../tags/tag537.xml"/><Relationship Id="rId46" Type="http://schemas.openxmlformats.org/officeDocument/2006/relationships/tags" Target="../tags/tag545.xml"/><Relationship Id="rId20" Type="http://schemas.openxmlformats.org/officeDocument/2006/relationships/tags" Target="../tags/tag519.xml"/><Relationship Id="rId41" Type="http://schemas.openxmlformats.org/officeDocument/2006/relationships/tags" Target="../tags/tag540.xml"/><Relationship Id="rId54" Type="http://schemas.openxmlformats.org/officeDocument/2006/relationships/tags" Target="../tags/tag553.xml"/><Relationship Id="rId1" Type="http://schemas.openxmlformats.org/officeDocument/2006/relationships/tags" Target="../tags/tag500.xml"/><Relationship Id="rId6" Type="http://schemas.openxmlformats.org/officeDocument/2006/relationships/tags" Target="../tags/tag505.xml"/><Relationship Id="rId15" Type="http://schemas.openxmlformats.org/officeDocument/2006/relationships/tags" Target="../tags/tag514.xml"/><Relationship Id="rId23" Type="http://schemas.openxmlformats.org/officeDocument/2006/relationships/tags" Target="../tags/tag522.xml"/><Relationship Id="rId28" Type="http://schemas.openxmlformats.org/officeDocument/2006/relationships/tags" Target="../tags/tag527.xml"/><Relationship Id="rId36" Type="http://schemas.openxmlformats.org/officeDocument/2006/relationships/tags" Target="../tags/tag535.xml"/><Relationship Id="rId49" Type="http://schemas.openxmlformats.org/officeDocument/2006/relationships/tags" Target="../tags/tag548.xml"/><Relationship Id="rId57" Type="http://schemas.openxmlformats.org/officeDocument/2006/relationships/customXml" Target="../ink/ink14.xml"/><Relationship Id="rId10" Type="http://schemas.openxmlformats.org/officeDocument/2006/relationships/tags" Target="../tags/tag509.xml"/><Relationship Id="rId31" Type="http://schemas.openxmlformats.org/officeDocument/2006/relationships/tags" Target="../tags/tag530.xml"/><Relationship Id="rId44" Type="http://schemas.openxmlformats.org/officeDocument/2006/relationships/tags" Target="../tags/tag543.xml"/><Relationship Id="rId52" Type="http://schemas.openxmlformats.org/officeDocument/2006/relationships/tags" Target="../tags/tag551.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3" Type="http://schemas.openxmlformats.org/officeDocument/2006/relationships/tags" Target="../tags/tag566.xml"/><Relationship Id="rId18" Type="http://schemas.openxmlformats.org/officeDocument/2006/relationships/tags" Target="../tags/tag571.xml"/><Relationship Id="rId26" Type="http://schemas.openxmlformats.org/officeDocument/2006/relationships/tags" Target="../tags/tag579.xml"/><Relationship Id="rId39" Type="http://schemas.openxmlformats.org/officeDocument/2006/relationships/tags" Target="../tags/tag592.xml"/><Relationship Id="rId21" Type="http://schemas.openxmlformats.org/officeDocument/2006/relationships/tags" Target="../tags/tag574.xml"/><Relationship Id="rId34" Type="http://schemas.openxmlformats.org/officeDocument/2006/relationships/tags" Target="../tags/tag587.xml"/><Relationship Id="rId42" Type="http://schemas.openxmlformats.org/officeDocument/2006/relationships/tags" Target="../tags/tag595.xml"/><Relationship Id="rId47" Type="http://schemas.openxmlformats.org/officeDocument/2006/relationships/tags" Target="../tags/tag600.xml"/><Relationship Id="rId50" Type="http://schemas.openxmlformats.org/officeDocument/2006/relationships/tags" Target="../tags/tag603.xml"/><Relationship Id="rId55" Type="http://schemas.openxmlformats.org/officeDocument/2006/relationships/tags" Target="../tags/tag608.xml"/><Relationship Id="rId7" Type="http://schemas.openxmlformats.org/officeDocument/2006/relationships/tags" Target="../tags/tag560.xml"/><Relationship Id="rId2" Type="http://schemas.openxmlformats.org/officeDocument/2006/relationships/tags" Target="../tags/tag555.xml"/><Relationship Id="rId16" Type="http://schemas.openxmlformats.org/officeDocument/2006/relationships/tags" Target="../tags/tag569.xml"/><Relationship Id="rId29" Type="http://schemas.openxmlformats.org/officeDocument/2006/relationships/tags" Target="../tags/tag582.xml"/><Relationship Id="rId11" Type="http://schemas.openxmlformats.org/officeDocument/2006/relationships/tags" Target="../tags/tag564.xml"/><Relationship Id="rId24" Type="http://schemas.openxmlformats.org/officeDocument/2006/relationships/tags" Target="../tags/tag577.xml"/><Relationship Id="rId32" Type="http://schemas.openxmlformats.org/officeDocument/2006/relationships/tags" Target="../tags/tag585.xml"/><Relationship Id="rId37" Type="http://schemas.openxmlformats.org/officeDocument/2006/relationships/tags" Target="../tags/tag590.xml"/><Relationship Id="rId40" Type="http://schemas.openxmlformats.org/officeDocument/2006/relationships/tags" Target="../tags/tag593.xml"/><Relationship Id="rId45" Type="http://schemas.openxmlformats.org/officeDocument/2006/relationships/tags" Target="../tags/tag598.xml"/><Relationship Id="rId53" Type="http://schemas.openxmlformats.org/officeDocument/2006/relationships/tags" Target="../tags/tag606.xml"/><Relationship Id="rId58" Type="http://schemas.openxmlformats.org/officeDocument/2006/relationships/customXml" Target="../ink/ink15.xml"/><Relationship Id="rId5" Type="http://schemas.openxmlformats.org/officeDocument/2006/relationships/tags" Target="../tags/tag558.xml"/><Relationship Id="rId61" Type="http://schemas.openxmlformats.org/officeDocument/2006/relationships/image" Target="../media/image19.png"/><Relationship Id="rId19" Type="http://schemas.openxmlformats.org/officeDocument/2006/relationships/tags" Target="../tags/tag572.xml"/><Relationship Id="rId14" Type="http://schemas.openxmlformats.org/officeDocument/2006/relationships/tags" Target="../tags/tag567.xml"/><Relationship Id="rId22" Type="http://schemas.openxmlformats.org/officeDocument/2006/relationships/tags" Target="../tags/tag575.xml"/><Relationship Id="rId27" Type="http://schemas.openxmlformats.org/officeDocument/2006/relationships/tags" Target="../tags/tag580.xml"/><Relationship Id="rId30" Type="http://schemas.openxmlformats.org/officeDocument/2006/relationships/tags" Target="../tags/tag583.xml"/><Relationship Id="rId35" Type="http://schemas.openxmlformats.org/officeDocument/2006/relationships/tags" Target="../tags/tag588.xml"/><Relationship Id="rId43" Type="http://schemas.openxmlformats.org/officeDocument/2006/relationships/tags" Target="../tags/tag596.xml"/><Relationship Id="rId48" Type="http://schemas.openxmlformats.org/officeDocument/2006/relationships/tags" Target="../tags/tag601.xml"/><Relationship Id="rId56" Type="http://schemas.openxmlformats.org/officeDocument/2006/relationships/slideLayout" Target="../slideLayouts/slideLayout2.xml"/><Relationship Id="rId8" Type="http://schemas.openxmlformats.org/officeDocument/2006/relationships/tags" Target="../tags/tag561.xml"/><Relationship Id="rId51" Type="http://schemas.openxmlformats.org/officeDocument/2006/relationships/tags" Target="../tags/tag604.xml"/><Relationship Id="rId3" Type="http://schemas.openxmlformats.org/officeDocument/2006/relationships/tags" Target="../tags/tag556.xml"/><Relationship Id="rId12" Type="http://schemas.openxmlformats.org/officeDocument/2006/relationships/tags" Target="../tags/tag565.xml"/><Relationship Id="rId17" Type="http://schemas.openxmlformats.org/officeDocument/2006/relationships/tags" Target="../tags/tag570.xml"/><Relationship Id="rId25" Type="http://schemas.openxmlformats.org/officeDocument/2006/relationships/tags" Target="../tags/tag578.xml"/><Relationship Id="rId33" Type="http://schemas.openxmlformats.org/officeDocument/2006/relationships/tags" Target="../tags/tag586.xml"/><Relationship Id="rId38" Type="http://schemas.openxmlformats.org/officeDocument/2006/relationships/tags" Target="../tags/tag591.xml"/><Relationship Id="rId46" Type="http://schemas.openxmlformats.org/officeDocument/2006/relationships/tags" Target="../tags/tag599.xml"/><Relationship Id="rId59" Type="http://schemas.openxmlformats.org/officeDocument/2006/relationships/image" Target="../media/image18.png"/><Relationship Id="rId20" Type="http://schemas.openxmlformats.org/officeDocument/2006/relationships/tags" Target="../tags/tag573.xml"/><Relationship Id="rId41" Type="http://schemas.openxmlformats.org/officeDocument/2006/relationships/tags" Target="../tags/tag594.xml"/><Relationship Id="rId54" Type="http://schemas.openxmlformats.org/officeDocument/2006/relationships/tags" Target="../tags/tag607.xml"/><Relationship Id="rId1" Type="http://schemas.openxmlformats.org/officeDocument/2006/relationships/tags" Target="../tags/tag554.xml"/><Relationship Id="rId6" Type="http://schemas.openxmlformats.org/officeDocument/2006/relationships/tags" Target="../tags/tag559.xml"/><Relationship Id="rId15" Type="http://schemas.openxmlformats.org/officeDocument/2006/relationships/tags" Target="../tags/tag568.xml"/><Relationship Id="rId23" Type="http://schemas.openxmlformats.org/officeDocument/2006/relationships/tags" Target="../tags/tag576.xml"/><Relationship Id="rId28" Type="http://schemas.openxmlformats.org/officeDocument/2006/relationships/tags" Target="../tags/tag581.xml"/><Relationship Id="rId36" Type="http://schemas.openxmlformats.org/officeDocument/2006/relationships/tags" Target="../tags/tag589.xml"/><Relationship Id="rId49" Type="http://schemas.openxmlformats.org/officeDocument/2006/relationships/tags" Target="../tags/tag602.xml"/><Relationship Id="rId57" Type="http://schemas.openxmlformats.org/officeDocument/2006/relationships/notesSlide" Target="../notesSlides/notesSlide11.xml"/><Relationship Id="rId10" Type="http://schemas.openxmlformats.org/officeDocument/2006/relationships/tags" Target="../tags/tag563.xml"/><Relationship Id="rId31" Type="http://schemas.openxmlformats.org/officeDocument/2006/relationships/tags" Target="../tags/tag584.xml"/><Relationship Id="rId44" Type="http://schemas.openxmlformats.org/officeDocument/2006/relationships/tags" Target="../tags/tag597.xml"/><Relationship Id="rId52" Type="http://schemas.openxmlformats.org/officeDocument/2006/relationships/tags" Target="../tags/tag605.xml"/><Relationship Id="rId60" Type="http://schemas.openxmlformats.org/officeDocument/2006/relationships/customXml" Target="../ink/ink16.xml"/><Relationship Id="rId4" Type="http://schemas.openxmlformats.org/officeDocument/2006/relationships/tags" Target="../tags/tag557.xml"/><Relationship Id="rId9" Type="http://schemas.openxmlformats.org/officeDocument/2006/relationships/tags" Target="../tags/tag562.xml"/></Relationships>
</file>

<file path=ppt/slides/_rels/slide21.xml.rels><?xml version="1.0" encoding="UTF-8" standalone="yes"?>
<Relationships xmlns="http://schemas.openxmlformats.org/package/2006/relationships"><Relationship Id="rId8" Type="http://schemas.openxmlformats.org/officeDocument/2006/relationships/tags" Target="../tags/tag616.xml"/><Relationship Id="rId13" Type="http://schemas.openxmlformats.org/officeDocument/2006/relationships/slideLayout" Target="../slideLayouts/slideLayout2.xml"/><Relationship Id="rId3" Type="http://schemas.openxmlformats.org/officeDocument/2006/relationships/tags" Target="../tags/tag611.xml"/><Relationship Id="rId7" Type="http://schemas.openxmlformats.org/officeDocument/2006/relationships/tags" Target="../tags/tag615.xml"/><Relationship Id="rId12" Type="http://schemas.openxmlformats.org/officeDocument/2006/relationships/tags" Target="../tags/tag620.xml"/><Relationship Id="rId2" Type="http://schemas.openxmlformats.org/officeDocument/2006/relationships/tags" Target="../tags/tag610.xml"/><Relationship Id="rId1" Type="http://schemas.openxmlformats.org/officeDocument/2006/relationships/tags" Target="../tags/tag609.xml"/><Relationship Id="rId6" Type="http://schemas.openxmlformats.org/officeDocument/2006/relationships/tags" Target="../tags/tag614.xml"/><Relationship Id="rId11" Type="http://schemas.openxmlformats.org/officeDocument/2006/relationships/tags" Target="../tags/tag619.xml"/><Relationship Id="rId5" Type="http://schemas.openxmlformats.org/officeDocument/2006/relationships/tags" Target="../tags/tag613.xml"/><Relationship Id="rId10" Type="http://schemas.openxmlformats.org/officeDocument/2006/relationships/tags" Target="../tags/tag618.xml"/><Relationship Id="rId4" Type="http://schemas.openxmlformats.org/officeDocument/2006/relationships/tags" Target="../tags/tag612.xml"/><Relationship Id="rId9" Type="http://schemas.openxmlformats.org/officeDocument/2006/relationships/tags" Target="../tags/tag617.xml"/><Relationship Id="rId14"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2.xml"/><Relationship Id="rId7" Type="http://schemas.openxmlformats.org/officeDocument/2006/relationships/customXml" Target="../ink/ink18.xml"/><Relationship Id="rId2" Type="http://schemas.openxmlformats.org/officeDocument/2006/relationships/tags" Target="../tags/tag622.xml"/><Relationship Id="rId1" Type="http://schemas.openxmlformats.org/officeDocument/2006/relationships/tags" Target="../tags/tag621.xml"/><Relationship Id="rId6" Type="http://schemas.openxmlformats.org/officeDocument/2006/relationships/image" Target="../media/image20.png"/><Relationship Id="rId5" Type="http://schemas.openxmlformats.org/officeDocument/2006/relationships/customXml" Target="../ink/ink17.xml"/><Relationship Id="rId4"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3" Type="http://schemas.openxmlformats.org/officeDocument/2006/relationships/tags" Target="../tags/tag625.xml"/><Relationship Id="rId7" Type="http://schemas.openxmlformats.org/officeDocument/2006/relationships/image" Target="../media/image22.png"/><Relationship Id="rId2" Type="http://schemas.openxmlformats.org/officeDocument/2006/relationships/tags" Target="../tags/tag624.xml"/><Relationship Id="rId1" Type="http://schemas.openxmlformats.org/officeDocument/2006/relationships/tags" Target="../tags/tag623.xml"/><Relationship Id="rId6" Type="http://schemas.openxmlformats.org/officeDocument/2006/relationships/customXml" Target="../ink/ink19.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628.xml"/><Relationship Id="rId7" Type="http://schemas.openxmlformats.org/officeDocument/2006/relationships/image" Target="../media/image23.png"/><Relationship Id="rId2" Type="http://schemas.openxmlformats.org/officeDocument/2006/relationships/tags" Target="../tags/tag627.xml"/><Relationship Id="rId1" Type="http://schemas.openxmlformats.org/officeDocument/2006/relationships/tags" Target="../tags/tag626.xml"/><Relationship Id="rId6" Type="http://schemas.openxmlformats.org/officeDocument/2006/relationships/customXml" Target="../ink/ink20.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631.xml"/><Relationship Id="rId7" Type="http://schemas.openxmlformats.org/officeDocument/2006/relationships/image" Target="../media/image24.png"/><Relationship Id="rId2" Type="http://schemas.openxmlformats.org/officeDocument/2006/relationships/tags" Target="../tags/tag630.xml"/><Relationship Id="rId1" Type="http://schemas.openxmlformats.org/officeDocument/2006/relationships/tags" Target="../tags/tag629.xml"/><Relationship Id="rId6" Type="http://schemas.openxmlformats.org/officeDocument/2006/relationships/customXml" Target="../ink/ink21.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634.xml"/><Relationship Id="rId7" Type="http://schemas.openxmlformats.org/officeDocument/2006/relationships/image" Target="../media/image25.png"/><Relationship Id="rId2" Type="http://schemas.openxmlformats.org/officeDocument/2006/relationships/tags" Target="../tags/tag633.xml"/><Relationship Id="rId1" Type="http://schemas.openxmlformats.org/officeDocument/2006/relationships/tags" Target="../tags/tag632.xml"/><Relationship Id="rId6" Type="http://schemas.openxmlformats.org/officeDocument/2006/relationships/customXml" Target="../ink/ink22.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637.xml"/><Relationship Id="rId7" Type="http://schemas.openxmlformats.org/officeDocument/2006/relationships/customXml" Target="../ink/ink23.xml"/><Relationship Id="rId2" Type="http://schemas.openxmlformats.org/officeDocument/2006/relationships/tags" Target="../tags/tag636.xml"/><Relationship Id="rId1" Type="http://schemas.openxmlformats.org/officeDocument/2006/relationships/tags" Target="../tags/tag635.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638.xml"/></Relationships>
</file>

<file path=ppt/slides/_rels/slide28.xml.rels><?xml version="1.0" encoding="UTF-8" standalone="yes"?>
<Relationships xmlns="http://schemas.openxmlformats.org/package/2006/relationships"><Relationship Id="rId3" Type="http://schemas.openxmlformats.org/officeDocument/2006/relationships/tags" Target="../tags/tag641.xml"/><Relationship Id="rId7" Type="http://schemas.openxmlformats.org/officeDocument/2006/relationships/image" Target="../media/image27.png"/><Relationship Id="rId2" Type="http://schemas.openxmlformats.org/officeDocument/2006/relationships/tags" Target="../tags/tag640.xml"/><Relationship Id="rId1" Type="http://schemas.openxmlformats.org/officeDocument/2006/relationships/tags" Target="../tags/tag639.xml"/><Relationship Id="rId6" Type="http://schemas.openxmlformats.org/officeDocument/2006/relationships/customXml" Target="../ink/ink24.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644.xml"/><Relationship Id="rId7" Type="http://schemas.openxmlformats.org/officeDocument/2006/relationships/image" Target="../media/image28.png"/><Relationship Id="rId2" Type="http://schemas.openxmlformats.org/officeDocument/2006/relationships/tags" Target="../tags/tag643.xml"/><Relationship Id="rId1" Type="http://schemas.openxmlformats.org/officeDocument/2006/relationships/tags" Target="../tags/tag642.xml"/><Relationship Id="rId6" Type="http://schemas.openxmlformats.org/officeDocument/2006/relationships/customXml" Target="../ink/ink25.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9" Type="http://schemas.openxmlformats.org/officeDocument/2006/relationships/tags" Target="../tags/tag41.xml"/><Relationship Id="rId21" Type="http://schemas.openxmlformats.org/officeDocument/2006/relationships/tags" Target="../tags/tag23.xml"/><Relationship Id="rId34" Type="http://schemas.openxmlformats.org/officeDocument/2006/relationships/tags" Target="../tags/tag36.xml"/><Relationship Id="rId42" Type="http://schemas.openxmlformats.org/officeDocument/2006/relationships/tags" Target="../tags/tag44.xml"/><Relationship Id="rId47" Type="http://schemas.openxmlformats.org/officeDocument/2006/relationships/tags" Target="../tags/tag49.xml"/><Relationship Id="rId50" Type="http://schemas.openxmlformats.org/officeDocument/2006/relationships/tags" Target="../tags/tag52.xml"/><Relationship Id="rId55" Type="http://schemas.openxmlformats.org/officeDocument/2006/relationships/tags" Target="../tags/tag57.xml"/><Relationship Id="rId7" Type="http://schemas.openxmlformats.org/officeDocument/2006/relationships/tags" Target="../tags/tag9.xml"/><Relationship Id="rId2" Type="http://schemas.openxmlformats.org/officeDocument/2006/relationships/tags" Target="../tags/tag4.xml"/><Relationship Id="rId16" Type="http://schemas.openxmlformats.org/officeDocument/2006/relationships/tags" Target="../tags/tag18.xml"/><Relationship Id="rId29" Type="http://schemas.openxmlformats.org/officeDocument/2006/relationships/tags" Target="../tags/tag31.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tags" Target="../tags/tag47.xml"/><Relationship Id="rId53" Type="http://schemas.openxmlformats.org/officeDocument/2006/relationships/tags" Target="../tags/tag55.xml"/><Relationship Id="rId58" Type="http://schemas.openxmlformats.org/officeDocument/2006/relationships/tags" Target="../tags/tag60.xml"/><Relationship Id="rId5" Type="http://schemas.openxmlformats.org/officeDocument/2006/relationships/tags" Target="../tags/tag7.xml"/><Relationship Id="rId61" Type="http://schemas.openxmlformats.org/officeDocument/2006/relationships/customXml" Target="../ink/ink2.xml"/><Relationship Id="rId19" Type="http://schemas.openxmlformats.org/officeDocument/2006/relationships/tags" Target="../tags/tag2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tags" Target="../tags/tag45.xml"/><Relationship Id="rId48" Type="http://schemas.openxmlformats.org/officeDocument/2006/relationships/tags" Target="../tags/tag50.xml"/><Relationship Id="rId56" Type="http://schemas.openxmlformats.org/officeDocument/2006/relationships/tags" Target="../tags/tag58.xml"/><Relationship Id="rId8" Type="http://schemas.openxmlformats.org/officeDocument/2006/relationships/tags" Target="../tags/tag10.xml"/><Relationship Id="rId51" Type="http://schemas.openxmlformats.org/officeDocument/2006/relationships/tags" Target="../tags/tag53.xml"/><Relationship Id="rId3" Type="http://schemas.openxmlformats.org/officeDocument/2006/relationships/tags" Target="../tags/tag5.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tags" Target="../tags/tag48.xml"/><Relationship Id="rId59" Type="http://schemas.openxmlformats.org/officeDocument/2006/relationships/slideLayout" Target="../slideLayouts/slideLayout2.xml"/><Relationship Id="rId20" Type="http://schemas.openxmlformats.org/officeDocument/2006/relationships/tags" Target="../tags/tag22.xml"/><Relationship Id="rId41" Type="http://schemas.openxmlformats.org/officeDocument/2006/relationships/tags" Target="../tags/tag43.xml"/><Relationship Id="rId54" Type="http://schemas.openxmlformats.org/officeDocument/2006/relationships/tags" Target="../tags/tag56.xml"/><Relationship Id="rId62" Type="http://schemas.openxmlformats.org/officeDocument/2006/relationships/image" Target="../media/image5.png"/><Relationship Id="rId1" Type="http://schemas.openxmlformats.org/officeDocument/2006/relationships/tags" Target="../tags/tag3.xml"/><Relationship Id="rId6" Type="http://schemas.openxmlformats.org/officeDocument/2006/relationships/tags" Target="../tags/tag8.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49" Type="http://schemas.openxmlformats.org/officeDocument/2006/relationships/tags" Target="../tags/tag51.xml"/><Relationship Id="rId57" Type="http://schemas.openxmlformats.org/officeDocument/2006/relationships/tags" Target="../tags/tag59.xml"/><Relationship Id="rId10" Type="http://schemas.openxmlformats.org/officeDocument/2006/relationships/tags" Target="../tags/tag12.xml"/><Relationship Id="rId31" Type="http://schemas.openxmlformats.org/officeDocument/2006/relationships/tags" Target="../tags/tag33.xml"/><Relationship Id="rId44" Type="http://schemas.openxmlformats.org/officeDocument/2006/relationships/tags" Target="../tags/tag46.xml"/><Relationship Id="rId52" Type="http://schemas.openxmlformats.org/officeDocument/2006/relationships/tags" Target="../tags/tag54.xml"/><Relationship Id="rId60" Type="http://schemas.openxmlformats.org/officeDocument/2006/relationships/notesSlide" Target="../notesSlides/notesSlide2.xml"/><Relationship Id="rId4" Type="http://schemas.openxmlformats.org/officeDocument/2006/relationships/tags" Target="../tags/tag6.xml"/><Relationship Id="rId9" Type="http://schemas.openxmlformats.org/officeDocument/2006/relationships/tags" Target="../tags/tag11.xml"/></Relationships>
</file>

<file path=ppt/slides/_rels/slide30.xml.rels><?xml version="1.0" encoding="UTF-8" standalone="yes"?>
<Relationships xmlns="http://schemas.openxmlformats.org/package/2006/relationships"><Relationship Id="rId3" Type="http://schemas.openxmlformats.org/officeDocument/2006/relationships/tags" Target="../tags/tag647.xml"/><Relationship Id="rId7" Type="http://schemas.openxmlformats.org/officeDocument/2006/relationships/image" Target="../media/image29.png"/><Relationship Id="rId2" Type="http://schemas.openxmlformats.org/officeDocument/2006/relationships/tags" Target="../tags/tag646.xml"/><Relationship Id="rId1" Type="http://schemas.openxmlformats.org/officeDocument/2006/relationships/tags" Target="../tags/tag645.xml"/><Relationship Id="rId6" Type="http://schemas.openxmlformats.org/officeDocument/2006/relationships/customXml" Target="../ink/ink26.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650.xml"/><Relationship Id="rId2" Type="http://schemas.openxmlformats.org/officeDocument/2006/relationships/tags" Target="../tags/tag649.xml"/><Relationship Id="rId1" Type="http://schemas.openxmlformats.org/officeDocument/2006/relationships/tags" Target="../tags/tag648.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653.xml"/><Relationship Id="rId7" Type="http://schemas.openxmlformats.org/officeDocument/2006/relationships/image" Target="../media/image30.png"/><Relationship Id="rId2" Type="http://schemas.openxmlformats.org/officeDocument/2006/relationships/tags" Target="../tags/tag652.xml"/><Relationship Id="rId1" Type="http://schemas.openxmlformats.org/officeDocument/2006/relationships/tags" Target="../tags/tag651.xml"/><Relationship Id="rId6" Type="http://schemas.openxmlformats.org/officeDocument/2006/relationships/customXml" Target="../ink/ink27.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656.xml"/><Relationship Id="rId2" Type="http://schemas.openxmlformats.org/officeDocument/2006/relationships/tags" Target="../tags/tag655.xml"/><Relationship Id="rId1" Type="http://schemas.openxmlformats.org/officeDocument/2006/relationships/tags" Target="../tags/tag654.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3" Type="http://schemas.openxmlformats.org/officeDocument/2006/relationships/tags" Target="../tags/tag669.xml"/><Relationship Id="rId18" Type="http://schemas.openxmlformats.org/officeDocument/2006/relationships/tags" Target="../tags/tag674.xml"/><Relationship Id="rId26" Type="http://schemas.openxmlformats.org/officeDocument/2006/relationships/tags" Target="../tags/tag682.xml"/><Relationship Id="rId39" Type="http://schemas.openxmlformats.org/officeDocument/2006/relationships/image" Target="../media/image41.emf"/><Relationship Id="rId21" Type="http://schemas.openxmlformats.org/officeDocument/2006/relationships/tags" Target="../tags/tag677.xml"/><Relationship Id="rId34" Type="http://schemas.openxmlformats.org/officeDocument/2006/relationships/tags" Target="../tags/tag690.xml"/><Relationship Id="rId7" Type="http://schemas.openxmlformats.org/officeDocument/2006/relationships/tags" Target="../tags/tag663.xml"/><Relationship Id="rId12" Type="http://schemas.openxmlformats.org/officeDocument/2006/relationships/tags" Target="../tags/tag668.xml"/><Relationship Id="rId17" Type="http://schemas.openxmlformats.org/officeDocument/2006/relationships/tags" Target="../tags/tag673.xml"/><Relationship Id="rId25" Type="http://schemas.openxmlformats.org/officeDocument/2006/relationships/tags" Target="../tags/tag681.xml"/><Relationship Id="rId33" Type="http://schemas.openxmlformats.org/officeDocument/2006/relationships/tags" Target="../tags/tag689.xml"/><Relationship Id="rId38" Type="http://schemas.openxmlformats.org/officeDocument/2006/relationships/customXml" Target="../ink/ink28.xml"/><Relationship Id="rId2" Type="http://schemas.openxmlformats.org/officeDocument/2006/relationships/tags" Target="../tags/tag658.xml"/><Relationship Id="rId16" Type="http://schemas.openxmlformats.org/officeDocument/2006/relationships/tags" Target="../tags/tag672.xml"/><Relationship Id="rId20" Type="http://schemas.openxmlformats.org/officeDocument/2006/relationships/tags" Target="../tags/tag676.xml"/><Relationship Id="rId29" Type="http://schemas.openxmlformats.org/officeDocument/2006/relationships/tags" Target="../tags/tag685.xml"/><Relationship Id="rId1" Type="http://schemas.openxmlformats.org/officeDocument/2006/relationships/tags" Target="../tags/tag657.xml"/><Relationship Id="rId6" Type="http://schemas.openxmlformats.org/officeDocument/2006/relationships/tags" Target="../tags/tag662.xml"/><Relationship Id="rId11" Type="http://schemas.openxmlformats.org/officeDocument/2006/relationships/tags" Target="../tags/tag667.xml"/><Relationship Id="rId24" Type="http://schemas.openxmlformats.org/officeDocument/2006/relationships/tags" Target="../tags/tag680.xml"/><Relationship Id="rId32" Type="http://schemas.openxmlformats.org/officeDocument/2006/relationships/tags" Target="../tags/tag688.xml"/><Relationship Id="rId37" Type="http://schemas.openxmlformats.org/officeDocument/2006/relationships/slideLayout" Target="../slideLayouts/slideLayout2.xml"/><Relationship Id="rId5" Type="http://schemas.openxmlformats.org/officeDocument/2006/relationships/tags" Target="../tags/tag661.xml"/><Relationship Id="rId15" Type="http://schemas.openxmlformats.org/officeDocument/2006/relationships/tags" Target="../tags/tag671.xml"/><Relationship Id="rId23" Type="http://schemas.openxmlformats.org/officeDocument/2006/relationships/tags" Target="../tags/tag679.xml"/><Relationship Id="rId28" Type="http://schemas.openxmlformats.org/officeDocument/2006/relationships/tags" Target="../tags/tag684.xml"/><Relationship Id="rId36" Type="http://schemas.openxmlformats.org/officeDocument/2006/relationships/tags" Target="../tags/tag692.xml"/><Relationship Id="rId10" Type="http://schemas.openxmlformats.org/officeDocument/2006/relationships/tags" Target="../tags/tag666.xml"/><Relationship Id="rId19" Type="http://schemas.openxmlformats.org/officeDocument/2006/relationships/tags" Target="../tags/tag675.xml"/><Relationship Id="rId31" Type="http://schemas.openxmlformats.org/officeDocument/2006/relationships/tags" Target="../tags/tag687.xml"/><Relationship Id="rId4" Type="http://schemas.openxmlformats.org/officeDocument/2006/relationships/tags" Target="../tags/tag660.xml"/><Relationship Id="rId9" Type="http://schemas.openxmlformats.org/officeDocument/2006/relationships/tags" Target="../tags/tag665.xml"/><Relationship Id="rId14" Type="http://schemas.openxmlformats.org/officeDocument/2006/relationships/tags" Target="../tags/tag670.xml"/><Relationship Id="rId22" Type="http://schemas.openxmlformats.org/officeDocument/2006/relationships/tags" Target="../tags/tag678.xml"/><Relationship Id="rId27" Type="http://schemas.openxmlformats.org/officeDocument/2006/relationships/tags" Target="../tags/tag683.xml"/><Relationship Id="rId30" Type="http://schemas.openxmlformats.org/officeDocument/2006/relationships/tags" Target="../tags/tag686.xml"/><Relationship Id="rId35" Type="http://schemas.openxmlformats.org/officeDocument/2006/relationships/tags" Target="../tags/tag691.xml"/><Relationship Id="rId8" Type="http://schemas.openxmlformats.org/officeDocument/2006/relationships/tags" Target="../tags/tag664.xml"/><Relationship Id="rId3" Type="http://schemas.openxmlformats.org/officeDocument/2006/relationships/tags" Target="../tags/tag6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6" Type="http://schemas.openxmlformats.org/officeDocument/2006/relationships/tags" Target="../tags/tag86.xml"/><Relationship Id="rId21" Type="http://schemas.openxmlformats.org/officeDocument/2006/relationships/tags" Target="../tags/tag81.xml"/><Relationship Id="rId42" Type="http://schemas.openxmlformats.org/officeDocument/2006/relationships/tags" Target="../tags/tag102.xml"/><Relationship Id="rId47" Type="http://schemas.openxmlformats.org/officeDocument/2006/relationships/tags" Target="../tags/tag107.xml"/><Relationship Id="rId63" Type="http://schemas.openxmlformats.org/officeDocument/2006/relationships/tags" Target="../tags/tag123.xml"/><Relationship Id="rId68" Type="http://schemas.openxmlformats.org/officeDocument/2006/relationships/tags" Target="../tags/tag128.xml"/><Relationship Id="rId84" Type="http://schemas.openxmlformats.org/officeDocument/2006/relationships/tags" Target="../tags/tag144.xml"/><Relationship Id="rId89" Type="http://schemas.openxmlformats.org/officeDocument/2006/relationships/tags" Target="../tags/tag149.xml"/><Relationship Id="rId16" Type="http://schemas.openxmlformats.org/officeDocument/2006/relationships/tags" Target="../tags/tag76.xml"/><Relationship Id="rId11" Type="http://schemas.openxmlformats.org/officeDocument/2006/relationships/tags" Target="../tags/tag71.xml"/><Relationship Id="rId32" Type="http://schemas.openxmlformats.org/officeDocument/2006/relationships/tags" Target="../tags/tag92.xml"/><Relationship Id="rId37" Type="http://schemas.openxmlformats.org/officeDocument/2006/relationships/tags" Target="../tags/tag97.xml"/><Relationship Id="rId53" Type="http://schemas.openxmlformats.org/officeDocument/2006/relationships/tags" Target="../tags/tag113.xml"/><Relationship Id="rId58" Type="http://schemas.openxmlformats.org/officeDocument/2006/relationships/tags" Target="../tags/tag118.xml"/><Relationship Id="rId74" Type="http://schemas.openxmlformats.org/officeDocument/2006/relationships/tags" Target="../tags/tag134.xml"/><Relationship Id="rId79" Type="http://schemas.openxmlformats.org/officeDocument/2006/relationships/tags" Target="../tags/tag139.xml"/><Relationship Id="rId5" Type="http://schemas.openxmlformats.org/officeDocument/2006/relationships/tags" Target="../tags/tag65.xml"/><Relationship Id="rId90" Type="http://schemas.openxmlformats.org/officeDocument/2006/relationships/tags" Target="../tags/tag150.xml"/><Relationship Id="rId95" Type="http://schemas.openxmlformats.org/officeDocument/2006/relationships/slideLayout" Target="../slideLayouts/slideLayout2.xml"/><Relationship Id="rId22" Type="http://schemas.openxmlformats.org/officeDocument/2006/relationships/tags" Target="../tags/tag82.xml"/><Relationship Id="rId27" Type="http://schemas.openxmlformats.org/officeDocument/2006/relationships/tags" Target="../tags/tag87.xml"/><Relationship Id="rId43" Type="http://schemas.openxmlformats.org/officeDocument/2006/relationships/tags" Target="../tags/tag103.xml"/><Relationship Id="rId48" Type="http://schemas.openxmlformats.org/officeDocument/2006/relationships/tags" Target="../tags/tag108.xml"/><Relationship Id="rId64" Type="http://schemas.openxmlformats.org/officeDocument/2006/relationships/tags" Target="../tags/tag124.xml"/><Relationship Id="rId69" Type="http://schemas.openxmlformats.org/officeDocument/2006/relationships/tags" Target="../tags/tag129.xml"/><Relationship Id="rId80" Type="http://schemas.openxmlformats.org/officeDocument/2006/relationships/tags" Target="../tags/tag140.xml"/><Relationship Id="rId85" Type="http://schemas.openxmlformats.org/officeDocument/2006/relationships/tags" Target="../tags/tag145.xml"/><Relationship Id="rId3" Type="http://schemas.openxmlformats.org/officeDocument/2006/relationships/tags" Target="../tags/tag63.xml"/><Relationship Id="rId12" Type="http://schemas.openxmlformats.org/officeDocument/2006/relationships/tags" Target="../tags/tag72.xml"/><Relationship Id="rId17" Type="http://schemas.openxmlformats.org/officeDocument/2006/relationships/tags" Target="../tags/tag77.xml"/><Relationship Id="rId25" Type="http://schemas.openxmlformats.org/officeDocument/2006/relationships/tags" Target="../tags/tag85.xml"/><Relationship Id="rId33" Type="http://schemas.openxmlformats.org/officeDocument/2006/relationships/tags" Target="../tags/tag93.xml"/><Relationship Id="rId38" Type="http://schemas.openxmlformats.org/officeDocument/2006/relationships/tags" Target="../tags/tag98.xml"/><Relationship Id="rId46" Type="http://schemas.openxmlformats.org/officeDocument/2006/relationships/tags" Target="../tags/tag106.xml"/><Relationship Id="rId59" Type="http://schemas.openxmlformats.org/officeDocument/2006/relationships/tags" Target="../tags/tag119.xml"/><Relationship Id="rId67" Type="http://schemas.openxmlformats.org/officeDocument/2006/relationships/tags" Target="../tags/tag127.xml"/><Relationship Id="rId20" Type="http://schemas.openxmlformats.org/officeDocument/2006/relationships/tags" Target="../tags/tag80.xml"/><Relationship Id="rId41" Type="http://schemas.openxmlformats.org/officeDocument/2006/relationships/tags" Target="../tags/tag101.xml"/><Relationship Id="rId54" Type="http://schemas.openxmlformats.org/officeDocument/2006/relationships/tags" Target="../tags/tag114.xml"/><Relationship Id="rId62" Type="http://schemas.openxmlformats.org/officeDocument/2006/relationships/tags" Target="../tags/tag122.xml"/><Relationship Id="rId70" Type="http://schemas.openxmlformats.org/officeDocument/2006/relationships/tags" Target="../tags/tag130.xml"/><Relationship Id="rId75" Type="http://schemas.openxmlformats.org/officeDocument/2006/relationships/tags" Target="../tags/tag135.xml"/><Relationship Id="rId83" Type="http://schemas.openxmlformats.org/officeDocument/2006/relationships/tags" Target="../tags/tag143.xml"/><Relationship Id="rId88" Type="http://schemas.openxmlformats.org/officeDocument/2006/relationships/tags" Target="../tags/tag148.xml"/><Relationship Id="rId91" Type="http://schemas.openxmlformats.org/officeDocument/2006/relationships/tags" Target="../tags/tag151.xml"/><Relationship Id="rId96" Type="http://schemas.openxmlformats.org/officeDocument/2006/relationships/notesSlide" Target="../notesSlides/notesSlide3.xml"/><Relationship Id="rId1" Type="http://schemas.openxmlformats.org/officeDocument/2006/relationships/tags" Target="../tags/tag61.xml"/><Relationship Id="rId6" Type="http://schemas.openxmlformats.org/officeDocument/2006/relationships/tags" Target="../tags/tag66.xml"/><Relationship Id="rId15" Type="http://schemas.openxmlformats.org/officeDocument/2006/relationships/tags" Target="../tags/tag75.xml"/><Relationship Id="rId23" Type="http://schemas.openxmlformats.org/officeDocument/2006/relationships/tags" Target="../tags/tag83.xml"/><Relationship Id="rId28" Type="http://schemas.openxmlformats.org/officeDocument/2006/relationships/tags" Target="../tags/tag88.xml"/><Relationship Id="rId36" Type="http://schemas.openxmlformats.org/officeDocument/2006/relationships/tags" Target="../tags/tag96.xml"/><Relationship Id="rId49" Type="http://schemas.openxmlformats.org/officeDocument/2006/relationships/tags" Target="../tags/tag109.xml"/><Relationship Id="rId57" Type="http://schemas.openxmlformats.org/officeDocument/2006/relationships/tags" Target="../tags/tag117.xml"/><Relationship Id="rId10" Type="http://schemas.openxmlformats.org/officeDocument/2006/relationships/tags" Target="../tags/tag70.xml"/><Relationship Id="rId31" Type="http://schemas.openxmlformats.org/officeDocument/2006/relationships/tags" Target="../tags/tag91.xml"/><Relationship Id="rId44" Type="http://schemas.openxmlformats.org/officeDocument/2006/relationships/tags" Target="../tags/tag104.xml"/><Relationship Id="rId52" Type="http://schemas.openxmlformats.org/officeDocument/2006/relationships/tags" Target="../tags/tag112.xml"/><Relationship Id="rId60" Type="http://schemas.openxmlformats.org/officeDocument/2006/relationships/tags" Target="../tags/tag120.xml"/><Relationship Id="rId65" Type="http://schemas.openxmlformats.org/officeDocument/2006/relationships/tags" Target="../tags/tag125.xml"/><Relationship Id="rId73" Type="http://schemas.openxmlformats.org/officeDocument/2006/relationships/tags" Target="../tags/tag133.xml"/><Relationship Id="rId78" Type="http://schemas.openxmlformats.org/officeDocument/2006/relationships/tags" Target="../tags/tag138.xml"/><Relationship Id="rId81" Type="http://schemas.openxmlformats.org/officeDocument/2006/relationships/tags" Target="../tags/tag141.xml"/><Relationship Id="rId86" Type="http://schemas.openxmlformats.org/officeDocument/2006/relationships/tags" Target="../tags/tag146.xml"/><Relationship Id="rId94" Type="http://schemas.openxmlformats.org/officeDocument/2006/relationships/tags" Target="../tags/tag154.xml"/><Relationship Id="rId4" Type="http://schemas.openxmlformats.org/officeDocument/2006/relationships/tags" Target="../tags/tag64.xml"/><Relationship Id="rId9" Type="http://schemas.openxmlformats.org/officeDocument/2006/relationships/tags" Target="../tags/tag69.xml"/><Relationship Id="rId13" Type="http://schemas.openxmlformats.org/officeDocument/2006/relationships/tags" Target="../tags/tag73.xml"/><Relationship Id="rId18" Type="http://schemas.openxmlformats.org/officeDocument/2006/relationships/tags" Target="../tags/tag78.xml"/><Relationship Id="rId39" Type="http://schemas.openxmlformats.org/officeDocument/2006/relationships/tags" Target="../tags/tag99.xml"/><Relationship Id="rId34" Type="http://schemas.openxmlformats.org/officeDocument/2006/relationships/tags" Target="../tags/tag94.xml"/><Relationship Id="rId50" Type="http://schemas.openxmlformats.org/officeDocument/2006/relationships/tags" Target="../tags/tag110.xml"/><Relationship Id="rId55" Type="http://schemas.openxmlformats.org/officeDocument/2006/relationships/tags" Target="../tags/tag115.xml"/><Relationship Id="rId76" Type="http://schemas.openxmlformats.org/officeDocument/2006/relationships/tags" Target="../tags/tag136.xml"/><Relationship Id="rId97" Type="http://schemas.openxmlformats.org/officeDocument/2006/relationships/customXml" Target="../ink/ink3.xml"/><Relationship Id="rId7" Type="http://schemas.openxmlformats.org/officeDocument/2006/relationships/tags" Target="../tags/tag67.xml"/><Relationship Id="rId71" Type="http://schemas.openxmlformats.org/officeDocument/2006/relationships/tags" Target="../tags/tag131.xml"/><Relationship Id="rId92" Type="http://schemas.openxmlformats.org/officeDocument/2006/relationships/tags" Target="../tags/tag152.xml"/><Relationship Id="rId2" Type="http://schemas.openxmlformats.org/officeDocument/2006/relationships/tags" Target="../tags/tag62.xml"/><Relationship Id="rId29" Type="http://schemas.openxmlformats.org/officeDocument/2006/relationships/tags" Target="../tags/tag89.xml"/><Relationship Id="rId24" Type="http://schemas.openxmlformats.org/officeDocument/2006/relationships/tags" Target="../tags/tag84.xml"/><Relationship Id="rId40" Type="http://schemas.openxmlformats.org/officeDocument/2006/relationships/tags" Target="../tags/tag100.xml"/><Relationship Id="rId45" Type="http://schemas.openxmlformats.org/officeDocument/2006/relationships/tags" Target="../tags/tag105.xml"/><Relationship Id="rId66" Type="http://schemas.openxmlformats.org/officeDocument/2006/relationships/tags" Target="../tags/tag126.xml"/><Relationship Id="rId87" Type="http://schemas.openxmlformats.org/officeDocument/2006/relationships/tags" Target="../tags/tag147.xml"/><Relationship Id="rId61" Type="http://schemas.openxmlformats.org/officeDocument/2006/relationships/tags" Target="../tags/tag121.xml"/><Relationship Id="rId82" Type="http://schemas.openxmlformats.org/officeDocument/2006/relationships/tags" Target="../tags/tag142.xml"/><Relationship Id="rId19" Type="http://schemas.openxmlformats.org/officeDocument/2006/relationships/tags" Target="../tags/tag79.xml"/><Relationship Id="rId14" Type="http://schemas.openxmlformats.org/officeDocument/2006/relationships/tags" Target="../tags/tag74.xml"/><Relationship Id="rId30" Type="http://schemas.openxmlformats.org/officeDocument/2006/relationships/tags" Target="../tags/tag90.xml"/><Relationship Id="rId35" Type="http://schemas.openxmlformats.org/officeDocument/2006/relationships/tags" Target="../tags/tag95.xml"/><Relationship Id="rId56" Type="http://schemas.openxmlformats.org/officeDocument/2006/relationships/tags" Target="../tags/tag116.xml"/><Relationship Id="rId77" Type="http://schemas.openxmlformats.org/officeDocument/2006/relationships/tags" Target="../tags/tag137.xml"/><Relationship Id="rId8" Type="http://schemas.openxmlformats.org/officeDocument/2006/relationships/tags" Target="../tags/tag68.xml"/><Relationship Id="rId51" Type="http://schemas.openxmlformats.org/officeDocument/2006/relationships/tags" Target="../tags/tag111.xml"/><Relationship Id="rId72" Type="http://schemas.openxmlformats.org/officeDocument/2006/relationships/tags" Target="../tags/tag132.xml"/><Relationship Id="rId93" Type="http://schemas.openxmlformats.org/officeDocument/2006/relationships/tags" Target="../tags/tag153.xml"/><Relationship Id="rId98" Type="http://schemas.openxmlformats.org/officeDocument/2006/relationships/image" Target="../media/image6.png"/></Relationships>
</file>

<file path=ppt/slides/_rels/slide5.xml.rels><?xml version="1.0" encoding="UTF-8" standalone="yes"?>
<Relationships xmlns="http://schemas.openxmlformats.org/package/2006/relationships"><Relationship Id="rId26" Type="http://schemas.openxmlformats.org/officeDocument/2006/relationships/tags" Target="../tags/tag180.xml"/><Relationship Id="rId21" Type="http://schemas.openxmlformats.org/officeDocument/2006/relationships/tags" Target="../tags/tag175.xml"/><Relationship Id="rId42" Type="http://schemas.openxmlformats.org/officeDocument/2006/relationships/tags" Target="../tags/tag196.xml"/><Relationship Id="rId47" Type="http://schemas.openxmlformats.org/officeDocument/2006/relationships/tags" Target="../tags/tag201.xml"/><Relationship Id="rId63" Type="http://schemas.openxmlformats.org/officeDocument/2006/relationships/tags" Target="../tags/tag217.xml"/><Relationship Id="rId68" Type="http://schemas.openxmlformats.org/officeDocument/2006/relationships/tags" Target="../tags/tag222.xml"/><Relationship Id="rId84" Type="http://schemas.openxmlformats.org/officeDocument/2006/relationships/tags" Target="../tags/tag238.xml"/><Relationship Id="rId89" Type="http://schemas.openxmlformats.org/officeDocument/2006/relationships/tags" Target="../tags/tag243.xml"/><Relationship Id="rId16" Type="http://schemas.openxmlformats.org/officeDocument/2006/relationships/tags" Target="../tags/tag170.xml"/><Relationship Id="rId11" Type="http://schemas.openxmlformats.org/officeDocument/2006/relationships/tags" Target="../tags/tag165.xml"/><Relationship Id="rId32" Type="http://schemas.openxmlformats.org/officeDocument/2006/relationships/tags" Target="../tags/tag186.xml"/><Relationship Id="rId37" Type="http://schemas.openxmlformats.org/officeDocument/2006/relationships/tags" Target="../tags/tag191.xml"/><Relationship Id="rId53" Type="http://schemas.openxmlformats.org/officeDocument/2006/relationships/tags" Target="../tags/tag207.xml"/><Relationship Id="rId58" Type="http://schemas.openxmlformats.org/officeDocument/2006/relationships/tags" Target="../tags/tag212.xml"/><Relationship Id="rId74" Type="http://schemas.openxmlformats.org/officeDocument/2006/relationships/tags" Target="../tags/tag228.xml"/><Relationship Id="rId79" Type="http://schemas.openxmlformats.org/officeDocument/2006/relationships/tags" Target="../tags/tag233.xml"/><Relationship Id="rId5" Type="http://schemas.openxmlformats.org/officeDocument/2006/relationships/tags" Target="../tags/tag159.xml"/><Relationship Id="rId90" Type="http://schemas.openxmlformats.org/officeDocument/2006/relationships/tags" Target="../tags/tag244.xml"/><Relationship Id="rId95" Type="http://schemas.openxmlformats.org/officeDocument/2006/relationships/slideLayout" Target="../slideLayouts/slideLayout2.xml"/><Relationship Id="rId22" Type="http://schemas.openxmlformats.org/officeDocument/2006/relationships/tags" Target="../tags/tag176.xml"/><Relationship Id="rId27" Type="http://schemas.openxmlformats.org/officeDocument/2006/relationships/tags" Target="../tags/tag181.xml"/><Relationship Id="rId43" Type="http://schemas.openxmlformats.org/officeDocument/2006/relationships/tags" Target="../tags/tag197.xml"/><Relationship Id="rId48" Type="http://schemas.openxmlformats.org/officeDocument/2006/relationships/tags" Target="../tags/tag202.xml"/><Relationship Id="rId64" Type="http://schemas.openxmlformats.org/officeDocument/2006/relationships/tags" Target="../tags/tag218.xml"/><Relationship Id="rId69" Type="http://schemas.openxmlformats.org/officeDocument/2006/relationships/tags" Target="../tags/tag223.xml"/><Relationship Id="rId80" Type="http://schemas.openxmlformats.org/officeDocument/2006/relationships/tags" Target="../tags/tag234.xml"/><Relationship Id="rId85" Type="http://schemas.openxmlformats.org/officeDocument/2006/relationships/tags" Target="../tags/tag239.xml"/><Relationship Id="rId3" Type="http://schemas.openxmlformats.org/officeDocument/2006/relationships/tags" Target="../tags/tag157.xml"/><Relationship Id="rId12" Type="http://schemas.openxmlformats.org/officeDocument/2006/relationships/tags" Target="../tags/tag166.xml"/><Relationship Id="rId17" Type="http://schemas.openxmlformats.org/officeDocument/2006/relationships/tags" Target="../tags/tag171.xml"/><Relationship Id="rId25" Type="http://schemas.openxmlformats.org/officeDocument/2006/relationships/tags" Target="../tags/tag179.xml"/><Relationship Id="rId33" Type="http://schemas.openxmlformats.org/officeDocument/2006/relationships/tags" Target="../tags/tag187.xml"/><Relationship Id="rId38" Type="http://schemas.openxmlformats.org/officeDocument/2006/relationships/tags" Target="../tags/tag192.xml"/><Relationship Id="rId46" Type="http://schemas.openxmlformats.org/officeDocument/2006/relationships/tags" Target="../tags/tag200.xml"/><Relationship Id="rId59" Type="http://schemas.openxmlformats.org/officeDocument/2006/relationships/tags" Target="../tags/tag213.xml"/><Relationship Id="rId67" Type="http://schemas.openxmlformats.org/officeDocument/2006/relationships/tags" Target="../tags/tag221.xml"/><Relationship Id="rId20" Type="http://schemas.openxmlformats.org/officeDocument/2006/relationships/tags" Target="../tags/tag174.xml"/><Relationship Id="rId41" Type="http://schemas.openxmlformats.org/officeDocument/2006/relationships/tags" Target="../tags/tag195.xml"/><Relationship Id="rId54" Type="http://schemas.openxmlformats.org/officeDocument/2006/relationships/tags" Target="../tags/tag208.xml"/><Relationship Id="rId62" Type="http://schemas.openxmlformats.org/officeDocument/2006/relationships/tags" Target="../tags/tag216.xml"/><Relationship Id="rId70" Type="http://schemas.openxmlformats.org/officeDocument/2006/relationships/tags" Target="../tags/tag224.xml"/><Relationship Id="rId75" Type="http://schemas.openxmlformats.org/officeDocument/2006/relationships/tags" Target="../tags/tag229.xml"/><Relationship Id="rId83" Type="http://schemas.openxmlformats.org/officeDocument/2006/relationships/tags" Target="../tags/tag237.xml"/><Relationship Id="rId88" Type="http://schemas.openxmlformats.org/officeDocument/2006/relationships/tags" Target="../tags/tag242.xml"/><Relationship Id="rId91" Type="http://schemas.openxmlformats.org/officeDocument/2006/relationships/tags" Target="../tags/tag245.xml"/><Relationship Id="rId96" Type="http://schemas.openxmlformats.org/officeDocument/2006/relationships/notesSlide" Target="../notesSlides/notesSlide4.xml"/><Relationship Id="rId1" Type="http://schemas.openxmlformats.org/officeDocument/2006/relationships/tags" Target="../tags/tag155.xml"/><Relationship Id="rId6" Type="http://schemas.openxmlformats.org/officeDocument/2006/relationships/tags" Target="../tags/tag160.xml"/><Relationship Id="rId15" Type="http://schemas.openxmlformats.org/officeDocument/2006/relationships/tags" Target="../tags/tag169.xml"/><Relationship Id="rId23" Type="http://schemas.openxmlformats.org/officeDocument/2006/relationships/tags" Target="../tags/tag177.xml"/><Relationship Id="rId28" Type="http://schemas.openxmlformats.org/officeDocument/2006/relationships/tags" Target="../tags/tag182.xml"/><Relationship Id="rId36" Type="http://schemas.openxmlformats.org/officeDocument/2006/relationships/tags" Target="../tags/tag190.xml"/><Relationship Id="rId49" Type="http://schemas.openxmlformats.org/officeDocument/2006/relationships/tags" Target="../tags/tag203.xml"/><Relationship Id="rId57" Type="http://schemas.openxmlformats.org/officeDocument/2006/relationships/tags" Target="../tags/tag211.xml"/><Relationship Id="rId10" Type="http://schemas.openxmlformats.org/officeDocument/2006/relationships/tags" Target="../tags/tag164.xml"/><Relationship Id="rId31" Type="http://schemas.openxmlformats.org/officeDocument/2006/relationships/tags" Target="../tags/tag185.xml"/><Relationship Id="rId44" Type="http://schemas.openxmlformats.org/officeDocument/2006/relationships/tags" Target="../tags/tag198.xml"/><Relationship Id="rId52" Type="http://schemas.openxmlformats.org/officeDocument/2006/relationships/tags" Target="../tags/tag206.xml"/><Relationship Id="rId60" Type="http://schemas.openxmlformats.org/officeDocument/2006/relationships/tags" Target="../tags/tag214.xml"/><Relationship Id="rId65" Type="http://schemas.openxmlformats.org/officeDocument/2006/relationships/tags" Target="../tags/tag219.xml"/><Relationship Id="rId73" Type="http://schemas.openxmlformats.org/officeDocument/2006/relationships/tags" Target="../tags/tag227.xml"/><Relationship Id="rId78" Type="http://schemas.openxmlformats.org/officeDocument/2006/relationships/tags" Target="../tags/tag232.xml"/><Relationship Id="rId81" Type="http://schemas.openxmlformats.org/officeDocument/2006/relationships/tags" Target="../tags/tag235.xml"/><Relationship Id="rId86" Type="http://schemas.openxmlformats.org/officeDocument/2006/relationships/tags" Target="../tags/tag240.xml"/><Relationship Id="rId94" Type="http://schemas.openxmlformats.org/officeDocument/2006/relationships/tags" Target="../tags/tag248.xml"/><Relationship Id="rId4" Type="http://schemas.openxmlformats.org/officeDocument/2006/relationships/tags" Target="../tags/tag158.xml"/><Relationship Id="rId9" Type="http://schemas.openxmlformats.org/officeDocument/2006/relationships/tags" Target="../tags/tag163.xml"/><Relationship Id="rId13" Type="http://schemas.openxmlformats.org/officeDocument/2006/relationships/tags" Target="../tags/tag167.xml"/><Relationship Id="rId18" Type="http://schemas.openxmlformats.org/officeDocument/2006/relationships/tags" Target="../tags/tag172.xml"/><Relationship Id="rId39" Type="http://schemas.openxmlformats.org/officeDocument/2006/relationships/tags" Target="../tags/tag193.xml"/><Relationship Id="rId34" Type="http://schemas.openxmlformats.org/officeDocument/2006/relationships/tags" Target="../tags/tag188.xml"/><Relationship Id="rId50" Type="http://schemas.openxmlformats.org/officeDocument/2006/relationships/tags" Target="../tags/tag204.xml"/><Relationship Id="rId55" Type="http://schemas.openxmlformats.org/officeDocument/2006/relationships/tags" Target="../tags/tag209.xml"/><Relationship Id="rId76" Type="http://schemas.openxmlformats.org/officeDocument/2006/relationships/tags" Target="../tags/tag230.xml"/><Relationship Id="rId97" Type="http://schemas.openxmlformats.org/officeDocument/2006/relationships/customXml" Target="../ink/ink4.xml"/><Relationship Id="rId7" Type="http://schemas.openxmlformats.org/officeDocument/2006/relationships/tags" Target="../tags/tag161.xml"/><Relationship Id="rId71" Type="http://schemas.openxmlformats.org/officeDocument/2006/relationships/tags" Target="../tags/tag225.xml"/><Relationship Id="rId92" Type="http://schemas.openxmlformats.org/officeDocument/2006/relationships/tags" Target="../tags/tag246.xml"/><Relationship Id="rId2" Type="http://schemas.openxmlformats.org/officeDocument/2006/relationships/tags" Target="../tags/tag156.xml"/><Relationship Id="rId29" Type="http://schemas.openxmlformats.org/officeDocument/2006/relationships/tags" Target="../tags/tag183.xml"/><Relationship Id="rId24" Type="http://schemas.openxmlformats.org/officeDocument/2006/relationships/tags" Target="../tags/tag178.xml"/><Relationship Id="rId40" Type="http://schemas.openxmlformats.org/officeDocument/2006/relationships/tags" Target="../tags/tag194.xml"/><Relationship Id="rId45" Type="http://schemas.openxmlformats.org/officeDocument/2006/relationships/tags" Target="../tags/tag199.xml"/><Relationship Id="rId66" Type="http://schemas.openxmlformats.org/officeDocument/2006/relationships/tags" Target="../tags/tag220.xml"/><Relationship Id="rId87" Type="http://schemas.openxmlformats.org/officeDocument/2006/relationships/tags" Target="../tags/tag241.xml"/><Relationship Id="rId61" Type="http://schemas.openxmlformats.org/officeDocument/2006/relationships/tags" Target="../tags/tag215.xml"/><Relationship Id="rId82" Type="http://schemas.openxmlformats.org/officeDocument/2006/relationships/tags" Target="../tags/tag236.xml"/><Relationship Id="rId19" Type="http://schemas.openxmlformats.org/officeDocument/2006/relationships/tags" Target="../tags/tag173.xml"/><Relationship Id="rId14" Type="http://schemas.openxmlformats.org/officeDocument/2006/relationships/tags" Target="../tags/tag168.xml"/><Relationship Id="rId30" Type="http://schemas.openxmlformats.org/officeDocument/2006/relationships/tags" Target="../tags/tag184.xml"/><Relationship Id="rId35" Type="http://schemas.openxmlformats.org/officeDocument/2006/relationships/tags" Target="../tags/tag189.xml"/><Relationship Id="rId56" Type="http://schemas.openxmlformats.org/officeDocument/2006/relationships/tags" Target="../tags/tag210.xml"/><Relationship Id="rId77" Type="http://schemas.openxmlformats.org/officeDocument/2006/relationships/tags" Target="../tags/tag231.xml"/><Relationship Id="rId8" Type="http://schemas.openxmlformats.org/officeDocument/2006/relationships/tags" Target="../tags/tag162.xml"/><Relationship Id="rId51" Type="http://schemas.openxmlformats.org/officeDocument/2006/relationships/tags" Target="../tags/tag205.xml"/><Relationship Id="rId72" Type="http://schemas.openxmlformats.org/officeDocument/2006/relationships/tags" Target="../tags/tag226.xml"/><Relationship Id="rId93" Type="http://schemas.openxmlformats.org/officeDocument/2006/relationships/tags" Target="../tags/tag247.xml"/><Relationship Id="rId98" Type="http://schemas.openxmlformats.org/officeDocument/2006/relationships/image" Target="../media/image7.png"/></Relationships>
</file>

<file path=ppt/slides/_rels/slide6.xml.rels><?xml version="1.0" encoding="UTF-8" standalone="yes"?>
<Relationships xmlns="http://schemas.openxmlformats.org/package/2006/relationships"><Relationship Id="rId117" Type="http://schemas.openxmlformats.org/officeDocument/2006/relationships/tags" Target="../tags/tag365.xml"/><Relationship Id="rId21" Type="http://schemas.openxmlformats.org/officeDocument/2006/relationships/tags" Target="../tags/tag269.xml"/><Relationship Id="rId42" Type="http://schemas.openxmlformats.org/officeDocument/2006/relationships/tags" Target="../tags/tag290.xml"/><Relationship Id="rId63" Type="http://schemas.openxmlformats.org/officeDocument/2006/relationships/tags" Target="../tags/tag311.xml"/><Relationship Id="rId84" Type="http://schemas.openxmlformats.org/officeDocument/2006/relationships/tags" Target="../tags/tag332.xml"/><Relationship Id="rId16" Type="http://schemas.openxmlformats.org/officeDocument/2006/relationships/tags" Target="../tags/tag264.xml"/><Relationship Id="rId107" Type="http://schemas.openxmlformats.org/officeDocument/2006/relationships/tags" Target="../tags/tag355.xml"/><Relationship Id="rId11" Type="http://schemas.openxmlformats.org/officeDocument/2006/relationships/tags" Target="../tags/tag259.xml"/><Relationship Id="rId32" Type="http://schemas.openxmlformats.org/officeDocument/2006/relationships/tags" Target="../tags/tag280.xml"/><Relationship Id="rId37" Type="http://schemas.openxmlformats.org/officeDocument/2006/relationships/tags" Target="../tags/tag285.xml"/><Relationship Id="rId53" Type="http://schemas.openxmlformats.org/officeDocument/2006/relationships/tags" Target="../tags/tag301.xml"/><Relationship Id="rId58" Type="http://schemas.openxmlformats.org/officeDocument/2006/relationships/tags" Target="../tags/tag306.xml"/><Relationship Id="rId74" Type="http://schemas.openxmlformats.org/officeDocument/2006/relationships/tags" Target="../tags/tag322.xml"/><Relationship Id="rId79" Type="http://schemas.openxmlformats.org/officeDocument/2006/relationships/tags" Target="../tags/tag327.xml"/><Relationship Id="rId102" Type="http://schemas.openxmlformats.org/officeDocument/2006/relationships/tags" Target="../tags/tag350.xml"/><Relationship Id="rId123" Type="http://schemas.openxmlformats.org/officeDocument/2006/relationships/tags" Target="../tags/tag371.xml"/><Relationship Id="rId128" Type="http://schemas.openxmlformats.org/officeDocument/2006/relationships/tags" Target="../tags/tag376.xml"/><Relationship Id="rId5" Type="http://schemas.openxmlformats.org/officeDocument/2006/relationships/tags" Target="../tags/tag253.xml"/><Relationship Id="rId90" Type="http://schemas.openxmlformats.org/officeDocument/2006/relationships/tags" Target="../tags/tag338.xml"/><Relationship Id="rId95" Type="http://schemas.openxmlformats.org/officeDocument/2006/relationships/tags" Target="../tags/tag343.xml"/><Relationship Id="rId22" Type="http://schemas.openxmlformats.org/officeDocument/2006/relationships/tags" Target="../tags/tag270.xml"/><Relationship Id="rId27" Type="http://schemas.openxmlformats.org/officeDocument/2006/relationships/tags" Target="../tags/tag275.xml"/><Relationship Id="rId43" Type="http://schemas.openxmlformats.org/officeDocument/2006/relationships/tags" Target="../tags/tag291.xml"/><Relationship Id="rId48" Type="http://schemas.openxmlformats.org/officeDocument/2006/relationships/tags" Target="../tags/tag296.xml"/><Relationship Id="rId64" Type="http://schemas.openxmlformats.org/officeDocument/2006/relationships/tags" Target="../tags/tag312.xml"/><Relationship Id="rId69" Type="http://schemas.openxmlformats.org/officeDocument/2006/relationships/tags" Target="../tags/tag317.xml"/><Relationship Id="rId113" Type="http://schemas.openxmlformats.org/officeDocument/2006/relationships/tags" Target="../tags/tag361.xml"/><Relationship Id="rId118" Type="http://schemas.openxmlformats.org/officeDocument/2006/relationships/tags" Target="../tags/tag366.xml"/><Relationship Id="rId80" Type="http://schemas.openxmlformats.org/officeDocument/2006/relationships/tags" Target="../tags/tag328.xml"/><Relationship Id="rId85" Type="http://schemas.openxmlformats.org/officeDocument/2006/relationships/tags" Target="../tags/tag333.xml"/><Relationship Id="rId12" Type="http://schemas.openxmlformats.org/officeDocument/2006/relationships/tags" Target="../tags/tag260.xml"/><Relationship Id="rId17" Type="http://schemas.openxmlformats.org/officeDocument/2006/relationships/tags" Target="../tags/tag265.xml"/><Relationship Id="rId33" Type="http://schemas.openxmlformats.org/officeDocument/2006/relationships/tags" Target="../tags/tag281.xml"/><Relationship Id="rId38" Type="http://schemas.openxmlformats.org/officeDocument/2006/relationships/tags" Target="../tags/tag286.xml"/><Relationship Id="rId59" Type="http://schemas.openxmlformats.org/officeDocument/2006/relationships/tags" Target="../tags/tag307.xml"/><Relationship Id="rId103" Type="http://schemas.openxmlformats.org/officeDocument/2006/relationships/tags" Target="../tags/tag351.xml"/><Relationship Id="rId108" Type="http://schemas.openxmlformats.org/officeDocument/2006/relationships/tags" Target="../tags/tag356.xml"/><Relationship Id="rId124" Type="http://schemas.openxmlformats.org/officeDocument/2006/relationships/tags" Target="../tags/tag372.xml"/><Relationship Id="rId129" Type="http://schemas.openxmlformats.org/officeDocument/2006/relationships/tags" Target="../tags/tag377.xml"/><Relationship Id="rId54" Type="http://schemas.openxmlformats.org/officeDocument/2006/relationships/tags" Target="../tags/tag302.xml"/><Relationship Id="rId70" Type="http://schemas.openxmlformats.org/officeDocument/2006/relationships/tags" Target="../tags/tag318.xml"/><Relationship Id="rId75" Type="http://schemas.openxmlformats.org/officeDocument/2006/relationships/tags" Target="../tags/tag323.xml"/><Relationship Id="rId91" Type="http://schemas.openxmlformats.org/officeDocument/2006/relationships/tags" Target="../tags/tag339.xml"/><Relationship Id="rId96" Type="http://schemas.openxmlformats.org/officeDocument/2006/relationships/tags" Target="../tags/tag344.xml"/><Relationship Id="rId1" Type="http://schemas.openxmlformats.org/officeDocument/2006/relationships/tags" Target="../tags/tag249.xml"/><Relationship Id="rId6" Type="http://schemas.openxmlformats.org/officeDocument/2006/relationships/tags" Target="../tags/tag254.xml"/><Relationship Id="rId23" Type="http://schemas.openxmlformats.org/officeDocument/2006/relationships/tags" Target="../tags/tag271.xml"/><Relationship Id="rId28" Type="http://schemas.openxmlformats.org/officeDocument/2006/relationships/tags" Target="../tags/tag276.xml"/><Relationship Id="rId49" Type="http://schemas.openxmlformats.org/officeDocument/2006/relationships/tags" Target="../tags/tag297.xml"/><Relationship Id="rId114" Type="http://schemas.openxmlformats.org/officeDocument/2006/relationships/tags" Target="../tags/tag362.xml"/><Relationship Id="rId119" Type="http://schemas.openxmlformats.org/officeDocument/2006/relationships/tags" Target="../tags/tag367.xml"/><Relationship Id="rId44" Type="http://schemas.openxmlformats.org/officeDocument/2006/relationships/tags" Target="../tags/tag292.xml"/><Relationship Id="rId60" Type="http://schemas.openxmlformats.org/officeDocument/2006/relationships/tags" Target="../tags/tag308.xml"/><Relationship Id="rId65" Type="http://schemas.openxmlformats.org/officeDocument/2006/relationships/tags" Target="../tags/tag313.xml"/><Relationship Id="rId81" Type="http://schemas.openxmlformats.org/officeDocument/2006/relationships/tags" Target="../tags/tag329.xml"/><Relationship Id="rId86" Type="http://schemas.openxmlformats.org/officeDocument/2006/relationships/tags" Target="../tags/tag334.xml"/><Relationship Id="rId130" Type="http://schemas.openxmlformats.org/officeDocument/2006/relationships/tags" Target="../tags/tag378.xml"/><Relationship Id="rId13" Type="http://schemas.openxmlformats.org/officeDocument/2006/relationships/tags" Target="../tags/tag261.xml"/><Relationship Id="rId18" Type="http://schemas.openxmlformats.org/officeDocument/2006/relationships/tags" Target="../tags/tag266.xml"/><Relationship Id="rId39" Type="http://schemas.openxmlformats.org/officeDocument/2006/relationships/tags" Target="../tags/tag287.xml"/><Relationship Id="rId109" Type="http://schemas.openxmlformats.org/officeDocument/2006/relationships/tags" Target="../tags/tag357.xml"/><Relationship Id="rId34" Type="http://schemas.openxmlformats.org/officeDocument/2006/relationships/tags" Target="../tags/tag282.xml"/><Relationship Id="rId50" Type="http://schemas.openxmlformats.org/officeDocument/2006/relationships/tags" Target="../tags/tag298.xml"/><Relationship Id="rId55" Type="http://schemas.openxmlformats.org/officeDocument/2006/relationships/tags" Target="../tags/tag303.xml"/><Relationship Id="rId76" Type="http://schemas.openxmlformats.org/officeDocument/2006/relationships/tags" Target="../tags/tag324.xml"/><Relationship Id="rId97" Type="http://schemas.openxmlformats.org/officeDocument/2006/relationships/tags" Target="../tags/tag345.xml"/><Relationship Id="rId104" Type="http://schemas.openxmlformats.org/officeDocument/2006/relationships/tags" Target="../tags/tag352.xml"/><Relationship Id="rId120" Type="http://schemas.openxmlformats.org/officeDocument/2006/relationships/tags" Target="../tags/tag368.xml"/><Relationship Id="rId125" Type="http://schemas.openxmlformats.org/officeDocument/2006/relationships/tags" Target="../tags/tag373.xml"/><Relationship Id="rId7" Type="http://schemas.openxmlformats.org/officeDocument/2006/relationships/tags" Target="../tags/tag255.xml"/><Relationship Id="rId71" Type="http://schemas.openxmlformats.org/officeDocument/2006/relationships/tags" Target="../tags/tag319.xml"/><Relationship Id="rId92" Type="http://schemas.openxmlformats.org/officeDocument/2006/relationships/tags" Target="../tags/tag340.xml"/><Relationship Id="rId2" Type="http://schemas.openxmlformats.org/officeDocument/2006/relationships/tags" Target="../tags/tag250.xml"/><Relationship Id="rId29" Type="http://schemas.openxmlformats.org/officeDocument/2006/relationships/tags" Target="../tags/tag277.xml"/><Relationship Id="rId24" Type="http://schemas.openxmlformats.org/officeDocument/2006/relationships/tags" Target="../tags/tag272.xml"/><Relationship Id="rId40" Type="http://schemas.openxmlformats.org/officeDocument/2006/relationships/tags" Target="../tags/tag288.xml"/><Relationship Id="rId45" Type="http://schemas.openxmlformats.org/officeDocument/2006/relationships/tags" Target="../tags/tag293.xml"/><Relationship Id="rId66" Type="http://schemas.openxmlformats.org/officeDocument/2006/relationships/tags" Target="../tags/tag314.xml"/><Relationship Id="rId87" Type="http://schemas.openxmlformats.org/officeDocument/2006/relationships/tags" Target="../tags/tag335.xml"/><Relationship Id="rId110" Type="http://schemas.openxmlformats.org/officeDocument/2006/relationships/tags" Target="../tags/tag358.xml"/><Relationship Id="rId115" Type="http://schemas.openxmlformats.org/officeDocument/2006/relationships/tags" Target="../tags/tag363.xml"/><Relationship Id="rId131" Type="http://schemas.openxmlformats.org/officeDocument/2006/relationships/slideLayout" Target="../slideLayouts/slideLayout2.xml"/><Relationship Id="rId61" Type="http://schemas.openxmlformats.org/officeDocument/2006/relationships/tags" Target="../tags/tag309.xml"/><Relationship Id="rId82" Type="http://schemas.openxmlformats.org/officeDocument/2006/relationships/tags" Target="../tags/tag330.xml"/><Relationship Id="rId19" Type="http://schemas.openxmlformats.org/officeDocument/2006/relationships/tags" Target="../tags/tag267.xml"/><Relationship Id="rId14" Type="http://schemas.openxmlformats.org/officeDocument/2006/relationships/tags" Target="../tags/tag262.xml"/><Relationship Id="rId30" Type="http://schemas.openxmlformats.org/officeDocument/2006/relationships/tags" Target="../tags/tag278.xml"/><Relationship Id="rId35" Type="http://schemas.openxmlformats.org/officeDocument/2006/relationships/tags" Target="../tags/tag283.xml"/><Relationship Id="rId56" Type="http://schemas.openxmlformats.org/officeDocument/2006/relationships/tags" Target="../tags/tag304.xml"/><Relationship Id="rId77" Type="http://schemas.openxmlformats.org/officeDocument/2006/relationships/tags" Target="../tags/tag325.xml"/><Relationship Id="rId100" Type="http://schemas.openxmlformats.org/officeDocument/2006/relationships/tags" Target="../tags/tag348.xml"/><Relationship Id="rId105" Type="http://schemas.openxmlformats.org/officeDocument/2006/relationships/tags" Target="../tags/tag353.xml"/><Relationship Id="rId126" Type="http://schemas.openxmlformats.org/officeDocument/2006/relationships/tags" Target="../tags/tag374.xml"/><Relationship Id="rId8" Type="http://schemas.openxmlformats.org/officeDocument/2006/relationships/tags" Target="../tags/tag256.xml"/><Relationship Id="rId51" Type="http://schemas.openxmlformats.org/officeDocument/2006/relationships/tags" Target="../tags/tag299.xml"/><Relationship Id="rId72" Type="http://schemas.openxmlformats.org/officeDocument/2006/relationships/tags" Target="../tags/tag320.xml"/><Relationship Id="rId93" Type="http://schemas.openxmlformats.org/officeDocument/2006/relationships/tags" Target="../tags/tag341.xml"/><Relationship Id="rId98" Type="http://schemas.openxmlformats.org/officeDocument/2006/relationships/tags" Target="../tags/tag346.xml"/><Relationship Id="rId121" Type="http://schemas.openxmlformats.org/officeDocument/2006/relationships/tags" Target="../tags/tag369.xml"/><Relationship Id="rId3" Type="http://schemas.openxmlformats.org/officeDocument/2006/relationships/tags" Target="../tags/tag251.xml"/><Relationship Id="rId25" Type="http://schemas.openxmlformats.org/officeDocument/2006/relationships/tags" Target="../tags/tag273.xml"/><Relationship Id="rId46" Type="http://schemas.openxmlformats.org/officeDocument/2006/relationships/tags" Target="../tags/tag294.xml"/><Relationship Id="rId67" Type="http://schemas.openxmlformats.org/officeDocument/2006/relationships/tags" Target="../tags/tag315.xml"/><Relationship Id="rId116" Type="http://schemas.openxmlformats.org/officeDocument/2006/relationships/tags" Target="../tags/tag364.xml"/><Relationship Id="rId20" Type="http://schemas.openxmlformats.org/officeDocument/2006/relationships/tags" Target="../tags/tag268.xml"/><Relationship Id="rId41" Type="http://schemas.openxmlformats.org/officeDocument/2006/relationships/tags" Target="../tags/tag289.xml"/><Relationship Id="rId62" Type="http://schemas.openxmlformats.org/officeDocument/2006/relationships/tags" Target="../tags/tag310.xml"/><Relationship Id="rId83" Type="http://schemas.openxmlformats.org/officeDocument/2006/relationships/tags" Target="../tags/tag331.xml"/><Relationship Id="rId88" Type="http://schemas.openxmlformats.org/officeDocument/2006/relationships/tags" Target="../tags/tag336.xml"/><Relationship Id="rId111" Type="http://schemas.openxmlformats.org/officeDocument/2006/relationships/tags" Target="../tags/tag359.xml"/><Relationship Id="rId132" Type="http://schemas.openxmlformats.org/officeDocument/2006/relationships/customXml" Target="../ink/ink5.xml"/><Relationship Id="rId15" Type="http://schemas.openxmlformats.org/officeDocument/2006/relationships/tags" Target="../tags/tag263.xml"/><Relationship Id="rId36" Type="http://schemas.openxmlformats.org/officeDocument/2006/relationships/tags" Target="../tags/tag284.xml"/><Relationship Id="rId57" Type="http://schemas.openxmlformats.org/officeDocument/2006/relationships/tags" Target="../tags/tag305.xml"/><Relationship Id="rId106" Type="http://schemas.openxmlformats.org/officeDocument/2006/relationships/tags" Target="../tags/tag354.xml"/><Relationship Id="rId127" Type="http://schemas.openxmlformats.org/officeDocument/2006/relationships/tags" Target="../tags/tag375.xml"/><Relationship Id="rId10" Type="http://schemas.openxmlformats.org/officeDocument/2006/relationships/tags" Target="../tags/tag258.xml"/><Relationship Id="rId31" Type="http://schemas.openxmlformats.org/officeDocument/2006/relationships/tags" Target="../tags/tag279.xml"/><Relationship Id="rId52" Type="http://schemas.openxmlformats.org/officeDocument/2006/relationships/tags" Target="../tags/tag300.xml"/><Relationship Id="rId73" Type="http://schemas.openxmlformats.org/officeDocument/2006/relationships/tags" Target="../tags/tag321.xml"/><Relationship Id="rId78" Type="http://schemas.openxmlformats.org/officeDocument/2006/relationships/tags" Target="../tags/tag326.xml"/><Relationship Id="rId94" Type="http://schemas.openxmlformats.org/officeDocument/2006/relationships/tags" Target="../tags/tag342.xml"/><Relationship Id="rId99" Type="http://schemas.openxmlformats.org/officeDocument/2006/relationships/tags" Target="../tags/tag347.xml"/><Relationship Id="rId101" Type="http://schemas.openxmlformats.org/officeDocument/2006/relationships/tags" Target="../tags/tag349.xml"/><Relationship Id="rId122" Type="http://schemas.openxmlformats.org/officeDocument/2006/relationships/tags" Target="../tags/tag370.xml"/><Relationship Id="rId4" Type="http://schemas.openxmlformats.org/officeDocument/2006/relationships/tags" Target="../tags/tag252.xml"/><Relationship Id="rId9" Type="http://schemas.openxmlformats.org/officeDocument/2006/relationships/tags" Target="../tags/tag257.xml"/><Relationship Id="rId26" Type="http://schemas.openxmlformats.org/officeDocument/2006/relationships/tags" Target="../tags/tag274.xml"/><Relationship Id="rId47" Type="http://schemas.openxmlformats.org/officeDocument/2006/relationships/tags" Target="../tags/tag295.xml"/><Relationship Id="rId68" Type="http://schemas.openxmlformats.org/officeDocument/2006/relationships/tags" Target="../tags/tag316.xml"/><Relationship Id="rId89" Type="http://schemas.openxmlformats.org/officeDocument/2006/relationships/tags" Target="../tags/tag337.xml"/><Relationship Id="rId112" Type="http://schemas.openxmlformats.org/officeDocument/2006/relationships/tags" Target="../tags/tag360.xml"/><Relationship Id="rId13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a:t>Memory Allocation III</a:t>
            </a:r>
            <a:br>
              <a:rPr lang="en-US" dirty="0"/>
            </a:br>
            <a:r>
              <a:rPr lang="en-US" sz="2000" b="0" dirty="0"/>
              <a:t>CSE 351 Autumn 2019</a:t>
            </a:r>
          </a:p>
        </p:txBody>
      </p:sp>
      <p:sp>
        <p:nvSpPr>
          <p:cNvPr id="9219" name="Subtitle 2"/>
          <p:cNvSpPr>
            <a:spLocks noGrp="1"/>
          </p:cNvSpPr>
          <p:nvPr>
            <p:ph type="subTitle" idx="1"/>
            <p:custDataLst>
              <p:tags r:id="rId2"/>
            </p:custDataLst>
          </p:nvPr>
        </p:nvSpPr>
        <p:spPr>
          <a:xfrm>
            <a:off x="304800" y="1737360"/>
            <a:ext cx="3505200" cy="4572000"/>
          </a:xfrm>
        </p:spPr>
        <p:txBody>
          <a:bodyPr/>
          <a:lstStyle/>
          <a:p>
            <a:pPr algn="l"/>
            <a:r>
              <a:rPr lang="en-US" sz="2000" b="1" dirty="0"/>
              <a:t>Instructor:</a:t>
            </a:r>
            <a:r>
              <a:rPr lang="en-US" sz="2000" dirty="0"/>
              <a:t> </a:t>
            </a:r>
          </a:p>
          <a:p>
            <a:pPr algn="l"/>
            <a:r>
              <a:rPr lang="en-US" sz="2000" dirty="0"/>
              <a:t>Justin Hsia</a:t>
            </a:r>
          </a:p>
          <a:p>
            <a:pPr algn="l"/>
            <a:endParaRPr lang="en-US" sz="1000" dirty="0"/>
          </a:p>
          <a:p>
            <a:pPr algn="l"/>
            <a:r>
              <a:rPr lang="en-US" sz="2000" b="1" dirty="0"/>
              <a:t>Teaching Assistants:</a:t>
            </a:r>
          </a:p>
          <a:p>
            <a:pPr algn="l">
              <a:spcBef>
                <a:spcPts val="0"/>
              </a:spcBef>
            </a:pPr>
            <a:r>
              <a:rPr lang="en-US" sz="2000" dirty="0"/>
              <a:t>Andrew Hu</a:t>
            </a:r>
          </a:p>
          <a:p>
            <a:pPr algn="l">
              <a:spcBef>
                <a:spcPts val="0"/>
              </a:spcBef>
            </a:pPr>
            <a:r>
              <a:rPr lang="en-US" sz="2000" dirty="0"/>
              <a:t>Antonio Castelli</a:t>
            </a:r>
          </a:p>
          <a:p>
            <a:pPr algn="l">
              <a:spcBef>
                <a:spcPts val="0"/>
              </a:spcBef>
            </a:pPr>
            <a:r>
              <a:rPr lang="en-US" sz="2000" dirty="0"/>
              <a:t>Cosmo Wang</a:t>
            </a:r>
          </a:p>
          <a:p>
            <a:pPr algn="l">
              <a:spcBef>
                <a:spcPts val="0"/>
              </a:spcBef>
            </a:pPr>
            <a:r>
              <a:rPr lang="en-US" sz="2000" dirty="0"/>
              <a:t>Diya Joy</a:t>
            </a:r>
          </a:p>
          <a:p>
            <a:pPr algn="l">
              <a:spcBef>
                <a:spcPts val="0"/>
              </a:spcBef>
            </a:pPr>
            <a:r>
              <a:rPr lang="en-US" sz="2000" dirty="0"/>
              <a:t>Ivy Yu</a:t>
            </a:r>
          </a:p>
          <a:p>
            <a:pPr algn="l">
              <a:spcBef>
                <a:spcPts val="0"/>
              </a:spcBef>
            </a:pPr>
            <a:r>
              <a:rPr lang="en-US" sz="2000" dirty="0" err="1"/>
              <a:t>Kaelin</a:t>
            </a:r>
            <a:r>
              <a:rPr lang="en-US" sz="2000" dirty="0"/>
              <a:t> Laundry</a:t>
            </a:r>
          </a:p>
          <a:p>
            <a:pPr algn="l">
              <a:spcBef>
                <a:spcPts val="0"/>
              </a:spcBef>
            </a:pPr>
            <a:r>
              <a:rPr lang="en-US" sz="2000" dirty="0"/>
              <a:t>Maurice Montag</a:t>
            </a:r>
          </a:p>
          <a:p>
            <a:pPr algn="l">
              <a:spcBef>
                <a:spcPts val="0"/>
              </a:spcBef>
            </a:pPr>
            <a:r>
              <a:rPr lang="en-US" sz="2000" dirty="0"/>
              <a:t>Melissa Birchfield</a:t>
            </a:r>
          </a:p>
          <a:p>
            <a:pPr algn="l">
              <a:spcBef>
                <a:spcPts val="0"/>
              </a:spcBef>
            </a:pPr>
            <a:r>
              <a:rPr lang="en-US" sz="2000" dirty="0"/>
              <a:t>Millicent Li</a:t>
            </a:r>
          </a:p>
          <a:p>
            <a:pPr algn="l">
              <a:spcBef>
                <a:spcPts val="0"/>
              </a:spcBef>
            </a:pPr>
            <a:r>
              <a:rPr lang="en-US" sz="2000" dirty="0"/>
              <a:t>Suraj Jagadeesh</a:t>
            </a:r>
          </a:p>
        </p:txBody>
      </p:sp>
      <p:sp>
        <p:nvSpPr>
          <p:cNvPr id="7" name="TextBox 6"/>
          <p:cNvSpPr txBox="1"/>
          <p:nvPr/>
        </p:nvSpPr>
        <p:spPr>
          <a:xfrm>
            <a:off x="3972257" y="5303520"/>
            <a:ext cx="3657600" cy="307777"/>
          </a:xfrm>
          <a:prstGeom prst="rect">
            <a:avLst/>
          </a:prstGeom>
          <a:noFill/>
        </p:spPr>
        <p:txBody>
          <a:bodyPr wrap="square" rtlCol="0">
            <a:spAutoFit/>
          </a:bodyPr>
          <a:lstStyle/>
          <a:p>
            <a:pPr algn="ctr"/>
            <a:r>
              <a:rPr lang="en-US" sz="1400" b="0" dirty="0">
                <a:solidFill>
                  <a:srgbClr val="4B2A85"/>
                </a:solidFill>
                <a:latin typeface="Calibri" panose="020F0502020204030204" pitchFamily="34" charset="0"/>
                <a:ea typeface="Roboto" charset="0"/>
                <a:cs typeface="Calibri" panose="020F0502020204030204" pitchFamily="34" charset="0"/>
                <a:hlinkClick r:id="rId5"/>
              </a:rPr>
              <a:t>https://xkcd.com/825/</a:t>
            </a:r>
            <a:endParaRPr lang="en-US" sz="1400" b="0" dirty="0">
              <a:solidFill>
                <a:srgbClr val="4B2A85"/>
              </a:solidFill>
              <a:latin typeface="Calibri" panose="020F0502020204030204" pitchFamily="34" charset="0"/>
              <a:ea typeface="Roboto" charset="0"/>
              <a:cs typeface="Calibri" panose="020F0502020204030204" pitchFamily="34"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4977" y="2546771"/>
            <a:ext cx="5852160" cy="2704646"/>
          </a:xfrm>
          <a:prstGeom prst="rect">
            <a:avLst/>
          </a:prstGeom>
        </p:spPr>
      </p:pic>
    </p:spTree>
    <p:extLst>
      <p:ext uri="{BB962C8B-B14F-4D97-AF65-F5344CB8AC3E}">
        <p14:creationId xmlns:p14="http://schemas.microsoft.com/office/powerpoint/2010/main" val="588174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Allocation</a:t>
            </a:r>
          </a:p>
        </p:txBody>
      </p:sp>
      <p:sp>
        <p:nvSpPr>
          <p:cNvPr id="3" name="Content Placeholder 2"/>
          <p:cNvSpPr>
            <a:spLocks noGrp="1"/>
          </p:cNvSpPr>
          <p:nvPr>
            <p:ph idx="1"/>
          </p:nvPr>
        </p:nvSpPr>
        <p:spPr/>
        <p:txBody>
          <a:bodyPr/>
          <a:lstStyle/>
          <a:p>
            <a:r>
              <a:rPr lang="en-US" dirty="0"/>
              <a:t>Dynamic memory allocation</a:t>
            </a:r>
          </a:p>
          <a:p>
            <a:pPr lvl="1"/>
            <a:r>
              <a:rPr lang="en-US" dirty="0"/>
              <a:t>Introduction and goals</a:t>
            </a:r>
          </a:p>
          <a:p>
            <a:pPr lvl="1"/>
            <a:r>
              <a:rPr lang="en-US" dirty="0"/>
              <a:t>Allocation and deallocation (free)</a:t>
            </a:r>
          </a:p>
          <a:p>
            <a:pPr lvl="1"/>
            <a:r>
              <a:rPr lang="en-US" dirty="0"/>
              <a:t>Fragmentation</a:t>
            </a:r>
          </a:p>
          <a:p>
            <a:r>
              <a:rPr lang="en-US" dirty="0"/>
              <a:t>Explicit allocation implementation</a:t>
            </a:r>
          </a:p>
          <a:p>
            <a:pPr lvl="1"/>
            <a:r>
              <a:rPr lang="en-US" dirty="0"/>
              <a:t>Implicit free lists</a:t>
            </a:r>
          </a:p>
          <a:p>
            <a:pPr lvl="1"/>
            <a:r>
              <a:rPr lang="en-US" dirty="0"/>
              <a:t>Explicit free lists (Lab 5)</a:t>
            </a:r>
          </a:p>
          <a:p>
            <a:pPr lvl="1"/>
            <a:r>
              <a:rPr lang="en-US" dirty="0"/>
              <a:t>Segregated free lists</a:t>
            </a:r>
          </a:p>
          <a:p>
            <a:r>
              <a:rPr lang="en-US" b="1" dirty="0">
                <a:solidFill>
                  <a:srgbClr val="4B2A85"/>
                </a:solidFill>
              </a:rPr>
              <a:t>Implicit deallocation:  garbage collection</a:t>
            </a:r>
          </a:p>
          <a:p>
            <a:r>
              <a:rPr lang="en-US" b="1" dirty="0">
                <a:solidFill>
                  <a:srgbClr val="4B2A85"/>
                </a:solidFill>
              </a:rPr>
              <a:t>Common memory-related bugs in C</a:t>
            </a:r>
          </a:p>
        </p:txBody>
      </p:sp>
      <p:sp>
        <p:nvSpPr>
          <p:cNvPr id="4" name="Slide Number Placeholder 3"/>
          <p:cNvSpPr>
            <a:spLocks noGrp="1"/>
          </p:cNvSpPr>
          <p:nvPr>
            <p:ph type="sldNum" sz="quarter" idx="10"/>
          </p:nvPr>
        </p:nvSpPr>
        <p:spPr/>
        <p:txBody>
          <a:bodyPr/>
          <a:lstStyle/>
          <a:p>
            <a:fld id="{E27C8F36-2C5D-4980-8FC5-5544ECC98AD7}" type="slidenum">
              <a:rPr lang="en-US" smtClean="0"/>
              <a:t>10</a:t>
            </a:fld>
            <a:endParaRPr lang="en-US"/>
          </a:p>
        </p:txBody>
      </p:sp>
    </p:spTree>
    <p:extLst>
      <p:ext uri="{BB962C8B-B14F-4D97-AF65-F5344CB8AC3E}">
        <p14:creationId xmlns:p14="http://schemas.microsoft.com/office/powerpoint/2010/main" val="164031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Wouldn’t it be nice…</a:t>
            </a:r>
          </a:p>
        </p:txBody>
      </p:sp>
      <p:sp>
        <p:nvSpPr>
          <p:cNvPr id="3" name="Content Placeholder 2"/>
          <p:cNvSpPr>
            <a:spLocks noGrp="1"/>
          </p:cNvSpPr>
          <p:nvPr>
            <p:ph idx="1"/>
            <p:custDataLst>
              <p:tags r:id="rId2"/>
            </p:custDataLst>
          </p:nvPr>
        </p:nvSpPr>
        <p:spPr/>
        <p:txBody>
          <a:bodyPr/>
          <a:lstStyle/>
          <a:p>
            <a:r>
              <a:rPr lang="en-US" dirty="0"/>
              <a:t>If we never had to free memory?</a:t>
            </a:r>
          </a:p>
          <a:p>
            <a:r>
              <a:rPr lang="en-US" dirty="0"/>
              <a:t>Do you free objects in Java?</a:t>
            </a:r>
          </a:p>
          <a:p>
            <a:pPr lvl="1"/>
            <a:r>
              <a:rPr lang="en-US" dirty="0"/>
              <a:t>Reminder:  </a:t>
            </a:r>
            <a:r>
              <a:rPr lang="en-US" i="1" dirty="0"/>
              <a:t>implicit</a:t>
            </a:r>
            <a:r>
              <a:rPr lang="en-US" dirty="0"/>
              <a:t> allocator</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11</a:t>
            </a:fld>
            <a:endParaRPr lang="en-US"/>
          </a:p>
        </p:txBody>
      </p:sp>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C20777FD-68B9-4401-9748-329A0B06937D}"/>
                  </a:ext>
                </a:extLst>
              </p14:cNvPr>
              <p14:cNvContentPartPr/>
              <p14:nvPr/>
            </p14:nvContentPartPr>
            <p14:xfrm>
              <a:off x="2531520" y="2745000"/>
              <a:ext cx="867600" cy="48240"/>
            </p14:xfrm>
          </p:contentPart>
        </mc:Choice>
        <mc:Fallback>
          <p:pic>
            <p:nvPicPr>
              <p:cNvPr id="6" name="Ink 5">
                <a:extLst>
                  <a:ext uri="{FF2B5EF4-FFF2-40B4-BE49-F238E27FC236}">
                    <a16:creationId xmlns:a16="http://schemas.microsoft.com/office/drawing/2014/main" id="{C20777FD-68B9-4401-9748-329A0B06937D}"/>
                  </a:ext>
                </a:extLst>
              </p:cNvPr>
              <p:cNvPicPr/>
              <p:nvPr/>
            </p:nvPicPr>
            <p:blipFill>
              <a:blip r:embed="rId6"/>
              <a:stretch>
                <a:fillRect/>
              </a:stretch>
            </p:blipFill>
            <p:spPr>
              <a:xfrm>
                <a:off x="2522160" y="2735640"/>
                <a:ext cx="886320" cy="66960"/>
              </a:xfrm>
              <a:prstGeom prst="rect">
                <a:avLst/>
              </a:prstGeom>
            </p:spPr>
          </p:pic>
        </mc:Fallback>
      </mc:AlternateContent>
    </p:spTree>
    <p:extLst>
      <p:ext uri="{BB962C8B-B14F-4D97-AF65-F5344CB8AC3E}">
        <p14:creationId xmlns:p14="http://schemas.microsoft.com/office/powerpoint/2010/main" val="2133441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Garbage Collection (GC)</a:t>
            </a:r>
          </a:p>
        </p:txBody>
      </p:sp>
      <p:sp>
        <p:nvSpPr>
          <p:cNvPr id="3" name="Content Placeholder 2"/>
          <p:cNvSpPr>
            <a:spLocks noGrp="1"/>
          </p:cNvSpPr>
          <p:nvPr>
            <p:ph idx="1"/>
          </p:nvPr>
        </p:nvSpPr>
        <p:spPr>
          <a:xfrm>
            <a:off x="396875" y="1554480"/>
            <a:ext cx="8366125" cy="4937760"/>
          </a:xfrm>
        </p:spPr>
        <p:txBody>
          <a:bodyPr/>
          <a:lstStyle/>
          <a:p>
            <a:pPr>
              <a:lnSpc>
                <a:spcPct val="95000"/>
              </a:lnSpc>
            </a:pPr>
            <a:r>
              <a:rPr lang="en-GB" sz="2400" i="1" dirty="0">
                <a:solidFill>
                  <a:srgbClr val="FF0000"/>
                </a:solidFill>
              </a:rPr>
              <a:t>Garbage collection:  </a:t>
            </a:r>
            <a:r>
              <a:rPr lang="en-GB" sz="2400" dirty="0"/>
              <a:t>automatic reclamation of heap-allocated storage – application never explicitly frees memory</a:t>
            </a:r>
          </a:p>
          <a:p>
            <a:pPr lvl="1">
              <a:lnSpc>
                <a:spcPct val="95000"/>
              </a:lnSpc>
            </a:pPr>
            <a:endParaRPr lang="en-GB" sz="2000" dirty="0"/>
          </a:p>
          <a:p>
            <a:pPr lvl="1">
              <a:lnSpc>
                <a:spcPct val="95000"/>
              </a:lnSpc>
            </a:pPr>
            <a:endParaRPr lang="en-GB" sz="2000" dirty="0"/>
          </a:p>
          <a:p>
            <a:pPr>
              <a:lnSpc>
                <a:spcPct val="95000"/>
              </a:lnSpc>
            </a:pPr>
            <a:endParaRPr lang="en-GB" dirty="0"/>
          </a:p>
          <a:p>
            <a:pPr>
              <a:lnSpc>
                <a:spcPct val="95000"/>
              </a:lnSpc>
            </a:pPr>
            <a:endParaRPr lang="en-GB" sz="2400" dirty="0"/>
          </a:p>
          <a:p>
            <a:pPr>
              <a:lnSpc>
                <a:spcPct val="95000"/>
              </a:lnSpc>
            </a:pPr>
            <a:r>
              <a:rPr lang="en-GB" sz="2400" dirty="0">
                <a:ea typeface="Arial Unicode MS" panose="020B0604020202020204" pitchFamily="34" charset="-128"/>
                <a:cs typeface="Arial Unicode MS" panose="020B0604020202020204" pitchFamily="34" charset="-128"/>
              </a:rPr>
              <a:t>Common in implementations of functional languages, scripting languages, and modern object oriented languages:</a:t>
            </a:r>
          </a:p>
          <a:p>
            <a:pPr lvl="1">
              <a:lnSpc>
                <a:spcPct val="95000"/>
              </a:lnSpc>
            </a:pPr>
            <a:r>
              <a:rPr lang="en-GB" sz="2000" dirty="0">
                <a:ea typeface="Arial Unicode MS" panose="020B0604020202020204" pitchFamily="34" charset="-128"/>
                <a:cs typeface="Arial Unicode MS" panose="020B0604020202020204" pitchFamily="34" charset="-128"/>
              </a:rPr>
              <a:t>Lisp, Racket, </a:t>
            </a:r>
            <a:r>
              <a:rPr lang="en-GB" sz="2000" dirty="0" err="1">
                <a:ea typeface="Arial Unicode MS" panose="020B0604020202020204" pitchFamily="34" charset="-128"/>
                <a:cs typeface="Arial Unicode MS" panose="020B0604020202020204" pitchFamily="34" charset="-128"/>
              </a:rPr>
              <a:t>Erlang</a:t>
            </a:r>
            <a:r>
              <a:rPr lang="en-GB" sz="2000" dirty="0">
                <a:ea typeface="Arial Unicode MS" panose="020B0604020202020204" pitchFamily="34" charset="-128"/>
                <a:cs typeface="Arial Unicode MS" panose="020B0604020202020204" pitchFamily="34" charset="-128"/>
              </a:rPr>
              <a:t>, ML, Haskell, Scala, Java, C#, Perl, Ruby, Python, </a:t>
            </a:r>
            <a:r>
              <a:rPr lang="en-GB" sz="2000" dirty="0" err="1">
                <a:ea typeface="Arial Unicode MS" panose="020B0604020202020204" pitchFamily="34" charset="-128"/>
                <a:cs typeface="Arial Unicode MS" panose="020B0604020202020204" pitchFamily="34" charset="-128"/>
              </a:rPr>
              <a:t>Lua</a:t>
            </a:r>
            <a:r>
              <a:rPr lang="en-GB" sz="2000" dirty="0">
                <a:ea typeface="Arial Unicode MS" panose="020B0604020202020204" pitchFamily="34" charset="-128"/>
                <a:cs typeface="Arial Unicode MS" panose="020B0604020202020204" pitchFamily="34" charset="-128"/>
              </a:rPr>
              <a:t>, JavaScript, Dart, Mathematica, MATLAB, many more…</a:t>
            </a:r>
          </a:p>
          <a:p>
            <a:pPr lvl="2">
              <a:lnSpc>
                <a:spcPct val="95000"/>
              </a:lnSpc>
            </a:pPr>
            <a:endParaRPr lang="en-GB" sz="1600" dirty="0">
              <a:ea typeface="Arial Unicode MS" panose="020B0604020202020204" pitchFamily="34" charset="-128"/>
              <a:cs typeface="Arial Unicode MS" panose="020B0604020202020204" pitchFamily="34" charset="-128"/>
            </a:endParaRPr>
          </a:p>
          <a:p>
            <a:pPr>
              <a:lnSpc>
                <a:spcPct val="95000"/>
              </a:lnSpc>
            </a:pPr>
            <a:r>
              <a:rPr lang="en-GB" sz="2400" dirty="0">
                <a:ea typeface="Arial Unicode MS" panose="020B0604020202020204" pitchFamily="34" charset="-128"/>
                <a:cs typeface="Arial Unicode MS" panose="020B0604020202020204" pitchFamily="34" charset="-128"/>
              </a:rPr>
              <a:t>Variants (“conservative” garbage collectors) exist for C and C++</a:t>
            </a:r>
          </a:p>
          <a:p>
            <a:pPr lvl="1">
              <a:lnSpc>
                <a:spcPct val="95000"/>
              </a:lnSpc>
            </a:pPr>
            <a:r>
              <a:rPr lang="en-GB" sz="2000" dirty="0">
                <a:ea typeface="Arial Unicode MS" panose="020B0604020202020204" pitchFamily="34" charset="-128"/>
                <a:cs typeface="Arial Unicode MS" panose="020B0604020202020204" pitchFamily="34" charset="-128"/>
              </a:rPr>
              <a:t>However, cannot necessarily collect all garbage</a:t>
            </a:r>
          </a:p>
        </p:txBody>
      </p:sp>
      <p:sp>
        <p:nvSpPr>
          <p:cNvPr id="4" name="Slide Number Placeholder 3"/>
          <p:cNvSpPr>
            <a:spLocks noGrp="1"/>
          </p:cNvSpPr>
          <p:nvPr>
            <p:ph type="sldNum" sz="quarter" idx="10"/>
          </p:nvPr>
        </p:nvSpPr>
        <p:spPr/>
        <p:txBody>
          <a:bodyPr/>
          <a:lstStyle/>
          <a:p>
            <a:fld id="{C0BB463C-2B8D-41E5-9457-1404AA9BBE8D}" type="slidenum">
              <a:rPr lang="en-US" smtClean="0"/>
              <a:t>12</a:t>
            </a:fld>
            <a:endParaRPr lang="en-US"/>
          </a:p>
        </p:txBody>
      </p:sp>
      <p:sp>
        <p:nvSpPr>
          <p:cNvPr id="5" name="Text Box 4"/>
          <p:cNvSpPr txBox="1">
            <a:spLocks noChangeArrowheads="1"/>
          </p:cNvSpPr>
          <p:nvPr>
            <p:custDataLst>
              <p:tags r:id="rId1"/>
            </p:custDataLst>
          </p:nvPr>
        </p:nvSpPr>
        <p:spPr bwMode="auto">
          <a:xfrm>
            <a:off x="914400" y="2377440"/>
            <a:ext cx="5833946" cy="1202510"/>
          </a:xfrm>
          <a:prstGeom prst="rect">
            <a:avLst/>
          </a:prstGeom>
          <a:solidFill>
            <a:schemeClr val="bg1">
              <a:lumMod val="95000"/>
            </a:schemeClr>
          </a:solidFill>
          <a:ln w="3240">
            <a:solidFill>
              <a:srgbClr val="000066"/>
            </a:solidFill>
            <a:miter lim="800000"/>
            <a:headEnd/>
            <a:tailEnd/>
          </a:ln>
          <a:effectLst/>
        </p:spPr>
        <p:txBody>
          <a:bodyPr wrap="none" lIns="90000" tIns="46800" rIns="90000" bIns="46800">
            <a:spAutoFit/>
          </a:bodyPr>
          <a:lstStyle/>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void</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foo</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1" dirty="0">
                <a:latin typeface="Courier New" panose="02070309020205020404" pitchFamily="49" charset="0"/>
                <a:ea typeface="Arial Unicode MS" panose="020B0604020202020204" pitchFamily="34" charset="-128"/>
                <a:cs typeface="Courier New" panose="02070309020205020404" pitchFamily="49" charset="0"/>
              </a:rPr>
              <a:t>*</a:t>
            </a:r>
            <a:r>
              <a:rPr lang="en-GB" b="0" dirty="0">
                <a:latin typeface="Courier New" panose="02070309020205020404" pitchFamily="49" charset="0"/>
                <a:ea typeface="Arial Unicode MS" panose="020B0604020202020204" pitchFamily="34" charset="-128"/>
                <a:cs typeface="Courier New" panose="02070309020205020404" pitchFamily="49" charset="0"/>
              </a:rPr>
              <a:t> p = (</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1" dirty="0">
                <a:latin typeface="Courier New" panose="02070309020205020404" pitchFamily="49" charset="0"/>
                <a:ea typeface="Arial Unicode MS" panose="020B0604020202020204" pitchFamily="34" charset="-128"/>
                <a:cs typeface="Courier New" panose="02070309020205020404" pitchFamily="49" charset="0"/>
              </a:rPr>
              <a:t>*</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b="0" dirty="0">
                <a:latin typeface="Courier New" panose="02070309020205020404" pitchFamily="49" charset="0"/>
                <a:ea typeface="Arial Unicode MS" panose="020B0604020202020204" pitchFamily="34" charset="-128"/>
                <a:cs typeface="Courier New" panose="02070309020205020404" pitchFamily="49" charset="0"/>
              </a:rPr>
              <a:t>(128);</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a:latin typeface="Courier New" panose="02070309020205020404" pitchFamily="49" charset="0"/>
                <a:ea typeface="Arial Unicode MS" panose="020B0604020202020204" pitchFamily="34" charset="-128"/>
                <a:cs typeface="Courier New" panose="02070309020205020404" pitchFamily="49" charset="0"/>
              </a:rPr>
              <a:t>return</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i="1" dirty="0">
                <a:solidFill>
                  <a:srgbClr val="C00000"/>
                </a:solidFill>
                <a:latin typeface="Courier New" panose="02070309020205020404" pitchFamily="49" charset="0"/>
                <a:ea typeface="Arial Unicode MS" panose="020B0604020202020204" pitchFamily="34" charset="-128"/>
                <a:cs typeface="Courier New" panose="02070309020205020404" pitchFamily="49" charset="0"/>
              </a:rPr>
              <a:t>/* p block is now garbage!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a:t>
            </a:r>
          </a:p>
        </p:txBody>
      </p:sp>
      <p:sp>
        <p:nvSpPr>
          <p:cNvPr id="6" name="TextBox 5"/>
          <p:cNvSpPr txBox="1"/>
          <p:nvPr/>
        </p:nvSpPr>
        <p:spPr>
          <a:xfrm>
            <a:off x="356616" y="960120"/>
            <a:ext cx="4754880" cy="461665"/>
          </a:xfrm>
          <a:prstGeom prst="rect">
            <a:avLst/>
          </a:prstGeom>
          <a:noFill/>
        </p:spPr>
        <p:txBody>
          <a:bodyPr wrap="square" rtlCol="0">
            <a:spAutoFit/>
          </a:bodyPr>
          <a:lstStyle/>
          <a:p>
            <a:r>
              <a:rPr lang="en-US" sz="2400" b="1" dirty="0">
                <a:latin typeface="Calibri" pitchFamily="34" charset="0"/>
              </a:rPr>
              <a:t>(Automatic Memory Management)</a:t>
            </a:r>
          </a:p>
        </p:txBody>
      </p:sp>
      <mc:AlternateContent xmlns:mc="http://schemas.openxmlformats.org/markup-compatibility/2006">
        <mc:Choice xmlns:p14="http://schemas.microsoft.com/office/powerpoint/2010/main" Requires="p14">
          <p:contentPart p14:bwMode="auto" r:id="rId3">
            <p14:nvContentPartPr>
              <p14:cNvPr id="9" name="Ink 8">
                <a:extLst>
                  <a:ext uri="{FF2B5EF4-FFF2-40B4-BE49-F238E27FC236}">
                    <a16:creationId xmlns:a16="http://schemas.microsoft.com/office/drawing/2014/main" id="{28A0E01B-0D8D-4D3F-B62C-9E3CB00C02A5}"/>
                  </a:ext>
                </a:extLst>
              </p14:cNvPr>
              <p14:cNvContentPartPr/>
              <p14:nvPr/>
            </p14:nvContentPartPr>
            <p14:xfrm>
              <a:off x="349920" y="2719440"/>
              <a:ext cx="8247240" cy="3285360"/>
            </p14:xfrm>
          </p:contentPart>
        </mc:Choice>
        <mc:Fallback>
          <p:pic>
            <p:nvPicPr>
              <p:cNvPr id="9" name="Ink 8">
                <a:extLst>
                  <a:ext uri="{FF2B5EF4-FFF2-40B4-BE49-F238E27FC236}">
                    <a16:creationId xmlns:a16="http://schemas.microsoft.com/office/drawing/2014/main" id="{28A0E01B-0D8D-4D3F-B62C-9E3CB00C02A5}"/>
                  </a:ext>
                </a:extLst>
              </p:cNvPr>
              <p:cNvPicPr/>
              <p:nvPr/>
            </p:nvPicPr>
            <p:blipFill>
              <a:blip r:embed="rId4"/>
              <a:stretch>
                <a:fillRect/>
              </a:stretch>
            </p:blipFill>
            <p:spPr>
              <a:xfrm>
                <a:off x="340560" y="2710080"/>
                <a:ext cx="8265960" cy="3304080"/>
              </a:xfrm>
              <a:prstGeom prst="rect">
                <a:avLst/>
              </a:prstGeom>
            </p:spPr>
          </p:pic>
        </mc:Fallback>
      </mc:AlternateContent>
    </p:spTree>
    <p:extLst>
      <p:ext uri="{BB962C8B-B14F-4D97-AF65-F5344CB8AC3E}">
        <p14:creationId xmlns:p14="http://schemas.microsoft.com/office/powerpoint/2010/main" val="33933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Garbage Collection</a:t>
            </a:r>
          </a:p>
        </p:txBody>
      </p:sp>
      <p:sp>
        <p:nvSpPr>
          <p:cNvPr id="3" name="Content Placeholder 2"/>
          <p:cNvSpPr>
            <a:spLocks noGrp="1"/>
          </p:cNvSpPr>
          <p:nvPr>
            <p:ph idx="1"/>
          </p:nvPr>
        </p:nvSpPr>
        <p:spPr/>
        <p:txBody>
          <a:bodyPr/>
          <a:lstStyle/>
          <a:p>
            <a:r>
              <a:rPr lang="en-US" dirty="0"/>
              <a:t>How does the memory allocator know when memory can be freed? </a:t>
            </a:r>
          </a:p>
          <a:p>
            <a:pPr lvl="1"/>
            <a:r>
              <a:rPr lang="en-US" dirty="0"/>
              <a:t>In general, we cannot know </a:t>
            </a:r>
            <a:r>
              <a:rPr lang="en-GB" dirty="0"/>
              <a:t>what is going to be used in the future since it depends on conditionals</a:t>
            </a:r>
          </a:p>
          <a:p>
            <a:pPr lvl="1"/>
            <a:r>
              <a:rPr lang="en-GB" dirty="0"/>
              <a:t>But, we can tell that certain blocks cannot be used if they are </a:t>
            </a:r>
            <a:r>
              <a:rPr lang="en-GB" i="1" dirty="0"/>
              <a:t>unreachable</a:t>
            </a:r>
            <a:r>
              <a:rPr lang="en-GB" dirty="0"/>
              <a:t> (via pointers in registers/stack/</a:t>
            </a:r>
            <a:r>
              <a:rPr lang="en-GB" dirty="0" err="1"/>
              <a:t>globals</a:t>
            </a:r>
            <a:r>
              <a:rPr lang="en-GB" dirty="0"/>
              <a:t>)</a:t>
            </a:r>
          </a:p>
          <a:p>
            <a:pPr lvl="1"/>
            <a:endParaRPr lang="en-GB" dirty="0"/>
          </a:p>
          <a:p>
            <a:r>
              <a:rPr lang="en-GB" dirty="0"/>
              <a:t>Memory allocator needs to know what is a pointer and what is not – how can it do this?</a:t>
            </a:r>
          </a:p>
          <a:p>
            <a:pPr lvl="1"/>
            <a:r>
              <a:rPr lang="en-GB" dirty="0"/>
              <a:t>Sometimes with help from the compiler</a:t>
            </a:r>
          </a:p>
          <a:p>
            <a:pPr lvl="1"/>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13</a:t>
            </a:fld>
            <a:endParaRPr lang="en-US"/>
          </a:p>
        </p:txBody>
      </p:sp>
      <mc:AlternateContent xmlns:mc="http://schemas.openxmlformats.org/markup-compatibility/2006">
        <mc:Choice xmlns:p14="http://schemas.microsoft.com/office/powerpoint/2010/main" Requires="p14">
          <p:contentPart p14:bwMode="auto" r:id="rId2">
            <p14:nvContentPartPr>
              <p14:cNvPr id="8" name="Ink 7">
                <a:extLst>
                  <a:ext uri="{FF2B5EF4-FFF2-40B4-BE49-F238E27FC236}">
                    <a16:creationId xmlns:a16="http://schemas.microsoft.com/office/drawing/2014/main" id="{6905C4BF-03F7-4EEE-8E71-95AAAAF1F964}"/>
                  </a:ext>
                </a:extLst>
              </p14:cNvPr>
              <p14:cNvContentPartPr/>
              <p14:nvPr/>
            </p14:nvContentPartPr>
            <p14:xfrm>
              <a:off x="1659600" y="3880440"/>
              <a:ext cx="1509120" cy="23400"/>
            </p14:xfrm>
          </p:contentPart>
        </mc:Choice>
        <mc:Fallback>
          <p:pic>
            <p:nvPicPr>
              <p:cNvPr id="8" name="Ink 7">
                <a:extLst>
                  <a:ext uri="{FF2B5EF4-FFF2-40B4-BE49-F238E27FC236}">
                    <a16:creationId xmlns:a16="http://schemas.microsoft.com/office/drawing/2014/main" id="{6905C4BF-03F7-4EEE-8E71-95AAAAF1F964}"/>
                  </a:ext>
                </a:extLst>
              </p:cNvPr>
              <p:cNvPicPr/>
              <p:nvPr/>
            </p:nvPicPr>
            <p:blipFill>
              <a:blip r:embed="rId3"/>
              <a:stretch>
                <a:fillRect/>
              </a:stretch>
            </p:blipFill>
            <p:spPr>
              <a:xfrm>
                <a:off x="1650240" y="3871080"/>
                <a:ext cx="1527840" cy="42120"/>
              </a:xfrm>
              <a:prstGeom prst="rect">
                <a:avLst/>
              </a:prstGeom>
            </p:spPr>
          </p:pic>
        </mc:Fallback>
      </mc:AlternateContent>
    </p:spTree>
    <p:extLst>
      <p:ext uri="{BB962C8B-B14F-4D97-AF65-F5344CB8AC3E}">
        <p14:creationId xmlns:p14="http://schemas.microsoft.com/office/powerpoint/2010/main" val="317890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as a Graph</a:t>
            </a:r>
          </a:p>
        </p:txBody>
      </p:sp>
      <p:sp>
        <p:nvSpPr>
          <p:cNvPr id="3" name="Content Placeholder 2"/>
          <p:cNvSpPr>
            <a:spLocks noGrp="1"/>
          </p:cNvSpPr>
          <p:nvPr>
            <p:ph idx="1"/>
          </p:nvPr>
        </p:nvSpPr>
        <p:spPr>
          <a:xfrm>
            <a:off x="396875" y="1362075"/>
            <a:ext cx="8366125" cy="2011680"/>
          </a:xfrm>
        </p:spPr>
        <p:txBody>
          <a:bodyPr/>
          <a:lstStyle/>
          <a:p>
            <a:r>
              <a:rPr lang="en-US" sz="2400" dirty="0"/>
              <a:t>We view memory as a directed graph</a:t>
            </a:r>
          </a:p>
          <a:p>
            <a:pPr lvl="1"/>
            <a:r>
              <a:rPr lang="en-US" sz="2000" dirty="0"/>
              <a:t>Each allocated heap block is a node in the graph</a:t>
            </a:r>
          </a:p>
          <a:p>
            <a:pPr lvl="1"/>
            <a:r>
              <a:rPr lang="en-US" sz="2000" dirty="0"/>
              <a:t>Each pointer is an edge in the graph</a:t>
            </a:r>
          </a:p>
          <a:p>
            <a:pPr lvl="1"/>
            <a:r>
              <a:rPr lang="en-US" sz="2000" dirty="0"/>
              <a:t>Locations not in the heap that contain pointers into the heap are called </a:t>
            </a:r>
            <a:r>
              <a:rPr lang="en-US" sz="2000" b="1" i="1" dirty="0">
                <a:solidFill>
                  <a:srgbClr val="C00000"/>
                </a:solidFill>
              </a:rPr>
              <a:t>root</a:t>
            </a:r>
            <a:r>
              <a:rPr lang="en-US" sz="2000" dirty="0"/>
              <a:t> nodes (e.g. registers, stack locations, global variables)</a:t>
            </a:r>
          </a:p>
        </p:txBody>
      </p:sp>
      <p:sp>
        <p:nvSpPr>
          <p:cNvPr id="4" name="Slide Number Placeholder 3"/>
          <p:cNvSpPr>
            <a:spLocks noGrp="1"/>
          </p:cNvSpPr>
          <p:nvPr>
            <p:ph type="sldNum" sz="quarter" idx="10"/>
          </p:nvPr>
        </p:nvSpPr>
        <p:spPr/>
        <p:txBody>
          <a:bodyPr/>
          <a:lstStyle/>
          <a:p>
            <a:fld id="{C0BB463C-2B8D-41E5-9457-1404AA9BBE8D}" type="slidenum">
              <a:rPr lang="en-US" smtClean="0"/>
              <a:t>14</a:t>
            </a:fld>
            <a:endParaRPr lang="en-US"/>
          </a:p>
        </p:txBody>
      </p:sp>
      <p:sp>
        <p:nvSpPr>
          <p:cNvPr id="34" name="Rectangle 32"/>
          <p:cNvSpPr>
            <a:spLocks noChangeArrowheads="1"/>
          </p:cNvSpPr>
          <p:nvPr>
            <p:custDataLst>
              <p:tags r:id="rId1"/>
            </p:custDataLst>
          </p:nvPr>
        </p:nvSpPr>
        <p:spPr bwMode="auto">
          <a:xfrm>
            <a:off x="843951" y="5943600"/>
            <a:ext cx="8205026" cy="640080"/>
          </a:xfrm>
          <a:prstGeom prst="rect">
            <a:avLst/>
          </a:prstGeom>
          <a:noFill/>
          <a:ln w="9525">
            <a:noFill/>
            <a:round/>
            <a:headEnd/>
            <a:tailEnd/>
          </a:ln>
          <a:effectLst/>
        </p:spPr>
        <p:txBody>
          <a:bodyPr lIns="90360" tIns="44280" rIns="90360" bIns="44280"/>
          <a:lstStyle/>
          <a:p>
            <a:pPr marL="384175" indent="-384175" eaLnBrk="1" hangingPunct="1">
              <a:lnSpc>
                <a:spcPct val="95000"/>
              </a:lnSpc>
              <a:buClr>
                <a:srgbClr val="660033"/>
              </a:buClr>
              <a:buFont typeface="Wingdings" charset="2"/>
              <a:buNone/>
            </a:pPr>
            <a:r>
              <a:rPr lang="en-GB" sz="1800" dirty="0">
                <a:latin typeface="Calibri" panose="020F0502020204030204" pitchFamily="34" charset="0"/>
                <a:ea typeface="Arial Unicode MS" panose="020B0604020202020204" pitchFamily="34" charset="-128"/>
                <a:cs typeface="Calibri" panose="020F0502020204030204" pitchFamily="34" charset="0"/>
              </a:rPr>
              <a:t>A node (block) is </a:t>
            </a:r>
            <a:r>
              <a:rPr lang="en-GB" sz="1800" i="1"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reachable</a:t>
            </a:r>
            <a:r>
              <a:rPr lang="en-GB" sz="1800" dirty="0">
                <a:latin typeface="Calibri" panose="020F0502020204030204" pitchFamily="34" charset="0"/>
                <a:ea typeface="Arial Unicode MS" panose="020B0604020202020204" pitchFamily="34" charset="-128"/>
                <a:cs typeface="Calibri" panose="020F0502020204030204" pitchFamily="34" charset="0"/>
              </a:rPr>
              <a:t> if there is a path from any root to that node</a:t>
            </a:r>
          </a:p>
          <a:p>
            <a:pPr marL="384175" indent="-384175" eaLnBrk="1" hangingPunct="1">
              <a:lnSpc>
                <a:spcPct val="95000"/>
              </a:lnSpc>
              <a:buClr>
                <a:srgbClr val="660033"/>
              </a:buClr>
              <a:buFont typeface="Wingdings" charset="2"/>
              <a:buNone/>
            </a:pPr>
            <a:r>
              <a:rPr lang="en-GB" sz="1800" dirty="0">
                <a:latin typeface="Calibri" panose="020F0502020204030204" pitchFamily="34" charset="0"/>
                <a:ea typeface="Arial Unicode MS" panose="020B0604020202020204" pitchFamily="34" charset="-128"/>
                <a:cs typeface="Calibri" panose="020F0502020204030204" pitchFamily="34" charset="0"/>
              </a:rPr>
              <a:t>Non-reachable nodes are </a:t>
            </a:r>
            <a:r>
              <a:rPr lang="en-GB" sz="1800" i="1"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garbage </a:t>
            </a:r>
            <a:r>
              <a:rPr lang="en-GB" sz="1800" dirty="0">
                <a:latin typeface="Calibri" panose="020F0502020204030204" pitchFamily="34" charset="0"/>
                <a:ea typeface="Arial Unicode MS" panose="020B0604020202020204" pitchFamily="34" charset="-128"/>
                <a:cs typeface="Calibri" panose="020F0502020204030204" pitchFamily="34" charset="0"/>
              </a:rPr>
              <a:t>(cannot be needed by the application)</a:t>
            </a:r>
          </a:p>
        </p:txBody>
      </p:sp>
      <p:grpSp>
        <p:nvGrpSpPr>
          <p:cNvPr id="39" name="Group 38"/>
          <p:cNvGrpSpPr/>
          <p:nvPr/>
        </p:nvGrpSpPr>
        <p:grpSpPr>
          <a:xfrm>
            <a:off x="932851" y="3383280"/>
            <a:ext cx="7948324" cy="2478064"/>
            <a:chOff x="932851" y="3383280"/>
            <a:chExt cx="7948324" cy="2478064"/>
          </a:xfrm>
        </p:grpSpPr>
        <p:sp>
          <p:nvSpPr>
            <p:cNvPr id="5" name="Rectangle 1"/>
            <p:cNvSpPr>
              <a:spLocks noChangeArrowheads="1"/>
            </p:cNvSpPr>
            <p:nvPr>
              <p:custDataLst>
                <p:tags r:id="rId2"/>
              </p:custDataLst>
            </p:nvPr>
          </p:nvSpPr>
          <p:spPr bwMode="auto">
            <a:xfrm>
              <a:off x="932851" y="3803944"/>
              <a:ext cx="5984875" cy="2057400"/>
            </a:xfrm>
            <a:prstGeom prst="rect">
              <a:avLst/>
            </a:prstGeom>
            <a:solidFill>
              <a:schemeClr val="bg2">
                <a:lumMod val="20000"/>
                <a:lumOff val="80000"/>
              </a:schemeClr>
            </a:solidFill>
            <a:ln w="63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 name="Oval 4"/>
            <p:cNvSpPr>
              <a:spLocks noChangeArrowheads="1"/>
            </p:cNvSpPr>
            <p:nvPr>
              <p:custDataLst>
                <p:tags r:id="rId3"/>
              </p:custDataLst>
            </p:nvPr>
          </p:nvSpPr>
          <p:spPr bwMode="auto">
            <a:xfrm>
              <a:off x="2516075" y="3398349"/>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 name="Oval 5"/>
            <p:cNvSpPr>
              <a:spLocks noChangeArrowheads="1"/>
            </p:cNvSpPr>
            <p:nvPr>
              <p:custDataLst>
                <p:tags r:id="rId4"/>
              </p:custDataLst>
            </p:nvPr>
          </p:nvSpPr>
          <p:spPr bwMode="auto">
            <a:xfrm>
              <a:off x="3710976" y="3398349"/>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 name="Oval 6"/>
            <p:cNvSpPr>
              <a:spLocks noChangeArrowheads="1"/>
            </p:cNvSpPr>
            <p:nvPr>
              <p:custDataLst>
                <p:tags r:id="rId5"/>
              </p:custDataLst>
            </p:nvPr>
          </p:nvSpPr>
          <p:spPr bwMode="auto">
            <a:xfrm>
              <a:off x="5006376" y="33975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 name="Line 7"/>
            <p:cNvSpPr>
              <a:spLocks noChangeShapeType="1"/>
            </p:cNvSpPr>
            <p:nvPr>
              <p:custDataLst>
                <p:tags r:id="rId6"/>
              </p:custDataLst>
            </p:nvPr>
          </p:nvSpPr>
          <p:spPr bwMode="auto">
            <a:xfrm flipH="1">
              <a:off x="2337787" y="3690938"/>
              <a:ext cx="276825" cy="64640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0" name="Text Box 8"/>
            <p:cNvSpPr txBox="1">
              <a:spLocks noChangeArrowheads="1"/>
            </p:cNvSpPr>
            <p:nvPr>
              <p:custDataLst>
                <p:tags r:id="rId7"/>
              </p:custDataLst>
            </p:nvPr>
          </p:nvSpPr>
          <p:spPr bwMode="auto">
            <a:xfrm>
              <a:off x="932851" y="3383280"/>
              <a:ext cx="1147984"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Root nodes</a:t>
              </a:r>
            </a:p>
          </p:txBody>
        </p:sp>
        <p:sp>
          <p:nvSpPr>
            <p:cNvPr id="11" name="Text Box 9"/>
            <p:cNvSpPr txBox="1">
              <a:spLocks noChangeArrowheads="1"/>
            </p:cNvSpPr>
            <p:nvPr>
              <p:custDataLst>
                <p:tags r:id="rId8"/>
              </p:custDataLst>
            </p:nvPr>
          </p:nvSpPr>
          <p:spPr bwMode="auto">
            <a:xfrm>
              <a:off x="939383" y="3803944"/>
              <a:ext cx="1202871"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Heap nodes</a:t>
              </a:r>
            </a:p>
          </p:txBody>
        </p:sp>
        <p:sp>
          <p:nvSpPr>
            <p:cNvPr id="12" name="Line 10"/>
            <p:cNvSpPr>
              <a:spLocks noChangeShapeType="1"/>
            </p:cNvSpPr>
            <p:nvPr>
              <p:custDataLst>
                <p:tags r:id="rId9"/>
              </p:custDataLst>
            </p:nvPr>
          </p:nvSpPr>
          <p:spPr bwMode="auto">
            <a:xfrm>
              <a:off x="3863974" y="3703148"/>
              <a:ext cx="989" cy="63419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3" name="Line 11"/>
            <p:cNvSpPr>
              <a:spLocks noChangeShapeType="1"/>
            </p:cNvSpPr>
            <p:nvPr>
              <p:custDataLst>
                <p:tags r:id="rId10"/>
              </p:custDataLst>
            </p:nvPr>
          </p:nvSpPr>
          <p:spPr bwMode="auto">
            <a:xfrm>
              <a:off x="5233388" y="3679824"/>
              <a:ext cx="365612" cy="676673"/>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4" name="Oval 12"/>
            <p:cNvSpPr>
              <a:spLocks noChangeArrowheads="1"/>
            </p:cNvSpPr>
            <p:nvPr>
              <p:custDataLst>
                <p:tags r:id="rId11"/>
              </p:custDataLst>
            </p:nvPr>
          </p:nvSpPr>
          <p:spPr bwMode="auto">
            <a:xfrm>
              <a:off x="2186976" y="43373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 name="Oval 13"/>
            <p:cNvSpPr>
              <a:spLocks noChangeArrowheads="1"/>
            </p:cNvSpPr>
            <p:nvPr>
              <p:custDataLst>
                <p:tags r:id="rId12"/>
              </p:custDataLst>
            </p:nvPr>
          </p:nvSpPr>
          <p:spPr bwMode="auto">
            <a:xfrm>
              <a:off x="3710976" y="43373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6" name="Oval 14"/>
            <p:cNvSpPr>
              <a:spLocks noChangeArrowheads="1"/>
            </p:cNvSpPr>
            <p:nvPr>
              <p:custDataLst>
                <p:tags r:id="rId13"/>
              </p:custDataLst>
            </p:nvPr>
          </p:nvSpPr>
          <p:spPr bwMode="auto">
            <a:xfrm>
              <a:off x="5539776" y="43373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Line 15"/>
            <p:cNvSpPr>
              <a:spLocks noChangeShapeType="1"/>
            </p:cNvSpPr>
            <p:nvPr>
              <p:custDataLst>
                <p:tags r:id="rId14"/>
              </p:custDataLst>
            </p:nvPr>
          </p:nvSpPr>
          <p:spPr bwMode="auto">
            <a:xfrm flipH="1">
              <a:off x="1729775" y="4593431"/>
              <a:ext cx="498475" cy="684609"/>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8" name="Oval 16"/>
            <p:cNvSpPr>
              <a:spLocks noChangeArrowheads="1"/>
            </p:cNvSpPr>
            <p:nvPr>
              <p:custDataLst>
                <p:tags r:id="rId15"/>
              </p:custDataLst>
            </p:nvPr>
          </p:nvSpPr>
          <p:spPr bwMode="auto">
            <a:xfrm>
              <a:off x="1501176" y="52517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Line 17"/>
            <p:cNvSpPr>
              <a:spLocks noChangeShapeType="1"/>
            </p:cNvSpPr>
            <p:nvPr>
              <p:custDataLst>
                <p:tags r:id="rId16"/>
              </p:custDataLst>
            </p:nvPr>
          </p:nvSpPr>
          <p:spPr bwMode="auto">
            <a:xfrm>
              <a:off x="2450502" y="4593431"/>
              <a:ext cx="463549" cy="68461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0" name="Oval 18"/>
            <p:cNvSpPr>
              <a:spLocks noChangeArrowheads="1"/>
            </p:cNvSpPr>
            <p:nvPr>
              <p:custDataLst>
                <p:tags r:id="rId17"/>
              </p:custDataLst>
            </p:nvPr>
          </p:nvSpPr>
          <p:spPr bwMode="auto">
            <a:xfrm>
              <a:off x="2872776" y="52517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1" name="Line 19"/>
            <p:cNvSpPr>
              <a:spLocks noChangeShapeType="1"/>
            </p:cNvSpPr>
            <p:nvPr>
              <p:custDataLst>
                <p:tags r:id="rId18"/>
              </p:custDataLst>
            </p:nvPr>
          </p:nvSpPr>
          <p:spPr bwMode="auto">
            <a:xfrm>
              <a:off x="5692176" y="4642144"/>
              <a:ext cx="202" cy="600178"/>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2" name="Oval 20"/>
            <p:cNvSpPr>
              <a:spLocks noChangeArrowheads="1"/>
            </p:cNvSpPr>
            <p:nvPr>
              <p:custDataLst>
                <p:tags r:id="rId19"/>
              </p:custDataLst>
            </p:nvPr>
          </p:nvSpPr>
          <p:spPr bwMode="auto">
            <a:xfrm>
              <a:off x="5539776" y="52517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3" name="Oval 21"/>
            <p:cNvSpPr>
              <a:spLocks noChangeArrowheads="1"/>
            </p:cNvSpPr>
            <p:nvPr>
              <p:custDataLst>
                <p:tags r:id="rId20"/>
              </p:custDataLst>
            </p:nvPr>
          </p:nvSpPr>
          <p:spPr bwMode="auto">
            <a:xfrm>
              <a:off x="4590451" y="46421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 name="Oval 22"/>
            <p:cNvSpPr>
              <a:spLocks noChangeArrowheads="1"/>
            </p:cNvSpPr>
            <p:nvPr>
              <p:custDataLst>
                <p:tags r:id="rId21"/>
              </p:custDataLst>
            </p:nvPr>
          </p:nvSpPr>
          <p:spPr bwMode="auto">
            <a:xfrm>
              <a:off x="4590451" y="54041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Line 23"/>
            <p:cNvSpPr>
              <a:spLocks noChangeShapeType="1"/>
            </p:cNvSpPr>
            <p:nvPr>
              <p:custDataLst>
                <p:tags r:id="rId22"/>
              </p:custDataLst>
            </p:nvPr>
          </p:nvSpPr>
          <p:spPr bwMode="auto">
            <a:xfrm>
              <a:off x="4742851" y="4946944"/>
              <a:ext cx="1588" cy="45720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6" name="Oval 24"/>
            <p:cNvSpPr>
              <a:spLocks noChangeArrowheads="1"/>
            </p:cNvSpPr>
            <p:nvPr>
              <p:custDataLst>
                <p:tags r:id="rId23"/>
              </p:custDataLst>
            </p:nvPr>
          </p:nvSpPr>
          <p:spPr bwMode="auto">
            <a:xfrm>
              <a:off x="3828451" y="50993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Line 25"/>
            <p:cNvSpPr>
              <a:spLocks noChangeShapeType="1"/>
            </p:cNvSpPr>
            <p:nvPr>
              <p:custDataLst>
                <p:tags r:id="rId24"/>
              </p:custDataLst>
            </p:nvPr>
          </p:nvSpPr>
          <p:spPr bwMode="auto">
            <a:xfrm flipH="1" flipV="1">
              <a:off x="4121944" y="5321888"/>
              <a:ext cx="468506" cy="18305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8" name="Line 26"/>
            <p:cNvSpPr>
              <a:spLocks noChangeShapeType="1"/>
            </p:cNvSpPr>
            <p:nvPr>
              <p:custDataLst>
                <p:tags r:id="rId25"/>
              </p:custDataLst>
            </p:nvPr>
          </p:nvSpPr>
          <p:spPr bwMode="auto">
            <a:xfrm flipV="1">
              <a:off x="4111026" y="4880371"/>
              <a:ext cx="495502" cy="29358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9" name="Oval 27"/>
            <p:cNvSpPr>
              <a:spLocks noChangeArrowheads="1"/>
            </p:cNvSpPr>
            <p:nvPr>
              <p:custDataLst>
                <p:tags r:id="rId26"/>
              </p:custDataLst>
            </p:nvPr>
          </p:nvSpPr>
          <p:spPr bwMode="auto">
            <a:xfrm>
              <a:off x="6266851" y="47945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Oval 28"/>
            <p:cNvSpPr>
              <a:spLocks noChangeArrowheads="1"/>
            </p:cNvSpPr>
            <p:nvPr>
              <p:custDataLst>
                <p:tags r:id="rId27"/>
              </p:custDataLst>
            </p:nvPr>
          </p:nvSpPr>
          <p:spPr bwMode="auto">
            <a:xfrm>
              <a:off x="7170139" y="39309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1" name="Oval 29"/>
            <p:cNvSpPr>
              <a:spLocks noChangeArrowheads="1"/>
            </p:cNvSpPr>
            <p:nvPr>
              <p:custDataLst>
                <p:tags r:id="rId28"/>
              </p:custDataLst>
            </p:nvPr>
          </p:nvSpPr>
          <p:spPr bwMode="auto">
            <a:xfrm>
              <a:off x="7170139" y="43881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2" name="Text Box 30"/>
            <p:cNvSpPr txBox="1">
              <a:spLocks noChangeArrowheads="1"/>
            </p:cNvSpPr>
            <p:nvPr>
              <p:custDataLst>
                <p:tags r:id="rId29"/>
              </p:custDataLst>
            </p:nvPr>
          </p:nvSpPr>
          <p:spPr bwMode="auto">
            <a:xfrm>
              <a:off x="7549551" y="4337344"/>
              <a:ext cx="1331624" cy="586957"/>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not reachable</a:t>
              </a:r>
              <a:br>
                <a:rPr lang="en-GB" sz="1600" dirty="0">
                  <a:latin typeface="Calibri" panose="020F0502020204030204" pitchFamily="34" charset="0"/>
                  <a:ea typeface="Arial Unicode MS" panose="020B0604020202020204" pitchFamily="34" charset="-128"/>
                  <a:cs typeface="Calibri" panose="020F0502020204030204" pitchFamily="34" charset="0"/>
                </a:rPr>
              </a:br>
              <a:r>
                <a:rPr lang="en-GB" sz="1600" dirty="0">
                  <a:latin typeface="Calibri" panose="020F0502020204030204" pitchFamily="34" charset="0"/>
                  <a:ea typeface="Arial Unicode MS" panose="020B0604020202020204" pitchFamily="34" charset="-128"/>
                  <a:cs typeface="Calibri" panose="020F0502020204030204" pitchFamily="34" charset="0"/>
                </a:rPr>
                <a:t>(garbage)</a:t>
              </a:r>
            </a:p>
          </p:txBody>
        </p:sp>
        <p:sp>
          <p:nvSpPr>
            <p:cNvPr id="33" name="Text Box 31"/>
            <p:cNvSpPr txBox="1">
              <a:spLocks noChangeArrowheads="1"/>
            </p:cNvSpPr>
            <p:nvPr>
              <p:custDataLst>
                <p:tags r:id="rId30"/>
              </p:custDataLst>
            </p:nvPr>
          </p:nvSpPr>
          <p:spPr bwMode="auto">
            <a:xfrm>
              <a:off x="7560664" y="3880144"/>
              <a:ext cx="1017821"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reachable</a:t>
              </a:r>
            </a:p>
          </p:txBody>
        </p:sp>
        <p:sp>
          <p:nvSpPr>
            <p:cNvPr id="35" name="Oval 27"/>
            <p:cNvSpPr>
              <a:spLocks noChangeArrowheads="1"/>
            </p:cNvSpPr>
            <p:nvPr>
              <p:custDataLst>
                <p:tags r:id="rId31"/>
              </p:custDataLst>
            </p:nvPr>
          </p:nvSpPr>
          <p:spPr bwMode="auto">
            <a:xfrm>
              <a:off x="4798502" y="3933987"/>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Oval 27"/>
            <p:cNvSpPr>
              <a:spLocks noChangeArrowheads="1"/>
            </p:cNvSpPr>
            <p:nvPr>
              <p:custDataLst>
                <p:tags r:id="rId32"/>
              </p:custDataLst>
            </p:nvPr>
          </p:nvSpPr>
          <p:spPr bwMode="auto">
            <a:xfrm>
              <a:off x="5082576" y="45659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7" name="Line 17"/>
            <p:cNvSpPr>
              <a:spLocks noChangeShapeType="1"/>
            </p:cNvSpPr>
            <p:nvPr>
              <p:custDataLst>
                <p:tags r:id="rId33"/>
              </p:custDataLst>
            </p:nvPr>
          </p:nvSpPr>
          <p:spPr bwMode="auto">
            <a:xfrm>
              <a:off x="5018484" y="4220879"/>
              <a:ext cx="159430" cy="34506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38" name="Line 17"/>
            <p:cNvSpPr>
              <a:spLocks noChangeShapeType="1"/>
            </p:cNvSpPr>
            <p:nvPr>
              <p:custDataLst>
                <p:tags r:id="rId34"/>
              </p:custDataLst>
            </p:nvPr>
          </p:nvSpPr>
          <p:spPr bwMode="auto">
            <a:xfrm>
              <a:off x="5317526" y="4841081"/>
              <a:ext cx="281983" cy="43696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mc:AlternateContent xmlns:mc="http://schemas.openxmlformats.org/markup-compatibility/2006">
        <mc:Choice xmlns:p14="http://schemas.microsoft.com/office/powerpoint/2010/main" Requires="p14">
          <p:contentPart p14:bwMode="auto" r:id="rId37">
            <p14:nvContentPartPr>
              <p14:cNvPr id="42" name="Ink 41">
                <a:extLst>
                  <a:ext uri="{FF2B5EF4-FFF2-40B4-BE49-F238E27FC236}">
                    <a16:creationId xmlns:a16="http://schemas.microsoft.com/office/drawing/2014/main" id="{E666B14E-EB6A-44DC-B7D0-42B635193E09}"/>
                  </a:ext>
                </a:extLst>
              </p14:cNvPr>
              <p14:cNvContentPartPr/>
              <p14:nvPr/>
            </p14:nvContentPartPr>
            <p14:xfrm>
              <a:off x="100440" y="3446280"/>
              <a:ext cx="8297280" cy="1931760"/>
            </p14:xfrm>
          </p:contentPart>
        </mc:Choice>
        <mc:Fallback>
          <p:pic>
            <p:nvPicPr>
              <p:cNvPr id="42" name="Ink 41">
                <a:extLst>
                  <a:ext uri="{FF2B5EF4-FFF2-40B4-BE49-F238E27FC236}">
                    <a16:creationId xmlns:a16="http://schemas.microsoft.com/office/drawing/2014/main" id="{E666B14E-EB6A-44DC-B7D0-42B635193E09}"/>
                  </a:ext>
                </a:extLst>
              </p:cNvPr>
              <p:cNvPicPr/>
              <p:nvPr/>
            </p:nvPicPr>
            <p:blipFill>
              <a:blip r:embed="rId38"/>
              <a:stretch>
                <a:fillRect/>
              </a:stretch>
            </p:blipFill>
            <p:spPr>
              <a:xfrm>
                <a:off x="91080" y="3436920"/>
                <a:ext cx="8316000" cy="1950480"/>
              </a:xfrm>
              <a:prstGeom prst="rect">
                <a:avLst/>
              </a:prstGeom>
            </p:spPr>
          </p:pic>
        </mc:Fallback>
      </mc:AlternateContent>
    </p:spTree>
    <p:extLst>
      <p:ext uri="{BB962C8B-B14F-4D97-AF65-F5344CB8AC3E}">
        <p14:creationId xmlns:p14="http://schemas.microsoft.com/office/powerpoint/2010/main" val="3428149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custDataLst>
              <p:tags r:id="rId1"/>
            </p:custDataLst>
          </p:nvPr>
        </p:nvSpPr>
        <p:spPr>
          <a:xfrm>
            <a:off x="356616" y="438912"/>
            <a:ext cx="8403336" cy="758952"/>
          </a:xfrm>
          <a:ln/>
        </p:spPr>
        <p:txBody>
          <a:bodyPr/>
          <a:lstStyle/>
          <a:p>
            <a:r>
              <a:rPr lang="en-GB" dirty="0"/>
              <a:t>Garbage Collection</a:t>
            </a:r>
          </a:p>
        </p:txBody>
      </p:sp>
      <p:sp>
        <p:nvSpPr>
          <p:cNvPr id="20482" name="Rectangle 2"/>
          <p:cNvSpPr>
            <a:spLocks noGrp="1" noChangeArrowheads="1"/>
          </p:cNvSpPr>
          <p:nvPr>
            <p:ph idx="1"/>
            <p:custDataLst>
              <p:tags r:id="rId2"/>
            </p:custDataLst>
          </p:nvPr>
        </p:nvSpPr>
        <p:spPr>
          <a:xfrm>
            <a:off x="393192" y="1362456"/>
            <a:ext cx="8366760" cy="4974336"/>
          </a:xfrm>
          <a:ln/>
        </p:spPr>
        <p:txBody>
          <a:bodyPr/>
          <a:lstStyle/>
          <a:p>
            <a:r>
              <a:rPr lang="en-GB" dirty="0"/>
              <a:t>Dynamic memory allocator can free blocks if there are </a:t>
            </a:r>
            <a:r>
              <a:rPr lang="en-GB" u="sng" dirty="0"/>
              <a:t>no pointers to them</a:t>
            </a:r>
          </a:p>
          <a:p>
            <a:pPr lvl="2"/>
            <a:endParaRPr lang="en-GB" dirty="0"/>
          </a:p>
          <a:p>
            <a:r>
              <a:rPr lang="en-GB" dirty="0"/>
              <a:t>How can it know what is a pointer and what is not?</a:t>
            </a:r>
          </a:p>
          <a:p>
            <a:pPr lvl="2"/>
            <a:endParaRPr lang="en-GB" dirty="0"/>
          </a:p>
          <a:p>
            <a:r>
              <a:rPr lang="en-GB" dirty="0"/>
              <a:t>We’ll make some </a:t>
            </a:r>
            <a:r>
              <a:rPr lang="en-GB" i="1" dirty="0">
                <a:solidFill>
                  <a:srgbClr val="C00000"/>
                </a:solidFill>
              </a:rPr>
              <a:t>assumptions</a:t>
            </a:r>
            <a:r>
              <a:rPr lang="en-GB" dirty="0">
                <a:solidFill>
                  <a:srgbClr val="C00000"/>
                </a:solidFill>
              </a:rPr>
              <a:t> </a:t>
            </a:r>
            <a:r>
              <a:rPr lang="en-GB" dirty="0"/>
              <a:t>about pointers:</a:t>
            </a:r>
          </a:p>
          <a:p>
            <a:pPr lvl="1">
              <a:buSzPct val="100000"/>
            </a:pPr>
            <a:r>
              <a:rPr lang="en-GB" dirty="0"/>
              <a:t>Memory allocator can distinguish pointers from non-pointers</a:t>
            </a:r>
          </a:p>
          <a:p>
            <a:pPr lvl="1">
              <a:buSzPct val="100000"/>
            </a:pPr>
            <a:r>
              <a:rPr lang="en-GB" dirty="0"/>
              <a:t>All pointers point to the start of a block in the heap</a:t>
            </a:r>
          </a:p>
          <a:p>
            <a:pPr lvl="1">
              <a:buSzPct val="100000"/>
            </a:pPr>
            <a:r>
              <a:rPr lang="en-GB" dirty="0"/>
              <a:t>Application cannot hide pointers </a:t>
            </a:r>
            <a:br>
              <a:rPr lang="en-GB" dirty="0"/>
            </a:br>
            <a:r>
              <a:rPr lang="en-GB" dirty="0"/>
              <a:t>(</a:t>
            </a:r>
            <a:r>
              <a:rPr lang="en-GB" i="1" dirty="0"/>
              <a:t>e.g.</a:t>
            </a:r>
            <a:r>
              <a:rPr lang="en-GB" dirty="0"/>
              <a:t> by coercing them to a </a:t>
            </a:r>
            <a:r>
              <a:rPr lang="en-GB" dirty="0">
                <a:latin typeface="Courier New" pitchFamily="49" charset="0"/>
              </a:rPr>
              <a:t>long</a:t>
            </a:r>
            <a:r>
              <a:rPr lang="en-GB" dirty="0"/>
              <a:t>, and then back again)</a:t>
            </a:r>
          </a:p>
        </p:txBody>
      </p:sp>
      <p:sp>
        <p:nvSpPr>
          <p:cNvPr id="2" name="Slide Number Placeholder 1"/>
          <p:cNvSpPr>
            <a:spLocks noGrp="1"/>
          </p:cNvSpPr>
          <p:nvPr>
            <p:ph type="sldNum" sz="quarter" idx="10"/>
          </p:nvPr>
        </p:nvSpPr>
        <p:spPr/>
        <p:txBody>
          <a:bodyPr/>
          <a:lstStyle/>
          <a:p>
            <a:fld id="{0F00AE6E-C483-4C75-BDA9-8B13FA0D6F81}" type="slidenum">
              <a:rPr lang="en-US" smtClean="0"/>
              <a:t>15</a:t>
            </a:fld>
            <a:endParaRPr lang="en-US"/>
          </a:p>
        </p:txBody>
      </p:sp>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C7AEE49D-447B-4B6A-ADEB-A14587893502}"/>
                  </a:ext>
                </a:extLst>
              </p14:cNvPr>
              <p14:cNvContentPartPr/>
              <p14:nvPr/>
            </p14:nvContentPartPr>
            <p14:xfrm>
              <a:off x="468000" y="2226960"/>
              <a:ext cx="5519880" cy="3089160"/>
            </p14:xfrm>
          </p:contentPart>
        </mc:Choice>
        <mc:Fallback>
          <p:pic>
            <p:nvPicPr>
              <p:cNvPr id="7" name="Ink 6">
                <a:extLst>
                  <a:ext uri="{FF2B5EF4-FFF2-40B4-BE49-F238E27FC236}">
                    <a16:creationId xmlns:a16="http://schemas.microsoft.com/office/drawing/2014/main" id="{C7AEE49D-447B-4B6A-ADEB-A14587893502}"/>
                  </a:ext>
                </a:extLst>
              </p:cNvPr>
              <p:cNvPicPr/>
              <p:nvPr/>
            </p:nvPicPr>
            <p:blipFill>
              <a:blip r:embed="rId6"/>
              <a:stretch>
                <a:fillRect/>
              </a:stretch>
            </p:blipFill>
            <p:spPr>
              <a:xfrm>
                <a:off x="458640" y="2217600"/>
                <a:ext cx="5538600" cy="3107880"/>
              </a:xfrm>
              <a:prstGeom prst="rect">
                <a:avLst/>
              </a:prstGeom>
            </p:spPr>
          </p:pic>
        </mc:Fallback>
      </mc:AlternateContent>
    </p:spTree>
    <p:extLst>
      <p:ext uri="{BB962C8B-B14F-4D97-AF65-F5344CB8AC3E}">
        <p14:creationId xmlns:p14="http://schemas.microsoft.com/office/powerpoint/2010/main" val="34582465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GC Algorithms</a:t>
            </a:r>
          </a:p>
        </p:txBody>
      </p:sp>
      <p:sp>
        <p:nvSpPr>
          <p:cNvPr id="3" name="Content Placeholder 2"/>
          <p:cNvSpPr>
            <a:spLocks noGrp="1"/>
          </p:cNvSpPr>
          <p:nvPr>
            <p:ph idx="1"/>
          </p:nvPr>
        </p:nvSpPr>
        <p:spPr/>
        <p:txBody>
          <a:bodyPr/>
          <a:lstStyle/>
          <a:p>
            <a:pPr>
              <a:lnSpc>
                <a:spcPct val="95000"/>
              </a:lnSpc>
            </a:pPr>
            <a:r>
              <a:rPr lang="en-GB" sz="2400" b="1" u="sng" dirty="0">
                <a:solidFill>
                  <a:srgbClr val="FF0000"/>
                </a:solidFill>
              </a:rPr>
              <a:t>Mark-and-sweep collection </a:t>
            </a:r>
            <a:r>
              <a:rPr lang="en-GB" sz="2400" dirty="0"/>
              <a:t>(McCarthy, 1960)</a:t>
            </a:r>
          </a:p>
          <a:p>
            <a:pPr lvl="1">
              <a:lnSpc>
                <a:spcPct val="100000"/>
              </a:lnSpc>
            </a:pPr>
            <a:r>
              <a:rPr lang="en-GB" sz="2000" dirty="0"/>
              <a:t>Does not move blocks (unless you also “compact”)</a:t>
            </a:r>
          </a:p>
          <a:p>
            <a:pPr>
              <a:lnSpc>
                <a:spcPct val="95000"/>
              </a:lnSpc>
            </a:pPr>
            <a:r>
              <a:rPr lang="en-GB" sz="2400" dirty="0"/>
              <a:t>Reference counting (Collins, 1960)</a:t>
            </a:r>
          </a:p>
          <a:p>
            <a:pPr lvl="1">
              <a:lnSpc>
                <a:spcPct val="100000"/>
              </a:lnSpc>
            </a:pPr>
            <a:r>
              <a:rPr lang="en-GB" sz="2000" dirty="0"/>
              <a:t>Does not move blocks (not discussed)</a:t>
            </a:r>
          </a:p>
          <a:p>
            <a:pPr>
              <a:lnSpc>
                <a:spcPct val="95000"/>
              </a:lnSpc>
            </a:pPr>
            <a:r>
              <a:rPr lang="en-GB" sz="2400" dirty="0"/>
              <a:t>Copying collection (Minsky, 1963)</a:t>
            </a:r>
          </a:p>
          <a:p>
            <a:pPr lvl="1">
              <a:lnSpc>
                <a:spcPct val="100000"/>
              </a:lnSpc>
            </a:pPr>
            <a:r>
              <a:rPr lang="en-GB" sz="2000" dirty="0"/>
              <a:t>Moves blocks (not discussed)</a:t>
            </a:r>
          </a:p>
          <a:p>
            <a:pPr>
              <a:lnSpc>
                <a:spcPct val="95000"/>
              </a:lnSpc>
            </a:pPr>
            <a:r>
              <a:rPr lang="en-GB" sz="2400" dirty="0"/>
              <a:t>Generational Collectors (Lieberman and Hewitt, 1983)</a:t>
            </a:r>
          </a:p>
          <a:p>
            <a:pPr lvl="1">
              <a:lnSpc>
                <a:spcPct val="107000"/>
              </a:lnSpc>
            </a:pPr>
            <a:r>
              <a:rPr lang="en-GB" sz="2000" dirty="0"/>
              <a:t>Most allocations become garbage very soon, so</a:t>
            </a:r>
            <a:br>
              <a:rPr lang="en-GB" sz="2000" dirty="0"/>
            </a:br>
            <a:r>
              <a:rPr lang="en-GB" sz="2000" dirty="0"/>
              <a:t>focus reclamation work on zones of memory recently allocated.</a:t>
            </a:r>
          </a:p>
          <a:p>
            <a:pPr>
              <a:lnSpc>
                <a:spcPct val="95000"/>
              </a:lnSpc>
            </a:pPr>
            <a:r>
              <a:rPr lang="en-GB" sz="2400" dirty="0"/>
              <a:t>For more information:</a:t>
            </a:r>
          </a:p>
          <a:p>
            <a:pPr lvl="1">
              <a:lnSpc>
                <a:spcPct val="95000"/>
              </a:lnSpc>
            </a:pPr>
            <a:r>
              <a:rPr lang="en-GB" sz="2000" dirty="0"/>
              <a:t>Jones, Hosking, and Moss, </a:t>
            </a:r>
            <a:r>
              <a:rPr lang="en-GB" sz="2000" i="1" dirty="0"/>
              <a:t>The Garbage Collection Handbook: The Art of Automatic Memory Management</a:t>
            </a:r>
            <a:r>
              <a:rPr lang="en-GB" sz="2000" dirty="0"/>
              <a:t>, CRC Press, 2012.</a:t>
            </a:r>
          </a:p>
          <a:p>
            <a:pPr lvl="1">
              <a:lnSpc>
                <a:spcPct val="95000"/>
              </a:lnSpc>
            </a:pPr>
            <a:r>
              <a:rPr lang="en-GB" sz="2000" dirty="0"/>
              <a:t>Jones and Lin, </a:t>
            </a:r>
            <a:r>
              <a:rPr lang="en-GB" sz="2000" i="1" dirty="0"/>
              <a:t>Garbage Collection: Algorithms for Automatic Dynamic Memory</a:t>
            </a:r>
            <a:r>
              <a:rPr lang="en-GB" sz="2000" dirty="0"/>
              <a:t>, John Wiley &amp; Sons, 1996.</a:t>
            </a:r>
          </a:p>
        </p:txBody>
      </p:sp>
      <p:sp>
        <p:nvSpPr>
          <p:cNvPr id="4" name="Slide Number Placeholder 3"/>
          <p:cNvSpPr>
            <a:spLocks noGrp="1"/>
          </p:cNvSpPr>
          <p:nvPr>
            <p:ph type="sldNum" sz="quarter" idx="10"/>
          </p:nvPr>
        </p:nvSpPr>
        <p:spPr/>
        <p:txBody>
          <a:bodyPr/>
          <a:lstStyle/>
          <a:p>
            <a:fld id="{C0BB463C-2B8D-41E5-9457-1404AA9BBE8D}" type="slidenum">
              <a:rPr lang="en-US" smtClean="0"/>
              <a:t>16</a:t>
            </a:fld>
            <a:endParaRPr lang="en-US"/>
          </a:p>
        </p:txBody>
      </p:sp>
    </p:spTree>
    <p:extLst>
      <p:ext uri="{BB962C8B-B14F-4D97-AF65-F5344CB8AC3E}">
        <p14:creationId xmlns:p14="http://schemas.microsoft.com/office/powerpoint/2010/main" val="321809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custDataLst>
              <p:tags r:id="rId1"/>
            </p:custDataLst>
          </p:nvPr>
        </p:nvSpPr>
        <p:spPr>
          <a:ln/>
        </p:spPr>
        <p:txBody>
          <a:bodyPr/>
          <a:lstStyle/>
          <a:p>
            <a:r>
              <a:rPr lang="en-GB" dirty="0"/>
              <a:t>Mark and Sweep Collecting</a:t>
            </a:r>
          </a:p>
        </p:txBody>
      </p:sp>
      <p:sp>
        <p:nvSpPr>
          <p:cNvPr id="24581" name="Rectangle 5"/>
          <p:cNvSpPr>
            <a:spLocks noGrp="1" noChangeArrowheads="1"/>
          </p:cNvSpPr>
          <p:nvPr>
            <p:ph idx="1"/>
            <p:custDataLst>
              <p:tags r:id="rId2"/>
            </p:custDataLst>
          </p:nvPr>
        </p:nvSpPr>
        <p:spPr>
          <a:xfrm>
            <a:off x="396875" y="1362075"/>
            <a:ext cx="8366125" cy="2743200"/>
          </a:xfrm>
          <a:ln/>
        </p:spPr>
        <p:txBody>
          <a:bodyPr/>
          <a:lstStyle/>
          <a:p>
            <a:pPr>
              <a:lnSpc>
                <a:spcPct val="95000"/>
              </a:lnSpc>
            </a:pPr>
            <a:r>
              <a:rPr lang="en-GB" sz="2400" dirty="0"/>
              <a:t>Can build on top of </a:t>
            </a:r>
            <a:r>
              <a:rPr lang="en-GB" sz="2400" dirty="0" err="1">
                <a:latin typeface="Courier New" panose="02070309020205020404" pitchFamily="49" charset="0"/>
                <a:cs typeface="Courier New" panose="02070309020205020404" pitchFamily="49" charset="0"/>
              </a:rPr>
              <a:t>malloc</a:t>
            </a:r>
            <a:r>
              <a:rPr lang="en-GB" sz="2400" dirty="0"/>
              <a:t>/</a:t>
            </a:r>
            <a:r>
              <a:rPr lang="en-GB" sz="2400" dirty="0">
                <a:latin typeface="Courier New" panose="02070309020205020404" pitchFamily="49" charset="0"/>
                <a:cs typeface="Courier New" panose="02070309020205020404" pitchFamily="49" charset="0"/>
              </a:rPr>
              <a:t>free</a:t>
            </a:r>
            <a:r>
              <a:rPr lang="en-GB" sz="2400" dirty="0"/>
              <a:t> package</a:t>
            </a:r>
          </a:p>
          <a:p>
            <a:pPr lvl="1">
              <a:lnSpc>
                <a:spcPct val="100000"/>
              </a:lnSpc>
            </a:pPr>
            <a:r>
              <a:rPr lang="en-GB" sz="2000" b="0" dirty="0"/>
              <a:t>Allocate using </a:t>
            </a:r>
            <a:r>
              <a:rPr lang="en-GB" sz="2000" dirty="0" err="1">
                <a:latin typeface="Courier New" panose="02070309020205020404" pitchFamily="49" charset="0"/>
                <a:cs typeface="Courier New" panose="02070309020205020404" pitchFamily="49" charset="0"/>
              </a:rPr>
              <a:t>malloc</a:t>
            </a:r>
            <a:r>
              <a:rPr lang="en-GB" sz="2000" b="0" dirty="0"/>
              <a:t> until you “run out of space”</a:t>
            </a:r>
          </a:p>
          <a:p>
            <a:pPr>
              <a:lnSpc>
                <a:spcPct val="95000"/>
              </a:lnSpc>
            </a:pPr>
            <a:r>
              <a:rPr lang="en-GB" sz="2400" dirty="0"/>
              <a:t>When out of space:</a:t>
            </a:r>
          </a:p>
          <a:p>
            <a:pPr lvl="1">
              <a:lnSpc>
                <a:spcPct val="100000"/>
              </a:lnSpc>
            </a:pPr>
            <a:r>
              <a:rPr lang="en-GB" sz="2000" b="0" dirty="0"/>
              <a:t>Use extra </a:t>
            </a:r>
            <a:r>
              <a:rPr lang="en-GB" sz="2000" b="1" i="1" u="sng" dirty="0">
                <a:solidFill>
                  <a:srgbClr val="C00000"/>
                </a:solidFill>
              </a:rPr>
              <a:t>mark bit</a:t>
            </a:r>
            <a:r>
              <a:rPr lang="en-GB" sz="2000" b="1" dirty="0">
                <a:solidFill>
                  <a:srgbClr val="C00000"/>
                </a:solidFill>
              </a:rPr>
              <a:t> </a:t>
            </a:r>
            <a:r>
              <a:rPr lang="en-GB" sz="2000" b="0" dirty="0"/>
              <a:t>in the header of each block</a:t>
            </a:r>
          </a:p>
          <a:p>
            <a:pPr lvl="1">
              <a:lnSpc>
                <a:spcPct val="100000"/>
              </a:lnSpc>
            </a:pPr>
            <a:r>
              <a:rPr lang="en-GB" sz="2000" b="1" i="1" dirty="0">
                <a:solidFill>
                  <a:srgbClr val="C00000"/>
                </a:solidFill>
              </a:rPr>
              <a:t>Mark:</a:t>
            </a:r>
            <a:r>
              <a:rPr lang="en-GB" sz="2000" dirty="0"/>
              <a:t>  </a:t>
            </a:r>
            <a:r>
              <a:rPr lang="en-GB" sz="2000" b="0" dirty="0"/>
              <a:t>Start at roots and set </a:t>
            </a:r>
            <a:r>
              <a:rPr lang="en-GB" sz="2000" dirty="0"/>
              <a:t>mark bit</a:t>
            </a:r>
            <a:r>
              <a:rPr lang="en-GB" sz="2000" b="0" dirty="0"/>
              <a:t> on each reachable block</a:t>
            </a:r>
          </a:p>
          <a:p>
            <a:pPr lvl="1">
              <a:lnSpc>
                <a:spcPct val="100000"/>
              </a:lnSpc>
            </a:pPr>
            <a:r>
              <a:rPr lang="en-GB" sz="2000" b="1" i="1" dirty="0">
                <a:solidFill>
                  <a:srgbClr val="C00000"/>
                </a:solidFill>
              </a:rPr>
              <a:t>Sweep:</a:t>
            </a:r>
            <a:r>
              <a:rPr lang="en-GB" sz="2000" dirty="0"/>
              <a:t>  </a:t>
            </a:r>
            <a:r>
              <a:rPr lang="en-GB" sz="2000" b="0" dirty="0"/>
              <a:t>Scan all blocks and </a:t>
            </a:r>
            <a:r>
              <a:rPr lang="en-GB" sz="2000" dirty="0"/>
              <a:t>free</a:t>
            </a:r>
            <a:r>
              <a:rPr lang="en-GB" sz="2000" b="0" dirty="0"/>
              <a:t> blocks that are </a:t>
            </a:r>
            <a:r>
              <a:rPr lang="en-GB" sz="2000" dirty="0"/>
              <a:t>not marked</a:t>
            </a:r>
          </a:p>
          <a:p>
            <a:pPr>
              <a:lnSpc>
                <a:spcPct val="95000"/>
              </a:lnSpc>
            </a:pPr>
            <a:endParaRPr lang="en-GB" sz="2400" dirty="0"/>
          </a:p>
        </p:txBody>
      </p:sp>
      <p:sp>
        <p:nvSpPr>
          <p:cNvPr id="77" name="Slide Number Placeholder 76"/>
          <p:cNvSpPr>
            <a:spLocks noGrp="1"/>
          </p:cNvSpPr>
          <p:nvPr>
            <p:ph type="sldNum" sz="quarter" idx="10"/>
            <p:custDataLst>
              <p:tags r:id="rId3"/>
            </p:custDataLst>
          </p:nvPr>
        </p:nvSpPr>
        <p:spPr/>
        <p:txBody>
          <a:bodyPr/>
          <a:lstStyle/>
          <a:p>
            <a:fld id="{7CBE8339-D2AD-46DC-A898-FD1E949067F0}" type="slidenum">
              <a:rPr lang="en-US" smtClean="0"/>
              <a:pPr/>
              <a:t>17</a:t>
            </a:fld>
            <a:endParaRPr lang="en-US"/>
          </a:p>
        </p:txBody>
      </p:sp>
      <p:grpSp>
        <p:nvGrpSpPr>
          <p:cNvPr id="7" name="Group 6"/>
          <p:cNvGrpSpPr/>
          <p:nvPr/>
        </p:nvGrpSpPr>
        <p:grpSpPr>
          <a:xfrm>
            <a:off x="274320" y="3657600"/>
            <a:ext cx="6554787" cy="1141798"/>
            <a:chOff x="379413" y="3461952"/>
            <a:chExt cx="6554787" cy="1141798"/>
          </a:xfrm>
        </p:grpSpPr>
        <p:sp>
          <p:nvSpPr>
            <p:cNvPr id="6" name="Rectangle 5"/>
            <p:cNvSpPr/>
            <p:nvPr/>
          </p:nvSpPr>
          <p:spPr bwMode="auto">
            <a:xfrm>
              <a:off x="2057400" y="4080485"/>
              <a:ext cx="4873752" cy="301752"/>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2" name="Group 2"/>
            <p:cNvGrpSpPr/>
            <p:nvPr>
              <p:custDataLst>
                <p:tags r:id="rId56"/>
              </p:custDataLst>
            </p:nvPr>
          </p:nvGrpSpPr>
          <p:grpSpPr>
            <a:xfrm>
              <a:off x="379413" y="3461952"/>
              <a:ext cx="6554787" cy="1141798"/>
              <a:chOff x="379413" y="3461952"/>
              <a:chExt cx="6554787" cy="1141798"/>
            </a:xfrm>
          </p:grpSpPr>
          <p:sp>
            <p:nvSpPr>
              <p:cNvPr id="24582" name="Freeform 6"/>
              <p:cNvSpPr>
                <a:spLocks/>
              </p:cNvSpPr>
              <p:nvPr>
                <p:custDataLst>
                  <p:tags r:id="rId57"/>
                </p:custDataLst>
              </p:nvPr>
            </p:nvSpPr>
            <p:spPr bwMode="auto">
              <a:xfrm>
                <a:off x="3657600" y="368935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83" name="Freeform 7"/>
              <p:cNvSpPr>
                <a:spLocks/>
              </p:cNvSpPr>
              <p:nvPr>
                <p:custDataLst>
                  <p:tags r:id="rId58"/>
                </p:custDataLst>
              </p:nvPr>
            </p:nvSpPr>
            <p:spPr bwMode="auto">
              <a:xfrm>
                <a:off x="4648200" y="366395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84" name="Freeform 8"/>
              <p:cNvSpPr>
                <a:spLocks/>
              </p:cNvSpPr>
              <p:nvPr>
                <p:custDataLst>
                  <p:tags r:id="rId59"/>
                </p:custDataLst>
              </p:nvPr>
            </p:nvSpPr>
            <p:spPr bwMode="auto">
              <a:xfrm>
                <a:off x="2362200" y="4222750"/>
                <a:ext cx="13716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85" name="Text Box 9"/>
              <p:cNvSpPr txBox="1">
                <a:spLocks noChangeArrowheads="1"/>
              </p:cNvSpPr>
              <p:nvPr>
                <p:custDataLst>
                  <p:tags r:id="rId60"/>
                </p:custDataLst>
              </p:nvPr>
            </p:nvSpPr>
            <p:spPr bwMode="auto">
              <a:xfrm>
                <a:off x="379413" y="4035340"/>
                <a:ext cx="1512250"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Before mark</a:t>
                </a:r>
              </a:p>
            </p:txBody>
          </p:sp>
          <p:sp>
            <p:nvSpPr>
              <p:cNvPr id="24586" name="Line 10"/>
              <p:cNvSpPr>
                <a:spLocks noChangeShapeType="1"/>
              </p:cNvSpPr>
              <p:nvPr>
                <p:custDataLst>
                  <p:tags r:id="rId61"/>
                </p:custDataLst>
              </p:nvPr>
            </p:nvSpPr>
            <p:spPr bwMode="auto">
              <a:xfrm>
                <a:off x="4343400" y="3816350"/>
                <a:ext cx="1588" cy="228600"/>
              </a:xfrm>
              <a:prstGeom prst="line">
                <a:avLst/>
              </a:prstGeom>
              <a:noFill/>
              <a:ln w="57150">
                <a:solidFill>
                  <a:srgbClr val="C00000"/>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4587" name="Text Box 11"/>
              <p:cNvSpPr txBox="1">
                <a:spLocks noChangeArrowheads="1"/>
              </p:cNvSpPr>
              <p:nvPr>
                <p:custDataLst>
                  <p:tags r:id="rId62"/>
                </p:custDataLst>
              </p:nvPr>
            </p:nvSpPr>
            <p:spPr bwMode="auto">
              <a:xfrm>
                <a:off x="4030807" y="3461952"/>
                <a:ext cx="633869"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root</a:t>
                </a:r>
              </a:p>
            </p:txBody>
          </p:sp>
          <p:sp>
            <p:nvSpPr>
              <p:cNvPr id="24588" name="Rectangle 12"/>
              <p:cNvSpPr>
                <a:spLocks noChangeArrowheads="1"/>
              </p:cNvSpPr>
              <p:nvPr>
                <p:custDataLst>
                  <p:tags r:id="rId63"/>
                </p:custDataLst>
              </p:nvPr>
            </p:nvSpPr>
            <p:spPr bwMode="auto">
              <a:xfrm>
                <a:off x="2057400" y="407035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89" name="Rectangle 13"/>
              <p:cNvSpPr>
                <a:spLocks noChangeArrowheads="1"/>
              </p:cNvSpPr>
              <p:nvPr>
                <p:custDataLst>
                  <p:tags r:id="rId64"/>
                </p:custDataLst>
              </p:nvPr>
            </p:nvSpPr>
            <p:spPr bwMode="auto">
              <a:xfrm>
                <a:off x="2667000" y="407035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90" name="Rectangle 14"/>
              <p:cNvSpPr>
                <a:spLocks noChangeArrowheads="1"/>
              </p:cNvSpPr>
              <p:nvPr>
                <p:custDataLst>
                  <p:tags r:id="rId65"/>
                </p:custDataLst>
              </p:nvPr>
            </p:nvSpPr>
            <p:spPr bwMode="auto">
              <a:xfrm>
                <a:off x="3276600" y="407035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91" name="Rectangle 15"/>
              <p:cNvSpPr>
                <a:spLocks noChangeArrowheads="1"/>
              </p:cNvSpPr>
              <p:nvPr>
                <p:custDataLst>
                  <p:tags r:id="rId66"/>
                </p:custDataLst>
              </p:nvPr>
            </p:nvSpPr>
            <p:spPr bwMode="auto">
              <a:xfrm>
                <a:off x="3886200" y="407035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92" name="Rectangle 16"/>
              <p:cNvSpPr>
                <a:spLocks noChangeArrowheads="1"/>
              </p:cNvSpPr>
              <p:nvPr>
                <p:custDataLst>
                  <p:tags r:id="rId67"/>
                </p:custDataLst>
              </p:nvPr>
            </p:nvSpPr>
            <p:spPr bwMode="auto">
              <a:xfrm>
                <a:off x="4800600" y="4070350"/>
                <a:ext cx="12192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93" name="Rectangle 17"/>
              <p:cNvSpPr>
                <a:spLocks noChangeArrowheads="1"/>
              </p:cNvSpPr>
              <p:nvPr>
                <p:custDataLst>
                  <p:tags r:id="rId68"/>
                </p:custDataLst>
              </p:nvPr>
            </p:nvSpPr>
            <p:spPr bwMode="auto">
              <a:xfrm>
                <a:off x="6019800" y="407035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94" name="Line 18"/>
              <p:cNvSpPr>
                <a:spLocks noChangeShapeType="1"/>
              </p:cNvSpPr>
              <p:nvPr>
                <p:custDataLst>
                  <p:tags r:id="rId69"/>
                </p:custDataLst>
              </p:nvPr>
            </p:nvSpPr>
            <p:spPr bwMode="auto">
              <a:xfrm>
                <a:off x="29718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595" name="Line 19"/>
              <p:cNvSpPr>
                <a:spLocks noChangeShapeType="1"/>
              </p:cNvSpPr>
              <p:nvPr>
                <p:custDataLst>
                  <p:tags r:id="rId70"/>
                </p:custDataLst>
              </p:nvPr>
            </p:nvSpPr>
            <p:spPr bwMode="auto">
              <a:xfrm>
                <a:off x="23622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596" name="Line 20"/>
              <p:cNvSpPr>
                <a:spLocks noChangeShapeType="1"/>
              </p:cNvSpPr>
              <p:nvPr>
                <p:custDataLst>
                  <p:tags r:id="rId71"/>
                </p:custDataLst>
              </p:nvPr>
            </p:nvSpPr>
            <p:spPr bwMode="auto">
              <a:xfrm>
                <a:off x="35814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597" name="Line 21"/>
              <p:cNvSpPr>
                <a:spLocks noChangeShapeType="1"/>
              </p:cNvSpPr>
              <p:nvPr>
                <p:custDataLst>
                  <p:tags r:id="rId72"/>
                </p:custDataLst>
              </p:nvPr>
            </p:nvSpPr>
            <p:spPr bwMode="auto">
              <a:xfrm>
                <a:off x="41910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598" name="Line 22"/>
              <p:cNvSpPr>
                <a:spLocks noChangeShapeType="1"/>
              </p:cNvSpPr>
              <p:nvPr>
                <p:custDataLst>
                  <p:tags r:id="rId73"/>
                </p:custDataLst>
              </p:nvPr>
            </p:nvSpPr>
            <p:spPr bwMode="auto">
              <a:xfrm>
                <a:off x="44958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599" name="Line 23"/>
              <p:cNvSpPr>
                <a:spLocks noChangeShapeType="1"/>
              </p:cNvSpPr>
              <p:nvPr>
                <p:custDataLst>
                  <p:tags r:id="rId74"/>
                </p:custDataLst>
              </p:nvPr>
            </p:nvSpPr>
            <p:spPr bwMode="auto">
              <a:xfrm>
                <a:off x="51054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00" name="Line 24"/>
              <p:cNvSpPr>
                <a:spLocks noChangeShapeType="1"/>
              </p:cNvSpPr>
              <p:nvPr>
                <p:custDataLst>
                  <p:tags r:id="rId75"/>
                </p:custDataLst>
              </p:nvPr>
            </p:nvSpPr>
            <p:spPr bwMode="auto">
              <a:xfrm>
                <a:off x="54102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01" name="Line 25"/>
              <p:cNvSpPr>
                <a:spLocks noChangeShapeType="1"/>
              </p:cNvSpPr>
              <p:nvPr>
                <p:custDataLst>
                  <p:tags r:id="rId76"/>
                </p:custDataLst>
              </p:nvPr>
            </p:nvSpPr>
            <p:spPr bwMode="auto">
              <a:xfrm>
                <a:off x="57150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02" name="Line 26"/>
              <p:cNvSpPr>
                <a:spLocks noChangeShapeType="1"/>
              </p:cNvSpPr>
              <p:nvPr>
                <p:custDataLst>
                  <p:tags r:id="rId77"/>
                </p:custDataLst>
              </p:nvPr>
            </p:nvSpPr>
            <p:spPr bwMode="auto">
              <a:xfrm>
                <a:off x="63246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03" name="Line 27"/>
              <p:cNvSpPr>
                <a:spLocks noChangeShapeType="1"/>
              </p:cNvSpPr>
              <p:nvPr>
                <p:custDataLst>
                  <p:tags r:id="rId78"/>
                </p:custDataLst>
              </p:nvPr>
            </p:nvSpPr>
            <p:spPr bwMode="auto">
              <a:xfrm>
                <a:off x="66294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grpSp>
      </p:grpSp>
      <p:grpSp>
        <p:nvGrpSpPr>
          <p:cNvPr id="8" name="Group 7"/>
          <p:cNvGrpSpPr/>
          <p:nvPr/>
        </p:nvGrpSpPr>
        <p:grpSpPr>
          <a:xfrm>
            <a:off x="274320" y="4846416"/>
            <a:ext cx="8551679" cy="939800"/>
            <a:chOff x="377825" y="4711306"/>
            <a:chExt cx="8551679" cy="939800"/>
          </a:xfrm>
        </p:grpSpPr>
        <p:sp>
          <p:nvSpPr>
            <p:cNvPr id="83" name="Rectangle 82"/>
            <p:cNvSpPr/>
            <p:nvPr/>
          </p:nvSpPr>
          <p:spPr bwMode="auto">
            <a:xfrm>
              <a:off x="2057400" y="5118665"/>
              <a:ext cx="4873752" cy="301752"/>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3" name="Group 3"/>
            <p:cNvGrpSpPr/>
            <p:nvPr>
              <p:custDataLst>
                <p:tags r:id="rId28"/>
              </p:custDataLst>
            </p:nvPr>
          </p:nvGrpSpPr>
          <p:grpSpPr>
            <a:xfrm>
              <a:off x="377825" y="4711306"/>
              <a:ext cx="8551679" cy="939800"/>
              <a:chOff x="377825" y="4724400"/>
              <a:chExt cx="8551679" cy="939800"/>
            </a:xfrm>
          </p:grpSpPr>
          <p:sp>
            <p:nvSpPr>
              <p:cNvPr id="24577" name="Rectangle 1"/>
              <p:cNvSpPr>
                <a:spLocks noChangeArrowheads="1"/>
              </p:cNvSpPr>
              <p:nvPr>
                <p:custDataLst>
                  <p:tags r:id="rId29"/>
                </p:custDataLst>
              </p:nvPr>
            </p:nvSpPr>
            <p:spPr bwMode="auto">
              <a:xfrm>
                <a:off x="60198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78" name="Rectangle 2"/>
              <p:cNvSpPr>
                <a:spLocks noChangeArrowheads="1"/>
              </p:cNvSpPr>
              <p:nvPr>
                <p:custDataLst>
                  <p:tags r:id="rId30"/>
                </p:custDataLst>
              </p:nvPr>
            </p:nvSpPr>
            <p:spPr bwMode="auto">
              <a:xfrm>
                <a:off x="38862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79" name="Rectangle 3"/>
              <p:cNvSpPr>
                <a:spLocks noChangeArrowheads="1"/>
              </p:cNvSpPr>
              <p:nvPr>
                <p:custDataLst>
                  <p:tags r:id="rId31"/>
                </p:custDataLst>
              </p:nvPr>
            </p:nvSpPr>
            <p:spPr bwMode="auto">
              <a:xfrm>
                <a:off x="32766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04" name="Freeform 28"/>
              <p:cNvSpPr>
                <a:spLocks/>
              </p:cNvSpPr>
              <p:nvPr>
                <p:custDataLst>
                  <p:tags r:id="rId32"/>
                </p:custDataLst>
              </p:nvPr>
            </p:nvSpPr>
            <p:spPr bwMode="auto">
              <a:xfrm>
                <a:off x="3657600" y="474980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05" name="Freeform 29"/>
              <p:cNvSpPr>
                <a:spLocks/>
              </p:cNvSpPr>
              <p:nvPr>
                <p:custDataLst>
                  <p:tags r:id="rId33"/>
                </p:custDataLst>
              </p:nvPr>
            </p:nvSpPr>
            <p:spPr bwMode="auto">
              <a:xfrm>
                <a:off x="4648200" y="472440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06" name="Freeform 30"/>
              <p:cNvSpPr>
                <a:spLocks/>
              </p:cNvSpPr>
              <p:nvPr>
                <p:custDataLst>
                  <p:tags r:id="rId34"/>
                </p:custDataLst>
              </p:nvPr>
            </p:nvSpPr>
            <p:spPr bwMode="auto">
              <a:xfrm>
                <a:off x="2514600" y="5283200"/>
                <a:ext cx="12192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07" name="Text Box 31"/>
              <p:cNvSpPr txBox="1">
                <a:spLocks noChangeArrowheads="1"/>
              </p:cNvSpPr>
              <p:nvPr>
                <p:custDataLst>
                  <p:tags r:id="rId35"/>
                </p:custDataLst>
              </p:nvPr>
            </p:nvSpPr>
            <p:spPr bwMode="auto">
              <a:xfrm>
                <a:off x="377825" y="5086866"/>
                <a:ext cx="1301103"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After mark</a:t>
                </a:r>
              </a:p>
            </p:txBody>
          </p:sp>
          <p:sp>
            <p:nvSpPr>
              <p:cNvPr id="24625" name="Rectangle 49"/>
              <p:cNvSpPr>
                <a:spLocks noChangeArrowheads="1"/>
              </p:cNvSpPr>
              <p:nvPr>
                <p:custDataLst>
                  <p:tags r:id="rId36"/>
                </p:custDataLst>
              </p:nvPr>
            </p:nvSpPr>
            <p:spPr bwMode="auto">
              <a:xfrm>
                <a:off x="20574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08" name="Line 32"/>
              <p:cNvSpPr>
                <a:spLocks noChangeShapeType="1"/>
              </p:cNvSpPr>
              <p:nvPr>
                <p:custDataLst>
                  <p:tags r:id="rId37"/>
                </p:custDataLst>
              </p:nvPr>
            </p:nvSpPr>
            <p:spPr bwMode="auto">
              <a:xfrm>
                <a:off x="4343400" y="4876800"/>
                <a:ext cx="1588" cy="228600"/>
              </a:xfrm>
              <a:prstGeom prst="line">
                <a:avLst/>
              </a:prstGeom>
              <a:noFill/>
              <a:ln w="57150">
                <a:solidFill>
                  <a:srgbClr val="C00000"/>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4609" name="Rectangle 33"/>
              <p:cNvSpPr>
                <a:spLocks noChangeArrowheads="1"/>
              </p:cNvSpPr>
              <p:nvPr>
                <p:custDataLst>
                  <p:tags r:id="rId38"/>
                </p:custDataLst>
              </p:nvPr>
            </p:nvSpPr>
            <p:spPr bwMode="auto">
              <a:xfrm>
                <a:off x="20574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10" name="Rectangle 34"/>
              <p:cNvSpPr>
                <a:spLocks noChangeArrowheads="1"/>
              </p:cNvSpPr>
              <p:nvPr>
                <p:custDataLst>
                  <p:tags r:id="rId39"/>
                </p:custDataLst>
              </p:nvPr>
            </p:nvSpPr>
            <p:spPr bwMode="auto">
              <a:xfrm>
                <a:off x="26670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11" name="Rectangle 35"/>
              <p:cNvSpPr>
                <a:spLocks noChangeArrowheads="1"/>
              </p:cNvSpPr>
              <p:nvPr>
                <p:custDataLst>
                  <p:tags r:id="rId40"/>
                </p:custDataLst>
              </p:nvPr>
            </p:nvSpPr>
            <p:spPr bwMode="auto">
              <a:xfrm>
                <a:off x="32766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12" name="Rectangle 36"/>
              <p:cNvSpPr>
                <a:spLocks noChangeArrowheads="1"/>
              </p:cNvSpPr>
              <p:nvPr>
                <p:custDataLst>
                  <p:tags r:id="rId41"/>
                </p:custDataLst>
              </p:nvPr>
            </p:nvSpPr>
            <p:spPr bwMode="auto">
              <a:xfrm>
                <a:off x="3886200" y="51308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13" name="Rectangle 37"/>
              <p:cNvSpPr>
                <a:spLocks noChangeArrowheads="1"/>
              </p:cNvSpPr>
              <p:nvPr>
                <p:custDataLst>
                  <p:tags r:id="rId42"/>
                </p:custDataLst>
              </p:nvPr>
            </p:nvSpPr>
            <p:spPr bwMode="auto">
              <a:xfrm>
                <a:off x="4800600" y="5130800"/>
                <a:ext cx="12192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14" name="Rectangle 38"/>
              <p:cNvSpPr>
                <a:spLocks noChangeArrowheads="1"/>
              </p:cNvSpPr>
              <p:nvPr>
                <p:custDataLst>
                  <p:tags r:id="rId43"/>
                </p:custDataLst>
              </p:nvPr>
            </p:nvSpPr>
            <p:spPr bwMode="auto">
              <a:xfrm>
                <a:off x="6019800" y="51308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15" name="Line 39"/>
              <p:cNvSpPr>
                <a:spLocks noChangeShapeType="1"/>
              </p:cNvSpPr>
              <p:nvPr>
                <p:custDataLst>
                  <p:tags r:id="rId44"/>
                </p:custDataLst>
              </p:nvPr>
            </p:nvSpPr>
            <p:spPr bwMode="auto">
              <a:xfrm>
                <a:off x="29718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16" name="Line 40"/>
              <p:cNvSpPr>
                <a:spLocks noChangeShapeType="1"/>
              </p:cNvSpPr>
              <p:nvPr>
                <p:custDataLst>
                  <p:tags r:id="rId45"/>
                </p:custDataLst>
              </p:nvPr>
            </p:nvSpPr>
            <p:spPr bwMode="auto">
              <a:xfrm>
                <a:off x="23622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17" name="Line 41"/>
              <p:cNvSpPr>
                <a:spLocks noChangeShapeType="1"/>
              </p:cNvSpPr>
              <p:nvPr>
                <p:custDataLst>
                  <p:tags r:id="rId46"/>
                </p:custDataLst>
              </p:nvPr>
            </p:nvSpPr>
            <p:spPr bwMode="auto">
              <a:xfrm>
                <a:off x="35814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18" name="Line 42"/>
              <p:cNvSpPr>
                <a:spLocks noChangeShapeType="1"/>
              </p:cNvSpPr>
              <p:nvPr>
                <p:custDataLst>
                  <p:tags r:id="rId47"/>
                </p:custDataLst>
              </p:nvPr>
            </p:nvSpPr>
            <p:spPr bwMode="auto">
              <a:xfrm>
                <a:off x="41910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19" name="Line 43"/>
              <p:cNvSpPr>
                <a:spLocks noChangeShapeType="1"/>
              </p:cNvSpPr>
              <p:nvPr>
                <p:custDataLst>
                  <p:tags r:id="rId48"/>
                </p:custDataLst>
              </p:nvPr>
            </p:nvSpPr>
            <p:spPr bwMode="auto">
              <a:xfrm>
                <a:off x="44958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20" name="Line 44"/>
              <p:cNvSpPr>
                <a:spLocks noChangeShapeType="1"/>
              </p:cNvSpPr>
              <p:nvPr>
                <p:custDataLst>
                  <p:tags r:id="rId49"/>
                </p:custDataLst>
              </p:nvPr>
            </p:nvSpPr>
            <p:spPr bwMode="auto">
              <a:xfrm>
                <a:off x="51054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21" name="Line 45"/>
              <p:cNvSpPr>
                <a:spLocks noChangeShapeType="1"/>
              </p:cNvSpPr>
              <p:nvPr>
                <p:custDataLst>
                  <p:tags r:id="rId50"/>
                </p:custDataLst>
              </p:nvPr>
            </p:nvSpPr>
            <p:spPr bwMode="auto">
              <a:xfrm>
                <a:off x="54102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22" name="Line 46"/>
              <p:cNvSpPr>
                <a:spLocks noChangeShapeType="1"/>
              </p:cNvSpPr>
              <p:nvPr>
                <p:custDataLst>
                  <p:tags r:id="rId51"/>
                </p:custDataLst>
              </p:nvPr>
            </p:nvSpPr>
            <p:spPr bwMode="auto">
              <a:xfrm>
                <a:off x="57150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23" name="Line 47"/>
              <p:cNvSpPr>
                <a:spLocks noChangeShapeType="1"/>
              </p:cNvSpPr>
              <p:nvPr>
                <p:custDataLst>
                  <p:tags r:id="rId52"/>
                </p:custDataLst>
              </p:nvPr>
            </p:nvSpPr>
            <p:spPr bwMode="auto">
              <a:xfrm>
                <a:off x="63246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24" name="Line 48"/>
              <p:cNvSpPr>
                <a:spLocks noChangeShapeType="1"/>
              </p:cNvSpPr>
              <p:nvPr>
                <p:custDataLst>
                  <p:tags r:id="rId53"/>
                </p:custDataLst>
              </p:nvPr>
            </p:nvSpPr>
            <p:spPr bwMode="auto">
              <a:xfrm>
                <a:off x="66294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8" name="Rectangle 72"/>
              <p:cNvSpPr>
                <a:spLocks noChangeArrowheads="1"/>
              </p:cNvSpPr>
              <p:nvPr>
                <p:custDataLst>
                  <p:tags r:id="rId54"/>
                </p:custDataLst>
              </p:nvPr>
            </p:nvSpPr>
            <p:spPr bwMode="auto">
              <a:xfrm>
                <a:off x="7391400" y="5111341"/>
                <a:ext cx="304800" cy="304800"/>
              </a:xfrm>
              <a:prstGeom prst="rect">
                <a:avLst/>
              </a:prstGeom>
              <a:solidFill>
                <a:srgbClr val="EBAFAF"/>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49" name="Text Box 73"/>
              <p:cNvSpPr txBox="1">
                <a:spLocks noChangeArrowheads="1"/>
              </p:cNvSpPr>
              <p:nvPr>
                <p:custDataLst>
                  <p:tags r:id="rId55"/>
                </p:custDataLst>
              </p:nvPr>
            </p:nvSpPr>
            <p:spPr bwMode="auto">
              <a:xfrm>
                <a:off x="7718425" y="5111341"/>
                <a:ext cx="1211079" cy="340735"/>
              </a:xfrm>
              <a:prstGeom prst="rect">
                <a:avLst/>
              </a:prstGeom>
              <a:noFill/>
              <a:ln w="9525">
                <a:noFill/>
                <a:round/>
                <a:headEnd/>
                <a:tailEnd/>
              </a:ln>
              <a:effectLst/>
            </p:spPr>
            <p:txBody>
              <a:bodyPr wrap="none" lIns="90000" tIns="46800" rIns="90000" bIns="46800">
                <a:spAutoFit/>
              </a:bodyP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Mark bit set</a:t>
                </a:r>
              </a:p>
            </p:txBody>
          </p:sp>
        </p:grpSp>
      </p:grpSp>
      <p:grpSp>
        <p:nvGrpSpPr>
          <p:cNvPr id="9" name="Group 8"/>
          <p:cNvGrpSpPr/>
          <p:nvPr/>
        </p:nvGrpSpPr>
        <p:grpSpPr>
          <a:xfrm>
            <a:off x="274320" y="5852160"/>
            <a:ext cx="6551612" cy="939800"/>
            <a:chOff x="382588" y="5789624"/>
            <a:chExt cx="6551612" cy="939800"/>
          </a:xfrm>
        </p:grpSpPr>
        <p:sp>
          <p:nvSpPr>
            <p:cNvPr id="85" name="Rectangle 84"/>
            <p:cNvSpPr/>
            <p:nvPr/>
          </p:nvSpPr>
          <p:spPr bwMode="auto">
            <a:xfrm>
              <a:off x="2057400" y="6195384"/>
              <a:ext cx="4873752" cy="301752"/>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4" name="Group 5"/>
            <p:cNvGrpSpPr/>
            <p:nvPr>
              <p:custDataLst>
                <p:tags r:id="rId4"/>
              </p:custDataLst>
            </p:nvPr>
          </p:nvGrpSpPr>
          <p:grpSpPr>
            <a:xfrm>
              <a:off x="382588" y="5789624"/>
              <a:ext cx="6551612" cy="939800"/>
              <a:chOff x="382588" y="5842000"/>
              <a:chExt cx="6551612" cy="939800"/>
            </a:xfrm>
          </p:grpSpPr>
          <p:sp>
            <p:nvSpPr>
              <p:cNvPr id="24627" name="Freeform 51"/>
              <p:cNvSpPr>
                <a:spLocks/>
              </p:cNvSpPr>
              <p:nvPr>
                <p:custDataLst>
                  <p:tags r:id="rId5"/>
                </p:custDataLst>
              </p:nvPr>
            </p:nvSpPr>
            <p:spPr bwMode="auto">
              <a:xfrm>
                <a:off x="4648200" y="584200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26" name="Freeform 50"/>
              <p:cNvSpPr>
                <a:spLocks/>
              </p:cNvSpPr>
              <p:nvPr>
                <p:custDataLst>
                  <p:tags r:id="rId6"/>
                </p:custDataLst>
              </p:nvPr>
            </p:nvSpPr>
            <p:spPr bwMode="auto">
              <a:xfrm>
                <a:off x="3657600" y="586740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28" name="Freeform 52"/>
              <p:cNvSpPr>
                <a:spLocks/>
              </p:cNvSpPr>
              <p:nvPr>
                <p:custDataLst>
                  <p:tags r:id="rId7"/>
                </p:custDataLst>
              </p:nvPr>
            </p:nvSpPr>
            <p:spPr bwMode="auto">
              <a:xfrm>
                <a:off x="2514600" y="6400800"/>
                <a:ext cx="12192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29" name="Text Box 53"/>
              <p:cNvSpPr txBox="1">
                <a:spLocks noChangeArrowheads="1"/>
              </p:cNvSpPr>
              <p:nvPr>
                <p:custDataLst>
                  <p:tags r:id="rId8"/>
                </p:custDataLst>
              </p:nvPr>
            </p:nvSpPr>
            <p:spPr bwMode="auto">
              <a:xfrm>
                <a:off x="382588" y="6202395"/>
                <a:ext cx="1470572"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After sweep</a:t>
                </a:r>
              </a:p>
            </p:txBody>
          </p:sp>
          <p:sp>
            <p:nvSpPr>
              <p:cNvPr id="24630" name="Line 54"/>
              <p:cNvSpPr>
                <a:spLocks noChangeShapeType="1"/>
              </p:cNvSpPr>
              <p:nvPr>
                <p:custDataLst>
                  <p:tags r:id="rId9"/>
                </p:custDataLst>
              </p:nvPr>
            </p:nvSpPr>
            <p:spPr bwMode="auto">
              <a:xfrm>
                <a:off x="4343400" y="5994400"/>
                <a:ext cx="1588" cy="228600"/>
              </a:xfrm>
              <a:prstGeom prst="line">
                <a:avLst/>
              </a:prstGeom>
              <a:noFill/>
              <a:ln w="57150">
                <a:solidFill>
                  <a:srgbClr val="C00000"/>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4631" name="Rectangle 55"/>
              <p:cNvSpPr>
                <a:spLocks noChangeArrowheads="1"/>
              </p:cNvSpPr>
              <p:nvPr>
                <p:custDataLst>
                  <p:tags r:id="rId10"/>
                </p:custDataLst>
              </p:nvPr>
            </p:nvSpPr>
            <p:spPr bwMode="auto">
              <a:xfrm>
                <a:off x="2057400" y="62484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32" name="Rectangle 56"/>
              <p:cNvSpPr>
                <a:spLocks noChangeArrowheads="1"/>
              </p:cNvSpPr>
              <p:nvPr>
                <p:custDataLst>
                  <p:tags r:id="rId11"/>
                </p:custDataLst>
              </p:nvPr>
            </p:nvSpPr>
            <p:spPr bwMode="auto">
              <a:xfrm>
                <a:off x="2667000" y="62484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33" name="Rectangle 57"/>
              <p:cNvSpPr>
                <a:spLocks noChangeArrowheads="1"/>
              </p:cNvSpPr>
              <p:nvPr>
                <p:custDataLst>
                  <p:tags r:id="rId12"/>
                </p:custDataLst>
              </p:nvPr>
            </p:nvSpPr>
            <p:spPr bwMode="auto">
              <a:xfrm>
                <a:off x="3276600" y="62484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47" name="Rectangle 71"/>
              <p:cNvSpPr>
                <a:spLocks noChangeArrowheads="1"/>
              </p:cNvSpPr>
              <p:nvPr>
                <p:custDataLst>
                  <p:tags r:id="rId13"/>
                </p:custDataLst>
              </p:nvPr>
            </p:nvSpPr>
            <p:spPr bwMode="auto">
              <a:xfrm>
                <a:off x="4800600" y="6252008"/>
                <a:ext cx="1219200" cy="304800"/>
              </a:xfrm>
              <a:prstGeom prst="rect">
                <a:avLst/>
              </a:prstGeom>
              <a:solidFill>
                <a:schemeClr val="bg1"/>
              </a:solidFill>
              <a:ln w="3175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free</a:t>
                </a:r>
              </a:p>
            </p:txBody>
          </p:sp>
          <p:sp>
            <p:nvSpPr>
              <p:cNvPr id="24634" name="Rectangle 58"/>
              <p:cNvSpPr>
                <a:spLocks noChangeArrowheads="1"/>
              </p:cNvSpPr>
              <p:nvPr>
                <p:custDataLst>
                  <p:tags r:id="rId14"/>
                </p:custDataLst>
              </p:nvPr>
            </p:nvSpPr>
            <p:spPr bwMode="auto">
              <a:xfrm>
                <a:off x="3886200" y="62484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35" name="Rectangle 59"/>
              <p:cNvSpPr>
                <a:spLocks noChangeArrowheads="1"/>
              </p:cNvSpPr>
              <p:nvPr>
                <p:custDataLst>
                  <p:tags r:id="rId15"/>
                </p:custDataLst>
              </p:nvPr>
            </p:nvSpPr>
            <p:spPr bwMode="auto">
              <a:xfrm>
                <a:off x="4800600" y="6248400"/>
                <a:ext cx="12192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50" name="Rectangle 74"/>
              <p:cNvSpPr>
                <a:spLocks noChangeArrowheads="1"/>
              </p:cNvSpPr>
              <p:nvPr>
                <p:custDataLst>
                  <p:tags r:id="rId16"/>
                </p:custDataLst>
              </p:nvPr>
            </p:nvSpPr>
            <p:spPr bwMode="auto">
              <a:xfrm>
                <a:off x="2667000" y="6248400"/>
                <a:ext cx="609600" cy="304800"/>
              </a:xfrm>
              <a:prstGeom prst="rect">
                <a:avLst/>
              </a:prstGeom>
              <a:solidFill>
                <a:schemeClr val="bg1"/>
              </a:solidFill>
              <a:ln w="3175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free</a:t>
                </a:r>
              </a:p>
            </p:txBody>
          </p:sp>
          <p:sp>
            <p:nvSpPr>
              <p:cNvPr id="24636" name="Rectangle 60"/>
              <p:cNvSpPr>
                <a:spLocks noChangeArrowheads="1"/>
              </p:cNvSpPr>
              <p:nvPr>
                <p:custDataLst>
                  <p:tags r:id="rId17"/>
                </p:custDataLst>
              </p:nvPr>
            </p:nvSpPr>
            <p:spPr bwMode="auto">
              <a:xfrm>
                <a:off x="6019800" y="62484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37" name="Line 61"/>
              <p:cNvSpPr>
                <a:spLocks noChangeShapeType="1"/>
              </p:cNvSpPr>
              <p:nvPr>
                <p:custDataLst>
                  <p:tags r:id="rId18"/>
                </p:custDataLst>
              </p:nvPr>
            </p:nvSpPr>
            <p:spPr bwMode="auto">
              <a:xfrm>
                <a:off x="29718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38" name="Line 62"/>
              <p:cNvSpPr>
                <a:spLocks noChangeShapeType="1"/>
              </p:cNvSpPr>
              <p:nvPr>
                <p:custDataLst>
                  <p:tags r:id="rId19"/>
                </p:custDataLst>
              </p:nvPr>
            </p:nvSpPr>
            <p:spPr bwMode="auto">
              <a:xfrm>
                <a:off x="23622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39" name="Line 63"/>
              <p:cNvSpPr>
                <a:spLocks noChangeShapeType="1"/>
              </p:cNvSpPr>
              <p:nvPr>
                <p:custDataLst>
                  <p:tags r:id="rId20"/>
                </p:custDataLst>
              </p:nvPr>
            </p:nvSpPr>
            <p:spPr bwMode="auto">
              <a:xfrm>
                <a:off x="35814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0" name="Line 64"/>
              <p:cNvSpPr>
                <a:spLocks noChangeShapeType="1"/>
              </p:cNvSpPr>
              <p:nvPr>
                <p:custDataLst>
                  <p:tags r:id="rId21"/>
                </p:custDataLst>
              </p:nvPr>
            </p:nvSpPr>
            <p:spPr bwMode="auto">
              <a:xfrm>
                <a:off x="41910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1" name="Line 65"/>
              <p:cNvSpPr>
                <a:spLocks noChangeShapeType="1"/>
              </p:cNvSpPr>
              <p:nvPr>
                <p:custDataLst>
                  <p:tags r:id="rId22"/>
                </p:custDataLst>
              </p:nvPr>
            </p:nvSpPr>
            <p:spPr bwMode="auto">
              <a:xfrm>
                <a:off x="44958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2" name="Line 66"/>
              <p:cNvSpPr>
                <a:spLocks noChangeShapeType="1"/>
              </p:cNvSpPr>
              <p:nvPr>
                <p:custDataLst>
                  <p:tags r:id="rId23"/>
                </p:custDataLst>
              </p:nvPr>
            </p:nvSpPr>
            <p:spPr bwMode="auto">
              <a:xfrm>
                <a:off x="51054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3" name="Line 67"/>
              <p:cNvSpPr>
                <a:spLocks noChangeShapeType="1"/>
              </p:cNvSpPr>
              <p:nvPr>
                <p:custDataLst>
                  <p:tags r:id="rId24"/>
                </p:custDataLst>
              </p:nvPr>
            </p:nvSpPr>
            <p:spPr bwMode="auto">
              <a:xfrm>
                <a:off x="54102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4" name="Line 68"/>
              <p:cNvSpPr>
                <a:spLocks noChangeShapeType="1"/>
              </p:cNvSpPr>
              <p:nvPr>
                <p:custDataLst>
                  <p:tags r:id="rId25"/>
                </p:custDataLst>
              </p:nvPr>
            </p:nvSpPr>
            <p:spPr bwMode="auto">
              <a:xfrm>
                <a:off x="57150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5" name="Line 69"/>
              <p:cNvSpPr>
                <a:spLocks noChangeShapeType="1"/>
              </p:cNvSpPr>
              <p:nvPr>
                <p:custDataLst>
                  <p:tags r:id="rId26"/>
                </p:custDataLst>
              </p:nvPr>
            </p:nvSpPr>
            <p:spPr bwMode="auto">
              <a:xfrm>
                <a:off x="63246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6" name="Line 70"/>
              <p:cNvSpPr>
                <a:spLocks noChangeShapeType="1"/>
              </p:cNvSpPr>
              <p:nvPr>
                <p:custDataLst>
                  <p:tags r:id="rId27"/>
                </p:custDataLst>
              </p:nvPr>
            </p:nvSpPr>
            <p:spPr bwMode="auto">
              <a:xfrm>
                <a:off x="66294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grpSp>
      </p:grpSp>
      <p:sp>
        <p:nvSpPr>
          <p:cNvPr id="5" name="Rounded Rectangle 4"/>
          <p:cNvSpPr/>
          <p:nvPr/>
        </p:nvSpPr>
        <p:spPr bwMode="auto">
          <a:xfrm>
            <a:off x="7132320" y="4023360"/>
            <a:ext cx="1828800" cy="73152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C00000"/>
                </a:solidFill>
                <a:latin typeface="Calibri" charset="0"/>
                <a:ea typeface="Calibri" charset="0"/>
                <a:cs typeface="Calibri" charset="0"/>
              </a:rPr>
              <a:t>Arrows are NOT free list pointers</a:t>
            </a:r>
          </a:p>
        </p:txBody>
      </p:sp>
      <mc:AlternateContent xmlns:mc="http://schemas.openxmlformats.org/markup-compatibility/2006">
        <mc:Choice xmlns:p14="http://schemas.microsoft.com/office/powerpoint/2010/main" Requires="p14">
          <p:contentPart p14:bwMode="auto" r:id="rId81">
            <p14:nvContentPartPr>
              <p14:cNvPr id="89" name="Ink 88">
                <a:extLst>
                  <a:ext uri="{FF2B5EF4-FFF2-40B4-BE49-F238E27FC236}">
                    <a16:creationId xmlns:a16="http://schemas.microsoft.com/office/drawing/2014/main" id="{96D6FA89-2C55-4007-BE2D-1B962ACE196B}"/>
                  </a:ext>
                </a:extLst>
              </p14:cNvPr>
              <p14:cNvContentPartPr/>
              <p14:nvPr/>
            </p14:nvContentPartPr>
            <p14:xfrm>
              <a:off x="479520" y="2422080"/>
              <a:ext cx="7145640" cy="3176280"/>
            </p14:xfrm>
          </p:contentPart>
        </mc:Choice>
        <mc:Fallback>
          <p:pic>
            <p:nvPicPr>
              <p:cNvPr id="89" name="Ink 88">
                <a:extLst>
                  <a:ext uri="{FF2B5EF4-FFF2-40B4-BE49-F238E27FC236}">
                    <a16:creationId xmlns:a16="http://schemas.microsoft.com/office/drawing/2014/main" id="{96D6FA89-2C55-4007-BE2D-1B962ACE196B}"/>
                  </a:ext>
                </a:extLst>
              </p:cNvPr>
              <p:cNvPicPr/>
              <p:nvPr/>
            </p:nvPicPr>
            <p:blipFill>
              <a:blip r:embed="rId82"/>
              <a:stretch>
                <a:fillRect/>
              </a:stretch>
            </p:blipFill>
            <p:spPr>
              <a:xfrm>
                <a:off x="470160" y="2412720"/>
                <a:ext cx="7164360" cy="3195000"/>
              </a:xfrm>
              <a:prstGeom prst="rect">
                <a:avLst/>
              </a:prstGeom>
            </p:spPr>
          </p:pic>
        </mc:Fallback>
      </mc:AlternateContent>
    </p:spTree>
    <p:extLst>
      <p:ext uri="{BB962C8B-B14F-4D97-AF65-F5344CB8AC3E}">
        <p14:creationId xmlns:p14="http://schemas.microsoft.com/office/powerpoint/2010/main" val="368396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custDataLst>
              <p:tags r:id="rId1"/>
            </p:custDataLst>
          </p:nvPr>
        </p:nvSpPr>
        <p:spPr/>
        <p:txBody>
          <a:bodyPr/>
          <a:lstStyle/>
          <a:p>
            <a:r>
              <a:rPr lang="en-GB" i="1" dirty="0">
                <a:solidFill>
                  <a:srgbClr val="FF0000"/>
                </a:solidFill>
              </a:rPr>
              <a:t>Assumptions</a:t>
            </a:r>
            <a:r>
              <a:rPr lang="en-GB" dirty="0">
                <a:solidFill>
                  <a:srgbClr val="FF0000"/>
                </a:solidFill>
              </a:rPr>
              <a:t> </a:t>
            </a:r>
            <a:r>
              <a:rPr lang="en-GB" dirty="0"/>
              <a:t>For a Simple Implementation</a:t>
            </a:r>
          </a:p>
        </p:txBody>
      </p:sp>
      <p:sp>
        <p:nvSpPr>
          <p:cNvPr id="23554" name="Rectangle 2"/>
          <p:cNvSpPr>
            <a:spLocks noGrp="1" noChangeArrowheads="1"/>
          </p:cNvSpPr>
          <p:nvPr>
            <p:ph idx="1"/>
            <p:custDataLst>
              <p:tags r:id="rId2"/>
            </p:custDataLst>
          </p:nvPr>
        </p:nvSpPr>
        <p:spPr/>
        <p:txBody>
          <a:bodyPr/>
          <a:lstStyle/>
          <a:p>
            <a:r>
              <a:rPr lang="en-GB" sz="2400" dirty="0"/>
              <a:t>Application can use functions to allocate memory:</a:t>
            </a:r>
          </a:p>
          <a:p>
            <a:pPr lvl="1">
              <a:tabLst>
                <a:tab pos="2055813" algn="l"/>
              </a:tabLst>
            </a:pPr>
            <a:r>
              <a:rPr lang="en-GB" sz="2000" dirty="0">
                <a:latin typeface="Courier New" panose="02070309020205020404" pitchFamily="49" charset="0"/>
                <a:cs typeface="Courier New" panose="02070309020205020404" pitchFamily="49" charset="0"/>
              </a:rPr>
              <a:t>b=new(n)</a:t>
            </a:r>
            <a:r>
              <a:rPr lang="en-GB" sz="2000" dirty="0">
                <a:cs typeface="Courier New" panose="02070309020205020404" pitchFamily="49" charset="0"/>
              </a:rPr>
              <a:t>	</a:t>
            </a:r>
            <a:r>
              <a:rPr lang="en-GB" sz="2000" dirty="0"/>
              <a:t>returns pointer, </a:t>
            </a:r>
            <a:r>
              <a:rPr lang="en-GB" sz="2000" dirty="0">
                <a:latin typeface="Courier New" panose="02070309020205020404" pitchFamily="49" charset="0"/>
                <a:cs typeface="Courier New" panose="02070309020205020404" pitchFamily="49" charset="0"/>
              </a:rPr>
              <a:t>b</a:t>
            </a:r>
            <a:r>
              <a:rPr lang="en-GB" sz="2000" dirty="0"/>
              <a:t>, to new block with all locations cleared</a:t>
            </a:r>
          </a:p>
          <a:p>
            <a:pPr lvl="1">
              <a:tabLst>
                <a:tab pos="2055813" algn="l"/>
              </a:tabLst>
            </a:pPr>
            <a:r>
              <a:rPr lang="en-GB" sz="2000" dirty="0">
                <a:latin typeface="Courier New" panose="02070309020205020404" pitchFamily="49" charset="0"/>
                <a:cs typeface="Courier New" panose="02070309020205020404" pitchFamily="49" charset="0"/>
              </a:rPr>
              <a:t>b[</a:t>
            </a:r>
            <a:r>
              <a:rPr lang="en-GB" sz="2000" dirty="0" err="1">
                <a:latin typeface="Courier New" panose="02070309020205020404" pitchFamily="49" charset="0"/>
                <a:cs typeface="Courier New" panose="02070309020205020404" pitchFamily="49" charset="0"/>
              </a:rPr>
              <a:t>i</a:t>
            </a:r>
            <a:r>
              <a:rPr lang="en-GB" sz="2000" dirty="0">
                <a:latin typeface="Courier New" panose="02070309020205020404" pitchFamily="49" charset="0"/>
                <a:cs typeface="Courier New" panose="02070309020205020404" pitchFamily="49" charset="0"/>
              </a:rPr>
              <a:t>]</a:t>
            </a:r>
            <a:r>
              <a:rPr lang="en-GB" sz="2000" dirty="0"/>
              <a:t>	read location </a:t>
            </a:r>
            <a:r>
              <a:rPr lang="en-GB" sz="2000" dirty="0" err="1">
                <a:latin typeface="Courier New" panose="02070309020205020404" pitchFamily="49" charset="0"/>
                <a:cs typeface="Courier New" panose="02070309020205020404" pitchFamily="49" charset="0"/>
              </a:rPr>
              <a:t>i</a:t>
            </a:r>
            <a:r>
              <a:rPr lang="en-GB" sz="2000" dirty="0"/>
              <a:t> of block </a:t>
            </a:r>
            <a:r>
              <a:rPr lang="en-GB" sz="2000" dirty="0">
                <a:latin typeface="Courier New" panose="02070309020205020404" pitchFamily="49" charset="0"/>
                <a:cs typeface="Courier New" panose="02070309020205020404" pitchFamily="49" charset="0"/>
              </a:rPr>
              <a:t>b</a:t>
            </a:r>
            <a:r>
              <a:rPr lang="en-GB" sz="2000" dirty="0"/>
              <a:t> into register</a:t>
            </a:r>
          </a:p>
          <a:p>
            <a:pPr lvl="1">
              <a:tabLst>
                <a:tab pos="2055813" algn="l"/>
              </a:tabLst>
            </a:pPr>
            <a:r>
              <a:rPr lang="en-GB" sz="2000" dirty="0">
                <a:latin typeface="Courier New" panose="02070309020205020404" pitchFamily="49" charset="0"/>
                <a:cs typeface="Courier New" panose="02070309020205020404" pitchFamily="49" charset="0"/>
              </a:rPr>
              <a:t>b[</a:t>
            </a:r>
            <a:r>
              <a:rPr lang="en-GB" sz="2000" dirty="0" err="1">
                <a:latin typeface="Courier New" panose="02070309020205020404" pitchFamily="49" charset="0"/>
                <a:cs typeface="Courier New" panose="02070309020205020404" pitchFamily="49" charset="0"/>
              </a:rPr>
              <a:t>i</a:t>
            </a:r>
            <a:r>
              <a:rPr lang="en-GB" sz="2000" dirty="0">
                <a:latin typeface="Courier New" panose="02070309020205020404" pitchFamily="49" charset="0"/>
                <a:cs typeface="Courier New" panose="02070309020205020404" pitchFamily="49" charset="0"/>
              </a:rPr>
              <a:t>]=v</a:t>
            </a:r>
            <a:r>
              <a:rPr lang="en-GB" sz="2000" dirty="0">
                <a:cs typeface="Courier New" panose="02070309020205020404" pitchFamily="49" charset="0"/>
              </a:rPr>
              <a:t>	</a:t>
            </a:r>
            <a:r>
              <a:rPr lang="en-GB" sz="2000" dirty="0"/>
              <a:t>write </a:t>
            </a:r>
            <a:r>
              <a:rPr lang="en-GB" sz="2000" dirty="0">
                <a:latin typeface="Courier New" panose="02070309020205020404" pitchFamily="49" charset="0"/>
                <a:cs typeface="Courier New" panose="02070309020205020404" pitchFamily="49" charset="0"/>
              </a:rPr>
              <a:t>v</a:t>
            </a:r>
            <a:r>
              <a:rPr lang="en-GB" sz="2000" dirty="0"/>
              <a:t> into location </a:t>
            </a:r>
            <a:r>
              <a:rPr lang="en-GB" sz="2000" dirty="0" err="1">
                <a:latin typeface="Courier New" panose="02070309020205020404" pitchFamily="49" charset="0"/>
                <a:cs typeface="Courier New" panose="02070309020205020404" pitchFamily="49" charset="0"/>
              </a:rPr>
              <a:t>i</a:t>
            </a:r>
            <a:r>
              <a:rPr lang="en-GB" sz="2000" dirty="0"/>
              <a:t> of block </a:t>
            </a:r>
            <a:r>
              <a:rPr lang="en-GB" sz="2000" dirty="0">
                <a:latin typeface="Courier New" panose="02070309020205020404" pitchFamily="49" charset="0"/>
                <a:cs typeface="Courier New" panose="02070309020205020404" pitchFamily="49" charset="0"/>
              </a:rPr>
              <a:t>b</a:t>
            </a:r>
          </a:p>
          <a:p>
            <a:pPr lvl="1">
              <a:tabLst>
                <a:tab pos="2055813" algn="l"/>
              </a:tabLst>
            </a:pPr>
            <a:endParaRPr lang="en-GB" sz="2000" dirty="0">
              <a:latin typeface="Courier New" panose="02070309020205020404" pitchFamily="49" charset="0"/>
              <a:cs typeface="Courier New" panose="02070309020205020404" pitchFamily="49" charset="0"/>
            </a:endParaRPr>
          </a:p>
          <a:p>
            <a:r>
              <a:rPr lang="en-GB" sz="2400" dirty="0"/>
              <a:t>Each block will have a header word (accessed at </a:t>
            </a:r>
            <a:r>
              <a:rPr lang="en-GB" sz="2400" dirty="0">
                <a:latin typeface="Courier New" panose="02070309020205020404" pitchFamily="49" charset="0"/>
                <a:cs typeface="Courier New" panose="02070309020205020404" pitchFamily="49" charset="0"/>
              </a:rPr>
              <a:t>b[-1]</a:t>
            </a:r>
            <a:r>
              <a:rPr lang="en-GB" sz="2400" dirty="0"/>
              <a:t>)</a:t>
            </a:r>
          </a:p>
          <a:p>
            <a:pPr lvl="1"/>
            <a:endParaRPr lang="en-GB" sz="2000" dirty="0"/>
          </a:p>
          <a:p>
            <a:r>
              <a:rPr lang="en-GB" sz="2400" dirty="0"/>
              <a:t>Functions used by the garbage collector:</a:t>
            </a:r>
          </a:p>
          <a:p>
            <a:pPr lvl="1">
              <a:tabLst>
                <a:tab pos="2516188" algn="l"/>
              </a:tabLst>
            </a:pPr>
            <a:r>
              <a:rPr lang="en-GB" sz="2000" dirty="0" err="1">
                <a:latin typeface="Courier New" panose="02070309020205020404" pitchFamily="49" charset="0"/>
                <a:cs typeface="Courier New" panose="02070309020205020404" pitchFamily="49" charset="0"/>
              </a:rPr>
              <a:t>is_ptr</a:t>
            </a:r>
            <a:r>
              <a:rPr lang="en-GB" sz="2000" dirty="0">
                <a:latin typeface="Courier New" panose="02070309020205020404" pitchFamily="49" charset="0"/>
                <a:cs typeface="Courier New" panose="02070309020205020404" pitchFamily="49" charset="0"/>
              </a:rPr>
              <a:t>(p)	</a:t>
            </a:r>
            <a:r>
              <a:rPr lang="en-GB" sz="2000" dirty="0"/>
              <a:t>determines whether </a:t>
            </a:r>
            <a:r>
              <a:rPr lang="en-GB" sz="2000" dirty="0">
                <a:latin typeface="Courier New" panose="02070309020205020404" pitchFamily="49" charset="0"/>
                <a:cs typeface="Courier New" panose="02070309020205020404" pitchFamily="49" charset="0"/>
              </a:rPr>
              <a:t>p</a:t>
            </a:r>
            <a:r>
              <a:rPr lang="en-GB" sz="2000" dirty="0"/>
              <a:t> is a pointer to a block</a:t>
            </a:r>
          </a:p>
          <a:p>
            <a:pPr lvl="1">
              <a:tabLst>
                <a:tab pos="2516188" algn="l"/>
              </a:tabLst>
            </a:pPr>
            <a:r>
              <a:rPr lang="en-GB" sz="2000" dirty="0">
                <a:latin typeface="Courier New" panose="02070309020205020404" pitchFamily="49" charset="0"/>
                <a:cs typeface="Courier New" panose="02070309020205020404" pitchFamily="49" charset="0"/>
              </a:rPr>
              <a:t>length(p)	</a:t>
            </a:r>
            <a:r>
              <a:rPr lang="en-GB" sz="2000" dirty="0"/>
              <a:t>returns length of block pointed to by </a:t>
            </a:r>
            <a:r>
              <a:rPr lang="en-GB" sz="2000" dirty="0">
                <a:latin typeface="Courier New" panose="02070309020205020404" pitchFamily="49" charset="0"/>
                <a:cs typeface="Courier New" panose="02070309020205020404" pitchFamily="49" charset="0"/>
              </a:rPr>
              <a:t>p</a:t>
            </a:r>
            <a:r>
              <a:rPr lang="en-GB" sz="2000" dirty="0"/>
              <a:t>, not including</a:t>
            </a:r>
            <a:br>
              <a:rPr lang="en-GB" sz="2000" dirty="0"/>
            </a:br>
            <a:r>
              <a:rPr lang="en-GB" sz="2000" dirty="0"/>
              <a:t>	header</a:t>
            </a:r>
          </a:p>
          <a:p>
            <a:pPr lvl="1">
              <a:tabLst>
                <a:tab pos="2516188" algn="l"/>
              </a:tabLst>
            </a:pPr>
            <a:r>
              <a:rPr lang="en-GB" sz="2000" dirty="0" err="1">
                <a:latin typeface="Courier New" panose="02070309020205020404" pitchFamily="49" charset="0"/>
                <a:cs typeface="Courier New" panose="02070309020205020404" pitchFamily="49" charset="0"/>
              </a:rPr>
              <a:t>get_roots</a:t>
            </a:r>
            <a:r>
              <a:rPr lang="en-GB" sz="2000" dirty="0">
                <a:latin typeface="Courier New" panose="02070309020205020404" pitchFamily="49" charset="0"/>
                <a:cs typeface="Courier New" panose="02070309020205020404" pitchFamily="49" charset="0"/>
              </a:rPr>
              <a:t>()</a:t>
            </a:r>
            <a:r>
              <a:rPr lang="en-GB" sz="2000" dirty="0">
                <a:cs typeface="Courier New" panose="02070309020205020404" pitchFamily="49" charset="0"/>
              </a:rPr>
              <a:t>	</a:t>
            </a:r>
            <a:r>
              <a:rPr lang="en-GB" sz="2000" dirty="0"/>
              <a:t>returns all the roots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18</a:t>
            </a:fld>
            <a:endParaRPr lang="en-US"/>
          </a:p>
        </p:txBody>
      </p:sp>
      <p:sp>
        <p:nvSpPr>
          <p:cNvPr id="6" name="Rounded Rectangle 5"/>
          <p:cNvSpPr/>
          <p:nvPr/>
        </p:nvSpPr>
        <p:spPr bwMode="auto">
          <a:xfrm>
            <a:off x="7132320" y="1097280"/>
            <a:ext cx="1785257" cy="534282"/>
          </a:xfrm>
          <a:prstGeom prst="roundRect">
            <a:avLst/>
          </a:prstGeom>
          <a:solidFill>
            <a:schemeClr val="bg1"/>
          </a:solidFill>
          <a:ln w="25400" cap="flat" cmpd="sng" algn="ctr">
            <a:solidFill>
              <a:srgbClr val="C00000"/>
            </a:solidFill>
            <a:prstDash val="solid"/>
            <a:round/>
            <a:headEnd type="none" w="med" len="med"/>
            <a:tailEnd type="arrow" w="med" len="med"/>
          </a:ln>
          <a:effectLst/>
        </p:spPr>
        <p:txBody>
          <a:bodyPr rtlCol="0" anchor="ctr"/>
          <a:lstStyle/>
          <a:p>
            <a:pPr algn="ctr"/>
            <a:r>
              <a:rPr lang="en-US" sz="1600" dirty="0">
                <a:solidFill>
                  <a:srgbClr val="C00000"/>
                </a:solidFill>
                <a:latin typeface="Calibri" panose="020F0502020204030204" pitchFamily="34" charset="0"/>
                <a:cs typeface="Calibri" panose="020F0502020204030204" pitchFamily="34" charset="0"/>
              </a:rPr>
              <a:t>Non-testable Material</a:t>
            </a:r>
          </a:p>
        </p:txBody>
      </p:sp>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F6FBEBB1-DBE4-47AD-B74D-E84331143CF3}"/>
                  </a:ext>
                </a:extLst>
              </p14:cNvPr>
              <p14:cNvContentPartPr/>
              <p14:nvPr/>
            </p14:nvContentPartPr>
            <p14:xfrm>
              <a:off x="1259640" y="3919680"/>
              <a:ext cx="3670560" cy="288000"/>
            </p14:xfrm>
          </p:contentPart>
        </mc:Choice>
        <mc:Fallback>
          <p:pic>
            <p:nvPicPr>
              <p:cNvPr id="8" name="Ink 7">
                <a:extLst>
                  <a:ext uri="{FF2B5EF4-FFF2-40B4-BE49-F238E27FC236}">
                    <a16:creationId xmlns:a16="http://schemas.microsoft.com/office/drawing/2014/main" id="{F6FBEBB1-DBE4-47AD-B74D-E84331143CF3}"/>
                  </a:ext>
                </a:extLst>
              </p:cNvPr>
              <p:cNvPicPr/>
              <p:nvPr/>
            </p:nvPicPr>
            <p:blipFill>
              <a:blip r:embed="rId7"/>
              <a:stretch>
                <a:fillRect/>
              </a:stretch>
            </p:blipFill>
            <p:spPr>
              <a:xfrm>
                <a:off x="1250280" y="3910320"/>
                <a:ext cx="3689280" cy="306720"/>
              </a:xfrm>
              <a:prstGeom prst="rect">
                <a:avLst/>
              </a:prstGeom>
            </p:spPr>
          </p:pic>
        </mc:Fallback>
      </mc:AlternateContent>
    </p:spTree>
    <p:extLst>
      <p:ext uri="{BB962C8B-B14F-4D97-AF65-F5344CB8AC3E}">
        <p14:creationId xmlns:p14="http://schemas.microsoft.com/office/powerpoint/2010/main" val="34063384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custDataLst>
              <p:tags r:id="rId1"/>
            </p:custDataLst>
          </p:nvPr>
        </p:nvSpPr>
        <p:spPr>
          <a:ln/>
        </p:spPr>
        <p:txBody>
          <a:bodyPr/>
          <a:lstStyle/>
          <a:p>
            <a:r>
              <a:rPr lang="en-GB" dirty="0"/>
              <a:t>Mark</a:t>
            </a:r>
          </a:p>
        </p:txBody>
      </p:sp>
      <p:sp>
        <p:nvSpPr>
          <p:cNvPr id="4" name="Content Placeholder 3"/>
          <p:cNvSpPr>
            <a:spLocks noGrp="1"/>
          </p:cNvSpPr>
          <p:nvPr>
            <p:ph idx="1"/>
          </p:nvPr>
        </p:nvSpPr>
        <p:spPr>
          <a:xfrm>
            <a:off x="396875" y="1362075"/>
            <a:ext cx="8366125" cy="548640"/>
          </a:xfrm>
        </p:spPr>
        <p:txBody>
          <a:bodyPr/>
          <a:lstStyle/>
          <a:p>
            <a:r>
              <a:rPr lang="en-US" sz="2400" dirty="0"/>
              <a:t>Mark using depth-first traversal of the memory graph</a:t>
            </a:r>
          </a:p>
        </p:txBody>
      </p:sp>
      <p:sp>
        <p:nvSpPr>
          <p:cNvPr id="8" name="Slide Number Placeholder 7"/>
          <p:cNvSpPr>
            <a:spLocks noGrp="1"/>
          </p:cNvSpPr>
          <p:nvPr>
            <p:ph type="sldNum" sz="quarter" idx="10"/>
            <p:custDataLst>
              <p:tags r:id="rId2"/>
            </p:custDataLst>
          </p:nvPr>
        </p:nvSpPr>
        <p:spPr/>
        <p:txBody>
          <a:bodyPr/>
          <a:lstStyle/>
          <a:p>
            <a:fld id="{7CBE8339-D2AD-46DC-A898-FD1E949067F0}" type="slidenum">
              <a:rPr lang="en-US" smtClean="0"/>
              <a:pPr/>
              <a:t>19</a:t>
            </a:fld>
            <a:endParaRPr lang="en-US"/>
          </a:p>
        </p:txBody>
      </p:sp>
      <p:sp>
        <p:nvSpPr>
          <p:cNvPr id="25602" name="Text Box 2"/>
          <p:cNvSpPr txBox="1">
            <a:spLocks noChangeArrowheads="1"/>
          </p:cNvSpPr>
          <p:nvPr>
            <p:custDataLst>
              <p:tags r:id="rId3"/>
            </p:custDataLst>
          </p:nvPr>
        </p:nvSpPr>
        <p:spPr bwMode="auto">
          <a:xfrm>
            <a:off x="594360" y="2011680"/>
            <a:ext cx="7955280" cy="2064284"/>
          </a:xfrm>
          <a:prstGeom prst="rect">
            <a:avLst/>
          </a:prstGeom>
          <a:solidFill>
            <a:schemeClr val="bg1">
              <a:lumMod val="95000"/>
            </a:schemeClr>
          </a:solidFill>
          <a:ln w="12700">
            <a:solidFill>
              <a:schemeClr val="tx1"/>
            </a:solidFill>
            <a:miter lim="800000"/>
            <a:headEnd/>
            <a:tailEnd/>
          </a:ln>
          <a:effectLst/>
        </p:spPr>
        <p:txBody>
          <a:bodyPr wrap="square" lIns="90000" tIns="46800" rIns="90000" bIns="46800">
            <a:spAutoFit/>
          </a:bodyPr>
          <a:lstStyle/>
          <a:p>
            <a:pPr>
              <a:lnSpc>
                <a:spcPct val="100000"/>
              </a:lnSpc>
              <a:buFont typeface="Courier New" pitchFamily="49" charset="0"/>
              <a:buNone/>
            </a:pPr>
            <a:r>
              <a:rPr lang="en-GB" sz="1600" b="1" dirty="0" err="1">
                <a:latin typeface="Courier New" panose="02070309020205020404" pitchFamily="49" charset="0"/>
                <a:ea typeface="Arial Unicode MS" panose="020B0604020202020204" pitchFamily="34" charset="-128"/>
                <a:cs typeface="Courier New" panose="02070309020205020404" pitchFamily="49" charset="0"/>
              </a:rPr>
              <a:t>ptr</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mark(</a:t>
            </a:r>
            <a:r>
              <a:rPr lang="en-GB" sz="1600" b="1" dirty="0" err="1">
                <a:latin typeface="Courier New" panose="02070309020205020404" pitchFamily="49" charset="0"/>
                <a:ea typeface="Arial Unicode MS" panose="020B0604020202020204" pitchFamily="34" charset="-128"/>
                <a:cs typeface="Courier New" panose="02070309020205020404" pitchFamily="49" charset="0"/>
              </a:rPr>
              <a:t>ptr</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p) {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p: some word in a heap block</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if</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is_ptr</a:t>
            </a:r>
            <a:r>
              <a:rPr lang="en-GB" sz="1600" b="0" dirty="0">
                <a:latin typeface="Courier New" panose="02070309020205020404" pitchFamily="49" charset="0"/>
                <a:ea typeface="Arial Unicode MS" panose="020B0604020202020204" pitchFamily="34" charset="-128"/>
                <a:cs typeface="Courier New" panose="02070309020205020404" pitchFamily="49" charset="0"/>
              </a:rPr>
              <a:t>(p))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return</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do nothing if not pointer</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if</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markBitSet</a:t>
            </a:r>
            <a:r>
              <a:rPr lang="en-GB" sz="1600" b="0" dirty="0">
                <a:latin typeface="Courier New" panose="02070309020205020404" pitchFamily="49" charset="0"/>
                <a:ea typeface="Arial Unicode MS" panose="020B0604020202020204" pitchFamily="34" charset="-128"/>
                <a:cs typeface="Courier New" panose="02070309020205020404" pitchFamily="49" charset="0"/>
              </a:rPr>
              <a:t>(p))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return</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check if already marked</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setMarkBit</a:t>
            </a:r>
            <a:r>
              <a:rPr lang="en-GB" sz="1600" b="0" dirty="0">
                <a:latin typeface="Courier New" panose="02070309020205020404" pitchFamily="49" charset="0"/>
                <a:ea typeface="Arial Unicode MS" panose="020B0604020202020204" pitchFamily="34" charset="-128"/>
                <a:cs typeface="Courier New" panose="02070309020205020404" pitchFamily="49" charset="0"/>
              </a:rPr>
              <a:t>(p);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set the mark bit</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for</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1600" b="0" dirty="0">
                <a:latin typeface="Courier New" panose="02070309020205020404" pitchFamily="49" charset="0"/>
                <a:ea typeface="Arial Unicode MS" panose="020B0604020202020204" pitchFamily="34" charset="-128"/>
                <a:cs typeface="Courier New" panose="02070309020205020404" pitchFamily="49" charset="0"/>
              </a:rPr>
              <a:t>=0;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1600" b="0" dirty="0">
                <a:latin typeface="Courier New" panose="02070309020205020404" pitchFamily="49" charset="0"/>
                <a:ea typeface="Arial Unicode MS" panose="020B0604020202020204" pitchFamily="34" charset="-128"/>
                <a:cs typeface="Courier New" panose="02070309020205020404" pitchFamily="49" charset="0"/>
              </a:rPr>
              <a:t>&lt;length(p);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recursively call mark on</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mark(p[</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all words in the block</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return</a:t>
            </a:r>
            <a:r>
              <a:rPr lang="en-GB" sz="1600" b="0" dirty="0">
                <a:latin typeface="Courier New" panose="02070309020205020404" pitchFamily="49" charset="0"/>
                <a:ea typeface="Arial Unicode MS" panose="020B0604020202020204" pitchFamily="34" charset="-128"/>
                <a:cs typeface="Courier New" panose="02070309020205020404" pitchFamily="49" charset="0"/>
              </a:rPr>
              <a:t>;</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p>
        </p:txBody>
      </p:sp>
      <p:grpSp>
        <p:nvGrpSpPr>
          <p:cNvPr id="116" name="Group 115"/>
          <p:cNvGrpSpPr/>
          <p:nvPr/>
        </p:nvGrpSpPr>
        <p:grpSpPr>
          <a:xfrm>
            <a:off x="379413" y="4114800"/>
            <a:ext cx="6554787" cy="1141798"/>
            <a:chOff x="379413" y="3461952"/>
            <a:chExt cx="6554787" cy="1141798"/>
          </a:xfrm>
        </p:grpSpPr>
        <p:sp>
          <p:nvSpPr>
            <p:cNvPr id="117" name="Rectangle 116"/>
            <p:cNvSpPr/>
            <p:nvPr/>
          </p:nvSpPr>
          <p:spPr bwMode="auto">
            <a:xfrm>
              <a:off x="2057400" y="4080485"/>
              <a:ext cx="4873752" cy="301752"/>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118" name="Group 2"/>
            <p:cNvGrpSpPr/>
            <p:nvPr>
              <p:custDataLst>
                <p:tags r:id="rId32"/>
              </p:custDataLst>
            </p:nvPr>
          </p:nvGrpSpPr>
          <p:grpSpPr>
            <a:xfrm>
              <a:off x="379413" y="3461952"/>
              <a:ext cx="6554787" cy="1141798"/>
              <a:chOff x="379413" y="3461952"/>
              <a:chExt cx="6554787" cy="1141798"/>
            </a:xfrm>
          </p:grpSpPr>
          <p:sp>
            <p:nvSpPr>
              <p:cNvPr id="119" name="Freeform 6"/>
              <p:cNvSpPr>
                <a:spLocks/>
              </p:cNvSpPr>
              <p:nvPr>
                <p:custDataLst>
                  <p:tags r:id="rId33"/>
                </p:custDataLst>
              </p:nvPr>
            </p:nvSpPr>
            <p:spPr bwMode="auto">
              <a:xfrm>
                <a:off x="3657600" y="368935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0" name="Freeform 7"/>
              <p:cNvSpPr>
                <a:spLocks/>
              </p:cNvSpPr>
              <p:nvPr>
                <p:custDataLst>
                  <p:tags r:id="rId34"/>
                </p:custDataLst>
              </p:nvPr>
            </p:nvSpPr>
            <p:spPr bwMode="auto">
              <a:xfrm>
                <a:off x="4648200" y="366395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1" name="Freeform 8"/>
              <p:cNvSpPr>
                <a:spLocks/>
              </p:cNvSpPr>
              <p:nvPr>
                <p:custDataLst>
                  <p:tags r:id="rId35"/>
                </p:custDataLst>
              </p:nvPr>
            </p:nvSpPr>
            <p:spPr bwMode="auto">
              <a:xfrm>
                <a:off x="2362200" y="4222750"/>
                <a:ext cx="13716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2" name="Text Box 9"/>
              <p:cNvSpPr txBox="1">
                <a:spLocks noChangeArrowheads="1"/>
              </p:cNvSpPr>
              <p:nvPr>
                <p:custDataLst>
                  <p:tags r:id="rId36"/>
                </p:custDataLst>
              </p:nvPr>
            </p:nvSpPr>
            <p:spPr bwMode="auto">
              <a:xfrm>
                <a:off x="379413" y="4035340"/>
                <a:ext cx="1512250"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Before mark</a:t>
                </a:r>
              </a:p>
            </p:txBody>
          </p:sp>
          <p:sp>
            <p:nvSpPr>
              <p:cNvPr id="123" name="Line 10"/>
              <p:cNvSpPr>
                <a:spLocks noChangeShapeType="1"/>
              </p:cNvSpPr>
              <p:nvPr>
                <p:custDataLst>
                  <p:tags r:id="rId37"/>
                </p:custDataLst>
              </p:nvPr>
            </p:nvSpPr>
            <p:spPr bwMode="auto">
              <a:xfrm>
                <a:off x="4343400" y="3816350"/>
                <a:ext cx="1588" cy="228600"/>
              </a:xfrm>
              <a:prstGeom prst="line">
                <a:avLst/>
              </a:prstGeom>
              <a:noFill/>
              <a:ln w="57150">
                <a:solidFill>
                  <a:srgbClr val="C00000"/>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24" name="Text Box 11"/>
              <p:cNvSpPr txBox="1">
                <a:spLocks noChangeArrowheads="1"/>
              </p:cNvSpPr>
              <p:nvPr>
                <p:custDataLst>
                  <p:tags r:id="rId38"/>
                </p:custDataLst>
              </p:nvPr>
            </p:nvSpPr>
            <p:spPr bwMode="auto">
              <a:xfrm>
                <a:off x="4030807" y="3461952"/>
                <a:ext cx="633869"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root</a:t>
                </a:r>
              </a:p>
            </p:txBody>
          </p:sp>
          <p:sp>
            <p:nvSpPr>
              <p:cNvPr id="125" name="Rectangle 12"/>
              <p:cNvSpPr>
                <a:spLocks noChangeArrowheads="1"/>
              </p:cNvSpPr>
              <p:nvPr>
                <p:custDataLst>
                  <p:tags r:id="rId39"/>
                </p:custDataLst>
              </p:nvPr>
            </p:nvSpPr>
            <p:spPr bwMode="auto">
              <a:xfrm>
                <a:off x="2057400" y="407035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6" name="Rectangle 13"/>
              <p:cNvSpPr>
                <a:spLocks noChangeArrowheads="1"/>
              </p:cNvSpPr>
              <p:nvPr>
                <p:custDataLst>
                  <p:tags r:id="rId40"/>
                </p:custDataLst>
              </p:nvPr>
            </p:nvSpPr>
            <p:spPr bwMode="auto">
              <a:xfrm>
                <a:off x="2667000" y="407035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7" name="Rectangle 14"/>
              <p:cNvSpPr>
                <a:spLocks noChangeArrowheads="1"/>
              </p:cNvSpPr>
              <p:nvPr>
                <p:custDataLst>
                  <p:tags r:id="rId41"/>
                </p:custDataLst>
              </p:nvPr>
            </p:nvSpPr>
            <p:spPr bwMode="auto">
              <a:xfrm>
                <a:off x="3276600" y="407035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8" name="Rectangle 15"/>
              <p:cNvSpPr>
                <a:spLocks noChangeArrowheads="1"/>
              </p:cNvSpPr>
              <p:nvPr>
                <p:custDataLst>
                  <p:tags r:id="rId42"/>
                </p:custDataLst>
              </p:nvPr>
            </p:nvSpPr>
            <p:spPr bwMode="auto">
              <a:xfrm>
                <a:off x="3886200" y="407035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9" name="Rectangle 16"/>
              <p:cNvSpPr>
                <a:spLocks noChangeArrowheads="1"/>
              </p:cNvSpPr>
              <p:nvPr>
                <p:custDataLst>
                  <p:tags r:id="rId43"/>
                </p:custDataLst>
              </p:nvPr>
            </p:nvSpPr>
            <p:spPr bwMode="auto">
              <a:xfrm>
                <a:off x="4800600" y="4070350"/>
                <a:ext cx="12192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0" name="Rectangle 17"/>
              <p:cNvSpPr>
                <a:spLocks noChangeArrowheads="1"/>
              </p:cNvSpPr>
              <p:nvPr>
                <p:custDataLst>
                  <p:tags r:id="rId44"/>
                </p:custDataLst>
              </p:nvPr>
            </p:nvSpPr>
            <p:spPr bwMode="auto">
              <a:xfrm>
                <a:off x="6019800" y="407035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1" name="Line 18"/>
              <p:cNvSpPr>
                <a:spLocks noChangeShapeType="1"/>
              </p:cNvSpPr>
              <p:nvPr>
                <p:custDataLst>
                  <p:tags r:id="rId45"/>
                </p:custDataLst>
              </p:nvPr>
            </p:nvSpPr>
            <p:spPr bwMode="auto">
              <a:xfrm>
                <a:off x="29718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2" name="Line 19"/>
              <p:cNvSpPr>
                <a:spLocks noChangeShapeType="1"/>
              </p:cNvSpPr>
              <p:nvPr>
                <p:custDataLst>
                  <p:tags r:id="rId46"/>
                </p:custDataLst>
              </p:nvPr>
            </p:nvSpPr>
            <p:spPr bwMode="auto">
              <a:xfrm>
                <a:off x="23622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3" name="Line 20"/>
              <p:cNvSpPr>
                <a:spLocks noChangeShapeType="1"/>
              </p:cNvSpPr>
              <p:nvPr>
                <p:custDataLst>
                  <p:tags r:id="rId47"/>
                </p:custDataLst>
              </p:nvPr>
            </p:nvSpPr>
            <p:spPr bwMode="auto">
              <a:xfrm>
                <a:off x="35814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4" name="Line 21"/>
              <p:cNvSpPr>
                <a:spLocks noChangeShapeType="1"/>
              </p:cNvSpPr>
              <p:nvPr>
                <p:custDataLst>
                  <p:tags r:id="rId48"/>
                </p:custDataLst>
              </p:nvPr>
            </p:nvSpPr>
            <p:spPr bwMode="auto">
              <a:xfrm>
                <a:off x="41910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5" name="Line 22"/>
              <p:cNvSpPr>
                <a:spLocks noChangeShapeType="1"/>
              </p:cNvSpPr>
              <p:nvPr>
                <p:custDataLst>
                  <p:tags r:id="rId49"/>
                </p:custDataLst>
              </p:nvPr>
            </p:nvSpPr>
            <p:spPr bwMode="auto">
              <a:xfrm>
                <a:off x="44958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6" name="Line 23"/>
              <p:cNvSpPr>
                <a:spLocks noChangeShapeType="1"/>
              </p:cNvSpPr>
              <p:nvPr>
                <p:custDataLst>
                  <p:tags r:id="rId50"/>
                </p:custDataLst>
              </p:nvPr>
            </p:nvSpPr>
            <p:spPr bwMode="auto">
              <a:xfrm>
                <a:off x="51054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7" name="Line 24"/>
              <p:cNvSpPr>
                <a:spLocks noChangeShapeType="1"/>
              </p:cNvSpPr>
              <p:nvPr>
                <p:custDataLst>
                  <p:tags r:id="rId51"/>
                </p:custDataLst>
              </p:nvPr>
            </p:nvSpPr>
            <p:spPr bwMode="auto">
              <a:xfrm>
                <a:off x="54102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8" name="Line 25"/>
              <p:cNvSpPr>
                <a:spLocks noChangeShapeType="1"/>
              </p:cNvSpPr>
              <p:nvPr>
                <p:custDataLst>
                  <p:tags r:id="rId52"/>
                </p:custDataLst>
              </p:nvPr>
            </p:nvSpPr>
            <p:spPr bwMode="auto">
              <a:xfrm>
                <a:off x="57150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9" name="Line 26"/>
              <p:cNvSpPr>
                <a:spLocks noChangeShapeType="1"/>
              </p:cNvSpPr>
              <p:nvPr>
                <p:custDataLst>
                  <p:tags r:id="rId53"/>
                </p:custDataLst>
              </p:nvPr>
            </p:nvSpPr>
            <p:spPr bwMode="auto">
              <a:xfrm>
                <a:off x="63246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40" name="Line 27"/>
              <p:cNvSpPr>
                <a:spLocks noChangeShapeType="1"/>
              </p:cNvSpPr>
              <p:nvPr>
                <p:custDataLst>
                  <p:tags r:id="rId54"/>
                </p:custDataLst>
              </p:nvPr>
            </p:nvSpPr>
            <p:spPr bwMode="auto">
              <a:xfrm>
                <a:off x="66294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grpSp>
      </p:grpSp>
      <p:grpSp>
        <p:nvGrpSpPr>
          <p:cNvPr id="141" name="Group 140"/>
          <p:cNvGrpSpPr/>
          <p:nvPr/>
        </p:nvGrpSpPr>
        <p:grpSpPr>
          <a:xfrm>
            <a:off x="377825" y="5303520"/>
            <a:ext cx="8551679" cy="939800"/>
            <a:chOff x="377825" y="4711306"/>
            <a:chExt cx="8551679" cy="939800"/>
          </a:xfrm>
        </p:grpSpPr>
        <p:sp>
          <p:nvSpPr>
            <p:cNvPr id="142" name="Rectangle 141"/>
            <p:cNvSpPr/>
            <p:nvPr/>
          </p:nvSpPr>
          <p:spPr bwMode="auto">
            <a:xfrm>
              <a:off x="2057400" y="5118665"/>
              <a:ext cx="4873752" cy="301752"/>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143" name="Group 3"/>
            <p:cNvGrpSpPr/>
            <p:nvPr>
              <p:custDataLst>
                <p:tags r:id="rId4"/>
              </p:custDataLst>
            </p:nvPr>
          </p:nvGrpSpPr>
          <p:grpSpPr>
            <a:xfrm>
              <a:off x="377825" y="4711306"/>
              <a:ext cx="8551679" cy="939800"/>
              <a:chOff x="377825" y="4724400"/>
              <a:chExt cx="8551679" cy="939800"/>
            </a:xfrm>
          </p:grpSpPr>
          <p:sp>
            <p:nvSpPr>
              <p:cNvPr id="144" name="Rectangle 1"/>
              <p:cNvSpPr>
                <a:spLocks noChangeArrowheads="1"/>
              </p:cNvSpPr>
              <p:nvPr>
                <p:custDataLst>
                  <p:tags r:id="rId5"/>
                </p:custDataLst>
              </p:nvPr>
            </p:nvSpPr>
            <p:spPr bwMode="auto">
              <a:xfrm>
                <a:off x="60198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45" name="Rectangle 2"/>
              <p:cNvSpPr>
                <a:spLocks noChangeArrowheads="1"/>
              </p:cNvSpPr>
              <p:nvPr>
                <p:custDataLst>
                  <p:tags r:id="rId6"/>
                </p:custDataLst>
              </p:nvPr>
            </p:nvSpPr>
            <p:spPr bwMode="auto">
              <a:xfrm>
                <a:off x="38862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46" name="Rectangle 3"/>
              <p:cNvSpPr>
                <a:spLocks noChangeArrowheads="1"/>
              </p:cNvSpPr>
              <p:nvPr>
                <p:custDataLst>
                  <p:tags r:id="rId7"/>
                </p:custDataLst>
              </p:nvPr>
            </p:nvSpPr>
            <p:spPr bwMode="auto">
              <a:xfrm>
                <a:off x="32766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47" name="Freeform 28"/>
              <p:cNvSpPr>
                <a:spLocks/>
              </p:cNvSpPr>
              <p:nvPr>
                <p:custDataLst>
                  <p:tags r:id="rId8"/>
                </p:custDataLst>
              </p:nvPr>
            </p:nvSpPr>
            <p:spPr bwMode="auto">
              <a:xfrm>
                <a:off x="3657600" y="474980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48" name="Freeform 29"/>
              <p:cNvSpPr>
                <a:spLocks/>
              </p:cNvSpPr>
              <p:nvPr>
                <p:custDataLst>
                  <p:tags r:id="rId9"/>
                </p:custDataLst>
              </p:nvPr>
            </p:nvSpPr>
            <p:spPr bwMode="auto">
              <a:xfrm>
                <a:off x="4648200" y="472440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49" name="Freeform 30"/>
              <p:cNvSpPr>
                <a:spLocks/>
              </p:cNvSpPr>
              <p:nvPr>
                <p:custDataLst>
                  <p:tags r:id="rId10"/>
                </p:custDataLst>
              </p:nvPr>
            </p:nvSpPr>
            <p:spPr bwMode="auto">
              <a:xfrm>
                <a:off x="2514600" y="5283200"/>
                <a:ext cx="12192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0" name="Text Box 31"/>
              <p:cNvSpPr txBox="1">
                <a:spLocks noChangeArrowheads="1"/>
              </p:cNvSpPr>
              <p:nvPr>
                <p:custDataLst>
                  <p:tags r:id="rId11"/>
                </p:custDataLst>
              </p:nvPr>
            </p:nvSpPr>
            <p:spPr bwMode="auto">
              <a:xfrm>
                <a:off x="377825" y="5086866"/>
                <a:ext cx="1301103"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After mark</a:t>
                </a:r>
              </a:p>
            </p:txBody>
          </p:sp>
          <p:sp>
            <p:nvSpPr>
              <p:cNvPr id="151" name="Rectangle 49"/>
              <p:cNvSpPr>
                <a:spLocks noChangeArrowheads="1"/>
              </p:cNvSpPr>
              <p:nvPr>
                <p:custDataLst>
                  <p:tags r:id="rId12"/>
                </p:custDataLst>
              </p:nvPr>
            </p:nvSpPr>
            <p:spPr bwMode="auto">
              <a:xfrm>
                <a:off x="20574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2" name="Line 32"/>
              <p:cNvSpPr>
                <a:spLocks noChangeShapeType="1"/>
              </p:cNvSpPr>
              <p:nvPr>
                <p:custDataLst>
                  <p:tags r:id="rId13"/>
                </p:custDataLst>
              </p:nvPr>
            </p:nvSpPr>
            <p:spPr bwMode="auto">
              <a:xfrm>
                <a:off x="4343400" y="4876800"/>
                <a:ext cx="1588" cy="228600"/>
              </a:xfrm>
              <a:prstGeom prst="line">
                <a:avLst/>
              </a:prstGeom>
              <a:noFill/>
              <a:ln w="57150">
                <a:solidFill>
                  <a:srgbClr val="C00000"/>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53" name="Rectangle 33"/>
              <p:cNvSpPr>
                <a:spLocks noChangeArrowheads="1"/>
              </p:cNvSpPr>
              <p:nvPr>
                <p:custDataLst>
                  <p:tags r:id="rId14"/>
                </p:custDataLst>
              </p:nvPr>
            </p:nvSpPr>
            <p:spPr bwMode="auto">
              <a:xfrm>
                <a:off x="20574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4" name="Rectangle 34"/>
              <p:cNvSpPr>
                <a:spLocks noChangeArrowheads="1"/>
              </p:cNvSpPr>
              <p:nvPr>
                <p:custDataLst>
                  <p:tags r:id="rId15"/>
                </p:custDataLst>
              </p:nvPr>
            </p:nvSpPr>
            <p:spPr bwMode="auto">
              <a:xfrm>
                <a:off x="26670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5" name="Rectangle 35"/>
              <p:cNvSpPr>
                <a:spLocks noChangeArrowheads="1"/>
              </p:cNvSpPr>
              <p:nvPr>
                <p:custDataLst>
                  <p:tags r:id="rId16"/>
                </p:custDataLst>
              </p:nvPr>
            </p:nvSpPr>
            <p:spPr bwMode="auto">
              <a:xfrm>
                <a:off x="32766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6" name="Rectangle 36"/>
              <p:cNvSpPr>
                <a:spLocks noChangeArrowheads="1"/>
              </p:cNvSpPr>
              <p:nvPr>
                <p:custDataLst>
                  <p:tags r:id="rId17"/>
                </p:custDataLst>
              </p:nvPr>
            </p:nvSpPr>
            <p:spPr bwMode="auto">
              <a:xfrm>
                <a:off x="3886200" y="51308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7" name="Rectangle 37"/>
              <p:cNvSpPr>
                <a:spLocks noChangeArrowheads="1"/>
              </p:cNvSpPr>
              <p:nvPr>
                <p:custDataLst>
                  <p:tags r:id="rId18"/>
                </p:custDataLst>
              </p:nvPr>
            </p:nvSpPr>
            <p:spPr bwMode="auto">
              <a:xfrm>
                <a:off x="4800600" y="5130800"/>
                <a:ext cx="12192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8" name="Rectangle 38"/>
              <p:cNvSpPr>
                <a:spLocks noChangeArrowheads="1"/>
              </p:cNvSpPr>
              <p:nvPr>
                <p:custDataLst>
                  <p:tags r:id="rId19"/>
                </p:custDataLst>
              </p:nvPr>
            </p:nvSpPr>
            <p:spPr bwMode="auto">
              <a:xfrm>
                <a:off x="6019800" y="51308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9" name="Line 39"/>
              <p:cNvSpPr>
                <a:spLocks noChangeShapeType="1"/>
              </p:cNvSpPr>
              <p:nvPr>
                <p:custDataLst>
                  <p:tags r:id="rId20"/>
                </p:custDataLst>
              </p:nvPr>
            </p:nvSpPr>
            <p:spPr bwMode="auto">
              <a:xfrm>
                <a:off x="29718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0" name="Line 40"/>
              <p:cNvSpPr>
                <a:spLocks noChangeShapeType="1"/>
              </p:cNvSpPr>
              <p:nvPr>
                <p:custDataLst>
                  <p:tags r:id="rId21"/>
                </p:custDataLst>
              </p:nvPr>
            </p:nvSpPr>
            <p:spPr bwMode="auto">
              <a:xfrm>
                <a:off x="23622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1" name="Line 41"/>
              <p:cNvSpPr>
                <a:spLocks noChangeShapeType="1"/>
              </p:cNvSpPr>
              <p:nvPr>
                <p:custDataLst>
                  <p:tags r:id="rId22"/>
                </p:custDataLst>
              </p:nvPr>
            </p:nvSpPr>
            <p:spPr bwMode="auto">
              <a:xfrm>
                <a:off x="35814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2" name="Line 42"/>
              <p:cNvSpPr>
                <a:spLocks noChangeShapeType="1"/>
              </p:cNvSpPr>
              <p:nvPr>
                <p:custDataLst>
                  <p:tags r:id="rId23"/>
                </p:custDataLst>
              </p:nvPr>
            </p:nvSpPr>
            <p:spPr bwMode="auto">
              <a:xfrm>
                <a:off x="41910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3" name="Line 43"/>
              <p:cNvSpPr>
                <a:spLocks noChangeShapeType="1"/>
              </p:cNvSpPr>
              <p:nvPr>
                <p:custDataLst>
                  <p:tags r:id="rId24"/>
                </p:custDataLst>
              </p:nvPr>
            </p:nvSpPr>
            <p:spPr bwMode="auto">
              <a:xfrm>
                <a:off x="44958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4" name="Line 44"/>
              <p:cNvSpPr>
                <a:spLocks noChangeShapeType="1"/>
              </p:cNvSpPr>
              <p:nvPr>
                <p:custDataLst>
                  <p:tags r:id="rId25"/>
                </p:custDataLst>
              </p:nvPr>
            </p:nvSpPr>
            <p:spPr bwMode="auto">
              <a:xfrm>
                <a:off x="51054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5" name="Line 45"/>
              <p:cNvSpPr>
                <a:spLocks noChangeShapeType="1"/>
              </p:cNvSpPr>
              <p:nvPr>
                <p:custDataLst>
                  <p:tags r:id="rId26"/>
                </p:custDataLst>
              </p:nvPr>
            </p:nvSpPr>
            <p:spPr bwMode="auto">
              <a:xfrm>
                <a:off x="54102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6" name="Line 46"/>
              <p:cNvSpPr>
                <a:spLocks noChangeShapeType="1"/>
              </p:cNvSpPr>
              <p:nvPr>
                <p:custDataLst>
                  <p:tags r:id="rId27"/>
                </p:custDataLst>
              </p:nvPr>
            </p:nvSpPr>
            <p:spPr bwMode="auto">
              <a:xfrm>
                <a:off x="57150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7" name="Line 47"/>
              <p:cNvSpPr>
                <a:spLocks noChangeShapeType="1"/>
              </p:cNvSpPr>
              <p:nvPr>
                <p:custDataLst>
                  <p:tags r:id="rId28"/>
                </p:custDataLst>
              </p:nvPr>
            </p:nvSpPr>
            <p:spPr bwMode="auto">
              <a:xfrm>
                <a:off x="63246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8" name="Line 48"/>
              <p:cNvSpPr>
                <a:spLocks noChangeShapeType="1"/>
              </p:cNvSpPr>
              <p:nvPr>
                <p:custDataLst>
                  <p:tags r:id="rId29"/>
                </p:custDataLst>
              </p:nvPr>
            </p:nvSpPr>
            <p:spPr bwMode="auto">
              <a:xfrm>
                <a:off x="66294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9" name="Rectangle 72"/>
              <p:cNvSpPr>
                <a:spLocks noChangeArrowheads="1"/>
              </p:cNvSpPr>
              <p:nvPr>
                <p:custDataLst>
                  <p:tags r:id="rId30"/>
                </p:custDataLst>
              </p:nvPr>
            </p:nvSpPr>
            <p:spPr bwMode="auto">
              <a:xfrm>
                <a:off x="7391400" y="5111341"/>
                <a:ext cx="304800" cy="304800"/>
              </a:xfrm>
              <a:prstGeom prst="rect">
                <a:avLst/>
              </a:prstGeom>
              <a:solidFill>
                <a:srgbClr val="EBAFAF"/>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0" name="Text Box 73"/>
              <p:cNvSpPr txBox="1">
                <a:spLocks noChangeArrowheads="1"/>
              </p:cNvSpPr>
              <p:nvPr>
                <p:custDataLst>
                  <p:tags r:id="rId31"/>
                </p:custDataLst>
              </p:nvPr>
            </p:nvSpPr>
            <p:spPr bwMode="auto">
              <a:xfrm>
                <a:off x="7718425" y="5111341"/>
                <a:ext cx="1211079" cy="340735"/>
              </a:xfrm>
              <a:prstGeom prst="rect">
                <a:avLst/>
              </a:prstGeom>
              <a:noFill/>
              <a:ln w="9525">
                <a:noFill/>
                <a:round/>
                <a:headEnd/>
                <a:tailEnd/>
              </a:ln>
              <a:effectLst/>
            </p:spPr>
            <p:txBody>
              <a:bodyPr wrap="none" lIns="90000" tIns="46800" rIns="90000" bIns="46800">
                <a:spAutoFit/>
              </a:bodyP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Mark bit set</a:t>
                </a:r>
              </a:p>
            </p:txBody>
          </p:sp>
        </p:grpSp>
      </p:grpSp>
      <p:sp>
        <p:nvSpPr>
          <p:cNvPr id="171" name="Rounded Rectangle 170"/>
          <p:cNvSpPr/>
          <p:nvPr/>
        </p:nvSpPr>
        <p:spPr bwMode="auto">
          <a:xfrm>
            <a:off x="7132320" y="457200"/>
            <a:ext cx="1785257" cy="534282"/>
          </a:xfrm>
          <a:prstGeom prst="roundRect">
            <a:avLst/>
          </a:prstGeom>
          <a:solidFill>
            <a:schemeClr val="bg1"/>
          </a:solidFill>
          <a:ln w="25400" cap="flat" cmpd="sng" algn="ctr">
            <a:solidFill>
              <a:srgbClr val="C00000"/>
            </a:solidFill>
            <a:prstDash val="solid"/>
            <a:round/>
            <a:headEnd type="none" w="med" len="med"/>
            <a:tailEnd type="arrow" w="med" len="med"/>
          </a:ln>
          <a:effectLst/>
        </p:spPr>
        <p:txBody>
          <a:bodyPr rtlCol="0" anchor="ctr"/>
          <a:lstStyle/>
          <a:p>
            <a:pPr algn="ctr"/>
            <a:r>
              <a:rPr lang="en-US" sz="1600" dirty="0">
                <a:solidFill>
                  <a:srgbClr val="C00000"/>
                </a:solidFill>
                <a:latin typeface="Calibri" panose="020F0502020204030204" pitchFamily="34" charset="0"/>
                <a:cs typeface="Calibri" panose="020F0502020204030204" pitchFamily="34" charset="0"/>
              </a:rPr>
              <a:t>Non-testable Material</a:t>
            </a:r>
          </a:p>
        </p:txBody>
      </p:sp>
      <mc:AlternateContent xmlns:mc="http://schemas.openxmlformats.org/markup-compatibility/2006">
        <mc:Choice xmlns:p14="http://schemas.microsoft.com/office/powerpoint/2010/main" Requires="p14">
          <p:contentPart p14:bwMode="auto" r:id="rId57">
            <p14:nvContentPartPr>
              <p14:cNvPr id="64" name="Ink 63">
                <a:extLst>
                  <a:ext uri="{FF2B5EF4-FFF2-40B4-BE49-F238E27FC236}">
                    <a16:creationId xmlns:a16="http://schemas.microsoft.com/office/drawing/2014/main" id="{44E18B8E-F7E1-418F-A664-B9E275976776}"/>
                  </a:ext>
                </a:extLst>
              </p14:cNvPr>
              <p14:cNvContentPartPr/>
              <p14:nvPr/>
            </p14:nvContentPartPr>
            <p14:xfrm>
              <a:off x="1058400" y="380160"/>
              <a:ext cx="8067960" cy="3164400"/>
            </p14:xfrm>
          </p:contentPart>
        </mc:Choice>
        <mc:Fallback>
          <p:pic>
            <p:nvPicPr>
              <p:cNvPr id="64" name="Ink 63">
                <a:extLst>
                  <a:ext uri="{FF2B5EF4-FFF2-40B4-BE49-F238E27FC236}">
                    <a16:creationId xmlns:a16="http://schemas.microsoft.com/office/drawing/2014/main" id="{44E18B8E-F7E1-418F-A664-B9E275976776}"/>
                  </a:ext>
                </a:extLst>
              </p:cNvPr>
              <p:cNvPicPr/>
              <p:nvPr/>
            </p:nvPicPr>
            <p:blipFill>
              <a:blip r:embed="rId58"/>
              <a:stretch>
                <a:fillRect/>
              </a:stretch>
            </p:blipFill>
            <p:spPr>
              <a:xfrm>
                <a:off x="1049040" y="370800"/>
                <a:ext cx="8086680" cy="3183120"/>
              </a:xfrm>
              <a:prstGeom prst="rect">
                <a:avLst/>
              </a:prstGeom>
            </p:spPr>
          </p:pic>
        </mc:Fallback>
      </mc:AlternateContent>
    </p:spTree>
    <p:extLst>
      <p:ext uri="{BB962C8B-B14F-4D97-AF65-F5344CB8AC3E}">
        <p14:creationId xmlns:p14="http://schemas.microsoft.com/office/powerpoint/2010/main" val="48367098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hw22 due Monday (12/2)</a:t>
                </a:r>
              </a:p>
              <a:p>
                <a:r>
                  <a:rPr lang="en-US" dirty="0"/>
                  <a:t>Lab 5 due next Friday (12/6)</a:t>
                </a:r>
              </a:p>
              <a:p>
                <a:pPr lvl="1"/>
                <a:r>
                  <a:rPr lang="en-US" dirty="0"/>
                  <a:t>Recommended that you watch the Lab 5 helper videos</a:t>
                </a:r>
              </a:p>
              <a:p>
                <a:pPr lvl="1"/>
                <a:r>
                  <a:rPr lang="en-US" dirty="0"/>
                  <a:t>“Virtual section” videos released over Thanksgiving</a:t>
                </a:r>
              </a:p>
              <a:p>
                <a:pPr lvl="2"/>
                <a:endParaRPr lang="en-US" dirty="0"/>
              </a:p>
              <a:p>
                <a:r>
                  <a:rPr lang="en-US" b="1" dirty="0"/>
                  <a:t>Final Exam:  </a:t>
                </a:r>
                <a:r>
                  <a:rPr lang="en-US" dirty="0"/>
                  <a:t>Tue, Dec. 10 @ 12:30pm in KNE 120</a:t>
                </a:r>
              </a:p>
              <a:p>
                <a:pPr lvl="1"/>
                <a:r>
                  <a:rPr lang="en-US" u="sng" dirty="0"/>
                  <a:t>Review Session</a:t>
                </a:r>
                <a:r>
                  <a:rPr lang="en-US" dirty="0"/>
                  <a:t>:  Sun, Dec. 8, 3:30 - 6 pm in SAV 260</a:t>
                </a:r>
              </a:p>
              <a:p>
                <a:pPr lvl="2"/>
                <a:r>
                  <a:rPr lang="en-US" dirty="0"/>
                  <a:t>Take half of a practice exam in an exam environment, then go over problems (more info to be released on Piazza)</a:t>
                </a:r>
              </a:p>
              <a:p>
                <a:pPr lvl="1"/>
                <a:r>
                  <a:rPr lang="en-US" dirty="0"/>
                  <a:t>Cumulative (midterm clobber policy applies)</a:t>
                </a:r>
              </a:p>
              <a:p>
                <a:pPr lvl="2"/>
                <a:r>
                  <a:rPr lang="en-US" dirty="0"/>
                  <a:t>Midterm portion will be “harder” than the Midterm</a:t>
                </a:r>
              </a:p>
              <a:p>
                <a:pPr lvl="1"/>
                <a:r>
                  <a:rPr lang="en-US" dirty="0"/>
                  <a:t>TWO double-sided handwritten 8.5</a:t>
                </a:r>
                <a14:m>
                  <m:oMath xmlns:m="http://schemas.openxmlformats.org/officeDocument/2006/math">
                    <m:r>
                      <a:rPr lang="en-US" i="1">
                        <a:latin typeface="Cambria Math" panose="02040503050406030204" pitchFamily="18" charset="0"/>
                      </a:rPr>
                      <m:t>×</m:t>
                    </m:r>
                  </m:oMath>
                </a14:m>
                <a:r>
                  <a:rPr lang="en-US" dirty="0"/>
                  <a:t>11” cheat sheets</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91" t="-1103" b="-6127"/>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0E334A2B-0BDD-42EE-B3BF-DEDD8F36CA72}" type="slidenum">
              <a:rPr lang="en-US" smtClean="0"/>
              <a:t>2</a:t>
            </a:fld>
            <a:endParaRPr lang="en-US"/>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F5FB1A90-AC1E-485A-BE06-4AFAD7C49A11}"/>
                  </a:ext>
                </a:extLst>
              </p14:cNvPr>
              <p14:cNvContentPartPr/>
              <p14:nvPr/>
            </p14:nvContentPartPr>
            <p14:xfrm>
              <a:off x="3176640" y="4469040"/>
              <a:ext cx="1000440" cy="206280"/>
            </p14:xfrm>
          </p:contentPart>
        </mc:Choice>
        <mc:Fallback>
          <p:pic>
            <p:nvPicPr>
              <p:cNvPr id="6" name="Ink 5">
                <a:extLst>
                  <a:ext uri="{FF2B5EF4-FFF2-40B4-BE49-F238E27FC236}">
                    <a16:creationId xmlns:a16="http://schemas.microsoft.com/office/drawing/2014/main" id="{F5FB1A90-AC1E-485A-BE06-4AFAD7C49A11}"/>
                  </a:ext>
                </a:extLst>
              </p:cNvPr>
              <p:cNvPicPr/>
              <p:nvPr/>
            </p:nvPicPr>
            <p:blipFill>
              <a:blip r:embed="rId4"/>
              <a:stretch>
                <a:fillRect/>
              </a:stretch>
            </p:blipFill>
            <p:spPr>
              <a:xfrm>
                <a:off x="3167280" y="4459680"/>
                <a:ext cx="1019160" cy="225000"/>
              </a:xfrm>
              <a:prstGeom prst="rect">
                <a:avLst/>
              </a:prstGeom>
            </p:spPr>
          </p:pic>
        </mc:Fallback>
      </mc:AlternateContent>
    </p:spTree>
    <p:extLst>
      <p:ext uri="{BB962C8B-B14F-4D97-AF65-F5344CB8AC3E}">
        <p14:creationId xmlns:p14="http://schemas.microsoft.com/office/powerpoint/2010/main" val="2132534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custDataLst>
              <p:tags r:id="rId1"/>
            </p:custDataLst>
          </p:nvPr>
        </p:nvSpPr>
        <p:spPr>
          <a:ln/>
        </p:spPr>
        <p:txBody>
          <a:bodyPr/>
          <a:lstStyle/>
          <a:p>
            <a:r>
              <a:rPr lang="en-GB" dirty="0"/>
              <a:t>Sweep</a:t>
            </a:r>
          </a:p>
        </p:txBody>
      </p:sp>
      <p:sp>
        <p:nvSpPr>
          <p:cNvPr id="4" name="Content Placeholder 3"/>
          <p:cNvSpPr>
            <a:spLocks noGrp="1"/>
          </p:cNvSpPr>
          <p:nvPr>
            <p:ph idx="1"/>
          </p:nvPr>
        </p:nvSpPr>
        <p:spPr>
          <a:xfrm>
            <a:off x="396875" y="1363244"/>
            <a:ext cx="8366125" cy="548640"/>
          </a:xfrm>
        </p:spPr>
        <p:txBody>
          <a:bodyPr/>
          <a:lstStyle/>
          <a:p>
            <a:r>
              <a:rPr lang="en-US" sz="2400" dirty="0"/>
              <a:t>Sweep using sizes in headers</a:t>
            </a:r>
          </a:p>
        </p:txBody>
      </p:sp>
      <p:sp>
        <p:nvSpPr>
          <p:cNvPr id="8" name="Slide Number Placeholder 7"/>
          <p:cNvSpPr>
            <a:spLocks noGrp="1"/>
          </p:cNvSpPr>
          <p:nvPr>
            <p:ph type="sldNum" sz="quarter" idx="10"/>
            <p:custDataLst>
              <p:tags r:id="rId2"/>
            </p:custDataLst>
          </p:nvPr>
        </p:nvSpPr>
        <p:spPr/>
        <p:txBody>
          <a:bodyPr/>
          <a:lstStyle/>
          <a:p>
            <a:fld id="{7CBE8339-D2AD-46DC-A898-FD1E949067F0}" type="slidenum">
              <a:rPr lang="en-US" smtClean="0"/>
              <a:pPr/>
              <a:t>20</a:t>
            </a:fld>
            <a:endParaRPr lang="en-US"/>
          </a:p>
        </p:txBody>
      </p:sp>
      <p:sp>
        <p:nvSpPr>
          <p:cNvPr id="25605" name="Text Box 5"/>
          <p:cNvSpPr txBox="1">
            <a:spLocks noChangeArrowheads="1"/>
          </p:cNvSpPr>
          <p:nvPr>
            <p:custDataLst>
              <p:tags r:id="rId3"/>
            </p:custDataLst>
          </p:nvPr>
        </p:nvSpPr>
        <p:spPr bwMode="auto">
          <a:xfrm>
            <a:off x="457200" y="2011680"/>
            <a:ext cx="8229600" cy="2310505"/>
          </a:xfrm>
          <a:prstGeom prst="rect">
            <a:avLst/>
          </a:prstGeom>
          <a:solidFill>
            <a:schemeClr val="bg1">
              <a:lumMod val="95000"/>
            </a:schemeClr>
          </a:solidFill>
          <a:ln w="12700">
            <a:solidFill>
              <a:schemeClr val="tx1"/>
            </a:solidFill>
            <a:miter lim="800000"/>
            <a:headEnd/>
            <a:tailEnd/>
          </a:ln>
          <a:effectLst/>
        </p:spPr>
        <p:txBody>
          <a:bodyPr wrap="square" lIns="90000" tIns="46800" rIns="90000" bIns="46800">
            <a:spAutoFit/>
          </a:bodyPr>
          <a:lstStyle/>
          <a:p>
            <a:pPr>
              <a:lnSpc>
                <a:spcPct val="100000"/>
              </a:lnSpc>
              <a:buFont typeface="Courier New" pitchFamily="49" charset="0"/>
              <a:buNone/>
            </a:pPr>
            <a:r>
              <a:rPr lang="en-GB" sz="1600" b="1" dirty="0" err="1">
                <a:latin typeface="Courier New" panose="02070309020205020404" pitchFamily="49" charset="0"/>
                <a:ea typeface="Arial Unicode MS" panose="020B0604020202020204" pitchFamily="34" charset="-128"/>
                <a:cs typeface="Courier New" panose="02070309020205020404" pitchFamily="49" charset="0"/>
              </a:rPr>
              <a:t>ptr</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sweep(</a:t>
            </a:r>
            <a:r>
              <a:rPr lang="en-GB" sz="1600" b="1" dirty="0" err="1">
                <a:latin typeface="Courier New" panose="02070309020205020404" pitchFamily="49" charset="0"/>
                <a:ea typeface="Arial Unicode MS" panose="020B0604020202020204" pitchFamily="34" charset="-128"/>
                <a:cs typeface="Courier New" panose="02070309020205020404" pitchFamily="49" charset="0"/>
              </a:rPr>
              <a:t>ptr</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p, </a:t>
            </a:r>
            <a:r>
              <a:rPr lang="en-GB" sz="1600" b="1" dirty="0" err="1">
                <a:latin typeface="Courier New" panose="02070309020205020404" pitchFamily="49" charset="0"/>
                <a:ea typeface="Arial Unicode MS" panose="020B0604020202020204" pitchFamily="34" charset="-128"/>
                <a:cs typeface="Courier New" panose="02070309020205020404" pitchFamily="49" charset="0"/>
              </a:rPr>
              <a:t>ptr</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end) {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ptrs to start &amp; end of heap</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while</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(p &lt; end) {  </a:t>
            </a:r>
            <a:r>
              <a:rPr lang="en-GB" sz="160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while not at end of heap</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if</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markBitSet</a:t>
            </a:r>
            <a:r>
              <a:rPr lang="en-GB" sz="1600" b="0" dirty="0">
                <a:latin typeface="Courier New" panose="02070309020205020404" pitchFamily="49" charset="0"/>
                <a:ea typeface="Arial Unicode MS" panose="020B0604020202020204" pitchFamily="34" charset="-128"/>
                <a:cs typeface="Courier New" panose="02070309020205020404" pitchFamily="49" charset="0"/>
              </a:rPr>
              <a:t>(p))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check if block is marked</a:t>
            </a:r>
            <a:br>
              <a:rPr lang="en-GB" sz="1600" b="0" dirty="0">
                <a:latin typeface="Courier New" panose="02070309020205020404" pitchFamily="49" charset="0"/>
                <a:ea typeface="Arial Unicode MS" panose="020B0604020202020204" pitchFamily="34" charset="-128"/>
                <a:cs typeface="Courier New" panose="02070309020205020404" pitchFamily="49" charset="0"/>
              </a:rPr>
            </a:b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clearMarkBit</a:t>
            </a:r>
            <a:r>
              <a:rPr lang="en-GB" sz="1600" b="0" dirty="0">
                <a:latin typeface="Courier New" panose="02070309020205020404" pitchFamily="49" charset="0"/>
                <a:ea typeface="Arial Unicode MS" panose="020B0604020202020204" pitchFamily="34" charset="-128"/>
                <a:cs typeface="Courier New" panose="02070309020205020404" pitchFamily="49" charset="0"/>
              </a:rPr>
              <a:t>(p);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if so, reset mark bit</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else</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if</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allocateBitSet(p</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if not marked, but allocated</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free(p</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free the block</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p</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 length(p);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adjust pointer to next block</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p>
        </p:txBody>
      </p:sp>
      <p:sp>
        <p:nvSpPr>
          <p:cNvPr id="61" name="Rounded Rectangle 60"/>
          <p:cNvSpPr/>
          <p:nvPr/>
        </p:nvSpPr>
        <p:spPr bwMode="auto">
          <a:xfrm>
            <a:off x="7132320" y="457200"/>
            <a:ext cx="1785257" cy="534282"/>
          </a:xfrm>
          <a:prstGeom prst="roundRect">
            <a:avLst/>
          </a:prstGeom>
          <a:solidFill>
            <a:schemeClr val="bg1"/>
          </a:solidFill>
          <a:ln w="25400" cap="flat" cmpd="sng" algn="ctr">
            <a:solidFill>
              <a:srgbClr val="C00000"/>
            </a:solidFill>
            <a:prstDash val="solid"/>
            <a:round/>
            <a:headEnd type="none" w="med" len="med"/>
            <a:tailEnd type="arrow" w="med" len="med"/>
          </a:ln>
          <a:effectLst/>
        </p:spPr>
        <p:txBody>
          <a:bodyPr rtlCol="0" anchor="ctr"/>
          <a:lstStyle/>
          <a:p>
            <a:pPr algn="ctr"/>
            <a:r>
              <a:rPr lang="en-US" sz="1600" dirty="0">
                <a:solidFill>
                  <a:srgbClr val="C00000"/>
                </a:solidFill>
                <a:latin typeface="Calibri" panose="020F0502020204030204" pitchFamily="34" charset="0"/>
                <a:cs typeface="Calibri" panose="020F0502020204030204" pitchFamily="34" charset="0"/>
              </a:rPr>
              <a:t>Non-testable Material</a:t>
            </a:r>
          </a:p>
        </p:txBody>
      </p:sp>
      <p:grpSp>
        <p:nvGrpSpPr>
          <p:cNvPr id="63" name="Group 62"/>
          <p:cNvGrpSpPr/>
          <p:nvPr/>
        </p:nvGrpSpPr>
        <p:grpSpPr>
          <a:xfrm>
            <a:off x="384048" y="4297680"/>
            <a:ext cx="8551679" cy="939800"/>
            <a:chOff x="377825" y="4711306"/>
            <a:chExt cx="8551679" cy="939800"/>
          </a:xfrm>
        </p:grpSpPr>
        <p:sp>
          <p:nvSpPr>
            <p:cNvPr id="64" name="Rectangle 63"/>
            <p:cNvSpPr/>
            <p:nvPr/>
          </p:nvSpPr>
          <p:spPr bwMode="auto">
            <a:xfrm>
              <a:off x="2057400" y="5118665"/>
              <a:ext cx="4873752" cy="301752"/>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65" name="Group 3"/>
            <p:cNvGrpSpPr/>
            <p:nvPr>
              <p:custDataLst>
                <p:tags r:id="rId28"/>
              </p:custDataLst>
            </p:nvPr>
          </p:nvGrpSpPr>
          <p:grpSpPr>
            <a:xfrm>
              <a:off x="377825" y="4711306"/>
              <a:ext cx="8551679" cy="939800"/>
              <a:chOff x="377825" y="4724400"/>
              <a:chExt cx="8551679" cy="939800"/>
            </a:xfrm>
          </p:grpSpPr>
          <p:sp>
            <p:nvSpPr>
              <p:cNvPr id="66" name="Rectangle 1"/>
              <p:cNvSpPr>
                <a:spLocks noChangeArrowheads="1"/>
              </p:cNvSpPr>
              <p:nvPr>
                <p:custDataLst>
                  <p:tags r:id="rId29"/>
                </p:custDataLst>
              </p:nvPr>
            </p:nvSpPr>
            <p:spPr bwMode="auto">
              <a:xfrm>
                <a:off x="60198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7" name="Rectangle 2"/>
              <p:cNvSpPr>
                <a:spLocks noChangeArrowheads="1"/>
              </p:cNvSpPr>
              <p:nvPr>
                <p:custDataLst>
                  <p:tags r:id="rId30"/>
                </p:custDataLst>
              </p:nvPr>
            </p:nvSpPr>
            <p:spPr bwMode="auto">
              <a:xfrm>
                <a:off x="38862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8" name="Rectangle 3"/>
              <p:cNvSpPr>
                <a:spLocks noChangeArrowheads="1"/>
              </p:cNvSpPr>
              <p:nvPr>
                <p:custDataLst>
                  <p:tags r:id="rId31"/>
                </p:custDataLst>
              </p:nvPr>
            </p:nvSpPr>
            <p:spPr bwMode="auto">
              <a:xfrm>
                <a:off x="32766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9" name="Freeform 28"/>
              <p:cNvSpPr>
                <a:spLocks/>
              </p:cNvSpPr>
              <p:nvPr>
                <p:custDataLst>
                  <p:tags r:id="rId32"/>
                </p:custDataLst>
              </p:nvPr>
            </p:nvSpPr>
            <p:spPr bwMode="auto">
              <a:xfrm>
                <a:off x="3657600" y="474980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0" name="Freeform 29"/>
              <p:cNvSpPr>
                <a:spLocks/>
              </p:cNvSpPr>
              <p:nvPr>
                <p:custDataLst>
                  <p:tags r:id="rId33"/>
                </p:custDataLst>
              </p:nvPr>
            </p:nvSpPr>
            <p:spPr bwMode="auto">
              <a:xfrm>
                <a:off x="4648200" y="472440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1" name="Freeform 30"/>
              <p:cNvSpPr>
                <a:spLocks/>
              </p:cNvSpPr>
              <p:nvPr>
                <p:custDataLst>
                  <p:tags r:id="rId34"/>
                </p:custDataLst>
              </p:nvPr>
            </p:nvSpPr>
            <p:spPr bwMode="auto">
              <a:xfrm>
                <a:off x="2514600" y="5283200"/>
                <a:ext cx="12192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2" name="Text Box 31"/>
              <p:cNvSpPr txBox="1">
                <a:spLocks noChangeArrowheads="1"/>
              </p:cNvSpPr>
              <p:nvPr>
                <p:custDataLst>
                  <p:tags r:id="rId35"/>
                </p:custDataLst>
              </p:nvPr>
            </p:nvSpPr>
            <p:spPr bwMode="auto">
              <a:xfrm>
                <a:off x="377825" y="5086866"/>
                <a:ext cx="1301103"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After mark</a:t>
                </a:r>
              </a:p>
            </p:txBody>
          </p:sp>
          <p:sp>
            <p:nvSpPr>
              <p:cNvPr id="73" name="Rectangle 49"/>
              <p:cNvSpPr>
                <a:spLocks noChangeArrowheads="1"/>
              </p:cNvSpPr>
              <p:nvPr>
                <p:custDataLst>
                  <p:tags r:id="rId36"/>
                </p:custDataLst>
              </p:nvPr>
            </p:nvSpPr>
            <p:spPr bwMode="auto">
              <a:xfrm>
                <a:off x="20574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4" name="Line 32"/>
              <p:cNvSpPr>
                <a:spLocks noChangeShapeType="1"/>
              </p:cNvSpPr>
              <p:nvPr>
                <p:custDataLst>
                  <p:tags r:id="rId37"/>
                </p:custDataLst>
              </p:nvPr>
            </p:nvSpPr>
            <p:spPr bwMode="auto">
              <a:xfrm>
                <a:off x="4343400" y="4876800"/>
                <a:ext cx="1588" cy="228600"/>
              </a:xfrm>
              <a:prstGeom prst="line">
                <a:avLst/>
              </a:prstGeom>
              <a:noFill/>
              <a:ln w="57150">
                <a:solidFill>
                  <a:srgbClr val="C00000"/>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75" name="Rectangle 33"/>
              <p:cNvSpPr>
                <a:spLocks noChangeArrowheads="1"/>
              </p:cNvSpPr>
              <p:nvPr>
                <p:custDataLst>
                  <p:tags r:id="rId38"/>
                </p:custDataLst>
              </p:nvPr>
            </p:nvSpPr>
            <p:spPr bwMode="auto">
              <a:xfrm>
                <a:off x="20574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6" name="Rectangle 34"/>
              <p:cNvSpPr>
                <a:spLocks noChangeArrowheads="1"/>
              </p:cNvSpPr>
              <p:nvPr>
                <p:custDataLst>
                  <p:tags r:id="rId39"/>
                </p:custDataLst>
              </p:nvPr>
            </p:nvSpPr>
            <p:spPr bwMode="auto">
              <a:xfrm>
                <a:off x="26670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7" name="Rectangle 35"/>
              <p:cNvSpPr>
                <a:spLocks noChangeArrowheads="1"/>
              </p:cNvSpPr>
              <p:nvPr>
                <p:custDataLst>
                  <p:tags r:id="rId40"/>
                </p:custDataLst>
              </p:nvPr>
            </p:nvSpPr>
            <p:spPr bwMode="auto">
              <a:xfrm>
                <a:off x="32766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8" name="Rectangle 36"/>
              <p:cNvSpPr>
                <a:spLocks noChangeArrowheads="1"/>
              </p:cNvSpPr>
              <p:nvPr>
                <p:custDataLst>
                  <p:tags r:id="rId41"/>
                </p:custDataLst>
              </p:nvPr>
            </p:nvSpPr>
            <p:spPr bwMode="auto">
              <a:xfrm>
                <a:off x="3886200" y="51308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9" name="Rectangle 37"/>
              <p:cNvSpPr>
                <a:spLocks noChangeArrowheads="1"/>
              </p:cNvSpPr>
              <p:nvPr>
                <p:custDataLst>
                  <p:tags r:id="rId42"/>
                </p:custDataLst>
              </p:nvPr>
            </p:nvSpPr>
            <p:spPr bwMode="auto">
              <a:xfrm>
                <a:off x="4800600" y="5130800"/>
                <a:ext cx="12192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0" name="Rectangle 38"/>
              <p:cNvSpPr>
                <a:spLocks noChangeArrowheads="1"/>
              </p:cNvSpPr>
              <p:nvPr>
                <p:custDataLst>
                  <p:tags r:id="rId43"/>
                </p:custDataLst>
              </p:nvPr>
            </p:nvSpPr>
            <p:spPr bwMode="auto">
              <a:xfrm>
                <a:off x="6019800" y="51308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1" name="Line 39"/>
              <p:cNvSpPr>
                <a:spLocks noChangeShapeType="1"/>
              </p:cNvSpPr>
              <p:nvPr>
                <p:custDataLst>
                  <p:tags r:id="rId44"/>
                </p:custDataLst>
              </p:nvPr>
            </p:nvSpPr>
            <p:spPr bwMode="auto">
              <a:xfrm>
                <a:off x="29718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2" name="Line 40"/>
              <p:cNvSpPr>
                <a:spLocks noChangeShapeType="1"/>
              </p:cNvSpPr>
              <p:nvPr>
                <p:custDataLst>
                  <p:tags r:id="rId45"/>
                </p:custDataLst>
              </p:nvPr>
            </p:nvSpPr>
            <p:spPr bwMode="auto">
              <a:xfrm>
                <a:off x="23622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3" name="Line 41"/>
              <p:cNvSpPr>
                <a:spLocks noChangeShapeType="1"/>
              </p:cNvSpPr>
              <p:nvPr>
                <p:custDataLst>
                  <p:tags r:id="rId46"/>
                </p:custDataLst>
              </p:nvPr>
            </p:nvSpPr>
            <p:spPr bwMode="auto">
              <a:xfrm>
                <a:off x="35814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4" name="Line 42"/>
              <p:cNvSpPr>
                <a:spLocks noChangeShapeType="1"/>
              </p:cNvSpPr>
              <p:nvPr>
                <p:custDataLst>
                  <p:tags r:id="rId47"/>
                </p:custDataLst>
              </p:nvPr>
            </p:nvSpPr>
            <p:spPr bwMode="auto">
              <a:xfrm>
                <a:off x="41910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5" name="Line 43"/>
              <p:cNvSpPr>
                <a:spLocks noChangeShapeType="1"/>
              </p:cNvSpPr>
              <p:nvPr>
                <p:custDataLst>
                  <p:tags r:id="rId48"/>
                </p:custDataLst>
              </p:nvPr>
            </p:nvSpPr>
            <p:spPr bwMode="auto">
              <a:xfrm>
                <a:off x="44958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6" name="Line 44"/>
              <p:cNvSpPr>
                <a:spLocks noChangeShapeType="1"/>
              </p:cNvSpPr>
              <p:nvPr>
                <p:custDataLst>
                  <p:tags r:id="rId49"/>
                </p:custDataLst>
              </p:nvPr>
            </p:nvSpPr>
            <p:spPr bwMode="auto">
              <a:xfrm>
                <a:off x="51054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7" name="Line 45"/>
              <p:cNvSpPr>
                <a:spLocks noChangeShapeType="1"/>
              </p:cNvSpPr>
              <p:nvPr>
                <p:custDataLst>
                  <p:tags r:id="rId50"/>
                </p:custDataLst>
              </p:nvPr>
            </p:nvSpPr>
            <p:spPr bwMode="auto">
              <a:xfrm>
                <a:off x="54102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8" name="Line 46"/>
              <p:cNvSpPr>
                <a:spLocks noChangeShapeType="1"/>
              </p:cNvSpPr>
              <p:nvPr>
                <p:custDataLst>
                  <p:tags r:id="rId51"/>
                </p:custDataLst>
              </p:nvPr>
            </p:nvSpPr>
            <p:spPr bwMode="auto">
              <a:xfrm>
                <a:off x="57150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9" name="Line 47"/>
              <p:cNvSpPr>
                <a:spLocks noChangeShapeType="1"/>
              </p:cNvSpPr>
              <p:nvPr>
                <p:custDataLst>
                  <p:tags r:id="rId52"/>
                </p:custDataLst>
              </p:nvPr>
            </p:nvSpPr>
            <p:spPr bwMode="auto">
              <a:xfrm>
                <a:off x="63246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90" name="Line 48"/>
              <p:cNvSpPr>
                <a:spLocks noChangeShapeType="1"/>
              </p:cNvSpPr>
              <p:nvPr>
                <p:custDataLst>
                  <p:tags r:id="rId53"/>
                </p:custDataLst>
              </p:nvPr>
            </p:nvSpPr>
            <p:spPr bwMode="auto">
              <a:xfrm>
                <a:off x="66294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91" name="Rectangle 72"/>
              <p:cNvSpPr>
                <a:spLocks noChangeArrowheads="1"/>
              </p:cNvSpPr>
              <p:nvPr>
                <p:custDataLst>
                  <p:tags r:id="rId54"/>
                </p:custDataLst>
              </p:nvPr>
            </p:nvSpPr>
            <p:spPr bwMode="auto">
              <a:xfrm>
                <a:off x="7391400" y="5111341"/>
                <a:ext cx="304800" cy="304800"/>
              </a:xfrm>
              <a:prstGeom prst="rect">
                <a:avLst/>
              </a:prstGeom>
              <a:solidFill>
                <a:srgbClr val="EBAFAF"/>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2" name="Text Box 73"/>
              <p:cNvSpPr txBox="1">
                <a:spLocks noChangeArrowheads="1"/>
              </p:cNvSpPr>
              <p:nvPr>
                <p:custDataLst>
                  <p:tags r:id="rId55"/>
                </p:custDataLst>
              </p:nvPr>
            </p:nvSpPr>
            <p:spPr bwMode="auto">
              <a:xfrm>
                <a:off x="7718425" y="5111341"/>
                <a:ext cx="1211079" cy="340735"/>
              </a:xfrm>
              <a:prstGeom prst="rect">
                <a:avLst/>
              </a:prstGeom>
              <a:noFill/>
              <a:ln w="9525">
                <a:noFill/>
                <a:round/>
                <a:headEnd/>
                <a:tailEnd/>
              </a:ln>
              <a:effectLst/>
            </p:spPr>
            <p:txBody>
              <a:bodyPr wrap="none" lIns="90000" tIns="46800" rIns="90000" bIns="46800">
                <a:spAutoFit/>
              </a:bodyP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Mark bit set</a:t>
                </a:r>
              </a:p>
            </p:txBody>
          </p:sp>
        </p:grpSp>
      </p:grpSp>
      <p:grpSp>
        <p:nvGrpSpPr>
          <p:cNvPr id="93" name="Group 92"/>
          <p:cNvGrpSpPr/>
          <p:nvPr/>
        </p:nvGrpSpPr>
        <p:grpSpPr>
          <a:xfrm>
            <a:off x="384048" y="5303520"/>
            <a:ext cx="6551612" cy="939800"/>
            <a:chOff x="382588" y="5789624"/>
            <a:chExt cx="6551612" cy="939800"/>
          </a:xfrm>
        </p:grpSpPr>
        <p:sp>
          <p:nvSpPr>
            <p:cNvPr id="94" name="Rectangle 93"/>
            <p:cNvSpPr/>
            <p:nvPr/>
          </p:nvSpPr>
          <p:spPr bwMode="auto">
            <a:xfrm>
              <a:off x="2057400" y="6195384"/>
              <a:ext cx="4873752" cy="301752"/>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95" name="Group 5"/>
            <p:cNvGrpSpPr/>
            <p:nvPr>
              <p:custDataLst>
                <p:tags r:id="rId4"/>
              </p:custDataLst>
            </p:nvPr>
          </p:nvGrpSpPr>
          <p:grpSpPr>
            <a:xfrm>
              <a:off x="382588" y="5789624"/>
              <a:ext cx="6551612" cy="939800"/>
              <a:chOff x="382588" y="5842000"/>
              <a:chExt cx="6551612" cy="939800"/>
            </a:xfrm>
          </p:grpSpPr>
          <p:sp>
            <p:nvSpPr>
              <p:cNvPr id="96" name="Freeform 51"/>
              <p:cNvSpPr>
                <a:spLocks/>
              </p:cNvSpPr>
              <p:nvPr>
                <p:custDataLst>
                  <p:tags r:id="rId5"/>
                </p:custDataLst>
              </p:nvPr>
            </p:nvSpPr>
            <p:spPr bwMode="auto">
              <a:xfrm>
                <a:off x="4648200" y="584200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7" name="Freeform 50"/>
              <p:cNvSpPr>
                <a:spLocks/>
              </p:cNvSpPr>
              <p:nvPr>
                <p:custDataLst>
                  <p:tags r:id="rId6"/>
                </p:custDataLst>
              </p:nvPr>
            </p:nvSpPr>
            <p:spPr bwMode="auto">
              <a:xfrm>
                <a:off x="3657600" y="586740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8" name="Freeform 52"/>
              <p:cNvSpPr>
                <a:spLocks/>
              </p:cNvSpPr>
              <p:nvPr>
                <p:custDataLst>
                  <p:tags r:id="rId7"/>
                </p:custDataLst>
              </p:nvPr>
            </p:nvSpPr>
            <p:spPr bwMode="auto">
              <a:xfrm>
                <a:off x="2514600" y="6400800"/>
                <a:ext cx="12192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9" name="Text Box 53"/>
              <p:cNvSpPr txBox="1">
                <a:spLocks noChangeArrowheads="1"/>
              </p:cNvSpPr>
              <p:nvPr>
                <p:custDataLst>
                  <p:tags r:id="rId8"/>
                </p:custDataLst>
              </p:nvPr>
            </p:nvSpPr>
            <p:spPr bwMode="auto">
              <a:xfrm>
                <a:off x="382588" y="6202395"/>
                <a:ext cx="1470572"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After sweep</a:t>
                </a:r>
              </a:p>
            </p:txBody>
          </p:sp>
          <p:sp>
            <p:nvSpPr>
              <p:cNvPr id="100" name="Line 54"/>
              <p:cNvSpPr>
                <a:spLocks noChangeShapeType="1"/>
              </p:cNvSpPr>
              <p:nvPr>
                <p:custDataLst>
                  <p:tags r:id="rId9"/>
                </p:custDataLst>
              </p:nvPr>
            </p:nvSpPr>
            <p:spPr bwMode="auto">
              <a:xfrm>
                <a:off x="4343400" y="5994400"/>
                <a:ext cx="1588" cy="228600"/>
              </a:xfrm>
              <a:prstGeom prst="line">
                <a:avLst/>
              </a:prstGeom>
              <a:noFill/>
              <a:ln w="57150">
                <a:solidFill>
                  <a:srgbClr val="C00000"/>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01" name="Rectangle 55"/>
              <p:cNvSpPr>
                <a:spLocks noChangeArrowheads="1"/>
              </p:cNvSpPr>
              <p:nvPr>
                <p:custDataLst>
                  <p:tags r:id="rId10"/>
                </p:custDataLst>
              </p:nvPr>
            </p:nvSpPr>
            <p:spPr bwMode="auto">
              <a:xfrm>
                <a:off x="2057400" y="62484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2" name="Rectangle 56"/>
              <p:cNvSpPr>
                <a:spLocks noChangeArrowheads="1"/>
              </p:cNvSpPr>
              <p:nvPr>
                <p:custDataLst>
                  <p:tags r:id="rId11"/>
                </p:custDataLst>
              </p:nvPr>
            </p:nvSpPr>
            <p:spPr bwMode="auto">
              <a:xfrm>
                <a:off x="2667000" y="62484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3" name="Rectangle 57"/>
              <p:cNvSpPr>
                <a:spLocks noChangeArrowheads="1"/>
              </p:cNvSpPr>
              <p:nvPr>
                <p:custDataLst>
                  <p:tags r:id="rId12"/>
                </p:custDataLst>
              </p:nvPr>
            </p:nvSpPr>
            <p:spPr bwMode="auto">
              <a:xfrm>
                <a:off x="3276600" y="62484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4" name="Rectangle 71"/>
              <p:cNvSpPr>
                <a:spLocks noChangeArrowheads="1"/>
              </p:cNvSpPr>
              <p:nvPr>
                <p:custDataLst>
                  <p:tags r:id="rId13"/>
                </p:custDataLst>
              </p:nvPr>
            </p:nvSpPr>
            <p:spPr bwMode="auto">
              <a:xfrm>
                <a:off x="4800600" y="6252008"/>
                <a:ext cx="1219200" cy="304800"/>
              </a:xfrm>
              <a:prstGeom prst="rect">
                <a:avLst/>
              </a:prstGeom>
              <a:solidFill>
                <a:schemeClr val="bg1"/>
              </a:solidFill>
              <a:ln w="3175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free</a:t>
                </a:r>
              </a:p>
            </p:txBody>
          </p:sp>
          <p:sp>
            <p:nvSpPr>
              <p:cNvPr id="105" name="Rectangle 58"/>
              <p:cNvSpPr>
                <a:spLocks noChangeArrowheads="1"/>
              </p:cNvSpPr>
              <p:nvPr>
                <p:custDataLst>
                  <p:tags r:id="rId14"/>
                </p:custDataLst>
              </p:nvPr>
            </p:nvSpPr>
            <p:spPr bwMode="auto">
              <a:xfrm>
                <a:off x="3886200" y="62484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6" name="Rectangle 59"/>
              <p:cNvSpPr>
                <a:spLocks noChangeArrowheads="1"/>
              </p:cNvSpPr>
              <p:nvPr>
                <p:custDataLst>
                  <p:tags r:id="rId15"/>
                </p:custDataLst>
              </p:nvPr>
            </p:nvSpPr>
            <p:spPr bwMode="auto">
              <a:xfrm>
                <a:off x="4800600" y="6248400"/>
                <a:ext cx="12192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7" name="Rectangle 74"/>
              <p:cNvSpPr>
                <a:spLocks noChangeArrowheads="1"/>
              </p:cNvSpPr>
              <p:nvPr>
                <p:custDataLst>
                  <p:tags r:id="rId16"/>
                </p:custDataLst>
              </p:nvPr>
            </p:nvSpPr>
            <p:spPr bwMode="auto">
              <a:xfrm>
                <a:off x="2667000" y="6248400"/>
                <a:ext cx="609600" cy="304800"/>
              </a:xfrm>
              <a:prstGeom prst="rect">
                <a:avLst/>
              </a:prstGeom>
              <a:solidFill>
                <a:schemeClr val="bg1"/>
              </a:solidFill>
              <a:ln w="3175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free</a:t>
                </a:r>
              </a:p>
            </p:txBody>
          </p:sp>
          <p:sp>
            <p:nvSpPr>
              <p:cNvPr id="108" name="Rectangle 60"/>
              <p:cNvSpPr>
                <a:spLocks noChangeArrowheads="1"/>
              </p:cNvSpPr>
              <p:nvPr>
                <p:custDataLst>
                  <p:tags r:id="rId17"/>
                </p:custDataLst>
              </p:nvPr>
            </p:nvSpPr>
            <p:spPr bwMode="auto">
              <a:xfrm>
                <a:off x="6019800" y="62484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9" name="Line 61"/>
              <p:cNvSpPr>
                <a:spLocks noChangeShapeType="1"/>
              </p:cNvSpPr>
              <p:nvPr>
                <p:custDataLst>
                  <p:tags r:id="rId18"/>
                </p:custDataLst>
              </p:nvPr>
            </p:nvSpPr>
            <p:spPr bwMode="auto">
              <a:xfrm>
                <a:off x="29718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0" name="Line 62"/>
              <p:cNvSpPr>
                <a:spLocks noChangeShapeType="1"/>
              </p:cNvSpPr>
              <p:nvPr>
                <p:custDataLst>
                  <p:tags r:id="rId19"/>
                </p:custDataLst>
              </p:nvPr>
            </p:nvSpPr>
            <p:spPr bwMode="auto">
              <a:xfrm>
                <a:off x="23622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1" name="Line 63"/>
              <p:cNvSpPr>
                <a:spLocks noChangeShapeType="1"/>
              </p:cNvSpPr>
              <p:nvPr>
                <p:custDataLst>
                  <p:tags r:id="rId20"/>
                </p:custDataLst>
              </p:nvPr>
            </p:nvSpPr>
            <p:spPr bwMode="auto">
              <a:xfrm>
                <a:off x="35814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2" name="Line 64"/>
              <p:cNvSpPr>
                <a:spLocks noChangeShapeType="1"/>
              </p:cNvSpPr>
              <p:nvPr>
                <p:custDataLst>
                  <p:tags r:id="rId21"/>
                </p:custDataLst>
              </p:nvPr>
            </p:nvSpPr>
            <p:spPr bwMode="auto">
              <a:xfrm>
                <a:off x="41910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3" name="Line 65"/>
              <p:cNvSpPr>
                <a:spLocks noChangeShapeType="1"/>
              </p:cNvSpPr>
              <p:nvPr>
                <p:custDataLst>
                  <p:tags r:id="rId22"/>
                </p:custDataLst>
              </p:nvPr>
            </p:nvSpPr>
            <p:spPr bwMode="auto">
              <a:xfrm>
                <a:off x="44958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4" name="Line 66"/>
              <p:cNvSpPr>
                <a:spLocks noChangeShapeType="1"/>
              </p:cNvSpPr>
              <p:nvPr>
                <p:custDataLst>
                  <p:tags r:id="rId23"/>
                </p:custDataLst>
              </p:nvPr>
            </p:nvSpPr>
            <p:spPr bwMode="auto">
              <a:xfrm>
                <a:off x="51054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5" name="Line 67"/>
              <p:cNvSpPr>
                <a:spLocks noChangeShapeType="1"/>
              </p:cNvSpPr>
              <p:nvPr>
                <p:custDataLst>
                  <p:tags r:id="rId24"/>
                </p:custDataLst>
              </p:nvPr>
            </p:nvSpPr>
            <p:spPr bwMode="auto">
              <a:xfrm>
                <a:off x="54102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6" name="Line 68"/>
              <p:cNvSpPr>
                <a:spLocks noChangeShapeType="1"/>
              </p:cNvSpPr>
              <p:nvPr>
                <p:custDataLst>
                  <p:tags r:id="rId25"/>
                </p:custDataLst>
              </p:nvPr>
            </p:nvSpPr>
            <p:spPr bwMode="auto">
              <a:xfrm>
                <a:off x="57150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7" name="Line 69"/>
              <p:cNvSpPr>
                <a:spLocks noChangeShapeType="1"/>
              </p:cNvSpPr>
              <p:nvPr>
                <p:custDataLst>
                  <p:tags r:id="rId26"/>
                </p:custDataLst>
              </p:nvPr>
            </p:nvSpPr>
            <p:spPr bwMode="auto">
              <a:xfrm>
                <a:off x="63246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8" name="Line 70"/>
              <p:cNvSpPr>
                <a:spLocks noChangeShapeType="1"/>
              </p:cNvSpPr>
              <p:nvPr>
                <p:custDataLst>
                  <p:tags r:id="rId27"/>
                </p:custDataLst>
              </p:nvPr>
            </p:nvSpPr>
            <p:spPr bwMode="auto">
              <a:xfrm>
                <a:off x="66294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grpSp>
      </p:grpSp>
      <mc:AlternateContent xmlns:mc="http://schemas.openxmlformats.org/markup-compatibility/2006">
        <mc:Choice xmlns:p14="http://schemas.microsoft.com/office/powerpoint/2010/main" Requires="p14">
          <p:contentPart p14:bwMode="auto" r:id="rId58">
            <p14:nvContentPartPr>
              <p14:cNvPr id="2" name="Ink 1">
                <a:extLst>
                  <a:ext uri="{FF2B5EF4-FFF2-40B4-BE49-F238E27FC236}">
                    <a16:creationId xmlns:a16="http://schemas.microsoft.com/office/drawing/2014/main" id="{AAC3F1AF-7585-4FCC-BADD-0ABA012B33AF}"/>
                  </a:ext>
                </a:extLst>
              </p14:cNvPr>
              <p14:cNvContentPartPr/>
              <p14:nvPr/>
            </p14:nvContentPartPr>
            <p14:xfrm>
              <a:off x="2020680" y="4368240"/>
              <a:ext cx="2207520" cy="1662480"/>
            </p14:xfrm>
          </p:contentPart>
        </mc:Choice>
        <mc:Fallback>
          <p:pic>
            <p:nvPicPr>
              <p:cNvPr id="2" name="Ink 1">
                <a:extLst>
                  <a:ext uri="{FF2B5EF4-FFF2-40B4-BE49-F238E27FC236}">
                    <a16:creationId xmlns:a16="http://schemas.microsoft.com/office/drawing/2014/main" id="{AAC3F1AF-7585-4FCC-BADD-0ABA012B33AF}"/>
                  </a:ext>
                </a:extLst>
              </p:cNvPr>
              <p:cNvPicPr/>
              <p:nvPr/>
            </p:nvPicPr>
            <p:blipFill>
              <a:blip r:embed="rId59"/>
              <a:stretch>
                <a:fillRect/>
              </a:stretch>
            </p:blipFill>
            <p:spPr>
              <a:xfrm>
                <a:off x="2011320" y="4358880"/>
                <a:ext cx="2226240" cy="1681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20" name="Ink 119">
                <a:extLst>
                  <a:ext uri="{FF2B5EF4-FFF2-40B4-BE49-F238E27FC236}">
                    <a16:creationId xmlns:a16="http://schemas.microsoft.com/office/drawing/2014/main" id="{6F3015B2-2A45-4DF5-ABAF-55A7385319C4}"/>
                  </a:ext>
                </a:extLst>
              </p14:cNvPr>
              <p14:cNvContentPartPr/>
              <p14:nvPr/>
            </p14:nvContentPartPr>
            <p14:xfrm>
              <a:off x="126000" y="3012840"/>
              <a:ext cx="3262320" cy="729000"/>
            </p14:xfrm>
          </p:contentPart>
        </mc:Choice>
        <mc:Fallback>
          <p:pic>
            <p:nvPicPr>
              <p:cNvPr id="120" name="Ink 119">
                <a:extLst>
                  <a:ext uri="{FF2B5EF4-FFF2-40B4-BE49-F238E27FC236}">
                    <a16:creationId xmlns:a16="http://schemas.microsoft.com/office/drawing/2014/main" id="{6F3015B2-2A45-4DF5-ABAF-55A7385319C4}"/>
                  </a:ext>
                </a:extLst>
              </p:cNvPr>
              <p:cNvPicPr/>
              <p:nvPr/>
            </p:nvPicPr>
            <p:blipFill>
              <a:blip r:embed="rId61"/>
              <a:stretch>
                <a:fillRect/>
              </a:stretch>
            </p:blipFill>
            <p:spPr>
              <a:xfrm>
                <a:off x="116640" y="3003480"/>
                <a:ext cx="3281040" cy="747720"/>
              </a:xfrm>
              <a:prstGeom prst="rect">
                <a:avLst/>
              </a:prstGeom>
            </p:spPr>
          </p:pic>
        </mc:Fallback>
      </mc:AlternateContent>
    </p:spTree>
    <p:extLst>
      <p:ext uri="{BB962C8B-B14F-4D97-AF65-F5344CB8AC3E}">
        <p14:creationId xmlns:p14="http://schemas.microsoft.com/office/powerpoint/2010/main" val="151000555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custDataLst>
              <p:tags r:id="rId1"/>
            </p:custDataLst>
          </p:nvPr>
        </p:nvSpPr>
        <p:spPr/>
        <p:txBody>
          <a:bodyPr/>
          <a:lstStyle/>
          <a:p>
            <a:r>
              <a:rPr lang="en-GB" dirty="0"/>
              <a:t>Conservative Mark &amp; Sweep in C</a:t>
            </a:r>
          </a:p>
        </p:txBody>
      </p:sp>
      <p:sp>
        <p:nvSpPr>
          <p:cNvPr id="26626" name="Rectangle 2"/>
          <p:cNvSpPr>
            <a:spLocks noGrp="1" noChangeArrowheads="1"/>
          </p:cNvSpPr>
          <p:nvPr>
            <p:ph idx="1"/>
            <p:custDataLst>
              <p:tags r:id="rId2"/>
            </p:custDataLst>
          </p:nvPr>
        </p:nvSpPr>
        <p:spPr>
          <a:xfrm>
            <a:off x="396875" y="1358934"/>
            <a:ext cx="8366125" cy="4972050"/>
          </a:xfrm>
        </p:spPr>
        <p:txBody>
          <a:bodyPr/>
          <a:lstStyle/>
          <a:p>
            <a:r>
              <a:rPr lang="en-GB" sz="2400" dirty="0"/>
              <a:t>Would mark &amp; sweep work in C?</a:t>
            </a:r>
          </a:p>
          <a:p>
            <a:pPr lvl="1"/>
            <a:r>
              <a:rPr lang="en-GB" sz="2000" dirty="0" err="1">
                <a:latin typeface="Courier New" panose="02070309020205020404" pitchFamily="49" charset="0"/>
                <a:cs typeface="Courier New" panose="02070309020205020404" pitchFamily="49" charset="0"/>
              </a:rPr>
              <a:t>is_ptr</a:t>
            </a:r>
            <a:r>
              <a:rPr lang="en-GB" sz="2000" dirty="0"/>
              <a:t> determines if a word is a pointer by checking if it points to an allocated block of memory</a:t>
            </a:r>
          </a:p>
          <a:p>
            <a:pPr lvl="1"/>
            <a:r>
              <a:rPr lang="en-GB" sz="2000" dirty="0"/>
              <a:t>But in C, pointers can point into the middle of allocated blocks </a:t>
            </a:r>
            <a:br>
              <a:rPr lang="en-GB" sz="2000" dirty="0"/>
            </a:br>
            <a:r>
              <a:rPr lang="en-GB" sz="2000" dirty="0"/>
              <a:t>(not so in Java)</a:t>
            </a:r>
          </a:p>
          <a:p>
            <a:pPr lvl="2"/>
            <a:r>
              <a:rPr lang="en-GB" sz="1800" dirty="0"/>
              <a:t>Makes it tricky to find all allocated blocks in mark phase</a:t>
            </a:r>
          </a:p>
          <a:p>
            <a:pPr lvl="1"/>
            <a:endParaRPr lang="en-GB" sz="2000" dirty="0"/>
          </a:p>
          <a:p>
            <a:pPr lvl="1"/>
            <a:endParaRPr lang="en-GB" sz="2000" dirty="0"/>
          </a:p>
          <a:p>
            <a:pPr lvl="1"/>
            <a:endParaRPr lang="en-GB" sz="2000" dirty="0"/>
          </a:p>
          <a:p>
            <a:pPr lvl="1"/>
            <a:r>
              <a:rPr lang="en-GB" sz="2000" dirty="0"/>
              <a:t>There are ways to solve/avoid this problem in C, but the resulting garbage collector is conservative:</a:t>
            </a:r>
          </a:p>
          <a:p>
            <a:pPr lvl="2"/>
            <a:r>
              <a:rPr lang="en-GB" sz="1800" dirty="0"/>
              <a:t>Every reachable node correctly identified as reachable, but some unreachable nodes might be incorrectly marked as reachable</a:t>
            </a:r>
          </a:p>
          <a:p>
            <a:pPr lvl="1"/>
            <a:r>
              <a:rPr lang="en-GB" sz="2000" dirty="0"/>
              <a:t>In Java, all pointers (</a:t>
            </a:r>
            <a:r>
              <a:rPr lang="en-GB" sz="2000" i="1" dirty="0"/>
              <a:t>i.e.</a:t>
            </a:r>
            <a:r>
              <a:rPr lang="en-GB" sz="2000" dirty="0"/>
              <a:t> references) point to the starting address of an object structure – the start of an allocated block</a:t>
            </a:r>
          </a:p>
        </p:txBody>
      </p:sp>
      <p:sp>
        <p:nvSpPr>
          <p:cNvPr id="25" name="Slide Number Placeholder 24"/>
          <p:cNvSpPr>
            <a:spLocks noGrp="1"/>
          </p:cNvSpPr>
          <p:nvPr>
            <p:ph type="sldNum" sz="quarter" idx="10"/>
            <p:custDataLst>
              <p:tags r:id="rId3"/>
            </p:custDataLst>
          </p:nvPr>
        </p:nvSpPr>
        <p:spPr/>
        <p:txBody>
          <a:bodyPr/>
          <a:lstStyle/>
          <a:p>
            <a:fld id="{7CBE8339-D2AD-46DC-A898-FD1E949067F0}" type="slidenum">
              <a:rPr lang="en-US" smtClean="0"/>
              <a:pPr/>
              <a:t>21</a:t>
            </a:fld>
            <a:endParaRPr lang="en-US"/>
          </a:p>
        </p:txBody>
      </p:sp>
      <p:grpSp>
        <p:nvGrpSpPr>
          <p:cNvPr id="2" name="Group 1"/>
          <p:cNvGrpSpPr/>
          <p:nvPr>
            <p:custDataLst>
              <p:tags r:id="rId4"/>
            </p:custDataLst>
          </p:nvPr>
        </p:nvGrpSpPr>
        <p:grpSpPr>
          <a:xfrm>
            <a:off x="1444936" y="3474720"/>
            <a:ext cx="4572000" cy="930275"/>
            <a:chOff x="1235676" y="2590800"/>
            <a:chExt cx="4572000" cy="930275"/>
          </a:xfrm>
        </p:grpSpPr>
        <p:sp>
          <p:nvSpPr>
            <p:cNvPr id="26627" name="Rectangle 3"/>
            <p:cNvSpPr>
              <a:spLocks noChangeArrowheads="1"/>
            </p:cNvSpPr>
            <p:nvPr>
              <p:custDataLst>
                <p:tags r:id="rId5"/>
              </p:custDataLst>
            </p:nvPr>
          </p:nvSpPr>
          <p:spPr bwMode="auto">
            <a:xfrm>
              <a:off x="2607276" y="3216275"/>
              <a:ext cx="3200400" cy="304800"/>
            </a:xfrm>
            <a:prstGeom prst="rect">
              <a:avLst/>
            </a:prstGeom>
            <a:solidFill>
              <a:schemeClr val="bg1">
                <a:lumMod val="95000"/>
              </a:schemeClr>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628" name="Rectangle 4"/>
            <p:cNvSpPr>
              <a:spLocks noChangeArrowheads="1"/>
            </p:cNvSpPr>
            <p:nvPr>
              <p:custDataLst>
                <p:tags r:id="rId6"/>
              </p:custDataLst>
            </p:nvPr>
          </p:nvSpPr>
          <p:spPr bwMode="auto">
            <a:xfrm>
              <a:off x="2607276" y="3216275"/>
              <a:ext cx="304800" cy="304800"/>
            </a:xfrm>
            <a:prstGeom prst="rect">
              <a:avLst/>
            </a:prstGeom>
            <a:solidFill>
              <a:srgbClr val="F1C7C7"/>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629" name="Text Box 5"/>
            <p:cNvSpPr txBox="1">
              <a:spLocks noChangeArrowheads="1"/>
            </p:cNvSpPr>
            <p:nvPr>
              <p:custDataLst>
                <p:tags r:id="rId7"/>
              </p:custDataLst>
            </p:nvPr>
          </p:nvSpPr>
          <p:spPr bwMode="auto">
            <a:xfrm>
              <a:off x="2376048" y="2886761"/>
              <a:ext cx="771663" cy="340735"/>
            </a:xfrm>
            <a:prstGeom prst="rect">
              <a:avLst/>
            </a:prstGeom>
            <a:noFill/>
            <a:ln w="9525">
              <a:noFill/>
              <a:round/>
              <a:headEnd/>
              <a:tailEnd/>
            </a:ln>
            <a:effectLst/>
          </p:spPr>
          <p:txBody>
            <a:bodyPr wrap="none" lIns="90000" tIns="46800" rIns="90000" bIns="46800">
              <a:spAutoFit/>
            </a:bodyP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header</a:t>
              </a:r>
            </a:p>
          </p:txBody>
        </p:sp>
        <p:sp>
          <p:nvSpPr>
            <p:cNvPr id="26630" name="Text Box 6"/>
            <p:cNvSpPr txBox="1">
              <a:spLocks noChangeArrowheads="1"/>
            </p:cNvSpPr>
            <p:nvPr>
              <p:custDataLst>
                <p:tags r:id="rId8"/>
              </p:custDataLst>
            </p:nvPr>
          </p:nvSpPr>
          <p:spPr bwMode="auto">
            <a:xfrm>
              <a:off x="3841207" y="2590800"/>
              <a:ext cx="429325" cy="340735"/>
            </a:xfrm>
            <a:prstGeom prst="rect">
              <a:avLst/>
            </a:prstGeom>
            <a:noFill/>
            <a:ln w="9525">
              <a:noFill/>
              <a:round/>
              <a:headEnd/>
              <a:tailEnd/>
            </a:ln>
            <a:effectLst/>
          </p:spPr>
          <p:txBody>
            <a:bodyPr wrap="none" lIns="90000" tIns="46800" rIns="90000" bIns="46800">
              <a:spAutoFit/>
            </a:bodyP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alibri" panose="020F0502020204030204" pitchFamily="34" charset="0"/>
                  <a:ea typeface="Arial Unicode MS" panose="020B0604020202020204" pitchFamily="34" charset="-128"/>
                  <a:cs typeface="Calibri" panose="020F0502020204030204" pitchFamily="34" charset="0"/>
                </a:rPr>
                <a:t>ptr</a:t>
              </a:r>
              <a:endParaRPr lang="en-GB" sz="16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26631" name="Line 7"/>
            <p:cNvSpPr>
              <a:spLocks noChangeShapeType="1"/>
            </p:cNvSpPr>
            <p:nvPr>
              <p:custDataLst>
                <p:tags r:id="rId9"/>
              </p:custDataLst>
            </p:nvPr>
          </p:nvSpPr>
          <p:spPr bwMode="auto">
            <a:xfrm>
              <a:off x="4055076" y="2911475"/>
              <a:ext cx="1588" cy="30480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6632" name="Rectangle 8"/>
            <p:cNvSpPr>
              <a:spLocks noChangeArrowheads="1"/>
            </p:cNvSpPr>
            <p:nvPr>
              <p:custDataLst>
                <p:tags r:id="rId10"/>
              </p:custDataLst>
            </p:nvPr>
          </p:nvSpPr>
          <p:spPr bwMode="auto">
            <a:xfrm>
              <a:off x="1235676" y="3216275"/>
              <a:ext cx="1371600" cy="304800"/>
            </a:xfrm>
            <a:prstGeom prst="rect">
              <a:avLst/>
            </a:prstGeom>
            <a:solidFill>
              <a:schemeClr val="bg1">
                <a:lumMod val="95000"/>
              </a:schemeClr>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633" name="Rectangle 9"/>
            <p:cNvSpPr>
              <a:spLocks noChangeArrowheads="1"/>
            </p:cNvSpPr>
            <p:nvPr>
              <p:custDataLst>
                <p:tags r:id="rId11"/>
              </p:custDataLst>
            </p:nvPr>
          </p:nvSpPr>
          <p:spPr bwMode="auto">
            <a:xfrm>
              <a:off x="1235676" y="3216275"/>
              <a:ext cx="304800" cy="304800"/>
            </a:xfrm>
            <a:prstGeom prst="rect">
              <a:avLst/>
            </a:prstGeom>
            <a:solidFill>
              <a:srgbClr val="F1C7C7"/>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634" name="Rectangle 10"/>
            <p:cNvSpPr>
              <a:spLocks noChangeArrowheads="1"/>
            </p:cNvSpPr>
            <p:nvPr>
              <p:custDataLst>
                <p:tags r:id="rId12"/>
              </p:custDataLst>
            </p:nvPr>
          </p:nvSpPr>
          <p:spPr bwMode="auto">
            <a:xfrm>
              <a:off x="4969476" y="3216275"/>
              <a:ext cx="304800" cy="304800"/>
            </a:xfrm>
            <a:prstGeom prst="rect">
              <a:avLst/>
            </a:prstGeom>
            <a:solidFill>
              <a:srgbClr val="F1C7C7"/>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sp>
        <p:nvSpPr>
          <p:cNvPr id="15" name="Rounded Rectangle 14"/>
          <p:cNvSpPr/>
          <p:nvPr/>
        </p:nvSpPr>
        <p:spPr bwMode="auto">
          <a:xfrm>
            <a:off x="7132320" y="457200"/>
            <a:ext cx="1785257" cy="534282"/>
          </a:xfrm>
          <a:prstGeom prst="roundRect">
            <a:avLst/>
          </a:prstGeom>
          <a:solidFill>
            <a:schemeClr val="bg1"/>
          </a:solidFill>
          <a:ln w="25400" cap="flat" cmpd="sng" algn="ctr">
            <a:solidFill>
              <a:srgbClr val="C00000"/>
            </a:solidFill>
            <a:prstDash val="solid"/>
            <a:round/>
            <a:headEnd type="none" w="med" len="med"/>
            <a:tailEnd type="arrow" w="med" len="med"/>
          </a:ln>
          <a:effectLst/>
        </p:spPr>
        <p:txBody>
          <a:bodyPr rtlCol="0" anchor="ctr"/>
          <a:lstStyle/>
          <a:p>
            <a:pPr algn="ctr"/>
            <a:r>
              <a:rPr lang="en-US" sz="1600" dirty="0">
                <a:solidFill>
                  <a:srgbClr val="C00000"/>
                </a:solidFill>
                <a:latin typeface="Calibri" panose="020F0502020204030204" pitchFamily="34" charset="0"/>
                <a:cs typeface="Calibri" panose="020F0502020204030204" pitchFamily="34" charset="0"/>
              </a:rPr>
              <a:t>Non-testable Material</a:t>
            </a:r>
          </a:p>
        </p:txBody>
      </p:sp>
    </p:spTree>
    <p:extLst>
      <p:ext uri="{BB962C8B-B14F-4D97-AF65-F5344CB8AC3E}">
        <p14:creationId xmlns:p14="http://schemas.microsoft.com/office/powerpoint/2010/main" val="92172405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custDataLst>
              <p:tags r:id="rId1"/>
            </p:custDataLst>
          </p:nvPr>
        </p:nvSpPr>
        <p:spPr>
          <a:xfrm>
            <a:off x="356286" y="438912"/>
            <a:ext cx="8403336" cy="758952"/>
          </a:xfrm>
          <a:ln/>
        </p:spPr>
        <p:txBody>
          <a:bodyPr/>
          <a:lstStyle/>
          <a:p>
            <a:r>
              <a:rPr lang="en-GB" dirty="0"/>
              <a:t>Memory-Related Perils and Pitfalls in C</a:t>
            </a:r>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22</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639091138"/>
              </p:ext>
            </p:extLst>
          </p:nvPr>
        </p:nvGraphicFramePr>
        <p:xfrm>
          <a:off x="457200" y="1005840"/>
          <a:ext cx="7988440" cy="4968240"/>
        </p:xfrm>
        <a:graphic>
          <a:graphicData uri="http://schemas.openxmlformats.org/drawingml/2006/table">
            <a:tbl>
              <a:tblPr firstRow="1" bandRow="1">
                <a:tableStyleId>{5940675A-B579-460E-94D1-54222C63F5DA}</a:tableStyleId>
              </a:tblPr>
              <a:tblGrid>
                <a:gridCol w="30547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gridCol w="91641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80160">
                  <a:extLst>
                    <a:ext uri="{9D8B030D-6E8A-4147-A177-3AD203B41FA5}">
                      <a16:colId xmlns:a16="http://schemas.microsoft.com/office/drawing/2014/main" val="20004"/>
                    </a:ext>
                  </a:extLst>
                </a:gridCol>
              </a:tblGrid>
              <a:tr h="370840">
                <a:tc>
                  <a:txBody>
                    <a:bodyPr/>
                    <a:lstStyle/>
                    <a:p>
                      <a:endParaRPr lang="en-US" sz="1600" dirty="0">
                        <a:latin typeface="Calibri" panose="020F0502020204030204" pitchFamily="34" charset="0"/>
                        <a:cs typeface="Calibri" panose="020F0502020204030204" pitchFamily="34" charset="0"/>
                      </a:endParaRPr>
                    </a:p>
                  </a:txBody>
                  <a:tcPr marL="0" marR="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Calibri" panose="020F0502020204030204" pitchFamily="34" charset="0"/>
                          <a:cs typeface="Calibri" panose="020F0502020204030204" pitchFamily="34" charset="0"/>
                        </a:rPr>
                        <a:t>Slide</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Calibri" panose="020F0502020204030204" pitchFamily="34" charset="0"/>
                          <a:cs typeface="Calibri" panose="020F0502020204030204" pitchFamily="34" charset="0"/>
                        </a:rPr>
                        <a:t>Program stop</a:t>
                      </a:r>
                    </a:p>
                    <a:p>
                      <a:pPr algn="ctr"/>
                      <a:r>
                        <a:rPr lang="en-US" sz="1600" baseline="0" dirty="0">
                          <a:latin typeface="Calibri" panose="020F0502020204030204" pitchFamily="34" charset="0"/>
                          <a:cs typeface="Calibri" panose="020F0502020204030204" pitchFamily="34" charset="0"/>
                        </a:rPr>
                        <a:t>possible?</a:t>
                      </a:r>
                      <a:endParaRPr lang="en-US" sz="16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Calibri" panose="020F0502020204030204" pitchFamily="34" charset="0"/>
                          <a:cs typeface="Calibri" panose="020F0502020204030204" pitchFamily="34" charset="0"/>
                        </a:rPr>
                        <a:t>Fixes:</a:t>
                      </a:r>
                    </a:p>
                  </a:txBody>
                  <a:tcPr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8640">
                <a:tc>
                  <a:txBody>
                    <a:bodyPr/>
                    <a:lstStyle/>
                    <a:p>
                      <a:r>
                        <a:rPr lang="en-US" sz="2000" b="1" dirty="0">
                          <a:solidFill>
                            <a:srgbClr val="4B2A85"/>
                          </a:solidFill>
                          <a:latin typeface="Calibri" panose="020F0502020204030204" pitchFamily="34" charset="0"/>
                          <a:cs typeface="Calibri" panose="020F0502020204030204" pitchFamily="34" charset="0"/>
                        </a:rPr>
                        <a:t>A)</a:t>
                      </a:r>
                    </a:p>
                  </a:txBody>
                  <a:tcPr marL="0" marR="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Dereferencing</a:t>
                      </a:r>
                      <a:r>
                        <a:rPr lang="en-US" sz="2000" baseline="0" dirty="0">
                          <a:latin typeface="Calibri" panose="020F0502020204030204" pitchFamily="34" charset="0"/>
                          <a:cs typeface="Calibri" panose="020F0502020204030204" pitchFamily="34" charset="0"/>
                        </a:rPr>
                        <a:t> a non-pointer</a:t>
                      </a: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endParaRPr lang="en-US" sz="2000" dirty="0">
                        <a:latin typeface="Calibri" panose="020F0502020204030204" pitchFamily="34" charset="0"/>
                        <a:cs typeface="Calibri" panose="020F0502020204030204" pitchFamily="34" charset="0"/>
                      </a:endParaRPr>
                    </a:p>
                  </a:txBody>
                  <a:tcPr anchor="ctr">
                    <a:lnT w="12700" cap="flat" cmpd="sng" algn="ctr">
                      <a:solidFill>
                        <a:schemeClr val="tx1"/>
                      </a:solidFill>
                      <a:prstDash val="solid"/>
                      <a:round/>
                      <a:headEnd type="none" w="med" len="med"/>
                      <a:tailEnd type="none" w="med" len="med"/>
                    </a:lnT>
                    <a:noFill/>
                  </a:tcPr>
                </a:tc>
                <a:tc>
                  <a:txBody>
                    <a:bodyPr/>
                    <a:lstStyle/>
                    <a:p>
                      <a:endParaRPr lang="en-US" sz="2000" dirty="0">
                        <a:latin typeface="Calibri" panose="020F0502020204030204" pitchFamily="34" charset="0"/>
                        <a:cs typeface="Calibri" panose="020F0502020204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8640">
                <a:tc>
                  <a:txBody>
                    <a:bodyPr/>
                    <a:lstStyle/>
                    <a:p>
                      <a:r>
                        <a:rPr lang="en-US" sz="2000" b="1" dirty="0">
                          <a:solidFill>
                            <a:srgbClr val="4B2A85"/>
                          </a:solidFill>
                          <a:latin typeface="Calibri" panose="020F0502020204030204" pitchFamily="34" charset="0"/>
                          <a:cs typeface="Calibri" panose="020F0502020204030204" pitchFamily="34" charset="0"/>
                        </a:rPr>
                        <a:t>B)</a:t>
                      </a:r>
                    </a:p>
                  </a:txBody>
                  <a:tcPr marL="0" marR="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Freed block – access again</a:t>
                      </a:r>
                    </a:p>
                  </a:txBody>
                  <a:tcPr anchor="ctr">
                    <a:lnL w="12700" cap="flat" cmpd="sng" algn="ctr">
                      <a:solidFill>
                        <a:schemeClr val="tx1"/>
                      </a:solidFill>
                      <a:prstDash val="solid"/>
                      <a:round/>
                      <a:headEnd type="none" w="med" len="med"/>
                      <a:tailEnd type="none" w="med" len="med"/>
                    </a:lnL>
                    <a:noFill/>
                  </a:tcPr>
                </a:tc>
                <a:tc>
                  <a:txBody>
                    <a:bodyPr/>
                    <a:lstStyle/>
                    <a:p>
                      <a:endParaRPr lang="en-US" sz="2000" dirty="0">
                        <a:latin typeface="Calibri" panose="020F0502020204030204" pitchFamily="34" charset="0"/>
                        <a:cs typeface="Calibri" panose="020F0502020204030204" pitchFamily="34" charset="0"/>
                      </a:endParaRPr>
                    </a:p>
                  </a:txBody>
                  <a:tcPr anchor="ctr">
                    <a:noFill/>
                  </a:tcPr>
                </a:tc>
                <a:tc>
                  <a:txBody>
                    <a:bodyPr/>
                    <a:lstStyle/>
                    <a:p>
                      <a:endParaRPr lang="en-US" sz="2000" dirty="0">
                        <a:latin typeface="Calibri" panose="020F0502020204030204" pitchFamily="34" charset="0"/>
                        <a:cs typeface="Calibri" panose="020F0502020204030204"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8640">
                <a:tc>
                  <a:txBody>
                    <a:bodyPr/>
                    <a:lstStyle/>
                    <a:p>
                      <a:r>
                        <a:rPr lang="en-US" sz="2000" b="1" dirty="0">
                          <a:solidFill>
                            <a:srgbClr val="4B2A85"/>
                          </a:solidFill>
                          <a:latin typeface="Calibri" panose="020F0502020204030204" pitchFamily="34" charset="0"/>
                          <a:cs typeface="Calibri" panose="020F0502020204030204" pitchFamily="34" charset="0"/>
                        </a:rPr>
                        <a:t>C)</a:t>
                      </a:r>
                    </a:p>
                  </a:txBody>
                  <a:tcPr marL="0" marR="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Freed block – free again</a:t>
                      </a:r>
                    </a:p>
                  </a:txBody>
                  <a:tcPr anchor="ctr">
                    <a:lnL w="12700" cap="flat" cmpd="sng" algn="ctr">
                      <a:solidFill>
                        <a:schemeClr val="tx1"/>
                      </a:solidFill>
                      <a:prstDash val="solid"/>
                      <a:round/>
                      <a:headEnd type="none" w="med" len="med"/>
                      <a:tailEnd type="none" w="med" len="med"/>
                    </a:lnL>
                    <a:noFill/>
                  </a:tcPr>
                </a:tc>
                <a:tc>
                  <a:txBody>
                    <a:bodyPr/>
                    <a:lstStyle/>
                    <a:p>
                      <a:endParaRPr lang="en-US" sz="2000" dirty="0">
                        <a:latin typeface="Calibri" panose="020F0502020204030204" pitchFamily="34" charset="0"/>
                        <a:cs typeface="Calibri" panose="020F0502020204030204" pitchFamily="34" charset="0"/>
                      </a:endParaRPr>
                    </a:p>
                  </a:txBody>
                  <a:tcPr anchor="ctr">
                    <a:noFill/>
                  </a:tcPr>
                </a:tc>
                <a:tc>
                  <a:txBody>
                    <a:bodyPr/>
                    <a:lstStyle/>
                    <a:p>
                      <a:endParaRPr lang="en-US" sz="2000" dirty="0">
                        <a:latin typeface="Calibri" panose="020F0502020204030204" pitchFamily="34" charset="0"/>
                        <a:cs typeface="Calibri" panose="020F0502020204030204"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8640">
                <a:tc>
                  <a:txBody>
                    <a:bodyPr/>
                    <a:lstStyle/>
                    <a:p>
                      <a:r>
                        <a:rPr lang="en-US" sz="2000" b="1" dirty="0">
                          <a:solidFill>
                            <a:srgbClr val="4B2A85"/>
                          </a:solidFill>
                          <a:latin typeface="Calibri" panose="020F0502020204030204" pitchFamily="34" charset="0"/>
                          <a:cs typeface="Calibri" panose="020F0502020204030204" pitchFamily="34" charset="0"/>
                        </a:rPr>
                        <a:t>D)</a:t>
                      </a:r>
                    </a:p>
                  </a:txBody>
                  <a:tcPr marL="0" marR="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Memory leak – failing to free memory</a:t>
                      </a:r>
                    </a:p>
                  </a:txBody>
                  <a:tcPr anchor="ctr">
                    <a:lnL w="12700" cap="flat" cmpd="sng" algn="ctr">
                      <a:solidFill>
                        <a:schemeClr val="tx1"/>
                      </a:solidFill>
                      <a:prstDash val="solid"/>
                      <a:round/>
                      <a:headEnd type="none" w="med" len="med"/>
                      <a:tailEnd type="none" w="med" len="med"/>
                    </a:lnL>
                    <a:noFill/>
                  </a:tcPr>
                </a:tc>
                <a:tc>
                  <a:txBody>
                    <a:bodyPr/>
                    <a:lstStyle/>
                    <a:p>
                      <a:endParaRPr lang="en-US" sz="2000" dirty="0">
                        <a:latin typeface="Calibri" panose="020F0502020204030204" pitchFamily="34" charset="0"/>
                        <a:cs typeface="Calibri" panose="020F0502020204030204" pitchFamily="34" charset="0"/>
                      </a:endParaRPr>
                    </a:p>
                  </a:txBody>
                  <a:tcPr anchor="ctr">
                    <a:noFill/>
                  </a:tcPr>
                </a:tc>
                <a:tc>
                  <a:txBody>
                    <a:bodyPr/>
                    <a:lstStyle/>
                    <a:p>
                      <a:endParaRPr lang="en-US" sz="2000" dirty="0">
                        <a:latin typeface="Calibri" panose="020F0502020204030204" pitchFamily="34" charset="0"/>
                        <a:cs typeface="Calibri" panose="020F0502020204030204"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8640">
                <a:tc>
                  <a:txBody>
                    <a:bodyPr/>
                    <a:lstStyle/>
                    <a:p>
                      <a:r>
                        <a:rPr lang="en-US" sz="2000" b="1" dirty="0">
                          <a:solidFill>
                            <a:srgbClr val="4B2A85"/>
                          </a:solidFill>
                          <a:latin typeface="Calibri" panose="020F0502020204030204" pitchFamily="34" charset="0"/>
                          <a:cs typeface="Calibri" panose="020F0502020204030204" pitchFamily="34" charset="0"/>
                        </a:rPr>
                        <a:t>E)</a:t>
                      </a:r>
                    </a:p>
                  </a:txBody>
                  <a:tcPr marL="0" marR="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000" dirty="0">
                          <a:latin typeface="Calibri" panose="020F0502020204030204" pitchFamily="34" charset="0"/>
                          <a:cs typeface="Calibri" panose="020F0502020204030204" pitchFamily="34" charset="0"/>
                        </a:rPr>
                        <a:t>No bounds checking</a:t>
                      </a:r>
                    </a:p>
                  </a:txBody>
                  <a:tcPr anchor="ctr">
                    <a:lnL w="12700" cap="flat" cmpd="sng" algn="ctr">
                      <a:solidFill>
                        <a:schemeClr val="tx1"/>
                      </a:solidFill>
                      <a:prstDash val="solid"/>
                      <a:round/>
                      <a:headEnd type="none" w="med" len="med"/>
                      <a:tailEnd type="none" w="med" len="med"/>
                    </a:lnL>
                    <a:noFill/>
                  </a:tcPr>
                </a:tc>
                <a:tc>
                  <a:txBody>
                    <a:bodyPr/>
                    <a:lstStyle/>
                    <a:p>
                      <a:endParaRPr lang="en-US" sz="2000" dirty="0">
                        <a:latin typeface="Calibri" panose="020F0502020204030204" pitchFamily="34" charset="0"/>
                        <a:cs typeface="Calibri" panose="020F0502020204030204" pitchFamily="34" charset="0"/>
                      </a:endParaRPr>
                    </a:p>
                  </a:txBody>
                  <a:tcPr anchor="ctr">
                    <a:noFill/>
                  </a:tcPr>
                </a:tc>
                <a:tc>
                  <a:txBody>
                    <a:bodyPr/>
                    <a:lstStyle/>
                    <a:p>
                      <a:endParaRPr lang="en-US" sz="2000" dirty="0">
                        <a:latin typeface="Calibri" panose="020F0502020204030204" pitchFamily="34" charset="0"/>
                        <a:cs typeface="Calibri" panose="020F0502020204030204"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8640">
                <a:tc>
                  <a:txBody>
                    <a:bodyPr/>
                    <a:lstStyle/>
                    <a:p>
                      <a:r>
                        <a:rPr lang="en-US" sz="2000" b="1" dirty="0">
                          <a:solidFill>
                            <a:srgbClr val="4B2A85"/>
                          </a:solidFill>
                          <a:latin typeface="Calibri" panose="020F0502020204030204" pitchFamily="34" charset="0"/>
                          <a:cs typeface="Calibri" panose="020F0502020204030204" pitchFamily="34" charset="0"/>
                        </a:rPr>
                        <a:t>F)</a:t>
                      </a:r>
                    </a:p>
                  </a:txBody>
                  <a:tcPr marL="0" marR="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000" dirty="0">
                          <a:latin typeface="Calibri" panose="020F0502020204030204" pitchFamily="34" charset="0"/>
                          <a:cs typeface="Calibri" panose="020F0502020204030204" pitchFamily="34" charset="0"/>
                        </a:rPr>
                        <a:t>Reading uninitialized memory</a:t>
                      </a:r>
                    </a:p>
                  </a:txBody>
                  <a:tcPr anchor="ctr">
                    <a:lnL w="12700" cap="flat" cmpd="sng" algn="ctr">
                      <a:solidFill>
                        <a:schemeClr val="tx1"/>
                      </a:solidFill>
                      <a:prstDash val="solid"/>
                      <a:round/>
                      <a:headEnd type="none" w="med" len="med"/>
                      <a:tailEnd type="none" w="med" len="med"/>
                    </a:lnL>
                    <a:noFill/>
                  </a:tcPr>
                </a:tc>
                <a:tc>
                  <a:txBody>
                    <a:bodyPr/>
                    <a:lstStyle/>
                    <a:p>
                      <a:endParaRPr lang="en-US" sz="2000" dirty="0">
                        <a:latin typeface="Calibri" panose="020F0502020204030204" pitchFamily="34" charset="0"/>
                        <a:cs typeface="Calibri" panose="020F0502020204030204" pitchFamily="34" charset="0"/>
                      </a:endParaRPr>
                    </a:p>
                  </a:txBody>
                  <a:tcPr anchor="ctr">
                    <a:noFill/>
                  </a:tcPr>
                </a:tc>
                <a:tc>
                  <a:txBody>
                    <a:bodyPr/>
                    <a:lstStyle/>
                    <a:p>
                      <a:endParaRPr lang="en-US" sz="2000" dirty="0">
                        <a:latin typeface="Calibri" panose="020F0502020204030204" pitchFamily="34" charset="0"/>
                        <a:cs typeface="Calibri" panose="020F0502020204030204"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48640">
                <a:tc>
                  <a:txBody>
                    <a:bodyPr/>
                    <a:lstStyle/>
                    <a:p>
                      <a:r>
                        <a:rPr lang="en-US" sz="2000" b="1" dirty="0">
                          <a:solidFill>
                            <a:srgbClr val="4B2A85"/>
                          </a:solidFill>
                          <a:latin typeface="Calibri" panose="020F0502020204030204" pitchFamily="34" charset="0"/>
                          <a:cs typeface="Calibri" panose="020F0502020204030204" pitchFamily="34" charset="0"/>
                        </a:rPr>
                        <a:t>G)</a:t>
                      </a:r>
                    </a:p>
                  </a:txBody>
                  <a:tcPr marL="0" marR="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000" dirty="0">
                          <a:latin typeface="Calibri" panose="020F0502020204030204" pitchFamily="34" charset="0"/>
                          <a:cs typeface="Calibri" panose="020F0502020204030204" pitchFamily="34" charset="0"/>
                        </a:rPr>
                        <a:t>Referencing nonexistent variable</a:t>
                      </a:r>
                    </a:p>
                  </a:txBody>
                  <a:tcPr anchor="ctr">
                    <a:lnL w="12700" cap="flat" cmpd="sng" algn="ctr">
                      <a:solidFill>
                        <a:schemeClr val="tx1"/>
                      </a:solidFill>
                      <a:prstDash val="solid"/>
                      <a:round/>
                      <a:headEnd type="none" w="med" len="med"/>
                      <a:tailEnd type="none" w="med" len="med"/>
                    </a:lnL>
                    <a:noFill/>
                  </a:tcPr>
                </a:tc>
                <a:tc>
                  <a:txBody>
                    <a:bodyPr/>
                    <a:lstStyle/>
                    <a:p>
                      <a:endParaRPr lang="en-US" sz="2000" dirty="0">
                        <a:latin typeface="Calibri" panose="020F0502020204030204" pitchFamily="34" charset="0"/>
                        <a:cs typeface="Calibri" panose="020F0502020204030204" pitchFamily="34" charset="0"/>
                      </a:endParaRPr>
                    </a:p>
                  </a:txBody>
                  <a:tcPr anchor="ctr">
                    <a:noFill/>
                  </a:tcPr>
                </a:tc>
                <a:tc>
                  <a:txBody>
                    <a:bodyPr/>
                    <a:lstStyle/>
                    <a:p>
                      <a:endParaRPr lang="en-US" sz="2000" dirty="0">
                        <a:latin typeface="Calibri" panose="020F0502020204030204" pitchFamily="34" charset="0"/>
                        <a:cs typeface="Calibri" panose="020F0502020204030204"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8640">
                <a:tc>
                  <a:txBody>
                    <a:bodyPr/>
                    <a:lstStyle/>
                    <a:p>
                      <a:r>
                        <a:rPr lang="en-US" sz="2000" b="1" dirty="0">
                          <a:solidFill>
                            <a:srgbClr val="4B2A85"/>
                          </a:solidFill>
                          <a:latin typeface="Calibri" panose="020F0502020204030204" pitchFamily="34" charset="0"/>
                          <a:cs typeface="Calibri" panose="020F0502020204030204" pitchFamily="34" charset="0"/>
                        </a:rPr>
                        <a:t>H)</a:t>
                      </a:r>
                    </a:p>
                  </a:txBody>
                  <a:tcPr marL="0" marR="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000" dirty="0">
                          <a:latin typeface="Calibri" panose="020F0502020204030204" pitchFamily="34" charset="0"/>
                          <a:cs typeface="Calibri" panose="020F0502020204030204" pitchFamily="34" charset="0"/>
                        </a:rPr>
                        <a:t>Wrong allocation size</a:t>
                      </a:r>
                    </a:p>
                  </a:txBody>
                  <a:tcPr anchor="ctr">
                    <a:lnL w="12700" cap="flat" cmpd="sng" algn="ctr">
                      <a:solidFill>
                        <a:schemeClr val="tx1"/>
                      </a:solidFill>
                      <a:prstDash val="solid"/>
                      <a:round/>
                      <a:headEnd type="none" w="med" len="med"/>
                      <a:tailEnd type="none" w="med" len="med"/>
                    </a:lnL>
                    <a:noFill/>
                  </a:tcPr>
                </a:tc>
                <a:tc>
                  <a:txBody>
                    <a:bodyPr/>
                    <a:lstStyle/>
                    <a:p>
                      <a:endParaRPr lang="en-US" sz="2000" dirty="0">
                        <a:latin typeface="Calibri" panose="020F0502020204030204" pitchFamily="34" charset="0"/>
                        <a:cs typeface="Calibri" panose="020F0502020204030204" pitchFamily="34" charset="0"/>
                      </a:endParaRPr>
                    </a:p>
                  </a:txBody>
                  <a:tcPr anchor="ctr">
                    <a:noFill/>
                  </a:tcPr>
                </a:tc>
                <a:tc>
                  <a:txBody>
                    <a:bodyPr/>
                    <a:lstStyle/>
                    <a:p>
                      <a:endParaRPr lang="en-US" sz="2000" dirty="0">
                        <a:latin typeface="Calibri" panose="020F0502020204030204" pitchFamily="34" charset="0"/>
                        <a:cs typeface="Calibri" panose="020F0502020204030204" pitchFamily="34" charset="0"/>
                      </a:endParaRPr>
                    </a:p>
                  </a:txBody>
                  <a:tcPr anchor="ctr">
                    <a:lnR w="12700" cap="flat" cmpd="sng" algn="ctr">
                      <a:solidFill>
                        <a:schemeClr val="tx1"/>
                      </a:solidFill>
                      <a:prstDash val="solid"/>
                      <a:round/>
                      <a:headEnd type="none" w="med" len="med"/>
                      <a:tailEnd type="none" w="med" len="med"/>
                    </a:lnR>
                    <a:noFill/>
                  </a:tcPr>
                </a:tc>
                <a:tc>
                  <a:txBody>
                    <a:bodyPr/>
                    <a:lstStyle/>
                    <a:p>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11D8695C-C8A2-4347-88C4-73E67D5C4E1E}"/>
                  </a:ext>
                </a:extLst>
              </p14:cNvPr>
              <p14:cNvContentPartPr/>
              <p14:nvPr/>
            </p14:nvContentPartPr>
            <p14:xfrm>
              <a:off x="5067000" y="1728000"/>
              <a:ext cx="1526400" cy="4130280"/>
            </p14:xfrm>
          </p:contentPart>
        </mc:Choice>
        <mc:Fallback>
          <p:pic>
            <p:nvPicPr>
              <p:cNvPr id="6" name="Ink 5">
                <a:extLst>
                  <a:ext uri="{FF2B5EF4-FFF2-40B4-BE49-F238E27FC236}">
                    <a16:creationId xmlns:a16="http://schemas.microsoft.com/office/drawing/2014/main" id="{11D8695C-C8A2-4347-88C4-73E67D5C4E1E}"/>
                  </a:ext>
                </a:extLst>
              </p:cNvPr>
              <p:cNvPicPr/>
              <p:nvPr/>
            </p:nvPicPr>
            <p:blipFill>
              <a:blip r:embed="rId6"/>
              <a:stretch>
                <a:fillRect/>
              </a:stretch>
            </p:blipFill>
            <p:spPr>
              <a:xfrm>
                <a:off x="5057640" y="1718640"/>
                <a:ext cx="1545120" cy="414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BE6F90C0-89F8-4814-9471-7E8F30AE6B8A}"/>
                  </a:ext>
                </a:extLst>
              </p14:cNvPr>
              <p14:cNvContentPartPr/>
              <p14:nvPr/>
            </p14:nvContentPartPr>
            <p14:xfrm>
              <a:off x="5159160" y="1690560"/>
              <a:ext cx="3869640" cy="4153320"/>
            </p14:xfrm>
          </p:contentPart>
        </mc:Choice>
        <mc:Fallback>
          <p:pic>
            <p:nvPicPr>
              <p:cNvPr id="4" name="Ink 3">
                <a:extLst>
                  <a:ext uri="{FF2B5EF4-FFF2-40B4-BE49-F238E27FC236}">
                    <a16:creationId xmlns:a16="http://schemas.microsoft.com/office/drawing/2014/main" id="{BE6F90C0-89F8-4814-9471-7E8F30AE6B8A}"/>
                  </a:ext>
                </a:extLst>
              </p:cNvPr>
              <p:cNvPicPr/>
              <p:nvPr/>
            </p:nvPicPr>
            <p:blipFill>
              <a:blip r:embed="rId8"/>
              <a:stretch>
                <a:fillRect/>
              </a:stretch>
            </p:blipFill>
            <p:spPr>
              <a:xfrm>
                <a:off x="5149800" y="1681200"/>
                <a:ext cx="3888360" cy="4172040"/>
              </a:xfrm>
              <a:prstGeom prst="rect">
                <a:avLst/>
              </a:prstGeom>
            </p:spPr>
          </p:pic>
        </mc:Fallback>
      </mc:AlternateContent>
    </p:spTree>
    <p:extLst>
      <p:ext uri="{BB962C8B-B14F-4D97-AF65-F5344CB8AC3E}">
        <p14:creationId xmlns:p14="http://schemas.microsoft.com/office/powerpoint/2010/main" val="21552329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custDataLst>
              <p:tags r:id="rId1"/>
            </p:custDataLst>
          </p:nvPr>
        </p:nvSpPr>
        <p:spPr>
          <a:ln/>
        </p:spPr>
        <p:txBody>
          <a:bodyPr/>
          <a:lstStyle/>
          <a:p>
            <a:r>
              <a:rPr lang="en-GB" dirty="0"/>
              <a:t>Find That Bug!  (Slide </a:t>
            </a:r>
            <a:fld id="{713E43D8-BF6F-4FF2-8E66-96D6B0700127}" type="slidenum">
              <a:rPr lang="en-GB" smtClean="0"/>
              <a:t>23</a:t>
            </a:fld>
            <a:r>
              <a:rPr lang="en-GB" dirty="0"/>
              <a:t>)</a:t>
            </a:r>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23</a:t>
            </a:fld>
            <a:endParaRPr lang="en-US"/>
          </a:p>
        </p:txBody>
      </p:sp>
      <p:sp>
        <p:nvSpPr>
          <p:cNvPr id="32771" name="Text Box 3"/>
          <p:cNvSpPr txBox="1">
            <a:spLocks noChangeArrowheads="1"/>
          </p:cNvSpPr>
          <p:nvPr>
            <p:custDataLst>
              <p:tags r:id="rId3"/>
            </p:custDataLst>
          </p:nvPr>
        </p:nvSpPr>
        <p:spPr bwMode="auto">
          <a:xfrm>
            <a:off x="914400" y="1371600"/>
            <a:ext cx="7106730" cy="1325620"/>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latin typeface="Courier New" panose="02070309020205020404" pitchFamily="49" charset="0"/>
                <a:ea typeface="Arial Unicode MS" panose="020B0604020202020204" pitchFamily="34" charset="-128"/>
                <a:cs typeface="Courier New" panose="02070309020205020404" pitchFamily="49" charset="0"/>
              </a:rPr>
              <a:t>char</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s[8];</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gets(s);  </a:t>
            </a:r>
            <a:r>
              <a:rPr lang="en-GB" sz="20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reads "123456789" from </a:t>
            </a:r>
            <a:r>
              <a:rPr lang="en-GB" sz="2000" b="1" i="1" dirty="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stdin</a:t>
            </a:r>
            <a:r>
              <a:rPr lang="en-GB" sz="20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 </a:t>
            </a:r>
          </a:p>
        </p:txBody>
      </p:sp>
      <p:graphicFrame>
        <p:nvGraphicFramePr>
          <p:cNvPr id="9" name="Table 8"/>
          <p:cNvGraphicFramePr>
            <a:graphicFrameLocks noGrp="1"/>
          </p:cNvGraphicFramePr>
          <p:nvPr>
            <p:extLst>
              <p:ext uri="{D42A27DB-BD31-4B8C-83A1-F6EECF244321}">
                <p14:modId xmlns:p14="http://schemas.microsoft.com/office/powerpoint/2010/main" val="238828090"/>
              </p:ext>
            </p:extLst>
          </p:nvPr>
        </p:nvGraphicFramePr>
        <p:xfrm>
          <a:off x="640080" y="5943600"/>
          <a:ext cx="594360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274320">
                  <a:extLst>
                    <a:ext uri="{9D8B030D-6E8A-4147-A177-3AD203B41FA5}">
                      <a16:colId xmlns:a16="http://schemas.microsoft.com/office/drawing/2014/main" val="20006"/>
                    </a:ext>
                  </a:extLst>
                </a:gridCol>
                <a:gridCol w="2194560">
                  <a:extLst>
                    <a:ext uri="{9D8B030D-6E8A-4147-A177-3AD203B41FA5}">
                      <a16:colId xmlns:a16="http://schemas.microsoft.com/office/drawing/2014/main" val="20007"/>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E20DABFA-A342-4A4D-9D04-6AD446E0EB0E}"/>
                  </a:ext>
                </a:extLst>
              </p14:cNvPr>
              <p14:cNvContentPartPr/>
              <p14:nvPr/>
            </p14:nvContentPartPr>
            <p14:xfrm>
              <a:off x="889920" y="1426680"/>
              <a:ext cx="5465520" cy="5005800"/>
            </p14:xfrm>
          </p:contentPart>
        </mc:Choice>
        <mc:Fallback>
          <p:pic>
            <p:nvPicPr>
              <p:cNvPr id="3" name="Ink 2">
                <a:extLst>
                  <a:ext uri="{FF2B5EF4-FFF2-40B4-BE49-F238E27FC236}">
                    <a16:creationId xmlns:a16="http://schemas.microsoft.com/office/drawing/2014/main" id="{E20DABFA-A342-4A4D-9D04-6AD446E0EB0E}"/>
                  </a:ext>
                </a:extLst>
              </p:cNvPr>
              <p:cNvPicPr/>
              <p:nvPr/>
            </p:nvPicPr>
            <p:blipFill>
              <a:blip r:embed="rId7"/>
              <a:stretch>
                <a:fillRect/>
              </a:stretch>
            </p:blipFill>
            <p:spPr>
              <a:xfrm>
                <a:off x="880560" y="1417320"/>
                <a:ext cx="5484240" cy="5024520"/>
              </a:xfrm>
              <a:prstGeom prst="rect">
                <a:avLst/>
              </a:prstGeom>
            </p:spPr>
          </p:pic>
        </mc:Fallback>
      </mc:AlternateContent>
    </p:spTree>
    <p:extLst>
      <p:ext uri="{BB962C8B-B14F-4D97-AF65-F5344CB8AC3E}">
        <p14:creationId xmlns:p14="http://schemas.microsoft.com/office/powerpoint/2010/main" val="315625575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custDataLst>
              <p:tags r:id="rId1"/>
            </p:custDataLst>
          </p:nvPr>
        </p:nvSpPr>
        <p:spPr>
          <a:ln/>
        </p:spPr>
        <p:txBody>
          <a:bodyPr/>
          <a:lstStyle/>
          <a:p>
            <a:r>
              <a:rPr lang="en-GB" dirty="0"/>
              <a:t>Find That Bug!  (Slide </a:t>
            </a:r>
            <a:fld id="{63B07D7A-42A7-4D62-A0C1-29E9764CFB69}" type="slidenum">
              <a:rPr lang="en-GB" smtClean="0"/>
              <a:t>24</a:t>
            </a:fld>
            <a:r>
              <a:rPr lang="en-GB" dirty="0"/>
              <a:t>)</a:t>
            </a:r>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24</a:t>
            </a:fld>
            <a:endParaRPr lang="en-US"/>
          </a:p>
        </p:txBody>
      </p:sp>
      <p:sp>
        <p:nvSpPr>
          <p:cNvPr id="34819" name="Text Box 3"/>
          <p:cNvSpPr txBox="1">
            <a:spLocks noChangeArrowheads="1"/>
          </p:cNvSpPr>
          <p:nvPr>
            <p:custDataLst>
              <p:tags r:id="rId3"/>
            </p:custDataLst>
          </p:nvPr>
        </p:nvSpPr>
        <p:spPr bwMode="auto">
          <a:xfrm>
            <a:off x="914400" y="1371600"/>
            <a:ext cx="2490082" cy="1633397"/>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US" sz="2000" b="1"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a:latin typeface="Courier New" panose="02070309020205020404" pitchFamily="49" charset="0"/>
                <a:ea typeface="Arial Unicode MS" panose="020B0604020202020204" pitchFamily="34" charset="-128"/>
                <a:cs typeface="Courier New" panose="02070309020205020404" pitchFamily="49" charset="0"/>
              </a:rPr>
              <a:t>foo()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val</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 0;</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return</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&amp;</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val</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p:txBody>
      </p:sp>
      <p:graphicFrame>
        <p:nvGraphicFramePr>
          <p:cNvPr id="9" name="Table 8"/>
          <p:cNvGraphicFramePr>
            <a:graphicFrameLocks noGrp="1"/>
          </p:cNvGraphicFramePr>
          <p:nvPr>
            <p:extLst/>
          </p:nvPr>
        </p:nvGraphicFramePr>
        <p:xfrm>
          <a:off x="640080" y="5943600"/>
          <a:ext cx="594360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274320">
                  <a:extLst>
                    <a:ext uri="{9D8B030D-6E8A-4147-A177-3AD203B41FA5}">
                      <a16:colId xmlns:a16="http://schemas.microsoft.com/office/drawing/2014/main" val="20006"/>
                    </a:ext>
                  </a:extLst>
                </a:gridCol>
                <a:gridCol w="2194560">
                  <a:extLst>
                    <a:ext uri="{9D8B030D-6E8A-4147-A177-3AD203B41FA5}">
                      <a16:colId xmlns:a16="http://schemas.microsoft.com/office/drawing/2014/main" val="20007"/>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EBC5E624-8B92-469C-A47A-2A4D76EF4FA6}"/>
                  </a:ext>
                </a:extLst>
              </p14:cNvPr>
              <p14:cNvContentPartPr/>
              <p14:nvPr/>
            </p14:nvContentPartPr>
            <p14:xfrm>
              <a:off x="846000" y="1274400"/>
              <a:ext cx="6531840" cy="5106600"/>
            </p14:xfrm>
          </p:contentPart>
        </mc:Choice>
        <mc:Fallback>
          <p:pic>
            <p:nvPicPr>
              <p:cNvPr id="3" name="Ink 2">
                <a:extLst>
                  <a:ext uri="{FF2B5EF4-FFF2-40B4-BE49-F238E27FC236}">
                    <a16:creationId xmlns:a16="http://schemas.microsoft.com/office/drawing/2014/main" id="{EBC5E624-8B92-469C-A47A-2A4D76EF4FA6}"/>
                  </a:ext>
                </a:extLst>
              </p:cNvPr>
              <p:cNvPicPr/>
              <p:nvPr/>
            </p:nvPicPr>
            <p:blipFill>
              <a:blip r:embed="rId7"/>
              <a:stretch>
                <a:fillRect/>
              </a:stretch>
            </p:blipFill>
            <p:spPr>
              <a:xfrm>
                <a:off x="836640" y="1265039"/>
                <a:ext cx="6550560" cy="5125321"/>
              </a:xfrm>
              <a:prstGeom prst="rect">
                <a:avLst/>
              </a:prstGeom>
            </p:spPr>
          </p:pic>
        </mc:Fallback>
      </mc:AlternateContent>
    </p:spTree>
    <p:extLst>
      <p:ext uri="{BB962C8B-B14F-4D97-AF65-F5344CB8AC3E}">
        <p14:creationId xmlns:p14="http://schemas.microsoft.com/office/powerpoint/2010/main" val="408938988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ln/>
        </p:spPr>
        <p:txBody>
          <a:bodyPr/>
          <a:lstStyle/>
          <a:p>
            <a:r>
              <a:rPr lang="en-GB" dirty="0"/>
              <a:t>Find That Bug!  (Slide </a:t>
            </a:r>
            <a:fld id="{F250E430-BDD3-4E52-B424-0448193D8CBC}" type="slidenum">
              <a:rPr lang="en-GB" smtClean="0"/>
              <a:t>25</a:t>
            </a:fld>
            <a:r>
              <a:rPr lang="en-GB" dirty="0"/>
              <a:t>)</a:t>
            </a:r>
          </a:p>
        </p:txBody>
      </p:sp>
      <p:sp>
        <p:nvSpPr>
          <p:cNvPr id="3" name="Content Placeholder 2"/>
          <p:cNvSpPr>
            <a:spLocks noGrp="1"/>
          </p:cNvSpPr>
          <p:nvPr>
            <p:ph idx="1"/>
          </p:nvPr>
        </p:nvSpPr>
        <p:spPr/>
        <p:txBody>
          <a:bodyPr/>
          <a:lstStyle/>
          <a:p>
            <a:endParaRPr lang="en-US" dirty="0"/>
          </a:p>
          <a:p>
            <a:endParaRPr lang="en-US" dirty="0"/>
          </a:p>
          <a:p>
            <a:endParaRPr lang="en-US" dirty="0"/>
          </a:p>
          <a:p>
            <a:pPr lvl="1"/>
            <a:endParaRPr lang="en-US" dirty="0"/>
          </a:p>
          <a:p>
            <a:pPr lvl="2"/>
            <a:endParaRPr lang="en-US" dirty="0"/>
          </a:p>
          <a:p>
            <a:pPr lvl="2"/>
            <a:r>
              <a:rPr lang="en-US" dirty="0">
                <a:latin typeface="Courier New" panose="02070309020205020404" pitchFamily="49" charset="0"/>
                <a:cs typeface="Courier New" panose="02070309020205020404" pitchFamily="49" charset="0"/>
              </a:rPr>
              <a:t>N</a:t>
            </a:r>
            <a:r>
              <a:rPr lang="en-US" dirty="0"/>
              <a:t> and </a:t>
            </a:r>
            <a:r>
              <a:rPr lang="en-US" dirty="0">
                <a:latin typeface="Courier New" panose="02070309020205020404" pitchFamily="49" charset="0"/>
                <a:cs typeface="Courier New" panose="02070309020205020404" pitchFamily="49" charset="0"/>
              </a:rPr>
              <a:t>M</a:t>
            </a:r>
            <a:r>
              <a:rPr lang="en-US" dirty="0"/>
              <a:t> defined elsewhere (</a:t>
            </a:r>
            <a:r>
              <a:rPr lang="en-US" dirty="0">
                <a:latin typeface="Courier New" panose="02070309020205020404" pitchFamily="49" charset="0"/>
                <a:cs typeface="Courier New" panose="02070309020205020404" pitchFamily="49" charset="0"/>
              </a:rPr>
              <a:t>#define</a:t>
            </a:r>
            <a:r>
              <a:rPr lang="en-US" dirty="0"/>
              <a:t>)</a:t>
            </a:r>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25</a:t>
            </a:fld>
            <a:endParaRPr lang="en-US"/>
          </a:p>
        </p:txBody>
      </p:sp>
      <p:sp>
        <p:nvSpPr>
          <p:cNvPr id="30723" name="Text Box 3"/>
          <p:cNvSpPr txBox="1">
            <a:spLocks noChangeArrowheads="1"/>
          </p:cNvSpPr>
          <p:nvPr>
            <p:custDataLst>
              <p:tags r:id="rId3"/>
            </p:custDataLst>
          </p:nvPr>
        </p:nvSpPr>
        <p:spPr bwMode="auto">
          <a:xfrm>
            <a:off x="914400" y="1371600"/>
            <a:ext cx="6798954" cy="2248950"/>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p</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a:p>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r>
              <a:rPr lang="en-GB" sz="2000" b="0" dirty="0" err="1">
                <a:latin typeface="Courier New" panose="02070309020205020404" pitchFamily="49" charset="0"/>
                <a:ea typeface="Arial Unicode MS" panose="020B0604020202020204" pitchFamily="34" charset="-128"/>
                <a:cs typeface="Courier New" panose="02070309020205020404" pitchFamily="49" charset="0"/>
              </a:rPr>
              <a:t>p</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N *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sizeof(</a:t>
            </a: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r>
              <a:rPr lang="en-GB" sz="2000" b="1" dirty="0">
                <a:latin typeface="Courier New" panose="02070309020205020404" pitchFamily="49" charset="0"/>
                <a:ea typeface="Arial Unicode MS" panose="020B0604020202020204" pitchFamily="34" charset="-128"/>
                <a:cs typeface="Courier New" panose="02070309020205020404" pitchFamily="49" charset="0"/>
              </a:rPr>
              <a:t>for</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 0;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&lt; N;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p[i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M *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sizeof(</a:t>
            </a: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p:txBody>
      </p:sp>
      <p:graphicFrame>
        <p:nvGraphicFramePr>
          <p:cNvPr id="9" name="Table 8"/>
          <p:cNvGraphicFramePr>
            <a:graphicFrameLocks noGrp="1"/>
          </p:cNvGraphicFramePr>
          <p:nvPr>
            <p:extLst>
              <p:ext uri="{D42A27DB-BD31-4B8C-83A1-F6EECF244321}">
                <p14:modId xmlns:p14="http://schemas.microsoft.com/office/powerpoint/2010/main" val="2155270826"/>
              </p:ext>
            </p:extLst>
          </p:nvPr>
        </p:nvGraphicFramePr>
        <p:xfrm>
          <a:off x="640080" y="5943600"/>
          <a:ext cx="594360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274320">
                  <a:extLst>
                    <a:ext uri="{9D8B030D-6E8A-4147-A177-3AD203B41FA5}">
                      <a16:colId xmlns:a16="http://schemas.microsoft.com/office/drawing/2014/main" val="20006"/>
                    </a:ext>
                  </a:extLst>
                </a:gridCol>
                <a:gridCol w="2194560">
                  <a:extLst>
                    <a:ext uri="{9D8B030D-6E8A-4147-A177-3AD203B41FA5}">
                      <a16:colId xmlns:a16="http://schemas.microsoft.com/office/drawing/2014/main" val="20007"/>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CDCCFEA-74C3-45E7-831B-B0594FD05D3C}"/>
                  </a:ext>
                </a:extLst>
              </p14:cNvPr>
              <p14:cNvContentPartPr/>
              <p14:nvPr/>
            </p14:nvContentPartPr>
            <p14:xfrm>
              <a:off x="1196640" y="2283120"/>
              <a:ext cx="6501600" cy="4122000"/>
            </p14:xfrm>
          </p:contentPart>
        </mc:Choice>
        <mc:Fallback>
          <p:pic>
            <p:nvPicPr>
              <p:cNvPr id="4" name="Ink 3">
                <a:extLst>
                  <a:ext uri="{FF2B5EF4-FFF2-40B4-BE49-F238E27FC236}">
                    <a16:creationId xmlns:a16="http://schemas.microsoft.com/office/drawing/2014/main" id="{4CDCCFEA-74C3-45E7-831B-B0594FD05D3C}"/>
                  </a:ext>
                </a:extLst>
              </p:cNvPr>
              <p:cNvPicPr/>
              <p:nvPr/>
            </p:nvPicPr>
            <p:blipFill>
              <a:blip r:embed="rId7"/>
              <a:stretch>
                <a:fillRect/>
              </a:stretch>
            </p:blipFill>
            <p:spPr>
              <a:xfrm>
                <a:off x="1187280" y="2273760"/>
                <a:ext cx="6520320" cy="4140720"/>
              </a:xfrm>
              <a:prstGeom prst="rect">
                <a:avLst/>
              </a:prstGeom>
            </p:spPr>
          </p:pic>
        </mc:Fallback>
      </mc:AlternateContent>
    </p:spTree>
    <p:extLst>
      <p:ext uri="{BB962C8B-B14F-4D97-AF65-F5344CB8AC3E}">
        <p14:creationId xmlns:p14="http://schemas.microsoft.com/office/powerpoint/2010/main" val="307623278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custDataLst>
              <p:tags r:id="rId1"/>
            </p:custDataLst>
          </p:nvPr>
        </p:nvSpPr>
        <p:spPr>
          <a:ln/>
        </p:spPr>
        <p:txBody>
          <a:bodyPr/>
          <a:lstStyle/>
          <a:p>
            <a:r>
              <a:rPr lang="en-GB" dirty="0"/>
              <a:t>Find That Bug!  (Slide </a:t>
            </a:r>
            <a:fld id="{190644EC-9D4D-4D2B-BB88-7D0F85800EE9}" type="slidenum">
              <a:rPr lang="en-GB" smtClean="0"/>
              <a:t>26</a:t>
            </a:fld>
            <a:r>
              <a:rPr lang="en-GB" dirty="0"/>
              <a:t>)</a:t>
            </a:r>
          </a:p>
        </p:txBody>
      </p:sp>
      <p:sp>
        <p:nvSpPr>
          <p:cNvPr id="2" name="Content Placeholder 1"/>
          <p:cNvSpPr>
            <a:spLocks noGrp="1"/>
          </p:cNvSpPr>
          <p:nvPr>
            <p:ph idx="1"/>
          </p:nvPr>
        </p:nvSpPr>
        <p:spPr>
          <a:xfrm>
            <a:off x="396875" y="1371600"/>
            <a:ext cx="8366125" cy="4972050"/>
          </a:xfrm>
        </p:spPr>
        <p:txBody>
          <a:bodyPr/>
          <a:lstStyle/>
          <a:p>
            <a:endParaRPr lang="en-US" dirty="0"/>
          </a:p>
          <a:p>
            <a:endParaRPr lang="en-US" dirty="0"/>
          </a:p>
          <a:p>
            <a:endParaRPr lang="en-US" dirty="0"/>
          </a:p>
          <a:p>
            <a:endParaRPr lang="en-US" dirty="0"/>
          </a:p>
          <a:p>
            <a:endParaRPr lang="en-US" dirty="0"/>
          </a:p>
          <a:p>
            <a:pPr lvl="2"/>
            <a:endParaRPr lang="en-US" dirty="0"/>
          </a:p>
          <a:p>
            <a:pPr lvl="2"/>
            <a:endParaRPr lang="en-US" dirty="0"/>
          </a:p>
          <a:p>
            <a:pPr lvl="2"/>
            <a:r>
              <a:rPr lang="en-US" dirty="0">
                <a:latin typeface="Courier New" panose="02070309020205020404" pitchFamily="49" charset="0"/>
                <a:cs typeface="Courier New" panose="02070309020205020404" pitchFamily="49" charset="0"/>
              </a:rPr>
              <a:t>A</a:t>
            </a:r>
            <a:r>
              <a:rPr lang="en-US" dirty="0"/>
              <a:t> is </a:t>
            </a:r>
            <a:r>
              <a:rPr lang="en-US" dirty="0" err="1">
                <a:latin typeface="Courier New" panose="02070309020205020404" pitchFamily="49" charset="0"/>
                <a:cs typeface="Courier New" panose="02070309020205020404" pitchFamily="49" charset="0"/>
              </a:rPr>
              <a:t>N</a:t>
            </a:r>
            <a:r>
              <a:rPr lang="en-US" dirty="0" err="1"/>
              <a:t>x</a:t>
            </a:r>
            <a:r>
              <a:rPr lang="en-US" dirty="0" err="1">
                <a:latin typeface="Courier New" panose="02070309020205020404" pitchFamily="49" charset="0"/>
                <a:cs typeface="Courier New" panose="02070309020205020404" pitchFamily="49" charset="0"/>
              </a:rPr>
              <a:t>N</a:t>
            </a:r>
            <a:r>
              <a:rPr lang="en-US" dirty="0"/>
              <a:t> matrix, </a:t>
            </a:r>
            <a:r>
              <a:rPr lang="en-US" dirty="0">
                <a:latin typeface="Courier New" panose="02070309020205020404" pitchFamily="49" charset="0"/>
                <a:cs typeface="Courier New" panose="02070309020205020404" pitchFamily="49" charset="0"/>
              </a:rPr>
              <a:t>x</a:t>
            </a:r>
            <a:r>
              <a:rPr lang="en-US" dirty="0"/>
              <a:t> is </a:t>
            </a:r>
            <a:r>
              <a:rPr lang="en-US" dirty="0">
                <a:latin typeface="Courier New" panose="02070309020205020404" pitchFamily="49" charset="0"/>
                <a:cs typeface="Courier New" panose="02070309020205020404" pitchFamily="49" charset="0"/>
              </a:rPr>
              <a:t>N</a:t>
            </a:r>
            <a:r>
              <a:rPr lang="en-US" dirty="0"/>
              <a:t>-sized vector (so product is vector of size </a:t>
            </a:r>
            <a:r>
              <a:rPr lang="en-US" dirty="0">
                <a:latin typeface="Courier New" panose="02070309020205020404" pitchFamily="49" charset="0"/>
                <a:cs typeface="Courier New" panose="02070309020205020404" pitchFamily="49" charset="0"/>
              </a:rPr>
              <a:t>N</a:t>
            </a:r>
            <a:r>
              <a:rPr lang="en-US" dirty="0"/>
              <a:t>)</a:t>
            </a:r>
          </a:p>
          <a:p>
            <a:pPr lvl="2"/>
            <a:r>
              <a:rPr lang="en-US" dirty="0">
                <a:latin typeface="Courier New" panose="02070309020205020404" pitchFamily="49" charset="0"/>
                <a:cs typeface="Courier New" panose="02070309020205020404" pitchFamily="49" charset="0"/>
              </a:rPr>
              <a:t>N</a:t>
            </a:r>
            <a:r>
              <a:rPr lang="en-US" dirty="0"/>
              <a:t> defined elsewhere (</a:t>
            </a:r>
            <a:r>
              <a:rPr lang="en-US" dirty="0">
                <a:latin typeface="Courier New" panose="02070309020205020404" pitchFamily="49" charset="0"/>
                <a:cs typeface="Courier New" panose="02070309020205020404" pitchFamily="49" charset="0"/>
              </a:rPr>
              <a:t>#define</a:t>
            </a:r>
            <a:r>
              <a:rPr lang="en-US" dirty="0"/>
              <a:t>)</a:t>
            </a:r>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26</a:t>
            </a:fld>
            <a:endParaRPr lang="en-US"/>
          </a:p>
        </p:txBody>
      </p:sp>
      <p:sp>
        <p:nvSpPr>
          <p:cNvPr id="29699" name="Text Box 3"/>
          <p:cNvSpPr txBox="1">
            <a:spLocks noChangeArrowheads="1"/>
          </p:cNvSpPr>
          <p:nvPr>
            <p:custDataLst>
              <p:tags r:id="rId3"/>
            </p:custDataLst>
          </p:nvPr>
        </p:nvSpPr>
        <p:spPr bwMode="auto">
          <a:xfrm>
            <a:off x="914400" y="1371600"/>
            <a:ext cx="6109663" cy="3141502"/>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r>
              <a:rPr lang="en-GB"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return y = </a:t>
            </a:r>
            <a:r>
              <a:rPr lang="en-GB" b="1" i="1" dirty="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Ax</a:t>
            </a:r>
            <a:r>
              <a:rPr lang="en-GB"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a:t>
            </a:r>
          </a:p>
          <a:p>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1"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matvec</a:t>
            </a:r>
            <a:r>
              <a:rPr lang="en-GB" b="0" dirty="0">
                <a:latin typeface="Courier New" panose="02070309020205020404" pitchFamily="49" charset="0"/>
                <a:ea typeface="Arial Unicode MS" panose="020B0604020202020204" pitchFamily="34" charset="-128"/>
                <a:cs typeface="Courier New" panose="02070309020205020404" pitchFamily="49" charset="0"/>
              </a:rPr>
              <a:t>(</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1"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a:latin typeface="Courier New" panose="02070309020205020404" pitchFamily="49" charset="0"/>
                <a:ea typeface="Arial Unicode MS" panose="020B0604020202020204" pitchFamily="34" charset="-128"/>
                <a:cs typeface="Courier New" panose="02070309020205020404" pitchFamily="49" charset="0"/>
              </a:rPr>
              <a:t>A, </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1"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a:latin typeface="Courier New" panose="02070309020205020404" pitchFamily="49" charset="0"/>
                <a:ea typeface="Arial Unicode MS" panose="020B0604020202020204" pitchFamily="34" charset="-128"/>
                <a:cs typeface="Courier New" panose="02070309020205020404" pitchFamily="49" charset="0"/>
              </a:rPr>
              <a:t>x) { </a:t>
            </a:r>
          </a:p>
          <a:p>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1"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a:latin typeface="Courier New" panose="02070309020205020404" pitchFamily="49" charset="0"/>
                <a:ea typeface="Arial Unicode MS" panose="020B0604020202020204" pitchFamily="34" charset="-128"/>
                <a:cs typeface="Courier New" panose="02070309020205020404" pitchFamily="49" charset="0"/>
              </a:rPr>
              <a:t>y = (</a:t>
            </a:r>
            <a:r>
              <a:rPr lang="en-GB" b="1" dirty="0">
                <a:latin typeface="Courier New" panose="02070309020205020404" pitchFamily="49" charset="0"/>
                <a:ea typeface="Arial Unicode MS" panose="020B0604020202020204" pitchFamily="34" charset="-128"/>
                <a:cs typeface="Courier New" panose="02070309020205020404" pitchFamily="49" charset="0"/>
              </a:rPr>
              <a:t>int *</a:t>
            </a:r>
            <a:r>
              <a:rPr lang="en-GB" b="0" dirty="0">
                <a:latin typeface="Courier New" panose="02070309020205020404" pitchFamily="49" charset="0"/>
                <a:ea typeface="Arial Unicode MS" panose="020B0604020202020204" pitchFamily="34" charset="-128"/>
                <a:cs typeface="Courier New" panose="02070309020205020404" pitchFamily="49" charset="0"/>
              </a:rPr>
              <a:t>)</a:t>
            </a:r>
            <a:r>
              <a:rPr lang="en-GB" b="0"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b="0" dirty="0">
                <a:latin typeface="Courier New" panose="02070309020205020404" pitchFamily="49" charset="0"/>
                <a:ea typeface="Arial Unicode MS" panose="020B0604020202020204" pitchFamily="34" charset="-128"/>
                <a:cs typeface="Courier New" panose="02070309020205020404" pitchFamily="49" charset="0"/>
              </a:rPr>
              <a:t>( N*</a:t>
            </a:r>
            <a:r>
              <a:rPr lang="en-GB" b="0" dirty="0" err="1">
                <a:latin typeface="Courier New" panose="02070309020205020404" pitchFamily="49" charset="0"/>
                <a:ea typeface="Arial Unicode MS" panose="020B0604020202020204" pitchFamily="34" charset="-128"/>
                <a:cs typeface="Courier New" panose="02070309020205020404" pitchFamily="49" charset="0"/>
              </a:rPr>
              <a:t>sizeof</a:t>
            </a:r>
            <a:r>
              <a:rPr lang="en-GB" b="0" dirty="0">
                <a:latin typeface="Courier New" panose="02070309020205020404" pitchFamily="49" charset="0"/>
                <a:ea typeface="Arial Unicode MS" panose="020B0604020202020204" pitchFamily="34" charset="-128"/>
                <a:cs typeface="Courier New" panose="02070309020205020404" pitchFamily="49" charset="0"/>
              </a:rPr>
              <a:t>(</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p>
          <a:p>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i</a:t>
            </a:r>
            <a:r>
              <a:rPr lang="en-GB" b="0" dirty="0">
                <a:latin typeface="Courier New" panose="02070309020205020404" pitchFamily="49" charset="0"/>
                <a:ea typeface="Arial Unicode MS" panose="020B0604020202020204" pitchFamily="34" charset="-128"/>
                <a:cs typeface="Courier New" panose="02070309020205020404" pitchFamily="49" charset="0"/>
              </a:rPr>
              <a:t>, j;</a:t>
            </a:r>
          </a:p>
          <a:p>
            <a:endParaRPr lang="en-GB" b="0" dirty="0">
              <a:latin typeface="Courier New" panose="02070309020205020404" pitchFamily="49" charset="0"/>
              <a:ea typeface="Arial Unicode MS" panose="020B0604020202020204" pitchFamily="34" charset="-128"/>
              <a:cs typeface="Courier New" panose="02070309020205020404" pitchFamily="49" charset="0"/>
            </a:endParaRPr>
          </a:p>
          <a:p>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a:latin typeface="Courier New" panose="02070309020205020404" pitchFamily="49" charset="0"/>
                <a:ea typeface="Arial Unicode MS" panose="020B0604020202020204" pitchFamily="34" charset="-128"/>
                <a:cs typeface="Courier New" panose="02070309020205020404" pitchFamily="49" charset="0"/>
              </a:rPr>
              <a:t>for</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i</a:t>
            </a:r>
            <a:r>
              <a:rPr lang="en-GB" b="0" dirty="0">
                <a:latin typeface="Courier New" panose="02070309020205020404" pitchFamily="49" charset="0"/>
                <a:ea typeface="Arial Unicode MS" panose="020B0604020202020204" pitchFamily="34" charset="-128"/>
                <a:cs typeface="Courier New" panose="02070309020205020404" pitchFamily="49" charset="0"/>
              </a:rPr>
              <a:t> = 0; </a:t>
            </a:r>
            <a:r>
              <a:rPr lang="en-GB" b="0" dirty="0" err="1">
                <a:latin typeface="Courier New" panose="02070309020205020404" pitchFamily="49" charset="0"/>
                <a:ea typeface="Arial Unicode MS" panose="020B0604020202020204" pitchFamily="34" charset="-128"/>
                <a:cs typeface="Courier New" panose="02070309020205020404" pitchFamily="49" charset="0"/>
              </a:rPr>
              <a:t>i</a:t>
            </a:r>
            <a:r>
              <a:rPr lang="en-GB" b="0" dirty="0">
                <a:latin typeface="Courier New" panose="02070309020205020404" pitchFamily="49" charset="0"/>
                <a:ea typeface="Arial Unicode MS" panose="020B0604020202020204" pitchFamily="34" charset="-128"/>
                <a:cs typeface="Courier New" panose="02070309020205020404" pitchFamily="49" charset="0"/>
              </a:rPr>
              <a:t> &lt; N; </a:t>
            </a:r>
            <a:r>
              <a:rPr lang="en-GB" b="0" dirty="0" err="1">
                <a:latin typeface="Courier New" panose="02070309020205020404" pitchFamily="49" charset="0"/>
                <a:ea typeface="Arial Unicode MS" panose="020B0604020202020204" pitchFamily="34" charset="-128"/>
                <a:cs typeface="Courier New" panose="02070309020205020404" pitchFamily="49" charset="0"/>
              </a:rPr>
              <a:t>i</a:t>
            </a:r>
            <a:r>
              <a:rPr lang="en-GB" b="0" dirty="0">
                <a:latin typeface="Courier New" panose="02070309020205020404" pitchFamily="49" charset="0"/>
                <a:ea typeface="Arial Unicode MS" panose="020B0604020202020204" pitchFamily="34" charset="-128"/>
                <a:cs typeface="Courier New" panose="02070309020205020404" pitchFamily="49" charset="0"/>
              </a:rPr>
              <a:t>++)</a:t>
            </a:r>
          </a:p>
          <a:p>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a:latin typeface="Courier New" panose="02070309020205020404" pitchFamily="49" charset="0"/>
                <a:ea typeface="Arial Unicode MS" panose="020B0604020202020204" pitchFamily="34" charset="-128"/>
                <a:cs typeface="Courier New" panose="02070309020205020404" pitchFamily="49" charset="0"/>
              </a:rPr>
              <a:t>for</a:t>
            </a:r>
            <a:r>
              <a:rPr lang="en-GB" b="0" dirty="0">
                <a:latin typeface="Courier New" panose="02070309020205020404" pitchFamily="49" charset="0"/>
                <a:ea typeface="Arial Unicode MS" panose="020B0604020202020204" pitchFamily="34" charset="-128"/>
                <a:cs typeface="Courier New" panose="02070309020205020404" pitchFamily="49" charset="0"/>
              </a:rPr>
              <a:t> (j = 0; j &lt; N; </a:t>
            </a:r>
            <a:r>
              <a:rPr lang="en-GB" b="0" dirty="0" err="1">
                <a:latin typeface="Courier New" panose="02070309020205020404" pitchFamily="49" charset="0"/>
                <a:ea typeface="Arial Unicode MS" panose="020B0604020202020204" pitchFamily="34" charset="-128"/>
                <a:cs typeface="Courier New" panose="02070309020205020404" pitchFamily="49" charset="0"/>
              </a:rPr>
              <a:t>j++</a:t>
            </a:r>
            <a:r>
              <a:rPr lang="en-GB" b="0" dirty="0">
                <a:latin typeface="Courier New" panose="02070309020205020404" pitchFamily="49" charset="0"/>
                <a:ea typeface="Arial Unicode MS" panose="020B0604020202020204" pitchFamily="34" charset="-128"/>
                <a:cs typeface="Courier New" panose="02070309020205020404" pitchFamily="49" charset="0"/>
              </a:rPr>
              <a:t>)</a:t>
            </a:r>
          </a:p>
          <a:p>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y[i</a:t>
            </a:r>
            <a:r>
              <a:rPr lang="en-GB" b="0" dirty="0">
                <a:latin typeface="Courier New" panose="02070309020205020404" pitchFamily="49" charset="0"/>
                <a:ea typeface="Arial Unicode MS" panose="020B0604020202020204" pitchFamily="34" charset="-128"/>
                <a:cs typeface="Courier New" panose="02070309020205020404" pitchFamily="49" charset="0"/>
              </a:rPr>
              <a:t>] += </a:t>
            </a:r>
            <a:r>
              <a:rPr lang="en-GB" b="0" dirty="0" err="1">
                <a:latin typeface="Courier New" panose="02070309020205020404" pitchFamily="49" charset="0"/>
                <a:ea typeface="Arial Unicode MS" panose="020B0604020202020204" pitchFamily="34" charset="-128"/>
                <a:cs typeface="Courier New" panose="02070309020205020404" pitchFamily="49" charset="0"/>
              </a:rPr>
              <a:t>A[i][j</a:t>
            </a:r>
            <a:r>
              <a:rPr lang="en-GB" b="0" dirty="0">
                <a:latin typeface="Courier New" panose="02070309020205020404" pitchFamily="49" charset="0"/>
                <a:ea typeface="Arial Unicode MS" panose="020B0604020202020204" pitchFamily="34" charset="-128"/>
                <a:cs typeface="Courier New" panose="02070309020205020404" pitchFamily="49" charset="0"/>
              </a:rPr>
              <a:t>] * </a:t>
            </a:r>
            <a:r>
              <a:rPr lang="en-GB" b="0" dirty="0" err="1">
                <a:latin typeface="Courier New" panose="02070309020205020404" pitchFamily="49" charset="0"/>
                <a:ea typeface="Arial Unicode MS" panose="020B0604020202020204" pitchFamily="34" charset="-128"/>
                <a:cs typeface="Courier New" panose="02070309020205020404" pitchFamily="49" charset="0"/>
              </a:rPr>
              <a:t>x[j</a:t>
            </a:r>
            <a:r>
              <a:rPr lang="en-GB" b="0" dirty="0">
                <a:latin typeface="Courier New" panose="02070309020205020404" pitchFamily="49" charset="0"/>
                <a:ea typeface="Arial Unicode MS" panose="020B0604020202020204" pitchFamily="34" charset="-128"/>
                <a:cs typeface="Courier New" panose="02070309020205020404" pitchFamily="49" charset="0"/>
              </a:rPr>
              <a:t>];</a:t>
            </a:r>
          </a:p>
          <a:p>
            <a:endParaRPr lang="en-GB" b="1" dirty="0">
              <a:latin typeface="Courier New" panose="02070309020205020404" pitchFamily="49" charset="0"/>
              <a:ea typeface="Arial Unicode MS" panose="020B0604020202020204" pitchFamily="34" charset="-128"/>
              <a:cs typeface="Courier New" panose="02070309020205020404" pitchFamily="49" charset="0"/>
            </a:endParaRPr>
          </a:p>
          <a:p>
            <a:r>
              <a:rPr lang="en-GB" b="1" dirty="0">
                <a:latin typeface="Courier New" panose="02070309020205020404" pitchFamily="49" charset="0"/>
                <a:ea typeface="Arial Unicode MS" panose="020B0604020202020204" pitchFamily="34" charset="-128"/>
                <a:cs typeface="Courier New" panose="02070309020205020404" pitchFamily="49" charset="0"/>
              </a:rPr>
              <a:t>   return</a:t>
            </a:r>
            <a:r>
              <a:rPr lang="en-GB" b="0" dirty="0">
                <a:latin typeface="Courier New" panose="02070309020205020404" pitchFamily="49" charset="0"/>
                <a:ea typeface="Arial Unicode MS" panose="020B0604020202020204" pitchFamily="34" charset="-128"/>
                <a:cs typeface="Courier New" panose="02070309020205020404" pitchFamily="49" charset="0"/>
              </a:rPr>
              <a:t> y;</a:t>
            </a:r>
          </a:p>
          <a:p>
            <a:r>
              <a:rPr lang="en-GB" b="0" dirty="0">
                <a:latin typeface="Courier New" panose="02070309020205020404" pitchFamily="49" charset="0"/>
                <a:ea typeface="Arial Unicode MS" panose="020B0604020202020204" pitchFamily="34" charset="-128"/>
                <a:cs typeface="Courier New" panose="02070309020205020404" pitchFamily="49" charset="0"/>
              </a:rPr>
              <a:t>}</a:t>
            </a:r>
          </a:p>
        </p:txBody>
      </p:sp>
      <p:graphicFrame>
        <p:nvGraphicFramePr>
          <p:cNvPr id="9" name="Table 8"/>
          <p:cNvGraphicFramePr>
            <a:graphicFrameLocks noGrp="1"/>
          </p:cNvGraphicFramePr>
          <p:nvPr>
            <p:extLst>
              <p:ext uri="{D42A27DB-BD31-4B8C-83A1-F6EECF244321}">
                <p14:modId xmlns:p14="http://schemas.microsoft.com/office/powerpoint/2010/main" val="3704879834"/>
              </p:ext>
            </p:extLst>
          </p:nvPr>
        </p:nvGraphicFramePr>
        <p:xfrm>
          <a:off x="640080" y="5943600"/>
          <a:ext cx="594360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274320">
                  <a:extLst>
                    <a:ext uri="{9D8B030D-6E8A-4147-A177-3AD203B41FA5}">
                      <a16:colId xmlns:a16="http://schemas.microsoft.com/office/drawing/2014/main" val="20006"/>
                    </a:ext>
                  </a:extLst>
                </a:gridCol>
                <a:gridCol w="2194560">
                  <a:extLst>
                    <a:ext uri="{9D8B030D-6E8A-4147-A177-3AD203B41FA5}">
                      <a16:colId xmlns:a16="http://schemas.microsoft.com/office/drawing/2014/main" val="20007"/>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71E8FB1-2378-4649-BD79-FE3349E0D3E8}"/>
                  </a:ext>
                </a:extLst>
              </p14:cNvPr>
              <p14:cNvContentPartPr/>
              <p14:nvPr/>
            </p14:nvContentPartPr>
            <p14:xfrm>
              <a:off x="986400" y="3337560"/>
              <a:ext cx="6124320" cy="3074040"/>
            </p14:xfrm>
          </p:contentPart>
        </mc:Choice>
        <mc:Fallback>
          <p:pic>
            <p:nvPicPr>
              <p:cNvPr id="4" name="Ink 3">
                <a:extLst>
                  <a:ext uri="{FF2B5EF4-FFF2-40B4-BE49-F238E27FC236}">
                    <a16:creationId xmlns:a16="http://schemas.microsoft.com/office/drawing/2014/main" id="{371E8FB1-2378-4649-BD79-FE3349E0D3E8}"/>
                  </a:ext>
                </a:extLst>
              </p:cNvPr>
              <p:cNvPicPr/>
              <p:nvPr/>
            </p:nvPicPr>
            <p:blipFill>
              <a:blip r:embed="rId7"/>
              <a:stretch>
                <a:fillRect/>
              </a:stretch>
            </p:blipFill>
            <p:spPr>
              <a:xfrm>
                <a:off x="977040" y="3328200"/>
                <a:ext cx="6143040" cy="3092760"/>
              </a:xfrm>
              <a:prstGeom prst="rect">
                <a:avLst/>
              </a:prstGeom>
            </p:spPr>
          </p:pic>
        </mc:Fallback>
      </mc:AlternateContent>
    </p:spTree>
    <p:extLst>
      <p:ext uri="{BB962C8B-B14F-4D97-AF65-F5344CB8AC3E}">
        <p14:creationId xmlns:p14="http://schemas.microsoft.com/office/powerpoint/2010/main" val="76631332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custDataLst>
              <p:tags r:id="rId1"/>
            </p:custDataLst>
          </p:nvPr>
        </p:nvSpPr>
        <p:spPr>
          <a:ln/>
        </p:spPr>
        <p:txBody>
          <a:bodyPr/>
          <a:lstStyle/>
          <a:p>
            <a:r>
              <a:rPr lang="en-GB" dirty="0"/>
              <a:t>Find That Bug!  (Slide </a:t>
            </a:r>
            <a:fld id="{79F778B0-A060-40DC-A0EB-D0715266F194}" type="slidenum">
              <a:rPr lang="en-GB" smtClean="0"/>
              <a:t>27</a:t>
            </a:fld>
            <a:r>
              <a:rPr lang="en-GB" dirty="0"/>
              <a:t>)</a:t>
            </a:r>
          </a:p>
        </p:txBody>
      </p:sp>
      <p:sp>
        <p:nvSpPr>
          <p:cNvPr id="28674" name="Rectangle 2"/>
          <p:cNvSpPr>
            <a:spLocks noGrp="1" noChangeArrowheads="1"/>
          </p:cNvSpPr>
          <p:nvPr>
            <p:ph idx="1"/>
            <p:custDataLst>
              <p:tags r:id="rId2"/>
            </p:custDataLst>
          </p:nvPr>
        </p:nvSpPr>
        <p:spPr>
          <a:xfrm>
            <a:off x="396875" y="1362075"/>
            <a:ext cx="8366125" cy="914400"/>
          </a:xfrm>
          <a:ln/>
        </p:spPr>
        <p:txBody>
          <a:bodyPr/>
          <a:lstStyle/>
          <a:p>
            <a:r>
              <a:rPr lang="en-GB" sz="2400" dirty="0"/>
              <a:t>The classic </a:t>
            </a:r>
            <a:r>
              <a:rPr lang="en-GB" sz="2400" dirty="0" err="1">
                <a:latin typeface="Courier New" panose="02070309020205020404" pitchFamily="49" charset="0"/>
                <a:cs typeface="Courier New" panose="02070309020205020404" pitchFamily="49" charset="0"/>
              </a:rPr>
              <a:t>scanf</a:t>
            </a:r>
            <a:r>
              <a:rPr lang="en-GB" sz="2400" dirty="0"/>
              <a:t> bug</a:t>
            </a:r>
          </a:p>
          <a:p>
            <a:pPr lvl="1"/>
            <a:r>
              <a:rPr lang="en-GB" sz="2000" b="1" dirty="0" err="1">
                <a:latin typeface="Courier New" panose="02070309020205020404" pitchFamily="49" charset="0"/>
                <a:cs typeface="Courier New" panose="02070309020205020404" pitchFamily="49" charset="0"/>
              </a:rPr>
              <a:t>int</a:t>
            </a:r>
            <a:r>
              <a:rPr lang="en-GB" sz="2000" dirty="0">
                <a:latin typeface="Courier New" panose="02070309020205020404" pitchFamily="49" charset="0"/>
                <a:cs typeface="Courier New" panose="02070309020205020404" pitchFamily="49" charset="0"/>
              </a:rPr>
              <a:t> </a:t>
            </a:r>
            <a:r>
              <a:rPr lang="en-GB" sz="2000" dirty="0" err="1">
                <a:latin typeface="Courier New" panose="02070309020205020404" pitchFamily="49" charset="0"/>
                <a:cs typeface="Courier New" panose="02070309020205020404" pitchFamily="49" charset="0"/>
              </a:rPr>
              <a:t>scanf</a:t>
            </a:r>
            <a:r>
              <a:rPr lang="en-GB" sz="2000" dirty="0">
                <a:latin typeface="Courier New" panose="02070309020205020404" pitchFamily="49" charset="0"/>
                <a:cs typeface="Courier New" panose="02070309020205020404" pitchFamily="49" charset="0"/>
              </a:rPr>
              <a:t>(</a:t>
            </a:r>
            <a:r>
              <a:rPr lang="en-GB" sz="2000" b="1" dirty="0" err="1">
                <a:latin typeface="Courier New" panose="02070309020205020404" pitchFamily="49" charset="0"/>
                <a:cs typeface="Courier New" panose="02070309020205020404" pitchFamily="49" charset="0"/>
              </a:rPr>
              <a:t>const</a:t>
            </a:r>
            <a:r>
              <a:rPr lang="en-GB" sz="2000" b="1" dirty="0">
                <a:latin typeface="Courier New" panose="02070309020205020404" pitchFamily="49" charset="0"/>
                <a:cs typeface="Courier New" panose="02070309020205020404" pitchFamily="49" charset="0"/>
              </a:rPr>
              <a:t> char *</a:t>
            </a:r>
            <a:r>
              <a:rPr lang="en-GB" sz="2000" dirty="0">
                <a:latin typeface="Courier New" panose="02070309020205020404" pitchFamily="49" charset="0"/>
                <a:cs typeface="Courier New" panose="02070309020205020404" pitchFamily="49" charset="0"/>
              </a:rPr>
              <a:t>format)</a:t>
            </a:r>
          </a:p>
          <a:p>
            <a:endParaRPr lang="en-GB" sz="2400" dirty="0"/>
          </a:p>
          <a:p>
            <a:endParaRPr lang="en-GB" sz="2400" dirty="0"/>
          </a:p>
          <a:p>
            <a:endParaRPr lang="en-GB" sz="2400" dirty="0"/>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27</a:t>
            </a:fld>
            <a:endParaRPr lang="en-US"/>
          </a:p>
        </p:txBody>
      </p:sp>
      <p:sp>
        <p:nvSpPr>
          <p:cNvPr id="28675" name="Text Box 3"/>
          <p:cNvSpPr txBox="1">
            <a:spLocks noChangeArrowheads="1"/>
          </p:cNvSpPr>
          <p:nvPr>
            <p:custDataLst>
              <p:tags r:id="rId4"/>
            </p:custDataLst>
          </p:nvPr>
        </p:nvSpPr>
        <p:spPr bwMode="auto">
          <a:xfrm>
            <a:off x="914400" y="2286000"/>
            <a:ext cx="2797859" cy="1017844"/>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lnSpc>
                <a:spcPct val="100000"/>
              </a:lnSpc>
              <a:buFont typeface="Courier New" pitchFamily="49" charset="0"/>
              <a:buNone/>
            </a:pP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val</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a:p>
            <a:pPr>
              <a:lnSpc>
                <a:spcPct val="100000"/>
              </a:lnSpc>
              <a:buFont typeface="Courier New" pitchFamily="49" charset="0"/>
              <a:buNone/>
            </a:pP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a:p>
            <a:pPr>
              <a:lnSpc>
                <a:spcPct val="100000"/>
              </a:lnSpc>
              <a:buFont typeface="Courier New" pitchFamily="49" charset="0"/>
              <a:buNone/>
            </a:pP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scanf</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r>
              <a:rPr lang="en-US" sz="2000" b="0"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%d</a:t>
            </a:r>
            <a:r>
              <a:rPr lang="en-US" sz="2000" b="0"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val);</a:t>
            </a:r>
          </a:p>
        </p:txBody>
      </p:sp>
      <p:graphicFrame>
        <p:nvGraphicFramePr>
          <p:cNvPr id="4" name="Table 3"/>
          <p:cNvGraphicFramePr>
            <a:graphicFrameLocks noGrp="1"/>
          </p:cNvGraphicFramePr>
          <p:nvPr>
            <p:extLst/>
          </p:nvPr>
        </p:nvGraphicFramePr>
        <p:xfrm>
          <a:off x="640080" y="5943600"/>
          <a:ext cx="594360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274320">
                  <a:extLst>
                    <a:ext uri="{9D8B030D-6E8A-4147-A177-3AD203B41FA5}">
                      <a16:colId xmlns:a16="http://schemas.microsoft.com/office/drawing/2014/main" val="20006"/>
                    </a:ext>
                  </a:extLst>
                </a:gridCol>
                <a:gridCol w="2194560">
                  <a:extLst>
                    <a:ext uri="{9D8B030D-6E8A-4147-A177-3AD203B41FA5}">
                      <a16:colId xmlns:a16="http://schemas.microsoft.com/office/drawing/2014/main" val="20007"/>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249C3B49-DAE1-40D5-8C32-06CBD0638F43}"/>
                  </a:ext>
                </a:extLst>
              </p14:cNvPr>
              <p14:cNvContentPartPr/>
              <p14:nvPr/>
            </p14:nvContentPartPr>
            <p14:xfrm>
              <a:off x="880560" y="2859480"/>
              <a:ext cx="7340400" cy="3550320"/>
            </p14:xfrm>
          </p:contentPart>
        </mc:Choice>
        <mc:Fallback>
          <p:pic>
            <p:nvPicPr>
              <p:cNvPr id="2" name="Ink 1">
                <a:extLst>
                  <a:ext uri="{FF2B5EF4-FFF2-40B4-BE49-F238E27FC236}">
                    <a16:creationId xmlns:a16="http://schemas.microsoft.com/office/drawing/2014/main" id="{249C3B49-DAE1-40D5-8C32-06CBD0638F43}"/>
                  </a:ext>
                </a:extLst>
              </p:cNvPr>
              <p:cNvPicPr/>
              <p:nvPr/>
            </p:nvPicPr>
            <p:blipFill>
              <a:blip r:embed="rId8"/>
              <a:stretch>
                <a:fillRect/>
              </a:stretch>
            </p:blipFill>
            <p:spPr>
              <a:xfrm>
                <a:off x="871200" y="2850120"/>
                <a:ext cx="7359120" cy="3569040"/>
              </a:xfrm>
              <a:prstGeom prst="rect">
                <a:avLst/>
              </a:prstGeom>
            </p:spPr>
          </p:pic>
        </mc:Fallback>
      </mc:AlternateContent>
    </p:spTree>
    <p:extLst>
      <p:ext uri="{BB962C8B-B14F-4D97-AF65-F5344CB8AC3E}">
        <p14:creationId xmlns:p14="http://schemas.microsoft.com/office/powerpoint/2010/main" val="351770284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custDataLst>
              <p:tags r:id="rId1"/>
            </p:custDataLst>
          </p:nvPr>
        </p:nvSpPr>
        <p:spPr>
          <a:ln/>
        </p:spPr>
        <p:txBody>
          <a:bodyPr/>
          <a:lstStyle/>
          <a:p>
            <a:r>
              <a:rPr lang="en-GB" dirty="0"/>
              <a:t>Find That Bug!  (Slide </a:t>
            </a:r>
            <a:fld id="{D55B4FD4-3D85-41A1-90A5-496B0192B4D7}" type="slidenum">
              <a:rPr lang="en-GB" smtClean="0"/>
              <a:t>28</a:t>
            </a:fld>
            <a:r>
              <a:rPr lang="en-GB" dirty="0"/>
              <a:t>)</a:t>
            </a:r>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28</a:t>
            </a:fld>
            <a:endParaRPr lang="en-US"/>
          </a:p>
        </p:txBody>
      </p:sp>
      <p:sp>
        <p:nvSpPr>
          <p:cNvPr id="35843" name="Text Box 3"/>
          <p:cNvSpPr txBox="1">
            <a:spLocks noChangeArrowheads="1"/>
          </p:cNvSpPr>
          <p:nvPr>
            <p:custDataLst>
              <p:tags r:id="rId3"/>
            </p:custDataLst>
          </p:nvPr>
        </p:nvSpPr>
        <p:spPr bwMode="auto">
          <a:xfrm>
            <a:off x="914400" y="1371600"/>
            <a:ext cx="5721736" cy="2864503"/>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x =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)malloc( N * sizeof(</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i="1" dirty="0">
                <a:solidFill>
                  <a:srgbClr val="C00000"/>
                </a:solidFill>
                <a:latin typeface="Courier New" panose="02070309020205020404" pitchFamily="49" charset="0"/>
                <a:ea typeface="Arial Unicode MS" panose="020B0604020202020204" pitchFamily="34" charset="-128"/>
                <a:cs typeface="Courier New" panose="02070309020205020404" pitchFamily="49" charset="0"/>
              </a:rPr>
              <a:t>   </a:t>
            </a:r>
            <a:r>
              <a:rPr lang="en-GB" sz="2000" i="1" dirty="0">
                <a:solidFill>
                  <a:srgbClr val="C00000"/>
                </a:solidFill>
                <a:latin typeface="Courier New" panose="02070309020205020404" pitchFamily="49" charset="0"/>
                <a:ea typeface="Arial Unicode MS" panose="020B0604020202020204" pitchFamily="34" charset="-128"/>
                <a:cs typeface="Courier New" panose="02070309020205020404" pitchFamily="49" charset="0"/>
              </a:rPr>
              <a:t>// </a:t>
            </a:r>
            <a:r>
              <a:rPr lang="en-GB" sz="2000" b="0" i="1" dirty="0">
                <a:solidFill>
                  <a:srgbClr val="C00000"/>
                </a:solidFill>
                <a:latin typeface="Courier New" panose="02070309020205020404" pitchFamily="49" charset="0"/>
                <a:ea typeface="Arial Unicode MS" panose="020B0604020202020204" pitchFamily="34" charset="-128"/>
                <a:cs typeface="Courier New" panose="02070309020205020404" pitchFamily="49" charset="0"/>
              </a:rPr>
              <a:t>manipulate x</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free(x);</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y =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)malloc( M * sizeof(</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i="1" dirty="0">
                <a:solidFill>
                  <a:srgbClr val="C00000"/>
                </a:solidFill>
                <a:latin typeface="Courier New" panose="02070309020205020404" pitchFamily="49" charset="0"/>
                <a:ea typeface="Arial Unicode MS" panose="020B0604020202020204" pitchFamily="34" charset="-128"/>
                <a:cs typeface="Courier New" panose="02070309020205020404" pitchFamily="49" charset="0"/>
              </a:rPr>
              <a:t>   // manipulate y</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anose="02070309020205020404" pitchFamily="49" charset="0"/>
                <a:ea typeface="Arial Unicode MS" panose="020B0604020202020204" pitchFamily="34" charset="-128"/>
                <a:cs typeface="Courier New" panose="02070309020205020404" pitchFamily="49" charset="0"/>
              </a:rPr>
              <a:t>free(x);</a:t>
            </a:r>
          </a:p>
        </p:txBody>
      </p:sp>
      <p:graphicFrame>
        <p:nvGraphicFramePr>
          <p:cNvPr id="9" name="Table 8"/>
          <p:cNvGraphicFramePr>
            <a:graphicFrameLocks noGrp="1"/>
          </p:cNvGraphicFramePr>
          <p:nvPr>
            <p:extLst>
              <p:ext uri="{D42A27DB-BD31-4B8C-83A1-F6EECF244321}">
                <p14:modId xmlns:p14="http://schemas.microsoft.com/office/powerpoint/2010/main" val="1717106155"/>
              </p:ext>
            </p:extLst>
          </p:nvPr>
        </p:nvGraphicFramePr>
        <p:xfrm>
          <a:off x="640080" y="5943600"/>
          <a:ext cx="594360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274320">
                  <a:extLst>
                    <a:ext uri="{9D8B030D-6E8A-4147-A177-3AD203B41FA5}">
                      <a16:colId xmlns:a16="http://schemas.microsoft.com/office/drawing/2014/main" val="20006"/>
                    </a:ext>
                  </a:extLst>
                </a:gridCol>
                <a:gridCol w="2194560">
                  <a:extLst>
                    <a:ext uri="{9D8B030D-6E8A-4147-A177-3AD203B41FA5}">
                      <a16:colId xmlns:a16="http://schemas.microsoft.com/office/drawing/2014/main" val="20007"/>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BDDEA766-5462-48AA-8930-F60D053C74F9}"/>
                  </a:ext>
                </a:extLst>
              </p14:cNvPr>
              <p14:cNvContentPartPr/>
              <p14:nvPr/>
            </p14:nvContentPartPr>
            <p14:xfrm>
              <a:off x="945720" y="3570840"/>
              <a:ext cx="6047280" cy="2958120"/>
            </p14:xfrm>
          </p:contentPart>
        </mc:Choice>
        <mc:Fallback>
          <p:pic>
            <p:nvPicPr>
              <p:cNvPr id="3" name="Ink 2">
                <a:extLst>
                  <a:ext uri="{FF2B5EF4-FFF2-40B4-BE49-F238E27FC236}">
                    <a16:creationId xmlns:a16="http://schemas.microsoft.com/office/drawing/2014/main" id="{BDDEA766-5462-48AA-8930-F60D053C74F9}"/>
                  </a:ext>
                </a:extLst>
              </p:cNvPr>
              <p:cNvPicPr/>
              <p:nvPr/>
            </p:nvPicPr>
            <p:blipFill>
              <a:blip r:embed="rId7"/>
              <a:stretch>
                <a:fillRect/>
              </a:stretch>
            </p:blipFill>
            <p:spPr>
              <a:xfrm>
                <a:off x="936360" y="3561480"/>
                <a:ext cx="6066000" cy="2976840"/>
              </a:xfrm>
              <a:prstGeom prst="rect">
                <a:avLst/>
              </a:prstGeom>
            </p:spPr>
          </p:pic>
        </mc:Fallback>
      </mc:AlternateContent>
    </p:spTree>
    <p:extLst>
      <p:ext uri="{BB962C8B-B14F-4D97-AF65-F5344CB8AC3E}">
        <p14:creationId xmlns:p14="http://schemas.microsoft.com/office/powerpoint/2010/main" val="161360959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custDataLst>
              <p:tags r:id="rId1"/>
            </p:custDataLst>
          </p:nvPr>
        </p:nvSpPr>
        <p:spPr>
          <a:ln/>
        </p:spPr>
        <p:txBody>
          <a:bodyPr/>
          <a:lstStyle/>
          <a:p>
            <a:r>
              <a:rPr lang="en-GB" dirty="0"/>
              <a:t>Find That Bug!  (Slide </a:t>
            </a:r>
            <a:fld id="{DC4EDC38-02D3-411D-9370-A3E9A6D37E53}" type="slidenum">
              <a:rPr lang="en-GB" smtClean="0"/>
              <a:t>29</a:t>
            </a:fld>
            <a:r>
              <a:rPr lang="en-GB" dirty="0"/>
              <a:t>)</a:t>
            </a:r>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29</a:t>
            </a:fld>
            <a:endParaRPr lang="en-US"/>
          </a:p>
        </p:txBody>
      </p:sp>
      <p:sp>
        <p:nvSpPr>
          <p:cNvPr id="36867" name="Text Box 3"/>
          <p:cNvSpPr txBox="1">
            <a:spLocks noChangeArrowheads="1"/>
          </p:cNvSpPr>
          <p:nvPr>
            <p:custDataLst>
              <p:tags r:id="rId3"/>
            </p:custDataLst>
          </p:nvPr>
        </p:nvSpPr>
        <p:spPr bwMode="auto">
          <a:xfrm>
            <a:off x="914400" y="1371600"/>
            <a:ext cx="5721736" cy="2864503"/>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x =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)malloc( N * sizeof(</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i="1" dirty="0">
                <a:solidFill>
                  <a:srgbClr val="C00000"/>
                </a:solidFill>
                <a:latin typeface="Courier New" panose="02070309020205020404" pitchFamily="49" charset="0"/>
                <a:ea typeface="Arial Unicode MS" panose="020B0604020202020204" pitchFamily="34" charset="-128"/>
                <a:cs typeface="Courier New" panose="02070309020205020404" pitchFamily="49" charset="0"/>
              </a:rPr>
              <a:t>   // manipulate x</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free(x);</a:t>
            </a:r>
            <a:endParaRPr lang="en-US" sz="2000" b="0" dirty="0">
              <a:latin typeface="Courier New" panose="02070309020205020404" pitchFamily="49" charset="0"/>
              <a:ea typeface="Arial Unicode MS" panose="020B0604020202020204" pitchFamily="34" charset="-128"/>
              <a:cs typeface="Courier New" panose="02070309020205020404" pitchFamily="49"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endParaRPr lang="en-US" sz="2000" b="0" dirty="0">
              <a:latin typeface="Courier New" panose="02070309020205020404" pitchFamily="49" charset="0"/>
              <a:ea typeface="Arial Unicode MS" panose="020B0604020202020204" pitchFamily="34" charset="-128"/>
              <a:cs typeface="Courier New" panose="02070309020205020404" pitchFamily="49"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y =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)malloc( M * sizeof(</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latin typeface="Courier New" panose="02070309020205020404" pitchFamily="49" charset="0"/>
                <a:ea typeface="Arial Unicode MS" panose="020B0604020202020204" pitchFamily="34" charset="-128"/>
                <a:cs typeface="Courier New" panose="02070309020205020404" pitchFamily="49" charset="0"/>
              </a:rPr>
              <a:t>for</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=0;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&lt;M;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y[</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 </a:t>
            </a:r>
            <a:r>
              <a:rPr lang="en-GB" sz="2000" dirty="0">
                <a:latin typeface="Courier New" panose="02070309020205020404" pitchFamily="49" charset="0"/>
                <a:ea typeface="Arial Unicode MS" panose="020B0604020202020204" pitchFamily="34" charset="-128"/>
                <a:cs typeface="Courier New" panose="02070309020205020404" pitchFamily="49" charset="0"/>
              </a:rPr>
              <a:t>x[</a:t>
            </a:r>
            <a:r>
              <a:rPr lang="en-GB" sz="200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p:txBody>
      </p:sp>
      <p:graphicFrame>
        <p:nvGraphicFramePr>
          <p:cNvPr id="9" name="Table 8"/>
          <p:cNvGraphicFramePr>
            <a:graphicFrameLocks noGrp="1"/>
          </p:cNvGraphicFramePr>
          <p:nvPr>
            <p:extLst>
              <p:ext uri="{D42A27DB-BD31-4B8C-83A1-F6EECF244321}">
                <p14:modId xmlns:p14="http://schemas.microsoft.com/office/powerpoint/2010/main" val="2919820901"/>
              </p:ext>
            </p:extLst>
          </p:nvPr>
        </p:nvGraphicFramePr>
        <p:xfrm>
          <a:off x="640080" y="5943600"/>
          <a:ext cx="594360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274320">
                  <a:extLst>
                    <a:ext uri="{9D8B030D-6E8A-4147-A177-3AD203B41FA5}">
                      <a16:colId xmlns:a16="http://schemas.microsoft.com/office/drawing/2014/main" val="20006"/>
                    </a:ext>
                  </a:extLst>
                </a:gridCol>
                <a:gridCol w="2194560">
                  <a:extLst>
                    <a:ext uri="{9D8B030D-6E8A-4147-A177-3AD203B41FA5}">
                      <a16:colId xmlns:a16="http://schemas.microsoft.com/office/drawing/2014/main" val="20007"/>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B7D76843-CCA2-481A-AE0E-CCA7D42CB01B}"/>
                  </a:ext>
                </a:extLst>
              </p14:cNvPr>
              <p14:cNvContentPartPr/>
              <p14:nvPr/>
            </p14:nvContentPartPr>
            <p14:xfrm>
              <a:off x="582480" y="2296440"/>
              <a:ext cx="5878080" cy="4227480"/>
            </p14:xfrm>
          </p:contentPart>
        </mc:Choice>
        <mc:Fallback>
          <p:pic>
            <p:nvPicPr>
              <p:cNvPr id="3" name="Ink 2">
                <a:extLst>
                  <a:ext uri="{FF2B5EF4-FFF2-40B4-BE49-F238E27FC236}">
                    <a16:creationId xmlns:a16="http://schemas.microsoft.com/office/drawing/2014/main" id="{B7D76843-CCA2-481A-AE0E-CCA7D42CB01B}"/>
                  </a:ext>
                </a:extLst>
              </p:cNvPr>
              <p:cNvPicPr/>
              <p:nvPr/>
            </p:nvPicPr>
            <p:blipFill>
              <a:blip r:embed="rId7"/>
              <a:stretch>
                <a:fillRect/>
              </a:stretch>
            </p:blipFill>
            <p:spPr>
              <a:xfrm>
                <a:off x="573120" y="2287080"/>
                <a:ext cx="5896800" cy="4246200"/>
              </a:xfrm>
              <a:prstGeom prst="rect">
                <a:avLst/>
              </a:prstGeom>
            </p:spPr>
          </p:pic>
        </mc:Fallback>
      </mc:AlternateContent>
    </p:spTree>
    <p:extLst>
      <p:ext uri="{BB962C8B-B14F-4D97-AF65-F5344CB8AC3E}">
        <p14:creationId xmlns:p14="http://schemas.microsoft.com/office/powerpoint/2010/main" val="185200782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1</a:t>
            </a:r>
            <a:r>
              <a:rPr lang="en-US" dirty="0"/>
              <a:t>)</a:t>
            </a:r>
          </a:p>
        </p:txBody>
      </p:sp>
      <p:sp>
        <p:nvSpPr>
          <p:cNvPr id="3" name="Content Placeholder 2"/>
          <p:cNvSpPr>
            <a:spLocks noGrp="1"/>
          </p:cNvSpPr>
          <p:nvPr>
            <p:ph idx="1"/>
          </p:nvPr>
        </p:nvSpPr>
        <p:spPr>
          <a:xfrm>
            <a:off x="396875" y="3474720"/>
            <a:ext cx="8366125" cy="1097280"/>
          </a:xfrm>
        </p:spPr>
        <p:txBody>
          <a:bodyPr/>
          <a:lstStyle/>
          <a:p>
            <a:r>
              <a:rPr lang="en-GB" sz="2400" dirty="0"/>
              <a:t>Insert the freed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3</a:t>
            </a:fld>
            <a:endParaRPr lang="en-US"/>
          </a:p>
        </p:txBody>
      </p:sp>
      <p:grpSp>
        <p:nvGrpSpPr>
          <p:cNvPr id="89" name="Group 88"/>
          <p:cNvGrpSpPr/>
          <p:nvPr/>
        </p:nvGrpSpPr>
        <p:grpSpPr>
          <a:xfrm>
            <a:off x="393192" y="1365318"/>
            <a:ext cx="8366760" cy="2130425"/>
            <a:chOff x="393192" y="1362456"/>
            <a:chExt cx="8366760" cy="2130425"/>
          </a:xfrm>
        </p:grpSpPr>
        <p:sp>
          <p:nvSpPr>
            <p:cNvPr id="6" name="Rectangle 95"/>
            <p:cNvSpPr>
              <a:spLocks noChangeArrowheads="1"/>
            </p:cNvSpPr>
            <p:nvPr>
              <p:custDataLst>
                <p:tags r:id="rId57"/>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7" name="Text Box 63"/>
            <p:cNvSpPr txBox="1">
              <a:spLocks noChangeArrowheads="1"/>
            </p:cNvSpPr>
            <p:nvPr>
              <p:custDataLst>
                <p:tags r:id="rId58"/>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86" name="Group 85"/>
          <p:cNvGrpSpPr/>
          <p:nvPr/>
        </p:nvGrpSpPr>
        <p:grpSpPr>
          <a:xfrm>
            <a:off x="393192" y="4498975"/>
            <a:ext cx="8366760" cy="2130425"/>
            <a:chOff x="393192" y="4498975"/>
            <a:chExt cx="8366760" cy="2130425"/>
          </a:xfrm>
        </p:grpSpPr>
        <p:sp>
          <p:nvSpPr>
            <p:cNvPr id="8" name="Rectangle 96"/>
            <p:cNvSpPr>
              <a:spLocks noChangeArrowheads="1"/>
            </p:cNvSpPr>
            <p:nvPr>
              <p:custDataLst>
                <p:tags r:id="rId5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9" name="Text Box 64"/>
            <p:cNvSpPr txBox="1">
              <a:spLocks noChangeArrowheads="1"/>
            </p:cNvSpPr>
            <p:nvPr>
              <p:custDataLst>
                <p:tags r:id="rId5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88" name="Group 87"/>
          <p:cNvGrpSpPr/>
          <p:nvPr/>
        </p:nvGrpSpPr>
        <p:grpSpPr>
          <a:xfrm>
            <a:off x="644616" y="2288862"/>
            <a:ext cx="852997" cy="304800"/>
            <a:chOff x="644616" y="2286000"/>
            <a:chExt cx="852997" cy="304800"/>
          </a:xfrm>
        </p:grpSpPr>
        <p:sp>
          <p:nvSpPr>
            <p:cNvPr id="10" name="Rectangle 41"/>
            <p:cNvSpPr>
              <a:spLocks noChangeArrowheads="1"/>
            </p:cNvSpPr>
            <p:nvPr>
              <p:custDataLst>
                <p:tags r:id="rId53"/>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54"/>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sp>
        <p:nvSpPr>
          <p:cNvPr id="12" name="Freeform 8"/>
          <p:cNvSpPr>
            <a:spLocks/>
          </p:cNvSpPr>
          <p:nvPr>
            <p:custDataLst>
              <p:tags r:id="rId1"/>
            </p:custDataLst>
          </p:nvPr>
        </p:nvSpPr>
        <p:spPr bwMode="auto">
          <a:xfrm>
            <a:off x="1489676" y="2049463"/>
            <a:ext cx="5862637" cy="388937"/>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21" name="Group 20"/>
          <p:cNvGrpSpPr/>
          <p:nvPr/>
        </p:nvGrpSpPr>
        <p:grpSpPr>
          <a:xfrm>
            <a:off x="7365013" y="2209800"/>
            <a:ext cx="1065213" cy="762000"/>
            <a:chOff x="7365013" y="2209800"/>
            <a:chExt cx="1065213" cy="762000"/>
          </a:xfrm>
        </p:grpSpPr>
        <p:grpSp>
          <p:nvGrpSpPr>
            <p:cNvPr id="13" name="Group 42"/>
            <p:cNvGrpSpPr>
              <a:grpSpLocks/>
            </p:cNvGrpSpPr>
            <p:nvPr>
              <p:custDataLst>
                <p:tags r:id="rId45"/>
              </p:custDataLst>
            </p:nvPr>
          </p:nvGrpSpPr>
          <p:grpSpPr bwMode="auto">
            <a:xfrm>
              <a:off x="7365013" y="2209800"/>
              <a:ext cx="1065213" cy="455613"/>
              <a:chOff x="4560" y="1308"/>
              <a:chExt cx="671" cy="287"/>
            </a:xfrm>
          </p:grpSpPr>
          <p:sp>
            <p:nvSpPr>
              <p:cNvPr id="14" name="Rectangle 43"/>
              <p:cNvSpPr>
                <a:spLocks noChangeArrowheads="1"/>
              </p:cNvSpPr>
              <p:nvPr>
                <p:custDataLst>
                  <p:tags r:id="rId49"/>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 name="Rectangle 44"/>
              <p:cNvSpPr>
                <a:spLocks noChangeArrowheads="1"/>
              </p:cNvSpPr>
              <p:nvPr>
                <p:custDataLst>
                  <p:tags r:id="rId50"/>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 name="Rectangle 45"/>
              <p:cNvSpPr>
                <a:spLocks noChangeArrowheads="1"/>
              </p:cNvSpPr>
              <p:nvPr>
                <p:custDataLst>
                  <p:tags r:id="rId51"/>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 name="Rectangle 46"/>
              <p:cNvSpPr>
                <a:spLocks noChangeArrowheads="1"/>
              </p:cNvSpPr>
              <p:nvPr>
                <p:custDataLst>
                  <p:tags r:id="rId52"/>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8" name="Line 48"/>
            <p:cNvSpPr>
              <a:spLocks noChangeShapeType="1"/>
            </p:cNvSpPr>
            <p:nvPr>
              <p:custDataLst>
                <p:tags r:id="rId46"/>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9" name="Oval 47"/>
            <p:cNvSpPr>
              <a:spLocks noChangeArrowheads="1"/>
            </p:cNvSpPr>
            <p:nvPr>
              <p:custDataLst>
                <p:tags r:id="rId47"/>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0" name="Oval 49"/>
            <p:cNvSpPr>
              <a:spLocks noChangeArrowheads="1"/>
            </p:cNvSpPr>
            <p:nvPr>
              <p:custDataLst>
                <p:tags r:id="rId48"/>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22" name="Rounded Rectangle 21"/>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36" name="Group 35"/>
          <p:cNvGrpSpPr/>
          <p:nvPr/>
        </p:nvGrpSpPr>
        <p:grpSpPr>
          <a:xfrm>
            <a:off x="2788920" y="2212848"/>
            <a:ext cx="3657600" cy="457200"/>
            <a:chOff x="2778125" y="2616201"/>
            <a:chExt cx="3657600" cy="457200"/>
          </a:xfrm>
        </p:grpSpPr>
        <p:sp>
          <p:nvSpPr>
            <p:cNvPr id="23" name="Rectangle 1"/>
            <p:cNvSpPr>
              <a:spLocks noChangeArrowheads="1"/>
            </p:cNvSpPr>
            <p:nvPr>
              <p:custDataLst>
                <p:tags r:id="rId32"/>
              </p:custDataLst>
            </p:nvPr>
          </p:nvSpPr>
          <p:spPr bwMode="auto">
            <a:xfrm>
              <a:off x="3997325" y="2616201"/>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4" name="Rectangle 5"/>
            <p:cNvSpPr>
              <a:spLocks noChangeArrowheads="1"/>
            </p:cNvSpPr>
            <p:nvPr>
              <p:custDataLst>
                <p:tags r:id="rId33"/>
              </p:custDataLst>
            </p:nvPr>
          </p:nvSpPr>
          <p:spPr bwMode="auto">
            <a:xfrm>
              <a:off x="39973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5" name="Rectangle 6"/>
            <p:cNvSpPr>
              <a:spLocks noChangeArrowheads="1"/>
            </p:cNvSpPr>
            <p:nvPr>
              <p:custDataLst>
                <p:tags r:id="rId34"/>
              </p:custDataLst>
            </p:nvPr>
          </p:nvSpPr>
          <p:spPr bwMode="auto">
            <a:xfrm>
              <a:off x="4302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7"/>
            <p:cNvSpPr>
              <a:spLocks noChangeArrowheads="1"/>
            </p:cNvSpPr>
            <p:nvPr>
              <p:custDataLst>
                <p:tags r:id="rId35"/>
              </p:custDataLst>
            </p:nvPr>
          </p:nvSpPr>
          <p:spPr bwMode="auto">
            <a:xfrm>
              <a:off x="4606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8"/>
            <p:cNvSpPr>
              <a:spLocks noChangeArrowheads="1"/>
            </p:cNvSpPr>
            <p:nvPr>
              <p:custDataLst>
                <p:tags r:id="rId36"/>
              </p:custDataLst>
            </p:nvPr>
          </p:nvSpPr>
          <p:spPr bwMode="auto">
            <a:xfrm>
              <a:off x="49117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9"/>
            <p:cNvSpPr>
              <a:spLocks noChangeArrowheads="1"/>
            </p:cNvSpPr>
            <p:nvPr>
              <p:custDataLst>
                <p:tags r:id="rId37"/>
              </p:custDataLst>
            </p:nvPr>
          </p:nvSpPr>
          <p:spPr bwMode="auto">
            <a:xfrm>
              <a:off x="5826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0"/>
            <p:cNvSpPr>
              <a:spLocks noChangeArrowheads="1"/>
            </p:cNvSpPr>
            <p:nvPr>
              <p:custDataLst>
                <p:tags r:id="rId38"/>
              </p:custDataLst>
            </p:nvPr>
          </p:nvSpPr>
          <p:spPr bwMode="auto">
            <a:xfrm>
              <a:off x="6130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0" name="Rectangle 11"/>
            <p:cNvSpPr>
              <a:spLocks noChangeArrowheads="1"/>
            </p:cNvSpPr>
            <p:nvPr>
              <p:custDataLst>
                <p:tags r:id="rId39"/>
              </p:custDataLst>
            </p:nvPr>
          </p:nvSpPr>
          <p:spPr bwMode="auto">
            <a:xfrm>
              <a:off x="2778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1" name="Rectangle 12"/>
            <p:cNvSpPr>
              <a:spLocks noChangeArrowheads="1"/>
            </p:cNvSpPr>
            <p:nvPr>
              <p:custDataLst>
                <p:tags r:id="rId40"/>
              </p:custDataLst>
            </p:nvPr>
          </p:nvSpPr>
          <p:spPr bwMode="auto">
            <a:xfrm>
              <a:off x="3082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Rectangle 13"/>
            <p:cNvSpPr>
              <a:spLocks noChangeArrowheads="1"/>
            </p:cNvSpPr>
            <p:nvPr>
              <p:custDataLst>
                <p:tags r:id="rId41"/>
              </p:custDataLst>
            </p:nvPr>
          </p:nvSpPr>
          <p:spPr bwMode="auto">
            <a:xfrm>
              <a:off x="33877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3" name="Rectangle 14"/>
            <p:cNvSpPr>
              <a:spLocks noChangeArrowheads="1"/>
            </p:cNvSpPr>
            <p:nvPr>
              <p:custDataLst>
                <p:tags r:id="rId42"/>
              </p:custDataLst>
            </p:nvPr>
          </p:nvSpPr>
          <p:spPr bwMode="auto">
            <a:xfrm>
              <a:off x="36925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4" name="Rectangle 15"/>
            <p:cNvSpPr>
              <a:spLocks noChangeArrowheads="1"/>
            </p:cNvSpPr>
            <p:nvPr>
              <p:custDataLst>
                <p:tags r:id="rId43"/>
              </p:custDataLst>
            </p:nvPr>
          </p:nvSpPr>
          <p:spPr bwMode="auto">
            <a:xfrm>
              <a:off x="52165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5" name="Rectangle 16"/>
            <p:cNvSpPr>
              <a:spLocks noChangeArrowheads="1"/>
            </p:cNvSpPr>
            <p:nvPr>
              <p:custDataLst>
                <p:tags r:id="rId44"/>
              </p:custDataLst>
            </p:nvPr>
          </p:nvSpPr>
          <p:spPr bwMode="auto">
            <a:xfrm>
              <a:off x="55213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grpSp>
      <p:grpSp>
        <p:nvGrpSpPr>
          <p:cNvPr id="90" name="Group 89"/>
          <p:cNvGrpSpPr/>
          <p:nvPr/>
        </p:nvGrpSpPr>
        <p:grpSpPr>
          <a:xfrm>
            <a:off x="3877056" y="1424645"/>
            <a:ext cx="1057341" cy="861355"/>
            <a:chOff x="3877056" y="1424645"/>
            <a:chExt cx="1057341" cy="861355"/>
          </a:xfrm>
        </p:grpSpPr>
        <p:sp>
          <p:nvSpPr>
            <p:cNvPr id="37" name="Text Box 26"/>
            <p:cNvSpPr txBox="1">
              <a:spLocks noChangeArrowheads="1"/>
            </p:cNvSpPr>
            <p:nvPr>
              <p:custDataLst>
                <p:tags r:id="rId29"/>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38" name="Oval 27"/>
            <p:cNvSpPr>
              <a:spLocks noChangeArrowheads="1"/>
            </p:cNvSpPr>
            <p:nvPr>
              <p:custDataLst>
                <p:tags r:id="rId30"/>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39" name="Line 28"/>
            <p:cNvSpPr>
              <a:spLocks noChangeShapeType="1"/>
            </p:cNvSpPr>
            <p:nvPr>
              <p:custDataLst>
                <p:tags r:id="rId31"/>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75" name="Group 74"/>
          <p:cNvGrpSpPr/>
          <p:nvPr/>
        </p:nvGrpSpPr>
        <p:grpSpPr>
          <a:xfrm>
            <a:off x="2793013" y="5527675"/>
            <a:ext cx="3657600" cy="304800"/>
            <a:chOff x="2793013" y="5527675"/>
            <a:chExt cx="3657600" cy="304800"/>
          </a:xfrm>
        </p:grpSpPr>
        <p:sp>
          <p:nvSpPr>
            <p:cNvPr id="61" name="Rectangle 53"/>
            <p:cNvSpPr>
              <a:spLocks noChangeArrowheads="1"/>
            </p:cNvSpPr>
            <p:nvPr>
              <p:custDataLst>
                <p:tags r:id="rId15"/>
              </p:custDataLst>
            </p:nvPr>
          </p:nvSpPr>
          <p:spPr bwMode="auto">
            <a:xfrm>
              <a:off x="4012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2" name="Rectangle 54"/>
            <p:cNvSpPr>
              <a:spLocks noChangeArrowheads="1"/>
            </p:cNvSpPr>
            <p:nvPr>
              <p:custDataLst>
                <p:tags r:id="rId16"/>
              </p:custDataLst>
            </p:nvPr>
          </p:nvSpPr>
          <p:spPr bwMode="auto">
            <a:xfrm>
              <a:off x="4317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3" name="Rectangle 55"/>
            <p:cNvSpPr>
              <a:spLocks noChangeArrowheads="1"/>
            </p:cNvSpPr>
            <p:nvPr>
              <p:custDataLst>
                <p:tags r:id="rId17"/>
              </p:custDataLst>
            </p:nvPr>
          </p:nvSpPr>
          <p:spPr bwMode="auto">
            <a:xfrm>
              <a:off x="4621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4" name="Rectangle 56"/>
            <p:cNvSpPr>
              <a:spLocks noChangeArrowheads="1"/>
            </p:cNvSpPr>
            <p:nvPr>
              <p:custDataLst>
                <p:tags r:id="rId18"/>
              </p:custDataLst>
            </p:nvPr>
          </p:nvSpPr>
          <p:spPr bwMode="auto">
            <a:xfrm>
              <a:off x="49266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5" name="Rectangle 57"/>
            <p:cNvSpPr>
              <a:spLocks noChangeArrowheads="1"/>
            </p:cNvSpPr>
            <p:nvPr>
              <p:custDataLst>
                <p:tags r:id="rId19"/>
              </p:custDataLst>
            </p:nvPr>
          </p:nvSpPr>
          <p:spPr bwMode="auto">
            <a:xfrm>
              <a:off x="5841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6" name="Rectangle 58"/>
            <p:cNvSpPr>
              <a:spLocks noChangeArrowheads="1"/>
            </p:cNvSpPr>
            <p:nvPr>
              <p:custDataLst>
                <p:tags r:id="rId20"/>
              </p:custDataLst>
            </p:nvPr>
          </p:nvSpPr>
          <p:spPr bwMode="auto">
            <a:xfrm>
              <a:off x="6145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7" name="Rectangle 59"/>
            <p:cNvSpPr>
              <a:spLocks noChangeArrowheads="1"/>
            </p:cNvSpPr>
            <p:nvPr>
              <p:custDataLst>
                <p:tags r:id="rId21"/>
              </p:custDataLst>
            </p:nvPr>
          </p:nvSpPr>
          <p:spPr bwMode="auto">
            <a:xfrm>
              <a:off x="2793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8" name="Rectangle 60"/>
            <p:cNvSpPr>
              <a:spLocks noChangeArrowheads="1"/>
            </p:cNvSpPr>
            <p:nvPr>
              <p:custDataLst>
                <p:tags r:id="rId22"/>
              </p:custDataLst>
            </p:nvPr>
          </p:nvSpPr>
          <p:spPr bwMode="auto">
            <a:xfrm>
              <a:off x="3097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61"/>
            <p:cNvSpPr>
              <a:spLocks noChangeArrowheads="1"/>
            </p:cNvSpPr>
            <p:nvPr>
              <p:custDataLst>
                <p:tags r:id="rId23"/>
              </p:custDataLst>
            </p:nvPr>
          </p:nvSpPr>
          <p:spPr bwMode="auto">
            <a:xfrm>
              <a:off x="34026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62"/>
            <p:cNvSpPr>
              <a:spLocks noChangeArrowheads="1"/>
            </p:cNvSpPr>
            <p:nvPr>
              <p:custDataLst>
                <p:tags r:id="rId24"/>
              </p:custDataLst>
            </p:nvPr>
          </p:nvSpPr>
          <p:spPr bwMode="auto">
            <a:xfrm>
              <a:off x="3707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Oval 63"/>
            <p:cNvSpPr>
              <a:spLocks noChangeArrowheads="1"/>
            </p:cNvSpPr>
            <p:nvPr>
              <p:custDataLst>
                <p:tags r:id="rId25"/>
              </p:custDataLst>
            </p:nvPr>
          </p:nvSpPr>
          <p:spPr bwMode="auto">
            <a:xfrm>
              <a:off x="40884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2" name="Rectangle 64"/>
            <p:cNvSpPr>
              <a:spLocks noChangeArrowheads="1"/>
            </p:cNvSpPr>
            <p:nvPr>
              <p:custDataLst>
                <p:tags r:id="rId26"/>
              </p:custDataLst>
            </p:nvPr>
          </p:nvSpPr>
          <p:spPr bwMode="auto">
            <a:xfrm>
              <a:off x="55362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3" name="Rectangle 82"/>
            <p:cNvSpPr>
              <a:spLocks noChangeArrowheads="1"/>
            </p:cNvSpPr>
            <p:nvPr>
              <p:custDataLst>
                <p:tags r:id="rId27"/>
              </p:custDataLst>
            </p:nvPr>
          </p:nvSpPr>
          <p:spPr bwMode="auto">
            <a:xfrm>
              <a:off x="5231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Oval 83"/>
            <p:cNvSpPr>
              <a:spLocks noChangeArrowheads="1"/>
            </p:cNvSpPr>
            <p:nvPr>
              <p:custDataLst>
                <p:tags r:id="rId28"/>
              </p:custDataLst>
            </p:nvPr>
          </p:nvSpPr>
          <p:spPr bwMode="auto">
            <a:xfrm>
              <a:off x="4393213" y="5603875"/>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57" name="Freeform 51"/>
          <p:cNvSpPr>
            <a:spLocks/>
          </p:cNvSpPr>
          <p:nvPr>
            <p:custDataLst>
              <p:tags r:id="rId2"/>
            </p:custDataLst>
          </p:nvPr>
        </p:nvSpPr>
        <p:spPr bwMode="auto">
          <a:xfrm>
            <a:off x="4149725" y="5376672"/>
            <a:ext cx="3200400" cy="304800"/>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60" name="Freeform 58"/>
          <p:cNvSpPr>
            <a:spLocks/>
          </p:cNvSpPr>
          <p:nvPr>
            <p:custDataLst>
              <p:tags r:id="rId3"/>
            </p:custDataLst>
          </p:nvPr>
        </p:nvSpPr>
        <p:spPr bwMode="auto">
          <a:xfrm>
            <a:off x="1481052" y="5248656"/>
            <a:ext cx="2671763" cy="441325"/>
          </a:xfrm>
          <a:custGeom>
            <a:avLst/>
            <a:gdLst/>
            <a:ahLst/>
            <a:cxnLst>
              <a:cxn ang="0">
                <a:pos x="0" y="278"/>
              </a:cxn>
              <a:cxn ang="0">
                <a:pos x="480" y="41"/>
              </a:cxn>
              <a:cxn ang="0">
                <a:pos x="1445" y="30"/>
              </a:cxn>
              <a:cxn ang="0">
                <a:pos x="1683" y="182"/>
              </a:cxn>
            </a:cxnLst>
            <a:rect l="0" t="0" r="r" b="b"/>
            <a:pathLst>
              <a:path w="1683" h="278">
                <a:moveTo>
                  <a:pt x="0" y="278"/>
                </a:moveTo>
                <a:cubicBezTo>
                  <a:pt x="80" y="238"/>
                  <a:pt x="239" y="82"/>
                  <a:pt x="480" y="41"/>
                </a:cubicBezTo>
                <a:cubicBezTo>
                  <a:pt x="721" y="0"/>
                  <a:pt x="1245" y="7"/>
                  <a:pt x="1445" y="30"/>
                </a:cubicBezTo>
                <a:cubicBezTo>
                  <a:pt x="1645" y="53"/>
                  <a:pt x="1634" y="150"/>
                  <a:pt x="1683" y="182"/>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84" name="Group 83"/>
          <p:cNvGrpSpPr/>
          <p:nvPr/>
        </p:nvGrpSpPr>
        <p:grpSpPr>
          <a:xfrm>
            <a:off x="7365013" y="5452872"/>
            <a:ext cx="1065213" cy="762000"/>
            <a:chOff x="7365013" y="5451475"/>
            <a:chExt cx="1065213" cy="762000"/>
          </a:xfrm>
        </p:grpSpPr>
        <p:grpSp>
          <p:nvGrpSpPr>
            <p:cNvPr id="76" name="Group 74"/>
            <p:cNvGrpSpPr>
              <a:grpSpLocks/>
            </p:cNvGrpSpPr>
            <p:nvPr>
              <p:custDataLst>
                <p:tags r:id="rId7"/>
              </p:custDataLst>
            </p:nvPr>
          </p:nvGrpSpPr>
          <p:grpSpPr bwMode="auto">
            <a:xfrm>
              <a:off x="7365013" y="5451475"/>
              <a:ext cx="1065213" cy="455613"/>
              <a:chOff x="4560" y="3350"/>
              <a:chExt cx="671" cy="287"/>
            </a:xfrm>
          </p:grpSpPr>
          <p:sp>
            <p:nvSpPr>
              <p:cNvPr id="77" name="Rectangle 75"/>
              <p:cNvSpPr>
                <a:spLocks noChangeArrowheads="1"/>
              </p:cNvSpPr>
              <p:nvPr>
                <p:custDataLst>
                  <p:tags r:id="rId11"/>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8" name="Rectangle 76"/>
              <p:cNvSpPr>
                <a:spLocks noChangeArrowheads="1"/>
              </p:cNvSpPr>
              <p:nvPr>
                <p:custDataLst>
                  <p:tags r:id="rId12"/>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77"/>
              <p:cNvSpPr>
                <a:spLocks noChangeArrowheads="1"/>
              </p:cNvSpPr>
              <p:nvPr>
                <p:custDataLst>
                  <p:tags r:id="rId13"/>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Rectangle 78"/>
              <p:cNvSpPr>
                <a:spLocks noChangeArrowheads="1"/>
              </p:cNvSpPr>
              <p:nvPr>
                <p:custDataLst>
                  <p:tags r:id="rId14"/>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81" name="Oval 79"/>
            <p:cNvSpPr>
              <a:spLocks noChangeArrowheads="1"/>
            </p:cNvSpPr>
            <p:nvPr>
              <p:custDataLst>
                <p:tags r:id="rId8"/>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2" name="Line 80"/>
            <p:cNvSpPr>
              <a:spLocks noChangeShapeType="1"/>
            </p:cNvSpPr>
            <p:nvPr>
              <p:custDataLst>
                <p:tags r:id="rId9"/>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83" name="Oval 81"/>
            <p:cNvSpPr>
              <a:spLocks noChangeArrowheads="1"/>
            </p:cNvSpPr>
            <p:nvPr>
              <p:custDataLst>
                <p:tags r:id="rId10"/>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58" name="Freeform 52"/>
          <p:cNvSpPr>
            <a:spLocks/>
          </p:cNvSpPr>
          <p:nvPr>
            <p:custDataLst>
              <p:tags r:id="rId4"/>
            </p:custDataLst>
          </p:nvPr>
        </p:nvSpPr>
        <p:spPr bwMode="auto">
          <a:xfrm>
            <a:off x="5059363" y="5696712"/>
            <a:ext cx="2752725" cy="371475"/>
          </a:xfrm>
          <a:custGeom>
            <a:avLst/>
            <a:gdLst/>
            <a:ahLst/>
            <a:cxnLst>
              <a:cxn ang="0">
                <a:pos x="1734" y="0"/>
              </a:cxn>
              <a:cxn ang="0">
                <a:pos x="1481" y="192"/>
              </a:cxn>
              <a:cxn ang="0">
                <a:pos x="304" y="217"/>
              </a:cxn>
              <a:cxn ang="0">
                <a:pos x="0" y="91"/>
              </a:cxn>
            </a:cxnLst>
            <a:rect l="0" t="0" r="r" b="b"/>
            <a:pathLst>
              <a:path w="1734" h="234">
                <a:moveTo>
                  <a:pt x="1734" y="0"/>
                </a:moveTo>
                <a:cubicBezTo>
                  <a:pt x="1692" y="32"/>
                  <a:pt x="1719" y="156"/>
                  <a:pt x="1481" y="192"/>
                </a:cubicBezTo>
                <a:cubicBezTo>
                  <a:pt x="1243" y="228"/>
                  <a:pt x="551" y="234"/>
                  <a:pt x="304" y="217"/>
                </a:cubicBezTo>
                <a:cubicBezTo>
                  <a:pt x="57" y="200"/>
                  <a:pt x="63" y="117"/>
                  <a:pt x="0" y="91"/>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87" name="Group 86"/>
          <p:cNvGrpSpPr/>
          <p:nvPr/>
        </p:nvGrpSpPr>
        <p:grpSpPr>
          <a:xfrm>
            <a:off x="638510" y="5527675"/>
            <a:ext cx="859103" cy="309245"/>
            <a:chOff x="638510" y="5527675"/>
            <a:chExt cx="859103" cy="309245"/>
          </a:xfrm>
        </p:grpSpPr>
        <p:sp>
          <p:nvSpPr>
            <p:cNvPr id="52" name="Rectangle 41"/>
            <p:cNvSpPr>
              <a:spLocks noChangeArrowheads="1"/>
            </p:cNvSpPr>
            <p:nvPr>
              <p:custDataLst>
                <p:tags r:id="rId5"/>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5" name="Text Box 90"/>
            <p:cNvSpPr txBox="1">
              <a:spLocks noChangeArrowheads="1"/>
            </p:cNvSpPr>
            <p:nvPr>
              <p:custDataLst>
                <p:tags r:id="rId6"/>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mc:AlternateContent xmlns:mc="http://schemas.openxmlformats.org/markup-compatibility/2006">
        <mc:Choice xmlns:p14="http://schemas.microsoft.com/office/powerpoint/2010/main" Requires="p14">
          <p:contentPart p14:bwMode="auto" r:id="rId61">
            <p14:nvContentPartPr>
              <p14:cNvPr id="42" name="Ink 41">
                <a:extLst>
                  <a:ext uri="{FF2B5EF4-FFF2-40B4-BE49-F238E27FC236}">
                    <a16:creationId xmlns:a16="http://schemas.microsoft.com/office/drawing/2014/main" id="{57022D8D-6D31-43B3-BE1F-EB5DBBB9F2D9}"/>
                  </a:ext>
                </a:extLst>
              </p14:cNvPr>
              <p14:cNvContentPartPr/>
              <p14:nvPr/>
            </p14:nvContentPartPr>
            <p14:xfrm>
              <a:off x="1464480" y="1726920"/>
              <a:ext cx="6946200" cy="4324680"/>
            </p14:xfrm>
          </p:contentPart>
        </mc:Choice>
        <mc:Fallback>
          <p:pic>
            <p:nvPicPr>
              <p:cNvPr id="42" name="Ink 41">
                <a:extLst>
                  <a:ext uri="{FF2B5EF4-FFF2-40B4-BE49-F238E27FC236}">
                    <a16:creationId xmlns:a16="http://schemas.microsoft.com/office/drawing/2014/main" id="{57022D8D-6D31-43B3-BE1F-EB5DBBB9F2D9}"/>
                  </a:ext>
                </a:extLst>
              </p:cNvPr>
              <p:cNvPicPr/>
              <p:nvPr/>
            </p:nvPicPr>
            <p:blipFill>
              <a:blip r:embed="rId62"/>
              <a:stretch>
                <a:fillRect/>
              </a:stretch>
            </p:blipFill>
            <p:spPr>
              <a:xfrm>
                <a:off x="1455120" y="1717560"/>
                <a:ext cx="6964920" cy="4343400"/>
              </a:xfrm>
              <a:prstGeom prst="rect">
                <a:avLst/>
              </a:prstGeom>
            </p:spPr>
          </p:pic>
        </mc:Fallback>
      </mc:AlternateContent>
    </p:spTree>
    <p:extLst>
      <p:ext uri="{BB962C8B-B14F-4D97-AF65-F5344CB8AC3E}">
        <p14:creationId xmlns:p14="http://schemas.microsoft.com/office/powerpoint/2010/main" val="368150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7" grpId="0" animBg="1"/>
      <p:bldP spid="60" grpId="0" animBg="1"/>
      <p:bldP spid="5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custDataLst>
              <p:tags r:id="rId1"/>
            </p:custDataLst>
          </p:nvPr>
        </p:nvSpPr>
        <p:spPr>
          <a:ln/>
        </p:spPr>
        <p:txBody>
          <a:bodyPr/>
          <a:lstStyle/>
          <a:p>
            <a:r>
              <a:rPr lang="en-GB" dirty="0"/>
              <a:t>Find That Bug!  (Slide </a:t>
            </a:r>
            <a:fld id="{CD8E5E6F-D7CD-4D4C-9F2B-AEF07D75A604}" type="slidenum">
              <a:rPr lang="en-GB" smtClean="0"/>
              <a:t>30</a:t>
            </a:fld>
            <a:r>
              <a:rPr lang="en-GB" dirty="0"/>
              <a:t>)</a:t>
            </a:r>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30</a:t>
            </a:fld>
            <a:endParaRPr lang="en-US"/>
          </a:p>
        </p:txBody>
      </p:sp>
      <p:sp>
        <p:nvSpPr>
          <p:cNvPr id="38915" name="Text Box 3"/>
          <p:cNvSpPr txBox="1">
            <a:spLocks noChangeArrowheads="1"/>
          </p:cNvSpPr>
          <p:nvPr>
            <p:custDataLst>
              <p:tags r:id="rId3"/>
            </p:custDataLst>
          </p:nvPr>
        </p:nvSpPr>
        <p:spPr bwMode="auto">
          <a:xfrm>
            <a:off x="914400" y="1371600"/>
            <a:ext cx="7350387" cy="3972499"/>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err="1">
                <a:latin typeface="Courier New" panose="02070309020205020404" pitchFamily="49" charset="0"/>
                <a:ea typeface="Arial Unicode MS" panose="020B0604020202020204" pitchFamily="34" charset="-128"/>
                <a:cs typeface="Courier New" panose="02070309020205020404" pitchFamily="49" charset="0"/>
              </a:rPr>
              <a:t>typedef</a:t>
            </a:r>
            <a:r>
              <a:rPr lang="en-GB"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err="1">
                <a:latin typeface="Courier New" panose="02070309020205020404" pitchFamily="49" charset="0"/>
                <a:ea typeface="Arial Unicode MS" panose="020B0604020202020204" pitchFamily="34" charset="-128"/>
                <a:cs typeface="Courier New" panose="02070309020205020404" pitchFamily="49" charset="0"/>
              </a:rPr>
              <a:t>struct</a:t>
            </a:r>
            <a:r>
              <a:rPr lang="en-GB" b="1" dirty="0">
                <a:latin typeface="Courier New" panose="02070309020205020404" pitchFamily="49" charset="0"/>
                <a:ea typeface="Arial Unicode MS" panose="020B0604020202020204" pitchFamily="34" charset="-128"/>
                <a:cs typeface="Courier New" panose="02070309020205020404" pitchFamily="49" charset="0"/>
              </a:rPr>
              <a:t> L</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val</a:t>
            </a:r>
            <a:r>
              <a:rPr lang="en-GB" b="0" dirty="0">
                <a:latin typeface="Courier New" panose="02070309020205020404" pitchFamily="49" charset="0"/>
                <a:ea typeface="Arial Unicode MS" panose="020B0604020202020204" pitchFamily="34" charset="-128"/>
                <a:cs typeface="Courier New" panose="02070309020205020404" pitchFamily="49"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err="1">
                <a:latin typeface="Courier New" panose="02070309020205020404" pitchFamily="49" charset="0"/>
                <a:ea typeface="Arial Unicode MS" panose="020B0604020202020204" pitchFamily="34" charset="-128"/>
                <a:cs typeface="Courier New" panose="02070309020205020404" pitchFamily="49" charset="0"/>
              </a:rPr>
              <a:t>struct</a:t>
            </a:r>
            <a:r>
              <a:rPr lang="en-GB" b="1" dirty="0">
                <a:latin typeface="Courier New" panose="02070309020205020404" pitchFamily="49" charset="0"/>
                <a:ea typeface="Arial Unicode MS" panose="020B0604020202020204" pitchFamily="34" charset="-128"/>
                <a:cs typeface="Courier New" panose="02070309020205020404" pitchFamily="49" charset="0"/>
              </a:rPr>
              <a:t> L *</a:t>
            </a:r>
            <a:r>
              <a:rPr lang="en-GB" b="0" dirty="0">
                <a:latin typeface="Courier New" panose="02070309020205020404" pitchFamily="49" charset="0"/>
                <a:ea typeface="Arial Unicode MS" panose="020B0604020202020204" pitchFamily="34" charset="-128"/>
                <a:cs typeface="Courier New" panose="02070309020205020404" pitchFamily="49" charset="0"/>
              </a:rPr>
              <a:t>next;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list</a:t>
            </a:r>
            <a:r>
              <a:rPr lang="en-GB" b="0" dirty="0">
                <a:latin typeface="Courier New" panose="02070309020205020404" pitchFamily="49" charset="0"/>
                <a:ea typeface="Arial Unicode MS" panose="020B0604020202020204" pitchFamily="34" charset="-128"/>
                <a:cs typeface="Courier New" panose="02070309020205020404" pitchFamily="49"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0" dirty="0">
              <a:latin typeface="Courier New" panose="02070309020205020404" pitchFamily="49" charset="0"/>
              <a:ea typeface="Arial Unicode MS" panose="020B0604020202020204" pitchFamily="34" charset="-128"/>
              <a:cs typeface="Courier New" panose="02070309020205020404" pitchFamily="49"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latin typeface="Courier New" panose="02070309020205020404" pitchFamily="49" charset="0"/>
                <a:ea typeface="Arial Unicode MS" panose="020B0604020202020204" pitchFamily="34" charset="-128"/>
                <a:cs typeface="Courier New" panose="02070309020205020404" pitchFamily="49" charset="0"/>
              </a:rPr>
              <a:t>void</a:t>
            </a:r>
            <a:r>
              <a:rPr lang="en-US"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a:latin typeface="Courier New" panose="02070309020205020404" pitchFamily="49" charset="0"/>
                <a:ea typeface="Arial Unicode MS" panose="020B0604020202020204" pitchFamily="34" charset="-128"/>
                <a:cs typeface="Courier New" panose="02070309020205020404" pitchFamily="49" charset="0"/>
              </a:rPr>
              <a:t>foo()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list *</a:t>
            </a:r>
            <a:r>
              <a:rPr lang="en-GB" b="0" dirty="0">
                <a:latin typeface="Courier New" panose="02070309020205020404" pitchFamily="49" charset="0"/>
                <a:ea typeface="Arial Unicode MS" panose="020B0604020202020204" pitchFamily="34" charset="-128"/>
                <a:cs typeface="Courier New" panose="02070309020205020404" pitchFamily="49" charset="0"/>
              </a:rPr>
              <a:t>head = (</a:t>
            </a:r>
            <a:r>
              <a:rPr lang="en-GB" b="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list *</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sizeof</a:t>
            </a:r>
            <a:r>
              <a:rPr lang="en-GB" b="0" dirty="0">
                <a:latin typeface="Courier New" panose="02070309020205020404" pitchFamily="49" charset="0"/>
                <a:ea typeface="Arial Unicode MS" panose="020B0604020202020204" pitchFamily="34" charset="-128"/>
                <a:cs typeface="Courier New" panose="02070309020205020404" pitchFamily="49" charset="0"/>
              </a:rPr>
              <a:t>(</a:t>
            </a:r>
            <a:r>
              <a:rPr lang="en-GB" b="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list</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head-&gt;</a:t>
            </a:r>
            <a:r>
              <a:rPr lang="en-GB" b="0" dirty="0" err="1">
                <a:latin typeface="Courier New" panose="02070309020205020404" pitchFamily="49" charset="0"/>
                <a:ea typeface="Arial Unicode MS" panose="020B0604020202020204" pitchFamily="34" charset="-128"/>
                <a:cs typeface="Courier New" panose="02070309020205020404" pitchFamily="49" charset="0"/>
              </a:rPr>
              <a:t>val</a:t>
            </a:r>
            <a:r>
              <a:rPr lang="en-GB" b="0" dirty="0">
                <a:latin typeface="Courier New" panose="02070309020205020404" pitchFamily="49" charset="0"/>
                <a:ea typeface="Arial Unicode MS" panose="020B0604020202020204" pitchFamily="34" charset="-128"/>
                <a:cs typeface="Courier New" panose="02070309020205020404" pitchFamily="49" charset="0"/>
              </a:rPr>
              <a:t> = 0;</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head-&gt;next = NULL;</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i="1" dirty="0">
                <a:solidFill>
                  <a:srgbClr val="C00000"/>
                </a:solidFill>
                <a:latin typeface="Courier New" panose="02070309020205020404" pitchFamily="49" charset="0"/>
                <a:ea typeface="Arial Unicode MS" panose="020B0604020202020204" pitchFamily="34" charset="-128"/>
                <a:cs typeface="Courier New" panose="02070309020205020404" pitchFamily="49" charset="0"/>
              </a:rPr>
              <a:t>      // create and manipulate the rest of the list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free(head);</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a:latin typeface="Courier New" panose="02070309020205020404" pitchFamily="49" charset="0"/>
                <a:ea typeface="Arial Unicode MS" panose="020B0604020202020204" pitchFamily="34" charset="-128"/>
                <a:cs typeface="Courier New" panose="02070309020205020404" pitchFamily="49" charset="0"/>
              </a:rPr>
              <a:t>return</a:t>
            </a:r>
            <a:r>
              <a:rPr lang="en-GB" b="0" dirty="0">
                <a:latin typeface="Courier New" panose="02070309020205020404" pitchFamily="49" charset="0"/>
                <a:ea typeface="Arial Unicode MS" panose="020B0604020202020204" pitchFamily="34" charset="-128"/>
                <a:cs typeface="Courier New" panose="02070309020205020404" pitchFamily="49"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a:t>
            </a:r>
          </a:p>
        </p:txBody>
      </p:sp>
      <p:graphicFrame>
        <p:nvGraphicFramePr>
          <p:cNvPr id="10" name="Table 9"/>
          <p:cNvGraphicFramePr>
            <a:graphicFrameLocks noGrp="1"/>
          </p:cNvGraphicFramePr>
          <p:nvPr>
            <p:extLst>
              <p:ext uri="{D42A27DB-BD31-4B8C-83A1-F6EECF244321}">
                <p14:modId xmlns:p14="http://schemas.microsoft.com/office/powerpoint/2010/main" val="3123935178"/>
              </p:ext>
            </p:extLst>
          </p:nvPr>
        </p:nvGraphicFramePr>
        <p:xfrm>
          <a:off x="640080" y="5943600"/>
          <a:ext cx="594360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274320">
                  <a:extLst>
                    <a:ext uri="{9D8B030D-6E8A-4147-A177-3AD203B41FA5}">
                      <a16:colId xmlns:a16="http://schemas.microsoft.com/office/drawing/2014/main" val="20006"/>
                    </a:ext>
                  </a:extLst>
                </a:gridCol>
                <a:gridCol w="2194560">
                  <a:extLst>
                    <a:ext uri="{9D8B030D-6E8A-4147-A177-3AD203B41FA5}">
                      <a16:colId xmlns:a16="http://schemas.microsoft.com/office/drawing/2014/main" val="20007"/>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5C15E82C-6C2C-4602-BC7E-51EF525015AB}"/>
                  </a:ext>
                </a:extLst>
              </p14:cNvPr>
              <p14:cNvContentPartPr/>
              <p14:nvPr/>
            </p14:nvContentPartPr>
            <p14:xfrm>
              <a:off x="721800" y="1433520"/>
              <a:ext cx="7357680" cy="4966560"/>
            </p14:xfrm>
          </p:contentPart>
        </mc:Choice>
        <mc:Fallback>
          <p:pic>
            <p:nvPicPr>
              <p:cNvPr id="3" name="Ink 2">
                <a:extLst>
                  <a:ext uri="{FF2B5EF4-FFF2-40B4-BE49-F238E27FC236}">
                    <a16:creationId xmlns:a16="http://schemas.microsoft.com/office/drawing/2014/main" id="{5C15E82C-6C2C-4602-BC7E-51EF525015AB}"/>
                  </a:ext>
                </a:extLst>
              </p:cNvPr>
              <p:cNvPicPr/>
              <p:nvPr/>
            </p:nvPicPr>
            <p:blipFill>
              <a:blip r:embed="rId7"/>
              <a:stretch>
                <a:fillRect/>
              </a:stretch>
            </p:blipFill>
            <p:spPr>
              <a:xfrm>
                <a:off x="712440" y="1424160"/>
                <a:ext cx="7376400" cy="4985280"/>
              </a:xfrm>
              <a:prstGeom prst="rect">
                <a:avLst/>
              </a:prstGeom>
            </p:spPr>
          </p:pic>
        </mc:Fallback>
      </mc:AlternateContent>
    </p:spTree>
    <p:extLst>
      <p:ext uri="{BB962C8B-B14F-4D97-AF65-F5344CB8AC3E}">
        <p14:creationId xmlns:p14="http://schemas.microsoft.com/office/powerpoint/2010/main" val="327114966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custDataLst>
              <p:tags r:id="rId1"/>
            </p:custDataLst>
          </p:nvPr>
        </p:nvSpPr>
        <p:spPr>
          <a:ln/>
        </p:spPr>
        <p:txBody>
          <a:bodyPr/>
          <a:lstStyle/>
          <a:p>
            <a:r>
              <a:rPr lang="en-GB" dirty="0"/>
              <a:t>Dealing With Memory Bugs</a:t>
            </a:r>
          </a:p>
        </p:txBody>
      </p:sp>
      <p:sp>
        <p:nvSpPr>
          <p:cNvPr id="39938" name="Rectangle 2"/>
          <p:cNvSpPr>
            <a:spLocks noGrp="1" noChangeArrowheads="1"/>
          </p:cNvSpPr>
          <p:nvPr>
            <p:ph idx="1"/>
            <p:custDataLst>
              <p:tags r:id="rId2"/>
            </p:custDataLst>
          </p:nvPr>
        </p:nvSpPr>
        <p:spPr>
          <a:ln/>
        </p:spPr>
        <p:txBody>
          <a:bodyPr/>
          <a:lstStyle/>
          <a:p>
            <a:pPr>
              <a:lnSpc>
                <a:spcPct val="85000"/>
              </a:lnSpc>
            </a:pPr>
            <a:r>
              <a:rPr lang="en-GB" dirty="0"/>
              <a:t>Conventional debugger (</a:t>
            </a:r>
            <a:r>
              <a:rPr lang="en-GB" dirty="0" err="1">
                <a:latin typeface="Courier New" panose="02070309020205020404" pitchFamily="49" charset="0"/>
                <a:cs typeface="Courier New" panose="02070309020205020404" pitchFamily="49" charset="0"/>
              </a:rPr>
              <a:t>gdb</a:t>
            </a:r>
            <a:r>
              <a:rPr lang="en-GB" dirty="0"/>
              <a:t>)</a:t>
            </a:r>
          </a:p>
          <a:p>
            <a:pPr lvl="1">
              <a:lnSpc>
                <a:spcPct val="90000"/>
              </a:lnSpc>
            </a:pPr>
            <a:r>
              <a:rPr lang="en-GB" dirty="0"/>
              <a:t>Good for finding bad pointer dereferences</a:t>
            </a:r>
          </a:p>
          <a:p>
            <a:pPr lvl="1">
              <a:lnSpc>
                <a:spcPct val="90000"/>
              </a:lnSpc>
            </a:pPr>
            <a:r>
              <a:rPr lang="en-GB" dirty="0"/>
              <a:t>Hard to detect the other memory bugs</a:t>
            </a:r>
          </a:p>
          <a:p>
            <a:pPr>
              <a:lnSpc>
                <a:spcPct val="85000"/>
              </a:lnSpc>
            </a:pPr>
            <a:r>
              <a:rPr lang="en-GB" dirty="0"/>
              <a:t>Debugging </a:t>
            </a:r>
            <a:r>
              <a:rPr lang="en-GB" dirty="0" err="1">
                <a:latin typeface="Courier New" panose="02070309020205020404" pitchFamily="49" charset="0"/>
                <a:cs typeface="Courier New" panose="02070309020205020404" pitchFamily="49" charset="0"/>
              </a:rPr>
              <a:t>malloc</a:t>
            </a:r>
            <a:r>
              <a:rPr lang="en-GB" dirty="0"/>
              <a:t> (</a:t>
            </a:r>
            <a:r>
              <a:rPr lang="en-GB" dirty="0" err="1"/>
              <a:t>UToronto</a:t>
            </a:r>
            <a:r>
              <a:rPr lang="en-GB" dirty="0"/>
              <a:t> CSRI </a:t>
            </a:r>
            <a:r>
              <a:rPr lang="en-GB" dirty="0" err="1">
                <a:latin typeface="Courier New" panose="02070309020205020404" pitchFamily="49" charset="0"/>
                <a:cs typeface="Courier New" panose="02070309020205020404" pitchFamily="49" charset="0"/>
              </a:rPr>
              <a:t>malloc</a:t>
            </a:r>
            <a:r>
              <a:rPr lang="en-GB" dirty="0"/>
              <a:t>)</a:t>
            </a:r>
          </a:p>
          <a:p>
            <a:pPr lvl="1">
              <a:lnSpc>
                <a:spcPct val="90000"/>
              </a:lnSpc>
            </a:pPr>
            <a:r>
              <a:rPr lang="en-GB" dirty="0"/>
              <a:t>Wrapper around conventional </a:t>
            </a:r>
            <a:r>
              <a:rPr lang="en-GB" dirty="0" err="1">
                <a:latin typeface="Courier New" panose="02070309020205020404" pitchFamily="49" charset="0"/>
                <a:cs typeface="Courier New" panose="02070309020205020404" pitchFamily="49" charset="0"/>
              </a:rPr>
              <a:t>malloc</a:t>
            </a:r>
            <a:endParaRPr lang="en-GB" dirty="0">
              <a:latin typeface="Courier New" panose="02070309020205020404" pitchFamily="49" charset="0"/>
              <a:cs typeface="Courier New" panose="02070309020205020404" pitchFamily="49" charset="0"/>
            </a:endParaRPr>
          </a:p>
          <a:p>
            <a:pPr lvl="1">
              <a:lnSpc>
                <a:spcPct val="90000"/>
              </a:lnSpc>
            </a:pPr>
            <a:r>
              <a:rPr lang="en-GB" dirty="0"/>
              <a:t>Detects memory bugs at </a:t>
            </a:r>
            <a:r>
              <a:rPr lang="en-GB" dirty="0" err="1">
                <a:latin typeface="Courier New" panose="02070309020205020404" pitchFamily="49" charset="0"/>
                <a:cs typeface="Courier New" panose="02070309020205020404" pitchFamily="49" charset="0"/>
              </a:rPr>
              <a:t>malloc</a:t>
            </a:r>
            <a:r>
              <a:rPr lang="en-GB" dirty="0"/>
              <a:t> and </a:t>
            </a:r>
            <a:r>
              <a:rPr lang="en-GB" dirty="0">
                <a:latin typeface="Courier New" panose="02070309020205020404" pitchFamily="49" charset="0"/>
                <a:cs typeface="Courier New" panose="02070309020205020404" pitchFamily="49" charset="0"/>
              </a:rPr>
              <a:t>free</a:t>
            </a:r>
            <a:r>
              <a:rPr lang="en-GB" dirty="0"/>
              <a:t> boundaries</a:t>
            </a:r>
          </a:p>
          <a:p>
            <a:pPr lvl="2">
              <a:lnSpc>
                <a:spcPct val="97000"/>
              </a:lnSpc>
            </a:pPr>
            <a:r>
              <a:rPr lang="en-GB" dirty="0"/>
              <a:t>Memory overwrites that corrupt heap structures</a:t>
            </a:r>
          </a:p>
          <a:p>
            <a:pPr lvl="2">
              <a:lnSpc>
                <a:spcPct val="97000"/>
              </a:lnSpc>
            </a:pPr>
            <a:r>
              <a:rPr lang="en-GB" dirty="0"/>
              <a:t>Some instances of freeing blocks multiple times</a:t>
            </a:r>
          </a:p>
          <a:p>
            <a:pPr lvl="2">
              <a:lnSpc>
                <a:spcPct val="97000"/>
              </a:lnSpc>
            </a:pPr>
            <a:r>
              <a:rPr lang="en-GB" dirty="0"/>
              <a:t>Memory leaks</a:t>
            </a:r>
          </a:p>
          <a:p>
            <a:pPr lvl="1">
              <a:lnSpc>
                <a:spcPct val="90000"/>
              </a:lnSpc>
            </a:pPr>
            <a:r>
              <a:rPr lang="en-GB" dirty="0"/>
              <a:t>Cannot detect all memory bugs</a:t>
            </a:r>
          </a:p>
          <a:p>
            <a:pPr lvl="2">
              <a:lnSpc>
                <a:spcPct val="97000"/>
              </a:lnSpc>
            </a:pPr>
            <a:r>
              <a:rPr lang="en-GB" dirty="0"/>
              <a:t>Overwrites into the middle of allocated blocks</a:t>
            </a:r>
          </a:p>
          <a:p>
            <a:pPr lvl="2">
              <a:lnSpc>
                <a:spcPct val="97000"/>
              </a:lnSpc>
            </a:pPr>
            <a:r>
              <a:rPr lang="en-GB" dirty="0"/>
              <a:t>Freeing block twice that has been reallocated in the interim</a:t>
            </a:r>
          </a:p>
          <a:p>
            <a:pPr lvl="2">
              <a:lnSpc>
                <a:spcPct val="97000"/>
              </a:lnSpc>
            </a:pPr>
            <a:r>
              <a:rPr lang="en-GB" dirty="0"/>
              <a:t>Referencing freed blocks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31</a:t>
            </a:fld>
            <a:endParaRPr lang="en-US"/>
          </a:p>
        </p:txBody>
      </p:sp>
      <p:sp>
        <p:nvSpPr>
          <p:cNvPr id="6" name="Rounded Rectangle 60">
            <a:extLst>
              <a:ext uri="{FF2B5EF4-FFF2-40B4-BE49-F238E27FC236}">
                <a16:creationId xmlns:a16="http://schemas.microsoft.com/office/drawing/2014/main" id="{3A85B306-ED6C-473B-9604-2A53EC43DB6C}"/>
              </a:ext>
            </a:extLst>
          </p:cNvPr>
          <p:cNvSpPr/>
          <p:nvPr/>
        </p:nvSpPr>
        <p:spPr bwMode="auto">
          <a:xfrm>
            <a:off x="7132320" y="457200"/>
            <a:ext cx="1785257" cy="534282"/>
          </a:xfrm>
          <a:prstGeom prst="roundRect">
            <a:avLst/>
          </a:prstGeom>
          <a:solidFill>
            <a:schemeClr val="bg1"/>
          </a:solidFill>
          <a:ln w="25400" cap="flat" cmpd="sng" algn="ctr">
            <a:solidFill>
              <a:srgbClr val="C00000"/>
            </a:solidFill>
            <a:prstDash val="solid"/>
            <a:round/>
            <a:headEnd type="none" w="med" len="med"/>
            <a:tailEnd type="arrow" w="med" len="med"/>
          </a:ln>
          <a:effectLst/>
        </p:spPr>
        <p:txBody>
          <a:bodyPr rtlCol="0" anchor="ctr"/>
          <a:lstStyle/>
          <a:p>
            <a:pPr algn="ctr"/>
            <a:r>
              <a:rPr lang="en-US" sz="1600" dirty="0">
                <a:solidFill>
                  <a:srgbClr val="C00000"/>
                </a:solidFill>
                <a:latin typeface="Calibri" panose="020F0502020204030204" pitchFamily="34" charset="0"/>
                <a:cs typeface="Calibri" panose="020F0502020204030204" pitchFamily="34" charset="0"/>
              </a:rPr>
              <a:t>Non-testable Material</a:t>
            </a:r>
          </a:p>
        </p:txBody>
      </p:sp>
    </p:spTree>
    <p:extLst>
      <p:ext uri="{BB962C8B-B14F-4D97-AF65-F5344CB8AC3E}">
        <p14:creationId xmlns:p14="http://schemas.microsoft.com/office/powerpoint/2010/main" val="13391208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custDataLst>
              <p:tags r:id="rId1"/>
            </p:custDataLst>
          </p:nvPr>
        </p:nvSpPr>
        <p:spPr>
          <a:ln/>
        </p:spPr>
        <p:txBody>
          <a:bodyPr/>
          <a:lstStyle/>
          <a:p>
            <a:r>
              <a:rPr lang="en-GB" dirty="0"/>
              <a:t>Dealing With Memory Bugs (cont.)</a:t>
            </a:r>
          </a:p>
        </p:txBody>
      </p:sp>
      <p:sp>
        <p:nvSpPr>
          <p:cNvPr id="40962" name="Rectangle 2"/>
          <p:cNvSpPr>
            <a:spLocks noGrp="1" noChangeArrowheads="1"/>
          </p:cNvSpPr>
          <p:nvPr>
            <p:ph idx="1"/>
            <p:custDataLst>
              <p:tags r:id="rId2"/>
            </p:custDataLst>
          </p:nvPr>
        </p:nvSpPr>
        <p:spPr>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Some </a:t>
            </a:r>
            <a:r>
              <a:rPr lang="en-GB" dirty="0" err="1">
                <a:latin typeface="Courier New" panose="02070309020205020404" pitchFamily="49" charset="0"/>
                <a:cs typeface="Courier New" panose="02070309020205020404" pitchFamily="49" charset="0"/>
              </a:rPr>
              <a:t>malloc</a:t>
            </a:r>
            <a:r>
              <a:rPr lang="en-GB" dirty="0"/>
              <a:t> implementations contain checking code</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Linux </a:t>
            </a:r>
            <a:r>
              <a:rPr lang="en-GB" dirty="0" err="1"/>
              <a:t>glibc</a:t>
            </a:r>
            <a:r>
              <a:rPr lang="en-GB" dirty="0"/>
              <a:t> </a:t>
            </a:r>
            <a:r>
              <a:rPr lang="en-GB" dirty="0" err="1"/>
              <a:t>malloc</a:t>
            </a:r>
            <a:r>
              <a:rPr lang="en-GB" dirty="0"/>
              <a:t>:  </a:t>
            </a:r>
            <a:r>
              <a:rPr lang="en-GB" b="1" dirty="0" err="1">
                <a:latin typeface="Courier New" panose="02070309020205020404" pitchFamily="49" charset="0"/>
                <a:cs typeface="Courier New" panose="02070309020205020404" pitchFamily="49" charset="0"/>
              </a:rPr>
              <a:t>setenv</a:t>
            </a:r>
            <a:r>
              <a:rPr lang="en-GB" b="1" dirty="0">
                <a:latin typeface="Courier New" panose="02070309020205020404" pitchFamily="49" charset="0"/>
                <a:cs typeface="Courier New" panose="02070309020205020404" pitchFamily="49" charset="0"/>
              </a:rPr>
              <a:t> MALLOC_CHECK_ 2 </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FreeBSD:  </a:t>
            </a:r>
            <a:r>
              <a:rPr lang="en-GB" b="1" dirty="0" err="1">
                <a:latin typeface="Courier New" panose="02070309020205020404" pitchFamily="49" charset="0"/>
                <a:cs typeface="Courier New" panose="02070309020205020404" pitchFamily="49" charset="0"/>
              </a:rPr>
              <a:t>setenv</a:t>
            </a:r>
            <a:r>
              <a:rPr lang="en-GB" b="1" dirty="0">
                <a:latin typeface="Courier New" panose="02070309020205020404" pitchFamily="49" charset="0"/>
                <a:cs typeface="Courier New" panose="02070309020205020404" pitchFamily="49" charset="0"/>
              </a:rPr>
              <a:t> MALLOC_OPTIONS AJR </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Binary translator:  </a:t>
            </a:r>
            <a:r>
              <a:rPr lang="en-GB" dirty="0" err="1">
                <a:solidFill>
                  <a:srgbClr val="C00000"/>
                </a:solidFill>
              </a:rPr>
              <a:t>valgrind</a:t>
            </a:r>
            <a:r>
              <a:rPr lang="en-GB" dirty="0">
                <a:solidFill>
                  <a:srgbClr val="C00000"/>
                </a:solidFill>
              </a:rPr>
              <a:t> </a:t>
            </a:r>
            <a:r>
              <a:rPr lang="en-GB" dirty="0"/>
              <a:t>(Linux), Purify</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Powerful debugging and analysis technique</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Rewrites text section of executable object file</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Can detect all errors as debugging </a:t>
            </a:r>
            <a:r>
              <a:rPr lang="en-GB" b="1" dirty="0" err="1">
                <a:latin typeface="Courier New" panose="02070309020205020404" pitchFamily="49" charset="0"/>
                <a:cs typeface="Courier New" panose="02070309020205020404" pitchFamily="49" charset="0"/>
              </a:rPr>
              <a:t>malloc</a:t>
            </a:r>
            <a:endParaRPr lang="en-GB" b="1" dirty="0">
              <a:latin typeface="Courier New" panose="02070309020205020404" pitchFamily="49" charset="0"/>
              <a:cs typeface="Courier New" panose="02070309020205020404" pitchFamily="49" charset="0"/>
            </a:endParaRP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Can also check each individual reference at runtime</a:t>
            </a:r>
          </a:p>
          <a:p>
            <a:pPr lvl="2">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Bad pointers</a:t>
            </a:r>
          </a:p>
          <a:p>
            <a:pPr lvl="2">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Overwriting</a:t>
            </a:r>
          </a:p>
          <a:p>
            <a:pPr lvl="2">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Referencing outside of allocated block</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32</a:t>
            </a:fld>
            <a:endParaRPr lang="en-US"/>
          </a:p>
        </p:txBody>
      </p:sp>
      <p:sp>
        <p:nvSpPr>
          <p:cNvPr id="5" name="Rounded Rectangle 60">
            <a:extLst>
              <a:ext uri="{FF2B5EF4-FFF2-40B4-BE49-F238E27FC236}">
                <a16:creationId xmlns:a16="http://schemas.microsoft.com/office/drawing/2014/main" id="{03E66999-FAAD-47E3-BE99-F164C9262753}"/>
              </a:ext>
            </a:extLst>
          </p:cNvPr>
          <p:cNvSpPr/>
          <p:nvPr/>
        </p:nvSpPr>
        <p:spPr bwMode="auto">
          <a:xfrm>
            <a:off x="7132320" y="457200"/>
            <a:ext cx="1785257" cy="534282"/>
          </a:xfrm>
          <a:prstGeom prst="roundRect">
            <a:avLst/>
          </a:prstGeom>
          <a:solidFill>
            <a:schemeClr val="bg1"/>
          </a:solidFill>
          <a:ln w="25400" cap="flat" cmpd="sng" algn="ctr">
            <a:solidFill>
              <a:srgbClr val="C00000"/>
            </a:solidFill>
            <a:prstDash val="solid"/>
            <a:round/>
            <a:headEnd type="none" w="med" len="med"/>
            <a:tailEnd type="arrow" w="med" len="med"/>
          </a:ln>
          <a:effectLst/>
        </p:spPr>
        <p:txBody>
          <a:bodyPr rtlCol="0" anchor="ctr"/>
          <a:lstStyle/>
          <a:p>
            <a:pPr algn="ctr"/>
            <a:r>
              <a:rPr lang="en-US" sz="1600" dirty="0">
                <a:solidFill>
                  <a:srgbClr val="C00000"/>
                </a:solidFill>
                <a:latin typeface="Calibri" panose="020F0502020204030204" pitchFamily="34" charset="0"/>
                <a:cs typeface="Calibri" panose="020F0502020204030204" pitchFamily="34" charset="0"/>
              </a:rPr>
              <a:t>Non-testable Material</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4B4C115A-8A22-4F27-80F7-FE578B7005B7}"/>
                  </a:ext>
                </a:extLst>
              </p14:cNvPr>
              <p14:cNvContentPartPr/>
              <p14:nvPr/>
            </p14:nvContentPartPr>
            <p14:xfrm>
              <a:off x="3217320" y="3101400"/>
              <a:ext cx="1748160" cy="615600"/>
            </p14:xfrm>
          </p:contentPart>
        </mc:Choice>
        <mc:Fallback>
          <p:pic>
            <p:nvPicPr>
              <p:cNvPr id="2" name="Ink 1">
                <a:extLst>
                  <a:ext uri="{FF2B5EF4-FFF2-40B4-BE49-F238E27FC236}">
                    <a16:creationId xmlns:a16="http://schemas.microsoft.com/office/drawing/2014/main" id="{4B4C115A-8A22-4F27-80F7-FE578B7005B7}"/>
                  </a:ext>
                </a:extLst>
              </p:cNvPr>
              <p:cNvPicPr/>
              <p:nvPr/>
            </p:nvPicPr>
            <p:blipFill>
              <a:blip r:embed="rId7"/>
              <a:stretch>
                <a:fillRect/>
              </a:stretch>
            </p:blipFill>
            <p:spPr>
              <a:xfrm>
                <a:off x="3207960" y="3092040"/>
                <a:ext cx="1766880" cy="634320"/>
              </a:xfrm>
              <a:prstGeom prst="rect">
                <a:avLst/>
              </a:prstGeom>
            </p:spPr>
          </p:pic>
        </mc:Fallback>
      </mc:AlternateContent>
    </p:spTree>
    <p:extLst>
      <p:ext uri="{BB962C8B-B14F-4D97-AF65-F5344CB8AC3E}">
        <p14:creationId xmlns:p14="http://schemas.microsoft.com/office/powerpoint/2010/main" val="14424063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What about Java or ML or Python or …?</a:t>
            </a:r>
          </a:p>
        </p:txBody>
      </p:sp>
      <p:sp>
        <p:nvSpPr>
          <p:cNvPr id="3" name="Content Placeholder 2"/>
          <p:cNvSpPr>
            <a:spLocks noGrp="1"/>
          </p:cNvSpPr>
          <p:nvPr>
            <p:ph idx="1"/>
            <p:custDataLst>
              <p:tags r:id="rId2"/>
            </p:custDataLst>
          </p:nvPr>
        </p:nvSpPr>
        <p:spPr/>
        <p:txBody>
          <a:bodyPr/>
          <a:lstStyle/>
          <a:p>
            <a:r>
              <a:rPr lang="en-US" dirty="0"/>
              <a:t>In </a:t>
            </a:r>
            <a:r>
              <a:rPr lang="en-US" i="1" dirty="0"/>
              <a:t>memory-safe languages</a:t>
            </a:r>
            <a:r>
              <a:rPr lang="en-US" dirty="0"/>
              <a:t>, most of these bugs are impossible</a:t>
            </a:r>
          </a:p>
          <a:p>
            <a:pPr lvl="1"/>
            <a:r>
              <a:rPr lang="en-US" dirty="0"/>
              <a:t>Cannot perform arbitrary pointer manipulation</a:t>
            </a:r>
          </a:p>
          <a:p>
            <a:pPr lvl="1"/>
            <a:r>
              <a:rPr lang="en-US" dirty="0"/>
              <a:t>Cannot get around the type system</a:t>
            </a:r>
          </a:p>
          <a:p>
            <a:pPr lvl="1"/>
            <a:r>
              <a:rPr lang="en-US" dirty="0"/>
              <a:t>Array bounds checking, null pointer checking</a:t>
            </a:r>
          </a:p>
          <a:p>
            <a:pPr lvl="1"/>
            <a:r>
              <a:rPr lang="en-US" dirty="0"/>
              <a:t>Automatic memory management</a:t>
            </a:r>
          </a:p>
          <a:p>
            <a:r>
              <a:rPr lang="en-US" dirty="0"/>
              <a:t>But one of the bugs we saw earlier is possible.  Which one?</a:t>
            </a:r>
          </a:p>
          <a:p>
            <a:endParaRPr lang="en-US"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33</a:t>
            </a:fld>
            <a:endParaRPr lang="en-US"/>
          </a:p>
        </p:txBody>
      </p:sp>
      <p:sp>
        <p:nvSpPr>
          <p:cNvPr id="5" name="Rounded Rectangle 60">
            <a:extLst>
              <a:ext uri="{FF2B5EF4-FFF2-40B4-BE49-F238E27FC236}">
                <a16:creationId xmlns:a16="http://schemas.microsoft.com/office/drawing/2014/main" id="{DB2178B1-F18B-4FD3-ADCA-77C105B60A25}"/>
              </a:ext>
            </a:extLst>
          </p:cNvPr>
          <p:cNvSpPr/>
          <p:nvPr/>
        </p:nvSpPr>
        <p:spPr bwMode="auto">
          <a:xfrm>
            <a:off x="7132320" y="1005840"/>
            <a:ext cx="1785257" cy="534282"/>
          </a:xfrm>
          <a:prstGeom prst="roundRect">
            <a:avLst/>
          </a:prstGeom>
          <a:solidFill>
            <a:schemeClr val="bg1"/>
          </a:solidFill>
          <a:ln w="25400" cap="flat" cmpd="sng" algn="ctr">
            <a:solidFill>
              <a:srgbClr val="C00000"/>
            </a:solidFill>
            <a:prstDash val="solid"/>
            <a:round/>
            <a:headEnd type="none" w="med" len="med"/>
            <a:tailEnd type="arrow" w="med" len="med"/>
          </a:ln>
          <a:effectLst/>
        </p:spPr>
        <p:txBody>
          <a:bodyPr rtlCol="0" anchor="ctr"/>
          <a:lstStyle/>
          <a:p>
            <a:pPr algn="ctr"/>
            <a:r>
              <a:rPr lang="en-US" sz="1600" dirty="0">
                <a:solidFill>
                  <a:srgbClr val="C00000"/>
                </a:solidFill>
                <a:latin typeface="Calibri" panose="020F0502020204030204" pitchFamily="34" charset="0"/>
                <a:cs typeface="Calibri" panose="020F0502020204030204" pitchFamily="34" charset="0"/>
              </a:rPr>
              <a:t>Non-testable Material</a:t>
            </a:r>
          </a:p>
        </p:txBody>
      </p:sp>
    </p:spTree>
    <p:extLst>
      <p:ext uri="{BB962C8B-B14F-4D97-AF65-F5344CB8AC3E}">
        <p14:creationId xmlns:p14="http://schemas.microsoft.com/office/powerpoint/2010/main" val="1548504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custDataLst>
              <p:tags r:id="rId1"/>
            </p:custDataLst>
          </p:nvPr>
        </p:nvSpPr>
        <p:spPr/>
        <p:txBody>
          <a:bodyPr/>
          <a:lstStyle/>
          <a:p>
            <a:r>
              <a:rPr lang="en-US" dirty="0"/>
              <a:t>Memory Leaks with GC</a:t>
            </a:r>
          </a:p>
        </p:txBody>
      </p:sp>
      <p:sp>
        <p:nvSpPr>
          <p:cNvPr id="36" name="Content Placeholder 35"/>
          <p:cNvSpPr>
            <a:spLocks noGrp="1"/>
          </p:cNvSpPr>
          <p:nvPr>
            <p:ph idx="1"/>
            <p:custDataLst>
              <p:tags r:id="rId2"/>
            </p:custDataLst>
          </p:nvPr>
        </p:nvSpPr>
        <p:spPr/>
        <p:txBody>
          <a:bodyPr/>
          <a:lstStyle/>
          <a:p>
            <a:r>
              <a:rPr lang="en-US" sz="2400" dirty="0"/>
              <a:t>Not because of forgotten </a:t>
            </a:r>
            <a:r>
              <a:rPr lang="en-US" sz="2400" dirty="0">
                <a:latin typeface="Courier New" panose="02070309020205020404" pitchFamily="49" charset="0"/>
                <a:cs typeface="Courier New" panose="02070309020205020404" pitchFamily="49" charset="0"/>
              </a:rPr>
              <a:t>free</a:t>
            </a:r>
            <a:r>
              <a:rPr lang="en-US" sz="2400" dirty="0"/>
              <a:t> — we have GC!</a:t>
            </a:r>
          </a:p>
          <a:p>
            <a:r>
              <a:rPr lang="en-US" sz="2400" dirty="0"/>
              <a:t>Unneeded “leftover” roots keep objects reachable</a:t>
            </a:r>
          </a:p>
          <a:p>
            <a:r>
              <a:rPr lang="en-US" sz="2400" i="1" dirty="0"/>
              <a:t>Sometimes</a:t>
            </a:r>
            <a:r>
              <a:rPr lang="en-US" sz="2400" dirty="0"/>
              <a:t> nullifying a variable is not needed for correctness but is for performance</a:t>
            </a:r>
          </a:p>
          <a:p>
            <a:r>
              <a:rPr lang="en-US" sz="2400" dirty="0"/>
              <a:t>Example: Don’t leave big data structures you’re done with in a static field</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34</a:t>
            </a:fld>
            <a:endParaRPr lang="en-US"/>
          </a:p>
        </p:txBody>
      </p:sp>
      <p:grpSp>
        <p:nvGrpSpPr>
          <p:cNvPr id="38" name="Group 37"/>
          <p:cNvGrpSpPr/>
          <p:nvPr/>
        </p:nvGrpSpPr>
        <p:grpSpPr>
          <a:xfrm>
            <a:off x="822960" y="4114800"/>
            <a:ext cx="7948324" cy="2478064"/>
            <a:chOff x="932851" y="3383280"/>
            <a:chExt cx="7948324" cy="2478064"/>
          </a:xfrm>
        </p:grpSpPr>
        <p:sp>
          <p:nvSpPr>
            <p:cNvPr id="43" name="Rectangle 1"/>
            <p:cNvSpPr>
              <a:spLocks noChangeArrowheads="1"/>
            </p:cNvSpPr>
            <p:nvPr>
              <p:custDataLst>
                <p:tags r:id="rId4"/>
              </p:custDataLst>
            </p:nvPr>
          </p:nvSpPr>
          <p:spPr bwMode="auto">
            <a:xfrm>
              <a:off x="932851" y="3803944"/>
              <a:ext cx="5984875" cy="2057400"/>
            </a:xfrm>
            <a:prstGeom prst="rect">
              <a:avLst/>
            </a:prstGeom>
            <a:solidFill>
              <a:schemeClr val="bg2">
                <a:lumMod val="20000"/>
                <a:lumOff val="80000"/>
              </a:schemeClr>
            </a:solidFill>
            <a:ln w="63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4" name="Oval 4"/>
            <p:cNvSpPr>
              <a:spLocks noChangeArrowheads="1"/>
            </p:cNvSpPr>
            <p:nvPr>
              <p:custDataLst>
                <p:tags r:id="rId5"/>
              </p:custDataLst>
            </p:nvPr>
          </p:nvSpPr>
          <p:spPr bwMode="auto">
            <a:xfrm>
              <a:off x="2516075" y="3398349"/>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5" name="Oval 5"/>
            <p:cNvSpPr>
              <a:spLocks noChangeArrowheads="1"/>
            </p:cNvSpPr>
            <p:nvPr>
              <p:custDataLst>
                <p:tags r:id="rId6"/>
              </p:custDataLst>
            </p:nvPr>
          </p:nvSpPr>
          <p:spPr bwMode="auto">
            <a:xfrm>
              <a:off x="3710976" y="3398349"/>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6" name="Oval 6"/>
            <p:cNvSpPr>
              <a:spLocks noChangeArrowheads="1"/>
            </p:cNvSpPr>
            <p:nvPr>
              <p:custDataLst>
                <p:tags r:id="rId7"/>
              </p:custDataLst>
            </p:nvPr>
          </p:nvSpPr>
          <p:spPr bwMode="auto">
            <a:xfrm>
              <a:off x="5006376" y="33975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7" name="Line 7"/>
            <p:cNvSpPr>
              <a:spLocks noChangeShapeType="1"/>
            </p:cNvSpPr>
            <p:nvPr>
              <p:custDataLst>
                <p:tags r:id="rId8"/>
              </p:custDataLst>
            </p:nvPr>
          </p:nvSpPr>
          <p:spPr bwMode="auto">
            <a:xfrm flipH="1">
              <a:off x="2337787" y="3690938"/>
              <a:ext cx="276825" cy="64640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48" name="Text Box 8"/>
            <p:cNvSpPr txBox="1">
              <a:spLocks noChangeArrowheads="1"/>
            </p:cNvSpPr>
            <p:nvPr>
              <p:custDataLst>
                <p:tags r:id="rId9"/>
              </p:custDataLst>
            </p:nvPr>
          </p:nvSpPr>
          <p:spPr bwMode="auto">
            <a:xfrm>
              <a:off x="932851" y="3383280"/>
              <a:ext cx="1147984"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Root nodes</a:t>
              </a:r>
            </a:p>
          </p:txBody>
        </p:sp>
        <p:sp>
          <p:nvSpPr>
            <p:cNvPr id="49" name="Text Box 9"/>
            <p:cNvSpPr txBox="1">
              <a:spLocks noChangeArrowheads="1"/>
            </p:cNvSpPr>
            <p:nvPr>
              <p:custDataLst>
                <p:tags r:id="rId10"/>
              </p:custDataLst>
            </p:nvPr>
          </p:nvSpPr>
          <p:spPr bwMode="auto">
            <a:xfrm>
              <a:off x="939383" y="3803944"/>
              <a:ext cx="1202871"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Heap nodes</a:t>
              </a:r>
            </a:p>
          </p:txBody>
        </p:sp>
        <p:sp>
          <p:nvSpPr>
            <p:cNvPr id="50" name="Line 10"/>
            <p:cNvSpPr>
              <a:spLocks noChangeShapeType="1"/>
            </p:cNvSpPr>
            <p:nvPr>
              <p:custDataLst>
                <p:tags r:id="rId11"/>
              </p:custDataLst>
            </p:nvPr>
          </p:nvSpPr>
          <p:spPr bwMode="auto">
            <a:xfrm>
              <a:off x="3863974" y="3703148"/>
              <a:ext cx="989" cy="63419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1" name="Line 11"/>
            <p:cNvSpPr>
              <a:spLocks noChangeShapeType="1"/>
            </p:cNvSpPr>
            <p:nvPr>
              <p:custDataLst>
                <p:tags r:id="rId12"/>
              </p:custDataLst>
            </p:nvPr>
          </p:nvSpPr>
          <p:spPr bwMode="auto">
            <a:xfrm>
              <a:off x="5233388" y="3679824"/>
              <a:ext cx="365612" cy="676673"/>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2" name="Oval 12"/>
            <p:cNvSpPr>
              <a:spLocks noChangeArrowheads="1"/>
            </p:cNvSpPr>
            <p:nvPr>
              <p:custDataLst>
                <p:tags r:id="rId13"/>
              </p:custDataLst>
            </p:nvPr>
          </p:nvSpPr>
          <p:spPr bwMode="auto">
            <a:xfrm>
              <a:off x="2186976" y="43373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3" name="Oval 13"/>
            <p:cNvSpPr>
              <a:spLocks noChangeArrowheads="1"/>
            </p:cNvSpPr>
            <p:nvPr>
              <p:custDataLst>
                <p:tags r:id="rId14"/>
              </p:custDataLst>
            </p:nvPr>
          </p:nvSpPr>
          <p:spPr bwMode="auto">
            <a:xfrm>
              <a:off x="3710976" y="43373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4" name="Oval 14"/>
            <p:cNvSpPr>
              <a:spLocks noChangeArrowheads="1"/>
            </p:cNvSpPr>
            <p:nvPr>
              <p:custDataLst>
                <p:tags r:id="rId15"/>
              </p:custDataLst>
            </p:nvPr>
          </p:nvSpPr>
          <p:spPr bwMode="auto">
            <a:xfrm>
              <a:off x="5539776" y="43373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5" name="Line 15"/>
            <p:cNvSpPr>
              <a:spLocks noChangeShapeType="1"/>
            </p:cNvSpPr>
            <p:nvPr>
              <p:custDataLst>
                <p:tags r:id="rId16"/>
              </p:custDataLst>
            </p:nvPr>
          </p:nvSpPr>
          <p:spPr bwMode="auto">
            <a:xfrm flipH="1">
              <a:off x="1729775" y="4593431"/>
              <a:ext cx="498475" cy="684609"/>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6" name="Oval 16"/>
            <p:cNvSpPr>
              <a:spLocks noChangeArrowheads="1"/>
            </p:cNvSpPr>
            <p:nvPr>
              <p:custDataLst>
                <p:tags r:id="rId17"/>
              </p:custDataLst>
            </p:nvPr>
          </p:nvSpPr>
          <p:spPr bwMode="auto">
            <a:xfrm>
              <a:off x="1501176" y="52517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7" name="Line 17"/>
            <p:cNvSpPr>
              <a:spLocks noChangeShapeType="1"/>
            </p:cNvSpPr>
            <p:nvPr>
              <p:custDataLst>
                <p:tags r:id="rId18"/>
              </p:custDataLst>
            </p:nvPr>
          </p:nvSpPr>
          <p:spPr bwMode="auto">
            <a:xfrm>
              <a:off x="2450502" y="4593431"/>
              <a:ext cx="463549" cy="68461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8" name="Oval 18"/>
            <p:cNvSpPr>
              <a:spLocks noChangeArrowheads="1"/>
            </p:cNvSpPr>
            <p:nvPr>
              <p:custDataLst>
                <p:tags r:id="rId19"/>
              </p:custDataLst>
            </p:nvPr>
          </p:nvSpPr>
          <p:spPr bwMode="auto">
            <a:xfrm>
              <a:off x="2872776" y="52517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9" name="Line 19"/>
            <p:cNvSpPr>
              <a:spLocks noChangeShapeType="1"/>
            </p:cNvSpPr>
            <p:nvPr>
              <p:custDataLst>
                <p:tags r:id="rId20"/>
              </p:custDataLst>
            </p:nvPr>
          </p:nvSpPr>
          <p:spPr bwMode="auto">
            <a:xfrm>
              <a:off x="5692176" y="4642144"/>
              <a:ext cx="202" cy="600178"/>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60" name="Oval 20"/>
            <p:cNvSpPr>
              <a:spLocks noChangeArrowheads="1"/>
            </p:cNvSpPr>
            <p:nvPr>
              <p:custDataLst>
                <p:tags r:id="rId21"/>
              </p:custDataLst>
            </p:nvPr>
          </p:nvSpPr>
          <p:spPr bwMode="auto">
            <a:xfrm>
              <a:off x="5539776" y="52517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1" name="Oval 21"/>
            <p:cNvSpPr>
              <a:spLocks noChangeArrowheads="1"/>
            </p:cNvSpPr>
            <p:nvPr>
              <p:custDataLst>
                <p:tags r:id="rId22"/>
              </p:custDataLst>
            </p:nvPr>
          </p:nvSpPr>
          <p:spPr bwMode="auto">
            <a:xfrm>
              <a:off x="4590451" y="46421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2" name="Oval 22"/>
            <p:cNvSpPr>
              <a:spLocks noChangeArrowheads="1"/>
            </p:cNvSpPr>
            <p:nvPr>
              <p:custDataLst>
                <p:tags r:id="rId23"/>
              </p:custDataLst>
            </p:nvPr>
          </p:nvSpPr>
          <p:spPr bwMode="auto">
            <a:xfrm>
              <a:off x="4590451" y="54041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3" name="Line 23"/>
            <p:cNvSpPr>
              <a:spLocks noChangeShapeType="1"/>
            </p:cNvSpPr>
            <p:nvPr>
              <p:custDataLst>
                <p:tags r:id="rId24"/>
              </p:custDataLst>
            </p:nvPr>
          </p:nvSpPr>
          <p:spPr bwMode="auto">
            <a:xfrm>
              <a:off x="4742851" y="4946944"/>
              <a:ext cx="1588" cy="45720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64" name="Oval 24"/>
            <p:cNvSpPr>
              <a:spLocks noChangeArrowheads="1"/>
            </p:cNvSpPr>
            <p:nvPr>
              <p:custDataLst>
                <p:tags r:id="rId25"/>
              </p:custDataLst>
            </p:nvPr>
          </p:nvSpPr>
          <p:spPr bwMode="auto">
            <a:xfrm>
              <a:off x="3828451" y="50993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5" name="Line 25"/>
            <p:cNvSpPr>
              <a:spLocks noChangeShapeType="1"/>
            </p:cNvSpPr>
            <p:nvPr>
              <p:custDataLst>
                <p:tags r:id="rId26"/>
              </p:custDataLst>
            </p:nvPr>
          </p:nvSpPr>
          <p:spPr bwMode="auto">
            <a:xfrm flipH="1" flipV="1">
              <a:off x="4121944" y="5321888"/>
              <a:ext cx="468506" cy="18305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66" name="Line 26"/>
            <p:cNvSpPr>
              <a:spLocks noChangeShapeType="1"/>
            </p:cNvSpPr>
            <p:nvPr>
              <p:custDataLst>
                <p:tags r:id="rId27"/>
              </p:custDataLst>
            </p:nvPr>
          </p:nvSpPr>
          <p:spPr bwMode="auto">
            <a:xfrm flipV="1">
              <a:off x="4111026" y="4880371"/>
              <a:ext cx="495502" cy="29358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67" name="Oval 27"/>
            <p:cNvSpPr>
              <a:spLocks noChangeArrowheads="1"/>
            </p:cNvSpPr>
            <p:nvPr>
              <p:custDataLst>
                <p:tags r:id="rId28"/>
              </p:custDataLst>
            </p:nvPr>
          </p:nvSpPr>
          <p:spPr bwMode="auto">
            <a:xfrm>
              <a:off x="6266851" y="47945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8" name="Oval 28"/>
            <p:cNvSpPr>
              <a:spLocks noChangeArrowheads="1"/>
            </p:cNvSpPr>
            <p:nvPr>
              <p:custDataLst>
                <p:tags r:id="rId29"/>
              </p:custDataLst>
            </p:nvPr>
          </p:nvSpPr>
          <p:spPr bwMode="auto">
            <a:xfrm>
              <a:off x="7170139" y="39309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9" name="Oval 29"/>
            <p:cNvSpPr>
              <a:spLocks noChangeArrowheads="1"/>
            </p:cNvSpPr>
            <p:nvPr>
              <p:custDataLst>
                <p:tags r:id="rId30"/>
              </p:custDataLst>
            </p:nvPr>
          </p:nvSpPr>
          <p:spPr bwMode="auto">
            <a:xfrm>
              <a:off x="7170139" y="43881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0" name="Text Box 30"/>
            <p:cNvSpPr txBox="1">
              <a:spLocks noChangeArrowheads="1"/>
            </p:cNvSpPr>
            <p:nvPr>
              <p:custDataLst>
                <p:tags r:id="rId31"/>
              </p:custDataLst>
            </p:nvPr>
          </p:nvSpPr>
          <p:spPr bwMode="auto">
            <a:xfrm>
              <a:off x="7549551" y="4337344"/>
              <a:ext cx="1331624" cy="586957"/>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not reachable</a:t>
              </a:r>
              <a:br>
                <a:rPr lang="en-GB" sz="1600" dirty="0">
                  <a:latin typeface="Calibri" panose="020F0502020204030204" pitchFamily="34" charset="0"/>
                  <a:ea typeface="Arial Unicode MS" panose="020B0604020202020204" pitchFamily="34" charset="-128"/>
                  <a:cs typeface="Calibri" panose="020F0502020204030204" pitchFamily="34" charset="0"/>
                </a:rPr>
              </a:br>
              <a:r>
                <a:rPr lang="en-GB" sz="1600" dirty="0">
                  <a:latin typeface="Calibri" panose="020F0502020204030204" pitchFamily="34" charset="0"/>
                  <a:ea typeface="Arial Unicode MS" panose="020B0604020202020204" pitchFamily="34" charset="-128"/>
                  <a:cs typeface="Calibri" panose="020F0502020204030204" pitchFamily="34" charset="0"/>
                </a:rPr>
                <a:t>(garbage)</a:t>
              </a:r>
            </a:p>
          </p:txBody>
        </p:sp>
        <p:sp>
          <p:nvSpPr>
            <p:cNvPr id="71" name="Text Box 31"/>
            <p:cNvSpPr txBox="1">
              <a:spLocks noChangeArrowheads="1"/>
            </p:cNvSpPr>
            <p:nvPr>
              <p:custDataLst>
                <p:tags r:id="rId32"/>
              </p:custDataLst>
            </p:nvPr>
          </p:nvSpPr>
          <p:spPr bwMode="auto">
            <a:xfrm>
              <a:off x="7560664" y="3880144"/>
              <a:ext cx="1017821"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reachable</a:t>
              </a:r>
            </a:p>
          </p:txBody>
        </p:sp>
        <p:sp>
          <p:nvSpPr>
            <p:cNvPr id="72" name="Oval 27"/>
            <p:cNvSpPr>
              <a:spLocks noChangeArrowheads="1"/>
            </p:cNvSpPr>
            <p:nvPr>
              <p:custDataLst>
                <p:tags r:id="rId33"/>
              </p:custDataLst>
            </p:nvPr>
          </p:nvSpPr>
          <p:spPr bwMode="auto">
            <a:xfrm>
              <a:off x="4798502" y="3933987"/>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3" name="Oval 27"/>
            <p:cNvSpPr>
              <a:spLocks noChangeArrowheads="1"/>
            </p:cNvSpPr>
            <p:nvPr>
              <p:custDataLst>
                <p:tags r:id="rId34"/>
              </p:custDataLst>
            </p:nvPr>
          </p:nvSpPr>
          <p:spPr bwMode="auto">
            <a:xfrm>
              <a:off x="5082576" y="45659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4" name="Line 17"/>
            <p:cNvSpPr>
              <a:spLocks noChangeShapeType="1"/>
            </p:cNvSpPr>
            <p:nvPr>
              <p:custDataLst>
                <p:tags r:id="rId35"/>
              </p:custDataLst>
            </p:nvPr>
          </p:nvSpPr>
          <p:spPr bwMode="auto">
            <a:xfrm>
              <a:off x="5018484" y="4220879"/>
              <a:ext cx="159430" cy="34506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75" name="Line 17"/>
            <p:cNvSpPr>
              <a:spLocks noChangeShapeType="1"/>
            </p:cNvSpPr>
            <p:nvPr>
              <p:custDataLst>
                <p:tags r:id="rId36"/>
              </p:custDataLst>
            </p:nvPr>
          </p:nvSpPr>
          <p:spPr bwMode="auto">
            <a:xfrm>
              <a:off x="5317526" y="4841081"/>
              <a:ext cx="281983" cy="43696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mc:AlternateContent xmlns:mc="http://schemas.openxmlformats.org/markup-compatibility/2006" xmlns:p14="http://schemas.microsoft.com/office/powerpoint/2010/main">
        <mc:Choice Requires="p14">
          <p:contentPart p14:bwMode="auto" r:id="rId38">
            <p14:nvContentPartPr>
              <p14:cNvPr id="41" name="Ink 40"/>
              <p14:cNvContentPartPr/>
              <p14:nvPr/>
            </p14:nvContentPartPr>
            <p14:xfrm>
              <a:off x="4612680" y="2639520"/>
              <a:ext cx="1036440" cy="555480"/>
            </p14:xfrm>
          </p:contentPart>
        </mc:Choice>
        <mc:Fallback xmlns="">
          <p:pic>
            <p:nvPicPr>
              <p:cNvPr id="41" name="Ink 40"/>
              <p:cNvPicPr/>
              <p:nvPr/>
            </p:nvPicPr>
            <p:blipFill>
              <a:blip r:embed="rId39"/>
              <a:stretch>
                <a:fillRect/>
              </a:stretch>
            </p:blipFill>
            <p:spPr>
              <a:xfrm>
                <a:off x="4605120" y="2630880"/>
                <a:ext cx="1055160" cy="573840"/>
              </a:xfrm>
              <a:prstGeom prst="rect">
                <a:avLst/>
              </a:prstGeom>
            </p:spPr>
          </p:pic>
        </mc:Fallback>
      </mc:AlternateContent>
    </p:spTree>
    <p:extLst>
      <p:ext uri="{BB962C8B-B14F-4D97-AF65-F5344CB8AC3E}">
        <p14:creationId xmlns:p14="http://schemas.microsoft.com/office/powerpoint/2010/main" val="683287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(Explicit Free List)</a:t>
            </a:r>
          </a:p>
        </p:txBody>
      </p:sp>
      <p:graphicFrame>
        <p:nvGraphicFramePr>
          <p:cNvPr id="5" name="Content Placeholder 4"/>
          <p:cNvGraphicFramePr>
            <a:graphicFrameLocks noGrp="1"/>
          </p:cNvGraphicFramePr>
          <p:nvPr>
            <p:ph idx="1"/>
            <p:extLst/>
          </p:nvPr>
        </p:nvGraphicFramePr>
        <p:xfrm>
          <a:off x="396875" y="1828800"/>
          <a:ext cx="8321040" cy="3749040"/>
        </p:xfrm>
        <a:graphic>
          <a:graphicData uri="http://schemas.openxmlformats.org/drawingml/2006/table">
            <a:tbl>
              <a:tblPr firstRow="1" bandRow="1">
                <a:tableStyleId>{073A0DAA-6AF3-43AB-8588-CEC1D06C72B9}</a:tableStyleId>
              </a:tblPr>
              <a:tblGrid>
                <a:gridCol w="100584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370840">
                <a:tc>
                  <a:txBody>
                    <a:bodyPr/>
                    <a:lstStyle/>
                    <a:p>
                      <a:pPr algn="ctr"/>
                      <a:endParaRPr lang="en-US" sz="2400" dirty="0">
                        <a:latin typeface="Calibri" panose="020F0502020204030204" pitchFamily="34" charset="0"/>
                        <a:cs typeface="Calibri" panose="020F0502020204030204" pitchFamily="34" charset="0"/>
                      </a:endParaRPr>
                    </a:p>
                  </a:txBody>
                  <a:tcPr anchor="ctr">
                    <a:solidFill>
                      <a:srgbClr val="4B2A85"/>
                    </a:solidFill>
                  </a:tcPr>
                </a:tc>
                <a:tc>
                  <a:txBody>
                    <a:bodyPr/>
                    <a:lstStyle/>
                    <a:p>
                      <a:pPr algn="ctr"/>
                      <a:r>
                        <a:rPr lang="en-US" sz="2400" dirty="0">
                          <a:latin typeface="Calibri" panose="020F0502020204030204" pitchFamily="34" charset="0"/>
                          <a:cs typeface="Calibri" panose="020F0502020204030204" pitchFamily="34" charset="0"/>
                        </a:rPr>
                        <a:t>Predecessor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Block</a:t>
                      </a:r>
                    </a:p>
                  </a:txBody>
                  <a:tcPr anchor="ctr">
                    <a:solidFill>
                      <a:srgbClr val="4B2A85"/>
                    </a:solidFill>
                  </a:tcPr>
                </a:tc>
                <a:tc>
                  <a:txBody>
                    <a:bodyPr/>
                    <a:lstStyle/>
                    <a:p>
                      <a:pPr algn="ctr"/>
                      <a:r>
                        <a:rPr lang="en-US" sz="2400" dirty="0">
                          <a:latin typeface="Calibri" panose="020F0502020204030204" pitchFamily="34" charset="0"/>
                          <a:cs typeface="Calibri" panose="020F0502020204030204" pitchFamily="34" charset="0"/>
                        </a:rPr>
                        <a:t>Successor</a:t>
                      </a:r>
                    </a:p>
                    <a:p>
                      <a:pPr algn="ctr"/>
                      <a:r>
                        <a:rPr lang="en-US" sz="2400" dirty="0">
                          <a:latin typeface="Calibri" panose="020F0502020204030204" pitchFamily="34" charset="0"/>
                          <a:cs typeface="Calibri" panose="020F0502020204030204" pitchFamily="34" charset="0"/>
                        </a:rPr>
                        <a:t>Block</a:t>
                      </a:r>
                    </a:p>
                  </a:txBody>
                  <a:tcPr anchor="ctr">
                    <a:solidFill>
                      <a:srgbClr val="4B2A85"/>
                    </a:solidFill>
                  </a:tcPr>
                </a:tc>
                <a:tc>
                  <a:txBody>
                    <a:bodyPr/>
                    <a:lstStyle/>
                    <a:p>
                      <a:pPr algn="ctr"/>
                      <a:r>
                        <a:rPr lang="en-US" sz="2400" dirty="0">
                          <a:latin typeface="Calibri" panose="020F0502020204030204" pitchFamily="34" charset="0"/>
                          <a:cs typeface="Calibri" panose="020F0502020204030204" pitchFamily="34" charset="0"/>
                        </a:rPr>
                        <a:t>Change</a:t>
                      </a:r>
                      <a:r>
                        <a:rPr lang="en-US" sz="2400" baseline="0" dirty="0">
                          <a:latin typeface="Calibri" panose="020F0502020204030204" pitchFamily="34" charset="0"/>
                          <a:cs typeface="Calibri" panose="020F0502020204030204" pitchFamily="34" charset="0"/>
                        </a:rPr>
                        <a:t> in Nodes in Free List</a:t>
                      </a:r>
                      <a:endParaRPr lang="en-US" sz="2400" dirty="0">
                        <a:latin typeface="Calibri" panose="020F0502020204030204" pitchFamily="34" charset="0"/>
                        <a:cs typeface="Calibri" panose="020F0502020204030204" pitchFamily="34" charset="0"/>
                      </a:endParaRPr>
                    </a:p>
                  </a:txBody>
                  <a:tcPr anchor="ctr">
                    <a:solidFill>
                      <a:srgbClr val="4B2A85"/>
                    </a:solidFill>
                  </a:tcPr>
                </a:tc>
                <a:tc>
                  <a:txBody>
                    <a:bodyPr/>
                    <a:lstStyle/>
                    <a:p>
                      <a:pPr algn="ctr"/>
                      <a:r>
                        <a:rPr lang="en-US" sz="2400" dirty="0">
                          <a:latin typeface="Calibri" panose="020F0502020204030204" pitchFamily="34" charset="0"/>
                          <a:cs typeface="Calibri" panose="020F0502020204030204" pitchFamily="34" charset="0"/>
                        </a:rPr>
                        <a:t>Number of Pointers Updated</a:t>
                      </a:r>
                    </a:p>
                  </a:txBody>
                  <a:tcPr anchor="ctr">
                    <a:solidFill>
                      <a:srgbClr val="4B2A85"/>
                    </a:solidFill>
                  </a:tcPr>
                </a:tc>
                <a:extLst>
                  <a:ext uri="{0D108BD9-81ED-4DB2-BD59-A6C34878D82A}">
                    <a16:rowId xmlns:a16="http://schemas.microsoft.com/office/drawing/2014/main" val="10000"/>
                  </a:ext>
                </a:extLst>
              </a:tr>
              <a:tr h="640080">
                <a:tc>
                  <a:txBody>
                    <a:bodyPr/>
                    <a:lstStyle/>
                    <a:p>
                      <a:pPr algn="ctr"/>
                      <a:r>
                        <a:rPr lang="en-US" sz="2400" dirty="0">
                          <a:latin typeface="Calibri" panose="020F0502020204030204" pitchFamily="34" charset="0"/>
                          <a:cs typeface="Calibri" panose="020F0502020204030204" pitchFamily="34" charset="0"/>
                        </a:rPr>
                        <a:t>Case 1</a:t>
                      </a:r>
                    </a:p>
                  </a:txBody>
                  <a:tcPr anchor="ctr"/>
                </a:tc>
                <a:tc>
                  <a:txBody>
                    <a:bodyPr/>
                    <a:lstStyle/>
                    <a:p>
                      <a:pPr algn="ctr"/>
                      <a:r>
                        <a:rPr lang="en-US" sz="2400" dirty="0">
                          <a:latin typeface="Calibri" panose="020F0502020204030204" pitchFamily="34" charset="0"/>
                          <a:cs typeface="Calibri" panose="020F0502020204030204" pitchFamily="34" charset="0"/>
                        </a:rPr>
                        <a:t>Allocated</a:t>
                      </a:r>
                    </a:p>
                  </a:txBody>
                  <a:tcPr anchor="ctr"/>
                </a:tc>
                <a:tc>
                  <a:txBody>
                    <a:bodyPr/>
                    <a:lstStyle/>
                    <a:p>
                      <a:pPr algn="ctr"/>
                      <a:r>
                        <a:rPr lang="en-US" sz="2400" dirty="0">
                          <a:latin typeface="Calibri" panose="020F0502020204030204" pitchFamily="34" charset="0"/>
                          <a:cs typeface="Calibri" panose="020F0502020204030204" pitchFamily="34" charset="0"/>
                        </a:rPr>
                        <a:t>Allocated</a:t>
                      </a: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640080">
                <a:tc>
                  <a:txBody>
                    <a:bodyPr/>
                    <a:lstStyle/>
                    <a:p>
                      <a:pPr algn="ctr"/>
                      <a:r>
                        <a:rPr lang="en-US" sz="2400" dirty="0">
                          <a:latin typeface="Calibri" panose="020F0502020204030204" pitchFamily="34" charset="0"/>
                          <a:cs typeface="Calibri" panose="020F0502020204030204" pitchFamily="34" charset="0"/>
                        </a:rPr>
                        <a:t>Case 2</a:t>
                      </a:r>
                    </a:p>
                  </a:txBody>
                  <a:tcPr anchor="ctr"/>
                </a:tc>
                <a:tc>
                  <a:txBody>
                    <a:bodyPr/>
                    <a:lstStyle/>
                    <a:p>
                      <a:pPr algn="ctr"/>
                      <a:r>
                        <a:rPr lang="en-US" sz="2400" dirty="0">
                          <a:latin typeface="Calibri" panose="020F0502020204030204" pitchFamily="34" charset="0"/>
                          <a:cs typeface="Calibri" panose="020F0502020204030204" pitchFamily="34" charset="0"/>
                        </a:rPr>
                        <a:t>Allocated</a:t>
                      </a:r>
                    </a:p>
                  </a:txBody>
                  <a:tcPr anchor="ctr"/>
                </a:tc>
                <a:tc>
                  <a:txBody>
                    <a:bodyPr/>
                    <a:lstStyle/>
                    <a:p>
                      <a:pPr algn="ctr"/>
                      <a:r>
                        <a:rPr lang="en-US" sz="2400" dirty="0">
                          <a:latin typeface="Calibri" panose="020F0502020204030204" pitchFamily="34" charset="0"/>
                          <a:cs typeface="Calibri" panose="020F0502020204030204" pitchFamily="34" charset="0"/>
                        </a:rPr>
                        <a:t>Free</a:t>
                      </a: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2"/>
                  </a:ext>
                </a:extLst>
              </a:tr>
              <a:tr h="640080">
                <a:tc>
                  <a:txBody>
                    <a:bodyPr/>
                    <a:lstStyle/>
                    <a:p>
                      <a:pPr algn="ctr"/>
                      <a:r>
                        <a:rPr lang="en-US" sz="2400" dirty="0">
                          <a:latin typeface="Calibri" panose="020F0502020204030204" pitchFamily="34" charset="0"/>
                          <a:cs typeface="Calibri" panose="020F0502020204030204" pitchFamily="34" charset="0"/>
                        </a:rPr>
                        <a:t>Case 3</a:t>
                      </a:r>
                    </a:p>
                  </a:txBody>
                  <a:tcPr anchor="ctr"/>
                </a:tc>
                <a:tc>
                  <a:txBody>
                    <a:bodyPr/>
                    <a:lstStyle/>
                    <a:p>
                      <a:pPr algn="ctr"/>
                      <a:r>
                        <a:rPr lang="en-US" sz="2400" dirty="0">
                          <a:latin typeface="Calibri" panose="020F0502020204030204" pitchFamily="34" charset="0"/>
                          <a:cs typeface="Calibri" panose="020F0502020204030204" pitchFamily="34" charset="0"/>
                        </a:rPr>
                        <a:t>Free</a:t>
                      </a:r>
                    </a:p>
                  </a:txBody>
                  <a:tcPr anchor="ctr"/>
                </a:tc>
                <a:tc>
                  <a:txBody>
                    <a:bodyPr/>
                    <a:lstStyle/>
                    <a:p>
                      <a:pPr algn="ctr"/>
                      <a:r>
                        <a:rPr lang="en-US" sz="2400" dirty="0">
                          <a:latin typeface="Calibri" panose="020F0502020204030204" pitchFamily="34" charset="0"/>
                          <a:cs typeface="Calibri" panose="020F0502020204030204" pitchFamily="34" charset="0"/>
                        </a:rPr>
                        <a:t>Allocated</a:t>
                      </a: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r h="640080">
                <a:tc>
                  <a:txBody>
                    <a:bodyPr/>
                    <a:lstStyle/>
                    <a:p>
                      <a:pPr algn="ctr"/>
                      <a:r>
                        <a:rPr lang="en-US" sz="2400" dirty="0">
                          <a:latin typeface="Calibri" panose="020F0502020204030204" pitchFamily="34" charset="0"/>
                          <a:cs typeface="Calibri" panose="020F0502020204030204" pitchFamily="34" charset="0"/>
                        </a:rPr>
                        <a:t>Case 4</a:t>
                      </a:r>
                    </a:p>
                  </a:txBody>
                  <a:tcPr anchor="ctr"/>
                </a:tc>
                <a:tc>
                  <a:txBody>
                    <a:bodyPr/>
                    <a:lstStyle/>
                    <a:p>
                      <a:pPr algn="ctr"/>
                      <a:r>
                        <a:rPr lang="en-US" sz="2400" dirty="0">
                          <a:latin typeface="Calibri" panose="020F0502020204030204" pitchFamily="34" charset="0"/>
                          <a:cs typeface="Calibri" panose="020F0502020204030204" pitchFamily="34" charset="0"/>
                        </a:rPr>
                        <a:t>Free</a:t>
                      </a:r>
                    </a:p>
                  </a:txBody>
                  <a:tcPr anchor="ctr"/>
                </a:tc>
                <a:tc>
                  <a:txBody>
                    <a:bodyPr/>
                    <a:lstStyle/>
                    <a:p>
                      <a:pPr algn="ctr"/>
                      <a:r>
                        <a:rPr lang="en-US" sz="2400" dirty="0">
                          <a:latin typeface="Calibri" panose="020F0502020204030204" pitchFamily="34" charset="0"/>
                          <a:cs typeface="Calibri" panose="020F0502020204030204" pitchFamily="34" charset="0"/>
                        </a:rPr>
                        <a:t>Free</a:t>
                      </a: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9252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2</a:t>
            </a:r>
            <a:r>
              <a:rPr lang="en-US" dirty="0"/>
              <a:t>)</a:t>
            </a:r>
          </a:p>
        </p:txBody>
      </p:sp>
      <p:sp>
        <p:nvSpPr>
          <p:cNvPr id="3" name="Content Placeholder 2"/>
          <p:cNvSpPr>
            <a:spLocks noGrp="1"/>
          </p:cNvSpPr>
          <p:nvPr>
            <p:ph idx="1"/>
          </p:nvPr>
        </p:nvSpPr>
        <p:spPr>
          <a:xfrm>
            <a:off x="393827" y="3474720"/>
            <a:ext cx="8366125" cy="1097280"/>
          </a:xfrm>
        </p:spPr>
        <p:txBody>
          <a:bodyPr/>
          <a:lstStyle/>
          <a:p>
            <a:r>
              <a:rPr lang="en-GB" sz="2400" dirty="0"/>
              <a:t>Splice </a:t>
            </a:r>
            <a:r>
              <a:rPr lang="en-GB" sz="2400" i="1" u="sng" dirty="0"/>
              <a:t>successor</a:t>
            </a:r>
            <a:r>
              <a:rPr lang="en-GB" sz="2400" dirty="0"/>
              <a:t> block out of list, coalesce both memory blocks, and insert the new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4</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93"/>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94"/>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91"/>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92"/>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83"/>
              </p:custDataLst>
            </p:nvPr>
          </p:nvGrpSpPr>
          <p:grpSpPr bwMode="auto">
            <a:xfrm>
              <a:off x="7365013" y="2209800"/>
              <a:ext cx="1065213" cy="455613"/>
              <a:chOff x="4560" y="1308"/>
              <a:chExt cx="671" cy="287"/>
            </a:xfrm>
          </p:grpSpPr>
          <p:sp>
            <p:nvSpPr>
              <p:cNvPr id="17" name="Rectangle 43"/>
              <p:cNvSpPr>
                <a:spLocks noChangeArrowheads="1"/>
              </p:cNvSpPr>
              <p:nvPr>
                <p:custDataLst>
                  <p:tags r:id="rId87"/>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88"/>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89"/>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90"/>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84"/>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85"/>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86"/>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60" name="Freeform 8"/>
          <p:cNvSpPr>
            <a:spLocks/>
          </p:cNvSpPr>
          <p:nvPr>
            <p:custDataLst>
              <p:tags r:id="rId1"/>
            </p:custDataLst>
          </p:nvPr>
        </p:nvSpPr>
        <p:spPr bwMode="auto">
          <a:xfrm>
            <a:off x="1489676" y="2049463"/>
            <a:ext cx="5862637" cy="388937"/>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36" name="Group 35"/>
          <p:cNvGrpSpPr/>
          <p:nvPr/>
        </p:nvGrpSpPr>
        <p:grpSpPr>
          <a:xfrm>
            <a:off x="2793013" y="2209800"/>
            <a:ext cx="3657600" cy="457200"/>
            <a:chOff x="2793013" y="2209800"/>
            <a:chExt cx="3657600" cy="457200"/>
          </a:xfrm>
        </p:grpSpPr>
        <p:sp>
          <p:nvSpPr>
            <p:cNvPr id="21" name="Rectangle 1"/>
            <p:cNvSpPr>
              <a:spLocks noChangeArrowheads="1"/>
            </p:cNvSpPr>
            <p:nvPr>
              <p:custDataLst>
                <p:tags r:id="rId68"/>
              </p:custDataLst>
            </p:nvPr>
          </p:nvSpPr>
          <p:spPr bwMode="auto">
            <a:xfrm>
              <a:off x="4012213" y="2209800"/>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2" name="Rectangle 11"/>
            <p:cNvSpPr>
              <a:spLocks noChangeArrowheads="1"/>
            </p:cNvSpPr>
            <p:nvPr>
              <p:custDataLst>
                <p:tags r:id="rId69"/>
              </p:custDataLst>
            </p:nvPr>
          </p:nvSpPr>
          <p:spPr bwMode="auto">
            <a:xfrm>
              <a:off x="40122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3" name="Rectangle 12"/>
            <p:cNvSpPr>
              <a:spLocks noChangeArrowheads="1"/>
            </p:cNvSpPr>
            <p:nvPr>
              <p:custDataLst>
                <p:tags r:id="rId70"/>
              </p:custDataLst>
            </p:nvPr>
          </p:nvSpPr>
          <p:spPr bwMode="auto">
            <a:xfrm>
              <a:off x="43170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4" name="Rectangle 13"/>
            <p:cNvSpPr>
              <a:spLocks noChangeArrowheads="1"/>
            </p:cNvSpPr>
            <p:nvPr>
              <p:custDataLst>
                <p:tags r:id="rId71"/>
              </p:custDataLst>
            </p:nvPr>
          </p:nvSpPr>
          <p:spPr bwMode="auto">
            <a:xfrm>
              <a:off x="46218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5" name="Rectangle 14"/>
            <p:cNvSpPr>
              <a:spLocks noChangeArrowheads="1"/>
            </p:cNvSpPr>
            <p:nvPr>
              <p:custDataLst>
                <p:tags r:id="rId72"/>
              </p:custDataLst>
            </p:nvPr>
          </p:nvSpPr>
          <p:spPr bwMode="auto">
            <a:xfrm>
              <a:off x="49266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6" name="Rectangle 15"/>
            <p:cNvSpPr>
              <a:spLocks noChangeArrowheads="1"/>
            </p:cNvSpPr>
            <p:nvPr>
              <p:custDataLst>
                <p:tags r:id="rId73"/>
              </p:custDataLst>
            </p:nvPr>
          </p:nvSpPr>
          <p:spPr bwMode="auto">
            <a:xfrm>
              <a:off x="58410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7" name="Rectangle 16"/>
            <p:cNvSpPr>
              <a:spLocks noChangeArrowheads="1"/>
            </p:cNvSpPr>
            <p:nvPr>
              <p:custDataLst>
                <p:tags r:id="rId74"/>
              </p:custDataLst>
            </p:nvPr>
          </p:nvSpPr>
          <p:spPr bwMode="auto">
            <a:xfrm>
              <a:off x="61458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8" name="Rectangle 17"/>
            <p:cNvSpPr>
              <a:spLocks noChangeArrowheads="1"/>
            </p:cNvSpPr>
            <p:nvPr>
              <p:custDataLst>
                <p:tags r:id="rId75"/>
              </p:custDataLst>
            </p:nvPr>
          </p:nvSpPr>
          <p:spPr bwMode="auto">
            <a:xfrm>
              <a:off x="27930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8"/>
            <p:cNvSpPr>
              <a:spLocks noChangeArrowheads="1"/>
            </p:cNvSpPr>
            <p:nvPr>
              <p:custDataLst>
                <p:tags r:id="rId76"/>
              </p:custDataLst>
            </p:nvPr>
          </p:nvSpPr>
          <p:spPr bwMode="auto">
            <a:xfrm>
              <a:off x="30978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0" name="Rectangle 19"/>
            <p:cNvSpPr>
              <a:spLocks noChangeArrowheads="1"/>
            </p:cNvSpPr>
            <p:nvPr>
              <p:custDataLst>
                <p:tags r:id="rId77"/>
              </p:custDataLst>
            </p:nvPr>
          </p:nvSpPr>
          <p:spPr bwMode="auto">
            <a:xfrm>
              <a:off x="34026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0"/>
            <p:cNvSpPr>
              <a:spLocks noChangeArrowheads="1"/>
            </p:cNvSpPr>
            <p:nvPr>
              <p:custDataLst>
                <p:tags r:id="rId78"/>
              </p:custDataLst>
            </p:nvPr>
          </p:nvSpPr>
          <p:spPr bwMode="auto">
            <a:xfrm>
              <a:off x="37074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1"/>
            <p:cNvSpPr>
              <a:spLocks noChangeArrowheads="1"/>
            </p:cNvSpPr>
            <p:nvPr>
              <p:custDataLst>
                <p:tags r:id="rId79"/>
              </p:custDataLst>
            </p:nvPr>
          </p:nvSpPr>
          <p:spPr bwMode="auto">
            <a:xfrm>
              <a:off x="52314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22"/>
            <p:cNvSpPr>
              <a:spLocks noChangeArrowheads="1"/>
            </p:cNvSpPr>
            <p:nvPr>
              <p:custDataLst>
                <p:tags r:id="rId80"/>
              </p:custDataLst>
            </p:nvPr>
          </p:nvSpPr>
          <p:spPr bwMode="auto">
            <a:xfrm>
              <a:off x="55362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Oval 33"/>
            <p:cNvSpPr>
              <a:spLocks noChangeArrowheads="1"/>
            </p:cNvSpPr>
            <p:nvPr>
              <p:custDataLst>
                <p:tags r:id="rId81"/>
              </p:custDataLst>
            </p:nvPr>
          </p:nvSpPr>
          <p:spPr bwMode="auto">
            <a:xfrm>
              <a:off x="53076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35" name="Oval 39"/>
            <p:cNvSpPr>
              <a:spLocks noChangeArrowheads="1"/>
            </p:cNvSpPr>
            <p:nvPr>
              <p:custDataLst>
                <p:tags r:id="rId82"/>
              </p:custDataLst>
            </p:nvPr>
          </p:nvSpPr>
          <p:spPr bwMode="auto">
            <a:xfrm flipV="1">
              <a:off x="5612413" y="23622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5" name="Group 54"/>
          <p:cNvGrpSpPr/>
          <p:nvPr/>
        </p:nvGrpSpPr>
        <p:grpSpPr>
          <a:xfrm>
            <a:off x="5231413" y="1524000"/>
            <a:ext cx="1065213" cy="1827213"/>
            <a:chOff x="5231413" y="1524000"/>
            <a:chExt cx="1065213" cy="1827213"/>
          </a:xfrm>
        </p:grpSpPr>
        <p:grpSp>
          <p:nvGrpSpPr>
            <p:cNvPr id="37" name="Group 23"/>
            <p:cNvGrpSpPr>
              <a:grpSpLocks/>
            </p:cNvGrpSpPr>
            <p:nvPr>
              <p:custDataLst>
                <p:tags r:id="rId50"/>
              </p:custDataLst>
            </p:nvPr>
          </p:nvGrpSpPr>
          <p:grpSpPr bwMode="auto">
            <a:xfrm>
              <a:off x="5231413" y="1524000"/>
              <a:ext cx="1065213" cy="455613"/>
              <a:chOff x="3216" y="876"/>
              <a:chExt cx="671" cy="287"/>
            </a:xfrm>
          </p:grpSpPr>
          <p:sp>
            <p:nvSpPr>
              <p:cNvPr id="38" name="Rectangle 24"/>
              <p:cNvSpPr>
                <a:spLocks noChangeArrowheads="1"/>
              </p:cNvSpPr>
              <p:nvPr>
                <p:custDataLst>
                  <p:tags r:id="rId64"/>
                </p:custDataLst>
              </p:nvPr>
            </p:nvSpPr>
            <p:spPr bwMode="auto">
              <a:xfrm>
                <a:off x="3216"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9" name="Rectangle 25"/>
              <p:cNvSpPr>
                <a:spLocks noChangeArrowheads="1"/>
              </p:cNvSpPr>
              <p:nvPr>
                <p:custDataLst>
                  <p:tags r:id="rId65"/>
                </p:custDataLst>
              </p:nvPr>
            </p:nvSpPr>
            <p:spPr bwMode="auto">
              <a:xfrm>
                <a:off x="3408"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0" name="Rectangle 26"/>
              <p:cNvSpPr>
                <a:spLocks noChangeArrowheads="1"/>
              </p:cNvSpPr>
              <p:nvPr>
                <p:custDataLst>
                  <p:tags r:id="rId66"/>
                </p:custDataLst>
              </p:nvPr>
            </p:nvSpPr>
            <p:spPr bwMode="auto">
              <a:xfrm>
                <a:off x="3600"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1" name="Rectangle 27"/>
              <p:cNvSpPr>
                <a:spLocks noChangeArrowheads="1"/>
              </p:cNvSpPr>
              <p:nvPr>
                <p:custDataLst>
                  <p:tags r:id="rId67"/>
                </p:custDataLst>
              </p:nvPr>
            </p:nvSpPr>
            <p:spPr bwMode="auto">
              <a:xfrm>
                <a:off x="3696" y="876"/>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42" name="Group 28"/>
            <p:cNvGrpSpPr>
              <a:grpSpLocks/>
            </p:cNvGrpSpPr>
            <p:nvPr>
              <p:custDataLst>
                <p:tags r:id="rId51"/>
              </p:custDataLst>
            </p:nvPr>
          </p:nvGrpSpPr>
          <p:grpSpPr bwMode="auto">
            <a:xfrm>
              <a:off x="5231413" y="2895600"/>
              <a:ext cx="1065213" cy="455613"/>
              <a:chOff x="3216" y="1740"/>
              <a:chExt cx="671" cy="287"/>
            </a:xfrm>
          </p:grpSpPr>
          <p:sp>
            <p:nvSpPr>
              <p:cNvPr id="43" name="Rectangle 29"/>
              <p:cNvSpPr>
                <a:spLocks noChangeArrowheads="1"/>
              </p:cNvSpPr>
              <p:nvPr>
                <p:custDataLst>
                  <p:tags r:id="rId60"/>
                </p:custDataLst>
              </p:nvPr>
            </p:nvSpPr>
            <p:spPr bwMode="auto">
              <a:xfrm>
                <a:off x="3216"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4" name="Rectangle 30"/>
              <p:cNvSpPr>
                <a:spLocks noChangeArrowheads="1"/>
              </p:cNvSpPr>
              <p:nvPr>
                <p:custDataLst>
                  <p:tags r:id="rId61"/>
                </p:custDataLst>
              </p:nvPr>
            </p:nvSpPr>
            <p:spPr bwMode="auto">
              <a:xfrm>
                <a:off x="3408"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5" name="Rectangle 31"/>
              <p:cNvSpPr>
                <a:spLocks noChangeArrowheads="1"/>
              </p:cNvSpPr>
              <p:nvPr>
                <p:custDataLst>
                  <p:tags r:id="rId62"/>
                </p:custDataLst>
              </p:nvPr>
            </p:nvSpPr>
            <p:spPr bwMode="auto">
              <a:xfrm>
                <a:off x="3600"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6" name="Rectangle 32"/>
              <p:cNvSpPr>
                <a:spLocks noChangeArrowheads="1"/>
              </p:cNvSpPr>
              <p:nvPr>
                <p:custDataLst>
                  <p:tags r:id="rId63"/>
                </p:custDataLst>
              </p:nvPr>
            </p:nvSpPr>
            <p:spPr bwMode="auto">
              <a:xfrm>
                <a:off x="3696" y="174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7" name="Line 34"/>
            <p:cNvSpPr>
              <a:spLocks noChangeShapeType="1"/>
            </p:cNvSpPr>
            <p:nvPr>
              <p:custDataLst>
                <p:tags r:id="rId52"/>
              </p:custDataLst>
            </p:nvPr>
          </p:nvSpPr>
          <p:spPr bwMode="auto">
            <a:xfrm>
              <a:off x="53838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8" name="Oval 35"/>
            <p:cNvSpPr>
              <a:spLocks noChangeArrowheads="1"/>
            </p:cNvSpPr>
            <p:nvPr>
              <p:custDataLst>
                <p:tags r:id="rId53"/>
              </p:custDataLst>
            </p:nvPr>
          </p:nvSpPr>
          <p:spPr bwMode="auto">
            <a:xfrm>
              <a:off x="5307613" y="16764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49" name="Line 36"/>
            <p:cNvSpPr>
              <a:spLocks noChangeShapeType="1"/>
            </p:cNvSpPr>
            <p:nvPr>
              <p:custDataLst>
                <p:tags r:id="rId54"/>
              </p:custDataLst>
            </p:nvPr>
          </p:nvSpPr>
          <p:spPr bwMode="auto">
            <a:xfrm>
              <a:off x="5383813" y="17526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0" name="Oval 37"/>
            <p:cNvSpPr>
              <a:spLocks noChangeArrowheads="1"/>
            </p:cNvSpPr>
            <p:nvPr>
              <p:custDataLst>
                <p:tags r:id="rId55"/>
              </p:custDataLst>
            </p:nvPr>
          </p:nvSpPr>
          <p:spPr bwMode="auto">
            <a:xfrm flipV="1">
              <a:off x="5612413" y="30480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1" name="Line 38"/>
            <p:cNvSpPr>
              <a:spLocks noChangeShapeType="1"/>
            </p:cNvSpPr>
            <p:nvPr>
              <p:custDataLst>
                <p:tags r:id="rId56"/>
              </p:custDataLst>
            </p:nvPr>
          </p:nvSpPr>
          <p:spPr bwMode="auto">
            <a:xfrm flipV="1">
              <a:off x="5688613" y="25892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2" name="Line 40"/>
            <p:cNvSpPr>
              <a:spLocks noChangeShapeType="1"/>
            </p:cNvSpPr>
            <p:nvPr>
              <p:custDataLst>
                <p:tags r:id="rId57"/>
              </p:custDataLst>
            </p:nvPr>
          </p:nvSpPr>
          <p:spPr bwMode="auto">
            <a:xfrm flipV="1">
              <a:off x="5688613" y="19034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3" name="Oval 86"/>
            <p:cNvSpPr>
              <a:spLocks noChangeArrowheads="1"/>
            </p:cNvSpPr>
            <p:nvPr>
              <p:custDataLst>
                <p:tags r:id="rId58"/>
              </p:custDataLst>
            </p:nvPr>
          </p:nvSpPr>
          <p:spPr bwMode="auto">
            <a:xfrm>
              <a:off x="5307613" y="3048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4" name="Oval 89"/>
            <p:cNvSpPr>
              <a:spLocks noChangeArrowheads="1"/>
            </p:cNvSpPr>
            <p:nvPr>
              <p:custDataLst>
                <p:tags r:id="rId59"/>
              </p:custDataLst>
            </p:nvPr>
          </p:nvSpPr>
          <p:spPr bwMode="auto">
            <a:xfrm flipV="1">
              <a:off x="5612413" y="1676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6" name="Group 55"/>
          <p:cNvGrpSpPr/>
          <p:nvPr/>
        </p:nvGrpSpPr>
        <p:grpSpPr>
          <a:xfrm>
            <a:off x="3877056" y="1427435"/>
            <a:ext cx="1057341" cy="861355"/>
            <a:chOff x="3877056" y="1424645"/>
            <a:chExt cx="1057341" cy="861355"/>
          </a:xfrm>
        </p:grpSpPr>
        <p:sp>
          <p:nvSpPr>
            <p:cNvPr id="57" name="Text Box 26"/>
            <p:cNvSpPr txBox="1">
              <a:spLocks noChangeArrowheads="1"/>
            </p:cNvSpPr>
            <p:nvPr>
              <p:custDataLst>
                <p:tags r:id="rId47"/>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58" name="Oval 27"/>
            <p:cNvSpPr>
              <a:spLocks noChangeArrowheads="1"/>
            </p:cNvSpPr>
            <p:nvPr>
              <p:custDataLst>
                <p:tags r:id="rId48"/>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59" name="Line 28"/>
            <p:cNvSpPr>
              <a:spLocks noChangeShapeType="1"/>
            </p:cNvSpPr>
            <p:nvPr>
              <p:custDataLst>
                <p:tags r:id="rId49"/>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61" name="Group 60"/>
          <p:cNvGrpSpPr/>
          <p:nvPr/>
        </p:nvGrpSpPr>
        <p:grpSpPr>
          <a:xfrm>
            <a:off x="393192" y="4498975"/>
            <a:ext cx="8366760" cy="2130425"/>
            <a:chOff x="393192" y="4498975"/>
            <a:chExt cx="8366760" cy="2130425"/>
          </a:xfrm>
        </p:grpSpPr>
        <p:sp>
          <p:nvSpPr>
            <p:cNvPr id="62" name="Rectangle 96"/>
            <p:cNvSpPr>
              <a:spLocks noChangeArrowheads="1"/>
            </p:cNvSpPr>
            <p:nvPr>
              <p:custDataLst>
                <p:tags r:id="rId4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63" name="Text Box 64"/>
            <p:cNvSpPr txBox="1">
              <a:spLocks noChangeArrowheads="1"/>
            </p:cNvSpPr>
            <p:nvPr>
              <p:custDataLst>
                <p:tags r:id="rId4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64" name="Group 63"/>
          <p:cNvGrpSpPr/>
          <p:nvPr/>
        </p:nvGrpSpPr>
        <p:grpSpPr>
          <a:xfrm>
            <a:off x="638510" y="5527675"/>
            <a:ext cx="859103" cy="309245"/>
            <a:chOff x="638510" y="5527675"/>
            <a:chExt cx="859103" cy="309245"/>
          </a:xfrm>
        </p:grpSpPr>
        <p:sp>
          <p:nvSpPr>
            <p:cNvPr id="65" name="Rectangle 41"/>
            <p:cNvSpPr>
              <a:spLocks noChangeArrowheads="1"/>
            </p:cNvSpPr>
            <p:nvPr>
              <p:custDataLst>
                <p:tags r:id="rId43"/>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66" name="Text Box 90"/>
            <p:cNvSpPr txBox="1">
              <a:spLocks noChangeArrowheads="1"/>
            </p:cNvSpPr>
            <p:nvPr>
              <p:custDataLst>
                <p:tags r:id="rId44"/>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19" name="Group 118"/>
          <p:cNvGrpSpPr/>
          <p:nvPr/>
        </p:nvGrpSpPr>
        <p:grpSpPr>
          <a:xfrm>
            <a:off x="5231413" y="6139656"/>
            <a:ext cx="1065213" cy="455613"/>
            <a:chOff x="5231413" y="6137275"/>
            <a:chExt cx="1065213" cy="455613"/>
          </a:xfrm>
        </p:grpSpPr>
        <p:grpSp>
          <p:nvGrpSpPr>
            <p:cNvPr id="67" name="Group 2"/>
            <p:cNvGrpSpPr>
              <a:grpSpLocks/>
            </p:cNvGrpSpPr>
            <p:nvPr>
              <p:custDataLst>
                <p:tags r:id="rId36"/>
              </p:custDataLst>
            </p:nvPr>
          </p:nvGrpSpPr>
          <p:grpSpPr bwMode="auto">
            <a:xfrm>
              <a:off x="5231413" y="6137275"/>
              <a:ext cx="1065213" cy="455613"/>
              <a:chOff x="3216" y="3782"/>
              <a:chExt cx="671" cy="287"/>
            </a:xfrm>
          </p:grpSpPr>
          <p:sp>
            <p:nvSpPr>
              <p:cNvPr id="68" name="Rectangle 3"/>
              <p:cNvSpPr>
                <a:spLocks noChangeArrowheads="1"/>
              </p:cNvSpPr>
              <p:nvPr>
                <p:custDataLst>
                  <p:tags r:id="rId39"/>
                </p:custDataLst>
              </p:nvPr>
            </p:nvSpPr>
            <p:spPr bwMode="auto">
              <a:xfrm>
                <a:off x="3216"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4"/>
              <p:cNvSpPr>
                <a:spLocks noChangeArrowheads="1"/>
              </p:cNvSpPr>
              <p:nvPr>
                <p:custDataLst>
                  <p:tags r:id="rId40"/>
                </p:custDataLst>
              </p:nvPr>
            </p:nvSpPr>
            <p:spPr bwMode="auto">
              <a:xfrm>
                <a:off x="3408"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5"/>
              <p:cNvSpPr>
                <a:spLocks noChangeArrowheads="1"/>
              </p:cNvSpPr>
              <p:nvPr>
                <p:custDataLst>
                  <p:tags r:id="rId41"/>
                </p:custDataLst>
              </p:nvPr>
            </p:nvSpPr>
            <p:spPr bwMode="auto">
              <a:xfrm>
                <a:off x="3600"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Rectangle 6"/>
              <p:cNvSpPr>
                <a:spLocks noChangeArrowheads="1"/>
              </p:cNvSpPr>
              <p:nvPr>
                <p:custDataLst>
                  <p:tags r:id="rId42"/>
                </p:custDataLst>
              </p:nvPr>
            </p:nvSpPr>
            <p:spPr bwMode="auto">
              <a:xfrm>
                <a:off x="3696" y="3782"/>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2" name="Oval 72"/>
            <p:cNvSpPr>
              <a:spLocks noChangeArrowheads="1"/>
            </p:cNvSpPr>
            <p:nvPr>
              <p:custDataLst>
                <p:tags r:id="rId37"/>
              </p:custDataLst>
            </p:nvPr>
          </p:nvSpPr>
          <p:spPr bwMode="auto">
            <a:xfrm flipV="1">
              <a:off x="5612413" y="62880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05" name="Oval 87"/>
            <p:cNvSpPr>
              <a:spLocks noChangeArrowheads="1"/>
            </p:cNvSpPr>
            <p:nvPr>
              <p:custDataLst>
                <p:tags r:id="rId38"/>
              </p:custDataLst>
            </p:nvPr>
          </p:nvSpPr>
          <p:spPr bwMode="auto">
            <a:xfrm>
              <a:off x="5307613" y="62896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118" name="Group 117"/>
          <p:cNvGrpSpPr/>
          <p:nvPr/>
        </p:nvGrpSpPr>
        <p:grpSpPr>
          <a:xfrm>
            <a:off x="5231413" y="4765675"/>
            <a:ext cx="1065213" cy="455613"/>
            <a:chOff x="5231413" y="4765675"/>
            <a:chExt cx="1065213" cy="455613"/>
          </a:xfrm>
        </p:grpSpPr>
        <p:grpSp>
          <p:nvGrpSpPr>
            <p:cNvPr id="85" name="Group 65"/>
            <p:cNvGrpSpPr>
              <a:grpSpLocks/>
            </p:cNvGrpSpPr>
            <p:nvPr>
              <p:custDataLst>
                <p:tags r:id="rId29"/>
              </p:custDataLst>
            </p:nvPr>
          </p:nvGrpSpPr>
          <p:grpSpPr bwMode="auto">
            <a:xfrm>
              <a:off x="5231413" y="4765675"/>
              <a:ext cx="1065213" cy="455613"/>
              <a:chOff x="3216" y="2918"/>
              <a:chExt cx="671" cy="287"/>
            </a:xfrm>
          </p:grpSpPr>
          <p:sp>
            <p:nvSpPr>
              <p:cNvPr id="86" name="Rectangle 66"/>
              <p:cNvSpPr>
                <a:spLocks noChangeArrowheads="1"/>
              </p:cNvSpPr>
              <p:nvPr>
                <p:custDataLst>
                  <p:tags r:id="rId32"/>
                </p:custDataLst>
              </p:nvPr>
            </p:nvSpPr>
            <p:spPr bwMode="auto">
              <a:xfrm>
                <a:off x="3216"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7" name="Rectangle 67"/>
              <p:cNvSpPr>
                <a:spLocks noChangeArrowheads="1"/>
              </p:cNvSpPr>
              <p:nvPr>
                <p:custDataLst>
                  <p:tags r:id="rId33"/>
                </p:custDataLst>
              </p:nvPr>
            </p:nvSpPr>
            <p:spPr bwMode="auto">
              <a:xfrm>
                <a:off x="3408"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8" name="Rectangle 68"/>
              <p:cNvSpPr>
                <a:spLocks noChangeArrowheads="1"/>
              </p:cNvSpPr>
              <p:nvPr>
                <p:custDataLst>
                  <p:tags r:id="rId34"/>
                </p:custDataLst>
              </p:nvPr>
            </p:nvSpPr>
            <p:spPr bwMode="auto">
              <a:xfrm>
                <a:off x="3600"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9" name="Rectangle 69"/>
              <p:cNvSpPr>
                <a:spLocks noChangeArrowheads="1"/>
              </p:cNvSpPr>
              <p:nvPr>
                <p:custDataLst>
                  <p:tags r:id="rId35"/>
                </p:custDataLst>
              </p:nvPr>
            </p:nvSpPr>
            <p:spPr bwMode="auto">
              <a:xfrm>
                <a:off x="3696" y="291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0" name="Oval 70"/>
            <p:cNvSpPr>
              <a:spLocks noChangeArrowheads="1"/>
            </p:cNvSpPr>
            <p:nvPr>
              <p:custDataLst>
                <p:tags r:id="rId30"/>
              </p:custDataLst>
            </p:nvPr>
          </p:nvSpPr>
          <p:spPr bwMode="auto">
            <a:xfrm>
              <a:off x="5307613" y="49180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06" name="Oval 88"/>
            <p:cNvSpPr>
              <a:spLocks noChangeArrowheads="1"/>
            </p:cNvSpPr>
            <p:nvPr>
              <p:custDataLst>
                <p:tags r:id="rId31"/>
              </p:custDataLst>
            </p:nvPr>
          </p:nvSpPr>
          <p:spPr bwMode="auto">
            <a:xfrm flipV="1">
              <a:off x="5612413" y="49164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72" name="Line 7"/>
          <p:cNvSpPr>
            <a:spLocks noChangeShapeType="1"/>
          </p:cNvSpPr>
          <p:nvPr>
            <p:custDataLst>
              <p:tags r:id="rId2"/>
            </p:custDataLst>
          </p:nvPr>
        </p:nvSpPr>
        <p:spPr bwMode="auto">
          <a:xfrm flipV="1">
            <a:off x="5688613" y="5145088"/>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91" name="Line 71"/>
          <p:cNvSpPr>
            <a:spLocks noChangeShapeType="1"/>
          </p:cNvSpPr>
          <p:nvPr>
            <p:custDataLst>
              <p:tags r:id="rId3"/>
            </p:custDataLst>
          </p:nvPr>
        </p:nvSpPr>
        <p:spPr bwMode="auto">
          <a:xfrm>
            <a:off x="5383813" y="4994275"/>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20" name="Group 119"/>
          <p:cNvGrpSpPr/>
          <p:nvPr/>
        </p:nvGrpSpPr>
        <p:grpSpPr>
          <a:xfrm>
            <a:off x="2793013" y="5527675"/>
            <a:ext cx="3657600" cy="304800"/>
            <a:chOff x="2793013" y="5527675"/>
            <a:chExt cx="3657600" cy="304800"/>
          </a:xfrm>
        </p:grpSpPr>
        <p:sp>
          <p:nvSpPr>
            <p:cNvPr id="73" name="Rectangle 53"/>
            <p:cNvSpPr>
              <a:spLocks noChangeArrowheads="1"/>
            </p:cNvSpPr>
            <p:nvPr>
              <p:custDataLst>
                <p:tags r:id="rId15"/>
              </p:custDataLst>
            </p:nvPr>
          </p:nvSpPr>
          <p:spPr bwMode="auto">
            <a:xfrm>
              <a:off x="4012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54"/>
            <p:cNvSpPr>
              <a:spLocks noChangeArrowheads="1"/>
            </p:cNvSpPr>
            <p:nvPr>
              <p:custDataLst>
                <p:tags r:id="rId16"/>
              </p:custDataLst>
            </p:nvPr>
          </p:nvSpPr>
          <p:spPr bwMode="auto">
            <a:xfrm>
              <a:off x="4317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55"/>
            <p:cNvSpPr>
              <a:spLocks noChangeArrowheads="1"/>
            </p:cNvSpPr>
            <p:nvPr>
              <p:custDataLst>
                <p:tags r:id="rId17"/>
              </p:custDataLst>
            </p:nvPr>
          </p:nvSpPr>
          <p:spPr bwMode="auto">
            <a:xfrm>
              <a:off x="4621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Rectangle 56"/>
            <p:cNvSpPr>
              <a:spLocks noChangeArrowheads="1"/>
            </p:cNvSpPr>
            <p:nvPr>
              <p:custDataLst>
                <p:tags r:id="rId18"/>
              </p:custDataLst>
            </p:nvPr>
          </p:nvSpPr>
          <p:spPr bwMode="auto">
            <a:xfrm>
              <a:off x="49266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7" name="Rectangle 57"/>
            <p:cNvSpPr>
              <a:spLocks noChangeArrowheads="1"/>
            </p:cNvSpPr>
            <p:nvPr>
              <p:custDataLst>
                <p:tags r:id="rId19"/>
              </p:custDataLst>
            </p:nvPr>
          </p:nvSpPr>
          <p:spPr bwMode="auto">
            <a:xfrm>
              <a:off x="5841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8" name="Rectangle 58"/>
            <p:cNvSpPr>
              <a:spLocks noChangeArrowheads="1"/>
            </p:cNvSpPr>
            <p:nvPr>
              <p:custDataLst>
                <p:tags r:id="rId20"/>
              </p:custDataLst>
            </p:nvPr>
          </p:nvSpPr>
          <p:spPr bwMode="auto">
            <a:xfrm>
              <a:off x="6145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59"/>
            <p:cNvSpPr>
              <a:spLocks noChangeArrowheads="1"/>
            </p:cNvSpPr>
            <p:nvPr>
              <p:custDataLst>
                <p:tags r:id="rId21"/>
              </p:custDataLst>
            </p:nvPr>
          </p:nvSpPr>
          <p:spPr bwMode="auto">
            <a:xfrm>
              <a:off x="2793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Rectangle 60"/>
            <p:cNvSpPr>
              <a:spLocks noChangeArrowheads="1"/>
            </p:cNvSpPr>
            <p:nvPr>
              <p:custDataLst>
                <p:tags r:id="rId22"/>
              </p:custDataLst>
            </p:nvPr>
          </p:nvSpPr>
          <p:spPr bwMode="auto">
            <a:xfrm>
              <a:off x="3097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1" name="Rectangle 61"/>
            <p:cNvSpPr>
              <a:spLocks noChangeArrowheads="1"/>
            </p:cNvSpPr>
            <p:nvPr>
              <p:custDataLst>
                <p:tags r:id="rId23"/>
              </p:custDataLst>
            </p:nvPr>
          </p:nvSpPr>
          <p:spPr bwMode="auto">
            <a:xfrm>
              <a:off x="34026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2" name="Rectangle 62"/>
            <p:cNvSpPr>
              <a:spLocks noChangeArrowheads="1"/>
            </p:cNvSpPr>
            <p:nvPr>
              <p:custDataLst>
                <p:tags r:id="rId24"/>
              </p:custDataLst>
            </p:nvPr>
          </p:nvSpPr>
          <p:spPr bwMode="auto">
            <a:xfrm>
              <a:off x="3707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3" name="Oval 63"/>
            <p:cNvSpPr>
              <a:spLocks noChangeArrowheads="1"/>
            </p:cNvSpPr>
            <p:nvPr>
              <p:custDataLst>
                <p:tags r:id="rId25"/>
              </p:custDataLst>
            </p:nvPr>
          </p:nvSpPr>
          <p:spPr bwMode="auto">
            <a:xfrm>
              <a:off x="40884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4" name="Rectangle 64"/>
            <p:cNvSpPr>
              <a:spLocks noChangeArrowheads="1"/>
            </p:cNvSpPr>
            <p:nvPr>
              <p:custDataLst>
                <p:tags r:id="rId26"/>
              </p:custDataLst>
            </p:nvPr>
          </p:nvSpPr>
          <p:spPr bwMode="auto">
            <a:xfrm>
              <a:off x="5536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1" name="Rectangle 82"/>
            <p:cNvSpPr>
              <a:spLocks noChangeArrowheads="1"/>
            </p:cNvSpPr>
            <p:nvPr>
              <p:custDataLst>
                <p:tags r:id="rId27"/>
              </p:custDataLst>
            </p:nvPr>
          </p:nvSpPr>
          <p:spPr bwMode="auto">
            <a:xfrm>
              <a:off x="52314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2" name="Oval 83"/>
            <p:cNvSpPr>
              <a:spLocks noChangeArrowheads="1"/>
            </p:cNvSpPr>
            <p:nvPr>
              <p:custDataLst>
                <p:tags r:id="rId28"/>
              </p:custDataLst>
            </p:nvPr>
          </p:nvSpPr>
          <p:spPr bwMode="auto">
            <a:xfrm>
              <a:off x="4393213" y="5603875"/>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103" name="Freeform 84"/>
          <p:cNvSpPr>
            <a:spLocks/>
          </p:cNvSpPr>
          <p:nvPr>
            <p:custDataLst>
              <p:tags r:id="rId4"/>
            </p:custDataLst>
          </p:nvPr>
        </p:nvSpPr>
        <p:spPr bwMode="auto">
          <a:xfrm>
            <a:off x="4151913" y="5326063"/>
            <a:ext cx="3213100" cy="354012"/>
          </a:xfrm>
          <a:custGeom>
            <a:avLst/>
            <a:gdLst/>
            <a:ahLst/>
            <a:cxnLst>
              <a:cxn ang="0">
                <a:pos x="0" y="223"/>
              </a:cxn>
              <a:cxn ang="0">
                <a:pos x="288" y="31"/>
              </a:cxn>
              <a:cxn ang="0">
                <a:pos x="1349" y="36"/>
              </a:cxn>
              <a:cxn ang="0">
                <a:pos x="2024" y="223"/>
              </a:cxn>
            </a:cxnLst>
            <a:rect l="0" t="0" r="r" b="b"/>
            <a:pathLst>
              <a:path w="2024" h="223">
                <a:moveTo>
                  <a:pt x="0" y="223"/>
                </a:moveTo>
                <a:cubicBezTo>
                  <a:pt x="48" y="191"/>
                  <a:pt x="63" y="62"/>
                  <a:pt x="288" y="31"/>
                </a:cubicBezTo>
                <a:cubicBezTo>
                  <a:pt x="513" y="0"/>
                  <a:pt x="1060" y="4"/>
                  <a:pt x="1349" y="36"/>
                </a:cubicBezTo>
                <a:cubicBezTo>
                  <a:pt x="1638" y="68"/>
                  <a:pt x="1884" y="184"/>
                  <a:pt x="2024" y="223"/>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107" name="Freeform 94"/>
          <p:cNvSpPr>
            <a:spLocks/>
          </p:cNvSpPr>
          <p:nvPr>
            <p:custDataLst>
              <p:tags r:id="rId5"/>
            </p:custDataLst>
          </p:nvPr>
        </p:nvSpPr>
        <p:spPr bwMode="auto">
          <a:xfrm>
            <a:off x="1481738" y="5235575"/>
            <a:ext cx="2662238" cy="436563"/>
          </a:xfrm>
          <a:custGeom>
            <a:avLst/>
            <a:gdLst/>
            <a:ahLst/>
            <a:cxnLst>
              <a:cxn ang="0">
                <a:pos x="0" y="275"/>
              </a:cxn>
              <a:cxn ang="0">
                <a:pos x="515" y="43"/>
              </a:cxn>
              <a:cxn ang="0">
                <a:pos x="1389" y="22"/>
              </a:cxn>
              <a:cxn ang="0">
                <a:pos x="1677" y="174"/>
              </a:cxn>
            </a:cxnLst>
            <a:rect l="0" t="0" r="r" b="b"/>
            <a:pathLst>
              <a:path w="1677" h="275">
                <a:moveTo>
                  <a:pt x="0" y="275"/>
                </a:moveTo>
                <a:cubicBezTo>
                  <a:pt x="86" y="236"/>
                  <a:pt x="284" y="85"/>
                  <a:pt x="515" y="43"/>
                </a:cubicBezTo>
                <a:cubicBezTo>
                  <a:pt x="746" y="1"/>
                  <a:pt x="1195" y="0"/>
                  <a:pt x="1389" y="22"/>
                </a:cubicBezTo>
                <a:cubicBezTo>
                  <a:pt x="1583" y="44"/>
                  <a:pt x="1617" y="142"/>
                  <a:pt x="1677" y="174"/>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109" name="Group 108"/>
          <p:cNvGrpSpPr/>
          <p:nvPr/>
        </p:nvGrpSpPr>
        <p:grpSpPr>
          <a:xfrm>
            <a:off x="7365013" y="5452872"/>
            <a:ext cx="1065213" cy="762000"/>
            <a:chOff x="7365013" y="5451475"/>
            <a:chExt cx="1065213" cy="762000"/>
          </a:xfrm>
        </p:grpSpPr>
        <p:grpSp>
          <p:nvGrpSpPr>
            <p:cNvPr id="110" name="Group 74"/>
            <p:cNvGrpSpPr>
              <a:grpSpLocks/>
            </p:cNvGrpSpPr>
            <p:nvPr>
              <p:custDataLst>
                <p:tags r:id="rId7"/>
              </p:custDataLst>
            </p:nvPr>
          </p:nvGrpSpPr>
          <p:grpSpPr bwMode="auto">
            <a:xfrm>
              <a:off x="7365013" y="5451475"/>
              <a:ext cx="1065213" cy="455613"/>
              <a:chOff x="4560" y="3350"/>
              <a:chExt cx="671" cy="287"/>
            </a:xfrm>
          </p:grpSpPr>
          <p:sp>
            <p:nvSpPr>
              <p:cNvPr id="114" name="Rectangle 75"/>
              <p:cNvSpPr>
                <a:spLocks noChangeArrowheads="1"/>
              </p:cNvSpPr>
              <p:nvPr>
                <p:custDataLst>
                  <p:tags r:id="rId11"/>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76"/>
              <p:cNvSpPr>
                <a:spLocks noChangeArrowheads="1"/>
              </p:cNvSpPr>
              <p:nvPr>
                <p:custDataLst>
                  <p:tags r:id="rId12"/>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77"/>
              <p:cNvSpPr>
                <a:spLocks noChangeArrowheads="1"/>
              </p:cNvSpPr>
              <p:nvPr>
                <p:custDataLst>
                  <p:tags r:id="rId13"/>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78"/>
              <p:cNvSpPr>
                <a:spLocks noChangeArrowheads="1"/>
              </p:cNvSpPr>
              <p:nvPr>
                <p:custDataLst>
                  <p:tags r:id="rId14"/>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11" name="Oval 79"/>
            <p:cNvSpPr>
              <a:spLocks noChangeArrowheads="1"/>
            </p:cNvSpPr>
            <p:nvPr>
              <p:custDataLst>
                <p:tags r:id="rId8"/>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2" name="Line 80"/>
            <p:cNvSpPr>
              <a:spLocks noChangeShapeType="1"/>
            </p:cNvSpPr>
            <p:nvPr>
              <p:custDataLst>
                <p:tags r:id="rId9"/>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13" name="Oval 81"/>
            <p:cNvSpPr>
              <a:spLocks noChangeArrowheads="1"/>
            </p:cNvSpPr>
            <p:nvPr>
              <p:custDataLst>
                <p:tags r:id="rId10"/>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104" name="Freeform 85"/>
          <p:cNvSpPr>
            <a:spLocks/>
          </p:cNvSpPr>
          <p:nvPr>
            <p:custDataLst>
              <p:tags r:id="rId6"/>
            </p:custDataLst>
          </p:nvPr>
        </p:nvSpPr>
        <p:spPr bwMode="auto">
          <a:xfrm>
            <a:off x="4696425" y="5656263"/>
            <a:ext cx="3125788" cy="325112"/>
          </a:xfrm>
          <a:custGeom>
            <a:avLst/>
            <a:gdLst/>
            <a:ahLst/>
            <a:cxnLst>
              <a:cxn ang="0">
                <a:pos x="864" y="15"/>
              </a:cxn>
              <a:cxn ang="0">
                <a:pos x="745" y="227"/>
              </a:cxn>
              <a:cxn ang="0">
                <a:pos x="210" y="35"/>
              </a:cxn>
              <a:cxn ang="0">
                <a:pos x="0" y="15"/>
              </a:cxn>
            </a:cxnLst>
            <a:rect l="0" t="0" r="r" b="b"/>
            <a:pathLst>
              <a:path w="864" h="230">
                <a:moveTo>
                  <a:pt x="864" y="15"/>
                </a:moveTo>
                <a:cubicBezTo>
                  <a:pt x="844" y="50"/>
                  <a:pt x="854" y="224"/>
                  <a:pt x="745" y="227"/>
                </a:cubicBezTo>
                <a:cubicBezTo>
                  <a:pt x="636" y="230"/>
                  <a:pt x="334" y="70"/>
                  <a:pt x="210" y="35"/>
                </a:cubicBezTo>
                <a:cubicBezTo>
                  <a:pt x="86" y="0"/>
                  <a:pt x="44" y="19"/>
                  <a:pt x="0" y="15"/>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mc:AlternateContent xmlns:mc="http://schemas.openxmlformats.org/markup-compatibility/2006">
        <mc:Choice xmlns:p14="http://schemas.microsoft.com/office/powerpoint/2010/main" Requires="p14">
          <p:contentPart p14:bwMode="auto" r:id="rId97">
            <p14:nvContentPartPr>
              <p14:cNvPr id="95" name="Ink 94">
                <a:extLst>
                  <a:ext uri="{FF2B5EF4-FFF2-40B4-BE49-F238E27FC236}">
                    <a16:creationId xmlns:a16="http://schemas.microsoft.com/office/drawing/2014/main" id="{18B8D296-0A0F-4EBC-9E1B-D711479AE627}"/>
                  </a:ext>
                </a:extLst>
              </p14:cNvPr>
              <p14:cNvContentPartPr/>
              <p14:nvPr/>
            </p14:nvContentPartPr>
            <p14:xfrm>
              <a:off x="459360" y="1394640"/>
              <a:ext cx="8471160" cy="5096880"/>
            </p14:xfrm>
          </p:contentPart>
        </mc:Choice>
        <mc:Fallback>
          <p:pic>
            <p:nvPicPr>
              <p:cNvPr id="95" name="Ink 94">
                <a:extLst>
                  <a:ext uri="{FF2B5EF4-FFF2-40B4-BE49-F238E27FC236}">
                    <a16:creationId xmlns:a16="http://schemas.microsoft.com/office/drawing/2014/main" id="{18B8D296-0A0F-4EBC-9E1B-D711479AE627}"/>
                  </a:ext>
                </a:extLst>
              </p:cNvPr>
              <p:cNvPicPr/>
              <p:nvPr/>
            </p:nvPicPr>
            <p:blipFill>
              <a:blip r:embed="rId98"/>
              <a:stretch>
                <a:fillRect/>
              </a:stretch>
            </p:blipFill>
            <p:spPr>
              <a:xfrm>
                <a:off x="450000" y="1385280"/>
                <a:ext cx="8489880" cy="5115600"/>
              </a:xfrm>
              <a:prstGeom prst="rect">
                <a:avLst/>
              </a:prstGeom>
            </p:spPr>
          </p:pic>
        </mc:Fallback>
      </mc:AlternateContent>
    </p:spTree>
    <p:extLst>
      <p:ext uri="{BB962C8B-B14F-4D97-AF65-F5344CB8AC3E}">
        <p14:creationId xmlns:p14="http://schemas.microsoft.com/office/powerpoint/2010/main" val="94666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2" grpId="0" animBg="1"/>
      <p:bldP spid="91" grpId="0" animBg="1"/>
      <p:bldP spid="103" grpId="0" animBg="1"/>
      <p:bldP spid="107" grpId="0" animBg="1"/>
      <p:bldP spid="10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3</a:t>
            </a:r>
            <a:r>
              <a:rPr lang="en-US" dirty="0"/>
              <a:t>)</a:t>
            </a:r>
          </a:p>
        </p:txBody>
      </p:sp>
      <p:sp>
        <p:nvSpPr>
          <p:cNvPr id="3" name="Content Placeholder 2"/>
          <p:cNvSpPr>
            <a:spLocks noGrp="1"/>
          </p:cNvSpPr>
          <p:nvPr>
            <p:ph idx="1"/>
          </p:nvPr>
        </p:nvSpPr>
        <p:spPr>
          <a:xfrm>
            <a:off x="393827" y="3474815"/>
            <a:ext cx="8366125" cy="1097280"/>
          </a:xfrm>
        </p:spPr>
        <p:txBody>
          <a:bodyPr/>
          <a:lstStyle/>
          <a:p>
            <a:r>
              <a:rPr lang="en-GB" sz="2400" dirty="0"/>
              <a:t>Splice </a:t>
            </a:r>
            <a:r>
              <a:rPr lang="en-GB" sz="2400" i="1" u="sng" dirty="0"/>
              <a:t>predecessor</a:t>
            </a:r>
            <a:r>
              <a:rPr lang="en-GB" sz="2400" dirty="0"/>
              <a:t> block out of list, coalesce both memory blocks, and insert the new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5</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93"/>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94"/>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25" name="Group 24"/>
          <p:cNvGrpSpPr/>
          <p:nvPr/>
        </p:nvGrpSpPr>
        <p:grpSpPr>
          <a:xfrm>
            <a:off x="2793013" y="2206625"/>
            <a:ext cx="3657600" cy="457200"/>
            <a:chOff x="2793013" y="2206625"/>
            <a:chExt cx="3657600" cy="457200"/>
          </a:xfrm>
        </p:grpSpPr>
        <p:sp>
          <p:nvSpPr>
            <p:cNvPr id="26" name="Rectangle 1"/>
            <p:cNvSpPr>
              <a:spLocks noChangeArrowheads="1"/>
            </p:cNvSpPr>
            <p:nvPr>
              <p:custDataLst>
                <p:tags r:id="rId78"/>
              </p:custDataLst>
            </p:nvPr>
          </p:nvSpPr>
          <p:spPr bwMode="auto">
            <a:xfrm>
              <a:off x="4012213" y="2206625"/>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17"/>
            <p:cNvSpPr>
              <a:spLocks noChangeArrowheads="1"/>
            </p:cNvSpPr>
            <p:nvPr>
              <p:custDataLst>
                <p:tags r:id="rId79"/>
              </p:custDataLst>
            </p:nvPr>
          </p:nvSpPr>
          <p:spPr bwMode="auto">
            <a:xfrm>
              <a:off x="40122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8" name="Rectangle 18"/>
            <p:cNvSpPr>
              <a:spLocks noChangeArrowheads="1"/>
            </p:cNvSpPr>
            <p:nvPr>
              <p:custDataLst>
                <p:tags r:id="rId80"/>
              </p:custDataLst>
            </p:nvPr>
          </p:nvSpPr>
          <p:spPr bwMode="auto">
            <a:xfrm>
              <a:off x="43170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9"/>
            <p:cNvSpPr>
              <a:spLocks noChangeArrowheads="1"/>
            </p:cNvSpPr>
            <p:nvPr>
              <p:custDataLst>
                <p:tags r:id="rId81"/>
              </p:custDataLst>
            </p:nvPr>
          </p:nvSpPr>
          <p:spPr bwMode="auto">
            <a:xfrm>
              <a:off x="46218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0" name="Rectangle 20"/>
            <p:cNvSpPr>
              <a:spLocks noChangeArrowheads="1"/>
            </p:cNvSpPr>
            <p:nvPr>
              <p:custDataLst>
                <p:tags r:id="rId82"/>
              </p:custDataLst>
            </p:nvPr>
          </p:nvSpPr>
          <p:spPr bwMode="auto">
            <a:xfrm>
              <a:off x="49266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1"/>
            <p:cNvSpPr>
              <a:spLocks noChangeArrowheads="1"/>
            </p:cNvSpPr>
            <p:nvPr>
              <p:custDataLst>
                <p:tags r:id="rId83"/>
              </p:custDataLst>
            </p:nvPr>
          </p:nvSpPr>
          <p:spPr bwMode="auto">
            <a:xfrm>
              <a:off x="58410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2"/>
            <p:cNvSpPr>
              <a:spLocks noChangeArrowheads="1"/>
            </p:cNvSpPr>
            <p:nvPr>
              <p:custDataLst>
                <p:tags r:id="rId84"/>
              </p:custDataLst>
            </p:nvPr>
          </p:nvSpPr>
          <p:spPr bwMode="auto">
            <a:xfrm>
              <a:off x="61458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23"/>
            <p:cNvSpPr>
              <a:spLocks noChangeArrowheads="1"/>
            </p:cNvSpPr>
            <p:nvPr>
              <p:custDataLst>
                <p:tags r:id="rId85"/>
              </p:custDataLst>
            </p:nvPr>
          </p:nvSpPr>
          <p:spPr bwMode="auto">
            <a:xfrm>
              <a:off x="27930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Rectangle 24"/>
            <p:cNvSpPr>
              <a:spLocks noChangeArrowheads="1"/>
            </p:cNvSpPr>
            <p:nvPr>
              <p:custDataLst>
                <p:tags r:id="rId86"/>
              </p:custDataLst>
            </p:nvPr>
          </p:nvSpPr>
          <p:spPr bwMode="auto">
            <a:xfrm>
              <a:off x="30978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5" name="Rectangle 25"/>
            <p:cNvSpPr>
              <a:spLocks noChangeArrowheads="1"/>
            </p:cNvSpPr>
            <p:nvPr>
              <p:custDataLst>
                <p:tags r:id="rId87"/>
              </p:custDataLst>
            </p:nvPr>
          </p:nvSpPr>
          <p:spPr bwMode="auto">
            <a:xfrm>
              <a:off x="34026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6" name="Rectangle 26"/>
            <p:cNvSpPr>
              <a:spLocks noChangeArrowheads="1"/>
            </p:cNvSpPr>
            <p:nvPr>
              <p:custDataLst>
                <p:tags r:id="rId88"/>
              </p:custDataLst>
            </p:nvPr>
          </p:nvSpPr>
          <p:spPr bwMode="auto">
            <a:xfrm>
              <a:off x="37074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7" name="Oval 37"/>
            <p:cNvSpPr>
              <a:spLocks noChangeArrowheads="1"/>
            </p:cNvSpPr>
            <p:nvPr>
              <p:custDataLst>
                <p:tags r:id="rId89"/>
              </p:custDataLst>
            </p:nvPr>
          </p:nvSpPr>
          <p:spPr bwMode="auto">
            <a:xfrm>
              <a:off x="2869213" y="23590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38" name="Oval 43"/>
            <p:cNvSpPr>
              <a:spLocks noChangeArrowheads="1"/>
            </p:cNvSpPr>
            <p:nvPr>
              <p:custDataLst>
                <p:tags r:id="rId90"/>
              </p:custDataLst>
            </p:nvPr>
          </p:nvSpPr>
          <p:spPr bwMode="auto">
            <a:xfrm flipV="1">
              <a:off x="3174013" y="23574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39" name="Rectangle 45"/>
            <p:cNvSpPr>
              <a:spLocks noChangeArrowheads="1"/>
            </p:cNvSpPr>
            <p:nvPr>
              <p:custDataLst>
                <p:tags r:id="rId91"/>
              </p:custDataLst>
            </p:nvPr>
          </p:nvSpPr>
          <p:spPr bwMode="auto">
            <a:xfrm>
              <a:off x="52314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0" name="Rectangle 46"/>
            <p:cNvSpPr>
              <a:spLocks noChangeArrowheads="1"/>
            </p:cNvSpPr>
            <p:nvPr>
              <p:custDataLst>
                <p:tags r:id="rId92"/>
              </p:custDataLst>
            </p:nvPr>
          </p:nvSpPr>
          <p:spPr bwMode="auto">
            <a:xfrm>
              <a:off x="55362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grpSp>
      <p:sp>
        <p:nvSpPr>
          <p:cNvPr id="61" name="Freeform 14"/>
          <p:cNvSpPr>
            <a:spLocks/>
          </p:cNvSpPr>
          <p:nvPr>
            <p:custDataLst>
              <p:tags r:id="rId1"/>
            </p:custDataLst>
          </p:nvPr>
        </p:nvSpPr>
        <p:spPr bwMode="auto">
          <a:xfrm>
            <a:off x="1497613" y="2046287"/>
            <a:ext cx="5862637" cy="388938"/>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76"/>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77"/>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68"/>
              </p:custDataLst>
            </p:nvPr>
          </p:nvGrpSpPr>
          <p:grpSpPr bwMode="auto">
            <a:xfrm>
              <a:off x="7365013" y="2209800"/>
              <a:ext cx="1065213" cy="455613"/>
              <a:chOff x="4560" y="1308"/>
              <a:chExt cx="671" cy="287"/>
            </a:xfrm>
          </p:grpSpPr>
          <p:sp>
            <p:nvSpPr>
              <p:cNvPr id="17" name="Rectangle 43"/>
              <p:cNvSpPr>
                <a:spLocks noChangeArrowheads="1"/>
              </p:cNvSpPr>
              <p:nvPr>
                <p:custDataLst>
                  <p:tags r:id="rId72"/>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73"/>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74"/>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75"/>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69"/>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70"/>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71"/>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grpSp>
        <p:nvGrpSpPr>
          <p:cNvPr id="21" name="Group 20"/>
          <p:cNvGrpSpPr/>
          <p:nvPr/>
        </p:nvGrpSpPr>
        <p:grpSpPr>
          <a:xfrm>
            <a:off x="3877056" y="1427435"/>
            <a:ext cx="1057341" cy="861355"/>
            <a:chOff x="3877056" y="1424645"/>
            <a:chExt cx="1057341" cy="861355"/>
          </a:xfrm>
        </p:grpSpPr>
        <p:sp>
          <p:nvSpPr>
            <p:cNvPr id="22" name="Text Box 26"/>
            <p:cNvSpPr txBox="1">
              <a:spLocks noChangeArrowheads="1"/>
            </p:cNvSpPr>
            <p:nvPr>
              <p:custDataLst>
                <p:tags r:id="rId65"/>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23" name="Oval 27"/>
            <p:cNvSpPr>
              <a:spLocks noChangeArrowheads="1"/>
            </p:cNvSpPr>
            <p:nvPr>
              <p:custDataLst>
                <p:tags r:id="rId66"/>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24" name="Line 28"/>
            <p:cNvSpPr>
              <a:spLocks noChangeShapeType="1"/>
            </p:cNvSpPr>
            <p:nvPr>
              <p:custDataLst>
                <p:tags r:id="rId67"/>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41" name="Group 40"/>
          <p:cNvGrpSpPr/>
          <p:nvPr/>
        </p:nvGrpSpPr>
        <p:grpSpPr>
          <a:xfrm>
            <a:off x="2793013" y="1520825"/>
            <a:ext cx="1065213" cy="914400"/>
            <a:chOff x="2793013" y="1520825"/>
            <a:chExt cx="1065213" cy="914400"/>
          </a:xfrm>
        </p:grpSpPr>
        <p:grpSp>
          <p:nvGrpSpPr>
            <p:cNvPr id="42" name="Group 27"/>
            <p:cNvGrpSpPr>
              <a:grpSpLocks/>
            </p:cNvGrpSpPr>
            <p:nvPr>
              <p:custDataLst>
                <p:tags r:id="rId56"/>
              </p:custDataLst>
            </p:nvPr>
          </p:nvGrpSpPr>
          <p:grpSpPr bwMode="auto">
            <a:xfrm>
              <a:off x="2793013" y="1520825"/>
              <a:ext cx="1065213" cy="455612"/>
              <a:chOff x="1680" y="831"/>
              <a:chExt cx="671" cy="287"/>
            </a:xfrm>
          </p:grpSpPr>
          <p:sp>
            <p:nvSpPr>
              <p:cNvPr id="47" name="Rectangle 28"/>
              <p:cNvSpPr>
                <a:spLocks noChangeArrowheads="1"/>
              </p:cNvSpPr>
              <p:nvPr>
                <p:custDataLst>
                  <p:tags r:id="rId61"/>
                </p:custDataLst>
              </p:nvPr>
            </p:nvSpPr>
            <p:spPr bwMode="auto">
              <a:xfrm>
                <a:off x="1680"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8" name="Rectangle 29"/>
              <p:cNvSpPr>
                <a:spLocks noChangeArrowheads="1"/>
              </p:cNvSpPr>
              <p:nvPr>
                <p:custDataLst>
                  <p:tags r:id="rId62"/>
                </p:custDataLst>
              </p:nvPr>
            </p:nvSpPr>
            <p:spPr bwMode="auto">
              <a:xfrm>
                <a:off x="1872"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9" name="Rectangle 30"/>
              <p:cNvSpPr>
                <a:spLocks noChangeArrowheads="1"/>
              </p:cNvSpPr>
              <p:nvPr>
                <p:custDataLst>
                  <p:tags r:id="rId63"/>
                </p:custDataLst>
              </p:nvPr>
            </p:nvSpPr>
            <p:spPr bwMode="auto">
              <a:xfrm>
                <a:off x="2064"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0" name="Rectangle 31"/>
              <p:cNvSpPr>
                <a:spLocks noChangeArrowheads="1"/>
              </p:cNvSpPr>
              <p:nvPr>
                <p:custDataLst>
                  <p:tags r:id="rId64"/>
                </p:custDataLst>
              </p:nvPr>
            </p:nvSpPr>
            <p:spPr bwMode="auto">
              <a:xfrm>
                <a:off x="2160" y="831"/>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3" name="Oval 39"/>
            <p:cNvSpPr>
              <a:spLocks noChangeArrowheads="1"/>
            </p:cNvSpPr>
            <p:nvPr>
              <p:custDataLst>
                <p:tags r:id="rId57"/>
              </p:custDataLst>
            </p:nvPr>
          </p:nvSpPr>
          <p:spPr bwMode="auto">
            <a:xfrm>
              <a:off x="2869213" y="16732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44" name="Line 40"/>
            <p:cNvSpPr>
              <a:spLocks noChangeShapeType="1"/>
            </p:cNvSpPr>
            <p:nvPr>
              <p:custDataLst>
                <p:tags r:id="rId58"/>
              </p:custDataLst>
            </p:nvPr>
          </p:nvSpPr>
          <p:spPr bwMode="auto">
            <a:xfrm>
              <a:off x="2945413" y="17494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5" name="Line 44"/>
            <p:cNvSpPr>
              <a:spLocks noChangeShapeType="1"/>
            </p:cNvSpPr>
            <p:nvPr>
              <p:custDataLst>
                <p:tags r:id="rId59"/>
              </p:custDataLst>
            </p:nvPr>
          </p:nvSpPr>
          <p:spPr bwMode="auto">
            <a:xfrm flipV="1">
              <a:off x="3250213" y="18986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46" name="Oval 90"/>
            <p:cNvSpPr>
              <a:spLocks noChangeArrowheads="1"/>
            </p:cNvSpPr>
            <p:nvPr>
              <p:custDataLst>
                <p:tags r:id="rId60"/>
              </p:custDataLst>
            </p:nvPr>
          </p:nvSpPr>
          <p:spPr bwMode="auto">
            <a:xfrm flipV="1">
              <a:off x="3174013" y="16716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1" name="Group 50"/>
          <p:cNvGrpSpPr/>
          <p:nvPr/>
        </p:nvGrpSpPr>
        <p:grpSpPr>
          <a:xfrm>
            <a:off x="2793013" y="2435225"/>
            <a:ext cx="1065213" cy="912812"/>
            <a:chOff x="2793013" y="2435225"/>
            <a:chExt cx="1065213" cy="912812"/>
          </a:xfrm>
        </p:grpSpPr>
        <p:grpSp>
          <p:nvGrpSpPr>
            <p:cNvPr id="52" name="Group 32"/>
            <p:cNvGrpSpPr>
              <a:grpSpLocks/>
            </p:cNvGrpSpPr>
            <p:nvPr>
              <p:custDataLst>
                <p:tags r:id="rId47"/>
              </p:custDataLst>
            </p:nvPr>
          </p:nvGrpSpPr>
          <p:grpSpPr bwMode="auto">
            <a:xfrm>
              <a:off x="2793013" y="2892425"/>
              <a:ext cx="1065213" cy="455612"/>
              <a:chOff x="1680" y="1695"/>
              <a:chExt cx="671" cy="287"/>
            </a:xfrm>
          </p:grpSpPr>
          <p:sp>
            <p:nvSpPr>
              <p:cNvPr id="57" name="Rectangle 33"/>
              <p:cNvSpPr>
                <a:spLocks noChangeArrowheads="1"/>
              </p:cNvSpPr>
              <p:nvPr>
                <p:custDataLst>
                  <p:tags r:id="rId52"/>
                </p:custDataLst>
              </p:nvPr>
            </p:nvSpPr>
            <p:spPr bwMode="auto">
              <a:xfrm>
                <a:off x="1680"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8" name="Rectangle 34"/>
              <p:cNvSpPr>
                <a:spLocks noChangeArrowheads="1"/>
              </p:cNvSpPr>
              <p:nvPr>
                <p:custDataLst>
                  <p:tags r:id="rId53"/>
                </p:custDataLst>
              </p:nvPr>
            </p:nvSpPr>
            <p:spPr bwMode="auto">
              <a:xfrm>
                <a:off x="1872"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9" name="Rectangle 35"/>
              <p:cNvSpPr>
                <a:spLocks noChangeArrowheads="1"/>
              </p:cNvSpPr>
              <p:nvPr>
                <p:custDataLst>
                  <p:tags r:id="rId54"/>
                </p:custDataLst>
              </p:nvPr>
            </p:nvSpPr>
            <p:spPr bwMode="auto">
              <a:xfrm>
                <a:off x="2064"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0" name="Rectangle 36"/>
              <p:cNvSpPr>
                <a:spLocks noChangeArrowheads="1"/>
              </p:cNvSpPr>
              <p:nvPr>
                <p:custDataLst>
                  <p:tags r:id="rId55"/>
                </p:custDataLst>
              </p:nvPr>
            </p:nvSpPr>
            <p:spPr bwMode="auto">
              <a:xfrm>
                <a:off x="2160" y="1695"/>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53" name="Line 38"/>
            <p:cNvSpPr>
              <a:spLocks noChangeShapeType="1"/>
            </p:cNvSpPr>
            <p:nvPr>
              <p:custDataLst>
                <p:tags r:id="rId48"/>
              </p:custDataLst>
            </p:nvPr>
          </p:nvSpPr>
          <p:spPr bwMode="auto">
            <a:xfrm>
              <a:off x="2945413" y="24352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4" name="Oval 41"/>
            <p:cNvSpPr>
              <a:spLocks noChangeArrowheads="1"/>
            </p:cNvSpPr>
            <p:nvPr>
              <p:custDataLst>
                <p:tags r:id="rId49"/>
              </p:custDataLst>
            </p:nvPr>
          </p:nvSpPr>
          <p:spPr bwMode="auto">
            <a:xfrm flipV="1">
              <a:off x="3174013" y="30432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5" name="Line 42"/>
            <p:cNvSpPr>
              <a:spLocks noChangeShapeType="1"/>
            </p:cNvSpPr>
            <p:nvPr>
              <p:custDataLst>
                <p:tags r:id="rId50"/>
              </p:custDataLst>
            </p:nvPr>
          </p:nvSpPr>
          <p:spPr bwMode="auto">
            <a:xfrm flipV="1">
              <a:off x="3250213" y="25844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6" name="Oval 87"/>
            <p:cNvSpPr>
              <a:spLocks noChangeArrowheads="1"/>
            </p:cNvSpPr>
            <p:nvPr>
              <p:custDataLst>
                <p:tags r:id="rId51"/>
              </p:custDataLst>
            </p:nvPr>
          </p:nvSpPr>
          <p:spPr bwMode="auto">
            <a:xfrm>
              <a:off x="2869213" y="30448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62" name="Group 61"/>
          <p:cNvGrpSpPr/>
          <p:nvPr/>
        </p:nvGrpSpPr>
        <p:grpSpPr>
          <a:xfrm>
            <a:off x="393192" y="4462400"/>
            <a:ext cx="8366760" cy="2130425"/>
            <a:chOff x="393192" y="4498975"/>
            <a:chExt cx="8366760" cy="2130425"/>
          </a:xfrm>
        </p:grpSpPr>
        <p:sp>
          <p:nvSpPr>
            <p:cNvPr id="63" name="Rectangle 96"/>
            <p:cNvSpPr>
              <a:spLocks noChangeArrowheads="1"/>
            </p:cNvSpPr>
            <p:nvPr>
              <p:custDataLst>
                <p:tags r:id="rId4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64" name="Text Box 64"/>
            <p:cNvSpPr txBox="1">
              <a:spLocks noChangeArrowheads="1"/>
            </p:cNvSpPr>
            <p:nvPr>
              <p:custDataLst>
                <p:tags r:id="rId4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65" name="Group 64"/>
          <p:cNvGrpSpPr/>
          <p:nvPr/>
        </p:nvGrpSpPr>
        <p:grpSpPr>
          <a:xfrm>
            <a:off x="638510" y="5527613"/>
            <a:ext cx="859103" cy="309245"/>
            <a:chOff x="638510" y="5527675"/>
            <a:chExt cx="859103" cy="309245"/>
          </a:xfrm>
        </p:grpSpPr>
        <p:sp>
          <p:nvSpPr>
            <p:cNvPr id="66" name="Rectangle 41"/>
            <p:cNvSpPr>
              <a:spLocks noChangeArrowheads="1"/>
            </p:cNvSpPr>
            <p:nvPr>
              <p:custDataLst>
                <p:tags r:id="rId43"/>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67" name="Text Box 90"/>
            <p:cNvSpPr txBox="1">
              <a:spLocks noChangeArrowheads="1"/>
            </p:cNvSpPr>
            <p:nvPr>
              <p:custDataLst>
                <p:tags r:id="rId44"/>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68" name="Group 67"/>
          <p:cNvGrpSpPr/>
          <p:nvPr/>
        </p:nvGrpSpPr>
        <p:grpSpPr>
          <a:xfrm>
            <a:off x="7365013" y="5452810"/>
            <a:ext cx="1065213" cy="762000"/>
            <a:chOff x="7365013" y="5451475"/>
            <a:chExt cx="1065213" cy="762000"/>
          </a:xfrm>
        </p:grpSpPr>
        <p:grpSp>
          <p:nvGrpSpPr>
            <p:cNvPr id="69" name="Group 74"/>
            <p:cNvGrpSpPr>
              <a:grpSpLocks/>
            </p:cNvGrpSpPr>
            <p:nvPr>
              <p:custDataLst>
                <p:tags r:id="rId35"/>
              </p:custDataLst>
            </p:nvPr>
          </p:nvGrpSpPr>
          <p:grpSpPr bwMode="auto">
            <a:xfrm>
              <a:off x="7365013" y="5451475"/>
              <a:ext cx="1065213" cy="455613"/>
              <a:chOff x="4560" y="3350"/>
              <a:chExt cx="671" cy="287"/>
            </a:xfrm>
          </p:grpSpPr>
          <p:sp>
            <p:nvSpPr>
              <p:cNvPr id="73" name="Rectangle 75"/>
              <p:cNvSpPr>
                <a:spLocks noChangeArrowheads="1"/>
              </p:cNvSpPr>
              <p:nvPr>
                <p:custDataLst>
                  <p:tags r:id="rId39"/>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76"/>
              <p:cNvSpPr>
                <a:spLocks noChangeArrowheads="1"/>
              </p:cNvSpPr>
              <p:nvPr>
                <p:custDataLst>
                  <p:tags r:id="rId40"/>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77"/>
              <p:cNvSpPr>
                <a:spLocks noChangeArrowheads="1"/>
              </p:cNvSpPr>
              <p:nvPr>
                <p:custDataLst>
                  <p:tags r:id="rId41"/>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Rectangle 78"/>
              <p:cNvSpPr>
                <a:spLocks noChangeArrowheads="1"/>
              </p:cNvSpPr>
              <p:nvPr>
                <p:custDataLst>
                  <p:tags r:id="rId42"/>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70" name="Oval 79"/>
            <p:cNvSpPr>
              <a:spLocks noChangeArrowheads="1"/>
            </p:cNvSpPr>
            <p:nvPr>
              <p:custDataLst>
                <p:tags r:id="rId36"/>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1" name="Line 80"/>
            <p:cNvSpPr>
              <a:spLocks noChangeShapeType="1"/>
            </p:cNvSpPr>
            <p:nvPr>
              <p:custDataLst>
                <p:tags r:id="rId37"/>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72" name="Oval 81"/>
            <p:cNvSpPr>
              <a:spLocks noChangeArrowheads="1"/>
            </p:cNvSpPr>
            <p:nvPr>
              <p:custDataLst>
                <p:tags r:id="rId38"/>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91" name="Group 90"/>
          <p:cNvGrpSpPr/>
          <p:nvPr/>
        </p:nvGrpSpPr>
        <p:grpSpPr>
          <a:xfrm>
            <a:off x="2793013" y="6135624"/>
            <a:ext cx="1065213" cy="455613"/>
            <a:chOff x="2793013" y="6097587"/>
            <a:chExt cx="1065213" cy="455613"/>
          </a:xfrm>
        </p:grpSpPr>
        <p:grpSp>
          <p:nvGrpSpPr>
            <p:cNvPr id="92" name="Group 2"/>
            <p:cNvGrpSpPr>
              <a:grpSpLocks/>
            </p:cNvGrpSpPr>
            <p:nvPr>
              <p:custDataLst>
                <p:tags r:id="rId28"/>
              </p:custDataLst>
            </p:nvPr>
          </p:nvGrpSpPr>
          <p:grpSpPr bwMode="auto">
            <a:xfrm>
              <a:off x="2793013" y="6097587"/>
              <a:ext cx="1065213" cy="455613"/>
              <a:chOff x="1680" y="3714"/>
              <a:chExt cx="671" cy="287"/>
            </a:xfrm>
          </p:grpSpPr>
          <p:sp>
            <p:nvSpPr>
              <p:cNvPr id="95" name="Rectangle 3"/>
              <p:cNvSpPr>
                <a:spLocks noChangeArrowheads="1"/>
              </p:cNvSpPr>
              <p:nvPr>
                <p:custDataLst>
                  <p:tags r:id="rId31"/>
                </p:custDataLst>
              </p:nvPr>
            </p:nvSpPr>
            <p:spPr bwMode="auto">
              <a:xfrm>
                <a:off x="1680"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6" name="Rectangle 4"/>
              <p:cNvSpPr>
                <a:spLocks noChangeArrowheads="1"/>
              </p:cNvSpPr>
              <p:nvPr>
                <p:custDataLst>
                  <p:tags r:id="rId32"/>
                </p:custDataLst>
              </p:nvPr>
            </p:nvSpPr>
            <p:spPr bwMode="auto">
              <a:xfrm>
                <a:off x="1872"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7" name="Rectangle 5"/>
              <p:cNvSpPr>
                <a:spLocks noChangeArrowheads="1"/>
              </p:cNvSpPr>
              <p:nvPr>
                <p:custDataLst>
                  <p:tags r:id="rId33"/>
                </p:custDataLst>
              </p:nvPr>
            </p:nvSpPr>
            <p:spPr bwMode="auto">
              <a:xfrm>
                <a:off x="2064"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8" name="Rectangle 6"/>
              <p:cNvSpPr>
                <a:spLocks noChangeArrowheads="1"/>
              </p:cNvSpPr>
              <p:nvPr>
                <p:custDataLst>
                  <p:tags r:id="rId34"/>
                </p:custDataLst>
              </p:nvPr>
            </p:nvSpPr>
            <p:spPr bwMode="auto">
              <a:xfrm>
                <a:off x="2160" y="3714"/>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3" name="Oval 71"/>
            <p:cNvSpPr>
              <a:spLocks noChangeArrowheads="1"/>
            </p:cNvSpPr>
            <p:nvPr>
              <p:custDataLst>
                <p:tags r:id="rId29"/>
              </p:custDataLst>
            </p:nvPr>
          </p:nvSpPr>
          <p:spPr bwMode="auto">
            <a:xfrm flipV="1">
              <a:off x="3174013" y="6248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94" name="Oval 88"/>
            <p:cNvSpPr>
              <a:spLocks noChangeArrowheads="1"/>
            </p:cNvSpPr>
            <p:nvPr>
              <p:custDataLst>
                <p:tags r:id="rId30"/>
              </p:custDataLst>
            </p:nvPr>
          </p:nvSpPr>
          <p:spPr bwMode="auto">
            <a:xfrm>
              <a:off x="2869213" y="62499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99" name="Group 98"/>
          <p:cNvGrpSpPr/>
          <p:nvPr/>
        </p:nvGrpSpPr>
        <p:grpSpPr>
          <a:xfrm>
            <a:off x="2793013" y="4769386"/>
            <a:ext cx="1065213" cy="455613"/>
            <a:chOff x="2793013" y="4725987"/>
            <a:chExt cx="1065213" cy="455613"/>
          </a:xfrm>
        </p:grpSpPr>
        <p:grpSp>
          <p:nvGrpSpPr>
            <p:cNvPr id="100" name="Group 8"/>
            <p:cNvGrpSpPr>
              <a:grpSpLocks/>
            </p:cNvGrpSpPr>
            <p:nvPr>
              <p:custDataLst>
                <p:tags r:id="rId21"/>
              </p:custDataLst>
            </p:nvPr>
          </p:nvGrpSpPr>
          <p:grpSpPr bwMode="auto">
            <a:xfrm>
              <a:off x="2793013" y="4725987"/>
              <a:ext cx="1065213" cy="455613"/>
              <a:chOff x="1680" y="2850"/>
              <a:chExt cx="671" cy="287"/>
            </a:xfrm>
          </p:grpSpPr>
          <p:sp>
            <p:nvSpPr>
              <p:cNvPr id="103" name="Rectangle 9"/>
              <p:cNvSpPr>
                <a:spLocks noChangeArrowheads="1"/>
              </p:cNvSpPr>
              <p:nvPr>
                <p:custDataLst>
                  <p:tags r:id="rId24"/>
                </p:custDataLst>
              </p:nvPr>
            </p:nvSpPr>
            <p:spPr bwMode="auto">
              <a:xfrm>
                <a:off x="1680"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4" name="Rectangle 10"/>
              <p:cNvSpPr>
                <a:spLocks noChangeArrowheads="1"/>
              </p:cNvSpPr>
              <p:nvPr>
                <p:custDataLst>
                  <p:tags r:id="rId25"/>
                </p:custDataLst>
              </p:nvPr>
            </p:nvSpPr>
            <p:spPr bwMode="auto">
              <a:xfrm>
                <a:off x="1872"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5" name="Rectangle 11"/>
              <p:cNvSpPr>
                <a:spLocks noChangeArrowheads="1"/>
              </p:cNvSpPr>
              <p:nvPr>
                <p:custDataLst>
                  <p:tags r:id="rId26"/>
                </p:custDataLst>
              </p:nvPr>
            </p:nvSpPr>
            <p:spPr bwMode="auto">
              <a:xfrm>
                <a:off x="2064"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6" name="Rectangle 12"/>
              <p:cNvSpPr>
                <a:spLocks noChangeArrowheads="1"/>
              </p:cNvSpPr>
              <p:nvPr>
                <p:custDataLst>
                  <p:tags r:id="rId27"/>
                </p:custDataLst>
              </p:nvPr>
            </p:nvSpPr>
            <p:spPr bwMode="auto">
              <a:xfrm>
                <a:off x="2160" y="28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01" name="Oval 70"/>
            <p:cNvSpPr>
              <a:spLocks noChangeArrowheads="1"/>
            </p:cNvSpPr>
            <p:nvPr>
              <p:custDataLst>
                <p:tags r:id="rId22"/>
              </p:custDataLst>
            </p:nvPr>
          </p:nvSpPr>
          <p:spPr bwMode="auto">
            <a:xfrm>
              <a:off x="2869213" y="48783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02" name="Oval 89"/>
            <p:cNvSpPr>
              <a:spLocks noChangeArrowheads="1"/>
            </p:cNvSpPr>
            <p:nvPr>
              <p:custDataLst>
                <p:tags r:id="rId23"/>
              </p:custDataLst>
            </p:nvPr>
          </p:nvSpPr>
          <p:spPr bwMode="auto">
            <a:xfrm flipV="1">
              <a:off x="3174013" y="48768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122" name="Line 7"/>
          <p:cNvSpPr>
            <a:spLocks noChangeShapeType="1"/>
          </p:cNvSpPr>
          <p:nvPr>
            <p:custDataLst>
              <p:tags r:id="rId2"/>
            </p:custDataLst>
          </p:nvPr>
        </p:nvSpPr>
        <p:spPr bwMode="auto">
          <a:xfrm flipV="1">
            <a:off x="3250213"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123" name="Line 13"/>
          <p:cNvSpPr>
            <a:spLocks noChangeShapeType="1"/>
          </p:cNvSpPr>
          <p:nvPr>
            <p:custDataLst>
              <p:tags r:id="rId3"/>
            </p:custDataLst>
          </p:nvPr>
        </p:nvSpPr>
        <p:spPr bwMode="auto">
          <a:xfrm>
            <a:off x="2945413"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07" name="Group 106"/>
          <p:cNvGrpSpPr/>
          <p:nvPr/>
        </p:nvGrpSpPr>
        <p:grpSpPr>
          <a:xfrm>
            <a:off x="2793013" y="5537482"/>
            <a:ext cx="3657600" cy="304800"/>
            <a:chOff x="2793013" y="5487987"/>
            <a:chExt cx="3657600" cy="304800"/>
          </a:xfrm>
        </p:grpSpPr>
        <p:sp>
          <p:nvSpPr>
            <p:cNvPr id="108" name="Rectangle 59"/>
            <p:cNvSpPr>
              <a:spLocks noChangeArrowheads="1"/>
            </p:cNvSpPr>
            <p:nvPr>
              <p:custDataLst>
                <p:tags r:id="rId7"/>
              </p:custDataLst>
            </p:nvPr>
          </p:nvSpPr>
          <p:spPr bwMode="auto">
            <a:xfrm>
              <a:off x="40122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9" name="Rectangle 60"/>
            <p:cNvSpPr>
              <a:spLocks noChangeArrowheads="1"/>
            </p:cNvSpPr>
            <p:nvPr>
              <p:custDataLst>
                <p:tags r:id="rId8"/>
              </p:custDataLst>
            </p:nvPr>
          </p:nvSpPr>
          <p:spPr bwMode="auto">
            <a:xfrm>
              <a:off x="4317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0" name="Rectangle 61"/>
            <p:cNvSpPr>
              <a:spLocks noChangeArrowheads="1"/>
            </p:cNvSpPr>
            <p:nvPr>
              <p:custDataLst>
                <p:tags r:id="rId9"/>
              </p:custDataLst>
            </p:nvPr>
          </p:nvSpPr>
          <p:spPr bwMode="auto">
            <a:xfrm>
              <a:off x="4621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1" name="Rectangle 62"/>
            <p:cNvSpPr>
              <a:spLocks noChangeArrowheads="1"/>
            </p:cNvSpPr>
            <p:nvPr>
              <p:custDataLst>
                <p:tags r:id="rId10"/>
              </p:custDataLst>
            </p:nvPr>
          </p:nvSpPr>
          <p:spPr bwMode="auto">
            <a:xfrm>
              <a:off x="4926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2" name="Rectangle 63"/>
            <p:cNvSpPr>
              <a:spLocks noChangeArrowheads="1"/>
            </p:cNvSpPr>
            <p:nvPr>
              <p:custDataLst>
                <p:tags r:id="rId11"/>
              </p:custDataLst>
            </p:nvPr>
          </p:nvSpPr>
          <p:spPr bwMode="auto">
            <a:xfrm>
              <a:off x="58410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3" name="Rectangle 64"/>
            <p:cNvSpPr>
              <a:spLocks noChangeArrowheads="1"/>
            </p:cNvSpPr>
            <p:nvPr>
              <p:custDataLst>
                <p:tags r:id="rId12"/>
              </p:custDataLst>
            </p:nvPr>
          </p:nvSpPr>
          <p:spPr bwMode="auto">
            <a:xfrm>
              <a:off x="61458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4" name="Rectangle 65"/>
            <p:cNvSpPr>
              <a:spLocks noChangeArrowheads="1"/>
            </p:cNvSpPr>
            <p:nvPr>
              <p:custDataLst>
                <p:tags r:id="rId13"/>
              </p:custDataLst>
            </p:nvPr>
          </p:nvSpPr>
          <p:spPr bwMode="auto">
            <a:xfrm>
              <a:off x="2793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66"/>
            <p:cNvSpPr>
              <a:spLocks noChangeArrowheads="1"/>
            </p:cNvSpPr>
            <p:nvPr>
              <p:custDataLst>
                <p:tags r:id="rId14"/>
              </p:custDataLst>
            </p:nvPr>
          </p:nvSpPr>
          <p:spPr bwMode="auto">
            <a:xfrm>
              <a:off x="3097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67"/>
            <p:cNvSpPr>
              <a:spLocks noChangeArrowheads="1"/>
            </p:cNvSpPr>
            <p:nvPr>
              <p:custDataLst>
                <p:tags r:id="rId15"/>
              </p:custDataLst>
            </p:nvPr>
          </p:nvSpPr>
          <p:spPr bwMode="auto">
            <a:xfrm>
              <a:off x="3402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68"/>
            <p:cNvSpPr>
              <a:spLocks noChangeArrowheads="1"/>
            </p:cNvSpPr>
            <p:nvPr>
              <p:custDataLst>
                <p:tags r:id="rId16"/>
              </p:custDataLst>
            </p:nvPr>
          </p:nvSpPr>
          <p:spPr bwMode="auto">
            <a:xfrm>
              <a:off x="37074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8" name="Oval 69"/>
            <p:cNvSpPr>
              <a:spLocks noChangeArrowheads="1"/>
            </p:cNvSpPr>
            <p:nvPr>
              <p:custDataLst>
                <p:tags r:id="rId17"/>
              </p:custDataLst>
            </p:nvPr>
          </p:nvSpPr>
          <p:spPr bwMode="auto">
            <a:xfrm>
              <a:off x="2869213" y="55641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9" name="Rectangle 72"/>
            <p:cNvSpPr>
              <a:spLocks noChangeArrowheads="1"/>
            </p:cNvSpPr>
            <p:nvPr>
              <p:custDataLst>
                <p:tags r:id="rId18"/>
              </p:custDataLst>
            </p:nvPr>
          </p:nvSpPr>
          <p:spPr bwMode="auto">
            <a:xfrm>
              <a:off x="55362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20" name="Rectangle 83"/>
            <p:cNvSpPr>
              <a:spLocks noChangeArrowheads="1"/>
            </p:cNvSpPr>
            <p:nvPr>
              <p:custDataLst>
                <p:tags r:id="rId19"/>
              </p:custDataLst>
            </p:nvPr>
          </p:nvSpPr>
          <p:spPr bwMode="auto">
            <a:xfrm>
              <a:off x="52314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21" name="Oval 84"/>
            <p:cNvSpPr>
              <a:spLocks noChangeArrowheads="1"/>
            </p:cNvSpPr>
            <p:nvPr>
              <p:custDataLst>
                <p:tags r:id="rId20"/>
              </p:custDataLst>
            </p:nvPr>
          </p:nvSpPr>
          <p:spPr bwMode="auto">
            <a:xfrm>
              <a:off x="3174013" y="5564187"/>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124" name="Line 82"/>
          <p:cNvSpPr>
            <a:spLocks noChangeShapeType="1"/>
          </p:cNvSpPr>
          <p:nvPr>
            <p:custDataLst>
              <p:tags r:id="rId4"/>
            </p:custDataLst>
          </p:nvPr>
        </p:nvSpPr>
        <p:spPr bwMode="auto">
          <a:xfrm>
            <a:off x="1421413" y="5687568"/>
            <a:ext cx="1371600" cy="1588"/>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25" name="Freeform 85"/>
          <p:cNvSpPr>
            <a:spLocks/>
          </p:cNvSpPr>
          <p:nvPr>
            <p:custDataLst>
              <p:tags r:id="rId5"/>
            </p:custDataLst>
          </p:nvPr>
        </p:nvSpPr>
        <p:spPr bwMode="auto">
          <a:xfrm>
            <a:off x="2945413" y="5340096"/>
            <a:ext cx="4419600" cy="346075"/>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126" name="Freeform 86"/>
          <p:cNvSpPr>
            <a:spLocks/>
          </p:cNvSpPr>
          <p:nvPr>
            <p:custDataLst>
              <p:tags r:id="rId6"/>
            </p:custDataLst>
          </p:nvPr>
        </p:nvSpPr>
        <p:spPr bwMode="auto">
          <a:xfrm>
            <a:off x="3401025" y="5687568"/>
            <a:ext cx="4421188" cy="381000"/>
          </a:xfrm>
          <a:custGeom>
            <a:avLst/>
            <a:gdLst/>
            <a:ahLst/>
            <a:cxnLst>
              <a:cxn ang="0">
                <a:pos x="1720" y="0"/>
              </a:cxn>
              <a:cxn ang="0">
                <a:pos x="1389" y="212"/>
              </a:cxn>
              <a:cxn ang="0">
                <a:pos x="262" y="222"/>
              </a:cxn>
              <a:cxn ang="0">
                <a:pos x="0" y="101"/>
              </a:cxn>
            </a:cxnLst>
            <a:rect l="0" t="0" r="r" b="b"/>
            <a:pathLst>
              <a:path w="1720" h="249">
                <a:moveTo>
                  <a:pt x="1720" y="0"/>
                </a:moveTo>
                <a:cubicBezTo>
                  <a:pt x="1665" y="35"/>
                  <a:pt x="1632" y="175"/>
                  <a:pt x="1389" y="212"/>
                </a:cubicBezTo>
                <a:cubicBezTo>
                  <a:pt x="1146" y="249"/>
                  <a:pt x="493" y="240"/>
                  <a:pt x="262" y="222"/>
                </a:cubicBezTo>
                <a:cubicBezTo>
                  <a:pt x="31" y="204"/>
                  <a:pt x="55" y="126"/>
                  <a:pt x="0" y="101"/>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mc:AlternateContent xmlns:mc="http://schemas.openxmlformats.org/markup-compatibility/2006">
        <mc:Choice xmlns:p14="http://schemas.microsoft.com/office/powerpoint/2010/main" Requires="p14">
          <p:contentPart p14:bwMode="auto" r:id="rId97">
            <p14:nvContentPartPr>
              <p14:cNvPr id="77" name="Ink 76">
                <a:extLst>
                  <a:ext uri="{FF2B5EF4-FFF2-40B4-BE49-F238E27FC236}">
                    <a16:creationId xmlns:a16="http://schemas.microsoft.com/office/drawing/2014/main" id="{707C6AB2-7FD6-42EB-9FD7-0BB968C0E173}"/>
                  </a:ext>
                </a:extLst>
              </p14:cNvPr>
              <p14:cNvContentPartPr/>
              <p14:nvPr/>
            </p14:nvContentPartPr>
            <p14:xfrm>
              <a:off x="406800" y="1667880"/>
              <a:ext cx="7848360" cy="4788360"/>
            </p14:xfrm>
          </p:contentPart>
        </mc:Choice>
        <mc:Fallback>
          <p:pic>
            <p:nvPicPr>
              <p:cNvPr id="77" name="Ink 76">
                <a:extLst>
                  <a:ext uri="{FF2B5EF4-FFF2-40B4-BE49-F238E27FC236}">
                    <a16:creationId xmlns:a16="http://schemas.microsoft.com/office/drawing/2014/main" id="{707C6AB2-7FD6-42EB-9FD7-0BB968C0E173}"/>
                  </a:ext>
                </a:extLst>
              </p:cNvPr>
              <p:cNvPicPr/>
              <p:nvPr/>
            </p:nvPicPr>
            <p:blipFill>
              <a:blip r:embed="rId98"/>
              <a:stretch>
                <a:fillRect/>
              </a:stretch>
            </p:blipFill>
            <p:spPr>
              <a:xfrm>
                <a:off x="397440" y="1658520"/>
                <a:ext cx="7867080" cy="4807080"/>
              </a:xfrm>
              <a:prstGeom prst="rect">
                <a:avLst/>
              </a:prstGeom>
            </p:spPr>
          </p:pic>
        </mc:Fallback>
      </mc:AlternateContent>
    </p:spTree>
    <p:extLst>
      <p:ext uri="{BB962C8B-B14F-4D97-AF65-F5344CB8AC3E}">
        <p14:creationId xmlns:p14="http://schemas.microsoft.com/office/powerpoint/2010/main" val="150297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2" grpId="0" animBg="1"/>
      <p:bldP spid="123" grpId="0" animBg="1"/>
      <p:bldP spid="124" grpId="0" animBg="1"/>
      <p:bldP spid="125" grpId="0" animBg="1"/>
      <p:bldP spid="1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4</a:t>
            </a:r>
            <a:r>
              <a:rPr lang="en-US" dirty="0"/>
              <a:t>)</a:t>
            </a:r>
          </a:p>
        </p:txBody>
      </p:sp>
      <p:sp>
        <p:nvSpPr>
          <p:cNvPr id="3" name="Content Placeholder 2"/>
          <p:cNvSpPr>
            <a:spLocks noGrp="1"/>
          </p:cNvSpPr>
          <p:nvPr>
            <p:ph idx="1"/>
          </p:nvPr>
        </p:nvSpPr>
        <p:spPr>
          <a:xfrm>
            <a:off x="396875" y="3474720"/>
            <a:ext cx="8366125" cy="1097280"/>
          </a:xfrm>
        </p:spPr>
        <p:txBody>
          <a:bodyPr/>
          <a:lstStyle/>
          <a:p>
            <a:r>
              <a:rPr lang="en-US" sz="2400" dirty="0"/>
              <a:t>Splice </a:t>
            </a:r>
            <a:r>
              <a:rPr lang="en-US" sz="2400" i="1" u="sng" dirty="0"/>
              <a:t>predecessor</a:t>
            </a:r>
            <a:r>
              <a:rPr lang="en-US" sz="2400" dirty="0"/>
              <a:t> and </a:t>
            </a:r>
            <a:r>
              <a:rPr lang="en-US" sz="2400" i="1" u="sng" dirty="0"/>
              <a:t>successor</a:t>
            </a:r>
            <a:r>
              <a:rPr lang="en-US" sz="2400" dirty="0"/>
              <a:t> blocks out of list, coalesce all 3 memory blocks, and insert the new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6</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129"/>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130"/>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64" name="Group 63"/>
          <p:cNvGrpSpPr/>
          <p:nvPr/>
        </p:nvGrpSpPr>
        <p:grpSpPr>
          <a:xfrm>
            <a:off x="2788920" y="2203704"/>
            <a:ext cx="3657600" cy="457200"/>
            <a:chOff x="2800866" y="2224087"/>
            <a:chExt cx="3657600" cy="457200"/>
          </a:xfrm>
        </p:grpSpPr>
        <p:sp>
          <p:nvSpPr>
            <p:cNvPr id="65" name="Rectangle 1"/>
            <p:cNvSpPr>
              <a:spLocks noChangeArrowheads="1"/>
            </p:cNvSpPr>
            <p:nvPr>
              <p:custDataLst>
                <p:tags r:id="rId112"/>
              </p:custDataLst>
            </p:nvPr>
          </p:nvSpPr>
          <p:spPr bwMode="auto">
            <a:xfrm>
              <a:off x="4020066" y="2224087"/>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6" name="Rectangle 23"/>
            <p:cNvSpPr>
              <a:spLocks noChangeArrowheads="1"/>
            </p:cNvSpPr>
            <p:nvPr>
              <p:custDataLst>
                <p:tags r:id="rId113"/>
              </p:custDataLst>
            </p:nvPr>
          </p:nvSpPr>
          <p:spPr bwMode="auto">
            <a:xfrm>
              <a:off x="40200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7" name="Rectangle 24"/>
            <p:cNvSpPr>
              <a:spLocks noChangeArrowheads="1"/>
            </p:cNvSpPr>
            <p:nvPr>
              <p:custDataLst>
                <p:tags r:id="rId114"/>
              </p:custDataLst>
            </p:nvPr>
          </p:nvSpPr>
          <p:spPr bwMode="auto">
            <a:xfrm>
              <a:off x="43248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8" name="Rectangle 25"/>
            <p:cNvSpPr>
              <a:spLocks noChangeArrowheads="1"/>
            </p:cNvSpPr>
            <p:nvPr>
              <p:custDataLst>
                <p:tags r:id="rId115"/>
              </p:custDataLst>
            </p:nvPr>
          </p:nvSpPr>
          <p:spPr bwMode="auto">
            <a:xfrm>
              <a:off x="46296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26"/>
            <p:cNvSpPr>
              <a:spLocks noChangeArrowheads="1"/>
            </p:cNvSpPr>
            <p:nvPr>
              <p:custDataLst>
                <p:tags r:id="rId116"/>
              </p:custDataLst>
            </p:nvPr>
          </p:nvSpPr>
          <p:spPr bwMode="auto">
            <a:xfrm>
              <a:off x="49344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27"/>
            <p:cNvSpPr>
              <a:spLocks noChangeArrowheads="1"/>
            </p:cNvSpPr>
            <p:nvPr>
              <p:custDataLst>
                <p:tags r:id="rId117"/>
              </p:custDataLst>
            </p:nvPr>
          </p:nvSpPr>
          <p:spPr bwMode="auto">
            <a:xfrm>
              <a:off x="58488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Rectangle 28"/>
            <p:cNvSpPr>
              <a:spLocks noChangeArrowheads="1"/>
            </p:cNvSpPr>
            <p:nvPr>
              <p:custDataLst>
                <p:tags r:id="rId118"/>
              </p:custDataLst>
            </p:nvPr>
          </p:nvSpPr>
          <p:spPr bwMode="auto">
            <a:xfrm>
              <a:off x="61536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2" name="Rectangle 29"/>
            <p:cNvSpPr>
              <a:spLocks noChangeArrowheads="1"/>
            </p:cNvSpPr>
            <p:nvPr>
              <p:custDataLst>
                <p:tags r:id="rId119"/>
              </p:custDataLst>
            </p:nvPr>
          </p:nvSpPr>
          <p:spPr bwMode="auto">
            <a:xfrm>
              <a:off x="2800866" y="2300287"/>
              <a:ext cx="304800" cy="304800"/>
            </a:xfrm>
            <a:prstGeom prst="rect">
              <a:avLst/>
            </a:prstGeom>
            <a:solidFill>
              <a:schemeClr val="bg1"/>
            </a:solidFill>
            <a:ln w="3240">
              <a:solidFill>
                <a:srgbClr val="0000FF"/>
              </a:solidFill>
              <a:miter lim="800000"/>
              <a:headEnd/>
              <a:tailEnd/>
            </a:ln>
            <a:effectLst/>
          </p:spPr>
          <p:txBody>
            <a:bodyPr wrap="none" anchor="ctr"/>
            <a:lstStyle/>
            <a:p>
              <a:endParaRPr lang="en-US" dirty="0">
                <a:latin typeface="Lato" panose="020F0502020204030203" pitchFamily="34" charset="0"/>
              </a:endParaRPr>
            </a:p>
          </p:txBody>
        </p:sp>
        <p:sp>
          <p:nvSpPr>
            <p:cNvPr id="73" name="Rectangle 30"/>
            <p:cNvSpPr>
              <a:spLocks noChangeArrowheads="1"/>
            </p:cNvSpPr>
            <p:nvPr>
              <p:custDataLst>
                <p:tags r:id="rId120"/>
              </p:custDataLst>
            </p:nvPr>
          </p:nvSpPr>
          <p:spPr bwMode="auto">
            <a:xfrm>
              <a:off x="31056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31"/>
            <p:cNvSpPr>
              <a:spLocks noChangeArrowheads="1"/>
            </p:cNvSpPr>
            <p:nvPr>
              <p:custDataLst>
                <p:tags r:id="rId121"/>
              </p:custDataLst>
            </p:nvPr>
          </p:nvSpPr>
          <p:spPr bwMode="auto">
            <a:xfrm>
              <a:off x="34104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32"/>
            <p:cNvSpPr>
              <a:spLocks noChangeArrowheads="1"/>
            </p:cNvSpPr>
            <p:nvPr>
              <p:custDataLst>
                <p:tags r:id="rId122"/>
              </p:custDataLst>
            </p:nvPr>
          </p:nvSpPr>
          <p:spPr bwMode="auto">
            <a:xfrm>
              <a:off x="37152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Oval 43"/>
            <p:cNvSpPr>
              <a:spLocks noChangeArrowheads="1"/>
            </p:cNvSpPr>
            <p:nvPr>
              <p:custDataLst>
                <p:tags r:id="rId123"/>
              </p:custDataLst>
            </p:nvPr>
          </p:nvSpPr>
          <p:spPr bwMode="auto">
            <a:xfrm>
              <a:off x="28770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7" name="Oval 49"/>
            <p:cNvSpPr>
              <a:spLocks noChangeArrowheads="1"/>
            </p:cNvSpPr>
            <p:nvPr>
              <p:custDataLst>
                <p:tags r:id="rId124"/>
              </p:custDataLst>
            </p:nvPr>
          </p:nvSpPr>
          <p:spPr bwMode="auto">
            <a:xfrm flipV="1">
              <a:off x="3181866" y="237648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78" name="Rectangle 51"/>
            <p:cNvSpPr>
              <a:spLocks noChangeArrowheads="1"/>
            </p:cNvSpPr>
            <p:nvPr>
              <p:custDataLst>
                <p:tags r:id="rId125"/>
              </p:custDataLst>
            </p:nvPr>
          </p:nvSpPr>
          <p:spPr bwMode="auto">
            <a:xfrm>
              <a:off x="52392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52"/>
            <p:cNvSpPr>
              <a:spLocks noChangeArrowheads="1"/>
            </p:cNvSpPr>
            <p:nvPr>
              <p:custDataLst>
                <p:tags r:id="rId126"/>
              </p:custDataLst>
            </p:nvPr>
          </p:nvSpPr>
          <p:spPr bwMode="auto">
            <a:xfrm>
              <a:off x="55440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Oval 63"/>
            <p:cNvSpPr>
              <a:spLocks noChangeArrowheads="1"/>
            </p:cNvSpPr>
            <p:nvPr>
              <p:custDataLst>
                <p:tags r:id="rId127"/>
              </p:custDataLst>
            </p:nvPr>
          </p:nvSpPr>
          <p:spPr bwMode="auto">
            <a:xfrm>
              <a:off x="53154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1" name="Oval 69"/>
            <p:cNvSpPr>
              <a:spLocks noChangeArrowheads="1"/>
            </p:cNvSpPr>
            <p:nvPr>
              <p:custDataLst>
                <p:tags r:id="rId128"/>
              </p:custDataLst>
            </p:nvPr>
          </p:nvSpPr>
          <p:spPr bwMode="auto">
            <a:xfrm flipV="1">
              <a:off x="5620266" y="237648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110"/>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111"/>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sp>
        <p:nvSpPr>
          <p:cNvPr id="214" name="Freeform 14"/>
          <p:cNvSpPr>
            <a:spLocks/>
          </p:cNvSpPr>
          <p:nvPr>
            <p:custDataLst>
              <p:tags r:id="rId1"/>
            </p:custDataLst>
          </p:nvPr>
        </p:nvSpPr>
        <p:spPr bwMode="auto">
          <a:xfrm>
            <a:off x="1497613" y="2046287"/>
            <a:ext cx="5862637" cy="388938"/>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102"/>
              </p:custDataLst>
            </p:nvPr>
          </p:nvGrpSpPr>
          <p:grpSpPr bwMode="auto">
            <a:xfrm>
              <a:off x="7365013" y="2209800"/>
              <a:ext cx="1065213" cy="455613"/>
              <a:chOff x="4560" y="1308"/>
              <a:chExt cx="671" cy="287"/>
            </a:xfrm>
          </p:grpSpPr>
          <p:sp>
            <p:nvSpPr>
              <p:cNvPr id="17" name="Rectangle 43"/>
              <p:cNvSpPr>
                <a:spLocks noChangeArrowheads="1"/>
              </p:cNvSpPr>
              <p:nvPr>
                <p:custDataLst>
                  <p:tags r:id="rId106"/>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107"/>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108"/>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109"/>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103"/>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104"/>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105"/>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grpSp>
        <p:nvGrpSpPr>
          <p:cNvPr id="21" name="Group 20"/>
          <p:cNvGrpSpPr/>
          <p:nvPr/>
        </p:nvGrpSpPr>
        <p:grpSpPr>
          <a:xfrm>
            <a:off x="3877056" y="1427435"/>
            <a:ext cx="1057341" cy="861355"/>
            <a:chOff x="3877056" y="1424645"/>
            <a:chExt cx="1057341" cy="861355"/>
          </a:xfrm>
        </p:grpSpPr>
        <p:sp>
          <p:nvSpPr>
            <p:cNvPr id="22" name="Text Box 26"/>
            <p:cNvSpPr txBox="1">
              <a:spLocks noChangeArrowheads="1"/>
            </p:cNvSpPr>
            <p:nvPr>
              <p:custDataLst>
                <p:tags r:id="rId99"/>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23" name="Oval 27"/>
            <p:cNvSpPr>
              <a:spLocks noChangeArrowheads="1"/>
            </p:cNvSpPr>
            <p:nvPr>
              <p:custDataLst>
                <p:tags r:id="rId100"/>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24" name="Line 28"/>
            <p:cNvSpPr>
              <a:spLocks noChangeShapeType="1"/>
            </p:cNvSpPr>
            <p:nvPr>
              <p:custDataLst>
                <p:tags r:id="rId101"/>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25" name="Group 24"/>
          <p:cNvGrpSpPr/>
          <p:nvPr/>
        </p:nvGrpSpPr>
        <p:grpSpPr>
          <a:xfrm>
            <a:off x="2793013" y="1520825"/>
            <a:ext cx="1065213" cy="914400"/>
            <a:chOff x="2793013" y="1520825"/>
            <a:chExt cx="1065213" cy="914400"/>
          </a:xfrm>
        </p:grpSpPr>
        <p:grpSp>
          <p:nvGrpSpPr>
            <p:cNvPr id="26" name="Group 27"/>
            <p:cNvGrpSpPr>
              <a:grpSpLocks/>
            </p:cNvGrpSpPr>
            <p:nvPr>
              <p:custDataLst>
                <p:tags r:id="rId90"/>
              </p:custDataLst>
            </p:nvPr>
          </p:nvGrpSpPr>
          <p:grpSpPr bwMode="auto">
            <a:xfrm>
              <a:off x="2793013" y="1520825"/>
              <a:ext cx="1065213" cy="455612"/>
              <a:chOff x="1680" y="831"/>
              <a:chExt cx="671" cy="287"/>
            </a:xfrm>
          </p:grpSpPr>
          <p:sp>
            <p:nvSpPr>
              <p:cNvPr id="31" name="Rectangle 28"/>
              <p:cNvSpPr>
                <a:spLocks noChangeArrowheads="1"/>
              </p:cNvSpPr>
              <p:nvPr>
                <p:custDataLst>
                  <p:tags r:id="rId95"/>
                </p:custDataLst>
              </p:nvPr>
            </p:nvSpPr>
            <p:spPr bwMode="auto">
              <a:xfrm>
                <a:off x="1680"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9"/>
              <p:cNvSpPr>
                <a:spLocks noChangeArrowheads="1"/>
              </p:cNvSpPr>
              <p:nvPr>
                <p:custDataLst>
                  <p:tags r:id="rId96"/>
                </p:custDataLst>
              </p:nvPr>
            </p:nvSpPr>
            <p:spPr bwMode="auto">
              <a:xfrm>
                <a:off x="1872"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30"/>
              <p:cNvSpPr>
                <a:spLocks noChangeArrowheads="1"/>
              </p:cNvSpPr>
              <p:nvPr>
                <p:custDataLst>
                  <p:tags r:id="rId97"/>
                </p:custDataLst>
              </p:nvPr>
            </p:nvSpPr>
            <p:spPr bwMode="auto">
              <a:xfrm>
                <a:off x="2064"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Rectangle 31"/>
              <p:cNvSpPr>
                <a:spLocks noChangeArrowheads="1"/>
              </p:cNvSpPr>
              <p:nvPr>
                <p:custDataLst>
                  <p:tags r:id="rId98"/>
                </p:custDataLst>
              </p:nvPr>
            </p:nvSpPr>
            <p:spPr bwMode="auto">
              <a:xfrm>
                <a:off x="2160" y="831"/>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27" name="Oval 39"/>
            <p:cNvSpPr>
              <a:spLocks noChangeArrowheads="1"/>
            </p:cNvSpPr>
            <p:nvPr>
              <p:custDataLst>
                <p:tags r:id="rId91"/>
              </p:custDataLst>
            </p:nvPr>
          </p:nvSpPr>
          <p:spPr bwMode="auto">
            <a:xfrm>
              <a:off x="2869213" y="16732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8" name="Line 40"/>
            <p:cNvSpPr>
              <a:spLocks noChangeShapeType="1"/>
            </p:cNvSpPr>
            <p:nvPr>
              <p:custDataLst>
                <p:tags r:id="rId92"/>
              </p:custDataLst>
            </p:nvPr>
          </p:nvSpPr>
          <p:spPr bwMode="auto">
            <a:xfrm>
              <a:off x="2945413" y="17494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29" name="Line 44"/>
            <p:cNvSpPr>
              <a:spLocks noChangeShapeType="1"/>
            </p:cNvSpPr>
            <p:nvPr>
              <p:custDataLst>
                <p:tags r:id="rId93"/>
              </p:custDataLst>
            </p:nvPr>
          </p:nvSpPr>
          <p:spPr bwMode="auto">
            <a:xfrm flipV="1">
              <a:off x="3250213" y="18986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30" name="Oval 90"/>
            <p:cNvSpPr>
              <a:spLocks noChangeArrowheads="1"/>
            </p:cNvSpPr>
            <p:nvPr>
              <p:custDataLst>
                <p:tags r:id="rId94"/>
              </p:custDataLst>
            </p:nvPr>
          </p:nvSpPr>
          <p:spPr bwMode="auto">
            <a:xfrm flipV="1">
              <a:off x="3174013" y="16716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35" name="Group 34"/>
          <p:cNvGrpSpPr/>
          <p:nvPr/>
        </p:nvGrpSpPr>
        <p:grpSpPr>
          <a:xfrm>
            <a:off x="2793013" y="2435225"/>
            <a:ext cx="1065213" cy="912812"/>
            <a:chOff x="2793013" y="2435225"/>
            <a:chExt cx="1065213" cy="912812"/>
          </a:xfrm>
        </p:grpSpPr>
        <p:grpSp>
          <p:nvGrpSpPr>
            <p:cNvPr id="36" name="Group 32"/>
            <p:cNvGrpSpPr>
              <a:grpSpLocks/>
            </p:cNvGrpSpPr>
            <p:nvPr>
              <p:custDataLst>
                <p:tags r:id="rId81"/>
              </p:custDataLst>
            </p:nvPr>
          </p:nvGrpSpPr>
          <p:grpSpPr bwMode="auto">
            <a:xfrm>
              <a:off x="2793013" y="2892425"/>
              <a:ext cx="1065213" cy="455612"/>
              <a:chOff x="1680" y="1695"/>
              <a:chExt cx="671" cy="287"/>
            </a:xfrm>
          </p:grpSpPr>
          <p:sp>
            <p:nvSpPr>
              <p:cNvPr id="41" name="Rectangle 33"/>
              <p:cNvSpPr>
                <a:spLocks noChangeArrowheads="1"/>
              </p:cNvSpPr>
              <p:nvPr>
                <p:custDataLst>
                  <p:tags r:id="rId86"/>
                </p:custDataLst>
              </p:nvPr>
            </p:nvSpPr>
            <p:spPr bwMode="auto">
              <a:xfrm>
                <a:off x="1680"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2" name="Rectangle 34"/>
              <p:cNvSpPr>
                <a:spLocks noChangeArrowheads="1"/>
              </p:cNvSpPr>
              <p:nvPr>
                <p:custDataLst>
                  <p:tags r:id="rId87"/>
                </p:custDataLst>
              </p:nvPr>
            </p:nvSpPr>
            <p:spPr bwMode="auto">
              <a:xfrm>
                <a:off x="1872"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3" name="Rectangle 35"/>
              <p:cNvSpPr>
                <a:spLocks noChangeArrowheads="1"/>
              </p:cNvSpPr>
              <p:nvPr>
                <p:custDataLst>
                  <p:tags r:id="rId88"/>
                </p:custDataLst>
              </p:nvPr>
            </p:nvSpPr>
            <p:spPr bwMode="auto">
              <a:xfrm>
                <a:off x="2064"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4" name="Rectangle 36"/>
              <p:cNvSpPr>
                <a:spLocks noChangeArrowheads="1"/>
              </p:cNvSpPr>
              <p:nvPr>
                <p:custDataLst>
                  <p:tags r:id="rId89"/>
                </p:custDataLst>
              </p:nvPr>
            </p:nvSpPr>
            <p:spPr bwMode="auto">
              <a:xfrm>
                <a:off x="2160" y="1695"/>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37" name="Line 38"/>
            <p:cNvSpPr>
              <a:spLocks noChangeShapeType="1"/>
            </p:cNvSpPr>
            <p:nvPr>
              <p:custDataLst>
                <p:tags r:id="rId82"/>
              </p:custDataLst>
            </p:nvPr>
          </p:nvSpPr>
          <p:spPr bwMode="auto">
            <a:xfrm>
              <a:off x="2945413" y="24352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38" name="Oval 41"/>
            <p:cNvSpPr>
              <a:spLocks noChangeArrowheads="1"/>
            </p:cNvSpPr>
            <p:nvPr>
              <p:custDataLst>
                <p:tags r:id="rId83"/>
              </p:custDataLst>
            </p:nvPr>
          </p:nvSpPr>
          <p:spPr bwMode="auto">
            <a:xfrm flipV="1">
              <a:off x="3174013" y="30432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39" name="Line 42"/>
            <p:cNvSpPr>
              <a:spLocks noChangeShapeType="1"/>
            </p:cNvSpPr>
            <p:nvPr>
              <p:custDataLst>
                <p:tags r:id="rId84"/>
              </p:custDataLst>
            </p:nvPr>
          </p:nvSpPr>
          <p:spPr bwMode="auto">
            <a:xfrm flipV="1">
              <a:off x="3250213" y="25844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40" name="Oval 87"/>
            <p:cNvSpPr>
              <a:spLocks noChangeArrowheads="1"/>
            </p:cNvSpPr>
            <p:nvPr>
              <p:custDataLst>
                <p:tags r:id="rId85"/>
              </p:custDataLst>
            </p:nvPr>
          </p:nvSpPr>
          <p:spPr bwMode="auto">
            <a:xfrm>
              <a:off x="2869213" y="30448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45" name="Group 44"/>
          <p:cNvGrpSpPr/>
          <p:nvPr/>
        </p:nvGrpSpPr>
        <p:grpSpPr>
          <a:xfrm>
            <a:off x="5231413" y="1524000"/>
            <a:ext cx="1065213" cy="1827213"/>
            <a:chOff x="5231413" y="1524000"/>
            <a:chExt cx="1065213" cy="1827213"/>
          </a:xfrm>
        </p:grpSpPr>
        <p:grpSp>
          <p:nvGrpSpPr>
            <p:cNvPr id="46" name="Group 23"/>
            <p:cNvGrpSpPr>
              <a:grpSpLocks/>
            </p:cNvGrpSpPr>
            <p:nvPr>
              <p:custDataLst>
                <p:tags r:id="rId63"/>
              </p:custDataLst>
            </p:nvPr>
          </p:nvGrpSpPr>
          <p:grpSpPr bwMode="auto">
            <a:xfrm>
              <a:off x="5231413" y="1524000"/>
              <a:ext cx="1065213" cy="455613"/>
              <a:chOff x="3216" y="876"/>
              <a:chExt cx="671" cy="287"/>
            </a:xfrm>
          </p:grpSpPr>
          <p:sp>
            <p:nvSpPr>
              <p:cNvPr id="60" name="Rectangle 24"/>
              <p:cNvSpPr>
                <a:spLocks noChangeArrowheads="1"/>
              </p:cNvSpPr>
              <p:nvPr>
                <p:custDataLst>
                  <p:tags r:id="rId77"/>
                </p:custDataLst>
              </p:nvPr>
            </p:nvSpPr>
            <p:spPr bwMode="auto">
              <a:xfrm>
                <a:off x="3216"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1" name="Rectangle 25"/>
              <p:cNvSpPr>
                <a:spLocks noChangeArrowheads="1"/>
              </p:cNvSpPr>
              <p:nvPr>
                <p:custDataLst>
                  <p:tags r:id="rId78"/>
                </p:custDataLst>
              </p:nvPr>
            </p:nvSpPr>
            <p:spPr bwMode="auto">
              <a:xfrm>
                <a:off x="3408"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2" name="Rectangle 26"/>
              <p:cNvSpPr>
                <a:spLocks noChangeArrowheads="1"/>
              </p:cNvSpPr>
              <p:nvPr>
                <p:custDataLst>
                  <p:tags r:id="rId79"/>
                </p:custDataLst>
              </p:nvPr>
            </p:nvSpPr>
            <p:spPr bwMode="auto">
              <a:xfrm>
                <a:off x="3600"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3" name="Rectangle 27"/>
              <p:cNvSpPr>
                <a:spLocks noChangeArrowheads="1"/>
              </p:cNvSpPr>
              <p:nvPr>
                <p:custDataLst>
                  <p:tags r:id="rId80"/>
                </p:custDataLst>
              </p:nvPr>
            </p:nvSpPr>
            <p:spPr bwMode="auto">
              <a:xfrm>
                <a:off x="3696" y="876"/>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47" name="Group 28"/>
            <p:cNvGrpSpPr>
              <a:grpSpLocks/>
            </p:cNvGrpSpPr>
            <p:nvPr>
              <p:custDataLst>
                <p:tags r:id="rId64"/>
              </p:custDataLst>
            </p:nvPr>
          </p:nvGrpSpPr>
          <p:grpSpPr bwMode="auto">
            <a:xfrm>
              <a:off x="5231413" y="2895600"/>
              <a:ext cx="1065213" cy="455613"/>
              <a:chOff x="3216" y="1740"/>
              <a:chExt cx="671" cy="287"/>
            </a:xfrm>
          </p:grpSpPr>
          <p:sp>
            <p:nvSpPr>
              <p:cNvPr id="56" name="Rectangle 29"/>
              <p:cNvSpPr>
                <a:spLocks noChangeArrowheads="1"/>
              </p:cNvSpPr>
              <p:nvPr>
                <p:custDataLst>
                  <p:tags r:id="rId73"/>
                </p:custDataLst>
              </p:nvPr>
            </p:nvSpPr>
            <p:spPr bwMode="auto">
              <a:xfrm>
                <a:off x="3216"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7" name="Rectangle 30"/>
              <p:cNvSpPr>
                <a:spLocks noChangeArrowheads="1"/>
              </p:cNvSpPr>
              <p:nvPr>
                <p:custDataLst>
                  <p:tags r:id="rId74"/>
                </p:custDataLst>
              </p:nvPr>
            </p:nvSpPr>
            <p:spPr bwMode="auto">
              <a:xfrm>
                <a:off x="3408"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8" name="Rectangle 31"/>
              <p:cNvSpPr>
                <a:spLocks noChangeArrowheads="1"/>
              </p:cNvSpPr>
              <p:nvPr>
                <p:custDataLst>
                  <p:tags r:id="rId75"/>
                </p:custDataLst>
              </p:nvPr>
            </p:nvSpPr>
            <p:spPr bwMode="auto">
              <a:xfrm>
                <a:off x="3600"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9" name="Rectangle 32"/>
              <p:cNvSpPr>
                <a:spLocks noChangeArrowheads="1"/>
              </p:cNvSpPr>
              <p:nvPr>
                <p:custDataLst>
                  <p:tags r:id="rId76"/>
                </p:custDataLst>
              </p:nvPr>
            </p:nvSpPr>
            <p:spPr bwMode="auto">
              <a:xfrm>
                <a:off x="3696" y="174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8" name="Line 34"/>
            <p:cNvSpPr>
              <a:spLocks noChangeShapeType="1"/>
            </p:cNvSpPr>
            <p:nvPr>
              <p:custDataLst>
                <p:tags r:id="rId65"/>
              </p:custDataLst>
            </p:nvPr>
          </p:nvSpPr>
          <p:spPr bwMode="auto">
            <a:xfrm>
              <a:off x="53838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9" name="Oval 35"/>
            <p:cNvSpPr>
              <a:spLocks noChangeArrowheads="1"/>
            </p:cNvSpPr>
            <p:nvPr>
              <p:custDataLst>
                <p:tags r:id="rId66"/>
              </p:custDataLst>
            </p:nvPr>
          </p:nvSpPr>
          <p:spPr bwMode="auto">
            <a:xfrm>
              <a:off x="5307613" y="16764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0" name="Line 36"/>
            <p:cNvSpPr>
              <a:spLocks noChangeShapeType="1"/>
            </p:cNvSpPr>
            <p:nvPr>
              <p:custDataLst>
                <p:tags r:id="rId67"/>
              </p:custDataLst>
            </p:nvPr>
          </p:nvSpPr>
          <p:spPr bwMode="auto">
            <a:xfrm>
              <a:off x="5383813" y="17526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1" name="Oval 37"/>
            <p:cNvSpPr>
              <a:spLocks noChangeArrowheads="1"/>
            </p:cNvSpPr>
            <p:nvPr>
              <p:custDataLst>
                <p:tags r:id="rId68"/>
              </p:custDataLst>
            </p:nvPr>
          </p:nvSpPr>
          <p:spPr bwMode="auto">
            <a:xfrm flipV="1">
              <a:off x="5612413" y="30480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2" name="Line 38"/>
            <p:cNvSpPr>
              <a:spLocks noChangeShapeType="1"/>
            </p:cNvSpPr>
            <p:nvPr>
              <p:custDataLst>
                <p:tags r:id="rId69"/>
              </p:custDataLst>
            </p:nvPr>
          </p:nvSpPr>
          <p:spPr bwMode="auto">
            <a:xfrm flipV="1">
              <a:off x="5688613" y="25892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3" name="Line 40"/>
            <p:cNvSpPr>
              <a:spLocks noChangeShapeType="1"/>
            </p:cNvSpPr>
            <p:nvPr>
              <p:custDataLst>
                <p:tags r:id="rId70"/>
              </p:custDataLst>
            </p:nvPr>
          </p:nvSpPr>
          <p:spPr bwMode="auto">
            <a:xfrm flipV="1">
              <a:off x="5688613" y="19034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4" name="Oval 86"/>
            <p:cNvSpPr>
              <a:spLocks noChangeArrowheads="1"/>
            </p:cNvSpPr>
            <p:nvPr>
              <p:custDataLst>
                <p:tags r:id="rId71"/>
              </p:custDataLst>
            </p:nvPr>
          </p:nvSpPr>
          <p:spPr bwMode="auto">
            <a:xfrm>
              <a:off x="5307613" y="3048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5" name="Oval 89"/>
            <p:cNvSpPr>
              <a:spLocks noChangeArrowheads="1"/>
            </p:cNvSpPr>
            <p:nvPr>
              <p:custDataLst>
                <p:tags r:id="rId72"/>
              </p:custDataLst>
            </p:nvPr>
          </p:nvSpPr>
          <p:spPr bwMode="auto">
            <a:xfrm flipV="1">
              <a:off x="5612413" y="1676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82" name="Group 81"/>
          <p:cNvGrpSpPr/>
          <p:nvPr/>
        </p:nvGrpSpPr>
        <p:grpSpPr>
          <a:xfrm>
            <a:off x="393192" y="4462400"/>
            <a:ext cx="8366760" cy="2130425"/>
            <a:chOff x="393192" y="4498975"/>
            <a:chExt cx="8366760" cy="2130425"/>
          </a:xfrm>
        </p:grpSpPr>
        <p:sp>
          <p:nvSpPr>
            <p:cNvPr id="83" name="Rectangle 96"/>
            <p:cNvSpPr>
              <a:spLocks noChangeArrowheads="1"/>
            </p:cNvSpPr>
            <p:nvPr>
              <p:custDataLst>
                <p:tags r:id="rId61"/>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4" name="Text Box 64"/>
            <p:cNvSpPr txBox="1">
              <a:spLocks noChangeArrowheads="1"/>
            </p:cNvSpPr>
            <p:nvPr>
              <p:custDataLst>
                <p:tags r:id="rId62"/>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85" name="Group 84"/>
          <p:cNvGrpSpPr/>
          <p:nvPr/>
        </p:nvGrpSpPr>
        <p:grpSpPr>
          <a:xfrm>
            <a:off x="638510" y="5527613"/>
            <a:ext cx="859103" cy="309245"/>
            <a:chOff x="638510" y="5527675"/>
            <a:chExt cx="859103" cy="309245"/>
          </a:xfrm>
        </p:grpSpPr>
        <p:sp>
          <p:nvSpPr>
            <p:cNvPr id="86" name="Rectangle 41"/>
            <p:cNvSpPr>
              <a:spLocks noChangeArrowheads="1"/>
            </p:cNvSpPr>
            <p:nvPr>
              <p:custDataLst>
                <p:tags r:id="rId59"/>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7" name="Text Box 90"/>
            <p:cNvSpPr txBox="1">
              <a:spLocks noChangeArrowheads="1"/>
            </p:cNvSpPr>
            <p:nvPr>
              <p:custDataLst>
                <p:tags r:id="rId60"/>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88" name="Group 87"/>
          <p:cNvGrpSpPr/>
          <p:nvPr/>
        </p:nvGrpSpPr>
        <p:grpSpPr>
          <a:xfrm>
            <a:off x="7365013" y="5452810"/>
            <a:ext cx="1065213" cy="762000"/>
            <a:chOff x="7365013" y="5451475"/>
            <a:chExt cx="1065213" cy="762000"/>
          </a:xfrm>
        </p:grpSpPr>
        <p:grpSp>
          <p:nvGrpSpPr>
            <p:cNvPr id="89" name="Group 74"/>
            <p:cNvGrpSpPr>
              <a:grpSpLocks/>
            </p:cNvGrpSpPr>
            <p:nvPr>
              <p:custDataLst>
                <p:tags r:id="rId51"/>
              </p:custDataLst>
            </p:nvPr>
          </p:nvGrpSpPr>
          <p:grpSpPr bwMode="auto">
            <a:xfrm>
              <a:off x="7365013" y="5451475"/>
              <a:ext cx="1065213" cy="455613"/>
              <a:chOff x="4560" y="3350"/>
              <a:chExt cx="671" cy="287"/>
            </a:xfrm>
          </p:grpSpPr>
          <p:sp>
            <p:nvSpPr>
              <p:cNvPr id="93" name="Rectangle 75"/>
              <p:cNvSpPr>
                <a:spLocks noChangeArrowheads="1"/>
              </p:cNvSpPr>
              <p:nvPr>
                <p:custDataLst>
                  <p:tags r:id="rId55"/>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4" name="Rectangle 76"/>
              <p:cNvSpPr>
                <a:spLocks noChangeArrowheads="1"/>
              </p:cNvSpPr>
              <p:nvPr>
                <p:custDataLst>
                  <p:tags r:id="rId56"/>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5" name="Rectangle 77"/>
              <p:cNvSpPr>
                <a:spLocks noChangeArrowheads="1"/>
              </p:cNvSpPr>
              <p:nvPr>
                <p:custDataLst>
                  <p:tags r:id="rId57"/>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6" name="Rectangle 78"/>
              <p:cNvSpPr>
                <a:spLocks noChangeArrowheads="1"/>
              </p:cNvSpPr>
              <p:nvPr>
                <p:custDataLst>
                  <p:tags r:id="rId58"/>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0" name="Oval 79"/>
            <p:cNvSpPr>
              <a:spLocks noChangeArrowheads="1"/>
            </p:cNvSpPr>
            <p:nvPr>
              <p:custDataLst>
                <p:tags r:id="rId52"/>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91" name="Line 80"/>
            <p:cNvSpPr>
              <a:spLocks noChangeShapeType="1"/>
            </p:cNvSpPr>
            <p:nvPr>
              <p:custDataLst>
                <p:tags r:id="rId53"/>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92" name="Oval 81"/>
            <p:cNvSpPr>
              <a:spLocks noChangeArrowheads="1"/>
            </p:cNvSpPr>
            <p:nvPr>
              <p:custDataLst>
                <p:tags r:id="rId54"/>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144" name="Group 143"/>
          <p:cNvGrpSpPr/>
          <p:nvPr/>
        </p:nvGrpSpPr>
        <p:grpSpPr>
          <a:xfrm>
            <a:off x="2793013" y="6135624"/>
            <a:ext cx="1065213" cy="455613"/>
            <a:chOff x="2793013" y="6097587"/>
            <a:chExt cx="1065213" cy="455613"/>
          </a:xfrm>
        </p:grpSpPr>
        <p:grpSp>
          <p:nvGrpSpPr>
            <p:cNvPr id="145" name="Group 2"/>
            <p:cNvGrpSpPr>
              <a:grpSpLocks/>
            </p:cNvGrpSpPr>
            <p:nvPr>
              <p:custDataLst>
                <p:tags r:id="rId44"/>
              </p:custDataLst>
            </p:nvPr>
          </p:nvGrpSpPr>
          <p:grpSpPr bwMode="auto">
            <a:xfrm>
              <a:off x="2793013" y="6097587"/>
              <a:ext cx="1065213" cy="455613"/>
              <a:chOff x="1680" y="3714"/>
              <a:chExt cx="671" cy="287"/>
            </a:xfrm>
          </p:grpSpPr>
          <p:sp>
            <p:nvSpPr>
              <p:cNvPr id="148" name="Rectangle 3"/>
              <p:cNvSpPr>
                <a:spLocks noChangeArrowheads="1"/>
              </p:cNvSpPr>
              <p:nvPr>
                <p:custDataLst>
                  <p:tags r:id="rId47"/>
                </p:custDataLst>
              </p:nvPr>
            </p:nvSpPr>
            <p:spPr bwMode="auto">
              <a:xfrm>
                <a:off x="1680"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49" name="Rectangle 4"/>
              <p:cNvSpPr>
                <a:spLocks noChangeArrowheads="1"/>
              </p:cNvSpPr>
              <p:nvPr>
                <p:custDataLst>
                  <p:tags r:id="rId48"/>
                </p:custDataLst>
              </p:nvPr>
            </p:nvSpPr>
            <p:spPr bwMode="auto">
              <a:xfrm>
                <a:off x="1872"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0" name="Rectangle 5"/>
              <p:cNvSpPr>
                <a:spLocks noChangeArrowheads="1"/>
              </p:cNvSpPr>
              <p:nvPr>
                <p:custDataLst>
                  <p:tags r:id="rId49"/>
                </p:custDataLst>
              </p:nvPr>
            </p:nvSpPr>
            <p:spPr bwMode="auto">
              <a:xfrm>
                <a:off x="2064"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1" name="Rectangle 6"/>
              <p:cNvSpPr>
                <a:spLocks noChangeArrowheads="1"/>
              </p:cNvSpPr>
              <p:nvPr>
                <p:custDataLst>
                  <p:tags r:id="rId50"/>
                </p:custDataLst>
              </p:nvPr>
            </p:nvSpPr>
            <p:spPr bwMode="auto">
              <a:xfrm>
                <a:off x="2160" y="3714"/>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6" name="Oval 71"/>
            <p:cNvSpPr>
              <a:spLocks noChangeArrowheads="1"/>
            </p:cNvSpPr>
            <p:nvPr>
              <p:custDataLst>
                <p:tags r:id="rId45"/>
              </p:custDataLst>
            </p:nvPr>
          </p:nvSpPr>
          <p:spPr bwMode="auto">
            <a:xfrm flipV="1">
              <a:off x="3174013" y="6248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47" name="Oval 88"/>
            <p:cNvSpPr>
              <a:spLocks noChangeArrowheads="1"/>
            </p:cNvSpPr>
            <p:nvPr>
              <p:custDataLst>
                <p:tags r:id="rId46"/>
              </p:custDataLst>
            </p:nvPr>
          </p:nvSpPr>
          <p:spPr bwMode="auto">
            <a:xfrm>
              <a:off x="2869213" y="62499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152" name="Group 151"/>
          <p:cNvGrpSpPr/>
          <p:nvPr/>
        </p:nvGrpSpPr>
        <p:grpSpPr>
          <a:xfrm>
            <a:off x="2793013" y="4769386"/>
            <a:ext cx="1065213" cy="455613"/>
            <a:chOff x="2793013" y="4725987"/>
            <a:chExt cx="1065213" cy="455613"/>
          </a:xfrm>
        </p:grpSpPr>
        <p:grpSp>
          <p:nvGrpSpPr>
            <p:cNvPr id="153" name="Group 8"/>
            <p:cNvGrpSpPr>
              <a:grpSpLocks/>
            </p:cNvGrpSpPr>
            <p:nvPr>
              <p:custDataLst>
                <p:tags r:id="rId37"/>
              </p:custDataLst>
            </p:nvPr>
          </p:nvGrpSpPr>
          <p:grpSpPr bwMode="auto">
            <a:xfrm>
              <a:off x="2793013" y="4725987"/>
              <a:ext cx="1065213" cy="455613"/>
              <a:chOff x="1680" y="2850"/>
              <a:chExt cx="671" cy="287"/>
            </a:xfrm>
          </p:grpSpPr>
          <p:sp>
            <p:nvSpPr>
              <p:cNvPr id="156" name="Rectangle 9"/>
              <p:cNvSpPr>
                <a:spLocks noChangeArrowheads="1"/>
              </p:cNvSpPr>
              <p:nvPr>
                <p:custDataLst>
                  <p:tags r:id="rId40"/>
                </p:custDataLst>
              </p:nvPr>
            </p:nvSpPr>
            <p:spPr bwMode="auto">
              <a:xfrm>
                <a:off x="1680"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7" name="Rectangle 10"/>
              <p:cNvSpPr>
                <a:spLocks noChangeArrowheads="1"/>
              </p:cNvSpPr>
              <p:nvPr>
                <p:custDataLst>
                  <p:tags r:id="rId41"/>
                </p:custDataLst>
              </p:nvPr>
            </p:nvSpPr>
            <p:spPr bwMode="auto">
              <a:xfrm>
                <a:off x="1872"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8" name="Rectangle 11"/>
              <p:cNvSpPr>
                <a:spLocks noChangeArrowheads="1"/>
              </p:cNvSpPr>
              <p:nvPr>
                <p:custDataLst>
                  <p:tags r:id="rId42"/>
                </p:custDataLst>
              </p:nvPr>
            </p:nvSpPr>
            <p:spPr bwMode="auto">
              <a:xfrm>
                <a:off x="2064"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9" name="Rectangle 12"/>
              <p:cNvSpPr>
                <a:spLocks noChangeArrowheads="1"/>
              </p:cNvSpPr>
              <p:nvPr>
                <p:custDataLst>
                  <p:tags r:id="rId43"/>
                </p:custDataLst>
              </p:nvPr>
            </p:nvSpPr>
            <p:spPr bwMode="auto">
              <a:xfrm>
                <a:off x="2160" y="28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54" name="Oval 70"/>
            <p:cNvSpPr>
              <a:spLocks noChangeArrowheads="1"/>
            </p:cNvSpPr>
            <p:nvPr>
              <p:custDataLst>
                <p:tags r:id="rId38"/>
              </p:custDataLst>
            </p:nvPr>
          </p:nvSpPr>
          <p:spPr bwMode="auto">
            <a:xfrm>
              <a:off x="2869213" y="48783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55" name="Oval 89"/>
            <p:cNvSpPr>
              <a:spLocks noChangeArrowheads="1"/>
            </p:cNvSpPr>
            <p:nvPr>
              <p:custDataLst>
                <p:tags r:id="rId39"/>
              </p:custDataLst>
            </p:nvPr>
          </p:nvSpPr>
          <p:spPr bwMode="auto">
            <a:xfrm flipV="1">
              <a:off x="3174013" y="48768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207" name="Line 7"/>
          <p:cNvSpPr>
            <a:spLocks noChangeShapeType="1"/>
          </p:cNvSpPr>
          <p:nvPr>
            <p:custDataLst>
              <p:tags r:id="rId2"/>
            </p:custDataLst>
          </p:nvPr>
        </p:nvSpPr>
        <p:spPr bwMode="auto">
          <a:xfrm flipV="1">
            <a:off x="3246120"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nvGrpSpPr>
          <p:cNvPr id="199" name="Group 198"/>
          <p:cNvGrpSpPr/>
          <p:nvPr/>
        </p:nvGrpSpPr>
        <p:grpSpPr>
          <a:xfrm>
            <a:off x="5231413" y="4765675"/>
            <a:ext cx="1065213" cy="455613"/>
            <a:chOff x="5231413" y="4765675"/>
            <a:chExt cx="1065213" cy="455613"/>
          </a:xfrm>
        </p:grpSpPr>
        <p:grpSp>
          <p:nvGrpSpPr>
            <p:cNvPr id="200" name="Group 65"/>
            <p:cNvGrpSpPr>
              <a:grpSpLocks/>
            </p:cNvGrpSpPr>
            <p:nvPr>
              <p:custDataLst>
                <p:tags r:id="rId30"/>
              </p:custDataLst>
            </p:nvPr>
          </p:nvGrpSpPr>
          <p:grpSpPr bwMode="auto">
            <a:xfrm>
              <a:off x="5231413" y="4765675"/>
              <a:ext cx="1065213" cy="455613"/>
              <a:chOff x="3216" y="2918"/>
              <a:chExt cx="671" cy="287"/>
            </a:xfrm>
          </p:grpSpPr>
          <p:sp>
            <p:nvSpPr>
              <p:cNvPr id="203" name="Rectangle 66"/>
              <p:cNvSpPr>
                <a:spLocks noChangeArrowheads="1"/>
              </p:cNvSpPr>
              <p:nvPr>
                <p:custDataLst>
                  <p:tags r:id="rId33"/>
                </p:custDataLst>
              </p:nvPr>
            </p:nvSpPr>
            <p:spPr bwMode="auto">
              <a:xfrm>
                <a:off x="3216"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4" name="Rectangle 67"/>
              <p:cNvSpPr>
                <a:spLocks noChangeArrowheads="1"/>
              </p:cNvSpPr>
              <p:nvPr>
                <p:custDataLst>
                  <p:tags r:id="rId34"/>
                </p:custDataLst>
              </p:nvPr>
            </p:nvSpPr>
            <p:spPr bwMode="auto">
              <a:xfrm>
                <a:off x="3408"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5" name="Rectangle 68"/>
              <p:cNvSpPr>
                <a:spLocks noChangeArrowheads="1"/>
              </p:cNvSpPr>
              <p:nvPr>
                <p:custDataLst>
                  <p:tags r:id="rId35"/>
                </p:custDataLst>
              </p:nvPr>
            </p:nvSpPr>
            <p:spPr bwMode="auto">
              <a:xfrm>
                <a:off x="3600"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6" name="Rectangle 69"/>
              <p:cNvSpPr>
                <a:spLocks noChangeArrowheads="1"/>
              </p:cNvSpPr>
              <p:nvPr>
                <p:custDataLst>
                  <p:tags r:id="rId36"/>
                </p:custDataLst>
              </p:nvPr>
            </p:nvSpPr>
            <p:spPr bwMode="auto">
              <a:xfrm>
                <a:off x="3696" y="291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201" name="Oval 70"/>
            <p:cNvSpPr>
              <a:spLocks noChangeArrowheads="1"/>
            </p:cNvSpPr>
            <p:nvPr>
              <p:custDataLst>
                <p:tags r:id="rId31"/>
              </p:custDataLst>
            </p:nvPr>
          </p:nvSpPr>
          <p:spPr bwMode="auto">
            <a:xfrm>
              <a:off x="5307613" y="49180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02" name="Oval 88"/>
            <p:cNvSpPr>
              <a:spLocks noChangeArrowheads="1"/>
            </p:cNvSpPr>
            <p:nvPr>
              <p:custDataLst>
                <p:tags r:id="rId32"/>
              </p:custDataLst>
            </p:nvPr>
          </p:nvSpPr>
          <p:spPr bwMode="auto">
            <a:xfrm flipV="1">
              <a:off x="5612413" y="49164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208" name="Line 13"/>
          <p:cNvSpPr>
            <a:spLocks noChangeShapeType="1"/>
          </p:cNvSpPr>
          <p:nvPr>
            <p:custDataLst>
              <p:tags r:id="rId3"/>
            </p:custDataLst>
          </p:nvPr>
        </p:nvSpPr>
        <p:spPr bwMode="auto">
          <a:xfrm>
            <a:off x="2944368"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210" name="Line 103"/>
          <p:cNvSpPr>
            <a:spLocks noChangeShapeType="1"/>
          </p:cNvSpPr>
          <p:nvPr>
            <p:custDataLst>
              <p:tags r:id="rId4"/>
            </p:custDataLst>
          </p:nvPr>
        </p:nvSpPr>
        <p:spPr bwMode="auto">
          <a:xfrm>
            <a:off x="5385816"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91" name="Group 190"/>
          <p:cNvGrpSpPr/>
          <p:nvPr/>
        </p:nvGrpSpPr>
        <p:grpSpPr>
          <a:xfrm>
            <a:off x="5230870" y="6139740"/>
            <a:ext cx="1065213" cy="455613"/>
            <a:chOff x="5231413" y="6137275"/>
            <a:chExt cx="1065213" cy="455613"/>
          </a:xfrm>
        </p:grpSpPr>
        <p:grpSp>
          <p:nvGrpSpPr>
            <p:cNvPr id="192" name="Group 2"/>
            <p:cNvGrpSpPr>
              <a:grpSpLocks/>
            </p:cNvGrpSpPr>
            <p:nvPr>
              <p:custDataLst>
                <p:tags r:id="rId23"/>
              </p:custDataLst>
            </p:nvPr>
          </p:nvGrpSpPr>
          <p:grpSpPr bwMode="auto">
            <a:xfrm>
              <a:off x="5231413" y="6137275"/>
              <a:ext cx="1065213" cy="455613"/>
              <a:chOff x="3216" y="3782"/>
              <a:chExt cx="671" cy="287"/>
            </a:xfrm>
          </p:grpSpPr>
          <p:sp>
            <p:nvSpPr>
              <p:cNvPr id="195" name="Rectangle 3"/>
              <p:cNvSpPr>
                <a:spLocks noChangeArrowheads="1"/>
              </p:cNvSpPr>
              <p:nvPr>
                <p:custDataLst>
                  <p:tags r:id="rId26"/>
                </p:custDataLst>
              </p:nvPr>
            </p:nvSpPr>
            <p:spPr bwMode="auto">
              <a:xfrm>
                <a:off x="3216"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6" name="Rectangle 4"/>
              <p:cNvSpPr>
                <a:spLocks noChangeArrowheads="1"/>
              </p:cNvSpPr>
              <p:nvPr>
                <p:custDataLst>
                  <p:tags r:id="rId27"/>
                </p:custDataLst>
              </p:nvPr>
            </p:nvSpPr>
            <p:spPr bwMode="auto">
              <a:xfrm>
                <a:off x="3408"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7" name="Rectangle 5"/>
              <p:cNvSpPr>
                <a:spLocks noChangeArrowheads="1"/>
              </p:cNvSpPr>
              <p:nvPr>
                <p:custDataLst>
                  <p:tags r:id="rId28"/>
                </p:custDataLst>
              </p:nvPr>
            </p:nvSpPr>
            <p:spPr bwMode="auto">
              <a:xfrm>
                <a:off x="3600"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8" name="Rectangle 6"/>
              <p:cNvSpPr>
                <a:spLocks noChangeArrowheads="1"/>
              </p:cNvSpPr>
              <p:nvPr>
                <p:custDataLst>
                  <p:tags r:id="rId29"/>
                </p:custDataLst>
              </p:nvPr>
            </p:nvSpPr>
            <p:spPr bwMode="auto">
              <a:xfrm>
                <a:off x="3696" y="3782"/>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93" name="Oval 72"/>
            <p:cNvSpPr>
              <a:spLocks noChangeArrowheads="1"/>
            </p:cNvSpPr>
            <p:nvPr>
              <p:custDataLst>
                <p:tags r:id="rId24"/>
              </p:custDataLst>
            </p:nvPr>
          </p:nvSpPr>
          <p:spPr bwMode="auto">
            <a:xfrm flipV="1">
              <a:off x="5612413" y="62880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94" name="Oval 87"/>
            <p:cNvSpPr>
              <a:spLocks noChangeArrowheads="1"/>
            </p:cNvSpPr>
            <p:nvPr>
              <p:custDataLst>
                <p:tags r:id="rId25"/>
              </p:custDataLst>
            </p:nvPr>
          </p:nvSpPr>
          <p:spPr bwMode="auto">
            <a:xfrm>
              <a:off x="5307613" y="62896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sp>
        <p:nvSpPr>
          <p:cNvPr id="209" name="Line 19"/>
          <p:cNvSpPr>
            <a:spLocks noChangeShapeType="1"/>
          </p:cNvSpPr>
          <p:nvPr>
            <p:custDataLst>
              <p:tags r:id="rId5"/>
            </p:custDataLst>
          </p:nvPr>
        </p:nvSpPr>
        <p:spPr bwMode="auto">
          <a:xfrm flipV="1">
            <a:off x="5687568"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nvGrpSpPr>
          <p:cNvPr id="160" name="Group 159"/>
          <p:cNvGrpSpPr/>
          <p:nvPr/>
        </p:nvGrpSpPr>
        <p:grpSpPr>
          <a:xfrm>
            <a:off x="2793013" y="5537482"/>
            <a:ext cx="3657600" cy="304800"/>
            <a:chOff x="2793013" y="5487987"/>
            <a:chExt cx="3657600" cy="304800"/>
          </a:xfrm>
        </p:grpSpPr>
        <p:sp>
          <p:nvSpPr>
            <p:cNvPr id="161" name="Rectangle 59"/>
            <p:cNvSpPr>
              <a:spLocks noChangeArrowheads="1"/>
            </p:cNvSpPr>
            <p:nvPr>
              <p:custDataLst>
                <p:tags r:id="rId9"/>
              </p:custDataLst>
            </p:nvPr>
          </p:nvSpPr>
          <p:spPr bwMode="auto">
            <a:xfrm>
              <a:off x="40122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2" name="Rectangle 60"/>
            <p:cNvSpPr>
              <a:spLocks noChangeArrowheads="1"/>
            </p:cNvSpPr>
            <p:nvPr>
              <p:custDataLst>
                <p:tags r:id="rId10"/>
              </p:custDataLst>
            </p:nvPr>
          </p:nvSpPr>
          <p:spPr bwMode="auto">
            <a:xfrm>
              <a:off x="4317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3" name="Rectangle 61"/>
            <p:cNvSpPr>
              <a:spLocks noChangeArrowheads="1"/>
            </p:cNvSpPr>
            <p:nvPr>
              <p:custDataLst>
                <p:tags r:id="rId11"/>
              </p:custDataLst>
            </p:nvPr>
          </p:nvSpPr>
          <p:spPr bwMode="auto">
            <a:xfrm>
              <a:off x="4621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4" name="Rectangle 62"/>
            <p:cNvSpPr>
              <a:spLocks noChangeArrowheads="1"/>
            </p:cNvSpPr>
            <p:nvPr>
              <p:custDataLst>
                <p:tags r:id="rId12"/>
              </p:custDataLst>
            </p:nvPr>
          </p:nvSpPr>
          <p:spPr bwMode="auto">
            <a:xfrm>
              <a:off x="4926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5" name="Rectangle 63"/>
            <p:cNvSpPr>
              <a:spLocks noChangeArrowheads="1"/>
            </p:cNvSpPr>
            <p:nvPr>
              <p:custDataLst>
                <p:tags r:id="rId13"/>
              </p:custDataLst>
            </p:nvPr>
          </p:nvSpPr>
          <p:spPr bwMode="auto">
            <a:xfrm>
              <a:off x="58410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6" name="Rectangle 64"/>
            <p:cNvSpPr>
              <a:spLocks noChangeArrowheads="1"/>
            </p:cNvSpPr>
            <p:nvPr>
              <p:custDataLst>
                <p:tags r:id="rId14"/>
              </p:custDataLst>
            </p:nvPr>
          </p:nvSpPr>
          <p:spPr bwMode="auto">
            <a:xfrm>
              <a:off x="61458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7" name="Rectangle 65"/>
            <p:cNvSpPr>
              <a:spLocks noChangeArrowheads="1"/>
            </p:cNvSpPr>
            <p:nvPr>
              <p:custDataLst>
                <p:tags r:id="rId15"/>
              </p:custDataLst>
            </p:nvPr>
          </p:nvSpPr>
          <p:spPr bwMode="auto">
            <a:xfrm>
              <a:off x="2793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8" name="Rectangle 66"/>
            <p:cNvSpPr>
              <a:spLocks noChangeArrowheads="1"/>
            </p:cNvSpPr>
            <p:nvPr>
              <p:custDataLst>
                <p:tags r:id="rId16"/>
              </p:custDataLst>
            </p:nvPr>
          </p:nvSpPr>
          <p:spPr bwMode="auto">
            <a:xfrm>
              <a:off x="3097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9" name="Rectangle 67"/>
            <p:cNvSpPr>
              <a:spLocks noChangeArrowheads="1"/>
            </p:cNvSpPr>
            <p:nvPr>
              <p:custDataLst>
                <p:tags r:id="rId17"/>
              </p:custDataLst>
            </p:nvPr>
          </p:nvSpPr>
          <p:spPr bwMode="auto">
            <a:xfrm>
              <a:off x="3402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0" name="Rectangle 68"/>
            <p:cNvSpPr>
              <a:spLocks noChangeArrowheads="1"/>
            </p:cNvSpPr>
            <p:nvPr>
              <p:custDataLst>
                <p:tags r:id="rId18"/>
              </p:custDataLst>
            </p:nvPr>
          </p:nvSpPr>
          <p:spPr bwMode="auto">
            <a:xfrm>
              <a:off x="37074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1" name="Oval 69"/>
            <p:cNvSpPr>
              <a:spLocks noChangeArrowheads="1"/>
            </p:cNvSpPr>
            <p:nvPr>
              <p:custDataLst>
                <p:tags r:id="rId19"/>
              </p:custDataLst>
            </p:nvPr>
          </p:nvSpPr>
          <p:spPr bwMode="auto">
            <a:xfrm>
              <a:off x="2869213" y="55641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72" name="Rectangle 72"/>
            <p:cNvSpPr>
              <a:spLocks noChangeArrowheads="1"/>
            </p:cNvSpPr>
            <p:nvPr>
              <p:custDataLst>
                <p:tags r:id="rId20"/>
              </p:custDataLst>
            </p:nvPr>
          </p:nvSpPr>
          <p:spPr bwMode="auto">
            <a:xfrm>
              <a:off x="55362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3" name="Rectangle 83"/>
            <p:cNvSpPr>
              <a:spLocks noChangeArrowheads="1"/>
            </p:cNvSpPr>
            <p:nvPr>
              <p:custDataLst>
                <p:tags r:id="rId21"/>
              </p:custDataLst>
            </p:nvPr>
          </p:nvSpPr>
          <p:spPr bwMode="auto">
            <a:xfrm>
              <a:off x="52314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4" name="Oval 84"/>
            <p:cNvSpPr>
              <a:spLocks noChangeArrowheads="1"/>
            </p:cNvSpPr>
            <p:nvPr>
              <p:custDataLst>
                <p:tags r:id="rId22"/>
              </p:custDataLst>
            </p:nvPr>
          </p:nvSpPr>
          <p:spPr bwMode="auto">
            <a:xfrm>
              <a:off x="3174013" y="5564187"/>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211" name="Freeform 117"/>
          <p:cNvSpPr>
            <a:spLocks/>
          </p:cNvSpPr>
          <p:nvPr>
            <p:custDataLst>
              <p:tags r:id="rId6"/>
            </p:custDataLst>
          </p:nvPr>
        </p:nvSpPr>
        <p:spPr bwMode="auto">
          <a:xfrm>
            <a:off x="2953266" y="5340096"/>
            <a:ext cx="4419600" cy="346075"/>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212" name="Freeform 118"/>
          <p:cNvSpPr>
            <a:spLocks/>
          </p:cNvSpPr>
          <p:nvPr>
            <p:custDataLst>
              <p:tags r:id="rId7"/>
            </p:custDataLst>
          </p:nvPr>
        </p:nvSpPr>
        <p:spPr bwMode="auto">
          <a:xfrm>
            <a:off x="3485078" y="5660136"/>
            <a:ext cx="4344988" cy="174625"/>
          </a:xfrm>
          <a:custGeom>
            <a:avLst/>
            <a:gdLst/>
            <a:ahLst/>
            <a:cxnLst>
              <a:cxn ang="0">
                <a:pos x="864" y="15"/>
              </a:cxn>
              <a:cxn ang="0">
                <a:pos x="745" y="227"/>
              </a:cxn>
              <a:cxn ang="0">
                <a:pos x="210" y="35"/>
              </a:cxn>
              <a:cxn ang="0">
                <a:pos x="0" y="15"/>
              </a:cxn>
            </a:cxnLst>
            <a:rect l="0" t="0" r="r" b="b"/>
            <a:pathLst>
              <a:path w="864" h="230">
                <a:moveTo>
                  <a:pt x="864" y="15"/>
                </a:moveTo>
                <a:cubicBezTo>
                  <a:pt x="844" y="50"/>
                  <a:pt x="854" y="224"/>
                  <a:pt x="745" y="227"/>
                </a:cubicBezTo>
                <a:cubicBezTo>
                  <a:pt x="636" y="230"/>
                  <a:pt x="334" y="70"/>
                  <a:pt x="210" y="35"/>
                </a:cubicBezTo>
                <a:cubicBezTo>
                  <a:pt x="86" y="0"/>
                  <a:pt x="44" y="19"/>
                  <a:pt x="0" y="15"/>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sp>
        <p:nvSpPr>
          <p:cNvPr id="213" name="Line 114"/>
          <p:cNvSpPr>
            <a:spLocks noChangeShapeType="1"/>
          </p:cNvSpPr>
          <p:nvPr>
            <p:custDataLst>
              <p:tags r:id="rId8"/>
            </p:custDataLst>
          </p:nvPr>
        </p:nvSpPr>
        <p:spPr bwMode="auto">
          <a:xfrm>
            <a:off x="1417320" y="5687568"/>
            <a:ext cx="1371600" cy="1587"/>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mc:AlternateContent xmlns:mc="http://schemas.openxmlformats.org/markup-compatibility/2006">
        <mc:Choice xmlns:p14="http://schemas.microsoft.com/office/powerpoint/2010/main" Requires="p14">
          <p:contentPart p14:bwMode="auto" r:id="rId132">
            <p14:nvContentPartPr>
              <p14:cNvPr id="98" name="Ink 97">
                <a:extLst>
                  <a:ext uri="{FF2B5EF4-FFF2-40B4-BE49-F238E27FC236}">
                    <a16:creationId xmlns:a16="http://schemas.microsoft.com/office/drawing/2014/main" id="{D896B96C-02B2-46E4-AF69-53845B7773C0}"/>
                  </a:ext>
                </a:extLst>
              </p14:cNvPr>
              <p14:cNvContentPartPr/>
              <p14:nvPr/>
            </p14:nvContentPartPr>
            <p14:xfrm>
              <a:off x="245880" y="1654560"/>
              <a:ext cx="8384400" cy="4855320"/>
            </p14:xfrm>
          </p:contentPart>
        </mc:Choice>
        <mc:Fallback>
          <p:pic>
            <p:nvPicPr>
              <p:cNvPr id="98" name="Ink 97">
                <a:extLst>
                  <a:ext uri="{FF2B5EF4-FFF2-40B4-BE49-F238E27FC236}">
                    <a16:creationId xmlns:a16="http://schemas.microsoft.com/office/drawing/2014/main" id="{D896B96C-02B2-46E4-AF69-53845B7773C0}"/>
                  </a:ext>
                </a:extLst>
              </p:cNvPr>
              <p:cNvPicPr/>
              <p:nvPr/>
            </p:nvPicPr>
            <p:blipFill>
              <a:blip r:embed="rId133"/>
              <a:stretch>
                <a:fillRect/>
              </a:stretch>
            </p:blipFill>
            <p:spPr>
              <a:xfrm>
                <a:off x="236520" y="1645200"/>
                <a:ext cx="8403120" cy="4874040"/>
              </a:xfrm>
              <a:prstGeom prst="rect">
                <a:avLst/>
              </a:prstGeom>
            </p:spPr>
          </p:pic>
        </mc:Fallback>
      </mc:AlternateContent>
    </p:spTree>
    <p:extLst>
      <p:ext uri="{BB962C8B-B14F-4D97-AF65-F5344CB8AC3E}">
        <p14:creationId xmlns:p14="http://schemas.microsoft.com/office/powerpoint/2010/main" val="189448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08" grpId="0" animBg="1"/>
      <p:bldP spid="210" grpId="0" animBg="1"/>
      <p:bldP spid="209" grpId="0" animBg="1"/>
      <p:bldP spid="211" grpId="0" animBg="1"/>
      <p:bldP spid="212" grpId="0" animBg="1"/>
      <p:bldP spid="2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Explicit List Summary</a:t>
            </a:r>
          </a:p>
        </p:txBody>
      </p:sp>
      <p:sp>
        <p:nvSpPr>
          <p:cNvPr id="3" name="Content Placeholder 2"/>
          <p:cNvSpPr>
            <a:spLocks noGrp="1"/>
          </p:cNvSpPr>
          <p:nvPr>
            <p:ph idx="1"/>
          </p:nvPr>
        </p:nvSpPr>
        <p:spPr/>
        <p:txBody>
          <a:bodyPr/>
          <a:lstStyle/>
          <a:p>
            <a:pPr>
              <a:lnSpc>
                <a:spcPct val="95000"/>
              </a:lnSpc>
            </a:pPr>
            <a:r>
              <a:rPr lang="en-GB" sz="2400" dirty="0"/>
              <a:t>Comparison with implicit list:</a:t>
            </a:r>
          </a:p>
          <a:p>
            <a:pPr lvl="1">
              <a:lnSpc>
                <a:spcPct val="100000"/>
              </a:lnSpc>
            </a:pPr>
            <a:r>
              <a:rPr lang="en-GB" sz="2000" dirty="0"/>
              <a:t>Block allocation is linear time in number of </a:t>
            </a:r>
            <a:r>
              <a:rPr lang="en-GB" sz="2000" b="1" i="1" dirty="0">
                <a:solidFill>
                  <a:srgbClr val="C00000"/>
                </a:solidFill>
              </a:rPr>
              <a:t>free</a:t>
            </a:r>
            <a:r>
              <a:rPr lang="en-GB" sz="2000" dirty="0"/>
              <a:t> blocks instead of </a:t>
            </a:r>
            <a:r>
              <a:rPr lang="en-GB" sz="2000" b="1" i="1" dirty="0">
                <a:solidFill>
                  <a:srgbClr val="C00000"/>
                </a:solidFill>
              </a:rPr>
              <a:t>all</a:t>
            </a:r>
            <a:r>
              <a:rPr lang="en-GB" sz="2000" dirty="0"/>
              <a:t> blocks</a:t>
            </a:r>
          </a:p>
          <a:p>
            <a:pPr lvl="2">
              <a:lnSpc>
                <a:spcPct val="107000"/>
              </a:lnSpc>
            </a:pPr>
            <a:r>
              <a:rPr lang="en-GB" sz="1800" b="1" i="1" dirty="0">
                <a:solidFill>
                  <a:srgbClr val="C00000"/>
                </a:solidFill>
              </a:rPr>
              <a:t>Much faster </a:t>
            </a:r>
            <a:r>
              <a:rPr lang="en-GB" sz="1800" dirty="0"/>
              <a:t>when most of the memory is full </a:t>
            </a:r>
          </a:p>
          <a:p>
            <a:pPr lvl="1">
              <a:lnSpc>
                <a:spcPct val="100000"/>
              </a:lnSpc>
            </a:pPr>
            <a:r>
              <a:rPr lang="en-GB" sz="2000" dirty="0"/>
              <a:t>Slightly more complicated allocate and free since we need to splice blocks in and out of the list</a:t>
            </a:r>
          </a:p>
          <a:p>
            <a:pPr lvl="1">
              <a:lnSpc>
                <a:spcPct val="100000"/>
              </a:lnSpc>
            </a:pPr>
            <a:r>
              <a:rPr lang="en-GB" sz="2000" dirty="0"/>
              <a:t>Some extra space for the links (2 extra pointers needed for each free block)</a:t>
            </a:r>
          </a:p>
          <a:p>
            <a:pPr lvl="2"/>
            <a:r>
              <a:rPr lang="en-GB" sz="1800" dirty="0"/>
              <a:t>Increases minimum block size, leading to more internal fragmentation</a:t>
            </a:r>
          </a:p>
          <a:p>
            <a:pPr lvl="2"/>
            <a:endParaRPr lang="en-GB" sz="1800" dirty="0"/>
          </a:p>
          <a:p>
            <a:pPr>
              <a:lnSpc>
                <a:spcPct val="95000"/>
              </a:lnSpc>
            </a:pPr>
            <a:r>
              <a:rPr lang="en-GB" sz="2400" dirty="0"/>
              <a:t>Most common use of explicit lists is in conjunction with </a:t>
            </a:r>
            <a:r>
              <a:rPr lang="en-GB" sz="2400" i="1" dirty="0"/>
              <a:t>segregated free lists</a:t>
            </a:r>
          </a:p>
          <a:p>
            <a:pPr lvl="1">
              <a:lnSpc>
                <a:spcPct val="100000"/>
              </a:lnSpc>
            </a:pPr>
            <a:r>
              <a:rPr lang="en-GB" sz="2000" dirty="0"/>
              <a:t>Keep multiple linked lists of different size classes, or possibly for different types of objects</a:t>
            </a:r>
          </a:p>
        </p:txBody>
      </p:sp>
      <p:sp>
        <p:nvSpPr>
          <p:cNvPr id="4" name="Slide Number Placeholder 3"/>
          <p:cNvSpPr>
            <a:spLocks noGrp="1"/>
          </p:cNvSpPr>
          <p:nvPr>
            <p:ph type="sldNum" sz="quarter" idx="10"/>
          </p:nvPr>
        </p:nvSpPr>
        <p:spPr/>
        <p:txBody>
          <a:bodyPr/>
          <a:lstStyle/>
          <a:p>
            <a:fld id="{C0BB463C-2B8D-41E5-9457-1404AA9BBE8D}" type="slidenum">
              <a:rPr lang="en-US" smtClean="0"/>
              <a:t>7</a:t>
            </a:fld>
            <a:endParaRPr lang="en-US"/>
          </a:p>
        </p:txBody>
      </p:sp>
    </p:spTree>
    <p:extLst>
      <p:ext uri="{BB962C8B-B14F-4D97-AF65-F5344CB8AC3E}">
        <p14:creationId xmlns:p14="http://schemas.microsoft.com/office/powerpoint/2010/main" val="4034961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Allocation Policy Tradeoffs</a:t>
            </a:r>
          </a:p>
        </p:txBody>
      </p:sp>
      <p:sp>
        <p:nvSpPr>
          <p:cNvPr id="3" name="Content Placeholder 2"/>
          <p:cNvSpPr>
            <a:spLocks noGrp="1"/>
          </p:cNvSpPr>
          <p:nvPr>
            <p:ph idx="1"/>
          </p:nvPr>
        </p:nvSpPr>
        <p:spPr/>
        <p:txBody>
          <a:bodyPr/>
          <a:lstStyle/>
          <a:p>
            <a:r>
              <a:rPr lang="en-US" dirty="0"/>
              <a:t>Data structure of blocks on lists</a:t>
            </a:r>
          </a:p>
          <a:p>
            <a:pPr lvl="1"/>
            <a:r>
              <a:rPr lang="en-US" dirty="0"/>
              <a:t>Implicit (free/allocated), explicit (free), segregated (many free lists) – others possible!</a:t>
            </a:r>
          </a:p>
          <a:p>
            <a:r>
              <a:rPr lang="en-US" dirty="0"/>
              <a:t>Placement policy:  first-fit, next-fit, best-fit</a:t>
            </a:r>
          </a:p>
          <a:p>
            <a:pPr lvl="1"/>
            <a:r>
              <a:rPr lang="en-US" dirty="0"/>
              <a:t>Throughput vs. amount of fragmentation</a:t>
            </a:r>
          </a:p>
          <a:p>
            <a:r>
              <a:rPr lang="en-US" dirty="0"/>
              <a:t>When do we split free blocks?</a:t>
            </a:r>
          </a:p>
          <a:p>
            <a:pPr lvl="1"/>
            <a:r>
              <a:rPr lang="en-US" dirty="0"/>
              <a:t>How much internal fragmentation are we willing to tolerate?</a:t>
            </a:r>
          </a:p>
          <a:p>
            <a:r>
              <a:rPr lang="en-US" dirty="0"/>
              <a:t>When do we coalesce free blocks?</a:t>
            </a:r>
          </a:p>
          <a:p>
            <a:pPr lvl="1"/>
            <a:r>
              <a:rPr lang="en-US" b="1" dirty="0">
                <a:solidFill>
                  <a:srgbClr val="C00000"/>
                </a:solidFill>
              </a:rPr>
              <a:t>Immediate coalescing:</a:t>
            </a:r>
            <a:r>
              <a:rPr lang="en-US" dirty="0">
                <a:solidFill>
                  <a:srgbClr val="C00000"/>
                </a:solidFill>
              </a:rPr>
              <a:t>  </a:t>
            </a:r>
            <a:r>
              <a:rPr lang="en-US" dirty="0"/>
              <a:t>Every time </a:t>
            </a:r>
            <a:r>
              <a:rPr lang="en-US" dirty="0">
                <a:latin typeface="Courier New" panose="02070309020205020404" pitchFamily="49" charset="0"/>
                <a:cs typeface="Courier New" panose="02070309020205020404" pitchFamily="49" charset="0"/>
              </a:rPr>
              <a:t>free</a:t>
            </a:r>
            <a:r>
              <a:rPr lang="en-US" dirty="0"/>
              <a:t> is called</a:t>
            </a:r>
          </a:p>
          <a:p>
            <a:pPr lvl="1"/>
            <a:r>
              <a:rPr lang="en-US" b="1" dirty="0">
                <a:solidFill>
                  <a:srgbClr val="C00000"/>
                </a:solidFill>
              </a:rPr>
              <a:t>Deferred coalescing:</a:t>
            </a:r>
            <a:r>
              <a:rPr lang="en-US" dirty="0">
                <a:solidFill>
                  <a:srgbClr val="C00000"/>
                </a:solidFill>
              </a:rPr>
              <a:t>  </a:t>
            </a:r>
            <a:r>
              <a:rPr lang="en-US" dirty="0"/>
              <a:t>Defer coalescing until needed</a:t>
            </a:r>
          </a:p>
          <a:p>
            <a:pPr lvl="2"/>
            <a:r>
              <a:rPr lang="en-US" dirty="0"/>
              <a:t>e.g.  when scanning free list for </a:t>
            </a:r>
            <a:r>
              <a:rPr lang="en-US" dirty="0" err="1">
                <a:latin typeface="Courier New" panose="02070309020205020404" pitchFamily="49" charset="0"/>
                <a:cs typeface="Courier New" panose="02070309020205020404" pitchFamily="49" charset="0"/>
              </a:rPr>
              <a:t>malloc</a:t>
            </a:r>
            <a:r>
              <a:rPr lang="en-US" dirty="0"/>
              <a:t> or when external fragmentation reaches some threshold</a:t>
            </a:r>
          </a:p>
        </p:txBody>
      </p:sp>
      <p:sp>
        <p:nvSpPr>
          <p:cNvPr id="4" name="Slide Number Placeholder 3"/>
          <p:cNvSpPr>
            <a:spLocks noGrp="1"/>
          </p:cNvSpPr>
          <p:nvPr>
            <p:ph type="sldNum" sz="quarter" idx="10"/>
          </p:nvPr>
        </p:nvSpPr>
        <p:spPr/>
        <p:txBody>
          <a:bodyPr/>
          <a:lstStyle/>
          <a:p>
            <a:fld id="{C0BB463C-2B8D-41E5-9457-1404AA9BBE8D}" type="slidenum">
              <a:rPr lang="en-US" smtClean="0"/>
              <a:t>8</a:t>
            </a:fld>
            <a:endParaRPr lang="en-US"/>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429A8DC6-4C42-4E5F-978C-009D4E379B19}"/>
                  </a:ext>
                </a:extLst>
              </p14:cNvPr>
              <p14:cNvContentPartPr/>
              <p14:nvPr/>
            </p14:nvContentPartPr>
            <p14:xfrm>
              <a:off x="852480" y="1838160"/>
              <a:ext cx="8141040" cy="3501000"/>
            </p14:xfrm>
          </p:contentPart>
        </mc:Choice>
        <mc:Fallback>
          <p:pic>
            <p:nvPicPr>
              <p:cNvPr id="6" name="Ink 5">
                <a:extLst>
                  <a:ext uri="{FF2B5EF4-FFF2-40B4-BE49-F238E27FC236}">
                    <a16:creationId xmlns:a16="http://schemas.microsoft.com/office/drawing/2014/main" id="{429A8DC6-4C42-4E5F-978C-009D4E379B19}"/>
                  </a:ext>
                </a:extLst>
              </p:cNvPr>
              <p:cNvPicPr/>
              <p:nvPr/>
            </p:nvPicPr>
            <p:blipFill>
              <a:blip r:embed="rId4"/>
              <a:stretch>
                <a:fillRect/>
              </a:stretch>
            </p:blipFill>
            <p:spPr>
              <a:xfrm>
                <a:off x="843120" y="1828800"/>
                <a:ext cx="8159760" cy="3519720"/>
              </a:xfrm>
              <a:prstGeom prst="rect">
                <a:avLst/>
              </a:prstGeom>
            </p:spPr>
          </p:pic>
        </mc:Fallback>
      </mc:AlternateContent>
    </p:spTree>
    <p:extLst>
      <p:ext uri="{BB962C8B-B14F-4D97-AF65-F5344CB8AC3E}">
        <p14:creationId xmlns:p14="http://schemas.microsoft.com/office/powerpoint/2010/main" val="309889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 on Allocators</a:t>
            </a:r>
          </a:p>
        </p:txBody>
      </p:sp>
      <p:sp>
        <p:nvSpPr>
          <p:cNvPr id="3" name="Content Placeholder 2"/>
          <p:cNvSpPr>
            <a:spLocks noGrp="1"/>
          </p:cNvSpPr>
          <p:nvPr>
            <p:ph idx="1"/>
          </p:nvPr>
        </p:nvSpPr>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D. Knuth, “</a:t>
            </a:r>
            <a:r>
              <a:rPr lang="en-GB" i="1" dirty="0"/>
              <a:t>The Art of Computer Programming</a:t>
            </a:r>
            <a:r>
              <a:rPr lang="en-GB" dirty="0"/>
              <a:t>”, 2</a:t>
            </a:r>
            <a:r>
              <a:rPr lang="en-GB" baseline="30000" dirty="0"/>
              <a:t>nd</a:t>
            </a:r>
            <a:r>
              <a:rPr lang="en-GB" dirty="0"/>
              <a:t> edition, Addison Wesley, 1973</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The classic reference on dynamic storage allocation</a:t>
            </a:r>
          </a:p>
          <a:p>
            <a:pPr lvl="1">
              <a:lnSpc>
                <a:spcPct val="100000"/>
              </a:lnSpc>
              <a:buFont typeface="Wingdings"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Wilson et al, “</a:t>
            </a:r>
            <a:r>
              <a:rPr lang="en-GB" i="1" dirty="0"/>
              <a:t>Dynamic Storage Allocation: A Survey and Critical Review</a:t>
            </a:r>
            <a:r>
              <a:rPr lang="en-GB" dirty="0"/>
              <a:t>”, Proc. 1995 Int’l Workshop on Memory Management, Kinross, Scotland, Sept, 1995.</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Comprehensive survey</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Available from CS:APP student site (csapp.cs.cmu.edu)</a:t>
            </a:r>
          </a:p>
        </p:txBody>
      </p:sp>
      <p:sp>
        <p:nvSpPr>
          <p:cNvPr id="4" name="Slide Number Placeholder 3"/>
          <p:cNvSpPr>
            <a:spLocks noGrp="1"/>
          </p:cNvSpPr>
          <p:nvPr>
            <p:ph type="sldNum" sz="quarter" idx="10"/>
          </p:nvPr>
        </p:nvSpPr>
        <p:spPr/>
        <p:txBody>
          <a:bodyPr/>
          <a:lstStyle/>
          <a:p>
            <a:fld id="{C0BB463C-2B8D-41E5-9457-1404AA9BBE8D}" type="slidenum">
              <a:rPr lang="en-US" smtClean="0"/>
              <a:t>9</a:t>
            </a:fld>
            <a:endParaRPr lang="en-US"/>
          </a:p>
        </p:txBody>
      </p:sp>
    </p:spTree>
    <p:extLst>
      <p:ext uri="{BB962C8B-B14F-4D97-AF65-F5344CB8AC3E}">
        <p14:creationId xmlns:p14="http://schemas.microsoft.com/office/powerpoint/2010/main" val="40356091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8" id="{5C6D7646-6FE6-4EA9-9440-0A3D5C463217}" vid="{2D96F9FA-743E-48FB-9478-12DCF3A4EC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UWTheme-351-Au18</Template>
  <TotalTime>6867</TotalTime>
  <Words>3050</Words>
  <Application>Microsoft Office PowerPoint</Application>
  <PresentationFormat>On-screen Show (4:3)</PresentationFormat>
  <Paragraphs>523</Paragraphs>
  <Slides>35</Slides>
  <Notes>23</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Anonymous Pro</vt:lpstr>
      <vt:lpstr>Arial</vt:lpstr>
      <vt:lpstr>Arial Narrow</vt:lpstr>
      <vt:lpstr>Arial Unicode MS</vt:lpstr>
      <vt:lpstr>Calibri</vt:lpstr>
      <vt:lpstr>Cambria Math</vt:lpstr>
      <vt:lpstr>Courier New</vt:lpstr>
      <vt:lpstr>Helvetica</vt:lpstr>
      <vt:lpstr>Lato</vt:lpstr>
      <vt:lpstr>Roboto</vt:lpstr>
      <vt:lpstr>Roboto Regular</vt:lpstr>
      <vt:lpstr>Times New Roman</vt:lpstr>
      <vt:lpstr>Wingdings</vt:lpstr>
      <vt:lpstr>UWTheme-351-Au18</vt:lpstr>
      <vt:lpstr>Memory Allocation III CSE 351 Autumn 2019</vt:lpstr>
      <vt:lpstr>Administrivia</vt:lpstr>
      <vt:lpstr>Freeing with LIFO Policy (Case 1)</vt:lpstr>
      <vt:lpstr>Freeing with LIFO Policy (Case 2)</vt:lpstr>
      <vt:lpstr>Freeing with LIFO Policy (Case 3)</vt:lpstr>
      <vt:lpstr>Freeing with LIFO Policy (Case 4)</vt:lpstr>
      <vt:lpstr>Explicit List Summary</vt:lpstr>
      <vt:lpstr>Allocation Policy Tradeoffs</vt:lpstr>
      <vt:lpstr>More Info on Allocators</vt:lpstr>
      <vt:lpstr>Memory Allocation</vt:lpstr>
      <vt:lpstr>Wouldn’t it be nice…</vt:lpstr>
      <vt:lpstr>Garbage Collection (GC)</vt:lpstr>
      <vt:lpstr>Garbage Collection</vt:lpstr>
      <vt:lpstr>Memory as a Graph</vt:lpstr>
      <vt:lpstr>Garbage Collection</vt:lpstr>
      <vt:lpstr>Classical GC Algorithms</vt:lpstr>
      <vt:lpstr>Mark and Sweep Collecting</vt:lpstr>
      <vt:lpstr>Assumptions For a Simple Implementation</vt:lpstr>
      <vt:lpstr>Mark</vt:lpstr>
      <vt:lpstr>Sweep</vt:lpstr>
      <vt:lpstr>Conservative Mark &amp; Sweep in C</vt:lpstr>
      <vt:lpstr>Memory-Related Perils and Pitfalls in C</vt:lpstr>
      <vt:lpstr>Find That Bug!  (Slide 23)</vt:lpstr>
      <vt:lpstr>Find That Bug!  (Slide 24)</vt:lpstr>
      <vt:lpstr>Find That Bug!  (Slide 25)</vt:lpstr>
      <vt:lpstr>Find That Bug!  (Slide 26)</vt:lpstr>
      <vt:lpstr>Find That Bug!  (Slide 27)</vt:lpstr>
      <vt:lpstr>Find That Bug!  (Slide 28)</vt:lpstr>
      <vt:lpstr>Find That Bug!  (Slide 29)</vt:lpstr>
      <vt:lpstr>Find That Bug!  (Slide 30)</vt:lpstr>
      <vt:lpstr>Dealing With Memory Bugs</vt:lpstr>
      <vt:lpstr>Dealing With Memory Bugs (cont.)</vt:lpstr>
      <vt:lpstr>What about Java or ML or Python or …?</vt:lpstr>
      <vt:lpstr>Memory Leaks with GC</vt:lpstr>
      <vt:lpstr>Freeing with LIFO Policy (Explicit Free List)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Allocation III CSE 351 Autumn 2016</dc:title>
  <dc:creator>Justin Hsia</dc:creator>
  <cp:lastModifiedBy>jhsia</cp:lastModifiedBy>
  <cp:revision>95</cp:revision>
  <cp:lastPrinted>2019-11-27T18:57:14Z</cp:lastPrinted>
  <dcterms:created xsi:type="dcterms:W3CDTF">2016-11-27T02:39:48Z</dcterms:created>
  <dcterms:modified xsi:type="dcterms:W3CDTF">2019-11-28T01:05:54Z</dcterms:modified>
</cp:coreProperties>
</file>