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ink/ink2.xml" ContentType="application/inkml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.xml" ContentType="application/vnd.openxmlformats-officedocument.presentationml.notesSlide+xml"/>
  <Override PartName="/ppt/ink/ink3.xml" ContentType="application/inkml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6.xml" ContentType="application/inkml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8.xml" ContentType="application/vnd.openxmlformats-officedocument.presentationml.notesSlide+xml"/>
  <Override PartName="/ppt/ink/ink7.xml" ContentType="application/inkml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ink/ink8.xml" ContentType="application/inkml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9.xml" ContentType="application/vnd.openxmlformats-officedocument.presentationml.notesSlide+xml"/>
  <Override PartName="/ppt/ink/ink9.xml" ContentType="application/inkml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10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11.xml" ContentType="application/vnd.openxmlformats-officedocument.presentationml.notesSlide+xml"/>
  <Override PartName="/ppt/ink/ink14.xml" ContentType="application/inkml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12.xml" ContentType="application/vnd.openxmlformats-officedocument.presentationml.notesSlide+xml"/>
  <Override PartName="/ppt/ink/ink15.xml" ContentType="application/inkml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notesSlides/notesSlide13.xml" ContentType="application/vnd.openxmlformats-officedocument.presentationml.notesSlide+xml"/>
  <Override PartName="/ppt/ink/ink16.xml" ContentType="application/inkml+xml"/>
  <Override PartName="/ppt/notesSlides/notesSlide14.xml" ContentType="application/vnd.openxmlformats-officedocument.presentationml.notesSlide+xml"/>
  <Override PartName="/ppt/ink/ink17.xml" ContentType="application/inkml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notesSlides/notesSlide15.xml" ContentType="application/vnd.openxmlformats-officedocument.presentationml.notesSlide+xml"/>
  <Override PartName="/ppt/ink/ink18.xml" ContentType="application/inkml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notesSlides/notesSlide16.xml" ContentType="application/vnd.openxmlformats-officedocument.presentationml.notesSlide+xml"/>
  <Override PartName="/ppt/ink/ink19.xml" ContentType="application/inkml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notesSlides/notesSlide17.xml" ContentType="application/vnd.openxmlformats-officedocument.presentationml.notesSlide+xml"/>
  <Override PartName="/ppt/ink/ink20.xml" ContentType="application/inkml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notesSlides/notesSlide18.xml" ContentType="application/vnd.openxmlformats-officedocument.presentationml.notesSlide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26"/>
  </p:notesMasterIdLst>
  <p:handoutMasterIdLst>
    <p:handoutMasterId r:id="rId27"/>
  </p:handoutMasterIdLst>
  <p:sldIdLst>
    <p:sldId id="353" r:id="rId2"/>
    <p:sldId id="342" r:id="rId3"/>
    <p:sldId id="354" r:id="rId4"/>
    <p:sldId id="343" r:id="rId5"/>
    <p:sldId id="351" r:id="rId6"/>
    <p:sldId id="260" r:id="rId7"/>
    <p:sldId id="261" r:id="rId8"/>
    <p:sldId id="345" r:id="rId9"/>
    <p:sldId id="344" r:id="rId10"/>
    <p:sldId id="346" r:id="rId11"/>
    <p:sldId id="263" r:id="rId12"/>
    <p:sldId id="355" r:id="rId13"/>
    <p:sldId id="265" r:id="rId14"/>
    <p:sldId id="360" r:id="rId15"/>
    <p:sldId id="267" r:id="rId16"/>
    <p:sldId id="349" r:id="rId17"/>
    <p:sldId id="348" r:id="rId18"/>
    <p:sldId id="350" r:id="rId19"/>
    <p:sldId id="271" r:id="rId20"/>
    <p:sldId id="356" r:id="rId21"/>
    <p:sldId id="272" r:id="rId22"/>
    <p:sldId id="273" r:id="rId23"/>
    <p:sldId id="274" r:id="rId24"/>
    <p:sldId id="275" r:id="rId2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D5F1CF"/>
    <a:srgbClr val="0000FF"/>
    <a:srgbClr val="4B2A85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0" autoAdjust="0"/>
    <p:restoredTop sz="87779" autoAdjust="0"/>
  </p:normalViewPr>
  <p:slideViewPr>
    <p:cSldViewPr snapToGrid="0">
      <p:cViewPr varScale="1">
        <p:scale>
          <a:sx n="80" d="100"/>
          <a:sy n="80" d="100"/>
        </p:scale>
        <p:origin x="345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DBD8D-73C8-400A-8ABF-65EB621E4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197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2T22:31:25.8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3371 12510 864 0,'-18'-16'76'0,"13"8"-60"0,5 0-16 0,-9-3 0 0,0 3 40 0,3 0 4 16,0 0 2-16,6-2 0 0,-9 2-14 0,6 3-2 15,3-3-1-15,0 8 0 0,0-6 36 0,3-2 7 16,0 6 2-16,3-1 0 0,3-2 5 0,3 2 1 16,-3 3 0-16,11 3 0 0,1-1-35 0,9 1-6 15,0 2-2-15,11-2 0 0,4 2-15 0,15 1-3 16,8-4-1-16,3 4 0 0,13-6 14 0,8 0 2 15,9 0 1-15,9-3 0 0,4-2-13 0,2-1-2 16,6 4-1-16,-12-4 0 0,3-2-11 0,-12 1-8 16,-6-1 9-16,-8 0-9 0,-7-3 20 0,-9 3-1 15,-5-5-1-15,-9 5 0 0,-7-3 2 0,-5 6 0 16,-7-3 0-16,1 5-673 0,-9-2-135 16</inkml:trace>
  <inkml:trace contextRef="#ctx0" brushRef="#br0" timeOffset="2205.588">6619 12462 403 0,'21'0'17'0,"-7"0"5"0,7 0-22 0,6-3 0 0,9 1 0 0,8-1 0 15,10 3 144-15,12-3 25 0,14 3 5 0,6-5 1 16,9-3-89-16,22 3-18 0,22-1-3 0,1 4-1 16,0-3 0-16,24-1 0 0,15 1 0 0,8 0 0 15,-2-1-26-15,5-2-6 0,4 3 0 0,-1 0-1 16,-2 2-7-16,-4 1 0 0,-5 2-1 0,-1 0 0 16,-2-3 8-16,-1 3 1 0,-2 0 1 0,-3 3 0 0,-1-3-14 15,-8 2-3-15,-3 1-1 0,0-3 0 0,-10 3-15 16,-2-1 11-16,-9 1-11 0,-6 2 10 0,-12-2-10 0,-9-1 12 15,-15 1-12-15,-11-3 12 16,-7 3-36-16,-11-1-6 16,-13 1-2-16,-8-3 0 0</inkml:trace>
  <inkml:trace contextRef="#ctx0" brushRef="#br0" timeOffset="3144.551">12611 12502 1036 0,'-12'-16'46'0,"6"10"10"0,0-2-45 0,3 3-11 16,-3 3 0-16,6 2 0 0,6-6 43 0,9 1 6 0,8 2 2 0,7 1 0 16,15-1-4-16,8 3-1 0,16-3 0 0,14-2 0 15,16-3 38-15,11 0 8 0,15 0 2 16,9 3 0-16,5-3-24 0,13 0-5 0,3 0-1 0,0 3 0 16,0 2-50-16,-7 1-14 0,-8-1 0 0</inkml:trace>
  <inkml:trace contextRef="#ctx0" brushRef="#br0" timeOffset="3819.801">15807 12719 957 0,'72'-14'42'0,"-30"6"10"0,11 0-42 0,19-2-10 0,14-1 0 0,18 1 0 0,15-4 41 0,12 1 7 16,9 0 0-16,18 2 1 0,14 1-25 0,7-1-6 15,0 3-1-15,11 3 0 0,15-3 8 0,-2 0 2 16,5 5 0-16,7-2 0 0,2 5 17 0,-3-5 3 16,0 2 1-16,-2 1 0 0,-1 2-6 0,-6 0-1 15,-2 5 0-15,-7-5 0 0,-5 3-16 0,-7-1-3 16,-5 3-1-16,-12 1 0 0,-4-1-21 0,-5 0-20 15,-3 3 4-15,-3-2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3T01:49:54.4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17459 13166 88 0,'-3'-6'33'0,"0"-2"-18"0,-3 3 0 15,4 5 15-15,-10 3-3 16,-6 5-1-16,-3 8-8 16,-6 5-1-16,-6 11-10 0,1 10 0 15,-1 3 0-15,0 10 5 16,6 14 5-16,7-3-9 0,11 6-2 15,9-6-4-15,9-3 1 16,8-7-2 0,10-6 2-16,12-2-24 0,0-11-11 15,2-3-54 1,-2-13-26-16,-9-10 57 16</inkml:trace>
  <inkml:trace contextRef="#ctx0" brushRef="#br0" timeOffset="1">17599 13581 72 0,'-21'3'27'0,"7"15"-14"0,-4-5-2 0,9 1 12 15,0-1-3-15,-3 5 0 16,0 1-11-16,3 5-3 16,3 0-4-16,0 5 1 15,6-3-2-15,6-2-1 16,6-3-10-16,6-5-6 16,6-3-39-16,3-2-14 0</inkml:trace>
  <inkml:trace contextRef="#ctx0" brushRef="#br0" timeOffset="2">17826 13716 108 0,'-24'-11'41'0,"12"9"-22"0,3-1-5 16,6 3 17-16,-3 0-2 15,0 3 1-15,-3 2-17 16,0 0-6-16,0 3-4 0,0 3-5 15,0 2-1-15,3 6 2 0,3-3 0 16,3 2 1-16,6-2 0 16,3-3-3-16,0-2 2 15,3-3-1-15,3-11-2 16,3-2-2-16,0-3-1 16,-3 0-1-16,-3-3 2 15,-4 1 8-15,-2-4 4 16,-3 1-6-16,-3 3-1 15,0-1 11-15,-3 6 9 16,0-1-2 0,0 4-7-16,0 4-4 15,0 4-6-15,6 2 0 16,3 0-2-16,0 2 0 16,0 3-3-16,3 3-1 15,0-5-30-15,0 2-12 0,0-8-26 16</inkml:trace>
  <inkml:trace contextRef="#ctx0" brushRef="#br0" timeOffset="3">17939 13650 60 0,'-6'24'24'0,"6"-6"-12"0,3 6 3 0,0-11 15 16,-3 0-3-16,0 6 1 15,3 0-13-15,0-1-6 16,0-2-4-16,0-3-1 16,0-2-2-16,-1-3 3 0,1-3 4 15,0-5 1-15,0-3 4 16,0-7-7-16,0-4-2 15,0-4-5-15,3-3-1 16,3 0-1-16,0-6 0 16,9 6-7-16,-6 2-2 15,0 6 19-15,0 8 11 16,0 5-5-16,0 8-2 16,-1 0-5-16,1 2 0 15,-3 6-2-15,-3 0 2 0,0 5-4 16,-3 1-2-16,-3-4 0 15,0-2 1-15,0-3-12 16,3 0-3-16,0-2-40 16,0-3-55-1</inkml:trace>
  <inkml:trace contextRef="#ctx0" brushRef="#br0" timeOffset="4">18198 13626 144 0,'-6'-3'55'0,"6"3"-30"0,3 0-29 15,0-8 65-15,0-2-22 16,0-1-17-16,0-2-14 15,2-3-6-15,-2 0-9 0,0 0 0 16,0 1-13-16,0-1-2 16,0 2-19-16,0 4-7 15</inkml:trace>
  <inkml:trace contextRef="#ctx0" brushRef="#br0" timeOffset="5">18370 13306 116 0,'3'8'44'0,"-3"8"-24"0,6 15-6 15,-3-15 17-15,-3 11 0 16,3 7 4-16,0 9-17 16,-3 4-6-16,3 1-7 15,0-3-2-15,0 0 1 0,0-6-2 16,0 1 1-16,0-5-18 15,-3-6-4-15,0-8-66 16,0-3-33-16,0-4 58 16</inkml:trace>
  <inkml:trace contextRef="#ctx0" brushRef="#br0" timeOffset="6">18266 13697 192 0,'-3'-10'74'0,"9"7"-40"0,18-5-31 0,-12 6 17 16,3-6-1-16,5 0 3 15,7-5-10-15,6 2-4 16,3 0-5-16,2 1-44 0,4-1-18 16,3 1-36-16</inkml:trace>
  <inkml:trace contextRef="#ctx0" brushRef="#br0" timeOffset="7">18977 13578 76 0,'0'0'30'0,"0"3"-16"0,3-3-1 15,-3 0 29 1,3 19-7-16,0-1-7 16,3 3-3-16,-3 0-8 15,0 3-2-15,0-3-9 16,0-2 0-16,0 2 4 0,-3-2-4 16,0-3-1-16,0-3 6 15,0 0-6 1,0-8 0-16,0 1 3 15,0-14 5 1,0-3-5-16,0-2-4 0,0 0-3 16,0-3 0-1,3 0 1-15,3-5-3 16,0 5 0-16,0-8-1 16,3 8-2-16,0 3 3 0,0 2 0 15,0 3-15-15,3 0-4 16,0 8-23-16,-1-5-8 15,-2 8-4 1</inkml:trace>
  <inkml:trace contextRef="#ctx0" brushRef="#br0" timeOffset="8">19129 13634 86 0,'9'8'-47'15,"0"0"47"-15,-3 0 28 16,0 0 9-16,0 0 1 16,-3 2-8-16,0-2-4 15,0 0-3-15,6 0-3 0,0-3 1 16,3 3 1-16,0-2-12 15,-1-4-3-15,1-2-1 0,3-2-3 16,-3-1 0-16,0 0-1 16,0-2-2-16,-3-3-2 15,-3 0-1-15,-3-5-3 16,-3-3-1-16,-3 5-3 16,0-2 1-16,-3 3 5 15,-6 7 2-15,0 8 4 16,-6 3 3-16,-3 3-2 15,4 2-2-15,2 3 8 16,3-3 6-16,3 3-3 0,3 0-2 16,6 2-3-16,9 1-2 15,3-1-6-15,6-2-1 16,-1-5-24-16,4 2-7 16,0-8-28-1,6-5-36-15,6-8 28 16</inkml:trace>
  <inkml:trace contextRef="#ctx0" brushRef="#br0" timeOffset="9">19439 13647 140 0,'-9'-24'55'0,"6"27"-30"0,0-3-29 15,-9 8 30-15,0 0-3 16,3 3-7-16,-3-1-2 0,3 3-8 15,0 6-4-15,3-3 1 0,6 0 2 16,0-1 2-16,6 4-3 16,6-3-1-16,3 2 1 15,0-10 2-15,3-2-3 16,0-9-2-16,0-2 0 16,-3-3-1-16,-1-3 0 15,-2 1 0-15,-6-4 0 16,-3 1 0-16,-3 0-3 15,-6-8 0-15,0 2-5 16,-3 3-2-16,1-2-6 16,-1 2-1-16,-6 11-50 15</inkml:trace>
  <inkml:trace contextRef="#ctx0" brushRef="#br0" timeOffset="10">19513 13629 124 0,'9'37'49'0,"-3"-29"-26"0,3 10-7 0,-3-10 16 16,-3 3-11-16,3-1-4 16,-3 1-8-16,0-1-1 15,0 1-5-15,0-6 0 0,0 3 3 16,-3-2 1-16,0-6 1 0,0 0 7 15,0 0 2 1,0-6-6-16,0-2-4 0,0-2-4 16,0-1 0-16,3 1-2 15,0-1 2-15,0-5-4 16,0 3-2-16,6 0-1 16,-3-3 0-16,3 11-11 15,5-1-5-15,1 4-18 16,0-1-6-16,0 8-8 15,3-2-29 1,0 0 20-16,0 2 27 16,-3-3 18-16,-1-2 25 15,-2 0 9-15,-3 0 25 0,0-5 9 16,-3 0 0 0,-3 2-2-16,0-2-16 0,-3 0-9 15,-3 2-6-15,0 0-2 16,-3 1-9-16,0 2-5 15,-3 0-2-15,-3 8-1 0,0 0 0 16,1 2-5-16,-1 3-1 16,3 3 3-16,3 3 1 15,3-1-1-15,3 1 2 16,6-1-1-16,3-2 0 16,3-3 0-16,2-2 0 15,1-8 2-15,0-3 0 16,3-3 0-16,-3-2 2 15,3-6-3-15,-3-2 0 16,-3 0 3-16,-3-11 3 0,-3-11-2 16,-9-2-2-16,0-2-5 15,0-1 0-15,-6 3 2 16,3 0 1-16,6 5 3 16,-6 8 1-16,3 6 7 15,0 5 6-15,3 5-6 16,-3 5-1-16,6 8-5 15,-6 6-3-15,9 7 2 16,-3 6 0-16,3 8-4 16,3 5 1-16,0 0 0 15,-1-5 0-15,1-3-20 0,0-5-7 16,3-3-61 0,0 0-36-1,3-10 55-15</inkml:trace>
  <inkml:trace contextRef="#ctx0" brushRef="#br0" timeOffset="11">19989 13650 156 0,'3'18'57'0,"3"-12"-30"0,0-4-25 0,-3 1 12 15,3 2 6-15,3-5 7 16,0 3-10-16,6-3-2 0,3 0-9 15,0-3-4-15,-3-2-1 0,-3 2 3 16,-1-7 5 0,-2-3-1-16,-3-1-4 15,-3 1 0-15,-3 2 0 16,-9 1 0-16,-6-1 2 16,1 3 3-16,-4 3-6 15,0 5-2-15,-3 3-3 16,3-1 0-16,3 9 4 15,3 5 1-15,3 0-4 16,4 0-1-16,2 2 5 16,6-2 5-16,2 2-11 15,4-4-2-15,0-1-14 0,9 0-3 16,-3-5-21-16,6 0-10 16,0-5-34-1</inkml:trace>
  <inkml:trace contextRef="#ctx0" brushRef="#br0" timeOffset="12">20210 13671 108 0,'0'3'41'0,"0"10"-22"0,-3 0-7 0,3-8 16 15,0 3-5-15,3 0 1 16,0 3-9-16,-3-3-4 15,0-3-6-15,3 0-2 0,-3-5 3 16,0 0-1-16,3 3 2 16,-3-3 5-16,0-3 4 0,0-2-4 15,3-3-2-15,0-2-5 16,-3-4-4-16,3-4 2 16,0-6 0-16,3 6-4 15,-1 2 1-15,1 2 0 16,6 1 0-16,6 0-3 15,0 2 2-15,3 1-10 16,0-1-5-16,3 3-56 16,-1 0-49-1,-5 0 38-15</inkml:trace>
  <inkml:trace contextRef="#ctx0" brushRef="#br0" timeOffset="13">20835 13544 100 0,'-15'8'38'0,"6"0"-20"0,-3 24-1 0,6-14 14 16,0 3 1-16,0 3 3 15,0 0-15-15,3 2-6 16,9 11-9-16,0-7-2 0,6-4 1 16,3-5 2-16,6-2 1 15,3-6 1-15,5-8 2 16,7-7-7-16,-3-9-2 15,-6 0-1-15,-6-4 2 16,-7-1 1-16,-5-3 3 16,-3 1 3-16,-12-1 5 15,-6-5-4-15,-2-2 0 0,-4-1-11 16,0 9-4-16,0 2-15 16,0 5-7-16,3 3-30 15,0 3-14-15,3 8-9 16</inkml:trace>
  <inkml:trace contextRef="#ctx0" brushRef="#br0" timeOffset="14">21049 13668 120 0,'6'6'46'0,"0"7"-24"0,3 3-19 0,-3-8 12 15,0 0 13-15,-3 0 7 16,0 0-5-16,3 2-1 16,-3-2-16-16,-3 0-6 0,3-3-2 15,-3-5-3-15,0 0 1 16,0 0 0-16,0 0 1 16,0 0 0-16,0 0 0 15,0-2-2-15,0-4-2 16,0 1 3-16,0-3 0 15,0 0 1-15,0-2 2 16,0 2-3-16,0 0 0 16,0-3 1-16,0 3 2 0,0-8-3 15,3 0 0 1,3 3-1-16,3 0 1 16,0 2 0-16,2 1 3 0,4 2-5 15,6 0-1-15,-3 3 2 16,0-1 1-16,-3 4-19 15,0-1-7-15,-3 3-162 32,2 5 69-32</inkml:trace>
  <inkml:trace contextRef="#ctx0" brushRef="#br0" timeOffset="15">21686 13269 72 0,'-12'10'30'0,"21"6"-16"0,-15 13 5 0,9-7 18 16,-3 1 4-16,3 7 3 15,-6-1-16-15,0 0-4 16,3 0-12-16,0 3-3 15,0 2-5-15,0-5-1 0,6-5 3 16,-3-6-1-16,0-2 0 16,-3-5-3-16,3-1-2 0,-3-2 3 15,3-2 0 1,-3-6-4-16,0 0-1 0,0-8 3 16,0-8 3-16,0 0-6 15,3 0 0-15,0 0-2 16,3 0-1-16,3 0 1 15,3 1 3-15,3 1 0 16,3 4 3-16,-1 2-1 16,1 3 2-16,9 7 0 15,-3 6 1-15,3 3 4 16,-7 7 3-16,-5 6 2 16,-3 0 5-16,-3 0 1 15,-12 0 1-15,-6-3-7 16,-3 0 0-16,-5-5-6 0,-4-3-2 15,-3-2-2 1,-3-4 0-16,0-1-11 0,-5-4-2 16,5-2-15-16,3-2-4 15,3-4-12-15,6 1-4 16,6-3-19 0,3-2-47-16,12-1 22 15</inkml:trace>
  <inkml:trace contextRef="#ctx0" brushRef="#br0" timeOffset="16">21978 13491 104 0,'-3'-3'38'0,"0"3"-20"0,6 3-4 15,-3-3 17-15,3 5 0 16,-3 3 4-16,0 6-8 15,3 1-4-15,-3 15-13 16,0-1-2-16,3-3-1 0,3 1-3 16,0-4-1-16,3 1-1 15,0-5 1-15,-1-6 0 16,4-2 1-16,0-6-2 16,6-5-2-16,-3-3-2 15,3-2-1-15,-3-3-1 16,-3-11 3-16,-3-10-5 15,0 6 2-15,-4-1 2 16,1 5 3-16,-3 3 2 0,0 3 3 16,-3 5-1-16,0 3 2 15,0 5-4-15,0 5 0 16,3 8-1-16,0 6-2 16,3-1 1-16,3 1-1 15,0-3-3-15,3 0 0 16,0 0-31-16,0-6-13 15,0-2-36 1,3-3-23-16,-3-2 47 16</inkml:trace>
  <inkml:trace contextRef="#ctx0" brushRef="#br0" timeOffset="17">22514 13234 192 0,'-6'-7'74'0,"3"-1"-40"0,-3 13-35 15,3-5 15-15,0 5-4 0,-3 3 2 16,-6 3 0-16,6 5 2 16,-3 5-7-16,3 8-2 15,3 3 1-15,0 2-1 0,3 3 0 16,0 0-1-16,3 8 0 16,0-5-5-16,0-6 1 15,0-5-18-15,0-5-8 16,0-5-28-16,-3-4-11 15,0-1-17 1</inkml:trace>
  <inkml:trace contextRef="#ctx0" brushRef="#br0" timeOffset="18">22207 13473 156 0,'-3'-6'60'0,"9"6"-32"0,6-2-31 15,-3 2 11-15,3-3 11 16,6 0 8-16,5 1-10 16,10-1-2-16,0 3-9 15,0 3-4-15,-4-1 1 0,7 1-29 16,0 0-9-16,-3-1-51 16</inkml:trace>
  <inkml:trace contextRef="#ctx0" brushRef="#br0" timeOffset="19">22725 13293 96 0,'-6'-19'35'0,"6"11"-18"0,-6 3 11 0,3 5 21 15,-3-3-5-15,0 3-4 16,-3 0-18-16,-3 3-8 15,6 5-9-15,-3 5-4 0,0 0 0 16,1 14 7-16,2 2 5 16,0 3-9-16,0 2-1 15,6 0-3-15,0 3 2 16,0 3-3-16,0-3-2 16,0-8-18-16,0-2-7 15,0-6-29-15,6-5-53 16,-3-3 18-16</inkml:trace>
  <inkml:trace contextRef="#ctx0" brushRef="#br0" timeOffset="20">22457 13436 224 0,'-6'-6'85'0,"12"6"-46"0,6 0-43 15,-6 0 15-15,9 0-2 16,3 0 5-16,8 0-8 0,4 0-3 16,6 3-2-16,0 0-23 0,2-1-10 15,1 1-46 1,-3 2-42-16,-9 0 42 16</inkml:trace>
  <inkml:trace contextRef="#ctx0" brushRef="#br0" timeOffset="21">22856 13481 148 0,'-9'5'57'0,"-3"0"-30"0,6 0-27 0,6 1 10 16,6-1 2-16,0 3 5 16,0 0 2-16,-3-3 1 15,9 0-11-15,-3-2-1 0,0 0 2 16,0-3-6-16,0-3 0 16,0 0-2-16,-1-2-2 15,-2 0 3-15,0-3 2 0,-3 0-2 16,-3-3-2-16,-3 1 2 15,-3-1 0-15,-3 3 3 16,-2 3 3-16,5 2-6 16,-9 3-2-16,3 6-1 15,-6 4 0-15,9 3 8 16,-3 3 5-16,9 0-2 16,0 8 1-16,3 2-7 15,6-2-3-15,6-3-10 16,-3 1-3-16,9-6-21 15,-6-3-9-15,3-3-27 16,-1-2-49 0,1-8 27-16</inkml:trace>
  <inkml:trace contextRef="#ctx0" brushRef="#br0" timeOffset="22">23020 13531 136 0,'0'-3'52'0,"0"6"-28"0,0 2-15 0,3 0 16 15,-3 3 8-15,3 3 4 16,-3 5-13-16,3 8-4 16,0-3-12-16,-3 0-5 0,0-3 0 15,0 1-2-15,0-1-1 16,0-4 3-16,0-4 2 16,0-2 0-16,0-2 2 15,0-6-2-15,0-3 2 16,0-2 0-16,0-3 3 0,0-8-5 15,0-11-1-15,0 6-2 16,5 0-2-16,1 0 3 16,0 0 0-16,3 2-4 15,0 3 1-15,3 3 0 16,3 2 0-16,0 4 0 16,3-1 2-16,0 2-8 15,-1 4-1-15,1-1-36 16,3 3-16-16,3 0-47 15</inkml:trace>
  <inkml:trace contextRef="#ctx0" brushRef="#br0" timeOffset="23">23305 13020 128 0,'-3'-2'49'0,"3"4"-26"0,3 6-14 15,-3 0 14-15,9 3 2 16,-3 4 2-16,6 9 1 15,0 8 0-15,0 8-15 16,6 5 5-16,-6 5 5 0,9 0 3 16,-10 6 2-16,-5 2-2 15,-6 3-1-15,-6-6-8 16,-5-4 0-16,-1-6-8 0,-6-3-3 16,-9 3-3-16,0-11-3 15,0-4-39-15,-2-7-16 16,-4-2-79-1,9 1-40-15,-9-17 84 16</inkml:trace>
  <inkml:trace contextRef="#ctx0" brushRef="#br0" timeOffset="24">17477 14581 72 0,'3'-5'27'0,"0"2"-14"0,-6 1 2 0,3 2 15 0,-3 0-1 16,0 0 16-1,-6 0-12-15,-9 2-10 16,1 4-7-16,-10 1-10 15,0 4-4-15,-3 8 1 0,-2 4 0 16,2 7 3-16,3 4-3 16,-3 6 0-16,3 10 1 15,10 5 0-15,11 4-2 16,6-1 1-16,12 0-4 16,8-5-2-16,28-5-9 15,3-9-5-15,2-10-22 16,7-5-10-16,-4-11-25 15</inkml:trace>
  <inkml:trace contextRef="#ctx0" brushRef="#br0" timeOffset="25">17587 14700 60 0,'-3'16'24'0,"3"3"-12"0,0-1-3 0,6-5 9 0,-3 6 5 15,0 5 3-15,-3 2-2 16,3 11-3-16,0-2-7 16,-6-1-4-16,6-5 1 15,0-5 3-15,-3-3-8 16,3-2-3-16,-3-6 0 0,0 0 2 16,0-2 2-16,0-3-6 15,0-3 0-15,-3-5 1 16,3 0 3-16,3-3-4 15,-3-2-3-15,3-3-4 16,0-5-1-16,0-3-1 16,3-5 0-16,0 2 0 15,0 3 2-15,3 3 4 16,3 3 1-16,3 4-2 16,3 9 2-16,-1 10 1 15,7-2 2-15,0 5 1 0,0-1 1 16,-3 4 2-16,-6 0 3 15,-3 2 5-15,-7-5 3 16,-8-3-3-16,-8 3 0 16,-4-3-6-16,-6-3-3 15,-3-10-5-15,-3 0-2 16,3-2-10-16,-2 2-3 16,-1 0-19-16,0-3-7 15,6-2-8 1,3 0-31-16,4-3 18 15</inkml:trace>
  <inkml:trace contextRef="#ctx0" brushRef="#br0" timeOffset="26">17888 14698 144 0,'-12'0'55'0,"12"15"-30"0,0 7-32 15,0-9 8-15,0 8 9 0,0 8 5 16,0 3 6 0,0 5 2-16,0 3-12 15,3-1-4-15,0-2-3 0,0-5-2 0,0 0-2 16,0-3 1-16,0-5 1 15,-3-8-21-15,0 0-7 16,3-6-18 0</inkml:trace>
  <inkml:trace contextRef="#ctx0" brushRef="#br0" timeOffset="27">18016 15005 104 0,'-21'2'38'0,"21"-2"-20"0,-6 5-12 15,6 3 11-15,-3 0 0 16,0 6-1-16,3 4-4 15,0 1-2-15,9 2-2 16,3 3 2-16,6-6-5 16,-3-2 4-16,3-3 3 0,3-2 0 15,-1-6 1-15,1 0-3 16,-3-5 1-16,-3-5-2 16,0-5 0-16,-3-1-1 15,-3-2 0-15,-6-1-4 0,-6-1-1 16,-3-1-1-16,-3 0-2 15,-3 3-2 1,0 2-1-16,0-2-9 0,0 5-5 16,3 3-13-16,3 2-4 15,3 3-26 1,0 0-36-16,3 0 29 16</inkml:trace>
  <inkml:trace contextRef="#ctx0" brushRef="#br0" timeOffset="28">18418 14962 148 0,'-6'-2'57'0,"3"2"-30"0,-9 2-14 16,6 1 17-16,-3-1-4 15,-3 9-1-15,-6-3-11 16,1 3-6-16,-4 2-5 15,3 0-3-15,3 3 1 0,3 0-4 16,3 2 0-16,6 3 2 16,6 1 0-16,9-1 1 15,3 0 0-15,3-2-5 16,3-1 1-16,-1-5-7 16,10-2-1-16,3-6-22 15,-3-5-8-15,-1-3-33 16</inkml:trace>
  <inkml:trace contextRef="#ctx0" brushRef="#br0" timeOffset="29">18576 14772 104 0,'-3'-3'41'0,"6"6"-22"0,-6-1-9 0,3 4 14 16,0 2-2-16,0 5-1 16,0 8-5-16,3 3 0 0,0 15-9 15,0 1 0-15,0 0 0 16,0-3-1-16,-1 0-1 0,1 0-3 16,0-5-2-16,0-6-17 15,-3-5-6-15,0-2-27 16,0-6-41-1,0-2 20-15</inkml:trace>
  <inkml:trace contextRef="#ctx0" brushRef="#br0" timeOffset="30">18650 15028 108 0,'-21'8'41'0,"12"-5"-22"0,0 5-16 0,6-5 12 16,0-1 0-16,0 6 3 15,0-5-6-15,3-3 7 16,3 5-4-1,3 3-8-15,3 0 0 0,3-3 0 0,0 3-1 16,6 0-1-16,-3 0-3 16,3 3-2-16,0-3 1 15,-4 2 1 1,1-2-6-16,0 0 1 0,-3 0-28 16,0-3-9-16,0 1-33 15</inkml:trace>
  <inkml:trace contextRef="#ctx0" brushRef="#br0" timeOffset="31">18983 15034 172 0,'0'-3'66'0,"0"6"-36"0,-3-6-4 0,3 3 25 16,-6 0-7-16,1 3-4 16,-7-1-20-16,0 1-10 15,0 2-6-15,0 1-4 0,3-1 1 16,0 3-4-16,3-3 2 15,3 3-6-15,3 0-3 16,6 2 1-16,6 1 0 0,3 2 3 16,-3 6 2-16,0-3 2 15,-3 0 1-15,-3-3 3 16,-3 0 3-16,-3 0 7 16,-6-2 2-16,0-1-5 15,-9-2-12 1,3-2-7-16,-3-6-31 15,3-3-13-15,0 0-56 16</inkml:trace>
  <inkml:trace contextRef="#ctx0" brushRef="#br0" timeOffset="32">18823 14965 108 0,'-3'0'41'0,"3"2"-22"0,-3 14 6 16,0-10 20-16,-3 2-2 15,-12 0-1-15,-3 2-15 16,0 3-6-16,0-2-12 16,-2 0-6-16,2 2-2 0,0-5-10 15,3-3-2-15,3 0-58 16,6-5-59-1,6-2 33-15</inkml:trace>
  <inkml:trace contextRef="#ctx0" brushRef="#br0" timeOffset="33">18105 15065 64 0,'-3'-2'27'0,"3"2"-14"0,0 0-7 16,0 0 9-16,0 0 5 16,0 0 2-16,0 0 0 15,0 0-2-15,0-3 1 16,0-2-1-16,-3 2-3 15,0 1 0-15,0-1-9 16,-3 0 4-16,0 3 1 0,-2 0 0 0,-1 0 0 16,-3 3-5-1,0-3-3-15,3 3-5 0,0-3 0 16,0 2-5-16,0-2-1 16,6 0-50-1,15 0-62-15,6 0 21 16</inkml:trace>
  <inkml:trace contextRef="#ctx0" brushRef="#br0" timeOffset="34">19552 14923 96 0,'3'-3'35'0,"-3"3"-18"0,-3 0-2 0,3 0 15 15,-6 0-7-15,-3 0-1 16,-3 3 0-16,-3 4 1 16,-3 4-12-16,-2 5 0 0,-4 0 0 15,0 2-4-15,3 1-2 16,3 2-5-16,3 0 0 16,3 6 4-16,6-4 2 15,4-1-2-15,10-4-1 16,4 1-1-16,6-3 1 15,6-3-13-15,3-5-3 16,0 0-14-16,-1-6-5 0,4-2-27 16,0-2-35-1,-3-4 29-15</inkml:trace>
  <inkml:trace contextRef="#ctx0" brushRef="#br0" timeOffset="35">19719 15028 104 0,'-3'-2'38'0,"0"2"-20"0,-3-6 3 15,3 6 19-15,-3 3-4 0,0-3-1 16,-9 3-15-16,3 5-5 16,0 0-9-1,0 2-6-15,0 3-3 0,0 1 4 0,3-1 3 16,4 5-3-16,5 1-1 15,2-3 0-15,4-3 2 16,3-2-1-16,3-3 2 16,3-3-2-16,0-3 2 15,0-2-2-15,-3-5-1 16,0 0-4-16,-3-3-2 16,-3-3 3-16,0 1 3 15,-3-1-1-15,0-5 0 0,-3 3 3 16,-3 0 3-1,0 2 0-15,0 3 0 0,0 0-3 16,3 6 1-16,-3 2-4 16,3 5 0-16,0 3-1 15,0 3 0-15,0 2 2 16,6 3 0-16,0 0-3 16,0-1 2-16,-1-1-8 15,1-4-2-15,3-2-27 16,0 0-13-16,0-3-26 15</inkml:trace>
  <inkml:trace contextRef="#ctx0" brushRef="#br0" timeOffset="36">19841 15068 104 0,'-6'-3'41'0,"6"6"-22"0,3 0-25 0,-3-3 19 16,0 10 5-1,0 1 4-15,0-1 4 16,0 4-10-16,0-1-2 16,0-3-8-16,0-2-2 0,0 0 2 15,0-2-5-15,0-1-1 16,0-5 4-16,0-8 2 16,3-3-5-1,0-2-7-15,6 0-3 16,-3-3 1-16,2 3 5 0,1-3 4 15,0-5 4-15,0 5 2 16,0 5 1 0,3 3 0-16,0 11 0 0,3 2-2 15,-3 6-1-15,0 2 1 16,-3 6 3-16,0-6-4 16,-4 5-1-16,1-2-2 15,-3 0 1-15,0-3-4 16,0-2 0-16,-3-3-30 15,0-3-12-15,3-5-101 32</inkml:trace>
  <inkml:trace contextRef="#ctx0" brushRef="#br0" timeOffset="37">20091 15012 112 0,'0'-7'44'0,"3"4"-24"0,-3-18-2 0,3 10 18 15,-3 1-3-15,0-1 1 16,0 0-15-16,0 1-4 16,0-1-9-16,0 1-4 0,0-1-1 15,0 0-23-15,0 4-8 16,9-4-93-1,-1 3 31 1</inkml:trace>
  <inkml:trace contextRef="#ctx0" brushRef="#br0" timeOffset="38">20222 14756 104 0,'0'0'38'0,"0"0"-20"0,6 0-19 16,-6 0 9-16,3 2 8 15,0 4 7-15,3 4-1 16,-4 9-1-16,1 7-7 16,3 14-4-16,-3 2-5 15,-3 3 1-15,0-2 0 0,0-4-2 16,0 1-3-16,0-6 0 16,0-2 1-16,0-3-17 15,0-5-6-15,-3-5-52 16,3-4-27-1,0-1 48-15</inkml:trace>
  <inkml:trace contextRef="#ctx0" brushRef="#br0" timeOffset="39">20135 15079 184 0,'0'-8'71'0,"6"5"-38"0,6 3-32 0,-6 0 16 15,6 0 2-15,0 0 3 0,6 0-14 16,6 0-4-16,2 0-3 16,7-3-32-16,6 1-14 0,-3-6-46 15</inkml:trace>
  <inkml:trace contextRef="#ctx0" brushRef="#br0" timeOffset="40">20841 15026 132 0,'-12'2'49'0,"6"1"-26"0,-3 2-14 16,6 1 16-16,-3 2-5 16,-3 7 0-16,0 1-7 15,0 3 0-15,3 2-8 16,3 0-1-16,6 0 2 0,3 0 1 16,3-2 1-16,6-3 0 15,3-3 0-15,3-5-2 16,0-3 1-16,-1-5 0 15,-2-2 3-15,0-4-1 0,-3-2 0 16,-6-2-1-16,0-6 0 16,-6 0 0-16,-3 0 0 15,-6-2-2-15,-3 2-1 16,-3 0-3-16,0 3 1 16,0-1-9-16,0 4-1 15,0 2-16-15,4 0-8 16,2 3-23-16,3 2-11 15,3-2-23 1</inkml:trace>
  <inkml:trace contextRef="#ctx0" brushRef="#br0" timeOffset="41">20993 15007 112 0,'0'3'44'0,"3"5"-24"0,0 0-13 16,0-3 15-16,5 6-7 0,1 2 2 15,0 8-6-15,0-5 1 16,0 2-7-16,0-2-1 15,0 0 0-15,0-3 2 0,-3-2 3 16,0 0-4-16,0-4-1 16,-3 1-2-16,0-2 1 15,0-1-2-15,-3-5-1 16,0 0 3-16,0 0 0 16,0 0 3-16,0 0 1 15,6 0 3-15,-3 0 4 16,3-3-4-16,0-2 2 15,0-3-5-15,-4-2 1 16,4-1-5-16,0 0-2 16,0-5 0-16,-3 3 1 0,0-3-3 15,3 3-2-15,-3 0-9 16,-3 0-5-16,0 2 0 16,0 1 2-16,0 2-15 15,0 2-6-15,0 4-27 16</inkml:trace>
  <inkml:trace contextRef="#ctx0" brushRef="#br0" timeOffset="42">21266 15065 108 0,'-3'6'41'0,"6"-1"-22"0,0 6-20 0,0-6 9 16,3 0 12-16,0 0 10 16,3 1-5-16,0-1-2 15,3 0-11-15,3-2-5 16,0 0-4-16,0-3-3 0,-3 0 3 16,0-3 0-16,-4 0 3 15,1-2-3-15,-3 0-2 16,0-3-3-16,-3 0 1 15,-3-3-4-15,-3 3 1 16,-3-2-3-16,-3-1 2 16,-3 3 5-16,1 3 2 0,-4 2-3 15,0 3-1-15,0 3 1 16,0 2 0-16,-3 3 5 16,3 5 2-1,0-2 2-15,4 2 0 0,2 6 2 16,3-1 4-16,9-2-8 15,0 0-3-15,3-3 2 16,5 0 1-16,4-2-5 16,3 0-2-16,0-3-20 15,0-3-7-15,3-3-25 16,3-2-48 0,-7 0 16-16</inkml:trace>
  <inkml:trace contextRef="#ctx0" brushRef="#br0" timeOffset="43">21487 15087 68 0,'0'-6'27'0,"3"6"-14"0,-3 3 0 0,0-3 14 16,0 5 0-16,0 3 2 16,3 3-3-16,-3 2-1 15,3 3-8-15,0 0-2 16,-3 0-9-16,3-1 0 0,-3-1 1 15,0-4-3-15,0-2-1 16,3-3 1-16,-3 1 2 16,0-6 1-16,0 0 3 15,0-3 1-15,0-2 1 0,0-3-6 16,0-3-2-16,0-2-4 16,3 0-1-16,-1 0 1 15,4-1 2-15,0 1-3 16,3 3 0-16,0 2-1 15,0 0 0 1,0 5 2-16,0 0 0 0,0 3-18 16,0 3-8-16,0 0-24 15,0-1-11-15</inkml:trace>
  <inkml:trace contextRef="#ctx0" brushRef="#br0" timeOffset="44">21710 14769 116 0,'-3'-3'44'0,"6"3"-24"0,-3 3-21 0,3 2 7 16,0 1 18-16,0 7 11 15,0 8 6-15,-3 13 5 16,0 9-10-16,0 2-4 16,0 2-18-16,0-2-7 0,0 0-2 15,0-5-3-15,0-3 1 0,3-3-4 16,0-4 0-16,0-7-39 16,3-4-18-16,0-3-47 31</inkml:trace>
  <inkml:trace contextRef="#ctx0" brushRef="#br0" timeOffset="45">22040 15124 132 0,'-3'-6'52'0,"3"-2"-28"0,-3 0-17 0,0 6 15 16,0-4 13-16,-3 1 8 15,-2 0-16-15,-1 2-8 16,-3 1-11-16,-3 2-6 0,-3 2-1 15,-6 6-4-15,3 3 2 16,3 7 1-16,1 1 0 16,5 2-3-16,6 3 0 15,3 0 2-15,6-3 2 16,3-3 0-16,6-2-1 16,2-5-2-16,1-6-1 15,3-5-3-15,3-5-1 0,-6-3 1 16,0-3 4-16,-3 1 3 15,-3-6 2-15,0 0-1 16,-3 3-2-16,-1 2 1 16,1 3 1-16,-3 3 3 15,-3 2 4-15,0 3-4 16,0 6-1-16,3 1-2 16,0 7 1-16,3 2-2 15,0 2-1-15,3 1 1 16,6-4-1-16,-3 1-36 15,6-5-13-15,3-3-43 16</inkml:trace>
  <inkml:trace contextRef="#ctx0" brushRef="#br0" timeOffset="46">22267 15116 76 0,'-3'5'30'0,"3"0"-16"0,-3 16 16 0,3-7 21 15,-3 2-8-15,0 7 0 16,0 9-20-16,0 5-6 0,3 5-11 16,0 1-4-16,0-6-1 15,0-3 1-15,3-5 1 0,-3-5-1 16,0-5 1-16,0-3-2 15,0-3 2 1,-3-8-2-16,0 0-1 0,0-5-4 16,0-5 0-16,0-6 0 15,0-4 2-15,0-15-1 16,0 1 1-16,3-5 4 16,0 0 1-16,0-1-4 15,0 6 1-15,3-5 0 16,0 2 0-16,6 3 0 15,0 2 2-15,6 1-1 16,-1 5 2-16,4 2-4 0,3 3 0 16,0 8 5-16,-3 6 2 15,-3 4 4-15,3 9 4 16,-4 2 5-16,-5 0 5 16,-6 3-3-16,-3 0-3 15,-6 0-2-15,-3 0 0 16,-5-3-8-16,-1-2-3 15,-3-3-5-15,-3-3-3 16,0-2-14-16,3-3-4 16,0-3-27-16,4-2-11 15,8-1-53 1</inkml:trace>
  <inkml:trace contextRef="#ctx0" brushRef="#br0" timeOffset="47">22511 14724 124 0,'0'0'49'0,"3"0"-26"0,-3 0-7 0,0 0 16 0,0 0-4 16,0 0-2-16,0 0-12 16,3 3-4-16,-3-3-2 15,9 8-4-15,8 0 2 16,-2 2 0-16,0 6 2 16,0 8 2-16,3 5 1 15,0 13 3-15,-3 1 2 16,-3-1-1-16,-4-2-3 15,-2 2 0-15,-3-2-1 16,-3-9 3-16,-3 1-5 16,0-3-1-16,-3-2-4 15,1-3-3-15,-1-1-7 16,-3-4-1-16,-3-1-21 16,-3-2-9-16,0-2-12 0,-3-4-5 15,3-2-45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3T01:49:54.4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14923 17013 120 0,'-6'0'46'0,"0"0"-24"0,-5 5-4 15,5 0 18-15,-6 6-12 16,-12 5-3-16,0 5-6 0,-3 13-2 15,-2 3-7-15,-4 3 0 0,6 8 1 16,3-3 3-16,9 0 4 16,15 8-10-1,6 2-5-15,9 3 1 0,6-2 1 16,6-6-11-16,5-10-3 16,4-6-32-1,6-5-12-15,6-13-24 16</inkml:trace>
  <inkml:trace contextRef="#ctx0" brushRef="#br0" timeOffset="1">15173 17431 104 0,'-3'-3'38'0,"0"3"-20"0,0-3-8 16,0 3 14-16,-2 0-4 0,-1 0 0 15,-6 0-9-15,-3 3-4 16,0 0-4-16,0 2-3 0,0 8 1 16,0 1 1-16,3-1 1 15,3 5-4-15,6-2-1 16,3 0 3-16,6 0 1 15,0-3 2-15,6 0 2 16,3-2 3-16,3-3 5 16,0-8-2-16,0 0 1 15,-3-3-5-15,-1-7-3 16,-2-4-2-16,-3 1 0 16,0-5-2-16,-3-4 2 0,0-9-4 15,-3 4 0 1,-3-4 1-16,-3 4 2 0,0-5-3 15,-3 3 0-15,0 0-1 16,0 3 0-16,0 4 4 16,3 4 1-16,0 5 3 15,0 5 1-15,0 3-1 16,3 12-1-16,0 4-6 16,3 8-1-16,3 2 1 15,0 10 2-15,3-1-2 16,0 1 0-16,0-2 1 15,0 1 2-15,0-4-1 16,3 0 2-16,-6 1-2 16,3-9 2-16,0-4-13 0,-3-4-3 15,0-2-32-15,0-3-12 16,-3-2-18 0,-3-3-14-16,6-3 41 15</inkml:trace>
  <inkml:trace contextRef="#ctx0" brushRef="#br0" timeOffset="2">15352 17449 96 0,'-3'6'35'0,"6"-4"-18"16,0 4-7-16,0-1 12 0,3-3 3 15,0 4 4-15,3-1-9 16,3-2-4-16,0-1-7 16,-1-2-1-16,1 0-5 15,0-2 3-15,0-1 0 0,-3-2 0 16,0-1-1-16,-3-1-3 16,-3 1 1-16,-3 4-2 15,-3-4 2-15,-3 1-2 16,-3 2-1-16,-6-2 3 15,0 5 2-15,0 5-7 16,1-2-3-16,-1 8 3 16,3-3 2-16,0 5 1 15,3 0 2-15,3 5-2 0,3-2 2 16,6 0 0-16,6 0 1 16,6 3-2-16,9-6 1 15,2-3-11-15,7-7-2 16,0-3-39-1,3 0-60-15,-4-5 16 16</inkml:trace>
  <inkml:trace contextRef="#ctx0" brushRef="#br0" timeOffset="3">15876 17137 88 0,'-9'-8'33'0,"3"3"-18"0,-6 0 4 0,6 5 18 16,0 0-5-16,-3 0 1 0,0 5-18 16,-6 3-9-16,4 16-4 15,2 2 2-15,-3 6 2 0,3 2 2 16,6 9 0-16,0-4-4 15,6 4-3-15,0-4 2 16,3-2 2-16,0-5-2 16,0 0-2-16,-3-6-22 15,0-5-9 1,0-7-49-16,0-1-26 16,-1-3 53-16</inkml:trace>
  <inkml:trace contextRef="#ctx0" brushRef="#br0" timeOffset="4">15623 17444 192 0,'-6'-3'71'0,"6"-2"-38"0,6 5-28 0,0 0 17 16,3-5-8-16,3 5 0 15,6-6-8-15,5-1-4 16,1 7-1-16,3 0-10 0,0 0-4 15,-1 5-55 1,1 0-53-16,-3 3 36 16</inkml:trace>
  <inkml:trace contextRef="#ctx0" brushRef="#br0" timeOffset="5">15888 17431 104 0,'-9'5'41'0,"9"3"-22"0,0 5-16 16,3-7 12-16,0 7 2 16,0 0 2-16,0 0 1 15,0-2 2-15,3-1-8 16,-3-4-1-16,0 4-7 15,0-7-6-15,-3 2-1 0,0-5 7 16,-3 0 4-16,0-5-3 16,0 2 1-16,0-7-3 15,0-4 0-15,0 1-3 16,3 0-2-16,3 0 5 0,3 5 1 16,3-11-7-16,3 11-1 15,-1-2 0 1,4 2 3-16,0 3-2 0,3-1-2 15,0 4-12-15,-3 4-5 16,0-2-31 0,0 6-50-16,-1-1 16 15</inkml:trace>
  <inkml:trace contextRef="#ctx0" brushRef="#br0" timeOffset="6">16150 17441 136 0,'-6'-5'52'0,"0"5"-28"0,-3 0-17 16,6 0 13-16,-3 5-8 15,0-2 1-15,-3 10-8 16,0 0-3-16,0 6-1 15,3-1-1-15,3 4 0 0,3-4-3 16,3 1 2-16,0-3 3 16,3-3 3-16,3-3-4 15,0-2-1-15,0-8 2 0,0 0 1 16,0-5-4-16,-3-3 1 16,0 0-2-1,0-2 0-15,-3-4 2 0,0 6 2 16,-3-5 3-16,0 8 4 15,0-3 2-15,0 8 3 16,0 0-5-16,0 5-3 16,3 3-3-16,3 0 0 15,2-3-4-15,1 3-2 16,3-2-38-16,3 2-15 16,0-6-25-1</inkml:trace>
  <inkml:trace contextRef="#ctx0" brushRef="#br0" timeOffset="7">16328 17449 120 0,'-15'6'46'0,"6"-4"-24"0,1 11-17 16,5-2 11-16,-3-3-5 16,0 10-1-16,0-2-4 15,3 3 1-15,0-1-4 16,3 9 3-16,3-3 0 0,3-8 0 16,0 2-1-16,3-10-3 0,0 3 1 15,-1-9-7-15,1-10 1 16,0 3-4-16,0-3 2 15,0-5 1-15,-3-6 2 16,-3 6 1-16,0-5 1 16,0-4 0-16,-3 4 2 15,3 5-3-15,-3-1 0 16,3 9 1-16,0-3 0 16,3 8-5-16,0 11 1 15,3 2 13-15,0 3 6 16,0 16 8-16,3-1 6 15,-3-4-7-15,-7 5-1 0,-2-6-6 16,-5 1 1-16,-4 4 2 16,-9-10 1-16,-6 1-13 15,0-7-3-15,-3-12-37 16,4-3-18-16,-4-8-57 16</inkml:trace>
  <inkml:trace contextRef="#ctx0" brushRef="#br0" timeOffset="8">16522 17449 84 0,'0'-5'33'0,"0"5"-18"0,0 0 2 0,0 0 16 15,0 0-4-15,0 5-2 16,3 3-9-16,0 5-1 16,-3 6-10-16,0-1 5 0,3 4 1 15,-3-4-2-15,0 3 1 16,0 3-7-16,0-8-1 15,0 0 0-15,0-8 2 0,-3-3-5 16,3-2-3-16,0 2 3 16,0-5 3-16,0-5-1 15,0-3-2-15,3 0 0 16,0-3-1-16,0-2 0 16,3 5 0-16,-3-2-3 15,3-4 2-15,-1 6-1 16,1 3 0-16,0-3 2 15,0 8 2-15,0 0-3 16,0 5-2-16,0 3 2 16,0 0 2-16,-3-2 0 15,0 7-1-15,0-3 1 16,-3-2 1-16,0-2-1 16,3-4-1-16,-3 6 3 15,0-10 0-15,0-4-1 16,3-2-2-16,0-2-2 0,3-6 1 15,3-3 1 1,0 6 0-16,0-5-3 0,0 4 2 16,0 1 1-16,0 8 0 15,2-3 0-15,-2 8 2 16,3 0 3-16,0 8 2 16,-3 2-1-16,0 4 1 15,0-1-4-15,-3 0-2 16,0 0 2-16,-3-5 0 15,0 6-4-15,0-9 1 16,0 3-16-16,0-6-6 16,0 1-25-16,3-3-9 0,0-3-26 31,3 1-11-31,0-6 50 0</inkml:trace>
  <inkml:trace contextRef="#ctx0" brushRef="#br0" timeOffset="9">16876 17526 120 0,'3'3'46'0,"0"2"-24"0,12 3-13 15,-9-3 14-15,3 0-2 16,0-2 2-16,3 2-9 16,-4-5-3-16,4 6-6 15,-3-6-2-15,0-6 3 0,0 6-3 16,0-5 0-16,-3-3-1 0,0 3 1 15,-3-3-2 1,-3-3-1-16,-3 1 1 0,-3-1-1 16,0-2-3-16,-3 8 0 15,-6-3-1-15,-3 8 3 16,4 0-2-16,-1 5 1 16,0 3 0-16,3 3 0 15,3 2 4-15,3 0 3 16,3 3 0-16,3-3 2 15,6 6-4-15,9 4-2 16,0-7 0-16,3 3-1 0,-1-6-5 16,1-5 1-1,0 3-22-15,0-9-8 0,0-10-23 16,-3 3-28 0,-6-3 23-16</inkml:trace>
  <inkml:trace contextRef="#ctx0" brushRef="#br0" timeOffset="10">17064 17502 100 0,'-3'5'38'0,"3"3"-20"0,3 6-12 15,-3-4 11-15,0 3 2 16,0 3 1-16,0 3-7 16,0 2-3-16,2-5-3 15,-2-3-2-15,0-5-3 16,0 0 3-16,3-8 4 0,-3 0-5 15,3-8 0-15,6-5-2 0,0-6 1 16,3 3-7-16,0-2 1 16,0-1 3-16,3 1 2 15,0 5 0-15,0-1-2 16,3 9 1-16,-1 2-1 16,4 6 11-1,-3 8 5-15,-3 2-6 0,0 0-3 16,-3 0-7-16,0 14 0 15,-3-6 0-15,-3-2 0 16,-1-6-5-16,1 0 1 16,-3 0-25-16,0-7-8 0,6-12-91 31,6-7 60-15</inkml:trace>
  <inkml:trace contextRef="#ctx0" brushRef="#br0" timeOffset="11">17427 17182 152 0,'-3'-13'57'0,"3"13"-30"0,0 13-23 16,0 0 13-16,0 1 3 16,0 7 4-16,0 8 1 15,0 5 0-15,0 11-14 16,3 5-7-16,0-2 0 0,0 2-8 15,3-7 1-15,0-4-12 16,-4-7-6-16,1 0-30 0,0-11-13 16,0-8-10-1</inkml:trace>
  <inkml:trace contextRef="#ctx0" brushRef="#br0" timeOffset="12">17239 17383 192 0,'-6'0'71'0,"9"0"-38"0,3 0-25 0,0-5 16 0,3 0-10 16,6-3-3-16,6 8-9 15,5-6-1-15,4 6-1 16,0 0-7-16,3 6 0 0,2 2-35 15,4-3-12-15,0 8-27 16</inkml:trace>
  <inkml:trace contextRef="#ctx0" brushRef="#br0" timeOffset="13">17763 17436 148 0,'-12'0'55'0,"6"0"-30"0,-3 0-29 15,3 0 8-15,-3 0 7 0,-3 5 5 16,1-2 3-16,-4 2 1 16,0 9-11-16,3-1-3 0,-3 5 0 15,3 1-3-15,0-3-2 16,3 7-3-16,3-1 1 16,3-1 1-16,9-3 2 15,0-4-1-15,3-9 2 16,3-5-4-16,3-5-2 15,0-1-3-15,0-4-1 16,-3-1 4-16,-1-2 1 16,-2-6-1-16,-3 6 2 15,0 0 1-15,-3 0 2 16,0-1 1-16,-3 9 3 0,0-3 3 16,0 8 2-16,0 0-1 15,0 11 1-15,3-1-6 16,0 6-1-16,3 0-2 15,0 3-2-15,3-6-2 16,3 11 1-16,6-8-23 16,-3-6-12-16,0-2-30 15,-1 0-37 1,1-11 30-16</inkml:trace>
  <inkml:trace contextRef="#ctx0" brushRef="#br0" timeOffset="14">17906 17150 124 0,'-3'-2'46'0,"0"18"-24"0,3-3-26 16,0 5 54-16,0 9-12 15,0 4-13-15,0 9-7 16,0 0-12-16,3 5-4 0,0-5-1 15,0-3-4-15,0-6 0 16,0-2-18-16,0-2-9 16</inkml:trace>
  <inkml:trace contextRef="#ctx0" brushRef="#br0" timeOffset="15">17754 17428 168 0,'-9'-5'63'0,"9"5"-34"0,3 0-25 16,-3 0 15-16,6 0 6 16,0-5 5-16,6 2-8 15,9-2-2-15,0-1-12 16,2 4-5-16,4 2-2 0,-3-6-17 15,6 6-4-15,3 0-30 16,-7 0-10-16,-2 0-24 16</inkml:trace>
  <inkml:trace contextRef="#ctx0" brushRef="#br0" timeOffset="16">18096 17412 184 0,'-6'13'68'0,"6"-7"-36"0,3-1-35 0,0 3 11 15,0 5 5-15,0 0 3 16,0 3-7-16,3 0-3 16,0 5-4-16,0-5-4 0,0 0-1 15,0-3-23-15</inkml:trace>
  <inkml:trace contextRef="#ctx0" brushRef="#br0" timeOffset="17">18129 17325 220 0,'-6'-5'82'0,"9"5"-44"0,0-3-44 0,-3 3 12 0,0 0-6 15,6 0 0-15,0 0-5 16,0 3 1-16,3-3 2 15,0 0-28-15,0 8-12 0,0-3-3 16,-3 0-5 0,0 3 26-16,0 11 13 0,-3-1 8 15,-3-2 14-15,0 3 7 16,0-1-3 0,0 9 0-16,3-1-5 0,-1-2-1 15,4 2 1-15,3 3 4 16,3-2-2-16,3-9 3 15,3 1-8-15,-3-6 0 16,3-8 3-16,-3-10-6 0,0 0 0 16,-1-8 0-16,-2 5 0 15,-3-11-2-15,-3 6 1 16,-6-6 0-16,-3-2 1 16,-3 3 15-16,-3 4 10 15,-6 1-11-15,1 0-4 0,-1 5-12 16,0-3-1-1,3 9-14-15,0-3-5 0,3-1-30 16,3 6-11-16,9 0-52 31</inkml:trace>
  <inkml:trace contextRef="#ctx0" brushRef="#br0" timeOffset="18">18415 17481 140 0,'9'16'55'0,"-3"-3"-30"0,12 3-27 16,-12-8 9-16,0 5 6 16,-1-5 6-16,-2 5-1 0,0-7-1 15,-3 4-5 1,0-7-7-16,0-3 2 0,0 0-1 16,0 0 2-1,3-5 0-15,6-9-4 0,0 1-3 16,0-8-3-16,3 2-1 15,0 6 2-15,0 0 0 16,3 0 1-16,3 7 0 16,0 4 0-16,2 4 2 15,-2 4 5-15,-3 7 6 16,3 8-7-16,-3-2-1 16,6 4-5-16,-6-1-1 15,-1 1-39-15,1-1-18 16,0-9-32-1</inkml:trace>
  <inkml:trace contextRef="#ctx0" brushRef="#br0" timeOffset="19">19230 17365 88 0,'-6'0'35'0,"9"5"-18"0,-3 3-13 0,3 0 8 15,-3 2 4-15,0 4 4 16,3 1-4-16,-3 1-1 15,3 0-9-15,-3 8-2 16,0-5-2-16,0-4-2 0,0 4 3 16,0-6-2-16,0 0 2 15,0-5-2-15,0 3 2 0,0-6 2 16,0-5 2-16,0 0-6 16,0-2 0-16,0-6-3 15,3 0 0-15,-3-6 2 16,0 1 2-16,6-3-3 15,0-5 0-15,0 3-1 16,0-9 0-16,0 6 4 16,3 3 1-16,-3 4-4 15,3 1 1-15,0 8 0 16,0-3 0-16,0 16 8 16,6 5 5-16,-3 0-2 15,2 3 1-15,-5 0-5 0,0 8 1 16,-6-6-5-1,0-2 0-15,6 3-1 0,-3-6-2 16,-6 0-2-16,0-5 1 16,0 3-28-16,6-11-50 31</inkml:trace>
  <inkml:trace contextRef="#ctx0" brushRef="#br0" timeOffset="20">19519 17412 96 0,'-3'-16'35'0,"3"16"-18"0,-3 0-20 15,3 8 28 1,-3 0-4-16,0-2 1 16,3 7 1-16,0 0-9 15,0 0-1-15,3 11-7 16,3-3-2-16,3-2 0 0,3-6-5 15,6 5-1-15,6-4 3 16,2-6 3-16,-2-8 1 16,-3-6 2-16,-3-2-4 15,-3-5-2-15,-3 0 2 16,-3 0 0-16,-6-6 1 16,-6 3 0-16,-9-2-5 15,-9-6 1-15,-3 16 0 0,0-10 0 16,4 4-3-16,-4 6 2 15,9 0-15-15,3-2-4 16,3 5-32 0,3 2-40-16,6-2 22 15</inkml:trace>
  <inkml:trace contextRef="#ctx0" brushRef="#br0" timeOffset="21">19736 17134 172 0,'-3'-5'66'0,"3"5"-36"0,0 0-40 0,0 0 11 15,3 8 3-15,0 11 5 0,0 4 9 16,0 7 3-16,0 1-10 16,3 9 0-16,-3 0 0 0,0-1-6 15,0-7-3-15,3 2-6 16,0-4-2-16,-3-4-33 15,0-5-11-15,-3-8-32 16</inkml:trace>
  <inkml:trace contextRef="#ctx0" brushRef="#br0" timeOffset="22">19611 17312 208 0,'-14'-6'77'0,"25"4"-42"0,-2 2-41 15,6 0 14-15,3-3-1 16,3 0-3-16,3-2 0 16,3 5-2-16,8-5-13 0,1-3-2 15,0 5-78 1</inkml:trace>
  <inkml:trace contextRef="#ctx0" brushRef="#br0" timeOffset="23">20323 17333 100 0,'-21'0'38'0,"6"5"-20"0,0-5-15 0,9 5 12 15,0-2-5-15,-3 10 0 16,0 6-4-16,1-6-1 16,-1 11-3-16,3-3 1 15,0 0-2-15,3 6 2 0,3-9-2 16,3 3-1-16,3-5 1 0,0-8 1 16,3 5 3-16,-1-7 0 15,4-6 0-15,0-6-3 16,-3 1-2-16,0-3 1 15,3-5-1-15,-9 0-3 16,0-6 0-16,-3 1-1 16,0-9 3-16,0 6-2 15,0 8 1-15,-6 0 13 16,0 5-2 0,6 8 0-16,3 8 0 15,0 0-1-15,0 5-2 16,6 5 1-16,0 1-6 15,3-1-1-15,0-2 0 16,0-3 0-16,0 1-18 0,2-4-5 16,-2-7-29-1,0 2-31-15,0-10 24 16</inkml:trace>
  <inkml:trace contextRef="#ctx0" brushRef="#br0" timeOffset="24">20490 17121 144 0,'-3'-5'55'0,"6"8"-30"0,-3 2-25 0,0 0 13 0,3 11 2 15,-1 8 3-15,-2 2-1 16,3 9 0-16,-3 7-9 15,3-2-3-15,0-6 1 0,6 8-5 16,0-12-3-16,-3 1 3 16,3-10 1-16,0-2-16 15,-3-1-7-15,0-4-19 16,0-6-5-16,-3-3-16 16,0-5-13-1,0 0 33-15</inkml:trace>
  <inkml:trace contextRef="#ctx0" brushRef="#br0" timeOffset="25">20638 17071 144 0,'0'-13'55'0,"3"7"-30"0,-3 6-27 0,0 0 9 16,3 6 1-16,-3 7 5 15,3 8 6-15,-3 11 3 16,0 8-11-16,0 5-2 0,3-6-2 16,0 6-6-16,0-5 0 15,0-3-3-15,3-8 0 0,0-5-40 16,0-6-19-16,0-4-13 16</inkml:trace>
  <inkml:trace contextRef="#ctx0" brushRef="#br0" timeOffset="26">20865 17346 140 0,'-15'5'55'0,"9"17"-30"0,-3 7-23 16,6-19 14-16,0 1 1 0,0 2 2 15,0 0-6-15,3 8-3 16,3 3-5-16,3-3-4 0,3-2 0 16,6 2-1-16,3-2 0 15,-1-9 4-15,7 1 2 16,3-6 2-16,-3-5 0 15,-3-8-2-15,-6-2-1 16,-4-6-1-16,-5-3 0 16,-9 1 0-16,-9 2 0 15,-2 0 0-15,-1-5 0 16,-3 8-2-16,0-1 1 0,3 1-11 16,3 8-4-16,0-3-32 15,3 3-11-15,3 2-29 16</inkml:trace>
  <inkml:trace contextRef="#ctx0" brushRef="#br0" timeOffset="27">21067 17378 152 0,'-3'21'57'0,"3"-5"-30"0,-3 5-25 0,3-13 12 16,3 5-5-16,0 0 2 15,3 6-6-15,0-6-3 16,3-2-1-16,0-3-1 0,0 0 0 15,0-8-5-15,0 0 1 16,-4 0-7-16,4-8-1 16,-3 0 7-16,0-3 2 15,3-2 3-15,-6 5 0 16,0-10 0-16,0-1 2 0,-3 6 1 16,0 0 1-16,3 10 4 15,0 3 0 1,6 8 1-16,0 0-3 15,3 2-1-15,0-2-1 16,0 6 0-16,0-7-2 16,0-1 1-16,-1 2 2 15,1-6 2-15,0-2-1 16,0-2-1-16,-3-6-3 16,0 2 1-16,-3-1-2 15,0 1-1-15,-3-7-13 16,0-8-4-16,-3 2-26 15,0 6-55-15,0 0 11 16</inkml:trace>
  <inkml:trace contextRef="#ctx0" brushRef="#br0" timeOffset="28">21388 17370 196 0,'3'18'74'0,"6"-2"-40"0,3-2-46 0,3-14 10 16,0 5-4-16,0-3 3 16,-3 1 6-16,0-3 6 15,-3-3-5-15,0 1-2 0,0-3 1 0,-1-9-2 16,-2 6-1 0,0-2-4-16,-6-3 0 0,0-1 0 15,-3 1-1-15,-3 0 1 16,-5 0 0-16,-7 7 5 15,3-2 3-15,0 8-1 16,0 0-2-16,0 0 0 16,0 11 1-16,3-3 5 15,0 13 6-15,4-2 4 16,2 2 2-16,6-3-8 16,3 1-2-16,5-1-5 15,7-2-1-15,6 3-8 16,3-6-2-16,0-2-25 15,3-9-11-15,-1-2-47 16</inkml:trace>
  <inkml:trace contextRef="#ctx0" brushRef="#br0" timeOffset="29">21856 17301 156 0,'-9'-10'57'0,"9"10"-30"0,-9-3-45 0,6 3 3 16,-3-3 21-16,-3 3 14 15,-3 3 15-15,-3 2 6 16,0 0-19-16,1 3-8 0,-4 3-9 16,3 10-4-16,3 6 0 15,3-1-1-15,6-2 2 0,3-3-3 16,3 6 0-16,3-6 3 15,3-3 1-15,3-5-4 16,3-2 1-16,-1-3-5 16,1-8 1-16,-3 0 0 15,0-8 2-15,0-3-4 16,-3-2 2-16,-3-8 0 16,-3-11 2-16,-3 6-1 15,0-6-1-15,-3-13 3 16,0 5 2-16,-3 1 4 15,0 7 2-15,0 6 5 16,0 7 5-16,-3-2-5 16,9 8-2-16,-3 5-3 15,0-3 0-15,0 11 0 16,3 0 1-16,3 13-9 0,3 11-4 16,3 3 7-16,0 4 3 15,3 12-2-15,0-6 0 16,6-3-1-16,3 8-2 15,-1-12-15-15,1 1-5 16,0-10-34-16,0-2-15 16,-3-6-22-1</inkml:trace>
  <inkml:trace contextRef="#ctx0" brushRef="#br0" timeOffset="30">22067 16928 116 0,'3'0'44'0,"0"-3"-24"0,6 1-8 0,0 2 16 16,0 0-3-16,3 5 0 16,0 8 0-16,3 1 1 0,-1 4-14 15,1 8 11-15,0 12 4 0,0 9 1 16,0 1 3-1,-3-1-8-15,-3 6-2 0,-6-5-10 16,-6-3-4-16,-3 0-13 16,-6-3-4-16,0-5-30 15,-6 3-12-15,-6-8-39 16,4 2-48 0,-1-2 43-16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3T01:49:54.4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13843 18116 68 0,'0'-3'27'0,"3"3"-14"0,-3 0-4 15,0 0 11-15,0 0 2 16,0 0 4-16,0 3-5 16,0 10-3-16,0 0-8 15,0 6-2-15,0 2-4 16,0 3-1-16,0 2 3 0,3 1-3 15,3-6-2-15,0-2-3 16,0-1 1-16,0-10 3 16,6 3 1-16,-1-9-1 15,-2-2 1-15,3 0-2 16,0-8-1-16,-3-10 3 0,0 5 0 16,-3 5-4-16,0-3-1 15,0 8-4-15,0 6 1 16,3 13 7-1,0-8-1 1,0 5 0-16,3-5 2 16,2-3-4-16,1 3 0 15,0-8 5-15,0 0 2 16,3-8 0-16,-3-5 1 16,0-5 2-16,-6 4 5 15,-3-7-6-15,-3 3 0 0,-3-1-2 16,-3 3 1-16,-3-2-4 15,0 7-2-15,0 3 0 16,0 0-1-16,0 3-27 16,3 5-11-16,0-5-10 15,3 5-36 1,0 0 15-16,6 5 29 16,0 0 16-16</inkml:trace>
  <inkml:trace contextRef="#ctx0" brushRef="#br0" timeOffset="1">14260 18169 132 0,'-12'5'52'0,"6"1"-28"0,3 7-30 0,3-5 8 15,-3 2 4-15,3 6 4 16,0 3-1-16,3 2 0 15,3-3-5-15,3 1-1 0,3-6 3 16,-1 0-1-16,4-7 0 16,0-6 3-16,3-11 5 15,-3-2 4-15,-3-8 2 16,-3 2-4-16,-3-7-1 16,-6 5-6-16,-3-3 0 15,0 3-3-15,-3-3 2 0,0 10-6 16,0 1-3-16,-3 0-19 15,3 13-9 1,0 5-31-16,3 1-48 16,0-4 22-1</inkml:trace>
  <inkml:trace contextRef="#ctx0" brushRef="#br0" timeOffset="2">14453 18129 132 0,'-9'6'49'0,"9"-1"-26"0,0 8-29 16,0-5 6-16,0 5-1 15,3 0 2-15,0 6 2 0,0 7 1 16,3-4 0 0,0-4 0-16,3-5-2 0,0-2 1 15,3-8-2-15,0-3-1 0,0-14 1 16,-4 1 1-16,1-5 3 15,-3 4-9-15,0-1-2 16,-3-4 1-16,0 6 0 16,0 0 3-16,-3 2 1 15,0 8 3-15,0 3 3 16,3 3-2-16,0 10-2 16,3-2 0-16,0 10 1 15,0 3-1-15,6-3 2 16,6 0 0-16,-3-5 3 15,0-3-8-15,-1-5-3 0,-2 0-26 32,0-8-43-32,-3-8 8 0</inkml:trace>
  <inkml:trace contextRef="#ctx0" brushRef="#br0" timeOffset="3">14676 17926 140 0,'0'0'55'0,"0"7"-30"0,0 7-25 16,0-1 13-16,3 5 0 15,0 6 2-15,0 5-6 16,0-2-3-16,3 5-3 16,0-6-3-16,0 0 3 0,3-2-18 0,0-8-4 15,0 0-42 1,0-8-28-16,3-3 32 15</inkml:trace>
  <inkml:trace contextRef="#ctx0" brushRef="#br0" timeOffset="4">14950 18029 152 0,'-9'2'57'0,"3"4"-30"0,-3 15-32 0,6-3 10 15,-3-4 3-15,0 9 7 0,-5-1 2 16,2-1-1 0,0 5-8-16,9-2-7 0,0 2-2 15,3-4 1-15,3-4 2 0,0-10-1 16,3-8-1-16,-1-8 1 16,1-5-1-16,0-6-3 15,0 4 2-15,0-9 1 16,-3-8 0-16,-6 3-3 15,-3-3 2-15,0-5 1 16,-3 3 0-16,-3 2-3 16,0 0 0-16,0 6 2 15,0 5 2-15,4 2 2 16,-1 11 3-16,3 11-5 16,0 7 3-16,3 9 5 15,3 2-3 1,3 19-1-16,0-3-2 0,2-3-3 15,4 1 1-15,0-6 1 16,3-3-8-16,0-10-3 16,0-3-79-1</inkml:trace>
  <inkml:trace contextRef="#ctx0" brushRef="#br0" timeOffset="5">15254 17881 80 0,'0'-8'33'0,"3"-3"-18"0,-6 3-11 0,3 3 10 16</inkml:trace>
  <inkml:trace contextRef="#ctx0" brushRef="#br0" timeOffset="6">15254 17849 178 0,'3'10'26'0,"6"-2"-6"16,-3 11-3-16,0 2-4 16,0 11 2-16,-1 7-8 15,4 6 0-15,-3-5 0 0,0-5-1 16,0-6-1-16,0-8 1 15,-3 0 1-15,0-3-1 16,0-7-1-16,0-3 3 16,0-3 3-16,0-10-4 15,0 0-2-15,0-3-2 16,-3-3-3-16,3-10-2 16,0 8 1-16,3-8-1 15,0 2-2-15,3 9 0 16,3-4 3-16,3 6-2 15,2 14 1-15,1 2 0 0,3 5 0 16,3 0 4 0,-3 6 3-16,-6-6 9 0,-3 5 3 15,-3-2 5-15,-6-5 1 16,-9 2-4-16,-3 0 1 16,-3 0-9-16,-3 1-4 15,-3-6-7-15,-3-8 0 16,0-3-5-16,3-2 1 15,4-1-20-15,2 4-9 16,3-4-27-16,3 1-10 16,3-3-25-16</inkml:trace>
  <inkml:trace contextRef="#ctx0" brushRef="#br0" timeOffset="7">15599 18063 148 0,'0'19'57'0,"3"-3"-30"0,0 2-32 15,0-5 10-15,3 0 12 16,-3 6 9-16,3-6-5 16,-3 0 1-16,0 1-13 15,0-1-5-15,0-2-1 0,0-9-2 0,-3 3 2 16,0-5 0-1,0-5 3-15,-3 3-1 16,0-9 0-16,3-2-3 0,0-1 1 16,0 1-4-1,3-5 0-15,3 4 1 0,0 1 0 16,6 0-3-16,-3 0 2 16,-1 8-4-16,16 2-17 15,-3-2-3 1,-3 5-25-1,0-6-50-15,-3 6 13 16</inkml:trace>
  <inkml:trace contextRef="#ctx0" brushRef="#br0" timeOffset="8">15816 18084 116 0,'-3'6'46'0,"6"12"-24"0,3-5-21 15,0-13 8 1,0 8 3-16,3-2 3 0,0-6-6 15,0 5-1 1,3-5 0-16,0 0 2 0,-3 0-5 16,0-5-3-16,0-3 1 0,-3-3 2 15,-6-2 4 1,0 0 0-16,-6-1-5 16,-3 1 0-16,-3 5-4 15,0 3-3-15,0 0-1 16,0 5 3-16,0 10 2 0,0 6 4 15,3-3 0-15,-3 6 2 16,3 5-4 0,6-9 0-16,0 4 1 0,3 7 2 15,6-7-5-15,3 7-3 16,3-7-10-16,3-3-3 16,3-3-36-1,3-13-50-15,6-8 21 16</inkml:trace>
  <inkml:trace contextRef="#ctx0" brushRef="#br0" timeOffset="9">16138 18045 168 0,'-12'-3'66'0,"3"6"-36"0,-3 2-31 0,6 3 15 0,-3 10-1 15,-3 1 2-15,-3 2 5 16,1 3 2-16,-4-3-11 15,6 5-4-15,9 1-1 0,9-3-3 16,0-8-2-16,3 2-3 16,3-5 1-16,2-2-1 15,1-11 0-15,0-11-3 16,-3 3 1-16,0-10-5 16,-3-1 1-16,-3 4 2 15,-3-4 1-15,-3 6 3 16,0 0 1-16,0 2 3 15,0 3 1-15,-3 0 1 16,3 3 0-16,3 10-5 0,-3-2 1 16,3 10 0-1,3 0 2-15,0-2-3 0,0 2 0 16,0 8 1-16,6-8 0 16,2 6-5-16,-2-6-1 15,-3-8-33-15,0-15-66 31</inkml:trace>
  <inkml:trace contextRef="#ctx0" brushRef="#br0" timeOffset="10">16242 17793 140 0,'-3'-2'52'0,"3"4"-28"0,0 19-22 0,0-7 14 0,0 7 10 16,0 3 5-16,0 5-4 15,3 2-4-15,0 14-13 16,0-5-6-16,3-3-3 0,0-8 1 16,0 3 1-16,0-13-4 15,0 2 1-15,0-8-16 16,-3-2-6-16,0-9-38 15,-3-2-51-15,0 0 25 16</inkml:trace>
  <inkml:trace contextRef="#ctx0" brushRef="#br0" timeOffset="11">16489 17986 88 0,'3'-2'33'0,"0"2"-18"0,-3 2-2 0,0-2 33 16,-9 3-2-1,-6 0-16-15,0 5-9 0,-6-3-6 16,1 0 1 0,-1 0-7-16,0-2-2 0,3 2 1 0,3 3-1 15,3-2 2-15,6 7 2 16,3 5-4-1,3-2-3-15,6 0 1 16,3-3 2-16,3 1 0 16,0-1 0-16,6-5-6 15,0 5 1-15,6-5-2 16,2-3 0-16,-2 1-47 16,0-12-19-16,3 1-21 15</inkml:trace>
  <inkml:trace contextRef="#ctx0" brushRef="#br0" timeOffset="12">16742 18010 124 0,'3'0'46'0,"-3"0"-24"0,3 0-4 16,-3 0 18-16,6 8-12 15,0-3-1-15,3 9-11 16,3 7-5-16,0-3-4 16,0 6-3-16,-1-8 3 0,1 3-4 15,-3-6 0-15,3 5 3 16,0-10 1-16,-3 0-37 15,-3 3-14-15,0-3-31 16</inkml:trace>
  <inkml:trace contextRef="#ctx0" brushRef="#br0" timeOffset="13">17001 18023 140 0,'-9'0'52'0,"6"6"-28"0,0 2-19 0,0 5 11 15,-3 8 10-15,-3 11 6 16,-9 5 3-16,-2 5 4 16,2 1-22-16,0-1-9 0,3 0-4 15,0-7-1-15,6-9 3 0,0 0-8 16,3-12 0-16,0-1-24 15,3-2-11 1,0-11-29-16,3-6-48 16,0-2 23-16</inkml:trace>
  <inkml:trace contextRef="#ctx0" brushRef="#br0" timeOffset="14">17055 18166 192 0,'-12'3'71'0,"3"10"-38"0,3-2-41 0,6 2 10 16,0 0-1-16,0 0 3 15,3 9 5-15,3 1 2 16,3-9-5-16,6-1-4 15,5-5 1-15,-2-3 0 0,3-5 3 16,-3-5 1-16,0-11 1 16,-3 0 4-16,-3-5 3 15,-6 2 0-15,-6 6 4 16,-3-3-7-16,-3-2-2 16,-12 5-1-16,0 2 1 15,-3-2-5-15,3 10-3 16,0-2-19-16,3 5-6 0,1 5-11 15,5-2-4-15,0-3-17 16,6 5-5-16,3-5-19 16</inkml:trace>
  <inkml:trace contextRef="#ctx0" brushRef="#br0" timeOffset="15">17189 18082 152 0,'0'2'57'0,"3"22"-30"0,2-3-21 16,-2-10 17-16,3 2-3 16,0 3 3-16,0-3-13 15,6 3-3-15,-3 0-5 16,0-3 3-16,3-8 1 0,0-5-2 16,0 0-1-16,6-5 1 15,-3-3 0-15,-4-5-5 0,7 0 1 16,-12-6 0-16,-3 1 0 15,0-3 0-15,-9 2 2 16,0 6 5-16,0 10 6 16,3 16-7-1,0 1-3 1,3 1-2-16,9 4 1 16,6 2-3-16,0-5 0 15,-3 0-1-15,0 2-2 16,0-4-26-16,0-9-12 15,3-5-43-15,-4-5-27 16,-2-1 48-16</inkml:trace>
  <inkml:trace contextRef="#ctx0" brushRef="#br0" timeOffset="16">17486 18140 140 0,'3'2'55'0,"0"4"-30"0,0 7-23 16,0-5 14-16,0 5 1 15,0-2 4-15,0 2-5 16,0 0 1-16,-3-5 1 16,0-3-10-16,0 3 0 15,0-2-1-15,-3-6 8 0,0-6 4 16,0 4 2-16,3-9-1 16,0-2-6-16,0 0-4 15,3-1-1-15,3-4-1 16,0 2-4-16,6 3-3 15,0 2 0-15,3-2 1 16,0 5-17-16,2 3-6 16,4 2-52-16,3-13-22 15,-3 3-4 1</inkml:trace>
  <inkml:trace contextRef="#ctx0" brushRef="#br0" timeOffset="17">18073 18010 100 0,'-3'0'38'0,"6"0"-20"0,-3 13-17 0,0 14 8 15,0 5 1-15,0 2 1 16,0 16 3-16,0-2 2 15,3 2-5-15,0-2-1 16,-1-8-2-16,-2-3 2 16,0-11-5-16,0 0 4 0,0-7 3 15,0-3 0-15,0-16 10 16,-2 0-6-16,-1-8-6 16,0 0-4-16,0-11-3 15,0 1 0-15,-3-9-2 16,6-4 2-16,0-4-2 15,3 1 2-15,0-3-2 16,0 3 2-16,3-9 2 16,-1 9 2-16,4-1 1 15,0 6 2-15,0 3-7 16,3 13-4-16,3 5 8 16,3 8 5-16,-3 8-3 0,0 15-3 15,3-1-1-15,-4 4 1 16,-5-2-1-16,-6-8 2 15,-3 2-2 1,-3-5 2-16,-3 6-4 0,-3-6 0 16,-2 0-1-16,-4-13 1 15,0 6-9-15,0-12-3 16,0 6-9-16,0-5-1 16,3 3-17-16,3-4-4 15,3 1-21-15,3 5-9 16,3-3-9-1</inkml:trace>
  <inkml:trace contextRef="#ctx0" brushRef="#br0" timeOffset="18">18343 18050 128 0,'-6'0'49'0,"6"5"-26"0,-5 8-25 0,5-10 9 0,0 10 3 16,-3 1 6-16,0 1 5 15,0 1 2-15,3 3-12 16,3-1-4-16,3-2-3 0,-1 0 0 16,4-3 0-16,3-5 0 15,3 0 2-15,0-3 1 0,3-10 3 16,0-3-1-16,0-5 2 15,-9 0 0-15,0 2 1 16,-12-10-4-16,-3 2-3 16,-3-2 2-16,-3 3 0 15,-3 5-6-15,0-1 0 16,0 9-6-16,3-3-1 16,3 8-15-16,0-5-6 15,3 5-19-15,3 0-7 16,3 5-28-1</inkml:trace>
  <inkml:trace contextRef="#ctx0" brushRef="#br0" timeOffset="19">18543 18018 172 0,'0'11'66'0,"3"10"-36"0,-3 19-35 16,3-27 12-16,0 0-4 16,0 0 3-16,0 6-3 15,0-6 0-15,0 0-1 16,3 0 1-16,0 1 0 0,0-9-23 16,0 0-9-16,-4-2-46 15</inkml:trace>
  <inkml:trace contextRef="#ctx0" brushRef="#br0" timeOffset="20">18590 18018 160 0,'-2'0'60'0,"2"0"-32"0,0 5-37 0,2 3 9 16,-2 3-2-16,3 5 1 15,0 2-2-15,0-4 2 0,0 4 1 16,0-5 0-16,0 1 2 16,0-7-3-16,0 4 0 15,0-8-4-15,-3-3-1 0,0 0 3 16,0 0 3-16,0 0 1 16,3-8 2-16,0-5-2 15,3-6-1-15,0 6 7 16,0 0 3-16,3-1 8 15,0 9 3-15,0-3-6 16,6 8-2-16,3 5-1 16,-1 3 2-1,-2 6 2-15,0-1-1 0,-3 5-3 16,0-4-2-16,-3-1-9 16,-3 0 0-16,0-5 1 15,0 3 1-15,-3-9-23 16,-3-2-12-16,0 0-27 15,3 0-55-15,0-8 19 16</inkml:trace>
  <inkml:trace contextRef="#ctx0" brushRef="#br0" timeOffset="21">18876 17801 172 0,'0'0'66'0,"0"3"-36"0,0 15-29 0,0-4 14 15,0 4 5-15,0 3 7 0,0 6-10 16,0 4-4-16,3 9-8 16,0-3-4-16,0-2 0 0,0-9-1 15,0 3 0-15,0-8-16 16,-3-2-6-1,3-6-73-15,-3-5-32 16,-3-8 62-16</inkml:trace>
  <inkml:trace contextRef="#ctx0" brushRef="#br0" timeOffset="22">18781 17960 244 0,'0'-3'90'0,"3"3"-48"0,3 0-49 0,6 0 14 16,-3 0-5-16,3-5 1 15,0 5-4-15,2 0 1 16,7 0 0-16,3 0-29 0,0 0-10 16,0 0-45-1,-3 0-32-15,-1 0 50 16</inkml:trace>
  <inkml:trace contextRef="#ctx0" brushRef="#br0" timeOffset="23">19043 18002 176 0,'-9'8'66'0,"9"-3"-36"0,0-2-35 0,3 2 10 0,3 1-1 16,0-4 5-16,3 4-1 16,3-1 3-1,0-2-6-15,0-3 4 0,-1 0 3 0,-2-3-6 16,6-2-3-16,-3-1 0 15,-3 4 0-15,-3-9-4 16,-6 3 1-16,-3-2 2 16,-3-1 1-16,-3 0-4 15,-3 6-1-15,-3 3-2 16,-2 2 0-16,-1 2 3 16,0 3 0-16,3 3 3 15,3 3 1-15,3-3 3 16,0 10 3-16,3 4 0 15,3-4 2-15,3 3-6 0,3 3-3 16,3-5-1-16,3-4 1 16,3-1-12-16,3-1-6 15,0-8-22-15,0 1-11 16,5-4-36 0,-2-4-18-16,3-4 52 15</inkml:trace>
  <inkml:trace contextRef="#ctx0" brushRef="#br0" timeOffset="24">19177 18076 104 0,'-3'0'38'0,"6"0"-20"0,-3 0-17 0,0 0 22 15,9 14 1 1,0-1-1-16,0 0-1 16,-3 0-8-16,3 0-1 0,-6-2-8 15,2-3-1-15,-2 0 2 0,0-3 12 16,-3 3 6-16,0-8-1 15,-3 0 0-15,3-2 1 16,-3-9 2-16,0 3-12 16,1-5-5-16,2-6-4 15,2 3 1-15,1 1-1 16,3-1 2-16,0-3-6 16,3 6-1-16,0 5 0 15,0-3 0-15,3 3-20 16,0 3-9-16,9 2-12 15,3-2-4-15,-1 0-14 0,1 2-3 16,0 1-8 0,-3-1-10-16,-3-2 36 15,-3 5 220 17,-9 0-78-32,-6 0-22 15,-3 0-39-15,0 0-18 16,-3 5-11-16,3-2-3 15,-3 2-3-15,3 0-4 0,3 0 1 16,0-2-4-16,3 10 1 16,3 1 2-16,3 4 1 15,0-5 1-15,0 6 2 16,-4-6 10-16,-5 6 4 16,-3-6 10-16,-2 0 4 15,-4-5-3-15,0 0 1 0,-6 3-10 16,-3-9-3-16,0 3-17 15,3-5-6-15,0-5-30 16,6-3-13-16,3 3-26 16,12-3-12-16,3 3-29 15</inkml:trace>
  <inkml:trace contextRef="#ctx0" brushRef="#br0" timeOffset="25">19748 18142 148 0,'-3'0'55'0,"3"-2"-30"0,0 2-3 0,0 0 20 16,0 0-5-16,0 0-2 16,0 0-15-16,0 0-5 15,0 2-9-15,0 4-2 0,-3-6 0 16,0 8-2-16,0-3-2 16,0-5-4-16,1 0-2 15,-1 0-30-15,0 0-12 0,0 0-26 16,-3-5-37-1,3 2 33-15</inkml:trace>
  <inkml:trace contextRef="#ctx0" brushRef="#br0" timeOffset="26">19763 17706 124 0,'6'-24'46'0,"-3"21"-24"0,3-4-4 0,-3 7 46 16,-3 0-6-1,0 0-21-15,0 7-11 16,-3 7-17-16,-3 4 3 0,0 1 3 16,0 12-5-16,0-4-1 15,0-1-3-15,0 1-1 16,0-6-6-16,1-2 1 15,2-6-22-15,0 0-10 16,0 0-46 0,0-7-61-16,3 1 31 15</inkml:trace>
  <inkml:trace contextRef="#ctx0" brushRef="#br0" timeOffset="27">18439 17894 100 0,'0'-3'38'0,"0"0"-20"0,3 3 1 0,6 0 16 15,-3 0 0-15,-9 0 4 16,9 3-10-16,-4 0-3 16,1-3 0-1,-6 5-14-15,1-2 2 0,-1-1 0 0,0 1-3 16,0-3-1-16,0 0-6 15,3 0-1-15,0 0-3 16,0-3-1-16,-3 1 1 16,3 2 0-16,0 0-25 15,-3 0-10-15,-3 2-77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3T01:49:54.5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15420 16595 140 0,'0'8'55'0,"3"-6"-43"0,0 1 1 0,-3-3 0 16,6 0-7-16,3 5-1 16,0-5 0-16,3 0-1 15,3 0-2-15,3 0 7 0,0 0 6 16,3 0 8-16,5-5 3 15,1 5-7-15,3-3-4 16,0 1-4-16,5-1-2 16,1-2-5-16,0 5-3 15,3-3 4-15,2 3 4 16,1 3-1-16,3-3 3 16,-1 8 3-16,4-3 1 15,-1-5-4-15,4 5 1 16,3-5-5-16,5 0 1 15,1 0-7-15,8 0-1 16,-2-5 0-16,8 5 0 0,-3-3 0 16,4 1 0-16,2-1 2 15,4-2 3-15,-1 5 2 16,3-6 1-16,7-2-2 16,2 8 1-16,6-5-4 15,3-3 0-15,4 3-3 16,-1 0-1-16,0-3 3 15,-6 5 3-15,-3 0 7 16,-2 3 4-16,-4 0-15 16,-6 6-4-16,-5-1 6 15,-7-2 7-15,-5 2-2 16,-4 0-2-16,-2 1-6 0,-4-1-2 16,1-3-32-1,-7 6-13-15,1-8 24 16,-3-2 11-16</inkml:trace>
  <inkml:trace contextRef="#ctx0" brushRef="#br0" timeOffset="1">2446 17679 280 0,'-6'3'107'0,"-3"0"-83"0,0 5-1 0,6-6-3 0,3 1-10 16,-3-3 2-16,3 5 2 15,-6-2 3-15,3 0-9 16,0-6 9-16,0 0 5 0,-3-2-9 15,6 2-2-15,-6-7-5 16,3-3-1-16,3-9-6 16,0-7 1-16,3-5-2 15,3-6-2-15,-3-5 0 16,3-8 0-16,6 0 3 16,-6-10 0-16,3 2 1 15,0-2 0-15,0 10 0 16,0 5 2-16,-1 6 3 15,-2 10 4-15,0 5 2 16,-3 6 1-16,3 3-2 16,-3 10-1-16,3 3-5 0,0 10-3 15,3 8-3-15,0 19 1 16,6 10 1 0,3 8 0-16,0 9 0 0,2 7 0 15,7 3-3-15,-6-1 2 16,9 1 1-16,-6-11 2 15,2-5-8-15,-5-8-3 16,-3-10-2-16,-3-9-1 16,-3 1 2-16,-3-9 1 15,0-5 6-15,-6-5 1 16,-6-2-3-16,-6-6 1 16,-9 0 2-16,-6-8 1 15,-6-3-2-15,1-2 2 16,-4-6 10-16,-3 6 3 15,-2-8-5-15,-1 8-4 0,-6-6-9 16,1 6-4-16,2 0 3 16,-3-1 4-16,7 1 11 15,2 5 4-15,3-2-5 16,6 4-2-16,6-2-5 16,7 6-1-16,5-9-4 15,3 6-1-15,12-3 3 16,6 0 3-16,11-3 1 15,13-2 2-15,6 5-4 16,5-5-2-16,7-5-3 16,5-1 1-16,4-7 7 15,5-1 4-15,-5-2-3 16,2 0 0-16,-8 0-1 16,-9 2 1-16,-7 9-2 0,-14-1 2 15,-3 6 7-15,-9 8 3 16,-9 2 0-16,-6 8 2 15,-9 9-6-15,-12 7-1 16,-9 5-4-16,-9 14-3 16,-5 8 0-16,-7 15-1 15,1 3 0-15,-1 6 0 16,-6-6-3-16,7-8 2 16,8 0-12-16,9-13-5 0,1 0-67 15,8-10-31-15,9-12 59 16,-6-15 29-1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3T01:50:01.9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3 135 72 0,'-3'-14'27'0,"3"28"-14"0,3-20 9 15,-3 6 15-15,3 0 3 16,-3 0 0-16,3 0-19 16,6-5-10-16,2 5-1 15,1 5 3-15,3 1-7 16,6-4-1-16,9 4 1 0,3 2 3 0,14-8 2 15,10 0-1-15,2 0-1 16,4 0-1-16,5-8 2 16,4 2-3-16,5 1 1 15,6-3-5-15,-2 3 0 16,5-3 3-16,0 0 3 16,10 0 0-16,-4-5 0 15,0 2-3-15,3-2-1 16,1 5 1-16,-1-3 1 15,0 6-1-15,-3-3-1 16,1 0-1-16,5 3 0 16,-6 0-2-16,-2 2-2 15,-1-2-2-15,0 5 1 0,-3 5 3 16,1-2 3-16,-1-1-2 16,-3 1-2-1,-2-3 0-15,-4 0 1 0,1 5 3 16,-4-2 2-16,-3 0-1 15,1-3-1-15,-4 0-1 16,1 0 0-16,14 0 0 16,0 0 0-16,-2 2 2 15,-10-2 1-15,-2 0-1 16,-7 0-1-16,1 0-3 16,-1-2 1-16,-5 2 0 15,2-3 1-15,-2 3-2 16,5 0-2-16,-5 0-2 15,3-3 1-15,5 3 1 16,-5 0 0-16,2 0 2 16,1 3 1-16,-4 2-4 15,4-5 1-15,-7 5-2 16,7-2 0-16,-1 0 4 0,1-1 1 16,2 9-1-16,-2-8 1 15,-1-3-4-15,-2 5 0 16,-1-5-1-16,1 5 0 15,-4-5 4-15,7 5 1 16,-7-2 1-16,1-3 0 16,5 5-2-16,-2-5 1 15,2 3-2-15,4-3 2 0,2 0-2 16,1 3 2 0,8-1-2-16,1-2 2 15,5 0-2-15,0 0-1 0,1 8-2 16,-4-5 1-1,0-6 1-15,-5 3 2 0,-4 0-1 16,-5 0-1-16,-7 3 3 16,-5-3 2-16,-6 3-22 15,-7-3-8-15,-2 0-32 16,0-3-12-16,11-8-53 16,1 3-40-1,-4-5 70-15</inkml:trace>
  <inkml:trace contextRef="#ctx0" brushRef="#br0" timeOffset="1">5143 1521 168 0,'0'-8'66'0,"0"-10"-36"0,0 10-13 0,0 8 20 15,0-6-15-15,0 6-4 0,3 14-11 16,3 4-5-16,-3 9 7 0,0 7 4 16,0-2-6-16,0 7-4 15,-3 6-5-15,0 6 1 16,0-4-1-16,0-7 0 16,0-3 8-16,0-11 6 31,0 1-4-31,0-6-2 0,0-8 1 15,0-7 0-15,0-6-3 16,0 0-1-16,0-8 1 16,0-11 2-16,0-2-3 15,0-3-2-15,0-8 0 16,0 6-1-16,-3 0 0 0,3-1 2 16,0 1-1-16,0-6 2 15,3 0 0-15,3 3 1 16,0-3 0-16,3 6 2 0,3-6-1 15,0 6 0 1,0 4-6-16,-1 4-1 0,4 18-2 16,6 0 0-16,-3 8 3 31,0 5 2-31,-3 6 0 0,0 7 2 16,-6-2-2-16,0 2 2 15,-7-5 2-15,-2 1 4 16,-2-4-2-16,-7-5 1 15,-6-7-5-15,0 2-2 16,0-3-3-16,-6 0 1 16,0-2-10-16,0-3-5 0,1-3-10 15,2-2-4-15,3 0-5 16,3 2-4 0,6-2-18-16,3-1-6 15,3-2-20 1</inkml:trace>
  <inkml:trace contextRef="#ctx0" brushRef="#br0" timeOffset="2">5471 1518 212 0,'-6'-10'82'0,"6"10"-44"0,-6-8-31 0,6 8 20 16,-6 0-7-16,0 5-2 16,-3-2-13-16,0 7-5 15,-3 4 0-15,3 2-3 0,0 7-1 16,3-2 3-16,3 6 0 16,0-9 1-16,3 4 0 0,3-9 0 15,3-3 2-15,3-2-1 16,0-2 2-16,3-6-2 15,-3 0 2-15,0-6-4 16,6-2 0-16,-3-2 1 16,-3-3 2-16,-4-1-3 15,1-1-2 1,-3-4 6-16,0 6 3 16,0 5-10-16,0 3-2 0,-3-1 7 15,0 6 4-15,0 6-2 16,3 7 0-16,3-5 1 15,0 5 0 1,0 0-2-16,0 0-2 0,0 1 1 16,0-1-1-16,0-8-18 0,0 3-5 15,3-3-31-15,0 1-13 16,3-6-24 0</inkml:trace>
  <inkml:trace contextRef="#ctx0" brushRef="#br0" timeOffset="3">5744 1521 148 0,'-14'-8'55'0,"11"8"-30"0,0-18-1 16,0 15 24-16,0-2-15 16,-3 5-6-16,0-6-12 31,-9 6-2-31,3 11-8 0,-3-3-3 0,0 0 1 15,0 10-2-15,0 1-1 16,3 2 1-16,4-2 1 16,5 2-3-16,3-3 0 0,6-5 1 15,5 6 2-15,4-11-3 16,0 5 0-16,3-8 5 16,3 3 2-16,6-2-24 0,-3-6-13 15,-4 0-37 1,-2-6-57-16,0-2 30 15</inkml:trace>
  <inkml:trace contextRef="#ctx0" brushRef="#br0" timeOffset="4">5890 1299 228 0,'-6'-13'85'0,"6"18"-46"0,-3 8-35 16,3 0 19-16,0 1-7 16,0 12 3-16,0 6 1 0,0 2 0 15,0 3-11-15,0 3-3 0,0 0-2 16,0-6-2-16,3-2-2 0,-3-6 1 16,3 1-1-1,-3-9-16-15,0 6-6 16,0-8-27-16,0-3-11 15,0-2-45-15</inkml:trace>
  <inkml:trace contextRef="#ctx0" brushRef="#br0" timeOffset="5">6084 1540 192 0,'-3'0'74'0,"0"0"-40"0,-3 5-31 15,3-2 17-15,-3-3-10 16,-3 5-3-16,0 3 0 16,-6-3 0-16,-6 3-3 0,0-3 4 0,1 1 2 15,-1-1-5-15,6-3-3 16,0 4 3-16,3 2 1 15,3-3 4-15,6 3 1 16,6-3 1-16,6 8 2 0,9-5 4 16,0 6 1-16,3-1 1 31,3-3 0-31,-1-2-14 0,1 3-3 16,0-3-15-16,-3 5-8 15,6-5-110 1,2-3-62-16,-2-5 89 15</inkml:trace>
  <inkml:trace contextRef="#ctx0" brushRef="#br0" timeOffset="6">6789 1370 132 0,'3'-21'49'0,"0"8"-26"0,0-11-7 15,0 21 16-15,-3-7-2 16,0 5 0-16,-3-3 0 16,-3 0 1-16,-3 2-16 15,0 1-2-15,0 5 0 16,-3 5-9-16,-2 3-2 16,-4 11-4-16,0 5 0 15,3 5-5-15,6 8 0 0,3 8 7 16,0 2 5-16,6-2 0 15,0-5 0-15,3-3-3 16,0-8-2-16,3-5 3 16,0 2 0-16,-6-4-23 0,6-4-9 15,-3-5-28-15,0 1-9 16,0-9-20 0</inkml:trace>
  <inkml:trace contextRef="#ctx0" brushRef="#br0" timeOffset="7">6521 1585 252 0,'-9'-6'93'0,"9"1"-50"0,0 5-26 16,3-3 25-16,3-2-13 15,6 0-5-15,3 2-11 16,3-2-6-16,6 0-4 0,6-3-3 0,-4 8 3 15,1 0-4-15,0 0 0 16,-3 0-41-16,0 8-17 0,2-3-58 16,4 3-39-1,-3-3 67-15</inkml:trace>
  <inkml:trace contextRef="#ctx0" brushRef="#br0" timeOffset="8">6935 1566 212 0,'-9'-5'79'0,"3"5"-42"0,-3 0-15 0,6 0 26 16,-3 0-25-16,0 5-7 16,-6 0-11-16,1 3-4 15,-1 5 0 1,0 6-4-16,3 0 0 0,3-4-1 16,0 4 3-16,3-6 0 15,3-5 1-15,3 3 0 16,0-3 2-16,6-3-6 0,0 0 1 15,6-10-6 1,-3 0-4-16,-1 2-1 16,-2-8 4-16,0 3 6 15,0-2 5-15,0-3 2 16,-3 5-1-16,0 0-2 0,-3 2 3 16,0 1 2-16,-3 5-2 31,3 5-2-31,0 3 4 0,0 6 1 15,3-4-2 1,0-2-1-16,0 5-1 0,0-7-2 16,0 2-10-16,3-3-4 15,0 0-44-15,-1-2-19 16,4-3-13 0</inkml:trace>
  <inkml:trace contextRef="#ctx0" brushRef="#br0" timeOffset="9">7200 1553 200 0,'-6'-5'74'0,"3"5"-40"0,-3-3-20 0,6 3 22 15,-3 0-11-15,-6 0-3 16,0 0-1-16,-6 3-1 0,3-3-11 15,1 5-5-15,2 0-3 0,0-2-6 16,3 2 1-16,3 3 0 16,3 3 2-16,9-4 1 31,6 7 1-31,-1-1 0 0,-2 5 0 16,0-4 0-16,-3-1 0 15,0 0 15-15,-3-5 7 16,-6 3-6-16,-3 2-2 15,0-5-8-15,-9-3-4 16,-3-5-1 0,0 0-23-16,4-5-10 0,-1 5-28 15,0-8-10-15,6-5-40 16</inkml:trace>
  <inkml:trace contextRef="#ctx0" brushRef="#br0" timeOffset="10">7307 1370 256 0,'-15'-8'96'0,"18"3"-52"0,9 10-38 15,-15-2 20-15,3 8-10 16,-3 2 1-16,9 5-6 0,0 3-1 15,-3 11-6-15,0 3-3 0,0-4 2 16,0 4-2-16,-3-6 2 16,6-8-2-16,-6 5-1 15,0-4-26-15,0-9-10 16,0 0-39-16,0 3-15 16</inkml:trace>
  <inkml:trace contextRef="#ctx0" brushRef="#br0" timeOffset="11">7212 1561 320 0,'-3'-8'121'0,"9"3"-66"0,3 2-49 16,-3-2 25-16,6 5-17 15,5-6-5-15,10-2-9 16,-3 3-2-16,0-3 1 16,3 3-11-16,-1-3-2 0,1 8-72 0,-3-5-31 15</inkml:trace>
  <inkml:trace contextRef="#ctx0" brushRef="#br0" timeOffset="12">7733 1585 204 0,'-3'0'77'0,"0"0"-42"0,0 0-15 0,3 0 31 15,-6 5-22 1,-3 3-13-16,0 0-8 16,0 5-5-16,0 5 0 0,3 1 2 15,3-3-4-15,3-3-3 16,3 6 1-16,6-6 2 0,3 0 6 16,0-2 6-16,9-3-3 15,0-8 2-15,-4-6-5 16,1-2-2-16,-3 3 2 15,-3-3 0-15,0 3 1 0,-6-8 0 16,-3-1-2-16,-3 1-1 16,-3 0-3-16,0-6-2 15,-6 6 1-15,-3 0-1 0,0 5-20 16,0 0-7 0,3 3-32-16,1-1-13 0,2 6-24 15,3-2-34 16,3 2 46-31</inkml:trace>
  <inkml:trace contextRef="#ctx0" brushRef="#br0" timeOffset="13">7831 1571 200 0,'0'0'77'0,"6"3"-42"0,0 2-15 0,0 1 24 15,0 7-11-15,0 0-2 16,0 0-12-16,0 6-1 0,3-6-11 15,-3 0 0-15,-1-5 0 0,1 5-1 16,-3-7 1-16,0 2-4 16,0-3-2-16,0 3 2 15,-3-8 2-15,0 0 0 0,3-3 2 16,0-7 0-16,0 2 3 31,0-6-5-31,3-4-1 16,0 5-4-16,3-6-3 15,0 6 13-15,3 0 7 16,3 5-8-16,3-5-2 0,0 7-7 16,-1 1-3-16,1 2-42 15,3 3-20-15,0 0-86 16</inkml:trace>
  <inkml:trace contextRef="#ctx0" brushRef="#br0" timeOffset="14">8441 1643 192 0,'-3'21'74'0,"3"-8"-40"0,0 6-22 0,3-6 19 16,0 8-5-16,0 11-1 0,-3 0-7 16,3 2-1-16,0-8-10 15,0 1-2-15,0-3-1 0,0-3 0 16,-3-3 2-16,3-10-3 15,3 3 0-15,0-11 3 16,-9 0 3-16,6-11-4 16,-6-5-1-16,0-7-2 0,0 1 1 15,0-4-4-15,0-6 0 16,0 6-4-16,3-1 1 16,0 4 2-16,3-7 1 15,6-1 1-15,3 7 0 16,3-3 4-16,3 6 5 31,-1 3 1-31,1 4 2 0,-3 7-9 16,0 1-1-16,0 12 7 0,-3 7 3 15,-3 5 3-15,-3-2 4 16,-6 3-11-16,0-1-2 16,-6-5-2-16,0 1 2 15,0-1-8-15,0-5-3 16,-3 2-17-16,3-7-6 0,0 2-13 15,0-5-1-15,3 0-18 16,0-5-6-16,6 2-42 16</inkml:trace>
  <inkml:trace contextRef="#ctx0" brushRef="#br0" timeOffset="15">8792 1606 220 0,'-3'0'82'0,"0"0"-44"0,-2 0-11 0,2 5 27 16,-3-5-13-16,0 5-3 15,-3-2-16-15,-3 8-6 16,3-4-9-16,-6 1-5 0,3 6-1 0,3-1-4 16,3 0 2-16,0-2-1 15,9-3 0-15,0 5 0 0,3-3 0 16,0-2 4-16,3 0 3 15,0-10-4-15,0-4-3 16,3 6-2-16,-3-5 0 16,0 2 3-16,0-2 0 0,0-3-2 15,-4-2 2 1,1 2 1-16,-3-3 2 0,0 8-1 16,0-2 2-16,-3 0-4 15,3 5-2-15,-3 0 2 16,3 5 2-16,0 0-2 31,0 3 0-31,3-2 1 0,0-1 2 16,0-2-25-16,3 2-12 15,3 3-35-15,-3 2-16 16,3-7-23 0</inkml:trace>
  <inkml:trace contextRef="#ctx0" brushRef="#br0" timeOffset="16">8584 1704 136 0,'0'0'52'0,"0"5"-28"0,0-5-2 0,0 0 23 16,0 0-8-16,-3 5-1 16,0-2-9-16,0-3-5 15,-3 5-12-15,0-5 5 0,0 5 2 16,-6-5-5-16,3 0 1 0,1 0-10 31,-4-5-9-15,3 5-1-16,6 0-107 15</inkml:trace>
  <inkml:trace contextRef="#ctx0" brushRef="#br0" timeOffset="17">9090 1632 140 0,'0'-8'52'0,"3"3"-28"0,-3-3-8 0,3 8 18 16,-3-5 4-16,0 5 4 15,-3-8-8-15,0 8-3 16,-3-6-17-16,0 6 0 0,-3-2 0 16,-3 2-7-16,0 2-4 15,-5 4-2-15,2 2 1 16,0-3-3-16,3 8 0 16,0-5 1-16,9 5 0 15,6 1-3-15,3-1 0 0,3-3 2 16,3-2 0-1,3 3 1-15,0-8 0 0,2 2 0 16,-2 0 2-16,6-2-12 16,0-3-6-1,-3-3-35-15,0-2-15 0,0 0-39 16</inkml:trace>
  <inkml:trace contextRef="#ctx0" brushRef="#br0" timeOffset="18">9239 1357 256 0,'0'-5'96'0,"0"5"-52"0,0 0-38 16,0 5 20-16,0 3-12 0,0 5-1 15,0 11 2-15,0 2 0 16,0 1-8-16,-3 5 0 0,3-1 3 16,0-1-6-16,0 1-2 15,0-4-1-15,3-3 1 16,-3-9-6-16,3 4-26 31,0-1-8-31,0-10-29 16,3 6-11-16,0-14-24 15</inkml:trace>
  <inkml:trace contextRef="#ctx0" brushRef="#br0" timeOffset="19">9432 1561 200 0,'0'-3'74'0,"3"3"-40"0,-3 0-24 0,0 0 20 16,-6 0-18-1,0 3-4-15,-2-3-1 16,-1 5 0-16,-3 0-3 16,0-2-3-16,-3 2 2 0,-3 1 0 0,0 1 3 15,0-1 1-15,3-1 1 16,1-2-2-16,2 2 1 15,3 3-4-15,3-3 0 16,0 1-1-16,6-4 1 0,3 9-2 16,3-3 2-16,3 0-2 15,3-3-1 1,2 3 1-16,1 2 1 16,6-2 3-16,3-2 2 0,-3 2-25 15,3-3-11-15,2 3-91 16</inkml:trace>
  <inkml:trace contextRef="#ctx0" brushRef="#br0" timeOffset="20">9906 1331 244 0,'6'-6'90'0,"-3"-2"-48"0,-3 14-36 0,3-4 22 16,0 9-8-16,0 5-2 0,-1 2 1 0,1 14 2 16,-3 0-11-1,0 2 1-15,3 6 2 0,0-8-7 16,0 2-3-16,0-2-2 16,-3-8 1-16,3-3-6 0,-3-8-1 15,0 0-20-15,0 0-7 16,0-7-14-16,0 2-6 0,0-8-32 31,3 0-44-15,-3-3 37-16</inkml:trace>
  <inkml:trace contextRef="#ctx0" brushRef="#br0" timeOffset="21">9801 1561 248 0,'-8'-8'93'0,"8"8"-50"0,0-5-22 0,3 5 28 16,-1-3-22-16,4-2-5 15,0 5-7-15,9-6 0 16,3 4-8-16,3-4-2 0,3 6 1 0,0-5-3 16,-1 5-2-16,4 0 0 0,0 0-1 15,-3 0-29-15,-3 0-13 16,-1 5-55-16,1-5-26 15,-3 8 18 1</inkml:trace>
  <inkml:trace contextRef="#ctx0" brushRef="#br0" timeOffset="22">10147 1540 228 0,'-9'0'88'0,"9"0"-48"0,0 5-23 15,0-2 25-15,0 7-16 16,0 3-2-16,0 1-12 0,0 7-3 16,0-3-5-16,0-5-3 0,0 6 2 15,0-6-2-15,0 0-1 16,3-5-37 0,-3 6-15-16,3-9-150 15,3-10 87 1</inkml:trace>
  <inkml:trace contextRef="#ctx0" brushRef="#br0" timeOffset="23">10144 1428 328 0,'-6'-13'123'0,"6"8"-66"0,3 5-55 0,-3 0 23 0,6 0-20 16,0 0-2-16,0-3-26 15,3 3-11-15,0 3-61 16,-1 2-27-16,4 3 15 16,-3 5 11-16</inkml:trace>
  <inkml:trace contextRef="#ctx0" brushRef="#br0" timeOffset="24">10388 1540 240 0,'-9'-6'90'16,"3"6"-48"-16,0-2-38 15,3 2 19-15</inkml:trace>
  <inkml:trace contextRef="#ctx0" brushRef="#br0" timeOffset="25">10352 1534 409 0,'-12'6'11'16,"-3"-1"-6"-16,0 3 6 0,1 0 2 15,-4 5 0-15,3 5 2 16,3 1-4-16,3 0-1 15,3-4-9-15,3-1-2 16,6-1 0-16,3-3 0 0,3-2 3 16,3 3 3-16,3-8 0 15,3-3 0-15,-4 0-1 16,1-3 0 0,-3-8-7-16,0 3 0 15,0-2 1-15,-3 2 3 0,-3-5 0 16,0-1 2-1,-3 1-2-15,0 0 2 16,-3 8-4-16,3-3-2 16,-3 2-1-16,0 4 0 15,0 2 0-15,3 8 0 16,-3 5 0-16,3 0 3 16,0 8 9-16,0 6 6 15,0 5 0-15,0 7 2 0,-3-7 4 0,-3 5 4 16,-3-8-8-16,-3-5-4 15,0-3-3-15,-6-2 1 16,-3 2-12-16,0-11-3 16,0-2-22-16,1-8-10 15,-1 0-21-15,0-13-6 16,3 0-12-16,3-6-5 0,3-2-20 16</inkml:trace>
  <inkml:trace contextRef="#ctx0" brushRef="#br0" timeOffset="26">10462 1304 264 0,'6'-24'101'16,"-3"24"-54"-16,0 0-42 0,-3 0 31 15,9 11-16-15,-3 10 1 16,0 5-1-16,-3 6-11 0,0 0 3 0,-3 2 4 16,0-2-6-16,0 0-1 15,0-6-3-15,-3 1-1 16,0-6-3-16,0-3-2 16,0-4 3-1,3-4 2-15,0-2-9 16,0-2-2-16,0-6-8 15,6-6-4-15,0 1-1 16,3-8 1-16,0 5 1 16,0-5 3-16,3 2 6 15,0 3 2-15,-1 0 4 16,-2 3 3-16,0 0 9 16,0 2 5-16,0 6-1 15,0 2 2-15,-3 3-3 0,0 5 2 16,-3 5-6-16,0-4-3 15,-3-1-1-15,0 0-1 16,3 0-9-16,0-2-2 0,0-3-20 16,0-3-10-16,0-5-21 15,3 0-8-15,0-5-42 16,3-8-30-16,0-1 63 16</inkml:trace>
  <inkml:trace contextRef="#ctx0" brushRef="#br0" timeOffset="27">10831 1294 260 0,'3'-22'96'0,"0"14"-52"0,-3 11-27 16,0-3 27-16,0 5-14 16,3 3-5-16,-3 11 1 15,0-1 0-15,0 9-13 16,3 7-1-16,-3-2 1 0,0 0-5 15,0 2 0-15,0-2-4 16,3 0-3-16,0-6 2 0,0-2 0 16,0-3-17-16,-3-8-7 15,0 0-19-15,0 1-7 16,0-6-30-16,-3-3-12 0,3-5-29 31</inkml:trace>
  <inkml:trace contextRef="#ctx0" brushRef="#br0" timeOffset="28">10683 1513 228 0,'-9'-5'88'0,"12"5"-48"0,0 0-25 0,-3 0 26 0,6 0-7 16,-1-3 1-16,4-2-9 15,6 0-2-15,6 5-13 16,3-8-2-16,0 2-2 0,3 1-6 16,-4 2 0-16,1-2-12 15,-6-3-3-15,3 3-72 16,0 5-33-16,-6-5-3 16</inkml:trace>
  <inkml:trace contextRef="#ctx0" brushRef="#br0" timeOffset="29">11072 1323 184 0,'-5'-6'71'0,"7"12"-38"0,-2-4-12 16,0-2 25-16,0 0-11 16,0 6-2-1,0-1-6-15,0-3 0 16,0 9-15-16,0-3 0 0,0 0-1 15,0-3-4-15,-2 1 1 16,2-4-5-16,0 3-2 16,0 1 2-16,0-6 0 15,0 0-1-15,0 0 1 0,0 0-2 16,2-6-1 0,4 1 1-16,3-3 1 0,0 3-3 15,3-3-2-15,0-5 2 0,3 0 0 16,0-1-2-16,3 9 2 15,0-3-1-15,-4 8 0 16,4 0 0-16,-3 5 0 16,-3-2 2-16,0 2 2 15,-3 3-3-15,0 3 0 16,-3-3 1-16,-3 0 2 0,-3 5 1 16,-3 0 1-16,-6-2 6 15,-6 10 6-15,0-3-2 16,0 4 0-16,0-4-6 15,1 1-3-15,2 2-2 16,3-3-3-16,3-4-19 31,3 4-10-31,0-2-34 0,3 0-14 16,0-3-59 0</inkml:trace>
  <inkml:trace contextRef="#ctx0" brushRef="#br0" timeOffset="30">11147 1749 224 0,'-3'18'85'0,"3"-18"-46"0,0 3-17 0,0-3 28 15,0 0-24-15,0 0-6 16,3 5-24-16,0-5-10 16,3 5-112-16,6-5-51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3T01:50:17.7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 2352 80 0,'-3'0'33'0,"3"0"-18"0,0-3-2 0,0 3 14 16,0 0 0-16,0 0 4 15,0-3-2-15,0 1 0 16,0 2-1-16,0 0 0 15,0 0-15-15,0 0-1 0,0 0 1 16,0 0 4-16,0 0 2 16,0 0-4-16,6 0 1 15,0 0-5-15,0-3 1 16,0 1-3-16,3-1 0 16,0 0-5-16,3 1-1 15,-1-1 1-15,4 0 2 16,0 3-1-16,0-2 0 15,3-1-3-15,0 0 1 0,0 1-2 16,0-1 2-16,-1 0 0 16,1 1 1-16,3-1 0 15,0 1 0-15,0-1-2 16,0 0 1-16,-4 1 0 16,1 2 1-16,3-3-2 15,-9 3-2-15,6 0 3 16,0-3 2-16,0 3-4 15,-1 0-1-15,1 0 2 16,0 0 1-16,-3 0-4 16,3 0 1-16,0 0 0 15,0 0 2-15,0 0 1 16,2 0 1-16,-5 0-2 16,0 0-2-16,0 0 1 0,0 0 1 15,0 0-1-15,3 0-1 16,-1 0 1-16,1 0-1 15,0 0-3-15,0 0 2 16,0 0 1-16,0 0 2 16,0 0-3-16,-1 0 0 15,4 0 1-15,-3 3 0 16,0-3 0-16,0 0 2 16,0 3-3-16,0-1 0 15,-1 1 1-15,1-3 2 16,6 0-3-16,-6 0 0 15,3 0 1-15,-3 0 2 0,0 0-1 16,-1 0-1-16,1 0 1 16,3 0-1-16,0 0 0 15,3 0 0-15,0 0-3 16,-1 0 2-16,-2 0 1 16,3 0 0-16,0 0 2 15,0-3 1-15,-1 3-4 16,4 0 1-16,-3 0-2 15,-3 0 0-15,0 0 2 16,-3 0 2-16,2 0-1 16,4 0-1-16,-3 0 1 15,0 0 1-15,0 0-1 0,0 0-1 16,2 0 1 0,1 0-1-16,0 0 0 0,-3 0 0 15,0 0 0 1,-3 0 0-16,-1 3 0 0,1-3 0 15,6 0 0-15,3 0 2 16,0 3-3-16,-4-3 0 16,1 0 1-16,0 0 0 15,3 0 0-15,-3 0 0 16,-3 0 0-16,-1 0 2 16,1 0-3-16,-3 0 0 15,0 0 1-15,3 2 2 16,-3-2-3-16,2 0 0 15,-2 0 1-15,0 0 2 16,3 0-3-16,-3 0 0 16,-3 0 1-16,3 0 2 0,-1 0-1 15,1 0-1-15,0 0 1 16,-3 0 1-16,0 0-1 16,0 3-1-16,3-1-2 15,-3 1-1-15,-1 0 2 16,1-3 2-16,-3 2-2 15,3-2 0-15,0 0 3 16,3 0 1-16,-3 0-1 16,0 0-2-16,-3-2 1 15,-1 2 1-15,-2-3-1 16,0 0-1-16,-3 3-13 16,0 0-4-16,-6 0-33 0,0 0-15 15,6 6-76 1</inkml:trace>
  <inkml:trace contextRef="#ctx0" brushRef="#br0" timeOffset="1">1679 1711 112 0,'-12'3'44'0,"12"2"-24"0,0-2-10 16,0-3 12-16,3 3 14 15,-3 2 9-15,0-5-3 16,0 0-1-16,0 0-23 16,3 0-2-16,0-3-1 0,0-2-6 15,0-3-1-15,3-5 0 16,0-3 0-16,3-2-4 0,-1-1-1 15,4 0 1-15,0 1 0 16,3 2-2-16,3-2-2 16,3-1-2-16,6-5 1 15,2 0 1-15,1-2 0 16,3-3 0-16,6-3 0 16,11 3 0-16,4 0 0 15,-1 2-3-15,7 1 2 16,-1 0-1-16,-5-4 0 15,6 7 2-15,8-1 0 16,0 5 0-16,-2 1 0 16,2 2 0-16,-2 3 0 15,2-1 0-15,7 4 0 16,-1-1 0-16,4 1 2 0,-7-1-3 16,0 0 0-16,-2 4 1 15,5-1 0-15,4 0 0 16,-10 2 2-16,4-2 1 15,2 3 1-15,-6-3-5 16,10 6 1-16,5-4 0 16,-5 4 2-16,2-1-1 15,-6 0 2-15,4 3 0 16,5 0 3-16,-3 0-3 16,-5 3-2-16,2 0 0 15,-5-1-1-15,8-2 0 0,3 3 2 16,-5 2 1-1,-1 1 3-15,4-1-5 0,-10 0-3 16,6 0 3-16,7 3 3 16,-7-2-3-16,1-1-1 15,2 0 0-15,-6 0 2 16,7 1-1-16,2-1-1 16,-6-2 1-16,1 2-1 15,-1 0 4-15,-5 1 2 16,11-4 0-16,0 4-1 15,19 1-3-15,-7-1-2 16,-12-1 1-16,6-2 1 16,7-1-1-16,-13 4-1 0,3-1 1 15,-2-2 1 1,-10-3-1-16,12 0-1 0,1 2 1 16,-10 1-1-16,1 0 2 15,-1-1 1-15,3-2-4 16,13 0 1-16,-10 3 0 15,0-1 2-15,4 1-3 16,-7-3 0-16,9 0 1 16,1 3 0-16,-7-1 0 15,0 1 2-15,-5-3-3 16,5 0 0-16,9 0 1 16,-5 0 2-16,-4 0-1 15,-3 0-1-15,4-3 1 16,8 3-1-16,-9 0 0 15,-2 0 0-15,-4 0 0 16,0-2 2-16,7-1-1 0,8 0-1 16,-15 1 1-16,1-1-1 15,-1 1 0-15,1-4 0 16,5 1 0-16,3 2 0 16,-5 1-3-16,-1-4 2 15,0 1 3-15,10 0 1 16,-1-1-1-16,-12 1-2 15,1 0-2-15,2 0 1 16,-6-1 1-16,7 1 0 16,5-3 0-16,-8 0 2 0,8 0-1 15,-6-2-1-15,4-1 1 16,8 0-1-16,-12 1 0 16,-2 2 0-16,-4-3 0 15,-6 3 0-15,-2 0 0 16,5 1 0-16,1-1-3 15,-7 0 0-15,-11 0 4 16,2 0 1-16,1-3 0 16,-3 6-2-16,-1-3 1 15,4-3-1-15,5 3 0 16,-5-5 0-16,-7 3 0 16,-5 2 0-16,3 0 0 15,-4 0 2-15,1 0-3 16,0-3 0-16,-7 1-1 15,4 2 0-15,3-5 4 0,-1 2 1 16,-5 0-1-16,0 1-2 16,-7-3 1-1,-2-1-1-15,3 1 0 0,3 0 0 16,-1 0 0-16,-2-1 0 16,-6 4 6-16,0-1 4 15,-4 1-3-15,1-1-2 16,-3 3-2-16,3 0 0 15,0-5-2-15,0-3 2 16,-1 0-2-16,1 0-1 16,0 0 1-16,-3-2-1 15,-3-1 2-15,-3-10 1 16,-1 6-4-16,-2 1 1 0,-3-1 0 16,0-1 2-16,0 3-1 15,0-3 2-15,3-3-4 16,-3 6 0-16,0 0 1 15,0 2 2-15,3 4-1 16,-6 1 2-16,3 4-4 16,-3-1 0-16,-1 3 1 15,-2 0 0-15,3 3 0 16,-3 0 0-16,3-1 0 16,0 1 0-16,0 0 0 15,0-6 2-15,0 1-3 16,-3-4 0-16,0 4 1 15,0-3 2-15,0 2-1 16,0 0-1-16,-3 1 1 16,0 2-1-16,0 3-3 0,0-3 2 15,0 5-1-15,0-2 0 16,3 2 2-16,-6 0 0 16,0 6-3-16,-3-3 0 15,-6 8-1-15,-6 0 0 16,-3 5 3-16,1-2 2 15,5-1 0-15,0 1-1 16,3-3-2-16,0 3 1 16,0-4-1-16,3 1-2 15,0-2 5-15,3-4 1 16,0 1 2-16,-3 0 0 16,7-3-5-16,-1 0-1 0,3 0 1 15,0 0 2-15,0 0 0 16,0 0 2-16,5-6-2 15,7 1-1-15,-3 2 1 16,-3-2-1-16,3 0 0 16,0-3 0-16,3 0 0 15,3-5 2-15,3 2-1 16,0-5 2-16,-1 0-4 16,4 0-2-16,-3 1 2 15,-3 1 0-15,-3 4 1 16,0-3 0-16,-3 7 0 15,0 4 0-15,-3 2-5 16,3 16-1-16,-3 2 3 16,0 3-1-1,-3 3 2-15,-1 2 2 0,1-4 2 16,0-4-1-16,-3 1-1 16,3-3-2-16,0-1 1 15,0 1 1-15,3 0 2 16,0 0-10-16,0-3-4 15,3 1-19-15,0-1-7 16,0 0-20-16,3-2-6 16,6 2-54-1</inkml:trace>
  <inkml:trace contextRef="#ctx0" brushRef="#br0" timeOffset="2">8486 2632 52 0,'3'-18'22'0,"0"15"-12"0,0 3 6 0,-3 0 11 0,0 0-1 15,0 0 2-15</inkml:trace>
  <inkml:trace contextRef="#ctx0" brushRef="#br0" timeOffset="3">8498 2635 206 0,'0'34'18'0,"0"9"-8"15,-3 4-1-15,0 14-6 16,-3 16 5-16,3 0 4 0,0-1-2 15,3-4 2-15,0-9-5 16,0-5 1-16,0-5-3 16,0-5 2-16,0 5-4 15,0-8 0-15,0-5 1 16,0-9 0-16,0-4-16 0,0-9-6 16,0 1-27-1,0-9-52-15,-3-4 9 16</inkml:trace>
  <inkml:trace contextRef="#ctx0" brushRef="#br0" timeOffset="4">8444 2701 96 0,'0'-5'35'0,"3"2"-18"0,0 3-20 15,0-5 52 1,3 0-15-16,3-1-7 16,3 1-4-16,3-3-14 15,3 0-1-15,0-3-1 0,6 9-1 0,-1-1 1 16,4 6-2-1,0-1 0-15,0 1-1 0,5 0 0 16,4 2 2-16,0-2 1 16,3-3-1-1,2 0-1-15,1 0-1 0,0 0 2 16,-1 2 1-16,1-2 3 16,0 0-3-16,2 0 1 15,-2 0-3-15,-3 0 0 16,2 0-1-16,-2 0 0 15,3 0-2-15,-4 0-2 16,-2 0 1-16,0 8-1 0,3-2 2 16,-4-1 3-16,4 0-2 15,-3-2 0-15,2-1-3 16,-2 1-1-16,3 0 1 16,-1-9 2-16,4 6-1 15,0 3-1-15,-3-3 1 16,-1 0-1-16,1 0 0 15,0 0 0-15,-4 3 0 16,10-3 0-16,-3 2 0 16,-4-2 0-16,4 0 2 15,0 0 1-15,-1 0-4 16,1 3-1-16,0-3 1 16,-4 3 0-16,4-3 1 15,0 2 0-15,-1 1 0 16,1 0 0-16,0-3 0 0,2 0 2 15,4 0 1-15,-3 0 3 16,-1 0-5-16,4 0-3 16,-3 0 3-16,2 0 1 15,-2 0 0-15,0 0 1 16,2 0 0-16,4 0 1 16,-1-3-5-16,-2 3 1 15,0-3 0-15,-1 3 0 16,1 0 0-16,-1 0 2 15,1 0-1-15,-3-2-1 16,2 2 1-16,4-8-1 16,0 2 0-16,-7 1 2 15,4 5-3-15,-1-5 0 0,7 2 1 16,-3-5 2-16,-4 0-3 16,4 3 0-16,2-3 1 15,-2 3 2-15,0 2-1 16,-1 1-1-16,1-1-2 15,2 0 1-15,-2-2 1 16,6 0 2-16,14-1-1 16,-3 1 2-16,-8 0-2 15,3 2-1-15,-4 0-2 16,1 1-1-16,-4-3 4 16,1-1 1-16,2 1-3 15,-2 0 1-15,2-1 0 0,-2 4 2 16,2-1-1-1,-2 0-1-15,-3-2 1 16,-1 0-1-16,4 0 0 0,-1-1 0 16,-2 1 0-16,-1 2 0 15,-2 3-3-15,0 0 0 16,2-2 2-16,1-1 2 16,-1 0 0-16,4 1 2 15,-4-1-2-15,7 3-1 16,-3 0 1-16,-7 0-1 15,-2 0 0-15,2-3 2 16,-2 1-1-16,3-1-1 16,2 1-2-16,-5-1 1 15,-1 0 1-15,1 3 0 0,-3 0 0 16,-1 0 0-16,1 0 0 16,-3-2 2-16,-4-1-1 15,4 0-1-15,0 1 1 16,-1-1-1-16,-2 3-3 15,-3 0 2-15,-3 0 1 16,2 0 2-16,-2 0-3 16,0 0 0-16,-6 0 1 15,-1 0 0-15,4 0 0 16,0 0 2-16,-3 0-1 16,-1 0 2-16,1 0-4 15,0 0 0-15,3 0 1 16,-3 0 0-16,-1 0 0 0,-2-3 0 15,-3 3 2-15,0 0 1 16,-3 0-4-16,3-2 1 16,-4 2 0-16,-2 0 0 15,0 0 0-15,0 0 0 16,-3 0 0-16,3-3 0 16,-3 3 0-16,3 0 2 15,-1 0-3-15,-2-3 0 16,3 1 1-16,3 2 0 15,-6 0 0-15,6 0-3 16,-3 0 2 0,0 0 1-16,-3 0 2 15,-1 0-3-15,-2 0-2 0,0 2 2 16,0-2 2-16,0 0 0 16,0 0-1-16,-3 0 1 15,0 3-1-15,0 0 0 16,0-1 0-16,0 1 0 15,0 2 0-15,0 1 0 16,-3 2 0-16,0 5 0 16,-3 3 0-16,0 2 0 15,0 9 0-15,-3 7-3 16,0 6 2-16,-3-3 1 16,0 5 0-16,0-2 0 15,0-1 0-15,0 4-3 0,3 2 0 16,0 0 4-1,0 8 3-15,3-3-3 16,0-5-1-16,3 0 0 0,0 0 0 16,3-8-3-16,0-3 2 15,0-5 1-15,0-2 2 16,0-3-1-16,-3-3-1 16,0-3 1-16,-3-2-1 15,0-3 2-15,0-2 1 16,0-3-1-16,0 0-2 15,0 0-2-15,0-3 1 16,0-2-8-16,-3 2-2 16,0 0-12-16,0-2-3 15,-3 2-21-15,-3 3-8 0,-12 19-44 16</inkml:trace>
  <inkml:trace contextRef="#ctx0" brushRef="#br0" timeOffset="5">8558 3627 104 0,'-3'-5'38'0,"3"5"-20"0,0 0-6 0,0 0 13 15,0 0-5-15,0 0 1 16,0 0-10-16,0 0-2 16,3 2-5-16,3 1-5 0,-1 0-2 15,4 2 8-15,6 0 4 16,3 1 0-16,0-4 2 0,6 1-4 16,0 0 1-1,5-1-3-15,1 1 2 0,0-1-4 16,0 1 0-1,2 0 1-15,1-1 2 16,0 1-3-16,0 0-2 0,-1-1-3 16,1 1 1-16,0 2 1 15,3 1 2-15,-1-4-1 16,7-2 2-16,-6 0 0 16,-1 0 1-16,7 3-2 15,-3 0 1-15,2-3 0 16,-2 0 1-16,3 2-2 15,-1 1 1-15,1-3 0 16,0 0 1-16,2-3-2 16,-2 3-2-16,3-2 3 15,-1 2 0-15,4 0-1 16,-3 0-2-16,-1 0 3 16,4 0 2-16,-3 0-2 0,-4 0-2 15,10-3 0-15,-3 0 1 16,2 1 1-16,4-1 1 15,-1 0-2-15,1 3-2 16,-1 0 1-16,1 0-1 16,3-2 0-16,-4-1 2 15,4 0-1-15,-1 3-1 16,-2-2 1-16,2 2 1 16,1 0-1-16,-3 0-1 0,-1 0 1 15,1 0 1-15,5-3-1 16,1 0-1-16,-1 3 3 15,1 0 2-15,-1-2-2 16,1-1 0-16,-1 0-3 16,4 1-1-16,-1-1 1 15,1 3 0-15,2-2 0 16,-2 2 2-16,5-3-1 16,-2 3 2-16,2-3-4 15,4 1 0-15,-4 2-1 16,1 0 0-16,-1-3 4 15,4 0 1-15,-1 1-1 16,9-1 1-16,-5 0-4 16,-1 1-2-16,1-1 4 15,-4 0 1-15,1 1-3 16,2-1 1-16,-3 0 0 0,1 1 2 16,-1-1-1-16,1 3-1 15,-1-2 1-15,-2-1-1 16,2 0 0-16,-3 1 0 15,-2-1 0-15,2 0 2 16,16 1-1-16,-4-9 2 16,1 3-4-16,-4 0 0 15,0 3 1-15,-2 0 0 16,-7 2 2-16,-2 0 1 16,-1 1-4-16,4-6 1 15,-4 0-2-15,1 3 0 16,-4 7 2-16,1-7 2 15,-1 0 1-15,-2-1 1 16,-1 1-5-16,4 0 1 0,-10-1-2 16,1 4-2-16,-4-1 5 15,1 3 1-15,-6 0 0 16,5-3-2-16,-5 1 1 16,0-1-1-16,-1 1 0 15,-2-1 0-15,-3 0 0 16,-4 1 2-16,1-1-1 15,0 0 2-15,-1 1-2 16,1 2-1-16,0 0-2 16,3 0 1-16,-4 0 1 0,-5 0 0 15,-3-3-3-15,-3 0 2 16,-6 1-28-16,-4-4-13 16,-2-1-47-1,3-1-49-15</inkml:trace>
  <inkml:trace contextRef="#ctx0" brushRef="#br0" timeOffset="6">11680 2577 88 0,'0'0'35'0,"0"0"-18"0,3 0-13 0,-3 0 10 0,0 0 1 16,0 0 3-16,0 0-6 15,0 0 1-15,0 0 1 16,3 0 1-16,-3 0-8 15,3 0 2-15,0 0 4 0,-3 0-1 16,3 0 3-16,-3 0-8 16,3 0-4-16,-3 0 0 15,0 0 2-15,3 0 2 16,-3 0 3-16,3 0-1 16,-3 0 2-16,3 0-6 15,0 0-1-15,0 0 0 16,0-3 0-16,0 3 0 15,0-3 2-15,0 1-1 16,0-1 0-16,-3 0-3 0,3 1 1 16,-3-1 4-16,0 1 4 15,3-1-6-15,-3 0-1 16,0 1 0-16,0-4 0 16,0 1-2-16,0 0 1 15,0-1-4-15,0 1 0 16,0 0 3-16,0 0 1 15,0-3 1-15,0 0 0 16,-3 0 0-16,0 0 0 16,0 0 0-16,0 3 0 15,-3-6-5-15,0-8-1 16,-3 4 3-16,0-4 1 0,0 1-3 16,-3-1 1-16,0 0 2 15,0 1 1-15,-3-6-1 16,0-5 1-16,-5 3-4 15,2-1 0-15,-6 3 1 16,3-2 0-16,0 2 0 16,0 0 2-16,1 3-3 15,-4 0 0-15,0 5 1 16,0-5 2-16,3-3-3 16,0 0 0-16,-2 3 1 15,-1 0 2-15,0 0-3 16,0 0 0-16,0 2 3 15,1-7 1-15,-4-4-4 16,0 4 1-16,-3 2 0 0,3 0 0 16,1 1-3-16,-1-4 2 15,0 3 3-15,0 3 1 16,-2 3-4-16,2-1 1 16,0 3 0-16,0-2 0 15,0 2 0-15,1-5 0 16,-4 0 0-1,0 2 2-15,0 0-1 0,1 1-1 16,-4-1-2-16,0-2 1 16,0-5 1-16,4-3 2 15,-7 2-1-15,3 1-1 16,9 7 1-16,-8-5 1 0,-4 1-3 16,0 4 0-16,3 1 1 15,4 2 0-15,-4 0 2 16,-3 3 1-16,0-1-6 15,4 1 0-15,-4 0 1 16,0 2 3-16,1-2 0 16,-1 3-1-16,-3-9 1 15,-3 3-1-15,4 0 0 16,-4 6 0-16,-3-4 0 16,4 1 0-16,-1 3 0 15,-6-4 0-15,1 1 0 16,-1 3 2-16,-2-1-3 15,-1 0 0-15,-12-2 1 0,1 3 2 16,2-9-3 0,4 6 0-16,2-6-1 0,-2 3 0 15,-1 3 2-15,1 0 2 16,2 2-1-16,-5 3-1 16,5-2 1-16,0 2 1 15,1-3-3-15,-1 3 0 16,1 1 1-16,-4-1 0 15,4 2 0-15,-1 4 0 16,-6-1 0-16,1-2 0 16,-1-1-3-16,1 1 2 15,-4 2 1-15,1 1 2 16,-1 2 1-16,1 2 1 16,-1-2-7-16,1 0 0 0,-1 0 3 15,4 0 4-15,-4 0-3 16,4 6-3-16,-13-1 1 15,7-2 0-15,-4-3 1 16,7 0 0-16,-4 0-3 16,4 2 0-16,2 1 2 15,-2 2 2-15,2-2 0 16,4-3-1-16,-1 0 1 16,-2 0 1-16,-1 0-1 15,4 0-1-15,2 0 1 16,3 3-1-16,-2-3 0 15,2 0 0-15,4-3-3 16,-10 0 2-16,6 1 1 16,1-1 0-16,-4 0 0 0,4 3 0 15,-7 0-3-15,6-2 2 16,1-1 1-16,-1-2 0 16,7-3 0-16,-1 3 0 15,0-1 0-15,1 1 0 16,-1 0-3-16,3-1 0 15,-8 1-1-15,5 0 3 16,0 2 0-16,4-2 1 16,-4 2-5-16,0 1 1 15,4-1 4-15,-1 0 2 16,-3 1 0-16,4-1-2 0,2 3 1 16,-9-5-1-16,7 2-3 15,-1 0 0-15,3 1 2 16,-2-4 0-16,-1 1-2 15,3 0 2-15,4 0 1 16,-1-6 2-16,0 3-1 16,1-3-1-16,2 6-2 15,0-5 1-15,-3 2-1 16,1-3-2-16,2-2 3 16,0 0 2-16,3-3 0 15,-2 3 2-15,8-11-4 16,-3-3 0-16,3 3-1 15,3 3 0-15,1 0 2 16,-1 0 0-16,3 0 2 16,0-3 1-16,0 3-4 0,0 2-1 15,3 1 1-15,3 2 0 16,1-3-2-16,-1-7 2 16,3 5-1-16,0 0 0 15,3 2 2-15,0 3 2 16,0 0-3-16,0 6 0 15,3 2-1-15,0 2-2 16,0 1 0-16,0 3 0 16,0 7-2-16,-3 3 1 15,0 2 1-15,0 9 2 16,-6 2 1-16,3-2 3 16,3-1-3-16,0-2 0 0,1-3 1 15,-1-2 0-15,0-3 0 16,3-3 0-1,0 0 2-15,0-5 1 16,0 0 1-16,6-2 0 16,-3-4-7-16,12 1 0 0,-3-3 1 15,5-5 3-15,-2-6 0 16,0 1-1-16,0-3 3 16,0 2 0-16,0 1-6 15,0 2 0-15,0 3-1 16,0 2-1-16,0 3 1 15,-1 5 3-15,4 6-5 16,0 8 2-16,3 2 0 16,0 8-1-16,-3 5 4 0,3-4 0 15,6-1 3 1,-4 0 3-16,4 0-4 0,0-2-1 16,0-1-49-16,12-5-19 15,8-5-21 1</inkml:trace>
  <inkml:trace contextRef="#ctx0" brushRef="#br0" timeOffset="7">12305 2444 96 0,'0'0'35'0,"3"3"-18"0,-3-3 4 0,0 0 17 0,0 0-1 16,0 0 3-16,0 0-13 16,0-3-7-16,0 1-11 15,0-1 0-15,0 0 2 0,0-2-2 16,0 0 2-16,3-6 3 16,-3 1-8-1,3-1-3-15,0-2-2 16,0-3 1-16,0 0-3 15,3-2 0-15,0-6-12 16,0-3-7-16,0 1-29 16,3 2-13-16,6-2-26 15</inkml:trace>
  <inkml:trace contextRef="#ctx0" brushRef="#br0" timeOffset="8">12692 1965 124 0,'12'-23'46'0,"-6"15"-24"0,9 2-21 0,-6 1 11 16,0 3-2-16,3-4 2 15,-1-2-9-15,1-2-1 16,3 2-2-16,-3 0 0 0,3-3 0 15,6 3-60 1,3 0-31-16,2 0 44 16</inkml:trace>
  <inkml:trace contextRef="#ctx0" brushRef="#br0" timeOffset="9">13141 1682 156 0,'9'-8'57'0,"3"3"-30"0,6 0-29 15,-9 2 9-15,3 1-8 16,0-4-1-16,0 1-6 16,3-3 0-16,0 0-56 15,2 0-24-15</inkml:trace>
  <inkml:trace contextRef="#ctx0" brushRef="#br0" timeOffset="10">13615 1465 164 0,'6'-13'63'0,"6"8"-34"0,-1-3-34 0,-5 5 12 16,3-2-4-16,-3-3 1 15,3 0-11-15,0-2-5 16,3-6-43-16,0-5-18 16,6-1 21-16,6 1 12 15</inkml:trace>
  <inkml:trace contextRef="#ctx0" brushRef="#br0" timeOffset="11">13969 1182 156 0,'6'-8'57'0,"0"6"-30"0,0-6-34 0,-3 5 8 0,0 1-13 16,3-4-3-16,0 1-45 16,0 0-20-1</inkml:trace>
  <inkml:trace contextRef="#ctx0" brushRef="#br0" timeOffset="12">14195 889 160 0,'3'-35'60'0,"0"17"-32"0,3-3-24 15,-3 13 15-15,0-3-11 16,-3 0-4-16,0-2-14 16,0-3-4-16,0 0-24 0,3 1-10 15,0-4-13-15,0-2-2 16</inkml:trace>
  <inkml:trace contextRef="#ctx0" brushRef="#br0" timeOffset="13">14267 457 140 0,'6'-29'55'0,"-6"11"-30"0,-9 7-29 0,6 9 10 16,0-4-5-16,3 1 2 16,-3 0-20-16,0-1-8 15,3 1-31-15,0 0-15 16</inkml:trace>
  <inkml:trace contextRef="#ctx0" brushRef="#br0" timeOffset="14">14195 365 80 0,'-18'10'33'0,"6"-2"-18"0,-8 13-5 16,11-5 14-16,-6-2-9 15,3-1-1-15,0 0-6 16,0 0 0-16,3 0-7 0,3-2-1 16,0-3 2-16,3 0 1 15,3-3-1 1,0-5 3-16,6 0 1 0,6-5-2 0,3-3-1 16,3-5 1-16,0-6 2 15,3-2-3-15,-1 0-2 16,-2 0 2-16,0 0 0 15,0 2 5-15,-3 3 5 16,-3 3-5-16,0 2 0 16,0 6-2-16,-1 2-1 15,4 3-1-15,0 6 0 0,0 4 0 16,0 4 2-16,-3 7-5 16,0 0-1-1,0 3 0-15,0-1 0 0,-1 1-3 16,1-3 0-1,-3 1-84-15</inkml:trace>
  <inkml:trace contextRef="#ctx0" brushRef="#br0" timeOffset="15">6087 5715 108 0,'0'-11'41'0,"0"8"-22"0,0-5 4 15,0 6 18-15,0-3 3 16,-6-1 1-16,0 1-8 15,-3 0 0-15,0-1-21 0,-3 4 2 0,0 2 2 16,1 5-9-16,-4 6-3 16,0 4-10-16,3 15-1 15,0 4 1-15,6 3 1 16,3 3-2-16,3 2 2 16,0-5 1-16,3 0 0 0,0-2-14 15,0-6-3-15,-3-3-20 0,0-5-6 16,0-2-27-1,0-6-47-15,0-5 27 32</inkml:trace>
  <inkml:trace contextRef="#ctx0" brushRef="#br0" timeOffset="16">5769 5926 264 0,'-9'-5'101'0,"12"5"-54"0,0 0-42 16,-3 0 22-16,5 0-11 16,4 0 1-16,3-3-12 15,6 1-3-15,9 2-2 0,3-3-7 0,2 0 0 16,7 1-28-16,3-4-12 16,-3 4-39-16,-4-1-51 15,1 1 42 1</inkml:trace>
  <inkml:trace contextRef="#ctx0" brushRef="#br0" timeOffset="17">6200 5884 160 0,'-9'-3'60'0,"6"3"-32"0,-3 0-17 0,3 3 18 16,-3 0-4-16,0 2 3 15,-3 3-14-15,-2 2-3 0,-1 6-7 16,-6 5-5-16,3 1 0 16,6-1 1-16,0 0 0 0,9-3-3 15,0 1 0-15,9-6 2 16,0-2 0-16,0-3-2 16,3-6 2-16,0-4-1 15,0-4 0-15,-1-1-3 0,1-1 1 16,0-6 0-16,0 1-1 15,-3 3 6-15,-3-6 1 16,0 2 0 0,-3 4 1-16,0 2 7 15,-3 0 5-15,0 5-1 16,0 9 2-16,3-1-11 16,3 8-3-1,0 0-2-15,0 1 2 0,3-1 3 16,0 0-26-16,6 0-13 15,-4-2-32 1,7-1-55-16,0-2 25 16</inkml:trace>
  <inkml:trace contextRef="#ctx0" brushRef="#br0" timeOffset="18">6462 5910 240 0,'-6'-5'90'0,"0"8"-48"0,-3-1-34 0,6 1 24 15,-3 2-16-15,0 1-1 16,0-1-11-16,3 0-3 16,0 6-1-16,3-3 0 0,6 5 0 15,0-2 0-15,0 2 0 16,3 0 0-16,0 0 0 0,-3 3 2 15,0-3 1-15,-3 1 1 0,-3-1 0 16,-3-3 0 0,-3 1 0-16,0-3-9 0,-3-3-2 15,-3-5-27-15,3-2-10 16,0-4-31 0,1-2-52-16,5 0 26 15</inkml:trace>
  <inkml:trace contextRef="#ctx0" brushRef="#br0" timeOffset="19">6626 5720 228 0,'-3'5'85'0,"6"19"-46"0,-3 13-28 0,0-21 21 15,0 2-8-15,3 4 0 16,-3 9-11-16,0 1-3 16,0-3-6-16,3 0-3 0,0 0 2 15,0 1-15-15,0-4-7 0,0-2-30 0,0-6-11 16,-3-4-48 0</inkml:trace>
  <inkml:trace contextRef="#ctx0" brushRef="#br0" timeOffset="20">6551 5889 280 0,'-3'-2'104'0,"15"-1"-56"0,-3 0-52 15,-3 3 18-15,3-2-13 0,3-1 0 16,3 3-28-16,6 3-9 16,0-3-79-16,-1 0-33 15</inkml:trace>
  <inkml:trace contextRef="#ctx0" brushRef="#br0" timeOffset="21">6745 5963 220 0,'-3'14'82'0,"3"-12"-44"0,6 1-40 0,3 2 17 16,0 0 2-16,6-2 7 31,-1 0-11-31,1-3-4 0,0-3-6 16,0 3-3-16,3-5 3 16,-3 0-2-16,-3-1-1 0,0-2 3 15,-3 3 0-15,-3-3-4 16,-6 0 1-16,-3 0-5 15,-3 3 1-15,-3 0 0 16,-3-1 2-16,-3 1-1 16,-9 2 1-16,3 3 2 15,3 3 2-15,3 5-1 0,1 5-1 16,2 3 3-16,3-3 0 16,3 3 1-16,3 0 2 15,6 0-3-15,6-3-2 16,6 0-9-16,2 1-3 15,1-4-25-15,0-5-9 0,0-2-54 32,3-3-26-32,-3 0 61 15</inkml:trace>
  <inkml:trace contextRef="#ctx0" brushRef="#br0" timeOffset="22">6950 5990 148 0,'0'2'57'0,"-3"1"-30"0,3 8-23 0,0-3 13 0,3 2 7 16,0 3 5-16,0 1-7 16,0 2-2-16,0-1-12 15,0-1-3-15,-3-1-1 0,0-3 0 16,3-2 2-16,-3-2 10 16,0-6 7-16,0-3-3 15,0-2-2-15,0-6-6 0,6-2 0 16,0 0-7-16,6-1-1 15,0 4-2-15,0-6-2 16,3 3-2-16,2 2-1 0,1 3-31 31,3 3-13-31,0 8-75 16</inkml:trace>
  <inkml:trace contextRef="#ctx0" brushRef="#br0" timeOffset="23">7540 5614 208 0,'-9'-5'79'0,"6"5"-42"0,3-3-30 0,0 3 18 16,0 5-11-16,-3 3-3 16,3 8 0-16,0 5 3 15,0 19-8-15,0 2-1 0,0 1 1 16,0 4-1-16,0 1 0 15,0-8-6-15,0-6 1 16,3-5-18 0,-3-5-5-16,0-5-42 15,0-6-18-15,0-5-5 16</inkml:trace>
  <inkml:trace contextRef="#ctx0" brushRef="#br0" timeOffset="24">7364 5873 244 0,'0'-5'93'0,"6"0"-50"0,6 0-46 15,-6 5 16-15,9 0-9 16,3-3-3-16,2 3-3 16,4 0 1-16,0 0 1 15,3 0-47-15,-3 0-18 0,-1 0-29 16</inkml:trace>
  <inkml:trace contextRef="#ctx0" brushRef="#br0" timeOffset="25">7682 5622 208 0,'-17'3'77'0,"17"-1"-42"0,-3 14-43 0,3-5 10 16,0 5 12-16,0 15 10 16,0 4-6-16,-3-1 0 15,0 1-10-15,3 2-3 0,0 2 1 0,0-7-3 16,0-5-2 0,3-6 2-16,-3-5 0 0,3-3 1 15,-3-3 2-15,3-4-1 16,-3-6 0-16,3-6-6 15,5-4 1-15,4-6-5 16,3 0-1 0,-3-2 3-16,3 4 1 15,-3 1 2-15,3 5 2 16,0 3-1-16,0 7 2 16,-3 6 4-16,-1 3 6 15,-2 5-5-15,-3 0-2 16,0 2-3-16,0-2-3 15,-3 0-8-15,0 0-5 0,0-3-29 0,0-2-10 16,-3-3-52 0,0-3-28-16,0-5 65 15</inkml:trace>
  <inkml:trace contextRef="#ctx0" brushRef="#br0" timeOffset="26">7968 5945 200 0,'-3'5'77'0,"6"11"-42"0,0 8-41 16,-3-16 14-16,3 0 6 15,-3 0 8-15,3 0-7 16,-3-1-3-16,0-1-7 16,0-1-4-16,0-5 2 0,0 0 0 0,0 0 3 15,0-3-5-15,0 1-1 16,0-4 9-16,0-4 3 15,3-3-5-15,0-1-4 16,0 1-2-16,3 3 1 16,0-1-1-16,0 3 2 15,3 0-7-15,0 0-1 0,0 3-20 0,3 0-9 16,0-1-35 0,-1 4-56-16,4-1 27 15</inkml:trace>
  <inkml:trace contextRef="#ctx0" brushRef="#br0" timeOffset="27">8147 5929 156 0,'-6'5'57'0,"-6"-2"-30"0,3 2-21 16,9-2 28 0,0 13-7-16,0-3-5 15,9 0-3-15,3-2-11 16,3-1-3-16,-3 1-1 0,3-3 2 15,-1-3 3-15,1-2 2 0,0-3 3 16,-3-3-7-16,-3-2-2 16,0-8-1-16,-3 2 2 15,-3-2-3-15,-3 0-2 16,-6-1-7-16,-3-2-4 16,0 3-8-16,0 0-3 0,0 2-11 31,-3 3-69-16,0 6-20-15</inkml:trace>
  <inkml:trace contextRef="#ctx0" brushRef="#br0" timeOffset="28">8269 5929 120 0,'-3'11'46'0,"3"10"-24"0,0-5-17 0,3-6 11 0,0 1 8 0,0-1 5 16,3 1-9-16,0-3-4 16,3-3-9-16,-3-2-5 0,5-3 1 15,7 0-7-15,-3-3 1 16,0-5-4-16,-3 0 0 16,-3-5-1-16,-3 0 0 15,0-3 5-15,-3 3 3 16,0-1 10-16,0 4 3 15,-3-1 7-15,0 3 2 16,0 3-11 0,0 0-4-16,3 5-3 0,-3 0 2 15,3 5 1-15,0 3 3 16,3 5-3-16,0 3 1 16,3 0-5-16,-4-3 0 15,4-2-3-15,0-1-1 16,0 1-15-16,0-3-6 15,0-3-25-15,0-2-7 0,0-3-32 16</inkml:trace>
  <inkml:trace contextRef="#ctx0" brushRef="#br0" timeOffset="29">8587 5892 204 0,'-18'-5'77'0,"15"2"-42"0,1 8-23 0,-1-2 19 16,0 0-10-16,-3 2-1 16,0 3-15-16,0 2-5 15,0 4 0-15,0 1-1 0,3 1 1 16,3-2 0-16,3-4 0 16,0 1 0-16,3-3 0 0,0-3-7 15,3-2 0-15,3-3-8 16,-4-6-3-16,1-4 5 15,-3 2 5-15,0-3 9 16,-3 1 2-16,0-1 4 16,-3 3-2-16,3 3 0 15,-3 2-12-15,0 3 8 16,3 11 3-16,0 5 3 16,6 2 1-16,0 6 13 15,-3 2 9-15,0 1-12 16,-3-1-2-16,-3 1-4 15,-6-1 0-15,0 1-2 16,-6-3-1 0,0-6-5-16,-3-2-1 15,0-5-23-15,1-9-9 16,-4 3-26-16,0-12-10 16,0-9-45-1</inkml:trace>
  <inkml:trace contextRef="#ctx0" brushRef="#br0" timeOffset="30">8647 5622 192 0,'-3'-3'71'0,"6"9"-38"0,0 7-28 15,0-3 17-15,0 6 3 16,3 8 5-16,0 11-3 16,-3 2-2-16,0 0-13 15,3 0-5-15,-3 2-3 0,0-7-2 16,0-3-2-16,2-5 3 16,-2-5 0-16,0-4-1 0,-3-4 1 15,0-3 0-15,0-3 1 16,0-5-7-1,0-5 0-15,3-8-4 0,0 2 0 16,3-2 4-16,0 2 1 0,3 3 4 16,0 6 8-1,0 2 5-15,0 2-3 16,6 4 1-16,-3 4-6 0,-3 1 1 16,3-1-3-1,0 1 0-15,-4-3-21 0,1 0-9 16,-3-3-34-16,3-2-12 15,0-3-29 17</inkml:trace>
  <inkml:trace contextRef="#ctx0" brushRef="#br0" timeOffset="31">8936 5929 172 0,'-3'13'66'0,"6"8"-36"0,0 11-29 15,-3-16 14-15,0 8 1 0,0 2 2 16,0 9-5-16,0 2 0 16,3-6-8-16,0-4-3 0,-3-3 1 0,0-6 0 15,0-5 3 1,0-5 1-16,-3 3 1 0,0-8-7 16,0-6-2-1,-3-8-3 1,0-7 0-16,0-3 0 15,3 0 0-15,0-3 9 0,0-3 4 16,3 6 2-16,0 0 3 16,3-3-1-16,3-5 0 15,3 3-1-15,3 4 0 16,2 1-2-16,1 5-1 16,0 3-1-16,3 5 2 0,3 8-1 15,-6 3 2-15,-6 5-2 16,-3 0 2-1,-9 5 0-15,-3 0 3 16,0 0-14-16,-3-2-4 0,0 0-15 16,0-4-5-16,0 1-27 15,0-2-10-15,0-4-30 16,3-2-45-16,3-2 40 16</inkml:trace>
  <inkml:trace contextRef="#ctx0" brushRef="#br0" timeOffset="32">9078 5921 208 0,'-14'11'77'0,"28"-1"-42"0,-17 14-37 0,9-13 17 16,0 2 9-16,-3 3 7 16,3 0-8-16,0-1-3 15,0-1-11-15,3-4-6 16,0-2-2-16,0-3-4 0,3-2 0 15,0-6-14-15,0-2-4 0,-3-3-2 16,0-5 1-16,-3-6 1 16,-1-2 1-16,-2 0 8 15,0 3 7-15,-3 2 17 16,3 3 9-16,-3 5-4 16,0 5-2-16,0 3-2 15,6 11 1 1,-3 2 2-16,0 3-1 15,0 0-5-15,9-1-2 16,-3 1-4-16,3 0-3 0,0-3-7 16,0-2-4-16,0-3-25 15,-3-3-10-15,3-5-45 16,0-5-36 0,-1 0 50-16</inkml:trace>
  <inkml:trace contextRef="#ctx0" brushRef="#br0" timeOffset="33">9376 5619 240 0,'-6'-8'90'0,"6"8"-48"0,3 6-53 0,-3-1 13 0,3 6 7 16,0 7 8-16,0 11 1 16,-3 11-1-16,0 0-9 15,0-1-3-15,0 6-1 0,3-2-5 16,-3-9 1-16,3-2-18 15,-3-6-8-15,3-5-46 32,-3-2-18-32,0-3 2 15</inkml:trace>
  <inkml:trace contextRef="#ctx0" brushRef="#br0" timeOffset="34">9209 5871 236 0,'0'-3'88'0,"12"3"-48"0,12 0-42 0,-9 0 17 16,3 0 4-16,3 0 6 16,3-5-11-16,2 2-5 31,1 1-6-31,6-1-47 0,3 0-17 0,-4 1-49 15</inkml:trace>
  <inkml:trace contextRef="#ctx0" brushRef="#br0" timeOffset="35">9852 5598 204 0,'0'0'77'0,"0"8"-42"0,3 8-34 16,-3-3 16-16,0 3 9 15,-3 3 5-15,0 15-11 16,0-2-6-16,0 0-9 16,0-3-4-16,3-3 2 0,-3-2-13 0,3 5-3 15,0-5-32-15,0 0-12 16,0-1-44-1</inkml:trace>
  <inkml:trace contextRef="#ctx0" brushRef="#br0" timeOffset="36">9668 5852 268 0,'0'-2'101'0,"3"-1"-54"0,9-2-50 0,0 2 19 0,5 0-12 16,4 1-2-16,3-9-12 31,3 3-6-31,0 0 8 15,-1 3-27-15,1 10-9 0,-6 1 1 16,3-1 0-16,-9 3 20 0,-3 0 9 16,-3 2 22-16,-3 1 12 15,-3 5 5-15,-6-3 3 16,0 0-9-16,3 6-4 16,6 2-8-16,0-3-3 0,5-4 9 15,1-4 3-15,6-2-3 16,0-5-3-1,0-6-5-15,0-2-2 16,-3-6-1-16,-3 1-2 0,-4-4 9 16,-2 1 4-16,-6 0 2 15,-6 0 4-15,-2 0-16 0,-4-1-5 16,-6 4-29-16,0-11-12 16,-3 5-71-1</inkml:trace>
  <inkml:trace contextRef="#ctx0" brushRef="#br0" timeOffset="37">10474 5850 176 0,'-3'-3'68'0,"6"8"-36"0,-3 6-33 16,0-1 15-16,0 4 3 0,3-1 7 0,-3 5-4 15,0 1 0-15,0-3-11 32,0 0-3-32,0-3 0 0,0-3-1 15,0-2 0-15,-3-2-3 16,0-4-2-16,3-2 7 15,0 0 3-15,0-8-1 16,0-2 0-16,0-6-8 16,0 0-2-16,3-2 4 0,3-1 5 15,0 3 5-15,3 3 4 16,3 2 2-16,-3 3 1 16,3 6-9-16,0 4-2 15,0 6-1-15,-3 3 0 0,0 2-4 16,-3 3-1-16,0 0-6 15,-3 0-2-15,0-3-18 16,0-2-5-16,0-1-30 16,-1-2-13-16,1-3-114 15</inkml:trace>
  <inkml:trace contextRef="#ctx0" brushRef="#br0" timeOffset="38">10695 5902 224 0,'-9'0'85'0,"6"6"-46"0,0 2-39 16,3-3 31-1,0 8-1-15,0 6-9 16,3-3-3-16,3-3-10 16,6-3-1-16,3 1 3 0,2-6 0 0,1-2 2 15,0 0-2-15,3-9-1 16,-6-4-3-16,-3-1-1 15,-3-2-1-15,-3 0 0 16,-6 2-5 0,-6 1-1-16,-3-1-6 0,-6 0 0 0,-3-2-9 15,3 3-4-15,0-1-29 16,0 3-10-16,-2-5-53 16,11 5-27-16,6-21 72 15</inkml:trace>
  <inkml:trace contextRef="#ctx0" brushRef="#br0" timeOffset="39">10888 5537 244 0,'0'-2'93'0,"0"4"-50"0,0 14-52 16,0-8 14-16,0 8 8 15,0 8 8-15,0 5 3 16,0 13 3-16,3 3-15 15,0-5-9-15,6 2-3 0,-3-7-2 0,0 4 0 16,3-7-33-16,-3-3-17 16,0-5-68-1</inkml:trace>
  <inkml:trace contextRef="#ctx0" brushRef="#br0" timeOffset="40">10701 5844 280 0,'-3'-2'104'0,"12"-4"-56"0,14 4-60 0,-8-1 13 16,6 0-4-16,15-7 3 0,0 2-28 15,2 0-11-15,1 0-68 16,-6-3-29-16</inkml:trace>
  <inkml:trace contextRef="#ctx0" brushRef="#br0" timeOffset="41">11305 5844 244 0,'0'0'90'0,"0"6"-48"0,3-4-49 15,0 9 33 1,0 2-1-16,3 0-6 15,0 0-1-15,-3 6-11 16,0-3-4-16,0 2 0 16,-3-2-7-16,0 0 1 15,-3-3-37-15,3-2-13 16,-3-3-48-16,-3-3-36 16,0-10 59-16</inkml:trace>
  <inkml:trace contextRef="#ctx0" brushRef="#br0" timeOffset="42">11358 5659 228 0,'-17'-11'88'0,"17"11"-48"0,0 0-80 0,0 0-1 15,3 3-38-15,3 2-11 16,0 3 37-16,2 0 20 15</inkml:trace>
  <inkml:trace contextRef="#ctx0" brushRef="#br0" timeOffset="43">11418 5929 208 0,'-9'11'77'0,"9"-4"-42"0,-3 4-39 16,3-11 13-16,0 5 8 0,0-5 8 31,3 6-1-31,-3-9-2 0,6 0-12 15,0-2-11-15,0-3-2 0,3-2 1 16,0-4 1-16,0-2 3 16,3-2 3-16,0 2 2 15,2-5 1-15,4 5-2 16,-3 13-1-16,0 3-1 16,-3 8 2-16,0 3-1 0,0 7 0 15,-6-2-1-15,0 11 0 16,0-3-2-16,0-6 1 15,-3 1-29-15,3-6-9 16,-1-3-25-16,4-2-10 16,3-2-28-1</inkml:trace>
  <inkml:trace contextRef="#ctx0" brushRef="#br0" timeOffset="44">11734 5855 220 0,'-15'-5'82'0,"9"7"-44"0,-6 1-40 16,6 0 17 0,-3 2-5-16,0 5 2 0,-3 4-2 15,3-1 1-15,3 5-6 16,0 4 1-16,6-4 4 0,3-2-6 16,3-3-2-16,6-2 1 15,3-3 0-15,0-3-4 16,0-5-1-16,3-11-4 15,-4-2 1-15,4-3 1 0,-3-2-1 16,-3-3 4-16,-3-3 2 16,-9-13-2-16,0 0-2 15,-6 0 2-15,0 2 2 16,0 6 13-16,0 5 6 16,3 6 3-16,0 2 1 0,0 5-11 31,0 6-5-31,3 5-10 15,3 8-1-15,0 13 1 16,6 11 3-16,3 2-2 0,-3 3 0 16,0-2 3-16,0 2 1 15,0 0-1-15,0-8-2 16,-3-5-17-16,0-3-6 16,0-5-53-16,0-3-20 0,0-5-11 15</inkml:trace>
  <inkml:trace contextRef="#ctx0" brushRef="#br0" timeOffset="45">11927 5871 280 0,'0'5'107'0,"0"6"-58"0,3 10-59 0,-3-13 16 15,0 8-6-15,0-3 2 16,0 3-12-16,3 0-3 15,0-3-62-15,-3-3-26 32,0 1 10-32</inkml:trace>
  <inkml:trace contextRef="#ctx0" brushRef="#br0" timeOffset="46">11900 5741 44 0,'-3'-18'16'0,"9"18"-8"0,0 0-27 16</inkml:trace>
  <inkml:trace contextRef="#ctx0" brushRef="#br0" timeOffset="47">12028 5910 172 0,'18'22'66'0,"-15"-14"-36"0,3 26-9 0,-3-23 25 15,3-4-11-15,0 1 0 16,0-2-9-16,0-1-2 16,0-2-13-16,3-3 2 0,0-6 1 15,-3-4-5-15,0-3-1 16,-1-3-6-16,1 0-4 0,-3-5-19 16,0 2-9-16,0 1-24 15,0-4-11-15,0 1-31 16</inkml:trace>
  <inkml:trace contextRef="#ctx0" brushRef="#br0" timeOffset="48">12210 5897 224 0,'6'16'85'0,"-3"-3"-46"0,9 14-43 0,-9-19 15 16,3 2-8-16,-3 1-2 15</inkml:trace>
  <inkml:trace contextRef="#ctx0" brushRef="#br0" timeOffset="49">12254 6000 228 0,'6'3'-124'0</inkml:trace>
  <inkml:trace contextRef="#ctx0" brushRef="#br0" timeOffset="50">12189 5672 264 0,'-3'-5'99'0,"6"5"-54"0,6-3-77 15,0 3 6-15,3 3 3 0,3 2 5 16,2 1 1 0,4-1 0-16,0 0-17 15,0 0-5-15,0 3 4 0,6-2 4 16,-7 7 40-16,-2-2 17 16,-6-4 17-16,-3 1 7 31</inkml:trace>
  <inkml:trace contextRef="#ctx0" brushRef="#br0" timeOffset="51">12424 5768 328 0,'-6'13'41'0,"-3"3"-22"16,-3 2-10-16,-3 3-5 0,4 1 0 16,-4 7 2-16,6-3-5 15,3-2-1-15,3 0 0 16,3-3 0-16,3-5 4 16,3-3 2-16,3-5-5 0,6-5-2 15,-4-9-5-15,7-4 1 16,3-6-4-16,-6-3-1 15,-3-2 2-15,-3-3 5 0,-6-15-3 16,-3-4 2-16,0 1 2 31,-6 0 1-31,0 2 5 16,0 3 5-16,3 5 6 0,0 8 5 16,0 6-8-16,3 5-4 0,6 13-1 15,0 5 0 1,3 11 1-16,0 5-4 15,0 16-1-15,0 3-1 32,0-3 1-32,0-3-2 0,-1-2-1 0,1-6-15 15,0 1-7-15,0-3-36 16,0-6-14-16,0-10-32 16</inkml:trace>
  <inkml:trace contextRef="#ctx0" brushRef="#br0" timeOffset="52">12609 5778 236 0,'-3'3'88'0,"3"18"-48"0,0-5-47 0,0-8 16 0,0 2 14 0,0 4 9 16,0-1-2-16,3 5-3 15,3-4-15 1,0 1-8-16,0-1-2 0,2-4 0 15,1-2 1-15,3-5-1 0,0-3-2 16,3 0-4-16,0-5-2 16,-3-3-2-16,0-3 2 15,-3-2 2-15,-3 0-1 16,0-3 4-16,0 0 0 16,0 0 3-16,-4 3 3 0,-2 13 9 15,6 2-6 1,-3 6 1-16,3 3-5 15,-3 5-1-15,3-3-3 16,0 3-1-16,0-3-17 16,0 3-8-1,3-8-30 1,3 2-15-16,0-7-42 0</inkml:trace>
  <inkml:trace contextRef="#ctx0" brushRef="#br0" timeOffset="53">12957 5828 280 0,'-9'-2'104'0,"-3"-1"-56"0,0 6-49 15,3-1 20-15,0 6-7 0,0 3 3 16,0 2-4-16,1 6 1 16,2-3-7-16,0-3-3 0,3 0 1 15,3-2 0-15,3 2 1 16,0-5-7-16,3-6 0 15,2-2-12-15,1-2-3 0,6-6-13 16,-3-3 14 0,-3 3 7-16,0-2 7 31,-3 2 4-31,0 0 4 0,0 3 2 0,-3 2-1 31,3 8 3-15,-3 3-1-16,3 0-4 0,0 0 0 15,0 5-9-15,0 3-2 16,0-8-20-16,0 0-8 16,-1-3-28-16,1-2-13 15,0-8-12-15</inkml:trace>
  <inkml:trace contextRef="#ctx0" brushRef="#br0" timeOffset="54">13091 5566 168 0,'3'6'63'0,"0"2"-34"0,0 16-10 0,0-9 23 0,-3 7-6 15,0 15 2-15,0 0-18 16,0 0-4-16,0-3-10 15,0-5-4-15,0-2-1 0,0 4-26 16,0-7-10-16,3-13-108 31</inkml:trace>
  <inkml:trace contextRef="#ctx0" brushRef="#br0" timeOffset="55">13210 5585 220 0,'0'0'85'0,"0"5"-46"0,3 6-37 0,-3-1 17 16,3 6 10-16,0 5 6 16,0 17-12-16,0-4-5 15,0 0-11-15,0 3-3 0,0-5 0 16,3-5-11-16,-3-1-3 0,3-7-39 15,-3-1-18-15,3-7-47 16</inkml:trace>
  <inkml:trace contextRef="#ctx0" brushRef="#br0" timeOffset="56">13308 5831 228 0,'3'13'88'0,"3"-5"-48"0,0 16-29 0,0-13 23 16,3-1-11-16,0 1-4 16,3-1-10-16,0 4-6 15,-3-4-2 1,0 1-26-16,-1-3-10 0,4-3-20 16,0-10-6-16,0-1-18 15,-3-2-21 1,0 1 41-16</inkml:trace>
  <inkml:trace contextRef="#ctx0" brushRef="#br0" timeOffset="57">13508 5842 200 0,'0'0'74'0,"0"5"-40"0,-6 11-22 0,3 0 19 0,-3 5 8 15,-3 8 8-15,-3 3-16 16,-3 5-6-16,0 2-15 16,0 9-4-16,3-3-2 0,-3-5-40 15,4-9-15-15,2-1-81 16</inkml:trace>
  <inkml:trace contextRef="#ctx0" brushRef="#br0" timeOffset="58">13969 5725 124 0,'6'-2'46'0,"-6"2"-24"0,3 0 1 0,-3 0 18 0,0 0 1 15,0 0-1-15,-3 0-9 16,0 2-3-16,-3 1-16 16,0 0-3-16,-3-1 0 0,0 1-8 15,0 5-1 1,0 0-3-16,9 8-4 16,9-1 1-1,0 1 1-15,6 0-1 16,0 0 4-16,0 0 2 15,3 0-2-15,-3 0 0 0,-10-3 5 16,-2-3 5-16,-6-2 1 16,-2 0 2-16,-4 0-4 0,-3-2-3 15,0-4-5-15,-3 1-2 16,3-3-21-16,0-3-10 16,3 1-19-16,3-1-7 15,0-2-37 1</inkml:trace>
  <inkml:trace contextRef="#ctx0" brushRef="#br0" timeOffset="59">14174 5768 264 0,'-9'2'101'0,"12"19"-54"0,-6 1-59 0,3-12 15 0,0 3-1 15,3 1 6-15,0-1-2 16,0 3-1-16,3-3-2 16,0 0-22-16,0-5-10 0,3 0-51 15,0-3-54 1,-3-5 39-16</inkml:trace>
  <inkml:trace contextRef="#ctx0" brushRef="#br0" timeOffset="60">14174 5678 284 0,'-6'-6'107'0,"6"4"-58"0,3 2-57 16,3 0-13-1,0 0-7-15,3 0-38 0,3 0-14 0,0 0-7 16</inkml:trace>
  <inkml:trace contextRef="#ctx0" brushRef="#br0" timeOffset="61">14281 5723 228 0,'0'-3'88'0,"0"3"-48"0,3 0-42 15,6-3 14-15,0 1 3 16,0-1 4-16,3 0-18 15,3 1-7 1,0 2 2-16,0 0-3 0,0 2 0 16,-3 4-5-16,-9 17 0 15,-6-1 8 1,-3 1 9-16,-3-1 7 16,0-1 0-16,0 0 1 0,0-5-1 15,3 2 0-15,-3-2-4 16,6 0 0-16,3-8-1 15,6 5 1-15,3-2-4 0,3 2-3 16,0-8-16-16,3 1-7 16,0-4-7-16,-4 1 0 15,-2-8-30-15,0-1-12 16,-3 1-9 0</inkml:trace>
  <inkml:trace contextRef="#ctx0" brushRef="#br0" timeOffset="62">14258 5852 228 0,'-3'-5'88'0,"18"5"-48"0,-6-5-45 0,-1 5 17 15,4 0-7-15,3-3 2 16,3 0-13-16,0 3-3 15,3 0 4-15,0 0-40 0,-4 3-14 16,4-3-25 0</inkml:trace>
  <inkml:trace contextRef="#ctx0" brushRef="#br0" timeOffset="63">14523 5836 196 0,'0'3'74'0,"17"-3"-40"0,-2 0-31 0,-9 3 17 16,3-3-3-16,0 0 1 31,3-3-7-31,-3 3-4 0,0-3-4 16,0 1-3-16,0-4 3 0,-3-4 0 15,-3-1 1-15,-3 3-9 16,-3-5-4-16,-3 2 0 16,-3 1 3-16,0 2 9 15,-9 3 6-15,-3 2-4 16,3 8-3-16,3 11 3 0,1-3 4 15,2 3 4-15,3 0 4 16,6-3 0-16,3 3-1 16,12 0-6-16,3 3-4 15,5-6-12-15,4-3-4 16,3-2-46-16,6-2-20 16,2-9-34-16</inkml:trace>
  <inkml:trace contextRef="#ctx0" brushRef="#br0" timeOffset="64">15026 5834 208 0,'3'0'79'0,"-3"0"-42"0,3 2-23 16,3 1 20-16,-1 0-4 16,1-1 2-1,3-2-12-15,0-2-2 16,3-1-10-16,0 0-5 0,0 1 0 15,-3-4-2-15,6-4-1 16,-3-6 1-16,-3 3-4 16,0-1 2-16,-12 4-10 15,-3-1 1 1,-3 3 1-16,0 3 2 16,-3 0 5-16,0 2 1 0,-3 6 1 15,0 5-3 1,3 0 2-16,0 8 1 15,-2-3 0-15,8 0 4 16,-3 3 5-16,6 0-1 16,3 0 1-16,3-3-3 0,6 5-1 0,2-2-1 15,1-3 0-15,3-5-7 16,0 0 0-16,0-2-19 16,15-6-63-1,-6-3-12-15,-1-2-6 16</inkml:trace>
  <inkml:trace contextRef="#ctx0" brushRef="#br0" timeOffset="65">15261 5728 184 0,'-3'0'68'0,"3"18"-36"0,0-4-26 16,3-9 34-16,0 11-3 15,3 0-10-15,0 2-3 16,3-2-15 0,0-3-5-16,-1 1-1 0,1-1 0 0,-3-3 1 15,0-4-2-15,0-1 1 16,-6-5 4-16,3 5 4 16,-3-5-4-1,3-2 1-15,0-4-7 16,-3 1-1-16,0-3 2 15,0-5 1-15,0-6-8 16,0-2-2-16,0 0-9 16,3 5-3-16,0 3-12 15,0 0-5-15,0 2 3 16,0 3 3-16,3 3 6 0,0 5 4 16,0 0 16-16,0 18 16 15,6-2 5 1,0 0 6-16,3 0 2 15,-1-3-2 1,1-2-2-16,-3-3-7 0,3-3-4 16,-3-2-3-16,0-3-2 0,0-3-3 15,0 0 1-15,-6-2-4 0,0-6 0 16,-3 1-1 0,-3-6-2-16,0 3-4 0,-3 2-2 15,0 1 7-15,-3 4 4 16,0 1 0-16,-3 5-1 31,0 5 5-31,-3 9 1 0,3-1-2 16,0 0-1-16,3 0 3 15,3 3 1-15,6 0-3 16,3 0-3-16,0 2-11 16,3-4-4-16,0-4-22 15,6-2-9-15,-3-3-29 16,0-2-40-16,-3-3 35 15</inkml:trace>
  <inkml:trace contextRef="#ctx0" brushRef="#br0" timeOffset="66">15579 5850 204 0,'0'0'77'0,"0"0"-42"0,0 5-39 31,0 0 13-31,0 3 6 16,0-3 5-16,0 3-2 0,0 0 2 15,0 0-11 1,0 0-5-16,0-3-1 0,0 1-2 0,-3-4 2 16,3-2-2-16,0 3 2 15,0-3 4-15,0 0 6 16,0-3-5-16,3 1-2 0,-3-6-1 16,3 0-1-16,0-3 2 15,3 1 1-15,0-1-3 16,6-10-3-1,3 5 2-15,-3-5 0 16,0 5-4-16,0 3-1 16,-3 2-17-16,-1 1-5 0,-2 2-34 0,0 2-13 15</inkml:trace>
  <inkml:trace contextRef="#ctx0" brushRef="#br0" timeOffset="67">15713 5773 200 0,'0'0'74'0,"6"5"-40"0,0 19-27 16,-3-13 20-16,3-1-5 0,0 1-1 16,0 2-9-16,0 0-3 15,3 0-5-15,0-2-5 0,0-3-2 16,0 0-23-16,0-3-10 0,-1-2-23 15,1-3-9-15,-3-3-9 16</inkml:trace>
  <inkml:trace contextRef="#ctx0" brushRef="#br0" timeOffset="68">15922 5715 220 0,'-3'0'82'0,"3"0"-44"0,3 2-42 0,-3-2 15 15,0 14 12-15,-6 7 9 16,0 2 4-16,-6 7 0 16,-3 7-19-16,0 5-4 0,0-5-1 0,-3 0-7 15,3 0-1-15,0-3-4 16,4-4-3-16,2-7-40 16,0-1-17-16</inkml:trace>
  <inkml:trace contextRef="#ctx0" brushRef="#br0" timeOffset="69">15094 6029 68 0,'-6'-7'27'0,"6"-4"-14"0,0 6 15 0,0 5 21 16,0-3-1-16,3 3 1 15,0 0-18-15,0-3-7 0,3 3-14 16,3 0 2-16,15-2 4 0,6-1 3 15,8 3 1-15,13 0-3 16,5 3 2-16,4-3-8 16,8-3-4-16,4 0-4 0,-7 3 0 15,-5 0-9-15,-4 0-1 16,-5 0-38-16,-9 0-15 31,-7 3-54-31</inkml:trace>
  <inkml:trace contextRef="#ctx0" brushRef="#br0" timeOffset="70">16309 5492 200 0,'-3'0'77'0,"3"-2"-42"0,0 2-41 16,0 0 20-1,0 24-1 1,3 2 5-16,-1 8 3 0,-2 9-11 16,0 4 5-16,0-4 3 0,0-4-6 15,0-4-2-15,0-6-5 16,0-5-2-16,0-3-1 15,0-3 1-15,0-4 0 16,0-4 1-16,0-5-5 16,0 1-1-16,0-6-4 15,0-3 1-15,6-2-4 16,0-3-1-16,6-3 0 16,0 1 4-16,0-3 3 0,3 5 2 15,0 5 1-15,0 6 2 16,0 2 5-16,0 8 6 0,-4-2 4 15,1 2 2-15,-3 3 1 16,-6 0 0-16,-6 0-7 16,-3-1 0-16,-3-4-8 15,-3 0-1-15,-5-3-9 16,-4-1-4-16,0-7-11 16,0-2-2-1,0-6-18-15,0 0-6 16,7-3-18-16,-1-5-7 15</inkml:trace>
  <inkml:trace contextRef="#ctx0" brushRef="#br0" timeOffset="71">16547 5516 264 0,'0'16'101'0,"0"-11"-54"0,3 19-57 15,-3-11 14-15,0 6 6 0,0 7 5 16,0 9 1-16,0 4 3 16,0 1-10-1,0 0-3-15,3-6-2 0,-3-5-20 16,0 6-7-16,3-11-39 0,8-3-83 31</inkml:trace>
  <inkml:trace contextRef="#ctx0" brushRef="#br0" timeOffset="72">16669 5900 260 0,'-12'8'99'0,"9"0"-54"0,3 5-46 0,3-2 18 0,3 2-4 16,0 0 3-16,6-2-3 15,-1-3 2-15,4-1-8 16,3-1-4-16,0-4 0 0,3-2-2 16,-3-2-1-16,-3-6-2 0,-3-3 1 15,-3 1 1-15,-4-4 0 16,-8-4-9-16,-5 2-2 31,-4 0 8-31,0 0 4 0,-3 3 0 16,0 0-1-16,0 5-4 15,0 3 0-15,3 2-27 16,3 0-11-16,0 3-52 16,6 3-44-1,3-3 48-15</inkml:trace>
  <inkml:trace contextRef="#ctx0" brushRef="#br0" timeOffset="73">16946 5815 248 0,'-6'-5'93'0,"9"10"-50"0,-9-2-52 0,3-1 14 16,-3 1 4-1,-3 2 5-15,-3 3 5 16,0 0 3-16,3 6-12 0,0 4-3 0,3-5-1 16,3 3-8-16,3 3 0 15,6-3-2-15,3-1-1 0,3-1-3 16,3-4 0-16,6-2-12 15,5-3-4 1,1-12-12-16,-3-1-4 16,-3-3-12-16,-3 0-5 0,-3-2 6 15,2-3-9 1,-5-2 20-16,-6-9 44 16,-3-10 21-16,-3 6 18 15,-3-1 7-15,0 0-8 16,0 6-2-16,0 4-17 0,3 7-4 15,-3 1-11-15,3 6-5 0,0 8 0 16,0 6 2-16,0 7 4 16,3 19-4-16,0-1-3 15,-3 1 1-15,0 3 0 16,0-1-1-16,0 6 1 0,0-9-13 31,-3-4-6-31,3-6-33 16,0-5-14-16,0-3-11 15</inkml:trace>
  <inkml:trace contextRef="#ctx0" brushRef="#br0" timeOffset="74">17261 5844 140 0,'-12'-8'55'0,"9"8"-30"0,-12 3-21 15,9-3 13-15,-3 3 23 16,-6-1 13-16,1 1-10 16,-1 2-2-16,0 1-24 0,3-1-12 0,0 5-5 15,3-2 2-15,3 0 1 32,3 0 5-32,6 3 3 15,3 5-2-15,6-3 0 0,3 3-8 16,0 0-2-16,3-3-18 15,2-3-7 1,-2 1-40-16,0 0-15 0,-3-1-20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3T01:50:27.9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3060 5964 88 0,'-3'2'33'0,"3"-7"-18"0,-3 5-2 0,3 0 14 0,0 0-2 16,0 0 3-16</inkml:trace>
  <inkml:trace contextRef="#ctx0" brushRef="#br0" timeOffset="1">3054 5961 274 0,'-6'5'27'0,"6"-5"-14"16,0 0-8-16,3 5-2 0,-3-5 4 15,6 8 6-15,0-8-3 16,0 6 2-16,3-1-1 15,2-2 1-15,4-1-2 16,0 1 1-16,3 0-4 16,0-3 1-16,3 0-3 15,-3 0 2-15,2 0 0 16,-2 0 1-16,3 2 0 16,0 1 0-16,-3-3 0 0,0 0 0 15,3 2 0 1,-1-2 0-16,-2 0-2 15,3 0 1-15,0 0 0 16,-3-5 1-16,0 0-4 0,2 2-3 16,4 1 4-16,3-1 4 15,0 0-3-15,3 1-1 16,-4-1 0-16,1 0-1 16,-3 3 0-16,0 0 0 15,0 0 0-15,-1 0 0 16,1 0-2-16,6 0 1 15,-6 0 0-15,3 0 1 16,-4-2 0-16,1-1 2 16,-3 0-1-16,3 3 0 15,0-2-3-15,0-1 1 16,-1 3-4-16,1 0-2 0,0-2 2 16,0 2 0-16,0 0 3 15,-1 0 1-15,-2-3-4 16,3 3 1-16,-3 0 0 15,3-3 0-15,0 3 0 16,-1 0 0-16,1-2 2 16,0 2 1-16,0 0-4 15,-3 0-1-15,2 0 1 16,1 0 2-16,3-3 0 16,0 0 2-16,3 1-2 15,-4 2-1-15,1-3 1 16,3 3-1-16,-6 0 0 0,0 0 0 15,-1 0 0-15,1 0 2 16,0 0-1-16,0 0-1 16,0 0-2-16,-4 0 1 15,1 0 1-15,0-3 0 16,-3 3 0-16,0 0 0 16,3-2 0-16,-1 2 0 15,4-3-3-15,0 3 2 16,0 0 3-16,0 0 1 15,0 0-1-15,-1 0-2 16,-2 0 1-16,0 0-1 16,-3 0-3-16,3 0 2 15,3 0-1-15,-1 0 0 0,4 0 4 16,0 0 1-16,0 0-1 16,-3 0-2-16,-4-3 1 15,4 3-1-15,0-2-3 16,6-1 2-16,0 0 1 15,2 1 2-15,1 2-1 16,-3 0-1-16,-3 0 1 16,-4 2-1-16,4 1-3 15,0-3 2-15,3 0 1 16,-1 3 0-16,-2-3 0 16,0 0 2-16,-3 0-1 15,0 0 2-15,0 0-4 16,-1 0 0-16,4 0-1 0,0 0 0 15,3 0 2-15,-1 0 2 16,-2 0-3-16,-3 0 0 16,0 2 1-16,-3 1 2 15,2-3-1-15,1 3-1 16,0-3 1-16,0 0-1 16,0 2 0-16,6-2 0 15,-7 0-3-15,-2 0 2 16,3 0 1-16,3 0 2 15,3 0-1-15,5 3-1 16,1 0-4-16,-3-1 0 16,-4 4 4-16,1-1 2 15,0 0-3-15,3 0 1 0,-1-5 0 16,1 3 2-16,-3 0-1 16,-3-3-1-16,0 0 1 15,-1 0-1-15,1 2 0 16,3-2 0-16,0 0 0 15,-1 0 2-15,1 0-3 16,-3 8 0-16,-3-2 1 16,3-4 2-16,2-2-3 15,-2 3-2-15,3 0 2 16,0-6 0-16,-1 0 1 16,-2-2 0-16,-3 2 0 15,0 1 0-15,0-1-3 16,-1 0 0-16,1-2-3 0,0 2 1 15,0 1-4-15,-3-1 1 16,-3 3-3 0,-3-2 0-16,-4-1-25 0,-2 0-11 15,-9 1-60 1,-9-4-63-16,0-4 52 16</inkml:trace>
  <inkml:trace contextRef="#ctx0" brushRef="#br0" timeOffset="2">12376 5956 76 0,'-3'-6'30'0,"3"6"-16"0,-9-2 19 0,9 2 20 15,-3 0-8-15,3 0-1 16,0 0-8-16,0 2-2 15,0-2-19-15,0 0 0 0,0 3-1 0,0-3-1 16,0 5 2-16,0-5-4 16,0 0 1-16,3 6-1 15,3-1 3-15,0-3-1 16,0 1 2-16,3 0-2 16,6-1 0-16,0 1-5 15,3 2-3 1,3-2 2-16,2 0 2 0,7-1 0 15,3 1 2-15,9-3-2 16,5 0 0-16,-2-3-5 16,3 6-1-16,-1-3-1 15,1 0 1-15,-1 3 0 16,-5-3 1-16,3 0 0 16,2 0 2-16,4 2-1 15,0 3 0-15,-7-5-1 16,4 3 2-16,-6-3-1 0,5 0 0 15,1 0-3-15,-4 0 1 16,7 0-4-16,0 0 0 16,-1 3 1-16,-5-1 2 15,-6-2-1-15,-1 0-1 16,-5 3 1-16,3 0 1 16,-7-3-3-16,1 0 0 15,-3 0 1-15,0 0 0 16,-6 0 0-16,-3 0 2 15,-4 0-1-15,-5 2-1 16,3-4-35-16,-6 2-14 0,-6-6-48 16,-3 9-21-16</inkml:trace>
  <inkml:trace contextRef="#ctx0" brushRef="#br0" timeOffset="3">14323 4678 88 0,'0'-3'33'0,"0"3"-18"0,0-13-7 0,0 10 13 16,0 0 3-16,0-2 5 16,0 5-6-16,0-2-4 15,0-1-9-15,0 3-4 16,0 0-3-16,0 0 2 0,0 0 4 16,0 0 1-16,0 0 2 15,0 0-2-15,0 3-1 16,0 4 3-1,-3 1-4-15,-3 3 0 0,0 0 0 16,-3-1 2-16,0 3-5 16,0 3-1-16,-9 5-4 15,7 3-1-15,-4 0 3 16,0 10 3-16,3 1-2 16,0-1 0-16,0-2 1 15,-3 2 0-15,6 1 2 16,-3 2 1-16,0-3-3 15,1 1-1-15,-1-4 1 16,-3 1 2-16,6 0-5 16,3-3-1-16,-3 8 0 15,0-3 2-15,0-2 1 16,0 0 1-16,0 0 0 0,3-1 2 16,0 1-5-16,-3 0-1 15,6-3 0-15,-3-3 0 16,0 1-3-16,1-3 2 15,-4 0 3-15,9-1 1 16,-9 1-1-16,-3 0-2 16,9-3 1-16,-6 11 1 15,0-6 1 1,0 1-1-16,3-3-2 16,-3-1 1-16,3 1 1 15,0 0-1-15,0-3-1 16,-3 3-2-16,6 0 1 0,-3-3 1 15,0 0 2-15,0 0-3 16,-2 1 0-16,5-1 3 16,-3 3 3-16,0-1-4 15,0 1-1-15,-3-3 2 16,6 3 1-16,-3-3-1 16,3 3-2-16,0-5 1 15,-3 2 1-15,6-3-1 16,-3 1-1-16,0-3 3 15,0 0 2-15,0-6-4 16,0-2-3-16,-3-3-13 16,6-5-2-16,6-5-43 15,3-8-15-15,3-22-37 16</inkml:trace>
  <inkml:trace contextRef="#ctx0" brushRef="#br0" timeOffset="4">14159 5575 88 0,'-3'-3'35'0,"3"3"-18"0,0 0-20 16,0 0 61-16,0 0-11 16</inkml:trace>
  <inkml:trace contextRef="#ctx0" brushRef="#br0" timeOffset="5">14156 5572 295 0,'0'0'33'0,"0"0"-8"16,3 0-6-16,-3 0-3 15,9 0-2-15,0 0 1 16,6-3-6-16,3 3-3 16,6 0-1-16,2 0 1 0,7 0-1 15,12 0 2-15,5 0-2 16,7 3 2-16,11 2 2 16,4 1 2-16,-4-1-3 15,-2-3 0-15,11 1-3 16,-11 2 2-16,-1-2 5 15,-2 0 2-15,-4-3-5 16,1 2-1-16,-7-2 0 16,-11 0 2-16,0 0 1 15,-13 0 1-15,-8 0 5 16,0 0 3-16,-6 0-1 16,-3 0-2-16,-3 0-9 0,-6 0-5 15,-3 0-2-15,0 0-1 16,0 0-22-16,0 0-8 15,0 0-20 1,0 0-7-16,0 0-24 16,0 0-11-16,9-5-28 15</inkml:trace>
  <inkml:trace contextRef="#ctx0" brushRef="#br0" timeOffset="6">15273 5424 184 0,'-6'-3'68'0,"12"3"-36"0,-6 3-31 16,0-3 25-1,8 5-8-15,4 0-4 16,0 1-3-16,0 2-7 16,12 2-3-16,3 1 2 0,0 5-2 15,-4-3-1-15,4 3 1 16,-3 0 1-16,-6-3-3 16,-6 0-2-16,-3 0 6 15,-9 3 5-15,-9 0 9 0,-3 5 4 16,-9 0-2-1,0 3-1-15,0-3-8 0,-5 6-2 16,5-6-4-16,0 3-3 16,6-3-3-16,0-5 1 15,6-3-39-15,9-2-18 16,0-3-58 0</inkml:trace>
  <inkml:trace contextRef="#ctx0" brushRef="#br0" timeOffset="7">14475 5051 104 0,'6'-6'41'0,"-3"6"-22"0,-3-2 6 16,0 2 20-16,0 0 0 16,0-3 0-16,-3 3-5 15,-3 0 0-15,3 0-22 16,-3 0 1-16,-6 5 1 0,-3 3-7 16,0 0-2-16,-3-2-6 15,6 2-2-15,1-3-3 16,2 0-1-16,9 3-4 15,0 0 1-15,6 3 0 0,5-1-1 16,4-2 1 0,3 0 0-16,0 3 3 0,0-1 0 15,-3 3 1 1,0 1 2-16,-9-1 5 0,0 0 6 16,-12 0 6-16,0 1 5 15,-9-4-6-15,6-2 0 16,-12-3-11-16,6-2-4 15,-3 0-13-15,0-3-4 16,9 0-17-16,-2 0-6 16,2 0-29-16,3-3-10 15,6 0-37 1</inkml:trace>
  <inkml:trace contextRef="#ctx0" brushRef="#br0" timeOffset="8">14597 4839 160 0,'0'0'60'0,"6"3"-32"0,-3 2-15 0,0 3 19 16,0 8-7-16,0 10-2 15,0 9-9-15,-3 7-4 16,0-2-5-16,0-1 7 0,0-2 5 16,0-2-7-16,0-3-3 15,0-6-4-15,0-5 0 16,0-5 0-16,0-5 1 15,0-3 2-15,0-8 1 16,0-3-6-16,0-5 0 16,6-3-8-16,-3-2 0 15,8-3-4-15,-2-2 2 16,9-1 3-16,-6 6 3 16,9 5 0-16,-3 3 1 15,0 5 0-15,-3 5-2 0,5 3 9 16,-2 5 6-16,-6 0 10 15,-12 3 5-15,0 0 1 16,0 0 1-16,-9 0-9 16,3-3-4-16,-9-2-8 15,1-3-5-15,-1-6-8 16,-6-2-1-16,0-2-19 16,6-1-6-16,0-2-23 15,3-1-8-15,3 1-32 16,0 0-35-1,18-3 50-15</inkml:trace>
  <inkml:trace contextRef="#ctx0" brushRef="#br0" timeOffset="9">14859 5072 184 0,'0'5'71'0,"12"0"-38"0,-6 17-17 0,-3-9 24 16,-3 3-6-16,6 2 1 16,-3 1-14-16,0 2-5 15,-3-3-9-15,0 1-3 0,5-3 2 16,-5-6-1-16,0-2 0 16,0-2-1-16,0-6 2 0,0 0-1 15,-5-6 2 1,5-4-6-16,0-1-1 15,5-2-2-15,-2 0-2 0,3 0 0 16,6-3 3-16,0 2-2 16,9 4 1-16,0 2 0 15,0 3 0-15,0 5 0 16,-4 0-2-16,1 2-17 16,-3 1-9-16,-6 0-26 15,0-1-10-15</inkml:trace>
  <inkml:trace contextRef="#ctx0" brushRef="#br0" timeOffset="10">15150 4889 208 0,'0'16'77'0,"0"-8"-42"0,3 19-17 0,-3-6 23 16,0 3-8-16,6 5-2 16,-3 2-11-16,0 4-2 15,-3 2-11-15,6 0-4 0,-6-3 0 16,3-5-2-16,-3-5 2 16,0-5-20-16,0-3-8 15,0-6-27-15,0-5-12 16,0-5-21-16,0-2-34 15,6-6 40-15</inkml:trace>
  <inkml:trace contextRef="#ctx0" brushRef="#br0" timeOffset="11">15335 5072 184 0,'-18'0'71'0,"18"3"-38"0,0-1-39 15,-12 3 53 1,3 6-19-16,-6 0-4 16,1-1-5-16,-7 1-11 15,9-3-3-15,0 0-1 0,0 0-2 16,3 0 1-16,0-1 0 0,0 1 3 16,9 3 1-16,0 2 3 15,6 0-3-15,0 3-2 16,3 0 2-16,3 0 0 15,6 0-3-15,-6-3-3 16,9-2-5-16,-4-3 0 16,-5 5-47-16,6-5-18 15,0 0-47 1</inkml:trace>
  <inkml:trace contextRef="#ctx0" brushRef="#br0" timeOffset="12">14034 714 104 0,'0'-2'38'0,"3"2"-20"0,-3 0-1 15,0 0 14-15,0 0-1 16,0 0 2-16,0 5-5 16,0 5 1-16,0 6-16 15,0 5-2-15,-3 3-3 0,0 8-1 0,0 0 1 16,0-3-4-16,3 0 0 16,0-5-1-16,0 0-2 15,0-6-6-15,0-2-1 16,0-3-35-16,3-2-14 15,-3-1-31 1</inkml:trace>
  <inkml:trace contextRef="#ctx0" brushRef="#br0" timeOffset="13">14040 1291 124 0,'0'8'49'0,"0"-3"-26"0,-3 3-9 0,3 3 17 0,0 5-2 15,0 2 1-15,0 1-9 16,-3-1 0-16,3 1-12 16,0-1-8-16,0 1-1 0,-3 5 2 15,3-6 1-15,0-2-4 16,0 5-49-1,0-2-22-15,3 2-13 16</inkml:trace>
  <inkml:trace contextRef="#ctx0" brushRef="#br0" timeOffset="14">14040 1873 192 0,'-6'13'71'0,"3"-2"-38"0,0-1-32 0,3 1 14 15,0 2-8-15,0 8 1 16,0 1-5-16,-3 1-2 16,3 1 0-16,0 3-1 0,0-4 0 15,0 1-3-15,0-3 0 16,0-2-16-16,0-3-5 0,0 2-30 15,0 6-41 1,0 0 19-16</inkml:trace>
  <inkml:trace contextRef="#ctx0" brushRef="#br0" timeOffset="15">14019 2429 164 0,'-3'21'63'0,"3"-5"-34"0,-3-3-12 16,3-8 20-16,0 6-13 16,-3 2-1-16,0 3-7 0,0 2-2 15,-2 1-8-15,5-1-4 0,0-2 1 16,0 0-2-16,0 3 2 16,0 2-7-16,0 0-1 15,0-5-27-15,0-3-11 16,0 0-31-1,5-2-38-15,-2 2 36 16</inkml:trace>
  <inkml:trace contextRef="#ctx0" brushRef="#br0" timeOffset="16">14016 2953 148 0,'0'13'57'0,"0"-5"-30"0,-3 5-10 0,3-2 20 0,0 2-6 15,0 3 2-15,0 2-4 16,0 11 0-16,0 0-16 16,0 6-6-16,0-6-2 0,0 0-1 15,0 3 0-15,-3-1-2 16,0-1-2-16,3-4 1 16,-3-2-1-16,3-3-18 15,0 0-5-15,0-2-16 16,0-1-5-16,0 1-20 15,0 2-45 1,0-3 25-16</inkml:trace>
  <inkml:trace contextRef="#ctx0" brushRef="#br0" timeOffset="17">13999 3701 120 0,'0'16'46'0,"0"-8"-24"0,5 5 1 0,-5-2 18 15,3 5-2-15,0 0 2 16,0 2-3-16,0 6-2 15,0 8-19-15,-3 0-6 0,6-1-3 16,-6 6 2-16,3 0 1 16,-3-2-5-16,0 2-2 15,0 0-2-15,0-3-2 16,-3-5-17-16,3-2-9 16,0-6-13-16,0-3-6 15,0-2-15-15,0-2-5 0,0-1-3 31,0 0-11-31,0-2 35 0,0 2 118 32,0 11-12-17,0-1 2-15,0 1-17 16,0 3-8-16,0-1-22 16,0 1-8-16,0-1-6 15,0 3-3-15,0-5 1 0,0-3-1 16,0-2 2-16,0 12-56 15,0-4-28 1,0-1-27 0,3 4 47-16</inkml:trace>
  <inkml:trace contextRef="#ctx0" brushRef="#br0" timeOffset="18">14040 5127 136 0,'0'56'52'0,"6"-35"-28"0,-3 6-13 0,-3-14 15 15,0 0-14 1,6 3-7-16,-3 0-12 0,-3 8-6 16,0-1-44-16,0-4-20 15,0 10 26-15,0 0 14 16</inkml:trace>
  <inkml:trace contextRef="#ctx0" brushRef="#br0" timeOffset="19">14040 5712 140 0,'0'27'52'0,"0"-19"-28"15,0 2-28-15,0-5 10 0,0-5-38 16,0 0-42 0,9-8 12-16</inkml:trace>
  <inkml:trace contextRef="#ctx0" brushRef="#br0" timeOffset="20">12698 304 128 0,'-6'0'49'0,"6"0"-26"0,0 3-3 15,0-3 19-15,3 0-13 16,-3 0-4-16,3 0-7 15,0 0 0-15,6 0-8 16,0 0-2-16,3 0-1 0,-1 0-2 16,4 0-2-16,0 0 1 15,3-3 1-15,-3 0-1 16,0 1-1-16,-3-1 3 16,0-2 2-16,-3 0-2 15,-1-1-2-15,-2 4 2 16,-3-4 0-16,0 4 1 15,-9-4 0-15,3 1 0 0,-8 0 2 16,2 2-1-16,-6 1 2 16,3-1 0-16,-6 3 1 15,3 0-2-15,-3 5-1 16,3-2-3-16,-3 7 1 16,10-2-2-16,-4 8 2 15,0 0-2-15,6 5 2 16,0-2 0-16,9 5 3 15,-3-6-5-15,12 3-1 16,-3-2 0-16,9-3 0 16,-4-3-9-16,10-5-4 15,-3 0-24-15,3-14-9 0,-3 1-33 16,3-5-44 0,-4-1 37-16</inkml:trace>
  <inkml:trace contextRef="#ctx0" brushRef="#br0" timeOffset="21">12966 256 188 0,'-3'0'71'0,"3"0"-38"0,-3 14-30 16,3-12 17-16,0 9-6 16,0-3 0-16,0 8 0 15,0-3 4-15,0 3-10 16,0-3-2-16,0 3-2 0,0-5 0 0,0-4 0 15,0 1 4 1,0-2 3-16,0-1-6 0,0-5-1 16,0 0-2-16,3-8-2 15,0 0-2-15,3-5 1 16,0-3-4-16,3 5 1 16,5 1 2-16,1-1 1 15,-3 3-2-15,3 6 0 16,-3-1 2-16,3 11 2 15,-3 0 0-15,0 5-1 16,-3-2 1-16,0 5 1 16,-4-6-3-16,1 1 0 15,-3-3-26-15,3 5-11 16,-3-3-23-16,0-10-10 0,6 0-5 16</inkml:trace>
  <inkml:trace contextRef="#ctx0" brushRef="#br0" timeOffset="22">13290 272 160 0,'-12'-5'60'0,"12"5"-32"0,-18 3-15 15,18-1 19-15,-3 1-14 16,-3 0-2-16,-5 7-8 16,5-2-3-16,-3 8-2 15,0-3-5-15,3 6-1 0,6-1 2 16,0 6 0-16,6-3-2 15,3-2 2-15,-3-3 1 16,8-11 0-16,-2 0-3 16,3-10 0-16,-3 0 4 0,0-9 3 15,-3 1-1-15,-3-5-2 16,0 2 2-16,-3-13 0 16,0 8-1-1,-6-9 1-15,-6-9 0 0,3 15 1 16,0 3-2-16,-3 2-2 15,9 3 5-15,-3 0 1 16,-3-2 0-16,6 13 3 16,0 10-1-1,0 0-1-15,6 11 0 16,-3 0-2-16,6 10 0 0,-3-2-3 16,0 5 1-16,6-5-4 15,0 3 0-15,-6-4-23 16,9 1-12-16,-3-8-41 15,5-3-49 1,-2-2 38-16</inkml:trace>
  <inkml:trace contextRef="#ctx0" brushRef="#br0" timeOffset="23">13716 272 148 0,'-6'3'55'0,"6"-3"-30"0,-3 0-7 0,3 0 18 16,-3 0-7-16,0 3-2 15,-3 2-11-15,6-2-3 16,-9 7-7-16,6-2 3 0,-3 8 1 16,0 8-3-16,6 0-2 15,3-6-2-15,3 3-3 16,0-2 3-16,9-6 0 16,0-2-1-16,6-6 1 15,-4-5 4-15,-5-3 6 0,6-2-5 16,-6-6-2-1,-3-2 1-15,-6-3 0 0,-3-2 1 16,-3-3 0-16,-6-1-4 16,0 9-3-16,-3 3-14 15,0 2-6-15,3 2-26 16,1 4-11-16,-1 2-41 16,18 0-31-1,-1 2 52-15</inkml:trace>
  <inkml:trace contextRef="#ctx0" brushRef="#br0" timeOffset="24">14040 47 212 0,'-15'-23'79'0,"6"7"-42"0,0 8-28 0,6 13 22 16,-2 0-17-16,-4 1-5 15,9 10-5-15,-6 5-4 16,0 5 1-16,6 6-4 0,0 2 0 16,0 1 2-16,3-1 2 15,0 1 0-15,0-4 2 16,0-2-2-16,-3-2 2 16,6-6-13-16,-6 5-43 15,0-18-69 1</inkml:trace>
  <inkml:trace contextRef="#ctx0" brushRef="#br0" timeOffset="25">13847 270 184 0,'-9'-8'68'0,"9"5"-36"0,0 3-11 16,6 0 25-16,-3-3-13 15,3 1-4-15,3-3-5 16,8-1-4-16,1 1-10 15,9 2-6-15,-3 1-1 0,6-1-4 16,-4 3 0-16,-2 5-30 16,-3 1-14-16,-3-1-39 15,0 0-54-15,3 0 38 16</inkml:trace>
  <inkml:trace contextRef="#ctx0" brushRef="#br0" timeOffset="26">14323 95 168 0,'0'5'63'0,"0"6"-34"0,0 7-21 0,0-7 16 16,0 8-1-16,6 4 3 15,-3 4-1-15,0 2 0 16,0 0-14-16,0 0-4 0,0-2-3 15,-3-4-2-15,0 4-2 16,0-6 3-16,0-5 0 16,0-3-1-16,-3-2 1 15,3-3-7-15,0-8-1 16,-3 0-3-16,3-3 2 16,0-5 2-16,0 0 2 15,3-5-1-15,0 0-1 0,6-3 0 16,3 0 3-16,-3-3 0 15,5 6 1-15,-2 3 0 16,0 2 2-16,0 2 1 16,-3 6 1-16,0 6 4 15,0 4 3-15,-3 3 0 16,0 6 1-16,-3 2 0 16,-3 0 0-16,6 3-9 15,-3-3-3-15,-3-5-15 16,6 0-5-16,-3-5-29 15,3-1-13-15,0-4-41 16</inkml:trace>
  <inkml:trace contextRef="#ctx0" brushRef="#br0" timeOffset="27">14576 373 156 0,'0'8'57'0,"0"0"-30"0,9 2-5 0,-6-4 20 16,3-1-14-16,-3 0-5 16,6 0-8-16,0-2-2 15,0 0-7-15,3-3 0 0,-1-3 4 16,4-2-8-16,-3-3-3 16,-3-3-9-16,-3 1-2 15,3-3 2-15,-9-1 1 16,-3-2 3-16,-3 6 4 0,-6 2-1 15,3 3 1 1,-6 2-3-16,0 6 1 0,1 5 6 16,-1 2 4-16,3 3 8 15,3 6 3 1,3-6 0-16,0 0 0 0,12 6-9 16,0 2-5-16,3-2-2 15,3-4 1-15,3-4-23 16,-1-3-11-16,4 0-25 15,0-5-12-15,3-3-18 16</inkml:trace>
  <inkml:trace contextRef="#ctx0" brushRef="#br0" timeOffset="28">14871 323 208 0,'-21'-6'79'0,"18"6"-42"0,-15 6-23 0,9-1 22 15,0 3-18-15,-3 5-5 16,0 6-6-16,-6-4-2 16,10 7-3-16,2 1 1 0,0-4 0 15,6-1-1-15,9-4-2 16,2-4 1-16,-2-4 1 16,9-9-6-16,0 0-1 15,-3-7-1-15,-3-1 2 0,-3 1 2 16,3-4 1-1,-6 1 5-15,-3 0 5 0,3 0 1 16,-6 2 2-16,0 3-2 16,0 3 1-16,0 2-4 15,0 3-2-15,0 5-2 16,0 3-3-16,0 0 7 16,3 3 3-16,3 5-8 15,0 2-2-15,2 1-4 16,7-3 3-16,-3-3-22 15,3-2-9-15,0-6-37 16,0 0-16-16,6-5-15 16</inkml:trace>
  <inkml:trace contextRef="#ctx0" brushRef="#br0" timeOffset="29">15067 365 228 0,'-3'11'88'0,"3"2"-48"0,-3 8-29 0,3 3 21 15,0 2-8-15,3 3 0 16,0 3-9-16,0 5-2 16,0-3-7-16,6-2-2 0,-3-5 2 15,0-4-1-15,0-4 2 16,-3-3-4-16,3-6 0 0,-3-4-6 15,0-6 0 1,-3-3-6-16,0-5-1 0,0-10 5 16,0-4 2-16,0-4 0 15,-3-8 2-15,0-6 1 16,3-2 0-16,0-1-3 16,3 4 0-16,6 2 2 15,0 5 0-15,3 3 3 16,-1 8 1-16,7 5-4 15,0 8 1-15,-3 5 2 16,6 8 1-16,0 9 7 16,-12 1 6-16,0 1 7 15,-9 6 6-15,-3-4-10 16,-6-2-3-16,-9-3-14 16,0-2-4-16,-9-11-37 0,-3-3-16 15,4-5-96 1</inkml:trace>
  <inkml:trace contextRef="#ctx0" brushRef="#br0" timeOffset="30">893 7273 160 0,'-6'-5'60'0,"6"5"-32"0,3 0-9 0,-3 0 21 16,0 0-3-16,3 5 3 16,3 3-9-16,0 5-2 15,0 9-16-15,0 9 12 0,-3 14 5 16,-1 0-4-16,1 3-3 15,0-1-13-15,3-4-4 0,-3-6-4 16,0-8-2-16,-3-5-13 16,0-6-4-16,-3-4-29 15,0-1-10-15,-3-8-37 16,3-5-14-16,-2-8 11 16</inkml:trace>
  <inkml:trace contextRef="#ctx0" brushRef="#br0" timeOffset="31">842 7337 72 0,'-6'-16'27'0,"3"13"-14"0,0-2 7 0,3 5 14 16,0-3 10-16,-3 1 6 15,0 2-5-15,0-3-1 16,3 0-11-16,0 1-5 16,0-4-16-16,3 1-3 0,6 0 1 15,6-3 0-15,6-3 4 16,3 1-5-16,3-1-1 0,-1 3-6 15,1 6-4-15,0 2 1 16,-3 5 0 0,-6 8 1-16,-4 0 0 0,-5 6 2 15,-6-3 1-15,-6 0 1 16,-6-1 0-16,-2 4 0 16,-4-3 2-16,-3 0-3 15,3-3-2-15,3-3 0 16,3-2-1-16,3 0-5 15,6-2 1-15,6-1 0 16,9 3-1-16,6 0 1 16,3 2 0-16,5 4 5 15,-2 4 1-15,-3 1 6 16,-6 2 5-16,-3 3 4 16,-9-1 2-16,-6 1 5 15,-6 0 5-15,-9-5-10 0,-3-1-3 16,-6-5-7-16,-3-5-4 15,-2-2-20-15,-1-4-10 16,0-2-29-16,6-2-13 16,9-4-84-1</inkml:trace>
  <inkml:trace contextRef="#ctx0" brushRef="#br0" timeOffset="32">1542 7167 160 0,'0'-18'63'0,"0"20"-34"0,3 14-14 16,0-10 18-16,-3 7-7 16,0 8-1-16,0 6 1 15,0 7 1-15,0 3-14 16,-3 8 3-16,3 0 2 0,0 3-10 16,0-3-2-16,0-6-4 15,3-2 1-15,-3-5-13 16,0-11-6-16,0 3-31 15,0-8-15-15,-3-6-47 16</inkml:trace>
  <inkml:trace contextRef="#ctx0" brushRef="#br0" timeOffset="33">1399 7398 240 0,'-15'-8'90'0,"15"8"-48"0,0 0-31 0,0 0 23 16,0 0-3-16,6 0 4 0,6 0-6 15,0-3-1-15,5 0-15 16,4 1-6-16,3 2-2 0,3 0-6 16,0 0 1-16,0 0-24 15,2 2-10-15,-2-2-31 16,-3 3-13-16,0 0-43 15</inkml:trace>
  <inkml:trace contextRef="#ctx0" brushRef="#br0" timeOffset="34">1741 7421 156 0,'-15'3'57'0,"9"2"-30"0,-3 6-21 0,6-3 17 16,-3 5 6-16,-3 6 6 15,3 4-3-15,1 6-2 16,5 1-16-16,2-4-7 0,4-2-2 16,6-6 1-16,3 1 1 15,6-9 1-15,3-4 0 16,0-9 0-16,-3-7 2 16,-4-12-3-16,-5 7 1 15,-3-4-1-15,-6-2 1 16,-6 0 2-16,-6-1 4 15,-6 1-8-15,-2 3-1 16,2 2-10-16,0 5-2 0,0 3-23 16,3 3-10-16,3 2-19 15,3 3-6-15,6 0-42 32</inkml:trace>
  <inkml:trace contextRef="#ctx0" brushRef="#br0" timeOffset="35">1997 7273 212 0,'-3'-10'82'0,"0"12"-44"0,3-2-44 15,0 8 38-15,0 5-9 16,-3 6-2-16,3 5-1 15,-3 10-11 1,0 6 3-16,3 0 4 0,0 2-8 0,0-2-2 16,0-1-4-16,0-7 1 15,0-6-24-15,0 1-8 16,0-9-39-16,0-2-14 16,3-5-17-1</inkml:trace>
  <inkml:trace contextRef="#ctx0" brushRef="#br0" timeOffset="36">1848 7411 256 0,'-3'-6'96'0,"6"4"-52"0,3-1-27 15,0 3 27-15,3-2-14 16,3-1-5-16,3-2-12 15,3 2-6-15,3 0-4 16,-1 1-7-16,4-1 0 0,-3 0-25 16,9 1-8-16,-3-1-30 15,-4 0-10-15,1 1-30 16</inkml:trace>
  <inkml:trace contextRef="#ctx0" brushRef="#br0" timeOffset="37">2247 7390 124 0,'-3'-3'46'0,"0"3"-24"0,-3 0-10 0,3 0 13 15,-3 0 9-15,-3 3 5 16,-3 2-9-16,-5 3-6 16,-10 5-13-16,6 6-5 0,0 2-2 15,3 3 4-15,3 5 3 16,6-3-2-16,3 1 0 15,6-4-1-15,9-4 0 16,3-6-4-16,3-5-1 16,3-5-3-16,0-14-1 15,0 1-4-15,0-6-1 0,-1 0 0 16,-5-3 4 0,-3 1 3-16,-3-1 2 0,-3 1-4 15,-3 2-1-15,0 3 1 16,0 2 2-16,0 3-2 15,0 5 0-15,0 3 3 16,0 11 1-16,3 5-1 16,0 2 1-16,3 6-2 15,0 3 2-15,3-1-2 16,0-2-1-16,0-3-4 16,0-8-2-16,0 6-30 15,0-11-12-15,-3-6-24 16,6-4-42-16,5-6 28 15</inkml:trace>
  <inkml:trace contextRef="#ctx0" brushRef="#br0" timeOffset="38">2378 7199 188 0,'-15'-5'71'0,"15"5"-38"0,3 2-32 0,0 4 14 16,3 7 12-16,3 6 7 15,-3 10-4-15,0 8-1 16,-3 8-16-16,0 5-6 0,0 0-2 16,0 0-3-16,0-5 1 0,0-5-31 15,0-8-11-15,3-6-79 16</inkml:trace>
  <inkml:trace contextRef="#ctx0" brushRef="#br0" timeOffset="39">3122 7120 160 0,'-6'-27'60'0,"0"22"-32"0,-6 0-6 16,6 5 23-16,-3 0-10 16,-8 8-2-16,-4 5-15 15,0 13-6-15,0 9-7 16,0 4-2-16,0 6 3 0,10 6 3 16,2 2 5-16,3-1-8 15,6-1-1-15,0-4-3 16,3-7-2-16,-3-8-17 15,3-6-9-15,0-10-28 0,0-3-11 16,0-2-34 0</inkml:trace>
  <inkml:trace contextRef="#ctx0" brushRef="#br0" timeOffset="40">2726 7424 196 0,'-12'-3'74'0,"12"3"-40"0,3 0-35 0,3 0 12 16,3 0 8-16,3-2 5 15,6-1-4-15,6 0 1 0,6 3-12 16,2-2-5-16,4 2-1 16,3 0-2-16,-4 0 2 0,4 0-31 15,-6 0-11-15,-6 0-66 16,-1 2-32-1,-8 4 71-15</inkml:trace>
  <inkml:trace contextRef="#ctx0" brushRef="#br0" timeOffset="41">3125 7395 120 0,'-6'0'46'0,"6"3"-24"0,0-1-8 15,0 3 15-15,0 3 12 16,0 6 9-16,0 7-11 0,3 3-5 16,0 2-20-1,3 6-4-15,0-6 0 0,0-2-6 0,0-5-2 16,0-3 3-16,-3-6 4 16,0-5-1-16,0 1 1 15,-3-6-1-15,3-14 0 16,-3 1-2-16,3-5-1 15,3-6-3-15,3-3 1 16,3 4 0-16,-1 1 1 16,1 4-7-16,3 2 0 0,3 3-1 15,-3 5-1 1,0 3 1-16,0 5 3 0,-3 2-13 16,-3 4-4-1,0 1-21-15,-1 1-8 16,1 0-13-16,0-2-2 0,-3-1-9 15,0-2-5 1,0-3 37-16,0 0 56 16,-3 0 29-16,-3 0 4 15,3-3-2-15,-3 0-10 16,0 1-3-16,0-1-9 16,0 0-4-16,0 1-12 15,3 2-4-15,3 0 0 0,0 0-1 16,3 0 0-16,0 0-1 15,3 2 2-15,0-2 1 16,-3 0 1-16,3 0 2 16,-4 0 4-16,1 0-6 0,0-2 0 15,-3-1-4-15,0 0-1 16,0-2-1-16,-3 0-2 16,0 0 1-16,0-1-1 15,-3-2 2-15,-6 3 1 16,0 0-1-16,-3-1 1 15,-3 1-7-15,0 2-1 16,1 3-1-16,-4 0 4 16,0 3 1-16,0 5 1 15,3 3-3-15,0 5 0 16,3 5 2-16,0 3 2 16,3 5 9-16,3 0 3 0,3-3 0 15,6 1 0-15,3-9-5 16,3 3-3-16,0-7-2 15,6-7 0-15,3-1-22 16,0-6-7-16,-1-3-47 16,1-10-20-16,3-11-11 15</inkml:trace>
  <inkml:trace contextRef="#ctx0" brushRef="#br0" timeOffset="42">3584 7485 192 0,'-3'5'71'0,"6"0"-38"0,2 3-14 0,1-2 21 16,3-1-14-16,3 0-2 15,3 1-8-15,0-4-2 16,3-2-8-16,3 0 0 0,0-2 1 15,-4-4-3-15,1-2-1 16,0-2-1-16,-6-1-2 16,-3 1 3-16,-3-1 0 15,-6 0-1-15,-3 1 1 16,-6-1-2-16,-6 3 2 16,-3 3-2-16,0 2-1 15,-2 6-2-15,-1 5 1 16,0 5 1-16,3 6 2 15,3 2 5-15,3 3 4 0,6 2 0 16,6-2 1-16,6-3-4 16,6-2-3-16,6-3-2 15,3-1-3-15,3-4-4 16,2-3-2-16,1 0-30 16,3-3-14-16,-6-5-38 15,6 0-17-15,-4-3 9 16</inkml:trace>
  <inkml:trace contextRef="#ctx0" brushRef="#br0" timeOffset="43">3982 7641 188 0,'-3'8'71'0,"3"0"-38"0,0 8-14 0,0-8 23 15,-3 5 5-15,0 0 4 16,-5 3-16-16,-10-3-7 15,0 0-16 1,-3-2-27-16,0 0-11 0,-3-3-75 16</inkml:trace>
  <inkml:trace contextRef="#ctx0" brushRef="#br0" timeOffset="44">4295 7226 152 0,'0'-8'57'15,"3"13"-30"-15,-3-5-12 0,0 0 18 0,3 3-7 16,0 5-1-16,-3 5-3 16,3 5-2-16,-3 9-10 15,0 7 7-15,-3 11 3 0,0 0-2 16,0 0 0-16,3-5-4 16,0-6 1-16,0-7-6 15,0-6-1-15,0-3-2 16,0-4-1-16,0-7-3 15,0-7-2-15,6-5-2 16,-3-5 1-16,3-6-8 16,3-3-2-16,6-2-1 15,2 0 0-15,1 2 7 16,6 3 2-16,0 6 0 0,3 7 2 16,0 6 1-1,-1 7 0-15,-2 4 15 0,-3 4 7 16,-9 3-2-16,-6 3-1 15,-6-3 2 1,-9-2 3-16,-9-1-10 0,-3-2-3 16,-3-3-7-16,-2-5-3 15,-1-2-16-15,0-6-5 16,3-3-12-16,3-2-5 16,4-3-35-16,5-8-14 15,6-8-32 1</inkml:trace>
  <inkml:trace contextRef="#ctx0" brushRef="#br0" timeOffset="45">4545 7408 216 0,'-6'3'82'0,"6"7"-44"0,0 12-42 16,0-9 15-16,6 8 9 15,-3 5 10-15,3 3-5 16,3 3-2-16,3-5-13 15,0-3-4-15,3-9-2 0,2 4-2 16,4-11 1-16,0-3-7 16,0-8 1-16,-3-4-6 15,-3-7 1-15,-3-7 2 16,-4 3 3-16,1-4 2 16,-6-1 1-16,-3 1 0 15,0 7 2-15,0 1 1 0,0 6 1 16,0 6 0-16,0 7 2 15,0 8 1-15,3 6 1 16,0 5-4-16,3-1-1 16,3 1 1-16,0-3 0 15,0-2-7-15,6-6 0 16,3-5-26-16,0-3-10 16,0-5-33-16,-1-5-15 15,4-19-4 1</inkml:trace>
  <inkml:trace contextRef="#ctx0" brushRef="#br0" timeOffset="46">4941 7236 268 0,'-21'-10'101'0,"15"7"-54"0,3 6-55 16,3 2 16-16,0 8-4 16,-3 3 5-16,0 10 6 15,0 6 3-15,0 11-9 16,3 1-3-16,0 7 0 0,0-4-8 15,0-4-3-15,0-9-37 16,0-5-15-16,0-8-61 16</inkml:trace>
  <inkml:trace contextRef="#ctx0" brushRef="#br0" timeOffset="47">4715 7405 288 0,'-6'-5'110'0,"15"5"-60"0,5-2-56 0,-2 2 19 16,9-3-6-16,9 0 1 16,9 1-22-16,2-1-8 15,7-2-104-15,6-3-44 16</inkml:trace>
  <inkml:trace contextRef="#ctx0" brushRef="#br0" timeOffset="48">5349 7403 96 0,'-3'-5'35'16,"3"2"-18"-16,3-2-7 0,-3 5 36 15,3-6 12 1,-3 6-12-16,0 0-13 15,3 8-7-15,0 8-15 16,0 8 4-16,0 2 5 0,-3 11 0 16,0-7 0-16,0-4-2 15,0-5 1-15,0-5-8 16,3-3-2-16,-1-5-3 16,-2 0-1-16,3-10 1 15,0-9-5 1,-3-2-1-16,0-6-2 0,3-2-2 15,3 0 0 1,3 0 3-16,6 2-2 0,3 1-1 16,3 4 0-16,0 4 3 15,-3 5 0-15,2 5 1 16,-2 7 0-16,-3 7 2 16,-3 4 1-16,-3 3 3 15,-3 1-1-15,-6 1 0 16,0 1-3-16,0-5 1 15,-3-3-4-15,0-6-2 0,0 3-25 16,0-5-9-16,3-2-23 16,6-4-10-16,3-2-39 15</inkml:trace>
  <inkml:trace contextRef="#ctx0" brushRef="#br0" timeOffset="49">5727 7474 220 0,'-27'14'82'0,"21"-7"-44"0,-3 9-44 16,6-8 14-16,0 11 8 15,3 5 7-15,0-1 0 16,6-1 0-16,3-1-12 16,9-3 0-16,0-5 0 0,5-5-2 15,4-8 2-15,0-2-4 16,-3-6-2-16,-3-11 2 15,-3-2 2-15,-7 5-2 0,-5-5-2 16,-6 0 0-16,-9-3-1 16,-2 3-2-16,-4 2-2 15,-3 4-8-15,-6 1-3 16,6 4-21-16,0 2-9 16,6 3-25-16,3-1-10 15</inkml:trace>
  <inkml:trace contextRef="#ctx0" brushRef="#br0" timeOffset="50">5944 7133 244 0,'-3'-19'90'0,"3"19"-48"0,0 3-49 0,3 16 38 15,3 4-9-15,0 7 9 16,0 7 3-16,-3 2-18 15,0 6-3-15,-3 3 1 0,0-3-6 16,0-3-2-16,0 1-14 16,0-6-5-16,0-6-38 15,0-4-14-15,3-9-64 16</inkml:trace>
  <inkml:trace contextRef="#ctx0" brushRef="#br0" timeOffset="51">5771 7435 296 0,'-3'-6'112'0,"9"1"-60"0,9 0-54 0,-3 2 20 16,12 0-9-16,6 1 2 15,2-1-15-15,4-2-4 16,3 0-127-16,2-9-56 15</inkml:trace>
  <inkml:trace contextRef="#ctx0" brushRef="#br0" timeOffset="52">6652 7429 148 0,'15'-8'55'0,"-12"6"-30"0,0-6-7 0,0 5 20 0,-3 0 1 16,0 1 4-16,-6-3-11 15,-6-1-2-15,-3 4-17 16,-2 2 1-16,-4 2 0 0,0 4-3 15,-6 4-1-15,3 6-6 16,3 5-3-16,7 0 4 16,5 6 1-16,6-1-2 15,9 6-3-15,9-3 0 16,2-5 1-16,10-3-10 16,6-5-2-16,-3-5-22 15,2-6-6-15,1-5-34 16,0-3-12-16,-3-10-12 15</inkml:trace>
  <inkml:trace contextRef="#ctx0" brushRef="#br0" timeOffset="53">6855 7456 192 0,'-15'-13'74'0,"9"13"-40"0,-9 0-20 0,9 2 20 16,-3 3-11-16,0 3-3 15,0 6 0-15,0 2-1 16,3 2-10-16,6 8 3 0,3-2 4 15,9 0-8-15,3-3-2 16,3-5-2-16,6-5 2 16,0-9-1-16,0-4 0 15,-1-4 1-15,-5-4 3 16,-6-1 0-16,-3-2 2 16,-6-3 3-16,-9-2 1 15,-6-4-4-15,-3 1 1 16,0 3-12-16,-2 2-2 0,5 3-17 15,0 2-5-15,3 3-34 16,3 3-15-16,6 2-15 16,6 1-6-16,6 2 8 15</inkml:trace>
  <inkml:trace contextRef="#ctx0" brushRef="#br0" timeOffset="54">7045 7435 208 0,'9'8'79'0,"-6"2"-42"0,3 6-32 0,-3-5 17 16,0 2-6 0,0 0 1-16,0 0-1 0,0 6 3 15,-3-3-11 1,0-6-2-16,0 3-2 0,3-7 0 0,-6-4 2 16,3-2-3-16,0-5-2 15,0-3 2-15,0-2 0 16,3-4-4-16,6-4-1 15,3-1-2-15,3 3 0 16,0 1 3-16,2 4 0 16,1 6 1-16,3 5 0 15,3 8 0-15,-3 5 2 16,-3 3 3-16,-3 0 4 16,-1 7-2-16,-2-1-2 15,-3-1-2-15,-3-5 0 16,-3-3-20-16,0-3-8 15,-3-2-40-15,3-8-18 0</inkml:trace>
  <inkml:trace contextRef="#ctx0" brushRef="#br0" timeOffset="55">7462 7173 256 0,'-6'-19'96'0,"6"22"-52"0,0 15-51 0,0-10 14 16,0 5 10-16,0 6 11 16,0 10 1-1,0 3 1-15,0 5-17 0,0 5-3 0,0 1-3 16,3-1-3-16,0-2-1 16,3-9-17-16,-6-4-5 15,0-3-35-15,0-6-15 16,0-5-55-1</inkml:trace>
  <inkml:trace contextRef="#ctx0" brushRef="#br0" timeOffset="56">7280 7339 292 0,'-8'-16'110'0,"10"14"-60"0,1 15-41 0,0-13 25 0,6 3 1 16,3-6 3-16,6 3-12 16,9 0-5-16,0 0-12 15,5 0-8-15,4-3-4 0,0 1-16 16,-3 2-5-16,-7-3-32 16,1 0-14-16,-6 1-38 15,-3 2-50 1,-3 0 49-16</inkml:trace>
  <inkml:trace contextRef="#ctx0" brushRef="#br0" timeOffset="57">7658 7398 208 0,'-3'10'79'0,"3"1"-42"0,3 10-28 0,0-11 22 16,0 6-8-16,-3 0 1 16,0 0-11-16,0 0-5 15,0 0-5-15,0-3-14 0,0-2-4 16,3-3-167-1,3-16 57 1</inkml:trace>
  <inkml:trace contextRef="#ctx0" brushRef="#br0" timeOffset="58">7644 7239 264 0,'-3'-5'99'0,"6"2"-54"0,3 3-55 0,-1 0 16 0,4 0-11 16,3 0-1 0,6 3-55-16,0-1-21 0,6 6-10 15,9-3 1-15</inkml:trace>
  <inkml:trace contextRef="#ctx0" brushRef="#br0" timeOffset="59">7917 7334 160 0,'-11'3'63'0,"8"7"-34"0,-6-2-23 16,0 0 15-16,-6 3 0 0,0-1 2 15,0 6-1-15,0 3-2 16,3 5-10-16,3-1-2 16,3-1-1-16,6 1 1 15,0-4 0-15,9-1-2 16,6-7-1-16,0-8 1 0,0-6 1 15,0-2-10-15,0-6-3 16,-3-2-2-16,-3-3 2 16,-1 0 4-16,-2 3 1 15,0 0 3-15,-6-1 1 16,0 4-4-16,0 2-1 16,0 3-2-16,0 2 3 15,0 3-5-15,0 11 2 0,6 4 4 16,0 7 2-16,0 7 2 15,0 2 0-15,0 4 11 16,-3 2 7-16,0-5-5 16,-6-1 1-16,-3 1 2 15,-6-5 2-15,-9-6-9 16,-2-3-5-16,-1-7-8 16,-3-9-2-16,0-9-24 15,0-4-10-15,4-2-21 16,2-3-7-16,3 0-39 15,12-13-25 1,6 5 57-16</inkml:trace>
  <inkml:trace contextRef="#ctx0" brushRef="#br0" timeOffset="60">8010 7374 220 0,'-3'5'82'0,"3"-2"-44"0,3 7-36 0,3 1 17 16,0 5 7-16,-3 2 6 15,0 3-10-15,5 1-3 16,1-4-11-16,3 3-5 0,0-5-2 16,0-3-4-16,3-7 2 15,0-4 3-15,-3-4 1 16,0-4-10-16,0-4-5 15,-3-3-1-15,-4-6 2 0,-2 1 7 16,-3-1 2-16,0 3 4 16,0 3 1-16,0 2-1 15,-3 3 1-15,1 6 0 16,-1 4 3-16,3 6 1 16,0 6 1-16,3 1-4 15,2 4-3-15,1-1 0 16,0 4-1-16,3 1-5 15,0-4 1-15,3-6-38 16,3-2-16-16,6-9-48 16,3-7-27-1,-1-5 63-15</inkml:trace>
  <inkml:trace contextRef="#ctx0" brushRef="#br0" timeOffset="61">8343 7416 244 0,'-15'0'93'0,"9"5"-50"0,-3 1-46 16,3 2 16-16,0 2 13 0,0 3 9 16,3 3-11-16,3 3-3 15,6 2-13-15,3 3-5 0,3-3-2 16,3-3 1-16,0-4 3 16,3-4 0-16,0-4 2 15,3-9-4-15,-4-8-2 16,1 1 4-16,-6-3 4 0,-6-3-5 15,-9-3-2-15,-3-2-1 16,-3 0 1-16,-3 2-12 16,0 3-6-16,1 3-18 15,-1 3-8-15,0-1-25 16,3 6-7-16,3-3-32 16</inkml:trace>
  <inkml:trace contextRef="#ctx0" brushRef="#br0" timeOffset="62">8486 7382 184 0,'-3'13'71'0,"3"-5"-38"0,0 8-39 16,3-3 14-16,3 3 8 16,0 2 9-16,3 1 1 15,0 5-1-15,3 2-13 0,0-2-3 0,2-6 1 16,4-4-4-16,0-6-1 15,0-8 0-15,-3-8 1 16,0-3-1-16,-3-2 2 16,-3 0-6-16,0-3-3 15,-7-3 3-15,1 1 3 16,-3 2-3-16,-3 3-3 16,1 2-2-16,-1 6 0 15,0 5-2-15,0 5 1 16,3 3 1-16,0 5 2 0,3 0-1 15,3 1-1-15,-1 4-2 16,4-2 1-16,3 5-37 16,6-8-14-16,0-2-43 15,3-3-19 1,-3-13 62-16</inkml:trace>
  <inkml:trace contextRef="#ctx0" brushRef="#br0" timeOffset="63">8876 7374 288 0,'-15'-11'107'0,"6"-2"-58"0,0 21-48 15,6-5 21-15,-3-1-5 0,0 3-1 16,3 1-11 0,3-1-2-16,3 3-3 15,3 0 0-15,3 2 0 0,3 6 0 0,6 0 0 16,3 0 0-1,-6 3 0-15,-9-3 2 0,-9 5 3 16,-3-3 7-16,-3 3 2 16,-6-5-3-16,0-3 1 15,0-5-7-15,0-5-1 16,3-3-15-16,0-5-6 16,3-3-24-16,3-3-9 15,6-2-40-15,6 0-15 16,3-6 6-1</inkml:trace>
  <inkml:trace contextRef="#ctx0" brushRef="#br0" timeOffset="64">9102 7048 252 0,'3'-5'96'0,"0"8"-52"0,3 5-34 16,-3-3 23-16,0 8-3 15,3 16 4-15,0 6-12 16,-3 2-3-16,-3 8-11 16,0 0-5-16,0-3 0 0,-3 0 0 15,0-2 1-15,0-6-11 0,0-5-3 16,0-5-37-16,0 0-16 15,3-5-41 1</inkml:trace>
  <inkml:trace contextRef="#ctx0" brushRef="#br0" timeOffset="65">9221 7374 260 0,'3'8'96'0,"0"2"-52"0,3 9-29 0,-3-14 26 16,3 14-7-16,3 2 3 0,3 0-19 16,0 0-8-16,3 0-6 15,-1-5-6-15,1-3-1 0,3-2-40 16,6-6-17-16,-3-2-29 16,0-11-12-16,0-3 4 15</inkml:trace>
  <inkml:trace contextRef="#ctx0" brushRef="#br0" timeOffset="66">9474 7392 264 0,'-18'3'101'0,"9"7"-54"0,-14 17-44 15,11-6 23-15,-6 16 3 16,-3 5 6-16,0 6-14 16,0 0-4-16,0 2-11 15,-2 0-11-15,-4-2-4 0,-3-11-70 16,3 3-32-16,3-6-15 15</inkml:trace>
  <inkml:trace contextRef="#ctx0" brushRef="#br0" timeOffset="67">3336 4998 148 0,'0'0'57'0,"0"2"-44"0,3 4 3 0,-3-6-2 0,3 5-5 16,0 0 0-16,3 1-1 15,0-4 0-15,0 4-4 16,3-6 2-16,3 2 0 0,-3-2-5 15,0-2-2-15,3-4-7 16,-3 4-2-16,0-4 0 16,-6-2 6-1,0 0 4-15,-6 0 3 16,-3 1-4 0,0 1 1-16,-3 1 0 15,-3 0 0-15,0-1 2 16,0 4 3-16,0 2 0 15,0 0 2-15,0 0-4 0,1 2-2 16,2 1-3-16,-3 5 1 16,0 3 5-16,3-1 5 15,0 3 6-15,0 1 5 16,3-1-6-16,3 0-1 16,3-2-5-16,3-1-3 15,3 1-2-15,6-1-3 16,3-2-4-16,3 0 0 15,2-2-20-15,4-4-9 16,0-4 17-16,0-1 10 16</inkml:trace>
  <inkml:trace contextRef="#ctx0" brushRef="#br0" timeOffset="68">3578 4958 224 0,'-9'11'85'0,"3"-1"-66"0,-3 9 12 0,3-9 1 16,0 4-13-1,-3-1-1-15,-3 3-12 16,0 0-4-16,3-3-2 16,0 0-51-16,3-2-20 0,-3-3 35 0,3-1 20 15</inkml:trace>
  <inkml:trace contextRef="#ctx0" brushRef="#br0" timeOffset="69">3453 4966 244 0,'0'-5'93'0,"0"5"-72"0,3 0-4 0,-3 0-7 0,6 8-11 15,-1 2 1-15,4 3 4 16,0 1 5-16,3 2-5 16,3-3 2-16,0 3 4 0,3-3-8 15,0 0-3-15,0 0-49 16,-1-2-21-1,1-3 36-15,-3 0 17 0</inkml:trace>
  <inkml:trace contextRef="#ctx0" brushRef="#br0" timeOffset="70">3744 4815 200 0,'0'0'77'0,"0"6"-60"0,3 4-1 0,0-2-1 15,3 5 9-15,-3 6 7 16,0 5-3-16,-3-1 0 16,3 9-15-16,-3-3-8 0,3 0-1 15,0-2-14-15,0-3-3 16,0-3-60-16,-3-5-24 15,-3 0 49-15,0-3 24 16</inkml:trace>
  <inkml:trace contextRef="#ctx0" brushRef="#br0" timeOffset="71">3622 4950 296 0,'-6'-8'112'0,"6"6"-87"0,6 2-11 16,0 0-10-16,3 0-4 15,3 0 4-15,3-3 1 16,3 0 2-16,3 3-4 16,-1 0-11-16,4 0-4 0,3 3-89 15,-6-3-38 1,0 0 71-16</inkml:trace>
  <inkml:trace contextRef="#ctx0" brushRef="#br0" timeOffset="72">3896 5037 176 0,'3'0'66'0,"-3"0"-52"0,0 3 19 0,0-3 6 16,0 0-13-16,0 0-5 15,3 5-10-15,3-2-3 16,0 0-4-16,0-3 4 0,3 2 4 15,0-2-4-15,0 3-2 16,0-3-1-16,0 0-1 16,-1-3 0-16,1 3 2 15,0-2-1-15,-3-4 2 16,0 1-2-16,0 0 0 16,-3 0-3-16,-3-1 1 15,0-2-4-15,-3 0-2 16,0 0-1-16,-3 0 0 15,0 1 3-15,0-1 0 16,-3 2 1-16,0 1 0 16,1 2-3-16,-1 3 2 15,0 3 1-15,0 2 2 0,0 3 1 16,3 3 1-16,0 2 2 16,3 0 3-16,0 1 0 15,0-1 2-15,3 0-4 16,3 0 1-16,3 0-5 15,3-2-2-15,0-3-3 16,3-3 1-16,3 1-12 16,2-4-5-16,1-2-50 15,-3 0-20-15,0-2 40 16,0-4 23-16</inkml:trace>
  <inkml:trace contextRef="#ctx0" brushRef="#br0" timeOffset="73">4096 4982 156 0,'0'0'57'0,"0"0"-44"0,0-3 25 0,0 3 8 15,2 6-14-15,1-1-6 16,-3 3 0-16,3 5 3 16,0 0-16-16,0 0 6 0,-3 1 4 15,0-1-8-15,3 0-1 16,-3-2-6-16,0-3 0 16,0-3-5-16,0 0 0 15,0 1 1-15,0-6 2 16,0 0-8-16,0-3-3 15,0-2-2-15,0-1-1 16,0-4-2-16,0-3 1 16,3-3-2-16,3 0 0 15,0-3 1-15,6 1 4 16,0 4 1-16,0 1 3 0,3 3-1 16,0 2-1-16,0 5-35 15,0 3-14-15,-4 3 27 16,1-1 13-16</inkml:trace>
  <inkml:trace contextRef="#ctx0" brushRef="#br0" timeOffset="74">4325 4950 216 0,'0'5'82'0,"0"6"-64"0,0 2 20 0,0-2 3 16,0 2-8-16,0 0 0 16,0 1-9-16,0-1-5 15,0 0-11-15,0-2-3 0,0-3 1 16,0-3-3-16,0 3 0 15,0-3 1-15,0-5 2 16,0 0-1-16,0 0 0 16,0-5-8-16,0-3-2 15,3-8-3-15,0 0 0 0,3-2-2 16,3 2 1-16,-1 0 3 16,1 3 3-16,0 2 4 15,0 6 2-15,0 2 1 16,0 6 0-16,0 5 4 15,0 2 3-15,0 3-2 16,-3 1 0-16,0-1-10 16,-3 0-4-16,0-2-6 15,0-1-1-15,0-2-54 16,0 0-23-16,3-3 46 16,3-5 21-16</inkml:trace>
  <inkml:trace contextRef="#ctx0" brushRef="#br0" timeOffset="75">4605 4992 296 0,'-9'-5'112'0,"6"5"-87"0,0-2-7 0,0 2-9 16,0 0-16-16,-3 2 0 16,-3 3 5-16,-3 3 6 15,0 3-2-15,0 0 4 0,3 2 3 16,3 0-5-16,0 0 0 15,3-2-4-15,3-1-1 16,3-2 1-16,0-2 0 16,3-1 2-16,0-2 1 15,0-3-6-15,6-3 0 16,-6-2-4-16,0-1 2 16,0-2 3-16,0 1 3 0,-3-1 0 15,0 0-1-15,0 5-2 16,-3 0-1-16,0 3-3 15,3 8 3 1,0 0 4-16,0 0 0 16,0 0-1-16,3 0-6 15,0 0-4-15,-1-3-23 16,1 1-11-16,0-4 23 16,3-2 10-16</inkml:trace>
  <inkml:trace contextRef="#ctx0" brushRef="#br0" timeOffset="76">4732 4781 136 0,'3'10'52'0,"3"4"-41"0,-6 12 18 0,3-10 5 16,0 5 10-16,0 3 6 15,0 5-10-15,-3 0-2 16,3 0-21-16,0-2-10 0,3-1-3 16,0-2-21-16,-3-3-6 15,0-2 12-15,3-3 5 16</inkml:trace>
  <inkml:trace contextRef="#ctx0" brushRef="#br0" timeOffset="77">5280 4783 260 0,'-12'-13'99'0,"6"8"-77"0,-6 0 7 16,6 2-3-16,-2 0-5 15,-4 3 2-15,0 3-9 16,-3 2-3-16,0 6-6 15,0 5-2-15,0 8 3 0,0 5-1 16,6 5 0-16,0 0-1 0,3 1 2 16,1-3-1-1,2-6 0-15,0-2-10 0,0-3-2 16,0-2-16-16,0-4-8 16,0-1-78-1,0-6-36-15,0-3 77 16</inkml:trace>
  <inkml:trace contextRef="#ctx0" brushRef="#br0" timeOffset="78">4986 4971 304 0,'-6'-2'112'0,"6"-1"-87"0,0 3-7 15,0 0-9-15,0 0-9 16,6 0 0-16,2 0 4 15,1 0 5-15,3 0-5 16,-3 0-2-16,9 0-1 0,3 3-61 16,0-1-24-16,0-2 42 15,-1 0 21-15</inkml:trace>
  <inkml:trace contextRef="#ctx0" brushRef="#br0" timeOffset="79">5218 4985 216 0,'0'2'82'0,"3"1"-64"0,-3 7-7 0,3-2-6 16,-3 3 10-16,0 0 7 16,0 2 7-16,3-3 2 15,-3 1-16-15,0 0-5 0,0-1-2 16,-3-2-2-16,6-3 1 15,-3-5 5-15,0 6 2 16,0-6 10-16,0 0 7 16,0-3-21-16,0-2-7 15,3-3-3-15,0-5-1 16,3-3 1-16,-1 0 2 16,4 3-1-16,0-1-1 15,0 4-6-15,0 2-1 0,0 0-8 16,0 3-1-16,0 2-64 15,3 3-27-15,3 0 55 16,-3 0 28-16</inkml:trace>
  <inkml:trace contextRef="#ctx0" brushRef="#br0" timeOffset="80">5438 4977 280 0,'-6'0'107'15,"3"-6"-83"-15,0 6-12 0,3 0-8 0,-3 3-15 16,-3 2-1-16,-3 6 13 16,0 2 9-16,0 0-5 15,0 1 7-15,0 1 1 0,4-1-2 16,2-1-1-16,0-3-9 0,3 1 0 16,0-3-1-16,3-3 0 15,2-2 2-15,1-3 1 16,3-3-8-16,0-2-4 15,0-3 0-15,0 0 3 16,-3-2 3-16,0-1 4 16,0 0 2-16,-3 3 1 15,0 0 0-15,0 3 0 16,-3 3-2-16,0 2-2 16,0 0-4-16,3 5 0 0,0 0 2 15,0 3 1 1,0 0-6-16,3 0-3 15,0 0-91-15,0-3-40 16,3 0 71-16</inkml:trace>
  <inkml:trace contextRef="#ctx0" brushRef="#br0" timeOffset="81">5608 4966 280 0,'-15'-11'104'0,"15"9"-81"0,-3 2-30 0,0 2-19 16,0 6-3 0,-6 3 1-16,0 2 32 0,0 0 14 15,0 3-8 1,0-2 0-16,3 1 0 0,0-1-8 0,3-4-3 16,6-2-3-16,3 0 3 15,0-3 0-15,3-5 1 16,0 0-5-16,0-5-1 15,0 0 3-15,0-3 1 16,0 0 6-16,-3-5 5 16,-3 2-1-16,0 1 1 15,-3 2-3-15,0 2 1 16,0 1-6-16,0 5-1 16,0 0 0-16,0 8 0 15,0 5 0-15,0 6 0 16,0-1 8-16,3 3 5 0,-3 1 16 15,0 1 6-15,0 1-5 16,-3 3-3-16,-6-4-7 16,0 1 0-16,-6-3-7 15,0-5-3-15,-3-2-10 16,0-4-5-16,0-5-24 16,1-7-11-16,2-6 21 15,0-5 9-15</inkml:trace>
  <inkml:trace contextRef="#ctx0" brushRef="#br0" timeOffset="82">5664 4990 192 0,'6'-3'71'0,"-3"3"-55"0,0 8 11 0,0-5 0 15,0 2 4-15,0 3 4 16,-3 3-4-16,0-1 1 16,0 3-18-16,0-2 3 0,-3 0 1 15,0-1-8-15,0-2-3 0,0-3-2 16,0 1 1-16,0-1-5 15,3-2-3-15,0-3-6 16,0-3-2-16,3 0-6 16,0-5-3-1,3-2 4-15,0-6 1 0,3 0 2 16,0 3 2-16,0 0 4 16,0 5 3-16,0 0 4 15,0 8 11 1,-3 5 2-16,-1 3 0 15,1 0 1-15,-3 0-4 16,0 0-1-16,-3-3-2 16,0 0 0-16,0-5-2 0,0 0 1 15,0 0-6-15,0 0-3 16,6-5-10 0,3 0-5-16,0-3 4 0,3 0 3 15,0 3 3-15,0 2 5 16,0 3 5-16,0 5 6 15,-3 3 1-15,0 0 4 16,-3 3-1-16,-1-1 2 16,1 1 3-16,-3-3 3 15,0 0-33-15,0 0-13 16,-3-3-93 0,3 0-37-16,0-2 79 15</inkml:trace>
  <inkml:trace contextRef="#ctx0" brushRef="#br0" timeOffset="83">5998 5008 260 0,'0'-2'96'0,"3"2"-75"0,2 2-5 16,-2 1-7-16,3 2 3 15,0 1 4-15,3-1 8 16,0-2 5-16,0-1-16 15,0-2 0-15,0 0-2 0,0 0-4 16,0-2-2-16,0-1 0 16,-3-2 1-16,0-3-3 15,-3 0 0-15,-3 0-10 0,-3 0-3 16,-3 0-11 0,-3 3-4-16,-3 2 5 15,-3 3 1-15,0 5 9 0,-3 1 6 16,3 1 5-16,1 4 4 15,-1 0 7-15,3-1 2 16,3-2 1-16,3 3 4 16,3-1-7-16,3 1 1 15,3 0-8-15,3-1-3 16,3-2-8-16,3 0-4 16,3-3-71-16,-1 1-32 15,4-9 58-15,0 0 27 16</inkml:trace>
  <inkml:trace contextRef="#ctx0" brushRef="#br0" timeOffset="84">6126 4990 184 0,'-3'10'71'0,"0"-4"-55"0,3 15 15 15,0-13 3-15,0 5 3 16,0-2 2-16,0-1-8 15,0-2-4-15,0 0-15 16,0-3-3-16,0 1-2 0,0-6 1 16,0 2 2-16,0-4-3 15,3-4-10-15,3-2-4 16,-1-2-5-16,4-3-3 16,0-1 4-16,3 4 2 15,0 2 2-15,0 3 5 16,-3 2 3-16,3 11 9 15,-3 2 1 1,0 1-1-16,0 0-1 16,-3-3-5-16,0 2-1 15,-3-2-10-15,0 0-5 16,-1-3-25-16,1 1-9 16,3-6 24-16,0-3 11 15</inkml:trace>
  <inkml:trace contextRef="#ctx0" brushRef="#br0" timeOffset="85">6337 4813 220 0,'-3'-19'85'0,"6"16"-66"0,0 3-3 16,-3 0-5-16,3 6-2 16,0 2 2-16,0 5 17 15,0 3 8-15,-3 8-18 16,0 2 4-16,0 3-1 0,0 0-9 15,0 3-2-15,0-6-8 16,0-2-2-16,0-3-7 16,0 1 0-16,0-4-46 15,0-2-17-15,0-3 36 16,0-2 19-16</inkml:trace>
  <inkml:trace contextRef="#ctx0" brushRef="#br0" timeOffset="86">6215 5006 264 0,'-3'-6'101'0,"6"1"-78"0,3 5-9 0,-3 0-8 16,3 0-2-16,3-3 5 0,3 3-1 15,2-2 3 1,4-1-6-16,3 1-18 0,3 2-7 0,0 0-72 16,-3 0-29-1,-1 0 64 1</inkml:trace>
  <inkml:trace contextRef="#ctx0" brushRef="#br0" timeOffset="87">6530 4990 248 0,'0'0'93'0,"-3"-11"-72"0,3 6 7 16,0 2 0-16,0 3-17 16,0-2-6-16,-3-1 1 15,0 3 3-15,-3 3-5 16,1-1 0-16,-4 6 2 0,-3 0-3 16,0 8 0-16,0-3 1 0,0 1 2 15,3-1 1-15,3 0 1 16,3-2-4-16,3-1-1 15,0-2 1-15,6-3 0 16,0-2-2-16,3-3-2 16,0-3-4-16,3 1-2 15,-3-1-2-15,0-2 2 16,0-6 2-16,-3 1 2 16,-4 2-1-16,4 0-1 15,-3 2-2-15,0 4-1 16,-3 2-1-16,3 2 2 0,0 4 8 15,0 2 6 1,0 0-2-16,3 2-1 0,0-2-2 16,3 0 0-16,-3 0-2 15,3 0-1-15,-3-3-37 16,3 1-17-16,0-6 27 16,3 0 13-16</inkml:trace>
  <inkml:trace contextRef="#ctx0" brushRef="#br0" timeOffset="88">6643 4813 244 0,'-6'-6'90'0,"6"6"-70"0,3 0-9 16,-3 0-11-16,3 8-3 15,-3 3 1-15,3 2 13 16,0 6 5-16,0 4-8 0,-3 4 9 0,3 5 3 15,-3-1-6-15,0-2-1 16,0-2-5-16,0-1-3 16,0-2-9-16,-3-3-5 15,0-2-59-15,0-3-27 16,0-6 48-16,0-2 23 16</inkml:trace>
  <inkml:trace contextRef="#ctx0" brushRef="#br0" timeOffset="89">6471 4974 248 0,'3'-5'93'0,"6"2"-72"0,6 6-13 16,-6-3-8-16,5 0 11 15,4-3 10-15,3 0 1 16,3 3 1-16,3 0-12 16,-1-2-24-16,1-1-12 0,0 0 13 15,-3 1 5-15</inkml:trace>
  <inkml:trace contextRef="#ctx0" brushRef="#br0" timeOffset="90">6777 5024 240 0,'-3'13'90'0,"3"-2"-70"0,3 5-1 0,-3-8-3 16,3 0-12-1,-3 0-2-15,3 0-4 0,-3-3-1 16,0 0-95-16,0-5-42 16,0 0 71-16,0-2 34 15</inkml:trace>
  <inkml:trace contextRef="#ctx0" brushRef="#br0" timeOffset="91">6771 4873 356 0,'-6'-8'134'0,"9"8"-104"0,0 0-17 0,-3 0-16 0,6 3-21 15,0 0-3-15,0-1 10 16,3 1 7-16,0 2 7 15,0 1-62-15,3 2-26 0,-3 0 44 16,0-1 23-16</inkml:trace>
  <inkml:trace contextRef="#ctx0" brushRef="#br0" timeOffset="92">6879 5019 200 0,'-6'24'74'0,"3"-16"-58"0,0 8 16 15,3-8 2-15,0-1-15 16,0 1-3-16,3 3 3 0,3-3 2 15,0 0-10-15,0-3 0 0,2 0 2 16,4-5 4-16,-3 0 2 16,3-5-6-16,-3-3 0 15,0 0-4-15,-3-5 0 16,-3-3 1-16,-3-2 1 16,-6-1-14-16,0 1-5 15,-6 2-2-15,0 5 1 16,-3 3-5-16,-2 3-2 15,2 5-22-15,3 0-8 16,3 3-53-16,3-3-24 16,6 0 65-1</inkml:trace>
  <inkml:trace contextRef="#ctx0" brushRef="#br0" timeOffset="93">7010 5008 276 0,'-3'14'104'0,"6"-4"-81"0,0 6 1 16,-3-8-5-16,0 0-7 16,0-3 3-16,0 1 1 15,0-1-1-15,0-3-7 16,0-2-1-16,0 0 0 0,0-2-3 16,3-1-3-16,-1-2-3 15,7-3-1-15,0-5-1 16,3-3 3-16,-3 0-2 0,3 3-1 15,0 2 0-15,0 3 3 16,-3 6 2-16,3 7 4 16,0 5 4-1,0 6 5-15,-4 0-6 16,4 3-2-16,-3-1 1 0,0 1 2 16,-3-1-4-16,3 1-3 15</inkml:trace>
  <inkml:trace contextRef="#ctx0" brushRef="#br0" timeOffset="94">4420 6109 252 0,'-6'-3'93'0,"9"3"-72"0,-3 3-6 16,0-3-6-16,0 5-2 15,-3 1 6-15,0 2 8 16,0-1 7-16,0 4-15 15,0 0 2-15,-3 2-1 0,3 0-3 16,-3 0-1-16,0-2-4 16,0 2 1-1,0-2-2-15,3-3-3 16,0-3 2-16,3 0 3 0,0-5 4 16,6 3-4-1,0-3-2-15,3-3-2 0,3 3 0 16,3-2-4-16,0 2 0 15,3 0-6-15,0 0-3 16,-1 0 10-16,1-3 4 16,0 0-23-16,0 1-12 15,3-4-64-15,-6 1-26 16,-3-3 63-16,0 0 30 16</inkml:trace>
  <inkml:trace contextRef="#ctx0" brushRef="#br0" timeOffset="95">4578 6093 236 0,'-3'0'88'0,"3"3"-69"0,-3 5 2 16,3-3-5-16,-3 8 13 16,-3 8 11-16,0 6-6 15,-3 5 0-15,-3 2-19 16,3 0-2-16,0-2 0 0,0 0-12 15,3-8-2-15,3-3 4 16,3-3 3-16,0-2-28 16,3-2-11-16,3-4-68 15,3-5-29-15,3-5 67 16,6-2 32-16</inkml:trace>
  <inkml:trace contextRef="#ctx0" brushRef="#br0" timeOffset="96">4730 6207 232 0,'-6'-11'88'0,"3"6"-69"0,0 0 4 0,3 5-2 15,0 0-4-15,0 0-1 16</inkml:trace>
  <inkml:trace contextRef="#ctx0" brushRef="#br0" timeOffset="97">4715 6194 439 0,'-6'13'19'0,"3"5"1"15,0 4-5-15,0 4-1 16,3 1-4-16,3-1-1 15,6-2-3-15,3-3 1 16,2-5 2-16,4-3 2 16,3-5-10-16,3-8-3 0,0-5-1 15,0-6 1-15,-1-7 1 16,-2-6 1-16,-3-8-3 16,-6 0 2-16,-6 1 1 15,-6-1 2-15,-6 3 8 16,-3 5 3-16,-3 5-15 15,-6 6-6-15,0 5-7 16,-2 6-4-16,-1 4-62 16,0 6-29-16,3 5 57 15,3-2 26-15</inkml:trace>
  <inkml:trace contextRef="#ctx0" brushRef="#br0" timeOffset="98">5256 6133 156 0,'0'16'57'0,"-3"0"-44"0,3 15 23 0,0-15 9 0,0 5-3 15,-3 3 0-15,0 0-12 16,0-3-4-16,3-2-15 16,-3-3-4-16,3-1-1 15,0-4-1-15,0-3 0 0,-2-3-3 16,2 1-2-16,0-6-8 16,0-3-5-16,5-8-26 15,1 1 5 1,3-1 2-16,0 1 9 15,3-1 7-15,0-2 9 16,3 5 4-16,0 3 9 16,0 5 6-16,-3 0 5 15,0 7 2-15,-4 1 7 16,-2 6 6-16,-3-1-2 16,-6 0 2-16,-3-2-12 15,-5 2-2-15,-4-3-10 16,-3 1-5-16,0-6-11 15,0 3-3-15,0-2-56 0,3-4-25 16,0-4 47 0,10-1 22-16</inkml:trace>
  <inkml:trace contextRef="#ctx0" brushRef="#br0" timeOffset="99">5426 6331 316 0,'0'11'121'0,"3"-6"-95"0,3 11-13 0,0-8-11 0,0 0-33 16,0 0-7-16,0 0-2 15,0-6 1-15,0 4 22 16,0-4 7-16,6 1 7 0</inkml:trace>
  <inkml:trace contextRef="#ctx0" brushRef="#br0" timeOffset="100">5557 6355 216 0,'-15'24'82'0,"3"-14"-64"0,-3 9 9 16,9-11 0-16,-3 3-1 16,-2-1 2-16,-1 1-13 15,0 2-4-15,3-2-7 0,0-4-51 16,3 1-23-16,3-2 35 0,3-6 17 15</inkml:trace>
  <inkml:trace contextRef="#ctx0" brushRef="#br0" timeOffset="101">5759 6151 300 0,'0'-2'112'0,"3"7"-87"0,0 6-7 0,-3-3-9 16,0 7 6-16,0 4 7 15,-3 7 1-15,0 3-2 16,0 3-11-16,0 0 0 0,0-6 1 0,3 1-15 16,0-3-4-16,0-6-41 15,0-2-16-15,0-3 34 16,0 1 15-16</inkml:trace>
  <inkml:trace contextRef="#ctx0" brushRef="#br0" timeOffset="102">5605 6270 340 0,'-12'-5'126'0,"12"2"-98"0,3 3-12 0,0 0-11 16,6 0-5 0,3-2 2-16,5-3 15 15,7-1 6-15,0 1-11 0,3 0-16 0,3-1-7 16,-1 1-79-16,-2 2-33 16,0 1 63-16,-3 4 32 15</inkml:trace>
  <inkml:trace contextRef="#ctx0" brushRef="#br0" timeOffset="103">5926 6289 284 0,'-6'11'107'0,"6"-6"-83"0,-3 0 6 0,3-5-1 0,0 5-9 15,3 1 0-15,3 2 0 16,0-6 2-16,3 1-12 16,0-3-12-16,3 0-7 0,0-3 16 15,0-2 8-15,-3-3-8 16,2 0-6-16,-2 0-6 15,-3-2 0-15,0-1-6 16,-3 0-1-16,-6 3 0 16,-3 1 2-16,-3 1 6 15,-2 6 2-15,-4 3 2 16,0 2 2-16,0 3 12 16,0 3 8-16,3 2-7 15,0 0-3-15,3 0-3 16,6 3 1-16,0 0-3 0,6-3 1 15,3-2-12-15,3 0-2 16,3-1-43-16,3-2-18 16,3-3 34-16,3 1 17 15</inkml:trace>
  <inkml:trace contextRef="#ctx0" brushRef="#br0" timeOffset="104">6239 6215 316 0,'-3'-8'121'0,"3"8"-95"0,-3 0-6 0,0 0-11 16,-3 3 4-16,-6 2 6 0,0 3-5 16,0 0-3-16,0 2-6 15,3 1-4-15,3 2 2 0,3 3-2 16,3 0 2-16,3 2-2 15,0 4-1-15,0-7-2 16,0-1 1-16,-3-1 14 16,-6-3 6-16,-6 1-1 15,-3 0 0-15,-5-3-72 16,-7-3-30-16,-3 0 39 16,0 0 22-16</inkml:trace>
  <inkml:trace contextRef="#ctx0" brushRef="#br0" timeOffset="105">12463 6101 312 0,'0'-5'118'0,"0"5"-92"0,-3 2-5 0,3 4-9 0,0 4-13 15,0 9 1-15,-3 7 9 16,0 9 3 0,0 2-5-16,-3 0 5 0,3 0 1 0,0 0 0 15,0-5 2-15,0-3-30 16,3-3-12-16,0-5-73 16,3-2-30-16,0-9 67 15,0-2 32-15</inkml:trace>
  <inkml:trace contextRef="#ctx0" brushRef="#br0" timeOffset="106">12638 6167 336 0,'-3'-10'126'0,"3"7"-98"0,-3 0-8 0,3 3-10 16,-3 6-15-16,-3 4-1 15,0 6 11-15,-3 8 7 16,1 5-6-16,-1 5 3 0,-3 3 2 16,3 1 0-16,3-4 1 15,6-2-15-15,3-3-5 16,6-5 7-16,3-6 5 16,6-7-8-16,5-6-2 15,1-5-4-15,0-5-1 0,-6-3 6 16,-3 0 2-16,-9 0 7 15,-6 0 5-15,-6 0 21 16,-6 0 13-16,-3 0-13 16,-3 3-5-16,3 0-17 15,0 2-8-15,3 3-38 16,3 0-17-16,3 0-56 16,4 3-22-16,4-1 70 15,10 1 33-15</inkml:trace>
  <inkml:trace contextRef="#ctx0" brushRef="#br0" timeOffset="107">13016 6186 296 0,'-3'0'110'0,"3"5"-86"0,-3 11-9 0,3-5-8 16,0 7-1-16,0 6 6 15,-3 5 9-15,0 0 7 16,0 0-15-16,0-5 4 0,3-3 1 0,0-2-10 15,0-3-2-15,0-3-13 16,0-3-5-16,0-2 10 16,0-2 7-16,0-6-1 15,3-3-2-15,3-2-12 16,3-3-6-16,0 0-1 16,0 2 0-16,0 4 5 15,0 2 3-15,-3 0 2 16,0 5 5-16,-3 0 12 15,-3 3 6-15,-3 3 0 16,-3 0 3-16,-3-1-1 0,-3-2 0 16,-3 0-11-16,0-3-7 15,-5-2-16-15,8 0-5 16,-3-3-51-16,3-3-20 16,0-2 47-16,9-1 23 15</inkml:trace>
  <inkml:trace contextRef="#ctx0" brushRef="#br0" timeOffset="108">13088 6411 300 0,'0'8'112'0,"0"0"-87"0,6 5-2 0,-3-8-9 16,0 3-13-16,0 0-2 15,3 0-7-15,-1-3 0 0,4 0 4 16,0-2-40-16,3-3-15 0,0-3 30 15,0-2 14-15</inkml:trace>
  <inkml:trace contextRef="#ctx0" brushRef="#br0" timeOffset="109">13210 6419 240 0,'-9'2'90'0,"-3"1"-70"0,0 7 8 16,6-2 0-16,-3 6-4 15,0 2 1-15,0 2-1 16,0 3 2-16,0 0-14 15,0 1-5-15,4-1 0 0,-1-3-35 16,3-2-15-16,0-3 21 16,3-2 10-16</inkml:trace>
  <inkml:trace contextRef="#ctx0" brushRef="#br0" timeOffset="110">13335 6180 348 0,'6'-5'129'0,"-9"3"-100"0,3 7-9 16,0 3-8 0,0 8-2-16,0 5 3 15,-3 8 2-15,0 3 4 0,-3-1-11 16,3 1 0-16,0-3 2 0,0-2-8 16,-3-1-1-16,6-2-52 15,0-3-23-15,0-5 38 16,0-3 17-16</inkml:trace>
  <inkml:trace contextRef="#ctx0" brushRef="#br0" timeOffset="111">13207 6382 444 0,'-12'-11'167'0,"12"8"-129"0,6-2-16 0,0 2-16 15,3 1-14 1,6-4 0-16,2 4-6 16,1-1-2-16,0 3 9 0,3 0-82 0,0 5-37 15,-6 1 64-15,3 4 30 16</inkml:trace>
  <inkml:trace contextRef="#ctx0" brushRef="#br0" timeOffset="112">13412 6440 296 0,'0'10'110'0,"6"-10"-86"0,-3 6 13 0,-3-6 0 0,6 2-20 15,3 1-5-15,-3 0-5 16,6-3 0-16,-3-3-4 16,0 0-4-16,0 1 0 0,0-4-1 15,-6 1-2-15,5-3-2 16,-5 3 1-16,-3-6 3 16,-3 6 3-16,-5 0 11 15,-1 2 7-15,-3 3-15 16,-3 5-5-16,0 1 7 15,0 2 8-15,0 2 2 16,9 1 0-16,0 2-2 16,3 3-1-16,3 0-10 15,3 0-3-15,6-3-19 16,0 0-5-16,3-2-61 16,0-3-24-16,3-8 56 15,3 0 27-15</inkml:trace>
  <inkml:trace contextRef="#ctx0" brushRef="#br0" timeOffset="113">13594 6382 320 0,'-3'-14'121'0,"0"6"-95"0,-3 6-6 0,6 2-9 16,-3 2-15-16,0-2-1 15,-3 3 13-15,0 2 6 16,0 1-6-16,0 2 9 0,3 2 5 0,-3 1-13 15,6 2-5 1,6 0-3-16,-3 3-1 16,0 0 0-16,-3 0 2 15,0 0 8-15,-3 0 3 16,0-1-2-16,-3 1-1 0,0-2-44 16,-6 1-19-16,-6-1 24 15,-2-4 15-15</inkml:trace>
  <inkml:trace contextRef="#ctx0" brushRef="#br0" timeOffset="114">18 7286 232 0,'3'-8'88'0,"-3"14"-69"0,3-9 26 0,0 0 8 15,-3 3-9-15,3 6-4 16,-3-1-7 0,0 6-1-16,0 2-18 0,-3 3 7 0,0 2 3 15,0 3-1-15,-3 1-2 16,3-1-7-16,0-3-4 15,0-4-5-15,3-4-2 16,0-2-3-16,6-3-1 0,3-5-4 16,5-2 1-16,7-4 0 15,3 4-1-15,0 2-1 16,0 2 1-16,0 4 3 16,-4 4 3-16,-2 4 2 15,-6 1 1-15,-3 1 2 16,-9 8 1-16,-6-3 1 15,-3-2 0-15,-6-1-9 16,-6-4-1-16,1-4-24 16,-4-5-11-16,-3 3-51 15,0-8-21-15,3-8 57 16,4-5 29-16</inkml:trace>
  <inkml:trace contextRef="#ctx0" brushRef="#br0" timeOffset="115">0 7294 400 0,'15'-8'148'0,"5"3"-115"0,19-3-5 0,-21 6-8 16,9-4-12-16,0-2 1 15,2 3-5-15,-2 2-1 16,3 1-1-16,0-1-63 0,-4-2-29 15,1 2 43-15,-3 1 24 16</inkml:trace>
  <inkml:trace contextRef="#ctx0" brushRef="#br0" timeOffset="116">550 7236 228 0,'6'-5'85'0,"-3"10"-66"0,3-13 14 16,-6 8 4-16,0-2 3 0,-3 2 5 15,0 0-11-15,-3 5-3 16,-3 0-18-16,-5 8-3 0,-4 3 0 16,-3 5 3-16,-3 9 4 15,-3 7 2-15,3 8 1 16,7 2-5-16,5 1 1 16,6-1-9-16,3-4-4 15,9-9-2-15,9-5 1 16,8-8-3-16,4-5 0 15,3-10-6-15,0-12-3 16,0-7-3-16,-4-3 0 16,-5-8 7-16,-6 3 3 15,-9-3 5-15,-12 1 1 16,-9-1 5-16,-9 5 3 0,-5 6-4 16,-4 8-2-1,0 5-33-15,0 8-16 0,4 0 22 16,5 0 10-16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3T01:50:38.6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11700 7784 160 0,'0'-5'60'0,"0"5"-32"0,-3-3-9 0,3 3 21 15,-3 0 2-15,-6 3 2 16,-6 2-9-16,-3 0-4 0,0 3-17 16,0 3-7-16,4 5-2 0,-1-3-3 15,3 0 1-15,6 0-7 16,3-2-1-16,6 0 2 15,6 2 1-15,15-3-1 16,-1 4 0-16,1-1 2 16,0 0 0-16,-6 0 1 15,-3 3 2 1,-3-3 10-16,-3 3 7 0,-9 0 3 16,-9-3 2-16,-3-2-9 15,-9-6-4-15,0-5-9 16,-3 0-1-16,3 0-12 15,4-2-3-15,2-4-17 16,3-2-6-16,3 0-31 16,6-5-11-16,6 0-34 15</inkml:trace>
  <inkml:trace contextRef="#ctx0" brushRef="#br0" timeOffset="1">11831 7646 184 0,'-6'0'68'0,"9"8"-36"0,0 11-33 0,0-6 12 0,0 8 15 16,-3 19 7-16,0-3-1 15,0 0 1-15,0 0-19 16,0-5-6-16,0 0-3 0,0-6-1 15,0 1 0 1,0-6-2-16,0-5 1 0,0-3-4 16,0-8 0-16,0-10 1 15,3-3 2-15,0-5-1 16,3-3-1-16,0 0-2 16,5-3 1-16,7 1 1 15,0 5 0-15,0 5 0 16,0 5 0-16,0 3 2 15,-3 8 1-15,-1 5 1 16,-2 3 2-16,-3-3-3 16,-3 6 0-16,0-3-3 0,-3 2-3 15,0-5-20-15,0 1-8 16,0-4-33-16,3-2-11 16,3-8-23-1</inkml:trace>
  <inkml:trace contextRef="#ctx0" brushRef="#br0" timeOffset="2">12200 7916 176 0,'-6'-2'66'0,"3"2"-36"0,-3 2-29 0,6-2 27 16,-3 8-6 0,0 3-7-16,0-1-1 0,3 4-9 15,0 2 1-15,6-1 1 0,3-1 3 16,3-1 4-16,3-3-2 15,0-7 3-15,-1-6 1 16,1 1-1-16,0-3 1 16,-6-3 3-16,0 0-5 15,-3 0 0-15,-6-3-4 16,-3-2-1-16,-3-3-5 16,-3 3-1-16,-3 2-3 15,0 1-3-15,-3-4-23 16,4 9-10-16,2 0-28 15,3 2-9-15,3 1-39 16</inkml:trace>
  <inkml:trace contextRef="#ctx0" brushRef="#br0" timeOffset="3">12408 7797 92 0,'-3'3'35'0,"6"10"-18"0,-3 0 17 0,0-2 26 15,0 2-17-15,3 3-4 16,0 3-12-16,3 2-5 16,3 0-12-16,0-3-4 0,0 4 0 0,3-9 1 15,0-3 3 1,0-4-3-16,5-6 1 0,1-3-5 15,0-5 0 1,-3 0-1-16,-3-2-2 16,-3-4 1-16,-3 1-1 0,-6-5 0 15,-3 2 2-15,0 3 1 16,3 2 1-16,0 14-5 16,0 5-1-1,0 2 1-15,6 3-2 16,0 1 1-16,3-1 2 15,0 0 0-15,3-2-3 16,-1-1 2-16,1-2-21 16,3-5-10-16,0-3-24 15,0-3-10-15,0-5-19 16</inkml:trace>
  <inkml:trace contextRef="#ctx0" brushRef="#br0" timeOffset="4">12697 7676 160 0,'-9'-6'63'0,"9"9"-34"0,0 2-25 0,0 3 15 16,0 5 4-16,3 9 3 15,3 4 4-15,0 6 4 16,0 0-19-16,3-3-8 0,0 0-3 16,-3-3-3-16,0-2 2 15,0-5-13-15,-1-6-3 16,7-3-49-16,9-2-19 15,0-8-10-15</inkml:trace>
  <inkml:trace contextRef="#ctx0" brushRef="#br0" timeOffset="5">13001 7792 212 0,'-21'-3'79'0,"15"6"-42"0,-3 0-30 16,3 5 18-16,-3 5-13 15,0 3-2-15,-3 2-8 16,3 3-2-16,3 1 0 16,3 1 0-16,3-1 0 0,6-1 0 15,0-3 2-15,3-5 3 0,3-5 2 16,3-8 3-16,0-2 1 16,3-9-1-16,-1-5-1 15,-2-10-5-15,-3-6-1 16,-3-5-3-16,-3-3-1 15,0 1-6-15,-3-9 0 16,-3 3 1-16,-6 5 3 16,0 9 4-16,-6 4 4 15,3 9 2-15,0 7 1 16,0 8-4-16,3 11-3 16,1 11 2-16,2 7 0 15,9 9 7-15,2 12 6 16,4 1-2-16,0-6 0 15,3-2-8-15,0-8-2 0,0-3-33 16,3-8-13-16,-3-10-91 16</inkml:trace>
  <inkml:trace contextRef="#ctx0" brushRef="#br0" timeOffset="6">13763 7797 80 0,'0'-5'33'0,"2"2"-18"0,-4-5 6 16,-4 6 17-16,0-4-1 15,-3 1 3-15,-3 0-11 16,0 2-3-16,-6 3-15 16,-3 6-2-16,-3 1-2 0,1 20-3 15,-1 2-3-15,6 0-3 16,3 0-1-16,3-2 2 15,6-1 0-15,6-2 3 16,3-6 1-16,3-4 1 16,6-12 0-16,0-4-2 15,3-4-2-15,0-4-2 16,0-3 1-16,-4-3 1 16,-2-5 0-16,0-3 0 0,-3 5 2 15,0 3 3 1,-3 6 4-16,3 20 0 15,3 4-5 1,0 4 0-16,3 3-2 0,0 0-2 16,0 1-2-16,3-1 1 15,-1-3-1-15,-2-4 0 16,0-7-31-16,3-4-13 16,0-8-50-1</inkml:trace>
  <inkml:trace contextRef="#ctx0" brushRef="#br0" timeOffset="7">13896 7612 216 0,'-6'8'82'0,"6"-5"-44"0,0 5-44 16,3 2 12-16,-3 14 0 15,3 8 4-15,-3 15 6 16,3-2 4-16,-3 0-10 15,0 0-3-15,6-2-3 0,0-6-7 16,0-8 0-16,0-5-26 16,6-9-54-1,0-17-40 1,0-9 26-16</inkml:trace>
  <inkml:trace contextRef="#ctx0" brushRef="#br0" timeOffset="8">14021 7562 232 0,'-3'2'88'0,"6"14"-48"0,0 8-42 0,0-13 14 15,0 10 7-15,0 11 5 16,0 5-8-16,0 13-4 16,0-5-7-16,0-3-4 0,0 1 2 15,3-4-13-15,0-7-3 16,0-6-36-16,0-4-13 15,6-12-41 1</inkml:trace>
  <inkml:trace contextRef="#ctx0" brushRef="#br0" timeOffset="9">14179 7906 196 0,'-9'13'74'0,"0"0"-40"0,6 8-31 15,9-10 17-15,0 0 8 16,6 2 6-16,3 0-4 16,3 0-3-16,3-2-15 15,3-6-1-15,2-2 0 0,1-9 0 16,-3-4 3-16,-3-6-3 16,-3-3-1-16,-6-2-2 0,-6-10 0 15,-9 1-4 1,-6 4-3-16,-6 2 0 0,0 6 1 15,-3 2-14 1,0 5-5-16,3 6-24 0,0 2-11 16,3 6-35-16,7 0-12 15,5 2 6 1</inkml:trace>
  <inkml:trace contextRef="#ctx0" brushRef="#br0" timeOffset="10">14584 7736 160 0,'-6'0'60'0,"3"3"-32"0,-9 0-13 16,6 2 20-16,-6 3-2 15,-3 3 1-15,1 4-13 16,2 9-5-16,0 3-9 15,3-4-7-15,6 1-3 0,6 0-1 16,6-3 0-16,6-5-19 16,3-3-8-16,11-5-41 15,4-5-50 1,0-6 36-16</inkml:trace>
  <inkml:trace contextRef="#ctx0" brushRef="#br0" timeOffset="11">14810 7776 240 0,'-30'-5'90'0,"25"5"-48"0,-7 2-36 0,6 1 20 16,-3 2-5-16,-3 6 2 15,0 5-4-15,-3 5-2 16,3-2-9-16,3-1-5 0,9-2-2 16,3 0-4-16,6 0 2 15,3-8-10-15,3-3-3 16,0-5-11-16,0-3-4 15,3-2 0-15,-4-3 0 16,-2-5 17-16,-3-6 8 16,-3 11 15-16,0 3 8 15,-3 0-1-15,0 15 1 16,0 4-6-16,0-1-3 16,3 3 1-16,0 0-6 15,0-3-3-15,3-3-6 16,3-2 0-16,-3-2-31 15,3-6-14-15,2-3-44 16,1-5-35 0,0-5 49-16</inkml:trace>
  <inkml:trace contextRef="#ctx0" brushRef="#br0" timeOffset="12">14983 7535 212 0,'-6'8'79'0,"6"19"-42"0,0 7-28 0,0-15 19 16,0 10 8 0,3 5 7-16,0 14-19 0,0-3-6 15,0 0-11-15,0-6-5 0,0-2 1 16,0-5-24-16,0-5-8 16,0-9-74-1,0-2-59-15,-3-16 56 16</inkml:trace>
  <inkml:trace contextRef="#ctx0" brushRef="#br0" timeOffset="13">14855 7744 316 0,'-21'-2'121'0,"21"2"-66"0,12 0-66 15,-6 0 18-15,3 0-7 16,6-3 0-16,6 0-3 15,5 1 0-15,4-1 2 16,9 3-38-16,0 0-15 0,-4 3-53 16,-5 2-35-1,-3 0 60-15</inkml:trace>
  <inkml:trace contextRef="#ctx0" brushRef="#br0" timeOffset="14">15233 7853 232 0,'3'16'88'0,"3"-14"-48"0,0 4-34 0,3-4 22 16,0-2-11-1,3-8 1-15,2-5-13 16,1 0-3-16,-3 0-2 16,-3-1 0-16,-3 1 0 0,-3 0-3 0,-6 0 0 15,-6 2-1-15,-9 6 0 16,-2 2 3-16,-7 9 2 16,-3 9 0-16,0 9-1 15,6 0 18-15,4 2 8 16,8 1-5-16,9-1-1 15,9-2-8-15,8 0-2 16,7-5-15-16,12-4-4 16,6-12-49-16,2-6-21 15,-2-7-46 1</inkml:trace>
  <inkml:trace contextRef="#ctx0" brushRef="#br0" timeOffset="15">15864 7766 176 0,'-9'0'68'0,"3"2"-36"0,-6 6-26 15,6 5 15-15,0 9-2 16,-3 1 1-16,3 4 0 16,0-1 0-16,3 6-11 15,3 2-3-15,6-5 0 0,9-5 6 16,6-5 2-16,3-6-1 15,6-8 0-15,2-10-5 16,-2 0 0-16,-3-8-5 0,-6 2 0 16,-9-8 10-1,-9-2-1-15,-12 3 1 16,-6-9-1 0,-6 6 0-16,0 3-9 0,-3 2-3 15,4 2-21-15,2 4-9 16,3-1-28-16,6 3-14 15,6 0-41 1,9 1-22-16,3-4 67 16</inkml:trace>
  <inkml:trace contextRef="#ctx0" brushRef="#br0" timeOffset="16">16075 7816 224 0,'3'24'85'0,"0"-1"-46"0,0 7-32 0,0-20 18 0,-3 3 4 16,0 1 7-16,0-4-6 15,0-2-1-15,0 0-16 16,0-3-1-16,0-5-1 0,3 0-4 16,0-5 1-16,3-6-7 15,0-2-3-15,3-11 1 16,3 1 0-16,6 1-2 16,3 4 0-16,-1 2-1 15,4 8 3-15,0 5 0 16,3 9 1-16,0 10 2 15,-7 5 3-15,-2 3 7 0,-6-1 2 16,-3 4-5 0,0-1-1-16,-3-5-11 15,0-2-5-15,0-6-32 0,0-5-13 16,0-3-22-16,0-7-6 16,6-6-31-1</inkml:trace>
  <inkml:trace contextRef="#ctx0" brushRef="#br0" timeOffset="17">16885 7519 208 0,'-12'0'79'0,"12"0"-42"0,3 8-34 0,-3 0 15 16,0 14 8-16,3 1 6 15,-3 12-8-15,0 4-1 16,-3 12-14-16,0 2-1 0,0-6-1 16,0-4-6-16,-3-9 0 15,0 0-19-15,0-7-8 16,0-3-57-16</inkml:trace>
  <inkml:trace contextRef="#ctx0" brushRef="#br0" timeOffset="18">16694 7781 312 0,'0'0'115'0,"6"0"-62"0,3-2-55 0,0 2 22 0,3-3-3 16,6 0 4-16,3-2-11 16,0 0-6-16,0 0-2 15,2-1-27-15,4 1-8 0,-6 0-27 0,0-1-10 16,-3 1-49 0</inkml:trace>
  <inkml:trace contextRef="#ctx0" brushRef="#br0" timeOffset="19">17016 7644 160 0,'0'13'63'0,"3"8"-34"0,-3 16-5 0,0-16 22 0,0 11-6 15,-3 3 0-15,0-1-17 16,0-2-4-16,0-3-11 15,0-5-5-15,0-6 0 16,0-2-2-16,0-5 2 0,0-3-2 16,3-8-1-16,0-3-2 15,6-5-1-15,0-5-3 16,3-3 1-16,3-5 3 16,0 5 1-16,3 0 1 15,2 8 0-15,-2 3 8 16,0 15 14-1,0 4-3-15,-3 1-7 16,-3 4-3-16,-3-1-10 16,0 4-1-16,-3-7-22 0,0 1-9 15,0-5-32-15,3-3-11 16,0 0-17 0,3-11-21-16,3-2 51 15</inkml:trace>
  <inkml:trace contextRef="#ctx0" brushRef="#br0" timeOffset="20">17293 7953 180 0,'9'-2'68'0,"-6"4"-36"0,6 1-20 0,2 0 19 16,1-1-3-16,3 1 3 15,0 0-6-15,0-3-1 16,0 0-13-16,0-3-2 0,-3 0 1 16,0-2-4-16,-3-3 2 15,-4 0-3-15,-2-2 2 16,-3-1-9-16,-3-5 0 0,-2 3-9 15,-16 2-3 1,0 3 5-16,0 6 5 0,-3 7 3 16,3 6 1-16,1 2 6 15,2 5 4-15,3 9 8 16,3-1 6-16,6-2-7 16,6 0 1-16,9-3-9 15,6-2-3-15,12-6-12 16,5-3-4-16,4-4-46 15,0-4-18-15,11-18-57 16</inkml:trace>
  <inkml:trace contextRef="#ctx0" brushRef="#br0" timeOffset="21">18207 7649 144 0,'2'-5'55'0,"1"2"-30"0,-3 1 6 0,0 2 26 15,-3-3-6-15,-2 3 0 16,-7 0-9-16,-6 0-4 16,-3 5-21-16,-3 0-4 0,-3 3-1 15,4 0-7-15,2 3-1 16,3 0-7-16,6-1 0 15,6 3-1-15,12 3-1 16,6-3-3-16,12 3 0 0,8 5 2 16,7 3 3-1,0 0 2-15,-4-3 1 0,-5 0 0 16,-6 1 2-16,-6-4 16 16,-9 1 11-16,-12-6 2 15,-6 3 4-15,-6-3-10 16,-9-2-6-16,-6-4-4 15,1 1-2-15,2-2-7 16,-6-4-4-16,3-2-10 16,7 0-3-16,2-2-29 15,6-1-12-15,9 0-19 16,9-2-9-16,6-3-5 16,6 0-2-16,6-5-7 15</inkml:trace>
  <inkml:trace contextRef="#ctx0" brushRef="#br0" timeOffset="22">18480 7604 228 0,'0'-5'85'0,"0"5"-46"0,0 0-30 0,0 0 44 16,3 10-9-1,-3 1-9-15,-3 13-6 16,0 8-17-16,-3 15 3 0,0 3 5 15,1-2-11-15,2 2-5 16,0-5 0-16,9-5 1 0,-1-6-22 16,-2-4-8-16,0-9-34 15,0-5-79 1,0-14-25 0,-9-12 51-16</inkml:trace>
  <inkml:trace contextRef="#ctx0" brushRef="#br0" timeOffset="23">18242 7768 312 0,'-3'-10'115'0,"18"10"-62"0,-12-8-46 16,9 5 26-16,3-2-17 16,3-1-3-16,6 1-8 15,5 2-4-15,4 1 0 0,3-1-30 0,0 3-10 16,2 0-27-1,1 5-11-15,3-2-39 16</inkml:trace>
  <inkml:trace contextRef="#ctx0" brushRef="#br0" timeOffset="24">18778 7747 220 0,'-21'5'85'0,"-9"-2"-46"0,4 2-26 0,14 1 22 15,-3 1-3-15,-6 9 1 16,0 6-10-16,0 1-1 15,3 1-13-15,4 3-5 0,5-6-1 16,3 0-4-16,6-5 0 0,9 0 1 16,3-6 0-1,5-4 2-15,1-6 1 0,6-6-8 16,-3-4-2-16,-6-4 4 16,6-7 1-16,-4-3 2 15,-5 3 2-15,-3 0 1 16,-3 5 1-16,-6 3 4 15,3 2 3-15,0 6-6 16,-6 3-3-16,3 9-1 16,3 7 1-16,3 4-3 15,0 1 0-15,3 2 1 16,3 0 0-16,6-2-7 16,-3-4-3-16,3-1-23 15,11-6-9-15,1-6-27 0,0-2-11 16,0-2-23-1</inkml:trace>
  <inkml:trace contextRef="#ctx0" brushRef="#br0" timeOffset="25">19055 7766 228 0,'-30'-16'88'0,"18"13"-48"0,-6 0-23 0,6 6 25 16,-5 2-11-16,-1 3-3 15,0 3-12-15,3 5-5 16,3 5-6-16,6 3 3 0,6 2 2 15,3 1-5-15,12-1-1 16,0-5 0-16,6 3 0 16,2-5-9-16,4-12-2 15,0-4-14-15,0-3-6 16,6-5-22-16,-4-6-6 0,-2-5-33 16,-3-15-42-1,-3-6 38-15</inkml:trace>
  <inkml:trace contextRef="#ctx0" brushRef="#br0" timeOffset="26">19219 7559 220 0,'-6'-5'82'0,"6"5"-44"0,3 8-33 0,-3 0 19 0,0 8 7 16,0 7 5-16,0 12 6 16,3 2 1-16,0 13-23 15,2-2-3-15,1-3-2 0,0-3-6 0,0-5-1 16,0-5-9-16,0-6-4 15,0-2-33-15,0-8-12 16,0-5-21 0,0-3-9-16</inkml:trace>
  <inkml:trace contextRef="#ctx0" brushRef="#br0" timeOffset="27">19460 7750 228 0,'-15'-3'85'0,"12"0"-46"0,-6 6-39 0,6-3 18 16,-12 3 12-16,-3-1 10 0,-3 4-9 15,-3-1-4-15,4 0-15 16,2 0-5-16,3 1-3 0,0-1 4 16,6 0 3-16,0 1 2 15,6 2 3-15,6 0-7 16,3 5-3-16,9 0-3 15,9 5 0-15,3-2-2 16,5 0-1-16,4 3-8 16,-3-3-3-16,-3-3-27 15,-7-3-13-15,-5 1-33 16,-3 0-14-16,-9-6-10 16</inkml:trace>
  <inkml:trace contextRef="#ctx0" brushRef="#br0" timeOffset="28">11789 10380 164 0,'-9'-11'63'0,"6"6"-34"0,-9-1-10 0,6 4 23 16,-3 2-10-16,0 0-1 16,-5 2-16-16,-4 4-4 15,-3 4-7-15,3 6-7 0,3 8-1 16,3 5-3-16,6 3 2 15,3-6 1-15,9-2 2 0,9-5-1 16,0-6-1-16,0-5 5 16,3-3 1-16,3-5 0 15,-4-3-2-15,-2-7 1 16,0-6-1-16,-3 0 2 16,-3 0 3-16,-3 0 0 15,-3 1 0-15,0-4 1 16,-3 6 1-16,0 2 1 15,0 3 2-15,0 3-5 16,0 5-1-16,6 5-2 16,0 6 1-16,3 5-2 15,0 10-1-15,3-2 1 16,2 0 1-16,4-3-1 16,0-5 2-16,-3-3-15 0,0-2-7 15,-3-6-34-15,0-5-16 16,0-8-33-1</inkml:trace>
  <inkml:trace contextRef="#ctx0" brushRef="#br0" timeOffset="29">12033 10134 208 0,'3'10'77'0,"3"3"-42"0,0 16-15 15,-6-2 24-15,3 5-9 16,0 7-3 0,-3 1-14-16,0 8-6 0,3-6-7 15,-3-5-4-15,3-3 0 0,0-7-17 16,0-6-4-16,0-8-28 16,6-5-11-16,0-5-38 15,0-14-29 1,-3-13 54-16</inkml:trace>
  <inkml:trace contextRef="#ctx0" brushRef="#br0" timeOffset="30">12170 10134 228 0,'-3'-3'88'0,"3"6"-48"0,3 7-45 0,0-2 17 16,0 5 15-1,0 11 12-15,0 11-3 0,-3 2-1 16,0 2-19-16,0-2-10 15,0 8-4-15,3-2-5 16,0-9 0-16,3-5-31 16,3-8-15-16,0-5-26 0,3-5-8 15,0-17-16 1</inkml:trace>
  <inkml:trace contextRef="#ctx0" brushRef="#br0" timeOffset="31">12396 10390 192 0,'-9'13'71'0,"-6"-2"-38"16,9 8-34-16,6-4 15 16,6 4 5-16,0 2 8 0,3-2-3 15,0-4-2 1,3-1-12-16,6-4 2 0,0-4 4 0,0-4-2 16,6-10 0-16,2 0-4 15,-5-8-1-15,-6 1 1 16,-9-1 4-16,-9-3-6 15,-3-2 0-15,-3 0-4 16,-3 2-1-16,-3 3-3 16,-2 3-1-16,2 3-19 15,0 2-9-15,3 2-21 16,3 6-6-16,3 0-16 16,3 3-6-16,6 2-3 15</inkml:trace>
  <inkml:trace contextRef="#ctx0" brushRef="#br0" timeOffset="32">12700 10308 132 0,'0'-2'49'0,"0"2"-26"0,-3 0-7 0,0 0 16 15,-3 2 2-15,-3 3 5 16,-3 3-2-16,0 3 1 15,-6 2-20-15,3 3-6 0,4 0-4 16,2 2-4-16,3 6-3 16,9-5 0-16,3 7 1 0,6-2-6 15,2-8-1 1,4-5-20-16,3-4-9 0,6-9-31 16,6-9-13-16,-4-2-8 15</inkml:trace>
  <inkml:trace contextRef="#ctx0" brushRef="#br0" timeOffset="33">12896 10337 212 0,'-18'-8'79'0,"15"11"-42"16,-5 0-30-16,-1 2 18 0,-6 3-4 16,0 2-1-16,0 4 3 0,0 4 0 15,3 1-12 1,3 5-4-16,6 2-1 0,9-2-3 0,9-6-2 15,3-7 0-15,-3-3 1 16,3-8-6-16,0-8-1 16,-4-3-7-16,1-2-3 15,-3 0 6-15,-3-6 5 16,-3 1 3-16,-3-1 1 16,0 3 0-16,-3 3 0 15,0 3-3-15,0 2 2 16,0 2 3-16,0 6 1 15,3 8-1-15,3 3 1 0,0 2-2 16,3 3 2-16,0 3-4 16,0 2 0-16,3 0-10 15,6-5-3-15,-4-3-39 16,1-13-18-16,0-8-27 16</inkml:trace>
  <inkml:trace contextRef="#ctx0" brushRef="#br0" timeOffset="34">13075 10112 212 0,'0'-2'79'0,"0"7"-42"0,3 14-23 16,-3-6 22-16,3 11 0 15,-3 7 0-15,0 4-6 0,0 2-4 16,0 0-14-16,3-3-8 0,0 3 0 15,0 0-3-15,0-8-1 16,-3-2-32-16,3-9-14 16,-3-4-193-1,3-17 121 1</inkml:trace>
  <inkml:trace contextRef="#ctx0" brushRef="#br0" timeOffset="35">12929 10231 280 0,'-6'3'104'0,"6"-6"-56"0,6 6-47 0,-3-3 19 16,3 3 2-16,3-3 6 0,6 0-13 16,6 5-6-16,5 0-5 15,4 1-8-15,3-4 0 0,-3 1-42 16,2 0-19-16,4-6-66 15</inkml:trace>
  <inkml:trace contextRef="#ctx0" brushRef="#br0" timeOffset="36">13274 10308 200 0,'-20'3'74'0,"22"2"-40"0,1 0-35 0,6 1 12 16,0-1 12-16,0 0 10 15,6 1-6-15,-3-1-1 16,0-2-15-16,3-3-2 0,0-3-2 16,0 0-3-16,-1-2-3 15,-2-6 0-15,-3 1-1 16,-3-6-5-16,-3 3-1 16,-3-3-2-16,-6 5 0 15,-6 1 2-15,-2 2 2 16,-4 2 2-16,-9 4 3 15,0 15 0-15,0 0 2 16,6 0 4-16,4 6 6 0,2-1-3 16,6 4 2-16,3-4-5 15,6 1 1-15,6-1-5 16,12-2 0-16,2-3-8 16,1-2-4-16,6-6-22 15,-3-5-10-15,6-2-31 16,-4-4-12-16,7-4-7 15</inkml:trace>
  <inkml:trace contextRef="#ctx0" brushRef="#br0" timeOffset="37">13572 10295 216 0,'0'-27'82'0,"0"25"-44"0,-6-1-9 16,3 3 28-16,-3-5-16 16,0 0-6-16,0 10-18 15,0 5-6-15,0 1-7 16,3 2-5-16,3 3 0 0,3 3 1 15,0 2 0-15,3 0 8 16,0 0 5-16,0 3 9 0,-3-3 4 16,-3-2 1-16,-3 2 1 15,-3-3-13-15,-6-7-6 16,-9-8-26-16,1-3-11 16,-1-6-50-16,0-2-22 15,0-2-52 1</inkml:trace>
  <inkml:trace contextRef="#ctx0" brushRef="#br0" timeOffset="38">14138 10348 112 0,'0'-11'44'0,"0"9"-24"0,0-4-4 16,0 6 18-16,-3-2 2 16,0 2 0-16,-3 0-11 15,-3 0-2-15,0 5-14 16,-3 3 1-16,0 3 3 0,-3 4-9 16,6 7-2-16,0 4-2 15,6 3 2-15,6 3 5 16,6-6 6-16,6-5-9 15,12-5-2-15,3-8 2 16,2-5 5-16,-2-8-3 16,-3-9 2-16,-3 1-1 0,-6-5 1 15,-4-1 9-15,-5-2 4 16,-9 0 4-16,-3 2 2 16,-6 1-10-16,-8 5-3 15,2-1-8-15,-3 6-2 16,3 0-22-16,0 3-10 15,3 3-24-15,3-1-9 16,12-2-70 0,9-1 19-1</inkml:trace>
  <inkml:trace contextRef="#ctx0" brushRef="#br0" timeOffset="39">14331 10306 184 0,'-3'2'71'0,"6"6"-38"0,3 5-34 16,-3-2 12-16,0 2 8 16,0 3 5-16,-3 0 3 15,3 0 1-15,-3 0-15 16,0-3-8-16,0-3-3 0,0-2 0 16,0-2 3-16,0-6-4 15,0 0-3-15,3-6-2 16,6-4 3-16,3-3 0 15,0-1 1-15,0-2-5 16,-1 3-1-16,4 0 7 0,3 2 4 16,0 6 0-16,0 3 2 15,0 7-2-15,-3 5 2 16,0 6 2-16,-4 0 2 16,-2 3-3-16,-3 2 0 15,0-3-5-15,-3 4-2 16,-3-12-16-1,0 3-5-15,0-2-32 0,0-19-82 32,0-3-3-32,0-4 64 15</inkml:trace>
  <inkml:trace contextRef="#ctx0" brushRef="#br0" timeOffset="40">14697 10086 208 0,'-3'-3'79'0,"6"6"-42"0,3-3-34 16,-3 8 17-16,0 8 5 15,0 8 5-15,0 13-8 16,-3 2 0-16,0 9-13 16,0 0-3-16,0-3-2 0,0-1-5 15,3-4 1-15,0-8-16 16,0-6-4-16,0-7-39 15,0-6-14-15,0-8-28 16</inkml:trace>
  <inkml:trace contextRef="#ctx0" brushRef="#br0" timeOffset="41">14792 10271 244 0,'0'0'90'0,"3"0"-48"0,0 13-49 0,6-5 14 15,-3 3 6-15,6 5 8 16,-3 2-6-16,0 1-3 16,0-1-7-16,0 1-4 0,3-3 0 15,-3-3-15-15,0-2-3 16,-3-4-24-16,3-4-9 0,-1-6-45 16,4-4-25-1,0-4 56-15</inkml:trace>
  <inkml:trace contextRef="#ctx0" brushRef="#br0" timeOffset="42">14995 10306 216 0,'-12'0'82'0,"6"7"-44"0,-3 12-27 15,3-6 23-15,0 11 8 16,-6 8 7-16,0 5-9 16,0 3-2-16,-5-3-21 15,-1 0-10-15,-3-8-3 0,6 0-12 16,3-5-4-16,3-9-36 15,0-1-14-15,3-9-30 16,6-5-10-16,9-5 6 16</inkml:trace>
  <inkml:trace contextRef="#ctx0" brushRef="#br0" timeOffset="43">15221 10483 212 0,'3'18'79'0,"3"1"-42"0,3 13-17 0,-6-19 27 16,-3 3-5-16,-6 2 2 16,-3-2-20-16,-3 3-7 15,-3-4-10-15,-3-7-42 0,-3-2-19 0,-8-9-81 16</inkml:trace>
  <inkml:trace contextRef="#ctx0" brushRef="#br0" timeOffset="44">15697 10327 92 0,'-3'-3'35'0,"9"6"-18"0,-3-1 11 0,-3-2 21 16,3 6-3-16,-3 4-2 16,3 6-10-16,0 5-4 15,-3 0-16-15,3 3 0 0,3 0 2 0,-6-3-6 16,6-5-1-16,-3-8-3 15,-3-3 1-15,0 1 2 16,0-6 2-16,3-6-8 16,-6-2-1-16,6-5-2 15,0-5 0-15,6-1-3 16,0-2 0-16,3 0-1 16,3 2 0-16,-1 3 5 15,7 6 1-15,0 5-3 16,3 7 1-16,-3 6 2 15,-3 8 3-15,-3 2 4 16,-4 1 2-16,-2 5-3 16,-3 2-3-16,-3 1 0 15,0-9-1-15,0-2-27 16,-3-5-9-16,3-3-30 0,15-8-84 31</inkml:trace>
  <inkml:trace contextRef="#ctx0" brushRef="#br0" timeOffset="45">16093 10382 160 0,'-15'16'60'0,"9"0"-32"0,0 8-20 0,3-11 16 16,0 11-1-16,3 0 1 15,3-1 0-15,3-4 2 16,6-3-14-16,3-3 2 0,3-5 2 15,6-3 1-15,0-7 1 16,-1-9 2-16,-2-7 0 0,0-4-5 16,-6-4 1-1,-6-3 0-15,-6-3-1 16,-3 6-7-16,-9 2-5 0,-9 5-24 16,-3 1-9-16,-3 10-27 15,1 3-11-15,5 7-57 16</inkml:trace>
  <inkml:trace contextRef="#ctx0" brushRef="#br0" timeOffset="46">15197 10266 148 0,'-3'0'57'0,"6"2"-30"0,-3-2-14 16,0 0 19-16,0 0-3 15,0 6 3-15,0-6-12 16,-3 5-4-16,0-2-9 15,0-1-3-15,3 1 2 0,0 0-1 16,0-3 0-16,0 0-6 16,0-3-1-16,0 3 3 15,0 0 3-15,0 0-8 16,0 0 3 0,3 3 1-16,-3-3 1 15,0 0-1-15,0 0 3 0,0 2 2 16,-3 1 2-16,0 0 3 15,0-1-5-15,0-2-1 16,0 0-2-16,0 0-2 16,3 0 1-16,0-5-6 15,0 5-1 1,0 0 3 0,0 0 1-16,0 0 2 15,0 0 6-15,0 0 4 16,0 0 1-16,0 3 3 15,-3-3-7-15,0 0-2 16,0 0-3-16,0 0-2 0,1 0 1 16,-1 0-1-16,0-3-3 15,3 3 0-15,0-5-16 16,3 2-5-16,0 0-41 16,-1 1-18-16</inkml:trace>
  <inkml:trace contextRef="#ctx0" brushRef="#br0" timeOffset="47">16796 10382 188 0,'-3'-5'71'0,"3"5"-38"0,0 0-21 0,0 0 21 16,0 0-4-16,0 5 3 15,-3 6-5-15,0 2 1 16,0 3-16-16,0 10 0 0,0 4 1 16,0-4-7-16,3-2-1 15,0-3-3-15,0-3 1 16,3-4-24-16,-3-4-8 15,3-2-30-15,0-5-10 16,3-8-39 0</inkml:trace>
  <inkml:trace contextRef="#ctx0" brushRef="#br0" timeOffset="48">16796 10242 264 0,'-12'-18'101'0,"9"18"-54"0,0 0-46 16,3 7 21-16,0-7-8 16,-3-2 0-16,3 10-11 15,0-3-3-15,3 0-1 16,3 6-31-16,0-1-13 0,3 1-65 16,0 0-38-1,-1-11 70-15</inkml:trace>
  <inkml:trace contextRef="#ctx0" brushRef="#br0" timeOffset="49">16924 10451 192 0,'-18'16'74'0,"18"2"-40"0,0 12-40 0,0-20 12 16,0 3 16-16,-3 1 10 15,0-1 1-15,0-3 3 16,0 1-20-16,0-3-9 0,3-3-5 15,0-2 0-15,-3-3 3 16,3-3-4-16,0-2-1 16,0-3 0-16,0-5 0 15,6-8-3-15,0-1 0 16,6 1 2-16,3 0 0 16,-1-3-2-16,4 8 2 0,-3 3-1 15,3 5-2-15,0 6 5 16,-3 7 3-16,3 3 5 15,-3 8 5-15,-1 8-6 16,-2-3 0-16,0 2-2 16,-6-1-1-16,-3-4-8 15,-3-2 0-15,-3-3-23 16,0-2-8-16,0-3-34 16,9-3-11-16,0-8-19 15</inkml:trace>
  <inkml:trace contextRef="#ctx0" brushRef="#br0" timeOffset="50">17248 10438 264 0,'-9'8'101'0,"9"0"-54"0,-3 5-53 0,3 8 17 16,0-2 2-16,-3-1 6 15,0 1-10-15,3-1-2 16,0-2-5-16,0-3-26 0,0-2-9 15,0-3-51 1,3-3-61-16,-3-5 41 16</inkml:trace>
  <inkml:trace contextRef="#ctx0" brushRef="#br0" timeOffset="51">17165 10205 276 0,'-6'-11'104'0,"9"9"-56"0,3-4-58 16,-6 6 14-16,6-2-12 15,3-1-2-15,2 1-42 16,4-1-15-16,6-2-30 16,6-1-10-16</inkml:trace>
  <inkml:trace contextRef="#ctx0" brushRef="#br0" timeOffset="52">17412 10144 192 0,'-6'16'71'0,"9"-8"-38"0,-6 26-28 0,3-15 19 16,0 5-2-16,-3 7 2 15,0 9 0-15,0 5 0 16,6 3-13-16,0-3-7 16,0-3-2-16,0-5-9 0,-3-5-3 15,3-3-32-15,-3-11-12 16,3-2-50-1</inkml:trace>
  <inkml:trace contextRef="#ctx0" brushRef="#br0" timeOffset="53">17236 10380 252 0,'-18'-6'96'0,"21"9"-52"0,3-3-34 15,-6 0 25-15,6 3 1 16,3-1 3-16,6 1-19 16,3 0-7-16,6-1-8 15,5 1-13-15,1-1-4 0,0-2-30 16,-3 0-12-16,0 0-27 16,-7 0-10-16</inkml:trace>
  <inkml:trace contextRef="#ctx0" brushRef="#br0" timeOffset="54">17573 10454 244 0,'-3'18'93'0,"6"3"-50"0,-1 11-39 0,-2-19 19 16,3 1-11-16,-3-1-2 16,0 0-5-16,0 0-4 15,0-2 0-15,0-3-54 0,3-6-90 31</inkml:trace>
  <inkml:trace contextRef="#ctx0" brushRef="#br0" timeOffset="55">17570 10313 296 0,'0'-5'110'0,"3"3"-60"0,8 4-63 15,-5 1 15-15,0-3-30 16,3 2-6-16,3 4-80 16,6-1-35-16</inkml:trace>
  <inkml:trace contextRef="#ctx0" brushRef="#br0" timeOffset="56">17840 10393 176 0,'-26'2'68'0,"8"1"-36"0,0 5-20 0,9-3 19 16,-3 6-3-16,-3 2 1 15,-3 6-12-15,3 7-3 16,4 1-8-16,2-1-8 0,3-2-4 16,6-3 3-16,3-5 3 15,6-3-1-15,2-2 0 16,1-6 3-16,0-5 3 15,0-3-11-15,0-2-3 16,-3-5-3-16,3-9 0 16,-9-2 0-16,0 0 2 15,-3-1 4-15,0 7 3 16,0 1 4-16,0 4 4 16,0 5 0-16,0 5 2 15,3 7 0-15,0 9 3 0,6 5 1 16,3 1 1-16,0-1-2 15,-1 0-1-15,4-2-5 16,0-4-3-16,-3-1-11 16,3-4-6-16,-3-5-34 15,0-5-13-15,6-7-31 16</inkml:trace>
  <inkml:trace contextRef="#ctx0" brushRef="#br0" timeOffset="57">18073 10221 272 0,'-9'8'101'0,"9"8"-54"0,-3-3-53 0,3-3 17 16,0 6 8 0,0 8 8-16,-3 5 3 0,0 3 2 15,3 8-17-15,0-3-9 16,3 0-2-16,0-5-12 0,0-6-2 15,3-5-22-15,0-5-9 16,-1-5-38-16,4-6-17 16,3-5-9-1</inkml:trace>
  <inkml:trace contextRef="#ctx0" brushRef="#br0" timeOffset="58">18218 10454 272 0,'-6'18'101'0,"3"1"-54"0,3 15-53 16,0-23 17-16,0 5-1 16,0-1 6-16,3-1-6 15,0-1-3-15,0 0-4 16,0-5-31-16,0 0-11 0,-3-8-82 16</inkml:trace>
  <inkml:trace contextRef="#ctx0" brushRef="#br0" timeOffset="59">18180 10313 296 0,'-15'-2'112'0,"15"2"-60"0,0 0-76 0,0 0 10 15,3 2-4-15,3 1 3 16,3-3-38-16,0 3-16 16,8-3-23-16,7 0-8 15</inkml:trace>
  <inkml:trace contextRef="#ctx0" brushRef="#br0" timeOffset="60">18394 10364 92 0,'0'-3'35'0,"-3"6"-18"0,3-6 0 0,0 3 16 0,0 0 3 15,0 0 0-15,0 0 3 16,0 0 0-16,0 0-21 15,0 0 5-15,3 5 4 0,-3-5-6 16,3 6 0-16,3-4-8 16,0 4-3-16,3-4 1 15,3 1 0-15,3-3-1 16,0 0-1-16,2 0-5 16,1 0-3-16,3-3-3 15,0 1 1-15,-3-1 1 16,0 3 0-16,-3 0 0 15,-4 0 0-15,-2 0 0 16,-3 0 0-16,-6 0 0 0,0 5 0 16,-6 6 0-1,-3-1 0-15,0 4 0 0,-2 2 2 16,-4 10-1-16,-3 3 2 16,-3-2-4-16,3-4 0 15,0-1 1-15,3-1 0 16,3-5 2-16,1-3 1 15,2-3-4-15,3-2 1 16,3 0 0-16,3-2 2 16,3-1-1-16,6-3-1 15,6 1 1-15,-1 0-1 16,1-3-3-16,3 2 0 0,0 1-3 16,0 0 1-16,-3-1-13 15,0-2-5-15,-3 0-21 16,-4 0-10-16,1-2-123 31,-3-4 65-31</inkml:trace>
  <inkml:trace contextRef="#ctx0" brushRef="#br0" timeOffset="61">18370 10557 252 0,'-3'0'93'0,"3"3"-50"0,6-3-39 0,-6 0 21 16,6 0-7-16,3 0 1 16,3 0-4-1,12 2-1-15,0-2-8 0,5 0-6 0,1 0-1 16,0 0-19-16,-3 0-9 15,-3 0-47-15,-1 0-19 16,-2 0-3 0</inkml:trace>
  <inkml:trace contextRef="#ctx0" brushRef="#br0" timeOffset="62">18894 10414 88 0,'3'-13'35'0,"0"7"-18"0,-3-4 6 15,0 7 21-15,-3 1 2 16,0-1 18 0,-9 3-22-16,-6 5-22 0,0 6-10 0,-2 7-6 15,-1 11-2-15,0 6 1 16,6-3 11-16,6-1 6 16,6 1-4-1,9-5 1-15,3-9-8 0,6-2-1 16,6-5-6-16,-3-6-4 15,-1-5-6-15,4-5-2 16,-3-3 2-16,-3-3 5 16,-3-2 0-16,-3-11 1 15,-3-2 4-15,-3 2 3 16,0 0-2-16,0 3-2 16,-3 5-3-16,0 3 1 15,0 5 3-15,0 5 3 0,6 6 0 16,0 5 2-16,3 13-2 15,0-3 2-15,2 1-4 16,4 2 0-16,0-2-8 16,3-4-4-16,-3-4-28 15,3 0-14-15,-3-6-55 16,6-5-37 0,-4-3 59-16</inkml:trace>
  <inkml:trace contextRef="#ctx0" brushRef="#br0" timeOffset="63">19168 10173 220 0,'-9'11'82'0,"12"-1"-44"0,0 25-22 0,0-17 24 15,0 9-6-15,0 7 1 16,0 11-18-16,0 3-5 15,0-3-8-15,6 0-3 0,-3-6 2 16,0-2-29-16,0-5-9 16,0-8-29-16,-3-5-10 15,0-4-29 1</inkml:trace>
  <inkml:trace contextRef="#ctx0" brushRef="#br0" timeOffset="64">19073 10356 260 0,'-12'-3'99'0,"15"3"-54"0,0 3-31 16,-3-3 28-16,6 2-8 16,3 1 1-16,6 0-16 15,5-3-4-15,7 0-9 16,0 0-17-16,3 0-8 0,-4 0-32 15,1 0-15-15,3 0-67 16</inkml:trace>
  <inkml:trace contextRef="#ctx0" brushRef="#br0" timeOffset="65">19397 10451 260 0,'9'11'96'0,"-9"12"-52"0,3 12-36 0,-3-22 24 15,0 0-14-15,3 1-2 16,-3-1-16-16,3 0-5 16,-3-2 2-16,3-3-61 0,3-3-92 31</inkml:trace>
  <inkml:trace contextRef="#ctx0" brushRef="#br0" timeOffset="66">19385 10266 272 0,'-6'-8'104'0,"9"-5"-56"0,0 2-52 0,0 8 18 16,6 1-10-16,0 2-20 16,0 0-7-16,3 8-64 15,3-3-28-15,3 0 31 16,0 9 15-16</inkml:trace>
  <inkml:trace contextRef="#ctx0" brushRef="#br0" timeOffset="67">19516 10393 168 0,'-18'26'63'0,"12"-12"-34"0,0 4-21 0,6-5 18 16,0 8 0-16,6-2 4 16,0-1-10-1,6 1-2-15,0-3-10 0,3-3-1 16,3-2 3-16,0-6-2 0,6-5 3 15,-4-5-2-15,-2-3 2 16,-3-5-2-16,-3-6 2 16,-3-2 0-16,-6-3 1 15,-9 0-6-15,-3-2-4 16,-3 5-1 0,-3 2 1-16,0 3-19 0,-2 6-8 15,-1 2-25-15,6 2-11 16,3 4-31-1,6-1-34-15,6 0 47 0</inkml:trace>
  <inkml:trace contextRef="#ctx0" brushRef="#br0" timeOffset="68">19719 10388 212 0,'6'21'79'0,"2"-5"-42"0,1 10-23 15,-3-13 20-15,0 11 0 16,0-3 5-16,-3 0-11 15,3-2-2-15,-3-1-15 16,0-4-2-16,-3-4-2 0,3-2-1 16,-3-2 1-16,3-12 0 15,0-2-6 1,0-13 0-16,6-3-8 16,0-5 0-16,9 0 3 15,0 0 2-15,0 5-1 16,2 6 0-16,4 7 8 0,3 8 6 15,0 11 10-15,-3 8 7 16,-4 5-4-16,-2 9 0 16,-3-4-9-16,-6-2-4 15,-3-3-11-15,-3-3-5 16,-3-4-46-16,-3-4-21 16,0-2-95-1</inkml:trace>
  <inkml:trace contextRef="#ctx0" brushRef="#br0" timeOffset="69">19186 13010 52 0,'3'-6'19'0,"0"6"-10"0,-3-2 16 0,0 2 14 16,0-3 7-16,0 1 2 16,0-1-4-16,-3-2-1 15,-3-1-12-15,-3 1-4 16,-5 2-16-16,-4 3 7 0,-3 6 2 15,-3 2-8-15,0 0-4 16,0 13-8-16,4 0-2 16,2 5 3-16,6-4 1 15,6-1-5-15,3-3 0 16,6 1-1-16,3-3-1 0,3-3 1 16,3-5 3-16,0-3 0 15,0-2 3-15,-1-6-3 16,4-2 0-16,0-6 1 15,3-2 0-15,-6 0 2 16,0-3 3-16,-3 0-2 16,-9 0-2-16,0 3 2 15,0 2 2-15,0 3 2 16,0 16 1 0,3 3-4-16,3 5-5 15,0 0 0-15,0 2 1 16,3-2 0-16,-1 0-3 15,1-3 2-15,0-2-28 0,3-6-13 16,3-2-44 0,-3-6-54-16,0-2 44 15</inkml:trace>
  <inkml:trace contextRef="#ctx0" brushRef="#br0" timeOffset="70">19377 13055 116 0,'-6'-6'44'0,"6"-7"-24"0,-3 3-4 0,-3 10 16 15</inkml:trace>
  <inkml:trace contextRef="#ctx0" brushRef="#br0" timeOffset="71">19344 13026 282 0,'-9'2'32'16,"-3"12"-16"-16,-3 4-11 0,1 1-4 15,2 2 1-15,6 0-1 16,0-3 2-16,3-2 0 15,6 0 1-15,3-3-2 16,0-5 1-16,6-2 0 16,2-6 3-16,-2-3-3 15,0 0 0-15,-3-2-1 16,-3-3-2-16,0 0 3 16,-3 0 2-16,0-2-2 15,-6-1 0-15,0-5 1 16,0 3 0-16,0 5-2 15,3 0-2-15,3 16-6 16,3 3 1 0,0 2 0-16,0 5 5 15,0 6 2-15,0 3 13 0,0-1 7 16,-3-2-2-16,-3 0 0 16,0-3-5-16,-3 0-1 15,0-5-6-15,-3-3-3 16,-3-2-5-16,-3-6-2 15,0-5-21-15,-3-3-8 16,0-2-22-16,3-3-6 16,4-5-4-1,2 2-46-15,6-7 19 16</inkml:trace>
  <inkml:trace contextRef="#ctx0" brushRef="#br0" timeOffset="72">19508 13105 124 0,'3'-3'49'0,"0"3"-26"0,-3-15-1 16,0 12 23-16,0 0-8 15,0 1 10 1,-6-6-13-16,0 8-19 16,-3 0-4-16,0 8-4 0,-3 0-3 15,0 2-3-15,0 3 2 16,3 1 0-16,3 1-4 15,1-1-1-15,5-1-2 16,0-3 3-16,5-2-2 16,4 0 1-16,0-2 2 15,3-6 2-15,0-3-1 0,-3-2-1 16,0-1-4-16,-3 1 0 16,-3-3 2-16,0 0 1 15,-3 0 1-15,0 0 0 16,0 3 0-16,0 0 2 15,0 2-1-15,0 3 2 16,0 0-2-16,6 5-1 16,3 6-4-16,0 2-2 15,6 8 3-15,-6 1 3 16,-1-1 18-16,-2 0 9 16,-6 0-6-16,0 0 1 0,-3-2-7 15,-3-1 1-15,-5-2-7 16,-7-3-1-16,3-5-6 15,-3-2-4-15,0-6-21 16,3-3-8-16,0-2-17 16,3-3-5-16,6-8-14 15,4-5-3-15,4-3-15 16</inkml:trace>
  <inkml:trace contextRef="#ctx0" brushRef="#br0" timeOffset="73">19564 13102 156 0,'12'-8'57'0,"-9"8"-30"0,3 0-14 16,-3-5 19-16,-3 5-7 0,3 5-2 15,3 1-9-15,0-1-1 16,0 3-8-16,-3 3 4 16,0-1 3-16,0 1-4 0,0-1-2 15,-3-2-1-15,0 0 1 16,0-3-3-16,0-5 0 15,0 0 3-15,-6-2 6 16,0-3 0 0,0-3-7-16,0-3 0 15,0-10-3-15,3 0-2 16,3 5-2-16,3 0 1 0,6 3-1 16,0-1 0-1,-3 4 0-15,3 2 0 0,0 3 2 16,3 2 0-16,0 0-7 15,0 3 0-15,0 0-21 16,-1 0-9-16,4 0-25 16,-3 0-11-16,3-2-10 15</inkml:trace>
  <inkml:trace contextRef="#ctx0" brushRef="#br0" timeOffset="74">19809 13012 156 0,'-15'6'57'0,"15"-4"-30"0,0 1-32 15,0 5 60 1,0 0-16-16,6 5-10 16,0 0-16-1,-1-2 0-15,1-3 2 0,3-3-7 16,0 0-2-16,0-2-2 16,0 0 2-16,-3-9-1 0,0 1 0 15,0-5-1-15,0-1 0 16,-3-2-2-16,-3 2 1 15,-3 1-2-15,0-1 2 16,-3 0-2-16,0 3-1 16,0 3-2-16,-3 3-1 15,-3 2 2-15,3 5 2 16,-6 3 0-16,4 5-1 16,-1 6 1-16,3 2 1 15,3-3-1-15,3 1 2 16,3 2-2-16,6-3-1 15,3-2 1-15,3-2 1 0,0-4-8 16,2-5-1-16,1 1-20 16,3-6-8-16,0-3-28 15,3-2-11-15,0-3-13 16</inkml:trace>
  <inkml:trace contextRef="#ctx0" brushRef="#br0" timeOffset="75">20064 13012 188 0,'-20'-2'71'0,"17"2"-38"0,-12-3-19 0,12 3 20 16,-3 0-2-16,-3 3 3 15,0-1-15 1,-3 4-6-16,-3 4-9 0,0 9-4 0,3 2 2 16,1-2-2-16,5-1-1 15,3-2-2-15,3 0 1 16,3-3 3-16,5-2 1 15,4-3-4-15,0-3 1 16,6-5-2-16,-3-3 0 16,3 1-3-16,0-6-1 15,-6 0 3-15,0-3 1 16,-6-2 2-16,-1 0 2 16,-7-3 1-16,-1 3 1 0,-3-1-5 15,0 4 1 1,0-1-2-16,0 6 0 15,3 2 0-15,0 22-2 16,9 2 0-16,6 3 3 16,0 5 2-16,-1 3 6 15,1-3 6-15,-3 0 8 16,-3-3 7-16,-3 1-4 16,-6-4-2-16,-6 1-6 15,-3-5-2-15,-5-3-8 16,-4-6-2-16,-3-4-15 15,0-6-6-15,0-3-22 16,3-2-8-16,4-3-10 16,2 0-3-16,6-3-16 15,6-2-41 1,6-8 27-16</inkml:trace>
  <inkml:trace contextRef="#ctx0" brushRef="#br0" timeOffset="76">20249 13039 188 0,'0'-16'71'0,"-3"13"-38"0,3 1-39 15,-6 2 58-15,0 0-11 16,-3 0-11-16,0 2-8 16,-3 6-13-16,0 6-6 0,1-1-2 15,-1 5-1-15,3 1 0 16,3 2-3-16,3 0 2 15,6-2 1-15,3-3 2 0,3-3-1 16,0-3-1 0,0-4 1-16,5-6 1 0,-2-6-3 15,3 1 0-15,-3-3 1 16,-3-2 0-16,-3-1 0 16,0-8 2-16,-6-2-1 15,0 5-1-15,-3 8 1 16,0-2-1-16,3 7 0 15,0 9 0-15,0 1-3 16,0 7 2-16,3-1 1 16,3 0 0-16,0 0 0 15,0 1 0-15,0-1-9 0,3-3-4 16,0-4-20-16,0-4-8 16,5-4-23-1,-2-1-52-15,0-5 21 16</inkml:trace>
  <inkml:trace contextRef="#ctx0" brushRef="#br0" timeOffset="77">20335 12854 220 0,'-9'-11'85'0,"6"8"-46"0,-3 3-30 0,6 0 22 16,0 0-15-16,0 6-3 15,0 4-6-15,6 9 0 16,-3 7-4-16,0 9 16 0,0 4 7 15,3 1-7-15,-3-3-3 0,3 0-7 16,0-8-1 0,-3-5-18-16,0-5-6 0,-3-4-34 15,0-4-13 1,0-6-60-16</inkml:trace>
  <inkml:trace contextRef="#ctx0" brushRef="#br0" timeOffset="78">20172 12928 316 0,'0'-6'118'0,"3"6"-64"0,3-2-39 0,0 2 31 16,5-3-18-16,4 1-4 15,0-1-14 1,3-2-6-16,3 2-3 0,3-2-19 0,0 2-8 15,2 0-24-15,-5 3-11 16,-3 0-33-16,-3 3-16 16,-3 2 10-1</inkml:trace>
  <inkml:trace contextRef="#ctx0" brushRef="#br0" timeOffset="79">20443 12967 184 0,'0'11'68'0,"5"-6"-36"0,1 1-22 0,0-4 20 16,3 1-3-16,0 0 2 0,3-3-8 15,0 0-2 1,0-3-11-16,0-2-1 0,3-1 0 16,-6-2-3-16,0 0-1 15,-3 1 1-15,-3-1 0 0,-3-3-2 16,-3 0-2-16,-6 1-2 16,-6 5 1-16,-3-1 1 15,0 6 0-15,-3 6-3 16,0 4 0-16,3 6 8 15,4 3 6-15,2-1 10 16,6 8 7-16,9-2-2 16,3-3 2-16,6 3-7 15,2-8-3-15,4-3-10 16,6-2-5-16,3-6-11 16,0-2-3-16,-3-6-51 0,-1-2-22 15</inkml:trace>
  <inkml:trace contextRef="#ctx0" brushRef="#br0" timeOffset="80">20960 12936 112 0,'-17'-8'44'0,"20"5"-24"0,-3 3-2 0,0 0 20 16,-3 3-12-16,6 5-3 16,0 8-2-16,0 13 1 15,-1 8-12-15,4 10 8 16,0-2 2-16,-3-2 1 0,0-4-1 16,0-2-6-16,0-5-4 15,0-8-3-15,0-6 0 16,-3-4 0-16,0-6 3 15,-3-6 1-15,-3-7 1 16,-3-3-9-16,0-13-3 16,1-6-4-16,-1 1 3 15,3-8-2-15,0-3-1 16,3 2 0-16,6 1 3 0,6-1-2 16,6 1-1-16,2 7 3 15,4 6 0-15,3 5-2 16,0 9 2-16,0 7 1 15,-1 5 0-15,-5 5 6 16,0 4 6-16,-6 4 3 16,-6 6 3-16,-9 5-1 15,-6-5-1-15,-6-3-6 16,-6-2-4-16,1-6-6 16,-4-3-2-16,0-4-15 15,0-6-6-15,3 0-10 16,6-3-3-16,4-2-20 0,5-3-7 15,14-8-45 1</inkml:trace>
  <inkml:trace contextRef="#ctx0" brushRef="#br0" timeOffset="81">21246 12960 192 0,'-9'0'74'0,"6"0"-40"0,-6 2-27 0,6 1 20 16,-3 2-7-16,0 0 0 16,-2 3-7-16,-1 8-3 15,-6 5-5-15,3 3-4 0,3 3 0 16,3-1-1-16,3-2 0 0,6-6 4 16,6-2 2-16,0-2-5 15,0-4 0-15,0-5-3 16,3-5 0-16,-1-5-5 15,-2-3-3-15,0-2 3 16,-3-6 2-16,-3 0 0 16,-3-5 1-16,0 0 3 15,0 2 0-15,0 3 1 16,0 6 2-16,0 2 5 16,0 2 4-16,0 4-9 15,3 4 0-15,3 6 7 0,3 8 3 16,0 0-3-1,3 0-1-15,0 0-4 16,0-3-1-16,0-2-6 0,0-4 0 16,-1-1-37-16,4-4-13 15,-3-4-55 1</inkml:trace>
  <inkml:trace contextRef="#ctx0" brushRef="#br0" timeOffset="82">21395 12933 216 0,'-12'-3'82'0,"15"6"-44"0,6 0-40 0,-6 2 14 16,3 3 11-16,3 5 10 0,0 0-8 15,0 3-3-15,0 5-12 16,0 1-4-16,0-1 0 0,-1 0-5 16,1-5-1-16,0-3-16 15,-3-2-6-15,3-6-22 16,0-2-10-16,3-6-9 15,0-2-47 1,-3-14 18-16</inkml:trace>
  <inkml:trace contextRef="#ctx0" brushRef="#br0" timeOffset="83">21591 12944 172 0,'-14'-6'66'0,"17"9"-36"0,-6 2-18 16,3 1 19-16,-3 2-5 15,-3 5-1-15,0 11 6 16,-3 5 3-16,-6 10-18 0,0 1 2 15,-6 0 2-15,3-3-7 16,0 0 0-16,1-3-9 0,2-5-5 16,3-5-11-16,3-5-3 15,0-6-21-15,3-5-7 16,3-6-23-16,9-7-11 16,9-5-14-1</inkml:trace>
  <inkml:trace contextRef="#ctx0" brushRef="#br0" timeOffset="84">21708 12774 228 0,'-3'-2'88'0,"3"2"-48"0,0 16-27 15,0-11 22 1,-3 5-14-16,0 4-2 0,-3 7 0 15,0 8 0-15,-3 5-10 16,3 9 6-16,0-1 4 0,0-5-10 16,3-5-5-16,3-3-2 15,0-5 0-15,0-6-23 16,3-5-11-16,3-2-16 16,3-6-8-16,3-2-17 15,0-6-6-15,5-5-6 16</inkml:trace>
  <inkml:trace contextRef="#ctx0" brushRef="#br0" timeOffset="85">21821 13012 204 0,'-6'8'77'0,"6"14"-42"0,0 12-28 0,0-21 18 16,0 3 4-16,3 0 7 15,3 2-10-15,3-2-4 16,5 0-12-16,1-3 2 0,6-2 4 15,3-6 1-15,-6-7-1 16,0-4-4-16,-3-2-2 16,-4-2 0-16,-2-3 1 15,-6-1 1-15,-6-2 2 16,-6-2-5-16,-2-1-3 0,-7 4-3 16,0 1-3-16,-3 1-10 15,0 5-4-15,3 3-22 16,3 0-9-16,7 2-7 15,2 0-1-15,6 1-17 16,14-4-6-16,7-2-16 16</inkml:trace>
  <inkml:trace contextRef="#ctx0" brushRef="#br0" timeOffset="86">22136 12978 184 0,'-15'3'71'0,"12"-3"-38"0,-3 0-23 0,3 2 17 16,-6 1 0-16,-2 2 3 16,-4 1-12-16,3 1-5 15,0 12-8-15,0 2-4 0,0 6 2 16,3-4-4-16,6 4 0 16,3-3 1-16,3 0 0 15,3-6 4-15,6-2 2 16,3-3-2-16,-3-10-3 15,3-3 0-15,-3-5-1 16,-1-3 2-16,-2-3 1 16,0-2-1-16,-3 0 1 15,-3-6-2-15,-3 3-1 16,0-5 1-16,0 10-1 0,0-2-3 16,0 11 2-1,3 7-4-15,0 5 1 0,0 4 2 16,3-1 1-16,3 3 1 15,0 0 0-15,3-3-7 16,0-3 0-16,3-2-26 16,0-2-10-16,-1-6-38 15,13-3-40 1,0-5 40-16</inkml:trace>
  <inkml:trace contextRef="#ctx0" brushRef="#br0" timeOffset="87">22410 13060 100 0,'-6'-40'38'0,"3"35"-20"0,-3-6-4 0,3 9 17 16,-3-1 7-16,0 1 6 16,-6-1-8-1,-3 0-4-15,1 3-18 0,-1 6-9 16,6 1-1-16,-3 15-3 0,3-1-1 16,0 3 3-16,6-3 2 15,3 0-2-15,3-3-2 16,6-2 0-16,6-2-1 15,0-6 6-15,0-6 4 16,2-4-3-16,-2-6-2 16,0-11-2-16,-3-2-3 15,-3-3 1-15,-3-5 1 16,-3-8 1-16,-3 3 1 16,-3-3-5-16,0-3 1 0,-3 0 0 15,3 8 2-15,0 6-3 16,0 5 0-16,0 8 3 15,3 7 3-15,0 12 0 16,0 9 0-16,3 12 1 16,3 10 1-1,3 5 8-15,0 3 4 0,3-2-7 16,3-4-4-16,3-4-14 16,2-12-4-16,1-1-46 15,0-9-18-15,6-8-46 16</inkml:trace>
  <inkml:trace contextRef="#ctx0" brushRef="#br0" timeOffset="88">18820 13383 116 0,'-3'0'44'0,"3"0"-24"0,0 2 3 0,0-2 21 0,3 3-18 16,0 0-4-1,0 2-7-15,3 0 0 0,3 1-8 16,0-1 0-16,3 0 3 16,0 1 7-16,3-1 4 0,0 0-6 15,5 0-2-15,4 1-1 16,3-1 0-16,0 0-2 16,0 1 1-16,2-1-4 15,1 0 1-15,0 0-3 16,0-2 2-16,2 2-4 15,1-5 0-15,-3 3 1 16,0 0 2-16,-1-1-1 16,4 1 2-16,3-3 0 15,0 0 3-15,-1 3 1 0,-2-1 3 16,3 1-9-16,3-3-3 16,-7 3-2-16,1-1 2 15,3 1-3-15,-4-3 0 16,1 0-1-16,-3 0 0 15,3 0 6-15,2 0 5 16,1 0-5-16,0 0 0 16,0 0-2-16,-1 0-2 15,1 0 1-15,0 0-1 16,-1 0 0-16,1 5 2 16,-3-5-3-16,-3 0 0 15,-1 0 1-15,1 8 0 16,3-3 0-16,3-2 0 0,2 0 0 15,-2-1 0-15,0-2 0 16,0 3 2-16,2-3-1 16,1 0 2-16,0 0-4 15,-4 0 0-15,1 0 1 16,0-3 2-16,0 1-1 16,2-1 2-16,1 0-2 15,-3 1 2-15,-1-1-4 16,1 0 0-16,3 3 1 15,-1-5 2-15,1 2 1 16,0-2 1-16,-3 0-5 16,2 0 1-16,-2 2-2 15,3 0 0-15,-1 1 2 16,-2-1 0-16,0 3 2 0,0 0 1 16,-1 0-4-1,-2-3-1-15,0 1 3 0,-4-1 1 16,1 0 0-16,-3 1-2 15,-3-1 1-15,0 1 1 16,2-1-3-16,4-2 0 16,3-1 1-16,3 1 2 15,-1 0-1-15,4 2-1 16,3 0-2-16,-1 1 1 16,-2-1 1-16,12 0 0 15,-10 1 0-15,-5-1 0 16,0 1 2-16,3-1 1 0,-1 3-4 15,1-3 1 1,0 1 0-16,-1 2 2 0,-2 0-1 16,0-3 2-16,-3 0-2 15,-1 3-1-15,-5-2 1 16,-3 2 1-16,-3-3-6 16,-6 0-1-16,-12 1-62 15,-3-1-34 1,0 0-17-16</inkml:trace>
  <inkml:trace contextRef="#ctx0" brushRef="#br0" timeOffset="89">19666 13576 80 0,'0'-8'33'0,"0"8"-18"0,0 0 9 0,0 0 19 16,0 0-10-16,3 3 7 15,0 13-11 1,0 7-17-16,-3 4 5 0,3 5 0 16,-3 2-3-16,0 0 0 15,0-2 0-15,0-3 2 16,0-2-9-16,0-6-4 16,0-5 0-16,0-3 0 15,0-5 1-15,0-3 2 16,0-5-3-16,0 0 0 15,3-2 1-15,-1-6 0 16,4-6-2-16,0-1 1 0,3-4-4 16,0 0 0-16,0 4-1 15,6 1-2-15,0 6 0 16,0 3 0-16,-3 5 7 16,0 5 5-16,0 6 5 15,-4 8 2-15,1 2-6 16,-3 0-1-16,0-3-2 15,-3 9-1-15,0-11-1 16,0 2 0-16,0-5-18 16,0-7-5-16,-3-6-29 15,6-13-68 1,3-3-27 0,0-6 46-16</inkml:trace>
  <inkml:trace contextRef="#ctx0" brushRef="#br0" timeOffset="90">19942 13753 204 0,'3'3'77'0,"3"0"-42"0,3 4-30 0,-3-1 19 15,0-1 0-15,3 0 3 16,0 1-10-16,0-1-5 16,3-2-7-16,3-1-4 0,0-2 2 15,-3-2-2-15,-1-4 2 16,-2 1-4-16,0 0 0 15,-6-1-4-15,-3-2 1 16,-9 3-9-16,-3 3-4 0,-2-1 2 16,-4 0 1-1,-3 6 11-15,0 2 4 16,3 3 4-16,3 3 2 0,3 2 3 16,6 3 1-16,3 2-1 15,6 1 1-15,3-1-6 16,6 1-1-16,3-3-4 15,3-3-3-15,6-5-20 16,0-8-10-16,2-5-27 16,-2-3-10-16,-3-3-14 15</inkml:trace>
  <inkml:trace contextRef="#ctx0" brushRef="#br0" timeOffset="91">20187 13751 192 0,'-12'-3'71'0,"6"6"-38"0,-3-1-28 0,6 1 19 16,-3 2-11-16,-3 6 0 16,3 2-1-16,0 3 0 15,3 2-6-15,0 1-2 0,3-3 0 16,3-3 0-16,6-2 0 16,0-6-2-16,0-5 1 15,3-3-2-15,0-5-1 16,2-5-2-16,-2 0 1 15,-3 0 1-15,-3-1 0 16,0 4 4-16,-3 2 2 0,0 0 13 16,0 5 5-16,-3 3-10 15,3 6-5-15,-3 4-2 16,3 3 0-16,0 3-3 16,-3 0-1-1,3-3-3-15,3-2-3 0,0-3-18 16,0 0-7-16,3-3-25 15,0-5-9-15,0-3-20 16,0-2-33 0,0-3 38-16</inkml:trace>
  <inkml:trace contextRef="#ctx0" brushRef="#br0" timeOffset="92">20350 13782 172 0,'-3'6'66'0,"3"10"-36"0,0 13-24 0,3-13 15 16,-3 13 0-16,0 2 4 15,0 1-2 1,0 0-2-16,0-3-11 0,0-5-2 0,0-6-1 16,0-4-3-16,0-7-1 15,0-1 3-15,0-6 1 16,0-6-3-16,0-4-3 16,-3-17-3-16,0-2 1 15,0-10 1-15,0 2 0 16,3 0-3-16,6 5 0 15,3 0 2-15,3 0 2 16,6 8 0-16,0 11-1 16,0 8 5-16,0 0 1 0,-4 5 11 15,-2 8 6 1,-3 2-1-16,-6 6 1 0,-3 3-8 16,-6-1-4-16,-6 1-6 15,-2-6-2-15,-1-3-19 16,-3-2-9-16,3-2-16 15,3-4-5-15,3-2-24 16,3-2-8-16,12-4-20 16</inkml:trace>
  <inkml:trace contextRef="#ctx0" brushRef="#br0" timeOffset="93">20841 13745 132 0,'-6'-5'49'0,"6"5"-26"0,-6 0-5 0,3 0 18 16,-2 0-1-16,-1 3 2 16,-3 2-7-16,-3 3-4 15,0 0-14-15,3 0-3 0,3 0-2 16,0 0-6-16,3 0 0 15,6 2-1-15,6 1 0 16,3-1 0-16,3 4 0 16,0-1 4-16,-3-3 2 15,-7 1 4-15,-2-3 1 0,-6 0 1 16,-5-3 2-16,-4 0-7 16,0-2-2-1,0-3-19-15,-3-3-7 0,0 1-23 16,3-4-10-16,-3 1-44 15,21-3-33 1,3 0 58-16</inkml:trace>
  <inkml:trace contextRef="#ctx0" brushRef="#br0" timeOffset="94">20940 13780 204 0,'-12'10'77'0,"12"-2"-42"0,0 8-39 0,0-5 15 15,0-1-2 1,0 4 5-16,0-4-8 0,0 1-3 16,0-3-49-16,0-3-19 15,3 0-20-15,9-2-6 16</inkml:trace>
  <inkml:trace contextRef="#ctx0" brushRef="#br0" timeOffset="95">20957 13700 256 0,'-32'-2'96'0,"29"2"-52"0,0 0-49 0,3 0 17 16,0 0-11-16,0 0-3 16,6 0-19-16,6-3-7 15,3 0-56-15,-1 1-22 0,7-4 32 16,-3 1 19-16</inkml:trace>
  <inkml:trace contextRef="#ctx0" brushRef="#br0" timeOffset="96">21059 13719 252 0,'-12'8'96'0,"15"-8"-52"0,0 0-36 15,-3 0 21-15,6 0-13 0,3 0-2 16,2 0-8-16,7 0-4 15,6-3-1-15,-3 1 1 16,0-1 1-16,-3 6-4 0,0-1 1 16,-7 1-2-1,-5 2-2-15,-6 3 3 0,-3 5 0 16,-11 3-2-16,-4 3 2 16,0 2 1-16,0-3 0 15,0 1 2-15,3-3 3 16,0-3 2-16,6 3 3 15,6-6-5-15,3 1-1 16,3 0 0-16,6-3 2 16,12-3-1-16,-3-3 0 15,0-4-10-15,-3 4-4 16,0-4-22-16,-3 4-10 0,-3-9-33 16,-4-1-14-16,1 0-8 15</inkml:trace>
  <inkml:trace contextRef="#ctx0" brushRef="#br0" timeOffset="97">21029 13841 248 0,'-3'0'93'0,"6"2"-50"0,3-2-46 16,0 0 19-16,3 0-10 15,3 0-1-15,5-2-2 16,7-1-3-16,3 0 1 15,0 1-39-15,0 2-14 0,-1-3-27 16,-2 3-33 0,0 0 36-16</inkml:trace>
  <inkml:trace contextRef="#ctx0" brushRef="#br0" timeOffset="98">21333 13846 248 0,'-3'10'93'0,"6"-7"-50"0,-1 2-33 0,1-2 23 15,3 0-12-15,3-1-1 16,0-2-8-16,3 0-2 15,3-2-6-15,3-4-1 0,0-2 1 16,0-2-2-16,-3-1-2 16,-4 1-2-16,-2-1 1 15,-6 1-6-15,-3-1 0 16,-6 0-6-16,-6 3-2 16,-5 6 9-16,-4-1 2 0,0 6 8 15,-3 5 2-15,3 2-2 16,3 4-1-16,4 4 8 15,5 3 2-15,6 3 2 16,9 2 1-16,6-2 0 16,2 0 3-16,7-3-9 15,3 0-1-15,3-5-5 16,0-5-1-16,-4-1-23 16,1-7-12-16,3 0-122 15</inkml:trace>
  <inkml:trace contextRef="#ctx0" brushRef="#br0" timeOffset="99">11337 15833 100 0,'-3'-11'38'0,"3"9"-20"0,3-4 3 0,-3 6 19 0,0-5 3 16,0 5 2-16,0 0-17 16,6 11-4-16,0 2-14 15,6 13 9-15,-3 3 4 0,0 6 0 16,-3 5-2-16,-9-1 0 15,0 11-1-15,-3-7-3 16,-6-3 2-16,-3-9-8 16,-3-4-2-16,-3-6-5 15,1-5-1-15,-1-6-17 16,-9-10-5-16,3-10-18 16,0-11-6-16,7-9-26 15,2-4-9-15,6 0-18 16,6-11-11-1,6 0 51-15</inkml:trace>
  <inkml:trace contextRef="#ctx0" brushRef="#br0" timeOffset="100">11313 15640 184 0,'3'-3'71'0,"-3"3"-38"0,0 0-39 0,0 0 12 15,3 5-9-15,-3 1 0 16,3 2-29-16,0 7-14 15,0 7-23-15,0-1-7 16</inkml:trace>
  <inkml:trace contextRef="#ctx0" brushRef="#br0" timeOffset="101">11507 15817 152 0,'-9'8'57'0,"6"-3"-30"0,3 6-14 0,0-6 17 0,0 6-2 16,3-1 1-16,3 9-12 15,0-1-3-15,0 3-8 16,3-2-4-16,0 0-1 0,6-4 1 16,2-4 1-16,1-3-1 15,-3-5-2-15,0-3-2 16,0-6-1-16,-3-4 4 15,0-9 1-15,-3 1 0 16,-3-1-2-16,3 1-2 16,-6-4-1-16,-3 4 4 0,0 2 1 15,0 5 4-15,-3 4 1 16,0 1 1-16,3 6-2 16,0 6-4-1,0 4 2-15,3 6-1 16,0 5 3-16,2-2 1 15,1-3-6-15,3-1-2 16,0-1-5-16,0-4 1 16,3-2-37-16,0 0-14 15,0-5-43 1</inkml:trace>
  <inkml:trace contextRef="#ctx0" brushRef="#br0" timeOffset="102">11938 15793 160 0,'0'-5'60'0,"0"5"-32"0,0 0-4 15,0 0 22-15,-3 3-1 16,-2-3 0-16,-10 2-9 15,-3 3-3-15,0 1-18 16,3 4-9-16,3-2-2 0,3 0-3 16,3 0-1-16,3 0-2 0,9 3-1 15,9-1-1 1,3 6 3-16,3 3 0 0,-3-3 1 16,-3-1 0-16,-4-1 2 15,-2-1 5-15,-3 0 6 16,-6-2-1-16,-6-1 1 15,-3-2-7-15,-5-5-4 16,-7-3-10-16,0 0-5 16,3-3-18-16,3 1-7 15,0-1-18-15,3-2-7 16,3-6-17-16,6-7-36 16,3 2 34-1</inkml:trace>
  <inkml:trace contextRef="#ctx0" brushRef="#br0" timeOffset="103">12105 15568 220 0,'-12'3'85'0,"9"5"-46"0,0 10-28 15,-3-4 23-15,3 9-3 16,3 12 2-16,-3 5-12 15,0 7-5-15,6-2-9 16,0-3-7-16,3-4-1 0,0-7 1 16,3-2 0-16,0-5-33 0,0-5-15 15,0-6-53 1,0-5-48-16,-3-5 53 16</inkml:trace>
  <inkml:trace contextRef="#ctx0" brushRef="#br0" timeOffset="104">11909 15716 272 0,'3'-10'101'0,"3"13"-54"0,14-6-35 0,-8 3 24 16,9-3-10-16,6 1-3 15,3-1-27-15,5-2-9 16,4-1-84-16,6-2-37 15,2-2 25-15,-5-1 13 0</inkml:trace>
  <inkml:trace contextRef="#ctx0" brushRef="#br0" timeOffset="105">12593 15801 172 0,'0'3'66'0,"0"-1"-36"0,0 12-15 16,0-4 18-16,0 3 1 15,0 6 2-15,0 5-8 16,0-3-3-16,0-3-14 15,0-2-7-15,3-2 0 0,-3-4-1 16,3-2 1-16,-3-3 4 16,0-5 3-16,0 0-4 15,0-8-2-15,0-5-2 16,0-3 0-16,0-2-2 0,3-3-1 16,0 2 5-16,3 1 1 15,0 2-2-15,3-5-3 16,3 2 0-16,0 6 1 15,3 2-3-15,0 9 0 16,2-1-17-16,7 3-5 16,-3 3-16-16,-3 2-3 15,0 0-6-15,-3 0-2 16,-3 3 16-16,0 0 7 16,-4-2 17-16,-2-1 8 15,0 0 15-15,0 3 7 16,0 3 7-16,0-3 4 15,0 0-4-15,3-3-2 0,0 3-2 16,0-3-3-16,3-5-4 16,3 0 0-16,-3-2-7 15,0-4-1-15,-3 1-4 16,2-3-1-16,-2 0-1 16,-6-3 1-16,-3 1-2 15,-6-1-1-15,-3-2 1 16,-2 5-1-16,-4 0-3 15,0 3 0-15,-6 5 2 16,3 5 2-16,-3 3 0 16,3 11-1-16,4-3 3 15,5 5 0-15,6 0 1 0,6-3 0 16,6 1-2-16,2-1-2 16,7-2 1-16,6-5-1 15,6-3-7 1,-3-6-3-16,2-2-21 0,1-5-10 15,-3-11-29-15,0 0-13 16,-3 1-7 0</inkml:trace>
  <inkml:trace contextRef="#ctx0" brushRef="#br0" timeOffset="106">13138 15529 192 0,'-3'-6'71'0,"3"6"-38"0,3 3-23 0,-3-3 17 0,3 11 7 15,0 7 3-15,-3 9-8 16,3 15-5-16,-3 3-14 16,0 0-4-16,0 2 0 0,0-2-3 15,3-2-2-15,0-9-3 16,0-2-1-16,0-8-29 15,0-6-12-15,-3-5-54 16,0-5-47 0,-3-13 52-16</inkml:trace>
  <inkml:trace contextRef="#ctx0" brushRef="#br0" timeOffset="107">13013 15677 236 0,'-9'0'90'0,"12"0"-48"0,-3 0-38 0,0 0 19 16,6 0 0-16,3 0 3 16,6 0-11-16,6-3-6 15,2 3-6-15,4 0-9 0,6 3-1 16,-3-1-30-16,-3 1-11 16,-4-3-43-1,4 8-42-15,-6-8 46 16</inkml:trace>
  <inkml:trace contextRef="#ctx0" brushRef="#br0" timeOffset="108">13337 15735 192 0,'-11'34'71'0,"11"-20"-38"0,-3 9-19 16,3-7 22-16,0 0-7 15,3 5-2-15,0 3-13 16,2-3-6-16,4-2-5 15,0-3 0-15,12-3 0 0,0-5-4 16,0-5-1-16,0-17-2 16,-3-2 0-16,-1 1-6 15,-2-4-4-15,-6-2 5 16,-3-6 5-16,-3-4 5 0,-3 2 4 16,0 5 0-16,0 8 0 15,-3 3 3-15,0 5 5 16,3 8-7-16,0 13-1 15,3 0 3-15,3 6 3 16,0-1-6-16,3 3-3 16,0-2-1-16,3 2 1 15,0-2-12-15,0 2-6 16,-3-11-31-16,0 4-15 16,-1-9-44-1</inkml:trace>
  <inkml:trace contextRef="#ctx0" brushRef="#br0" timeOffset="109">13671 15748 192 0,'-3'13'71'0,"3"-5"-38"0,0 0-25 0,3-2 16 16,0 4 12-16,-3 3 9 0,6 6-10 15,0-3-6-15,0 2-16 16,0-2-6-16,-3-3-1 0,0-2-1 15,0-3 0-15,0 0-3 16,-3-3-2-16,0-5 7 16,0 0 3-16,0-5-3 15,0-3-2-15,0-3-2 16,0-2 0-16,3-3 0 16,-1 0 1-16,1 1 0 0,3-4 0 15,0 6-7-15,3 5 0 16,0 3 1-16,0-1 1 15,3 4-37-15,0 2-14 16,0 0-31-16,0 0-11 16</inkml:trace>
  <inkml:trace contextRef="#ctx0" brushRef="#br0" timeOffset="110">13918 15798 216 0,'-3'6'82'0,"3"4"-44"0,0 4-31 0,0-6 18 0,0 2 0 16,0 1 2-16,0 5-8 16,0-3-4-1,-6 0-6-15,3 0-4 0,0-7-2 16,0-1-3-16,0-3 1 16,3-4 1-16,3-3-3 15,0-3 0-15,0-3 1 16,0-2 0-16,3-6-3 15,0 3 2-15,3-5-1 16,3 0-2-16,3 5 0 16,2 6 3-16,1 2 0 15,3 10 1-15,0 4 13 16,0-1 6-16,-3 3 6 16,-3 2 2-16,2 6-10 0,-8-2-5 15,-3-1-3-15,0-3-1 16,-3 1-7-16,0-3-2 15,0 2-22-15,3-4-10 16,0-1-16-16,0-2-7 16,3-3-23-16,0-3-8 15,3-5-6 1</inkml:trace>
  <inkml:trace contextRef="#ctx0" brushRef="#br0" timeOffset="111">14412 15709 236 0,'-3'-22'90'0,"3"22"-48"0,-3-2-14 15,0 2 30-15,-3 0-8 16,-6 2-2-16,-3 6-25 16,0 0-9-16,1 0-9 15,2 5-4-15,3 1 0 0,6-1-6 16,6 3 1-16,6 0 0 15,6 2 2-15,2 3-1 16,4 0 1-16,0-2 2 16,-6 2 2-16,-3-5 5 15,-15 0 19 1,-6 0 1-16,-9-3-11 16,-9-2-4-16,-2-3-28 15,2-6-11-15,3-2-56 0,3-10-21 16,6-6-43-1</inkml:trace>
  <inkml:trace contextRef="#ctx0" brushRef="#br0" timeOffset="112">15004 15531 228 0,'-3'-8'88'0,"3"11"-48"0,3 0-31 0,-3 2 19 15,0 8 6-15,0 11 5 16,-3 13-9-16,0 8-3 16,-3 3-16-16,-3-1 0 0,4-2 0 15,-1 0-9-15,0-8 0 16,3-2-7-16,0-6 1 16,0-5-20-16,0-6-9 15,0-5-16-15,0-5-5 16,0-5-26-1,3-6-51-15,0-18 28 16</inkml:trace>
  <inkml:trace contextRef="#ctx0" brushRef="#br0" timeOffset="113">14989 15539 220 0,'-6'-8'82'0,"9"8"-44"0,0 0-31 16,-3 0 18-16,0 0-4 15,3 6-1-15,3 1 5 16,0 9 4-16,3 8-16 16,6 11 2-16,0 7-1 0,3 3-3 15,0-3-1-15,0 3-2 16,-1-2 0-16,1-12 0 16,3-2 0-16,3-5-2 15,-3-5 1-15,-3-6 2 16,-3-5 5-16,-1-5 3 0,1-11 2 15,0-8-6-15,-3-5 0 16,0-6-4-16,-3-15 2 16,-3-6-6-16,-3 3-3 15,-3 3-1-15,0 5-1 16,0 8 0-16,-3 5 0 16,0 5-16-16,3 3-6 15,0 6-27-15,0 2-11 16,0 8-19-16,0 8-6 15,3 2-40 1</inkml:trace>
  <inkml:trace contextRef="#ctx0" brushRef="#br0" timeOffset="114">15424 15544 200 0,'-6'-2'77'0,"9"4"-42"0,-3 4-32 16,0 2 17-16,0 8 3 15,-3 7 3-15,0 17-7 16,3 0-1-16,0 2-11 16,0 3-6-16,3-3-2 0,0-2 1 15,3-11 2-15,3-5-1 16,3-5-1-16,6-6 7 15,0-5 3-15,-1-8-5 16,4-6-3-16,0-7-1 0,-3-3-1 16,-3-5 0-16,0-8 0 15,0-8 0-15,-6-5 0 16,-4 5 0-16,-2 2 0 16,0 6 0-16,0 5 2 15,-3 6-1-15,0 5 2 16,3 5-2-16,0 5-1 15,0 8 3-15,0 9 2 16,0 15 2-16,0 0 3 16,0 2-5-16,0 1-3 0,0 0-4 15,0-6 1-15,0 4-17 16,0-7-5-16,3-4-33 16,0-3-14-16,3-6-38 15</inkml:trace>
  <inkml:trace contextRef="#ctx0" brushRef="#br0" timeOffset="115">15811 15560 212 0,'0'0'82'0,"3"3"-44"0,0 8-20 0,-3-1 23 16,0 6 5-16,-3 5 5 15,-3 16-15 1,-3 3-4-16,0 2-19 16,0 6-8-16,0-3-1 0,0-8-5 0,3-3 0 15,0-5 1-15,3-2 0 16,0-6 2-16,3-5 1 16,3-3 3-16,3-5 1 15,6-3-1-15,6-2 1 16,6-3-4-16,0-3 0 15,3 1-3-15,2-1-1 16,-2 0-17-16,-3 1-5 16,-6 2-33-16,-3-3-12 0,-3 1-39 15</inkml:trace>
  <inkml:trace contextRef="#ctx0" brushRef="#br0" timeOffset="116">16031 15497 212 0,'3'-3'82'0,"6"6"-44"0,-6 0-44 16,3 4 95-1,-3 9-24-15,0 8-17 16,-3 8-14-16,0 10-22 15,-3 3-3-15,0 3-2 0,-3-6-1 16,0 3-1-16,0 0-1 0,0-8 0 16,3-5-5-16,0-3 1 15,3-5 0-15,3-3 2 16,6-2-1-16,3-6 2 16,6-5 0-16,6-3 3 15,3-2-3-15,2-3-2 16,4 0-9-16,-3 0-3 15,-3 0-40-15,-4 2-19 16,-5 4-83-16</inkml:trace>
  <inkml:trace contextRef="#ctx0" brushRef="#br0" timeOffset="117">2116 14417 84 0,'6'-23'33'0,"-6"17"-18"0,0-10 9 16,0 14 16-16,0-1-3 15,0 0 1-15,0 1-5 16,0-1 0-16,0 1-18 15,0 2 0-15,0 0 1 0,0 2-10 16,0 14-6-16,-6 0 0 16,6 5 1-16,0 6 2 15,0 2 3-15,0 5-3 0,0 0 0 16,0 3-3 0,6 6-3-16,-6 7 6 0,0 6 5 15,0 2-2-15,0 5-1 16,0 1-2-16,0-1-3 15,-6 6 1-15,3 3 1 16,3-4 1-16,0 1 3 16,0-5 3-16,0-1 2 15,0-2-3-15,0-3 0 16,0 6-3-16,3-3 0 16,3-3-3-16,-6 3 1 15,3-8-2-15,0 2 2 16,0 1 0-16,0-3 1 15,0 10-2-15,3-5 1 0,-6-2-2 16,0-1-1-16,0-7 3 16,0-3 2-16,0-5-2 15,0-1 0-15,0-2 1 16,0 0 2-16,-6-2-5 16,6 5-1-16,0-6 2 15,0 0 1-15,0 1 1 16,0-1 0-16,0 3-5 15,0-2 1-15,0-4 2 16,0-4 1-16,-3-1-1 16,0-2 1-16,0-3-2 15,0-2-1-15,0-1 1 16,3-2-1-16,-6-3-11 0,6-2-3 16,6-6-79-1,6-5-48 1</inkml:trace>
  <inkml:trace contextRef="#ctx0" brushRef="#br0" timeOffset="118">2041 14460 168 0,'0'-8'66'0,"0"8"-36"0,0-3-26 15,0 3 15-15,6 0-11 0,0 0-2 16,3-3 2-16,3 1 3 16,6-6-6-16,3-3 10 0,3 1 5 15,2 2 1-15,4 2-1 16,3 4-10-16,6-1-4 15,2 3-2-15,1 0 0 16,0 0 0-16,2-2 0 16,10-1 2-16,-1 0 1 15,7 3 1-15,0-2 2 16,-1-1-1-16,-2-2 0 16,2-1-3-16,10 1 1 15,-1-3-4-15,-2 3 0 16,-1 0-1-16,1-1 1 15,-7 4-4-15,4-1-2 0,5 0 2 16,-2-2 2 0,-1 2 0-16,0 1-1 0,1-1 1 15,-4 0-1-15,4-2 0 16,8 3 0-16,-8-1 2 16,-1 0 3-16,4 3-2 15,-4 0 0-15,1 0 1 16,5 0 0-16,4 0-2 15,-4 3-2-15,0-3-2 16,1 3 1-16,-4-3 3 16,13 0 1-16,-1 0 1 15,-2 0 0-15,-1 2-2 16,-3 1 1-16,-2-1-2 0,8 1 2 16,0 0-2-1,1-1-1-15,-4 1 1 0,4-3-1 16,-1 0 0-16,24 0 0 15,-9 0 0-15,-2-3 0 16,-4 1 0-16,0-1 0 16,10 0 0-16,-1 1 2 15,-6-1-3-15,-3 1 0 16,-2-1 1-16,8-2 0 16,-6 2 0-16,-5 0 0 15,2 1 0-15,-9-1 0 16,10 0 0-16,-1 1 2 15,-6-1-1-15,1 0-1 16,-1 1 1-16,0-4-1 0,10 1 0 16,-7 3 0-16,0-1-3 15,-5 0 2-15,-4 1 1 16,1-4 2-16,5 4-1 16,-6-1-1-16,1 0 1 15,-1 3-1-15,-2-2 0 16,5-1 2-16,9 0-1 15,-5 3-1-15,2 0 1 16,-3 0 1-16,-8 0-3 16,5 0 0-16,4 0 1 15,-7 0 0-15,0 0 0 16,4 0 2-16,-7 0 1 16,10 0 3-16,5 0-1 15,-6 0 0-15,4 0-6 16,-7 0 1-16,0 0 0 15,7 0 2-15,-7 0-3 0,-2 3 0 16,-1 0 1-16,-3-1 2 16,-2-2-1-16,5 0-1 15,4 3-2-15,-4 0 1 16,0-1 1-16,4 1 2 16,-7-3-3-16,10 0 0 15,-1 0 1-15,-9 0 2 16,-2 3-1-16,2-3 2 0,-8 0-4 15,2 0 0-15,7 0 1 16,-4 0 2-16,-2 0 1 16,-7 0 3-16,1 2-3 15,-1-2 0-15,1 0 1 16,2 0 0-16,1 0-5 16,-1 0 1-16,-5 0 0 15,0 0 0-15,5 0 2 16,-5-2 1-16,2-1 1 15,7 3 0-15,-4 0-5 16,-2 0-1-16,-1 0 1 16,1 0 2-16,2 0 0 15,1-3 2-15,8 1-2 16,-2-1-1-16,-10 0 1 16,-2 3 1-16,2 0 3 15,4-2 2-15,-4-1-3 0,7 0-3 16,2 1-3-16,-5 2 1 15,-7 0 1-15,1 2 2 16,-4-2-1-16,7 0-1 16,-6 0 1-16,5 0-1 15,4 0 0-15,-4 0 0 16,-5 0 0-16,-1 3 2 16,-2 0-1-16,2-3-1 15,1 0 1-15,6 0-1 16,5 0-3-16,-2 2 2 15,-4 1 3-15,1 0 1 16,-4-1-1-16,1-2-2 0,-1 0 1 16,10 3-1-16,2 0-3 15,-5-1 2-15,2 4 3 16,-2-4 1-16,-1-2-4 16,1 0 1-16,8 0 0 15,4 3 2-15,-4-1-3 16,3 4 0-16,-2-4 1 15,-1-2 0-15,7 0 0 16,-4 0 0-16,-5 3 0 16,2 0 0-16,3-3 0 15,1 0 2-15,14 2-3 16,-9 1 0-16,-2 0 1 16,-7-1 0-16,-2 1-3 15,-4-3 2-15,13 3 1 16,2-1 2-16,-3 4-3 15,1-4-2-15,-4 1 4 0,-5-1 1 16,5 1-3-16,3 0 1 16,-11-1 0-16,2 1 0 15,-2 2 0-15,-4-5 0 16,-2 0 2-16,2 0 1 16,1 0 1-16,-3 0 0 15,-7 0 0-15,-5 0 2 16,-1 0-3-16,1-2-2 15,-3-1 2-15,-7 0 2 16,-2 1-2-16,6-1-2 0,2 0 0 16,4 1 1-16,-3-1-1 15,-4 1-1-15,1-1 1 16,0 3-1-16,-4-3 2 16,4 1 1-16,-3-1-1 15,2 3-2-15,10-3 1 16,6 3-1-16,-4 0 0 15,-2 0 0-15,-1 0 0 16,4 0 0-16,-1-2 0 16,1 2 0-16,3 0 0 15,5 0 2-15,-5 0-3 16,-1 0 0-16,1 2 1 16,2-2 2-16,1 0-1 15,-4 0-1-15,7 0 1 0,-4 0-1 16,-2 0-3-1,-9 3 2-15,2 0 3 0,-2-3 1 16,-1 0 1-16,-2 0 0 16,-6 0-2-16,5 0-2 15,4 0 1-15,0 0-1 16,-4-3 0-16,-5 3 0 16,0-3 0-16,2 1 2 15,-2-1 1-15,0 0 1 16,-1 1-2-16,1-1 1 15,6 0-2-15,5 1-1 16,4-1 1-16,-6 3-1 16,-4 3-3-16,4-1 2 15,0 1 1-15,-1 0 2 0,-2-1-1 16,8 1-1-16,10 2 1 16,2 1-1-16,-8 2 0 15,-1-3 0-15,4 0 0 16,-6 0 0-16,2 1 0 15,7 2 0-15,2 0-3 16,-5-3 0-16,-1 3 4 16,4 0 3-16,2 2-3 15,1-2-3-15,8 5-2 16,-5-2 3-16,-7 0 0 16,-2-3 1-16,-1 2 0 15,1-2 2-15,-7 0-1 16,10-3 2-16,5 3-4 15,-5 0-2-15,-7-2 2 16,-2-1 0-16,-1 0 3 0,4 0 1 16,-6 1-4-16,-1-4-1 15,7 1 3-15,-1 0 1 16,1-1 0-16,-7 4-2 16,4-4-2-16,6 1 1 15,-7-3 1-15,1 0 0 16,2 2 0-16,4 1 2 15,-4 0-3-15,-8 2 0 16,3 0 1-16,-1 1 2 0,1-4-1 16,-1 1-1-16,4 0-2 15,3-1-1 1,2 6 4-16,-5-3 1 0,-10 1-3 16,1-1 1-16,-3-2 0 15,-1-1 0-15,4 4 0 16,-9-1 2-16,-7-2-1 15,-2-1-1-15,-3-2 1 16,0 0-1-16,0 3-18 16,-7-3-5-16,-2 0-42 15,-3 5-15-15,-3 0-34 16,6 3-13-16,-3-8 10 16</inkml:trace>
  <inkml:trace contextRef="#ctx0" brushRef="#br0" timeOffset="119">2122 16584 100 0,'-9'0'38'0,"9"0"-20"0,-9 3-8 0,9 5 14 16,-3-3-9-16,0 0-3 0,0 1-7 15,0-4-4-15,-6 1 0 16,3 0-1-16,0 5 0 16,6-3 2-16,-6 0 5 15,12 1 12 1,-6-4 1-16,6 3-3 16,0 1-1-16,3-6-3 15,3 0 2-15,6-6-2 16,3 1 2-16,2 10-6 15,4-5-1-15,3 0-2 16,12 0-1-16,-7 3 1 16,10 0 1-16,0-1-6 15,5-2 0-15,7 0 1 16,2 0 3-16,4 0 2 0,-7 6 1 16,4-6 0-16,2 0 0 15,7 0-2-15,-1 0 1 16,-2 0-2-16,2-6 0 15,-2 6-6-15,-1 0 1 16,1 0 2-16,5-2 1 16,-2 2-1-16,-7 0-2 15,4 0 3-15,-4 0 0 16,1 0 3-16,-1 0 1 16,7 2-3-16,2-2-1 15,-5 0 1-15,-4 0 0 16,4-2-5-16,-1 2 1 0,1-3 0 15,5 0 0 1,0-2 2-16,-5 5 3 0,-4 0-2 16,1 0-2-16,2 0 0 15,4 0-1-15,-1-2-3 16,-2 4 0-16,-4-2 4 16,-2 5 1-16,-4 1-3 15,4-4-1-15,-4 4 1 16,4-4 0-16,3 1 3 15,-1 0 3-15,-2 2-4 16,2 0-1-16,-2 0-2 16,-1-2-2-16,1 0 5 15,5-1 1-15,1 1-3 16,-4 2 1-16,1 1 2 16,-1-1 1-16,4-2-4 0,2-1 1 15,4 1 0-15,-4 0 0 16,3-1 0-16,1 3 0 15,-1-2 0-15,4 0 2 16,2-1-3-16,-2 1-2 16,-1-3 4-16,3 5 1 15,1-5-3-15,5 0 1 16,3 0 0-16,-2 3 2 16,-4 2-1-16,21-5-1 15,-2 0-2-15,-1 6 1 16,-9-4 1-16,0-2 2 0,4 0-3 15,2 3 0-15,3-3 1 16,-3 5 2 0,1 0-3-16,-1-5 0 0,6-2 1 15,-3 2 2-15,0 5-1 16,4-5 2-16,-4 0-4 16,6 0 0-16,-6 5 1 15,1 3 0-15,5-10 0 16,6 2 0-16,0 2 0 15,-3 1 2-15,0 2-1 16,6-2-1-16,-5 0-2 16,2 2 1-16,-3-5 1 15,3 5 0-15,0-5 0 16,-6 3 0-16,9 2 0 0,-5-2 0 16,2-3 2-16,-6 2 1 15,-3 1-4-15,6 0-1 16,3-1 3-16,-2-2 1 15,-7 0-3-15,3 3 1 16,3-3 0-16,-3 0 0 16,0 0 0-16,-2 0 0 15,-1 0 0-15,3 5 2 16,-6-10-1-16,0 5-1 16,4 0 1-16,-1 0-1 15,0 5-3-15,-3-5 2 16,-5 0 1-16,5 0 2 0,0 0-3 15,-6 0-2 1,-2 0 4-16,-4 0 1 0,12 0 0 16,0 0 1-16,-5 0-4 15,-4 0-2-15,-3 0 4 16,10 0 1-16,2 0-3 16,-6 0-1-16,3 0 3 15,6 0 1-15,-2-5 0 16,2 5 1-16,-3 0-4 15,-3-3-2-15,4 3 2 16,2-5 0-16,-3 5 1 16,0-3 0-16,0 1 0 15,1-1 0-15,5 0 0 16,-9 3 0-16,0 0-3 0,7-2 2 16,2-1 1-16,0 3 2 15,-6 3-1-15,0-3 2 16,1 0-2-16,2 0-1 15,0 0 1 1,-3 2-1-16,1-2 0 0,2 6 0 16,-3-1-3-16,-6-2 0 15,-2-6 4-15,5 6 1 16,0-1-3-16,-3 1-1 16,-5-3 3-16,-1 0 1 15,-3 0 0-15,4 0 1 16,2 5-4-16,3-2 0 15,-3 0 1-15,4-1 0 0,-1-2 0 16,3 0 0 0,3 5-3-16,-2-2 2 0,8 0-1 15,3-1 0-15,-6 1 4 16,-8 2 1-16,-7-5-1 16,9 0-2-16,6 3 1 15,-2 2 1-15,-7 1-6 16,6-4 1-16,-6 1 3 15,4 0 2-15,-4 2 0 16,0-3-2-16,9 1 1 16,3 0-1-16,-8-1 0 15,-4 1 2-15,-6 0-1 16,4-3-1-16,-1 0-2 16,0 0-1-16,-5 5 4 15,2 0 1-15,3-2 0 0,-5 0-2 16,-1-3-2-16,-6 2 1 15,-5 1 1-15,-1-3 0 16,4 5 0-16,-1-2 2 16,3-1-3-16,4 1-2 15,-13 5 2-15,-2-3 2 16,-4 1 0-16,1-4-1 16,-4-2 1-16,4 0 1 15,2 0-1-15,1 0-1 16,-4 0-2-16,4 0 1 15,-1 0 3-15,1-2 1 16,-4-4-4-16,1 6-1 16,-4 0 1-16,-5 0 2 0,2 6-2 15,1-4 0-15,2-2 3 16,4 0 1-16,5 0 1 16,4 0 2-16,-7 0-5 15,4 0-1-15,2 0 0 16,1 0 0-16,-1 3 2 15,1 0 3-15,-7 2 0 16,-8 0 0-16,2 0-3 16,-2 3-2-16,-1-2-2 15,-5-4 1-15,5-2-1 16,-2-2 0-16,5-1-31 16,-5-2-15-16,0-1-9 15,-7-2-1-15,1 1-8 0,2 4-3 16,10 0-11-1</inkml:trace>
  <inkml:trace contextRef="#ctx0" brushRef="#br0" timeOffset="120">23598 14595 96 0,'-9'-3'35'0,"9"3"-18"0,0 0-13 15,0 0 8-15,0 0 12 16,0 0 10-16,0 0-1 15,0 0 3-15,0 0-5 16,0 0-1-16,6 5-17 16,-3-2-1-16,-3-3-1 0,0 5 7 15,-3 3 6-15,-3 0-9 16,-3 5-3-16,3 3 1 0,-3 0 2 16,0 5-6-16,0 0-3 15,0 1-3 1,9-4 0-16,-3 6 0 0,-3 2 3 15,6 1-3-15,0-1 0 16,-3 1-1-16,0 2-2 16,0 0 1-16,3-3 1 15,0-2-1-15,0-3-1 16,0 1 1-16,0-1-1 0,0 0 2 16,0 3 3-1,0 0-2-15,0-1 0 0,0 1-3 16,0 0-3-16,0-3 4 15,0 3 3-15,3 0-1 16,0-3-2-16,0 0 0 16,-3 0 1-16,0-2-1 15,0 5-1-15,0-6 1 16,0 3 1-16,0-2-3 16,6-3 0-16,-3 0 5 15,-3 2 2-15,6 1-2 16,-3 2-1-16,0 3-1 15,0-1 1-15,0 4-2 16,0-3-1-16,-3-1 1 16,6 1 1-16,-3 3-3 15,0-3 0-15,-3-1-6 16,0 1-3-16,0 3 14 0,0-1 7 16,0 1-8-16,0-4 0 15,0-1-3-15,0-4 2 16,0 1-1-16,3 2-1 15,-3 3-2-15,3-1 1 16,-3 1 3-16,3 0 1 16,-3-3-4-16,6 0 1 15,-3-2 2-15,-3 2 1 16,6 5-1-16,0 1 1 16,0-3-4-16,-3 0 0 15,6-1 1-15,-4-1 2 16,1-1-1-16,0 0-1 0,-3-3 1 15,6 1-1-15,-6-3 0 16,6 0 2-16,-9 0-3 16,9 2 0-16,-3 1 1 15,0-1 2-15,0 3-1 16,-3 0-1-16,9 1 1 16,-6-1-1-16,-3-3 2 15,6 3 3-15,-3 3-7 16,0-3 0-16,3 3 0 15,-4-3 1-15,1 6 3 16,3-3 1-16,-3-1-1 16,-3-4-2-16,0 0 1 15,0-1-1-15,-3-2-9 0,0-3-2 16,0-2-18-16,0-1-7 16,3 1-45-16,6-6-20 15,0-5-20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3T01:51:03.2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1401 9787 248 0,'6'11'93'16,"-6"-11"-72"-16,9 7-6 0,-6-4 7 15,3 2-15-15,-3 1 15 16,3-1-13-16,-3-2 11 16,3 2-11-16,-6-2 17 15,2-1-14-15,-2-2 18 16,0 3-17-16,-2 0 4 16,2-1-9-16,-6-2 1 15,3 3-5-15,-15-8 7 16,6 2-7-16,-9-8 5 15,3 1-5-15,-6-9 0 16,3 3-2-16,-8-18 1 16,-1 5-2-16,9 2-1 0,-21-26-2 15,4-7-1-15,2 1 2 16,3-1-5-16,9 9 4 0,-5-15-1 16,2 8 1-16,9-3 2 15,6 11 0-15,3 2 0 16,6-13 0-16,3-5 2 15,9 5-1-15,3 0 4 16,6 11-3-16,3 3 1 16,0-1-3-16,2-2-1 15,1 2 1-15,3-13 0 16,-3 14 0-16,0-20 4 16,-1 12-2-16,-8-17 6 15,0 9-5-15,-9-9 14 16,3 6-9-16,-18-29 5 15,0 8-8-15,-12-9 0 16,1 14-3-16,-10-13 1 16,3 21-2-16,-9-8-1 15,10 13 1-15,-7-2-4 16,12 15 2-16,-9-2 3 16,12 13-1-16,-3 0 2 15,10 13-2-15,-10-2 2 16,9 8-2-16,3-4-1 15,0 7 1-15,0-1 1 16,6 8-1-16,-6 0-1 0,9 8 1 16,-6-2-1-16,12 4 0 0,-3-2 0 15,6 6 0-15,9-4 2 16,3 6-1-16,8-5-1 16,1 2 1-16,3-10-1 15,0 3 0-15,2-14 0 16,-2 0 0-1,6-18 0-15,-9 2 0 0,2-16 2 16,-2 4-1-16,0-23-1 16,-6-4 3-16,-6 0 0 15,-9-1 1-15,-4-4 0 16,-7-4-2-16,-1-2-2 0,-12-5 3 16,0-3-4-16,-12-10 0 15,3-6 1-15,-6-2 2 0,4 2-1 16,2 0-1-16,3 11 3 15,3-11 0-15,9 27-4 32,6 5 1-32,12 13 0 0,6 8-3 15,6 11 2-15,3 2-1 16,5 3-2-16,4 3-11 16,-3 5-121-1,0 2 73-15,2-2-88 0,-5 3 87 16,-15-6 33-16</inkml:trace>
  <inkml:trace contextRef="#ctx0" brushRef="#br0" timeOffset="1">118 7898 260 0,'-12'-3'96'0,"12"3"-75"0,-6 3 10 0,6-3 1 15,0 0-18-15,0 0-5 16,9 2 1-16,0-2 3 16,12 3-7-16,-3-3 6 0,11 5 3 15,13 3 6-15,3 0 2 16,2 0-15-16,-5 0-6 16,0-3-2-16,-13 1-1 15,-2-4-8-15,-6 1-2 16,0 0-21-16,-6-1-9 15,0 4 22-15,-12-1 9 0</inkml:trace>
  <inkml:trace contextRef="#ctx0" brushRef="#br0" timeOffset="2">291 8123 348 0,'-3'-3'129'0,"3"3"-100"0,3-8-11 16,-3 3-10-16,3 0-8 0,3-11 2 16,-6 2-1-1,2-12-3-15,4 2 1 0,-6-13-32 16,0 5 18-16,0-10-124 15,0 5 77-15,0-3-75 16,0 9 79 0</inkml:trace>
  <inkml:trace contextRef="#ctx0" brushRef="#br0" timeOffset="3">389 7617 312 0,'0'14'115'0,"0"-14"-89"0,6 26-10 0,0-18-9 16,3 0-7-16,3 0-3 16,-1 2 2-16,7-2-1 15,3 3 0-15,-3-8 2 16,3-1 0-16,-6-4 15 15,0-1-8-15,-3-8 26 16,-4 1-19-16,-8-6 12 16,0 0-16-16,-8-5-1 15,-1 2-5-15,-3 1 6 16,-3 2-6-16,-9-3 8 16,3 6-8-16,0 3 1 0,0 7-3 15,1 3-17-15,11 5 8 16,-9 3-41-16,15 5 27 0,-6 1-22 15,3 2 25-15</inkml:trace>
  <inkml:trace contextRef="#ctx0" brushRef="#br0" timeOffset="4">365 7199 356 0,'-15'19'132'0,"15"-19"-103"0,0 32-8 0,0-17-3 16,9-1-14-16,-9 4-6 16,12 1 1-16,-3 2-11 15,3 3 7-15,9 7-1 16,-1 1 4-16,1-5 2 15,-3-6 0-15,0-8 4 16,3-2-2-16,-9-11 10 16,-3 0-6-16,-6-8 8 15,3 2-8-15,-6-7 8 16,0 3-8-16,-6-9 10 0,3 6-9 0,-15-11 7 16,6 6-7-1,-6-1 7 1,6 3-8-16,-21-8 8 15,10 6-8-15,-10-1 8 16,9 9-8-16,-6-4 8 16,9 9-8-16,-8-3 5 15,8 6-6-15,-6-1 4 0,12 3-5 16,-3-3 0-16,6 6-2 0,3-3-4 16,9 0 1-16,3 0-6 15,6 0 4-15,3-3 1 16,6 3 2-16,6-5 2 15,3 2-1-15,3-5-12 16,8 3 7-16,-5-8-28 16,6 5 18-16,-10-5-29 15,-2 2 24-15,-3-5-78 16,-3 6 54-16,-6-6-52 16,0 3 55-16</inkml:trace>
  <inkml:trace contextRef="#ctx0" brushRef="#br0" timeOffset="5">425 6882 296 0,'-15'2'112'0,"15"-2"-87"0,-9 3 9 15,3 0-4-15,6 2-18 0,-6 0-9 16,6 1-3-16,0 4 2 15,0 3-1-15,3 3 8 16,6 3-5-16,0 2 14 16,6 0-10-16,-1-2 3 15,7-3-7-15,-6-6-9 16,6-2 3-16,-3-8-6 16,0 0 4-16,-9-10-2 15,-3 2 3-15,-6-8-5 16,6 2 5-16,-18-4-1 15,6 2 2-15,-6-5 6 16,0 5-2-16,-6-2 4 16,6 4-4-16,3-2 1 15,0 8-1-15,6 1-4 16,3 1 1-16,6 1-6 16,9 2 4-16,-3-2-56 15,6 2 32-15,3-5-39 16,0 3 38-16</inkml:trace>
  <inkml:trace contextRef="#ctx0" brushRef="#br0" timeOffset="6">422 6723 456 0,'-6'5'170'0,"15"-5"-132"0,5 0-13 0,-2 0-16 16,9-2-28-16,3-1-7 15,3-5-14-15,-3 0-66 16,2 0 57-16,-2-2-37 16,-3-1 18-16,-6 3 4 15,-6-2 10-15,-3-1 7 16,-9 0 27-16,0 1 11 15</inkml:trace>
  <inkml:trace contextRef="#ctx0" brushRef="#br0" timeOffset="7">502 6525 248 0,'-27'-11'93'0,"24"11"-72"0,-3 0 29 0,6 0 10 0</inkml:trace>
  <inkml:trace contextRef="#ctx0" brushRef="#br0" timeOffset="8">475 6522 521 0,'15'8'32'0,"6"5"-19"15,9 8 3-15,2 3 1 0,1 3-3 16,3-1 0-16,-3 1-17 15,-1-4-5-15,4-2-70 16,-12-5-30-16,-3-5 55 16,-3-3 26-16</inkml:trace>
  <inkml:trace contextRef="#ctx0" brushRef="#br0" timeOffset="9">1443 15573 220 0,'-6'22'82'0,"6"-22"-64"0,-9 18-4 16,9-15-6-16,-3 2 4 15,0-2 7-15,-3-1 3 16,3 1 2-16,-9-3-13 16,3 0 7-16,-6-8 2 0,3 0-4 0,-6-10 1 15,3 4-6-15,-5-7-1 16,-10-19-4-16,3 3-1 16,6 8-3-16,-12-24 1 15,-14-21-2-15,11 16-1 16,6 10-2-16,1-20 1 15,-1 12 1-15,3-21 0 16,3-15 2-16,12 26 1 16,-3 13-1-16,12-16-2 15,0 13 1-15,9-18 1 16,0 11 8-16,15-11 3 16,-9 16-15-16,18-17-6 15,-6 17 4-15,11-16 1 16,-11 13 7-16,12-15 5 15,-6 17-10-15,2-9-1 0,-2 12-1 16,-6-21-2-16,-9 6 37 31,6 2-18-31,-18-5 3 16,0 13-10-16,-9-10 2 16,6 10-5-16,-9 0 0 0,-9-10 0 15,3 7 0 1,0 8-2-16,-6-2 1 0,3 11-2 15,-5-9-1-15,2 11 1 0,0 5 1 16,9 14-1-16,-3-3-3 16,6 5 1-1,3-5-1-15,6 8 0 16,0-3 2-16,6-5 0 0,9-6-3 16,-3 6 2-16,6-8 1 15,3 6 0 1,3-17 2-16,2 8-1 0,4-23 4 15,-9 5-3-15,0-25 8 16,-3 12-6-16,-6-22 8 16,-9 14-8-16,-6-19 5 15,3 16-5-15,-9-10 5 16,3 12-6-16,0-26 6 16,0 16-6-16,6 14 1 15,6 15-2-15,6 0-10 16,2 13 4-16,13-28-104 15,3 7 59-15,3-8-79 16,3 16 74-16</inkml:trace>
  <inkml:trace contextRef="#ctx0" brushRef="#br0" timeOffset="10">374 14356 192 0,'-3'0'71'0,"3"0"-55"0,0 0 17 0,0 0 7 0,0 0-10 16,0 0 0-16,3 0-6 15,3 0-3-15,-3-2-11 16,3 2 2-16,9 0 4 0,-3 0-6 16,11 0-3-16,-8 0-4 15,3 0-3-15,0 0 1 16,-6 2-1-16,0-2 0 16,-3 3 0-16,0 0 2 15,-9-3 1-15,0 0-4 16,-6 0 1-16,3 0 0 15,-9-3 2-15,-3 3-3 16,0-5 0-16,-3-1 1 0,0-2 0 16,3 0-3-1,1-2 2-15,2 2-1 0,3-3-2 16,3 3 3-16,0-5 0 16,3 3 1-16,12-4 2 15,-9 4-1-15,12-3-1 16,0 2 1-16,8 0-1 15,-2 3 2-15,6 3 1 16,-3 3 1-16,6 2 0 16,-6 0-9-16,-1-3-4 15,-2 3-61-15,-3-3-27 16,0 1 50-16,-15-4 26 16</inkml:trace>
  <inkml:trace contextRef="#ctx0" brushRef="#br0" timeOffset="11">460 14068 376 0,'0'5'143'0,"0"-5"-112"0,12 3-17 16,-9-3-16-16,6-3-7 15,0 1 5-15,3-6-8 16,-3 0-2-16,0-8 7 16,0 3-5-16,-6-3-2 0,3 2 1 0,-6-1 2 15,0 1 9-15,-9 1 3 16,3 3 12-16,-3 4 3 16,3 1-1-16,-3 5 1 15,-3 0 2-15,3 5 3 16,3 1-13-16,3 4-5 15,3 1-2-15,3 2 1 16,3 0-10-16,3 3-2 16,3-3 11-16,0-5 6 15,0 0-5-15,9-3 0 16,-7-2-2-16,7-6 0 16,-6 1-9-16,3-9-4 0,-6-2-121 31,3 0 73-31,-12-11-56 15,0 5 68-15</inkml:trace>
  <inkml:trace contextRef="#ctx0" brushRef="#br0" timeOffset="12">502 13613 348 0,'9'24'129'0,"-9"-24"-100"0,24 37-9 16,-12-21-15 0,2-3-7-16,1 5-78 15,3 3 43-15,0-2-57 16,3 0 54-16</inkml:trace>
  <inkml:trace contextRef="#ctx0" brushRef="#br0" timeOffset="13">422 13727 408 0,'-12'2'154'0,"12"-2"-120"0,6 16-14 0,0-13-15 16,2-1-11-16,1-2 2 15,15-8-1-15,-3 3 1 16,9-5 3-16,-3 2-13 0,5-6-6 0,-8 4-20 15,3-9-8 1,-6 6-9-16,-3-5-3 0,-3 4-33 16,-10-2-15-1,4 3 57-15</inkml:trace>
  <inkml:trace contextRef="#ctx0" brushRef="#br0" timeOffset="14">207 13430 420 0,'-9'-5'159'0,"9"5"-124"0,-9 8-9 0,9-8-14 16,9 3-17-16,-6-1 1 15,15-2 0-15,0 0-1 16,15-2 4-16,-3 2-9 15,20-3-3-15,-11 3-20 16,5-3-8-16,-5 1-21 0,0-1-6 16,-6 0-26-1,-10 1-10-15,1-1 56 16</inkml:trace>
  <inkml:trace contextRef="#ctx0" brushRef="#br0" timeOffset="15">362 13539 428 0,'-9'10'159'0,"9"-10"-124"0,0-2-7 16,0 2-11-16,6-8-21 16,-6 0-4-16,0-13-18 15,3 2-7-15,0-13-88 16,-3 6-38-16,0-11 82 15,0 5 39-15</inkml:trace>
  <inkml:trace contextRef="#ctx0" brushRef="#br0" timeOffset="16">261 12774 340 0,'-3'5'129'0,"3"-5"-100"0,0 8-9 16,0-8-8-16,9 6-11 15,-6-4-1-15,9 4 14 16,0-1 7-16,17 0-10 16,-2 0-10-16,12-2-4 0,-3 0 1 15,11-1 1-15,-8 1-13 16,-3-3-3-16,-1 0-13 0,-5 3-4 16,-9-1-77-1,0 1-34 1,-9-3 77-16</inkml:trace>
  <inkml:trace contextRef="#ctx0" brushRef="#br0" timeOffset="17">547 12697 372 0,'-3'11'140'0,"3"-11"-109"0,9 3-9 0,-7-3-18 16,4 0-7-16,6-3-12 15,-3 0 8-15,0-7-5 16,3 2 7-16,-3-8-4 16,3 5 5-16,-9-7 2 15,3 5 2-15,-6-6 4 16,0 6-2-16,-6-6 6 15,3 6-5-15,-6 0-1 16,6 5-1-16,-12 0-4 16,9 5 2-16,-3 3-4 15,0 6 3-15,3 4 1 16,3 6 1-16,0 3 15 16,3-1-8-16,0 3 19 0,6-2-14 0,0-3 7 15,6 0-11-15,-3-3-2 16,9-3-4-16,-3-2 1 15,6-2-9-15,-6-4-3 16,5-4 5-16,1-1-14 0,0-5-3 16,-12-5-44-1,6 2 35-15</inkml:trace>
  <inkml:trace contextRef="#ctx0" brushRef="#br0" timeOffset="18">591 12266 344 0,'-15'19'129'0,"15"-19"-100"0,6 18-7 15,-3-7-11 1,3-1-11-16,0 4-4 15,0 1 2-15,6 1-1 16,0 3 1-16,3-1 8 16,-3 1-3-16,0-6 12 15,5 0-8-15,-8-5 5 16,6-2-7-16,3-9-13 0,0 0 4 16,-12-10-28-1,9 0 18-15,-12-11-75 16,6 5 49-16,-15-10-48 15,6 3 51-15</inkml:trace>
  <inkml:trace contextRef="#ctx0" brushRef="#br0" timeOffset="19">320 12073 376 0,'-12'8'140'0,"12"-8"-109"0,-8 10-15 0,2-10-16 16,12 3-4-16,-6-3 8 15,8 0-2-15,13 0 4 16,0 0-3-16,12 0-4 16,6 5 0-16,2-2-6 15,1 2 4-15,6-2-25 16,-10 0 15-16,-2-1-12 0,0 1-84 15,-7-3-38-15,-2 0 75 16,-3 0 36-16</inkml:trace>
  <inkml:trace contextRef="#ctx0" brushRef="#br0" timeOffset="20">454 12319 464 0,'-9'11'173'0,"9"-11"-135"0,-6 2-12 0,6-2-15 15,3-2-22-15,-3-1-3 16,9-13-20-16,-9 0-5 16,9-16 20-16,-6 6-74 0,6-11-28 15,-6 8 61-15,-3-6 30 16</inkml:trace>
  <inkml:trace contextRef="#ctx0" brushRef="#br0" timeOffset="21">523 11946 316 0,'0'11'121'0,"0"-11"-95"0,9 7 5 16,-6-4-4-16,15 0-14 15,-10-1-2-15,16 6 0 16,-6 0 0-16,6-5-5 16,-3 0-11-16,6-6-4 0,-10 0 0 15,-2-2 3-15,3 0 5 16,-9-6 3-16,0 3 6 16,-9-5 3-16,0 2-6 0,-15-7-3 15,6 2-1 1,-12 0 1-16,6 3-3 0,-2 2 0 15,-4-2 5 1,9 2 2-16,3 6 0 0,3 5-1 16,3 0-6-16,12 3 1 15,0-1 0-15,3-2 0 16,0 0-3-16,6 0 0 16,-1 0-12-16,-2-2-5 15,3-1-44-15,0-5-21 16,-6 0 44-16,-12-2 21 15</inkml:trace>
  <inkml:trace contextRef="#ctx0" brushRef="#br0" timeOffset="22">618 11671 384 0,'-3'13'145'0,"3"-13"-112"0,21 5-12 0,-15-2-14 0,6-3-11 16,0 0 3-16,5-3-2 16,-5 1-1-16,9-4 3 15,-3 1-16-15,-9 0-5 0,3 2 8 16,-9 0 8-16,3 1 15 16,-6 2 9-16,0 0 8 0,0 2 7 15,-6-2-7-15,-3 0-3 16,3 0-11-16,-3-2-5 15,0 2-4-15,-3-5 0 16,-3 2-2-16,0-5-1 16,7 3-4-16,-10-11 0 15,3 3-18-15,6-3-8 16,-9-3-44-16,9 9-17 16,6 2 47-16,-6-3 23 15</inkml:trace>
  <inkml:trace contextRef="#ctx0" brushRef="#br0" timeOffset="23">678 11393 420 0,'0'3'156'0,"0"-3"-121"0,5-6-14 16,-5 6-16-16,3-10-30 15,3 2-7-15,-6-5 6 16,3 2 5-16,-3-5 12 16,0 3-1-16,-3 0 2 0,3 2 4 15,-9 0 4-15,1 4 10 16,-4 4 3-16,3 0 2 16,0 11 4-16,0 0-18 0,6 8-4 15,3-3 11 1,0 6 6-16,3-3-6 0,9 5-2 15,-3-3 7 1,9-2 6-16,-1-3 1 16,4-2 3-16,0-3-9 15,0-13-3-15,0-1-4 0,3-15-2 16,-7 0-10-16,1-16-2 16,-6 5-45-16,-3-13-18 15,-9 8 36-15,-9-8 17 16</inkml:trace>
  <inkml:trace contextRef="#ctx0" brushRef="#br0" timeOffset="24">422 12211 200 0,'0'2'77'0,"0"-2"-60"0,0 5 8 16,0-5 0-16,0 0 2 15,0 0 4-15,0 0-4 16,8-2 1-16,-8-1-16 16,3 1 9-16,3-9 2 0,-3 3 0 15,0-13-2-15,3 2-16 16,-6-7-7-16,3 2 4 15,-3-10 5-15,0 5-25 16,0-6-12-16,0 6 15 16,0-8 7-16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3T01:52:44.0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16590 7385 518 0,'0'0'46'0,"0"0"-37"0,0 0-9 16,0 0 0-16,0 0 65 0,-3-3 11 0,-3 0 3 0,6 3 0 16,0 0-29-16,0 0-6 0,-3-5 0 0,3 5-1 15,0 0 5-15,0 0 0 0,-3-8 1 0,3 3 0 16,0 5 6-16,0 0 1 0,0 0 0 0,6-6 0 15,-6 6-39-15,9-2-7 0,9-4-2 0,-3 4 0 16,0-1 10-16,6-2 2 0,8 2 0 0,7-2 0 16,-3 0 10-16,9 2 2 0,8-2 1 0,1-1 0 15,-1 4-16-15,4-3-3 0,-3-1-1 0,11 1 0 16,7 0 9-16,-4 2 2 0,-5 3 0 0,2 0 0 16,10 0-12-16,-7 0-1 0,-8-3-1 0,5 3 0 15,4 3 8-15,-1 0 2 0,-2-3 0 0,-1 0 0 16,1 0-20-16,-4 0 0 0,1 0 0 0,-1 0 0 15,-2 2 0-15,-4-2 0 0,-5 0 0 0,0-2 0 16,-7-1 0-16,-2 0 0 0,0 1 0 0,-7-1 0 0,-11 0 0 0,0 3 13 16,-9 0-4-16,0 0-1 0,-3-2-8 0,-3 2 10 15,-6 0-10-15,0 0 10 0,-9 0 6 0,-6 0 0 16,-6 0 1-16,-6 0 0 0,-3 5-17 0,-5-2 0 16,-4-3 8-16,-6 2-8 0,-2-2 0 0,-7 3 0 15,-2-3-11-15,-7 5 11 0,-2-2-8 0,2 0 8 16,1-1 0-16,2-2 0 0,1 3 0 0,-4 2 0 15,1-5 0-15,5 5 0 0,9-2 0 0,-2 2 0 16,-1-2 0-16,7 0 0 0,11-1 0 0,-3 1 0 16,-3-6 0-16,7 3 0 0,11 3 0 0,3 0 0 15,0-3 0-15,3 2 0 0,6 1 44 0,9-3 15 16,6 3 3-16,3-1 1 0,-3 3 5 0,12 1 2 0,15-4 0 16,-1 1 0-1,1 2-158-15,9 1-32 0,6-4-7 0,5 1-1 0,1 2 103 0,5-2 25 0,1 2 0 0,2-2 0 16,1 2 0-16,-4-2 0 0,-5 2 0 0,-4-5 0 15,-2 0 0-15,-6 3 0 0,-10-1 0 0,-2-2 0 16,-6 0 0-16,-3 3 0 0,-6 0 0 0,-3-1 0 16,-12-2 96-16,0 0 17 0,0 0 4 0,-3 6-1081 15</inkml:trace>
  <inkml:trace contextRef="#ctx0" brushRef="#br0" timeOffset="19895.753">12890 15073 230 0,'0'0'20'0,"0"0"-20"0,0 0 0 0,0 0 0 0,3-5 163 0,-3 5 28 15,0 0 5-15,0 0 2 0,0 0-83 0,0 0-17 16,0 0-3-16,0 0-1 0,-6 0-27 0,-3-3-6 16,4 3-1-16,2 3 0 0,-6 2-19 0,0 3-4 15,0 3-1-15,-3-1 0 0,0 6-8 0,0 0-3 16,-3 5 0-16,0 1 0 0,3 4 6 0,3 0 1 15,-5 4 0-15,2-1 0 0,9 2-5 0,-3 1-1 16,3-3 0-16,0-2 0 0,3-3 37 0,3-1 7 16,3 1 2-16,3-3 0 15,3-2-108-15,-1-6-22 0,4-2-4 0,0-1-1 0,0 1 35 0,0-3 6 16,3-3 2-16,0 0 0 16,0-2-112-16,-4-3-23 0</inkml:trace>
  <inkml:trace contextRef="#ctx0" brushRef="#br0" timeOffset="20514.096">12962 15407 748 0,'0'0'67'0,"0"0"-54"16,0 0-13-16,3 8 0 0,-3 2 95 0,0-2 16 16,0 0 3-16,0 0 1 0,0 3-60 0,0-3-12 0,0 2-3 0,-3-2 0 15,3 0 0-15,0-8-1 0,0 0 0 0,0 8 0 16,0-8-9-16,0 0-2 0,0 0 0 0,0 0 0 16,0 0-12-16,0 0-4 0,0 0 0 0,0 0 0 15,0 0-3-15,0 0-1 0,0 0 0 0,0 0 0 16,0 0 0-16,0 0 0 0,0-5 0 0,0-1 0 15,0-2-8-15,0 3 0 0,0-5 0 0,0 2 0 16,0-3 0-16,0 3-14 0,3-2 3 0,0-1 1 16,3 0-5-16,0 1-1 0,0-1 0 0,0 3 0 15,-3 0 16-15,3 3-9 0,-4 0 9 0,4-3-8 16,0 5 16-16,0 0 3 0,3 1 1 0,-3 2 0 16,-6 0 4-16,6 2 2 0,3 1 0 0,0 0 0 15,0 5 4-15,-3-3 1 0,0 0 0 0,-3 3 0 0,3 0 4 16,-3 3 1-16,-3-6 0 0,0 3 0 0,3 0-12 15,0 0-3-15,-3-3 0 0,0 3 0 0,-3-3-5 16,3 3-8-16,3-2 11 0,-3-6-11 0,-3 8 0 0,3-8 0 16,0 0 0-16,0 0 0 15,3 5-19-15,-3-5-10 0,0 0-3 0,6 2 0 16,3-2-130-16,-3-2-26 0,0-1-6 0,-1 1-1 0</inkml:trace>
  <inkml:trace contextRef="#ctx0" brushRef="#br0" timeOffset="20828.262">13245 15370 633 0,'0'0'56'0,"0"0"-44"0,0 0-12 0,0 0 0 15,0 0 128-15,0 0 24 0,0 0 5 0,0 0 1 16,0 8-102-16,0 0-21 0,-3-1-4 0,0 4-1 16,0-6 6-16,3 6 2 0,0-3 0 0,0 2 0 15,-3-2 14-15,0 0 4 0,6 0 0 0,-3 0 0 16,3 0-12-16,-3-8-3 0,0 0 0 0,6 11 0 15,3-6-41-15,-4 0 0 0,-5-5 0 0,9 3 0 16,0 0 8-16,0-3 4 0,0-3 0 0,-3 0 0 16,0 1-4-16,0-4-8 0,0 1 12 0,0 0-4 15,-3-1-8-15,-3-1 8 0,3-1-8 0,-3 2 8 16,3-2-8-16,-6 0 8 0,3 3-8 0,0 0 8 16,-6 0-8-16,0-3 0 0,3 2 0 0,-3 1 0 15,0 0-17-15,0-1-3 0,3 1 0 0,-3 3 0 31,6 2-32-31,-6-6-6 0,0 4-2 0,6 2 0 0,0 0-38 0,0 0-8 16</inkml:trace>
  <inkml:trace contextRef="#ctx0" brushRef="#br0" timeOffset="21077.612">13405 15150 1094 0,'0'0'48'0,"0"0"11"0,0 0-47 0,0 0-12 16,0 0 0-16,0 0 0 0,-6 5 90 0,6 3 16 16,-3 0 3-16,0 5 1 0,3 1-62 0,0 2-13 15,0 2-3-15,0 3 0 0,0 3 23 0,0 0 4 0,-3-3 1 0,3 3 0 16,0-3-27-16,3 0-5 16,-3-2 0-16,0-1-1 0,3 1-14 0,-3-3-2 0,3-3-1 0,0 0 0 15,-3-2-10-15,0-1-17 0,3 1 4 0,-3-6 1 31,0 3-17-31,0-8-3 0,0 0-1 0,0 0-784 0</inkml:trace>
  <inkml:trace contextRef="#ctx0" brushRef="#br0" timeOffset="21273.069">13295 15338 1483 0,'0'0'65'0,"0"0"15"15,0 0-64-15,0 0-16 0,0 0 0 0,6-3 0 16,0-2 30-16,0 2 3 0,0 1 1 0,0-1 0 0,6 0-10 0,0 1-3 16,-3-4 0-16,3 4 0 0,0-1 16 0,2 1 3 15,-2-1 1-15,3 0 0 0,0 3-32 0,0 0-9 16,0 0 0-16,-3 0-539 16,0 0-111-16</inkml:trace>
  <inkml:trace contextRef="#ctx0" brushRef="#br0" timeOffset="21806.692">13760 15346 1249 0,'0'0'55'0,"0"0"12"0,0 0-54 0,0 0-13 0,0 0 0 0,0 0 0 0,0 0 88 0,-9 5 16 16,0 0 2-16,0 1 1 0,3-4-44 0,0 4-9 15,-6-4-2-15,6 4 0 0,6-6-28 0,-9 2-7 16,3 6-1-16,-3-3 0 0,9-5-8 0,0 0-8 16,0 0 9-16,0 0-9 0,0 0 0 0,0 8 0 15,3-2 0-15,-3-6 0 0,6 8 0 0,0-3 0 16,6 3 0-16,-3-3 0 0,-3 0 0 0,3 1 0 15,0 2 8-15,0-3-8 0,-3 0 8 0,-6-5 0 16,6 8-8-16,-6-8 12 0,0 0 13 0,0 8 3 16,0-8 0-16,-3 8 0 0,-3-3-5 0,3 1-1 15,-6-4 0-15,3 4 0 0,-3-4-10 0,0 4-3 16,0-6 0-16,0 2 0 0,0-4-9 0,0 2 0 16,0 0-10-16,0 0 10 15,0 0-49-15,3 0-4 0,3-3-1 0,3 3 0 16,0 0-101-16,-3-3-20 0</inkml:trace>
  <inkml:trace contextRef="#ctx0" brushRef="#br0" timeOffset="22005.113">13813 15372 1634 0,'0'0'36'0,"0"0"7"0,0 0 1 0,0 0 3 0,6 6-38 0,-3 2-9 0,-3-3 0 0,3 3 0 16,0 0 22-16,0 0 2 0,-3 2 1 0,0-2 0 15,0 3 0-15,0-1 0 0,0-2 0 0,0 0 0 16,0-8 3-16,0 8 1 0,0-8 0 0,0 8 0 16,0-8-18-16,0 8-11 0,0-8 12 0,0 0-12 15,0 0-20-15,0 8-10 16,0-8-2-16</inkml:trace>
  <inkml:trace contextRef="#ctx0" brushRef="#br0" timeOffset="22167.675">13804 15346 691 0,'0'0'61'0,"0"0"-49"15,0 0-12-15,0-5 0 0,0-1 196 0,3 4 36 0,-3 2 7 0,0 0 1 32,0 0-213-32,0 0-43 0,6-6-9 0,-6 6-2 0,6-5 15 0,0 2 2 0,3-2 1 0,0 2-419 15,-3 1-83-15</inkml:trace>
  <inkml:trace contextRef="#ctx0" brushRef="#br0" timeOffset="22624.508">13920 15311 403 0,'0'0'17'0,"0"0"5"0,0 0-22 0,0 0 0 0,0 0 0 0,0 0 0 15,0 0 235-15,0 8 42 0,-3-2 9 0,3-6 2 16,0 0-148-16,0 0-30 0,0 0-6 0,0 0 0 16,0 0-44-16,0 0-8 0,0 0-1 0,0 0-1 15,6 0-26-15,0 0-4 0,0 0-2 0,3-3 0 16,-3 0-6-16,3 1 0 0,-3 2-1 0,3 0 0 0,0 0-11 16,0 0 0-16,-3 0 0 0,3 2 0 0,2-2 0 15,1 0 0-15,-12 0 0 0,9 3 0 0,3 2 0 0,-3-2-11 16,-9-3 11-16,6 5-12 0,0-2 12 0,-3 0-8 15,-3 4 8-15,0 1-8 0,-3 0-11 0,0-2-1 16,-3 2-1-16,0 0 0 0,-6-1 6 0,0 1 2 16,0 6 0-16,4-4 0 0,-1 1 13 0,0-1-11 15,3 1 11-15,0 0-10 0,-3-1 10 0,6-2 0 16,-6 3 0-16,3-6 0 0,3 3 0 0,0 0 0 16,0-3 0-16,3-5 0 0,0 0 0 0,0 0 0 15,0 0 0-15,0 0-8 0,3 8 8 0,3-3 0 0,-6-5 10 0,0 0-10 16,0 0 12-16,9 6-3 0,9-6-1 0,0 2 0 15,-6-2-8-15,-1 3-17 0,1 0 4 0,0-3 1 16,0 0 12-16,0 0 0 0,-6 0 12 0,3 0-12 31,0 0-24-31,-3 0-12 0,-3-3-3 0,3 0-510 0,0 3-103 0</inkml:trace>
  <inkml:trace contextRef="#ctx0" brushRef="#br0" timeOffset="22848.861">13899 15438 1605 0,'0'0'35'0,"0"0"7"0,0 0 2 0,0 0 2 0,0 0-37 0,0 0-9 0,0 0 0 0,0 0 0 0,9 0 24 0,0-2 2 15,0 2 1-15,0-3 0 0,6 1 9 0,-3-1 1 16,0 0 1-16,3-2 0 0,3 5-21 0,-1 0-4 15,-8-3-1-15,6 3 0 0,3-2-22 0,0 2-5 16,-3 0-1-16,-3 0-532 16,3 0-106-16</inkml:trace>
  <inkml:trace contextRef="#ctx0" brushRef="#br0" timeOffset="23200.912">14149 15433 921 0,'0'0'82'0,"0"0"-66"0,0 0-16 0,0 0 0 16,0 0 137-16,0 0 24 0,0 0 5 0,3 8 1 15,-3-8-107-15,6 5-22 0,-3 1-4 0,3-1-1 16,0 0 4-16,3-2 1 0,-3-3 0 0,3 3 0 16,0-6-8-16,0 3-2 0,3 0 0 0,-3-3 0 15,3 1-12-15,-3 2-2 0,0-6-1 0,-1 4 0 16,-2-1-13-16,3 0 9 0,0-5-9 0,-6 3 8 16,3 0-8-16,-3 0 0 0,0-1 0 0,0 1 8 15,0 0-8-15,-3-1 0 0,0 1 0 0,-3 0 8 16,0 0-8-16,0-3 0 0,-3 5 0 0,0-2 0 15,0 2 0-15,0 0-16 0,-3 1 4 0,1 2 1 16,-1 0-3-16,0 0-1 0,-3 2 0 0,0 1 0 16,0 2 6-16,3 3 1 0,-3-2 0 0,3 1 0 15,0 4 8-15,0 0 0 0,3 2 0 0,0-3 0 16,6-2 8-16,-3 3 1 0,3 2 0 0,0-2 0 0,3-1 12 0,0 1 3 16,0-3 0-16,3 0 0 0,0 0-4 0,3-3 0 15,3 0 0-15,3-5 0 0,0 3-20 0,0 0-8 16,6-6 0-16,-1 0-588 15,-2 1-118-15</inkml:trace>
  <inkml:trace contextRef="#ctx0" brushRef="#br0" timeOffset="23806.343">14691 15370 288 0,'0'0'25'0,"-6"0"-25"16,-3 0 0-16,9 0 0 0,0 0 217 0,-6 2 39 15,0 1 7-15,6-3 1 0,0 0-184 0,-9 5-36 16,4 3-8-16,-1-3-2 0,0 3 3 0,3 3 1 16,3-3 0-16,-3 3 0 0,3-1 6 0,0 1 0 15,0 2 1-15,3-3 0 0,-3 1-7 0,6 2-2 16,0-2 0-16,2-3 0 0,1 0-13 0,0 0-3 15,3-6-1-15,-3 4 0 0,3-4-1 0,3-2 0 0,-6 0 0 16,0 0 0-16,3-8-1 0,0 3 0 0,-3 0 0 16,-3-3 0-16,2 0 1 0,-2-3 0 0,0 3 0 15,-3-2 0-15,0 2-18 0,-3-3 0 0,0 1-13 0,-3-1 5 16,0 3-10-16,-3-2-2 0,0-1 0 0,0 0 0 31,1 3-20-31,-1 1-4 0,0 1 0 0,-3 1-1 16,3 0-50-16,0 2-9 0,0-2-3 0</inkml:trace>
  <inkml:trace contextRef="#ctx0" brushRef="#br0" timeOffset="24061.618">15028 15113 921 0,'-12'-8'40'0,"6"5"10"0,3 1-40 0,-3-4-10 16,0 4 0-16,-3-3 0 0,0 5 164 0,0 0 30 15,0 0 6-15,0 2 2 0,0 3-150 0,0 1-29 16,0-1-7-16,0 3 0 0,1 0 10 0,5 5 2 16,-3 3 1-16,3 0 0 0,-6 2 12 0,3 4 3 15,3 4 0-15,3 3 0 0,-3 0-21 0,3 3-4 16,0-3-1-16,0 0 0 0,3-2-10 0,0-1-8 16,0-2 12-16,0-3-12 0,-3 0 0 0,3-2-22 15,0-6 3-15,0 0 1 16,-3-2-50-16,3-3-11 0,-3 0-1 0,3-3-1 15</inkml:trace>
  <inkml:trace contextRef="#ctx0" brushRef="#br0" timeOffset="24225.179">14775 15378 518 0,'0'0'46'0,"0"0"-37"0,0 0-9 0,0 0 0 15,-3-6 315-15,3 6 61 0,6-5 12 0,2 0 2 16,1 2-307-16,0-2-62 0,3-1-12 0,6 4-9 15,0-3 0-15,-3 2 0 0,3 0 0 0,0 1 0 16,5-1 0-16,-2 3 0 0,0-3-10 0,3 3-850 16</inkml:trace>
  <inkml:trace contextRef="#ctx0" brushRef="#br0" timeOffset="24983.183">15254 15396 748 0,'0'0'67'0,"0"0"-54"0,0 5-13 0,-3 3 0 16,3 0 97-16,0 0 17 0,0 3 3 0,0 2 1 16,-3 0-54-16,3 3-10 0,0 3-2 0,0-1-1 0,-3 1 5 0,0-3 2 15,3-3 0-15,0 3 0 0,0 0-11 0,0-1-3 16,-3-4 0-16,3 2 0 0,0-5-12 0,0 3-4 15,0-3 0-15,0 0 0 0,0-8-20 0,0 0-8 16,0 8 0-16,0-8 9 0,0 0-9 0,0 0 10 16,0 0-10-16,0 0 10 0,0 0-10 0,0 0 8 15,0-6-8-15,0 1 8 0,-3-3-8 0,0 3 12 16,3-3-12-16,0-3 12 0,-3 3-12 0,3-5 0 16,0 0 0-16,-3 0 0 0,3-1 0 0,0-1 0 15,0-4 0-15,0 3 0 0,3 3 0 0,-3-3-11 16,3 0 11-16,3 3-8 0,-3 0 8 0,3-3 0 15,0 0 0-15,3 3 0 0,-3 2 0 0,0 1 11 16,3-1-3-16,-1 3 0 0,4-3 7 0,-3 6 1 16,6-3 0-16,-6 6 0 0,3-1 1 0,0 3 1 0,-3 0 0 15,0 3 0-15,-3 2-3 0,0 0-1 0,3 6 0 0,0 2 0 16,-6-2 2-16,-3 2 0 0,0 3 0 0,0-3 0 16,0 0 13-16,-6 3 3 0,-3-3 1 0,0-2 0 15,0-1-25-15,3 4-8 0,-3-6 0 0,3 2 0 16,0-5 0-16,-3 1 0 0,0-4 0 0,0 4-12 15,3-4-10-15,-3 1-2 0,3 0 0 0,0-6 0 32,0 3-42-32,6 0-9 0,-3-3-1 0,1 1-514 0,-1-4-102 0</inkml:trace>
  <inkml:trace contextRef="#ctx0" brushRef="#br0" timeOffset="25383.076">15542 15399 1548 0,'0'0'34'16,"0"0"7"-16,0 0 2 0,0 0 0 0,-2-3-35 0,-1 0-8 0,-3 1 0 0,6 2 0 0,0 0 22 0,-3 2 2 15,-3 1 1-15,0 2 0 0,0 1-4 0,0-1-1 16,-3 3 0-16,0 0 0 0,3 0 10 0,-3 2 2 16,0 4 0-16,3-4 0 0,0 1 46 0,0-1 10 15,3 4 1-15,3-4 1 16,-3-2-125-16,3 0-25 0,3 0-4 0,3-3-2 0,-6-5 66 0,6 6 0 15,-6-6 0-15,6 5 12 0,3-2-12 0,0-3 0 16,-3-3 0-16,0 0-10 0,3 1 1 0,0-4 0 16,-3-2 0-16,-3 3 0 0,6-3-5 0,-3 3-1 15,-3-3 0-15,3 0 0 0,-4-3 3 0,1 3 0 0,3-2 0 16,-6 2 0-16,0-5-7 0,3 5-1 0,0 0 0 16,-3 0 0-16,-3 0 20 0,3 3-10 0,3-3 10 15,-3 8-8-15,0 0 8 0,0 0 8 0,0 0-8 0,0 0 11 16,0 0 12-16,0 0 2 0,0 0 1 0,9 8 0 15,-3 5-5-15,-3-3-1 0,0-2 0 0,3 3 0 16,-3 0-9-16,0-1-3 0,0-2 0 0,0 3 0 16,0-3 45-16,0 0 9 0,0-1 2 0,-3-7 0 15,3 8-124 1,-3-8-24-16,0 0-4 0,0 0-497 0,0 0-99 0</inkml:trace>
  <inkml:trace contextRef="#ctx0" brushRef="#br0" timeOffset="25595.513">15635 15404 1522 0,'0'0'33'0,"0"0"7"0,0 0 2 16,0 0 2-16,6 5-36 0,-6-5-8 0,6 6 0 0,-3 2 0 0,3 0 31 0,-3-1 4 16,3 1 1-16,-3 0 0 0,2 0 9 0,1 0 3 15,-3 0 0-15,3-3 0 0,-6-5-24 0,6 6-5 16,-6-6-1-16,6 8 0 0,-6-8 34 0,6 5 6 15,-6-5 2-15,0 0 0 16,0 0-213-16,0 0-43 0,9 3-8 0,-3-3-525 0</inkml:trace>
  <inkml:trace contextRef="#ctx0" brushRef="#br0" timeOffset="25785.002">15769 15401 864 0,'0'0'76'0,"0"0"-60"0,0 0-16 0,0 0 0 16,0 0 140-16,-3 6 24 0,0-1 6 0,0 3 1 15,0 0-125-15,0 2-25 0,-3 1-5 0,3 0 0 16,-3 2 17-16,3 3 4 0,-6 0 1 0,0-1 0 16,3 1 7-16,-3-2 2 0,3 1 0 0,-3 1 0 15,6 0 33-15,-3-3 6 0,3-2 2 0,0 0 0 16,-2-1-125-16,2 1-25 16,3-6-5-16,0-5-1 0,-3 8 27 0,3-8 5 0,0 0 0 0,0 0-509 15,0 0-103-15</inkml:trace>
  <inkml:trace contextRef="#ctx0" brushRef="#br0" timeOffset="26091.191">15921 15132 1519 0,'0'0'67'0,"0"0"14"0,0 0-65 0,0 0-16 0,0 0 0 0,0 0 0 16,0 7 36-16,0 1 3 0,0 0 1 0,0 6 0 15,0-1 1-15,0 3 1 0,-3 5 0 0,3 3 0 16,0-3-2-16,0 3-1 0,-6-1 0 0,3-1 0 16,0 1-11-16,0 1-3 0,-3-3 0 0,6-2 0 15,0-1-14-15,0 1-3 0,-3-3-8 0,0 0 12 16,-3-6-12-16,6 1 0 0,6-3 0 0,-6-3 0 15,0-5 19-15,0 0 7 0,6 5 2 0,-6-5-656 16,0 0-132-16</inkml:trace>
  <inkml:trace contextRef="#ctx0" brushRef="#br0" timeOffset="26406.349">16004 15401 1429 0,'0'0'63'0,"0"0"13"16,0 0-60-16,0 0-16 0,-3 8 0 0,0-2 0 0,3 2 0 0,0 2 0 16,-6-2 0-16,6 0 0 0,-3 0 29 0,3 0 3 15,0 2 1-15,0-2 0 0,0-8 43 0,3 8 9 16,0 0 2-16,3 0 0 0,-6-8-28 0,6 8-6 16,3-5-1-16,-9-3 0 0,0 0-42 0,9 2-10 15,0-2 0-15,3-2 0 0,-4-1 0 0,1 1 0 16,0-6 0-16,-3 0 0 0,3 0 10 0,-3-3-10 15,-3 6 10-15,0-6-10 0,0 1 0 0,-3 2 0 16,0 0 0-16,-3 0 0 0,0-3 12 0,-3 3-3 16,0 0-1-16,-3-2 0 0,-3 5-8 0,0-3-17 15,4 0 4-15,-4 0 1 16,0 5-20-16,3 0-3 0,3 1-1 0,0 2 0 16,-6-3-25-16,6 6-6 0,6-3-1 0,0 0-720 0</inkml:trace>
  <inkml:trace contextRef="#ctx0" brushRef="#br0" timeOffset="26830.21">16227 15335 576 0,'0'0'51'0,"0"0"-41"0,0 0-10 0,0 0 0 15,0 0 252-15,0 0 49 0,0 0 10 0,-6 6 1 16,0-1-251-16,0 3-50 0,-3 0-11 0,0 0 0 15,0 0 0-15,1 2 0 0,-1 3 0 0,0 1 0 16,-3-1 27-16,6 0 6 0,0 0 2 0,-3 1 0 16,6-1-8-16,-3 3-2 0,3-6 0 0,3 3 0 0,0-2 41 0,3-3 8 15,-3-8 2-15,6 8 0 16,-3-5-112-16,3 2-21 0,-6-5-5 0,6 3-1 0,3-3 55 0,0 0 8 16,-3-6 0-16,0 4 10 0,0-4 45 0,2-2 9 15,-5 0 1-15,6 0 1 0,-6 1-56 0,3-1-10 16,-3-3 0-16,0 3 0 0,0 0 0 0,0-2 0 15,0 2 0-15,-3-3 0 16,3 3-43-16,-3 0-7 0,0 3-2 0,0-3 0 0,0 3 80 0,0 5 16 16,0 0 4-16,0 0 0 0,0 0-48 0,0 0-13 15,0 0-1-15,0 0 0 16,0 0-15-16,0 0-3 0,-3 5-1 0,3 3 0 0,3 0 33 16,0 0 0-16,-3 0 0 0,3 0 0 0,0 0 37 0,0-3 11 15,-3-5 3-15,6 8 0 16,0-3-120-16,0 0-24 0,-6-5-5 0,9 6-1 15,3-4-81-15,0-2-16 0,11 0-3 0,-5-5-1 0</inkml:trace>
  <inkml:trace contextRef="#ctx0" brushRef="#br0" timeOffset="27245.099">16441 15375 1544 0,'0'0'68'0,"-6"-5"15"0,1 2-67 0,2-2-16 0,0-1 0 0,-3 4 0 15,0-1 37-15,0 6 4 0,6-3 1 0,-6 5 0 16,0-2-42-16,-3 5-12 0,0 0-1 0,0 0 0 15,6 2 13-15,-6 1 0 0,0-3 12 0,3 5-12 16,3-3 34-16,0 1 0 0,0 0 0 0,0-1 0 16,3 1-2-16,0-1 0 0,0-2 0 0,3-2 0 0,0 2-22 0,3-3-10 15,0 0 8-15,0-2-8 0,-6-3 60 0,9 0 8 16,0-3 0-16,0 3 1 0,-9 0-53 0,9-5-16 16,0 0 0-16,0-1 8 0,0-2-8 0,0-2 0 15,-1-1 0-15,-2 1 8 0,3-1-8 0,-3 0 0 16,-3 1 0-16,0-3 0 0,6-3 0 0,-3 2 0 15,-6 1 0-15,0-3 0 16,0 0-56-16,3-2-13 0,-3-3-3 0,-3 0 0 0,0 2 44 0,3-2 8 16,3 2 1-16,-6 1 1 0,-3 5 6 0,0-3 0 15,6 3 1-15,-3 2 0 0,-3 3 11 0,3 0 0 16,0 3 0-16,3 0 8 0,0-1 9 0,0 6 3 16,0 0 0-16,0 0 0 0,0 0-4 0,0 13 0 15,-3-2 0-15,0 2 0 0,6 1 8 0,0 4 2 0,-6 1 0 16,3-1 0-16,3 6 8 0,0 0 2 0,-3-3 0 0,0 0 0 15,0 3-19-15,0-3-3 0,3 0-1 0,0-2 0 16,-6 2-13-16,6-5 8 0,3 0-8 16,-3-3 0-1,0 0-26-15,-3 0-11 0,6-2-3 0,0-3-916 0</inkml:trace>
  <inkml:trace contextRef="#ctx0" brushRef="#br0" timeOffset="27654.004">16578 15010 1022 0,'18'0'45'0,"-18"0"10"0,-6 0-44 0,6 0-11 0,0 0 0 0,0 0 0 16,0 0 122-16,0 0 22 0,0 0 5 0,9 2 1 15,0 1-84-15,0 2-17 0,-6 1-3 0,6 4-1 16,3 1-12-16,-3 2-2 0,-9 0-1 0,6 6 0 15,6-1 6-15,-3 6 0 0,-9 0 1 0,3 5 0 16,0 5 1-16,2-2 0 0,-2 0 0 0,-3 0 0 16,-3-1-9-16,0-4-1 0,6 2-1 0,-8-2 0 15,-4-4-1-15,3 1 0 0,0-5 0 0,-3-1 0 16,-6 1-26-16,0-3 8 0,0 2-8 0,-3-2-1018 16</inkml:trace>
  <inkml:trace contextRef="#ctx0" brushRef="#br0" timeOffset="31255.373">16063 11147 1267 0,'0'0'28'0,"0"0"5"0,0 0 2 0,0 0 1 0,0 0-36 0,0 0 0 0,-3 5 0 0,0 3 0 16,0 0 58-16,-2-3 5 0,-7 3 1 0,3 0 0 15,-3 3-52-15,0-3-12 0,-3 2 0 0,0 1 0 16,3-3 0-16,3 5 0 0,-6-5 0 0,3 3 0 16,4-3 0-16,-4 2 0 0,6 1 0 0,-3-3 0 15,3 2 0-15,0-2 0 0,6-3 0 0,-3 1 0 16,0 2 0-16,6-3 0 0,0 0 0 0,6 1 0 15,-3-1 12-15,3 0 0 0,0 0 0 0,5 1 0 0,1-1-12 0,0 0 9 16,-3 1-9-16,3-1 8 0,3 3-8 16,-3-3 0-16,0 3 9 0,-6-3-9 15,2 1-26-15,4 2-10 0,-3-6-1 0,3 1-404 16,-6 5-81-16</inkml:trace>
  <inkml:trace contextRef="#ctx0" brushRef="#br0" timeOffset="31687.345">15998 11322 1036 0,'0'0'23'0,"0"0"5"0,0 0 0 0,-6 0 1 0,3-3-29 0,3 3 0 15,0 0 0-15,0 0 0 0,0 0 57 0,0 0 6 16,9-3 1-16,3 1 0 0,0-4 0 0,3 1 0 16,2-3 0-16,4 3 0 0,6-1-52 0,3-1-12 15,3-1 0-15,2-3 0 0,10-2 0 0,6 0 0 16,5-1 0-16,1 1 0 0,2 3 0 0,1-1 0 16,-4 0 0-16,7 1 0 0,8-1 54 0,-8 3 8 15,-16-2 2-15,4 2 0 16,3 0-103-16,-7 3-20 0,-11-1-4 0,-9 1-410 15,-6 2-83-15</inkml:trace>
  <inkml:trace contextRef="#ctx0" brushRef="#br0" timeOffset="34739.186">17287 11068 1267 0,'9'-3'28'0,"0"0"5"0,-9 3 2 0,0 0 1 0,0 0-36 0,0 0 0 0,0 0 0 0,0 0 0 15,0 0 0-15,0 0 0 0,0 0 0 0,0 0 0 16,-6 8 58-16,6 0 5 0,3 0 1 0,0 0 0 16,0 3 0-16,-3-1 0 0,-3-2 0 0,6 0 0 15,6 0-52-15,-9 0-12 0,-6 0 0 0,6 0 0 16,8 0 0-16,-8-8 0 0,0 0 0 0,0 0 0 15,0 8 0-15,0-8 0 0,0 0 0 0,0 2 0 16,-5 1 0-16,5-3 0 0,0 0 0 0,0 0 0 16,-6-5 0-16,0 2 0 0,3-2 0 0,3-1 0 15,-6 1 0-15,3-3 0 0,-3 3 0 0,9-3 0 16,3 0 0-16,0 0 0 0,-6 0 0 0,6-2 0 0,6-1 0 0,-10 3 0 16,-2 0 0-16,3 0 0 0,6 0 0 0,-3 0 0 15,0 3 0-15,0 0 0 0,3-3 0 0,0 2 0 16,0 1 0-16,-3 0 0 0,-6 5 0 0,6-3 0 15,9-2 0-15,-9 2 0 0,-6 3 0 0,0 0 0 16,12 0 0-16,-12 0 0 16,0 0-48-16,0 0-13 0,9 8-3 0,3-5 0 0</inkml:trace>
  <inkml:trace contextRef="#ctx0" brushRef="#br0" timeOffset="35157.067">17543 11070 1267 0,'-15'-2'56'0,"15"2"12"0,3 2-55 0,-3-2-13 0,0 0 0 0,0 5 0 16,0-5 0-16,3 8 0 0,3-2 0 0,-6-6 0 16,0 0 54-16,3 2 8 0,12 1 2 0,-6 0 0 15,-9-3-52-15,6 2-12 0,8 1 0 0,1-3 0 16,0 0 54-16,-3 0 8 0,-12 0 2 0,6-5 0 15,9 2-52-15,-3 3-12 0,-12 0 0 0,6-5 0 16,6 2 0-16,-3 0 0 0,-3-2 0 0,-3 2 0 16,-3 3 0-16,2-5 0 0,1 3 0 0,-3 2 0 15,-8-6-48-15,8 6-13 0,0-5-3 0,-3 0 0 16,-6-1 52-16,0 1 12 0,9 5 0 0,-9-5 0 0,-6-1 0 0,0 1 0 16,6 3 0-16,0-1 0 0,9 3 0 0,-9 0 0 15,-6 0 0-15,3 3 0 0,6 2 0 0,-2-3 0 16,-7 4 0-16,3 2 0 0,9-3 0 0,0 0 0 15,-6 3 0-15,3 0 0 0,-3 0 48 0,6 0 13 16,3 0 3-16,-3 0 0 0,-6 3-52 0,9-1-12 16,6 1 0-16,0-3 0 0,-3 2 54 0,0-2 8 15,9-3 2-15,0 3 0 0,0-2-52 0,0 2-12 16,2-3 0-16,7-2 0 0,6-1 0 0,-6-4 0 16,-12 2 0-16,9 0-577 15,3 0-119-15</inkml:trace>
  <inkml:trace contextRef="#ctx0" brushRef="#br0" timeOffset="35589.911">17846 10856 1036 0,'0'0'46'0,"0"0"10"0,0 0-45 0,0 0-11 16,0 0 0-16,0 0 0 0,-6 5 53 0,0 3 9 15,3 3 2-15,-2-1 0 0,-1 1 0 0,3 2 0 16,6 3 0-16,-3 0 0 0,-3 2 0 0,0 1 0 16,3 2 0-16,0 0 0 0,0-2 0 0,-3-1 0 15,-3 1 0-15,3-3 0 0,6 0-52 0,0-1-12 16,-6-1 0-16,3-4 0 0,6 3 0 0,-6-2 0 15,-6-3 0-15,6-8 0 16,0 0-48-16,0 0-13 0,0 0-3 0,0 0-742 0</inkml:trace>
  <inkml:trace contextRef="#ctx0" brushRef="#br0" timeOffset="35799.35">17709 10975 1728 0,'0'0'38'0,"0"0"8"0,0 0 2 0,0 0 0 0,0 0-39 0,3-5-9 0,3-1 0 0,3 4 0 15,3-1 53-15,0 0 9 0,-6 1 2 0,3-1 0 16,9 0-52-16,-3 1-12 0,-3-1 0 0,3 1 0 0,-1-1 0 0,1 3 0 16,0-3 0-16,0 3 0 0,0 0 0 0,-3 0 0 15,3 3 0-15,-6-3-577 16,-9 0-119-16</inkml:trace>
  <inkml:trace contextRef="#ctx0" brushRef="#br0" timeOffset="36192.343">17959 10986 1267 0,'0'0'28'0,"0"0"5"0,0 0 2 0,0 0 1 0,-3 5-36 0,1 3 0 16,-4 0 0-16,6 0 0 0,-3 0 0 0,3-1 0 0,-3 4 0 15,3 2 0-15,3 1 58 0,-3-1 5 0,0-3 1 0,0 1 0 16,3 0 0-16,0-4 0 0,0 4 0 0,-1-3 0 16,1-3-52-16,0 1-12 0,3-1 0 0,-6-5 0 15,0 0 0-15,6 5 0 0,3-2 0 0,-3-3 0 16,0 0 0-16,0-3 0 0,3-2 0 0,0 0 0 16,0-1 0-16,-3-2 0 0,0 3 0 0,0-3 0 15,3 0 0-15,-6-2 0 0,3-1 0 0,-3 0 0 16,3 3 0-16,-3 1 0 0,-3-4 0 0,3 0 0 15,-3 1 0-15,2 2 0 0,-2 0 0 0,0 0 0 16,0 3 0-16,0 5 0 0,0 0 0 0,0 0 0 16,-2-6 0-16,2 6 0 0,0 0 0 0,0 0 0 15,0 0 0-15,0 0 0 0,0 8 0 0,2 0 0 16,-2 3 0-16,3-1 0 0,-3-2 0 0,3 3 0 16,0 2 0-16,3-2 0 0,-3-1 0 0,3 1 0 15,0-3 0-15,0 2 0 0,-3-2 0 0,3 0 0 16,-3-2 0-16,3-1 0 0,-3 0 0 0,3 0-765 15</inkml:trace>
  <inkml:trace contextRef="#ctx0" brushRef="#br0" timeOffset="36511.456">18251 11046 1036 0,'0'0'23'0,"0"0"5"0,0 0 0 0,0 0 1 0,0 6-29 0,0 2 0 15,0-8 0-15,0 8 0 0,3-1 57 0,-3 1 6 0,-3 3 1 0,3-3 0 16,0 0 0-16,3 0 0 0,-3-8 0 0,3 8 0 16,-3 0 0-16,3-3 0 0,-3-5 0 0,3 8 0 15,-3-8-52-15,0 0-12 0,0 0 0 0,0 0 0 16,0 0 0-16,0 0 0 0,0 0 0 0,0 0 0 16,0 0 0-16,0 0 0 0,0 0 0 0,0 0 0 15,0 0 0-15,6-5 0 0,-6-1 0 0,3-2 0 16,0 3 0-16,0-3 0 0,-3 0 0 0,0-2 0 15,0 2 0-15,3-3 0 0,0 1 0 0,3 2 0 16,-3 0 0-16,3 0 0 0,0 0 0 0,0 2 0 16,0-1 0-16,0 4 0 0,0 0 0 0,0 1 0 15,-6 2 0-15,5-3 0 0,-5 3 0 0,9-3-509 16,0 3-105-16</inkml:trace>
  <inkml:trace contextRef="#ctx0" brushRef="#br0" timeOffset="36874.515">18409 11054 1497 0,'0'0'32'0,"0"0"8"0,0 0 0 0,0 6 4 0,0-6-36 0,3 8-8 16,-3-1 0-16,3 1 0 0,-3-2 0 0,0 2 0 16,0-8 0-16,3 5 0 0,-6 3 53 0,3-8 9 15,0 0 2-15,0 0 0 0,0 0-52 0,0 0-12 16,0 0 0-16,0 0 0 0,0 0 0 0,0 0 0 15,0 0 0-15,0 0 0 0,0 0 0 0,0 0 0 0,0 0 0 16,6-5 0-16,-3-1 0 0,3 1 0 16,-3 0 0-16,0-1 0 0,3 1 0 0,0 0 0 0,0-3 0 0,0 0 0 15,-4 0 0-15,7 3 0 0,0-1 0 0,-3 4 0 16,-6 2 0-16,0 0 0 0,9-6 0 0,0 6 0 16,-3-2 0-16,-6 2 0 0,6 2 0 0,-6-2 0 15,9 6 0-15,-3-1 0 0,0 0 0 0,3 1 0 16,0-1 0-16,-3 0 0 0,-6-5 0 0,0 0 0 15,0 0 0-15,3 8 0 0,0-3 0 0,3 1 0 16,-6-6 54-16,0 0 8 0,0 0 2 0,3 5 0 31,6 0-103-31,-4-2-20 0,-5-3-4 0,6 3-1 0</inkml:trace>
  <inkml:trace contextRef="#ctx0" brushRef="#br0" timeOffset="37231.526">18704 11033 1497 0,'0'0'32'0,"0"0"8"0,0 0 0 0,0 0 4 0,0 0-36 0,0 0-8 16,0 0 0-16,9 3 0 0,-4-1 0 0,-5-2 0 15,6 6 0-15,-3-4 0 0,3 1 53 0,0 0 9 16,3-3 2-16,-3 2 0 0,3-2-52 0,-3 0-12 16,3 0 0-16,0 0 0 0,-9 0 54 0,6 0 8 15,3-2 2-15,-3 2 0 0,-6 0-52 0,9-3-12 16,0-2 0-16,-3 2 0 0,-6 3 0 0,3-5 0 15,3-1 0-15,-4-1 0 16,1 4-48-16,-3-2-13 0,0-1-3 0,0 4 0 0,0-4 52 0,-3 1 12 16,-2 0 0-16,2 2 0 0,-3-2 0 0,3 0 0 15,-6 2 0-15,0 3 0 0,3-3 0 0,0 3 0 0,-3 0 0 0,0 3 0 16,0 0 0-16,0 2 0 0,3 0 0 0,-3 3 0 16,0 0 0-16,0 0 0 0,3 3 0 0,1-1 0 15,2-2 0-15,0 3 0 0,0-3 0 0,6 2 0 16,-3-2 48-16,3 3 13 0,-3-6 3 0,5 3 0 15,1-3-52-15,0 3-12 0,0-3 0 0,3-2 0 32,-3 2-48-32,6-5-13 0,0 3-3 0,0 0-477 0,0-1-96 0</inkml:trace>
  <inkml:trace contextRef="#ctx0" brushRef="#br0" timeOffset="37640.526">19007 11017 1497 0,'-18'-2'66'0,"12"-1"14"0,3 0-64 0,-3 3-16 15,1-2 0-15,-4 4 0 0,0 4 0 0,0-4 0 16,0 4 0-16,-3-1 0 0,3 3 0 0,0 0 0 16,0 0 0-16,0 2 0 0,0 1 55 0,0-3 7 15,3 5 2-15,0-2 0 0,0-1 0 0,3-2 0 16,0 3 0-16,3-1 0 0,0-2-52 0,3 3-12 16,0-3 0-16,0 0 0 0,3-3 0 0,3-2 0 15,-6 2 0-15,6-5 0 0,-3-3 0 0,3 1 0 16,0-4 0-16,0 1 0 0,-3-3 0 0,3 0 0 15,0 0 0-15,0 0 0 0,-3 0 0 0,0-2 0 16,6-1 0-16,-7 1 0 0,-5-1 0 0,3-2 0 16,6-3 0-16,-3 0 0 0,-3 0 0 0,-3 0 0 15,0 0 0-15,3-2 0 16,0 2-48-16,-3-3-13 0,-3 4-3 0,3-4 0 0,3 3 52 0,-3-2 12 0,-3 4 0 0,3 1 0 16,0 0 0-16,0 8 0 0,3-3 0 0,-3 8 0 15,0 0 0-15,0 0 0 0,0 0 0 0,0 0 0 16,0 0 0-16,0 2 0 0,0 4 0 0,3 2 0 15,-3 2 48-15,0 6 13 0,3 0 3 0,0 0 0 16,6 5-52-16,-3 0-12 0,3 0 0 0,0 1 0 16,0-1 0-16,0 0 0 0,3 0 0 0,3-2 0 15,-4-1 0-15,4-5 0 0,0 1 0 0,3-4-868 16</inkml:trace>
  <inkml:trace contextRef="#ctx0" brushRef="#br0" timeOffset="48356.802">19603 10991 806 0,'0'0'36'0,"0"0"7"0,0 0-35 0,0 0-8 0,0 0 0 0,0 0 0 15,-3-5 0-15,-3 2 0 0,0 0 0 0,0 1 0 0,0-4 53 0,6 6 9 16,-3-2 2-16,-3-1 0 0,-3 3 0 0,3 0 0 16,6 0 0-16,-9 3 0 0,0-1-52 0,0 4-12 15,3 2 0-15,0 2 0 0,-3-2 54 0,3 3 8 16,0-1 2-16,-3 1 0 0,1 2-52 0,2-2-12 16,0-1 0-16,3 1 0 15,3-1-48-15,0-2-13 0,6-2-3 0,0-1 0 0,-3 0 103 0,-3-5 20 16,0 0 4-16,11 3 1 0,1-1-52 0,0-2-12 15,-3 0 0-15,3-2 0 0,-3-1 0 0,0-5 0 16,0 3 0-16,0-3 0 0,0 3 0 0,0-3 0 16,-3 2 0-16,0-1 0 0,-3-1 0 0,2 0 0 15,-2 0 0-15,0 0 0 0,0 2 0 0,-3-1 0 16,0-1 0-16,0 0 0 0,0 0 0 0,0 2 0 16,0 6 0-16,0 0 0 0,0 0 0 0,-3-2 0 0,3 2 0 15,0 0 0-15,0 0 0 0,0 0 0 0,0 0 0 0,0 5 0 16,0-5 0-16,0 8 0 0,-3 3 0 0,3-3 0 15,3-1 0-15,0 4 0 0,0-3 0 0,0-3 0 16,-3-5 0-16,6 8 0 0,3-2 0 0,-3 1-441 16,6-1-91-16</inkml:trace>
  <inkml:trace contextRef="#ctx0" brushRef="#br0" timeOffset="48802.608">19817 10956 1036 0,'0'0'46'0,"0"0"10"0,0 0-45 0,-6-5-11 16,6 2 0-16,0 3 0 0,-9-2 0 0,3 4 0 15,0-2 0-15,-3 3 0 0,3 0 0 0,-3 5 0 16,0 0 0-16,0 0 0 0,0 0 53 0,-2 2 9 16,2 1 2-16,3-1 0 0,3 3 0 0,-3-2 0 15,0 0 0-15,3-1 0 0,3 1-52 0,0-3-12 16,3 0 0-16,0-3 0 0,3 3 0 0,3-3 0 15,-3 1 0-15,3-4 0 0,-1-2 0 0,-2 0 0 16,6-2 0-16,-3-1 0 0,0 0 54 0,0 1 8 16,0-6 2-16,0 2 0 0,0-2-52 0,-3 0-12 15,-3 1 0-15,0-1 0 0,6-3 0 0,-6 0 0 16,-3-2 0-16,0 3 0 0,3-4 0 0,-3-1 0 0,0-1 0 16,-3 0 0-16,0 0 0 0,3-3 0 0,-3 1 0 0,3-1 0 15,-3 3 0-15,0-2 0 0,3-3 0 0,-3 2 0 16,0-2 0-16,-3 8 0 0,6 0 0 0,0 5 0 15,0 8 0-15,0 0 0 0,0 0 0 0,0 0 0 16,0 0 0-16,0 0 0 0,-6 10 0 0,3 1 0 16,6 2-48-1,-3 0-13-15,-3 6-3 0,0 2 0 0,6-2 103 0,-3 4 20 0,0-2 4 0,3 1 1 16,0 1-52-16,0-1-12 0,3-4 0 0,0 1 0 16,-6-1 0-16,9-2 0 0,0-3 0 0,0-2 0 15,-3 2-48-15,-1-2-13 16,4-6-3-16,0-2-640 0</inkml:trace>
  <inkml:trace contextRef="#ctx0" brushRef="#br0" timeOffset="49233.43">20094 10943 1267 0,'0'0'56'0,"0"-5"12"0,-3 0-55 0,0-3-13 16,-3 5 0-16,3 0 0 0,-3-5 54 0,0 6 8 15,0 2 2-15,0 0 0 0,-3 2-52 0,3 1-12 16,-6 5 0-16,0-3 0 0,-3 3 0 0,3 3 0 15,1-3 0-15,-1 2 0 0,-3 4 54 0,6-4 8 16,3 1 2-16,0 2 0 0,0 0-52 0,3-2-12 16,3-1 0-16,0-2 0 0,-3 0 0 0,6 0 0 15,3-3 0-15,3 1 0 0,0-1 0 0,-3-2 0 16,6-3 0-16,-3 0 0 0,3-3 0 0,-1 0 0 0,1-2 0 0,0 0 0 16,-3 0 54-16,3-3 8 0,-3-3 2 15,0 0 0-15,0 3-52 0,0-5-12 0,-3 3 0 16,0-4 0-16,0 1 0 0,-3 0 0 0,3-3 0 15,-3-2 0-15,-3 2 0 0,0-3 0 0,0 1 0 0,0 2 0 16,-3 0 0-16,3 3 0 0,-3-6 0 0,0 3 0 16,-3 3 0-16,3 0 0 0,0 2 0 0,3 3 0 15,-3 3 0-15,3 5 0 0,0 0 0 0,0 0 0 32,0 0-48-32,-3 8-13 0,0 0-3 0,0 5 0 0,-3 0 52 0,6 3 12 0,-3 3 0 0,3-3 0 15,-3 5 48-15,3-3 13 0,3-2 3 0,0 5 0 16,0 1-52-16,3-4-12 0,0 1 0 0,-3-4 0 15,3 1 0-15,0-2 0 0,3-1 0 0,-3-3 0 16,2-2-48-16,-2 0-13 0,3-2-3 0,3 1-477 16,-3-4-96-16</inkml:trace>
  <inkml:trace contextRef="#ctx0" brushRef="#br0" timeOffset="49566.538">20275 10933 1267 0,'0'0'28'0,"0"0"5"0,-3 10 2 0,3-2 1 0,-3 0-36 0,3 3 0 15,3-3 0-15,0 2 0 0,-6-2 58 0,3 3 5 16,3-3 1-16,0 0 0 0,-3-1 0 0,3 4 0 0,3-3 0 0,-3-3 0 16,-3-5-52-16,6 8-12 0,-6-8 0 0,3 3 0 15,-3-3 54-15,0 0 8 0,0 0 2 0,0 0 0 16,0 0-52-16,0 0-12 0,0 0 0 0,0 0 0 15,0 0 0-15,0 0 0 0,3-5 0 0,-3-1 0 16,0 1 0-16,3 0 0 0,-3-3 0 0,0 0 0 16,0-3 0-16,-3-2 0 0,3 2 0 0,0 1 0 15,-3-3 0-15,6 2 0 0,0 0 0 0,0 1 0 16,-3 5 0-16,6-3 0 0,-3 2 0 0,6 1 0 16,0 2 0-16,0-2 0 0,-9 5 0 0,9 0 0 15,3 0-48-15,-1 0-13 0,-2 0-3 16,3 5 0-16,0-5 0 0,-3 3 0 0,0 2 0 15,3-2 0-15</inkml:trace>
  <inkml:trace contextRef="#ctx0" brushRef="#br0" timeOffset="49984.422">20522 10967 1267 0,'0'0'56'0,"0"0"12"0,0 0-55 0,0 0-13 15,0 0 0-15,0 0 0 0,0 0 0 0,0 0 0 16,6 8 0-16,-6-8 0 0,9 5 54 0,0-2 8 16,3 2 2-16,-3-2 0 0,0-1 0 0,0 1 0 15,-9-3 0-15,9 0 0 0,0 0-52 0,0 0-12 16,-9 0 0-16,9 0 0 0,-9 0 0 0,8-3 0 16,-2 1 0-16,-6 2 0 0,6-5 0 0,-3 2 0 0,0-2 0 0,0-1 0 15,-3 6 0-15,0-5 0 0,0 2 0 0,0-2 0 16,0 0 0-16,-6-3 0 0,6 3 0 0,-3 2 0 15,0-2 0-15,-6 2 0 0,1-2 0 0,-1 5 0 32,0-3-48-32,0 6-13 0,0-3-3 0,-3 2 0 0,3 4 52 0,0-4 12 0,-3 4 0 0,0 1 0 15,3 1 0-15,0 0 0 0,0 0 0 0,0 3 0 16,1-1 48-16,2 1 13 0,0-3 3 0,0 3 0 16,6-1-52-16,0 1-12 0,3-3 0 0,0 0 0 15,0-3 0-15,0 0 0 0,3 3 0 0,0-3 0 16,2 1 0-16,4-4 0 0,-3 1 0 0,3 0 0 15,0-1 0-15,0 1 0 0,-3-3 0 0,3 0 0 16,-3 0-48-16,3 0-13 0,-3-3-3 16,0 1 0-16</inkml:trace>
  <inkml:trace contextRef="#ctx0" brushRef="#br0" timeOffset="50500.043">20769 10909 1497 0,'0'0'32'0,"0"0"8"0,0 0 0 0,0 0 4 0,0 0-36 0,0 0-8 0,0 0 0 0,0 0 0 15,-6 0 0-15,0 0 0 0,6 0 0 0,-6 2 0 16,-2-2 53-16,-1 6 9 0,0-4 2 0,3 4 0 15,0-4-52-15,-3 4-12 0,6-1 0 0,-3 0 0 16,6-5 0-16,0 0 0 0,-3 8 0 0,3-3 0 0,0-5 0 0,6 8 0 16,0-2 0-16,3 2 0 15,0-3 0-15,3 0 0 0,0 0 0 0,-1 1 0 0,-2-1 0 0,0 0 0 16,6 3 0-16,-3-2 0 0,-9-1 0 0,-3-5 0 16,9 5 0-16,-3 0 0 0,-6-5 0 0,0 0 0 15,0 0 0-15,0 8 0 0,0 0 54 0,-6-2 8 16,-3-4 2-16,0 1 0 0,3 0-52 0,-6-1-12 15,0 1 0-15,-3-1 0 0,4 1 0 0,-1 0 0 16,0-3 0-16,0 2 0 0,0-2 0 0,3 0 0 16,0 3 0-16,6-3 0 15,-6 0-48-15,9 0-13 0,0 0-3 0,0 0-742 0</inkml:trace>
  <inkml:trace contextRef="#ctx0" brushRef="#br0" timeOffset="50834.149">20987 10906 1267 0,'0'0'28'0,"0"0"5"0,0 0 2 0,0 0 1 0,0 0-36 0,0 0 0 0,0 0 0 0,-3-3 0 16,-3 6 58-16,-3-3 5 0,-3 0 1 0,3 3 0 15,3-1 0-15,0 1 0 0,-3-3 0 0,9 0 0 16,0 0-52-16,-3 5-12 0,3-5 0 0,0 6 0 0,0-6 0 16,0 8 0-16,6 0 0 0,0 2 0 15,3-2 54-15,0 0 8 0,0 0 2 0,0 0 0 16,3 2-103-16,-3-2-20 0,0 3-4 0,-4-3-1 0,1 2 52 0,-3-4 12 16,0 2 0-16,-3 0 0 0,0-3 48 0,-3 0 13 15,-3 1 3-15,0-1 0 0,-2-3-52 16,-1 4-12-16,-3-4 0 0,0 1 0 0,-3 2 0 0,3-2 0 15,0 2 0-15,12-5-577 16,-6 3-119-16</inkml:trace>
  <inkml:trace contextRef="#ctx0" brushRef="#br0" timeOffset="55243.399">21421 10956 1036 0,'0'0'23'0,"0"0"5"0,0 0 0 0,0 0 1 0,0 0-29 0,0 0 0 0,0 0 0 0,0 0 0 16,0 0 57-16,0 0 6 0,0 0 1 0,0 0 0 16,0 0 0-16,3 8 0 0,0-2 0 0,0 4 0 15,-3 1-52-15,3-1-12 0,0 1 0 0,-3 2 0 16,-3 3 54-16,3-3 8 0,-3 3 2 0,-3-3 0 15,3 1-52-15,0-1-12 0,0 0 0 0,0 0 0 16,3 1 0-16,0-4 0 0,0 1 0 0,0-3 0 16,0 0 0-16,-3 0 0 0,3-3 0 0,0-5 0 0,0 0 54 0,0 0 8 15,0 0 2-15,0 0 0 16,0 0-103-16,0 0-20 16,0 0-4-16,0 0-1 0,0 0 52 0,0 0 12 0,0-8 0 0,0 3 0 0,0-3 0 0,0 0 0 15,0-3 0-15,0 1 0 0,0-1 0 0,0-2 0 16,0 0 0-16,0-3 0 0,-3 0 0 0,6 3 0 15,0-3 0-15,0 0 0 0,0 3 0 0,0-3 0 16,-6 0 0-16,3 3 0 0,6-1 0 0,0 1 0 16,0 3 0-16,0-1 0 0,-3 3 0 0,6 0 0 15,-3 0 0-15,3 0 0 0,-3 3 0 0,3 2 0 16,0 1 0-16,0 2 0 0,-9 0 0 0,8 2 0 0,1 4 0 16,-3-4 0-16,3 6 0 0,-6-3 0 15,0 3 0-15,-3 0 0 0,3 3 0 0,-3-3 0 0,-3 2 0 16,0-2 0-16,0 6 0 0,-6-6 0 0,3-1 0 0,-3 1 0 15,1 0 0-15,-1-2 0 0,0-1 0 16,-3 0 0-16,3 0 0 0,-3 1 0 0,0-4 0 0,6-2 0 31,0 0-54-31,0 0-8 0,6 0-2 0,-6-2 0 0</inkml:trace>
  <inkml:trace contextRef="#ctx0" brushRef="#br0" timeOffset="55574.52">21668 10933 1267 0,'0'0'56'0,"-6"0"12"0,0 0-55 0,3 2-13 15,-6 4 0-15,3-1 0 0,1 0 0 0,-4 0 0 16,0 3 0-16,3 0 0 0,-3 3 54 0,0-1 8 16,0 1 2-16,3 2 0 0,0 0 0 0,0-2 0 15,0 0 0-15,3-1 0 0,3 1-52 0,0-3-12 16,0 2 0-16,3-2 0 0,3 0 54 0,0 0 8 15,0-5 2-15,0-1 0 0,3 1-52 0,0-3-12 16,3 0 0-16,-3-3 0 0,0 1 0 0,2-1 0 16,-2-2 0-16,-3 0 0 0,0-3 0 0,0 0 0 15,0 0 0-15,-3 0 0 0,-3 0 0 0,0 0 0 0,3-3 0 16,-3 1 0-16,-3-1 0 0,0 1 0 0,0-1 0 16,0 0 0-16,0-2 0 0,0 3 0 15,-3 2 0-15,3 0 0 16,3 0-48-16,-3 3-13 0,0 2-3 0,3 3 0 15,0 0 0-15,0 0 0 0,0 0 0 0,0 0-640 0</inkml:trace>
  <inkml:trace contextRef="#ctx0" brushRef="#br0" timeOffset="55782.922">21844 10927 1497 0,'0'0'32'0,"0"0"8"0,0 0 0 15,0 8 4-15,-3 0-36 0,3 0-8 0,0-3 0 0,-3 6 0 16,3 0 0-16,0-3 0 0,3 2 0 0,0-2 0 0,0 3 53 0,0-3 9 16,-3-1 2-16,3-1 0 0,-3-6-52 0,3 8-12 15,-3-3 0-15,0-5 0 0,0 0 54 0,3 8 8 16,-3-8 2-16,0 0 0 16,0 0-205-16,-3 5-41 0,3-5-8 0,0 0-2 0</inkml:trace>
  <inkml:trace contextRef="#ctx0" brushRef="#br0" timeOffset="55953.461">21817 10877 1497 0,'-12'-5'66'0,"12"5"14"0,0 0-64 0,0 0-16 0,0 0 0 16,0 0 0-16,0 0 0 0,0 0 0 15,0 0 0-15,6 0 0 0,3 0 0 0,-9 0 0 0,0 0 0 0,6 0 0 31,3 2-48-31,-3 1-12 0,3 0-4 0,-3-3 0 0</inkml:trace>
  <inkml:trace contextRef="#ctx0" brushRef="#br0" timeOffset="56278.591">21918 10956 1497 0,'0'8'32'0,"3"0"8"0,-3 0 0 0,3-2 4 0,-3 1-36 0,0 1-8 0,0 0 0 0,3 0 0 15,-3-2 0-15,0 1 0 0,0-1 0 0,0-6 0 16,0 0 53-16,0 0 9 0,0 0 2 0,0 0 0 15,0 0-52-15,0 0-12 0,0 0 0 0,0 0 0 16,0 0 0-16,0 0 0 0,0 0 0 0,0 0 0 16,0 0 0-16,3-6 0 0,0 1 0 0,0 0 0 15,0 0 0-15,0-3 0 0,0-3 0 0,3 3 0 0,0-2 0 0,0 2 0 16,-3 0 0-16,3-3 0 0,0 3 0 0,-3-2 0 16,3 2 0-16,0 0 0 0,0 2 0 0,-6 6 0 15,0 0 0-15,0 0 0 0,9 0 0 0,-9 0 0 16,0 0 0-16,6 6 0 0,-1-1 0 0,4 3 0 15,-6 0 0-15,3 0 0 0,-3 0 0 0,3 0 0 16,-3 0 0-16,3 0 0 0,-3 0 0 0,0-1 0 16,3-1 0-16,-6-6 0 0,3 8 0 0,0-3 0 15,-3 3 0-15,0-8 0 0,0 0 0 0,0 0 0 16,0 0 0-16,9 3 0 16,-9-3-48-16,0 0-13 0,15 0-3 0,-15 0 0 0</inkml:trace>
  <inkml:trace contextRef="#ctx0" brushRef="#br0" timeOffset="56505.985">22275 10694 1497 0,'0'0'32'0,"0"0"8"0,0 0 0 0,0 0 4 0,0 0-36 0,0 0-8 0,0 0 0 0,0 0 0 16,0 8 0-16,-3 0 0 0,6-2 0 0,-3 7 0 15,-3 0 0-15,3 0 0 0,0 3 0 0,0 3 0 16,0-3 53-16,3 2 9 0,-6 3 2 0,3 0 0 15,3-2 0-15,-3 2 0 0,-3-2 0 0,6-3 0 16,3-1-52-16,-3 4-12 0,-3-3 0 0,0-3 0 16,3 0 0-16,0-2 0 0,0-1 0 0,-3 1 0 15,0-3-48-15,3-3-13 0,3 1-3 0,-6-6-477 16,0 0-96-16</inkml:trace>
  <inkml:trace contextRef="#ctx0" brushRef="#br0" timeOffset="56714.43">22118 10946 1497 0,'-9'-3'32'0,"9"3"8"0,0 0 0 0,0 0 4 0,0 0-36 0,0 0-8 16,0 0 0-16,0 0 0 0,3-5 53 0,3 0 9 16,0 2 2-16,3 0 0 0,0 1-52 0,-1 2-12 15,7-3 0-15,0 0 0 0,0 1 54 0,3-4 8 0,3 6 2 0,-3-5 0 16,5 2-52-16,-2 3-12 0,0-2 0 0,0 2 0 31,-3 0-151-31,0 0-33 0,0 0-6 0,-1-3-2 0</inkml:trace>
  <inkml:trace contextRef="#ctx0" brushRef="#br0" timeOffset="56923.871">22496 10893 1497 0,'0'0'66'0,"0"0"14"0,-6 3-64 0,-3-1-16 0,0-2 0 0,-3 0 0 15,3 3 55-15,0 2 7 0,3-2 2 0,0 2 0 16,0-2-52-16,6-3-12 0,-6 5 0 0,3 0 0 15,0 3 0-15,3-2 0 0,0-6 0 0,3 7 0 16,3 1 0-16,0 3 0 0,-3-3 0 0,3 3 0 16,0-4 54-16,-3 4 8 0,0 0 2 0,0-1 0 15,0 1-52-15,-6-3-12 0,0 2 0 0,0-2 0 0,-3-2 54 16,-3 1 8-16,0-1 2 0,-3-1 0 0,1-2-52 16,2 2-12-16,-3-2 0 0,3 2 0 15,-3-2-100-15,0-1-22 0,0-2-5 0,0 0-1 0</inkml:trace>
  <inkml:trace contextRef="#ctx0" brushRef="#br0" timeOffset="58217.425">17480 11332 1036 0,'0'0'23'0,"0"0"5"0,0 0 0 0,0 0 1 0,0 0-29 0,0 0 0 15,0 0 0-15,0 8 0 0,0 3 57 0,0 2 6 16,0 0 1-16,-6 0 0 0,0 1 0 0,3 1 0 16,6 4 0-16,-6-3 0 0,-3 2 0 0,3-2 0 15,0 0 0-15,0 0 0 0,0-3-52 0,1 3-12 16,2-3 0-16,2-2 0 0,1 2 0 0,-3-2 0 15,0-3 0-15,3-3 0 0,3 3 0 0,-6-8 0 16,-3 8 0-16,3-8-765 0</inkml:trace>
  <inkml:trace contextRef="#ctx0" brushRef="#br0" timeOffset="58590.409">17403 11483 1497 0,'0'0'66'0,"0"0"14"0,0 0-64 0,0 0-16 0,6-5 0 0,-3-1 0 16,-3 6 0-16,6-2 0 0,6-1 0 0,-3-2 0 15,-3 2 0-15,2-2 0 0,7 5 0 0,-3-3 0 16,3 3 0-16,-3 0 0 0,-3 0 0 0,3 0 0 16,9 3 0-16,-6-1 0 0,-6 1 0 0,5-3 0 15,4 3-150-15,-9-1-34 0,-9-2-6 0,0 0-2 16,12 6 103-16,-6-1 20 0,-6-5 4 0,-3 8 1 15,-6 0 102-15,3 0 21 0,9 2 4 0,-9 1 1 0,-12-3 51 0,9 0 10 16,15 2 3-16,-6 1 0 0,-9-3-52 16,3 3-9-16,6-4-3 0,3-1 0 0,0-1 0 15,-3-5 0-15,0 0 0 0,3 5 0 0,9 1-51 0,-3-4-13 16,-9-2 0-16,9 0 0 0,6 0 0 0,-3-2 0 16,0-1 0-16,-3-2 0 0,0 2 0 0,0-2 0 15,-6-1 0-15,-3 1 0 0,-6-3 0 0,3 3 0 16,12 2 0-16,-9-2 0 0,0 5 54 0,-9-5 8 15,9 5 2-15,-6-6 0 16,-3 1-103-16,0 2-20 0,0-2-4 0,9 5-743 0</inkml:trace>
  <inkml:trace contextRef="#ctx0" brushRef="#br0" timeOffset="60165.203">18174 11433 1036 0,'0'0'46'0,"0"0"10"0,-6 0-45 0,0 2-11 0,6-2 0 0,-6 3 0 0,-6 0 53 0,3-1 9 16,0-2 2-16,0 3 0 0,-3 2 0 0,3-2 0 16,0-1 0-16,3 1 0 0,-2 2-52 0,5-2-12 15,0 0 0-15,3-3 0 0,0 0 0 0,0 0 0 16,0 0 0-16,0 0 0 0,0 0 0 0,12 2 0 16,-1 1 0-16,-2 0 0 0,3 2 0 0,3-2 0 15,0 2 0-15,-3-2 0 0,0 2 0 0,0 0 0 16,-3 3 0-16,0-3 0 0,-3-2 54 0,-6-3 8 15,6 5 2-15,-6 3 0 0,0-3-52 0,0-5-12 16,0 8 0-16,-6-2 0 0,0-1 54 0,-3-2 8 16,-3 2 2-16,0-2 0 0,0-1-52 0,-3 1-12 15,0-3 0-15,0 3 0 0,6-1 0 0,-3-2 0 16,-2 0 0-16,5 0 0 16,0 0-48-16,0 0-13 0,3-2-3 0,-3-1 0 15,3 0-102-15,3-2-21 0,3-6-4 0,0 11-1 0</inkml:trace>
  <inkml:trace contextRef="#ctx0" brushRef="#br0" timeOffset="60404.559">18320 11327 1497 0,'0'0'32'0,"0"0"8"15,0 0 0-15,0 0 4 0,0 0-36 0,0 0-8 0,0 0 0 0,0 0 0 16,3 8 0-16,0-3 0 0,0 3 0 0,0 0 0 15,-3 5 0-15,0 0 0 0,0 3 0 0,0 0 0 0,0 0 53 0,-3 0 9 16,3 0 2-16,0 0 0 0,0 0 0 0,0-3 0 16,0 0 0-16,0 3 0 0,0-3-52 0,0-2-12 15,-3-1 0-15,0 1 0 16,6-1-48-16,0-2-13 0,-3-8-3 0,0 0 0 16,0 0-102-16,0 0-21 0,6 11-4 0,-6-11-1 0</inkml:trace>
  <inkml:trace contextRef="#ctx0" brushRef="#br0" timeOffset="60588.073">18233 11470 1267 0,'0'0'56'0,"0"-3"12"0,0 3-55 0,0 0-13 0,3-8 0 16,-3 8 0-16,0 0 54 0,6-5 8 0,3 0 2 0,0-1 0 15,0 4-52-15,0-4-12 0,6 4 0 0,0-1 0 16,0 0 54-16,2 3 8 0,-5-2 2 0,3 2 0 31,3 2-103-31,-3 1-20 0,-3 0-4 0,3-3-641 0</inkml:trace>
  <inkml:trace contextRef="#ctx0" brushRef="#br0" timeOffset="60910.231">18495 11451 1497 0,'0'0'32'0,"0"0"8"0,-9 3 0 0,-3-1 4 0,3 1-36 0,1 5-8 0,-4 0 0 0,3 0 0 15,0 3 0-15,0-4 0 0,3 1 0 0,-3 3 0 16,0-3 0-16,3 0 0 0,3 0 0 0,0 0 0 16,3 0 53-16,0-8 9 0,6 5 2 0,-3 0 0 15,-3-5-52-15,9 3-12 0,-9-3 0 0,9 3 0 0,6-3 0 16,-6-3 0-16,-3 0 0 0,3 1 0 0,0-1 0 0,-1-2 0 16,-2-1 0-16,3 1 0 15,-6-3-48-15,3 3-13 0,0 0-3 0,-3-1 0 16,0 1 52-16,-3 5 12 0,6-5 0 0,-6 5 0 0,0 0 48 0,0 0 13 15,0 0 3-15,0 0 0 0,0 0-52 0,0 0-12 16,0 0 0-16,0 0 0 0,0 0 0 0,6 5 0 16,-3 3 0-16,0 0 0 0,3 0 0 0,-3 0 0 15,-3-3 0-15,3 3 0 0,0 0 0 0,0-3 0 16,3 3 0-16,-3-3 0 0,-3-5 0 0,6 6 0 16,0-1 0-16,0-2-509 0,0-1-105 15</inkml:trace>
  <inkml:trace contextRef="#ctx0" brushRef="#br0" timeOffset="61226.408">18665 11472 1036 0,'6'6'23'0,"-6"-6"5"0,0 0 0 0,3 5 1 0,3 0-29 0,-3 3 0 0,0 0 0 0,0 0 0 15,0 0 0-15,0 0 0 0,-3 2 0 0,3-4 0 16,-3 2 57-16,0-8 6 0,3 5 1 0,0 3 0 15,-3-8-52-15,0 0-12 0,0 0 0 0,0 5 0 16,0-5 54-16,0 0 8 0,0 8 2 0,0-8 0 0,0 0-52 16,0 0-12-16,0 0 0 0,0 0 0 0,0 0 0 15,0 0 0-15,-3-5 0 0,3 0 0 0,0-3 0 0,3 0 0 16,-3 0 0-16,0 0 0 0,3 0 0 0,0 0 0 16,0-3 0-16,2 1 0 0,-2-1 0 0,0 3 0 15,0 0 0-15,3 3 0 0,-3 0 0 0,3 2 0 16,0 0 0-16,3 1 0 0,-3-3 0 0,0 5 0 15,3 0 0-15,-9 0 0 0,9 5 0 0,0-3 0 16,0 1 0-16,0-3-663 0</inkml:trace>
  <inkml:trace contextRef="#ctx0" brushRef="#br0" timeOffset="61443.825">18921 11335 1497 0,'0'0'32'0,"0"0"8"0,0 0 0 0,0 0 4 0,0 0-36 0,0 0-8 0,0 0 0 0,0 10 0 16,0 1 0-16,0 0 0 0,0 4 0 0,-3-1 0 15,3-1 53-15,3 0 9 0,-3 6 2 0,0-4 0 16,0-1-52-16,0 2-12 0,3-3 0 0,0 0 0 16,-3 3 54-16,3-3 8 0,3-2 2 0,-3-1 0 15,-3-2-52-15,3 0-12 0,-3-8 0 0,3 8 0 16,-3-8-48-16,3 5-13 0,-3-5-3 15,0 0 0-15</inkml:trace>
  <inkml:trace contextRef="#ctx0" brushRef="#br0" timeOffset="61624.298">18823 11409 1728 0,'0'0'38'0,"0"0"8"0,0 0 2 0,0 0 0 0,0 0-39 0,0 0-9 15,9-3 0-15,0 1 0 0,2 2 0 0,1-3 0 16,0 0 0-16,0 3 0 0,3-2 0 0,3 2 0 16,3-6 0-16,0 6 0 15,-4 0-49-15,4 0-12 0,-6-2-3 0,3 2-640 0</inkml:trace>
  <inkml:trace contextRef="#ctx0" brushRef="#br0" timeOffset="61985.336">19335 11462 1267 0,'0'0'28'16,"0"0"5"-16,-3 5 2 0,-3 0 1 0,0 3-36 0,0 0 0 0,3 0 0 0,-3 0 0 16,0 0 58-16,3 3 5 0,3-3 1 0,0 5 0 0,3-3-52 0,0 1-12 15,0 0 0-15,0-6 0 0,3 0 0 0,0 0 0 16,0 3 0-16,0-2 0 0,-6-6 54 0,9 2 8 16,2 1 2-16,-2-3 0 0,-9 0-52 0,6-3-12 15,3 1 0-15,0-1 0 0,0-2 0 0,-3-1 0 16,-3 4 0-16,-3-4 0 0,-3-1 0 0,0 1 0 15,0-2 0-15,0 3 0 0,3-6 0 0,-6 3 0 16,0 1 0-16,0 1 0 16,0-2-48-16,0 3-13 0,0-3-3 0,1 3-409 15,-1-3-83-15</inkml:trace>
  <inkml:trace contextRef="#ctx0" brushRef="#br0" timeOffset="62240.792">19638 11319 1267 0,'0'0'56'0,"0"-8"12"0,0 8-55 0,-3-8-13 0,0 0 0 0,0 3 0 16,0-1 105-16,-6-1 19 0,0 4 3 0,1 3 1 15,2-3-103-15,-3 6-25 0,0 0 0 0,0-1 0 16,0 6 56-16,3 0 7 0,-3 0 1 0,3 3 0 16,-3 2-52-16,3 0-12 0,0 3 0 0,6 2 0 15,3 1 0-15,3 2 0 0,-9-2 0 0,0-1 0 16,-3-2 0-16,0 0 0 0,3 0 0 0,0-3 0 15,6 0 0-15,0 0 0 0,-6-5 0 0,3 3 0 16,3 0 0-16,0-3 0 0,-3-8 0 0,6 7 0 16,-6-7-151-16,0 0-33 15,0 0-6-15,0 0-2 0</inkml:trace>
  <inkml:trace contextRef="#ctx0" brushRef="#br0" timeOffset="62389.256">19347 11454 1728 0,'0'0'38'0,"-3"-3"8"0,3 3 2 0,0 0 0 0,0 0-39 0,3-5-9 16,0 2 0-16,5 1 0 0,1-1 0 0,6 0 0 16,-3 1 0-16,3-4 0 0,0 4 53 0,6-1 9 15,9 0 2-15,-1 1 0 16,-2-1-103-16,0-2-20 0,23 0-4 0,-11 2-1 0</inkml:trace>
  <inkml:trace contextRef="#ctx0" brushRef="#br0" timeOffset="63244.963">20016 11467 1267 0,'0'0'28'0,"0"0"5"0,0 5 2 0,0-5 1 0,-3 6-36 0,3-1 0 0,0 0 0 0,-3 3 0 16,-3 3 58-16,3 2 5 0,-3-2 1 0,3 2 0 15,0 3 0-15,-2 2 0 0,2-2 0 0,-3 0 0 16,0 2-52-16,-3-2-12 0,3 0 0 0,-3 0 0 15,3-3 54-15,3 3 8 0,-3-5 2 0,3-1 0 16,0 1-52-16,0 0-12 0,0-4 0 0,0 1 0 16,3 0 0-16,0-8 0 0,-3 3 0 0,3-3 0 15,0 0 0-15,0 0 0 0,0 0 0 0,0 0 0 16,3-8 54-16,0 3 8 0,3-6 2 0,0 1 0 16,-3-1-52-16,-3-2-12 0,3 0 0 0,3-3 0 15,-3 0-48-15,0 0-13 0,3-3-3 0,-3 4 0 16,0-1 52-16,-3 0 12 0,3 3 0 0,-3-3 0 0,0 0 0 0,3 0 0 15,0 3 0-15,3-1 0 0,0 4 0 0,2-1 0 16,-2-2 0-16,3 2 0 0,0 1 48 0,3-1 13 16,-3 1 3-16,3 2 0 15,0 0-103-15,0 3-20 0,3-1-4 0,-3 4-1 0,0-1 103 0,-4 0 20 16,4 3 4-16,-3 6 1 0,0-1-52 0,0 3-12 16,0-3 0-16,-3 6 0 0,0-1 0 0,0 1 0 15,-3-1 0-15,0 4 0 0,3-4 0 0,-6 4 0 16,-3-7 0-16,-3 4 0 0,3 0 0 0,-3-3 0 15,3-1 0-15,-6-4 0 16,0 5-48-16,0-5-13 0,0 2-3 0,-3-2 0 0,3 2 52 0,-2-2 12 0,2-3 0 16,0 0 0-1,0 0-54-15,3 0-8 0,-3-3-2 0,9 3-477 0,0 0-96 0</inkml:trace>
  <inkml:trace contextRef="#ctx0" brushRef="#br0" timeOffset="63679.801">20329 11441 1267 0,'0'0'28'0,"0"0"5"0,0 0 2 0,0 0 1 16,0 0-36-16,-9 2 0 0,3 1 0 0,-3-3 0 0,3 5 0 0,0-2 0 16,0 2 0-16,-3-2 0 0,0 2 0 0,3 3 0 15,0-3 0-15,-3 6 0 0,3-3 58 0,-2 2 5 16,2 1 1-16,3-3 0 0,-3 0 0 0,3 0 0 15,3 2 0-15,0-2 0 0,0 0-52 16,3-2-12-16,-3-6 0 0,6 7 0 0,3-1 0 0,-9-6 0 16,0 0 0-16,6 2 0 0,5 1 0 0,-5-6 0 15,-6 3 0-15,9-2 0 0,-3-1 0 0,0 0 0 16,3-2 0-16,-3 0 0 0,-3 0 0 0,0-3 0 16,6 2 0-16,-6-2 0 15,-3 3-48-15,3-3-13 0,0 0-3 0,0-2 0 0,0 2 52 0,0 0 12 16,-3 0 0-16,3 3 0 0,0-3 0 0,0 2 0 15,-3 6 0-15,0 0 0 0,9-2 0 0,-9 2 0 16,0 0 0-16,0 0 0 0,0 0 0 0,6 5 0 0,-6-5 0 16,6 8 0-16,-3 0 48 0,3-3 13 0,-1 0 3 15,4 3 0-15,3 0-52 0,-6 0-12 0,3-2 0 0,0 1 0 16,-3-1 0-16,3-4 0 0,0 4 0 0,-3-1 0 16,3-2 0-16,-3-1 0 0,3-2 0 0,0 3 0 31,-6-3-151-31,3 0-33 0,5 0-6 0,-2-5-2 0</inkml:trace>
  <inkml:trace contextRef="#ctx0" brushRef="#br0" timeOffset="63875.283">20564 11449 1267 0,'0'0'56'0,"0"0"12"16,0 0-55-16,0 0-13 0,6 0 0 0,-6 0 0 16,0 0 54-16,6 5 8 0,0 0 2 0,0 0 0 15,-6-5-52-15,6 8-12 0,0 0 0 0,0 3 0 0,0-3 54 0,0 0 8 16,2-3 2-16,-2 3 0 0,0-3-52 0,0 1-12 15,0-1 0-15,3-3 0 0,-9-2 54 0,6 6 8 16,0-4 2-16,-6-2 0 16,0 0-103-16,0 0-20 0,0 0-4 0,9 0-1 15,0-2 0-15,-9 2 0 0,0 0 0 0,9-3-640 16</inkml:trace>
  <inkml:trace contextRef="#ctx0" brushRef="#br0" timeOffset="64060.782">20713 11501 1267 0,'0'0'28'0,"-3"6"5"0,0 2 2 0,-3 2 1 0,-3-2-36 0,0 5 0 16,-3 3 0-16,0 0 0 0,0 0 58 0,0 0 5 0,-2 2 1 0,2-2 0 15,0 3-52-15,0-1-12 0,0-4 0 0,0 1 0 16,3-1 54-16,3-4 8 0,0 4 2 0,-3-7 0 16,6 4-52-16,-3-3-12 0,3-3 0 0,0 3 0 31,3-8-151-31,0 0-33 0,0 0-6 0,0 0-2 0</inkml:trace>
  <inkml:trace contextRef="#ctx0" brushRef="#br0" timeOffset="64347.02">20939 11300 1267 0,'6'0'28'0,"0"0"5"0,-6 0 2 0,0 0 1 0,0 0-36 0,0 0 0 15,0 0 0-15,0 11 0 0,0 2 0 0,0 0 0 16,0 3 0-16,0 0 0 0,0 0 58 0,-6 5 5 16,3 0 1-16,-3 1 0 0,3-4 0 0,-3 3 0 15,6-2 0-15,-3-1 0 0,0-5-52 0,0 3-12 16,3-5 0-16,0 2 0 0,0 0 0 0,6-2 0 15,-3-3 0-15,-3-8 0 0,6 8 0 0,-6-8 0 16,0 0 0-16,6 5-509 16,3-2-105-16</inkml:trace>
  <inkml:trace contextRef="#ctx0" brushRef="#br0" timeOffset="64664.209">21064 11449 1036 0,'0'0'23'0,"0"0"5"0,0 0 0 0,-3 5 1 0,0 0-29 0,-3 3 0 0,0 0 0 0,3 3 0 15,0-3 57-15,0-1 6 0,0 1 1 0,3 3 0 16,0-3 0-16,0 0 0 0,3 0 0 0,0 0 0 16,0 0 0-16,3-3 0 0,-6-5 0 0,6 5 0 15,3-2 0-15,0 2 0 0,3-5 0 0,0 3 0 16,-3-3-52-16,-3-3-12 0,3-2 0 0,-1 0 0 0,-2-1 0 15,3-2 0-15,-6 3 0 0,3-3 0 0,0 0 0 0,-3 0 0 16,-6 3 0-16,0-3 0 0,3-3 0 0,-3 4 0 16,0-1 0-16,-3 2 0 0,0-2 0 0,0 3 0 15,3-3 0-15,-2 3 0 16,-1 2-48-16,-3-2-13 0,0 2-3 0,3 1 0 16,0 2 0-16,6 0 0 0,0 0 0 0,-6 2-409 15,0 1-83-15</inkml:trace>
  <inkml:trace contextRef="#ctx0" brushRef="#br0" timeOffset="65033.203">21246 11454 1267 0,'0'0'56'0,"0"0"12"0,0 0-55 0,0 0-13 0,0 0 0 0,0 0 0 16,0 0 54-16,-6 2 8 0,-6-2 2 0,3 3 0 15,3 2-52-15,0 1-12 0,-3-1 0 0,0 0 0 16,0 6 54-16,3-3 8 0,3 0 2 0,-3 0 0 15,0 2-52-15,6-2-12 0,0-3 0 0,0 3 0 16,0 0 54-16,0-2 8 0,0-6 2 0,0 0 0 16,6 5-52-16,0 0-12 0,-6-5 0 0,6 0 0 15,3 0 0-15,0 0 0 0,-3 0 0 0,0-5 0 16,3 0 0-16,-3-1 0 0,0 1 0 0,-3 0 0 16,0-3 0-16,3 3 0 0,0-1 0 0,-3 1 0 15,-3-3 0-15,0 3 0 0,0-3 0 0,0 5 0 16,-6 1 0-16,6 2 0 0,-3-6 0 0,3 6 0 0,0 0 0 0,0 0 0 15,0 0 0-15,0 0 0 16,0 0 0-16,0 6 0 0,0-6 0 0,0 7 0 0,3 1 0 0,-3 3 0 16,0-6 0-16,3 3 0 0,3 0 0 0,2-3 0 15,-5 1 0-15,3-1 0 0,0 0 0 0,3-2 0 16,-3 2 0-16,6-5 0 16,0 0-167-16,3 0-36 0,-6 0-7 0,3 0-2 0</inkml:trace>
  <inkml:trace contextRef="#ctx0" brushRef="#br0" timeOffset="65411.182">21463 11491 1267 0,'0'0'28'0,"-3"-5"5"0,-3-1 2 0,0 1 1 0,0 2-36 0,-6 1 0 15,3-1 0-15,-3 0 0 0,6 3 58 0,-3 0 5 0,-2 0 1 0,2 3 0 16,3 2-52-16,0 3-12 0,-3-2 0 0,0 2 0 16,3-1 0-16,0 1 0 0,6 3 0 0,-3-3 0 15,3 0 0-15,0 2 0 0,3 1 0 0,3-3 0 16,-6 0 54-16,3 0 8 0,3-3 2 0,0 0 0 15,3 1-52-15,0-4-12 0,-3-2 0 0,2 0 0 16,1-2 18-16,0 2 1 0,0-6 0 0,0 1 0 16,0 2-19-16,0-4 0 0,0-1 0 0,-3-3 0 15,3 3 0-15,-3 0 0 0,0-2 0 0,-3-1 0 16,0 0-9-16,0 1-9 0,0-3-2 0,0-1 0 16,-3 4 20-16,0-3 0 0,0-1 0 0,-3 1 0 15,0 0 0-15,0 0 0 0,-3-1 0 0,6 4 0 16,-3-3 0-16,0 2 0 0,0 0 0 0,3 3 0 15,0 8 0-15,0 0 0 0,-6-2 0 0,6 2 0 0,0 0 0 16,0 0 0-16,0 0 0 0,-3 8 0 0,3 0 0 0,0 2 0 16,0 4 0-16,3-1 0 0,0 0 0 0,0 3 0 15,0 0 0-15,0 0 0 0,0-1 0 0,3 1 0 16,3 0 0-16,-3 0 0 0,-3-3 0 0,3 1 0 16,-1-4 0-16,-2 3 0 15,3-2-93-15,-3-3-15 0</inkml:trace>
  <inkml:trace contextRef="#ctx0" brushRef="#br0" timeOffset="66670.806">20751 11441 1267 0,'0'0'28'0,"0"0"5"0,0 0 2 0,0 0 1 0,0 0-36 0,0 0 0 16,0 0 0-16,0 0 0 0,0 0 0 0,0 0 0 16,-5 5 0-16,-1 3 0 0,3 0 58 0,-3 2 5 15,0-2 1-15,3 3 0 0,-3-1 0 0,0 1 0 16,0 0 0-16,0-3 0 0,-3 2-52 0,3-2-12 16,0 0 0-16,0 0 0 0,-3 0 0 0,3 0 0 0,0-3 0 0,3 0-765 15</inkml:trace>
  <inkml:trace contextRef="#ctx0" brushRef="#br0" timeOffset="67844.695">20055 11745 1036 0,'0'0'46'0,"0"0"10"0,0 0-45 0,0 0-11 0,0 0 0 0,0 0 0 15,0 0 53-15,0 0 9 0,0 0 2 0,0 0 0 16,0 0-52-16,0 0-12 0,0 0 0 0,9-3 0 16,0 1 0-16,-9 2 0 0,9 0 0 0,0-3 0 15,0 0 54-15,0 3 8 0,-9 0 2 0,11 0 0 16,1 3-52-16,-3 0-12 0,3 2 0 0,0-2 0 0,0-3 0 16,0 0 0-16,0-3 0 0,3 3 0 0,-3-3 0 0,0 3 0 15,-1-2 0-15,1 2 0 0,0 0 24 0,3 2 3 16,0-2 0-16,0 0 0 0,0 0-27 0,0 0 0 15,5 0-12-15,-2 0 12 0,0 0 0 0,3 0 0 16,0 0 0-16,0 3 0 0,5 0 0 0,-2-1 0 16,0 1 0-16,0-3 0 0,0 2 0 0,0-2 0 15,2 3 0-15,1 0 0 0,-3-3 0 0,3 0 0 16,2-3 0-16,4 3 0 0,0-3 0 0,0 1 0 16,2-1 0-16,-2 1 0 0,3-1 0 0,-3-2 0 0,-1 2 0 15,4 0 0-15,-3-2 0 0,0 2 0 0,-4 1-12 0,-2 2 12 16,0-3-21-16,-3 0 3 0,-3 1 1 0,-1-1 0 31,-2 6-85-31,-3-3-17 0,9 2-3 0,-6 1-1 0</inkml:trace>
  <inkml:trace contextRef="#ctx0" brushRef="#br0" timeOffset="78944.983">4300 16968 576 0,'0'0'25'0,"0"0"6"16,0 0-31-16,0 0 0 0,0 0 0 0,0 0 0 15,0 0 181-15,0 0 31 0,0 0 5 0,0 0 2 0,6 8-157 16,-3 0-31-16,0 0-7 0,0 2 0 0,3 9 4 0,-6-1 2 16,0 1 0-16,0-1 0 0,0 3-8 15,-6 1-2-15,6 1 0 0,0 1 0 0,-3-3-4 0,0 1 0 16,3 1-1-16,-3-2 0 0,0-5-7 0,0 0-8 15,3 3 11-15,-6-3-11 0,6-3 8 0,-3 0-8 16,0-2 0-16,3 2 0 0,3-5 8 0,-3 0-8 16,0 0 0-16,0-8 0 0,0 0 12 0,0 0-12 15,9 5 12-15,-9-5-12 0,0 0 22 0,3 3-2 16,6-1-1-16,0-2 0 0,0 0-8 0,0 3-2 16,3-3 0-16,2 0 0 0,-2 0-9 0,3-3 0 15,-3 3 0-15,6 0 0 0,-3 0-10 0,0 0-4 16,0-2-1-16,0-1 0 15,5 0-55-15,-5 1-11 0</inkml:trace>
  <inkml:trace contextRef="#ctx0" brushRef="#br0" timeOffset="79249.177">4604 17253 1152 0,'0'0'51'0,"0"0"10"0,-9 0-49 0,9 0-12 0,0 0 0 0,0 0 0 16,0 0 97-16,0 0 17 0,0 0 3 0,0 8 1 15,0-8-91-15,3 8-19 0,3 0-8 0,3 0 8 16,2 0 4-16,1 0 0 0,-3 3 0 0,3-1 0 0,0 1-1 0,0-1 0 16,3-2 0-16,-6 3 0 0,0 0-11 0,3-1 12 15,-9-2-12-15,0 0 12 0,0 0-12 0,-3 0 8 16,0-8-8-16,-3 8 8 0,-3 0 13 0,-6-3 3 15,3 0 0-15,0 1 0 0,-9 2-16 0,3-6-8 16,0 4 10-16,0-4-10 0,-2 3 0 0,-1 1 0 16,0-4 0-16,6 1 0 15,3 0-34-15,3-1-13 0,-9-2-2 0,9-2-1 16</inkml:trace>
  <inkml:trace contextRef="#ctx0" brushRef="#br0" timeOffset="90394.371">5002 17391 230 0,'6'-3'10'0,"-6"3"2"0,0 0-12 0,0 0 0 0,0 0 0 0,0 0 0 16,0 0 168-16,6 3 32 0,-6 2 5 0,3 1 2 15,3-4-122-15,0 4-24 0,-6 2-5 0,0 2 0 16,6-2-10-16,0 5-2 0,-3 1 0 0,3-1 0 15,-6 0-18-15,3 0-4 0,-3-2-1 0,0 2 0 16,3-2-13-16,0-1-8 0,-3 1 8 0,0-3-8 16,-3-3 10-16,3 0-2 0,3 1-8 0,-3-1 12 15,0-5-12-15,0 0 0 0,0 0 0 0,0 0 0 16,0 0 12-16,0 0 0 0,-3-5 0 0,3 5 0 16,0-8-20-16,0 0-5 0,-3-6-1 0,3 7 0 0,0 7-2 15,0-11-1-15,0-2 0 0,-3-1 0 0,3 1 0 0,0 5 0 16,0-2 0-16,0-1 0 0,0 3 17 0,3 0 0 15,-3 8-8-15,0-8 8 0,0 3 0 0,0 5 0 16,6-5 0-16,3-1 9 0,-3 1 2 0,3 0 0 16,0 0 0-16,0 2 0 0,6 0-11 0,-4 1 0 15,-2-1 0-15,6 0-11 16,-6 1-26-16,0 2-6 0,0 0-1 0</inkml:trace>
  <inkml:trace contextRef="#ctx0" brushRef="#br0" timeOffset="90898.022">5253 17439 1166 0,'0'0'52'0,"0"0"10"0,0 0-50 0,0 0-12 0,0 0 0 0,0 0 0 15,0 8 33-15,2 0 4 0,4 0 1 0,0-3 0 0,-3 3-6 16,3-3 0-16,0-2-1 0,0 2 0 16,0 0 4-16,3-2 1 0,-3-3 0 0,3 0 0 15,-3 0-16-15,-6 0-2 0,0 0-1 0,12-3 0 16,6-2-6-16,-12 0-2 0,3 2 0 0,-3 0 0 0,2 1 2 0,-2-4 0 15,-3 1 0-15,0 3 0 0,6-4-11 0,-9 1 0 16,0 0 9-16,0-1-9 0,-6 4 9 0,3-4-9 16,6 1 12-16,-9 0-12 0,0 0 0 0,1-1 0 15,5 1 0-15,0 0 0 0,-6 2 0 0,0 0 0 16,-3 1 0-16,3 2 0 0,-3 0 0 0,0 0 0 16,0 2-12-16,0 1 3 0,0 2 9 0,3-2 0 15,-6 2-9-15,3 3 9 0,0 0 0 0,0 3 0 16,3 2 0-16,1 3 0 0,5-3 0 0,-6-2 0 15,3-1 0-15,0 3 0 0,3-5 0 0,0 3 0 16,3 0 12-16,0-1-4 0,3-2 15 0,-4 3 2 0,4-6 1 16,0 3 0-16,3-3-26 0,0 0 0 0,3-2 0 15,-3 0 0-15,3-1-8 0,0-2 8 0,6 0-10 16,-3 0 10 0,3 0-44-16,-7 0-2 0,1 0-1 0,0 0-446 0,3-2-90 0</inkml:trace>
  <inkml:trace contextRef="#ctx0" brushRef="#br0" timeOffset="91282.045">5526 17444 403 0,'0'0'36'0,"0"0"-36"0,0 0 0 0,0 0 0 16,-9 3 176-16,6-3 29 0,3 0 6 0,-6 2 1 0,4 4-136 0,-7-4-26 15,9-2-6-15,-6 8 0 0,3 3-26 0,0 2-5 16,0-5-1-16,0 2 0 0,0-2-4 0,3 3-8 15,-9 0 11-15,6-3-11 0,6-1 24 0,-3 1-3 16,0-2 0-16,3 2 0 0,3-3-9 0,-3-2-3 16,-3-3 0-16,6 2 0 0,0-2-9 0,3 0 0 15,-9 0 0-15,0 0 0 0,0 0 0 0,6-2 0 16,-1-1 0-16,4-2 0 0,-9 5-12 0,0 0 12 16,6-8-12-16,-3 0 12 0,0 0-11 0,-3 8 11 15,0-8-8-15,0 8 8 0,6-8 0 0,-3 0 0 16,-6-3 0-16,3 1 0 0,3 2 0 0,-3 8 0 15,0 0 0-15,0 0 0 0,0 0 0 0,0 0 0 16,0 0 0-16,0 0 0 0,0 0 0 0,0 0 0 16,-3 8 0-16,0-3 0 0,0 3 0 0,0-3 0 0,6 3-9 0,0 0 9 15,0 3 0-15,3-1-9 0,0-2 9 0,0 0 0 16,0 3-16-16,0-6 3 0,-3 3 1 0,3-3-404 16,3-2-81-1</inkml:trace>
  <inkml:trace contextRef="#ctx0" brushRef="#br0" timeOffset="91694.892">5696 17433 460 0,'0'0'41'0,"0"0"-33"0,0 0-8 0,-6-2 0 16,6 2 148-16,-6-3 28 0,0 3 6 0,-3 0 1 16,9 0-143-16,-9 3-29 0,0 2-11 0,3 0 8 15,0 3-8-15,1 0 0 0,5 3 0 0,-6 2 8 0,6-2-8 0,0-1 0 16,0 3 0-16,0-2 8 0,0 2 36 0,0-2 6 15,6-1 2-15,-1 1 0 0,1-3-40 0,0 3-12 16,0-6 0-16,3 0 0 0,-3-2 12 0,0-1-12 16,-6-2 12-16,9-2-12 0,0-1 0 0,-3 3 0 15,-6 0 0-15,6-8 0 0,3 3 0 0,-3 0 0 16,0-3 10-16,-6 0-10 0,3 2 0 0,0-4 8 16,0-1-8-16,-3-2 0 0,0 2 0 0,-3-2 8 15,3 0-8-15,0 0 0 0,-6-3 0 0,6 0 0 16,0 3 0-16,0 0 0 0,0-1 0 0,-6-2 0 15,0 1 0-15,3-1 0 0,0 2 0 0,0 4 0 16,0-3 0-16,0 5 0 0,0 2 13 0,3-2-2 16,-3 3-1-16,3 5 0 0,0 0 7 0,0 0 2 15,0 0 0-15,0 0 0 0,0 11 1 0,0 2 1 0,-3-2 0 16,6 4 0-16,0-1-21 0,0 2 0 0,0 2 0 0,0 3 0 16,3 6 9-16,-3-6 7 0,3 0 2 0,0-5 0 15,0 2-6-15,0 1-2 0,0-6 0 0,0 3 0 31,3-5-29-31,-4-3-5 0,7 0-2 0</inkml:trace>
  <inkml:trace contextRef="#ctx0" brushRef="#br0" timeOffset="92897.676">6122 17161 288 0,'0'0'25'0,"0"0"-25"0,0 0 0 0,0 0 0 15,0 0 219-15,0 0 38 0,0 0 8 0,6 13 2 0,-6 0-193 0,3 3-38 16,-3-3-8-16,3 3-2 0,0 0-5 0,0 3-1 16,-3-1 0-16,-3 3 0 0,3-2 11 0,0-1 1 15,0-2 1-15,0 0 0 0,0 0 4 0,0-3 1 16,3 1 0-16,-6-7 0 0,0 4-18 0,3-11-4 16,0 0-1-16,0 11 0 0,0-3-6 0,-3 2-1 15,0-2 0-15,3-8 0 0,-3 8 0 0,3-8 0 16,0 0 0-16,-3 0 0 0,0-3-8 0,0 1 0 15,3-1 0-15,0 0 0 0,0-2 0 0,-3 0 0 16,3-3 0-16,3 0 8 0,-3 0-8 0,3 0 0 16,-3 3 0-16,3-6 0 0,0 3 0 0,0-2 0 0,0 2 0 15,6 0 8-15,-4 0-8 0,1-3 0 16,3 3 0-16,-3 0 0 0,3 1-14 0,0 1-5 0,-3 1-1 16,0 0 0-16,0-1 20 0,3 4 0 0,0 2 0 15,-3 0 0-15,3 2 0 0,-9-2 0 0,6 6 0 16,3 2 0-16,3 2 0 0,-4-2 0 0,-5 3 0 0,3 2 0 15,0 0 0-15,0 0 12 0,-3 1-1 0,-3-1-1 16,-6 3-10-16,6 0 10 0,6-3-10 0,-3 3 10 16,-3-3-10-16,0-3 12 0,0 1-12 0,3-3 12 15,3 0-12-15,-6-8 0 0,0 0-12 0,0 0 12 32,3 3-60-32,-3-3-5 0,0 0-1 0,0 0-658 0</inkml:trace>
  <inkml:trace contextRef="#ctx0" brushRef="#br0" timeOffset="93288.632">6396 17370 1555 0,'0'0'34'0,"0"0"7"0,0 0 2 0,0 0 1 0,2 8-36 0,1-3-8 16,3 3 0-16,-6-3 0 0,0 3 0 0,0-8-17 15,6 8 4-15,0-2 1 0,-6-6 12 0,0 0 13 16,0 0-2-16,9 5-1 0,3 0 13 0,-3-2 2 15,-9-3 1-15,0 0 0 0,9-3-1 0,0 3 0 16,-9 0 0-16,9-5 0 0,0 0-5 0,-3-1-2 16,0 1 0-16,-3 2 0 0,6-5-18 0,-9 6 0 15,0-4 0-15,0 6 0 0,0-5-16 0,0 0-6 16,0-3-2-16,-9 3 0 0,0-1 11 0,3 4 1 0,6 2 1 16,-6-3 0-16,-6 0-2 0,3 3-1 0,0 0 0 0,3 0 0 15,-3 6 14-15,0-1-9 0,0-2 9 0,0 2-8 16,9 3 8-16,-6-3 0 0,-2 3 0 0,2 0 0 15,6 3 0-15,0-3 0 0,0 2 0 0,-3 1 0 16,3-1 8-16,3 1 1 0,-3-1 0 0,6-2 0 16,-6 3 8-16,5-3 2 0,4 0 0 0,0 0 0 15,0-3-9-15,0 0-2 0,3-2 0 0,0 2 0 16,0-2-8-16,3 0-17 0,0-3 4 0,0 0 1 31,-4-3-125-31,1 0-25 0,6-5-5 0,-3-5-1 0</inkml:trace>
  <inkml:trace contextRef="#ctx0" brushRef="#br0" timeOffset="93646.708">6657 17343 748 0,'0'0'67'0,"0"0"-54"15,0 0-13-15,0 0 0 0,0 0 167 0,-8 3 30 16,2 2 7-16,-3-2 0 0,3 2-141 0,0 3-29 16,0 0-6-16,0 0 0 0,0 3-13 0,0-1-3 15,3 4 0-15,-3-4 0 0,0 3 27 0,3 3 5 16,0 0 0-16,0-3 1 0,-3 1-14 0,3-4-3 15,3 1-1-15,3-3 0 0,-3-8-17 0,0 0-10 16,6 5 12-16,0 0-12 0,-6-5 8 0,6 3-8 16,3-6 0-16,-3-2 0 0,3 0 0 0,-3-1 0 15,0-7 0-15,0 3 0 0,-3-1-9 0,3 0 9 16,0 1-8-16,-3-1 8 0,2 3-9 0,-2-2 9 16,-3-1-10-16,3 6 10 0,-3-3 0 0,0 0 0 0,0 0 0 15,0 3 0-15,0 5 0 0,0 0-9 0,0 0 9 16,0 0 0-16,0 0-8 0,0 0 8 0,0 0-8 0,0 0 8 15,0 0 0-15,0 5-10 0,0 3 10 0,0 3 0 16,3-6-8-16,-3 5 8 0,3 4 0 0,3-1 0 16,0 0 0-16,0-2 0 0,0-1 0 0,3 1 0 15,-3-3 0-15,0 0 0 0,3-3 0 0,0 3 0 32,0-3-64-32,-3 1-12 0,-6-6-2 0,9 2-1 0</inkml:trace>
  <inkml:trace contextRef="#ctx0" brushRef="#br0" timeOffset="93899.994">6875 17423 277 0,'0'0'12'0,"0"0"3"0,0 0-15 0</inkml:trace>
  <inkml:trace contextRef="#ctx0" brushRef="#br0" timeOffset="94348.795">6899 17365 903 0,'0'0'40'0,"0"0"8"0,0-3-38 0,0 3-10 0,0 0 0 0,0 0 0 16,0-5 72-16,0 5 13 0,0 0 3 0,0 0 0 16,0-8-29-16,0 2-6 0,-9 4-1 0,6-1 0 15,0 1-5-15,0 2-2 0,-3 0 0 0,0 2 0 16,0 1-8-16,0 2-1 0,-3 3-1 0,3 0 0 15,-3 3-35-15,3-1 0 0,-3 3 0 0,3 3 0 16,0 0 0-16,0 0 0 0,3 0 0 0,-3 0 0 16,6 2 0-16,0-5 0 0,6 1 0 0,0-1 0 15,0-5 0-15,3 0 0 0,0-3 0 0,3 0 0 16,0-2 13-16,-3-3-4 0,-3-3-1 0,3 1 0 0,3-4 16 16,0-4 4-16,-6-3 0 0,-1-1 0 0,1 1-28 0,0-3 8 15,3 0-8-15,-6 3 0 0,-3-3 0 0,3 0 8 16,3 1-8-16,-6-1 0 0,-3 0 0 0,3 3 0 15,0-6 0-15,-3 3 0 0,-3-2 0 0,6 2-9 16,0 0 0-16,0 0 0 0,0-2-13 0,0 2-2 16,-3 2-1-16,0 4 0 0,6-1 15 0,-3 3 10 15,-6 0-12-15,6 8 12 0,0 0-13 0,0 0 4 16,0 0 1-16,0 0 0 0,0 0 8 0,0 8 0 16,0 3 0-16,-3 0 0 0,3 2 0 0,3 3 12 15,3 2-4-15,-3 1 0 0,-3 2-8 0,0 0 0 16,3-2 0-16,3 2 0 0,-3-3 8 0,0-2 0 0,0 3 0 15,3-6 0-15,0 0-8 0,3 3 0 0,-9 0 0 0,9 0 0 32,3-6-60-32,-3 1-14 0,-9-11-2 0,0 0-1 0</inkml:trace>
  <inkml:trace contextRef="#ctx0" brushRef="#br0" timeOffset="94719.809">7068 17367 1494 0,'0'0'32'0,"0"0"8"0,0 0 0 0,0 0 3 0,0 0-35 0,0 0-8 0,3 8 0 0,-3 0 0 16,0-8-9-16,3 5-4 0,-3-5-1 0,0 0 0 15,-3 8 38-15,9-2 7 0,9-4 1 0,-6 4 1 0,-9-6-9 0,0 0-3 16,9-3 0-16,3 3 0 0,-3-3 9 0,-9 3 2 16,0 0 0-16,9-5 0 0,6 2-16 0,-7-2-4 15,-16-3 0-15,8 3 0 0,11 0-12 0,-5-1 0 16,-12 1 0-16,3 0 0 0,9-1 0 0,-9 1 0 15,-5 0 0-15,-4 2 0 0,-3 1 0 0,3 2-10 16,12 0 2-16,-6-3 0 0,-12 3 19 0,9 0 4 16,3 0 1-16,0 5 0 0,-3-2-16 0,0 5-8 15,3 0 8-15,3 2-13 0,0 1 13 0,0-3 8 16,-6 2 0-16,9 1-8 0,6 2 0 0,-3 0 0 16,-9 1-12-16,6 2 3 0,9-1 9 0,-3 1 0 0,-3-3 0 15,0 1 0-15,6-1 0 0,-3-2 0 16,3-1 0-16,-3 1 0 15,-6-6-37-15,9 3-6 0,3 0-1 0,0-3 0 16,-12-5-56-16,9 3-11 0,23-3-2 0,-32 0-1 16</inkml:trace>
  <inkml:trace contextRef="#ctx0" brushRef="#br0" timeOffset="94989.107">7223 17410 864 0,'27'0'38'0,"-27"0"8"0,0 0-37 0,0 0-9 0,0 0 0 0,3 5 0 15,-3 3 46-15,3 0 7 0,-3-8 2 0,6 8 0 16,3 2-25-16,-3 4-5 0,-15-4-1 0,9 1 0 16,6-1 7-16,-3-2 1 0,-9-3 0 0,3 1 0 15,12-1 0-15,-3 0 0 0,-12-2 0 0,0 2 0 0,-6-5 13 0,9 0 3 16,3 0 1-16,0 0 0 0,-9-2-11 16,9 2-2-16,6-3-1 0,-6 3 0 0,-6-11-5 0,6-2-1 15,3 5 0-15,3-2 0 0,0 2-17 0,-3-3-3 16,-3 1-1-16,3 2 0 0,12-3 0 0,-7 3-8 15,-8-2 12-15,6 2-4 0,3 0-8 0,0 0 0 16,-6 0 0-16,3 2 0 16,0 4-102-16,0-6-22 0,9 3-5 15,-15 5-1-15</inkml:trace>
  <inkml:trace contextRef="#ctx0" brushRef="#br0" timeOffset="95664.279">7806 17365 864 0,'3'-3'76'0,"-3"3"-60"15,0 0-16-15,-6-3 0 0,-5 1 97 0,5 2 17 16,6 0 3-16,-9 0 1 0,-6 2-85 0,6 4-17 16,9-6-3-16,-6 5-1 0,-9 5-12 0,6 1 0 0,6 0 0 0,-3-1 0 15,3 3 26-15,0 1 6 16,-6 2 0-16,9-3 1 0,9 3 3 0,-9-3 0 0,-3 0 0 0,3-2 0 15,12 2-16-15,-3-5-2 0,-9 0-1 0,3-3 0 16,3 3-9-16,3-5-8 0,-3 2 12 0,0-2-12 16,-6-3 8-16,6-3-8 0,3-2 0 0,-3 2 0 15,-6 3 12-15,0 0-12 0,9-11 12 0,-1 1-12 16,-8-6 0-16,3 5 0 0,3 1 0 0,3-1 0 16,-3 1 0-16,-3-1 13 0,-9 1-4 0,9 2-1 15,6-3-8-15,-6 3 0 0,-9 0 0 0,3 3 0 16,9-3 0-16,-3 3 8 0,-12 5-8 0,3-3 8 15,6 3-8-15,0 0-11 0,0 0 3 0,0 0 0 16,-6 5 8-16,3 3 0 0,9 0 0 0,-6 3-8 16,-9-1 8-16,9 1 0 0,6 2 0 0,0 0 0 15,-6 1 0-15,0-4-8 0,6 1 0 0,0-3 0 0,3 0-2 16,0 0 0-16,-12-3 0 0,9 0 0 16,9 0-51-16,-6 1-11 0,-9-6-1 0,0 0-1 0</inkml:trace>
  <inkml:trace contextRef="#ctx0" brushRef="#br0" timeOffset="95901.649">7931 17193 1450 0,'0'0'64'0,"0"0"14"0,-6 2-62 0,6-2-16 15,0 0 0-15,0 0 0 0,-8 6 28 0,8-6 2 16,5 8 1-16,-2 2 0 0,-6 1-31 0,3 5 0 0,3-3 0 0,3 3 0 15,-3 2 24-15,0 1 1 0,-6-1 1 0,6 1 0 16,6 2-5-16,-6-3-1 0,-6 1 0 0,9-1 0 16,0 6 0-16,0-5 0 0,-12 2 0 0,3-5 0 31,6 0-49-31,-3-3-11 0,3-2-1 0,-6-1-1 16,-3-5-45-16,6 3-9 0,6-2-1 0,-6-6-1 0</inkml:trace>
  <inkml:trace contextRef="#ctx0" brushRef="#br0" timeOffset="96107.094">7794 17322 1324 0,'0'0'59'0,"0"0"12"0,6-2-57 0,-6 2-14 16,0 0 0-16,0 0 0 0,15-3 90 0,-6 3 15 15,-9 0 3-15,0 0 1 0,18-3-81 0,-3 1-16 16,-9-4-3-16,6 6-1 0,3-2 12 0,3-1 3 15,-4 0 0-15,-2 3 0 0,0-2-13 0,6-1-2 16,3 3-8-16,0-2 12 16,-6-1-124-16,3 0-26 0,32-5-5 0,-17 3-1 0</inkml:trace>
  <inkml:trace contextRef="#ctx0" brushRef="#br0" timeOffset="96972.826">8607 17370 691 0,'0'0'61'0,"0"0"-49"0,0 0-12 0,0 0 0 16,0 0 144-16,0 0 25 0,0 5 6 0,0 3 1 16,-3-3-143-16,0 3-33 0,3 0 0 0,-3 6 0 15,6-4 19-15,-3 6 1 0,3 3 1 0,-3-1 0 16,3 1 0-16,-3-1 0 0,3 1 0 0,-3-1 0 16,0 1-7-16,3 2-2 0,0-3 0 0,-3-4 0 15,3 1 7-15,-3-1 1 0,0-1 0 0,3-3 0 16,-3 1-20-16,3-3 0 0,-3 3 0 0,0-3-9 15,0-8 9-15,0 2 8 0,-3 3-8 0,3-2 11 16,0-3-11-16,0 0 12 0,0 0-12 0,-6 3 12 16,3-3 4-16,3 0 0 0,-3-6 1 0,-3 4 0 15,3-3-4-15,0-3-1 0,0 0 0 0,0-3 0 16,0 0-12-16,3 1 0 0,-3-6 8 0,0 3-8 16,3-3 17-16,0 5 1 0,-3-5 0 0,3 3 0 15,0-5-27-15,0 2-6 0,0-5-1 0,3 5 0 16,0 3 16-16,0-1 0 0,0-2 0 0,0 3 10 15,3 3-1-15,0-4 0 0,0 1 0 0,3 3 0 0,0-4 6 16,0 4 1-16,0-1 0 0,0 3 0 0,0 3-6 16,-3 0-1-16,3 2 0 0,-4 3 0 0,4 3-9 0,3 2 0 15,-3 3 0-15,0 0 0 0,-3-3 0 0,-3 6 0 16,0-1 0-16,3 4 0 0,-3-1 8 0,-3 0 0 16,-3-2 0-16,0-1 0 0,-3 3 4 0,3-2 0 15,-9 2 0-15,6-2 0 0,0-1-4 0,-3 1 0 16,0-6 0-16,1 3 0 0,-1-3-8 0,0 1-17 15,0-4 4-15,3 1 1 16,-3-3-36-16,3 0-6 0,3-3-2 0,3 3-480 16,-6 0-97-16</inkml:trace>
  <inkml:trace contextRef="#ctx0" brushRef="#br0" timeOffset="97342.841">8795 17256 806 0,'0'0'72'16,"0"0"-58"-16,0 0-14 0,0 0 0 15,-3 8 155-15,0-3 28 0,-3 3 5 0,0 0 2 16,3 0-154-16,-3 0-36 0,6 3 0 0,-3-1 0 16,0 1 0-16,0 2 0 0,3 0 0 0,0 1-10 15,3-1 10-15,0 0 14 0,0 0-3 0,0 0-1 16,3-2 14-16,3 2 4 0,-3 6 0 0,0-3 0 0,6-6-13 0,-4 1-3 15,1-1 0-15,0-4 0 0,0-1 1 16,0-5 0-16,0 3 0 0,-3-6 0 0,6-5 7 0,-3 0 0 16,-3-2 1-16,0-4 0 0,0 4 17 0,-3-6 3 15,6 0 1-15,-6 0 0 0,-3 0-15 0,0 0-3 16,0-2-1-16,0-1 0 0,-6 1-7 0,0 2-2 16,3 0 0-16,-3 3 0 0,-6 0-6 0,0-1 0 15,0 1-8-15,-3 3 12 0,3-1-12 0,0 3 0 16,-3 3 0-16,4-3 0 0,2 5-12 0,0 1-4 15,-3-1-2-15,3 0 0 16,0 6-67-16,0-3-14 0,9 0-2 0</inkml:trace>
  <inkml:trace contextRef="#ctx0" brushRef="#br0" timeOffset="97868.43">9083 17380 1094 0,'0'0'97'0,"0"0"-77"0,0 0-20 0,0 0 0 15,0 0 108-15,0 0 19 0,0 0 3 0,0 0 1 16,0 0-95-16,0 0-20 0,0 0-3 0,0 0-1 15,0 0 7-15,6-2 1 0,3-1 0 0,0 1 0 16,3-1 9-16,-3 3 3 0,0-3 0 0,3 3 0 16,0-2-32-16,-3 2-13 0,0 2 1 0,0 1-775 15</inkml:trace>
  <inkml:trace contextRef="#ctx0" brushRef="#br0" timeOffset="100952.185">9429 17232 460 0,'-12'-2'41'0,"12"2"-33"0,0 0-8 0,0 0 0 16,0 0 143-16,0 0 26 0,0-3 6 0,0 3 1 16,0 0-78-16,0 0-15 0,-9 0-3 0,3-3-1 15,6 3-10-15,-6 0-1 0,-3 0-1 0,-3 0 0 16,3 0-7-16,0 0 0 0,3 0-1 0,-3 3 0 0,0 0 35 0,0-1 7 16,3-2 2-16,-2 3 0 15,-1 2-122-15,3-2-24 0,6-3-5 0,0 0 0 16,-6 5 80-16,3 0 17 0,3-5 3 0,0 11 1 0,0-3-44 0,3 0-9 15,0 0 0-15,0 0 0 0,6 2-10 0,0-2 1 16,-1 3 0-16,1 2 0 16,6 0-59-16,3-2-12 0,-6 0-3 15,0 2 0-15,0 3 56 0,0-6 11 0,9 3 3 0,-7 1 0 0,1-1 13 0,-3 0 0 16,-3 3 0-16,0-3 0 0,-3 3 0 0,-3-3 0 16,-6-2 0-16,0 0 0 0,3 2 0 0,-6-3 13 15,-3-2-2-15,-3 3-1 0,0-6 3 0,-2 3 1 16,-1-5 0-16,3-1 0 0,0 1-3 0,0 0-1 15,0-6 0-15,-3 0 0 0,0 1-10 0,-3-4 10 0,4-1-10 16,2-1 10-16,0-3 5 0,3 0 1 0,3-2 0 16,0 0 0-16,0-6-4 0,6 1-1 0,6 2 0 0,0 0 0 15,-3-2-11-15,6-1 0 0,0 3 0 0,3 0 0 16,-4 3 0-16,7-3 0 0,-3 3-9 0,0 2 9 16,0-4 0-16,-3 4 0 0,0 0 0 0,3 3 0 15,0 3 0-15,-6-3 0 0,-6 0 8 0,3 3-8 16,-3 0 27-16,0-1 2 0,-3 1 1 0,-3 2-980 15</inkml:trace>
  <inkml:trace contextRef="#ctx0" brushRef="#br0" timeOffset="112277.854">9714 17587 1170 0,'0'0'52'0,"0"0"10"0,0 5-50 0,0 3-12 16,0 0 0-16,-3 3 0 0,6-3 14 0,-6 2 0 15,-3-2 0-15,0 0 0 0,4 0-1 0,-4-3 0 16,0 3 0-16,-3 0 0 0,3 0-1 0,0 0 0 16,0-3 0-16,-3 3 0 0</inkml:trace>
  <inkml:trace contextRef="#ctx0" brushRef="#br0" timeOffset="113586.356">5190 17804 288 0,'0'0'25'0,"0"0"-25"16,0 0 0-16,0 0 0 0,0 0 232 0,0 0 42 16,-3-3 8-16,3 3 2 0,0 0-173 0,0 0-35 15,-3-5-6-15,0 2-2 0,3 3-16 0,-3-2-4 16,0-1-1-16,-3-2 0 0,3 2 3 0,0-2 1 15,-3 2 0-15,0 0 0 0,0 1-9 0,0 2-2 16,-3 0 0-16,1 0 0 0,-1 2-28 0,3 1-12 0,0 0 11 0,-3-1-11 16,-3 6 0-16,3 0 0 15,3 3 0-15,3 2 0 0,0 3 0 0,3 2-8 0,-3 4 8 16,6 1-10-16,3-1 10 0,-6 4-8 0,3 1 8 0,3 2-8 16,3-8 8-16,0 3 0 0,0-3 0 0,-6-3 0 15,3-4 0-15,0-1 0 16,0 0-12-16,-1-2 4 0,-2-1-14 0,0-2-2 0,0 0-1 0,-3 0 0 31,-3-3-35-31,0 1-8 0,3-6 0 0</inkml:trace>
  <inkml:trace contextRef="#ctx0" brushRef="#br0" timeOffset="113761.887">4979 18079 1663 0,'0'-11'73'0,"0"11"16"0,0 0-71 16,0-5-18-16,6-3 0 0,0 3 0 0,3 0 24 0,-1-3 0 15,1 0 1-15,3 2 0 0,0 1-16 0,0 0-9 16,-3-3 10-16,9 3-10 0,-6 2 11 0,3 0-11 16,-3 3 12-16,-1-2-12 0,4 4 0 0,0-2-11 15,-6 3 0-15,3 2 0 16,0 1-125-16,-3-4-26 0</inkml:trace>
  <inkml:trace contextRef="#ctx0" brushRef="#br0" timeOffset="114115.946">5232 18010 979 0,'0'0'87'0,"0"0"-70"0,0 0-17 0,0 3 0 16,-3-1 86-16,3-2 14 0,0 0 2 0,3 8 1 16,0 0-81-16,3 0-22 0,-3-2 8 0,0 4-8 15,3-2 37-15,-6 5 5 0,5-2 1 0,1 0 0 16,0-4-11-16,-3 1-1 0,0 0-1 0,0 3 0 15,0-3-18-15,-3-8-3 0,3 8-1 0,-3-8 0 16,0 0 0-16,0 0 0 0,0 0 0 0,0 0 0 16,0 8-8-16,0-8 10 0,0 0-10 0,0 0 10 15,0 0 14-15,0 0 4 0,0 0 0 0,-3-3 0 16,3-2-28-16,-3 2 0 0,0-5 0 0,0 0 0 16,3-2 0-16,0-1 15 0,0 3-3 0,3 0 0 15,0-2-12-15,0-4 0 0,3 6 0 0,-3 1 0 16,0-4 0-16,6 6 0 0,-6-1 0 0,-3 6 0 15,6-2 0-15,3 2 0 0,-9 0 0 0,0 0 0 16,0 0-38-16,6 5-4 0,3-2-1 16,3 2 0-16,0 0-57 0,-3 1-11 15,-3-4-2-15</inkml:trace>
  <inkml:trace contextRef="#ctx0" brushRef="#br0" timeOffset="114470.047">5455 18037 230 0,'-6'2'20'0,"0"-2"-20"16,6 0 0-16,0 0 0 0,-6 3 266 0,3-3 49 15,3 0 9-15,0 0 3 0,0 0-217 0,0 0-43 16,0 0-9-16,0 0-2 0,0 0-25 0,3 8-6 0,-6-3-1 0,3-5 0 16,0 0 9-16,9 5 2 0,-9 3 0 0,0-8 0 15,12 3-23-15,-6 2-4 0,-6-5 0 0,3 6-8 16,-3-6 10-16,0 0-10 0,12 5 8 0,-12-5-8 16,0 0 10-16,9 5-10 0,0-7 12 0,-9 2-12 15,0 0 9-15,0 0-9 0,12-3 0 0,-10 0 9 16,-2 3-9-16,0 0-9 0,0-5 9 0,3 2-13 15,0-2 1-15,-3 2 0 0,-3-2 0 0,0 2 0 16,1-2-10-16,2 3-2 0,-12-1 0 0,6 3 0 16,0-3 13-16,3 3 3 0,-6-2 0 0,3 2 0 15,3 2 0-15,-3 1 0 0,6-3 0 0,-6 5 0 16,-6 0 8-16,3 3-10 0,6-2 10 0,3 2-10 16,-6 0 10-16,3 2 0 0,0-5 0 0,0 3 0 15,6 0 0-15,-3 3 0 0,-3-3 0 0,0 0 0 16,3 2 10-16,3-2-2 0,3 0-8 0,3-2 12 15,0-6-12-15,0 5 0 0,3-3 8 0,-3 1-8 16,3 0-16-16,-6-3-5 0,0-3-2 0</inkml:trace>
  <inkml:trace contextRef="#ctx0" brushRef="#br0" timeOffset="114832.028">5583 18076 1378 0,'0'0'30'0,"0"0"6"0,0 0 2 0,0 0 2 0,-6 6-32 16,6-6-8-16,0 0 0 0,0 0 0 0,3 5 0 0,-3-5 0 16,0 0-8-16,0 0 8 0,6 5 0 0,3-2 17 0,-3 2-2 0,-6-5-1 15,9-2 14-15,0 2 2 0,0 0 1 0,-3 0 0 16,2-3-11-16,1 0-1 0,-6 1-1 0,6-1 0 16,0-2-18-16,-3-1 10 0,0 4-10 0,-3-4 8 15,-3 6-8-15,6-2-14 0,-3-4 3 0,-3 6 1 16,0 0 10-16,0-5 0 0,0-3 0 0,0 3 0 15,0 5 0-15,-3-5 0 0,-3-1 0 0,3 4 0 16,-3-4 0-16,0 4 0 0,0 2 0 0,0 0 0 16,0 0 12-16,0 0-3 0,0 2 0 0,0 1 0 15,1 2-9-15,2 1 0 0,-6 2 0 0,3 0 0 16,3 2 0-16,0 3 12 0,0-5-2 0,0 3 0 16,0 2-2-16,0 0 0 0,6-5 0 0,-3 3 0 15,3-1 23-15,-3 1 4 16,6-3 1-16,3 0 0 0,3 0-25 0,-4-6-11 0,4 4 10 0,0-4-10 15,0 1 0-15,0 0-15 0,0 2 2 0</inkml:trace>
  <inkml:trace contextRef="#ctx0" brushRef="#br0" timeOffset="115640.862">6125 17769 1036 0,'0'0'92'0,"0"0"-73"0,0 0-19 0,0 0 0 16,0 0 122-16,0 0 21 0,0 0 4 0,3 8 1 15,-6 0-114-15,3 3-22 0,0-3-12 0,0 5 12 0,0-2 0 0,0 5 0 16,0-1 0-16,0 4 0 0,-3 7-4 0,3 1-8 16,3-6 12-16,-3 0-4 0,-3-2-8 0,3-1 0 15,0 1 9-15,0-3-9 16,0-1-16-16,0-1-8 0,0-6-2 0</inkml:trace>
  <inkml:trace contextRef="#ctx0" brushRef="#br0" timeOffset="115852.302">6038 18002 1350 0,'0'0'60'0,"0"0"12"0,0 0-58 16,0 0-14-16,3-5 0 0,-3 5 0 0,6-5 24 0,0 2 3 0,0 0 0 0,3 1 0 15,0-4 2-15,0-1 1 0,3-4 0 0,3 3 0 16,-3 0 1-16,3 0 0 0,-1 0 0 0,1 0 0 15,3 0-31-15,-3 0 0 0,3 6 0 0,3-4 0 32,0 1-92-32,-7 0-16 0,-2 0-2 0</inkml:trace>
  <inkml:trace contextRef="#ctx0" brushRef="#br0" timeOffset="116167.491">6315 17775 691 0,'9'0'61'0,"-9"0"-49"0,0 0-12 0,0 0 0 15,0 0 167-15,0 0 30 0,0 0 7 0,-3 8 0 16,-3 0-157-16,6 2-32 0,0 3-7 0,0 3 0 0,-9 0 2 0,9 3 1 16,0 2 0-16,0 3 0 0,0-1-3 0,0 1 0 15,0-8 0-15,0 3 0 0,0-6 0 0,0 3-8 16,0 0 12-16,0-3-4 0,0-5 1 0,0 0 0 16,0 2 0-16,0-7 0 0,0-3-9 0,0 0 0 15,0 0 0-15,0 0 0 0,3 0 0 0,-3 0 8 16,3-8-8-16,3 0 0 0,0 0 0 0,-3 3 0 15,0-6 0-15,3 1 0 0,-3 4 0 0,3-4-11 16,0-1 11-16,0 6-12 0,-6 5 12 0,6-8-12 16,-6 8 12-16,6-3-12 0,-6 3 12 0,0 0 0 15,0 0 0-15,6 0 0 0,3 3 0 0,0 2 11 16,-9 3-3-16,3 0 0 0,2 0-8 0,1-3 0 16,-6 6 0-16,0-3 0 15,6 0-30-15,-3-3-2 0,3 0 0 0</inkml:trace>
  <inkml:trace contextRef="#ctx0" brushRef="#br0" timeOffset="116520.525">6535 17968 748 0,'-3'-19'67'0,"0"17"-54"0,-2-4-13 0,-1 4 0 0,0 2 194 0,3 0 36 0,-3 5 7 0,0 0 2 15,-3 3-189-15,6 0-38 0,-3 0-12 0,0 0 8 16,3 3-8-16,-3-3 0 0,3 2 0 0,0 1 0 15,3-3 0-15,-6 2 17 0,6 1-2 0,0-3-1 16,0 0 1-16,6 0 0 0,-6-8 0 0,0 8 0 16,0-8-7-16,6 5-8 0,-6-5 11 0,6 3-11 0,0-1 0 15,3-2-9-15,-3-2-1 0,-6 2 0 0,0 0-10 0,6 0-3 16,6-8 0-16,-6 2 0 0,-3-2 7 16,3 3 2-16,-4-3 0 0,1 3 0 0,-3 5 14 0,0-8 0 15,0 8 0-15,0-5 0 0,0 5 0 0,0 0 0 16,0 0 0-16,0 0 0 0,0 0 0 0,0 0 13 15,0 0-2-15,0 0-1 0,0 0-10 0,3 5 0 16,-6 3 0-16,3-3 8 0,3 3-8 0,0 0 8 16,0 0-8-16,3-3 8 0,-6 3-8 0,3-2-11 15,-3-6 3-15,6 2 0 16,0 3-40-16,0-2-7 0,-6-3-1 0</inkml:trace>
  <inkml:trace contextRef="#ctx0" brushRef="#br0" timeOffset="116723.973">6643 17793 1605 0,'0'0'71'0,"0"0"15"0,0 0-69 0,0 0-17 0,0 0 0 0,0 0 0 16,0 0 33-16,0 0 3 0,-3 8 1 0,3 0 0 16,0 3-17-16,-3-1-3 0,3 6-1 0,-3 3 0 15,0 2-8-15,3 5-8 0,0-2 9 0,0 0-9 16,0 0 12-16,0-6-4 0,3 3-8 0,0-2 12 15,0-3-12-15,0 0 0 0,3-6 8 0,-1 1-8 16,1-3-46 0,-3 2-12-16,0-4-2 0</inkml:trace>
  <inkml:trace contextRef="#ctx0" brushRef="#br0" timeOffset="116911.51">6553 17894 403 0,'0'0'36'0,"0"0"-36"16,0 0 0-16,0 0 0 0,0 0 310 0,0 0 55 16,0 0 11-16,0 0 3 0,6 0-305 0,3-3-61 15,3-2-13-15,0 5 0 0,0-3 13 0,3 1 3 16,0 2 1-16,2-3 0 0,1 3 98 0,0-3 19 0,3 1 4 0,-3-1 1 31,3 3-324-31,-3-3-65 0</inkml:trace>
  <inkml:trace contextRef="#ctx0" brushRef="#br0" timeOffset="139911.963">7128 18013 288 0,'0'0'12'0,"0"0"4"0,-9 2-16 0,6 6 0 16,3-2 0-16,0 2 0 0,-3-3 194 0,0 3 36 15,6 2 7-15,-3-2 2 0,0 3-181 0,0-3-36 16,-3 0-7-16,6 0-2 0,6 0 7 0,-9-8 0 16,0 0 1-16,0 10 0 0,9-2 7 0,-9-8 2 15,0 0 0-15,0 0 0 0,0 0-13 0,0 0-2 16,0 0-1-16,0 0 0 0,0 0-14 0,0 0 0 16,0 0 0-16,-6 6 0 0,-3-4 0 0,9-2 0 15,0 0 0-15,0 0 0 0,-6 0 0 0,6 0 0 16,0 0 0-16,0 0 0 0,0 0 0 0,0 0 0 15,0-5 0-15,6 0 0 0,6 2 0 0,-6-2 0 0,-6-3 0 0,0 0 0 16,9 3 0-16,-6-3 0 0,-3 0 0 0,0 0-10 16,0 0 10-16,3 0 0 0,3 0 0 0,-6 0-8 15,-3 0 8-15,6 3 0 0,8-1 0 0,-11 6-8 16,-6-5 8-16,6 5 0 0,9-3 0 0,-3 3 0 16,-6 0 17-16,0 0-1 0,9 6 0 0,0 2 0 15,0-6 3-15,-6 6 0 0,-6 0 0 0,3 0 0 16,15 5 1-16,-9-2 0 0,-15 0 0 0,9-6 0 15,12 5-8-15,-9-2-2 0,-3-8 0 0,0 0 0 16,0 0 1-16,0 0 0 0,0 0 0 0,0 0 0 16,-9 3-11-16,9-3 0 0,6 5 0 0,-6-5 8 15,-6-8-8-15,3 6 0 0,12-4 0 0,0 1 0 16,-9-3 0-16,3 0 0 0,3 0 0 0,3 0 0 0,3-2-13 16,-6 2 1-16,-6 0 1 0,6 0 0 15,5 5 3-15,-2 1 0 0,-9 2 0 0,0 0 0 0,9-3 8 16,-6 3 0-16,-3 0 0 0,0 0-8 0,0 0 8 15,3 5 8-15,3 3-8 0,-6 3 11 0,-6-6 1 16,3 3 0-16,9 0 0 0,-3 3 0 0,-6-6-1 0,3-5 0 16,6 8 0-16,0 2 0 0,-6-10-11 0,0 8 8 15,0-8-8-15,6 8 8 0,6-2-8 0,-12-6-14 16,0 0 3-16,0 0 1 16,12 2-46-16,-3 1-8 0,-9-3-3 0,0 0 0 0</inkml:trace>
  <inkml:trace contextRef="#ctx0" brushRef="#br0" timeOffset="140234.158">7413 18039 1364 0,'24'6'30'0,"-24"-6"6"0,-3 0 2 0,3 0 0 0,0 0-30 0,0 0-8 0,-6 5 0 0,3 0 0 16,3-5 23-16,0 8 3 0,3 3 1 0,-3-3 0 16,-3 0-8-16,3-3-2 0,3 5 0 0,0-2 0 15,-6 0-7-15,3-8-2 0,12 6 0 0,-6 2 0 16,-6-8 4-16,0 0 0 0,9 2 0 0,3 1 0 15,0-1-12-15,-3-2-12 0,-9 0 2 0,3-2 1 16,12-1-7-16,-9-2-2 0,-6-3 0 0,0 0 0 16,6 3-1-16,-3-1 0 0,0 1 0 0,-3-3 0 15,-3 0 19-15,6 0 0 0,0 3-8 0,-3-3 8 16,-9 3 0-16,9 5 0 0,0 0 0 0,0 0 0 16,-9-5 0-16,9 5 0 0,0 0 0 0,0 0 9 15,0 0 2-15,0 0 0 0,0 5 0 0,3 3 0 0,6 2-11 0,-6-2 10 16,-6-2-10-16,6 2 10 0,6 2-10 0,-3-2 0 15,-9-3 0-15,3-5 0 0,3 8 0 0,-3-8 0 16,5 6 0-16,-5-6 0 16,0 0-38-16,0 0-6 0,15 2-2 0</inkml:trace>
  <inkml:trace contextRef="#ctx0" brushRef="#br0" timeOffset="140459.508">7696 18021 403 0,'0'0'36'0,"0"0"-36"15,0 0 0-15,0 0 0 0,-15 0 219 0,3 2 37 0,12-2 7 16,-5 6 1-16,-10-4-184 0,6 4-38 0,6-1-7 16,3 3-2-16,-3-3-12 0,0 6-2 0,-3-1-1 0,3 1 0 15,9-3-5-15,-6 2-1 0,-6-2 0 0,6 0 0 16,12 3 1-16,-6-3 0 0,-9 0 0 0,3-8 0 16,9 5-2-16,0 3-1 0,-9-8 0 0,0 0 0 15,0 0-10-15,12 5 12 0,5 3-12 0,-8-8 12 16,-9 0-29-16,9 0-6 0,6 0-1 0,-6 0 0 31,-12-5-65-31,9 2-14 0,21-2-2 0,-9 0-1 0</inkml:trace>
  <inkml:trace contextRef="#ctx0" brushRef="#br0" timeOffset="140819.54">7753 17833 921 0,'0'0'40'0,"9"3"10"0,3-1-40 0,-3 1-10 15,-9-3 0-15,0 0 0 0,9 8 129 0,-7 2 24 16,-4-2 5-16,4 6 1 0,10 9-103 0,-6-1-20 16,-12-4-4-16,3 3 0 0,3-2-1 0,0-1 0 15,-3-2 0-15,0-3 0 0,-2 1-7 0,5 1-2 16,8-4 0-16,-5 0 0 0,-6-3-22 0,3-3 0 16,6 3 0-16,0-3 0 0,-6-5 8 0,0 0 1 15,0 0 0-15,9 0 0 0,3 0-9 0,-6 0-11 16,-6 0 3-16,3-8 0 15,9 3-16-15,-6 0-4 0,-12-9 0 0,6 6 0 0,9-2 8 0,0-1 0 16,-3 1 1-16,-3-1 0 16,-3 0-9-16,6 4-3 0,3 1 0 0,-3 1 0 0,-6 5 18 0,0 0 3 0,12-3 1 15,-9 3 0-15,-3 0 20 0,3 3 4 0,8 8 1 16,-2-4 0-16,-3 7 16 0,-3-4 3 0,-3 1 1 16,3 2 0-16,6 3-8 0,-6-3 0 0,-9-2-1 0,6-1 0 15,6 4-17-15,0-4-10 0,-9-2 12 0,0 0-12 31,6 0-45-31,-3-8-16 0</inkml:trace>
  <inkml:trace contextRef="#ctx0" brushRef="#br0" timeOffset="141576.563">8417 18005 1429 0,'0'0'31'0,"0"0"6"0,0 0 2 0,0 0 2 0,0 0-33 0,0 0-8 15,-6 3 0-15,6-3 0 0,-3 5 55 0,-6-3 9 16,0 1 1-16,3 2 1 0,3 1-28 0,-3 2-6 16,-6-3 0-16,3-2-1 0,6 5-11 0,-3-3-3 15,3 3 0-15,-3-3 0 0,0 0-9 0,6-5-8 16,0 6 12-16,0-6-12 0,0 0 8 0,0 0-8 15,6 10 0-15,0-2 0 0,0-3 8 0,-6-5-8 16,3 6 0-16,6 2 0 0,3 0 8 0,-3-3-8 16,-3 0 0-16,0 3 0 0,3-3 0 0,-9-5 10 15,0 0-10-15,0 11 8 0,3-3 1 0,-3-8 0 0,-3 5 0 0,0 1 0 16,0-1 51-16,-3 0 11 16,3-2 1-16,-3 2 1 15,0-2-102-15,0-3-21 0,-3 0-4 0,0-3-1 0,-3-2 44 0,3 2 11 16,0-2 0-16,6 0 0 15,-6-1-41-15,6 4-7 0,-2-4 0 0</inkml:trace>
  <inkml:trace contextRef="#ctx0" brushRef="#br0" timeOffset="142312.812">8592 18090 288 0,'0'0'25'0,"0"0"-25"0,0 0 0 0,0 0 0 0,0 0 134 0,0 0 22 0,0 0 4 0,0 0 0 16,3-6-61-16,-3 6-13 0,0 0-2 0,0 0-1 15,0 0-24-15,0 0-5 0,0 0-1 0,0 0 0 16,0 8-28-16,0 0-5 0,0 0-2 0,-3 5 0 16,3 3 25-16,0 0 5 15,0 5 0-15,0-2 1 0,0-1-1 0,0 3-1 0,0 1 0 0,0-1 0 16,0 0-17-16,0 0-3 0,0-2-1 0,0-3 0 16,3 2-18-16,-3-5-8 0,0 0 8 0,3 1-8 15,-3-4 8-15,0-2-8 0,0-8 8 0,0 0-8 16,0 0 9-16,0 0-9 0,0 0 10 0,0 0-10 15,6-2 0-15,-3-4 0 0,0-4 0 0,0 2 0 16,0 0 0-16,-3-5 0 0,0-1-8 0,0 1 8 16,0 0-21-16,0-6 2 0,0-4 1 0,0 1 0 15,0 4-26-15,0-3-6 16,-3 2-1-16,3 1 0 0,3-1 2 0,-3 1 0 16,0-1 0-16,3 3 0 0,0 0 36 0,3 1 13 0,0 4-9 0,0-2 9 0,0 2 8 15,0 1 6-15,3 2 2 0,-3 2 0 0,-6 6 4 0,9-2 2 16,-9 2 0-16,8 0 0 0,1 5 2 0,-3 0 0 15,0 1 0-15,3 1 0 0,-6 4-8 0,3 0 0 16,-3-1-1-16,3 1 0 0,-3-1 2 0,-3 4 1 16,0-1 0-16,0-3 0 0,0-2 8 0,-3 0 2 15,-3 3 0-15,0-1 0 16,-3-4-15-16,3 2-2 0,0-3-1 0,0 0 0 0,-3 1-10 0,1-4 0 16,-1-2 0-16,0 0-11 0,3 3 11 0,-3-6 14 0,0 1-3 0,3-4-1 31,3 4-58-31,0-6-11 0,0 0-2 0</inkml:trace>
  <inkml:trace contextRef="#ctx0" brushRef="#br0" timeOffset="142847.12">8881 18068 806 0,'0'0'72'15,"0"0"-58"-15,0 0-14 0,0 0 0 0,0 0 88 0,0 0 14 16,0 0 3-16,0 0 1 0,-6 0-73 0,6 0-14 15,0 0-3-15,0 0-1 0,-6 6 17 0,0-4 3 16,6-2 1-16,-6 6 0 0,-3-1 13 0,3 3 3 16,3-3 1-16,-3 0 0 0,0 3-25 0,0 3-6 15,0-3-1-15,3 0 0 0,-2 2 1 0,-1 1 0 16,3-3 0-16,3 3 0 0,-3 2-8 0,0-3-2 0,0 1 0 16,0 0 0-16,6-4 4 0,-3-7 1 0,6 8 0 0,-3 0 0 15,3 0-17-15,2-5 0 0,1 0-11 0,0-3 11 16,-9 0 0-16,9 0 0 0,0-6 0 0,0 1 0 15,-3 0 0-15,3-1 0 0,-3 1 8 0,3-3-8 32,-3-2-16-32,0 2-8 0,-3 0-3 0,0 0 0 0,0-3 14 0,0 3 2 15,-3 3 1-15,0 0 0 0,0-6 10 0,0 6 0 0,-3-3 0 0,0 5 0 16,0 1 0-16,3 2 0 0,0-8 0 0,0 8 0 16,-6 0 0-16,6 0 0 0,-6 0 0 0,3 2-8 15,-3 4 8-15,6-6 0 0,0 7-9 0,0 4 9 16,0-3 0-16,0 5 0 15,3-5 0-15,0 3 0 0,0-6 0 0,3 6 0 0,-3-3-9 0,3 0 9 16,3-6-12-16,-3 3 2 0,-6-5 0 0</inkml:trace>
  <inkml:trace contextRef="#ctx0" brushRef="#br0" timeOffset="143119.398">9146 18092 1094 0,'-6'-8'48'0,"6"8"11"16,-6-2-47-16,0 2-12 0,0 0 0 0,-3 0 0 0,6 0 70 0,-6 5 12 0,3-2 2 0,-3 2 1 16,0-5-33-16,-3 5-8 0,7 6 0 0,-1-3-1 15,3 0 17-15,-3 2 4 0,-3 1 1 0,0-1 0 16,0 1-34-16,6 0-7 0,0-4-2 15,3 4 0-15,3 2 46 0,0-2 10 0,0-1 2 0,6-2 0 16,0 3-68-16,3-3-12 0,-3-5 0 0,2 2 0 31,1-3-81-31,3 1-10 0,-3-3-1 0</inkml:trace>
  <inkml:trace contextRef="#ctx0" brushRef="#br0" timeOffset="143552.231">9259 18169 288 0,'0'0'12'0,"0"0"4"15,0 0-16-15,0 0 0 0,0 0 0 0,0 0 0 0,3 11 242 0,-3-11 46 16,9 2 8-16,-9-2 3 0,6 0-212 0,3 0-43 15,-9 0-8-15,9-2-1 0,3-1-8 0,-6 0-2 16,-6 3 0-16,8-5 0 0,4 0-3 0,-3-1-1 16,-9 6 0-16,6-5 0 0,0 0-7 0,3 2-2 15,-9 3 0-15,0 0 0 0,3-5-12 0,-3 0 9 16,6-1-9-16,-6 6 8 0,-3-5-8 0,0 0 8 16,0-3-8-16,0 2 8 0,0 1-8 0,-3 3 12 0,0-1-12 0,0 0 12 15,0 1 0-15,0-1 0 0,-3 6 0 0,1-3 0 16,2 0-12-16,-3 0-11 0,-3 5 3 0,0 0 0 15,0 0 8-15,3 3 0 0,-3 0 0 0,3 3 0 16,0-1 0-16,3 1 12 0,0 0-2 0,3-1-1 16,-3 3-9-16,3-2 0 0,0 0 0 15,3-1 8-15,-2 3 71 0,4 1 13 0,1-9 4 0,3 6 0 32,3-4-96-32,0 1-32 0,3-2 0 0,0-4 0 0,9 1 40 0,-6 0 8 0,0 2 1 0,3-2 1 15,2-6-18-15,1 3 0 0,0 3-8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3T01:47:29.5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9816 14465 72 0,'-18'0'27'0,"18"0"-14"0,-3 0-15 16,3 0 6-16,0 0 8 15,0 0 7-15,0 0 3 0,0 0 2 16,0 0-2-16,0 0-2 15,6 0-8-15,3 0-3 16,0 2-5-16,-3 1-3 0,5-3 2 0,1 3 2 16,0 7 2-16,0-2-1 15,3-2 1-15,3-1-2 16,3-3 0-16,3-7-1 16,2 8 0-16,7-8 0 15,-3 2 0-15,0 0 0 0,-4 1 0 16,1-1-2-16,3 0-2 15,-6 3 1-15,8-2 1 16,1 2 1-16,-3 0 1 16,3 0-5-16,-1 0 1 15,1 0 2-15,3 0 1 16,3 0-1 0,-4 0 1-16,1-3 0 15,0 3 1-15,-3 0-2 16,2 0 1-16,4 0-4 0,-3 0 0 15,-1-3 3 1,4 3 1-16,-3-2 1 16,5 2 0-16,1 0-5 0,0 0-1 15,2 0 3-15,-5 0 1 0,3 0 2 16,2 0 0-16,-2 0-2 16,0 0 1-16,-1 0-2 15,1 0-1-15,9 2 1 16,-4 1-1-16,-2 0-3 15,0-1 2-15,5-2 3 16,-2 0 1 0,0 0-4-16,-1 0 1 15,-2 0 0-15,11 3 2 16,-5 2 1-16,-3-5 1 16,-4 6-2-16,4-9 1 15,-1 0-2-15,-2 1-1 16,3 2 1-16,-1 0-1 0,-2 5 0 15,6-2 0-15,-4-1 0 16,-2 1 2-16,-3-1 1 16,2 1 1-16,1-8 0 15,0 2 0-15,2 1-2 0,-2-1-2 16,-4 0 1-16,10 3-1 16,-3 0 0-16,-4 6 0 15,-2-4-5-15,3-4-1 0,2-1 7 16,-2 0 4-16,0 1-9 15,-1 2-4-15,-2 0 8 16,6 0 6-16,-1 0-2 16,-2-3 0-16,-1 3-2 15,13-3-2-15,-6 1 1 32,-1 2-1-32,-2 0 0 0,-1-3 0 15,7 3 0-15,9-3 0 16,-7 1 0-16,-2-1 0 15,-1 0 2-15,1 1 1 16,-1-4-4-16,1 1 1 16,-3 0 0-16,5 0 2 15,-2-1-3-15,-7 1-2 0,-2 0 4 16,3-3 1-16,-1 0-3 16,1-3 1-16,0 1 2 15,-1-1 3-15,1 1-7 0,2-1 0 16,-2 3 0-16,-3 0 3 15,-4-3-2-15,4 1-2 16,0-1 4 0,-4-5 1-16,1 3 0 15,0 0 1-15,-4 2-2 16,-2 1 2-16,6 2-4 16,-4-3 0-16,-2 1 3 15,0-4 3-15,0 4-4 16,2-3-1-16,1 2 2 0,-3-2 3 15,-4 0 0-15,1-16 0 16,0 5-3-16,0 3 1 16,-4-1-2-16,4 1-1 15,3 0 1-15,-3 0 1 16,-1 0-1-16,1 2-1 16,-3 1 1-16,6-3 1 15,-4-6 1-15,-2 3 1 0,0 0-2 16,-3 6-2-16,-1-3 1 15,1 2-1-15,0 1 0 16,0 2 2-16,3-11-3 16,2 4 0-16,-2-9 1 15,-3 5 0-15,0 4 0 0,-4-1 0 32,1 3 0-32,0-1 0 0,-3 1 0 15,9 3 0-15,-4-1 0 16,-2-5 0-16,0-2 0 15,0 2 0-15,0 0 0 16,0 0 0-16,-1 1 2 16,1-4 1-16,6-5-4 15,0-2-1-15,-4 0 3 0,1 5 3 16,-3-1-3-16,0 1-3 16,-3 0 1-16,0 0 0 15,-1-11 3-15,4 6 1 16,-3 0-1-16,3 5-2 15,-3-1-2-15,0 1-1 16,-4-8 2 0,4-2 2-16,-3-1-2 15,0 3 0-15,0 2 1 16,0 4 2-16,-3 2-1 16,-4-3 2-16,1-5-2 0,0 5-1 15,-3 3 1-15,0 0 1 16,0 2-3-16,3-2 0 15,-3-2 1-15,0-6 0 0,-3-1-3 16,3 7 2-16,0-1 3 16,0 0 1-16,-3 3-4 15,2 0 1-15,1-3 0 16,-3 1 0-16,0-1 0 16,0 0 2-16,3 0-3 15,-3-7 0-15,0-4 1 0,0 4 0 16,0-1 0-16,3 3 2 15,0 2-3-15,-3-2 0 16,0-2-1-16,0 4 0 16,0 1 2-16,0 0 2 15,3 2-1-15,-6-11 2 16,2 4-4 0,7 2-2-16,-3 2 4 15,0-2 1-15,-3 6-3 16,6 1 1-16,-3-1 0 15,0-4 0-15,-3 4 0 16,3 1 0-16,-3 4-3 16,0-3 0-16,0 0 4 0,0-3 3 15,0-8-3-15,0 6-1 0,0 2 0 16,-1-2 2-16,1 5-1 16,0 2-1-16,0 3 1 15,-3 3-1-15,6-3 0 16,-3-5 0-16,-3 6 0 15,3-1 2-15,0 3-3 16,0-1 0 0,-3 4 1-16,0-1 2 15,3 1-1-15,-3-6-1 16,0-5-2-16,0 5 1 16,3 0 3-16,-3 3 1 15,0-5-4-15,0 4 1 16,0 1 0-16,0 0 2 15,0 3-3-15,0 2 0 0,0 0 1 16,-3-3 2-16,3 3-1 16,-3-5 2-16,3 5-2 15,-3 1 2-15,0 1-2 16,0 1-1-16,0 3 1 0,0-1 1 16,0 3-3-1,0 0-2-15,0 3 2 0,0-3 0 0,0 3 1 16,0-3 0-16,0 0 0 15,0 0 0-15,0 2 0 16,-3-2 0-16,0 3-3 16,3 0 2-16,-3 2-1 15,0-2 0-15,0 0 2 32,3-1 0-32,0 4 0 0,-3-9 0 15,3 3 0 1,0 3-3-16,0 0 2 15,-3 2-1-15,0 0 0 16,0 11-5 0,-3 3 4-16,-3-1 3 15,0 1-1-15,-3 5-2 0,0 0-1 16,-3 2 0-16,0 9 3 16,1 5 2-16,-4-6 0 15,3-2 2-15,-6 0-2 16,6-1-1-16,-3 1-2 15,3-3-1-15,3-2-1 16,3-3 3 0,1-3 0-16,2-2 1 0,3-6-3 15,0 0 2-15,3-5 3 16,0 0 1-16,0-2-4 16,6-6 1-16,0-3 0 15,-1-2 2-15,7-3-3 16,6 0 0-16,-3 3 1 15,3-11 2-15,0-8-1 0,0 3-1 16,3 0-2-16,-1 3 1 16,4-1 1-16,-3 6 2 15,-3-6-3-15,0-2-2 16,-3 8 2-16,2 5 0 16,-2 3 1-16,-3 5 2 15,-3 3-3-15,0 8 0 0,6 7 1 16,-3 3 2-16,0 3-3 15,0 3 0-15,3 2-1 16,-3 0 0-16,2 0 4 16,-2 6 1-16,3 2-4 15,0-3-1-15,0-2 1 0,3 0 2 32,3-3 0-32,-3-2-1 0,-4-4 1 15,1 1-1-15,-3-2-16 16,0-4-4-16,0 1-17 15,0-3-4-15,3-3-35 16,-3 0-45 0,3-5 38-16</inkml:trace>
  <inkml:trace contextRef="#ctx0" brushRef="#br0" timeOffset="1">8235 4448 72 0,'0'0'30'0,"0"-3"-16"0,0 6-1 0,0-3 11 16,0 0-6-16,0 0 0 15,0 0-11-15,0 0-4 16,0 0 0-16,0 0 2 16</inkml:trace>
  <inkml:trace contextRef="#ctx0" brushRef="#br0" timeOffset="2">8241 4450 225 0,'6'6'13'0,"6"-4"-6"16,-3-2-5-16,0 6 1 0,0-6 0 15,0 0 1-15,2 0 2 0,1 0 3 16,0-3-2-16,0 3-2 16,0-3-2-16,3 1 0 15,0-1-2-15,3 0-1 0,3 1 1 16,-4-1-1 0,1 0 2-16,0 1 1 0,0-1-4 15,3 0 1-15,0 1 0 16,-1-1 2-16,4 0-1 15,-3 1-1-15,0-1 1 32,3 1-1-32,0-1 0 0,-1 3 2 15,4-3 1-15,0 3 1 16,0-2-2-16,0 2 1 16,-1 0-2-16,1 0 2 15,0-3-2-15,0 0 2 16,0 1 0-16,2 2 3 15,1 0-3-15,0 0-2 16,0 0-3-16,-4 0-1 0,7 0 2 16,-3 0 2-16,3 0 0 15,-4 0-1-15,1 0 1 16,6 0-1-16,-3 0 2 16,-1 0 1-16,4 0-1 15,-3 0-2 1,-3 0-2-16,2 0 1 0,-2 0 1 15,0 2 0-15,3 1 0 16,-4 0 2-16,1-1-1 16,3 1-1-16,-3-3 1 15,2 3 1-15,1-1-3 16,-6 1-2-16,0-3 4 16,-1 2 1-16,1 1 0 0,0 0-2 15,3-1 1-15,-3 1 1 16,-1 0-1-16,1 5 2 15,6-6-2-15,-3 6 2 16,-4-2-4-16,1 1 0 16,0 1 3-16,0 0 1 15,0 0-1-15,-4 0 1 0,1 3-2 16,-3-6 2-16,-3 0-2 16,0 1 2-16,0-1-4 15,0 0-2-15,-1 1 4 16,1-1 1-16,0 3-3 0,0 0 1 15,0 0 0-15,0 0 0 32,0 0 0-32,-1-1 2 0,1 1-1 15,3 0-1 1,-3 3 1-16,6 0-1 0,-3-1 0 16,-1 1 0-16,1-3 0 15,-3 0 2-15,0 5 1 16,6-3 1-16,0 1 0 15,-1-3 2-15,-2 8-1 16,0-3 2 0,3-2-2-16,0-1 0 0,0-2-6 15,-4 0 1-15,1 0 0 0,0 3 2 16,-3-4-1-16,0 1 2 16,3 0 0-16,-1-2 1 15,-2 2-2 1,3-3 1-16,0 0-2 15,-6 0 2-15,-3-2-2 16,3 2 2-16,17 1-2 16,1-1 2-16,-6 0-2 15,-9-2 2-15,-3 0 0 0,6 5 1 16,14 2-2-16,-2-2-2 16,-3-3 3-16,0 6 0 15,-7-8 1-15,-5 2 0 16,-3-3 0-16,6 4 2 0,-3-4-3 15,-3 1-2-15,20 2 2 16,-2-2-2 0,-6 0-1-16,-6-1 3 15,3 1 2-15,-4 2-2 0,4-2-2 16,18 0 0-16,0-1-1 16,-7 1 2-16,-2-1 1 15,-6 1-4-15,-6-3 1 16,-6 5 0-1,5 1 0-15,-5-1 0 16,-3-2 0 0,12-1 0-1,3 1 0-15,-3-3 0 16,2 3 0-16,-5-1 0 16,3 1 0-16,-3 0 0 15,3-1 2-15,-4 1-1 0,4-1-1 16,15 4-2-1,-18-4 1-15,-3 1 1 0,8 0 2 16,-2-1-3-16,-3 1 0 16,-3 0 1-1,3-1 2-15,-3 1-3 0,-9 2-2 0,2 0 2 16,10-2 2 0,0 0 0-16,-3-1-1 15,9 1 1 1,-6 0-1-16,2-3 2 15,-2 0 1-15,0 2 1 16,-3-2-5-16,0 0 1 16,-3 0 0-16,3 3 2 15,-4-3-3-15,4 3-2 16,-3-3 2-16,3 2 2 16,-3-2 0-16,3 0-1 0,9 3-2 15,-13-3 1-15,-2 0 3 16,0 0 1-16,-3 0-1 15,0 0-2-15,-3 0 1 16,3 0-1-16,0 0 0 0,0 0 0 16,-3 0 0-16,0-3 0 15,0 3 0-15,-3-2 2 16,0-1-1-16,-3 0-1 16,0 1 1-16,-3-1-1 0,0 0-3 15,-3 1 2-15,3-1 1 16,-3-2 0-16,0 2 0 15,-3-2 0-15,3 0 0 32,-3-1 2-32,0 4-6 0,-3-4 1 15,3 4 1-15,0-1 3 16,0 0 0-16,1 1-1 16,2-1-2-16,0 1 1 15,3-1 1-15,0 0 0 16,0 3 0-16,-3-2 0 15,3-1 2-15,-3 0 1 0,0 3-4 16,0-2 1 0,0 2-2-16,3-3 0 15,0 3 0-15,-6 0 0 0,-6-3 2 16,15 3 0-16,0 0 0 16,0 0 2-16,0 0-3 15,-9 0 0 1,-3-2 1-16,12 2 0 15,-6 0 2-15,-5-3-3 16,14 3 0 0,-1 0 1-16,-2 0-3 15,-5 0 2-15,-4 0-1 16,15 0 0 0,2 0 2-16,-2 0 0 0,0 3 0 15,6 2 0-15,0-2 0 16,-3-1 2-16,6 4 1 15,-3-1-1-15,9 0-2 16,11 6-2-16,-8-3-1 16,0 0 2-16,-12-3 0 15,-3 0 1-15,-3 0 0 0,3 1 0 16,0-1 2-16,3 0-3 16,-3-2-2-16,-3 0 2 15,0-1 2-15,-1 1-2 16,-2 0 0-16,0-1 1 0,0 4 2 15,0-4-3-15,-3 3 0 32,0 1 1-32,-3 2 0 15,0 0-3-15,-6 8 2 16,4-3 1-16,-7 3 2 0,3-3-3 16,-3 3 0-16,0-3 1 15,-3 0 2-15,3 0-6 16,-3 1 1-16,3-4 3 15,-3 1 4-15,4-3-1 0,-1 0 0 32,3 0-1-32,0 0-2 0,0-1-2 15,3-1 1-15,0-1-6 0,3 3 0 16,0-3-26-16,0 1-8 16,0-1-39-1,3 0-58 1,0 0 32-16</inkml:trace>
  <inkml:trace contextRef="#ctx0" brushRef="#br0" timeOffset="3">9485 10433 124 0,'0'0'49'0,"0"0"-26"0,0 0-25 0,0 0 11 15,0 0-2 1,0 0 1-16,6 0 2 15,0 0 1-15,3 0-5 16,0 0 3-16,3-3 1 0,0 0-3 16,0 1-2-16,11-1 2 15,1 0 0-15,0 1-3 16,0 2-3-16,0-3 0 16,0 0 1-16,-4 1 1 0,7-1 1 15,3-2 2-15,0-3 1 0,2 0-3 16,1 0-1-16,0 0 1 15,-3 0 0-15,2 0 0 16,4-2 2-16,0 2-3 16,-3-3 0-16,-1 0-1 15,-2 1 1 1,0-3-4-16,0-1 0 16,-1 1 3-16,-2 0 1 15,0 0-1-15,0 2-2 16,0 1 5-16,-1-1 1 15,-2 0-2-15,0 1-3 16,-3 2 0-16,0 0-1 16,5-3 2-16,-2 1 1 0,0-3-1 15,-3-3 1-15,-3 8-2 16,0-11 2-16,-1 6-4 16,1 0 0-16,0 0 3 15,-3-1 1-15,0 1-1 0,6-3 1 16,3 3-4-16,-4 0 0 15,-2 0 3-15,0-1 3 0,0 1-2 16,3-3 0 0,0 0-1-16,0 3 1 0,-1 2-4 31,1-4 0-31,-3 1 1 16,0-4 0-16,6 5 0 0,0-3 2 0,-4 5-1 31,-2-2 2-31,0 2-2 0,0-5 2 15,-3 6 0-15,0-3 3 16,0-1-3-16,0 1-2 16,-1 0 0-16,-2-13-1 15,-3 12 0-15,0-4 0 16,6-1 0-16,3 1 0 16,-9 2 0-16,9 0 0 0,-3 3-3 15,-4-3 2-15,1 3 3 16,0-3 1-16,-3 3-1 15,3-3 1-15,0 2-2 16,0 1 2-16,0 3 0 16,0-6 3-16,-3 3-5 0,0-6-1 31,0 3-2-31,-1 0 0 16,1 6 4-16,0-4 1 0,0 4-4 15,0-3 1-15,6 2 0 16,-3-2 2-16,0 0-3 15,-3-1 0-15,6 1 1 16,-3 0 2-16,0-6-1 16,-1 4 2-16,1-7-2 0,0 4 2 15,0 2-2-15,0 0-1 16,-3 3 1-16,0 0-1 16,0-1-3-16,0-1 2 15,0 1 3-15,0 1 1 16,0 0-4-16,5 2-1 15,-2 1 1-15,3 2 2 0,0 0 0 16,-3 0-1-16,0 0 1 16,-3-5 1-16,0-6-1 15,0 6-1 1,0 0 1-16,3-1 1 16,-4 4-1-16,-2-1-1 0,3 1 1 15,0-4-1 1,0 1 0-16,0 3 2 0,0-1-1 15,0-2-1-15,0 2 1 16,0-7-1-16,0-6-3 16,0 5 2-16,0 4 1 15,0 1 2-15,-3 1 1 16,2 0 1-16,-2 0-2 16,6-1-2-16,-3 4 1 0,3-1 1 15,0 1-1-15,-3-4-1 16,0 4 1-16,0-1-1 15,0 1 0-15,-3-1 2 16,0 3-1-16,0 0-1 16,0 0 1-16,0 0 1 15,-1 0-3 1,1-2 0-16,-3 2 3 16,3 0 1-16,-3-3-4 15,3 1-1-15,-3 2 1 16,3 0 2-16,0 0 2 15,0-3 1-15,-3 1 0 0,3 2 0 16,0-3-5 0,0 1-1-16,-3-1 3 0,3-2 1 0,-3 2 0 15,3 1-2-15,-3-1 1 16,6 3 1-16,-3 0-1 16,0-8-1-16,0 3 1 15,0-5-1 1,2 2 0-16,1 0 0 15,0 3 2-15,-3-1-1 0,0 4-1 16,0-1-2-16,0 1 1 16,-3-1 1-16,3 1 2 31,0-1-3-31,-3-2 0 0,0 2 1 16,3 3 2-16,0 0-1 0,0-2-1 15,0 2 1 1,0 0-1-16,0 0 0 15,0 0 2-15,0 3-1 16,0-1 2-16,0-4-2 16,-1 2-1-16,4-5 3 15,-3 2-4 1,0 0 0-16,0 1 1 0,0-1 0 16,0 3 0-16,0-2 2 0,0-1-1 15,0 1-1-15,0-1 1 16,-3-2 1-16,3 2-3 15,0 1-2-15,0-1 2 16,0-8 2 0,0 6 0-16,0-5 2 0,0 2-2 31,0 3-1-31,0-1-2 0,2 4 1 16,1-1 1-16,0 1 2 15,0-1-3-15,-3 0 0 16,0 1 1-16,3-3 2 15,-3 2-1-15,3-2-1 16,0 0 1-16,0-1-1 16,0 4-3-16,0-1 2 0,0 1 1 15,0 2 2-15,-1 0-3 16,1 0 0-16,9-3 1 16,-6 1 2-16,6-4-1 15,-3 1-1-15,0 0 1 16,0 0-1-16,0 0-3 0,-1 2 2 15,1 0 1-15,0-2 0 16,3 3 0-16,0-1 0 16,0 0-3-16,0 1 2 0,-3-9 3 15,-1 3 1-15,4-2-1 32,-3 2-2-32,3 3 1 15,-3 0-1-15,0-1-3 16,0 4 2-16,0-1 1 0,-1 3 0 15,1 0 0-15,0 0 0 16,3 0-3-16,-3 0 2 16,6 1 1-16,3-1 0 15,-4 0 0-15,1 0 0 16,0 0 0-16,0 0 0 16,3 0 0-16,-3 3 0 0,-1-1 0 15,1 4 0-15,0-1 0 16,-3 0 0-16,0 1-3 15,3-4 0-15,-3 4 2 16,-1-1 0-16,1 3 1 16,0 0 0-16,-3 0 0 15,3 0 2 1,-3 0-3-16,0 0 0 0,-3 0 3 16,2-3 1-16,-2 1-1 15,6 2-2 1,-6 0-2-16,6 0 4 15,-6 0-2 1,-3 0 0-16,0 0 1 16,-3 0 1-16,0 0-3 0,-3-3 0 15,-3 3-1-15,3-2-2 16,-3 2-2-16,0-3-1 16,0 0-3-16,-6 1 1 15,-3-1 3-15,-3-2 1 16,0 2 0-16,-3 0 1 15,0-2-2-15,0 0 1 0,-3 0 3 16,3-1 3-16,1 1 0 16,-1-3 2-16,0 3-2 15,3 2-1-15,-3-2 3 16,3-1 0 0,3 1-1-16,-3 3-2 15,0-1-2 1,3 0 1-16,3 1 1 15,4-1-3-15,-1 3 0 16,3 0-1-16,5 3 0 0,1 5 3 16,6-1 0-16,9 1-2 15,-3 3 0-15,3-3 2 16,3 0 0-16,2 0 3 16,4 0 1-16,-3-3-1 0,-3 0-2 15,-6 1 1-15,-3-1-1 16,-4 0-3-16,-2 0 2 15,-6 1 1-15,-3 2 2 16,-6 5-1-16,-14 3 2 16,-4 0-2-16,0 0-1 15,-3-1 1 1,0 4-1-16,-2-1 0 16,-1 9 2-16,3-9-1 15,0-2 2-15,6-2-13 16,7-4-3-16,2 1-40 15,6 2-91 1</inkml:trace>
  <inkml:trace contextRef="#ctx0" brushRef="#br0" timeOffset="4">11774 8805 88 0,'0'0'33'0,"0"0"-18"0,0 0-7 16,0 0 13-1,0 0-1-15,0 0 0 0,0 0-4 16,0 0-2-16,0 0-4 0,0 0-1 15,0 0-5-15,3 0-1 0,3-2 3 16,0-1-3-16,0 0 0 16,0 1 1-16,0-9 0 15,0 1-2-15,0 2 1 16,3-8 2 0,-3 3-2-16,0 2-2 0,3 0 0 15,-3 3 1-15,-1 1-1 16,4-1-1-16,0 2 3 15,0 1 2-15,3-3-2 16,0 3 0-16,-3-1 1 0,0 1 0 16,-3 0 0-1,3-3 0 1,-3 3 0-16,0-3 0 0,0 2-5 16,0 1 1-1,0 0 0-15,0 0 2 0,-1-1-1 16,1 1-1-16,0 0 1 15,0-1 1-15,0 1-1 16,-3 0-1-16,3 2 1 16,0 1 1-16,-3-1-3 0,0-2 0 15,3 2 1-15,-3 0 0 16,3 1-3-16,0-1 2 16,-3 0 1-16,0 1 2 15,0-1-3-15,3 0 0 16,3 1 1-16,-3-1 0 15,0 0 0 1,0 1 2-16,0-1 1 16,-3 1 1-16,6-4-2 15,-1 1-4 1,-2 0 1-16,0 2 1 16,0-8 2-16,0 3-1 0,0 1 2 15,0 1-2 1,0 1 2-16,0 0-2 0,0-1-1 15,0 4 1-15,0-4 1 16,0 4-1-16,0-3 2 0,0 2-2 16,0-2-1-16,0-1 3 15,0 4 0-15,0-4-1 16,0 1-2-16,0 0 1 16,-1-1 1-16,1 1-3 0,0 3-2 15,0-1 2-15,3-2 2 16,0-1 0-16,0 1-1 15,0 0 1-15,-3-1-1 16,3 1 0-16,3 0 2 16,-3 0-1-16,0-1 2 31,3 1 0-31,-1-6 3 0,1 3-3 16,-3 1-2-16,0-1 0 15,0-3 1-15,3 0-1 16,-3 3-1-16,0 1 3 15,0-1 0-15,3 0-1 16,0 0 1-16,-3 0-2 0,0 0 2 16,-1 0 0-16,10 0 1 0,-6 0-2 15,3 3-2 1,0-1 3-16,-3-1 0 0,0 1-1 16,0-2 1-16,0 0-2 15,0 0-1 1,-1 3 1-16,4 0-1 0,-3 0 2 15,0-1 1 1,0 1-1-16,0 0-2 16,0-1 1-16,0 1-1 15,0 0 0-15,0 2 0 16,-1-2 0-16,-2 2 2 16,3-2-1-16,0 2-1 15,3-2 1-15,0 0-1 16,0 2 0-16,-3-2 0 0,3-1 0 0,-3 1 0 15,-1 0 2-15,1 2 1 16,0-5-1-16,0 3 1 16,3-3-4-16,-3 3 0 15,6-1-1 1,-3 1 0-16,-3 0 4 16,3 0-1-16,-4-1 2 15,1 1-4-15,0 0 0 16,-3-1 1-16,0 4 2 15,0-1-1-15,0 0-1 0,0 1-2 16,3-1 1-16,-3-2 1 16,3 2 0-16,0 1 0 31,-1-1 0-31,-2-2 0 0,3 2 2 16,-3 0-3-16,3 1-2 15,-3-1-1-15,0 0 3 16,3 1 2-16,0-1 4 15,0 1-4-15,3-1-1 16,-4-2 0-16,1 2 0 16,0 0 0-16,3 3 0 0,-3-2 0 15,0-1 0-15,0 0-3 16,-3 1 2-16,0-1 3 16,0 0 1-16,0 3-4 15,0-2 1-15,-1-1 0 16,1 0 0-16,-3 1 0 15,0-1 0 1,0 3 0-16,0-2 2 16,0-1-1-16,0 0-1 15,-3 1 1-15,0-1-1 0,-3 3 0 16,0-3 2-16,0 1-1 16,0-1-1-16,-3-5 5 15,0 3-5 1,-3-1-2-16,0 1-4 0,-6-5 1 15,-3 2 1-15,1 2-1 0,-7 1 4 16,3 2 0 0,-3 1-2-16,3-1 0 15,-3 1 2-15,3 2 0 0,4 0-2 16,2 0 2-16,3 0 3 16,0 0 1-16,3 0-4 15,3 0-1-15,3 0 1 16,3 0 0-16,3 0 1 15,9 5 2-15,0 0-1 16,2 0-1-16,4-2 1 16,6 0-1-16,-6-1 0 0,9 1 0 31,-7 0 0-31,4 7 2 16,-3-2 1-16,-6 0-1 15,-3-3-2-15,-6 1 1 16,-3 2-1-16,-9 0 0 15,-6-1 2-15,-3 4 1 16,-3 2 1-16,-3-2 0 16,0 2 0-16,0 0 0 0,1 1 0 15,2-1-2-15,-3 0 1 16,0-2-2-16,3 2-1 16,3-3 1-16,-3-2-1 15,6 0-3-15,0-2 2 16,3-1-4-16,4 0-1 15,-1-2-17 1,0-1-5-16,0 1-30 16,0 0-11-16,15-6-27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3T01:55:23.0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5321 10803 88 0,'0'-8'33'0,"0"5"-18"0,0-2 0 0,3 5 15 15,-3-3 4-15,0 1 1 16,0-1-5-16,0 0-2 16,0 1-15-16,0-1 8 0,0 3 5 15,0 0-8-15,0 0 0 16,0 0-8-16,0 0-4 0,0 0-1 16,0 5 1-16,0 3-1 15,0 3 2-15,0 2-2 16,3 3 2-16,0 3 0 15,0 12 1-15,0 1 0 16,0 5 0-16,0 0 0 16,0 6 0-16,-3-1-2 15,0 3 1-15,0 5 0 16,0 3 1-16,0 3-4 16,3-3-1-16,0-3 1 15,0 0 2-15,-3-8 1 16,0-5 3-16,3-5-10 15,-3-5-2-15,0-6 1 16,0-5 0-16,0-3 3 0,0-2 3 16,0-4-13-1,0 1-7-15,0-2-25 0,0-6-10 16,0-16-80 0</inkml:trace>
  <inkml:trace contextRef="#ctx0" brushRef="#br0" timeOffset="1">5244 10795 88 0,'-3'-8'35'0,"3"5"-18"0,0 1 2 15,0 2 18-15,0 0-5 16,0 0 1-16,0-3-9 15,0 3-3-15,0 0-12 16,3 0 1-16,0-3 1 0,0 1-2 16,5 2 0-16,4 0 3 0,0 0 5 15,3-3-5 1,3 1 1-16,3-1-6 0,6 0-2 16,2 1-2-1,13-1 0-15,-3 0-2 0,-4 3 2 16,4 0 0-16,0 3 1 15,0 0 0-15,-4-3 0 16,1 0 2-16,0-3 1 16,-4 0 3-16,1 1 1 15,-3-1-3-15,-3 3-3 16,-3 0 0-16,-1-3 1 16,-2 3-3-16,3-2 0 15,-6 2-1-15,0 0 1 0,-3 0 0 16,-3 0 3-16,-4 2-3 15,1-2-2-15,-3 0 0 16,0 0 1-16,-6 0-1 16,0 0 2-16,6 0-11 15,-6 0-4-15,0 0-19 16,6 3-7-16,-3 0-22 16,3-3-10-16,0 2-35 15</inkml:trace>
  <inkml:trace contextRef="#ctx0" brushRef="#br0" timeOffset="2">6131 10750 68 0,'0'-3'27'0,"3"1"-14"0,0-1 9 0,-3 3 15 16,0 0 3-16,3-3 3 16,-3 3-11-16,0 0-4 15,0 0-14-15,3 3-4 16,-1 2-6-16,-2 1 4 0,0 2 4 0,0 2-2 15,0 6 2 1,0 5-7-16,0 3-3 0,-2 10 3 16,2 3 4-16,0 6-1 15,0-3 1-15,0 2-5 16,0 0-1-16,0 1-1 16,0-1 1-16,2 0-2 15,1-5 2-15,-3 0 0 16,6 6 1-16,-3-6 0 15,6-3 2-15,-3 0-3 16,0-4 0-16,0-7-1 16,-3 4 1-16,3-3-2 0,-6-1-1 15,0-4 3-15,0-3 2 16,0-3-4-16,0-2-1 16,0-3-16-16,-9-6-48 15,0-2-6 1</inkml:trace>
  <inkml:trace contextRef="#ctx0" brushRef="#br0" timeOffset="3">5318 11650 132 0,'-3'-3'49'0,"-6"3"-26"0,3-3-5 0,6 3 18 15,0 0-3-15,0 0 3 16,3 3-11-16,-3-3-6 15,3 0-10-15,3 0-2 0,0 0 3 16,0 0 7-16,3 0 4 16,3 0-2-16,6-3 1 15,5 3-2-15,10-2-2 16,9-1-6-16,3 0-2 16,5 3 0-16,1 0 0 15,-1 0 0-15,7 0 2 16,-4 0 1-16,4-2 1 0,-6 2-2 15,-4 2-1-15,-5 1 1 16,-6 0 1-16,-4-1 1 16,-5 1 0-16,0 2-4 15,0-2 0-15,-6 0-5 16,-4-3-2-16,-2 0 2 16,-3 0 0-16,0 0-6 15,-3 0-2-15,0 0-29 16,-3-3-13-16,3 0-48 15,0-5-22-15,-9-10-15 16</inkml:trace>
  <inkml:trace contextRef="#ctx0" brushRef="#br0" timeOffset="4">5312 9925 116 0,'0'-6'44'0,"0"6"-24"0,0 0-4 0,0 0 16 0,0 0-4 15,0 0 0-15,0 0-9 16,3 6-1-16,0 1-11 16,0 4 5-16,0 2 1 0,0 3 7 15,0-3 2-15,0 6-11 16,0 2-7-16,-3-5 2 15,0-3 3-15,0-2-1 16,0-3 3-16,0 0 0 16,0-8 1-16,0-6-2 15,-3-2 1-15,3 0-2 16,-3-2 0-16,0-3-5 16,3-3-1-16,0-3-1 15,3 1-2-15,3-1 1 0,0 1-1 16,6 2-3-1,3 0 2-15,-1 3 1 0,4 2 0 16,0 3 0-16,3 0 2 16,-3 6-3-16,-3-1-2 15,-3 3 2-15,0 3 2 16,-1-1-24-16,1 1-10 16,0 2-25-16,-3 0-11 15,0 1-38 1</inkml:trace>
  <inkml:trace contextRef="#ctx0" brushRef="#br0" timeOffset="5">5595 9909 168 0,'-6'2'66'0,"9"1"-36"0,-6 2-26 16,3-5 13-16,3 6 5 15,-3 1 6-15,3 1-4 16,0 0 0-16,3 0-13 15,3 0-4-15,0 0-1 0,0-3-1 16,-1-2 2-16,1 0 0 16,0-3 3-16,-3-3-3 15,0 0 1-15,0-2-5 16,0-3-2-16,0 0 2 16,-3-2 0-16,-3-1-4 15,-3 3 1-15,0 0-2 16,-3 0-2-16,0 0 0 15,-3 3 3-15,-3 2-2 0,-3 3 1 16,-2 3 0-16,2 5-2 16,-3 3 0-16,3 2 3 15,3 0 0-15,3 3 3 16,0 0-3-16,6 2 0 16,3 6 3-16,3-3 3 15,6-5-4-15,3-3-3 16,3-2-2-16,0-3 0 15,3-3-19-15,0-2-8 16,-1-8-17-16,4-3-5 16,-3 2-84-1,3-12 59-15</inkml:trace>
  <inkml:trace contextRef="#ctx0" brushRef="#br0" timeOffset="6">5785 9901 156 0,'-3'-8'57'0,"3"5"-30"0,0 0-10 15,0 3 20-15,0 0-15 16,-3 3-2-16,-3 0-12 16,-3 2-3-16,-2 6-3 15,-1 2-2-15,3 3 1 0,0 2-1 16,3 3 2-16,0-2 1 16,6 2 3-16,0-2-5 15,6-3-3-15,3-3 3 16,0-3 3-16,0-4 1 0,0-14 0 15,2 0-3-15,-2-3 1 16,0 1-2 0,0-4 2-16,-3-2-2 0,0-5-1 15,-3 3-2-15,-3 2 1 16,0 3 7-16,0 2 6 16,0 3-4-16,0 6 0 15,0 2-6-15,0 7-4 16,0 7 1-16,3 2 2 15,3-1 0-15,0 4 2 16,3-1 0-16,0 1 1 16,3-3-24-16,0-3-12 0,3-5-16 15,-1-3-6-15,1-13-11 16,3 0-28 0,3 1 26-16</inkml:trace>
  <inkml:trace contextRef="#ctx0" brushRef="#br0" timeOffset="7">6035 9938 152 0,'-3'-19'57'0,"0"14"-30"0,-3-3-10 16,0 5 22-16,1 1-13 16,-4 2-5-16,0 2-15 15,-3 4-3-15,0 4-3 16,0 3-3-16,3 3 0 0,0 0 2 16,3 5 2-16,3 8-2 15,6-7 0-15,3-4 1 16,0-2 0-16,6-5 4 15,3-6 2-15,0-5-2 16,0-5-1-16,-1-6-3 0,1-2-1 16,-3-3 1-16,0-5 0 15,-3-3 2-15,0 0 3 16,-6-2-2-16,0-6 0 16,-3 3-1-16,-3 0-2 15,0 0-2-15,0 0 1 16,-3 5 3-16,3 5 1 15,0 6 5-15,0 5 5 16,3 13-5 0,0 9-2-16,0 4-1 15,3 6 1-15,3 8 3 0,0 5 0 16,3 0 0-16,0-6-3 16,0 4-1-16,0-6-12 15,0-3-3-15,0-4-61 16,0-4-28-16,-3-5-2 15</inkml:trace>
  <inkml:trace contextRef="#ctx0" brushRef="#br0" timeOffset="8">5217 10438 56 0,'-3'-11'22'0,"0"6"-12"0,3 0 6 16,-3 2 13-16,3 0-2 15,-3-2 1-15,3 2 7 16,-3 1 2-16,3-1-6 16,0 3-4-16,0 5-15 0,0 3-8 0,0 8 0 15,0 11 8-15,3 10 4 16,0 0 10-16,-3 0 4 16,0-3-10-16,0-2-2 15,3-6-6-15,0-2 0 16,0-5-7-16,0-6-1 15,0-2 2-15,0-3 3 16,0-3 0-16,-3-5 0 16,0 0-5-16,0-5-1 15,-3-6-1-15,0-2 1 16,0-6-2-16,0-2-1 16,0 0-2-16,0-8 1 15,3 0 3-15,0 0 1 16,0-1-4-16,3 1 1 0,3 0-5 15,0 0 1-15,3 3 2 16,3 4 3-16,-1 4-5 16,1 5 1-16,0 5-1 15,3 5 2-15,3 8 1 16,0 6 1-16,-3 5 4 16,0 2 5-16,-6 4 4 15,-3-4 4-15,-6 1-7 16,-6 4-1-16,0-4-3 15,-3-3 1-15,0-6-6 16,-3-2-1-16,-3-2-11 0,0-4-5 16,0-2-17-16,0 0-4 15,0-5-13 1,4-3-4-16,2-3-11 0,3 1-4 16,3-1-20-1</inkml:trace>
  <inkml:trace contextRef="#ctx0" brushRef="#br0" timeOffset="9">5395 10361 124 0,'3'0'49'0,"0"0"-26"0,-3 5-5 0,0-5 20 0,3 6-6 16,-3-1 1-16,0 6-9 15,3-1-5-15,0 3-11 16,0 3 1-16,3 3 4 0,0-3-1 15,6 7 1-15,-3-4-3 16,3-3 1-16,0-3 3 16,0-5 1-16,0-3 0 15,2-5 1-15,1-5-2 16,-3-3-1-16,-3 0-3 16,0-2-1-16,-3-4-3 15,-6-2-1-15,-3-5-3 16,-6 3 1-16,0-1 0 15,-3 3 1-15,-3 3-5 16,1 5-1-16,-1 3-10 16,0 0-3-16,3 2-5 15,0 3-1-15,3 0-10 0,0 0-5 16,6 3-21-16,3-3-9 16,6 2-35-1</inkml:trace>
  <inkml:trace contextRef="#ctx0" brushRef="#br0" timeOffset="10">5631 10353 168 0,'-6'3'63'0,"6"2"-34"0,3 3-23 0,-3 0 17 16,3 0 10-16,0 2 9 0,-1 4-16 15,1-1-7-15,0 0-11 16,0 3-8-16,0-3-1 0,-3 6-1 16,3-6-2-16,0-2-33 15,-3-1-12-15,0-2-40 16,3-3-29 0,0-7 49-16</inkml:trace>
  <inkml:trace contextRef="#ctx0" brushRef="#br0" timeOffset="11">5735 10364 192 0,'0'5'74'0,"0"6"-40"0,0 2-24 0,0-5 20 15,0 2-3 1,0 4 4-16,0-4-13 0,0 1-5 15,0 2-8-15,0 0-2 0,0-7 1 16,3-4-5-16,-3-2-1 16,0 0-2-16,0 0 0 15,6-5 0-15,0-6 3 16,0 1-9-16,0-4-3 16,-1 1 4-16,4 0 3 0,0 0 1 15,0 2 4-15,0 6-2 16,0 2-1-16,3 6 16 15,0 5 6-15,0 2 0 16,-3 4 2-16,0-1-7 16,-3 0-3-16,-3 3-3 15,0 0-2-15,-3-6-3 16,0 4-21 0,0-4-8-16,-3-7-74 15</inkml:trace>
  <inkml:trace contextRef="#ctx0" brushRef="#br0" timeOffset="12">5949 10194 216 0,'0'-5'82'0,"3"13"-44"0,0 0-44 15,0 11 42-15,0 2 0 16,3 5-2-16,-3 6 0 16,0-8-20-16,0-3-4 0,0 11-2 15,0 7-7-15,0-7 0 16,-3 0-12-16,0-8-5 16,0-9-30-16,0-1-12 15,-3-4-34-15,3-10-41 16,0-8 47-1</inkml:trace>
  <inkml:trace contextRef="#ctx0" brushRef="#br0" timeOffset="13">5839 10321 272 0,'-6'0'101'0,"9"0"-54"0,0 0-37 16,-3 0 25-16,6 0-6 15,6 0 1-15,3 0-15 16,5-2-4-16,1 2-7 16,3-3-9-16,3 0-2 0,-3 3-30 15,0 0-11-15,-4 3-30 0,-2 0-14 16,0-1-10 0</inkml:trace>
  <inkml:trace contextRef="#ctx0" brushRef="#br0" timeOffset="14">6104 10374 196 0,'-6'8'74'0,"12"-5"-40"0,-6 2-29 0,3-2 19 16,0-1 2-16,0 1 5 15,3 2-4-15,3 1-2 16,0-1-13-16,2-2-3 0,-2-1-2 16,3-2 1-16,0-2 0 15,0-4-2-15,-3 1-1 16,0 0-1-16,0-3 0 15,-6 0 0-15,0 0 0 0,-3 0-5 16,-6 0 1-16,-9 0-9 16,3 3-4-16,-3 2 2 15,-6 3 2-15,1 6 2 16,-1 1 5-16,3 7 1 16,6 2 3-16,3 5 8 15,0 0 5-15,6 3-3 16,3 2-2-16,6-5-5 15,0-2-2-15,6-3-3 16,3-3-3-16,3-5-20 16,3-3-10-16,-1-5-25 15,1-8-9-15,0-8-32 16,3 0-24-16,-3-5 57 16</inkml:trace>
  <inkml:trace contextRef="#ctx0" brushRef="#br0" timeOffset="15">6291 10356 192 0,'-12'2'71'0,"12"1"-38"0,0 5-28 0,0 0 17 16,0 3 3-16,0 2 7 15,0 3-2-15,0 5 2 16,3-3-18-16,0 6-1 0,0-5-2 16,-3-3-2-16,0-9 2 15,0 1-4-15,0-2 1 16,0-1 1-16,0-2 5 15,0-14 7-15,0 0-9 16,0-4-3 0,3-1-6-16,0-3-3 0,3-2-2 15,3 5-1-15,3 0-1 16,0 6 3-16,-3 2-5 16,6 0 2-16,-3 3 2 15,3-1 3-15,8-2-29 16,-2 3-13-16,0 0-43 15,0 2-19-15</inkml:trace>
  <inkml:trace contextRef="#ctx0" brushRef="#br0" timeOffset="16">4458 6850 80 0,'0'-8'33'0,"0"5"-18"0,0-2 4 0,0 3 16 16,0-1-4-16,0 0 2 15,0 1-4-15,0-1 2 16,0 0-17-16,-3 1-1 0,3 2 0 16,-3 5-7-16,0 6-3 15,3 7 2-15,0 19 1 16,0 8 2-16,0 5 0 15,0 3 0-15,0 8 2 16,0 3 1-16,0 2 1 16,0 0-2-16,0-8-1 15,0-8-3-15,0-5 1 16,0-8-4-16,0-7-2 16,0-7 0-16,0-4 1 15,0-3-10-15,0-6-4 0,0-4-21 16,-3-9-6-1,0-5-44-15,0-8-47 16,3-8 39-16</inkml:trace>
  <inkml:trace contextRef="#ctx0" brushRef="#br0" timeOffset="17">4440 6797 160 0,'-15'-10'60'0,"15"7"-32"0,0-2-22 0,0 5 17 16,3-3-10-1,0 0 0-15,3-2-3 16,6 0-1-16,6-1-5 0,8 1 2 16,7 0 0-16,6 0-2 15,6-1-1-15,8 4-1 0,1-1 1 16,8-2-4-16,1-1 0 15,-1 4 1-15,-5-1 0 16,-7 3 0-16,-5 0 0 16,-6 3 0-16,-7-3 0 15,-5 2-3-15,-3 4 2 16,-3 2 10-16,-6 2 3 16,-3 3 1-16,0 6 2 0,-3 7-6 15,-3 4-1-15,-1 9 0 16,1 9 2-16,-3 5 1 15,0 0 1-15,0 10-2 16,3 9-1-16,0-1-5 16,0 1-1-16,0-9 1 15,-3-10 0-15,3-8 0 16,-3-3 0-16,0-5-5 16,-3-5 1-16,0-6 2 15,0-2 1-15,0-5-10 16,0-3-5-16,-3-6-19 15,0-2-7-15,-6-5-29 16,0-3-12-16,0 0-13 16</inkml:trace>
  <inkml:trace contextRef="#ctx0" brushRef="#br0" timeOffset="18">4368 7689 152 0,'-5'-3'57'0,"7"3"-30"0,-2-2-32 0,6 2 38 16,3-3-7-16,6-2-1 16,12-1 0-16,12 1-15 15,8 0 5-15,13-1 3 0,5 4-2 16,19 2 1-16,2 0 2 16,0 5 0-16,-2 0-4 15,-10 3-1-15,-2-2-4 16,-4-1 1-16,-8-2-4 15,-7-1-2-15,-11-2-9 16,-9-2-5-16,-10-1-57 16,-5 0-24-16</inkml:trace>
  <inkml:trace contextRef="#ctx0" brushRef="#br0" timeOffset="19">5395 7580 60 0,'-6'-16'24'0,"3"14"-12"0,0-1-14 15,3 3 41-15,-2-2-7 16,-1-1-3-16,0 3-6 16,0-3-9-16,0 3-4 0,3 0 6 15,0 0 3-15,0 0-9 16,0 0 1-16,0 0 2 0,0 0-1 16,0 0 3-16,0 0-6 15,3 0-3-15,3 3 3 16,-1 0 4-16,1-1-5 15,3 1 0-15,0-3 0 16,3 5 0-16,6 0-2 16,-3 1-1-16,0-4-1 15,0 4 0-15,0-1-2 16,2-2 1-16,7 2 0 16,-3 3 1-16,3 0-2 15,0 0 1-15,3 2 2 16,-4 1 2-16,-2-1-1 0,0 1-1 15,3 2-1 1,3 0 0-16,-1 1-2 0,4 2-2 16,0-3 1-16,0 0-1 15,-4 0 2-15,-2-2 3 16,0 2 0-16,3 0 0 16,-3-2-3-16,2 2-2 15,1 0 1-15,0 1-1 16,0 1 2-16,0-1 1 15,-1-1-1-15,4 0 1 16,0-2 0-16,6-1 1 16,-4-2 0-16,1 0 2 15,-3 0-1-15,-3-3 0 16,0 1-3-16,-1-1-2 0,4 0 1 16,-3 1 1-16,0-1-1 15,-1 0-1-15,1-2-2 16,0-1 1-16,0 1 1 15,3-3 2-15,2 3-3 16,4-1 0-16,0 1 1 16,-1 0 2-16,-2-1-1 15,3 4-1-15,0-4 1 16,-1 1-1-16,1 0 0 16,0-1 2-16,2 1 1 15,-2-3 1-15,3 0-2 16,0 0-2-16,-1 0 1 15,-2 0 1-15,-3 0-1 16,0 0-1-16,-4 0-2 0,4 0 1 16,-3-3 1-16,0 3 2 15,-1-2-1-15,-2-1-1 16,0 0 1-16,0 1 1 16,-1-1-3-16,1-2 0 15,0-1-1-15,3 1 0 16,0 0 4-16,-4-1 3 15,1 1-4-15,-3 0-3 16,-3-3 1-16,0 0 2 16,2 3-2-16,1-6 0 15,3 1 3-15,0-1 1 16,-3 0-1-16,-1 3-2 0,1-2-2 16,-3-1 1-1,0-2-1-15,-3 2 0 16,3 4 2-16,-1-1 2 0,1 0-1 15,0 0 2-15,3-3-2 16,0 1-1-16,0-1 1 16,-4 0-1-16,1-2-3 15,-3 0 0-15,0 0 2 16,0-1 0-16,0-1 3 16,0 4 1-16,-4 0-1 15,4 1-2-15,0-1 1 16,-3 1 1-16,0 2-6 15,0-3 1-15,3 3 1 16,0 3 1-16,-1 0 1 0,1-1 2 16,0-2-3-16,3 3-2 15,3-5 2-15,0 2 2 16,-1-3 0-16,4 3-1 16,-6-2 3-16,0-1 0 15,-3 0-1-15,-3 3-2 16,-4 3 1-16,-2 0 1 15,0 0-1-15,-3-1-1 16,-3 4 1-16,-3-1-1 16,-3 3 0-16,-3 0 0 15,-9 0-3-15,-8 0 2 16,-7 3-1-16,-3 2 0 0,0 0 0 16,4 0 0-16,-1 1 0 15,6 2-2-15,3-3 3 16,6-2 0-1,3-3-2-15,4 2 0 0,2-2-1 16,6 0 0-16,6-2-2 16,5-4-1-16,4 1 4 15,6-3 1-15,6 0 2 16,6 0 0-16,-1 0-3 16,4 0 0-16,-9 3 4 15,-3 2 1-15,-6 1 2 16,-4 2 0-16,-5 5-2 15,0 3 1-15,-6 5 4 16,-3 3 6-16,-3 3-5 0,0-3 0 16,-3-1-6-1,0-1-4-15,3-4 1 0,0 1 0 16,1-1-17-16,-1-2-8 16,3 0-26-16,3 0-12 15,5 0-63 1</inkml:trace>
  <inkml:trace contextRef="#ctx0" brushRef="#br0" timeOffset="20">5708 8133 80 0,'0'-2'33'0,"0"2"-18"0,0 0-7 0,0 0 11 16,0 0-3-16,0 2 3 15,-3 1-6-15,0 0-3 16,-3-1 1-16,0 1 3 0,-3 2-8 16,0 3-3-16,-3 3 0 0,3 5 0 15,0-3 3-15,3 5-3 16,4 6-2-16,2-3 0 15,2 0 1-15,4-2 1 16,0-6 3-16,3-2-1 16,0-6 0-16,3-5-6 15,3-8-1-15,3-8-4 16,-3 0 1-16,-3 1-2 16,-3-1 0-16,-3 0 4 15,-6 3 3-15,0-1 5 16,-3 1 2-16,0 3 3 15,-3 2 6 1,0 2-5-16,3 1-5 16,0 5-4-16,6 8-1 0,0 0 1 15,6 2-1-15,-3 4 2 16,3 4 0-16,-1 6 1 16,1-5-5-16,0-1-1 15,3-2-4-15,0-3-1 16,0-2-38-1,3-3-57-15,-3-6 11 16</inkml:trace>
  <inkml:trace contextRef="#ctx0" brushRef="#br0" timeOffset="21">5979 8147 104 0,'-6'-8'41'0,"-6"8"-22"16,0 0-11-16,9 2 11 0,-3 4-7 16,-3-1 1-16,0 5-6 15,0 6-2-15,0-2-2 16,0 7 0-16,3 5 0 0,6-2 3 16,3-3 1-16,3-2-3 15,3-3-3-15,0-3 6 16,6-5 3-16,-3-6-1 15,3-2 2-15,0-8-4 16,0-2-2-16,-3-6-2 0,0-3 0 16,-4 1-2-16,-2-6 2 15,-3-2-2-15,-3-3-1 16,0-3 1-16,-6 0-1 16,0 0 0-16,1 6 0 15,-1 2 0-15,3 8 0 16,0 3 0-16,0 10 4 15,3 11 0 1,6 5-2-16,0 9 2 16,0 4-1-16,-1 3 1 15,1 0-2-15,0-5-2 16,0 5 1-16,3-2 1 0,0-6-10 16,0-3-2-16,3-2-26 15,0-13-11 1,0-3-7-16,0-5-26 15,6-3 19-15</inkml:trace>
  <inkml:trace contextRef="#ctx0" brushRef="#br0" timeOffset="22">6229 8189 116 0,'-3'-11'44'0,"0"6"-24"0,-15 0-6 16,15 5 26 0,-9 0-14-16,0 2-14 15,0 6-11-15,-3 0-1 16,4 5 1-16,2 3 2 0,0 5 3 15,6 1 3-15,3-4-2 16,0 1 1-16,6-6-5 16,0-2 0-16,0-4 3 0,5-4 3 15,4-3-2-15,-3-16 1 16,0 0-5-16,-3 0 0 16,0-2 1-16,-3-3 0 15,-3-3-2-15,-6-2-2 16,0-6 1-16,0 0 1 15,-6 8-3-15,3 3-2 16,0 3 2-16,0 4 2 16,0 6 0-16,3 6-1 15,0 2 1-15,0 8-1 16,9 2 2-16,0 3 1 16,-3 6 1-16,3 5 0 0,3 2 0 15,0 6 2-15,-3 8-1 16,0-6 0-16,6-2-3 15,-3-3-2-15,0-5-10 16,3-6-6-16,0-5-39 16,2-5-16-16,1-5-14 15</inkml:trace>
  <inkml:trace contextRef="#ctx0" brushRef="#br0" timeOffset="23">6598 8001 116 0,'0'0'44'0,"3"3"-24"0,-6 5-4 0,3 0 18 15,0 7-7-15,0 4-3 16,0 7-6-16,-3 3-1 16,3 1-9-16,0 1 1 0,0 4 2 0,0-6-9 15,0-5-2 1,0-3-1-16,0-5 0 0,0 0-21 15,0-6-10-15,0-2-28 16,0 0-41 0,0-5 28-16</inkml:trace>
  <inkml:trace contextRef="#ctx0" brushRef="#br0" timeOffset="24">6446 8194 184 0,'-6'-8'68'0,"9"8"-36"0,-3-2-22 0,3 2 20 16</inkml:trace>
  <inkml:trace contextRef="#ctx0" brushRef="#br0" timeOffset="25">6461 8178 369 0,'15'-8'25'16,"0"6"-12"0,0-1-9-16,3 0-3 0,-1 1-10 0,-2-1-2 15,0 0-23-15,3 3-8 16,-3 0-13-1,3 0-17-15,-9 0 28 16,3 3 23-16,-6 0 16 16,-1-1 18-16,-2 4 7 15,0 4-4-15,3-2 1 16,-6 3 1-16,0 2 3 16,0 6 2-16,6 4 1 15,0-1-7-15,0-4-2 0,3-2-9 16,3-3 3-16,3-2 3 0,0-6-2 15,3-5 0-15,0-8 2 16,-1-5 5-16,-5 0-3 16,-3-1 2-16,-3 1 6 15,-6 0 4-15,-6 0-6 16,-3-1 1-16,-3 1-12 16,-2 3-3-16,-1 2-15 15,3 2-7-15,0 1-29 16,3 0-11-16,6 2-66 15</inkml:trace>
  <inkml:trace contextRef="#ctx0" brushRef="#br0" timeOffset="26">7199 8202 92 0,'-3'-3'35'0,"0"3"-18"0,3 0-5 0,0 0 16 0,0 0-12 16,0 3-1-16,0 5-7 15,0 8 0-15,0 8-5 16,0 5-2-16,0 0 2 0,0-3 4 16,3 1 6-16,-3 2-3 15,0-3 2-15,0-2-3 16,3-5 0-16,-3-3-8 15,3-3 0-15,-3-5-1 16,0 0 2-16,0-3 1 16,0 0 1-16,0-5 2 15,0-5-1 1,-3 0 0-16,0-3-3 0,3-3-2 16,0 1 3-16,0-1 0 15,0 0-1-15,0-2-2 16,0-3 1-16,0 0 1 15,3 1 1-15,0-12 1 16,0 1 0-16,0 2 0 16,3 0-2-16,3 0-2 15,0 3 1-15,0 3 1 16,0 2-3-16,3 5 0 16,0 6 1-16,0 5 2 15,2 5 1-15,4 6 3 0,-3-1 1 16,-3 6 1-1,-3 3 2-15,-3-1 4 0,-6-2-2 16,-3 0 1-16,-3-3-3 16,-3-2-1-16,-3-1-5 15,-3-2-3-15,-3-2-3 16,1-1 1-16,-1-3-8 16,3-2-4-16,0 0-15 15,6 0-8-15,3-2-20 16,3-1-10-16,6-2-17 15</inkml:trace>
  <inkml:trace contextRef="#ctx0" brushRef="#br0" timeOffset="27">7476 8202 124 0,'-3'-3'49'0,"0"6"-26"0,3 2-18 0,-3-2 13 16,0 2 3-16,0 3 2 15,0 5-6-15,0 6-2 16,3 2-9-16,3-2 3 0,0-1 1 16,3 1-3-16,3-3 1 15,0-6-1-15,6-2 3 16,-3-3 1-16,6-7 6 15,-4-4-6-15,1 1-1 16,-3-13 1 0,-6-1-4-16,-3 3 1 0,-6 0-3 15,0 1 0-15,-6 1-3 16,0 4-2-16,-3 2-4 16,1 2-2-16,-1 4-13 15,3 2-5-15,0 0-12 16,3 2-2-16,3 1-24 15,0-3-43 1,3 0 23-16</inkml:trace>
  <inkml:trace contextRef="#ctx0" brushRef="#br0" timeOffset="28">7672 8207 140 0,'-3'0'55'0,"3"3"-30"0,0 8-14 0,0-3 15 15,0 5 1-15,0 8 3 16,0-3-14-16,3-2-4 16,0 0-8-16,0-3-5 0,0 1 0 15,0-4-15-15,0-2-6 16,0-3-40-1</inkml:trace>
  <inkml:trace contextRef="#ctx0" brushRef="#br0" timeOffset="29">7750 8226 124 0,'0'5'49'0,"3"0"-26"0,0 3-16 16,0 3 13-16,-3 8 3 16,0-4 6-1,0 1-14-15,0 0-8 16,0-5-5-16,0-3 1 0,0 0-4 0,0-3 0 16,0-5 1-16,3 0 0 15,0-21-5 1,6 2-6-1,0 1 0-15,5-1 3 0,1 3 2 16,0 3 6-16,-3 5 4 16,3 3 3-16,-3 2 3 15,3 6 8-15,-6 2 3 16,0 14-2-16,0-3 1 16,-3 2-5-16,-3 1 1 15,0-4-9-15,-1-1-4 16,-2-1-2-16,0-3-1 15,0-2-18-15,0-2-8 16,3-4-30-16,0-4-13 16,0-4-12-16</inkml:trace>
  <inkml:trace contextRef="#ctx0" brushRef="#br0" timeOffset="30">8048 7996 196 0,'-3'-6'74'0,"3"6"-40"0,0 6-40 16,0 4 14-16,0 6 13 15,0 0 10-15,0 5-6 16,0 6-3-16,3 2-12 16,-1 8-2-16,1 3-1 0,0-3-3 0,0-3-3 15,0-5-3-15,0-2-1 16,-3-6-20-16,3-3-8 15,-3-5-33 1,0-2-13-16,0-6-9 16</inkml:trace>
  <inkml:trace contextRef="#ctx0" brushRef="#br0" timeOffset="31">7917 8165 200 0,'-9'-3'74'0,"15"3"-40"0,0 0-31 0,-1 0 15 15,1 0 0-15,3 0 3 0,9-2-9 16,3-1-2-16,0 0-6 16,3 1-5-16,0-1 0 0,-1 3-41 15,-2 0-17-15,-3 3-36 16</inkml:trace>
  <inkml:trace contextRef="#ctx0" brushRef="#br0" timeOffset="32">8140 8205 168 0,'-9'5'63'0,"9"-2"-34"0,3-1-32 16,-3-2 13-16,6 3 6 15,0 2 7-15,3-2-3 16,3 0 0-16,-1-3-11 0,1 0-1 15,3 0 2-15,0-3 0 0,3-2 4 16,-3-3-3-16,-3 0-1 16,0-3-6-16,-6 1-1 15,-3-4-1-15,-6 4-2 16,-6 2 3-16,-3 0 0 16,0 0-6-16,-3 3-2 15,0 5-1-15,-3 2 2 16,3 6 2-16,1 3 1 15,2 2-4-15,0 6 1 16,3 4 6-16,3 4 4 16,6-3-3-16,3-1 0 15,3-1 1-15,3-4 2 0,3-2-3 16,2-3-2-16,4-5-18 16,6-5-6-16,-3-3-35 15,0-5-13-15,0-3-20 16</inkml:trace>
  <inkml:trace contextRef="#ctx0" brushRef="#br0" timeOffset="33">8369 8162 148 0,'-9'3'55'0,"9"0"-30"0,0 2-21 16,0 3 13-16,0 0 9 15,0 2 9-15,0 6-6 16,3 0 0-16,0 3-16 15,-3-3-3-15,3-1-3 0,-3-4-1 16,0 0-1-16,0-3-1 16,0-3 0-16,0-2 0 0,0-3 2 15,-3-6 1-15,3 1 1 16,0-8-2-16,3-1 1 16,3 1-6-16,0 0-1 15,3 0-2-15,9 0 0 16,3 2-3-16,-1 3 1 15,1 0 0-15,0 3-1 16,0 2-29-16,0 1-15 16,-3-1-61-1</inkml:trace>
  <inkml:trace contextRef="#ctx0" brushRef="#br0" timeOffset="34">7655 8109 124 0,'9'0'49'0,"-6"0"-26"0,2-2-12 15,-5 2 15-15,0 0-1 16,3 2 0-16,-3-2-10 16,3 3-2-16,-3-3-7 15,0 0 7-15,0 0 4 0,0 3-5 16,-3-1-2-16,0-2-5 16,0 0-4-16,-2 0 0 15,2 0-1-15,0 0-3 16,0 0 2-16,3-2 1 15,0 2 0-15,3 0-5 16,-3 0 1-16,3 0 4 16,-3 0 2-16,0 0-3 0,0 0-1 15,0 0 9-15,0 0 8 16,0 0-2-16,0 0 1 16,-3 0-6-16,0 0 0 15,3 0-5-15,0-3 0 16,0 0-3-16,0 1-1 15,3-1-1-15,0 1 0 16,3 2 0-16,-6 0 0 16,2 0 2-16,-2 0 2 15,0 0-1-15,0 0-1 16,0 0 1-16,0 0 1 16,0 0-6-16,0 0-1 0,0 0-67 15,3 2-26-15</inkml:trace>
  <inkml:trace contextRef="#ctx0" brushRef="#br0" timeOffset="35">19933 9496 180 0,'-6'-3'68'0,"3"6"-36"0,-3-3-26 0,3 5 17 16,-3 0-5-16,-6 6 1 15,-6 5-8-15,0 16-2 16,-2-1-5-16,-4 12 13 0,3 2 5 16,3 2-2-16,3 9 1 15,9 0-12-15,9 2-3 16,15 0-6-16,6-8-3 15,9-2-16-15,2-11-7 16,4-8-9-16,3-5-2 16,-1-6-50-1,1-4-38-15,-9-12 48 16</inkml:trace>
  <inkml:trace contextRef="#ctx0" brushRef="#br0" timeOffset="36">20165 9663 132 0,'0'-6'52'0,"3"4"-28"0,0 4-11 0,-3-2 19 15,3 6-1-15,0 2 4 16,0 2-6-16,3 3-1 16,0 6-15-16,-3 5 12 0,0 2 5 0,0 3-4 15,0 0-1-15,0 3-8 16,0-3-2-16,0 0-9 15,0-5-4-15,0-3-1 16,0-2 1-16,0-1-8 16,0-10-3-16,-3 0-22 15,0 0-10-15,0-8-16 16,0 0-7-16,0 0-40 16,3-3-21-1,-3-7 64-15</inkml:trace>
  <inkml:trace contextRef="#ctx0" brushRef="#br0" timeOffset="37">20385 9843 192 0,'-6'13'71'0,"6"-11"-38"0,0 4-32 0,0-1 16 16,0 6 13-16,0 2 8 15,0 3-17-15,3 0-9 16,0-1-8-16,0 1-4 0,0-2 1 16,3-4-10-16,-3-2-2 15,0-3-27-15,0-2-11 16,-3-3-36 0,0 0-29-16,0-5 47 0</inkml:trace>
  <inkml:trace contextRef="#ctx0" brushRef="#br0" timeOffset="38">20397 9723 168 0,'-6'-5'63'0,"6"3"-34"0,0-1-30 15,0 3 15-15,0 0-12 16,0 0-1-16,0 0-19 15,6 0-5-15,0 3-42 16,0-1-18-16,3 1 37 16,0-1 19-16</inkml:trace>
  <inkml:trace contextRef="#ctx0" brushRef="#br0" timeOffset="39">20475 9792 140 0,'0'27'52'0,"3"-9"-28"0,0-2-4 0,0-8 19 16,0 3-8-16,0 2-1 15,-3 0-6-15,0 0-3 16,0 1-11-16,3-4-2 0,-3 1 2 16,0-3-2-16,0-3 3 15,0-5 0-15,2 0 3 16,1-5-7-16,0-3-2 16,0-6-3-16,3 1 1 0,0 0-2 15,6-3-1-15,-3-2-2 16,3 2-1-1,0 5-3-15,3 3 1 16,0 0 1-16,0 8 2 0,0 6 1 16,-1 2 1-16,1 5 6 15,0 5 4-15,-3 3-1 16,3 1 0-16,-3-1-5 16,-3 0-3-16,0 0 2 15,0-8 0-15,-3-2-4 16,0 2-1-16,-3-5-26 15,-1-3-9-15,-2-10-67 16,3-3-10 0</inkml:trace>
  <inkml:trace contextRef="#ctx0" brushRef="#br0" timeOffset="40">20814 9628 196 0,'0'-2'74'0,"3"23"-40"0,0-27-27 0,0 14 18 15,3 3 2-15,0 7 4 16,3 4-9-16,-3 9-2 16,3 1-12-16,-3 3-1 0,0-1 3 15,-1 0-6-15,1-2-2 16,0-5-4-16,0-4 1 0,0-4-12 15,-3-6-5 1,-3-2-23-16,0-6-11 0,0-5-33 16,0-3-35-1,3-5 42-15</inkml:trace>
  <inkml:trace contextRef="#ctx0" brushRef="#br0" timeOffset="41">21049 9795 160 0,'-12'0'63'0,"6"10"-34"0,-23-2-10 15,20 3 21-15,-3-3-3 16,-6 0 3-16,0 0-13 0,0 0-5 16,3-3-12-16,0 0-4 0,6 1-2 15,0-1 2-15,6 0 3 16,3 0 0-16,6 3 0 15,6 0-3-15,6 0 1 16,3 0-2-16,3 0 0 16,0-3-3-16,-1 1-2 15,1-4-19-15,-3-2-10 16,-3-2-38-16,0-4-15 16,-3-1-28-1</inkml:trace>
  <inkml:trace contextRef="#ctx0" brushRef="#br0" timeOffset="42">21124 9840 204 0,'0'10'77'0,"5"-4"-42"0,4 2-23 15,-3-3 19-15,3 0-1 16,6 1 2-16,3-1-13 16,0-3-6-16,0-2-8 15,3-2-2-15,-1-1 1 0,1-2-2 16,-3-3 1-16,-3 0-4 15,-3-8 0-15,-6 3-8 16,-6 0-2-16,-6 2-1 16,-3 1 0-16,-3 4 2 15,-6 4 1-15,-6 4 10 16,1 6 4-16,2 5 2 16,3 1 1-16,3 2 7 15,6 5 4-15,3 2 2 0,3 1 2 16,6-3-13-16,6 1-3 15,9-6-7-15,3-6-1 16,3-2-30-16,2-5-12 16,4-6-35-16,3-5-16 15,3-2-5 1</inkml:trace>
  <inkml:trace contextRef="#ctx0" brushRef="#br0" timeOffset="43">21525 9790 208 0,'-17'-6'77'0,"11"12"-42"0,-15-6-23 0,12 2 21 0,0 6-10 16,-3 3-1-16,-3 2-9 16,3 3 0-16,0 2-8 15,3 4 4-15,3 1 1 0,6 1-8 16,3-3 0-16,6-5 0 16,3 0 3-16,6-5-2 15,3-6-2-15,3-8 0 16,-3-5-1-16,-1-5-5 15,-5-5 1-15,0-6 2 16,-6-5 3-16,-3-6 2 16,-6-2 1-16,-6-10-2 15,0 4 1-15,-6 6 2 16,3 8 4-16,0 8 5 16,-3 5 3-16,4 8-5 0,-1 16-2 15,3 16-3-15,6 10-2 16,3 3 1-16,3 8 3 15,5 0-4-15,4 0-1 16,3-5 0-16,0-3 0 16,3-3-22-16,3-7-8 15,0-11-88 1</inkml:trace>
  <inkml:trace contextRef="#ctx0" brushRef="#br0" timeOffset="44">21996 9517 152 0,'0'-5'57'0,"0"5"-30"0,0 2-1 16,0-2 23-16,3 6-13 15,0 4-6-15,0 19 0 16,0 3 3-16,0 5-18 15,0 6 9-15,0 2 6 0,-1-1-7 16,4 1-1-16,0-2-13 16,0-6-5-16,0-8-6 15,0-5 1-15,0-6-4 16,0-4 1-16,-3-7-31 16,0-1-12-16,0-9-42 15,9-2-19-15,0-6 5 16</inkml:trace>
  <inkml:trace contextRef="#ctx0" brushRef="#br0" timeOffset="45">22216 9843 208 0,'-3'13'79'0,"3"-11"-42"0,3 9-45 0,0-3 12 15,0 2 13-15,0 4 9 16,-3-1-7-16,3 0-3 15,0 0-9-15,0-2-7 0,3-3-3 16,0 0-38-16,0-5-15 16,0-1-43-16</inkml:trace>
  <inkml:trace contextRef="#ctx0" brushRef="#br0" timeOffset="46">22264 9710 272 0,'-12'-8'101'0,"15"8"-54"0,-3 0-44 16,0 0 23-16,0 0-15 15,0 0-1-15,0 0-11 16,3 3-1-16,0-3 0 16,3 0-34-16,-1 3-14 0,1-1-29 15</inkml:trace>
  <inkml:trace contextRef="#ctx0" brushRef="#br0" timeOffset="47">22409 9753 192 0,'3'0'71'0,"-3"5"-38"0,-3-3-10 0,3-2 24 16,-3 3 2-16,0-3 16 15,-5 5-24 1,-1 6-22-16,-3 0-12 0,9 2-4 15,0-3-7-15,3 1 1 16,6 0 1-16,9 2 3 16,-1 0-2-16,1 3-2 15,0 2 2-15,0 1 0 16,-3-3 3-16,-3-3 1 0,-3 0 7 16,-6-2 6-16,-6-3-2 15,-3 0 0-15,-6-6-6 16,-6-2 0-16,0-2-12 15,1-1-4-15,-1-2-23 16,0 0-10-16,3-1-18 16,9-2-8-16,0 0-39 15,9-2-37 1</inkml:trace>
  <inkml:trace contextRef="#ctx0" brushRef="#br0" timeOffset="48">22642 9520 264 0,'-3'-6'99'0,"3"9"-54"0,0 0-44 0,0 2 21 16,0 3 3-16,0 5 5 16,3 19-3-16,0 5-2 15,0 0-13-15,0 5-3 0,-1 1-2 16,4-4-3-16,0 1-1 15,0-6-1 1,0-2-2-16,-6-5-24 0,6-6-9 16,-6-5-40-16,0-6-17 15,0-2-31-15</inkml:trace>
  <inkml:trace contextRef="#ctx0" brushRef="#br0" timeOffset="49">22526 9753 332 0,'-9'-3'126'0,"15"-2"-68"0,-3 2-59 15,8 3 25-15,4-3 12 16,0 3 10-16,9-5-24 16,6 0-12-16,5-1-7 15,1 1-14-15,0 0-3 0,0 2-42 16,-7 1-15-16,-5 2-61 15,-3 2-50-15,-9-2 70 16</inkml:trace>
  <inkml:trace contextRef="#ctx0" brushRef="#br0" timeOffset="50">22886 9919 180 0,'0'6'68'0,"3"-4"-36"0,-3 1-13 0,0 2 23 15,0-2-3-15,0-3 1 16,0 5-9-16,0 0-4 15,-3-2-15-15,-3 0-1 0,6-3 0 16,-3 0-6-16,0-3-3 16,0 0-4-16,0-2 1 15,0 0-10-15,3-1-3 16,3 4 0-16,0-1 1 16,0 1 8-16,0 2 2 0,-3 0 0 15,0 0 2 1,0 0 5-16,0 0 2 0,0 0 4 15,-3 0 1 1,3-3-12-16,-3 0-4 0,0-2-27 16,0-3-11-16,0 0-42 15,3 0-56 1,3-2 40-16</inkml:trace>
  <inkml:trace contextRef="#ctx0" brushRef="#br0" timeOffset="51">22945 9419 188 0,'0'-2'71'0,"0"4"-38"0,0 1-19 0,0-3 22 15,0 8 4-15,0 5 3 16,-3 8-4-16,0 6-1 16,-6 7-21-16,6 6 1 0,-3-3 2 15,0 0-9-15,0-8-1 16,-2-3-6-16,8-2-3 16,-3-5-7-16,0-6-1 15,0-3-26-15,3-4-10 16,0-1-27-16,0-5-11 0</inkml:trace>
  <inkml:trace contextRef="#ctx0" brushRef="#br0" timeOffset="52">23082 9324 140 0,'0'-8'55'0,"6"5"-30"0,-3 3 8 0,-3 0 28 16,0 0-5-16,0 0 2 15,0 0-19-15,3 3-7 16,3 2-18-16,6 6 0 0,3 5 0 16,6 8 6-16,2 10 4 15,1 14-3-15,3 4-3 16,0 9 3-16,-6-2 1 0,-6-4-9 16,-4-2-5-1,-5 0-3-15,-12-5-1 0,-5-6 0 16,-4-5 2-16,-9-3-23 15,-6 1-10-15,-6-9-36 16,-5-5-14-16,2-5-88 16</inkml:trace>
  <inkml:trace contextRef="#ctx0" brushRef="#br0" timeOffset="53">19936 4850 124 0,'-15'0'46'0,"9"2"-24"0,-3-2-2 16,6 0 19-16,0 0-4 15,0 3 0-15,0-3-7 16,0 3-3-16,3-1-13 16,0-2-5-16,3 3-1 0,9-3 3 15,9 0 5-15,12 3-2 16,5-1 3-16,13-2 3 16,9 3 1-16,20 0-6 0,6 2-3 15,12 3-5 1,4 0-2-16,8 0 3 0,-9 0 3 15,0 0 7-15,-3 0 4 16,-2-1-1-16,2-1-2 16,-6-1-7-16,-14-2-2 15,-13-1 7-15,-5-2 4 16,-10 0-5-16,-8 0-1 16,-9 0-7-16,-7 0-2 15,-5 0-2-15,-3 0 1 16,-6 0-2-16,-3 0 2 15,0 0-4-15,-3 0 0 0,0 0 1 16,-3 0 0-16,-3 0 0 16,3 3 0-16,-3-3-5 15,0 0 1-15,6 0-14 16,-6 0-3-16,0 0-18 16,0 0-7-16,0 0-42 15,3 5-19-15,-3 9-23 16</inkml:trace>
  <inkml:trace contextRef="#ctx0" brushRef="#br0" timeOffset="54">5708 11168 108 0,'0'0'41'0,"3"-11"-22"0,-3 17-11 15,0-6 11-15,0 0-5 16,0 0 0-16,6-6-2 16,0 4 0-16,-3 4 5 0,0 1 1 15,-3-3 4 1,3-5-8-16,-3 5-3 16,0 0-6-16,3-3-2 15,-3 1-1-15,0-1 1 16,0 0-2-16,0 3-1 15,0-2-2-15,3-1 1 16,-3 8 3 0,0 1-1-16,3-9-1 15,-3 6 1-15,0-6 1 16,0 0-3-16,3 1-2 16,-3-1 4-16,3 0 1 15,-3 1-3-15,0 2-1 0,0-3 3 16,0 0 1-16,0 1-3 15,0 2 1-15,0 0 0 16,0 0 0-16,6 0-3 16,0 8 2-16,-3 0-1 15,-1-3-2-15,1 0 3 16,-3 0 2-16,0 1 4 16,-3-4 9-1,1-2-3-15,-1 3-2 16,0-3 0-16,0-5-5 15,0-1-3-15,3 1 2 16,0 0 0-16,0-3-4 16,6 3 1-16,-6 2-5 15,6 3-1-15,-1 0 0 0,1 8 2 16,0 3 4 0,-3-1 2-16,-3-2 4 15,0 0 6-15,0 0 2 16,-3-3-1-16,-3-2 7 15,0-3-7 1,1 0-3-16,2-5-1 16,0-9-5-1,3 4-5-15,0-1 0 16,3 3-4-16,0 3 1 16,2 2 0-16,-5 3-1 15,3 6 1-15,0 2 3 16,-3 2 2-16,0 1 4 0,0-1 0 15,-6-2 2-15,-5-2 0 16,2-1 1-16,-3-3 0 16,3-2 2-16,0 0-3 15,3-5-2-15,0 0 0 16,0-6-1-16,3-2-5 16,3 0 1-16,0 2-5 15,3 1 1-15,6 4-3 16,0 4 2-16,3 4 1 15,-3 6-1-15,-3 8 4 16,-6-3 2-16,-6 3 0 16,3 0 2-16,-3-3-2 15,-3 1 2-15,0-4 2 16,0-2 2-16,0-3-1 0,3-2-1 16,-3-6-3-16,6-2 1 15,3-3 0-15,0-2 1 16,6-6-5-16,3 3 1 15,3-1-5-15,3 4-1 16,-3 7 0-16,0 8 2 16,-3 1-1-16,-3-1 4 15,0 0 0-15,-4 3 3 16,-4-3 1-16,-1 1 3 16,-3-1 3-1,-3-2-4-15,0-3-3 16,0 0-8-16,3 0-1 15,3-3-41-15,18 3-93 16,3-8-22 0,2 3 63-16</inkml:trace>
  <inkml:trace contextRef="#ctx0" brushRef="#br0" timeOffset="55">5741 11221 84 0,'-3'0'33'0,"3"0"-18"0,0 0 2 0,0 0 14 15</inkml:trace>
  <inkml:trace contextRef="#ctx0" brushRef="#br0" timeOffset="56">5738 11221 225 0,'0'0'33'0,"3"-3"-18"16,-3 1-3-16,3-1-1 0,3 0 0 15,0 1-1 1,0-6 1-16,-1 0-2 16,1 3 0-16,0-6-3 15,3 0 1-15,0 1 0 16,0 2 1-16,3-3-4 15,0 1-3-15,0 2 2 16,3-3 0-16,3 1 3 16,-1 2 3-16,4-3-2 15,3-2 1-15,0 0-1 16,3-1 1-16,-3-4-2 16,2-3 1-16,1 2-2 0,6-2 2 15,-3 3-4-15,-1-4 0 16,1 4 1-16,3-1 2 15,-3 3-1-15,-1 1 0 16,1 1-1-16,3 1 0 16,3 0-2-16,-4 2 1 15,1 1-4-15,0-1 0 16,-3-2 3-16,2 2 1 16,1-5-1-16,-6 3-2 15,0 0 1-15,-1 2 1 16,1 1-1-16,3-1-1 15,-3 3 1-15,0-2-1 16,2 2 0-16,4 0 0 0,0-3 0 16,-3 3 2-16,-1 0 1 15,1-2 1-15,-3 2-5 16,9 0 1-16,-7 0 2 16,1-8 1-16,0 3-1 15,0-3 1-15,0 0-2 16,-1 3-1-16,1 2 1 15,0 3-1-15,3-2 0 16,-1 2 2-16,1-3-1 16,0 1-1-16,0-1-2 15,2 1 1-15,-2-1 3 16,-3 0 1-16,0 1-1 16,2-1-2-16,1 1 1 0,-3 2-1 15,0 0 0 1,-1 0 2-16,4 0 1 0,0 0 1 15,2 0-2-15,-5 3 1 16,3-6-2-16,0 3-1 16,-1 0-2-16,-2 0 1 15,0-5 1-15,3 2 2 16,0 1-3-16,-4 2 0 16,1-3 3-16,0 3 1 15,3 1-1-15,-1-1-2 16,1 0 1-16,0 0-1 15,-3 0 0-15,2 0 0 0,1 0 0 16,6-3 0-16,-4 1-3 16,1 2 2-16,0 0 1 15,0 0 0 1,2 0 0-16,-2 0 0 16,3-5 0-16,-4 8 2 0,1-6-1 15,0 3-1-15,-3 0 1 16,5-5-1-16,-2 2 0 15,-3 1 0-15,-1 2-3 16,4 0 2-16,0 2 1 16,0-1 2-16,-1 1-3 15,1 1 0-15,0 2 1 16,0-2 0-16,-1 2 0 16,4-2 2-16,0 0-1 15,-4 0-1-15,4-1 1 0,-3 1-1 16,-1 0 0-16,1 2 0 15,3 0-3-15,3 1 2 16,-4-1 1-16,-2 0 2 16,0 1-3-16,-4 2 0 15,1-3 1-15,0 0 0 16,-3 1 0-16,-1-1 0 16,4 1 0-16,0-1 0 15,0 3 0-15,-1 0 0 16,1 0 0-16,3 0 0 15,-3 0-3-15,-1 3 2 16,1-1 3-16,0 1 1 16,0-3-1-16,-1 0-2 0,-5 0-2 15,3 0 1-15,0 0 3 16,-1 2 1-16,4 1-4 16,-3 2 1-16,-3 1-2 15,5-1 0-15,1 0 8 16,0 1 6-16,-3-1-2 15,-1 0 2-15,1 0-7 16,3-2-3-16,3 0-1 16,-4-1 1-16,1 4 1 15,3-1 1-15,0 0 0 16,-4 1 0-16,-2 1-2 16,3 7-2-16,6 2 1 0,-7-1-1 15,1-4 2 1,0 2 1-16,-3-2-1 0,5 5 1 15,-2 0-4-15,0-3 0 16,0-3 1-16,-1 4 0 16,1-4 0-16,0 3 2 15,-1 6-1-15,1-3 2 16,0 2-4-16,0 1-2 16,-1-3 2-16,-2 2 0 15,6-2 1-15,0 3 0 16,-4-1 0-16,1 1 0 15,3-1 0-15,3-2 0 16,-4 0 0-16,-2 0 2 0,0 5-3 16,0 6 0-16,-4-9 1 15,1 1 2-15,0-1-3 16,-3-2 0 0,-1-3 1-16,1 0 0 0,0 1 0 15,-3-4 0-15,-3 1 0 16,-4-1 2-16,1 1-3 15,-3-3 0-15,0 0 3 16,-3-3 3-16,0 0-2 16,-3 1-2-16,0-4 0 15,-3 1-1-15,0 0 0 16,-6-3 0-16,6 2-7 16,-6-2-3-16,0 0-19 0,0 0-6 15,0 0-6 1,3-2-3-16,-3-1-11 0,0 0-5 15,0 3-18 1,0-2-44-16,-3-4 33 16</inkml:trace>
  <inkml:trace contextRef="#ctx0" brushRef="#br0" timeOffset="57">12158 10483 124 0,'0'-27'49'0,"3"25"-26"0,0-1-5 0,0 0 20 16,-3 1 5-16,0-1 6 0,3 3-15 15,-3 0-8-15,0 0-15 16,0 0-10-16,6 5-3 0,0 9-2 16,3 12 0-16,0-2 3 15,3 0 0-15,3 0 1 16,-1-1 2-16,1 4-3 15,0-6 0-15,-3 3 3 16,-3-6 1-16,0-2 3 16,-3-3 3-16,-6-2 9 15,-3-3 3-15,-6-3-4 16,-6 1 0-16,-3-1-10 16,0-3-2-16,1 1-5 15,2 2-1-15,0 1-4 0,0-4-1 16,0 4-33-1,3-1-13-15,3 3-45 16,3 0-47 0,6 0 48-16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3T01:55:37.82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57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9-11-23T01:56:01.509"/>
    </inkml:context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13035 236 72 0,'3'-5'30'0,"-3"5"-16"0,5-3 3 15,-2 3 16-15,0 0-2 16,0 0 2-16,-3-5-4 16,0 5 2-16,0 0-6 15,0-6-1-15,-3 4-13 16,0 2-2-16,-8 0-2 15,2 0 1-15,-3 0 0 16,0 2-4-16,-3 9-3 16,3-3 0-16,-3 5-1 15,3-5-3-15,0 8 2 0,0-3-1 16,6 14-2-16,1-6 3 16,5-3 2-16,0 1-2 15,5-3-2-15,1-3 4 0,6-2 1 16,-3-3-3-16,6-3 1 15,-3-5-5-15,0-5 1 16,0 5 2-16,-3-8 1 16,0-3 1-1,-3 3 0-15,0 0 0 16,0-5 2-16,-3 8-1 16,0-6-1-16,-3 3 1 15,0 3 1-15,0 2-3 16,3 3-2-16,-3 0 2 15,2 3 0-15,1 2 1 16,0 3 2-16,0 3-1 16,3 2-1-16,0 0 1 0,0-5-1 15,0 3-25-15,0-3-10 16,0-3-59 0</inkml:trace>
  <inkml:trace contextRef="#ctx0" brushRef="#br0" timeOffset="1">13294 236 132 0,'-6'-8'49'0,"6"8"-26"0,-9 0-14 0,9 0 14 15,-3 3-5-15,0-3 2 16,-6 5-9-16,0 0-4 15,-3 3-4-15,3-3-3 0,-3 9 1 16,3-1-4-16,0 5 0 16,3 4-1-16,3-4 3 15,0 1 0-15,9 2 1 0,0-8-3 16,3 0 2-16,-3 1 3 16,3-9 3-16,0-3 0 15,0-4 0-15,0-3-3 16,0-9 1-16,0 6-4 15,0-10 0-15,-3-1-1 16,0-2-2-16,-1-3 3 0,-5-2 0 16,0 5 1-16,-2-11 0 15,2 11 8-15,-3-6 5 0,0 9-4 16,0 5-1-16,3-6-2 16,0 11-1-16,0 3-3 15,0 5-2-15,0 5 3 31,3 8 0-31,0 1 3 0,2 12 1 16,-2-7-3-16,3 7-1 16,0-5-1-16,3 6 1 15,-3-4-7-15,3 4-1 16,0-11-31-16,0 0-12 16,0-3-41-1</inkml:trace>
  <inkml:trace contextRef="#ctx0" brushRef="#br0" timeOffset="2">13541 188 168 0,'-9'0'66'0,"9"0"-36"0,-15 8-26 0,15-8 13 15,-9 13-10-15,3-7-4 0,-6 10-2 16,3-3 1-16,0 5-1 15,3 1-3-15,6 2 1 0,0 3-1 16,6-8 0 0,0 0 2-16,0-6 2 0,0 1-1 15,3-11 2-15,0 0-2 0,3-8-1 16,-3 3-2-16,0-9-1 16,0 4 2-16,-4-11 0 15,1 2-4-15,-3-7-1 16,-3 4 3-16,-3-4 3 15,0-19 5-15,0 21 2 16,1 3 5-16,-4 0 3 0,-3-6-2 16,6 14 2-16,0-3-6 15,0 8-1-15,0 0-4 16,3 8-3-16,0 0-3 16,0 14 1-16,0-1 5 15,6 5 5-15,-3 4-5 0,6-1 0 31,-3 3-4-31,2-3-1 16,1 3 1-16,0-3 0 16,0-3-33-16,3-5-13 0,0 1-37 15,0-1-28 1,-3-8 46-16</inkml:trace>
  <inkml:trace contextRef="#ctx0" brushRef="#br0" timeOffset="3">13719 215 156 0,'-6'8'60'0,"6"-8"-32"0,0 13-17 16,0-13 18-16,3 8-13 16,0 2-1-16,0 4-5 15,0-6-1-15,0 2-5 16,0 3-3-16,0 1 0 0,0-1 1 15,0-5 1-15,-3 0-1 16,0 2 1-16,0-7 7 16,0-3 5-16,0 0-5 15,0-3-1-15,0 3-3 0,0-10 1 16,0 2-4-16,0 0 0 16,0-5 3-16,0-1 1 15,0 4-3-15,6-3-1 16,0-1-1-16,3 1 1 15,-3 5-4-15,3-2 0 0,0 2-6 16,0 2 0-16,0 4-24 0,-1-4-7 16,1 6-33-1,0 0-50-15,-3 0 29 16</inkml:trace>
  <inkml:trace contextRef="#ctx0" brushRef="#br0" timeOffset="4">13954 260 140 0,'0'8'55'0,"0"-8"-30"0,6 5-12 15,-3-2 17-15,0 2-11 16,0-5-1-16,3 0-12 16,0 0-4-16,0 0-2 15,0 0 0-15,0 0 2 0,0-5 1 0,0-1 3 16,0 4-1-16,-3-4 2 15,0 1-4-15,-3-3 0 0,0 3-1 16,-3-3 1-16,3 3-4 16,-3 2 0-1,0-2 3 1,-3-1 1-16,0 4 1 16,-6 2 0-16,3 0 0 0,-6 8 0 15,3-3-2-15,0 8-2 16,3-5 3-16,1 3 0 15,2-1-1-15,3 6-2 16,0-8 1-16,6 5 1 16,-3 1-1-16,9-1-1 15,-1 0 1-15,4-2-1 0,0-3-22 16,3-6-10-16,-3 1-31 16,0-3-45-1,0 0 22-15</inkml:trace>
  <inkml:trace contextRef="#ctx0" brushRef="#br0" timeOffset="5">14169 223 108 0,'0'-6'41'0,"0"6"-22"0,3-2 4 0,-3 2 18 15,0 0-4-15,0 0-2 0,0 0-6 16,0 0-4-16,0 0-13 15,0 0 1-15,0 0 3 0,0 0-8 16,-3 2-4-16,0 4-3 16,0-6 1-1,0 5-3-15,3-2 0 16,0 2-1-16,0 0-2 16,0-2 0-16,0 7 0 15,0-7 3-15,3 8 2 16,0-6 0-16,3 8 2 15,-3-5 7-15,0 0 3 0,0 3 0 16,0-3 2-16,-1 5-4 16,-2-5 1-1,0 2-7-15,-2 4-1 0,-1-6-2 0,0 2-2 16,0-2-4-16,-6-8-2 16,3 0-19-16,-3-5-7 15,0 2-18-15,6-2-9 16,0-3-41-1</inkml:trace>
  <inkml:trace contextRef="#ctx0" brushRef="#br0" timeOffset="6">14297 183 36 0,'0'0'16'0,"0"0"-8"0,3 0-12 16,-3 0 4-1,3 0 2-15,-3 0 3 0,3 0 15 0,-3 0 7 16,0 0 13-16,0 0 5 15,0 0-2-15,0 0 0 16,0 0-8-16,0 0-4 16,-3 0-17-16,0 0 4 0,-3 5 3 15,3-5-7 1,-3 3-3-16,3 2-6 16,0 1-4-16,0-4-5 0,3 3 0 15,0 1 2-15,3 2 1 16,0 0 1-16,3 2 0 15,0-2-3-15,0 3 2 16,0-3 3-16,0 5 3 16,-4-8 2-1,1 8 3-15,0-5-3 0,-3-2 1 16,0 2-5-16,-3-3-2 16,0 3-9-16,-2-3-3 0,-1-5-25 15,0 3-9-15,0 2-28 16,3-5-48-1,0 0 27-15</inkml:trace>
  <inkml:trace contextRef="#ctx0" brushRef="#br0" timeOffset="7">14615 215 156 0,'-3'2'57'0,"3"-2"-30"0,0 11-10 15,0-8 22-15,0 7-11 16,0-2-1-16,0 0-14 15,0 3-3-15,3 2-6 16,0 0-5-16,0 0 0 0,0 1-1 16,0 4-2-1,0-5-19-15,0 1-8 0,0-6-55 16,-3-3-32 0,0-5 52-16</inkml:trace>
  <inkml:trace contextRef="#ctx0" brushRef="#br0" timeOffset="8">14618 93 200 0,'-3'-3'77'0,"3"3"-42"0,3 0-39 0,-3 0 13 0,3 0-10 31,0 0-1-31,0 0-41 0,0 0-19 16,3 0-12-16,-3 3-3 16</inkml:trace>
  <inkml:trace contextRef="#ctx0" brushRef="#br0" timeOffset="9">14767 170 148 0,'-3'0'55'0,"3"0"-30"0,0 0-5 16,0 0 19-16,0 0-10 15,0 5-5 1,-3-5-9-16,0 3-2 16,-3 2-8-16,3 0-5 0,0-2-3 0,0 2 2 15,0 1 2-15,3 1 0 16,3-1-1-16,-3 2-4 15,6 5 0-15,-3-5 4 16,3 5 2-16,-3-2 8 16,0 2 4-16,0 0 6 15,-3 0 2-15,0 1-7 0,-6-6-2 16,3 2-9-16,-3-2-3 16,0-3-36-16,-3-5-15 15,3 0-67 1</inkml:trace>
  <inkml:trace contextRef="#ctx0" brushRef="#br0" timeOffset="10">15115 196 180 0,'0'0'68'0,"0"0"-36"0,3 8-31 0,-3-3 16 0,0 3-2 16,0 3 3-1,3 2-1-15,-3 0 1 0,0 14-9 32,0-1-1-32,0-4 2 0,0-4-4 0,3 1 2 15,-3-1-10-15,0-10 0 16,0 0 4-16,0 3 6 16,0-3-2-16,0-3-1 15,0-5-5-15,0-5-2 16,0-1-4-16,0-7-1 15,0 0 1-15,3-3 4 0,-3 3 1 16,3-3 1-16,0 0-3 16,0 3 2-16,0-1-1 15,3 1-2-15,-3 8 3 16,3-3 0-16,0 3 1 16,0 7 2-16,0 1 1 15,0 5 1-15,0 0 4 0,-3 10 5 16,0-4-3-16,0-6 2 15,0 2-7-15,-3 3-1 16,0 1-2-16,0-12-2 16,0 1 1-16,3 0 1 0,0 2-1 15,-1-16 2 1,1 9-4 0,3-12 0-16,-3 1-1 15,3 0 0-15,-3 2 2 0,3 3 0 0,-3 0 0 16,6 3 0-16,-3 5 0 15,6 5 2-15,-3-5 1 16,0 14 1-16,0-6 0 16,-3 10 0-1,0-5-2-15,0 1 1 0,0-1-20 16,0-5-6-16,0 2-32 16,-1-7-13-16,1 2-35 15</inkml:trace>
  <inkml:trace contextRef="#ctx0" brushRef="#br0" timeOffset="11">15377 215 192 0,'-6'2'71'0,"6"-2"-38"0,3 19-25 0,-3-19 18 0,3 13-9 16,-3-5-2-1,3 11-6-15,0-1-1 0,3 1-5 0,-3-3-2 16,3 2 0-16,0 1-1 0,3-11 0 16,-3 2 2-16,3-10 3 15,0 0-4-15,0-5-3 16,-3-3-4-16,-1-3 1 16,1 3 3-16,-3-5 1 15,0 0-2-15,0 0 2 0,0-1 1 16,-3 1 2-16,0 3 1 15,0 2 1-15,0 2 0 16,3 6 0-16,-3 0-2 16,3 8 1-16,-3 3 0 15,6 10 1-15,-3-2-2 16,3-1-2 0,-3-2 1-16,3 0 1 15,0-3-34-15,0 0-13 16,0-5-55-16,0-2-26 15,0-6 64-15</inkml:trace>
  <inkml:trace contextRef="#ctx0" brushRef="#br0" timeOffset="12">15583 53 196 0,'-3'8'74'0,"0"3"-40"0,3 15-29 0,0-20 19 0,0 10-9 15,0-3 0-15,3 13-5 16,0-2 1-16,-1 8-6 16,1-6-5-16,3 3-1 0,-3 0 1 15,3-2 2-15,0-6-23 16,0-2-8-16,-6-1-30 15,6-5-54-15,-3 1 18 16</inkml:trace>
  <inkml:trace contextRef="#ctx0" brushRef="#br0" timeOffset="13">15690 67 220 0,'0'0'85'0,"0"5"-46"0,3 0-41 0,-3-2 14 16,3 10-4-16,-3-2 0 15,3 10-2-15,0-3 1 32,0 14-4-32,0-11 3 0,2 14 0 0,-2-6-2 15,0 0-3-15,0-3-7 16,0 1-1-16,0-3-35 15,3-11-12-15,0 5-40 16</inkml:trace>
  <inkml:trace contextRef="#ctx0" brushRef="#br0" timeOffset="14">15606 236 268 0,'3'-5'101'0,"-3"5"-54"0,12-3-50 15,-9 3 19-15,6 0-12 0,-3 0 0 16,9 0-7-16,-3-5 0 16,9 5 1-16,-3-6-48 0,2 4-20 15,-2 2-34 1</inkml:trace>
  <inkml:trace contextRef="#ctx0" brushRef="#br0" timeOffset="15">15853 236 208 0,'0'13'77'0,"0"-13"-42"0,3 24-26 15,0-11 19-15,-3-5-14 0,3 11-3 16,0-6-7-16,-3 0-3 15,3 0 0-15,-3 1-28 0,0-9-9 16,0 3-64 0</inkml:trace>
  <inkml:trace contextRef="#ctx0" brushRef="#br0" timeOffset="16">15821 159 196 0,'-3'-2'74'0,"3"2"-40"0,0 0-42 31,0 0 10-31,3 2-36 0,0 4-15 0,3-6-24 16,-3 5-7-16</inkml:trace>
  <inkml:trace contextRef="#ctx0" brushRef="#br0" timeOffset="17">15937 268 152 0,'0'21'57'0,"0"-21"-30"0,3 45-7 0,-3-27 21 16,6-4-11-16,0-1-5 16,-3 5-1-16,0 9-1 15,-3-6-12-15,0-8-7 0,3 6 0 0,0-1-1 16,-1-5 1-16,1 1 0 15,-3-12 0-15,0 4 4 16,0-6 3-16,0 0-4 0,-3-6-2 16,3 4-2-16,-2-9 0 15,-1 3-2-15,3-13-1 16,0 5-2-16,0-5-1 16,3-13 2-16,-1 7 2 15,1-2 2-15,0 13 1 0,0 3 2 16,3 0 3-16,0-1-4 15,3 4-1-15,-3 2-2 16,3 8-2-16,3 0 1 16,0 5 1-16,-6 3 3 15,-3-3 2-15,-3 9 1 32,-3-1 0-32,-3 8-4 0,0-2-3 15,0-6-11-15,-3 0-4 16,3-5-20-16,0 3-7 15,-6-9-19-15,6-2-7 16,0 0-35 0</inkml:trace>
  <inkml:trace contextRef="#ctx0" brushRef="#br0" timeOffset="18">16059 32 208 0,'-3'0'79'0,"6"0"-42"0,-3 8-23 0,3-3 22 15,0 9-7-15,0-1 0 0,0 5-12 16,0-4-5-16,0 7-7 16,3 13-2-16,0 3 1 0,-4-5-2 15,4-16 1-15,-3 0-4 16,0 5-2-16,3 5-42 15,0-7-18-15,0-6-32 16,-3-10-35-16,0 2 48 16</inkml:trace>
  <inkml:trace contextRef="#ctx0" brushRef="#br0" timeOffset="19">16202 215 132 0,'12'-6'52'0,"-21"12"-28"0,18 2 0 15,-4-3 22-15,1-2-12 0,0 2-5 16,3 3-5-16,0-3-1 16,3 0-13-16,0 1 1 0,0-4 0 15,-3-2-4-15,6-2-2 32,-3-1-2-32,-3 0 0 15,-3-2 0-15,3-3 1 0,-4 3-9 16,-5-3-2-16,0-3-5 15,-5 3-3-15,2 1-2 16,-6 1-3-16,0-2 7 16,0 8 5-1,0 0 3-15,-3 3 0 0,-9 8 4 0,3-4 2 16,0 7 9-16,3 4 5 16,7-2 6-16,2 3 4 15,9 12-9-15,0-9-4 16,2 1-5-16,4-1-2 15,3-4-6-15,3-5 1 16,3-7-18 0,0 2-5-16,3-8-44 15,0-8-17-15,5 2-9 16</inkml:trace>
  <inkml:trace contextRef="#ctx0" brushRef="#br0" timeOffset="20">16758 228 136 0,'0'0'52'0,"-3"0"-28"0,-3 8-11 15,6-3 17-15,-3 3-6 16,0 3-2-16,-3 2-6 0,3 8 0 15,0 6-9-15,3-1 0 0,3-5 0 16,0 3 1 0,3-5 0-16,0-6-2 15,3 0 1-15,3-5-2 0,6 0 2 0,3-5-4 16,-3-3-2-16,0-3 0 16,-4 0-1-16,-2-10 2 15,-3-5 3-15,-6-1-2 16,-3 3 0-16,-6 0 3 15,-3 0 1-15,-8 3 1 16,5 0 0 0,-6 2-9-16,9 3-4 15,-3 0-26-15,3 3-12 16,3 0-42 0,0 2-45-16,6-2 45 15</inkml:trace>
  <inkml:trace contextRef="#ctx0" brushRef="#br0" timeOffset="21">17029 22 232 0,'-9'-16'88'0,"3"16"-48"0,-6-6-18 0,12 6 28 15,-6 0-26-15,0 0-10 16,0 0-14-16,-5 6-3 0,8 7 1 15,-3 0 1-15,3 14 3 0,0-1-3 16,3 6-2-16,3 2 2 16,0-2 2-16,0 2 0 15,3 3-1-15,0 3 1 32,-4-5 1-32,1-9-25 0,-3-2-12 15,0-6-42-15,0-4-18 16</inkml:trace>
  <inkml:trace contextRef="#ctx0" brushRef="#br0" timeOffset="22">16842 241 216 0,'0'-5'82'0,"3"5"-44"0,11 0-20 0,-8 0 23 15,0 0-15-15,12-5-2 16,3 2-12-16,6-2-3 15,0-1-5-15,8 4-5 0,-2-4 0 32,-3 6-50-32,-3 0-20 15,-4 0-44-15</inkml:trace>
  <inkml:trace contextRef="#ctx0" brushRef="#br0" timeOffset="23">17520 61 200 0,'0'-2'77'0,"9"-9"-42"0,-12 11-15 16,3-3 27 0,-6-2-3-16,3 5 4 0,-6-8-14 15,-3 3-5 1,-5 0-17-16,2 2-1 0,-3 3 0 0,0 0-9 15,-3 0-2 1,6 8-1-16,-3-3 0 0,6-2-2 16,-2 7 0-16,8 4-3 15,0-6 1-15,9 10-2 16,3 1 2-16,3-3-2 16,2 2 2-16,7 1-2 15,3 2 2-15,-3 3 5 0,0-3 2 16,-3 0 0-16,-3 3-2 15,-3-6 1-15,-6 3 1 16,3 6 3-16,-6-9 2 0,-6-2-6 16,-3 0 0-1,-3-8 1-15,3 0 3 0,-6-11-2 16,0-2-2-16,3-8-5 16,0 0 0-16,3-1-7 15,0-4-3-15,9-3 1 0,0 2 2 16,6-5 5-16,3 3 3 15,3 3 2-15,3-9 1 16,0 6-3-16,0-3 2 16,-6 8 3-16,6-2 3 15,-9-1-15-15,3 6-6 16,-4 0-54 0,-5 0-24-16,-3 5-11 15</inkml:trace>
  <inkml:trace contextRef="#ctx0" brushRef="#br0" timeOffset="24">17657 175 132 0,'-6'-5'52'0,"6"5"-28"0,0 0-2 0,0 0 23 0,0 0-1 15,-3 0 4-15,0 0-3 16,0 0 0-16,3 0-25 16,-3 0-1-16,3 0 2 0,0 0-12 15,0 0-2-15,3 0-5 16,3 0 1-16,3 0-4 15,3 0-2 1,0 0-7-16,6 0-2 16,0 0-26-16,-3 5-13 15,2-10-33-15,-5 0-14 16,0 5 5 0</inkml:trace>
  <inkml:trace contextRef="#ctx0" brushRef="#br0" timeOffset="25">17660 241 260 0,'0'0'96'0,"0"0"-52"0,6 0-38 0,-6 0 22 16,3 0-15-1,0 0-2-15,6 0-7 16,0 0-1-16,0 0-1 15,3 0-13-15,0 3-4 0,-3-3-53 16,8 0-22-16,-2 0-12 16</inkml:trace>
  <inkml:trace contextRef="#ctx0" brushRef="#br0" timeOffset="26">17889 72 200 0,'-15'0'74'0,"15"0"-40"0,-5 5-22 0,2 3 21 16,-3 0-15-16,0 11-2 31,-3-1-10-31,3 3-4 0,0 3-1 16,-3-3 1-16,9 6 1 0,0-6-1 15,0 3 1-15,9-3-2 0,0 3-1 16,3-11 5 0,3 0 4-16,-1-13-3 15,7-5 2-15,-3-3-1 0,0-3 1 16,-3-5-4-16,-3-2-1 0,-3-1 1 15,-9 1 2-15,-3-3-3 16,-3 0 0-16,0-3-1 16,-3 5 1-16,0 3-7 15,-3 3-1-15,0 8-29 16,3-3-13-16,3 3-46 31,3-3-47-31,0 2 50 16</inkml:trace>
  <inkml:trace contextRef="#ctx0" brushRef="#br0" timeOffset="27">17996 59 228 0,'0'8'85'0,"0"2"-46"0,15 3-35 15,-9 1 19 1,-3-1-11-16,0 8 1 16,0 6-2-16,3-4 1 0,-3 4-6 0,3-1-4 0,-3-5-1 0,-3 3-1 15,0-3 2 1,0-2 1-16,3-6 1 0,-3-5-2 16,0-3-2-16,0-2 1 15,9-11-6 1,-3 0-3-16,0-5-1 31,3 2 0-31,0 3 6 0,3 0 1 16,-3-2-3-16,8 7 1 15,1 3 2-15,-3 0 1 16,-3 8 12-16,3-3 5 16,-3 3 7-16,-9 19 12 15,-6-14-8 1,-6 6-9-16,0-11-7 0,0 2-9 15,-6-2-3-15,-3-3-14 16,1-10-5-16,2 5-14 16,3-8-6-16,-3 8-25 0,15-16-74 31</inkml:trace>
  <inkml:trace contextRef="#ctx0" brushRef="#br0" timeOffset="28">18330 59 188 0,'0'0'71'0,"0"8"-38"0,6-3-17 0,-3 0 22 15,-3 8-5-15,6 3 1 16,-6 3-6-16,0 2 0 0,0 3-16 16,0 2-2-16,0-5 0 0,0 3-6 15,0-3 0 1,0-2-9-16,0 2-2 15,3-2-36-15,0-6-16 16,-3-5-155 0,9-16 111-1</inkml:trace>
  <inkml:trace contextRef="#ctx0" brushRef="#br0" timeOffset="29">18491 138 168 0,'0'0'66'0,"0"5"-36"0,0-2-13 0,0-3 22 15,0 5-16-15,0 3-4 16,-9 3-6-16,6 7-1 16,-3-2-6-16,6 3 0 0,0-1 1 15,0 1-1-15,6 7 1 16,-3-10-6-16,6 3-3 0,3-1 1 15,-4-10 2-15,4-3 2 16,-3-10 1-16,6-3-2 16,-3-2-2-16,-3 2 1 15,-3-6-1-15,3-4 4 16,-9-1 2-16,0 3 2 16,0-7 0-1,-3 1-4-15,-3 1-3 16,0 3 2-16,-3-1 2 15,0 6-4-15,0 5-3 16,0-2-24-16,0 7-7 16,3-2-30-16,0 5-11 0,6-6-20 15</inkml:trace>
  <inkml:trace contextRef="#ctx0" brushRef="#br0" timeOffset="30">18642 125 192 0,'-17'26'74'0,"11"-18"-40"0,0 8-29 16,6-8 19-16,0 5-6 16,0 6 1-16,0-3-6 15,0 2 0-15,6 1-8 16,0 2 4-16,2-3 1 0,10 1-1 15,-6-16 2-15,6 2-4 16,-6-10 1-16,6 2-3 0,-6-8 2 16,0 3-2-16,-3-10 0 15,-3-1 1-15,-3 3 1 16,-3-2 1-16,-3-9 2 0,-3 1-3 16,3 0 1-16,-3 7-5 15,-6 1-2-15,3 4-18 16,0 6-6-16,6-5-44 15,0 5-17-15,6 3-29 16</inkml:trace>
  <inkml:trace contextRef="#ctx0" brushRef="#br0" timeOffset="31">18803 90 148 0,'-9'14'57'0,"9"2"-30"0,-9 10-18 15,9-15 14-15,-3 2-5 16,-3 5 2-16,6 3-7 16,6-2 0-16,-3 2-8 15,6-2 4-15,3-1 3 0,3 3 3 16,0-7 3-16,3-1-4 0,6-13 0 16,-7-5-2-16,4-3 0 15,0 0-2 1,-9-6-1-16,-3-4 1 15,0-6 1-15,-9 3 1 0,0-6 2 16,-18 1 4-16,6 2 1 16,-3 3-6-1,-3 3-3-15,0 4-30 0,7 1-11 16,-7 5-64 0,6 3-29-16,3 2 10 15</inkml:trace>
  <inkml:trace contextRef="#ctx0" brushRef="#br0" timeOffset="32">5602 3080 116 0,'-3'-18'44'0,"3"18"-24"0,0 16-6 15,0-19 17-15,0 3-4 16,0 0 1-16,3 0-11 16,0 0-5-16,3 8-7 15,-3-3 1-15,6 8 3 0,-3-2-1 16,3 10 1-16,0-2-1 16,6 2 2-16,-3-3-5 0,2 4-1 15,-2-4-2-15,0 1-2 16,0-1 9-16,-3-5 4 15,0 1-4 1,0-7-1-16,0 1 2 16,0-5 4-16,0-3-8 0,3-3-3 15,-3 1 0-15,2-9 0 0,1 1-6 0,3-1-2 16,0 0-12-16,-3 1-1 16,-3 2-15-16,0 3-7 15,0-1-36 1,-3 1-42-16,0 0 36 15</inkml:trace>
  <inkml:trace contextRef="#ctx0" brushRef="#br0" timeOffset="33">5796 3226 148 0,'-3'0'55'0,"3"0"-30"0,-3 18-10 16,3-12 18-16,0-4-5 0,0 1-2 15,0-3-1-15,0 0-1 16,0 0-13-16,0 0 0 0,0-5 2 16,0-1-3-16,3-4 2 15,0-1-1-15,0-7 1 16,0 2-2-16,2-11 1 16,-2 3-2-16,6-7 2 0,-3 4-4 15,9-5 1 1,0 6-5-16,6-14 0 0,-3 9-3 15,9-1-3-15,17-16 2 16,-2 11 2 0,6 5 0-16,-7 1-1 15,-5 9 1-15,-6 7-1 0,-4 1-7 0,-5 9-3 16,-3-3-12-16,-3 6-6 16,-3-1-27-16,-6 3-10 15,0 0-43 1</inkml:trace>
  <inkml:trace contextRef="#ctx0" brushRef="#br0" timeOffset="34">8582 3130 176 0,'3'-5'68'0,"-3"5"-36"0,0 3-26 0,0-1 15 15,3 1-11-15,3 2-1 16,-3 1 6-16,-1-1 2 16,7 6-8-1,0-3-1-15,3 5-1 0,-3 0 5 16,0 3 5-16,0 0-7 0,0 0-1 16,0-3 1-16,0 3 1 15,0-6-3-15,-3-2-3 16,0 0 4-16,0-3 4 15,-3 1-3-15,3-6 0 16,0 0-4-16,-1-3 1 16,1 0-6-16,3-4-1 0,-3 1-5 15,3 1 1-15,-3 0-14 16,0-3-5-16,0 0-17 16,0 0-7-16,0 3-35 15,-3-1-48 1,0 4 34-16</inkml:trace>
  <inkml:trace contextRef="#ctx0" brushRef="#br0" timeOffset="35">8725 3207 140 0,'-3'0'55'0,"3"0"-30"0,0 3-10 15,0-3 18-15,0 3-3 0,0-3 0 16,0 0-6-16,0 0-3 16,0 0-11-16,0 0 5 0,0-3 2 15,0 0-3-15,0-2 2 16,0 0-7-16,0-6-1 15,0-13-4-15,3-2-3 0,-1-1 0 16,4 1-1-16,0-1 0 16,3-2 2-16,3 0-1 15,3 3 2-15,0-1 0 16,3 6 3-16,3-5-3 16,5-1 0-16,1 3-1 31,3 6-2-31,0 2 1 0,0-3-1 15,2 9 0-15,1 2 0 16,-6 3 0-16,-3 2 0 16,-4-2 0-16,-5 5 0 15,-3 0-16-15,0 0-6 16,-3 0-29-16,-3 0-12 0,0 0-47 16</inkml:trace>
  <inkml:trace contextRef="#ctx0" brushRef="#br0" timeOffset="36">9359 2670 144 0,'0'0'55'0,"0"0"-30"0,0 0-14 16,0 0 18-16,0 0-4 16,0 0 0-16,0 0-7 15,0 0-1-15,0-3-10 16,0 1 2-16,2-3 6 16,4-9-1-16,-6-2-8 0,6 3-1 15,0 0-3-15,0 0 1 16,0 2-2-16,-3 1-1 15,0-1 1-15,0 3 1 16,0 3-6-16,0 5 1 16,0 0-1-1,-3 0 2-15,3 2 1 16,0 12 3-16,0-4-1 0,0 6-1 16,0 13 3-16,0-5 2 15,-3 2-2-15,0 4 0 16,0-4 1-16,0 0 0 0,0-2-2 15,0-10-2-15,0 1-15 16,0-1-7 0,0-1-27-16,0 0-9 0,0-2-35 15</inkml:trace>
  <inkml:trace contextRef="#ctx0" brushRef="#br0" timeOffset="37">9314 2908 152 0,'-3'3'57'0,"6"-3"-30"0,0 3-14 0,-3-3 17 16,6 0-9-16,3 0 1 16,6 0-4-16,-1 0-2 0,4 0-8 31,3 0-1-31,0 0 0 0,0 0-3 0,-3 2-1 15,3 1-1 1,-4 2-2-16,-2-5-4 0,-3 3 0 16,-3-3-27-16,0 0-11 15,-3 0-54 1</inkml:trace>
  <inkml:trace contextRef="#ctx0" brushRef="#br0" timeOffset="38">9784 2527 200 0,'0'0'74'0,"12"6"-40"0,-15-4-29 0,3 3 19 15,0 9-4-15,6 7 3 16,0 5-4-16,-3 3 0 16,0 1-10-16,0 4 1 0,0-5 1 15,-3-3-4-15,0-2-2 0,0-3 0 16,0 1 1-16,0-6-5 16,0-3-1-16,0-3 4 15,0-2 2-15,0 0-2 0,0-8-3 16,0 0 2-16,3-2 0 15,-3-9-4-15,3 3-1 16,-3 0-4-16,9-8-1 31,0 3 4-15,0-6 1-16,3 6 2 0,2 3-3 16,-2 2 2-16,3 2-1 0,-3 6 0 15,-3 0 8-15,3 3 4 16,-3 0-1-16,3 5 0 15,3 8 3-15,-3-1 5 16,-3-1-5-16,-7-4 1 16,-2 3-4-16,-2-2 0 15,-4 0-5-15,0-3-1 16,-3-1-6-16,-3-1 0 16,0-4-8-16,0-2-3 15,3-2-10-15,-3-1-3 16,3 0-14-16,3 1-6 0,0-3-19 31,3-1-9-31,3 1-17 16</inkml:trace>
  <inkml:trace contextRef="#ctx0" brushRef="#br0" timeOffset="39">10085 2715 184 0,'0'3'68'0,"3"2"-36"0,0 3-24 16,-3-3 18-16,0 3-2 15,0 5 1-15,0 6-10 16,0-3-2-16,0 5-7 16,0-8-2-16,0-2 0 0,0-1-18 0,3-2-5 15,-3 0-53 1</inkml:trace>
  <inkml:trace contextRef="#ctx0" brushRef="#br0" timeOffset="40">10064 2604 260 0,'0'-3'99'0,"0"3"-54"0,0-16-48 0,3 14 16 0,0-1-25 16,3-2-6 0,0 0-30-16,0 2-9 0,3-2-10 15,0-1-1-15,3 1 10 16,-1 0 8-16</inkml:trace>
  <inkml:trace contextRef="#ctx0" brushRef="#br0" timeOffset="41">10207 2490 160 0,'6'-5'60'0,"-3"8"-32"0,0-1-13 0,0 1 20 31,0 2-2-31,0 3 1 16,0 5-4-16,6 8 1 0,-3 9-17 15,-1 1 3-15,4 1 1 0,-6-3-4 16,0 3 0-16,-3 2-8 16,3-10-2-16,0 0-2 15,-3-3-2-15,0 0-32 16,0-5-16-16,0-5-42 15,0-3-60-15,9-3 38 16</inkml:trace>
  <inkml:trace contextRef="#ctx0" brushRef="#br0" timeOffset="42">10153 2683 284 0,'3'-2'107'0,"3"2"-58"0,3 0-42 16,-3 0 23-16,6 0-14 15,6 0-2-15,9-6-6 16,2 4-3-16,-2-1-2 0,0 0-9 0,-3 1-1 16,-3-1-50-16,-7 1-22 0</inkml:trace>
  <inkml:trace contextRef="#ctx0" brushRef="#br0" timeOffset="43">2661 8335 84 0,'-9'0'33'0,"6"0"-18"0,-3 0-18 15,3 2 41 1,0 1-11-16,-3 0-2 16,4 2 0-16,-1 0-6 15,0-5 0-15,0 0 5 16,3 0-13-16,0 0-1 15,3 6 0-15,-3-6 0 16,6 5 2-16,2 0 0 0,4-2 0 16,0 0-4-16,6-1 0 15,0 1-1-15,3-8 1 0,3 7-2 16,2-7-1-16,4 2-3 16,3 6 1-16,0 0 0 15,2-1 3-15,1-2-3 16,0 0-2-16,0 3 2 15,5-3 0 1,1 0 1-16,-3-5 0 16,2 7-2-16,4-7 1 15,-3 2-2-15,2 1 2 16,4 4-4-16,-4 1 0 16,1 0 1-16,3-3 2 15,-1 2-1-15,-2-7 2 16,3 2-2-16,-1 1 2 0,1 4-4 15,0 1 0-15,-1 0 1 16,-2-3 0-16,-1 0 0 16,1 2 0-16,3 1 0 15,-7-8 2-15,4 7-1 0,3 1 2 16,-4-1-4-16,4 1-2 16,-3 5 2-16,-1-3 0 0,-2 1 1 31,3-9 2-31,2 11-3 15,1-3 0-15,-1 1 3 0,1-4 1 16,-3 3-4-16,-1-7 1 0,1 7 0 16,0-2 2-16,-4-1-1 31,4 1-1-31,0 0 1 0,-1-1-1 16,1-2-3-16,0 0 0 15,-4 3 4-15,1 0 1 16,3-1 0-16,-7-2-2 15,1 0 1-15,0 0-1 16,2 0 0-16,1 0 2 16,-3 3-1-16,-1-3-1 0,1 0 1 15,3-3-1-15,-1 3 0 16,-2 0 0-16,0 0-3 0,0-2 2 16,-1 2 1-1,-2-3 0-15,3 6 0 0,2-6 2 16,-2 0-1-16,3-7 2 31,-1 10-4-31,1-8 0 0,0 8 1 16,-4-8 0-16,1 8 0 15,3 0 2-15,-4-8-1 16,7 3-1-16,0-6 1 16,2 3-1-16,-2 8-3 15,0-8 2-15,-1 8-1 16,1 0 0-16,0-5 4 0,-1 0 1 15,1-1-1-15,5 1-2 16,1 0 1-16,0-1-1 16,-1 4 4-16,1-1 2 15,-1 0-2-15,-2 3-3 16,0-2 2-16,-4 2 2 0,10-3-2 16,-6 3 0-16,-1-2-3 15,4-1-1-15,-4 0 3 31,-2 3 1-31,0 0 1 0,-7 0 2 16,-2 0-1-16,-3 0 0 0,-3 0-1 16,-7-2 0-16,-2 2-5 15,-3 0 1 1,-3 0-7-16,0 0-3 0,-3 0-21 16,6 0-27-1,3 0 12-15,-1 0-13 16,-2 0-5-16,3 0-26 15</inkml:trace>
  <inkml:trace contextRef="#ctx0" brushRef="#br0" timeOffset="44">2509 11110 72 0,'0'3'30'0,"0"0"-16"0,3-3-1 16,3 0 11-16,-6 0 16 15,3 0 7 1,-3 0-7-16,0-3-4 15,0 0-14-15,0 1-4 16,-3-6-8-16,0 2-4 0,0 1 1 16,-3 0 0-1,1 0 3-15,-1-3 1 0,-3 0 1 16,-3-3 2 0,-3 3-5-16,-6 3-1 0,0 0-2 0,0-1-1 15,-11 4-6-15,5-4 1 16,-3 1 0-16,0 2 0 15,1-2 0-15,-4 0 2 16,-3 0-3-16,0-1 0 16,-2 1 1-16,-4 2 2 15,0 1-1-15,4-1-1 0,-4 3-2 16,3 0 1-16,1 0 1 16,-4 0 0-16,-3-3 0 15,4 1 2-15,2-1-1 16,-3 0 2-16,0 1-4 15,1-1 0-15,2 3 1 16,0 0 0 0,4 0 0-16,-1 0 0 15,0-2 0-15,4-1 0 16,2 0 0-16,-6 1 0 0,3-1 2 16,1 0 1-16,-1 3-1 15,-3 0-2-15,0 0 1 16,4 3 1-16,-1 0-3 15,-3-1 0-15,3 1 1 0,1 0 2 16,2-1-3-16,0 1 0 16,0-1 3-16,-2-2 1 15,-1 3-1-15,3 2-2 16,0 1-2-16,-2-1 1 16,-1 3 1-16,0 0 2 15,3 5-3 1,1-2-2-16,-4 7 2 15,3 1 0-15,0-3 1 16,1-1 2-16,-1 1-3 16,0 0 0-16,0 0 1 15,1 0 0-15,2 0-3 16,0 2 2-16,0 4 1 16,0-4 2-16,1 1-1 0,-1 2-1 15,3 0 1-15,3 3-1 0,0 0 0 16,3-1 0-16,1 6-5 15,2 3 1-15,3-3 2 16,-6 0 3-16,6 0 0 16,3 3-1-16,3-3-2 15,0 3-1-15,6-3 2 0,3-2 2 32,3 7-2-32,3-5 0 15,-3-2 1-15,3-1 2 16,6-2-1-16,0 0-1 15,3-3 1-15,2-3-1 16,4 6 0-16,3 3 0 16,3-4 0-16,3-4 2 0,2 2-1 15,1-5-1-15,0 0 3 16,2-3 0-16,1 0-1 16,-3-2-2-16,-1-3 1 15,4 0-1-15,0-3 2 16,-3 0 3-16,-1 1 0 0,4-1 0 15,3 0-3-15,-1 1 1 16,-2-4-2-16,9-2-1 16,-7-2 1-16,1 2 1 0,0 0 1 15,-1 0 1-15,-2 0-5 16,0 5 1-16,-4 0 0 16,4-2 2-16,-3-1-1 31,0 1 2-31,5 0-4 0,-2-3 0 15,0 0-1-15,-1 0 0 16,1 0 4-16,0 0 3 16,-4 0-2-16,-2 0 0 15,6 2-1-15,-3 1 1 16,2 0-2-16,-5-3 2 16,0 0-2-16,3 5-1 15,-1-8 1-15,1 1 1 16,3-1-3-16,2 8 0 15,-2-7 3-15,-3 7 1 16,5 0-4-16,-2-5 1 16,-3 6 2-16,0-4 1 0,-4 1-1 15,-2-3-2 1,6-5 1-16,-3 7-1 16,-1-2 0-16,4 0 2 15,0 0-1-15,-4 0-1 0,4 3-2 16,-3-3 1-16,3 2 5 15,-1 1 2-15,1-3-2 16,3 0-3-16,2 0-3 16,1 0 1-16,0 0 1 15,2 0 0-15,-2 0 0 0,0 0 2 16,-4 3-3-16,1-3 0 16,0 2 1-16,0 1 2 15,-4-3-1-15,4 0-1 16,0 5 1-16,-1 1-1 15,1-4 0-15,0-2 0 0,-4 0 0 16,1 3 2-16,-3-3-1 16,0 0-1-16,5 0 1 15,-2-3-1-15,-3 6 0 16,-3-3 2-16,-1 0-1 0,4 3-1 16,-3-1 1-16,0-2-1 31,-4 3-3-31,4-3 2 0,0 3 1 15,3-1 2 1,-1 1-3-16,1-3 0 0,3 0 1 16,-3 0 2-16,-1 0-1 15,1 0 2-15,3 0-2 16,0-3-1-16,-4 3-2 16,1-2-1-16,0-1 2 15,0-5 2-15,2 0 0 16,-2-5 2-16,3 5-9 15,-1 3-1-15,1-1-1 16,-3-2 2-16,0 3 2 16,-4-3 2-16,-2 0 1 15,6 0 3-15,0-2-3 16,-4 2 0-16,1-6-1 16,0 1 0-16,0 0 2 15,2 2 2-15,-2-10-1 16,-3-3-1-16,0 1 1 15,6 7 1-15,-10 0-3 0,-2 0 0 16,0 0 1-16,-3 0 0 16,0 0 0-16,-3 1 2 15,-3-1-1-15,-1 0 2 16,-2 0-2-16,-3 0-1 0,-3-5-2 16,0-3 1-16,-3 0 1 15,-3 3 2-15,0 0-1 16,0 0-1-16,-3-3-4 15,-3 3-2-15,-2 0 0 0,-1-9 2 16,-6 4 2-16,-3-3 1 16,0 5 1-16,-3 0 0 15,-2 3-3-15,-7 0 0 16,3 2-1-16,0 4 3 16,-11-1 0-16,2 2 1 15,0 1 0 1,1 3 2-16,2-4-3 15,-6 4 0-15,6-1 1 16,1-5 0-16,-1 3-3 16,-3 3 2-16,1-1 1 15,-1 3 0-15,0 0 0 0,-2 0 0 16,-1 0 0-16,0 0 0 16,0 0 0-1,-2-2 0-15,-4 2 0 16,4 0 0-16,-1 0 0 15,3 3 0-15,-5-3-3 0,5 2 2 16,0 1 1 0,-2 0 0-16,-7 2-3 0,6 1 2 15,1-4 3-15,-1-7 1 16,0 2-4-16,1 4 1 16,-7-1 0-16,4 2 2 15,-1 1 1-15,-3-3 1 16,1-3-2-16,-1 6-2 15,1 0-2-15,2 2 1 16,3 9 1-16,4-1 0 16,-1 0 0-16,3-2 0 0,3 2 0 15,4-5 0-15,-1 0-9 16,3 0-4-16,0 0-26 16,1 3-13-16,-4 10-69 15</inkml:trace>
  <inkml:trace contextRef="#ctx0" brushRef="#br0" timeOffset="45">5087 10856 132 0,'0'-2'49'0,"0"2"-26"0,0 0-7 0,0 0 18 16,-3 0-7-16,0 0-1 0,-3 2-9 16,-12 4-2-16,1 4-9 15,-4 6 3-15,-3 3 1 0,0 2-1 16,-3 5 0-16,0 6-3 16,-2-3-1-16,5-2-3 15,0-1-2-15,6-5 1 0,3-5 1 31,3-3-12-31,1-2-6 16,2-3-20-16,3-3-10 0,0-2-26 16,0-3-32-1,0-3 38-15</inkml:trace>
  <inkml:trace contextRef="#ctx0" brushRef="#br0" timeOffset="46">4769 10867 184 0,'0'-8'71'0,"3"8"-38"0,0 0-25 0,-3 0 18 16,3 0-6-16,0 3 0 15,3-1 2-15,2 4 3 16,7 4-13-16,0 6-2 0,3 3 0 16,3 2 3-16,0 5 2 0,6 6-4 15,2 0-1-15,4-3-6 16,0 0-1-16,0-5 1 15,-1-3 0-15,-2-3-29 0,-3-2-10 16,-6-3-98 0</inkml:trace>
  <inkml:trace contextRef="#ctx0" brushRef="#br0" timeOffset="47">16666 16706 140 0,'-3'3'55'0,"0"-3"-43"0,-3 3 27 0,6-3 12 15,0 0-5-15,-6 2 0 0,6-2-6 16,0 0-1-16,0 0-21 16,0 0-4-16,0 0 0 0,12 0 5 15,-3 0 3-15,6 0-5 16,0 0-2-16,6 0-7 16,2 5 0-16,-2-5-5 15,0 0 0-15,0 0-17 16,-6 0-5-16,3 0-68 15,-6 0-30-15,-1 0 60 16,-2 0 31-16</inkml:trace>
  <inkml:trace contextRef="#ctx0" brushRef="#br0" timeOffset="48">16967 16630 176 0,'3'0'66'0,"-3"-3"-52"0,3 0 28 0,-3 1 7 16,6-4-7-16,-1 4-2 0,4-4-9 15,0 1-3-15,0 2-15 16,0 1-6-16,0 2-2 0,0 0-1 16,-3 5 0-16,3 6 0 15,-9 5 2-15,-3 2-3 16,-3 9-2-16,-3-1 0 16,-3 0 1-16,0 6-1 0,-3-5-1 15,3-1-2 1,1-2 1-16,-1-3-1 0,3-8-2 15,3 1 0-15,3-7 3 16,3-1 2-16,0-6 2 16,9-3 12-16,3-2 7 15,3 0-18-15,2-1-8 16,1-2-2-16,3 8 3 16,-3 0-25-16,3 0-10 15,-3 6 16-15,-6-4 12 16</inkml:trace>
  <inkml:trace contextRef="#ctx0" brushRef="#br0" timeOffset="49">15907 12658 248 0,'0'-10'93'0,"-3"4"-72"0,6 1 3 15,-3 5-3-15,0 0 0 16,3 3 2-16,3-1 7 15,0 4 4-15,0 1-18 16,0 4-5-16,3 2-3 0,-3 1 2 16,0-1 1-16,0-3-3 15,-1 1 0-15,1 0-1 16,0-4 3-16,-3 1-3 16,0 0-2-16,0-2-5 15,0-1 0-15,0 0 2 16,-3-5 1-16,6 3-1 15,0-6-2-15,0-2 3 16,3-3 2-16,0-3-4 16,0-2-1-16,3 0-13 0,0 0-7 15,3-1-44-15,-1 4-21 16,-2-1 44-16,3 3 21 16</inkml:trace>
  <inkml:trace contextRef="#ctx0" brushRef="#br0" timeOffset="50">16059 12685 216 0,'-6'0'82'0,"3"0"-64"0,0 0 9 15,3 0 0-15,0 0 1 16,-3-3 3-16,0 0-8 15,0-2-1-15,0 0-13 16,0-3 3-16,0 0 2 0,3-3-5 16,3-2-1-16,3-5-2 0,3-4 1 15,6-4 5-15,6-1 2 16,2 1-5-16,4 0-1 16,0 2-2-16,0 3-1 15,3 2-10-15,-4 8-2 16,4 3-14-16,-3 6-6 15,-3 2-94 1,-3 0-45-16,5-3 85 16</inkml:trace>
  <inkml:trace contextRef="#ctx0" brushRef="#br0" timeOffset="51">16734 12282 224 0,'-8'0'85'0,"2"3"-66"0,3 0 1 0,0 2-2 16,-3 3-6-16,-3 5 3 15,0 3 5-15,0 5 2 0,3 0-11 16,0 3-2-16,6 0 1 0,9 0-4 16,0-6 2-1,3-2 4-15,9-8 2 0,-4-5-1 16,1-6 0-16,-3-5 1 15,3-5 4-15,-6-3-15 16,0-5-5-16,-6 0 2 16,-3 0 4-16,-3-1-7 15,-6 1 1-15,-3 3 4 16,0 2 4-16,-3 5-21 16,-3 3-9-16,3 3-70 15,0 2-28-15,3 3 62 16,6 3 31-16</inkml:trace>
  <inkml:trace contextRef="#ctx0" brushRef="#br0" timeOffset="52">16895 12349 204 0,'3'21'77'0,"0"-11"-60"0,3 4-1 0,-3-9-4 16,0 3 9-16,-3 0 6 16,0-3 2-16,0 0 2 15,0 1-17-15,0-1-4 0,0-5 1 16,0 0-5-16,0-5-1 0,0-1-2 16,0-4-3-16,3-4 1 15,0-1 1-15,0-4-1 16,9 1 2-16,-3 2 4 15,0 0 4-15,3 5-6 16,-3 3-1-16,5 3-42 16,-2 2-19-16,0 3 29 15,0 0 13-15</inkml:trace>
  <inkml:trace contextRef="#ctx0" brushRef="#br0" timeOffset="53">17589 12140 280 0,'0'0'107'0,"0"0"-83"0,0 5 6 0,0-5-1 15,0 10-3-15,-3 4 2 16,-3 2-2-16,6 5 1 16,0 5-15-1,0 1 0-15,0 2 1 0,0 0-5 0,6-3 0 16,-3-2-4-1,0-3-3-15,0-2-3 0,-3-3 1 16,0 2-17-16,0-5-8 16,0-2-74-16,-3-3-33 15,0 0 69-15,0-3 32 16</inkml:trace>
  <inkml:trace contextRef="#ctx0" brushRef="#br0" timeOffset="54">17392 12338 200 0,'-3'0'74'0,"3"0"-58"0,3 0 12 16,-3 0-1-16,6 0-7 16,0 0 1-16,6 0 1 0,0-3 3 15,6 1-13-15,3-1 2 0,2 0 2 16,4 1-2-16,0-1 0 15,0 0-8-15,3 1-2 16,-4-1 0-16,-2 1 0 16,-6-1-2-16,-6 3-2 15,3 0 1-15,-3 0 1 16,-3 0-6-16,-3 0-1 16,-6-3 2-16,9 1 1 15</inkml:trace>
  <inkml:trace contextRef="#ctx0" brushRef="#br0" timeOffset="55">6465 2421 140 0,'-3'3'55'0,"3"0"-43"0,0-1 12 15,0-2 2-15,0 0 8 16,0 0 3-16,0 0-2 0,0 0-1 15,0 0-19-15,0 0-2 16,0 0-2-16,3-2-6 0,0-1-3 16,0 0-4-16,0-5-1 15,3 3-1-15,0-5 0 16,-3 2 0-16,0 0 0 16,0 0 3-16,0 2 0 15,0 1 1-15,0 3 0 16,0 2 2-16,-3 0 1 15,0 5 3-15,0 5 1 16,0 6-3-16,0 3-3 16,0 5 2-16,0-1 2 15,0 4 2-15,0-3 3 16,0 0-3-16,0-6-2 16,0 1-2-16,0-1-3 0,0-2-19 15,0-3-10 1,0 0 15-16,0-5 6 0</inkml:trace>
  <inkml:trace contextRef="#ctx0" brushRef="#br0" timeOffset="56">6427 2683 204 0,'-3'-2'77'0,"0"4"-60"0,3-2 8 0,0 0 0 16,0 0-7-16,0 0 0 15,0 0-2-15,0 0 0 16,3 3-8-16,3 0 8 0,3-1 6 15,-1-2-5-15,4 0-2 16,3 0-4-16,3 0-2 16,3 0-5-16,0 3-1 15,0-3-1-15,-1 5 1 16,-2-2-4-16,-3 0-2 16,-3-1-40-16,0 1-19 15,-3-6 32-15,3 1 17 0</inkml:trace>
  <inkml:trace contextRef="#ctx1" brushRef="#br1">6852 2564 982 0,'0'0'44'0,"0"0"8"0,0 0-41 0,0 0-11 16,0 0 0-16,0 0 0 0,0 0 39 0,0 0 5 15,0 0 2-15,0 0 0 0,0 0-26 0,0 0-6 16,0 0-1-16,0 0 0 0,0 0 15 0,0 8 2 15,0-8 1-15,0 8 0 0,0-8 1 0,-3 5 0 16,3 3 0-16,0 3 0 0,0-6-8 0,0 3 0 16,0-3-1-16,0 3 0 0,0-2-1 0,0-1 0 0,0-5 0 0,0 0 0 15,0 8-12-15,3 0-2 0,-3 0-8 16,3 2 12-16,0-4-12 0,0 2 0 0,-3-8 0 0,3 5 0 16,-3-5 8-16,0 0-8 0,0 0 0 0,0 0 0 15,6 8 9-15,-6-8-9 0,0 0 8 0,6 0-8 16,0 0 16-16,0 0-3 0,0-8 0 0,0 5 0 15,3 1-13-15,-6-6 0 0,0 2 0 0,0-2 0 16,0 3-12-16,-3-3 0 0,0 8 1 0,3-5 0 16,3 0 11-16,-6-1 0 0,-3 4 0 0,3 2-8 15,3-6 8-15,-3 6 0 0,0 0 0 0,0 0 0 16,0 0 0-16,0 0 11 0,0 0-11 0,0 0 12 16,6 6-12-16,-6-4 12 0,0-2-12 0,0 11 12 15,3-8 1-15,0 7 1 0,5-5 0 0,-2 3 0 16,-3-5-3-16,0 2-1 0,6 1 0 0,0-6 0 15,0 5-2-15,-3-5-8 0,0 0 12 0,0 0-4 16,3 0 2-16,-3-3 0 0,0 1 0 0,0 2 0 0,3-8 2 16,-3 2 1-16,-3-2 0 0,0 3 0 0,3-5-13 15,-3 7 11-15,-3-8-11 0,0 9 10 0,0-9-10 0,0 8 8 16,0-7-8-16,-3 5 8 0,-3-3-8 0,3 2 0 16,3 4-12-16,0 2 12 0,-6-8-28 0,6 8 3 15,0 0 0-15,0 0 0 16,-3-5-56-16,3 5-11 0,0 0-3 0,0 0-605 0</inkml:trace>
  <inkml:trace contextRef="#ctx1" brushRef="#br1" timeOffset="364.03">7171 2583 403 0,'0'0'36'0,"0"0"-36"0,0 0 0 0,0 0 0 15,0 0 190-15,0 0 31 0,0 0 7 0,0 0 0 16,0 0-172-16,0 0-34 0,-6 0-7 0,3 2-2 16,3-2 41-16,0 0 8 0,0 0 2 0,-6 6 0 15,0-4-9-15,0 4-2 0,0-1 0 0,3-2 0 16,0 7-29-16,3-5-7 0,-6 3-1 0,6-2 0 16,0 2-5-16,0 2-2 0,0 1 0 0,0-1 0 15,3-4 3-15,0 2 0 0,3 0 0 0,0 0 0 16,-3 2-12-16,6-5 0 0,-3 3 9 0,-6-8-9 15,6 6 0-15,-6-6 8 0,9 2-8 0,-9-2 0 16,0 0 11-16,0 0-3 0,9 0 0 0,-3-2 0 0,0-4 4 0,-1 1 1 16,-5 2 0-16,3-2 0 0,-3-3-13 0,0 3 11 15,0-6-11-15,-3 9 10 0,3-9-10 0,-5 8 0 16,2-7 0-16,0 7 0 0,0-5-17 0,0 3-6 16,0 5-1-16,3 0 0 15,-6-8-44-15,6 8-8 0,0 0-3 0</inkml:trace>
  <inkml:trace contextRef="#ctx1" brushRef="#br1" timeOffset="719.105">7269 2596 1213 0,'0'0'53'0,"0"0"12"0,0 0-52 0,0 8-13 0,0-8 0 0,-3 5 0 15,3 3 55-15,0-3 8 0,-3 3 1 0,3 0 1 16,3 3-9-16,-3-6-3 0,0 3 0 0,0-3 0 16,0 3-20-16,0 0-4 0,0 0-1 0,0-8 0 15,3 6-15-15,-3-6-3 0,0 0-1 0,0 8 0 16,0-8 3-16,0 0 0 0,0 0 0 0,0 0 0 16,0 0-12-16,0 0 0 0,0 0 0 0,0 0 0 15,0 0 0-15,0 0 0 0,0 0 12 0,0 0-4 16,0-3 4-16,-3-5 0 0,3 3 0 0,0-1 0 15,0 1 3-15,-3-3 1 0,3 0 0 0,3 0 0 0,-3-2 7 16,3 4 1-16,3-2 1 0,-3 0 0 16,3 3-25-16,3-5-14 0,-3 7 2 0,0-5 0 0,0 3 12 15,0-1 16-15,3 4-3 0,-4-1-1 0,4 1-12 0,-9 2 0 16,6 2 0-16,3 1 0 16,3-1-49-16,-6 4-13 0,-6-6-2 0</inkml:trace>
  <inkml:trace contextRef="#ctx1" brushRef="#br1" timeOffset="1233.703">7558 2583 1134 0,'0'0'50'0,"0"0"10"0,0 0-48 0,0 0-12 0,-6-3 0 0,-3 1 0 16,9 2 62-16,-6 0 10 0,-6 0 1 0,3 0 1 15,9 0-6-15,-6 0 0 0,-3 2-1 0,0 1 0 16,3 5-19-16,-3 0-4 0,0 0-1 0,0 2 0 16,-2-2-25-16,2 3-5 0,6 2-1 0,0 0 0 15,0-5 9-15,0 3 2 0,3-1 0 0,0 1 0 16,3-6-11-16,3 3-3 0,-6-8 0 0,6 5 0 15,3-2 7-15,2 2 0 0,-5-5 1 0,3 0 0 16,3 0-26-16,-3-8-6 0,-3 3-1 0,3 0 0 0,-3 0 26 0,3-3 5 16,0 0 1-16,-6 0 0 0,0-3-27 15,3-2-5-15,-3 0 0 0,3-1-1 0,-6 1 17 0,0 0 0 16,3 0-8-16,-3 0 8 0,0-9-12 0,0 4 2 16,-3-1 0-16,3-5 0 0,0 9 18 0,0-7 4 15,-6 12 1-15,3-3 0 0,3-1 3 0,0 1 0 16,-3 5 0-16,0 3 0 0,3-3-16 0,0 8-13 15,0 0 2-15,0 0 1 0,0 0 22 0,0 0 5 16,0 0 1-16,0 8 0 0,-3 5-18 0,3 6 0 16,0 2 8-16,3-3-8 0,-6 4 10 0,3 1-2 15,3 4 0-15,0-9 0 0,0 4-8 0,0-1 8 16,0-3-8-16,0 1 8 0,3-6-8 0,0 0 0 0,-3 0 9 0,3 1-9 16,-1-9 0-16,1 6-15 0,-3-1 3 0,-3-10-912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2T22:36:29.5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2071 14745 1393 0,'0'0'61'0,"-6"-2"14"15,3-1-60-15,3 3-15 0,0 0 0 0,0 0 0 0,0-5 40 0,0-1 6 16,0-4 1-16,3-1 0 0,3 1 1 0,5-1 1 15,-2-5 0-15,3 3 0 0,-3-3-17 0,6-5-3 16,0-3-1-16,6 0 0 0,0-2-16 0,2-3-3 16,-2-3-1-16,6-5 0 0,-9-3 1 0,6 1 0 15,0-4 0-15,-1 1 0 0,1-3-1 0,-3-5-8 16,6-3 12-16,-6 0-4 0,-9-5-20 0,5 5-5 0,4-6-1 16,0 7 0-16,-9 1-2 0,0 4-1 0,3-1 0 15,-3 6 0-15,-3 2 21 0,3 8 12 0,-9 3-2 16,2 3 0-16,4 5 24 0,-6-1 5 0,0 6 1 0,3 1 0 15,-3 4-9-15,-3 3-2 0,6 3 0 0,-6 5 0 16,0 0-29-16,0 0 0 0,3 5 0 0,6 6-10 16,-6 7 10-16,6 3-13 0,0 6 5 0,0 7 8 15,0 6 44-15,-3 5 16 0,9 5 3 0,-6 6 1 32,3 2-103-32,-4 5-20 0,4 1-4 0,0-1-1 0,6 1 51 0,-9-3 13 0,3-6 0 0,3-2 0 15,0-5-13-15,-3-3 2 0,0-5 1 0,-4-1 0 16,4-4 10-16,-3-4 0 0,0-4 0 0,0-6 8 15,0-2-8-15,-6-4 12 0,0-4-4 0,-3 0 0 16,0-11 4-16,0 0 0 0,0 0 1 0,0 0 0 16,0-6 26-16,-6-2 5 0,0-5 0 0,-3 0 1 15,-3-6-20-15,3 1-4 0,-6-3-1 0,-2-1 0 0,-1 1-12 0,3-2-8 16,-6-4 8-16,-6 1-8 0,3-1 0 16,-2 3-18-16,-4 1 3 0,-3 1 1 15,0 1-14-15,-5 3-2 0,-1-1-1 0,-3 3 0 16,1 3 6-16,-7 0 1 0,-3 0 0 0,1 2 0 0,5 3 8 0,-5 3 3 15,-1-3 0-15,0 5 0 0,4-2 2 0,-1 2 1 16,6-2 0-16,1 2 0 0,2-2 10 0,3 2 0 16,7 1 0-16,-1 2 0 0,9-3 16 0,9 0 6 15,-3 1 1-15,12-4 0 0,-3 6-6 0,6 0-1 16,6-2 0-16,12-3 0 0,3-1-16 0,6-2-17 0,8 0 3 16,10-2 1-16,12-3 13 0,5-1 0 0,7 1-10 15,5-3 10-15,12-2 0 0,-2-1 0 16,-1 3 0-16,6-2 0 0,4-1 0 0,-4 1 0 0,-3-1 0 0,-5 3 0 15,-4 3-8-15,-9 0 8 0,4 2-10 0,-13 3 10 32,-8 3-31-32,-3-3 0 0,-4 6 0 0,-8-1 0 0,-6 0 20 0,-9 3 11 0,-1 3-12 15,-5-3 12-15,-6 0-13 0,-9 0 4 0,0 0 1 0,0 0 0 16,-6 8 36-16,-3 2 8 0,-5 1 2 0,-7 5 0 16,0-3-25-16,-9 6-5 0,-6 2 0 0,-2 5-8 15,-10 3 17-15,-3 6-3 0,-2 2-1 0,-4 5 0 16,-2 3-13-16,-13 3 9 0,1 5-9 0,-6 2 8 15,-4 3 0-15,1 3-8 0,-4 3 12 0,4-6-4 16,0 3-8-16,8-8 10 0,7-6-10 0,8-4 10 0,4-1-10 16,5-5 12-16,3-3-12 0,10 3 12 15,2-5-137-15,6-3-27 16,-15 19-6-16,22-19-1 0</inkml:trace>
  <inkml:trace contextRef="#ctx0" brushRef="#br0" timeOffset="35863.091">7024 17952 345 0,'0'0'15'0,"0"0"4"0,0 0-19 0,0 0 0 16,0 0 0-16,0 0 0 0,0 0 176 0,0 0 31 15,0 0 6-15,0 0 2 0,0 0-127 0,0 0-26 16,0 0-5-16,6-5-1 0,-6-1 10 0,5 4 2 16,10-1 0-16,-6 3 0 0,-3 0-39 0,3 0-7 15,9 0-2-15,-3-3 0 0,-3 1-8 0,3 2-1 16,3-5-1-16,5 2 0 0,7 3-2 0,-3 0 0 15,-3-3 0-15,3 3 0 0,11 3-8 0,-5-3 12 16,-9 0-12-16,6 0 12 0,5 0-2 0,-2 0 0 0,-6-5 0 0,0 2 0 16,2-2 14-16,4-3 4 0,3 0 0 15,-3 0 0-15,-4 5 49 0,1 1 11 0,3-4 1 16,-3 4 1 0,-4 4-122-16,7-2-25 0,6-5-5 0,0 2-1 0,-1 1 63 0,1-1 16 0,0 0 2 15,2 3 0-15,7 0-7 0,-3-2-2 0,-7-1 0 0,4 0 0 16,6 6-9-16,-7-3 8 0,-5-3-8 0,3-2 8 15,-1 5 0-15,1-2 0 0,3-1 0 0,-1 0 0 16,-2-2 0-16,0 2 0 0,-4 3 0 0,4 0 0 16,3-5-8-16,-3 5 12 0,2 0-12 0,1 0 12 15,3-3-12-15,-1 1 0 0,4-1 0 0,-7 3 0 16,1 0 0-16,0 0 0 0,-1 0 10 0,1 0-10 16,-6 3 0-16,3-1 0 0,-1-4 0 0,1 2 0 15,0 2 0-15,2 1 0 0,-2-3 0 0,3 0 0 0,-4 0 0 16,4 0 0-16,0 0 0 0,2-3 0 0,-2 3 0 15,3 0 0-15,-4 0 0 0,7-2 0 0,3-1 8 0,-4 3-8 16,-2 0 0-16,2 0 0 0,-2 0 0 0,3-3 0 16,-1 3 0-16,1 0 0 0,3 0 0 0,-4-2-11 15,1-1 0-15,-1 3 0 0,-2-3 11 0,0 1 0 16,2-1 0-16,-5 1 0 0,3-1-8 0,-1 0 8 16,4 1-8-16,0-1 8 0,2-2 0 0,-2 2 0 15,-6 3 0-15,2-3 0 0,1 3 0 0,-1-2 0 16,-5-1 0-16,0 3 0 0,0 0 0 0,-4 0-10 15,1-3 10-15,0 3 0 0,-4-2 0 0,1 2 0 16,-3 0 0-16,-3 0 0 16,0 0-19-16,-1 0-6 0,1 0-2 0,0 0-885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2T22:37:28.9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5053 4794 1576 0,'0'0'35'0,"0"0"7"0,0 0 2 0,0 0 0 0,0 0-36 0,0 0-8 0,-3 3 0 0,-3 7 0 16,3-4 51-16,0 7 8 0,0 8 1 0,-3-5 1 0,-9 8-25 0,6 0-6 15,6 2-1-15,-5 3 0 0,-7 3 13 16,3 0 2-16,9-1 1 0,-3-1 0 0,0-1-17 0,-3 0-3 16,0-8-1-16,3 0 0 0,6 0-13 0,0-5-3 15,-9-3-8-15,6-2 12 0,3-3 8 0,0-8 0 16,0 0 1-16,0 0 0 0,0 0-21 0,0 0 8 16,0 0-8-16,3-8 0 0,6-3 10 0,-9-4-2 15,9 1-8-15,6-7 12 0,-3 0-12 0,3 0 0 16,6 0 0-16,-7-6 0 0,7 1 0 0,0 2-18 15,-3 3 4-15,-3 8 1 0,6-6 13 0,-6 6-12 16,-1 2 12-16,-2 3-12 0,3 3 12 0,-3 2-9 16,0 1 9-16,0 2-8 0,-9 5 16 0,3 3 4 15,0 0 1-15,-3 5 0 0,-6 3-3 0,3 0-1 0,0 5 0 16,-3-5 0-16,-3 2 1 0,0 1 0 0,6 2 0 0,-6-2 0 16,0-4-10-16,3 1 10 0,-3-2-10 0,0-1 10 15,3-3-10-15,0-2-9 0,-3 0 9 0,3-2-13 31,3-6-99-31,0 0-20 0,0 0-4 0,0 0-466 0,12 2-93 0</inkml:trace>
  <inkml:trace contextRef="#ctx0" brushRef="#br0" timeOffset="650.251">5404 5120 921 0,'-6'8'40'0,"3"-8"10"0,0 2-40 0,0-2-10 0,-3 0 0 0,6 0 0 0,0 0 172 0,0 0 33 16,-2 3 7-16,2-3 0 0,8 8-145 0,-8-8-30 15,9 3-5-15,-9-3-2 0,6 7 5 0,0-1 1 16,9-4 0-16,-6 1 0 0,0 0-8 0,3-3 0 16,-3 0-1-16,3 0 0 0,-3-3-10 0,3 0-1 15,-3-2-1-15,-4 0 0 0,1 0-4 0,3 2-1 16,-9-10 0-16,3 5 0 0,0 2-1 0,0 1 0 16,-6-3 0-16,3 3 0 0,-3-3-1 0,0 0 0 15,-6-3 0-15,3 6 0 0,1 8 0 0,-10-1-8 16,3-2 12-16,-3 3-4 0,0 2 7 0,0 1 1 15,6 2 0-15,-6 2 0 0,3-2 0 0,-3 3 1 16,7 2 0-16,-7-2 0 0,9 2-17 0,-6-3 8 16,6 4-8-16,3-1 0 0,0-3 0 0,6-2-11 15,0 6 0-15,3-9 0 0,6 3 11 0,-3-6 0 0,3 6 0 16,-4-2 8-16,7-4-18 0,0 4-3 0,3-6-1 0,0 0 0 31,0 2-25-31,0-2-5 0,3-2 0 0,-1-1-1 16,1-2-23-16,-3-1-4 0,3-2 0 0,-3 6-1 15,0-11-27-15,-1 5-6 0,1-6-1 0,-3 4 0 0,-3 2 69 0,0-5 14 0,0 2 2 0,-3 0 1 16,-3 1 29-16,0 2 7 0,-3-3 1 0,0 6 0 16,-3 2 76-16,-3-5 16 0,0 3 4 0,-3-3 0 15,0 8-24-15,0 0-5 0,-3 3-1 0,-3 2 0 16,0-5-28-16,-3 5-6 0,3 3 0 0,0 6-1 16,1-9-21-16,-4 6-4 0,3-1-1 0,0 3 0 15,3-2-10-15,6-1-3 0,-9 1 0 0,9-3 0 16,3 0-8-16,3 3 0 0,-3-11 0 0,3 5 8 15,6-3-8-15,0 4 0 0,0-6 0 0,3 0 8 16,3-6-8-16,-3 4 0 0,-1-3 0 0,4-3 0 0,3 2 0 16,-6-4 8-16,3-1-8 0,0 6 0 0,-6-6 0 15,3 3 0-15,-3 6 0 0,0-1 0 0,-4 0 0 0,-5 3 0 16,9-2 0-16,-9 2 0 0,0 0 0 0,0 8 0 16,0 2 0-16,0 1 0 0,0 2 14 15,0 0-2-15,0-7-1 0,0 4 0 0,0 1-11 0,0-3 12 16,0 0-12-16,0-8 12 0,0 0-12 0,0 0 0 15,6 8 0-15,-6-8 0 16,0 0-40-16,9 5-12 0,6-2-4 0,-3-3-646 16,3-3-130-16</inkml:trace>
  <inkml:trace contextRef="#ctx0" brushRef="#br0" timeOffset="1009.39">6012 5109 1094 0,'0'0'97'0,"0"8"-77"0,-3 3-20 0,-3-3 0 16,-3 2 119-16,3 6 20 0,0 0 4 0,6 5 1 15,-12 6-72-15,6-4-15 0,0 1-2 0,-3 3-1 16,3-1-2-16,-3 1-1 0,0 2 0 0,0-3 0 16,3 1-12-16,0-1-3 0,0-2 0 0,3 0 0 15,0-3-17-15,0-5-4 0,1 0-1 0,2-6 0 16,-3 1-4-16,3-3-1 0,3-3 0 0,-3-5 0 16,0 0-9-16,0 0 0 0,0 0 0 0,0-5 0 15,0-11 0-15,0 0 0 0,5-8 0 0,-2-2 0 16,3-1 0-16,3-2 0 0,-3 3 0 0,3-6 0 15,0 0-20-15,3 0 4 0,0 1 1 0,6-1 0 16,3 3 1-16,-3 5 0 0,-1 0 0 0,-2 3 0 0,3 5 6 16,-3 3 8-16,3 5-13 0,-3-3 5 0,0 3 8 15,0 0 0-15,-1 8 10 0,1 0-10 0,-3 0 20 16,3 8-1-16,-3-2-1 0,0 2 0 0,-3 5-18 0,0-8 0 16,-6 8 0-16,0 1 0 0,-6 1 11 0,-3 1 1 15,0-2 1-15,-6-1 0 0,0 3 10 0,-3-3 1 16,0 3 1-16,-3-3 0 0,1-2-16 0,-4-1-9 15,0-5 10-15,3 3-10 0,0-2 0 0,0-6-10 16,3 0 0-16</inkml:trace>
  <inkml:trace contextRef="#ctx0" brushRef="#br0" timeOffset="34212.068">13831 14205 288 0,'0'0'25'0,"-6"-2"-25"15,-3-3 0-15,3-1 0 0,-3 4 136 0,0-1 21 16,0-2 5-16,0 5 1 0,0-3-108 0,1 3-22 15,8 0-4-15,-9 0-1 0,0 3-20 0,9-3-8 16,0 0 0-16,0 0 0 0,0 0 0 0,0 0 0 16,0 0 0-16,3 2 0 0,6 4 0 0,0-1 0 15,5-2 0-15,4 2 0 0,6 0 0 0,6 0 0 16,3 1 0-16,11-1 0 0,10 3 11 0,5-3-11 0,7 1 12 16,5-1-12-16,7 0 29 0,14 0-1 0,6 3 0 15,9-2 0-15,12 2 13 0,6 0 3 0,6-1 0 0,12 1 0 16,6 3 12-16,15-3 4 0,8 0 0 0,10-6 0 15,11 4-4-15,1-6 0 0,5 2 0 0,10-2 0 16,-4-2 6-16,0-1 1 0,-11-2 0 0,2 2 0 16,-2 1-27-16,-1 2-6 0,-5 0-1 0,-12 2 0 15,-4 1-21-15,-11 2-8 0,-15-2 0 16,-12-3 9-16,-9 5 39 0,-15-5 7 0,-9-3 1 0,-18 3 1 31,-8-2-136-31,-16-1-27 0,-11-2-6 0,-9 2-765 0</inkml:trace>
  <inkml:trace contextRef="#ctx0" brushRef="#br0" timeOffset="35052.515">13444 13790 806 0,'-6'-13'72'0,"3"8"-58"0,0-1-14 0,0 1 0 15,3 0 82-15,0-1 14 0,6 1 2 0,3 2 1 16,3 1-83-16,0 2-16 0,9-3 0 0,2 3 0 15,4 0 0-15,9-2 0 0,9 2 11 0,8-3-3 16,7 3 29-16,8-3 7 0,13 3 0 0,11-2 1 16,12 2-8-16,9 2-1 0,12-2-1 0,9 0 0 15,12 0-5-15,9 3-1 0,2 0 0 0,10-1 0 16,12 3-29-16,5-2 0 0,7 2 0 0,5-2 0 16,7-3 14-16,5 3 6 0,9 2 2 0,1-2 0 15,2 2 97-15,-3 3 19 0,0-3 4 0,-2 3 1 16,2-3-91-16,-6 1-17 0,-2-1-4 0,-7 3-1 15,-5 2-9-15,-13 1-1 0,-11 2-1 0,-9 1 0 16,-7-1-5-16,-17-3-1 0,-9-2 0 0,-15 3 0 16,-9-3-13-16,-14 0-10 0,-16-3 2 0,-14 0 0 15,-13 1-39 1,-14-4-7-16,-9 1-2 0,-18-6 0 0</inkml:trace>
  <inkml:trace contextRef="#ctx0" brushRef="#br0" timeOffset="35825.582">13530 13446 982 0,'0'0'44'0,"0"3"8"0,6-1-41 0,-3 1-11 0,3 0 0 0,-6-3 0 16,0 0 44-16,9 0 6 0,6 5 2 0,6 0 0 15,0 1-2-15,3 2 0 0,5-3 0 0,7 0 0 16,3-2 7-16,11-1 2 0,7 4 0 0,11-1 0 16,16 0-32-16,11-2-7 0,12-3 0 0,18 3-1 15,15 2-4-15,12-2-1 0,14-1 0 0,10 6 0 16,15 0 2-16,8 0 0 0,9-3 0 0,10 6 0 15,8-1 0-15,6 1 0 0,0-3 0 0,9 3 0 16,9-1 17-16,-9-2 4 0,-2 3 1 0,-4 2 0 16,-3 0 42-16,-9 3 8 0,-3-3 1 0,-8 3 1 15,-7 0-43-15,-11-3-9 0,-10 0-2 0,-14 1 0 16,-12-4-22-16,-16-2-5 0,-14 0-1 0,-14-5 0 16,-16 2-92-16,-18-2-20 15,-17-3-3-15,-13 0-858 0</inkml:trace>
  <inkml:trace contextRef="#ctx0" brushRef="#br0" timeOffset="45346.949">22981 14229 806 0,'0'0'72'0,"0"0"-58"0,6-2-14 0,-6 2 0 16,0 0 125-16,6 0 23 0,0-6 4 0,-6 6 0 16,0 0-63-16,0 0-13 0,0 0-2 0,0 0-1 15,0 0 3-15,0 0 0 0,-9 0 0 0,-3 0 0 16,-3 0-32-16,0 0-5 0,-9 0-2 0,1 3 0 15,-1-3-13-15,-6 3-4 0,-9-1 0 0,1 1 0 16,-4 0-9-16,-3 2-3 0,1-2 0 0,-7-1 0 0,-3 1-8 16,1-1 12-16,-4 1-12 0,1-3 12 0,-1 5-12 0,-2-2 8 15,8 2-8-15,-3-5 8 0,4 3-8 0,2 0 0 16,7-3 0-16,-1 0 8 0,6 0-8 16,3 0 0-16,4 0 0 0,5 0 0 0,0 0 21 0,9 0-1 15,3-3 0-15,3 3 0 0,9 0-20 0,3 0 9 16,9-3-9-16,9 1 0 0,3-1 0 0,6 0-19 15,5 3 3-15,4-2 0 0,3-1 16 0,8 0-12 16,7-2 12-16,5 0-10 0,4-3 10 0,2 3 0 16,1-1 0-16,-4 4 0 0,-2-4 0 0,2 1-8 15,4 2 8-15,-7 1-12 0,-2-1 12 0,-4 1 8 16,-2-1-8-16,-6 0 11 0,-1 3-11 0,-5-2 0 0,-9-1 0 16,-4 0-11-16,1 1 11 0,-9 2 0 0,-6-6 8 15,-6 4-8-15,-9 2 25 0,0 0 1 0,-3-6 0 16,-6 6 0-16,-6-2 10 0,-6 2 3 0,-9 0 0 0,-5 0 0 15,-4 0-25-15,-6 0-5 0,-2 2-1 0,-4 4 0 16,-5-4-8-16,-4 4 0 0,3-4 0 0,1 1 0 16,-1 0 0-16,7-1 0 0,5 4 0 0,0-4 0 15,4 3-11-15,5-2 3 0,6 2 0 0,6-5 0 16,7 3-8-16,2-3 0 0,9 3-1 0,6-3 0 31,12 0-38-31,11 0-7 0,10 0-2 0,6 0 0 0,6 0-88 16,5-3-17-16,72-5-4 0,-12 0-595 0</inkml:trace>
  <inkml:trace contextRef="#ctx0" brushRef="#br0" timeOffset="64308.6">21091 12356 748 0,'0'0'67'0,"0"0"-54"0,0 0-13 0,0 0 0 0,0 0 133 0,0 0 24 16,0 0 5-16,0 0 1 0,6 11-90 16,-6 2-17-16,3 8-4 0,0 5-1 0,0 6-11 0,3 8-1 15,-6 2-1-15,3 6 0 0,-3 0 9 0,3 2 1 16,-3 0 1-16,-3-2 0 0,3-1-12 0,-3-4-2 15,0-4-1-15,3-2 0 0,3-2-19 0,-3-6-4 16,-3-5-1-16,3-3 0 0,0-5-10 0,3-8 0 16,-3-8 0-16,0 0-11 15,6-6-53-15,-3-4-12 0,-3-6-1 0,3-8-723 0</inkml:trace>
  <inkml:trace contextRef="#ctx0" brushRef="#br0" timeOffset="64612.531">21022 12152 1198 0,'-12'19'53'0,"6"-11"11"0,1 2-51 0,2 6-13 0,-3 0 0 0,0 3 0 16,-3-1 59-16,3 1 9 0,0-1 1 0,0-2 1 16,0 0-21-16,3-3-4 0,3-2-1 0,0-3 0 15,-3-3-19-15,3-5-4 0,0 0-1 0,0 0 0 16,6-5 4-16,0-6 0 0,-3 1 0 0,6-9 0 15,3 0-13-15,0-4-3 0,-1 2 0 0,1-6 0 16,0 3-8-16,-3 0 0 0,3 3 0 0,-3 0 0 16,0 5 0-16,0 3 0 0,3 2 0 0,-6 1 0 15,0 5 0-15,0 2 0 0,3 6 0 0,-9-3-11 16,3 5 11-16,3 5 0 0,-3-2 0 0,2 8 0 16,1 5 0-16,0 1 8 0,-6-4 0 0,3 1 0 15,3 4-8-15,0 1-16 0,-3 0 4 0,0 0 0 16,3 0-67-16,0 2-13 15</inkml:trace>
  <inkml:trace contextRef="#ctx0" brushRef="#br0" timeOffset="64942.29">21109 13242 748 0,'0'-2'67'0,"0"-4"-54"0,0 6-13 0,0 0 0 15,0 0 152-15,0 0 28 0,0 0 6 0,0 8 1 16,-3 6-108-16,3 4-22 0,-3 6-4 0,3 5-1 15,3 3-22-15,-3 5-5 0,0 3-1 0,-3 2 0 16,3 3-8-16,-3-5-1 0,0-1-1 0,0-2 0 16,3-2-6-16,0-4-8 0,0-7 11 0,-3 0-11 15,3-5 0-15,3-4 0 0,-3-4 0 0,0 0 0 16,0-11-61 0,0 0-19-16,0 0-4 0,0 0-617 0</inkml:trace>
  <inkml:trace contextRef="#ctx0" brushRef="#br0" timeOffset="65148.474">20966 13475 576 0,'0'0'51'0,"3"6"-41"16,-3-6-10-16,0 10 0 0,3 6 141 0,0 0 27 16,0 5 4-16,3 3 2 0,-3 2-114 0,3 1-24 15,0 2-4-15,2 0 0 0,1 0 8 0,-3 0 1 16,0-2 1-16,0-4 0 0,3-1 4 0,0-4 1 16,-3-2 0-16,3-3 0 0,0-2-24 0,0-6-5 15,-9-5-1-15,9 0 0 0,0-5-7 0,0 0-2 16,0-9 0-16,-1 1 0 0,1-3 12 0,0-2 3 15,-3-3 0-15,3-1 0 0,-3 1-5 0,3 0-1 16,0 0 0-16,-6 2 0 0,3 1-2 0,-6 2-1 16,0-3 0-16,3 4-576 0,-3 4-115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3T01:47:55.8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3676 4845 104 0,'-3'0'41'0,"15"0"-22"0,-15 0-3 0,3 0 16 16,0 0-4-16,0 0 0 15,-3 0-13-15,3 0-6 16,0 0-6-16,0 0 0 0,9 0 4 16,3 2 4-1,0-2-2-15,6 0 0 16,15 0-1-16,2-2 2 15,16 2-3-15,9 0-2 16,8-3 0-16,6 1-1 16,10 2-2-16,2 0-2 15,3-3 3-15,-2-2 0 16,-4-1 1-16,0 1 0 0,-8 2 0 16,-7 1 0-16,-11-1-2 15,-7 3 1-15,-8 0-2 16,-6 0-1-16,-9 0 1 15,-4 0-1-15,-8 0 4 16,-3 0 2-16,-12 0-2 16,-3-3-3-16,-6 1-3 15,-9-1 1-15,-2 0 1 16,-10 1 2-16,-6-1-1 16,-6 1-1-16,-11-1 3 15,-10-2 0-15,-11-1-4 16,-15 1-1-16,-10 2 1 15,4 1 0-15,3-1 1 16,0 0 2-16,5 3-3 0,13 0 0 16,8 0 1-1,10 0 0-15,8 0 0 0,12 0 2 16,10 0-3 0,17 0 0-16,15 0 1 15,18 0-3-15,11 0 2 16,22 0 1-16,17-2 0 15,16-4-9-15,11 4-4 16,3-3-26-16,9 2-13 0,3-5-45 31</inkml:trace>
  <inkml:trace contextRef="#ctx0" brushRef="#br0" timeOffset="1">3834 3919 96 0,'-3'-3'38'0,"3"0"-20"0,3 3-6 0,-3 0 13 16,0 0-11-16,3 0-3 15,3 0-7-15,0 0-3 16,6 0 0-1,0 3 1-15,6 0 3 0,3-1-2 0,2 1 0 16,4 0-1-16,6-1 1 16,3-2 4-16,-1 0 6 15,1-2-3-15,6-1 2 16,5 0-5-16,-2 1-2 16,-3-1 0-16,-1 0-1 15,1 3-5-15,0-2 1 16,-1-1 2-16,-2 3 1 15,0-2 1-15,-4-1 0 16,7 0-5-16,3 3-1 0,-1 0 1 16,-2 0 0-1,3 0 1-15,-1 0 2 0,4 0 1 16,-3 0 1-16,-7 0 2 16,4 0 3-16,3-2-6 15,2-1-2-15,1 3 3 16,-3 0 2-16,-4-3-2 15,1 3-1-15,6-2-1 16,-7-4-2-16,-2 4 1 16,-3-4 1-16,2 1 1 15,1 0 1-15,3 0 0 16,-1-1 0-16,-2 1-2 16,-3 0 1-16,-1-1 0 0,1 1 1 15,-3 0 0 1,-6-3 0-16,0 0 0 0,-4-5 2 15,-5-1-1 1,0-1 0-16,-6 1-3 16,0-4-2-16,-3-1 1 0,-3-2 1 15,0-3-1-15,-3 3-1 16,-3 0 3-16,0 0 2 16,-3 0-2-16,-3-3 0 15,-3 0-3-15,-3-2-1 16,-3 2 3-16,0 3 3 15,-3 2-2-15,0 1-2 16,1-1-3-16,-4-2-1 16,-3 0 2-16,-3 0 0 0,-3-1 1 15,1 1 0-15,-1 0 2 16,0 0 1-16,-3 0-4 16,-2 2 1-16,-4 1-2 15,0-1 0-15,1 3 2 16,-7 0 0-16,-6 3 0 15,-2 0 0-15,5 2 0 16,0 1 0-16,1-1 0 16,-1 1 2-16,1-1-3 15,-1 0 0-15,-9 4-1 16,-14-1 0-16,5 2 2 16,10 4 0-16,-1-1 0 15,4 3 2-15,-1 0-3 16,7 0-2-16,-4 0 2 0,-3 3 0 15,-2 2 1-15,2 3 2 16,4 2-3-16,2 4 0 16,0-4 1-16,1 1 0 15,5-1 0-15,3 4 0 16,1 4-3-16,-1 1 2 16,0-1 1-16,1 3 2 15,-1 1-3-15,6-1 0 16,3 5-4-16,7 1 1 15,-1-4 2-15,0 4 1 16,9 2 1-16,3 5 2 0,3 3-3 16,3 3 0-1,6 8 1-15,3-3 0 16,3 0-3-16,3 0 0 16,0-8 2-16,3-8 0 0,6-5 3 15,0-1 3-15,6-1-4 16,-1-1-1-16,4 0-2 15,3 0 0-15,-3-2 4 16,-3-1 3-16,2 1-2 16,7-3-2-16,0-3-3 15,5 0-1-15,1-2 4 16,9-1 1-16,11 1-3 16,1-3 1-16,-7 2-7 15,1 6 0-15,3 5-52 0,5 6-23 16</inkml:trace>
  <inkml:trace contextRef="#ctx0" brushRef="#br0" timeOffset="2">7290 4027 100 0,'-3'-2'38'0,"3"-9"-20"0,-3 3-8 0,3 8 12 15,0 0 1-15,0 0 1 16,0 0-13-16,0 0-7 15,6 3-2-15,6-1-2 0,6 6 2 16,20 0 3-16,25-2 4 16,17-1 0-16,21-5 0 15,19-3-1-15,8 1 0 16,2-1 0-16,-5-2 2 0,-8 2 8 16,-16 0 3-16,-12-2-2 15,-15 2 1-15,-11 1-11 16,-12-1-3-16,-10 3-9 15,-8 0-2-15,-6 0-5 16,-3 0-1-16,2 8-63 16,7 11-62-1,21-4 36-15</inkml:trace>
  <inkml:trace contextRef="#ctx0" brushRef="#br0" timeOffset="3">11136 3988 88 0,'-6'-3'33'0,"9"0"-18"0,3 3-5 0,3 0 12 16,5 0-10-16,10 0-2 15,15 0-4-15,15 0 1 16,26 0-2-16,18 0 2 15,15 0-2-15,27 3 0 16,9 2-3-16,6 3-2 0,-1-3 3 16,-5-2 11-16,-12 0 6 0,-9-1 9 15,-21-2 5 1,-20-2-3-16,-19-1 1 16,-14 0-14-16,-13 1-3 15,-11-1-7-15,-6-5 0 0,-6 3-7 16,-6 0-3-16,-6-1-52 15,-9 4-22 1</inkml:trace>
  <inkml:trace contextRef="#ctx0" brushRef="#br0" timeOffset="4">63 77 76 0,'-18'-8'30'0,"12"8"-16"0,0 3-10 0,0-1 8 0,3 1-3 15,-3 2 0-15,0-2-5 16,0 2-1-16,3-2 3 16,0 0 6-1,6 2-3-15,6 0-2 16,6 0 1-16,3 3-1 15,9-2 1-15,14-4-2 16,19-2 1-16,17 3-4 16,13-3-2-16,20 0 2 0,12 0 0 15,9-3 3-15,9 1-3 16,6 2 0-16,-7-6 1 16,1-2 2-16,3 3 1 15,-9 2 1-15,-6-10 0 16,-9 3 0-16,-9-1-2 15,-8-2-1-15,-16 2 8 16,-12 1 3-16,-14 2 1 0,-16 2 2 16,-8 1-1-16,-9 0 0 15,-6 2-5 1,-3 1-3-16,-6-1-5 0,-1 0-2 16,4 3-63-16,9 8-29 15,27-8-15 1</inkml:trace>
  <inkml:trace contextRef="#ctx0" brushRef="#br0" timeOffset="5">3370 8168 140 0,'-3'-5'52'0,"3"5"-28"0,0 0-15 0,0 0 14 15,0 0-5-15,0 0 2 16,0 0-9-16,6 2-4 16,0-2-4-16,3 3-3 0,3-3 3 15,2 3 0-15,7-1 1 16,3-2 0-16,3 3 2 15,0-3 3-15,-1-3 2 16,1 1 1-16,3-1 0 16,0 0-2-16,0 1 1 0,-1-1-4 15,1-2 1-15,3-1-3 16,0 4 2-16,-1-1-6 16,1 1-1-16,3-1 2 15,-1 0 1-15,-2 3-1 16,0-2 1-16,0-1-2 15,2 3 2-15,1 0 2 16,0 0 2-16,0-3-1 16,-1 3-1-16,1 0 1 15,-3 0 1-15,5 0-3 16,-2-2-3-16,0 2 2 16,0-3 0-16,-1 3-1 15,1 0-2-15,0-5 1 16,2 2 1-16,-2 3-3 15,0-3-2-15,0 1 4 0,-1-1 1 16,1 0 0-16,3 1 1 16,-4-3-2-16,4 5-1 15,0 0 1-15,-3 0-1 16,2 0 0-16,4 2 2 16,0-2-3-16,2 0 0 15,1 0 1 1,3 0 0-16,-4-2 0 0,4 2 2 15,2-3-1-15,-5 0 2 16,-3-5 0-16,-7 3 1 16,-2 0-2-16,-6-1-2 15,-6-4-41-15,-3 7-18 0</inkml:trace>
  <inkml:trace contextRef="#ctx0" brushRef="#br0" timeOffset="6">10061 8099 44 0,'-15'-8'16'0,"15"8"-8"0,0 3 4 0,0-3 8 0,6 0 9 16,-6 0 5-16</inkml:trace>
  <inkml:trace contextRef="#ctx0" brushRef="#br0" timeOffset="7">10058 8097 234 0,'0'2'47'0,"3"-2"-16"16,0 0-13-16,-3 0-11 15,3 3-1-15,3-1 1 0,0 1 1 16,0-3 2-16,3 0-3 16,3 0 1-16,0 0-1 15,3 0 1-15,2 0 0 16,1 0 2-16,3 0-3 15,0 0 1-15,0 0-5 16,0 0-2-16,-1 0 0 16,4 0 1-16,0 0-1 15,-3-3 2-15,3 3 2 16,-3 0 2-16,-1 0-1 16,1-2-1-16,3 4-3 15,0-2 1-15,0 0-2 16,2 0-1-16,4 0 1 0,3 0-1 15,0 0 2-15,-1 0 1 16,-2 0 1-16,0 0 2 16,3-2-1-16,-4 2 0 15,1 0-1-15,3 0 2 16,0 2-3-16,-4-2 0 16,-2 0-1-16,3 0-2 0,3 0 1 15,2-2 1-15,1 2-1 16,0 0 2-16,-3 0-2 15,-4 0-1-15,4 0 3 16,0 0 0 0,0 2-1-16,-1-2 1 0,1 0-2 15,-3 0 2-15,0 0 0 16,2-2 1-16,4-1-5 16,3 1-1-16,0-4 3 15,-4 6 1-15,1-2 2 16,-3-1 0-16,-1 0-2 15,1 1 1-15,0-1-2 16,3-2-1-16,-4-3 1 16,-2 2-1-16,3 1 0 15,0 3 2-15,2-1 1 16,4 0 3-16,-3 1-1 16,-3-1 0-16,-1 3-1 0,1 0 0 15,3 3-2-15,-1-3-2 16,1 0 1-16,0-3 1 15,-3 3-1 1,2 0-1-16,4 0 3 0,6 0 0 16,-7 0 1-16,-2 0 2 15,-3 3-1-15,-3-1 2 16,-4 1-2-16,1-3 2 16,3 3-4-16,-3-3-2 15,-3 0 4-15,-4 0 1 16,-2-3-5-16,0-2-2 15,-9-3-55-15,-3-3-25 16,-12-5-83 0</inkml:trace>
  <inkml:trace contextRef="#ctx0" brushRef="#br0" timeOffset="8">13984 474 100 0,'6'-8'38'0,"-3"0"-29"0,3 0 6 16,-3 5 0-16,3 1-6 0,0-4-1 15,0 1 0-15,0 0 0 16,0 0 4-16,-3-1 3 16,3 1 9-16,-3 0 7 15,0-1-16-15,-3 4 9 0,0-1 4 16,0 1-2-16,0 2-1 15,0 0-11-15,0 0-6 16,-3 0 1-16,3 2 2 16,0-2-2-16,0 3 0 15,0-3-5-15,0 5-1 16,0 3-3-16,0 5-1 16,0 6 1-16,3 5 0 15,0 5 0-15,0 5 0 0,-3 3 0 16,3 5 2-16,0 9-1 15,-3 4 2-15,0 4-2 16,-3 4-1-16,0-5 3 16,0-8 0-16,3-5-1 15,-3-2-2-15,3-6-2 16,0-5-1-16,-3-6-9 16,3-5-3-16,0-5-25 15,-3-3-9-15,3-2 25 16,-3-14 12-16</inkml:trace>
  <inkml:trace contextRef="#ctx0" brushRef="#br0" timeOffset="9">13946 439 176 0,'-3'-2'66'0,"3"-1"-52"0,3 1 8 0,-1-1-1 0,1 3-16 16,3 0-2-16,0-3 2 15,3 1 1 1,3-1-2-16,0 0 6 0,9-2 3 0,3 0-2 16,3-1 1-16,5-1-5 15,7-1-2 1,6-3 6-16,8 3 3 0,7 0 1 16,2 0 1-16,1-2-4 15,8-1-2-15,7-2-6 16,2 5-1-16,3 3 1 15,4-3 0-15,-1 0-5 16,6 0 1-16,0 2 0 16,4 1 2-16,-7 0-1 15,0-3-1-15,1 3 5 16,-1-1 1-16,-6 4 4 16,-5-4 1-16,-4 1-1 0,0-3-1 15,-2 3-5-15,-1 0-1 16,-5-1-1-16,-4 4-2 15,-2-1 1-15,-4-2 1 16,-2 2-3-16,3 0 0 16,-7-2 1-16,4 2 2 15,-4 1-1-15,1-1-1 16,0 1 1-16,2-1-1 16,-2 0 0-16,-1 1 0 15,1-1 0-15,0 0 0 16,-1 1 0-16,1-1 0 0,-4 0 0 15,1 1 2-15,3-1-1 16,-4 0 2-16,-2 1-2 16,-3-1 2-16,2 1 7 15,-2-1 3-15,0 0-6 16,-4 1-2-16,1-1-14 16,-3 3-7-16,-4 0 17 15,-5 0 8-15,0 0-3 16,-6 0-3-16,-3 0-2 15,0 3-1-15,-4-1 0 16,1 1 0-16,-3 2-3 16,0 0 2-16,0 3 1 15,0 0 0-15,-3 3-3 16,0 2 2-16,0 3 1 16,-3 5 0-16,0 6 0 15,-3 7 0-15,-3 11 0 0,0 0 0 16,0 5-3-16,-3 3 2 15,3-3 1-15,0 1 2 16,0 2-1-16,0 0-1 16,0-1 1-16,3 4-1 15,0-8 0-15,0-3 0 16,0-3-3-16,-1 3 2 16,1-11 1-16,0-7 2 15,0-6-1-15,-3-5-1 16,0-3-2-16,-3-2 1 15,0-3 3-15,0-3 3 0,-2 0 4 16,-4-2 2 0,-3-3-3-16,-6 0-3 15,-3 2 0-15,-6-2-1 16,-6 3-5-16,-5 0 1 0,-7-1 0 16,-5 6 0-16,-7 0 0 15,-6 0 2-15,-5-2-1 16,-12-4-1-16,-7 6 3 15,-8 0 0-15,-3-3-1 16,-12 1-2-16,-3 2 1 16,-6-1-1-16,-6-1 0 15,-9 2 0-15,-3 0 0 16,-6 0 2-16,-6 5-1 16,-3-5 2-16,-12 0-2 0,-2 0-1 15,-1 0-2-15,-3 0 1 16,7 2 1-16,2 1 2 15,-3-1-8-15,15 3-1 16,7 3-60-16,5 3-28 16,9-1 49-16,9-10 25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3T01:48:10.6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10688 5233 104 0,'0'-5'38'0,"3"0"-20"0,3 0-8 15,-3 2 12-15,0-5 1 16,0 3 1-16,0-1 4 16,-3 1 5-16,0 0-18 15,0 2 9-15,0 1 4 0,0 2 0 16,0 0 3-16,0 0-11 16,8 10 1-1,-2 3-9-15,0 3 1 16,-3 3-2-16,0 2 1 15,0 3 0-15,3 2-2 16,-6-2-1-16,0-3-5 16,6 3-1-16,0-3-3 0,0-2-1 15,-3-1 3-15,0-2 3 16,0-3-2-16,0-2 0 16,0-1-1-16,0-2-2 15,0-2 3-15,0-1 0 16,-3-5-1-16,0 0-2 15,3 0 3-15,3-3 0 16,0 1-1-16,0-1-2 16,3 0 1-16,0 1-1 15,0 2 0-15,-1 0 0 16,4 0 0-16,-3 0 0 16,0 0-3-16,0 0 2 15,0 0 3-15,-3 0 1 0,0 0-15 16,-3 0-4-16,0 0-34 15,-3-3-13-15,0 0-29 16,0 3-12-16,3 0 9 16</inkml:trace>
  <inkml:trace contextRef="#ctx0" brushRef="#br0" timeOffset="1">10804 5419 156 0,'-6'0'57'0,"3"0"-30"0,0 5-10 0,3-5 22 15,0 0-9-15,0 0-2 16,0 0-8-16,0-5 0 16,3-3-7-16,6-13 4 15,3 2-3-15,3-2-6 16,5 0 1-16,4-8-4 15,3-3 2-15,9 5 0 16,-1 1 1-16,1 5-4 16,12 0-1-16,-4 5 1 15,7 3 2-15,3 2 1 16,5 6 3-16,-2 2 1 16,-4 3 1-16,-5 0-4 15,-6 3 0-15,-4-3-3 16,-5 2 2-16,-6 1-6 15,-3-3-3-15,-4 0-10 16,-2 0-5-16,-3 0-53 16,0 8-24-16,3-3-33 15</inkml:trace>
  <inkml:trace contextRef="#ctx0" brushRef="#br0" timeOffset="2">12108 5114 156 0,'-3'-2'57'0,"3"2"-30"0,-18 0-14 15,12 2 19-15,-3 1-9 16,-3 0-1-16,0 7-9 0,-6 9-3 16,0-1-5-1,-3 3-4-15,4 3 0 0,2 0-1 0,6 0 0 16,6 2 0-16,6 1 0 16,6-6 2-16,3-2 3 15,2-4 0-15,4-4 2 16,-3-6 7-1,6-5 5-15,3-8-3 0,-3-5-1 16,-3-3-5-16,-4-2-1 16,-2-3-1-16,-3-16 2 15,-3-3-5-15,-3-5-1 16,-3 3-2-16,-6-9-2 16,0 6-2-16,-6 6 1 15,3 7 1-15,1 3 0 0,2 8 2 16,0 7 1-16,3 4-4 15,3 12-5 1,3 12 0-16,3 4 3 16,-3 14 2-16,6 2 3 15,-1 14 3-15,1-3-2 16,0 0-2-16,0-5 0 16,0-6-1-16,3-5 2 15,0 5 1-15,0-10-32 16,3-5-15-16,-3-11-44 15,3-6-59 1,-4-4 41-16</inkml:trace>
  <inkml:trace contextRef="#ctx0" brushRef="#br0" timeOffset="3">12298 5173 144 0,'-12'0'55'0,"9"2"-30"0,0 19-16 0,0-13 14 16,0 0 0-16,3 3 3 15,0-1-5-15,3 4-3 16,3 2-10-16,3-3-3 0,6 0 1 16,3 0 6-16,3-2 4 15,-1-6 3-15,1-2 1 16,-3-3 0-16,0-6 2 0,-3-1-3 15,-3-4-2 1,-3 0 2-16,-6-2 0 0,-3 0 3 16,-6-6 1-16,-3-2-15 15,0 3-6 1,-9 4-5-16,-3 4 2 0,3 2-24 16,3 0-9-16,4 3-17 15,2 2-9-15,12 0-9 16,9 1-3-16,-1-3-24 15</inkml:trace>
  <inkml:trace contextRef="#ctx0" brushRef="#br0" timeOffset="4">12560 5144 140 0,'0'18'55'0,"-15"-13"-30"0,27 1-5 0,-6 4 19 16,3 1-10-16,3-1-2 15,0-2-7-15,3-2-3 16,2-1-9-16,4-2 1 0,0-11 4 16,-3 0-3-16,0 0 0 15,-3-6-6-15,-3 1-3 16,-3 3 2-16,-4-1 2 0,-2 1 0 15,-6 2 0-15,-5 0-6 16,-7 5 1 0,-3 3-2-16,0 3-2 0,-6 7 0 15,3 9 3-15,0-1 0 16,4 1 1-16,8-1 2 16,3-2 3-16,3 0 2 15,9 0 1-15,3-3-7 16,6-2 0-16,2-1 1 15,7-2 1-15,0-2-19 16,3-4-9-16,6-2-42 16,-4-2-20-16,1-4-9 15</inkml:trace>
  <inkml:trace contextRef="#ctx0" brushRef="#br0" timeOffset="5">12908 5109 248 0,'-12'0'93'0,"6"3"-50"0,0-1-37 0,3 1 22 16,-3 2-6-16,1 1-1 15,-4 4-14-15,6 1-4 16,3 2-2-16,3 0-4 0,3 3 0 16,2 0 2-16,4 0 0 15,3 2 1-15,-3-2 0 16,0 0 11-16,-3-3 5 15,-3-2 5-15,-3-3 4 16,-3 0-4-16,-3 0-1 16,-6-3-11-16,-3-2-3 0,0-3-9 15,-6 0 0-15,3-6-28 16,-2 1-9-16,2 0-20 16,9-3-7-1,3 0-39-15,9-3-35 16,6 1 57-16</inkml:trace>
  <inkml:trace contextRef="#ctx0" brushRef="#br0" timeOffset="6">13063 5122 208 0,'-3'6'77'0,"6"17"-42"0,0 12-26 0,0-22 19 15,0 0-1-15,-3 1 3 16,0-1-7-16,0-3-2 15,0 1-12 1,0-3-5-16,0 0-1 0,0-3-2 0,3-2 2 16,-3-3 0-16,0 0 1 15,3-3-7-15,3-5-2 16,0-2-3-16,3-14 0 16,3 3 5-16,3 2 1 15,-1 3-1-15,1 3 2 16,0 5 5-16,0 3 2 15,3 18 11-15,-3 0 6 0,0 3-1 16,0 3 1-16,-4-1-8 16,-2 1-4-1,-3-1-6-15,0-2-2 0,-3 3 1 16,0-6 2-16,0 0-30 16,3-8-13-16,-3 3-39 15,-3-8-16-15,3-2-32 16</inkml:trace>
  <inkml:trace contextRef="#ctx0" brushRef="#br0" timeOffset="7">13364 5088 192 0,'-3'-8'71'0,"3"5"-38"0,6-7-21 0,-6 7 21 16,0-2 12-16,0-3 9 15,0 0-23-15,0 0-7 16,0 0-15-16,-3 0-4 0,0 0 1 16,0 0-25-16,0 3-10 15,3 0-38-15,3-6-85 32</inkml:trace>
  <inkml:trace contextRef="#ctx0" brushRef="#br0" timeOffset="8">13524 4805 224 0,'0'-3'85'0,"3"3"-46"0,0 5-37 0,0 1 19 0,0 2 2 16,-3 5 6-16,3 13-10 16,0 6-3-16,-3 5-9 15,0 8-3-15,3 0 2 0,0 3-5 16,-3-3-1-16,0-6 2 15,3-4 3-15,0-6-20 16,-3-5-9-16,0-6-43 16,0-4-18-16,3-7-17 15</inkml:trace>
  <inkml:trace contextRef="#ctx0" brushRef="#br0" timeOffset="9">13405 5106 260 0,'-3'-2'99'0,"12"2"-54"0,21-3-37 16,-12 3 21-16,3-2 5 0,3-1 5 15,5 0-18-15,1 1-9 16,0-4-8-16,6 1-21 0,-4 0-6 16,-5-1-123-1</inkml:trace>
  <inkml:trace contextRef="#ctx0" brushRef="#br0" timeOffset="10">14334 5077 104 0,'-3'-5'41'0,"0"2"-22"0,3-2 0 0,0 5 18 0,0-3 2 16,-3 3 4-16,-3 0-11 15,-3 0-2-15,-3 3-17 16,-9 2-6-16,-5 6 0 0,2 2 5 15,0 14 2-15,0-1-7 16,6 3-4-16,6 0-2 16,9-2 1-16,9-1-3 15,15 1 0-15,3-1 1 16,6-5 0-16,6-2-9 16,2-11-2-16,1-3-12 15,-3-10-3-15,-1-6-32 16,-5-2-13-16,-3-6-12 15</inkml:trace>
  <inkml:trace contextRef="#ctx0" brushRef="#br0" timeOffset="11">14456 4855 124 0,'-3'0'49'0,"3"0"-26"0,0 5-16 0,0 1 15 16,0 7 2-16,0 8 5 15,3 6-6-15,0 4-2 16,0 9-12-16,0 0 6 0,0 5 2 0,0-6-3 16,-3-4 0-1,0-9-8-15,0-2-4 0,0-5 1 16,0-6 2-16,0-3 0 15,0-4 2 1,0-6-6-16,3-6-1 0,0-15-7 16,3 0 0-16,3 0 5 15,3 2 6-15,0 3-7 16,2 3-2-16,1 5 5 16,3 6 1-16,6 7 7 15,-3 6 5-15,-3 7-1 16,-3 3 1-16,-4 0-3 15,-2 1 1-15,0-4-6 0,-3-2-1 16,0 0-4-16,0-6-3 16,-3-2-36-1,3-2-14-15,0-6-28 16,6-3-50 0,0-2 34-16</inkml:trace>
  <inkml:trace contextRef="#ctx0" brushRef="#br0" timeOffset="12">14894 5114 196 0,'-9'-5'74'0,"6"2"-40"0,0 1-29 0,-3 2 19 15,-3 0-4-15,-3 2 3 16,-3 4-11-16,0-1-2 16,0 8-6-16,3 6-5 0,3 2 0 15,1 0-1-15,2 0 0 16,3 0-3-16,3-2 1 15,3 0 4-15,3-6 4 0,5-3-1 16,1-4 0-16,3-4 3 16,0-4 1-16,-3-4-6 15,0-4-2-15,-3-1-3 16,0-7 3-16,-6-6 2 16,0 3 2-16,-3 5 3 15,0 3 3-15,0 2 2 16,0 3 1-16,-3 3-4 15,3 10-3-15,0 8 2 0,0 0 0 16,0 1-1-16,3 4-1 16,3-2-1-16,0 0 0 15,3 0-5-15,2-3 1 16,1 0-20-16,3-5-7 16,0 0-24-16,0-5-10 15,0-3-47 1</inkml:trace>
  <inkml:trace contextRef="#ctx0" brushRef="#br0" timeOffset="13">15031 5128 176 0,'-9'5'68'0,"6"13"-36"0,3-2-33 0,0-2 12 0,0 1 15 15,0 1 7-15,0 0-10 16,0 0-3-16,0-3-12 15,0-2-1-15,0-3 0 0,0-3 1 16,0 0 0-16,0-5 0 16,0-2 0-16,0-6-4 15,0-8-1-15,3-8-3 16,3 0-1-16,-1 0-1 16,4 3 0-16,3 0 4 15,3 5 1-15,0 6 1 16,0 4 2-16,0 6 3 15,0 6 5-15,0 12-6 16,-3 1 0-16,-4-1 0 16,1 1 2-16,-3-1-7 15,0-2-2-15,-3-3-21 16,3 1-57-16,3-6-10 16,0-3-29-1</inkml:trace>
  <inkml:trace contextRef="#ctx0" brushRef="#br0" timeOffset="14">15400 5080 244 0,'-15'-5'90'0,"9"7"-48"0,-6 4-31 0,6-1 23 15,-3 3-16-15,-3 2-2 0,-6 12-6 16,3-1-1-16,3 3-5 15,4 2-5-15,2-2-2 16,3-3-1-16,9-2 3 0,2-6 0 16,4-3 3-16,0-4 1 15,3-6 1-15,0-3-5 16,0-5 1-16,-3 0 0 16,0-10 0-16,-3-4 0 15,-3 1 2-15,-3 3-1 16,-3 2-1-16,0 3-2 15,0 2-1-15,0 3-5 16,0 6-2-16,0 12 2 0,0 9 3 16,6 4 0-16,-1 4 4 15,4 5 4-15,-3 2 6 16,0 0 12-16,-6 1 7 16,-3-3 3-16,-3 2 1 15,-6-5-6-15,-2-8-2 16,-4-2-11-16,-3-6-3 15,-3-5-17-15,0-8-8 16,0-5-28-16,1-6-10 16,5-5-25-16,3-10-9 15,6-1-32 1</inkml:trace>
  <inkml:trace contextRef="#ctx0" brushRef="#br0" timeOffset="15">15495 5128 216 0,'12'2'82'0,"3"1"-44"0,8 2-33 16,-14-2 17-16,0 0 1 15,0-3 3-15,3 0-2 16,0-3-3-16,0 0-11 16,0-2 0-16,0 0 1 0,-3-1-4 15,-3-2 1-15,-3 0-1 16,-3-2 1-16,-6-1-4 15,-6 3-1-15,-6 3-3 16,-3 5-1-16,-3 5 3 16,0 3 1-16,4 6 5 15,2 4 5-15,6 9 4 0,6-1 2 16,6 3-6 0,6-2 0-16,12-1-10 0,6 0-2 15,5-10-3-15,10-5-2 16,3-8-46-16,8-6-19 15,-5-8-84 1</inkml:trace>
  <inkml:trace contextRef="#ctx0" brushRef="#br0" timeOffset="16">16394 4792 176 0,'-3'-3'68'16,"0"6"-36"-16,0 2-26 0,3 0 15 0,-3 6-5 16,0 13 3-16,0 5 10 15,0 5 5 1,0 6-17-16,3 5 2 0,0 0 1 0,3 2-11 16,0-7-5-16,0-8 0 15,-3-6-1-15,0-2-15 16,0-5-4-16,0-6-38 15,-3-3-16-15,0-4-38 16</inkml:trace>
  <inkml:trace contextRef="#ctx0" brushRef="#br0" timeOffset="17">16203 5019 264 0,'-3'-5'101'0,"6"5"-54"0,0 0-55 16,3 0 55-16,3-3-18 16,3 1-13-16,3-1-9 15,3 0-6-15,6-2-6 0,-1 2 1 16,-2 1-29-16,6-1-11 16,3-2-34-16,-3 2-14 15,-1-5 0 1</inkml:trace>
  <inkml:trace contextRef="#ctx0" brushRef="#br0" timeOffset="18">16498 4863 172 0,'-3'5'66'0,"6"1"-36"0,-3 4-31 16,0 1 12-16,0 7 10 15,0 3 6-15,0 6 0 16,0 5-2-16,0-3-13 15,0-3-1-15,0 1 0 0,0-6-4 16,-3-5-2-16,3-3-2 16,0-2 0-16,0-11 4 15,0-3-5-15,0-2-1 16,3-3-3-16,3-6-2 16,3 1 3-1,0 0 0-15,3 2 1 0,0 3 0 16,-1 6 2-16,-2 4 3 15,0 4 11-15,3 4 7 16,-3 4-10-16,-3 4-2 16,0 6-3-16,-3-3 0 15,0-2-9-15,0-1-4 16,0-5-35-16,0-2-14 16,0-3-36-1,6-3-53-15,3-5 37 16</inkml:trace>
  <inkml:trace contextRef="#ctx0" brushRef="#br0" timeOffset="19">16754 5093 228 0,'-6'3'85'0,"9"0"-46"0,3 2-43 16,0-3 13-16,0 1 8 16,3 0 6-16,0-1-7 15,0 1-2-15,3 0-8 16,-1-3-2-16,-2-3 2 0,0 0 1 15,0-2 1-15,-3-3-4 16,0 0-3-16,-3-2 2 16,-3-4 0-16,-6 1-6 0,-3 3-2 15,-3 2-1 1,-3 2 2-16,-2 6 2 16,-1 6 1-16,0 4 1 0,3 3 0 15,0 1 8-15,3 7 5 16,3 8 2-16,6-3 1 15,3-2-6-15,3-3-4 16,9-2-3-16,6-6 0 16,3 0-13-16,6-5-3 15,5-5-45-15,1 0-19 16,-3-6-44 0</inkml:trace>
  <inkml:trace contextRef="#ctx0" brushRef="#br0" timeOffset="20">17230 5059 164 0,'-3'5'63'0,"3"0"-34"0,0 14-19 15,0-8 20 1,0 20-1-16,3 6 3 16,0 8-6-16,-3 0-4 0,0 0-12 15,3 0-4-15,-3-2 0 0,3-4 3 16,0-10 5-16,-3-5-4 15,3-8 0-15,0-3-2 16,0-7 2-16,-3-9-3 16,0-8 1-16,0-5-5 15,0-5 0-15,0-8-3 16,-3-5-1-16,3-1 1 16,0-4 2-16,0-4-3 0,6 4 0 15,0 4-1-15,3 4-2 16,3 4 3-16,0 3 2 15,6 6 0-15,5 7-1 16,-2 9 1-16,0 4-1 16,-6 6 2-16,0 8 3 15,-6 5 4-15,-6 3 2 16,-3 0 1-16,-9-3 2 16,-6-3-5-16,-3-2-3 15,-3-2-14-15,-3-4-8 16,1-5-20-16,2-2-7 15,0-3-20-15,6-5-5 16,6-3-37-16,6-11-22 16,6-7 64-1</inkml:trace>
  <inkml:trace contextRef="#ctx0" brushRef="#br0" timeOffset="21">17459 5067 200 0,'0'2'74'0,"-3"1"-40"0,-3 5-33 15,6-3 14-15,-3 6 7 16,1 5 6-16,-1 5 3 16,0 3 3-16,3 0-18 15,0-1 0-15,3 1-2 0,5-3-1 16,1-2 2-16,6-3 1 16,0-3 2-16,3-8-4 0,0-2 0 15,0-6-2-15,-3 1 2 16,-3-6 2-1,-4-3-1-15,-5-7-3 16,-9-6-2-16,1 3-4 0,-7 2-1 16,0 1-12-16,-3 4-5 15,0 4-19-15,0 2-7 16,0 3-13-16,6-1-6 16,3 1-18-16,3 2-7 15,3 1-9 1,6-4-19-16,3-2 45 15</inkml:trace>
  <inkml:trace contextRef="#ctx0" brushRef="#br0" timeOffset="22">17647 5077 216 0,'-3'3'82'0,"6"5"-44"0,-3 5-22 16,0-5 24-16,0 8 1 15,0 8 5-15,0 0-19 16,0-1-5-16,3-1-14 16,0-4-5-16,0 1 0 0,0-6-4 15,0-3-2-15,0-2-31 16,0-2-13-16,3-4-49 16</inkml:trace>
  <inkml:trace contextRef="#ctx0" brushRef="#br0" timeOffset="23">17724 5077 200 0,'0'3'74'0,"3"-3"-40"0,3 8-35 0,-3 0 15 16,0 2 21-16,0 6 14 15,0 8-12-15,0-3-4 16,-3 0-19-16,3 1-9 0,-3-6-1 15,0-3-1-15,0-3 1 16,0 1-7-16,0-6 0 16,0-5-8-16,3-2-3 0,0-4-3 15,-3-10-3-15,3-10 3 16,0-1 0-16,3 4 7 16,6 2 6-16,6 5 1 15,-3 5 1-15,-1 6 15 16,1 5 8-16,0 5 3 15,0 8 3-15,-3 8-6 16,0 1-3-16,-3-1-6 16,-3-3 0-16,-3-2-5 15,0 0-2-15,-3-3-18 16,0-5-6-16,0-2-31 16,0-6-12-16,0 0-34 15,6-8-46-15,0-14 48 16</inkml:trace>
  <inkml:trace contextRef="#ctx0" brushRef="#br0" timeOffset="24">18034 4818 256 0,'0'0'96'0,"0"3"-52"0,0-1-51 15,6 12 40-15,-3 12-3 16,0 6-2-16,0 5-2 15,0 8-14-15,0 10-1 0,0-4 0 16,0-6-4-16,0-6-2 0,0-4-5 16,0-6 0-1,0-5-22-15,0-8-8 0,0-3-27 16,-1-5-9-16,1-11-55 16</inkml:trace>
  <inkml:trace contextRef="#ctx0" brushRef="#br0" timeOffset="25">17909 5043 288 0,'-9'-5'107'0,"15"5"-58"0,3-3-55 16,0 3 19-16,0-3 1 15,0 1 3-15,8-1-8 0,4 0-3 16,0 1-4-16,6-1-19 0,-3 1-9 15,0 2-44 1,-4 2-19-16,-2 3-16 16</inkml:trace>
  <inkml:trace contextRef="#ctx0" brushRef="#br0" timeOffset="26">18183 5096 232 0,'-3'13'88'0,"6"-8"-48"0,3 3-38 0,0-2 19 15,0 4-7-15,2-7 0 16,7 5-2-16,3-8 0 15,0 0-6-15,0-3 0 0,0-2 1 16,-3-3-6-16,-3 0 0 16,-3-3 1-16,-4 1 1 0,-2-3 1 15,-3 2 2 1,-5 0-5-16,-7 3-1 16,-6 6 0-16,0 2 2 0,0 5-3 15,0 3 0-15,3 5 7 16,3 1 4-16,3 12 1 15,3-2 1-15,4 0-6 16,4-3-4-16,4-3 1 16,6 1 0-16,3-3-12 15,3-6-7-15,0-2-24 16,3-5-10-16,-3-6-20 16,0-2-7-16,-4 2-2 15,1-7 1 1,-3-6 45-16,-6-5 60 0,0 2 31 15,-3 3 3-15,0 3-1 16,0 5-22-16,0 0-11 16,0 3 19-1,0 13-26-15,3 8 6 0,0 0-1 16,0-3-9-16,-3-3-4 16,3-2-3-16,-3 3-1 15,-3-3 2-15,0-3 1 16,0-5-1-16,0 0-1 15,0-3 1-15,0-2 4 16,-3-5-6-16,3-6 0 16,-3 0 0-16,0 0 0 15,0-3-4-15,3 4-1 16,3-1-1-16,0 0-2 0,6 3-2 16,0 2 1-16,3 3-1 15,-1 0 0 1,4 3 0-16,0 0 0 0,0 2-11 15,3 0-7-15,0 3-25 16,0 0-8-16,-3 6-26 16,2-1-8-16</inkml:trace>
  <inkml:trace contextRef="#ctx0" brushRef="#br0" timeOffset="27">18766 5241 140 0,'0'0'52'0,"0"3"-28"0,3 0-6 0,-3-3 18 15,0 2-7-15,-3 1-2 16,-3 0-9-16,0-1-1 15,0-2-10-15,-6 3-2 0,3-3 1 16,0 0-3-16,4-3 0 16,-1 3-1-16,3-2 1 15,0-1-2-15,0 0-1 16,9 3-8 0,-6 0 6-16,6 3 3 0,-6-3 0 15,3 3 2-15,-3-3 4 16,-3 5 6-16,0-2-3 15,0-1 2-15,0-2-5 16,0 0-2-16,0-2-2 16,3-4-3-16,0 4 1 15,0-4-1-15,6 4-5 16,0-1 1-16,0 0 2 16,-1 3 3-1,-2 3 2-15,-3-3 7 16,-3 5 15-1,-2-2-5-15,-1-3-5 16,0 0-2-16,0 0-8 16,3-3-1-16,0 1-2 0,0-4-2 15,0 6-4-15,0-2 0 16,0-1-16-16,3 3-6 16,0 0-23-16,0 0-8 15</inkml:trace>
  <inkml:trace contextRef="#ctx0" brushRef="#br0" timeOffset="28">18820 4638 124 0,'0'-2'46'0,"6"4"-24"0,-6-2-10 0,0 0 13 16,0 8 0-16,0 3 2 16,3 15-2-16,0 6 2 0,0 2-15 15,-3 3 4-15,0 0 2 16,0-2-6-16,-3-3 1 15,0-6-8-15,0-2-3 0,0-3-1 16,0-3-1-16,0-4-20 16,0-6-9-16,0-6-34 15,0-2-12-15,0-5-7 16</inkml:trace>
  <inkml:trace contextRef="#ctx0" brushRef="#br0" timeOffset="29">18802 4667 192 0,'-9'-2'74'0,"9"2"-40"0,6 0-22 0,-6 0 21 16,0 0-17-16,6 0-4 15,0 2-9-15,3-2-3 16,3 3 0-16,-1 0 0 0,1-3 0 15,6 2-3-15,-3-2 2 16,-3 0-4-16,3 0 1 16,-3 0 4-16,-3 0 2 15,-3 3 0-15,-6 2-2 16,0 14 1-16,-6-3 1 16,-3 7 3-16,0 4 2 15,-3 2 10-15,0 5 4 0,0-2-3 16,3 0 2-16,0 0-11 15,3-3-3-15,0 0-2 16,0-5 2-16,1-3-5 16,2-5-1-16,0-3-11 15,0-5-3-15,0-3-55 16,3-5-24-16,0-5-14 16</inkml:trace>
  <inkml:trace contextRef="#ctx0" brushRef="#br0" timeOffset="30">18843 4670 108 0,'3'0'41'0,"0"3"-22"0,-3-6-5 0,0 3 17 16,0 0-8-16,0 3-4 15</inkml:trace>
  <inkml:trace contextRef="#ctx0" brushRef="#br0" timeOffset="31">18849 4696 268 0,'3'19'10'0,"-3"-1"-2"0,-3 4 2 15,3-1 4-15,0-3-4 16,-3 1 2-16,0-3-3 16,1-3 2-1,2-3-4-15,0-2-2 0,0-2-2 16,0-6 0-16,0 0-4 16,0-3 0-16,2-5 1 15,-2-2 0-15,3-1-3 16,-3-2 2-16,0-6-1 15,0-2 0-15,0 8 2 16,0-3 2-16,0 3-1 16,0 2-1-16,0 3 1 15,0 3 1-15,0 5-6 16,6 5 3 0,-3 8 0-16,0 3 5 15,0 0 2-15,-3 3 0 0,0-3-1 16,0-1-3-16,-3-1 1 15,3-4 0-15,0-2 1 16,0-3-5-16,0-5-1 16,3 0-2-16,0-5 3 15,0-3-5-15,0-2 0 16,0-4 0-16,-3-4 2 16,3 2 2-16,-3-2 3 15,0 2-2-15,0 2 0 16,0 6-1-16,0 3 0 15,3 0 2-15,-3 5 2 0,3 5-1 16,-3 3 2 0,0 0 0-16,0 3 3 0,0-3 1 15,0-3 3 1,0-2-5-16,0-3-1 0,0 2-2 16,0-2-2-16,0 0 1 15,0-8-1-15,3 0-3 16,-3-2 0-16,0-1 2 15,0 3 2-15,0 0-2 16,3 3-2-16,-3 0 4 16,0 2 1-16,0 0-3 15,0 1-1-15,0 2 7 16,0 5 6-16,0 0-14 16,0 1-7-16,0-4-33 0,0-2-12 15</inkml:trace>
  <inkml:trace contextRef="#ctx0" brushRef="#br0" timeOffset="32">12402 5564 140 0,'0'-2'52'0,"0"-1"-28"0,0 0-6 16,-3 3 18-16,-3 0-7 0,0 0-2 16,-3 0-11-16,0 3-3 15,-2 2-7 1,-1 8 3-16,-6 11 1 0,0 8-3 0,-3 8-2 16,0 2-2-16,6 6 0 15,6 2-2-15,9-2 2 16,6 7-2-16,9-10-1 15,3-5-8-15,9-11-5 16,3-5-33-16,-1-8-13 16,1-9-33-16</inkml:trace>
  <inkml:trace contextRef="#ctx0" brushRef="#br0" timeOffset="33">12453 5831 108 0,'0'6'41'0,"3"-1"-22"0,-3 3-9 0,0 0 14 0,3 5 9 15,0 6 4 1,-3-1-11-16,3 3-3 0,-3-2-13 15,0-1-2-15,0-4-1 0,0-4-1 16,0-2-1-16,0 0-3 16,0-3 1-16,0-5 0 15,0 0 3-15,0-5-3 16,0-3-2-16,0-5-3 16,3-3-1-16,3 0-1 15,0-2 0-15,3-1 0 0,5 6 3 16,7-3 0-1,-3 5 1-15,-3 6 0 0,0 2 0 16,0 3 6-16,-3 6 4 16,-3 7 3-16,-3 3 3 15,0 2-5-15,-4 1 1 16,1-3-7-16,0-3-3 16,0-2-1-16,0-3 1 15,0-3-36-15,0-3-15 16,-3-2-48-1,6 0-32-15,0-5 55 16</inkml:trace>
  <inkml:trace contextRef="#ctx0" brushRef="#br0" timeOffset="34">12703 5863 144 0,'-6'3'55'0,"6"2"-30"0,-3 8-14 16,3-5 15-16,0 6 3 15,0 1 5 1,0 7-10-16,3-4-5 0,3 6-10 16,3-3-4-16,3 3 1 0,0-8 1 15,2-11 3-15,4-8-3 16,3-2-2-16,-3-5 0 16,-3-9 1-16,0 0-3 15,-6-2 0-15,-3 0-1 16,-9 3 1-16,-6 2 2 0,-3 3 2 15,0 2-3-15,-3 3-3 16,0 0-9-16,0 5-3 16,3 1-23-16,0 2-10 15,7 0-19-15,2 2-8 16,3-2-9 0</inkml:trace>
  <inkml:trace contextRef="#ctx0" brushRef="#br0" timeOffset="35">12896 5853 136 0,'-6'2'52'0,"3"6"-28"0,6 5-22 0,-3 1 14 0,0 2 10 16,3 2 5-16,0 1-9 15,3-1-3-15,0 1-11 16,0-6-3-16,0 0 1 0,3-2-3 15,-3-3 0-15,0-8-1 16,0-3-2-16,0 0-4 16,-3 1 0-16,0-1 0 15,0 0 2-15,0 1-1 16,0 2 1-16,-3 0-3 16,3 2 1-16,6 1 2 15,0 2 1-15,0-2 5 16,5-3 16-16,1-3 2 15,0-2-2-15,-3-6 0 16,0-2-5 0,-3 0-1-16,-3 0-2 0,-3-1 2 15,-3 1-5 1,-3 3-1-16,-3 2-6 0,-3 0-4 16,0 3-17-16,0 2-5 15,3 0-34-15,3 6-84 31</inkml:trace>
  <inkml:trace contextRef="#ctx0" brushRef="#br0" timeOffset="36">13352 5890 132 0,'-3'2'49'0,"3"4"-26"0,-3 4-14 0,6 1 14 16,-3 5 4-16,0 10 4 15,0 6-9-15,0 0 0 16,3-1-13-16,-3 1-3 0,3-5 0 15,0-4-1-15,0-1 2 16,-3-7-2-16,3-1 0 16,-3-6 1-16,0-3 3 15,0-5 2-15,0-5 1 16,0-3-6-16,-3-6-4 16,0-7-1-16,0-8-1 15,0 0-3-15,0-3 2 16,3-2 1-16,0 2 2 0,3 3-6 15,3 0 1 1,0 5-1-16,3 3 2 16,0-3-4-16,2 11 0 0,7 8 3 15,0 5 3-15,0 5 1 16,-3 3 2-16,-6 5 4 16,-3 8 6-16,-9-2-1 15,-6 2 1-15,-3-3-7 16,0 4-4-16,0-7-8 15,0-1-4-15,0-9-21 16,0-2-7-16,1-3-16 0,2 0-7 16,3-3-24-1</inkml:trace>
  <inkml:trace contextRef="#ctx0" brushRef="#br0" timeOffset="37">13521 5900 124 0,'-3'3'49'0,"3"2"-26"0,0 6-12 0,0-3 18 15,0 2 3-15,0 3 3 16,3 1-8-16,0-1-2 16,3-2-14-16,0-1-2 0,3-2 1 15,0-3 5-15,3-2 5 0,3-3-4 16,0-5 1-16,0-3-10 15,-3-3-2-15,0-2-1 16,-4 0 0 0,-2-3-5-16,-3 3-1 0,-3-1-2 15,-3 1 0-15,-6 3-4 16,-2 2 0-16,-4-3 4 16,0 6 2-16,0 2-3 15,3 0 1-15,0 3-5 16,3 0-1-16,3 0-20 15,0 3-5-15,3 0-13 16,3-3-3-16,3 5-29 16</inkml:trace>
  <inkml:trace contextRef="#ctx0" brushRef="#br0" timeOffset="38">13664 5871 160 0,'0'0'63'0,"3"5"-34"0,0 6-8 0,0-6 25 15,0 6-11-15,0 2-2 16,0 3-15-16,0 0-6 16,-3 0-7-16,3-3-6 0,-3-2 0 15,0 4-17-15,0-1-41 16,0-6-19-16</inkml:trace>
  <inkml:trace contextRef="#ctx0" brushRef="#br0" timeOffset="39">13786 5908 180 0,'0'8'68'0,"3"3"-36"0,0 5-20 16,-3-9 21-16,0 4-10 16,0 0-1-16,0-1-13 0,0 1-3 15,0-3-4 1,0-3-2-16,0 0 1 0,0-5-19 16,0 0-8-16,3-2-15 0,0-4-5 15,0-4-17 1,0-3-27-16,0-1 30 15</inkml:trace>
  <inkml:trace contextRef="#ctx0" brushRef="#br0" timeOffset="40">13855 5884 192 0,'12'6'74'0,"-9"2"-40"0,0 2-20 0,0-2 20 16,0 3-8-16,3-1-3 16,-3 3-11-16,-3 1-5 15,2-4-4-15,-2 1-3 0,0-3 3 0,0 0-9 16,0-3-3-16,-2-2-77 31,-1 5-21-31</inkml:trace>
  <inkml:trace contextRef="#ctx0" brushRef="#br0" timeOffset="41">14007 5694 192 0,'0'-3'74'0,"3"3"-40"0,0 0-27 15,0 5 18-15,-1 3 7 0,1 3 7 16,0 5-10-16,0 8-2 16,0 2-16-16,0 3 0 0,0 3 2 15,0 2-7-15,0 1-3 16,0-3-2-1,0 2 1-15,0-5-21 0,0-5-9 16,0-8-46-16,-3-3-17 16</inkml:trace>
  <inkml:trace contextRef="#ctx0" brushRef="#br0" timeOffset="42">13908 5866 248 0,'-18'-5'93'0,"21"5"-50"0,0-3-37 0,3 3 22 0,0 0 3 15,6 0 5-15,0 0-19 16,3-3-7-16,0 1-7 16,3 2-7-16,3 0 0 0,-1 0-49 15,1-6-21-15,0 4-51 16</inkml:trace>
  <inkml:trace contextRef="#ctx0" brushRef="#br0" timeOffset="43">14236 5842 244 0,'-6'-3'90'0,"6"3"-48"0,0 3-36 0,0 0 22 15</inkml:trace>
  <inkml:trace contextRef="#ctx0" brushRef="#br0" timeOffset="44">14224 5853 447 0,'-6'5'20'15,"0"0"-11"-15,3 3-10 0,3 0-3 16,6 5 2-16,3-2 3 16,0 2-2-16,0 0-2 15,0 3 8-15,-3-3 6 16,-3 1 6-16,-3-1 4 16,-3-3 2-16,-3 1 3 15,-6-3-14-15,-3-3-7 16,0-2-19-16,0-3-8 0,-3 0-31 15,-3-3-11 1,1 1-33-16,-1-1-53 16,3 0 43-16</inkml:trace>
  <inkml:trace contextRef="#ctx0" brushRef="#br0" timeOffset="45">13664 5734 224 0,'-3'-6'85'0,"3"9"-46"0,-3 0-19 0,3-3 27 16,0 0-21-16,0 2-4 15,0-2-18-15,0 0-7 16,0 0 1-16,0 0-40 0,0 0-13 15,6 5-61 1</inkml:trace>
  <inkml:trace contextRef="#ctx0" brushRef="#br0" timeOffset="46">13846 5924 68 0,'0'0'27'0,"0"0"-14"0,0 0 2 0,0 0 15 15,0 0-5-15,0 0-2 16,0 0-7-16,0-3-2 0,0 1 0 16,0-1 4-16,-3 0-10 15,0 3 4-15,0 0 2 0,0 0 1 16,-3 3 1-16,0 0-13 16,0 2-4-16,0 3-2 15,3 0 1-15,0 0-6 16,3 0-2-16,3 0-49 15,3 0-50 1,0-6 30-16</inkml:trace>
  <inkml:trace contextRef="#ctx0" brushRef="#br0" timeOffset="47">14623 5654 112 0,'0'0'44'0,"-9"0"-24"0,3 5-4 0,12-5 18 16,-3 3-3-16,-3 5-1 16,3 5-8-16,0 6-1 15,0 13-12-15,-6 2 1 0,0 3 3 16,0 0-7-16,0 0-1 0,0-3-3 16,3 9 1-16,-3-11-4 15,3-6-2-15,-3-5-47 16,0-5-21-16,0-3-17 15</inkml:trace>
  <inkml:trace contextRef="#ctx0" brushRef="#br0" timeOffset="48">14507 5863 220 0,'-6'-2'82'0,"9"2"-44"0,0 0-29 15,-3 0 22-15,6 0-4 0,3 0 4 16,-1 0-17-16,4-3-6 16,3-2-5-16,9 2-3 0,0-2 1 15,0 2-21-15,-1 0-9 16,-2 1-32-16,0-6-13 16,-3 2-23-1</inkml:trace>
  <inkml:trace contextRef="#ctx0" brushRef="#br0" timeOffset="49">14748 5874 148 0,'-15'16'57'0,"12"-6"-30"0,-6 9-16 0,9-9 15 15,0 4-6-15,0 1 1 0,3-1-3 16,3 4-2-16,3 3-8 16,6-10 1-16,3 0 4 0,2-4 2 15,1-9 3-15,-3-3-1 16,0-3 1-16,-3-6 0 15,-3 1-2-15,-6-3 7 16,-6 0 3-16,-9 0-6 16,-9 1 1-16,3 1-10 15,0 4-2-15,0 2-14 16,3 3-4-16,3 2-25 16,3 3-8-16,6 3-27 15,3 2-9-15,12 3-37 16</inkml:trace>
  <inkml:trace contextRef="#ctx0" brushRef="#br0" timeOffset="50">15397 5890 144 0,'-9'-3'55'0,"3"3"-30"0,-3 5-10 16,3 1 20-16,0-1-10 16,-6 3-5-16,-6 5-11 15,3 3-6-15,3 0-2 16,0 0 1-16,4 2 1 0,5-2 1 16,6 5 0-16,2-5-2 15,7 0 1-15,0-5 4 16,0-14 4-16,3-5 0 15,0-3 1-15,0-2-6 0,0-3-4 16,-3-2 5-16,-3-1 5 16,-1-2-2-1,-2 0 0-15,-3-3-6 0,-3-5-1 16,0-3 3-16,-3 6 1 16,-3-1-6-16,1 4 0 15,-1 1 1-15,0 6 1 16,0 3 3-16,0 3 3 15,0 2-2-15,3 5-2 16,0 8-5-16,3 6-2 16,0 10 1-16,3 8 0 15,3 3 3-15,0 2 1 16,3 1 1-16,0-1 0 0,-1-5-5 16,4 8 1-1,0-8-16-15,0-5-4 0,-3-5-39 16,3-6-16-16,3-5-36 15</inkml:trace>
  <inkml:trace contextRef="#ctx0" brushRef="#br0" timeOffset="51">15542 5956 188 0,'0'0'71'0,"3"5"-38"0,9 0-23 16,-6-2 20-16,3 0-5 15,0-1 0-15,0 1-7 16,3-3-1-16,0 0-10 16,-3-3-2-16,3 1 1 0,-3-4 1 0,3 1 1 15,-6 0-4 1,0-3-3-16,-4 0 0 0,-2 0 1 16,-2 0-1-16,-4 0-1 15,-6 3-6-15,0 2-1 16,-6 3 1-16,-3 5 1 15,3 3 0-15,3 3 1 16,3 2 3-16,3 0 2 16,4 1 4-16,2 4 2 15,6-2-1-15,8 5 1 16,4-2-4-16,0-3-2 16,3-3-9-16,0-3-3 15,3-2-29-15,6-2-14 0,2-1-54 16</inkml:trace>
  <inkml:trace contextRef="#ctx0" brushRef="#br0" timeOffset="52">15926 5950 124 0,'-3'-5'46'0,"1"3"-24"0,-1-4-2 15,0 6 19-15,-3 0-2 16,-3 0 1-16,-3 3-19 0,0 0-9 16,-3 2-6-1,3 3-4-15,0 2 1 0,3 1-1 16,0 5 0-16,3 0 2 16,3 8 1-16,6-6-1 15,3-2-2-15,0-6 3 16,3-10 0-16,3-2 3 15,0-6-5-15,0-3-3 16,-3 1 1-16,0-1 0 16,-3 1 3-16,-3-4 1 15,0 4-1-15,-3-1-2 16,0 3 1-16,0 3-1 16,0 2 0-16,0 3 2 15,0 8-1-15,3 3-1 0,3 5-2 16,0 8 1-16,0-3 1 15,2-3 0-15,1-2 0 16,3-5 0-16,0-3-22 16,3-3-10-16,0-8-50 15,0 1-38 1,-3-12 46-16</inkml:trace>
  <inkml:trace contextRef="#ctx0" brushRef="#br0" timeOffset="53">16051 5765 160 0,'0'11'63'0,"3"10"-34"0,0 8-16 0,-3-13 19 16,0 8-9-16,0 8-4 16,0-1-8-16,0 4-5 15,0-1-3-15,0-5-3 0,0-5 1 16,3-3-17-16,0-5-6 15,0-3-47 1,0-5-44-16,3-2 33 16</inkml:trace>
  <inkml:trace contextRef="#ctx0" brushRef="#br0" timeOffset="54">16117 5731 176 0,'0'0'68'0,"3"8"-36"0,0 2-20 16,-3-2 21-16,3 11-4 15,-3 2 1-15,0 8-6 16,0 3-1-16,0 5-12 16,0 5-7-16,0-2 0 0,0 0-3 15,3-9-1-15,3-2-15 16,0-7-5-16,0-4-56 15,0-7-67 1,0-6 33-16</inkml:trace>
  <inkml:trace contextRef="#ctx0" brushRef="#br0" timeOffset="55">16275 5966 184 0,'-9'3'68'0,"6"2"-36"0,0 3-42 0,3-2 11 15,-3 7 10-15,3 3 7 16,0 5 7-16,0 3 2 16,0-6-14-16,3 1 3 0,3-3 2 15,0-1-2-15,3-4 1 16,3-6-1-16,2-2 3 16,1-8-11-16,0-1-2 15,0-7-6-15,-3-8-3 0,0 2-1 16,-6 1 3-16,-3-1-5 15,-6 1 0-15,-6-1-2 16,-3 6 0-16,-3 3 0 16,0 2 2-16,0 2-12 15,1 4-5-15,-4 2-15 16,6 0-6-16,3 0-106 31,15 0 59-31</inkml:trace>
  <inkml:trace contextRef="#ctx0" brushRef="#br0" timeOffset="56">16560 5916 160 0,'-3'0'63'0,"3"3"-34"0,-8 2-5 0,5-2 22 15,-3 5-12-15,0 2-5 16,-6 3-14-16,0 9-5 16,3 4-6-16,6-2 2 0,3 0 3 15,3-1-5-15,3-1-2 16,6-1-4-16,0-5-1 16,3-6-27-16,-1 1-10 15,4-6-46 1,9-2-44-16,0-3 46 0</inkml:trace>
  <inkml:trace contextRef="#ctx0" brushRef="#br0" timeOffset="57">16769 5990 216 0,'-6'-5'82'0,"3"8"-44"0,-3-1-31 15,3 1 20-15,-3 2-10 16,-3 8 1-16,0 1-7 15,3 7-1-15,-3-3-6 16,0 3-3-16,3-5 0 0,6 3-1 16,0-6 0-16,3-2 0 15,3-1 2-15,0-2-8 0,3-5-3 16,0-6-9 0,0-2-1-16,0 0-1 15,0-11 0-15,-3 0 11 0,-3-5 5 16,0 5 3-16,-3 3 3 15,0 2-6-15,0 3-1 16,0 8 2-16,3 13 1 16,0 0 4-16,0 1 3 15,3 2 2-15,0-1 1 16,3-1-7-16,0-1 0 16,-1-2-6-16,1-4-1 15,0-1-61 1,6-4-52-16,3-7 37 0</inkml:trace>
  <inkml:trace contextRef="#ctx0" brushRef="#br0" timeOffset="58">16861 5781 192 0,'-3'0'74'0,"6"19"-40"0,-3 7-29 16,3-15 17-16,-3 2 5 15,3 5 8-15,0 9-5 16,0 2-3-16,3 11-15 16,-6-3-8-16,6-3 0 0,-3 1-3 15,3-9 2-15,-3-2-37 0,0-6-17 16,-3-2-69 0</inkml:trace>
  <inkml:trace contextRef="#ctx0" brushRef="#br0" timeOffset="59">16766 5982 268 0,'-3'0'101'0,"12"0"-54"0,3-5-59 0,-3 2 13 16,3 1 0-16,2-1 4 15,13-2-13-15,-3-1-7 0,0 4-50 16,0-1-20-16,-4 0-2 16,-2 3-1-16</inkml:trace>
  <inkml:trace contextRef="#ctx0" brushRef="#br0" timeOffset="60">17028 5995 192 0,'0'11'74'0,"6"10"-40"0,0-8-27 15,-3-7 18 1,3 4-7-16,3 1 2 0,2-3-7 15,1-3 0-15,3 0-8 16,0-10-3-16,-3-5-1 0,-3-4-1 16,0 1 0-16,-3 0-3 15,-3 0 2-15,-9-1-6 16,-6 4-3-16,-3-1 1 0,0 6 0 16,0 2 3-16,0 6 4 15,1 5 1-15,5 5 1 16,0 6 11-1,3 2 7-15,3 0-11 0,6 0-4 16,3-2-2-16,3-1 1 16,6-5-10-16,8-2-4 15,1-3-32-15,3-5-11 16,0-6-27 0,0-2-20-16,-4-3 46 15,4-8 188 16,-12-13-46-31,-6 5-10 0,-6 3-20 16,-3 5-12-16,-6 3-22 16,-3 5-10-16,0 5-8 15,-3 6-8-15,0 2 0 0,3 16 2 16,3 0 3-16,3-2 0 16,3-1-1-16,3-2 3 15,3 0 2-15,3-3 0 16,6-5 2-16,0-5-4 15,0-6 0-15,0-5-3 16,-3-5-1-16,0-11 1 16,2 0 0-16,-5-5-3 15,-9-2 2-15,-3-4-1 16,-3-7 0-16,1 2-5 0,-1 3 0 16,0 8 1-16,0 8 3 15,0 5 0-15,3 5-1 16,3 9 5-16,0 15 3 15,3 8 3-15,3 6 3 16,3 4-1-16,3 4 0 16,8 7-5-16,-2-5-3 15,0-2-18-15,0-6-6 16,0-6-82 0,-3-9-61-16,0-4 59 15</inkml:trace>
  <inkml:trace contextRef="#ctx0" brushRef="#br0" timeOffset="61">17882 5913 116 0,'-3'-2'44'0,"6"2"-24"0,-3 0-6 0,0 0 17 16,0 0-2-16,0 0 3 16,0 0-7-16,0 5-3 15,3 6-12-15,0 5-4 0,-3 2 0 16,0 11 3-16,0-2 5 16,0 2-6-16,0-3 0 15,0-5 0-15,3-2 0 16,-3-3-4-16,3-6-1 15,-3-2-1-15,0-8-2 0,3-2 3 16,0-4 0 0,-3-4-6-16,3-11 0 0,0-3-4 15,0 0 2-15,0-2 1 16,3 2-1-16,0 3 4 16,0 5 2-16,0 2-5 15,0 4 1-15,0 5 3 16,0 2 4-16,-1 6 3 15,1 4 1-15,0 7 0 16,0-1 0-16,-3 3 0 16,0 2 2-16,0 1-3 15,-3-6 1-15,0-2-5 16,3-3-2-16,0-3 2 0,-3-5 2 16,6 0-7-16,-6-11 0 15,6-2-5-15,3 0 0 16,-3 0 1-16,3-1 4 15,-3 4-1-15,0 2 1 16,0 5 2-16,0 3 0 16,3 6 2-16,-3 1 1 15,0 9 1-15,0 6 0 16,-1-1 0-16,1-3 0 16,-3-2-5-16,0-3 1 15,0-2-24-15,3-3-12 16,0-3-32-16,0-2-14 15,0-3-8-15</inkml:trace>
  <inkml:trace contextRef="#ctx0" brushRef="#br0" timeOffset="62">18204 5961 200 0,'-3'0'74'0,"6"3"-40"0,2 5-40 16,-2-3 14-16,3 0-3 15,0 1 4-15,6-1 0 16,6 0 0-16,0-2-5 16,-3-3-1-16,0-3 1 0,0 0 0 15,-3-2 0-15,-4-3-2 16,-2 0 1-16,-3-2-2 0,-3-1-1 16,-3 1-4-1,-3-1 0-15,-5 3 0 16,-7 3 2-16,3-1 1 0,0 6 1 15,0 3 0-15,0 5 0 16,3 3 4 0,3 2 2-16,3 3 4 15,0 5 4-15,6 5-8 0,3-2-1 16,3-3-5-16,6-2-1 16,3-3 5-16,3-3 2 15,0-5-16-15,0-5-5 16,0-6-42-16,-4-8-17 15</inkml:trace>
  <inkml:trace contextRef="#ctx0" brushRef="#br0" timeOffset="63">18430 5900 148 0,'-3'6'57'0,"3"1"-30"0,-3 9-18 15,3-5 16-15,0 2 12 16,0 8 7-16,0 6-15 16,0-3-4-16,3-1-15 15,-3-1-6-15,3-7-1 0,0-1-2 16,0-6-1-16,-3-3-2 16,0-5 1-16,0 0 1 0,3-13 0 31,-3-9-3-31,3 1-2 0,6 0 0 15,2 0 3-15,1 2 1 16,-3 4-2 0,0 4 2-16,0 3 1 0,0 5 0 15,0 3 2-15,0 6 3 16,-3 2 0-16,0 0 0 16,-3 0 1-16,0-1 1 15,-3 1-3-15,0-2-1 16,0-1 1-16,0-5 0 15,0 0-5-15,6-3-1 16,0-5-2-16,3-5 0 0,3 0 3 16,2 0 0-16,1 2-2 15,0 3 0 1,-3 3 4-16,0 8 1 0,-3 4 8 16,0 4 6-16,-3 2-6 15,0 6-3-15,-3 5-4 16,0-3-3-16,0-5-15 15,6-3-47 1,0-3-9-16,3-7-10 16,2-8-29-1,-2-8 34-15</inkml:trace>
  <inkml:trace contextRef="#ctx0" brushRef="#br0" timeOffset="64">18814 5927 168 0,'-6'0'66'0,"6"2"-36"0,-3 4-22 15,0-1 16-15,0 3-6 0,3 2 2 16,0 4 2-16,3 4 1 16,0 6-12-16,3-3-2 0,3-2-2 15,3-3 3-15,2-6 4 16,7-2-4-16,3-3 0 16,-3-10-6-16,-3-8-1 15,-3 0 1-15,-6-1 2 16,-3-1-1-16,-3-1 0 15,-6-3-1-15,-9 1 2 16,0 2-8-16,-3 2-3 16,0 4-8-16,0 2-5 15,3 3-23-15,0 2-9 0,3 0-14 16,3 1-3-16</inkml:trace>
  <inkml:trace contextRef="#ctx0" brushRef="#br0" timeOffset="65">18989 5919 152 0,'0'10'57'0,"3"4"-30"0,0 1-16 16,0-7 15-16,0 3 1 16,0 5 3-16,0-8-7 0,0 5-2 15,-3-2-12 1,0-1-5-16,0-5-1 0,0 1 4 0,0-4 4 15,0-7 13 1,3-3-10-16,0-2-5 16,3-1-8-16,0-2-1 15,3 0 2-15,3 2 1 16,0 0-4-16,0 3 1 16,0 3 0-16,0 0 0 15,-1 2-25-15,-2 1-8 16,6 2-34-16,3-3-15 15</inkml:trace>
  <inkml:trace contextRef="#ctx0" brushRef="#br0" timeOffset="66">19248 5887 220 0,'-6'-3'82'0,"6"6"-44"0,6 2-40 16,-3 1 14-16,0 2 18 15,3 5 12-15,0 3-8 16,3-1-5-16,0 1-16 16,0 3-9-16,0 2-2 0,0-8-7 15,0 1 1-15,3-7-25 16,0-1-10-16,5-14-84 16,1-3 9-1</inkml:trace>
  <inkml:trace contextRef="#ctx0" brushRef="#br0" timeOffset="67">19463 5890 200 0,'-12'5'77'0,"9"6"-42"0,-6 10-26 0,6-8 19 16,-6 11 17-16,-9 7 8 16,0 7-16-16,0-1-7 15,0-3-18-15,4-5-8 0,2 0 0 16,0-5-14-16,3-6-6 15,6-4-31-15,0-4-15 16,3-10-64 0</inkml:trace>
  <inkml:trace contextRef="#ctx0" brushRef="#br0" timeOffset="68">19573 5490 244 0,'6'3'90'0,"6"5"-48"0,8 16-34 0,-5-6 21 15,0 11 5-15,3 13 5 16,-3 9-3-16,-3 4-1 15,-6 4-20-15,-3 1 6 0,-9 4 3 16,-9-6-4-16,-9-5 1 16,-6-8-30-16,-8-8-13 15,-1-8-51-15,-6-5-23 16,1-8-56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2T22:47:00.11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65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9-11-23T01:48:17.410"/>
    </inkml:context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16541 1019 626 0,'0'0'28'0,"0"11"5"0,0-4-33 0,0 1 0 16,-3 6 0-16,0 4 0 0,3 6 66 0,-3-3 6 15,0 0 2-15,0 3 0 0,-3-5-12 0,0 7-2 16,3 1-1-16,0-1 0 0,-3-7-44 0,3 7-15 0,0-5 9 0,-2 0-9 16,2 3 12-16,-3-5-4 15,3 2 0-15,0-3-513 0</inkml:trace>
  <inkml:trace contextRef="#ctx0" brushRef="#br0" timeOffset="645.238">16488 1051 1202 0,'0'0'26'0,"0"0"6"0,3-6 0 0,-1 4 3 0,1 2-35 0,0-6 0 0,3-1 0 0,0 1 0 0,3 6 0 0,3 0 0 16,3-8 0-16,0 8 0 0,6-5-9 0,0 5 9 15,2 0-8-15,7-5 8 0,6 2 0 0,3-2-8 16,2 5 8-16,4 0 0 0,6-8 17 0,8-3 9 15,7 3 2-15,5-2 0 0,6 2-28 0,1-5 0 16,-1 5 0-16,4-6 0 0,2 1 0 0,0 0 0 16,7 0 0-16,-1 7 0 0,-6-7 0 0,6 3 0 15,-2 2 0-15,5 2 0 0,0 4 0 0,1-4 0 16,-1-2 0-16,0 3 0 0,0 0 0 0,-2 2 0 16,-7 3 0-16,-3 3 0 0,-5-3 0 0,-7 5 0 15,-5-5 0-15,-4 5 0 0,-11-5 0 0,3 0 0 16,-7 3 0-16,-2 2 0 0,-6-5 0 0,-4 0 0 15,-2 0 0-15,0 0 0 0,-6 0 0 0,-3 0 0 16,-1-5 0-16,-5 2 0 0,0 3 0 0,0 0 0 0,0-5 0 16,-6 5 0-16,0 0 0 0,0 0 0 0,0-5 0 0,0 2 0 15,-6-2 0-15,2 5 0 0,-5 0 0 0,0 0 0 16,3-5 0-16,3 2 0 0,0 3 0 0,0 0 0 16,0-5 0-16,0 5 0 0,0-8 0 0,0 5 0 15,3 1 0-15,3 2 0 0,-3-6 0 0,0 1 0 16,3 2 0-16,-3-2 0 0,6 0 0 0,-7 2 0 15,1 3 0-15,0-5 0 0,-6 5 0 0,3 0 0 16,3 5 0-16,-3-5 0 0,-6 0 0 0,3 3 0 16,3 2 56-16,0 0 7 0,-6 9 1 0,3-1 0 15,0 0-52-15,0 5-12 0,0 4 0 0,0 4 0 16,-3 6 0-16,3 0 0 0,3-3 0 0,3 8 0 0,-6-3 0 16,6 3 0-16,0-5 0 0,2-6-663 15</inkml:trace>
  <inkml:trace contextRef="#ctx0" brushRef="#br0" timeOffset="1200.801">16604 1493 1036 0,'0'0'23'0,"-6"0"5"0,-3-6 0 0,3 6 1 0,6 0-29 15,-6 0 0-15,0 0 0 0,6 0 0 0,-6 0 57 0,3 0 6 16,3 0 1-16,0 0 0 0,0 0-52 0,0 0-12 15,3 6 0-15,-3-6 0 0,9 0 54 0,3 0 8 16,3 0 2-16,2 0 0 0,4 0-52 0,3 0-12 16,12 0 0-16,0-6 0 0,5 1 54 0,10 0 8 15,8-3 2-15,13 0 0 0,5 0-52 0,13-3-12 16,2-2 0-16,12 0 0 0,6-6 54 0,3 6 8 16,3 0 2-16,9 5 0 0,6-11 0 0,0 11 0 15,3 3 0-15,-3-3 0 0,0-5-52 0,0 2-12 16,-6 9 0-16,-6-4 0 0,-6-1 0 0,-6 1 0 15,-5 1 0-15,-7 2 0 16,-12 6-48-16,-5 2-13 0,-10-5-3 0,-8 0 0 0,-4 6 103 0,-8-4 20 0,-4 3 4 16,-11-5 1-16</inkml:trace>
  <inkml:trace contextRef="#ctx0" brushRef="#br0" timeOffset="2165.994">17110 1024 1530 0,'0'0'33'0,"0"0"7"0,0 0 2 0,0 0 2 0,0 6-36 0,-3 1-8 0,-3 7 0 0,0-4 0 16,0 17 20-16,-3-6 1 0,3 11 1 0,0-6 0 0,0 1 2 0,0 4 0 15,-3-4 0-15,0-1 0 0,6 1-13 0,-3-6-3 16,3 3 0-16,3-3 0 0,0-3-8 0,0 4-11 15,0-4 3-15,0-5-751 16</inkml:trace>
  <inkml:trace contextRef="#ctx0" brushRef="#br0" timeOffset="2355.508">17434 1082 1148 0,'0'0'25'0,"3"6"6"0,0 7 1 0,-3-5 0 0,0 10-32 0,-3-4 0 0,3 4 0 0,0 3 0 15,0-2 12-15,0-3-4 0,-3 8-8 0,-3-6 12 16,3-2 12-16,0 2 1 0,0 1 1 0,3-6-574 16</inkml:trace>
  <inkml:trace contextRef="#ctx0" brushRef="#br0" timeOffset="2582.848">17842 1069 1497 0,'-3'5'32'15,"0"9"8"-15,-3-1 0 0,6 0 4 0,0 3-36 0,0 8-8 0,0-6 0 0,-3 4 0 0,3-4 0 0,-3 3 0 16,-3 0 0-16,3 3 0 0,-6-11 0 0,6 1 0 16,3 4 0-16,-3 3 0 15,0-10-59-15,3 2-10 0,6 14-3 0,0-11 0 0</inkml:trace>
  <inkml:trace contextRef="#ctx0" brushRef="#br0" timeOffset="2808.172">18342 873 1497 0,'0'0'66'0,"0"0"14"0,0 0-64 0,-3 6-16 0,-3 7 0 0,3 0 0 15,3 8 0-15,-3-2 0 0,0 2 0 0,-3 3 0 16,3 2 0-16,0 1 0 0,-6 2 0 0,6 0 0 15,-6-3 55-15,6 1 7 0,-3-1 2 0,6-5 0 32,0 3-103-32,0-8-20 0,0 0-4 0,0-3-641 0</inkml:trace>
  <inkml:trace contextRef="#ctx0" brushRef="#br0" timeOffset="3019.159">18815 887 1497 0,'-6'8'66'0,"3"2"14"0,0 3-64 0,0 1-16 16,0-1 0-16,-3 8 0 0,3-2 0 0,0-1 0 16,0 3 0-16,0-2 0 0,3-1 0 0,0 3 0 15,3-7 0-15,0-1 0 16,0 0-48-16,-3 0-12 0,6-5-4 0,-3 3 0 0</inkml:trace>
  <inkml:trace contextRef="#ctx0" brushRef="#br0" timeOffset="3197.932">19345 807 1267 0,'-3'8'56'0,"3"0"12"0,3 3-55 0,-3 2-13 0,3 0 0 0,0 0 0 16,0 6 0-16,-3 2 0 0,3 0 0 0,-3 3 0 16,3 3 0-16,3-1 0 0,0-5 0 0,0 3 0 15</inkml:trace>
  <inkml:trace contextRef="#ctx0" brushRef="#br0" timeOffset="4084.168">16776 1585 345 0,'-6'-13'31'0,"6"8"-31"0,0-3 0 0,0 2 0 16,0-2 76-16,0 3 8 0,0 0 3 0,0 5 0 0,-3-3-8 15,3 3-2-15,0-5 0 0,0 5 0 0,0 0-2 0,0 0-1 16,0 0 0-16,0 0 0 0,0 0-33 0,6 5-6 16,-3 1-2-16,3 7 0 0,-3 0-7 0,3 8-2 15,-6 0 0-15,6 6 0 16,0-1-6-16,3 3-2 0,-3 0 0 0,3-2 0 0,0-3-16 0,6 2 8 16,0-5-8-16,2 3 0 0,4-3 10 0,6-2-10 15,3-1 8-15,3-4-8 0,-4-1 20 0,7-8 0 16,0 3-1-16,2-8 0 0,-2 0-19 0,0 0 0 15,6-8 0-15,-7-2 0 0,4-9 0 0,0 3-22 16,-1-8 3-16,4 3 1 0,0-5 18 0,2 2 0 16,-5 3 0-16,0-6 0 0,2 9 0 0,-2-3 0 15,-6 7 0-15,3 4 0 0,-4 2 0 0,1 0 0 16,-6 8 0-16,3 3 0 0,-7 2 0 0,1 3 0 16,-3 2 0-16,-3 6 0 0,-3 3 0 0,0-1 0 0,-3-2 0 15,2 3 0-15,-5-1 48 0,0 1 12 0,3-3 4 0,-3-1 0 16,3-4-52-16,-3 2-12 0,3-2 0 15,0-3 0-15,0-3 0 0,3-5 0 0,-3 5 0 0,5-10 0 16,-2-8 0-16,6 2 0 0,-3-5 0 0,3 3 0 16,9-5 0-16,-1-1 0 0,4 3 0 0,-3-2 0 15,3-1 0-15,-4 6 0 0,4 0 0 0,0-1 0 16,0 1 0-16,-4 5 0 0,1 3 0 0,3-3 0 16,-3 3 0-16,2 7 0 0,1 1 0 0,3 5 0 15,3-3-48 1,-1 3-13-16,4 5-3 0,0-7 0 0,2 7 52 0,4-5 12 0,2 3 0 0,1-1 0 15,-3-7 48-15,2 5 13 0,4-8 3 0,-4 2 0 16,1 1-52-16,0-6-12 0,-1-5 0 0,-2 0 0 0,-3-5 0 16,-1 0 0-16,-2-6 0 0,-3-2 0 15,-1 3-48-15,-8-3-13 0,18-22-3 16,-22 9 0-16</inkml:trace>
  <inkml:trace contextRef="#ctx0" brushRef="#br0" timeOffset="4640.972">17791 2284 1267 0,'0'0'28'16,"0"0"5"-16,6-6 2 0,0-2 1 0,-3-2-36 0,6-1 0 0,-3-2 0 0,3 8 0 0,0-3 0 0,0 2 0 16,0 6 0-16,-3 0 0 0,3 0 0 0,-3 8 0 15,0 0 0-15,-1 6 0 16,1 1 58-16,-3 7 5 0,-3-4 1 0,0 3 0 0,3-2-52 0,-3-1-12 16,-3-2 0-16,0 3 0 0,3-9 0 0,0-2 0 15,3 0 0-15,0 0 0 0,-3-8 54 0,6 0 8 16,3-2 2-16,0-4 0 0,0-2-52 0,6-2-12 15,0-6 0-15,3-3 0 0,-3 1 0 0,3-1 0 16,-1 3 0-16,-2 3 0 0,0 0 0 0,0 2 0 16,-3 3 0-16,0 8 0 0,-3 0 0 0,3 6 0 15,-6 2 0-15,3-3 0 0,-4 8 0 0,4 0 0 16,0-5 0-16,0 6 0 0,-3-1 0 0,6-3 0 16,3-2 0-16,3-2 0 0,-3-6 0 0,6-6 0 0,26-7 0 15,-5-13 0-15</inkml:trace>
  <inkml:trace contextRef="#ctx0" brushRef="#br0" timeOffset="5764.439">16949 11 1440 0,'0'0'128'0,"-6"-5"-103"0,0 5-25 0,3 0 0 0,-3 5 69 0,3-2 9 16,-3 2 2-16,3 8 0 15,3 0-91-15,0 8-17 0,-3 3-4 0,-3 3-1 0,3 4 33 0,-3 4 0 16,3-9 0-16,-3 6 0 0,3 0 0 0,0-6 0 16,6 1 10-16,-3-1-2 0,-3-7-8 0,3 2 11 15,0-3-11-15,3-4-482 16,-3-1-103-16</inkml:trace>
  <inkml:trace contextRef="#ctx0" brushRef="#br0" timeOffset="5931.53">17101 0 1497 0,'0'0'32'0,"0"0"8"0,0 0 0 0,-3 6 4 0,0 2-36 0,0 2-8 0,0 3 0 0,0 8 0 15,-3-2 0-15,6 2 0 0,-3 3 0 0,0 2 0 16,0-4 0-16,0 4 0 0,3-2 0 0,0 2 0 15,3-4 0-15,0 4 0 0,-3-8 0 0,0 1 0 16,3 2 0-16,0-8 0 0,3 14 0 16,-3-9 0-16</inkml:trace>
  <inkml:trace contextRef="#ctx0" brushRef="#br0" timeOffset="6310.25">16934 312 1728 0,'-9'-13'38'0,"9"13"8"0,0 0 2 0,-3-5 0 0,0-3-39 0,3 3-9 16,6-3 0-16,3 3 0 0,3-9 0 0,0 9 0 16,3-3 0-16,3 0 0 0,-1 3 0 0,1 0 0 15,3 2 0-15,0-2 0 16,3 5-49-16,-3 0-12 0,-4 0-3 0,4 0 0 16,-3 5 0-16,0-2 0 0,-6 2 0 0,0 3 0 15,-3 2 0-15,-3-2 0 0,3 6 0 0,-3-7 0 0,-6 4 52 16,0 2 12-16,6-5 0 0,-3 3 0 0,-3-11 48 0,3 8 13 15,2-3 3-15,-5-5 0 0,0 0 0 0,0 0 0 0,9 0 0 16,0-5 0-16,3-1-52 0,-3 4-12 0,-3-9 0 16,0 3 0-16,3-2 54 0,0 2 8 0,-6-5 2 0,0 5 0 15,3-3-52-15,-3 3-12 0,-6 0 0 16,3 3 0-16,0 5 0 0,-6-8 0 0,6 8 0 0,-9 0 0 16,-3 3 0-16,3 2 0 0,0 0 0 0,0 8 0 15,-3-5 0-15,0 6 0 0,6-1 0 0,-2 5 0 16,2-5 0-16,3 1 0 0,0-1 0 0,0-5 0 15,6-3 0-15,3 3 0 0,0 3 0 0,5-11 0 16,10 2-48 0,-3-2-13-16,-3-2-3 0,3 2-409 0,0-6-83 0</inkml:trace>
  <inkml:trace contextRef="#ctx0" brushRef="#br0" timeOffset="6549.279">17494 249 1728 0,'0'0'38'0,"-3"5"8"0,-9 1 2 16,3 7 0-16,-6-5-39 0,3 0-9 0,-3 2 0 0,3-2 0 0,0 3 53 0,3-3 9 15,0-3 2-15,3 3 0 0,6-8-52 0,0 0-12 16,0 0 0-16,0 0 0 0,0 0 54 0,3 0 8 16,6 0 2-16,-3-5 0 15,6 2-103-15,-3-2-20 0,3 5-4 0,0-8-1 0,0 8 52 0,-3 0 12 16,0-6 0-16,0 12 0 0,3-6 0 0,-6 8 0 16,0-3 0-16,-1 3 0 0,-2-3 0 0,3 8 0 15,-6-5 0-15,0-2 0 0,3 2 0 0,-3-8 0 16,0 0 0-16,0 8 0 15,0-8-54-15,6 5-8 0,0 0-2 0,-6-5 0 16,6 0 0-16,3-5 0 0,0 0 0 0,0-3 0 0</inkml:trace>
  <inkml:trace contextRef="#ctx0" brushRef="#br0" timeOffset="6873.365">17675 416 1267 0,'-9'26'28'0,"6"-18"5"0,3 11 2 0,-6-4 1 0,0 1-36 0,0 6 0 0,0-4 0 0,3-5 0 15,1 0 0-15,-1 1 0 0,3-9 0 0,-3 3 0 16,3-8 58-16,0 0 5 0,0 0 1 0,0 0 0 16,6-5-52-16,-4-3-12 0,-2 2 0 0,6-7 0 15,0-8 0-15,0 3 0 0,3-4 0 0,0-1 0 16,0-4 0-16,3-5 0 0,3 6 0 0,0-9 0 16,0 4 0-16,0 4 0 0,2 3 0 0,-2 9 0 15,0-4-48-15,-3 6-13 16,-3 5-3-16,-3-3 0 0,3 9 103 0,-3 2 20 0,0 2 4 0,0 4 1 0,-3-1 0 0,-3 3 0 15,0 5 0-15,-3-5 0 0,-3 5 51 0,0 6 10 16,-3-6 3-16,0-2 0 0,-9 4-103 16,6-1-25-16,-3-1 0 0,3-3 0 0,-2 4 0 0,2-6 0 15,3-3 0-15,0-5 0 0,0 3 0 0,6-3 0 16,3 0 0-16,0 0 0 16,0-3-46-16,3-8-14 0,3 3-4 0,3 0-546 15,6-5-110-15</inkml:trace>
  <inkml:trace contextRef="#ctx0" brushRef="#br0" timeOffset="6997.359">18050 191 1497 0,'0'0'32'0,"0"0"8"0,0 0 0 0,0 0 4 0,0 0-36 0,0 0-8 0,0 0 0 0,0 0 0 16,-3 10 0-16,0-4 0 0,0 2 0 0,0-3 0 16,0 8 0-16,3-5 0 0,3-3 0 0,-3 3-664 15</inkml:trace>
  <inkml:trace contextRef="#ctx0" brushRef="#br0" timeOffset="7177.852">17982 432 1267 0,'0'0'56'0,"0"0"12"0,0 0-55 0,0 0-13 0,0 0 0 0,0 0 0 16,0 0 54-16,0 0 8 0,0 0 2 0,0 0 0 0,0 0-52 15,0 0-12-15,0 0 0 0,3-3 0 0,0-2 0 0,0 5 0 16,3-6 0-16,0 4 0 0</inkml:trace>
  <inkml:trace contextRef="#ctx0" brushRef="#br0" timeOffset="17796.731">1840 4871 403 0,'0'0'36'0,"0"0"-36"16,0 0 0-16,6-2 0 0,3-1 70 0,-9 3 7 16,0 0 2-16,6-3 0 0,0 3-28 0,3-2-6 15,-9 2-1-15,6 0 0 0,2 2 6 0,1-2 1 0,3-2 0 0,-3 2 0 16,6 0-15-16,3 0-2 15,3 0-1-15,3 2 0 0,2-2-21 0,4 3-4 0,3 0 0 16,6-3-8-16,5-3 49 0,4 3 3 0,5 0 1 0,4-3 0 16,6 3-1-16,2 0 0 0,3-2 0 0,1 2 0 15,2 0-9-15,1-6-3 0,-7 4 0 16,-2 2 0-16,-1 0-19 0,-5 0-4 16,-4-3-1-16,-2 3 0 0,-6-3-3 0,-7 3-1 0,-5-5 0 0,-3 3 0 15,6-1-12-15,-10 3-8 0,-2 0 8 0,-3-3-13 16,0 1 21-16,0-1 5 0,-6 3 1 0,-3 3-547 15,2-6-110-15</inkml:trace>
  <inkml:trace contextRef="#ctx0" brushRef="#br0" timeOffset="39966.068">16744 1109 633 0,'0'-5'56'0,"0"2"-44"16,0-2-12-16,2 5 0 0,-2 0 143 0,0 0 26 15,0 0 6-15,0 0 1 0,-5-8-72 0,-4 8-15 16,3 2-2-16,-3 4-1 0,3-1-19 0,-3 3-4 16,0 5-1-16,-3 0 0 0,3 1-20 0,0 4-4 15,0-5-1-15,6 6 0 0,0 2-22 0,3-2-5 16,-3-6-1-16,6 3 0 0,3-6-9 0,0-2 0 16,0 3 0-16,6-3 0 0,0-8 0 0,6 0 12 15,-3 5-12-15,3-10 12 0,5-9 4 0,-2 1 0 16,-3 0 1-16,-6 2 0 0,-3-4-17 0,0 1 0 15,3-4 0-15,-3 5 0 0,-3-1 16 0,-3 1-3 16,-3 0-1-16,-6 0 0 0,3-1-2 0,-3 1-1 0,0 8 0 16,0-3 0-16,0-5-9 0,-3 7 12 0,3 1-12 15,0 2 12 1,0-2-114-16,6 5-22 0,0 0-5 0,0 0-1 0</inkml:trace>
  <inkml:trace contextRef="#ctx0" brushRef="#br0" timeOffset="40281.152">17297 940 979 0,'0'0'87'0,"-6"0"-70"16,0 7-17-16,3 4 0 0,0-3 132 0,0-3 24 15,-3 9 4-15,6-1 0 0,-6 5-81 0,0-2-17 16,3 8-3-16,-2-6-1 0,2 4 1 0,-3-4 0 16,0 3 0-16,0 1 0 0,6 1-27 0,-3-4-6 15,-3-3-1-15,3 2 0 0,3-5-25 0,0 6 0 16,0-6 0-16,0-7 0 15,6 1-120-15,0-7-30 0</inkml:trace>
  <inkml:trace contextRef="#ctx0" brushRef="#br0" timeOffset="40615.852">17565 1069 1609 0,'0'0'35'0,"0"0"7"0,0 0 2 0,6 0 2 0,3-8-37 0,-9 8-9 0,6-2 0 0,3-1 0 16,0 3 0-16,0 3 0 0,0-1 0 0,-6 6 0 0,0-3 0 15,3 9 0-15,-4-6 0 0,1 0 0 0,0 5 0 16,-6 0 0-16,-2 0 0 0,-1 1 0 0,0-4 8 15,0 3 0-15,-6 1 0 0,3-9 0 0,3 3 29 0,0-3 6 16,-3 3 1-16,3-3 0 0,0-2-10 0,6-3-2 16,0 0 0-16,0 0 0 0,0 0 0 0,6-3 0 15,3 3 0-15,0-5 0 0,0 0-32 0,3 2 0 16,3-2 0-16,-1-3 0 16,4 3-96-16,0 5-25 0,15-14-6 0,0 4-1 0</inkml:trace>
  <inkml:trace contextRef="#ctx0" brushRef="#br0" timeOffset="40994.441">17949 926 1036 0,'0'0'92'0,"0"0"-73"0,0 0-19 0,0 0 0 16,0 0 96-16,0 0 16 0,0 0 4 0,3-5 0 15,0 2-56-15,0-2-12 0,-3 5-1 0,0 0-1 16,0 0-33-16,9-5-13 0,-9 5 11 0,0 0-11 16,6 5 0-16,0-5 0 0,-6 0 0 0,3 5 0 15,3-2 0-15,0 2 0 0,0 3 0 0,0 3 0 16,-3-3 8-16,3 0-8 0,-1-3 0 0,1 0 0 0,-3 3 8 0,0 3-8 15,3-3 0-15,-3-3 0 0,3 3 0 0,-3-3 0 16,0 3 0-16,-3 0 0 0,0-3 16 0,-3 9-4 16,0-6 0-16,-3 2 0 0,0-2 13 0,3 3 3 15,-3-3 0-15,0 5 0 0,1-8-13 0,-1 8-3 16,0-5 0-16,0-2 0 0,-3 2-12 0,6-3 0 16,3-5 0-16,0 0-548 15,0 0-104-15</inkml:trace>
  <inkml:trace contextRef="#ctx0" brushRef="#br0" timeOffset="41363.955">18506 900 1728 0,'0'0'38'0,"0"0"8"0,-9 0 2 0,9 0 0 16,-9 5-39-16,0-2-9 0,0 2 0 0,3 0 0 0,3 3 104 0,-3-2 20 16,3 2 3-16,3-3 1 0,0 3-103 0,3-3-25 15,0 3 0-15,3 0 0 0,6-3 0 0,-3 6 0 16,3-9 0-16,0 4 0 0,0-6 0 0,-1 5 0 16,4-5 0-16,0 0-968 0</inkml:trace>
  <inkml:trace contextRef="#ctx0" brushRef="#br0" timeOffset="41503.03">18675 881 1728 0,'0'0'38'0,"0"0"8"0,-6-2 2 0,0 4 0 0,6-2-39 0,-6 6-9 16,0-1 0-16,1-2 0 0,-4 10 104 0,0 5 20 0,0 1 3 0,3 2 1 15,-3 3-103-15,0 2-25 0,3-5 0 0,0 1 0 16,-3 1 0-16,3-1 0 0,3-4 0 16,-3 3 0-1,6-2-46-15,6-1-14 0,-6-4-4 0,6-1 0 0</inkml:trace>
  <inkml:trace contextRef="#ctx0" brushRef="#br0" timeOffset="41772.235">19125 918 2188 0,'-21'-10'48'0,"12"10"11"0,0 5 1 0,-3-5 1 0,3 0-49 0,-3 8-12 0,3 11 0 0,-3-6 0 0,4 0 0 0,-4 0 0 15,3 6 0-15,0-1 0 16,3-4 0-16,0 1 0 0,3 1 0 0,3-3 0 0,0 9 0 0,3-9 0 16,0 5 0-16,3-4 0 0,3-1 0 0,0 0 0 15,0 0 0-15,0 1 0 0,-1-1 0 0,1 0 0 16,0 0 0-16,-3 0 0 0,0-5 0 0,-3 3 0 16,-3 2 0-16,-3 0 0 15,0 1-48-15,0-6-13 0,-6-3-3 0,0 3-546 16,0 2-110-16</inkml:trace>
  <inkml:trace contextRef="#ctx0" brushRef="#br0" timeOffset="41918.498">18928 1082 1497 0,'0'0'32'0,"0"0"8"0,6 0 0 0,3-8 4 0,3 3-36 0,3-5-8 0,-3 2 0 0,6-6 0 16,0 7 53-16,-1-4 9 0,4-2 2 0,3 5 0 15,-3 0-52-15,3 3-12 0,0-3 0 0,-1 2 0 31,7 1-100-31,-3 5-22 0,24-5-5 0,-7 2-1 0</inkml:trace>
  <inkml:trace contextRef="#ctx0" brushRef="#br0" timeOffset="42221.818">19601 847 1497 0,'0'0'32'0,"0"0"8"15,0 0 0-15,0 0 4 0,0 0-36 0,0 0-8 0,0 0 0 0,-6 0 0 0,3 8 0 0,-3-3 0 16,0 3 0-16,-3 5 0 0,-3 6 53 0,3-1 9 16,0 4 2-16,-2 4 0 0,2-2 51 0,3 2 10 15,-3 1 3-15,3-6 0 16,3 3-154-16,0-3-30 0,0-3-7 0,3-4-1 0,3 2 52 16,3-3 12-16,0 3 0 0,0-3 0 0,3-11 48 0,3 4 13 15,-1-1 3-15,4-5 0 16,0 0-103-16,0-5-20 0,3-3-4 0,-3 3-1 0,-6-3 52 0,3 2 12 15,-3-7 0-15,0 3 0 0,-6 2 48 0,-1 0 13 16,-2-3 3-16,-2 3 0 0,-4 0-52 0,-3 3-12 16,-3 0 0-16,-3 2 0 0,0 3 0 0,-3 0 0 15,0 0 0-15,0 0 0 16,4 3-151-16,-4 2-33 0,-9 0-6 0,15-5-2 16</inkml:trace>
  <inkml:trace contextRef="#ctx0" brushRef="#br0" timeOffset="49654.02">7629 10139 1303 0,'-15'-8'57'0,"9"6"13"0,0 2-56 0,-2-3-14 15,2 3 0-15,0-3 0 0,0 3 112 0,6 0 20 16,-3-2 4-16,3 2 1 0,0 0-42 0,12 0-9 16,3 0-2-16,2 0 0 0,10 0-64 0,6 0-12 15,6 0-8-15,8 0 8 0,7 0-8 0,5 0 8 16,1 0-8-16,8 0 8 0,1-3-8 0,-4 3 0 16,-2-3 0-16,-4 3 0 0,1 0 0 0,-7 0 0 15,1 0 0-15,-6 0 0 0,-10 0 0 0,-5 0 0 16,-3 0 0-16,-6 0 8 0,-9 0-8 0,-7 0 11 0,-8 0-11 15,0 0 12-15,-6 0 1 0,-8-2 1 0,-7-1 0 0,-9 3 0 16,-9 0 1-16,-8 0 0 0,-7 3 0 16,-2-1 0-16,-7-2-7 0,-2 3 0 0,2 0-8 0,1-1 12 15,2 4 1-15,6-4 0 0,7 1 0 0,8-1 0 16,3 1-4-16,13 0-1 0,5-6 0 0,9 3 0 16,9 0-8-16,0 0 0 0,18-3 0 0,5 1 0 15,13-3-9-15,9 2 9 0,5-2-12 0,10-1 12 16,2-4-21-16,10-1 2 0,2 3 1 0,4 0-662 15,-4 0-133-15</inkml:trace>
  <inkml:trace contextRef="#ctx0" brushRef="#br0" timeOffset="52503.885">16208 3313 1267 0,'0'0'56'0,"0"0"12"0,0 0-55 0,0 8-13 16,-6 5 0-16,3 0 0 0,0 6 85 0,3-1 15 15,0 11 2-15,-3 1 1 0,-3 4-82 0,3 0-21 16,-3 1 0-16,3 2 0 0,0 0 12 0,3 2-12 16,0-7 12-16,0-3-12 15,0 0-16-15,3-5-9 0,0 0-3 0</inkml:trace>
  <inkml:trace contextRef="#ctx0" brushRef="#br0" timeOffset="53372.98">16178 3387 1958 0,'-6'-16'87'0,"6"11"17"0,-6-1-83 0,6 1-21 0,3-3 0 0,6-2 0 16,6-1 69-16,9 6 10 0,8-8 1 0,7-1 1 15,3 1-81-15,11-5-17 0,4-1-3 0,11-2-1 16,10 2 9-16,5-2 3 0,0 3 0 0,13 4 0 15,5-7 17-15,6 3 4 0,3 5 1 0,3-1 0 16,3 6-13-16,3 3 0 0,-2-3 0 0,2 0 0 16,0 0 0-16,3 3 0 0,6-3 0 0,3 3 0 15,6-3 0-15,-3 0 0 0,-1-3 0 0,-2 1 0 16,0-4 0-16,0 4 0 0,0 2 0 0,-3-8 0 16,0 3 0-16,0 0 0 0,-3-1 0 0,-3 1 0 15,-6 0 0-15,1 5 0 0,-1 0 0 0,-6 3 0 16,0-6 0-16,-6 9 0 0,3 2 0 0,-9-8 0 0,1 2 0 15,-10 6 0-15,-6-5 0 0,-2 2 0 0,-7 3 54 16,-5 0 8-16,-1 0 2 0,-5 0 0 16,-7-2-103-16,-2-1-20 0,-1 3-4 0,-2 3-1 15,-1-1 103-15,-2-2 20 0,-6 0 4 0,-4 0 1 0,1 3-52 0,-3-6-12 16,3 1 0-16,-1-1 0 16,1 3-48-16,0 0-13 0,-7-5-3 0,1 5 0 15,-3 0 52-15,-6 0 12 0,5-3 0 0,-8 3 0 0,-3 0 0 0,-6 0 0 16,0 0 0-16,-3 0 0 0,0 0 0 0,-6 0 0 15,-3 0 0-15,0 0 0 0,0 0 48 0,0 0 13 16,0 0 3-16,0 0 0 0,0 0-52 0,0 0-12 16,0 0 0-16,0 0 0 0,0 0 0 0,0 0 0 15,0 8 0-15,6 5 0 0,-6-5 0 0,3 3 0 16,-3 5 0-16,0 0 0 0,3 5 0 0,-3-3 0 0,-6 3 0 16,3-2 0-16,0 7 0 0,0-7 0 0,0 2 0 0,-3 6 0 15,3-4 0-15,-3 4 0 0,0-6 0 16,-3 5 0-1,0-7-48-15,3 0-13 0,3 2-3 0,-3-5 0 0,3-3 52 0,-3 0 12 0,0-2 0 16,-3-1 0-16,6-2 0 0,-5 0 0 0,-4-3 0 0,-3 1 0 16,3 2 0-16,-6-3 0 0,-6 3 0 0,0-3 0 15,-2 3 0-15,-1 0 0 0,-6-3 0 0,3 3 0 16,-5 3 0-16,-1-6 0 0,0 3 0 0,-3-5 0 16,1 7 0-16,-1-7 0 0,3 7 0 0,-2-4 0 15,2 4 0-15,0 1 0 0,-2-6 0 0,-1 1 0 16,0 1 48-16,-6-1 13 0,-2 2 3 0,-4-3 0 15,1 3-52-15,-10 0-12 0,-5 0 0 0,-1 2 0 16,-2-10 0-16,-7 6 0 0,-11 2 0 0,3-3 0 0,2 3 0 16,-2-3 0-16,-3-2 0 0,2-1 0 0,1 4 0 15,0-1 0-15,2-2 0 0,-2-1 0 0,-6 4 0 16,5-4 0-16,1 4 0 0,-3-1 0 0,-4 0 0 0,-5 3 0 16,0-5 0-16,-6 2 0 0,-1 3 0 0,-8 2 0 15,-3 4 0-15,-6-4 0 0,0 1 0 0,3 2 0 16,-3 3 0-16,0-3 0 0,3-2 0 0,3 5 0 15,2 0 0-15,7-3 0 0,0-3 0 0,6 4 0 16,0-9 0-16,5 3 0 0,4-3 54 0,6-2 8 16,2 2 2-16,1-5 0 0,0 5-52 0,5 3-12 15,7-5 0-15,2 2 0 16,4 3-25-16,2 3-8 0,4-1-2 0,2 4-1108 0</inkml:trace>
  <inkml:trace contextRef="#ctx0" brushRef="#br0" timeOffset="54226.405">18503 4260 1267 0,'0'0'28'0,"0"0"5"0,-3-8 2 0,6 3 1 0,0-3-36 0,6-3 0 0,-3 1 0 0,2-3 0 0,4 2 0 0,0-2 0 16,0 2 0-16,0 3 0 0,-3 0 58 0,3 3 5 16,-3 5 1-16,-3-5 0 0,-6 5-52 0,9 5-12 15,-3-2 0-15,3 2 0 0,-6 5 54 0,0 1 8 16,0 2 2-16,0 3 0 0,-6 3-52 15,3-3-12-15,-3 2 0 0,0-5 0 0,3 3 54 0,-3-5 8 16,0-1 2-16,3-4 0 0,0-6-52 0,0 0-12 16,0 0 0-16,0 0 0 0,0 0 0 0,0 0 0 15,0 0 0-15,9 0 0 0,-1-6 0 0,4-4 0 16,0-1 0-16,0-2 0 0,-3-3 0 0,3-2 0 16,3-1 0-16,0 1 0 0,0 2 0 0,0 2 0 0,-4 1 0 15,1 5 0 1,-3 3-48-16,0-3-13 0,0 8-3 0,-3 3 0 0,3 2 103 0,-3 0 20 15,0 3 4-15,0 5 1 0,-3-5 0 0,0 3 0 0,0 0 0 0,0 2 0 32,3-3-103-32,-3 1-20 0,6 2-4 0,-3-2-1 0,3-1 52 0,-3-4 12 0,5 2 0 0,-2-6 0 15,0 3 0-15,3 1 0 0,3-6 0 0,-3-8-873 16</inkml:trace>
  <inkml:trace contextRef="#ctx0" brushRef="#br0" timeOffset="54386.372">19220 3993 1958 0,'-9'5'43'0,"3"-2"9"0,3 2 1 0,-3 3 3 0,3 0-45 0,-3 8-11 0,0 2 0 0,0 4 0 15,0-4 0-15,0 1 0 0,1-1 0 0,2 1 0 0,-3 4 53 0,3-7 9 16,0 0 2-16,3 0 0 16,-3 0-103-16,0-3-20 0,3 0-4 0,3-2-1 15,-3 0-51-15,0-4-10 0,3 7-3 0,-3-4 0 0</inkml:trace>
  <inkml:trace contextRef="#ctx0" brushRef="#br0" timeOffset="54545.173">19080 4167 2188 0,'0'0'97'0,"0"0"20"0,0 0-93 0,0 0-24 0,0 0 0 16,0 0 0-16,0 0 0 0,9 0 0 0,0-2 0 0,3-1 0 15,0 3 0-15,0-5 0 0,0 2 0 0,2 3 0 31,-5-2-149-31,6-1-35 0,3-2-6 0,3-1-2 0</inkml:trace>
  <inkml:trace contextRef="#ctx0" brushRef="#br0" timeOffset="54972.139">19390 4064 2188 0,'0'0'48'0,"-6"6"11"0,-3 4 1 0,3 1 1 0,3-6-49 0,-3 3-12 0,0 0 0 0,0 0 0 16,3-3 0-16,-3 0 0 0,0 1 0 0,0-1 0 15,6-5 0-15,0 0 0 0,0 0 0 0,0 0 0 16,0 0 0-16,9 0 0 0,-3-3 0 0,3-2 0 0,3 2 0 16,0-7 0-16,3 2 0 0,3-5 0 15,-1 5-48-15,-2-5-13 0,3 5-3 16,-3 2 0-16,0-2 52 0,-3 3 12 0,0-3 0 0,-3 5 0 0,3 3 0 0,-4 3 0 16,-8-3 0-16,6 8 0 0,3-3 48 15,-6 3 13-15,-3 0 3 0,0 3 0 0,3 2-52 16,-3-2-12-16,-3-1 0 0,3-2 0 0,0 0 0 0,0 0 0 15,0 0 0-15,0-8 0 0,0 3 0 0,0-3 0 16,0 0 0-16,0 0 0 0,0 0 0 0,6 0 0 16,3-3 0-16,3-5 0 0,-3 3 0 0,3-3 0 15,0 0 0-15,3 3 0 0,0-6 0 0,-3 0 0 16,-4 3 0-16,1 3 0 16,3 3-48-16,-3-4-13 0,0 4-3 0,-6 2 0 0,-3 0 103 0,9 8 20 15,-6-1 4-15,0 4 1 0,-3 0-52 0,0-1-12 16,3 1 0-16,-3-1 0 0,0 1 0 0,3-3 0 0,3 0 0 15,0 2 0-15,0-7 0 0,3 0 0 0,0-1 0 16,3 4 0-16,2-6 24 0,1 0 3 0,-3-6 0 0,3 4 0 16,0-1-27-16,0 0 0 0,-3 3-14 0,0-5 5 31,3 5-121-31,-3-3-24 0,5 1-5 0,1-1-1 0</inkml:trace>
  <inkml:trace contextRef="#ctx0" brushRef="#br0" timeOffset="61792.16">16791 1567 576 0,'0'0'51'0,"0"0"-41"16,0 0-10-16,0 0 0 0,-3 10 67 0,-3 11 11 15,0-2 2-15,0 10 1 0,3 13-46 0,-3 11-10 16,-3 8-1-16,3 11-1 0,1 10 22 0,-4 10 5 16,-3 1 1-16,0 10 0 0,6 0-17 0,-6 3-3 15,0-8-1-15,3-8 0 0,3-6-6 0,3-12 0 16,-3-6-1-16,6-8 0 0,-3-10-10 0,3-3-1 15,0-11-1-15,0-5 0 16,-3-5-43-16,0-5-8 0</inkml:trace>
  <inkml:trace contextRef="#ctx0" brushRef="#br0" timeOffset="62027.583">16526 2733 1008 0,'-9'32'44'0,"9"-16"10"0,0 11-43 0,0 2-11 0,0 10 0 0,3-4 0 16,3 2 33-16,0 2 5 0,0 1 1 0,3-8 0 16,0 0-25-16,3-6-5 0,-3 1-1 0,3-9 0 15,0-7-8-15,0-1 8 0,2-2-8 0,-2-3 8 16,0-5 10-16,0-5 2 0,6 0 0 0,-3-8 0 16,0-6-2-16,-3-2 0 0,6 0 0 0,-7-11 0 0,4 6-18 0,-3-11 0 15,0-1-11-15,3 1 11 16</inkml:trace>
  <inkml:trace contextRef="#ctx0" brushRef="#br0" timeOffset="62836.642">16553 3567 576 0,'-3'13'51'0,"-3"8"-41"0,-3 0-10 0,3 6 0 15,-3-1 64-15,6 1 10 0,0-3 2 0,0-3 1 16,3 3-33-16,3-11-6 0,0 0-2 0,3 0 0 16,0-7-11-16,3-4-2 0,3-2-1 0,0-2 0 0,0-4 16 15,-3-2 3-15,6-5 1 0,-6 0 0 16,0-3-20-16,-4-3-4 0,1 4-1 0,0-7 0 0,-6 7-9 15,0-1-8-15,-3 2 12 0,0-4-12 0,-3 7 15 0,-2 3-4 16,-4 0-1-16,0-2 0 0,3 7-1 0,0-5 0 16,-3 6 0-16,3-1 0 0,0 3-9 0,0-5 0 15,9 5 0-15,0 0-402 16,0 0-82-16</inkml:trace>
  <inkml:trace contextRef="#ctx0" brushRef="#br0" timeOffset="63040.065">16955 3196 1267 0,'-6'6'112'0,"-3"2"-89"0,3 5-23 0,-3 3 0 16,6 0 60-16,-3 5 8 0,3 3 2 0,-3 2 0 16,6 3-58-16,-3 0-12 0,0 6 0 0,3-6 0 15,0 0 0-15,0 0 0 0,-3-3 0 0,0-2 0 16,3 0 14-16,0 0-2 0,3 0 0 0,0-3 0 31,3 3-35-31,3-6-7 0</inkml:trace>
  <inkml:trace contextRef="#ctx0" brushRef="#br0" timeOffset="63258.791">17255 3313 1152 0,'0'0'102'0,"-8"3"-82"15,8-3-20-15,0 0 0 0,-6 5 63 0,0 0 8 16,3 3 1-16,0 5 1 0,0-2-35 0,0 5-7 16,0 2-2-16,0 3 0 0,3 3-29 0,-3 3 0 15,0-1 0-15,0-7 0 0,0 7 16 0,0-5-4 16,0 3 0-16,3 0 0 0,0 0-12 0,0-11 0 16,3 5 0-16,0-4-460 15,0-1-96-15</inkml:trace>
  <inkml:trace contextRef="#ctx0" brushRef="#br0" timeOffset="63463.723">17550 3252 576 0,'-6'3'25'0,"3"2"6"0,0 3-31 0,0 5 0 0,3 0 0 0,0 3 0 16,3 3 121-16,-3-1 19 0,0 6 3 0,3 0 1 15,-3 0-102-15,0 0-20 0,-6 2-4 0,3 0-1 16,0 1-6-16,3-3-2 0,-6-3 0 0,6 0 0 16,-3 0-1-16,3-2-8 0,-3-3 12 0,0-1-367 15,3-1-73-15</inkml:trace>
  <inkml:trace contextRef="#ctx0" brushRef="#br0" timeOffset="63814.22">17687 3323 979 0,'0'0'87'0,"0"0"-70"15,0 0-17-15,0-2 0 0,-3-3 89 0,6 2 15 16,0-2 2-16,3 5 1 0,3 0-89 0,-3-6-18 0,0 12 0 0,3-6 0 16,0 0 0-16,0 5 0 0,-6 3 0 0,3 0 0 15,-3 2 0-15,2 1 0 0,-2 5 0 0,0-3 0 16,-3 0 0-16,3 3 0 0,0-3 0 0,-3 1 0 16,-3-4 8-16,3 1-8 0,3-3 0 0,-3-8 0 15,-3 13 8-15,3-13-8 0,0 0 0 0,6 3 0 16,-6-3 0-16,0 0 0 0,6 2 0 0,3-2 0 15,0-2 0-15,3-1 0 0,0-2 0 0,0 2 0 16,3-2-9-16,-6-3 9 0,9-8-8 16,-4 3 8-16</inkml:trace>
  <inkml:trace contextRef="#ctx0" brushRef="#br0" timeOffset="64043.902">18062 3106 1220 0,'0'0'27'0,"0"6"5"0,-3-1 2 0,0 3 0 0,3 5-34 0,0 0 0 0,3 1 0 0,0 4 0 0,-6 3 32 0,0 3 0 15,3 5 0-15,-3 0 0 0,0 6-9 0,0-9-3 16,-3 6 0-16,3 0 0 0,-3-6-3 0,0 1-1 16,0-1 0-16,3-5 0 0,3 0-16 0,0-5 0 15,0-2 0-15,0-1-9 16,3-5-19-16,-3-8-4 0</inkml:trace>
  <inkml:trace contextRef="#ctx0" brushRef="#br0" timeOffset="64310.788">18169 3183 1249 0,'0'0'27'0,"0"0"5"0,0 0 2 0,0 0 2 0,0 0-28 0,0 0-8 0,0 0 0 0,0 0 0 16,0 0 0-16,0 0-12 0,0 8 4 0,3 5 0 15,-3 6 23-15,-3-3 5 0,3-3 0 0,-3 6 1 16,0-6-9-16,3 0-1 0,0 0-1 0,6-2 0 16,-3 2-10-16,3-10 0 0,0 7 0 0,3-10-11 15,0 3 11-15,3 0 0 0,-3-3 0 0,3 0 0 16,0 0 0-16,0 5 0 0,2-3 0 0,-2 4-8 16,-3-1 8-16,0 3 0 0,0 0 0 0,-6 5 0 15,-3-2 8-15,0 5-8 0,-6 0 8 0,0-3-8 16,-3 3 32-16,0 2 1 0,-6-5 1 0,4 3 0 15,-4-3 2-15,3-2 0 0,0 0 0 0,0-3 0 16,6-6-23-16,0 1-4 0,0-3-1 0,6 0-482 16,0-5-97-16</inkml:trace>
  <inkml:trace contextRef="#ctx0" brushRef="#br0" timeOffset="64528.221">18559 3046 518 0,'0'0'23'0,"0"0"5"0,0 0-28 0,0 0 0 16,0 0 0-16,0 0 0 0,0 8 247 0,-3 0 44 16,6 2 9-16,3 3 1 0,-3 1-249 0,0-1-52 0,0 5 0 15,0 3-13-15,3-2 13 0,-3 7 0 0,-3-4 0 0,0 1 0 16,3-1 0-16,-3 1 13 0,0 1-2 0,0 0-1 16,0-5-2-16,3-1 0 0,0 3 0 0,0-8 0 15,-3 1-20-15,3-9-5 0,0 6-1 0,0-3 0 31,-3-8-69-31,6 0-13 0,6-3-4 0,-12 3 0 0</inkml:trace>
  <inkml:trace contextRef="#ctx0" brushRef="#br0" timeOffset="65096.441">18872 2987 1036 0,'0'0'92'0,"-6"6"-73"0,-3 4-19 0,0 1 0 16,0 2 52-16,0-5 8 0,0 5 0 0,0 3 1 16,3-3-28-16,0 9-5 0,-3-9-2 0,0 5 0 15,6-2-13-15,1-3-2 0,-1 3-1 0,6-5 0 16,2-1-10-16,1-2 0 0,0-2 0 0,0-1 0 15,6 3 0-15,0-8 0 0,3-5 0 0,0 2 8 16,0-2-20-16,0-1-5 0,3-2-1 0,-4 1 0 31,1-4-61-31,-3 3-12 0,3-8-2 0,-3 6-1 16,-3 4 14-16,-3-7 4 0,3 5 0 0,-3 3 0 0,0-3 60 0,-3 3 16 0,-3 5 0 0,0 0 0 16,0 0 84-16,0 0 19 0,0 0 4 0,0 0 1 15,0 5-36-15,0 5-6 0,-6 4-2 0,3 2 0 16,0 5-35-16,-3 3-7 0,0 2-2 0,3 0 0 15,-3 1 4-15,0 2 0 0,0 0 0 0,0-2 0 16,-3-1-4-16,3 0 0 0,3-7 0 0,3 0 0 0,0-4-20 16,0-4 0-16,3-3 0 0,0-3-460 15,3 3-96-15</inkml:trace>
  <inkml:trace contextRef="#ctx0" brushRef="#br0" timeOffset="65290.647">19274 3064 1036 0,'-12'11'46'0,"9"-6"10"0,-3 3-45 0,3 3-11 0,-3 2 0 15,3 0 0-15,3 6 73 0,-3 7 13 0,-3 0 2 16,0 4 1-16,0 1-66 0,0-2-14 0,3 1-9 0,-3 1 12 16,0-7 22-16,0 3 5 0,6-6 1 0,-3 0 0 15,3 3-27-15,0-11-5 0,0 3 0 0,3-6-8 16,0-2 0-16,6-2 0 0,0-4-10 0,0-4-445 15,3-6-89-15</inkml:trace>
  <inkml:trace contextRef="#ctx0" brushRef="#br0" timeOffset="65547.818">19455 3019 1234 0,'0'0'55'0,"0"0"11"0,-3 8-53 0,-3-3-13 0,0 3 0 0,0 0 0 16,0 3 35-16,0 2 4 0,0-5 1 0,1 11 0 15,2-6-26-15,0 3-5 0,0 0-1 0,0 2 0 0,6 3 3 16,0-5 0-16,0 0 0 0,0 0 0 0,5 2-11 0,1-4 12 16,0 4-12-16,0-5 12 0,3 3-12 0,-3-3 8 15,0 3-8-15,0 0 8 0,-3-5-8 0,0 2 8 16,-3 0-8-16,-3 0 8 0,3 1 20 16,-6-6 3-16,0 2 1 0,-6-2 0 0,3 5 11 0,0-2 2 15,-6-3 1-15,3-3 0 0,-3 3-26 0,3-8-4 16,0 0-2-16,0 0 0 15,1 0-42-15,2-8-9 0,3-2-2 16,-3-4-735-16</inkml:trace>
  <inkml:trace contextRef="#ctx0" brushRef="#br0" timeOffset="65652.922">19461 3138 1155 0,'9'-8'51'0,"-9"8"11"0,0 0-50 0,6-2-12 0,3-1 0 0,0-2 0 16,0 2 30-16,0 3 3 0,0 0 1 0,0 3 0 15,2 2-21-15,-2-5-4 0,3 3-1 0,3-1-391 16,-3 6-78-16</inkml:trace>
  <inkml:trace contextRef="#ctx0" brushRef="#br0" timeOffset="65879.678">19786 3072 1105 0,'0'0'24'0,"0"0"4"0,0 0 2 0,0 0 2 0,0 0-32 0,0 0 0 0,0 0 0 0,0 0 0 16,0 5 64-16,3 6 7 0,-3 0 1 0,-3 4 0 0,0 9-13 16,-3-5-3-16,0 7 0 0,0 3 0 0,-3 0-40 15,-3 3-16-15,3 3 11 0,0-9-11 0,0 6 16 0,3-6-2 16,0 1-1-16,3-6 0 0,0 3-13 16,3-11 9-16,0 3-9 0,3-3 8 0,3-2-24 0,3-6-4 15,3 3-2-15,-3-8 0 0</inkml:trace>
  <inkml:trace contextRef="#ctx0" brushRef="#br0" timeOffset="66195.229">19979 3046 1094 0,'-3'8'97'0,"0"-6"-77"15,-3 6-20-15,0 5 0 0,0 3 60 0,3 5 9 0,-3 3 2 0,0 0 0 16,0 3-43-16,-3 7-8 0,4-5-1 0,-1 5-1 15,0 1 19-15,-3-3 4 0,0-1 1 0,3-4 0 16,6 2-27-16,0-5-6 0,3-6-1 0,0 3 0 16,6-7-8-16,0-1 0 0,3-5 0 0,-1-3 0 15,4-5 0-15,0 0 0 0,0-3 0 0,3-2 0 16,-3 0 0-16,0-8 0 0,-6 2 0 0,3 0 8 16,-7-2-8-16,1 0 0 0,-9 2 0 0,0 1 0 15,-2-1 17-15,-4 1-1 0,-3 2-1 0,-3 2 0 16,0 1-6-16,0 2-1 0,-3-2 0 0,3 3 0 15,0 2 0-15,6-3 0 0,-2 3 0 0,5-3 0 16,6 3-24-16,0 0-6 0,3-5-1 0,3-3-717 16</inkml:trace>
  <inkml:trace contextRef="#ctx0" brushRef="#br0" timeOffset="66464.301">20247 2905 1148 0,'0'0'25'0,"0"0"6"0,0 0 1 0,0 0 0 0,3 11-32 0,-3 2 0 0,-3 0 0 0,0 6 0 16,0-1 40-16,0 9 3 0,-3-1 0 0,0 6 0 15,0 3 20-15,-3 4 4 0,0-2 1 0,0 11 0 16,3-3-14-16,-3-3-2 0,1 1-1 0,5-1 0 16,0-5-29-16,3 0-6 0,-3-3 0 15,0-7-1-15,6-1-15 0,0-2 0 0,3-3 0 16,-1-2-791-16</inkml:trace>
  <inkml:trace contextRef="#ctx0" brushRef="#br0" timeOffset="68459.546">20390 2638 1080 0,'-12'0'48'0,"12"0"9"0,0 0-45 0,0 0-12 15,-6 0 0-15,3 0 0 0,3 0 84 0,0 0 16 16,-6 0 2-16,6 0 1 0,0 0-30 0,0 0-5 0,0 0-2 0,0-2 0 15,0-6-19-15,6 2-4 0,-3-2-1 0,3 3 0 16,3-3-27-16,-3-2-6 0,0 2-1 16,3-6 0-16,3 4-8 0,-4-3 0 0,1 5 0 0,3-6 8 15,0 1-8-15,0 0 0 0,-3 2 0 0,3 3 0 16,0 0 0-16,-3 3 0 0,3-3 0 0,0 3 0 16,3 5 0-16,-4 0 0 0,-2 0 0 0,0 3-11 15,6 2 11-15,0 5 0 0,-6 4 0 0,3-1 0 16,0 0 0-16,0 3 0 0,3 0 0 0,-1 0 0 15,4-3 0-15,0 3 9 0,3-3-9 0,0-2 0 16,-3-1 8-16,3-2-8 0,-1 0 0 0,-2-3 0 16,3 1 8-16,-3-1-8 0,0-5 12 0,3 0-12 15,-6-3 8-15,-1 1-8 0,1-6 0 0,0 3 0 16,3-3 38-16,0 2 1 0,-6-7 0 0,0 0 0 16,0 0-21-16,0-1-4 0,-4 1-1 0,1-3 0 15,-3 3-1-15,-3 0 0 0,3 0 0 0,-3 2 0 16,0 6 16-16,-3-6 4 0,-3 3 0 0,3 8 0 0,0-8-10 15,0 8-2-15,0 0 0 0,0 0 0 0,0 0-3 16,0 0-1-16,0 0 0 0,0 0 0 0,0 0-16 0,3 3 0 16,-3-3-13-16,9 10 5 0,-3-2 8 15,6 0 0-15,0 3-9 0,0 2 9 0,0-8 0 0,3 6 0 16,2 0 0-16,1-3 0 0,-3 0 0 0,3 2 0 16,0-5 0-16,6 3-11 0,-6-2 11 0,-1-1 0 15,1-2 0-15,0-3 0 0,3 0 0 0,-6-3 0 16,0 0 0-16,0 1 0 0,-3 2 0 0,-4 0 0 15,-2-6 0-15,-6 6 0 0,3 0 0 0,-3 0 16 16,0 0-3-16,0 0 0 0,0 0-13 0,0 0 0 0,0 0 0 16,0 0-10-16,0 0 10 0,0 0 0 15,9-5 0-15,-6 2 0 0,3 3 0 0,0 0 0 0,0 0 0 16,6 0 0-16,0 0-8 0,3-5 0 0,3 5 0 16,-3-5 0-16,5 2 8 0,1 1 0 0,0-1 0 0,0-2 0 15,6 2 0-15,-3 3 0 0,-1 0 0 0,-2 0 0 16,3 3 0-16,-3 2 0 0,-3-2 0 0,0 7 0 15,-7-5 0-15,1 9 0 0,0-6 0 0,-6 5-8 16,0 0 8-16,-3-2-8 0,0 2 8 0,-3-3-8 16,0 1-8-16,3-6-2 0,-3-5 0 0,9 3-659 15,3-3-132-15</inkml:trace>
  <inkml:trace contextRef="#ctx0" brushRef="#br0" timeOffset="69301.292">20789 1995 460 0,'0'0'41'0,"0"0"-33"0,0 0-8 0,0 0 0 16,0-5 223-16,0 5 42 0,0 0 9 0,-3-8 2 15,3-3-184-15,3 3-37 0,-3 1-7 0,3 1-2 16,0-4-23-16,3 7-5 0,0-8-1 0,-1 4 0 15,1 7-17-15,3-8 10 0,-3 2-10 0,0 6 8 0,3 0-8 16,-3 0 0-16,0 0 0 0,0 6 0 0,3 7 0 0,-6-5 0 16,0 2 0-16,0 6 8 0,-3 3 8 0,0-6 2 15,-3 5 0-15,0-4 0 0,0-1 2 0,-3 0 0 16,3 0 0-16,-3 1 0 0,0-9-6 0,0 3-1 16,3 0 0-16,3-8 0 0,0 0-4 0,0 0-1 15,0 0 0-15,0 0 0 0,0 0-8 0,0 0 0 16,0 0 9-16,3-3-9 0,0-2 0 0,0-3 0 15,3-8 0-15,0 5 0 0,0-2 0 0,0 3 0 16,3-4 0-16,0 1 0 0,0 0 0 0,0 0 0 16,-3-1 0-16,3 1 0 0,-1 3-10 0,1 7 10 15,-3-5-12-15,-6 8 12 0,9 0-11 0,-3 3 11 0,3 5-10 16,-6 2 10-16,3-2 0 0,-6 3 0 0,0 2 11 0,0 3-3 16,0 0 15-16,-3-3 3 0,0 0 1 0,3 0 0 15,-3-2-11-15,-3 0-3 0,3-6 0 0,3-5 0 16,0 0-5-16,0 0 0 0,0 0-8 0,9 0 12 15,0 0-12-15,0-5 0 0,0-3 0 0,3-3 0 16,0 3 0-16,3-5 12 0,0 0-1 0,-1-6-1 16,7 6-10-16,-3-8 0 0,-3 5 0 0,0 0 0 15,-3 3 0-15,0 0 0 0,-3 7 0 0,0 1 0 16,-1 5 0-16,-2 0 0 0,0 5-12 0,0 1 12 16,0 2-12-16,0 10 12 0,-3-10-12 0,3 10 12 15,3-4 0-15,-3-1 0 0,0 0 9 0,0-2-1 16,3 2-8-16,0 0 11 0,0-5-11 0,3 0 12 15,-3-3-86-15,3-5-17 16</inkml:trace>
  <inkml:trace contextRef="#ctx0" brushRef="#br0" timeOffset="77140.91">20521 3019 1440 0,'0'0'64'0,"-9"-5"12"0,6 5-60 0,3 0-16 0,-6-5 0 0,6 5 0 16,0 0 210-16,-3-3 39 0,3 3 8 0,0 0 2 0,0 0-157 16,0 0-31-16,0 0-7 0,0 0 0 15,3-5-52-15,6 5-12 0,-3 0 0 0,3-6 0 0,3 4 0 0,0-4 0 16,-1 6 0-16,7-5 0 0,3 0-24 0,0 2 1 16,0-2 1-16,-3 2 0 15,0-2-8-15,-1 5-2 0,-2 0 0 16,-3 0 0-16,-3 0 13 0,0 0 3 0,-9 0 0 0,3 8 0 0,-3 2 6 15,0 6 2-15,-9 3 0 0,3 2 0 0,-6 3 8 0,3 2 0 16,-6 1 0-16,4-1 0 0,-7-2 0 0,3 3 0 16,3-1 9-16,0 0-9 0,0 1 8 0,0-6-8 15,3 0 0-15,0-5 0 0,3 5 0 0,0-10 0 16,-3 2 0-16,3-2 0 16,4-1-140-16,-1-7-21 0,3-3-5 0,0 0-698 0</inkml:trace>
  <inkml:trace contextRef="#ctx0" brushRef="#br0" timeOffset="77289.461">20500 3260 1760 0,'0'0'78'0,"0"0"16"0,0 0-75 0,0 0-19 0,0 0 0 0,0 0 0 15,0 0 65-15,6-5 10 0,0-1 1 0,3 1 1 16,3 0-43-16,0 2-9 0,-1-7-1 0,7 7-1 16,3-2-23-16,0-1 9 0,0 4-9 0,0-6 0 15,0 2-14-15,-1-1-10 0,4 1-1 16,-3-2-1-16,0-2-187 0,0-1-38 0,-3 1-7 0</inkml:trace>
  <inkml:trace contextRef="#ctx0" brushRef="#br0" timeOffset="77428.787">20908 3019 460 0,'0'0'41'0,"0"-2"-33"0,0-1-8 0,0 3 0 0,0-8 206 0,0 8 39 15,0 0 8-15,0 0 2 16,0 0-99-16,0 0-19 0,0 0-4 0,-3 8-1 0,-3-3-68 0,3 6-15 16,0 5-2-16,0 2-1 0,0 3-14 0,3 6-4 15,-3-1 0-15,-3 6 0 0,0-6-9 0,3 6-3 16,0-8 0-16,0 5 0 0,-3-2 4 0,3-6 0 15,3-3 0-15,0 1 0 16,0-3-48-16,3-6-8 0,0 3-3 0,0-10-604 16,-3-3-121-16</inkml:trace>
  <inkml:trace contextRef="#ctx0" brushRef="#br0" timeOffset="77747.567">21110 3001 1738 0,'0'0'77'0,"0"0"16"0,0 0-74 0,0 0-19 0,0 0 0 0,-9 0 0 16,3 0 101-16,0 0 17 0,-3 5 3 0,9-5 1 16,0 8-48-16,-6-3-10 0,0 3-1 0,3 0-1 15,3 3-37-15,3 2-7 0,0 0-2 0,0 6 0 16,3 2-16-16,0-3 0 0,0 3 0 0,-3 3 0 16,0-3 0-16,-3 1 0 0,3-1 0 0,-3 0 0 15,0 0 0-15,-3-8 0 0,0 1 0 0,0-1 0 16,0-5 0-16,-3 2 0 0,0-7-10 0,0 2 10 15,6-5 0-15,0 0 0 0,-6-8 0 0,1 3 8 16,-4 0-8-16,3-3 0 0,3-5 0 0,0-1 0 16,-3 1 9-16,6 0-9 0,0-6 10 0,3 1-10 15,-3 2 0-15,3 0 0 0,6 0 0 0,-3-2-10 16,0 4 10-16,2-4 0 0,4 10 10 0,0-5-10 16,-3 2-82-1,3 3-22-15,0 0-5 0,3 3-559 0,-3 0-111 0</inkml:trace>
  <inkml:trace contextRef="#ctx0" brushRef="#br0" timeOffset="77978.561">21298 3027 864 0,'0'0'76'0,"0"0"-60"16,0 0-16-16,0 0 0 0,0 0 162 0,0 0 30 0,0 0 5 15,0 0 2-15,0 0-89 0,0 0-18 0,0 0-3 0,-3 5-1 16,0 9-32-16,0-1-6 0,-3 3-2 0,3 8 0 15,-6-6-16-15,0 3-3 0,3 6-1 0,-3-3 0 16,0-1-14-16,-3 1-3 0,3 0-1 0,3-3 0 31,-3-2-36-31,6-3-7 0,-3 2-2 0,6-5-597 0,0-2-120 0</inkml:trace>
  <inkml:trace contextRef="#ctx0" brushRef="#br0" timeOffset="78426.159">21598 3006 1234 0,'9'-11'55'0,"-9"11"11"0,0-5-53 0,0 5-13 16,0 0 0-16,0 0 0 0,-6-3 95 0,0 3 16 15,-3 0 3-15,0 0 1 0,6 0-33 0,-5 6-6 0,-4 2-2 0,3-3 0 16,3 3 4-16,0 0 1 0,-3 2 0 0,3-2 0 15,3 0-65-15,0 0-14 0,3-8 0 0,0 6 0 16,0-6 0-16,0 0 0 0,3 5 0 16,3 0-8-16,-6-5 35 0,9 0 7 0,0 0 2 0,0 0 0 31,0 0-156-31,0 3-30 0,-9-3-6 0,8 2-2 0,1 6 122 0,-6-2 24 0,0 4 12 0,0 1-12 16,-6 2 12-16,0 0 0 0,-3 6 0 0,0 2 0 15,1-3 28-15,-1 4 1 0,0-4 1 0,-3-5 0 16,3-2-14-16,0 2-4 0,6-5 0 0,-3 5 0 15,-3-13-26-15,6 0-6 0,6 3 0 0,-3-6-1 16</inkml:trace>
  <inkml:trace contextRef="#ctx0" brushRef="#br0" timeOffset="78827.883">21771 3035 403 0,'0'5'36'0,"-3"3"-36"0,0 3 0 0,0-3 0 16,0 2 168-16,0 1 26 0,-6 0 6 0,6-6 0 16,-3 5-139-16,3 1-28 0,-3-3-5 0,3 0-377 15,0 2-75-15</inkml:trace>
  <inkml:trace contextRef="#ctx0" brushRef="#br0" timeOffset="79419.125">21839 2858 1202 0,'0'0'53'0,"0"0"11"0,0 0-51 0,0 0-13 16,0 0 0-16,0 0 0 0,0 0 67 0,0 0 10 15,0 0 3-15,0 0 0 0,-3 5-31 0,0 8-5 16,0 1-2-16,0 4 0 0,-5 3-12 0,2 0-2 16,3 6-1-16,-3 2 0 0,0 0-7 0,-6 3 0 15,3 2-1-15,-3 3 0 0,3-5-10 0,3 0-1 16,-3-6-8-16,0 1 12 0,0-1-12 0,3-7 0 15,3-3 8-15,0 2-8 16,3-5-41-16,0-5-11 0,0 3-3 0</inkml:trace>
  <inkml:trace contextRef="#ctx0" brushRef="#br0" timeOffset="79682.912">21982 2942 864 0,'-6'6'76'0,"0"2"-60"0,3 0-16 0,-3 2 0 0,0 3 78 0,1 3 13 15,-4 3 2-15,0-1 1 0,0 1-48 0,3 2-10 16,-3-2-1-16,3-1-1 0,0-2-34 0,0 2-12 15,3-4 0-15,0 4 0 16,3-5-31-16,-3 1-5 0,3-1-2 0,0-13 0 0</inkml:trace>
  <inkml:trace contextRef="#ctx0" brushRef="#br0" timeOffset="79944.897">22063 2974 288 0,'-15'5'12'0,"9"3"4"0,-3-2-16 0,0 7 0 0,6-2 0 0,-3-1 0 16,3 3 206-16,0-5 38 0,-3 6 8 0,3-4 2 15,-3 3-159-15,6-5-32 0,3 0-7 0,0 3 0 16,-3-11-9-16,3 0-2 0,6 2 0 0,0-4 0 16,3 2-19-16,0-8-4 0,0 3-1 0,3-9 0 15,2 4-21-15,-2-3 0 0,-3-1 0 0,3 1 0 16,-6 5-11-16,0-5 0 0,-3 0 0 0,-6-1 0 15,0 1 11-15,-3 3-13 0,0 2 5 0,-6-3 8 16,0 3-24-16,-6 3 4 0,3 2 0 0,0 3 0 16,-2-8 3-16,-1 8 1 0,6 0 0 0</inkml:trace>
  <inkml:trace contextRef="#ctx0" brushRef="#br0" timeOffset="89276.361">858 15685 288 0,'-18'5'25'0,"-3"0"-25"0,-6-5 0 0,-6 3 0 16,1 0 11-16,-4 2-3 0,3-2-8 0,-6-1 12 0,4 1 19 0,5 5 3 16,3-3 1-16,3-2 0 15,-2-1-24-15,2 1-11 0,3 2 10 0,0 1-10 16,3-4 0-16,0 1 0 0,-2-3-8 0,2 3 8 16,0-1 36-16,0 1 13 0,0-8 3 0,0 2 1 0,3 3 119 15,0 0 23-15,4-5 5 0,-1 2 0 0,3 3-35 0,6-3-7 16,3 3-2-16,0 0 0 0,0 0-80 0,9-2-16 15,6 2-3-15,11 0-1 0,4 0-44 16,9-3-12-16,8 6 0 0,13-3 0 0,8 0 0 0,13 0 0 16,8 2 0-16,3 1 8 0,10 0-8 0,2-1 0 15,3 1 0-15,6 2 8 0,3 6-8 0,-6-6 0 16,-3 0 0-16,1 1 0 0,-7 2 16 0,-6 0-1 16,-9-1-1-16,-5-1 0 0,-13 2 10 0,-8-3 3 15,-4 6 0-15,-11-6 0 0,-18-2-5 0,-3 2-1 16,-13-3 0-16,-11-2 0 0,0 0 16 0,-11-2 3 15,-10-1 1-15,-9 1 0 0,-12 2-12 0,-14-3-2 16,-13 0-1-16,-11 3 0 0,-9 3-40 0,-7 0-8 0,-17-3-2 16,-6 5 0-1,3 0-6-15,-6 3-2 0,-3-5 0 0,3 2 0 0,3 0 12 16,9 1 3-16,0-4 0 0,8 4 0 0,1-4 17 0,12 1 0 0,0-1-8 16,11 1 8-16,10 2 0 0,11-2-8 0,13 0 8 0,2 2 0 31,15-2-39-31,6-1-1 0,12 1 0 0,9-3 0 15,18 8-36-15,21-3-8 0,6-2-2 0,20-1 0 16,18 1 48-16,13-3 10 0,11-5 1 0,15 2 1 0,0 0 26 0,9-2 0 0,6 0 0 0,0-3 0 16,0 0 36-16,0 3 4 0,2 2 0 0,-14 0 0 15,-3-2 26-15,-11-3 6 0,-13 8 0 0,-15-2 1 16,-14-1-21-16,-19 3-5 0,-8-5-1 0,-15 2 0 16,-15 3 6-16,-12 0 0 0,-9-5 1 0,-12-1 0 15,-12 4-69-15,-18 2-15 16,-23 2-2-16</inkml:trace>
  <inkml:trace contextRef="#ctx1" brushRef="#br1">6927 5631 104 0,'6'-3'38'0,"-3"6"-20"0,0-6 3 15,-3 3 19-15,0 0 3 16,0 0 2-16,0 0-6 15,0 0-1-15,-3 5-21 0,0 3 3 0,-6 0 1 16,0 3-7-16,-3-1-3 0,-6 1-4 16,-3 2-2-16,-3 6-6 31,4-1 1-31,2-2 0 16,0-3 2-16,3-2-3 0,3-1 0 15,3 1-1 1,6 0-2-16,6-1 3 0,3 1 0 15,6-1 1-15,0 1 2 16,3 0-3-16,3 2-2 16,0-5 2-16,-4 0 2 15,1 0-16-15,-3-1-4 16,0-1-24-16,-3-1-8 16,0-2-33-16</inkml:trace>
  <inkml:trace contextRef="#ctx1" brushRef="#br1" timeOffset="1">6802 5816 220 0,'0'-3'85'0,"-3"6"-46"0,6-6-28 0,-3 3 23 16,0 0-14-16,6 0-1 16,3 0-5-16,6 0-1 15,2-2-7-15,7-1-2 0,9 0 2 16,3-2 1-16,8 2 3 15,4 1-5 1,0-1-3-16,-7 3-1 16,7 3-1-16,-9-1 0 15,-7-2 0-15,-2 0 2 16,-6 0 1-16,-3-2-4 0,-6 4 1 16,0-2-24-16,-4 0-12 15,1-5-43-15,0 2-19 16,0-7 0-16</inkml:trace>
  <inkml:trace contextRef="#ctx1" brushRef="#br1" timeOffset="2">7597 5755 144 0,'-6'-13'55'0,"6"13"-30"0,0 2-12 16,3 4 17-16,-3 4-9 15,0 1 1-15,0 5-4 16,0 8 0-16,-6 5-9 15,0 10 1-15,3 4 1 16,0 2-4-16,0-3 1 16,0-5-5-16,0 0 0 15,0-3-3-15,3-4-1 16,0-7 3-16,-3-4 1 16,3-3 5-16,0-6 3 0,-3-2 0 15,3-8 3-15,0-8-12 16,0-2-5-16,0-3 1 15,0-3 2-15,0-6 1 16,0 1-1-16,0-10 3 0,0 1 2 16,0 1 0-16,3 0 0 15,0-2-3-15,3-1 1 16,3 5-2-16,-3 3 2 16,3 3 2-16,-1-2 2 15,4 1 1-15,0 6 0 0,0 1-7 16,0 4-2-16,0 8 0 15,3 6 0-15,0 5-2 16,0 3 0-16,-3 2 6 16,-3 3 3-16,-4 2 1 31,-8 3 1-31,1-2-2 0,-4 2 1 16,-3-2-2-16,-3-4 0 15,0 4-8-15,-3-6-2 16,0 0-12-16,0-7-1 15,-3-4-15-15,3-2-5 16,4-8-61 0,2-2-14-16</inkml:trace>
  <inkml:trace contextRef="#ctx1" brushRef="#br1" timeOffset="3">7790 5829 196 0,'0'0'74'0,"3"3"-40"0,-3 2-20 0,3 0 22 0,0 3-7 16,-3 5-2-16,0 1-9 16,3-1-1-16,0 0-10 15,-3 0-4-15,0 1-2 0,3-4-1 16,-3 6 4-16,0-3 0 15,0-2 1-15,0-3-1 0,0-11 4 16,0-2-2 0,0-3 2-16,3-3-5 15,0-2 0 1,0 0-1-16,3 0-2 0,0 2 3 16,3 0 2-16,0 1-4 15,2 2-1-15,1 0-2 16,0 3-2-16,0 2 3 15,0 0 0-15,0 3-28 0,-3 0-10 16,0 3-27-16,0 0-9 16,0-3-26 15</inkml:trace>
  <inkml:trace contextRef="#ctx1" brushRef="#br1" timeOffset="4">8013 5863 200 0,'0'0'77'0,"0"3"-42"0,0 2-23 16,3 1 21-16,-3 2-6 16,0 0-1-16,0 2-12 0,0 1-6 15,0-1-5-15,0-2 0 0,0 0 0 16,0 0-21-16,0 0-10 16,0-3-162-1</inkml:trace>
  <inkml:trace contextRef="#ctx1" brushRef="#br1" timeOffset="5">8046 5760 252 0,'-3'-13'96'0,"3"13"-52"0,3-3-49 0,-3 3 15 15,0 0-22-15,3 0-6 0,3 0-40 16,0 0-17-16,0 0-10 16,0 0-1-16</inkml:trace>
  <inkml:trace contextRef="#ctx1" brushRef="#br1" timeOffset="6">8144 5795 184 0,'0'16'68'0,"0"-9"-36"0,3 9-15 0,0-5 22 16,-3 0-9-16,0 4-2 15,0-1-12-15,-3-1-3 16,3 0-7-16,-3-2-2 0,3-3 0 16,0 0-2-16,0-3 1 31,0 0 0-31,0-2 1 0,0-3 0 16,0-3 0-16,3-2-2 15,0-6-2-15,3-2-2 16,6 0-1-16,0 2 2 0,3 1 0 15,0-1-2-15,0 3 2 16,-4 0 5-16,1 3 5 16,3 2-3-16,-3 3 2 0,0 6-1 15,0 4 3 1,-3 1-3-16,0-1 1 0,-3 3-5 16,0 1 0-16,-3-1-1 15,0-2-2-15,0 4-8 16,0-7-5-16,0 3-26 15,0 0-13 1,0-4-21-16,3-12-60 31</inkml:trace>
  <inkml:trace contextRef="#ctx1" brushRef="#br1" timeOffset="7">8507 5649 220 0,'3'-10'85'0,"-3"7"-46"0,0 3-26 16,0 0 24-16,0 0-19 0,3 5-5 15,0 6-2-15,0 5 0 16,0 7-5-16,0 4 0 0,-3-1 1 16,-3 6 1-16,3 0 0 15,0 0-4-15,0 5-1 16,0 0-1-16,0-6 1 0,0-4-22 15,0-3-7-15,0-6-31 16,0-5-14-16,0-2-35 16</inkml:trace>
  <inkml:trace contextRef="#ctx1" brushRef="#br1" timeOffset="8">8367 5816 280 0,'-3'-5'104'0,"6"5"-56"0,0-3-36 16,-3 3 26-16,6 0-18 16,6 0-6-16,3-3-8 15,6 1-5-15,0-4 0 0,0 6-8 0,3-2-3 16,-1 2-23-16,1 0-11 31,3 2-17-31,3-4-7 0,-4-1-5 31,-2 0-11-31,-3 1 37 0,-3-1 61 16,-3 3 30-16,-3 0 25 16,-3 3 10-16,0-6-12 15,-6 0-6-15,-3 3-28 16,-3 6-10-16,0-1-14 0,-3 0-4 0,0 1 1 15,-3-1-5 1,3 0-1-16,0 3-2 16,6 3-2-16,3-1 3 0,0 4 0 0,3 4 1 15,0-2 0 1,0 0 0-16,-3-3 2 0,-3 0 5 16,0-2 6-16,-3 5-5 15,-6-3 0-15,-6 3-13 16,0-3-6-16,3-2-68 15,-3-3-30-15,3-3-13 16</inkml:trace>
  <inkml:trace contextRef="#ctx1" brushRef="#br1" timeOffset="9">9156 5834 152 0,'-3'3'57'0,"3"5"-30"0,0 3-16 0,0-1 15 16,0 3-1-16,0 1 2 15,0 1-11-15,0 7-4 16,3 4-7-16,-3-2 1 0,0-3 0 16,0-5 0-16,3-3-1 15,-3 0-3-15,0-2 1 16,0-3 2-16,0-3 4 16,0-2 2-16,0-3 1 0,0 0-4 15,0-3 0-15,0-7-3 16,0-6 0-16,0 0-1 0,0 0 0 15,0 0-2-15,3 0 1 16,0 0-2-16,0 0 2 16,3 1-4-16,0 1 0 15,0 4-1-15,0 2 0 0,0 0 0 16,0 3 0-16,0 5-3 16,0 2 1-16,0 6 2 15,0 3 1-15,0-1-2 16,0 4 2-16,-3-1 3 15,0 3 1-15,0-3 1 16,-3 0 2 0,0-5 1-1,0-3 1-15,0-7 4 16,3-4-4 0,-1-1-4-16,4-4-3 0,0-2 0 15,0-1-1 1,3 1-3-16,0 0 2 0,0 2-1 15,0 3 0-15,0 3 0 0,-3 3-2 16,0 2 0-16,6 5 0 16,-3 3 3-16,3 5 2 15,0 3 0-15,-4 5-1 32,-2 0 1-32,0 0 1 0,-3 1-1 15,0-7-1-15,0-1-2 16,0-1-1-16,0-5-36 15,0-3-14-15,3-2-19 16,0-6-6-16,3-2-7 16</inkml:trace>
  <inkml:trace contextRef="#ctx1" brushRef="#br1" timeOffset="10">9502 5935 176 0,'0'0'68'0,"0"3"-36"0,0-1-18 0,0-2 22 15,0 0-9-15,0 0-3 0,3 5-8 16,-1 1 0-16,1-1-9 16,3 0 0-16,3 1 0 0,3-6-3 15,-3 0-3-15,6-3 6 16,0-2-2 0,-3-1 0-16,0-2-2 0,-3 1-3 15,-3-1-6-15,-3 0-1 16,0 0 1-16,-3 0 3 15,-3 0-5-15,-6 3 1 32,-6-1 1-32,0 4 1 0,0 2 0 15,0 5 1-15,0 3 3 16,-3 0 2-16,4 2 4 16,2 4 2-16,3 1 1 15,0 7 0-15,6-4-4 16,3 1-1-16,3-1-1 15,3-2 1-15,0-3 0 0,3 1 1 16,3-4-20-16,8-2-9 16,1-3-23-16,0-2-9 15,0-3-41-15</inkml:trace>
  <inkml:trace contextRef="#ctx1" brushRef="#br1" timeOffset="11">9752 5882 132 0,'0'-5'49'0,"0"5"-26"0,0 0-1 15,0 0 23-15,0 0-5 16,-3 0-1-16,0 0-7 15,0 2 0-15,-3 1-18 16,0 0-6-16,-3-1-1 0,3 4-2 16,0-1 2-16,3 0-6 15,0 0-1-15,3 3 0 0,6 0 0 16,3 0-3-16,0 3 2 16,3 5-1-16,-3 5 0 15,0-3 4-15,-4 1 3 16,1-3-2-16,-6 0-2 15,0-3 2-15,-3-3 2 0,-3 1-2 32,-2-3 0-32,-1-3-3 15,0-2-1-15,0-3-17 16,3 0-5-16,3-3-24 16,0 1-10-16,6-4-30 15</inkml:trace>
  <inkml:trace contextRef="#ctx1" brushRef="#br1" timeOffset="12">9915 5882 192 0,'-6'-5'74'0,"6"5"-40"0,-3 0-16 16,3 0 23-1,-3 2-12-15,-3 1-5 16,0 2-11-16,-2 1-6 15,-1-1-4-15,0 0 0 0,3 0 0 16,9 3-4-16,0 3 1 16,3 0 0-16,0 2 0 15,3 0 0-15,-1 6 2 16,-2-1-1-16,-3 1 2 0,0-4 4 16,-3-1 4-16,-3-1-2 15,-3-3 0-15,0-2-5 16,1 0-3-16,-4-5-7 0,0-3-4 15,3 0-25-15,0-3-10 16,6-2-21-16,3-3-9 16,3-5-12-1</inkml:trace>
  <inkml:trace contextRef="#ctx1" brushRef="#br1" timeOffset="13">10070 5887 208 0,'-3'-2'79'0,"3"2"-42"0,-3 0-43 15,-3 0 53-15,0 2-21 16,-3 1-16-16,0 2-9 16,-3 3-2-16,1 3 0 0,2 2 1 15,0 3 0-15,3 8 2 16,0-3-1-16,3 0-1 0,6-3-2 15,0-2 1-15,3-2-1 16,3-4-2-16,6-5-6 0,-4-2-4 16,1-3-1-1,-3-10-1-15,0-1 6 0,0-5 4 16,-3 0 4-16,-3 0 1 16,0 0 5-16,0 1 2 31,0 1 6-31,-3 4 5 0,0 2-5 15,0 0-2-15,0 3-1 16,0 2-1-16,0 3-2 16,0 5 1-16,0 3 0 15,0 0 1-15,0 8-4 16,0 5-1-16,3 0 3 16,0-2 1-16,3-3-6 0,0 0-2 15,0-3-22-15,3-5-8 16,0-3-41-16,3 0-17 15</inkml:trace>
  <inkml:trace contextRef="#ctx1" brushRef="#br1" timeOffset="14">10278 5898 244 0,'-6'-5'93'0,"-5"5"-50"0,2 2-41 0,6 1 19 15,-3 2-11-15,0 0-3 32,-3 3-4-32,0 0 0 15,3 3-2-15,0 7-3 0,3 6 1 0,0-3 1 16,6-2 2 0,0-3-1-16,3-3-1 0,3-2-2 15,0-3 1-15,0-3-1 16,0-3 0-16,0-2 4 15,-3-5 1-15,-1-5-1 0,4-6-2 16,-3 0 1-16,-6 0-1 16,0 0 2-16,0 3 3 15,0 2-4-15,0 3-3 16,3 3 1 0,3 2-2-16,-6 3-1 15,3 11 0 1,3 8 0-16,0 4 7 15,-3 1 5-15,0 5 2 0,-3-2 2 16,-3 2-2-16,-6-3 1 16,0-2-2-16,-3-3 0 15,0-5-1-15,1-3 2 16,-1-2-12-16,0-3-3 16,0-3-22-16,0-2-8 0,0-6-15 15,3-2-6-15,3-6-50 16</inkml:trace>
  <inkml:trace contextRef="#ctx1" brushRef="#br1" timeOffset="15">10359 5998 200 0,'-3'0'77'0,"3"-10"-42"0,0 18-23 0,3-6 19 15</inkml:trace>
  <inkml:trace contextRef="#ctx1" brushRef="#br1" timeOffset="16">10368 6004 396 0,'9'2'28'0,"0"1"-14"15,0 0-7-15,2-3-1 0,4 0-3 16,0-8 0-16,-3 2-1 0,3-2-2 16,-9 1 3-16,6-1 2 15,-9 0-4 1,0 0-3-16,-3 0-4 0,0 0-1 15,-12 3-5 1,-3 2 6-16,3 3 3 0,0 3 3 16,0 2 0-16,-3 0-3 15,6 6 2-15,1 2 10 16,2 5 3-16,6 1-1 16,0-1 1-16,6 1-3 15,2 0 2 1,10 2-6-16,0-5-1 15,6-3-20-15,3-5-9 16,0-3-108 0</inkml:trace>
  <inkml:trace contextRef="#ctx1" brushRef="#br1" timeOffset="17">10924 5871 180 0,'-15'-8'68'15,"27"8"-36"-15,-6 0-13 0,-6 0 21 0,3 3-22 16,0 5-10-16,0 3 1 16,0 2 3-16,-3 3-6 15,3 5 3-15,0 3 2 0,-3 0-6 0,3-3-1 16,-3-5 0-16,0-3 0 16,0-3-2-16,0-2 1 15,0-2 2-15,0-6 4 16,0 0-4-16,0-8-1 15,0-6-2-15,0 1 1 16,0 0-2 0,0 0-1-16,6-3 3 15,0 3 0-15,0-1-4 16,0 1 1-16,0 3-2 0,0-1 0 16,0 3 2-1,3 0 0-15,-3 3-7 0,0 2 0 16,0 1-28-1,0 2-12-15,0 0-24 16,-1 2-52-16,1 1 24 0</inkml:trace>
  <inkml:trace contextRef="#ctx1" brushRef="#br1" timeOffset="18">11067 5945 180 0,'0'8'68'0,"3"-5"-36"0,0 2-22 0,-3-5 20 16,6 3-9-16,0 0-2 16,6-1-7-16,-3-2-2 15,0 0-6-15,0-2-3 0,0-1 0 16,0-2 1-16,3-1 1 16,-1-2-4-16,-2 1 1 0,-3-1-5 15,-3 0-1-15,-6 0-2 16,0 0 0-16,0 0 0 15,-3 3 0-15,0-1 0 16,-2 1 0-16,-1 2 5 0,0 3 1 16,-3 3-3-16,0 2 1 15,0 3 2-15,-3 3 1 0,3 2 1 16,3 0 0 0,3-2 4-16,0 5 5 0,3 5-1 15,3-3 1-15,6 1-5 16,3-6-1-16,3 0-1 15,3-5 1-15,3 0 0 32,3-5 1-32,3-6-18 0,-1 1-7 15,-2-6-32 1,0-8-58-16,-3 0 18 16</inkml:trace>
  <inkml:trace contextRef="#ctx1" brushRef="#br1" timeOffset="19">11308 5691 140 0,'-3'6'55'0,"6"-4"-30"0,-3 6-12 0,0-2 17 15,3 7-11-15,-3 5-3 0,3 4-3 16,-3 4 1-16,0 3-7 16,3 0-4-16,-3 6-2 0,0-1 1 15,0-2 1 1,0-6-1-16,3-2-2 0,-3-3-10 16,3-5-6-16,-3-3-28 15,3-2-9-15,0-6-21 16</inkml:trace>
  <inkml:trace contextRef="#ctx1" brushRef="#br1" timeOffset="20">11496 5911 200 0,'-12'-5'77'0,"9"5"-42"0,-6-3-21 0,6 3 22 16,-3 0-7-1,0 3-2-15,-3-1-18 0,0 4-7 32,0 2-2-32,-3 2-3 0,4 6-1 15,-1 5 3-15,3 0 0 16,0 1-2-16,9-4 2 16,0-2-10-16,0 0-3 0,6-3 0 15,2-5 1-15,1-3 5 16,0-5 3-16,0-2-2 15,0-4 0 1,-3-7 1-16,0-3 2 16,-3 0 2-16,0 1 3 15,-3 1 4-15,0 1 2 16,-3 0 1-16,0 2 0 0,0 1-2 16,0 2-1-16,0 2-3 15,3 4-2-15,-3 2 1 16,3 5 1-16,0 3-1 15,0 8 2-15,0 5 0 0,3-2 1 16,0-1-5-16,0 1 1 16,-1-3-2-1,1-3-2-15,0-3-24 0,3-4-9 16,0-4-43 0,0-4-32-16,0-4 44 15</inkml:trace>
  <inkml:trace contextRef="#ctx1" brushRef="#br1" timeOffset="21">11674 5676 220 0,'0'-3'82'0,"0"3"-44"0,-11 8-40 0,11 0 14 16,0 8-2-16,0 8 4 15,0 2-4-15,0 8 2 16,0 3-7-16,0 8-3 0,0 0 1 16,2-5 0-16,4-3 1 0,-3-5-2 15,0-6-2-15,0-5-37 16,-3-2-15-16,0-6-45 16,-6-5-25-16,0-5 58 15</inkml:trace>
  <inkml:trace contextRef="#ctx1" brushRef="#br1" timeOffset="22">11529 5845 204 0,'-6'-8'77'0,"6"11"-42"0,3-6-23 31,-3 3 21-31,6 0-15 0,0 0-4 15,5 0-5-15,1 0 1 16,3 0-5-16,9-3-5 0,0 3-1 16,-3 0 3-16,-1 0 1 15,1 3-21-15,0-3-8 16,-3 0-53 0,0 0-55-16</inkml:trace>
  <inkml:trace contextRef="#ctx1" brushRef="#br1" timeOffset="23">11799 5898 192 0,'-6'5'71'0,"6"0"-38"0,3 3-19 16,0-2 20-16,0-1-15 15,0 0-3-15,0 1-6 16,6-1 1-16,3 0-6 15,0-2-3-15,0-1 1 0,0-2 2 16,0-2 2-16,0-1-3 16,0-2-3-16,-3 0-5 0,0-3-2 15,-4 0-4-15,1 0-1 16,-3 0 3-16,-3 0 3 16,-3 0-8-16,0 0-2 15,-3 3 6-15,1-1 2 16,-7 4 2-16,-3 2 1 15,-3 2 3-15,3 6 0 0,3 3 3 16,0-1 3-16,3 4 0 16,0-1 2-16,3 3-2 15,3 0 2-15,3 8-9 16,6-6-7-16,3 1-5 16,6-4-17-16,3-4-5 31,3-3-47-31</inkml:trace>
  <inkml:trace contextRef="#ctx1" brushRef="#br1" timeOffset="24">12145 5903 168 0,'-9'-13'66'0,"-6"10"-36"0,3-2-7 0,6 5 24 15,-3 0-18 1,0 0-5-16,-3 3-18 15,0 2-3-15,-3 3-3 16,1 2-3-16,2 4 2 0,0 4-1 0,3 6 0 16,3 0 2-16,3-3 0 15,3 0-3 1,3-5 0-16,3-3-1 16,3-2 0-16,0-3 3 15,0-6 0-15,0-4 1 0,0-9 0 16,2-5-3-16,-2-2 2 15,0-1 3-15,-3-5 1 16,-6 1-1-16,6-6-2 16,-9 2 1-16,0-2-1 0,0-5-3 15,0 7 0-15,0 6 2 16,3 2 0-16,-3 6 1 16,3 3 2-16,0 2-3 15,0 5 0-15,0 3 3 16,0 13 3-16,0 3-2 15,0 8-2-15,3 2 0 0,0 1 1 16,3 2-1-16,6 5 2 16,0-2-2-16,-3-5-1 15,3-4-19-15,0-1-8 16,0-7-21-16,3-4-8 0,2-6-23 16</inkml:trace>
  <inkml:trace contextRef="#ctx1" brushRef="#br1" timeOffset="25">12514 5678 184 0,'0'8'68'0,"0"3"-36"0,0 5-24 0,0-3 16 16,0 8-8-16,0 3-1 15,0 5-9-15,0 3-2 16,-3-1-2-16,3 4 1 0,0 2 0 16,0-8-23-16,0-3-12 15,0-4-63 1</inkml:trace>
  <inkml:trace contextRef="#ctx1" brushRef="#br1" timeOffset="26">12374 5877 244 0,'-3'-3'90'16,"9"3"-48"-16,0-3-42 0,3 3 18 0,3-2-14 16,6-1-2-16,2 0-9 15,4-2-3-15,6 3 6 16,-3 2-27-16,-3 0-12 0,-1 0-15 16,-5 2-18-1,0 3 31-15,-6 1 38 16,-3-1 22-16,0 3 13 0,-3 0 6 15,-3 2-6-15,-3 4 0 16,0-1-9-16,0 3-1 16,0 5-11-16,6-2 5 0,0-1 3 15,0-2-1-15,6-3 0 16,-4-2-2-16,4-6 0 16,3-2 2-16,3-1 2 0,-3-10-3 0,0-5 0 15,-3 0 1-15,-3 0 4 31,-6-1 3-31,-6 1 2 16,-6 0-6-16,-3 0 0 0,0 2-8 0,0 1-1 16,0 2-13-16,0 2-4 31,0 1-27-31,3 2-11 0,1 1-47 16,8-1-66-1</inkml:trace>
  <inkml:trace contextRef="#ctx1" brushRef="#br1" timeOffset="27">13106 5874 176 0,'-3'3'68'0,"3"-1"-36"0,0 1-13 0,0 2 23 0,0 1-12 15,3-1-3-15,0 0-6 16,3 3-4-16,3-3-9 16,3 1-1-16,-3-1 0 0,6-2 1 15,0-1 0-15,-1-2 0 16,1-2 0-16,0-1-4 16,-3-2-3-16,0-1 0 0,-3 1 1 15,0 0 1-15,-3-3 1 16,-3 0-5-16,0 3 1 15,-3-1-9 1,-3 1-2-16,0 0-3 16,-6 2 1-16,-6 0 2 0,0 3 2 15,0 3 3 1,0 2 2-16,-2 1-1 0,2 2 4 16,0 0 0-16,3 2 1 15,3 1 4-15,0 2 5 16,6 3 1-16,0 0 2 15,6 2-4-15,3 1 0 16,3-1-1-16,6-5 1 16,6 1-4-16,-1-4-3 0,4-2 0 15,0-2 1-15,0-4-17 16,0-2-6-16,0 0-37 16,-4-2-12-16,-2-9-39 15</inkml:trace>
  <inkml:trace contextRef="#ctx1" brushRef="#br1" timeOffset="28">13386 5866 144 0,'-3'0'55'0,"3"3"-30"0,0 2-3 15,0 0 20 1,0 3-3-16,0 3 0 0,0 2-11 0,3 0-5 15,0 6-13-15,0-1-4 0,0 6 0 16,0-5-1-16,-3-3 2 16,0-3-2-16,0-3 0 15,0-2-1-15,0 0 0 16,0-2 0-16,0-6 0 16,0 0-5-16,0-3 1 0,3-13-5 15,0 0 3 1,0 0 3-16,3 0 0 15,0 1 2 1,3-1 0 0,0 2 3-16,8 1-1 0,-2 3 2 0,-3-1-6 31,0 3-1-31,0 3 0 0,0-1 0 16,-3 4-42-16,3 2-19 15,0 0-64-15</inkml:trace>
  <inkml:trace contextRef="#ctx1" brushRef="#br1" timeOffset="29">13597 5927 116 0,'0'5'46'0,"0"1"-24"0,0 1-2 0,0-1 19 15,3 4-6-15,3 6 0 16,-3 0-9-16,-3 0-5 31,3 0-11-31,0 0 1 0,-3-6 2 0,3-2-4 16,-3-2 1-16,3-1 4 15,-3 0 2-15,0-5-3 16,0 0 1-16,0 0-5 16,0-3-2-16,0-2 0 15,0-8-1-15,3-3-2 16,-3 0 1-16,3 0-2 0,0 3 2 15,0 0-4-15,0 2-2 16,6 1-1-16,3 2 3 16,0 0 0-16,0 3 3 0,0-1-3 15,-1 4-2 1,1-1-1-16,0 3 3 0,0 0-13 16,0 0-6-1,-3 0-42-15,0 0-18 16,0 0-18-1</inkml:trace>
  <inkml:trace contextRef="#ctx1" brushRef="#br1" timeOffset="30">13850 5919 136 0,'3'0'52'0,"0"3"-28"0,0 2 3 16,-3 0 23-16,0 1-11 0,3 1-5 15,-3 9-17-15,0 6-6 16,0-4-7-16,0-2 4 0,0-3 2 16,0 0-1-16,0-2 0 0,0-3-5 15,0 0-3-15,0-3 2 16,0 0 0-1,0-5 1 1,3 0 2-16,0-2 1 0,0-9 1 16,0-7-7-16,0-1 0 15,3 1-3-15,3-1 0 16,0 3 0-16,3 0 0 16,0 3 2-16,0 0 0 15,2 2 0-15,-2 3 2 16,0 3-1-16,0 2 2 0,0 3 2 15,-3 3 2-15,0 2 5 16,0 3 3-16,-3 3-4 16,0 5 1-16,-3 2-5 15,0 1-2-15,0-1-2 16,-3 1 0-16,3-3-2 0,0-6 2 31,0 1-15-31,0-3-5 16,0-3-29-16,0 0-12 15,0-2-41-15,0-3-48 16,3-3 48 0</inkml:trace>
  <inkml:trace contextRef="#ctx1" brushRef="#br1" timeOffset="31">14205 5935 220 0,'-6'-3'82'0,"6"3"-44"0,-6 0-18 0,3 3 24 15,0 0-20-15,0-1-8 16,-6 3-10-16,0 3-3 16,3 6-1-16,0 4-2 0,3 1 1 0,0-1 1 15,9-2 1-15,0 0-1 16,0-3-2-16,3-2 3 16,3-1 2-16,3-4 2 15,-1-1 1-15,1-2-4 16,3-6-1-16,-3-2 1 15,-3-1 2 1,0 1-1-16,-6-19 4 16,-3 3-1-16,-3 0 1 15,-3 0-1-15,-3 2 2 16,-6 1 1-16,0 4-8 16,0 1-3-16,-6 5-15 15,6 3-2-15,-5 0-25 16,2 2-10-16,3 3-28 0,3 3-12 15,3-3-6 1</inkml:trace>
  <inkml:trace contextRef="#ctx1" brushRef="#br1" timeOffset="32">6367 4874 108 0,'-18'0'44'0,"15"-8"-24"16,0 3 5-16,3 7 22 0,0 1-10 15,-3-6-3 1,3 3-16-16,0 0-6 0,0 3-7 16,3-6-4-16,6 3 0 0,6 3 3 15,6 0 2-15,3-9-2 16,6 4-3-16,2-4 0 16,4 1-1-16,0 2 0 15,0 1 2-15,-7-3-1 16,-2 2 2-16,-3 0 4 0,-3 3 4 15,-6 0-2-15,-3 0 0 16,-4 0-1-16,-5 0 2 16,-6 0-5-16,-3 0-1 15,-11 0-2-15,-7 3-2 16,-6 0 1-16,-3-1 1 16,1 6-3-16,-1-3-2 0,0-5-1 15,0 6 3-15,7-4-2 0,5 1 1 16,3-6 0-16,6 3-2 15,6 3 0-15,12-6 0 16,3 1 0-16,9-1 3 16,6 0-2-16,5 1-1 31,7-1 3-31,0 3 2 0,-3 0 0 16,-4 0-1-16,-5-3-13 15,-6 3-6-15,-6 0-76 16,-3-2-46-1,-6-3 62-15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3T01:49:08.00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9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9-11-23T01:49:23.522"/>
    </inkml:context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2869 3120 232 0,'-3'2'88'0,"0"-2"-69"0,0-2 19 0,3 2 6 16,0 0-10-16,0 0-2 16,-3 0-10-16,3-3-3 15,3-2-11-15,3 2-1 0,3-8 0 16,3 6 3-16,0 0 1 15,3 2-5-15,0 3-2 16,0 5-2-16,-4 3-2 0,-2 6 1 16,-3-1-1-1,-6 5-3-15,-3-2 2 0,-3 3-6 16,-3-3 0-16,1-3 1 16,-1-3 3-16,3-4 0 15,3 2 1-15,3-3 8 16,6-5 4-16,3 0-16 15,5 0-6-15,1 5 4 16,3 1 1-16,-3-1 5 16,-3 3 1-1,-3 2 7-15,-6 4 4 0,-6-4 19 16,-3 3 8-16,-6 1-10 16,-3-1-5-16,-3-3-13 15,0-2-4-15,1-2-14 16,2-1-4-16,0-2-27 15,6-3-9-15,3-3-105 16,6-2-46-16,6-6 103 16</inkml:trace>
  <inkml:trace contextRef="#ctx0" brushRef="#br0" timeOffset="1">3110 3138 264 0,'-3'-13'99'0,"3"10"-77"0,6-7 9 0,-3 7 1 16,3-2-7-1,3-1 0-15,3 1-11 0,0 2-6 16,3 3-5-16,0 6-3 0,0 4 3 16,-4 6-2-16,-5 5 2 15,-3 6 0-15,-9-3 1 16,-3-1 0-16,-2 1 2 16,-1 0 6-16,-6 0 2 15,3-6 1-15,0 1 4 16,3-6 0-16,3-5 1 15,3 3-5-15,3-6-1 16,6 0-6-16,3-2-3 16,9-3 0-16,3 0 1 0,3-3-3 15,-3 3-2-15,-1 0-5 16,1 3-2-16,0 0-46 16,0 2-20-16,-3-2 37 15,3-1 17-15</inkml:trace>
  <inkml:trace contextRef="#ctx0" brushRef="#br0" timeOffset="2">3491 3098 244 0,'0'0'93'16,"3"0"-72"-16,-3 0-4 0,0 0 4 16,3 6-1-1,0 2 3-15,0 5 3 0,0 0-14 16,0 8 2-16,-3 0 0 0,0-5-3 15,0 5-1-15,-3-5 7 16,0 0 4-16,0-3-14 16,0-2-3-16,0 0-5 15,0-3-1-15,3-6-3 16,0 3 1-16,0-5 0 16,0 0 2-16,0-5 5 15,3 5 3-15,3-5-2 0,0 2-1 16,0-2-1-1,3 2-2-15,0 1 1 0,3-1 1 16,3 0-10 0,0 3-2-16,-1 3 3 0,1 2 1 15,-3 3 4-15,0 0 3 16,-3 0 4 0,-3 3 2-16,-6-3 8 0,-3 5 2 15,-3-3-4-15,-3 1-3 16,-3-3-5-16,0 0-2 15,-3 0-6-15,1-3 0 16,-1-2-10-16,3-3-4 16,0 0-13-16,3-3-4 15,3 1-26-15,3-1-9 0,0-2 36 16,6-3 20-16</inkml:trace>
  <inkml:trace contextRef="#ctx0" brushRef="#br0" timeOffset="3">3700 3262 260 0,'3'3'96'0,"-3"5"-75"0,6 3 10 15,-4-3 1-15,1-1-5 16,3 1 2-16,0 3-14 0,0 0-4 16,0-1-7-1,0-2-9-15,0 3-2 0,0-3-24 0,0-3-7 16,-3 0-79 0,-3-5-36-16,6-2 79 15</inkml:trace>
  <inkml:trace contextRef="#ctx0" brushRef="#br0" timeOffset="4">3831 3252 284 0,'-6'3'107'0,"0"2"-83"0,0 8-7 0,3-2-7 16,-3-1 0-16,-3 11 5 15,0 3 10-15,-3 3 5 16,0-1-16-16,0 6-1 0,0-3 0 15,3-5-14-15,0 2-3 0,0-5-34 16,4-5-13-16,2-3 26 16</inkml:trace>
  <inkml:trace contextRef="#ctx0" brushRef="#br0" timeOffset="5">3970 3067 260 0,'3'-11'96'0,"-3"8"-75"0,3 1 1 15,-3 2-5-15,3 5 10 0,-3 6 7 16,0 5-2-16,0 7-2 15,0 1-16-15,0 3 0 0,-3 4 2 16,0-2-6-16,3 3-1 16,-3-3-5-16,3 0-3 15,0-2-38-15,-3-3-15 16,0-6-84-16,1-5-35 16,-1-10 89-16</inkml:trace>
  <inkml:trace contextRef="#ctx0" brushRef="#br0" timeOffset="6">3845 3210 268 0,'3'-3'101'0,"3"3"-78"0,9-3 13 16,-6 3 2-16,9-2-7 15,3-4 2-15,6 6-19 16,-1-2-6-16,7-1-5 0,-3 0-20 16,0 1-6-16,-6-1-110 15,-4 0-47-15,-2 3 94 16</inkml:trace>
  <inkml:trace contextRef="#ctx0" brushRef="#br0" timeOffset="7">4131 3257 316 0,'0'5'118'0,"3"-2"-92"0,6 5 0 0,-3-5-8 16,3-1-2-16,0 1 2 15,0 0-5-15,3-3 0 16,0 0-8-16,0 0-10 0,-1-3-4 15,-2 0 2-15,-3-2 2 0,0 0-2 16,-3-1 0-16,-3-1-3 16,-3-1-1-16,0-3-1 15,-3 6 2-15,-6-3 1 16,1 5 3-16,-4 0 2 16,0 3 2-16,0 3 1 15,-3 0 3-15,-3 5 3 16,3-3 4-16,0 8 7 15,4 0 2-15,2 1-1 16,6 2 2-16,3-1-6 16,6-1-3-16,6 4-5 0,6-5-2 15,-1-2-3 1,7-3-3-16,0-3-73 0,3-2-32 16,0-6 55-1,0 1 26-15</inkml:trace>
  <inkml:trace contextRef="#ctx0" brushRef="#br0" timeOffset="8">4402 3236 220 0,'0'-3'82'0,"0"1"-64"0,-3-1 31 16,3 3 8-16,-3 0-16 15,-3 0-6 1,-3 3-12-16,-3-1-2 0,0 1-12 16,0 5 6-16,1 0 2 15,2-3-9-15,3 3-2 0,3 0-4 16,3 0 1-16,6 3-2 16,3 2-1-16,5 3 1 15,4-3-1-15,-3 5 0 16,0-2 0-16,-3 0 8 15,-6-3 5-15,-6 1 7 16,-6-6 4-16,-9 2-12 16,-6-2-7-16,-3-5-87 15,-2-3-37-15,2-8 59 0,6 2 30 16</inkml:trace>
  <inkml:trace contextRef="#ctx0" brushRef="#br0" timeOffset="9">10825 3194 236 0,'-8'-8'90'0,"5"8"-70"0,3 0 2 0,3-3-6 16,2 0 4-16,1-2 7 16,6 0-10-16,3 2-4 15,3-2-8-15,0 2-6 0,0 6-2 16,-3 7-1-16,0 4 0 15,-6-4 3-15,-7 11 0 16,-7 3 3-16,-7 3 1 0,-3-1 10 16,-3 1 3-16,-3-1 4 15,0-2 0-15,3-3-9 16,3-8-2-16,7 1 17 16,2-1 7-16,3-8-14 15,9-2-6-15,2-6-4 16,7-2-1-16,3 5-4 15,6-3-3-15,-3 0-3 16,3 3 1-16,-3 0-4 16,-1 3 1-16,-2 0-22 15,-3-3-8-15,-3 0-45 16,0 0-16-16,-6 0 49 16,3 0 24-16</inkml:trace>
  <inkml:trace contextRef="#ctx0" brushRef="#br0" timeOffset="10">11111 3188 240 0,'-6'8'90'0,"0"0"-70"0,0 8 4 0,3-8-5 0,0 0 3 16,-3 5 4-16,1 0-8 16,-1 1 0-16,3-1-11 15,0-3 0-15,0-2 3 0,3-2-2 16,3-1 1-16,3-5 1 15,2 0 1-15,4-3 3 16,3 1 2-16,3-4-18 16,0 4-6-16,3-1-5 15,-3 0 0-15,0 3-15 16,-4 0-7-16,1-5-83 16,-3 5-37-1,0 0 80-15</inkml:trace>
  <inkml:trace contextRef="#ctx0" brushRef="#br0" timeOffset="11">11269 3170 264 0,'-9'0'99'0,"6"2"-77"0,-3 1-9 0,3 2-9 15,0 3 14-15,-3 0 10 16,0 6 13-16,0-1 7 15,0 11-26-15,3 2-3 0,0 3-4 16,3 0-6-16,0 0-1 16,3-2-6-16,0-3-2 0,3-3-42 15,0-3-17-15,0-4 30 16,3-7 14-16</inkml:trace>
  <inkml:trace contextRef="#ctx0" brushRef="#br0" timeOffset="12">11540 3183 268 0,'-9'13'101'0,"6"1"-78"0,3 12 6 0,0-10 0 0,0 2-3 15,-3 4 2-15,0-1-7 16,3-3-2-16,0-2-11 15,0-3-1-15,0-2 0 0,0-3-3 16,0-3-3-16,0-5 0 16,0-5-1-16,3-6-9 15,0-2-2-15,3-3-3 16,3-2-1-16,0 2 3 16,0 3 3-16,3 2 2 15,-1 3 5-15,4 3 1 16,0 5 3-16,0 2 3 15,0 6 2-15,0 3 3 0,-3 2 1 16,-3 3 3-16,-3 0 4 16,-6 2-6-16,-3-2 1 15,-6 0-4-15,-3-3 0 16,0 1-5-16,-3-6-3 16,0-1-16-16,0-1-5 15,0-6-1-15,1 0 0 16,2-3-13-16,3-2-3 15,3 0-73 1,3-3-30-16,3 0 72 16</inkml:trace>
  <inkml:trace contextRef="#ctx0" brushRef="#br0" timeOffset="13">11689 3286 276 0,'3'0'104'0,"0"3"-81"0,3 0 5 15,-3-1-2-15,3 6-6 16,2-3 3-16,1 6-9 16,-3 0-1-16,3-1-7 15,0-2-4-15,0 5-1 0,0-5-15 16,0 0-3-16,0-2-26 16,3-4-11-16,-3-2-59 15,0-2-25 1,0-4 72-16</inkml:trace>
  <inkml:trace contextRef="#ctx0" brushRef="#br0" timeOffset="14">11861 3313 284 0,'-9'2'107'0,"9"4"-83"0,-6 7-3 0,0 0-4 16,1 3 2-16,-4 3 6 16,-3 2 0-1,0 2 2-15,0 1-15 0,3 0-11 0,-3-3-4 16,3-2-4-16,3-3 0 15,-3-3-23-15,6-3-10 16,0-2-70 0,3-8-30-16,6-2 74 15</inkml:trace>
  <inkml:trace contextRef="#ctx0" brushRef="#br0" timeOffset="15">12019 3143 340 0,'0'-10'126'0,"3"7"-98"0,-3 3-8 15,0 0-4 1,0 0 11 0,3 13 2-16,0 6-15 15,-3 5 1-15,0 0-1 0,0 7-5 16,0-2-3-16,3 0-6 15,-3 1-2-15,3-4-10 16,0-2-3-16,-3-6-16 0,3-2-6 16,0-3-57-16,-3-2-26 15,0-11 62 1</inkml:trace>
  <inkml:trace contextRef="#ctx0" brushRef="#br0" timeOffset="16">11909 3278 348 0,'-12'-2'132'0,"9"2"-103"0,6 0-10 0,-3 0-11 16,6 0-4-16,3-3 2 0,3-2 13 15,6-3 7 1,3 0-13-16,2 0-11 0,4 0-7 15,0 3-51-15,0 2-20 0,-3-2 38 16,-4 5 19-16</inkml:trace>
  <inkml:trace contextRef="#ctx0" brushRef="#br0" timeOffset="17">12180 3268 304 0,'-12'2'115'0,"9"-2"-89"0,3 3-3 15,3 2-6-15,0 1-11 16,3-4-1-16,0 4 11 0,3-4 4 16,0 3-10-16,3-2-1 0,-1 0 1 15,4-3-11-15,0 0-1 16,0-3 7-16,-3 0 4 16,-3-2-15-1,-3 3-6-15,0-4-1 0,-6 1 2 16,0 0-6-16,-6-1-2 15,-3 1 1-15,-3 0 3 16,-3 2 9-16,0 3 5 16,-3 0 4-16,1 3 1 15,-1-1 2-15,0 6 3 0,3 0 0 16,0 3 0-16,3-1 1 16,6 4 4-16,3-1-4 15,6 0 0-15,6 3-6 16,3-3-1-16,3 1-10 15,3-4-5-15,3 3-58 16,2-2-24-16,-2-3 48 16,3-3 25-16</inkml:trace>
  <inkml:trace contextRef="#ctx0" brushRef="#br0" timeOffset="18">12477 3249 256 0,'-3'-2'96'0,"1"2"-75"0,-1 0 17 0,0 0 3 16,-3 2-9-16,0 1 1 15,-3 2-14-15,0 0-6 0,0 3-8 16,0 0 3-16,3 0 4 16,3-2-13-16,0 1-5 0,6 1 4 15,3 0 3 1,3 3 0-16,0-3 2 0,0 5-4 15,-3-2-2-15,-3-1 15 16,-6 4 8-16,-3-4 2 16,-3 1 1-16,-3-1-19 15,-3-4-7-15,-3 4-142 16,-3-7-63 0,-5-3 105-16</inkml:trace>
  <inkml:trace contextRef="#ctx1" brushRef="#br1">12 48 288 0,'0'0'25'0,"0"0"-25"0,0 0 0 0,0 0 0 16,0 0 152-16,0 0 24 0,0 0 6 0,0 0 1 15,0 0-113-15,0 0-22 0,0 0-5 0,0 0-1 16,0 0-42-16,3 5 0 0,3 3 0 0,-6 3 0 15,0 2 32-15,0 0 5 0,3 3 1 0,-3 2 0 16,3 6 10-16,-3 3 1 0,-3-1 1 0,3 1 0 16,0 2-12-16,-3-3-2 0,3 1-1 0,-6-1 0 15,3-2-17-15,3-3-3 0,0 0-1 0,0-2 0 16,-6-3-14-16,3 0 9 0,3-1-9 0,0-1 8 16,-3-1-8-16,3-3 12 0,0-2-12 0,0 0 12 15,0 0-12-15,0-8 12 0,0 0-12 0,0 0 12 16,0 0-25-16,0 0-5 0,0 0-1 0,0 0-456 15,12-2-91-15</inkml:trace>
  <inkml:trace contextRef="#ctx1" brushRef="#br1" timeOffset="293.214">280 0 576 0,'0'0'51'0,"0"0"-41"0,0 0-10 15,0 0 0-15,5 5 76 0,-2 3 14 0,-3 3 2 0,0 2 1 16,0 0-25-16,0 3-4 0,0 3-2 0,0-1 0 16,0 6-6-16,-3 0 0 0,3 2-1 0,-5 1 0 15,5 2-14-15,-3-3-2 0,3 1-1 0,0-1 0 16,-3-2-10-16,3-3-3 0,0 3 0 0,0-3 0 15,0 0-11-15,3-2-2 0,-3-3-1 0,0 0 0 16,0 0-2-16,0-3 0 0,0-3 0 0,0 1 0 31,3-3-38-31,-3-3-8 0,0-5-2 0,0 0-647 0</inkml:trace>
  <inkml:trace contextRef="#ctx1" brushRef="#br1" timeOffset="518.616">35 320 1202 0,'0'0'53'0,"0"0"11"0,0 0-51 0,0 0-13 16,0 0 0-16,0 0 0 0,0 0 32 0,9 0 4 15,3-2 1-15,3-4 0 0,-9 4-4 0,9-4-1 16,-3 1 0-16,6 2 0 0,3 1-2 0,-1-1-1 15,-5 1 0-15,9 2 0 16,-9 0-62-16,3 2-13 0</inkml:trace>
  <inkml:trace contextRef="#ctx1" brushRef="#br1" timeOffset="930.509">324 373 1141 0,'0'0'50'0,"0"0"11"0,0 0-49 0,0 0-12 0,0 0 0 0,12 5 0 15,-3 1 24-15,3-1 1 0,-3-2 1 0,0-1 0 16,-3 4 3-16,9-4 1 0,-9 1 0 0,2-3 0 16,7 0-6-16,-3 3-2 0,-3-3 0 0,-3-3 0 15,9 3-9-15,-6-3-1 0,-9 3-1 0,3-2 0 16,6-1-2-16,0 3 0 0,-3-5 0 0,-6 5 0 15,6-3-20-15,-3-2-4 0,-3 5-1 0,0 0 0 16,-3-6-9-16,3-1-3 0,0 1 0 16,0 1 0-16,-6 0-1 0,0 2-1 0,-3-5 0 0,3 5 0 15,0 3 15-15,-3 0 3 0,0-2 1 0,-3-1 0 0,3 3 11 0,-3 3 0 16,3-3 0-16,1 2-8 0,-4 1 16 0,3-3 4 16,-3 3 1-16,6-1 0 0,-3 4 8 15,6 2 2-15,-6 0 0 0,6-1 0 0,-3-1-2 0,6 2 0 16,-3-3 0-16,3 3 0 0,0 3 3 0,0-4 1 15,3-1 0-15,3 4 0 0,-3 1-10 0,0 0-3 16,3-4 0-16,3 1 0 0,0 3-12 0,3-3 9 16,-3-3-9-16,3 0 8 0,-1-2-22 0,1 2-5 15,3-2-1-15,-3-3 0 0</inkml:trace>
  <inkml:trace contextRef="#ctx1" brushRef="#br1" timeOffset="1346.419">750 363 1324 0,'-6'-11'59'0,"6"11"12"0,-3-3-57 0,3 3-14 0,0 0 0 0,-6-5 0 15,6 5 33-15,0 0 4 0,-9-3 1 0,3 3 0 16,-3 3-26-16,0 2-12 0,-3-2 10 0,0 5-10 16,-5 0 12-16,5 2-3 0,-6-2-1 0,6 3 0 15,3 2 16-15,-3 0 2 0,-3-2 1 0,3-3 0 16,9 5-9-16,-3-2-2 0,-3-1 0 0,6 1 0 15,0-3-5-15,3 0-2 0,0-8 0 0,3 8 0 16,6 0-9-16,-6-3 8 0,6 0-8 0,-9-5 8 16,6 3 0-16,9-3 0 0,3 0 0 0,-6-3 0 15,6-2 1-15,-6 0 0 0,5 2 0 0,-5-5 0 0,6 3-9 16,-6-3 0-16,-3 0 0 0,-3 0 0 0,9-3-9 16,-12 4-1-16,3-4 0 0,-3 3 0 0,0-3 10 0,3 3 0 15,-6 3 0-15,3-3 0 0,-3 0 0 16,0 0 0-16,0 3 0 0,0 5-8 0,0 0 8 0,0 0 0 15,0 0 0-15,0 0-8 0,0 0 8 0,0 0 0 16,0 0 0-16,-3 3-8 0,-3 2 8 0,3 3 0 16,0-3 8-16,3 3-8 0,0 3 0 0,0-3 0 15,0 0 0-15,0 0 0 0,0-3 0 0,3 5 0 16,6-2 0-16,-6-2 0 0,3 2 0 0,0-3 0 16,3 3 0-16,-4-3 0 15,4-2-24-15,3-1-10 0,-3 1-2 0,0-3 0 0</inkml:trace>
  <inkml:trace contextRef="#ctx1" brushRef="#br1" timeOffset="1877.985">952 347 806 0,'0'0'72'0,"0"0"-58"0,0 0-14 0,0 0 0 15,0 0 100-15,0 0 16 0,0 0 4 0,0 0 1 16,0 8-66-16,3 0-14 0,-3 0-2 0,3 2-1 15,-3 3 7-15,0 3 2 0,-3 0 0 0,3 3 0 16,0-1-11-16,0 3-1 0,-3 0-1 0,3 1 0 16,-6 1 1-16,6 1 0 0,-3-3 0 0,3 3 0 15,-6-5-35-15,6 2 0 0,0-3 0 0,0 1 0 0,-3-6 0 0,6 0 0 16,3-5 0-16,-6 6-9 0,0-6 17 0,0-1 3 16,0-1 1-16,0-6 0 0,0 0-25 15,0 0-5-15,0 0-1 0,0 0 0 0,3-8 1 0,-3 8 0 16,6-8 0-16,-6-3 0 0,0-2 1 0,3-3 0 15,-6-5 0-15,3 3 0 0,0-1 2 0,-6 3 1 16,6 0 0-16,0-2 0 0,0-3 14 0,0 2 0 16,6 1-10-16,-3 2 10 15,-3-3-30-15,3 1-2 0,3-4 0 0,-3 4 0 16,3 5 32-16,0-6 15 0,9 1-2 0,-6-1 0 0,3 3 15 0,0-2 4 0,-3-1 0 0,2 3 0 16,7 3 4-16,-3 3 0 0,3 2 1 0,0 0 0 15,-6 5-22-15,6 3-5 0,-9 3-1 0,6 2 0 16,-10 3-9-16,7 2 0 0,0 6 0 0,-3 0 8 15,0 0 2-15,-6 3 0 0,3-4 0 0,-3 4 0 16,0-3 5-16,-3 0 1 0,0 0 0 0,-3 0 0 16,0-3-1-16,3 0 0 0,-9-2 0 0,3 2 0 15,-3-5 9-15,3 2 1 0,-9-2 1 0,1 0 0 16,2 3-26-16,-3-6 0 0,0 0 0 0,0 1 0 16,0-4-12-16,0-2-8 0,0 0-2 0,-3-2 0 31,7-1-7-31,-7 0-2 0,6 1 0 0,3-1 0 0,-3-2-45 15,3 2-10-15,6 0-2 0,-3-2-640 0</inkml:trace>
  <inkml:trace contextRef="#ctx1" brushRef="#br1" timeOffset="2143.324">1434 310 921 0,'0'0'82'0,"0"0"-66"16,0 0-16-16,0 0 0 0,0 0 115 0,0 0 19 0,0 0 4 16,0 0 1-16,0 0-47 0,0 0-10 15,0 0-2-15,0 0 0 0,0 0-35 0,0 0-7 0,0 0-2 0,0 0 0 16,0 0-25-16,0 0-11 0,0 0 8 0,0 0-8 31,-6 5-36-31,6-5-13 0,0 5-3 0,0-5 0 0</inkml:trace>
  <inkml:trace contextRef="#ctx1" brushRef="#br1" timeOffset="2366.672">1428 535 691 0,'0'0'61'0,"0"0"-49"0,0 0-12 0,0 0 0 0,0 0 151 0,0 0 27 16,0 0 6-16,0 0 0 0,0 0-98 0,0 0-20 16,0 0-4-16,0 0-1 0,0 0-30 0,0 0-7 15,0 0 0-15,0 0-1 0,0 0-23 0,0 0 0 16,0 0-12-16,12-3 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3T01:49:44.2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11762 12840 80 0,'0'-2'33'16,"0"4"-18"-16,0-2-5 0,0 0 12 0,0 0-4 16,0 0 2-16,0 0-7 15,0 0 0-15,0 0-6 16,0 6 1-16,0-6-5 16,0 0 5-16,0 0 4 0,0 0-2 15,0 0 0-15,0 0 0 16,0 0 1-16,3 5-1 15,-3-5-1-15,3 2-3 16,3 1 1-16,0-3 0 0,0 3 1 16,0-3-2-16,3 2 1 15,0-2-2-15,0 0 0 16,0 0-1-16,0 0 0 16,3 0 2-16,-1 3 1 15,1-3-1-15,0 0-1 16,3 0-3-16,0 0 1 15,0 0-2-15,0 0 2 16,3 0-2-16,0 0 2 16,-4 0-2-16,1 0-1 15,3 0 3-15,-3 0 0 16,0 0-1-16,0 0 1 16,0 3-2-16,0-3-1 15,-1 0 1-15,1 0 1 16,3 0 1-16,0 0 3 0,0 0-1 15,3 0 2-15,0 0-2 16,-1 0 0-16,-2 0-1 16,0 0 0-16,0 0-2 15,-3 0-2-15,3 0 1 16,0 0 1-16,-1 0-1 16,1 0-1-16,0 2 3 15,0-2 2-15,0 0-2 16,0 0 0-16,-3 0 1 15,3 0 2-15,2-2-3 16,-2 2-2-16,0 0 2 16,0-3 0-16,3 0-1 0,3 1-2 15,-1-1 3 1,1 3 0-16,0-3 1 0,-3 3 0 16,0-2-2-16,0 2-2 15,-4-3 1-15,1 3 1 16,0 0-1-16,0 0-1 15,0 0 1-15,0 0-1 16,0 3 2-16,-1-3 1 16,1 0 1-16,0 0 0 15,0-3-2-15,-3 3-2 16,0-2 3-16,0 2 0 16,0-3-1-16,-1 3 1 0,1-3-2 15,0 1-1-15,3-1 1 16,0 0 1-16,0 1-1 15,0 2-1-15,-1 0 3 16,1-3 0-16,0 3-1 16,-3 0-2-16,0-3 1 15,0 3-1-15,-3 0 0 16,0 0 0-16,0-2-3 16,-1 2 2-16,1 0 1 15,-3-3 2-15,3 3 1 16,-3 0 1-16,0-3-27 15,0 3-11-15,0 0-43 16,0 0-16-16,0-2-28 16</inkml:trace>
  <inkml:trace contextRef="#ctx0" brushRef="#br0" timeOffset="1">21052 12814 88 0,'0'0'33'0,"3"5"-18"0,-6-2 9 15,3-3 19-15,0 0-3 16,0 0 1-16,0 0-8 16,0 0 0-16,0 0-19 15,0 0 5-15,0 0 2 0,0 5-5 16,0-5-1-16,0 3-9 15,0-3-4-15,0 0-1 16,0 0-1-16,0 0 0 16,0 2 0-16,0-2 0 15,0 0 0-15,0 0 0 16,0 3 2-16,0-3 3 16,0 0 2-16,3 5-1 0,-3-5-1 15,3 3-1-15,0 0 2 16,0-3-5-16,3 0-1 15,0 0 2-15,3 0 1 16,0 0-1-16,0 0-2 16,3 0-2-16,0 0-1 15,-1 0 2-15,4 0 0 16,0 0 3-16,0 0 1 16,0 0-1-16,0 0-2 15,0 0 1-15,0 0-1 16,-1-3 0-16,4 3 0 15,3 0 2-15,0 0 1 0,-3-3-4 16,0 3 1-16,0-2 0 16,-1 2 2-16,-2 0-1 15,0 0-1-15,-3 0 1 16,3 0 1-16,-3 0-1 16,3 0-1-16,0 0-2 15,0 0 1-15,-1 0 3 16,1 0 1-16,-3 0-1 15,3 0 1-15,-3-3-4 16,3 3 0-16,0-3 1 16,0 3 0-16,0-2 0 15,-1 2 0-15,1 0 0 16,0 0 0-16,3-3 2 16,0 3 3-16,0-3-2 0,0 3 0 15,0 0-1-15,-1 0 1 16,-2 0-2-16,6 0-1 15,-6 0 1-15,0 3-1 16,0-3-3-16,-3 0 2 16,0 0 1-16,-1 0 2 15,1 0-1-15,0 3 2 16,3-3-4-16,0 2-2 16,0-2 2-16,-3 0 2 15,0 0 0-15,3 0-1 16,-1 0 3-16,1 0 0 15,0 0-4-15,0 0-1 0,3 0 1 16,-3-2 0 0,0-1 1-16,0 0 2 0,3 1-3 15,-1 2 0-15,1-3 1 16,0 3 2-16,0 0-3 16,0 0-2-16,-3 0 2 15,0 0 2-15,-1 0 0 16,1 0 2-16,-3 0-4 15,0 0 0-15,0 3 1 16,0-3 0-16,0 0 0 16,0 0 0-16,3 0 0 15,0 0 0-15,-1 2 0 16,1-2 2-16,-3 0-1 16,3 3-1-16,-3-3 3 0,0 0 2 15,0 0 0-15,-3 0 0 16,0 0-6-16,0 3-1 15,3-3 1 1,-4 0 2-16,1 0 0 16,-3 0-1-16,0 0-2 0,-3 0 1 15,0 0-19-15,0-3-7 16,0 0-48-16,0 1-21 16,3-4-19-1</inkml:trace>
  <inkml:trace contextRef="#ctx0" brushRef="#br0" timeOffset="2">14730 13248 128 0,'6'-6'49'0,"-6"4"-26"0,0-4-12 0,0 6 18 16,-3 0-8-16,-3 0 0 15,0 0-8-15,-9 3-3 16,0 2-5-16,-3 3-8 0,0 3-1 16,1 2 2-16,-1 6 3 15,6 4-2-15,3-1-2 16,6-4-1-16,3 1 3 16,6-3 0-16,3-3 1 15,6-3 2-15,3-2 1 16,-1-5 1-16,-2-3 2 15,0-5-3-15,0-6 0 16,0-2-1-16,-3-6 1 16,-3-2 0-16,-3-5 1 0,-6-6-7 15,0 0 0 1,-3 0-1-16,-3 1-1 16,-3 4 4-16,0 3 0 0,0 3 5 15,-3 3 2-15,3 5 0 16,0 2 1-16,3 3-2 15,6 5-5 1,0 3-4-16,3 11 4 16,3 5 1-16,3 5 3 15,0 8 0-15,3 5 2 16,0 4 1-16,0-7-3 16,0-2-3-16,0-5 2 15,3 0 0-15,-4-3-8 16,7-2-4-16,-3-6-37 0,0-2-15 15,0-4-22 1</inkml:trace>
  <inkml:trace contextRef="#ctx0" brushRef="#br0" timeOffset="3">14920 13256 112 0,'-3'0'44'0,"3"2"-24"0,0 6-8 0,0-2 16 0,3 1-5 16,0 4-1-16,3 0-1 16,3-1-1-16,3-2-11 15,3 0-3-15,0-3-2 0,3-2-2 16,-3-3 1-16,0-3 0 15,-4 1 3-15,1-4-3 16,-6 1-2-16,0 0 2 16,-3-3 2-16,-3 0-2 15,-3-3-2-15,-6 1 0 16,-3 2-1-16,-2 3 0 16,-4-1 0-16,0 6-3 15,-3 3 0-15,3 5 2 16,0 2 0-16,3 4 1 15,3-1 0-15,4 3 4 0,2 0 2 16,3-3 2-16,6 0 2 16,6-2-5-16,5-1-1 15,7 1 0-15,3-3 0 16,0-3-5-16,0 0 1 16,-1-5-31-16,1 0-12 15,0-2-53 1,0-1-23-16,-3-7 59 15</inkml:trace>
  <inkml:trace contextRef="#ctx0" brushRef="#br0" timeOffset="4">15176 13253 104 0,'-9'0'38'0,"9"3"-20"0,-3 7-10 15,3-4 13-15,0 4 8 16,0 6 4-16,0 5-6 15,0 3-2-15,0 8-14 16,0 7-2-16,3 1 1 0,0 0-4 16,0-1 2-16,0-4-1 15,0-9 1-15,0-5 0 16,0-5 2-16,-3-8-3 16,0-10 1-16,0-9-7 15,-3-7-1-15,-3-6 0 16,0-5 0-16,0 0-3 15,1-1 0-15,2-1-3 0,3 2 1 16,3-1 3-16,2 4 1 16,4 2-2-1,3 6 2-15,3 2 1 16,3 5 2-16,-3 9-3 0,3 2 0 16,-3 7 5-16,-3 7 2 15,-3-1 2-15,-7 3 0 16,-2-3 4-16,-5 0 3 15,-4 3-6-15,-3-3-1 16,0-2-4-16,0-3-3 16,0-3-18-16,0-5-9 15,3-2-15-15,3-4-7 0,3-2-34 32,6-2-32-32,6-3 45 0</inkml:trace>
  <inkml:trace contextRef="#ctx0" brushRef="#br0" timeOffset="5">15346 13295 148 0,'0'3'57'0,"0"5"-30"0,0 0-10 15,0-3 20-15,3 0-8 16,0 1-2-16,3 4-7 16,3-2 0-16,0 0-11 15,3-3-3-15,3 1 0 0,-1-4 3 16,1 1 5-16,0-6-8 15,-3 1-3-15,0-4 0 0,-3 1 0 16,0-3 1-16,-6 0 2 16,-3-2-3-16,-3-1-2 15,-3 3-5-15,-3 0 0 16,-3 3-3-16,-3 2 2 16,0 6 5-16,0 2 2 15,4 3-5-15,-1 3 0 16,3 5 1-16,3-3 1 15,3 0-2-15,6 0 2 16,3 1-1-16,3-1-2 16,3-3 7-16,2 1 3 15,1-3-10-15,0-3-4 16,-3-5-23-16,0 0-7 16,0-2-10-16,0-4-2 0,-3-2 2 31,0-5-10-31,-6-3 20 0,3 0 34 15,-6 0 19-15,0 3 17 16,0 3 5-16</inkml:trace>
  <inkml:trace contextRef="#ctx0" brushRef="#br0" timeOffset="6">15528 13327 228 0,'0'0'31'0,"3"5"-17"16,0 6 7-16,0 2 2 0,-3 0-7 16,0-2-2-16,0 0-8 15,0-3-2-15,0-3 4 16,0 0 3-16,0-2 0 15,0-3 1-15,0 0-4 16,0-6 0-16,3-4-3 16,-1-3 0-16,4-3-3 0,3 0-2 15,3 0-2 1,0 3-1-16,3 5 2 0,-3 3 0 16,0 5 3-16,3 5 1 15,-3 3 3-15,3 2 1 16,-7 1-1-16,1 0-1 15,-3-1-3-15,0-2 1 16,3 3 0-16,0-3 3 16,-3 0-16-16,0-3-8 15,3 0-27-15,3 0-8 16,3-2-11-16,0-3-29 16,3-5 27-16,-1-6 30 15,1 1 19-15,0-4 24 16,-3 4 10-16,-3-3 31 15,-3-1 15-15,-3 4-11 16,-6-1-4-16,-3 1-16 16,-3 2-5-16,-3 0-16 15,-3 5-4-15,-3 3-1 0,0 5-5 16,0 3-3-16,-2 3-2 16,8 2 3-16,-3 0 0 15,6 3 1-15,6 0 0 16,3-3 0-16,6 1 2 15,3-4 3-15,5-5 4 0,4-2 5 16,0-3-13-16,0-3-2 16,-3-5 4-16,-3-5 3 15,-3-3-1-15,-4-5 0 16,-2-3-3-16,-6-10 1 16,-3 0-2-16,0-3 2 15,-2-6-4-15,-1 9-2 16,0 5 2-16,0 5 0 15,3 8-2-15,0 3 2 16,0 5-6-16,3 5 0 16,0 11 3-16,3 8 4 15,3 8 5-15,3 5 2 16,0 5-1-16,-1 1-1 16,1 4-1-16,0-7 0 0,0-3-2 15,-3-5-2-15,0-3-6 16,0-5-4-16,9-5-93 15,0-3-9 1</inkml:trace>
  <inkml:trace contextRef="#ctx0" brushRef="#br0" timeOffset="7">16171 13203 156 0,'0'-19'60'0,"0"19"-32"0,0 8-4 16,0-8 22-16,-3 0-8 0,0 3 0 16,-3-1-17-1,-3 4-5-15,-3 2-10 16,0 5-6-16,3-5-1 0,3 2-1 0,0 4 0 16,6-1 0-1,3 3-2-15,6 0 0 0,0-1 3 16,0-1 4-16,-3-1 6 15,-3-2 1-15,-6-1 2 16,-6 1-2-16,-6-3-1 16,-6 0-19-16,-3 0-5 15,1-3-68 1,-1 3-74-16,15-19 40 16</inkml:trace>
  <inkml:trace contextRef="#ctx0" brushRef="#br0" timeOffset="8">16623 13219 108 0,'-9'-11'41'0,"3"11"-22"0,0-3-5 16,3 3 17-16,-3 3-6 16,-3 2 0-16,0 1-10 15,-3 7-4-15,1 0-6 16,-1 8 1-16,3 0 0 0,3 1 6 15,3-4 3-15,3 1-2 16,6-4 2-16,6-1 1 16,0-4-1-16,2-2-1 15,1-5-1-15,6 0 1 16,-6-6 2-16,-3-8-5 16,-3 1-1-16,-9-1-2 0,0-5 0 15,-6 0-2-15,0 0-1 16,-3 1-6-16,0 1-1 15,-3 4-15-15,3 2-6 16,0 3-24-16,3 2-9 16,3 3-51-1,6 0 15 1</inkml:trace>
  <inkml:trace contextRef="#ctx0" brushRef="#br0" timeOffset="9">16727 13197 140 0,'0'16'52'0,"3"-13"-28"0,0 5-19 0,0-3 13 0,0 6 5 15,0-1 3-15,0 4-5 16,-3-1 0-16,3 0-12 16,-3-2 1-16,0-3 1 0,0-1 0 15,0-1 1-15,0-1-4 16,0-2-3-16,0-3 2 15,0 0 2-15,0-3-4 16,3 0-1-16,-3-2-2 16,0 2 1-16,0 1-4 15,0-1 0-15,0 1 1 0,0-1 2 16,0 3-1-16,0-3 2 16,0 1-7-16,0-1 1 15,0 3 1-15,0-3 3 16,0 1 0-16,0-1-1 15,3 0 1-15,0-2-1 16,0 0 0-16,3-3 2 16,0-5-1-16,3-1-1 15,3-1 1-15,3-1-1 16,-4 8 2-16,4 5 1 16,0 8-4-16,-3 6-1 15,0 5 1-15,0 0 2 16,-3 2 0-16,0 1 2 15,-3-3-2-15,3-3 2 0,-3 0-2 16,0-2 2-16,0-3-26 16,-4-6-36-1,4-2-18-15,6-2-22 16</inkml:trace>
  <inkml:trace contextRef="#ctx0" brushRef="#br0" timeOffset="10">17447 13189 132 0,'-2'-15'52'0,"-4"12"-28"0,0-8-8 0,3 9 18 15,-6-1-5-15,0 3-2 16,-6 0-9-16,0 3-3 15,-3 5-9-15,0 10-6 0,-3 1-1 16,4 7 1-16,2-5 0 16,6 1 0-16,3 1 0 0,6-4 2 15,6-3 3-15,3-3-2 16,3-2 0-16,2-6 1 16,-2-5 2-16,6-5-3 15,-3-3 0-15,0 0-1 16,-3-6-2-16,-3 1 1 15,-3 0 1-15,3 0-1 16,-3 2-1-16,-3 1-2 16,0 4 1-16,0 6-1 15,0 6 0-15,0 4 0 0,0 3-2 16,0 3 3 0,0 3 0-16,2-3 1 0,1 0 0 15,0-1 0-15,0-1 2 16,3-4-30-16,0-2-11 15,0-5-26 1,0-6-41-16,9-5 28 16</inkml:trace>
  <inkml:trace contextRef="#ctx0" brushRef="#br0" timeOffset="11">17596 13031 184 0,'-12'-8'68'0,"12"8"-36"0,9 2-42 0,-6 1 9 0,0 2 0 16,0 6 2-16,0 5 7 16,0 5 5-16,0 13-7 15,0 1-1-15,-3 2 1 0,0 0-1 16,0-3 0-16,3-2-1 16,0-6 0-16,0-4-9 15,0-4-2-15,0-5-36 16,0-7-16-16,3-9-17 15</inkml:trace>
  <inkml:trace contextRef="#ctx0" brushRef="#br0" timeOffset="12">17736 12988 124 0,'0'-5'49'0,"0"5"-26"0,3 3-20 0,0-1 12 16,0 4 6-16,0 4 7 15,0 9-2-15,0 7 2 16,0 6-16-16,0 5-2 0,-3 0-3 16,0-3-3-16,3 4-3 15,0-9 0-15,0-3 1 16,0-2-17-16,3-6-6 16,3-4-54-1,3-9-41-15,6-5 42 16</inkml:trace>
  <inkml:trace contextRef="#ctx0" brushRef="#br0" timeOffset="13">17912 13237 132 0,'-6'8'49'0,"6"5"-26"0,-6 6-9 16,6-9 15-16,0 6-1 15,0 0 1-15,3 0-8 16,3-3 0-16,3 0-12 15,0-2 3-15,3-3 4 0,5-5 1 16,4-3 1-16,-3-6-3 16,0-2-1-16,-6-2-6 15,-3-1-3-15,-3-2 0 16,-9 0 1-16,-6 0-5 16,-3-1-1-16,-3 4-9 15,3-1-4-15,-3 3-29 0,3 3-10 16,4 0-33-1,5 2-40-15,3 3 41 16</inkml:trace>
  <inkml:trace contextRef="#ctx0" brushRef="#br0" timeOffset="14">18251 13131 152 0,'-12'-5'57'0,"9"5"-30"0,0 3-10 0,0-1 22 0,-3 1-13 15,-3 2-5 1,-2 6-8-16,-1 7-3 0,0 3-6 15,0 3-1-15,0 3 1 0,6-3-2 16,3-1 1-16,6-1-4 16,6-1 0-16,3-3-17 15,3-7-8-15,3-1-19 16,5-4-10-16,1-9-23 16</inkml:trace>
  <inkml:trace contextRef="#ctx0" brushRef="#br0" timeOffset="15">18433 13216 184 0,'-9'-13'71'0,"0"2"-38"0,-3 6-25 0,9 5 16 15,-6 2-17-15,-3 4-3 16,0 2-5-16,-3 2-3 16,0 6 3-16,4 0 0 0,-1 0 3 15,6 2 1-15,6 1 1 16,3-3 0-16,3 0 0 15,3-3-7-15,2-2-2 16,1-9-1-16,0-2 2 0,0-5-5 16,-3-3-1-1,-3 0 5-15,0-5 4 0,-3-3 2 16,0 0-1-16,-3 0 1 16,3 3 1-16,-3 2-3 15,0 3-2-15,0 3 2 16,3 5 2-16,-3 0 2 15,6 8 1-15,0 3-2 16,6 2-2-16,-3 0 1 16,3-2 1-16,2-1-8 15,-2 1-3-15,0-3-42 16,0-3-49 0,3-2 19-16</inkml:trace>
  <inkml:trace contextRef="#ctx0" brushRef="#br0" timeOffset="16">18614 12986 120 0,'0'0'46'0,"0"2"-24"0,-3 9-15 0,3 0 13 16,0 7-1-16,-3 6 3 15,3 10-8-15,0 3-1 16,0 0-7-16,0-2-4 0,0-1 1 15,0-7-4-15,0-1-2 16,0-2-38-16,0-6-55 16,3-2 11-16</inkml:trace>
  <inkml:trace contextRef="#ctx0" brushRef="#br0" timeOffset="17">18474 13102 200 0,'3'-5'74'0,"15"0"-40"0,0 2-38 16,-6 3 13-16,3-3-5 16,6 1 2-16,3 2-8 15,-1 0-3-15,4 0-44 0,0 2-17 16,-3 1-7-16,-3 0-1 15</inkml:trace>
  <inkml:trace contextRef="#ctx0" brushRef="#br0" timeOffset="18">18748 13179 156 0,'-18'29'57'0,"15"-18"-30"0,3 7-25 0,3-10 14 16,0 3-4-16,6 2 3 15,0 0 1-15,6-2-1 16,0-1-7-16,3-2 1 0,-3-3 2 15,0-5-2-15,-3 0 2 16,-1-5 5-16,-2-3 2 16,-6-2 2-16,-3-1 2 0,-6-2-6 15,-3-3-1-15,-2 0-16 16,-1-2-6 0,-3 2-19-16,-3 2-7 0,6 4-20 15,3 2-8-15,9 3-34 16</inkml:trace>
  <inkml:trace contextRef="#ctx0" brushRef="#br0" timeOffset="19">18954 13182 180 0,'17'37'68'0,"-8"-22"-36"0,0 4-26 0,-3-11 15 15,0 3-5 1,-3-1 1-16,0 1-1 15,0-1 0-15,-3-2-8 0,0 0 4 0,3-5 1 16,-3-3 11-16,0-3 5 16,3-2 2-16,0-6 1 15,3-5-13-15,3-10-4 16,6-1-9-16,3 4-2 16,3 4-9-16,-1 6-4 15,7 5-6-15,0 3-2 16,0 2-34-16,-3 0-14 15,2 6-64 1</inkml:trace>
  <inkml:trace contextRef="#ctx0" brushRef="#br0" timeOffset="20">14739 13750 132 0,'0'8'52'0,"0"3"-28"0,3 10-13 0,-3-5 18 16,0 2-4-16,0 6 0 16,0 5-7-16,0 1-1 15,0-4-10-15,0-2 2 0,0 0 4 16,0-6-7-16,0-5-1 16,3-5 1-16,-3-2 3 15,0-6 0-15,0-3 0 16,0-5-5-16,0-3-1 15,0-4-1-15,0-7-2 16,0 1 1-16,0-3 1 16,3-5-3-16,0 3-2 15,3-1 2-15,3 4 2 16,0-1 0-16,5 8-1 16,1 3-2-16,0 5 1 15,0 5-4-15,0 3 1 0,0 5 8 16,0 3 5-16,-6 6 2 15,-3-1 3-15,-6 0 2 16,-3-2 2-16,-3-1-8 16,-3 1-3-16,-9-3-2 15,3 0-1-15,0 0-9 16,0-3-4-16,0-3-17 16,6 1-9-16,0-3-12 15,7 0-6-15,2-5-22 16,5-6-38-1,10-2 34-15</inkml:trace>
  <inkml:trace contextRef="#ctx0" brushRef="#br0" timeOffset="21">14947 13494 152 0,'0'-3'57'0,"0"6"-30"0,3 2-16 0,0 0 15 16,0 6-1-16,0 7 2 16,3 12-6-16,-3 1-3 15,0 4-10-15,0-1-3 0,-3 3-1 16,3-2-2-16,-3-6-2 16,0-3 3-16,0-2 0 0,0-6-17 15,3-2-5 1,0-5-42-16,0-3-59 15,3 0 21-15</inkml:trace>
  <inkml:trace contextRef="#ctx0" brushRef="#br0" timeOffset="22">15194 13753 104 0,'3'-5'41'0,"-3"2"-22"0,0 3 4 0,0 0 21 16,-3 0-4 0,0 0-1-16,-3 0-18 0,-3 5-7 15,0-2-9-15,1 2-4 0,-4 3 2 16,0 0-4-16,0 5 0 16,3 3 1-16,3 0 0 15,3-3 0-15,9-2 0 16,0-3 2-16,3-3 3 15,3-2-2-15,-3 0 0 16,0-3-1-16,-1-6 1 16,1-4 0-16,-3 2 1 15,-3 0 2-15,0-3 3 16,-3 3-4-16,0 0-3 16,3 3-1-16,-3 2 1 15,0 3-3-15,0 0 0 16,3 11 1-16,0 2 0 15,3 3 0-15,0 0 0 0,0 0 0 16,3 0 2-16,0 0-3 16,3-3 0-16,0-3-17 15,6-4-8-15,-1-6-22 16,4-3-9-16,0-2-17 16,-3-1-17-1,0-1 41-15</inkml:trace>
  <inkml:trace contextRef="#ctx0" brushRef="#br0" timeOffset="23">15438 13806 60 0,'0'-24'24'0,"0"22"-12"0,3-4 3 0,-3 4 15 16,0-1 4-1,0 0 1-15,0 1 1 16,-3 2 3-16,-3 0-11 16,0 0-2-16,-3 2-15 0,-2 4-2 0,-1-1 1 15,0 8 0-15,3 3 2 16,0-3-6-16,3 0-2 15,3 1-2-15,3-4 1 16,6 1-2-16,3-3-1 16,3-3-17-16,3-2-6 15,2-3-29-15,1 0-11 16,-3-3-22 0</inkml:trace>
  <inkml:trace contextRef="#ctx0" brushRef="#br0" timeOffset="24">15504 13780 124 0,'-3'0'49'0,"3"0"-26"0,3 2-12 16,-3-2 15-16,3 3 5 15,3 5 4-15,3 0-8 16,3 0-2-16,-1-3-14 16,1 0 0-16,3-5 2 0,0-2-1 15,0-1 3-15,0 0-6 16,-3-2-1-16,0 0-4 15,-3-1-1-15,0 1 1 16,-9 0 0-16,-3 0-5 16,-6-3-1-16,0 2-6 0,-3 1-2 15,-3 2 2 1,-3 3 5-16,3 0 2 0,0 3 1 16,0 2-3-16,4 1 0 15,2 4-1-15,3 3 3 16,3 1 9-16,3-1 6 15,3 0-4-15,3 0-1 16,6 1-3-16,2-4 1 16,1 1-4-16,3-3 0 15,0-3-17-15,0-2-5 16,0-6-42-16,9 0-15 16,-1 1-25-1</inkml:trace>
  <inkml:trace contextRef="#ctx0" brushRef="#br0" timeOffset="25">15751 13740 132 0,'0'-3'52'0,"3"6"-28"0,-3 2 0 16,6-2 24-16,-3 2-9 15,0 3 0-15,0 5-13 16,-3 6-4-16,0-3-13 15,0-1-3-15,0-1-2 0,0-4-2 16,3 1 1-16,-3-3-2 16,0-3-1-16,0-5 5 15,0 0 1-15,0 0 0 16,6-3-1-16,0-4-1 16,0-9 0-16,-1 0-5 15,4 0-1-15,0 0 1 0,3 3 0 16,0 5-4-16,0 3 1 15,-3 2 2-15,0 6 3 16,0 2 0-16,-3 5-1 16,-6-2 7-16,0 6 3 15,0-4-3-15,-3-2 1 16,3-3-5-16,0 1 0 16,0-1 1-16,6-8-2 15,3-5-4 1,3 0 1-16,3 1 3 0,-1 1-6 15,1 4-1-15,0 4 2 16,0 4 1 0,0 1 4-16,-3 4 3 0,-3 0 4 15,0-1 2-15,-3 1-5 16,0-1-2-16,0-2-2 16,-3-2-2-16,0-1-17 15,5-5-46 1,4-3-2-16,0-5-25 15,0-2-38 1,3-6 40-16</inkml:trace>
  <inkml:trace contextRef="#ctx0" brushRef="#br0" timeOffset="26">16171 13758 196 0,'0'6'74'0,"5"-6"-40"0,-5 5-27 0,0-5 18 15,6 5 4 1,0-2 5-16,0 2-10 0,3-2-4 15,0-1-11-15,3 1 0 0,0-3 2 16,0 0-6-16,0-3-1 16,0 1 0-16,0-3 2 15,-3 2-3-15,-6-5-2 16,-6 0 0 0,-3 0-10-16,-3 3-2 15,-3-1-1-15,-6 4 2 16,0 2 1-16,0 5 3 15,3 0 4-15,3 3 3 16,1 0 0-16,2 6-1 0,6 1 7 16,0 1 3-16,3-3-3 15,6 1-2-15,5-1-5 16,1-2-2-16,0-4-8 16,3-1-2-16,0-1-26 15,0-5-13-15,-3 0-26 16,0 0-45-1,3-8 33-15</inkml:trace>
  <inkml:trace contextRef="#ctx0" brushRef="#br0" timeOffset="27">16349 13740 144 0,'3'5'55'0,"0"3"-30"0,0 3-3 0,0-6 23 16,0 6-10-16,-3-1-2 15,0-2-15-15,0 0-4 16,0 3-8-16,0-6-4 0,0-5-1 16,0 0 1-16,0 0 3 15,3-5-2-15,0 2 0 16,3-2-6-16,3-3 0 16,0 0-4-16,6 0 0 15,3 0 1-15,2 3 2 16,-2-1 2-16,-3 6 1 15,0 3 5-15,-3 5 2 16,0 2 4-16,0 6 4 0,-3-2-8 16,-3-1-1-16,0 0-3 15,-3-2 1 1,2-1-2-16,-2-2-1 0,0-3-26 16,3-5-10-16,-3-5-22 15,3-8-6-15,3 0-21 16</inkml:trace>
  <inkml:trace contextRef="#ctx0" brushRef="#br0" timeOffset="28">16703 13465 160 0,'-3'5'63'0,"3"3"-34"0,-3 13-16 0,3-5 19 15,0 10 2-15,0 9 4 16,0 2-19-16,3-3-8 15,0 6-7-15,0-3-1 0,0-5 2 16,0-6 0-16,-3-2 0 16,3-6-45-16,-3-2-20 15,0-2-45 1</inkml:trace>
  <inkml:trace contextRef="#ctx0" brushRef="#br0" timeOffset="29">16507 13668 220 0,'-6'-8'82'0,"9"8"-44"0,12 0-40 15,-3 0 14-15,3-5 5 16,8 8 4-16,10-8-5 16,6 2 1-16,3 0-10 15,-1 1-17-15,7-4-7 0,-4 1-97 16</inkml:trace>
  <inkml:trace contextRef="#ctx0" brushRef="#br0" timeOffset="30">17275 13758 104 0,'0'3'41'0,"3"0"-22"0,0 10-3 0,-3 5 16 16,0 4-2-16,0 7 2 16,-3 5-9-16,0 0-4 15,0 9-11-15,3-6-5 0,0-5 0 16,0-6 0-16,0-5 3 15,0-8 3-15,0-2 2 0,3-16 17 16,-3-9-18 0,0-1-7-16,-3-7-2 15,0-4-2-15,0 0 1 16,3-6 0-16,3-3 2 16,3 4 3-16,3 2-9 15,3 2-4-15,6 6 6 16,2 5 3-16,1 5-3 15,-3 6 2-15,0 5-2 16,-3 5 0-16,0 6 8 16,-6 5 4-16,-3 0 3 15,-6 0 3-15,-3 0-5 16,-3-1 1-16,-3-1-5 16,-6-4-2-16,0-4-5 15,0-4-2-15,0-2-15 16,3-2-6-16,0-4-28 0,3 1-12 15,6-8-40 1</inkml:trace>
  <inkml:trace contextRef="#ctx0" brushRef="#br0" timeOffset="31">17513 13758 116 0,'-3'6'46'0,"3"-1"-24"0,-6 6-13 0,3-4 14 15,0 9 2-15,0 0 4 16,0 0-2-16,3-3-2 16,3 3-13-16,6-3 1 0,0 1 1 15,6-4-1-15,-3-2 0 16,3-5-1-16,0-3 2 16,-4-3-1-16,1-2 2 0,-3 0-4 15,-3-3 1-15,-3 0-3 16,0-3 0-16,-3-5-5 15,-6 0-3-15,-3 3-3 16,0 3-1-16,0-1-14 16,-2 3-4-16,-1 0-5 15,3 3-1-15,3 0-12 16,0-1-3-16,6 1-19 16,3 2-42-1,6 1 20-15</inkml:trace>
  <inkml:trace contextRef="#ctx0" brushRef="#br0" timeOffset="32">17724 13507 152 0,'3'-3'57'0,"-3"6"-30"0,3 2-10 0,0 1 20 15,0 4-4-15,0 3 3 16,0 16-9-16,0 1-2 16,0 1-14-16,0 1-7 0,-3 5 0 0,0-8-3 15,0 0 2-15,0-5 0 16,0-3 1 0,0-2-16-16,0-3-4 0,0-3-41 15,0-2-15-15,0-4-25 16</inkml:trace>
  <inkml:trace contextRef="#ctx0" brushRef="#br0" timeOffset="33">17870 13756 212 0,'-6'2'79'0,"9"1"-42"0,-3 0-45 15,3 2 10-15,-3 3 10 16,-3 2 6-16,3 6-4 15,0-2-3-15,0-1-6 0,0 0-4 0,3-2 2 16,0-1-24-16,0-2-8 16,3-3-43-1,3-2-45-15,0-8 33 16</inkml:trace>
  <inkml:trace contextRef="#ctx0" brushRef="#br0" timeOffset="34">17879 13608 204 0,'-6'-11'77'0,"12"24"-42"0,-3-8-43 0,0-2 12 15,3 5-4-15,3 0 0 16,0 0-38-16,3 0-16 0,3-3-22 16,14 3-6-1</inkml:trace>
  <inkml:trace contextRef="#ctx0" brushRef="#br0" timeOffset="35">18135 13679 168 0,'-18'5'66'0,"9"1"-36"0,-6 1-26 15,9-1 13-15,-11 4 9 16,2 1 6-16,0 2-5 16,3 3-4-16,3 3-13 15,3 2-2-15,9-3-1 0,3-2-1 16,6-3-1-16,0-2-3 0,3-3-2 15,3-3-13 1,2-2-4-16,1-8-24 0,0-1-9 16,-3-7-27-1,-3 2-31 1,3 1 36-16</inkml:trace>
  <inkml:trace contextRef="#ctx0" brushRef="#br0" timeOffset="36">18272 13697 172 0,'-3'6'66'0,"6"2"-36"0,0 8-15 0,3-6 18 15,0 3-10-15,0 1 0 16,0 2-14-16,3-1-3 15,0 1-4-15,-3-3-2 0,3 1 3 16,-4-4-31-16,4-2-13 16,-3 0-15-1,3-3-45-15,0-7 13 16</inkml:trace>
  <inkml:trace contextRef="#ctx0" brushRef="#br0" timeOffset="37">18522 13687 172 0,'-9'8'66'0,"-6"2"-36"0,-12 9-24 16,18-3 17-16,-5 10 8 15,-4 3 8-15,-3 3-10 16,0 3-5-16,-6-4-13 16,1-2-10-16,2 3-1 0,3-5-9 15,3-1-4-15,0-5-40 16,3-5-15-16,3 0-29 15</inkml:trace>
  <inkml:trace contextRef="#ctx0" brushRef="#br0" timeOffset="38">19391 13242 104 0,'-3'0'38'0,"3"0"-20"0,0 0-4 16,0 0 15-16,0 0 1 15,0 0 4-15,0 0-5 16,0 0-3-16,0 0-14 16,0 0-3-16,0 0-2 0,0 0-1 0,0 0-1 15,0 0-1-15,0 0 0 16,0 0 0-16,0 0 0 16,9 3 0-1,-3 0 2-15,0-1 1 16,-6-2-3-16,0 0-3 15,3 0 8-15,-3 0 6 16,0 0-7-16,0 0-2 16,0 0-4-16,0 0 1 15,0 0 0-15,0 0 1 16,0 0-5-16,3 0 1 16,-3 0 2-16,0 0 1 15,6 0-1-15,-6 0-2 16,3 3 1-16,-3-3 1 0,6 0-1 15,0 3-1-15,0-1 1 16,0 1-1-16,3 0 0 16,3-1 0-16,-1 1-3 15,4 0 2-15,0 2 1 16,3 0 2-16,6 0-1 16,3 3 2-16,2-2-2 15,-2 2-1-15,3-1 1 16,-3 1-1-16,6-2 0 15,2-1 2-15,-2 0-3 16,0 1 0-16,2-4 3 16,1 1 1-16,-3 5-1 15,9-3 1-15,-4-2-4 0,1 5 0 16,-3-3 3-16,-1 0 1 16,4 3-1-16,0 0-2 15,0-3 1-15,-4 1 1 16,1-4-3-16,0 1 0 15,2 2 1-15,4-2 0 16,-3 0 0-16,-1 2 0 16,-2 0 2-16,0 0 1 15,9 1-1-15,-7-4-2 16,-2 1 1-16,0-3 1 16,-1 0-1-16,1 0-1 15,0 0 1-15,0 0-1 16,2 0 0-16,-2-3 0 0,0 1 0 15,-1-1 2-15,-2-2-1 16,3-3 2-16,0 0-2 16,-4-8 2-16,4 3 2 15,-3-3 2-15,-3-3-1 16,-1 1 1-16,-2-1-4 16,0 1 0-16,0-1-3 15,2-2-3-15,-2-3 2 16,-3 1 2-16,-3 1 0 15,-3 4 2-15,-3-1-2 16,-3 1 2-16,-1 2-2 16,-2 3-1-16,0 2 3 15,-3 1 0-15,-3 2-4 0,0 2 1 16,0 1 0 0,-3 0 2-16,0 2-1 15,-3 0-1-15,0 3-2 0,-3 0 1 16,-3 3 1-16,-12 0 2 15,1 2-3-15,-1 3-2 16,0 0 2-16,-3 0 2 16,3 0 0-16,1 0-1 15,2 0 3-15,3-3 0 16,3 0-4 0,3 3-1-16,0-5 1 15,3-3-2-15,3 0-1 16,6-3-4-16,3-2 0 0,6-3-1 15,3-3 3 1,0 1 2-16,8-3 2 0,4-1-1 16,0 1 1-16,-3 3 2 15,0 2 0-15,-3 0-3 16,-1 2 2-16,-2 1-1 16,-3 2 0-16,-3 3 4 15,0 3 1-15,-3 2 1 16,6 6 2-16,-3 2 1 15,-3 3 3-15,-3 5-3 16,-6 6-2-16,5-3 0 16,-5-3-1-16,-3-5-7 15,3-1 0-15,-2-4-52 16,2-3-23-16,0 0-53 16</inkml:trace>
  <inkml:trace contextRef="#ctx0" brushRef="#br0" timeOffset="39">14489 13335 100 0,'0'0'38'0,"0"3"-20"0,0-3-4 0,0 0 17 16,-3 2-2-16,0-2 1 15,0 0-9-15,-3 3-2 16,-3 0-11-16,0-1-3 0,-3 6 1 16,0 0 1-16,-6-3 3 15,1 1 1-15,-1-1 1 16,0 0-2-16,-3-2-1 16,-3 0-1-16,-3 2 0 15,-5 0-4-15,-1-2-1 16,-3-1 3-16,0 1 1 15,1 2-1-15,-7-2 1 16,3 0 0-16,1-1 1 0,2 1-2 16,3-3 1-1,0 0-4-15,1 0 0 0,-1 3 3 16,0-1 1-16,0-2-1 16,1 3-1-16,-1-3-1 15,-3 3 2-15,4-1 1 16,-10-2 3-16,3 0-5 15,0 0-3-15,1 0-1 16,2-2 1-16,-3 2 1 16,1-3 1-16,2 0 2 15,-3 1 1-15,7-1-1 16,-1 3 1-16,3-3 0 16,3 1 1-16,3-4 0 15,1 1 2-15,-1-3-3 16,0 0 1-16,3-2-5 0,3-1-2 15,0-2 0 1,1-3-1-16,2 0 0 0,0 0 2 16,3-2-1-16,0-1-1 15,0 1 1-15,0-1 1 16,3-2-3-16,0 5 0 16,3 3 1-16,-3 2 0 15,0 1 0-15,1-1 2 16,2 3-3-16,0 3 0 15,0 0-1-15,0 2 0 16,-3 3-3 0,0 5 1-16,0 6 0 15,0 7 2-15,-3 3 1 16,3 1-2-16,0-1 2 0,3-5 1 16,3-3 0-16,0-2-5 15,0-4 1-15,3 1-5 16,0-5 1-16,0-3-1 15,3-3 1-15,0-2 0 16,0-3 2-16,3-8 2 16,-3-5-1-16,0 0 4 15,3 2 2-15,-3 1 0 16,3 2-1-16,0 3-2 16,0 2-1-16,6 3-1 15,0 0 3-15,0 3 0 16,3 2 1-16,2 3 0 15,1 3 2-15,0 5-1 0,3 0 2 16,0 3-2-16,-3 4-1 16,-3 4 1-16,-1-3 1 15,1 0-3-15,-3 0-2 16,3-3-38-16,0-3-15 16,-3-2-62-1,9-8-38-15,6-2 68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BE38-42BE-46F6-BB7C-9400E78F8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76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2" y="2"/>
            <a:ext cx="3962399" cy="3440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00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2205324" y="412941"/>
            <a:ext cx="8366357" cy="2048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703233" y="2602603"/>
            <a:ext cx="9376089" cy="24640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171450" indent="-171450">
              <a:buFontTx/>
              <a:buChar char="-"/>
            </a:pPr>
            <a:r>
              <a:rPr lang="en-US" u="sng" baseline="0" dirty="0"/>
              <a:t>No overlap</a:t>
            </a:r>
            <a:r>
              <a:rPr lang="en-US" baseline="0" dirty="0"/>
              <a:t>:  application thinks they're separate pieces of data</a:t>
            </a:r>
          </a:p>
          <a:p>
            <a:pPr marL="171450" indent="-171450">
              <a:buFontTx/>
              <a:buChar char="-"/>
            </a:pPr>
            <a:r>
              <a:rPr lang="en-US" u="sng" baseline="0" dirty="0"/>
              <a:t>No move</a:t>
            </a:r>
            <a:r>
              <a:rPr lang="en-US" baseline="0" dirty="0"/>
              <a:t>:  application holds pointers, can't go track them down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883319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heap size </a:t>
            </a:r>
            <a:r>
              <a:rPr lang="en-US" i="1" dirty="0"/>
              <a:t>can</a:t>
            </a:r>
            <a:r>
              <a:rPr lang="en-US" dirty="0"/>
              <a:t> be decreased by using the </a:t>
            </a:r>
            <a:r>
              <a:rPr lang="en-US" b="1" dirty="0" err="1"/>
              <a:t>brk</a:t>
            </a:r>
            <a:r>
              <a:rPr lang="en-US" b="1" dirty="0"/>
              <a:t>(2)</a:t>
            </a:r>
            <a:r>
              <a:rPr lang="en-US" b="0" dirty="0"/>
              <a:t> system call.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Packing</a:t>
            </a:r>
            <a:r>
              <a:rPr lang="en-US" b="0" baseline="0" dirty="0"/>
              <a:t> analogy.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86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Policy examples for performance:</a:t>
            </a:r>
            <a:r>
              <a:rPr lang="en-US" baseline="0" dirty="0"/>
              <a:t>  library book checkout duration, creating a new Google calendar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91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14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6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2205324" y="412941"/>
            <a:ext cx="8366357" cy="2048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703233" y="2602603"/>
            <a:ext cx="9376089" cy="24640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92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17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4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2205324" y="412941"/>
            <a:ext cx="8366357" cy="2048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703233" y="2602603"/>
            <a:ext cx="9376089" cy="24640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Where is p pointing?</a:t>
            </a:r>
          </a:p>
        </p:txBody>
      </p:sp>
    </p:spTree>
    <p:extLst>
      <p:ext uri="{BB962C8B-B14F-4D97-AF65-F5344CB8AC3E}">
        <p14:creationId xmlns:p14="http://schemas.microsoft.com/office/powerpoint/2010/main" val="3588127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4113" y="109538"/>
            <a:ext cx="5495925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85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2205324" y="412941"/>
            <a:ext cx="8366357" cy="2048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703233" y="2602603"/>
            <a:ext cx="9376089" cy="24640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http://en.wikipedia.org/wiki/Data_segment#Program_memory</a:t>
            </a:r>
          </a:p>
          <a:p>
            <a:r>
              <a:rPr lang="en-US" dirty="0"/>
              <a:t>.data is for data</a:t>
            </a:r>
            <a:r>
              <a:rPr lang="en-US" baseline="0" dirty="0"/>
              <a:t> that is initialized at compile-time: string literals, and static/global variables initialized to some value.</a:t>
            </a:r>
          </a:p>
          <a:p>
            <a:r>
              <a:rPr lang="en-US" baseline="0" dirty="0"/>
              <a:t>.</a:t>
            </a:r>
            <a:r>
              <a:rPr lang="en-US" baseline="0" dirty="0" err="1"/>
              <a:t>bss</a:t>
            </a:r>
            <a:r>
              <a:rPr lang="en-US" baseline="0" dirty="0"/>
              <a:t> is for static/global variables with no explicit initialization in the code.</a:t>
            </a:r>
            <a:endParaRPr lang="en-US" dirty="0"/>
          </a:p>
          <a:p>
            <a:r>
              <a:rPr lang="en-US" dirty="0"/>
              <a:t>    http://en.wikipedia.org/wiki/.bss</a:t>
            </a:r>
          </a:p>
          <a:p>
            <a:endParaRPr lang="en-US" dirty="0"/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.data is fixed-size,</a:t>
            </a:r>
            <a:r>
              <a:rPr lang="en-US" baseline="0" dirty="0"/>
              <a:t> have to know ahead of time how much you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990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11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 3 </a:t>
            </a:r>
            <a:r>
              <a:rPr lang="en-US" dirty="0" err="1"/>
              <a:t>malloc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07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 3 </a:t>
            </a:r>
            <a:r>
              <a:rPr lang="en-US" dirty="0" err="1"/>
              <a:t>malloc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53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man</a:t>
            </a:r>
            <a:r>
              <a:rPr lang="en-US" baseline="0" dirty="0"/>
              <a:t> 3 free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05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2205324" y="412941"/>
            <a:ext cx="8366357" cy="2048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703233" y="2602603"/>
            <a:ext cx="9376089" cy="24640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13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2205324" y="412941"/>
            <a:ext cx="8366357" cy="2048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703233" y="2602603"/>
            <a:ext cx="9376089" cy="24640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How do we know how much to free?</a:t>
            </a:r>
          </a:p>
          <a:p>
            <a:r>
              <a:rPr lang="en-US" dirty="0"/>
              <a:t>Allocator</a:t>
            </a:r>
            <a:r>
              <a:rPr lang="en-US" baseline="0" dirty="0"/>
              <a:t> has to remember!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42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8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1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6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4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03213" y="-2231"/>
            <a:ext cx="15376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L24:  Memory Allocation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I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31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s://xkcd.com/627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15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customXml" Target="../ink/ink7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70.xml"/><Relationship Id="rId18" Type="http://schemas.openxmlformats.org/officeDocument/2006/relationships/tags" Target="../tags/tag75.xml"/><Relationship Id="rId26" Type="http://schemas.openxmlformats.org/officeDocument/2006/relationships/tags" Target="../tags/tag83.xml"/><Relationship Id="rId3" Type="http://schemas.openxmlformats.org/officeDocument/2006/relationships/tags" Target="../tags/tag60.xml"/><Relationship Id="rId21" Type="http://schemas.openxmlformats.org/officeDocument/2006/relationships/tags" Target="../tags/tag78.xml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5" Type="http://schemas.openxmlformats.org/officeDocument/2006/relationships/tags" Target="../tags/tag82.xml"/><Relationship Id="rId33" Type="http://schemas.openxmlformats.org/officeDocument/2006/relationships/image" Target="../media/image16.png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20" Type="http://schemas.openxmlformats.org/officeDocument/2006/relationships/tags" Target="../tags/tag77.xml"/><Relationship Id="rId29" Type="http://schemas.openxmlformats.org/officeDocument/2006/relationships/tags" Target="../tags/tag86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tags" Target="../tags/tag81.xml"/><Relationship Id="rId32" Type="http://schemas.openxmlformats.org/officeDocument/2006/relationships/customXml" Target="../ink/ink8.xml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tags" Target="../tags/tag80.xml"/><Relationship Id="rId28" Type="http://schemas.openxmlformats.org/officeDocument/2006/relationships/tags" Target="../tags/tag85.xml"/><Relationship Id="rId10" Type="http://schemas.openxmlformats.org/officeDocument/2006/relationships/tags" Target="../tags/tag67.xml"/><Relationship Id="rId19" Type="http://schemas.openxmlformats.org/officeDocument/2006/relationships/tags" Target="../tags/tag76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tags" Target="../tags/tag79.xml"/><Relationship Id="rId27" Type="http://schemas.openxmlformats.org/officeDocument/2006/relationships/tags" Target="../tags/tag84.xml"/><Relationship Id="rId30" Type="http://schemas.openxmlformats.org/officeDocument/2006/relationships/tags" Target="../tags/tag87.xml"/><Relationship Id="rId8" Type="http://schemas.openxmlformats.org/officeDocument/2006/relationships/tags" Target="../tags/tag65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113.xml"/><Relationship Id="rId21" Type="http://schemas.openxmlformats.org/officeDocument/2006/relationships/tags" Target="../tags/tag108.xml"/><Relationship Id="rId42" Type="http://schemas.openxmlformats.org/officeDocument/2006/relationships/tags" Target="../tags/tag129.xml"/><Relationship Id="rId47" Type="http://schemas.openxmlformats.org/officeDocument/2006/relationships/tags" Target="../tags/tag134.xml"/><Relationship Id="rId63" Type="http://schemas.openxmlformats.org/officeDocument/2006/relationships/tags" Target="../tags/tag150.xml"/><Relationship Id="rId68" Type="http://schemas.openxmlformats.org/officeDocument/2006/relationships/tags" Target="../tags/tag155.xml"/><Relationship Id="rId84" Type="http://schemas.openxmlformats.org/officeDocument/2006/relationships/tags" Target="../tags/tag171.xml"/><Relationship Id="rId89" Type="http://schemas.openxmlformats.org/officeDocument/2006/relationships/tags" Target="../tags/tag176.xml"/><Relationship Id="rId16" Type="http://schemas.openxmlformats.org/officeDocument/2006/relationships/tags" Target="../tags/tag103.xml"/><Relationship Id="rId11" Type="http://schemas.openxmlformats.org/officeDocument/2006/relationships/tags" Target="../tags/tag98.xml"/><Relationship Id="rId32" Type="http://schemas.openxmlformats.org/officeDocument/2006/relationships/tags" Target="../tags/tag119.xml"/><Relationship Id="rId37" Type="http://schemas.openxmlformats.org/officeDocument/2006/relationships/tags" Target="../tags/tag124.xml"/><Relationship Id="rId53" Type="http://schemas.openxmlformats.org/officeDocument/2006/relationships/tags" Target="../tags/tag140.xml"/><Relationship Id="rId58" Type="http://schemas.openxmlformats.org/officeDocument/2006/relationships/tags" Target="../tags/tag145.xml"/><Relationship Id="rId74" Type="http://schemas.openxmlformats.org/officeDocument/2006/relationships/tags" Target="../tags/tag161.xml"/><Relationship Id="rId79" Type="http://schemas.openxmlformats.org/officeDocument/2006/relationships/tags" Target="../tags/tag166.xml"/><Relationship Id="rId102" Type="http://schemas.openxmlformats.org/officeDocument/2006/relationships/image" Target="../media/image17.png"/><Relationship Id="rId5" Type="http://schemas.openxmlformats.org/officeDocument/2006/relationships/tags" Target="../tags/tag92.xml"/><Relationship Id="rId90" Type="http://schemas.openxmlformats.org/officeDocument/2006/relationships/tags" Target="../tags/tag177.xml"/><Relationship Id="rId95" Type="http://schemas.openxmlformats.org/officeDocument/2006/relationships/tags" Target="../tags/tag182.xml"/><Relationship Id="rId22" Type="http://schemas.openxmlformats.org/officeDocument/2006/relationships/tags" Target="../tags/tag109.xml"/><Relationship Id="rId27" Type="http://schemas.openxmlformats.org/officeDocument/2006/relationships/tags" Target="../tags/tag114.xml"/><Relationship Id="rId43" Type="http://schemas.openxmlformats.org/officeDocument/2006/relationships/tags" Target="../tags/tag130.xml"/><Relationship Id="rId48" Type="http://schemas.openxmlformats.org/officeDocument/2006/relationships/tags" Target="../tags/tag135.xml"/><Relationship Id="rId64" Type="http://schemas.openxmlformats.org/officeDocument/2006/relationships/tags" Target="../tags/tag151.xml"/><Relationship Id="rId69" Type="http://schemas.openxmlformats.org/officeDocument/2006/relationships/tags" Target="../tags/tag156.xml"/><Relationship Id="rId80" Type="http://schemas.openxmlformats.org/officeDocument/2006/relationships/tags" Target="../tags/tag167.xml"/><Relationship Id="rId85" Type="http://schemas.openxmlformats.org/officeDocument/2006/relationships/tags" Target="../tags/tag172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tags" Target="../tags/tag112.xml"/><Relationship Id="rId33" Type="http://schemas.openxmlformats.org/officeDocument/2006/relationships/tags" Target="../tags/tag120.xml"/><Relationship Id="rId38" Type="http://schemas.openxmlformats.org/officeDocument/2006/relationships/tags" Target="../tags/tag125.xml"/><Relationship Id="rId46" Type="http://schemas.openxmlformats.org/officeDocument/2006/relationships/tags" Target="../tags/tag133.xml"/><Relationship Id="rId59" Type="http://schemas.openxmlformats.org/officeDocument/2006/relationships/tags" Target="../tags/tag146.xml"/><Relationship Id="rId67" Type="http://schemas.openxmlformats.org/officeDocument/2006/relationships/tags" Target="../tags/tag154.xml"/><Relationship Id="rId20" Type="http://schemas.openxmlformats.org/officeDocument/2006/relationships/tags" Target="../tags/tag107.xml"/><Relationship Id="rId41" Type="http://schemas.openxmlformats.org/officeDocument/2006/relationships/tags" Target="../tags/tag128.xml"/><Relationship Id="rId54" Type="http://schemas.openxmlformats.org/officeDocument/2006/relationships/tags" Target="../tags/tag141.xml"/><Relationship Id="rId62" Type="http://schemas.openxmlformats.org/officeDocument/2006/relationships/tags" Target="../tags/tag149.xml"/><Relationship Id="rId70" Type="http://schemas.openxmlformats.org/officeDocument/2006/relationships/tags" Target="../tags/tag157.xml"/><Relationship Id="rId75" Type="http://schemas.openxmlformats.org/officeDocument/2006/relationships/tags" Target="../tags/tag162.xml"/><Relationship Id="rId83" Type="http://schemas.openxmlformats.org/officeDocument/2006/relationships/tags" Target="../tags/tag170.xml"/><Relationship Id="rId88" Type="http://schemas.openxmlformats.org/officeDocument/2006/relationships/tags" Target="../tags/tag175.xml"/><Relationship Id="rId91" Type="http://schemas.openxmlformats.org/officeDocument/2006/relationships/tags" Target="../tags/tag178.xml"/><Relationship Id="rId96" Type="http://schemas.openxmlformats.org/officeDocument/2006/relationships/tags" Target="../tags/tag183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5" Type="http://schemas.openxmlformats.org/officeDocument/2006/relationships/tags" Target="../tags/tag102.xml"/><Relationship Id="rId23" Type="http://schemas.openxmlformats.org/officeDocument/2006/relationships/tags" Target="../tags/tag110.xml"/><Relationship Id="rId28" Type="http://schemas.openxmlformats.org/officeDocument/2006/relationships/tags" Target="../tags/tag115.xml"/><Relationship Id="rId36" Type="http://schemas.openxmlformats.org/officeDocument/2006/relationships/tags" Target="../tags/tag123.xml"/><Relationship Id="rId49" Type="http://schemas.openxmlformats.org/officeDocument/2006/relationships/tags" Target="../tags/tag136.xml"/><Relationship Id="rId57" Type="http://schemas.openxmlformats.org/officeDocument/2006/relationships/tags" Target="../tags/tag144.xml"/><Relationship Id="rId10" Type="http://schemas.openxmlformats.org/officeDocument/2006/relationships/tags" Target="../tags/tag97.xml"/><Relationship Id="rId31" Type="http://schemas.openxmlformats.org/officeDocument/2006/relationships/tags" Target="../tags/tag118.xml"/><Relationship Id="rId44" Type="http://schemas.openxmlformats.org/officeDocument/2006/relationships/tags" Target="../tags/tag131.xml"/><Relationship Id="rId52" Type="http://schemas.openxmlformats.org/officeDocument/2006/relationships/tags" Target="../tags/tag139.xml"/><Relationship Id="rId60" Type="http://schemas.openxmlformats.org/officeDocument/2006/relationships/tags" Target="../tags/tag147.xml"/><Relationship Id="rId65" Type="http://schemas.openxmlformats.org/officeDocument/2006/relationships/tags" Target="../tags/tag152.xml"/><Relationship Id="rId73" Type="http://schemas.openxmlformats.org/officeDocument/2006/relationships/tags" Target="../tags/tag160.xml"/><Relationship Id="rId78" Type="http://schemas.openxmlformats.org/officeDocument/2006/relationships/tags" Target="../tags/tag165.xml"/><Relationship Id="rId81" Type="http://schemas.openxmlformats.org/officeDocument/2006/relationships/tags" Target="../tags/tag168.xml"/><Relationship Id="rId86" Type="http://schemas.openxmlformats.org/officeDocument/2006/relationships/tags" Target="../tags/tag173.xml"/><Relationship Id="rId94" Type="http://schemas.openxmlformats.org/officeDocument/2006/relationships/tags" Target="../tags/tag181.xml"/><Relationship Id="rId99" Type="http://schemas.openxmlformats.org/officeDocument/2006/relationships/slideLayout" Target="../slideLayouts/slideLayout4.xml"/><Relationship Id="rId101" Type="http://schemas.openxmlformats.org/officeDocument/2006/relationships/customXml" Target="../ink/ink9.xml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39" Type="http://schemas.openxmlformats.org/officeDocument/2006/relationships/tags" Target="../tags/tag126.xml"/><Relationship Id="rId34" Type="http://schemas.openxmlformats.org/officeDocument/2006/relationships/tags" Target="../tags/tag121.xml"/><Relationship Id="rId50" Type="http://schemas.openxmlformats.org/officeDocument/2006/relationships/tags" Target="../tags/tag137.xml"/><Relationship Id="rId55" Type="http://schemas.openxmlformats.org/officeDocument/2006/relationships/tags" Target="../tags/tag142.xml"/><Relationship Id="rId76" Type="http://schemas.openxmlformats.org/officeDocument/2006/relationships/tags" Target="../tags/tag163.xml"/><Relationship Id="rId97" Type="http://schemas.openxmlformats.org/officeDocument/2006/relationships/tags" Target="../tags/tag184.xml"/><Relationship Id="rId7" Type="http://schemas.openxmlformats.org/officeDocument/2006/relationships/tags" Target="../tags/tag94.xml"/><Relationship Id="rId71" Type="http://schemas.openxmlformats.org/officeDocument/2006/relationships/tags" Target="../tags/tag158.xml"/><Relationship Id="rId92" Type="http://schemas.openxmlformats.org/officeDocument/2006/relationships/tags" Target="../tags/tag179.xml"/><Relationship Id="rId2" Type="http://schemas.openxmlformats.org/officeDocument/2006/relationships/tags" Target="../tags/tag89.xml"/><Relationship Id="rId29" Type="http://schemas.openxmlformats.org/officeDocument/2006/relationships/tags" Target="../tags/tag116.xml"/><Relationship Id="rId24" Type="http://schemas.openxmlformats.org/officeDocument/2006/relationships/tags" Target="../tags/tag111.xml"/><Relationship Id="rId40" Type="http://schemas.openxmlformats.org/officeDocument/2006/relationships/tags" Target="../tags/tag127.xml"/><Relationship Id="rId45" Type="http://schemas.openxmlformats.org/officeDocument/2006/relationships/tags" Target="../tags/tag132.xml"/><Relationship Id="rId66" Type="http://schemas.openxmlformats.org/officeDocument/2006/relationships/tags" Target="../tags/tag153.xml"/><Relationship Id="rId87" Type="http://schemas.openxmlformats.org/officeDocument/2006/relationships/tags" Target="../tags/tag174.xml"/><Relationship Id="rId61" Type="http://schemas.openxmlformats.org/officeDocument/2006/relationships/tags" Target="../tags/tag148.xml"/><Relationship Id="rId82" Type="http://schemas.openxmlformats.org/officeDocument/2006/relationships/tags" Target="../tags/tag169.xml"/><Relationship Id="rId19" Type="http://schemas.openxmlformats.org/officeDocument/2006/relationships/tags" Target="../tags/tag106.xml"/><Relationship Id="rId14" Type="http://schemas.openxmlformats.org/officeDocument/2006/relationships/tags" Target="../tags/tag101.xml"/><Relationship Id="rId30" Type="http://schemas.openxmlformats.org/officeDocument/2006/relationships/tags" Target="../tags/tag117.xml"/><Relationship Id="rId35" Type="http://schemas.openxmlformats.org/officeDocument/2006/relationships/tags" Target="../tags/tag122.xml"/><Relationship Id="rId56" Type="http://schemas.openxmlformats.org/officeDocument/2006/relationships/tags" Target="../tags/tag143.xml"/><Relationship Id="rId77" Type="http://schemas.openxmlformats.org/officeDocument/2006/relationships/tags" Target="../tags/tag164.xml"/><Relationship Id="rId100" Type="http://schemas.openxmlformats.org/officeDocument/2006/relationships/notesSlide" Target="../notesSlides/notesSlide9.xml"/><Relationship Id="rId8" Type="http://schemas.openxmlformats.org/officeDocument/2006/relationships/tags" Target="../tags/tag95.xml"/><Relationship Id="rId51" Type="http://schemas.openxmlformats.org/officeDocument/2006/relationships/tags" Target="../tags/tag138.xml"/><Relationship Id="rId72" Type="http://schemas.openxmlformats.org/officeDocument/2006/relationships/tags" Target="../tags/tag159.xml"/><Relationship Id="rId93" Type="http://schemas.openxmlformats.org/officeDocument/2006/relationships/tags" Target="../tags/tag180.xml"/><Relationship Id="rId98" Type="http://schemas.openxmlformats.org/officeDocument/2006/relationships/tags" Target="../tags/tag185.xml"/><Relationship Id="rId3" Type="http://schemas.openxmlformats.org/officeDocument/2006/relationships/tags" Target="../tags/tag9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18.png"/><Relationship Id="rId3" Type="http://schemas.openxmlformats.org/officeDocument/2006/relationships/tags" Target="../tags/tag188.xml"/><Relationship Id="rId7" Type="http://schemas.openxmlformats.org/officeDocument/2006/relationships/image" Target="../media/image160.emf"/><Relationship Id="rId12" Type="http://schemas.openxmlformats.org/officeDocument/2006/relationships/customXml" Target="../ink/ink13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customXml" Target="../ink/ink10.xml"/><Relationship Id="rId11" Type="http://schemas.openxmlformats.org/officeDocument/2006/relationships/image" Target="../media/image181.emf"/><Relationship Id="rId5" Type="http://schemas.openxmlformats.org/officeDocument/2006/relationships/notesSlide" Target="../notesSlides/notesSlide10.xml"/><Relationship Id="rId10" Type="http://schemas.openxmlformats.org/officeDocument/2006/relationships/customXml" Target="../ink/ink1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image" Target="../media/image110.png"/><Relationship Id="rId5" Type="http://schemas.openxmlformats.org/officeDocument/2006/relationships/tags" Target="../tags/tag190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ustomXml" Target="../ink/ink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image" Target="../media/image20.png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12" Type="http://schemas.openxmlformats.org/officeDocument/2006/relationships/customXml" Target="../ink/ink15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19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95.xml"/><Relationship Id="rId9" Type="http://schemas.openxmlformats.org/officeDocument/2006/relationships/tags" Target="../tags/tag200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tags" Target="../tags/tag226.xml"/><Relationship Id="rId21" Type="http://schemas.openxmlformats.org/officeDocument/2006/relationships/tags" Target="../tags/tag221.xml"/><Relationship Id="rId42" Type="http://schemas.openxmlformats.org/officeDocument/2006/relationships/tags" Target="../tags/tag242.xml"/><Relationship Id="rId47" Type="http://schemas.openxmlformats.org/officeDocument/2006/relationships/tags" Target="../tags/tag247.xml"/><Relationship Id="rId63" Type="http://schemas.openxmlformats.org/officeDocument/2006/relationships/tags" Target="../tags/tag263.xml"/><Relationship Id="rId68" Type="http://schemas.openxmlformats.org/officeDocument/2006/relationships/tags" Target="../tags/tag268.xml"/><Relationship Id="rId84" Type="http://schemas.openxmlformats.org/officeDocument/2006/relationships/tags" Target="../tags/tag284.xml"/><Relationship Id="rId16" Type="http://schemas.openxmlformats.org/officeDocument/2006/relationships/tags" Target="../tags/tag216.xml"/><Relationship Id="rId11" Type="http://schemas.openxmlformats.org/officeDocument/2006/relationships/tags" Target="../tags/tag211.xml"/><Relationship Id="rId32" Type="http://schemas.openxmlformats.org/officeDocument/2006/relationships/tags" Target="../tags/tag232.xml"/><Relationship Id="rId37" Type="http://schemas.openxmlformats.org/officeDocument/2006/relationships/tags" Target="../tags/tag237.xml"/><Relationship Id="rId53" Type="http://schemas.openxmlformats.org/officeDocument/2006/relationships/tags" Target="../tags/tag253.xml"/><Relationship Id="rId58" Type="http://schemas.openxmlformats.org/officeDocument/2006/relationships/tags" Target="../tags/tag258.xml"/><Relationship Id="rId74" Type="http://schemas.openxmlformats.org/officeDocument/2006/relationships/tags" Target="../tags/tag274.xml"/><Relationship Id="rId79" Type="http://schemas.openxmlformats.org/officeDocument/2006/relationships/tags" Target="../tags/tag279.xml"/><Relationship Id="rId5" Type="http://schemas.openxmlformats.org/officeDocument/2006/relationships/tags" Target="../tags/tag205.xml"/><Relationship Id="rId19" Type="http://schemas.openxmlformats.org/officeDocument/2006/relationships/tags" Target="../tags/tag219.xml"/><Relationship Id="rId14" Type="http://schemas.openxmlformats.org/officeDocument/2006/relationships/tags" Target="../tags/tag214.xml"/><Relationship Id="rId22" Type="http://schemas.openxmlformats.org/officeDocument/2006/relationships/tags" Target="../tags/tag222.xml"/><Relationship Id="rId27" Type="http://schemas.openxmlformats.org/officeDocument/2006/relationships/tags" Target="../tags/tag227.xml"/><Relationship Id="rId30" Type="http://schemas.openxmlformats.org/officeDocument/2006/relationships/tags" Target="../tags/tag230.xml"/><Relationship Id="rId35" Type="http://schemas.openxmlformats.org/officeDocument/2006/relationships/tags" Target="../tags/tag235.xml"/><Relationship Id="rId43" Type="http://schemas.openxmlformats.org/officeDocument/2006/relationships/tags" Target="../tags/tag243.xml"/><Relationship Id="rId48" Type="http://schemas.openxmlformats.org/officeDocument/2006/relationships/tags" Target="../tags/tag248.xml"/><Relationship Id="rId56" Type="http://schemas.openxmlformats.org/officeDocument/2006/relationships/tags" Target="../tags/tag256.xml"/><Relationship Id="rId64" Type="http://schemas.openxmlformats.org/officeDocument/2006/relationships/tags" Target="../tags/tag264.xml"/><Relationship Id="rId69" Type="http://schemas.openxmlformats.org/officeDocument/2006/relationships/tags" Target="../tags/tag269.xml"/><Relationship Id="rId77" Type="http://schemas.openxmlformats.org/officeDocument/2006/relationships/tags" Target="../tags/tag277.xml"/><Relationship Id="rId8" Type="http://schemas.openxmlformats.org/officeDocument/2006/relationships/tags" Target="../tags/tag208.xml"/><Relationship Id="rId51" Type="http://schemas.openxmlformats.org/officeDocument/2006/relationships/tags" Target="../tags/tag251.xml"/><Relationship Id="rId72" Type="http://schemas.openxmlformats.org/officeDocument/2006/relationships/tags" Target="../tags/tag272.xml"/><Relationship Id="rId80" Type="http://schemas.openxmlformats.org/officeDocument/2006/relationships/tags" Target="../tags/tag280.xml"/><Relationship Id="rId85" Type="http://schemas.openxmlformats.org/officeDocument/2006/relationships/slideLayout" Target="../slideLayouts/slideLayout2.xml"/><Relationship Id="rId3" Type="http://schemas.openxmlformats.org/officeDocument/2006/relationships/tags" Target="../tags/tag203.xml"/><Relationship Id="rId12" Type="http://schemas.openxmlformats.org/officeDocument/2006/relationships/tags" Target="../tags/tag212.xml"/><Relationship Id="rId17" Type="http://schemas.openxmlformats.org/officeDocument/2006/relationships/tags" Target="../tags/tag217.xml"/><Relationship Id="rId25" Type="http://schemas.openxmlformats.org/officeDocument/2006/relationships/tags" Target="../tags/tag225.xml"/><Relationship Id="rId33" Type="http://schemas.openxmlformats.org/officeDocument/2006/relationships/tags" Target="../tags/tag233.xml"/><Relationship Id="rId38" Type="http://schemas.openxmlformats.org/officeDocument/2006/relationships/tags" Target="../tags/tag238.xml"/><Relationship Id="rId46" Type="http://schemas.openxmlformats.org/officeDocument/2006/relationships/tags" Target="../tags/tag246.xml"/><Relationship Id="rId59" Type="http://schemas.openxmlformats.org/officeDocument/2006/relationships/tags" Target="../tags/tag259.xml"/><Relationship Id="rId67" Type="http://schemas.openxmlformats.org/officeDocument/2006/relationships/tags" Target="../tags/tag267.xml"/><Relationship Id="rId20" Type="http://schemas.openxmlformats.org/officeDocument/2006/relationships/tags" Target="../tags/tag220.xml"/><Relationship Id="rId41" Type="http://schemas.openxmlformats.org/officeDocument/2006/relationships/tags" Target="../tags/tag241.xml"/><Relationship Id="rId54" Type="http://schemas.openxmlformats.org/officeDocument/2006/relationships/tags" Target="../tags/tag254.xml"/><Relationship Id="rId62" Type="http://schemas.openxmlformats.org/officeDocument/2006/relationships/tags" Target="../tags/tag262.xml"/><Relationship Id="rId70" Type="http://schemas.openxmlformats.org/officeDocument/2006/relationships/tags" Target="../tags/tag270.xml"/><Relationship Id="rId75" Type="http://schemas.openxmlformats.org/officeDocument/2006/relationships/tags" Target="../tags/tag275.xml"/><Relationship Id="rId83" Type="http://schemas.openxmlformats.org/officeDocument/2006/relationships/tags" Target="../tags/tag283.xml"/><Relationship Id="rId88" Type="http://schemas.openxmlformats.org/officeDocument/2006/relationships/image" Target="../media/image21.png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5" Type="http://schemas.openxmlformats.org/officeDocument/2006/relationships/tags" Target="../tags/tag215.xml"/><Relationship Id="rId23" Type="http://schemas.openxmlformats.org/officeDocument/2006/relationships/tags" Target="../tags/tag223.xml"/><Relationship Id="rId28" Type="http://schemas.openxmlformats.org/officeDocument/2006/relationships/tags" Target="../tags/tag228.xml"/><Relationship Id="rId36" Type="http://schemas.openxmlformats.org/officeDocument/2006/relationships/tags" Target="../tags/tag236.xml"/><Relationship Id="rId49" Type="http://schemas.openxmlformats.org/officeDocument/2006/relationships/tags" Target="../tags/tag249.xml"/><Relationship Id="rId57" Type="http://schemas.openxmlformats.org/officeDocument/2006/relationships/tags" Target="../tags/tag257.xml"/><Relationship Id="rId10" Type="http://schemas.openxmlformats.org/officeDocument/2006/relationships/tags" Target="../tags/tag210.xml"/><Relationship Id="rId31" Type="http://schemas.openxmlformats.org/officeDocument/2006/relationships/tags" Target="../tags/tag231.xml"/><Relationship Id="rId44" Type="http://schemas.openxmlformats.org/officeDocument/2006/relationships/tags" Target="../tags/tag244.xml"/><Relationship Id="rId52" Type="http://schemas.openxmlformats.org/officeDocument/2006/relationships/tags" Target="../tags/tag252.xml"/><Relationship Id="rId60" Type="http://schemas.openxmlformats.org/officeDocument/2006/relationships/tags" Target="../tags/tag260.xml"/><Relationship Id="rId65" Type="http://schemas.openxmlformats.org/officeDocument/2006/relationships/tags" Target="../tags/tag265.xml"/><Relationship Id="rId73" Type="http://schemas.openxmlformats.org/officeDocument/2006/relationships/tags" Target="../tags/tag273.xml"/><Relationship Id="rId78" Type="http://schemas.openxmlformats.org/officeDocument/2006/relationships/tags" Target="../tags/tag278.xml"/><Relationship Id="rId81" Type="http://schemas.openxmlformats.org/officeDocument/2006/relationships/tags" Target="../tags/tag281.xml"/><Relationship Id="rId86" Type="http://schemas.openxmlformats.org/officeDocument/2006/relationships/notesSlide" Target="../notesSlides/notesSlide13.xml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3" Type="http://schemas.openxmlformats.org/officeDocument/2006/relationships/tags" Target="../tags/tag213.xml"/><Relationship Id="rId18" Type="http://schemas.openxmlformats.org/officeDocument/2006/relationships/tags" Target="../tags/tag218.xml"/><Relationship Id="rId39" Type="http://schemas.openxmlformats.org/officeDocument/2006/relationships/tags" Target="../tags/tag239.xml"/><Relationship Id="rId34" Type="http://schemas.openxmlformats.org/officeDocument/2006/relationships/tags" Target="../tags/tag234.xml"/><Relationship Id="rId50" Type="http://schemas.openxmlformats.org/officeDocument/2006/relationships/tags" Target="../tags/tag250.xml"/><Relationship Id="rId55" Type="http://schemas.openxmlformats.org/officeDocument/2006/relationships/tags" Target="../tags/tag255.xml"/><Relationship Id="rId76" Type="http://schemas.openxmlformats.org/officeDocument/2006/relationships/tags" Target="../tags/tag276.xml"/><Relationship Id="rId7" Type="http://schemas.openxmlformats.org/officeDocument/2006/relationships/tags" Target="../tags/tag207.xml"/><Relationship Id="rId71" Type="http://schemas.openxmlformats.org/officeDocument/2006/relationships/tags" Target="../tags/tag271.xml"/><Relationship Id="rId2" Type="http://schemas.openxmlformats.org/officeDocument/2006/relationships/tags" Target="../tags/tag202.xml"/><Relationship Id="rId29" Type="http://schemas.openxmlformats.org/officeDocument/2006/relationships/tags" Target="../tags/tag229.xml"/><Relationship Id="rId24" Type="http://schemas.openxmlformats.org/officeDocument/2006/relationships/tags" Target="../tags/tag224.xml"/><Relationship Id="rId40" Type="http://schemas.openxmlformats.org/officeDocument/2006/relationships/tags" Target="../tags/tag240.xml"/><Relationship Id="rId45" Type="http://schemas.openxmlformats.org/officeDocument/2006/relationships/tags" Target="../tags/tag245.xml"/><Relationship Id="rId66" Type="http://schemas.openxmlformats.org/officeDocument/2006/relationships/tags" Target="../tags/tag266.xml"/><Relationship Id="rId87" Type="http://schemas.openxmlformats.org/officeDocument/2006/relationships/customXml" Target="../ink/ink16.xml"/><Relationship Id="rId61" Type="http://schemas.openxmlformats.org/officeDocument/2006/relationships/tags" Target="../tags/tag261.xml"/><Relationship Id="rId82" Type="http://schemas.openxmlformats.org/officeDocument/2006/relationships/tags" Target="../tags/tag28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justinh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87.xml"/><Relationship Id="rId7" Type="http://schemas.openxmlformats.org/officeDocument/2006/relationships/image" Target="../media/image23.png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6" Type="http://schemas.openxmlformats.org/officeDocument/2006/relationships/customXml" Target="../ink/ink18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tags" Target="../tags/tag313.xml"/><Relationship Id="rId21" Type="http://schemas.openxmlformats.org/officeDocument/2006/relationships/tags" Target="../tags/tag308.xml"/><Relationship Id="rId42" Type="http://schemas.openxmlformats.org/officeDocument/2006/relationships/tags" Target="../tags/tag329.xml"/><Relationship Id="rId47" Type="http://schemas.openxmlformats.org/officeDocument/2006/relationships/tags" Target="../tags/tag334.xml"/><Relationship Id="rId63" Type="http://schemas.openxmlformats.org/officeDocument/2006/relationships/tags" Target="../tags/tag350.xml"/><Relationship Id="rId68" Type="http://schemas.openxmlformats.org/officeDocument/2006/relationships/tags" Target="../tags/tag355.xml"/><Relationship Id="rId16" Type="http://schemas.openxmlformats.org/officeDocument/2006/relationships/tags" Target="../tags/tag303.xml"/><Relationship Id="rId11" Type="http://schemas.openxmlformats.org/officeDocument/2006/relationships/tags" Target="../tags/tag298.xml"/><Relationship Id="rId24" Type="http://schemas.openxmlformats.org/officeDocument/2006/relationships/tags" Target="../tags/tag311.xml"/><Relationship Id="rId32" Type="http://schemas.openxmlformats.org/officeDocument/2006/relationships/tags" Target="../tags/tag319.xml"/><Relationship Id="rId37" Type="http://schemas.openxmlformats.org/officeDocument/2006/relationships/tags" Target="../tags/tag324.xml"/><Relationship Id="rId40" Type="http://schemas.openxmlformats.org/officeDocument/2006/relationships/tags" Target="../tags/tag327.xml"/><Relationship Id="rId45" Type="http://schemas.openxmlformats.org/officeDocument/2006/relationships/tags" Target="../tags/tag332.xml"/><Relationship Id="rId53" Type="http://schemas.openxmlformats.org/officeDocument/2006/relationships/tags" Target="../tags/tag340.xml"/><Relationship Id="rId58" Type="http://schemas.openxmlformats.org/officeDocument/2006/relationships/tags" Target="../tags/tag345.xml"/><Relationship Id="rId66" Type="http://schemas.openxmlformats.org/officeDocument/2006/relationships/tags" Target="../tags/tag353.xml"/><Relationship Id="rId74" Type="http://schemas.openxmlformats.org/officeDocument/2006/relationships/tags" Target="../tags/tag361.xml"/><Relationship Id="rId79" Type="http://schemas.openxmlformats.org/officeDocument/2006/relationships/image" Target="../media/image24.png"/><Relationship Id="rId5" Type="http://schemas.openxmlformats.org/officeDocument/2006/relationships/tags" Target="../tags/tag292.xml"/><Relationship Id="rId61" Type="http://schemas.openxmlformats.org/officeDocument/2006/relationships/tags" Target="../tags/tag348.xml"/><Relationship Id="rId19" Type="http://schemas.openxmlformats.org/officeDocument/2006/relationships/tags" Target="../tags/tag306.xml"/><Relationship Id="rId14" Type="http://schemas.openxmlformats.org/officeDocument/2006/relationships/tags" Target="../tags/tag301.xml"/><Relationship Id="rId22" Type="http://schemas.openxmlformats.org/officeDocument/2006/relationships/tags" Target="../tags/tag309.xml"/><Relationship Id="rId27" Type="http://schemas.openxmlformats.org/officeDocument/2006/relationships/tags" Target="../tags/tag314.xml"/><Relationship Id="rId30" Type="http://schemas.openxmlformats.org/officeDocument/2006/relationships/tags" Target="../tags/tag317.xml"/><Relationship Id="rId35" Type="http://schemas.openxmlformats.org/officeDocument/2006/relationships/tags" Target="../tags/tag322.xml"/><Relationship Id="rId43" Type="http://schemas.openxmlformats.org/officeDocument/2006/relationships/tags" Target="../tags/tag330.xml"/><Relationship Id="rId48" Type="http://schemas.openxmlformats.org/officeDocument/2006/relationships/tags" Target="../tags/tag335.xml"/><Relationship Id="rId56" Type="http://schemas.openxmlformats.org/officeDocument/2006/relationships/tags" Target="../tags/tag343.xml"/><Relationship Id="rId64" Type="http://schemas.openxmlformats.org/officeDocument/2006/relationships/tags" Target="../tags/tag351.xml"/><Relationship Id="rId69" Type="http://schemas.openxmlformats.org/officeDocument/2006/relationships/tags" Target="../tags/tag356.xml"/><Relationship Id="rId77" Type="http://schemas.openxmlformats.org/officeDocument/2006/relationships/notesSlide" Target="../notesSlides/notesSlide16.xml"/><Relationship Id="rId8" Type="http://schemas.openxmlformats.org/officeDocument/2006/relationships/tags" Target="../tags/tag295.xml"/><Relationship Id="rId51" Type="http://schemas.openxmlformats.org/officeDocument/2006/relationships/tags" Target="../tags/tag338.xml"/><Relationship Id="rId72" Type="http://schemas.openxmlformats.org/officeDocument/2006/relationships/tags" Target="../tags/tag359.xml"/><Relationship Id="rId3" Type="http://schemas.openxmlformats.org/officeDocument/2006/relationships/tags" Target="../tags/tag290.xml"/><Relationship Id="rId12" Type="http://schemas.openxmlformats.org/officeDocument/2006/relationships/tags" Target="../tags/tag299.xml"/><Relationship Id="rId17" Type="http://schemas.openxmlformats.org/officeDocument/2006/relationships/tags" Target="../tags/tag304.xml"/><Relationship Id="rId25" Type="http://schemas.openxmlformats.org/officeDocument/2006/relationships/tags" Target="../tags/tag312.xml"/><Relationship Id="rId33" Type="http://schemas.openxmlformats.org/officeDocument/2006/relationships/tags" Target="../tags/tag320.xml"/><Relationship Id="rId38" Type="http://schemas.openxmlformats.org/officeDocument/2006/relationships/tags" Target="../tags/tag325.xml"/><Relationship Id="rId46" Type="http://schemas.openxmlformats.org/officeDocument/2006/relationships/tags" Target="../tags/tag333.xml"/><Relationship Id="rId59" Type="http://schemas.openxmlformats.org/officeDocument/2006/relationships/tags" Target="../tags/tag346.xml"/><Relationship Id="rId67" Type="http://schemas.openxmlformats.org/officeDocument/2006/relationships/tags" Target="../tags/tag354.xml"/><Relationship Id="rId20" Type="http://schemas.openxmlformats.org/officeDocument/2006/relationships/tags" Target="../tags/tag307.xml"/><Relationship Id="rId41" Type="http://schemas.openxmlformats.org/officeDocument/2006/relationships/tags" Target="../tags/tag328.xml"/><Relationship Id="rId54" Type="http://schemas.openxmlformats.org/officeDocument/2006/relationships/tags" Target="../tags/tag341.xml"/><Relationship Id="rId62" Type="http://schemas.openxmlformats.org/officeDocument/2006/relationships/tags" Target="../tags/tag349.xml"/><Relationship Id="rId70" Type="http://schemas.openxmlformats.org/officeDocument/2006/relationships/tags" Target="../tags/tag357.xml"/><Relationship Id="rId75" Type="http://schemas.openxmlformats.org/officeDocument/2006/relationships/tags" Target="../tags/tag362.xml"/><Relationship Id="rId1" Type="http://schemas.openxmlformats.org/officeDocument/2006/relationships/tags" Target="../tags/tag288.xml"/><Relationship Id="rId6" Type="http://schemas.openxmlformats.org/officeDocument/2006/relationships/tags" Target="../tags/tag293.xml"/><Relationship Id="rId15" Type="http://schemas.openxmlformats.org/officeDocument/2006/relationships/tags" Target="../tags/tag302.xml"/><Relationship Id="rId23" Type="http://schemas.openxmlformats.org/officeDocument/2006/relationships/tags" Target="../tags/tag310.xml"/><Relationship Id="rId28" Type="http://schemas.openxmlformats.org/officeDocument/2006/relationships/tags" Target="../tags/tag315.xml"/><Relationship Id="rId36" Type="http://schemas.openxmlformats.org/officeDocument/2006/relationships/tags" Target="../tags/tag323.xml"/><Relationship Id="rId49" Type="http://schemas.openxmlformats.org/officeDocument/2006/relationships/tags" Target="../tags/tag336.xml"/><Relationship Id="rId57" Type="http://schemas.openxmlformats.org/officeDocument/2006/relationships/tags" Target="../tags/tag344.xml"/><Relationship Id="rId10" Type="http://schemas.openxmlformats.org/officeDocument/2006/relationships/tags" Target="../tags/tag297.xml"/><Relationship Id="rId31" Type="http://schemas.openxmlformats.org/officeDocument/2006/relationships/tags" Target="../tags/tag318.xml"/><Relationship Id="rId44" Type="http://schemas.openxmlformats.org/officeDocument/2006/relationships/tags" Target="../tags/tag331.xml"/><Relationship Id="rId52" Type="http://schemas.openxmlformats.org/officeDocument/2006/relationships/tags" Target="../tags/tag339.xml"/><Relationship Id="rId60" Type="http://schemas.openxmlformats.org/officeDocument/2006/relationships/tags" Target="../tags/tag347.xml"/><Relationship Id="rId65" Type="http://schemas.openxmlformats.org/officeDocument/2006/relationships/tags" Target="../tags/tag352.xml"/><Relationship Id="rId73" Type="http://schemas.openxmlformats.org/officeDocument/2006/relationships/tags" Target="../tags/tag360.xml"/><Relationship Id="rId78" Type="http://schemas.openxmlformats.org/officeDocument/2006/relationships/customXml" Target="../ink/ink19.xml"/><Relationship Id="rId4" Type="http://schemas.openxmlformats.org/officeDocument/2006/relationships/tags" Target="../tags/tag291.xml"/><Relationship Id="rId9" Type="http://schemas.openxmlformats.org/officeDocument/2006/relationships/tags" Target="../tags/tag296.xml"/><Relationship Id="rId13" Type="http://schemas.openxmlformats.org/officeDocument/2006/relationships/tags" Target="../tags/tag300.xml"/><Relationship Id="rId18" Type="http://schemas.openxmlformats.org/officeDocument/2006/relationships/tags" Target="../tags/tag305.xml"/><Relationship Id="rId39" Type="http://schemas.openxmlformats.org/officeDocument/2006/relationships/tags" Target="../tags/tag326.xml"/><Relationship Id="rId34" Type="http://schemas.openxmlformats.org/officeDocument/2006/relationships/tags" Target="../tags/tag321.xml"/><Relationship Id="rId50" Type="http://schemas.openxmlformats.org/officeDocument/2006/relationships/tags" Target="../tags/tag337.xml"/><Relationship Id="rId55" Type="http://schemas.openxmlformats.org/officeDocument/2006/relationships/tags" Target="../tags/tag342.xml"/><Relationship Id="rId76" Type="http://schemas.openxmlformats.org/officeDocument/2006/relationships/slideLayout" Target="../slideLayouts/slideLayout2.xml"/><Relationship Id="rId7" Type="http://schemas.openxmlformats.org/officeDocument/2006/relationships/tags" Target="../tags/tag294.xml"/><Relationship Id="rId71" Type="http://schemas.openxmlformats.org/officeDocument/2006/relationships/tags" Target="../tags/tag358.xml"/><Relationship Id="rId2" Type="http://schemas.openxmlformats.org/officeDocument/2006/relationships/tags" Target="../tags/tag289.xml"/><Relationship Id="rId29" Type="http://schemas.openxmlformats.org/officeDocument/2006/relationships/tags" Target="../tags/tag316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375.xml"/><Relationship Id="rId18" Type="http://schemas.openxmlformats.org/officeDocument/2006/relationships/tags" Target="../tags/tag380.xml"/><Relationship Id="rId26" Type="http://schemas.openxmlformats.org/officeDocument/2006/relationships/tags" Target="../tags/tag388.xml"/><Relationship Id="rId39" Type="http://schemas.openxmlformats.org/officeDocument/2006/relationships/tags" Target="../tags/tag401.xml"/><Relationship Id="rId21" Type="http://schemas.openxmlformats.org/officeDocument/2006/relationships/tags" Target="../tags/tag383.xml"/><Relationship Id="rId34" Type="http://schemas.openxmlformats.org/officeDocument/2006/relationships/tags" Target="../tags/tag396.xml"/><Relationship Id="rId42" Type="http://schemas.openxmlformats.org/officeDocument/2006/relationships/tags" Target="../tags/tag404.xml"/><Relationship Id="rId47" Type="http://schemas.openxmlformats.org/officeDocument/2006/relationships/tags" Target="../tags/tag409.xml"/><Relationship Id="rId50" Type="http://schemas.openxmlformats.org/officeDocument/2006/relationships/notesSlide" Target="../notesSlides/notesSlide17.xml"/><Relationship Id="rId7" Type="http://schemas.openxmlformats.org/officeDocument/2006/relationships/tags" Target="../tags/tag369.xml"/><Relationship Id="rId2" Type="http://schemas.openxmlformats.org/officeDocument/2006/relationships/tags" Target="../tags/tag364.xml"/><Relationship Id="rId16" Type="http://schemas.openxmlformats.org/officeDocument/2006/relationships/tags" Target="../tags/tag378.xml"/><Relationship Id="rId29" Type="http://schemas.openxmlformats.org/officeDocument/2006/relationships/tags" Target="../tags/tag391.xml"/><Relationship Id="rId11" Type="http://schemas.openxmlformats.org/officeDocument/2006/relationships/tags" Target="../tags/tag373.xml"/><Relationship Id="rId24" Type="http://schemas.openxmlformats.org/officeDocument/2006/relationships/tags" Target="../tags/tag386.xml"/><Relationship Id="rId32" Type="http://schemas.openxmlformats.org/officeDocument/2006/relationships/tags" Target="../tags/tag394.xml"/><Relationship Id="rId37" Type="http://schemas.openxmlformats.org/officeDocument/2006/relationships/tags" Target="../tags/tag399.xml"/><Relationship Id="rId40" Type="http://schemas.openxmlformats.org/officeDocument/2006/relationships/tags" Target="../tags/tag402.xml"/><Relationship Id="rId45" Type="http://schemas.openxmlformats.org/officeDocument/2006/relationships/tags" Target="../tags/tag407.xml"/><Relationship Id="rId5" Type="http://schemas.openxmlformats.org/officeDocument/2006/relationships/tags" Target="../tags/tag367.xml"/><Relationship Id="rId15" Type="http://schemas.openxmlformats.org/officeDocument/2006/relationships/tags" Target="../tags/tag377.xml"/><Relationship Id="rId23" Type="http://schemas.openxmlformats.org/officeDocument/2006/relationships/tags" Target="../tags/tag385.xml"/><Relationship Id="rId28" Type="http://schemas.openxmlformats.org/officeDocument/2006/relationships/tags" Target="../tags/tag390.xml"/><Relationship Id="rId36" Type="http://schemas.openxmlformats.org/officeDocument/2006/relationships/tags" Target="../tags/tag398.xml"/><Relationship Id="rId49" Type="http://schemas.openxmlformats.org/officeDocument/2006/relationships/slideLayout" Target="../slideLayouts/slideLayout2.xml"/><Relationship Id="rId10" Type="http://schemas.openxmlformats.org/officeDocument/2006/relationships/tags" Target="../tags/tag372.xml"/><Relationship Id="rId19" Type="http://schemas.openxmlformats.org/officeDocument/2006/relationships/tags" Target="../tags/tag381.xml"/><Relationship Id="rId31" Type="http://schemas.openxmlformats.org/officeDocument/2006/relationships/tags" Target="../tags/tag393.xml"/><Relationship Id="rId44" Type="http://schemas.openxmlformats.org/officeDocument/2006/relationships/tags" Target="../tags/tag406.xml"/><Relationship Id="rId52" Type="http://schemas.openxmlformats.org/officeDocument/2006/relationships/image" Target="../media/image25.png"/><Relationship Id="rId4" Type="http://schemas.openxmlformats.org/officeDocument/2006/relationships/tags" Target="../tags/tag366.xml"/><Relationship Id="rId9" Type="http://schemas.openxmlformats.org/officeDocument/2006/relationships/tags" Target="../tags/tag371.xml"/><Relationship Id="rId14" Type="http://schemas.openxmlformats.org/officeDocument/2006/relationships/tags" Target="../tags/tag376.xml"/><Relationship Id="rId22" Type="http://schemas.openxmlformats.org/officeDocument/2006/relationships/tags" Target="../tags/tag384.xml"/><Relationship Id="rId27" Type="http://schemas.openxmlformats.org/officeDocument/2006/relationships/tags" Target="../tags/tag389.xml"/><Relationship Id="rId30" Type="http://schemas.openxmlformats.org/officeDocument/2006/relationships/tags" Target="../tags/tag392.xml"/><Relationship Id="rId35" Type="http://schemas.openxmlformats.org/officeDocument/2006/relationships/tags" Target="../tags/tag397.xml"/><Relationship Id="rId43" Type="http://schemas.openxmlformats.org/officeDocument/2006/relationships/tags" Target="../tags/tag405.xml"/><Relationship Id="rId48" Type="http://schemas.openxmlformats.org/officeDocument/2006/relationships/tags" Target="../tags/tag410.xml"/><Relationship Id="rId8" Type="http://schemas.openxmlformats.org/officeDocument/2006/relationships/tags" Target="../tags/tag370.xml"/><Relationship Id="rId51" Type="http://schemas.openxmlformats.org/officeDocument/2006/relationships/customXml" Target="../ink/ink20.xml"/><Relationship Id="rId3" Type="http://schemas.openxmlformats.org/officeDocument/2006/relationships/tags" Target="../tags/tag365.xml"/><Relationship Id="rId12" Type="http://schemas.openxmlformats.org/officeDocument/2006/relationships/tags" Target="../tags/tag374.xml"/><Relationship Id="rId17" Type="http://schemas.openxmlformats.org/officeDocument/2006/relationships/tags" Target="../tags/tag379.xml"/><Relationship Id="rId25" Type="http://schemas.openxmlformats.org/officeDocument/2006/relationships/tags" Target="../tags/tag387.xml"/><Relationship Id="rId33" Type="http://schemas.openxmlformats.org/officeDocument/2006/relationships/tags" Target="../tags/tag395.xml"/><Relationship Id="rId38" Type="http://schemas.openxmlformats.org/officeDocument/2006/relationships/tags" Target="../tags/tag400.xml"/><Relationship Id="rId46" Type="http://schemas.openxmlformats.org/officeDocument/2006/relationships/tags" Target="../tags/tag408.xml"/><Relationship Id="rId20" Type="http://schemas.openxmlformats.org/officeDocument/2006/relationships/tags" Target="../tags/tag382.xml"/><Relationship Id="rId41" Type="http://schemas.openxmlformats.org/officeDocument/2006/relationships/tags" Target="../tags/tag403.xml"/><Relationship Id="rId1" Type="http://schemas.openxmlformats.org/officeDocument/2006/relationships/tags" Target="../tags/tag363.xml"/><Relationship Id="rId6" Type="http://schemas.openxmlformats.org/officeDocument/2006/relationships/tags" Target="../tags/tag36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18.xml"/><Relationship Id="rId13" Type="http://schemas.openxmlformats.org/officeDocument/2006/relationships/tags" Target="../tags/tag423.xml"/><Relationship Id="rId18" Type="http://schemas.openxmlformats.org/officeDocument/2006/relationships/image" Target="../media/image90.png"/><Relationship Id="rId3" Type="http://schemas.openxmlformats.org/officeDocument/2006/relationships/tags" Target="../tags/tag413.xml"/><Relationship Id="rId7" Type="http://schemas.openxmlformats.org/officeDocument/2006/relationships/tags" Target="../tags/tag417.xml"/><Relationship Id="rId12" Type="http://schemas.openxmlformats.org/officeDocument/2006/relationships/tags" Target="../tags/tag422.xml"/><Relationship Id="rId17" Type="http://schemas.openxmlformats.org/officeDocument/2006/relationships/tags" Target="../tags/tag412.xml"/><Relationship Id="rId2" Type="http://schemas.openxmlformats.org/officeDocument/2006/relationships/tags" Target="../tags/tag412.xml"/><Relationship Id="rId16" Type="http://schemas.openxmlformats.org/officeDocument/2006/relationships/notesSlide" Target="../notesSlides/notesSlide18.xml"/><Relationship Id="rId20" Type="http://schemas.openxmlformats.org/officeDocument/2006/relationships/image" Target="../media/image26.png"/><Relationship Id="rId1" Type="http://schemas.openxmlformats.org/officeDocument/2006/relationships/tags" Target="../tags/tag411.xml"/><Relationship Id="rId6" Type="http://schemas.openxmlformats.org/officeDocument/2006/relationships/tags" Target="../tags/tag416.xml"/><Relationship Id="rId11" Type="http://schemas.openxmlformats.org/officeDocument/2006/relationships/tags" Target="../tags/tag421.xml"/><Relationship Id="rId5" Type="http://schemas.openxmlformats.org/officeDocument/2006/relationships/tags" Target="../tags/tag41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420.xml"/><Relationship Id="rId19" Type="http://schemas.openxmlformats.org/officeDocument/2006/relationships/customXml" Target="../ink/ink21.xml"/><Relationship Id="rId4" Type="http://schemas.openxmlformats.org/officeDocument/2006/relationships/tags" Target="../tags/tag414.xml"/><Relationship Id="rId9" Type="http://schemas.openxmlformats.org/officeDocument/2006/relationships/tags" Target="../tags/tag419.xml"/><Relationship Id="rId14" Type="http://schemas.openxmlformats.org/officeDocument/2006/relationships/tags" Target="../tags/tag4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notesSlide" Target="../notesSlides/notesSlide2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image" Target="../media/image6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image" Target="../media/image9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image" Target="../media/image5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8.jpe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image" Target="../media/image4.png"/><Relationship Id="rId30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image" Target="../media/image11.png"/><Relationship Id="rId2" Type="http://schemas.openxmlformats.org/officeDocument/2006/relationships/tags" Target="../tags/tag28.xml"/><Relationship Id="rId16" Type="http://schemas.openxmlformats.org/officeDocument/2006/relationships/customXml" Target="../ink/ink3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notesSlide" Target="../notesSlides/notesSlide3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customXml" Target="../ink/ink4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notesSlide" Target="../notesSlides/notesSlide4.xml"/><Relationship Id="rId2" Type="http://schemas.openxmlformats.org/officeDocument/2006/relationships/tags" Target="../tags/tag41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10" Type="http://schemas.openxmlformats.org/officeDocument/2006/relationships/tags" Target="../tags/tag49.xml"/><Relationship Id="rId19" Type="http://schemas.openxmlformats.org/officeDocument/2006/relationships/image" Target="../media/image12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Memory Allocation I</a:t>
            </a:r>
            <a:br>
              <a:rPr lang="en-US" dirty="0"/>
            </a:br>
            <a:r>
              <a:rPr lang="en-US" sz="2000" b="0" dirty="0"/>
              <a:t>CSE 351 Autumn 2019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Justin Hsia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Andrew Hu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Antonio Castelli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Cosmo Wang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Diya Joy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Ivy Yu</a:t>
            </a:r>
          </a:p>
          <a:p>
            <a:pPr algn="l">
              <a:spcBef>
                <a:spcPts val="0"/>
              </a:spcBef>
            </a:pPr>
            <a:r>
              <a:rPr lang="en-US" sz="2000" dirty="0" err="1"/>
              <a:t>Kaelin</a:t>
            </a:r>
            <a:r>
              <a:rPr lang="en-US" sz="2000" dirty="0"/>
              <a:t> Laundry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Maurice Montag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Melissa Birchfield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Millicent Li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Suraj Jagadeesh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5594" y="6309360"/>
            <a:ext cx="201168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Adapted from </a:t>
            </a:r>
          </a:p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https://xkcd.com/1093/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74" y="262541"/>
            <a:ext cx="3166126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4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Freeing Memory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Need to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2400" dirty="0"/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p)</a:t>
            </a:r>
          </a:p>
          <a:p>
            <a:pPr lvl="1"/>
            <a:r>
              <a:rPr lang="en-US" sz="2000" dirty="0"/>
              <a:t>Releases whole block pointed to by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/>
              <a:t> to the pool of available memory</a:t>
            </a:r>
          </a:p>
          <a:p>
            <a:pPr lvl="1"/>
            <a:r>
              <a:rPr lang="en-US" sz="2000" dirty="0"/>
              <a:t>Pointer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2000" dirty="0"/>
              <a:t> must be the address </a:t>
            </a:r>
            <a:r>
              <a:rPr lang="en-US" sz="2000" i="1" dirty="0"/>
              <a:t>originally</a:t>
            </a:r>
            <a:r>
              <a:rPr lang="en-US" sz="2000" dirty="0"/>
              <a:t> returned by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m/c/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realloc</a:t>
            </a:r>
            <a:r>
              <a:rPr lang="en-US" sz="2000" dirty="0"/>
              <a:t> (</a:t>
            </a:r>
            <a:r>
              <a:rPr lang="en-US" sz="2000" i="1" dirty="0"/>
              <a:t>i.e.</a:t>
            </a:r>
            <a:r>
              <a:rPr lang="en-US" sz="2000" dirty="0"/>
              <a:t> beginning of the block), otherwise system exception raised</a:t>
            </a:r>
          </a:p>
          <a:p>
            <a:pPr lvl="1"/>
            <a:r>
              <a:rPr lang="en-US" sz="2000" dirty="0"/>
              <a:t>Don’t call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free</a:t>
            </a:r>
            <a:r>
              <a:rPr lang="en-US" sz="2000" dirty="0"/>
              <a:t> on a block that has already been released or on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2000" dirty="0"/>
              <a:t> 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67AEDCB-3B7B-456A-8020-BF3605649FA9}"/>
                  </a:ext>
                </a:extLst>
              </p14:cNvPr>
              <p14:cNvContentPartPr/>
              <p14:nvPr/>
            </p14:nvContentPartPr>
            <p14:xfrm>
              <a:off x="3847680" y="1668960"/>
              <a:ext cx="3242880" cy="5734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67AEDCB-3B7B-456A-8020-BF3605649F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38320" y="1659600"/>
                <a:ext cx="3261600" cy="59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4489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Memory Allocation Example in 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218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22960" y="1362456"/>
            <a:ext cx="7498080" cy="4955460"/>
          </a:xfrm>
          <a:prstGeom prst="rect">
            <a:avLst/>
          </a:prstGeom>
          <a:solidFill>
            <a:schemeClr val="bg1">
              <a:lumMod val="95000"/>
            </a:schemeClr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4000"/>
              </a:lnSpc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n,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m) {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*p;</a:t>
            </a:r>
            <a:endParaRPr lang="en-GB" sz="1600" b="0" i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p = (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(n*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allocate block of n </a:t>
            </a:r>
            <a:r>
              <a:rPr lang="en-GB" sz="1600" b="0" i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ints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en-GB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== NULL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{     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for allocation error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perror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exit(0);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&lt;n;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 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initialize </a:t>
            </a:r>
            <a:r>
              <a:rPr lang="en-GB" sz="1600" b="0" i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array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p[</a:t>
            </a:r>
            <a:r>
              <a:rPr lang="en-GB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space for m ints to end of p block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p = (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realloc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(p,(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n+m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)*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b="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(p == NULL) {     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for allocation error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en-GB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perror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realloc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exit(0);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=n;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n+m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initialize new spaces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p[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b="0" i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n+m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print new array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 </a:t>
            </a:r>
            <a:endParaRPr lang="en-GB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("%d\n", p[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  <a:endParaRPr lang="en-GB" sz="800" b="0" dirty="0">
              <a:solidFill>
                <a:srgbClr val="99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free(p)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p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2E78959-D47F-47B4-B93B-3762C0B9FF2D}"/>
                  </a:ext>
                </a:extLst>
              </p14:cNvPr>
              <p14:cNvContentPartPr/>
              <p14:nvPr/>
            </p14:nvContentPartPr>
            <p14:xfrm>
              <a:off x="1075320" y="338040"/>
              <a:ext cx="7984800" cy="5740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2E78959-D47F-47B4-B93B-3762C0B9FF2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65960" y="328680"/>
                <a:ext cx="8003520" cy="575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7888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9075738" algn="l"/>
                <a:tab pos="9990138" algn="l"/>
              </a:tabLst>
            </a:pPr>
            <a:r>
              <a:rPr lang="en-GB" dirty="0"/>
              <a:t>We will draw memory divided into </a:t>
            </a:r>
            <a:r>
              <a:rPr lang="en-GB" i="1" dirty="0"/>
              <a:t>words</a:t>
            </a:r>
            <a:endParaRPr lang="en-GB" dirty="0"/>
          </a:p>
          <a:p>
            <a:pPr lvl="1">
              <a:tabLst>
                <a:tab pos="9075738" algn="l"/>
                <a:tab pos="9990138" algn="l"/>
              </a:tabLst>
            </a:pPr>
            <a:r>
              <a:rPr lang="en-GB" dirty="0"/>
              <a:t>Each </a:t>
            </a:r>
            <a:r>
              <a:rPr lang="en-GB" i="1" dirty="0"/>
              <a:t>word</a:t>
            </a:r>
            <a:r>
              <a:rPr lang="en-GB" dirty="0"/>
              <a:t> is 64 bits = 8 bytes</a:t>
            </a:r>
          </a:p>
          <a:p>
            <a:pPr lvl="1">
              <a:tabLst>
                <a:tab pos="9075738" algn="l"/>
                <a:tab pos="9990138" algn="l"/>
              </a:tabLst>
            </a:pPr>
            <a:r>
              <a:rPr lang="en-GB" dirty="0"/>
              <a:t>Allocations will be in sizes that are a multiple of boxes</a:t>
            </a:r>
            <a:br>
              <a:rPr lang="en-GB" dirty="0"/>
            </a:br>
            <a:r>
              <a:rPr lang="en-GB" dirty="0"/>
              <a:t>(</a:t>
            </a:r>
            <a:r>
              <a:rPr lang="en-GB" i="1" dirty="0"/>
              <a:t>i.e.</a:t>
            </a:r>
            <a:r>
              <a:rPr lang="en-GB" dirty="0"/>
              <a:t> multiples of 8 bytes)</a:t>
            </a:r>
          </a:p>
          <a:p>
            <a:pPr lvl="1">
              <a:tabLst>
                <a:tab pos="9075738" algn="l"/>
                <a:tab pos="9990138" algn="l"/>
              </a:tabLst>
            </a:pPr>
            <a:r>
              <a:rPr lang="en-GB" dirty="0"/>
              <a:t>Book and old videos still use 4-byte </a:t>
            </a:r>
            <a:r>
              <a:rPr lang="en-GB" i="1" dirty="0"/>
              <a:t>word</a:t>
            </a:r>
            <a:endParaRPr lang="en-GB" dirty="0"/>
          </a:p>
          <a:p>
            <a:pPr lvl="2">
              <a:tabLst>
                <a:tab pos="9075738" algn="l"/>
                <a:tab pos="9990138" algn="l"/>
              </a:tabLst>
            </a:pPr>
            <a:r>
              <a:rPr lang="en-GB" dirty="0"/>
              <a:t>Holdover from 32-bit version of textbook </a:t>
            </a:r>
            <a:r>
              <a:rPr lang="en-US" dirty="0"/>
              <a:t>🙁</a:t>
            </a:r>
            <a:endParaRPr lang="en-GB" dirty="0"/>
          </a:p>
          <a:p>
            <a:pPr lvl="1">
              <a:tabLst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9075738" algn="l"/>
                <a:tab pos="9990138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12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87596" y="4572000"/>
            <a:ext cx="7121379" cy="1612883"/>
            <a:chOff x="1187596" y="4055680"/>
            <a:chExt cx="7121379" cy="1612883"/>
          </a:xfrm>
        </p:grpSpPr>
        <p:sp>
          <p:nvSpPr>
            <p:cNvPr id="6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3001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6049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9097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2145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5193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8241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289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4337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7385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0433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481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6529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9577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2625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5673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721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1769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817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7865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0913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Text Box 2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187596" y="4676645"/>
              <a:ext cx="1484166" cy="5770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Allocated block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(4 words)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284924" y="4676645"/>
              <a:ext cx="1054689" cy="5770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Free block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(3 words)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532256" y="4982763"/>
              <a:ext cx="1347243" cy="304800"/>
              <a:chOff x="6532256" y="4982763"/>
              <a:chExt cx="1347243" cy="304800"/>
            </a:xfrm>
          </p:grpSpPr>
          <p:sp>
            <p:nvSpPr>
              <p:cNvPr id="35" name="Rectangle 27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532256" y="4982763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6" name="Text Box 29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6837056" y="4984292"/>
                <a:ext cx="1042443" cy="30175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 anchorCtr="0">
                <a:normAutofit/>
              </a:bodyPr>
              <a:lstStyle/>
              <a:p>
                <a:pPr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Free word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532256" y="5363763"/>
              <a:ext cx="1776719" cy="304800"/>
              <a:chOff x="6532256" y="5363763"/>
              <a:chExt cx="1776719" cy="304800"/>
            </a:xfrm>
          </p:grpSpPr>
          <p:sp>
            <p:nvSpPr>
              <p:cNvPr id="33" name="Rectangle 2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532256" y="5363763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4" name="Text Box 30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837056" y="5363857"/>
                <a:ext cx="1471919" cy="30175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 anchorCtr="0">
                <a:normAutofit/>
              </a:bodyPr>
              <a:lstStyle/>
              <a:p>
                <a:pPr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Allocated word</a:t>
                </a:r>
              </a:p>
            </p:txBody>
          </p:sp>
        </p:grpSp>
        <p:sp>
          <p:nvSpPr>
            <p:cNvPr id="30" name="AutoShape 17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 rot="16200000">
              <a:off x="1827796" y="3903280"/>
              <a:ext cx="182880" cy="1188720"/>
            </a:xfrm>
            <a:prstGeom prst="leftBrace">
              <a:avLst>
                <a:gd name="adj1" fmla="val 33333"/>
                <a:gd name="adj2" fmla="val 50901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1" name="AutoShape 17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 rot="16200000">
              <a:off x="4716780" y="4061262"/>
              <a:ext cx="182880" cy="868680"/>
            </a:xfrm>
            <a:prstGeom prst="leftBrace">
              <a:avLst>
                <a:gd name="adj1" fmla="val 33333"/>
                <a:gd name="adj2" fmla="val 50901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583680" y="457200"/>
            <a:ext cx="2007022" cy="309958"/>
            <a:chOff x="2992437" y="1105948"/>
            <a:chExt cx="2007022" cy="309958"/>
          </a:xfrm>
        </p:grpSpPr>
        <p:sp>
          <p:nvSpPr>
            <p:cNvPr id="45" name="Rectangle 1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992437" y="111110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6" name="TextBox 45"/>
            <p:cNvSpPr txBox="1"/>
            <p:nvPr>
              <p:custDataLst>
                <p:tags r:id="rId2"/>
              </p:custDataLst>
            </p:nvPr>
          </p:nvSpPr>
          <p:spPr>
            <a:xfrm>
              <a:off x="3297237" y="1105948"/>
              <a:ext cx="1702222" cy="301752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= 1 word = 8 bytes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50711AF-7819-44CC-9BB1-7073CDD45635}"/>
                  </a:ext>
                </a:extLst>
              </p14:cNvPr>
              <p14:cNvContentPartPr/>
              <p14:nvPr/>
            </p14:nvContentPartPr>
            <p14:xfrm>
              <a:off x="555840" y="4611960"/>
              <a:ext cx="4492080" cy="128232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50711AF-7819-44CC-9BB1-7073CDD4563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46480" y="4602600"/>
                <a:ext cx="4510800" cy="130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9743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Allocation Example</a:t>
            </a:r>
            <a:endParaRPr lang="en-GB" b="0" dirty="0"/>
          </a:p>
        </p:txBody>
      </p:sp>
      <p:sp>
        <p:nvSpPr>
          <p:cNvPr id="99" name="Slide Number Placeholder 9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992437" y="1614488"/>
            <a:ext cx="5181600" cy="304800"/>
            <a:chOff x="2992437" y="1614488"/>
            <a:chExt cx="5181600" cy="304800"/>
          </a:xfrm>
        </p:grpSpPr>
        <p:sp>
          <p:nvSpPr>
            <p:cNvPr id="11266" name="Rectangle 2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2992437" y="161448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67" name="Rectangle 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3297237" y="161448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68" name="Rectangle 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3602037" y="161448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69" name="Rectangle 5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3906837" y="161448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0" name="Rectangle 6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42116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1" name="Rectangle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45164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2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48212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3" name="Rectangle 9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5126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4" name="Rectangle 10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54308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5" name="Rectangle 11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57356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6" name="Rectangle 12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60404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7" name="Rectangle 13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63452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8" name="Rectangle 14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6650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9" name="Rectangle 15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69548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0" name="Rectangle 16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72596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1" name="Rectangle 17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75644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2" name="Rectangle 18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78692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1283" name="Text Box 1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618488"/>
            <a:ext cx="2249632" cy="301752"/>
          </a:xfrm>
          <a:prstGeom prst="rect">
            <a:avLst/>
          </a:prstGeom>
          <a:solidFill>
            <a:srgbClr val="F6F5BD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p1 =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(32)</a:t>
            </a:r>
          </a:p>
        </p:txBody>
      </p:sp>
      <p:grpSp>
        <p:nvGrpSpPr>
          <p:cNvPr id="3" name="Group 96"/>
          <p:cNvGrpSpPr/>
          <p:nvPr>
            <p:custDataLst>
              <p:tags r:id="rId4"/>
            </p:custDataLst>
          </p:nvPr>
        </p:nvGrpSpPr>
        <p:grpSpPr>
          <a:xfrm>
            <a:off x="2992437" y="2501901"/>
            <a:ext cx="5181600" cy="304800"/>
            <a:chOff x="3006724" y="2501901"/>
            <a:chExt cx="5181600" cy="304800"/>
          </a:xfrm>
        </p:grpSpPr>
        <p:sp>
          <p:nvSpPr>
            <p:cNvPr id="11284" name="Rectangle 20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3006724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5" name="Rectangle 21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311524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6" name="Rectangle 22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3616324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7" name="Rectangle 23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3921124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8" name="Rectangle 24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225924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9" name="Rectangle 25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530724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0" name="Rectangle 26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835524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1" name="Rectangle 27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5140324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2" name="Rectangle 28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5445124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3" name="Rectangle 29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57499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4" name="Rectangle 30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60547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5" name="Rectangle 31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63595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6" name="Rectangle 32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66643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7" name="Rectangle 33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69691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8" name="Rectangle 34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72739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9" name="Rectangle 35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75787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0" name="Rectangle 3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78835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1301" name="Text Box 3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2505456"/>
            <a:ext cx="2249632" cy="3017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p2 =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(40)</a:t>
            </a:r>
          </a:p>
        </p:txBody>
      </p:sp>
      <p:grpSp>
        <p:nvGrpSpPr>
          <p:cNvPr id="4" name="Group 95"/>
          <p:cNvGrpSpPr/>
          <p:nvPr>
            <p:custDataLst>
              <p:tags r:id="rId6"/>
            </p:custDataLst>
          </p:nvPr>
        </p:nvGrpSpPr>
        <p:grpSpPr>
          <a:xfrm>
            <a:off x="2992437" y="3389313"/>
            <a:ext cx="5181600" cy="304800"/>
            <a:chOff x="3006724" y="3389313"/>
            <a:chExt cx="5181600" cy="304800"/>
          </a:xfrm>
        </p:grpSpPr>
        <p:sp>
          <p:nvSpPr>
            <p:cNvPr id="11302" name="Rectangle 38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006724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3" name="Rectangle 39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311524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4" name="Rectangle 40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616324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5" name="Rectangle 41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921124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6" name="Rectangle 42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225924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7" name="Rectangle 43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530724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8" name="Rectangle 44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835524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9" name="Rectangle 45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5140324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0" name="Rectangle 46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5445124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1" name="Rectangle 47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57499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2" name="Rectangle 48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60547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3" name="Rectangle 49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63595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4" name="Rectangle 50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66643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5" name="Rectangle 51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69691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6" name="Rectangle 5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72739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7" name="Rectangle 5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7578724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8" name="Rectangle 54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7883524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1319" name="Text Box 5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400" y="3392424"/>
            <a:ext cx="2249632" cy="301752"/>
          </a:xfrm>
          <a:prstGeom prst="rect">
            <a:avLst/>
          </a:prstGeom>
          <a:solidFill>
            <a:srgbClr val="F1C7C7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p3 =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(48)</a:t>
            </a:r>
          </a:p>
        </p:txBody>
      </p:sp>
      <p:grpSp>
        <p:nvGrpSpPr>
          <p:cNvPr id="5" name="Group 93"/>
          <p:cNvGrpSpPr/>
          <p:nvPr>
            <p:custDataLst>
              <p:tags r:id="rId8"/>
            </p:custDataLst>
          </p:nvPr>
        </p:nvGrpSpPr>
        <p:grpSpPr>
          <a:xfrm>
            <a:off x="2992437" y="4276726"/>
            <a:ext cx="5181600" cy="304800"/>
            <a:chOff x="3036887" y="4276726"/>
            <a:chExt cx="5181600" cy="304800"/>
          </a:xfrm>
        </p:grpSpPr>
        <p:sp>
          <p:nvSpPr>
            <p:cNvPr id="11320" name="Rectangle 5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03688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1" name="Rectangle 5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4168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2" name="Rectangle 5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64648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3" name="Rectangle 5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95128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4" name="Rectangle 6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2560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5" name="Rectangle 6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5608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6" name="Rectangle 6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8656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7" name="Rectangle 6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51704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8" name="Rectangle 6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54752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9" name="Rectangle 6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7800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0" name="Rectangle 6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60848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1" name="Rectangle 6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3896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2" name="Rectangle 6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6944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3" name="Rectangle 69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9992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4" name="Rectangle 70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73040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5" name="Rectangle 71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6088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6" name="Rectangle 72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79136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1337" name="Text Box 7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3400" y="4279392"/>
            <a:ext cx="1284624" cy="3017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free(p2)</a:t>
            </a:r>
          </a:p>
        </p:txBody>
      </p:sp>
      <p:grpSp>
        <p:nvGrpSpPr>
          <p:cNvPr id="6" name="Group 94"/>
          <p:cNvGrpSpPr/>
          <p:nvPr>
            <p:custDataLst>
              <p:tags r:id="rId10"/>
            </p:custDataLst>
          </p:nvPr>
        </p:nvGrpSpPr>
        <p:grpSpPr>
          <a:xfrm>
            <a:off x="2992437" y="5164138"/>
            <a:ext cx="5181600" cy="304800"/>
            <a:chOff x="2992437" y="5164138"/>
            <a:chExt cx="5181600" cy="304800"/>
          </a:xfrm>
        </p:grpSpPr>
        <p:sp>
          <p:nvSpPr>
            <p:cNvPr id="11338" name="Rectangle 7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924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9" name="Rectangle 7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972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0" name="Rectangle 7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6020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1" name="Rectangle 7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9068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2" name="Rectangle 7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2116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3" name="Rectangle 7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5164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4" name="Rectangle 8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821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5" name="Rectangle 8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1260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6" name="Rectangle 8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4308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7" name="Rectangle 8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7356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8" name="Rectangle 8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0404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9" name="Rectangle 8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3452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50" name="Rectangle 8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6500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51" name="Rectangle 8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9548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52" name="Rectangle 8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2596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53" name="Rectangle 8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5644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54" name="Rectangle 90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869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1355" name="Text Box 9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33399" y="5166360"/>
            <a:ext cx="2249424" cy="301752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p4 =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(16)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583680" y="457200"/>
            <a:ext cx="1584960" cy="309958"/>
            <a:chOff x="2992437" y="1105948"/>
            <a:chExt cx="1584960" cy="309958"/>
          </a:xfrm>
        </p:grpSpPr>
        <p:sp>
          <p:nvSpPr>
            <p:cNvPr id="102" name="Rectangle 1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92437" y="111110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" name="TextBox 6"/>
            <p:cNvSpPr txBox="1"/>
            <p:nvPr>
              <p:custDataLst>
                <p:tags r:id="rId13"/>
              </p:custDataLst>
            </p:nvPr>
          </p:nvSpPr>
          <p:spPr>
            <a:xfrm>
              <a:off x="3297237" y="1105948"/>
              <a:ext cx="1280160" cy="301752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= 8-byte word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12C65519-2827-4168-802D-84CADC7A4067}"/>
                  </a:ext>
                </a:extLst>
              </p14:cNvPr>
              <p14:cNvContentPartPr/>
              <p14:nvPr/>
            </p14:nvContentPartPr>
            <p14:xfrm>
              <a:off x="4234320" y="4613040"/>
              <a:ext cx="3893400" cy="46224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12C65519-2827-4168-802D-84CADC7A406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224960" y="4603680"/>
                <a:ext cx="3912120" cy="48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2569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  <a:ln/>
        </p:spPr>
        <p:txBody>
          <a:bodyPr/>
          <a:lstStyle/>
          <a:p>
            <a:pPr>
              <a:tabLst>
                <a:tab pos="9144000" algn="l"/>
                <a:tab pos="10058400" algn="l"/>
              </a:tabLst>
            </a:pPr>
            <a:r>
              <a:rPr lang="en-US" dirty="0"/>
              <a:t>Implementation Interface</a:t>
            </a:r>
            <a:endParaRPr lang="en-GB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4" y="1362075"/>
            <a:ext cx="8412480" cy="4972050"/>
          </a:xfrm>
          <a:ln/>
        </p:spPr>
        <p:txBody>
          <a:bodyPr/>
          <a:lstStyle/>
          <a:p>
            <a:pPr marL="346075" indent="-346075">
              <a:lnSpc>
                <a:spcPct val="83000"/>
              </a:lnSpc>
              <a:tabLst>
                <a:tab pos="8978900" algn="l"/>
                <a:tab pos="9893300" algn="l"/>
              </a:tabLst>
            </a:pPr>
            <a:r>
              <a:rPr lang="en-GB" b="1" dirty="0"/>
              <a:t>Applications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Can issue arbitrary sequence of </a:t>
            </a:r>
            <a:r>
              <a:rPr lang="en-GB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malloc</a:t>
            </a:r>
            <a:r>
              <a:rPr lang="en-GB" dirty="0"/>
              <a:t> and </a:t>
            </a:r>
            <a:r>
              <a:rPr lang="en-GB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free</a:t>
            </a:r>
            <a:r>
              <a:rPr lang="en-GB" dirty="0"/>
              <a:t> requests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Must never access memory not currently allocated 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Must never free memory not currently allocated</a:t>
            </a:r>
          </a:p>
          <a:p>
            <a:pPr lvl="2">
              <a:tabLst>
                <a:tab pos="8978900" algn="l"/>
                <a:tab pos="9893300" algn="l"/>
              </a:tabLst>
            </a:pPr>
            <a:r>
              <a:rPr lang="en-GB" dirty="0"/>
              <a:t>Also must only use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GB" dirty="0"/>
              <a:t> with previously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dirty="0" err="1"/>
              <a:t>’ed</a:t>
            </a:r>
            <a:r>
              <a:rPr lang="en-GB" dirty="0"/>
              <a:t> blocks</a:t>
            </a:r>
          </a:p>
          <a:p>
            <a:pPr lvl="2">
              <a:tabLst>
                <a:tab pos="8978900" algn="l"/>
                <a:tab pos="9893300" algn="l"/>
              </a:tabLst>
            </a:pPr>
            <a:endParaRPr lang="en-GB" dirty="0"/>
          </a:p>
          <a:p>
            <a:pPr marL="346075" indent="-346075">
              <a:lnSpc>
                <a:spcPct val="83000"/>
              </a:lnSpc>
              <a:tabLst>
                <a:tab pos="8978900" algn="l"/>
                <a:tab pos="9893300" algn="l"/>
              </a:tabLst>
            </a:pPr>
            <a:r>
              <a:rPr lang="en-GB" b="1" dirty="0"/>
              <a:t>Allocators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Can’t control number or size of allocated blocks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Must respond immediately to </a:t>
            </a:r>
            <a:r>
              <a:rPr lang="en-GB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malloc</a:t>
            </a:r>
            <a:endParaRPr lang="en-GB" sz="2000" dirty="0"/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Must allocate blocks from free memory</a:t>
            </a:r>
            <a:endParaRPr lang="en-GB" sz="2000" dirty="0"/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Must align blocks so they satisfy all alignment requirements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Can’t move the allocated blocks</a:t>
            </a: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63C4983-AD14-4CFD-86A3-B5FBA83D23B5}"/>
              </a:ext>
            </a:extLst>
          </p:cNvPr>
          <p:cNvGrpSpPr/>
          <p:nvPr/>
        </p:nvGrpSpPr>
        <p:grpSpPr>
          <a:xfrm>
            <a:off x="787320" y="4686480"/>
            <a:ext cx="7645680" cy="1965240"/>
            <a:chOff x="787320" y="4686480"/>
            <a:chExt cx="7645680" cy="196524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BF6DFDF-EC2B-4238-9731-7B701E5B6644}"/>
                </a:ext>
              </a:extLst>
            </p:cNvPr>
            <p:cNvGrpSpPr/>
            <p:nvPr/>
          </p:nvGrpSpPr>
          <p:grpSpPr>
            <a:xfrm>
              <a:off x="4983480" y="4686480"/>
              <a:ext cx="3449520" cy="1965240"/>
              <a:chOff x="4983480" y="4686480"/>
              <a:chExt cx="3449520" cy="1965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9C6BEE27-1B3D-4ADF-B29D-9CACC0DD8000}"/>
                      </a:ext>
                    </a:extLst>
                  </p14:cNvPr>
                  <p14:cNvContentPartPr/>
                  <p14:nvPr/>
                </p14:nvContentPartPr>
                <p14:xfrm>
                  <a:off x="6183720" y="4686480"/>
                  <a:ext cx="2249280" cy="906840"/>
                </p14:xfrm>
              </p:contentPart>
            </mc:Choice>
            <mc:Fallback xmlns="">
              <p:pic>
                <p:nvPicPr>
                  <p:cNvPr id="7" name="Ink 6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6176520" y="4681800"/>
                    <a:ext cx="2265840" cy="918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A2C818C6-C212-4768-9EFB-C96EE4A1C0DC}"/>
                      </a:ext>
                    </a:extLst>
                  </p14:cNvPr>
                  <p14:cNvContentPartPr/>
                  <p14:nvPr/>
                </p14:nvContentPartPr>
                <p14:xfrm>
                  <a:off x="5284440" y="6092280"/>
                  <a:ext cx="2721240" cy="319320"/>
                </p14:xfrm>
              </p:contentPart>
            </mc:Choice>
            <mc:Fallback xmlns="">
              <p:pic>
                <p:nvPicPr>
                  <p:cNvPr id="8" name="Ink 7"/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276880" y="6086520"/>
                    <a:ext cx="2738160" cy="333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F3529EA3-9C92-4A9C-8F8A-32FD555698AC}"/>
                      </a:ext>
                    </a:extLst>
                  </p14:cNvPr>
                  <p14:cNvContentPartPr/>
                  <p14:nvPr/>
                </p14:nvContentPartPr>
                <p14:xfrm>
                  <a:off x="4983480" y="6361920"/>
                  <a:ext cx="2138040" cy="289800"/>
                </p14:xfrm>
              </p:contentPart>
            </mc:Choice>
            <mc:Fallback xmlns="">
              <p:pic>
                <p:nvPicPr>
                  <p:cNvPr id="9" name="Ink 8"/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4978800" y="6354360"/>
                    <a:ext cx="2150640" cy="3042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AF692C3-6AA8-4133-BA14-BFBD1F434BD1}"/>
                    </a:ext>
                  </a:extLst>
                </p14:cNvPr>
                <p14:cNvContentPartPr/>
                <p14:nvPr/>
              </p14:nvContentPartPr>
              <p14:xfrm>
                <a:off x="787320" y="5955840"/>
                <a:ext cx="5948640" cy="4766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AF692C3-6AA8-4133-BA14-BFBD1F434BD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77960" y="5946480"/>
                  <a:ext cx="5967360" cy="495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96481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Performance Goals</a:t>
            </a:r>
            <a:endParaRPr 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b="1" dirty="0"/>
                  <a:t>Goals:</a:t>
                </a:r>
                <a:r>
                  <a:rPr lang="en-GB" dirty="0"/>
                  <a:t>  Given some sequence of </a:t>
                </a:r>
                <a:r>
                  <a:rPr lang="en-GB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malloc</a:t>
                </a:r>
                <a:r>
                  <a:rPr lang="en-GB" dirty="0"/>
                  <a:t> and </a:t>
                </a: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free</a:t>
                </a:r>
                <a:r>
                  <a:rPr lang="en-GB" dirty="0"/>
                  <a:t> requests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dirty="0"/>
                  <a:t>, maximize </a:t>
                </a:r>
                <a:r>
                  <a:rPr lang="en-GB" dirty="0">
                    <a:solidFill>
                      <a:srgbClr val="FF0000"/>
                    </a:solidFill>
                  </a:rPr>
                  <a:t>throughput</a:t>
                </a:r>
                <a:r>
                  <a:rPr lang="en-GB" dirty="0"/>
                  <a:t> and </a:t>
                </a:r>
                <a:r>
                  <a:rPr lang="en-GB" dirty="0">
                    <a:solidFill>
                      <a:srgbClr val="FF0000"/>
                    </a:solidFill>
                  </a:rPr>
                  <a:t>peak memory utilization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These goals are often conflicting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 marL="346075" indent="-346075">
                  <a:buSzPct val="100000"/>
                  <a:buFont typeface="+mj-lt"/>
                  <a:buAutoNum type="arabicParenR"/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b="1" dirty="0"/>
                  <a:t>Throughput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Number of completed requests per unit time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u="sng" dirty="0"/>
                  <a:t>Example</a:t>
                </a:r>
                <a:r>
                  <a:rPr lang="en-GB" dirty="0"/>
                  <a:t>:</a:t>
                </a:r>
              </a:p>
              <a:p>
                <a:pPr lvl="2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If 5,000  </a:t>
                </a:r>
                <a:r>
                  <a:rPr lang="en-GB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malloc</a:t>
                </a:r>
                <a:r>
                  <a:rPr lang="en-GB" dirty="0"/>
                  <a:t> calls and 5,000 </a:t>
                </a: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free</a:t>
                </a:r>
                <a:r>
                  <a:rPr lang="en-GB" b="1" dirty="0"/>
                  <a:t> </a:t>
                </a:r>
                <a:r>
                  <a:rPr lang="en-GB" dirty="0"/>
                  <a:t>calls completed in 10 seconds, then throughput is 1,000 operations/second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blipFill rotWithShape="0">
                <a:blip r:embed="rId6"/>
                <a:stretch>
                  <a:fillRect l="-1529" t="-1471" r="-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8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Goals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Definition</a:t>
                </a:r>
                <a:r>
                  <a:rPr lang="en-GB" dirty="0"/>
                  <a:t>:</a:t>
                </a:r>
                <a:r>
                  <a:rPr lang="en-GB" i="1" dirty="0"/>
                  <a:t>  Aggregate payload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lnSpc>
                    <a:spcPct val="88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malloc(p)</a:t>
                </a:r>
                <a:r>
                  <a:rPr lang="en-GB" dirty="0"/>
                  <a:t> results in a block with a </a:t>
                </a:r>
                <a:r>
                  <a:rPr lang="en-GB" i="1" dirty="0">
                    <a:solidFill>
                      <a:srgbClr val="FF0000"/>
                    </a:solidFill>
                  </a:rPr>
                  <a:t>payload</a:t>
                </a:r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r>
                  <a:rPr lang="en-GB" dirty="0"/>
                  <a:t>of </a:t>
                </a: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GB" dirty="0"/>
                  <a:t> bytes</a:t>
                </a:r>
              </a:p>
              <a:p>
                <a:pPr lvl="1">
                  <a:lnSpc>
                    <a:spcPct val="88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After request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i="1" baseline="-25000" dirty="0"/>
                  <a:t> </a:t>
                </a:r>
                <a:r>
                  <a:rPr lang="en-GB" dirty="0"/>
                  <a:t>has completed, the </a:t>
                </a:r>
                <a:r>
                  <a:rPr lang="en-GB" i="1" dirty="0">
                    <a:solidFill>
                      <a:srgbClr val="FF0000"/>
                    </a:solidFill>
                  </a:rPr>
                  <a:t>aggregate payload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i="1" baseline="-25000" dirty="0"/>
                  <a:t>  </a:t>
                </a:r>
                <a:r>
                  <a:rPr lang="en-GB" dirty="0"/>
                  <a:t>is the sum of currently allocated payloads</a:t>
                </a:r>
              </a:p>
              <a:p>
                <a:r>
                  <a:rPr lang="en-GB" u="sng" dirty="0"/>
                  <a:t>Definition</a:t>
                </a:r>
                <a:r>
                  <a:rPr lang="en-GB" dirty="0"/>
                  <a:t>:</a:t>
                </a:r>
                <a:r>
                  <a:rPr lang="en-GB" i="1" dirty="0"/>
                  <a:t>  Current heap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lnSpc>
                    <a:spcPct val="88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is monotonically non-decreasing</a:t>
                </a:r>
              </a:p>
              <a:p>
                <a:pPr lvl="2">
                  <a:lnSpc>
                    <a:spcPct val="94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Allocator can increase size of heap using </a:t>
                </a:r>
                <a:r>
                  <a:rPr lang="en-GB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sbrk</a:t>
                </a:r>
                <a:endParaRPr lang="en-GB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1">
                  <a:lnSpc>
                    <a:spcPct val="94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346075" indent="-346075">
                  <a:buSzPct val="100000"/>
                  <a:buFont typeface="+mj-lt"/>
                  <a:buAutoNum type="arabicParenR" startAt="2"/>
                </a:pPr>
                <a:r>
                  <a:rPr lang="en-US" b="1" dirty="0"/>
                  <a:t>Peak Memory Utilization</a:t>
                </a:r>
              </a:p>
              <a:p>
                <a:pPr lvl="1"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Defined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after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+1 requests</a:t>
                </a:r>
                <a:endParaRPr lang="en-GB" baseline="-25000" dirty="0"/>
              </a:p>
              <a:p>
                <a:pPr lvl="1"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Goal: maximize utilization for a sequence of requests</a:t>
                </a:r>
              </a:p>
              <a:p>
                <a:pPr lvl="1"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>
                    <a:solidFill>
                      <a:srgbClr val="C00000"/>
                    </a:solidFill>
                  </a:rPr>
                  <a:t>Why is this hard?  And what happens to throughput?</a:t>
                </a:r>
                <a:endParaRPr lang="en-GB" baseline="-25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29" t="-1103" b="-4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C51B099-C15F-4F25-9042-C24CEC656133}"/>
                  </a:ext>
                </a:extLst>
              </p14:cNvPr>
              <p14:cNvContentPartPr/>
              <p14:nvPr/>
            </p14:nvContentPartPr>
            <p14:xfrm>
              <a:off x="1884600" y="6049440"/>
              <a:ext cx="4061520" cy="707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C51B099-C15F-4F25-9042-C24CEC6561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75240" y="6040080"/>
                <a:ext cx="4080240" cy="72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073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Poor memory utilization is caused by </a:t>
            </a:r>
            <a:r>
              <a:rPr lang="en-GB" i="1" dirty="0">
                <a:solidFill>
                  <a:srgbClr val="FF0000"/>
                </a:solidFill>
              </a:rPr>
              <a:t>fragmentation</a:t>
            </a:r>
            <a:endParaRPr lang="en-GB" dirty="0">
              <a:solidFill>
                <a:srgbClr val="000000"/>
              </a:solidFill>
            </a:endParaRPr>
          </a:p>
          <a:p>
            <a:pPr lvl="1"/>
            <a:r>
              <a:rPr lang="en-GB" dirty="0">
                <a:solidFill>
                  <a:srgbClr val="000000"/>
                </a:solidFill>
              </a:rPr>
              <a:t>Sections of memory are not used to store anything useful, but cannot satisfy allocation requests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Two types:  </a:t>
            </a:r>
            <a:r>
              <a:rPr lang="en-GB" i="1" dirty="0">
                <a:solidFill>
                  <a:srgbClr val="000000"/>
                </a:solidFill>
              </a:rPr>
              <a:t>internal</a:t>
            </a:r>
            <a:r>
              <a:rPr lang="en-GB" dirty="0">
                <a:solidFill>
                  <a:srgbClr val="000000"/>
                </a:solidFill>
              </a:rPr>
              <a:t> and </a:t>
            </a:r>
            <a:r>
              <a:rPr lang="en-GB" i="1" dirty="0">
                <a:solidFill>
                  <a:srgbClr val="000000"/>
                </a:solidFill>
              </a:rPr>
              <a:t>external</a:t>
            </a:r>
            <a:endParaRPr lang="en-GB" dirty="0">
              <a:solidFill>
                <a:srgbClr val="000000"/>
              </a:solidFill>
            </a:endParaRPr>
          </a:p>
          <a:p>
            <a:pPr lvl="2"/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Recall:</a:t>
            </a:r>
            <a:r>
              <a:rPr lang="en-GB" dirty="0"/>
              <a:t>  Fragmentation in </a:t>
            </a:r>
            <a:r>
              <a:rPr lang="en-GB" dirty="0" err="1"/>
              <a:t>structs</a:t>
            </a:r>
            <a:endParaRPr lang="en-GB" dirty="0"/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Internal fragmentation was wasted space </a:t>
            </a:r>
            <a:r>
              <a:rPr lang="en-GB" i="1" dirty="0">
                <a:solidFill>
                  <a:srgbClr val="C00000"/>
                </a:solidFill>
              </a:rPr>
              <a:t>inside</a:t>
            </a:r>
            <a:r>
              <a:rPr lang="en-GB" dirty="0"/>
              <a:t> of the </a:t>
            </a:r>
            <a:r>
              <a:rPr lang="en-GB" dirty="0" err="1"/>
              <a:t>struct</a:t>
            </a:r>
            <a:r>
              <a:rPr lang="en-GB" dirty="0"/>
              <a:t> (between fields) due to alignment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External fragmentation was wasted space </a:t>
            </a:r>
            <a:r>
              <a:rPr lang="en-GB" i="1" dirty="0">
                <a:solidFill>
                  <a:srgbClr val="C00000"/>
                </a:solidFill>
              </a:rPr>
              <a:t>between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/>
              <a:t>struct</a:t>
            </a:r>
            <a:r>
              <a:rPr lang="en-GB" dirty="0"/>
              <a:t> instances (</a:t>
            </a:r>
            <a:r>
              <a:rPr lang="en-GB" i="1" dirty="0"/>
              <a:t>e.g.</a:t>
            </a:r>
            <a:r>
              <a:rPr lang="en-GB" dirty="0"/>
              <a:t> in an array) due to alignment</a:t>
            </a:r>
          </a:p>
          <a:p>
            <a:pPr lvl="2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Now referring to wasted space in the heap </a:t>
            </a:r>
            <a:r>
              <a:rPr lang="en-GB" i="1" dirty="0">
                <a:solidFill>
                  <a:srgbClr val="C00000"/>
                </a:solidFill>
              </a:rPr>
              <a:t>inside</a:t>
            </a:r>
            <a:r>
              <a:rPr lang="en-GB" dirty="0"/>
              <a:t> or </a:t>
            </a:r>
            <a:r>
              <a:rPr lang="en-GB" i="1" dirty="0">
                <a:solidFill>
                  <a:srgbClr val="C00000"/>
                </a:solidFill>
              </a:rPr>
              <a:t>between</a:t>
            </a:r>
            <a:r>
              <a:rPr lang="en-GB" dirty="0"/>
              <a:t> allocated blocks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2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given block, </a:t>
            </a:r>
            <a:r>
              <a:rPr lang="en-US" i="1" dirty="0">
                <a:solidFill>
                  <a:srgbClr val="FF0000"/>
                </a:solidFill>
              </a:rPr>
              <a:t>internal fragmentation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occurs if payload is smaller than the block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Causes: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Padding for alignment purposes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Overhead of maintaining heap data structures (inside block, outside payload)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Explicit policy decisions (</a:t>
            </a:r>
            <a:r>
              <a:rPr lang="en-GB" i="1" dirty="0"/>
              <a:t>e.g.</a:t>
            </a:r>
            <a:r>
              <a:rPr lang="en-GB" dirty="0"/>
              <a:t> return a big block to satisfy a small request)</a:t>
            </a:r>
            <a:endParaRPr lang="en-GB" dirty="0">
              <a:solidFill>
                <a:srgbClr val="C00000"/>
              </a:solidFill>
            </a:endParaRPr>
          </a:p>
          <a:p>
            <a:r>
              <a:rPr lang="en-US" dirty="0"/>
              <a:t>Easy to measure because only depends on past requests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18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63591" y="2267712"/>
            <a:ext cx="7779139" cy="1068042"/>
            <a:chOff x="663591" y="2286000"/>
            <a:chExt cx="7779139" cy="1068042"/>
          </a:xfrm>
        </p:grpSpPr>
        <p:sp>
          <p:nvSpPr>
            <p:cNvPr id="5" name="Rectangle 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094846" y="2926080"/>
              <a:ext cx="2819400" cy="36576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payload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914246" y="2926080"/>
              <a:ext cx="7620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332846" y="2926080"/>
              <a:ext cx="7620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040189" y="2860700"/>
              <a:ext cx="1402541" cy="4933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 anchorCtr="0">
              <a:spAutoFit/>
            </a:bodyPr>
            <a:lstStyle/>
            <a:p>
              <a:pPr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Internal </a:t>
              </a:r>
            </a:p>
            <a:p>
              <a:pPr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fragmentation</a:t>
              </a:r>
            </a:p>
          </p:txBody>
        </p:sp>
        <p:sp>
          <p:nvSpPr>
            <p:cNvPr id="9" name="Line 7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6261320" y="3108960"/>
              <a:ext cx="765175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0" name="AutoShape 8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rot="16200000">
              <a:off x="4367386" y="576072"/>
              <a:ext cx="274320" cy="4343400"/>
            </a:xfrm>
            <a:prstGeom prst="rightBrace">
              <a:avLst>
                <a:gd name="adj1" fmla="val 118750"/>
                <a:gd name="adj2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86040" y="2286000"/>
              <a:ext cx="637011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block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63591" y="2860701"/>
              <a:ext cx="1402540" cy="4933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 anchorCtr="0">
              <a:spAutoFit/>
            </a:bodyPr>
            <a:lstStyle/>
            <a:p>
              <a:pPr algn="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Internal </a:t>
              </a:r>
            </a:p>
            <a:p>
              <a:pPr algn="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fragmentation</a:t>
              </a:r>
            </a:p>
          </p:txBody>
        </p:sp>
        <p:sp>
          <p:nvSpPr>
            <p:cNvPr id="13" name="Line 1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2059937" y="3107372"/>
              <a:ext cx="685800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3D01EF5-EDAE-47D5-B6D4-C7B828816B6A}"/>
                  </a:ext>
                </a:extLst>
              </p14:cNvPr>
              <p14:cNvContentPartPr/>
              <p14:nvPr/>
            </p14:nvContentPartPr>
            <p14:xfrm>
              <a:off x="1185840" y="3309120"/>
              <a:ext cx="6214320" cy="2256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3D01EF5-EDAE-47D5-B6D4-C7B828816B6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76480" y="3299760"/>
                <a:ext cx="6233040" cy="227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257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External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/>
              <a:t>For the heap, </a:t>
            </a:r>
            <a:r>
              <a:rPr lang="en-GB" sz="2400" i="1" dirty="0">
                <a:solidFill>
                  <a:srgbClr val="FF0000"/>
                </a:solidFill>
              </a:rPr>
              <a:t>external fragmentation</a:t>
            </a:r>
            <a:r>
              <a:rPr lang="en-GB" sz="2400" i="1" dirty="0"/>
              <a:t> </a:t>
            </a:r>
            <a:r>
              <a:rPr lang="en-GB" sz="2400" dirty="0"/>
              <a:t>occurs when allocation/free pattern leaves “holes” between blocks</a:t>
            </a:r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/>
              <a:t>That is, the aggregate payload is non-continuous</a:t>
            </a:r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/>
              <a:t>Can cause situations where there is enough aggregate heap memory to satisfy request, but no single free block is large enough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/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/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/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/>
              <a:t>Don’t know what future requests will be</a:t>
            </a:r>
            <a:endParaRPr lang="en-GB" sz="2400" dirty="0"/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/>
              <a:t>Difficult to impossible to </a:t>
            </a:r>
            <a:r>
              <a:rPr lang="en-US" sz="2000" dirty="0"/>
              <a:t>know if past placements will become problematic</a:t>
            </a:r>
            <a:endParaRPr lang="en-GB" sz="2000" dirty="0"/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838200" y="3291840"/>
            <a:ext cx="7640637" cy="1676400"/>
            <a:chOff x="838200" y="3291840"/>
            <a:chExt cx="7640637" cy="1676400"/>
          </a:xfrm>
        </p:grpSpPr>
        <p:grpSp>
          <p:nvGrpSpPr>
            <p:cNvPr id="4" name="Group 3"/>
            <p:cNvGrpSpPr/>
            <p:nvPr>
              <p:custDataLst>
                <p:tags r:id="rId9"/>
              </p:custDataLst>
            </p:nvPr>
          </p:nvGrpSpPr>
          <p:grpSpPr>
            <a:xfrm>
              <a:off x="3297237" y="3291840"/>
              <a:ext cx="5181600" cy="304800"/>
              <a:chOff x="3006724" y="1614488"/>
              <a:chExt cx="5181600" cy="304800"/>
            </a:xfrm>
          </p:grpSpPr>
          <p:sp>
            <p:nvSpPr>
              <p:cNvPr id="5" name="Rectangle 2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30067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33115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" name="Rectangle 4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36163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" name="Rectangle 5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39211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" name="Rectangle 6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225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0" name="Rectangle 7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530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835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5140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5445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" name="Rectangle 11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5749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" name="Rectangle 12"/>
              <p:cNvSpPr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6054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6" name="Rectangle 13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6359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7" name="Rectangle 14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6664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8" name="Rectangle 15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6969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9" name="Rectangle 16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7273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0" name="Rectangle 17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7578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7883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22" name="Text Box 1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38200" y="3291840"/>
              <a:ext cx="2249632" cy="301752"/>
            </a:xfrm>
            <a:prstGeom prst="rect">
              <a:avLst/>
            </a:prstGeom>
            <a:solidFill>
              <a:srgbClr val="F6F5B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p1 = </a:t>
              </a:r>
              <a:r>
                <a:rPr lang="en-GB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malloc</a:t>
              </a: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(32)</a:t>
              </a:r>
            </a:p>
          </p:txBody>
        </p:sp>
        <p:grpSp>
          <p:nvGrpSpPr>
            <p:cNvPr id="23" name="Group 22"/>
            <p:cNvGrpSpPr/>
            <p:nvPr>
              <p:custDataLst>
                <p:tags r:id="rId11"/>
              </p:custDataLst>
            </p:nvPr>
          </p:nvGrpSpPr>
          <p:grpSpPr>
            <a:xfrm>
              <a:off x="3297237" y="3749040"/>
              <a:ext cx="5181600" cy="304800"/>
              <a:chOff x="3006724" y="2501901"/>
              <a:chExt cx="5181600" cy="304800"/>
            </a:xfrm>
          </p:grpSpPr>
          <p:sp>
            <p:nvSpPr>
              <p:cNvPr id="24" name="Rectangle 20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006724" y="2501901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311524" y="2501901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616324" y="2501901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921124" y="2501901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225924" y="2501901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530724" y="2501901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835524" y="2501901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5140324" y="2501901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5445124" y="2501901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57499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60547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63595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66643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69691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72739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75787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78835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41" name="Text Box 3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38200" y="3749040"/>
              <a:ext cx="2249632" cy="30175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p2 = </a:t>
              </a:r>
              <a:r>
                <a:rPr lang="en-GB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malloc</a:t>
              </a: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(40)</a:t>
              </a:r>
            </a:p>
          </p:txBody>
        </p:sp>
        <p:grpSp>
          <p:nvGrpSpPr>
            <p:cNvPr id="42" name="Group 41"/>
            <p:cNvGrpSpPr/>
            <p:nvPr>
              <p:custDataLst>
                <p:tags r:id="rId13"/>
              </p:custDataLst>
            </p:nvPr>
          </p:nvGrpSpPr>
          <p:grpSpPr>
            <a:xfrm>
              <a:off x="3297237" y="4206240"/>
              <a:ext cx="5181600" cy="304800"/>
              <a:chOff x="3006724" y="3389313"/>
              <a:chExt cx="5181600" cy="304800"/>
            </a:xfrm>
          </p:grpSpPr>
          <p:sp>
            <p:nvSpPr>
              <p:cNvPr id="43" name="Rectangle 38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006724" y="3389313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4" name="Rectangle 39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311524" y="3389313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5" name="Rectangle 40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616324" y="3389313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6" name="Rectangle 41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3921124" y="3389313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7" name="Rectangle 42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225924" y="3389313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8" name="Rectangle 43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530724" y="3389313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9" name="Rectangle 44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835524" y="3389313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0" name="Rectangle 45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5140324" y="3389313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1" name="Rectangle 46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5445124" y="3389313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2" name="Rectangle 47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57499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3" name="Rectangle 48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60547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4" name="Rectangle 49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63595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5" name="Rectangle 50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66643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6" name="Rectangle 51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69691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7" name="Rectangle 52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72739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8" name="Rectangle 53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7578724" y="3389313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9" name="Rectangle 54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7883524" y="3389313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60" name="Text Box 5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838200" y="4206240"/>
              <a:ext cx="2249632" cy="301752"/>
            </a:xfrm>
            <a:prstGeom prst="rect">
              <a:avLst/>
            </a:prstGeom>
            <a:solidFill>
              <a:srgbClr val="F1C7C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p3 = </a:t>
              </a:r>
              <a:r>
                <a:rPr lang="en-GB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malloc</a:t>
              </a: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(48)</a:t>
              </a:r>
            </a:p>
          </p:txBody>
        </p:sp>
        <p:grpSp>
          <p:nvGrpSpPr>
            <p:cNvPr id="61" name="Group 60"/>
            <p:cNvGrpSpPr/>
            <p:nvPr>
              <p:custDataLst>
                <p:tags r:id="rId15"/>
              </p:custDataLst>
            </p:nvPr>
          </p:nvGrpSpPr>
          <p:grpSpPr>
            <a:xfrm>
              <a:off x="3297237" y="4663440"/>
              <a:ext cx="5181600" cy="304800"/>
              <a:chOff x="3036887" y="4276726"/>
              <a:chExt cx="5181600" cy="304800"/>
            </a:xfrm>
          </p:grpSpPr>
          <p:sp>
            <p:nvSpPr>
              <p:cNvPr id="62" name="Rectangle 56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036887" y="4276726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3" name="Rectangle 5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341687" y="4276726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4" name="Rectangle 58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646487" y="4276726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5" name="Rectangle 59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951287" y="4276726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6" name="Rectangle 60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2560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7" name="Rectangle 61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5608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8" name="Rectangle 62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8656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9" name="Rectangle 63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1704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0" name="Rectangle 64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4752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1" name="Rectangle 65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7800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2" name="Rectangle 66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0848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3" name="Rectangle 6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3896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4" name="Rectangle 6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6944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5" name="Rectangle 6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69992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6" name="Rectangle 7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73040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7" name="Rectangle 71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76088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8" name="Rectangle 72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79136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79" name="Text Box 7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38200" y="4663440"/>
              <a:ext cx="1284624" cy="30175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free(p2)</a:t>
              </a:r>
            </a:p>
          </p:txBody>
        </p:sp>
      </p:grpSp>
      <p:sp>
        <p:nvSpPr>
          <p:cNvPr id="80" name="Text Box 9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5120640"/>
            <a:ext cx="2249632" cy="301752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p4 =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(48)</a:t>
            </a:r>
          </a:p>
        </p:txBody>
      </p:sp>
      <p:sp>
        <p:nvSpPr>
          <p:cNvPr id="81" name="TextBox 80"/>
          <p:cNvSpPr txBox="1"/>
          <p:nvPr>
            <p:custDataLst>
              <p:tags r:id="rId5"/>
            </p:custDataLst>
          </p:nvPr>
        </p:nvSpPr>
        <p:spPr>
          <a:xfrm>
            <a:off x="3297237" y="5120640"/>
            <a:ext cx="3942105" cy="301752"/>
          </a:xfrm>
          <a:prstGeom prst="rect">
            <a:avLst/>
          </a:prstGeom>
          <a:noFill/>
        </p:spPr>
        <p:txBody>
          <a:bodyPr wrap="none" tIns="0" bIns="0" rtlCol="0" anchor="ctr" anchorCtr="0">
            <a:norm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 no! (What would happen now?)</a:t>
            </a:r>
          </a:p>
        </p:txBody>
      </p:sp>
      <p:grpSp>
        <p:nvGrpSpPr>
          <p:cNvPr id="82" name="Group 81"/>
          <p:cNvGrpSpPr/>
          <p:nvPr>
            <p:custDataLst>
              <p:tags r:id="rId6"/>
            </p:custDataLst>
          </p:nvPr>
        </p:nvGrpSpPr>
        <p:grpSpPr>
          <a:xfrm>
            <a:off x="6583680" y="457200"/>
            <a:ext cx="1652733" cy="307778"/>
            <a:chOff x="5599351" y="1073925"/>
            <a:chExt cx="1652733" cy="307778"/>
          </a:xfrm>
        </p:grpSpPr>
        <p:sp>
          <p:nvSpPr>
            <p:cNvPr id="86" name="Rectangle 1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599351" y="107690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7" name="TextBox 86"/>
            <p:cNvSpPr txBox="1"/>
            <p:nvPr>
              <p:custDataLst>
                <p:tags r:id="rId8"/>
              </p:custDataLst>
            </p:nvPr>
          </p:nvSpPr>
          <p:spPr>
            <a:xfrm>
              <a:off x="5904151" y="1073925"/>
              <a:ext cx="1347933" cy="301752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= 8-byte word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5808511-0BBF-42D1-AB60-A83C4B9036D6}"/>
                  </a:ext>
                </a:extLst>
              </p14:cNvPr>
              <p14:cNvContentPartPr/>
              <p14:nvPr/>
            </p14:nvContentPartPr>
            <p14:xfrm>
              <a:off x="3434040" y="2813760"/>
              <a:ext cx="5583240" cy="283968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5808511-0BBF-42D1-AB60-A83C4B9036D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424680" y="2804400"/>
                <a:ext cx="5601960" cy="285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102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4 due tonight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hw20 due Monday (11/25)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Lab 5 (on Mem </a:t>
            </a:r>
            <a:r>
              <a:rPr lang="en-US" dirty="0" err="1"/>
              <a:t>Alloc</a:t>
            </a:r>
            <a:r>
              <a:rPr lang="en-US" dirty="0"/>
              <a:t>) released Monday, due the last day of classes (12/6)</a:t>
            </a:r>
          </a:p>
          <a:p>
            <a:pPr lvl="1"/>
            <a:r>
              <a:rPr lang="en-US" dirty="0"/>
              <a:t>The most significant amount of C programming you will do in this class – combines lots of topics from this class: pointers, bit manipulation, structs, examining memory</a:t>
            </a:r>
          </a:p>
          <a:p>
            <a:pPr lvl="1"/>
            <a:r>
              <a:rPr lang="en-US" dirty="0"/>
              <a:t>Understanding the concepts </a:t>
            </a:r>
            <a:r>
              <a:rPr lang="en-US" i="1" dirty="0"/>
              <a:t>first</a:t>
            </a:r>
            <a:r>
              <a:rPr lang="en-US" dirty="0"/>
              <a:t> and efficient</a:t>
            </a:r>
            <a:r>
              <a:rPr lang="en-US" i="1" dirty="0"/>
              <a:t> debugging </a:t>
            </a:r>
            <a:r>
              <a:rPr lang="en-US" dirty="0"/>
              <a:t>will save you lots of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B9F063D-85E5-4938-BC83-303E096B58F9}"/>
                  </a:ext>
                </a:extLst>
              </p14:cNvPr>
              <p14:cNvContentPartPr/>
              <p14:nvPr/>
            </p14:nvContentPartPr>
            <p14:xfrm>
              <a:off x="1190160" y="4426200"/>
              <a:ext cx="6498360" cy="153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B9F063D-85E5-4938-BC83-303E096B58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0800" y="4416840"/>
                <a:ext cx="6517080" cy="17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7317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statements is FALSE?</a:t>
            </a:r>
          </a:p>
          <a:p>
            <a:pPr lvl="1"/>
            <a:r>
              <a:rPr lang="en-US" dirty="0"/>
              <a:t>Vote at </a:t>
            </a:r>
            <a:r>
              <a:rPr lang="en-US" dirty="0">
                <a:hlinkClick r:id="rId3"/>
              </a:rPr>
              <a:t>http://PollEv.com/justinh</a:t>
            </a:r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Temporary arrays should </a:t>
            </a:r>
            <a:r>
              <a:rPr lang="en-US" b="1" i="1" dirty="0">
                <a:solidFill>
                  <a:srgbClr val="FF9900"/>
                </a:solidFill>
              </a:rPr>
              <a:t>not</a:t>
            </a:r>
            <a:r>
              <a:rPr lang="en-US" b="1" dirty="0">
                <a:solidFill>
                  <a:srgbClr val="FF9900"/>
                </a:solidFill>
              </a:rPr>
              <a:t> be allocated on the Heap</a:t>
            </a:r>
            <a:endParaRPr lang="en-US" b="1" baseline="-25000" dirty="0">
              <a:solidFill>
                <a:srgbClr val="FF990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b="1" dirty="0">
                <a:solidFill>
                  <a:srgbClr val="00B050"/>
                </a:solidFill>
              </a:rPr>
              <a:t> returns an address of a block that is filled with garbage</a:t>
            </a:r>
            <a:endParaRPr lang="en-US" b="1" baseline="-250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Peak memory utilization is a measure of both internal and external fragmentation</a:t>
            </a:r>
            <a:endParaRPr lang="en-US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An allocation failure will cause your program to stop</a:t>
            </a:r>
            <a:endParaRPr lang="en-US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967422E-0492-4543-8F3B-7411CAF5255A}"/>
                  </a:ext>
                </a:extLst>
              </p14:cNvPr>
              <p14:cNvContentPartPr/>
              <p14:nvPr/>
            </p14:nvContentPartPr>
            <p14:xfrm>
              <a:off x="787178" y="2741799"/>
              <a:ext cx="7836840" cy="3417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967422E-0492-4543-8F3B-7411CAF5255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7818" y="2732439"/>
                <a:ext cx="7855560" cy="343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9847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Implementation Issues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know how much memory to free given just a pointer?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keep track of the free blocks?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pick a block to use for allocation (when many might fit)?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What do we do with the extra space when allocating a structure that is smaller than the free block it is placed in?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reinsert </a:t>
            </a:r>
            <a:r>
              <a:rPr lang="en-US" dirty="0"/>
              <a:t>a </a:t>
            </a:r>
            <a:r>
              <a:rPr lang="en-GB" dirty="0"/>
              <a:t>freed block into the heap?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80514B1-8D04-4795-AC89-7A0BA9CC538C}"/>
                  </a:ext>
                </a:extLst>
              </p14:cNvPr>
              <p14:cNvContentPartPr/>
              <p14:nvPr/>
            </p14:nvContentPartPr>
            <p14:xfrm>
              <a:off x="41825" y="1514637"/>
              <a:ext cx="484560" cy="4024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80514B1-8D04-4795-AC89-7A0BA9CC53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465" y="1505277"/>
                <a:ext cx="503280" cy="404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339429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Knowing How Much to Free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Standard method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Keep the length of a block in the word preceding the data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This word is often called the </a:t>
            </a:r>
            <a:r>
              <a:rPr lang="en-GB" b="1" i="1" dirty="0">
                <a:solidFill>
                  <a:srgbClr val="FF0000"/>
                </a:solidFill>
              </a:rPr>
              <a:t>header field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dirty="0"/>
              <a:t>or</a:t>
            </a:r>
            <a:r>
              <a:rPr lang="en-GB" i="1" dirty="0"/>
              <a:t> </a:t>
            </a:r>
            <a:r>
              <a:rPr lang="en-GB" b="1" i="1" dirty="0">
                <a:solidFill>
                  <a:srgbClr val="FF0000"/>
                </a:solidFill>
              </a:rPr>
              <a:t>header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Requires an extra word for every allocated block</a:t>
            </a:r>
          </a:p>
        </p:txBody>
      </p:sp>
      <p:sp>
        <p:nvSpPr>
          <p:cNvPr id="70" name="Slide Number Placeholder 6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2336" y="5788152"/>
            <a:ext cx="2103120" cy="301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free(p0)</a:t>
            </a:r>
          </a:p>
        </p:txBody>
      </p:sp>
      <p:sp>
        <p:nvSpPr>
          <p:cNvPr id="5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5254" y="4572000"/>
            <a:ext cx="2103120" cy="301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p0 =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(32)</a:t>
            </a: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11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16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210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258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730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5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402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450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9498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59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64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1690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4738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778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0834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3882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254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grpSp>
        <p:nvGrpSpPr>
          <p:cNvPr id="59" name="Group 75"/>
          <p:cNvGrpSpPr/>
          <p:nvPr>
            <p:custDataLst>
              <p:tags r:id="rId23"/>
            </p:custDataLst>
          </p:nvPr>
        </p:nvGrpSpPr>
        <p:grpSpPr>
          <a:xfrm>
            <a:off x="2511425" y="5791200"/>
            <a:ext cx="5181600" cy="304800"/>
            <a:chOff x="2511425" y="5791200"/>
            <a:chExt cx="5181600" cy="304800"/>
          </a:xfrm>
        </p:grpSpPr>
        <p:sp>
          <p:nvSpPr>
            <p:cNvPr id="23" name="Rectangle 22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25114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8162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1210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4258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37306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0354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3402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46450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9498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55594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58642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61690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64738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67786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70834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73882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52546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61" name="Group 74"/>
          <p:cNvGrpSpPr/>
          <p:nvPr>
            <p:custDataLst>
              <p:tags r:id="rId24"/>
            </p:custDataLst>
          </p:nvPr>
        </p:nvGrpSpPr>
        <p:grpSpPr>
          <a:xfrm>
            <a:off x="2511425" y="3962400"/>
            <a:ext cx="5172364" cy="1533811"/>
            <a:chOff x="2511425" y="3962400"/>
            <a:chExt cx="5172364" cy="1533811"/>
          </a:xfrm>
        </p:grpSpPr>
        <p:sp>
          <p:nvSpPr>
            <p:cNvPr id="40" name="Text Box 39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5349240" y="3962400"/>
              <a:ext cx="428620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p0</a:t>
              </a:r>
            </a:p>
          </p:txBody>
        </p:sp>
        <p:sp>
          <p:nvSpPr>
            <p:cNvPr id="41" name="Rectangle 4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11425" y="45720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816225" y="45720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1210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4258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730625" y="45720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035425" y="45720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3402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6450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9498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559425" y="4572000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864225" y="4572000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169025" y="4572000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473825" y="4572000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6778625" y="45720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0834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6" name="Line 55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6778625" y="4394886"/>
              <a:ext cx="1588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8" name="Text Box 57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796518" y="5160412"/>
              <a:ext cx="992301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block </a:t>
              </a: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size</a:t>
              </a:r>
            </a:p>
          </p:txBody>
        </p:sp>
        <p:sp>
          <p:nvSpPr>
            <p:cNvPr id="60" name="Text Box 59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6169025" y="5160411"/>
              <a:ext cx="557758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65" name="Line 64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5568696" y="4267200"/>
              <a:ext cx="1588" cy="3048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7" name="Rectangle 6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254625" y="4572000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66" name="Line 65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5254625" y="4394886"/>
              <a:ext cx="1588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cxnSp>
          <p:nvCxnSpPr>
            <p:cNvPr id="69" name="Straight Arrow Connector 68"/>
            <p:cNvCxnSpPr>
              <a:stCxn id="58" idx="0"/>
              <a:endCxn id="67" idx="2"/>
            </p:cNvCxnSpPr>
            <p:nvPr>
              <p:custDataLst>
                <p:tags r:id="rId53"/>
              </p:custDataLst>
            </p:nvPr>
          </p:nvCxnSpPr>
          <p:spPr bwMode="auto">
            <a:xfrm flipV="1">
              <a:off x="5292669" y="4876800"/>
              <a:ext cx="114356" cy="2836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71" name="Straight Arrow Connector 70"/>
            <p:cNvCxnSpPr>
              <a:stCxn id="60" idx="0"/>
              <a:endCxn id="50" idx="2"/>
            </p:cNvCxnSpPr>
            <p:nvPr>
              <p:custDataLst>
                <p:tags r:id="rId54"/>
              </p:custDataLst>
            </p:nvPr>
          </p:nvCxnSpPr>
          <p:spPr bwMode="auto">
            <a:xfrm flipH="1" flipV="1">
              <a:off x="5711825" y="4876800"/>
              <a:ext cx="736079" cy="2836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73" name="Straight Arrow Connector 72"/>
            <p:cNvCxnSpPr>
              <a:stCxn id="60" idx="0"/>
              <a:endCxn id="51" idx="2"/>
            </p:cNvCxnSpPr>
            <p:nvPr>
              <p:custDataLst>
                <p:tags r:id="rId55"/>
              </p:custDataLst>
            </p:nvPr>
          </p:nvCxnSpPr>
          <p:spPr bwMode="auto">
            <a:xfrm flipH="1" flipV="1">
              <a:off x="6016625" y="4876800"/>
              <a:ext cx="431279" cy="2836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77" name="Straight Arrow Connector 76"/>
            <p:cNvCxnSpPr>
              <a:stCxn id="60" idx="0"/>
              <a:endCxn id="52" idx="2"/>
            </p:cNvCxnSpPr>
            <p:nvPr>
              <p:custDataLst>
                <p:tags r:id="rId56"/>
              </p:custDataLst>
            </p:nvPr>
          </p:nvCxnSpPr>
          <p:spPr bwMode="auto">
            <a:xfrm flipH="1" flipV="1">
              <a:off x="6321425" y="4876800"/>
              <a:ext cx="126479" cy="2836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79" name="Straight Arrow Connector 78"/>
            <p:cNvCxnSpPr>
              <a:stCxn id="60" idx="0"/>
              <a:endCxn id="53" idx="2"/>
            </p:cNvCxnSpPr>
            <p:nvPr>
              <p:custDataLst>
                <p:tags r:id="rId57"/>
              </p:custDataLst>
            </p:nvPr>
          </p:nvCxnSpPr>
          <p:spPr bwMode="auto">
            <a:xfrm flipV="1">
              <a:off x="6447904" y="4876800"/>
              <a:ext cx="178321" cy="2836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74" name="Rectangle 73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7378989" y="4574308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583680" y="457200"/>
            <a:ext cx="2307400" cy="670560"/>
            <a:chOff x="6583680" y="640080"/>
            <a:chExt cx="2307400" cy="670560"/>
          </a:xfrm>
        </p:grpSpPr>
        <p:grpSp>
          <p:nvGrpSpPr>
            <p:cNvPr id="63" name="Group 62"/>
            <p:cNvGrpSpPr/>
            <p:nvPr>
              <p:custDataLst>
                <p:tags r:id="rId25"/>
              </p:custDataLst>
            </p:nvPr>
          </p:nvGrpSpPr>
          <p:grpSpPr>
            <a:xfrm>
              <a:off x="6583680" y="640080"/>
              <a:ext cx="1934990" cy="307108"/>
              <a:chOff x="6704583" y="677030"/>
              <a:chExt cx="1934990" cy="307108"/>
            </a:xfrm>
          </p:grpSpPr>
          <p:sp>
            <p:nvSpPr>
              <p:cNvPr id="78" name="Rectangle 1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704583" y="67933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0" name="TextBox 79"/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7009383" y="677030"/>
                <a:ext cx="1630190" cy="301752"/>
              </a:xfrm>
              <a:prstGeom prst="rect">
                <a:avLst/>
              </a:prstGeom>
              <a:noFill/>
            </p:spPr>
            <p:txBody>
              <a:bodyPr wrap="none" tIns="0" bIns="0" rtlCol="0" anchor="ctr" anchorCtr="0">
                <a:norm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8-byte word (free)</a:t>
                </a:r>
              </a:p>
            </p:txBody>
          </p:sp>
        </p:grpSp>
        <p:grpSp>
          <p:nvGrpSpPr>
            <p:cNvPr id="62" name="Group 61"/>
            <p:cNvGrpSpPr/>
            <p:nvPr>
              <p:custDataLst>
                <p:tags r:id="rId26"/>
              </p:custDataLst>
            </p:nvPr>
          </p:nvGrpSpPr>
          <p:grpSpPr>
            <a:xfrm>
              <a:off x="6583680" y="1005840"/>
              <a:ext cx="2307400" cy="304800"/>
              <a:chOff x="6704583" y="1219863"/>
              <a:chExt cx="2307400" cy="304800"/>
            </a:xfrm>
          </p:grpSpPr>
          <p:sp>
            <p:nvSpPr>
              <p:cNvPr id="81" name="Rectangle 80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704583" y="1219863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2" name="TextBox 81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7009383" y="1222911"/>
                <a:ext cx="2002600" cy="301752"/>
              </a:xfrm>
              <a:prstGeom prst="rect">
                <a:avLst/>
              </a:prstGeom>
              <a:noFill/>
            </p:spPr>
            <p:txBody>
              <a:bodyPr wrap="none" tIns="0" bIns="0" rtlCol="0" anchor="ctr" anchorCtr="0">
                <a:norm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8-byte word (allocated)</a:t>
                </a: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26B196F-4A61-4D26-A981-CE2A188052A7}"/>
                  </a:ext>
                </a:extLst>
              </p14:cNvPr>
              <p14:cNvContentPartPr/>
              <p14:nvPr/>
            </p14:nvContentPartPr>
            <p14:xfrm>
              <a:off x="1543680" y="2617560"/>
              <a:ext cx="6555240" cy="40168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26B196F-4A61-4D26-A981-CE2A188052A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534320" y="2608200"/>
                <a:ext cx="6573960" cy="403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194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>
            <p:custDataLst>
              <p:tags r:id="rId1"/>
            </p:custDataLst>
          </p:nvPr>
        </p:nvSpPr>
        <p:spPr bwMode="auto">
          <a:xfrm>
            <a:off x="393192" y="1362456"/>
            <a:ext cx="8366760" cy="15544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pPr marL="288925" indent="-288925">
              <a:buSzPct val="100000"/>
              <a:buFont typeface="+mj-lt"/>
              <a:buAutoNum type="arabicParenR"/>
            </a:pPr>
            <a:r>
              <a:rPr lang="en-US" sz="2400" dirty="0"/>
              <a:t> </a:t>
            </a:r>
            <a:r>
              <a:rPr lang="en-US" sz="2400" i="1" dirty="0">
                <a:solidFill>
                  <a:srgbClr val="C00000"/>
                </a:solidFill>
              </a:rPr>
              <a:t>Implicit free list </a:t>
            </a:r>
            <a:r>
              <a:rPr lang="en-US" sz="2400" dirty="0"/>
              <a:t>using length – links </a:t>
            </a:r>
            <a:r>
              <a:rPr lang="en-US" sz="2400" u="sng" dirty="0"/>
              <a:t>all</a:t>
            </a:r>
            <a:r>
              <a:rPr lang="en-US" sz="2400" dirty="0"/>
              <a:t> blocks using math</a:t>
            </a:r>
            <a:endParaRPr lang="en-US" sz="1800" dirty="0"/>
          </a:p>
          <a:p>
            <a:pPr lvl="1"/>
            <a:r>
              <a:rPr lang="en-US" sz="2000" dirty="0"/>
              <a:t>No actual pointers, and must check each block if allocated or free</a:t>
            </a:r>
          </a:p>
          <a:p>
            <a:endParaRPr lang="en-US" sz="2400" dirty="0"/>
          </a:p>
          <a:p>
            <a:endParaRPr lang="en-US" sz="2400" dirty="0"/>
          </a:p>
          <a:p>
            <a:pPr marL="288925" indent="-288925">
              <a:buSzPct val="100000"/>
              <a:buFont typeface="+mj-lt"/>
              <a:buAutoNum type="arabicParenR" startAt="2"/>
            </a:pPr>
            <a:r>
              <a:rPr lang="en-US" sz="2400" dirty="0"/>
              <a:t> </a:t>
            </a:r>
            <a:r>
              <a:rPr lang="en-GB" sz="2400" i="1" dirty="0">
                <a:solidFill>
                  <a:srgbClr val="C00000"/>
                </a:solidFill>
              </a:rPr>
              <a:t>Explicit free list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/>
              <a:t>among </a:t>
            </a:r>
            <a:r>
              <a:rPr lang="en-GB" sz="2400" u="sng" dirty="0"/>
              <a:t>only the free blocks</a:t>
            </a:r>
            <a:r>
              <a:rPr lang="en-GB" sz="2400" dirty="0"/>
              <a:t>, using pointers</a:t>
            </a:r>
            <a:endParaRPr lang="en-GB" sz="18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marL="288925" indent="-288925">
              <a:lnSpc>
                <a:spcPct val="83000"/>
              </a:lnSpc>
              <a:buSzPct val="100000"/>
              <a:buFont typeface="+mj-lt"/>
              <a:buAutoNum type="arabicParenR" startAt="3"/>
            </a:pPr>
            <a:r>
              <a:rPr lang="en-GB" sz="2400" dirty="0"/>
              <a:t> </a:t>
            </a:r>
            <a:r>
              <a:rPr lang="en-GB" sz="2400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</a:pPr>
            <a:r>
              <a:rPr lang="en-GB" sz="2000" dirty="0"/>
              <a:t>Different free lists for different size “classes”</a:t>
            </a:r>
            <a:endParaRPr lang="en-US" sz="2000" dirty="0"/>
          </a:p>
          <a:p>
            <a:pPr lvl="1">
              <a:lnSpc>
                <a:spcPct val="88000"/>
              </a:lnSpc>
            </a:pPr>
            <a:endParaRPr lang="en-US" sz="2000" dirty="0"/>
          </a:p>
          <a:p>
            <a:pPr marL="288925" indent="-288925">
              <a:lnSpc>
                <a:spcPct val="83000"/>
              </a:lnSpc>
              <a:buSzPct val="100000"/>
              <a:buFont typeface="+mj-lt"/>
              <a:buAutoNum type="arabicParenR" startAt="4"/>
            </a:pPr>
            <a:r>
              <a:rPr lang="en-US" sz="2400" dirty="0"/>
              <a:t> </a:t>
            </a:r>
            <a:r>
              <a:rPr lang="en-GB" sz="2400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</a:pPr>
            <a:r>
              <a:rPr lang="en-GB" sz="2000" dirty="0"/>
              <a:t>Can use a balanced binary tree (</a:t>
            </a:r>
            <a:r>
              <a:rPr lang="en-GB" sz="2000" i="1" dirty="0"/>
              <a:t>e.g.</a:t>
            </a:r>
            <a:r>
              <a:rPr lang="en-GB" sz="2000" dirty="0"/>
              <a:t> red-black tree) with pointers within each free block, and the length used as a key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1600200" y="2194560"/>
            <a:ext cx="5181600" cy="541638"/>
            <a:chOff x="1600200" y="1972962"/>
            <a:chExt cx="5181600" cy="541638"/>
          </a:xfrm>
        </p:grpSpPr>
        <p:sp>
          <p:nvSpPr>
            <p:cNvPr id="4" name="Rectangle 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9" name="Rectangle 19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4770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21" name="Freeform 39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1752600" y="1972962"/>
              <a:ext cx="15240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28" y="0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144"/>
                  </a:moveTo>
                  <a:cubicBezTo>
                    <a:pt x="184" y="72"/>
                    <a:pt x="368" y="0"/>
                    <a:pt x="528" y="0"/>
                  </a:cubicBezTo>
                  <a:cubicBezTo>
                    <a:pt x="688" y="0"/>
                    <a:pt x="824" y="72"/>
                    <a:pt x="960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2" name="Freeform 40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3276600" y="19729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3" name="Freeform 41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4495800" y="1972962"/>
              <a:ext cx="18288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600200" y="3547530"/>
            <a:ext cx="5181600" cy="635000"/>
            <a:chOff x="1600200" y="3547530"/>
            <a:chExt cx="5181600" cy="635000"/>
          </a:xfrm>
        </p:grpSpPr>
        <p:sp>
          <p:nvSpPr>
            <p:cNvPr id="24" name="Rectangle 2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6002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25" name="Rectangle 2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9050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2098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5146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8194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1242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4290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7338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0386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3" name="Rectangle 3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6482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4" name="Rectangle 3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9530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5" name="Rectangle 3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2578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5626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7" name="Rectangle 3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8674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1722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39" name="Rectangle 3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4770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0" name="Rectangle 3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3434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41" name="Freeform 38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2057400" y="3547530"/>
              <a:ext cx="2438400" cy="482600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912" y="16"/>
                </a:cxn>
                <a:cxn ang="0">
                  <a:pos x="1536" y="208"/>
                </a:cxn>
              </a:cxnLst>
              <a:rect l="0" t="0" r="r" b="b"/>
              <a:pathLst>
                <a:path w="1536" h="304">
                  <a:moveTo>
                    <a:pt x="0" y="304"/>
                  </a:moveTo>
                  <a:cubicBezTo>
                    <a:pt x="328" y="167"/>
                    <a:pt x="656" y="31"/>
                    <a:pt x="912" y="16"/>
                  </a:cubicBezTo>
                  <a:cubicBezTo>
                    <a:pt x="1167" y="0"/>
                    <a:pt x="1351" y="104"/>
                    <a:pt x="1536" y="208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583680" y="457200"/>
            <a:ext cx="2307400" cy="670560"/>
            <a:chOff x="6583680" y="640080"/>
            <a:chExt cx="2307400" cy="670560"/>
          </a:xfrm>
        </p:grpSpPr>
        <p:grpSp>
          <p:nvGrpSpPr>
            <p:cNvPr id="54" name="Group 53"/>
            <p:cNvGrpSpPr/>
            <p:nvPr>
              <p:custDataLst>
                <p:tags r:id="rId5"/>
              </p:custDataLst>
            </p:nvPr>
          </p:nvGrpSpPr>
          <p:grpSpPr>
            <a:xfrm>
              <a:off x="6583680" y="640080"/>
              <a:ext cx="1934990" cy="307108"/>
              <a:chOff x="6704583" y="677030"/>
              <a:chExt cx="1934990" cy="307108"/>
            </a:xfrm>
          </p:grpSpPr>
          <p:sp>
            <p:nvSpPr>
              <p:cNvPr id="58" name="Rectangle 18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6704583" y="67933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9" name="TextBox 58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009383" y="677030"/>
                <a:ext cx="1630190" cy="301752"/>
              </a:xfrm>
              <a:prstGeom prst="rect">
                <a:avLst/>
              </a:prstGeom>
              <a:noFill/>
            </p:spPr>
            <p:txBody>
              <a:bodyPr wrap="none" tIns="0" bIns="0" rtlCol="0" anchor="ctr" anchorCtr="0">
                <a:norm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8-byte word (free)</a:t>
                </a:r>
              </a:p>
            </p:txBody>
          </p:sp>
        </p:grpSp>
        <p:grpSp>
          <p:nvGrpSpPr>
            <p:cNvPr id="55" name="Group 54"/>
            <p:cNvGrpSpPr/>
            <p:nvPr>
              <p:custDataLst>
                <p:tags r:id="rId6"/>
              </p:custDataLst>
            </p:nvPr>
          </p:nvGrpSpPr>
          <p:grpSpPr>
            <a:xfrm>
              <a:off x="6583680" y="1005840"/>
              <a:ext cx="2307400" cy="304800"/>
              <a:chOff x="6704583" y="1219863"/>
              <a:chExt cx="2307400" cy="304800"/>
            </a:xfrm>
          </p:grpSpPr>
          <p:sp>
            <p:nvSpPr>
              <p:cNvPr id="56" name="Rectangle 55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704583" y="1219863"/>
                <a:ext cx="304800" cy="304800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7" name="TextBox 56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7009383" y="1222911"/>
                <a:ext cx="2002600" cy="301752"/>
              </a:xfrm>
              <a:prstGeom prst="rect">
                <a:avLst/>
              </a:prstGeom>
              <a:noFill/>
            </p:spPr>
            <p:txBody>
              <a:bodyPr wrap="none" tIns="0" bIns="0" rtlCol="0" anchor="ctr" anchorCtr="0">
                <a:norm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8-byte word (allocated)</a:t>
                </a: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BFE0326-7C46-4D9F-B521-31453C834640}"/>
                  </a:ext>
                </a:extLst>
              </p14:cNvPr>
              <p14:cNvContentPartPr/>
              <p14:nvPr/>
            </p14:nvContentPartPr>
            <p14:xfrm>
              <a:off x="1570680" y="1746000"/>
              <a:ext cx="6818400" cy="24512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BFE0326-7C46-4D9F-B521-31453C83464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61320" y="1736640"/>
                <a:ext cx="6837120" cy="246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697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Free Lists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2" name="Rectangle 2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62075"/>
                <a:ext cx="8366125" cy="2468880"/>
              </a:xfrm>
              <a:ln/>
            </p:spPr>
            <p:txBody>
              <a:bodyPr/>
              <a:lstStyle/>
              <a:p>
                <a:pPr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400" dirty="0"/>
                  <a:t>For each block we need:  </a:t>
                </a:r>
                <a:r>
                  <a:rPr lang="en-GB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</a:t>
                </a:r>
                <a:r>
                  <a:rPr lang="en-GB" sz="2400" dirty="0"/>
                  <a:t>, </a:t>
                </a:r>
                <a:r>
                  <a:rPr lang="en-GB" sz="2400" b="1" dirty="0"/>
                  <a:t>is-allocated?</a:t>
                </a:r>
                <a:r>
                  <a:rPr lang="en-GB" sz="2400" dirty="0"/>
                  <a:t> 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000" dirty="0"/>
                  <a:t>Could store using two words, but wasteful</a:t>
                </a:r>
              </a:p>
              <a:p>
                <a:pPr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400" dirty="0"/>
                  <a:t>Standard trick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000" dirty="0"/>
                  <a:t>If blocks are aligned,</a:t>
                </a:r>
                <a:r>
                  <a:rPr lang="en-US" sz="2000" dirty="0"/>
                  <a:t> some</a:t>
                </a:r>
                <a:r>
                  <a:rPr lang="en-GB" sz="2000" dirty="0"/>
                  <a:t> low-order bits of </a:t>
                </a:r>
                <a:r>
                  <a:rPr lang="en-GB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</a:t>
                </a:r>
                <a:r>
                  <a:rPr lang="en-GB" sz="2000" dirty="0"/>
                  <a:t> are always 0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000" dirty="0">
                    <a:solidFill>
                      <a:srgbClr val="FF0000"/>
                    </a:solidFill>
                  </a:rPr>
                  <a:t>Use lowest bit as an allocated/free flag </a:t>
                </a:r>
                <a:r>
                  <a:rPr lang="en-GB" sz="2000" dirty="0"/>
                  <a:t>(fine as long as aligning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000" dirty="0"/>
                  <a:t>&gt;1)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000" dirty="0"/>
                  <a:t>When reading </a:t>
                </a:r>
                <a:r>
                  <a:rPr lang="en-GB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</a:t>
                </a:r>
                <a:r>
                  <a:rPr lang="en-GB" sz="2000" dirty="0"/>
                  <a:t>, must remember to mask out this bit!</a:t>
                </a:r>
              </a:p>
            </p:txBody>
          </p:sp>
        </mc:Choice>
        <mc:Fallback xmlns="">
          <p:sp>
            <p:nvSpPr>
              <p:cNvPr id="2048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7"/>
                </p:custDataLst>
              </p:nvPr>
            </p:nvSpPr>
            <p:spPr>
              <a:xfrm>
                <a:off x="396875" y="1362075"/>
                <a:ext cx="8366125" cy="2468880"/>
              </a:xfrm>
              <a:blipFill>
                <a:blip r:embed="rId18"/>
                <a:stretch>
                  <a:fillRect l="-146" t="-2469" b="-24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4206240"/>
            <a:ext cx="1721731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 of </a:t>
            </a:r>
            <a:br>
              <a:rPr lang="en-GB" sz="20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allocated and </a:t>
            </a:r>
            <a:br>
              <a:rPr lang="en-GB" sz="20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blocks:</a:t>
            </a:r>
          </a:p>
        </p:txBody>
      </p:sp>
      <p:sp>
        <p:nvSpPr>
          <p:cNvPr id="20487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31920" y="4297680"/>
            <a:ext cx="2616399" cy="199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a = 1: 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a = 0: 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size: 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block size (in bytes)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payload: 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(allocated blocks only)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286000" y="3725014"/>
            <a:ext cx="1645920" cy="2858666"/>
            <a:chOff x="2926080" y="3725014"/>
            <a:chExt cx="1645920" cy="2858666"/>
          </a:xfrm>
        </p:grpSpPr>
        <p:sp>
          <p:nvSpPr>
            <p:cNvPr id="20483" name="Rectangle 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26080" y="4297680"/>
              <a:ext cx="1463040" cy="36576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size</a:t>
              </a:r>
            </a:p>
          </p:txBody>
        </p:sp>
        <p:sp>
          <p:nvSpPr>
            <p:cNvPr id="20484" name="Text Box 4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52467" y="3725014"/>
              <a:ext cx="793144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8 bytes</a:t>
              </a:r>
            </a:p>
          </p:txBody>
        </p:sp>
        <p:sp>
          <p:nvSpPr>
            <p:cNvPr id="20486" name="Rectangle 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26080" y="4660899"/>
              <a:ext cx="1645920" cy="128016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payload</a:t>
              </a:r>
            </a:p>
          </p:txBody>
        </p:sp>
        <p:sp>
          <p:nvSpPr>
            <p:cNvPr id="20488" name="Rectangle 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389120" y="4297680"/>
              <a:ext cx="182880" cy="36576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46800" rIns="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20489" name="Rectangl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26080" y="5943600"/>
              <a:ext cx="164592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optional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padding</a:t>
              </a:r>
            </a:p>
          </p:txBody>
        </p:sp>
        <p:sp>
          <p:nvSpPr>
            <p:cNvPr id="11" name="AutoShape 8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rot="16200000">
              <a:off x="3657600" y="3330564"/>
              <a:ext cx="182880" cy="1645920"/>
            </a:xfrm>
            <a:prstGeom prst="rightBrace">
              <a:avLst>
                <a:gd name="adj1" fmla="val 118750"/>
                <a:gd name="adj2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3" name="Group 4"/>
          <p:cNvGrpSpPr/>
          <p:nvPr>
            <p:custDataLst>
              <p:tags r:id="rId6"/>
            </p:custDataLst>
          </p:nvPr>
        </p:nvGrpSpPr>
        <p:grpSpPr>
          <a:xfrm>
            <a:off x="6583680" y="471386"/>
            <a:ext cx="2377440" cy="2149506"/>
            <a:chOff x="6583680" y="471386"/>
            <a:chExt cx="2377440" cy="2149506"/>
          </a:xfrm>
        </p:grpSpPr>
        <p:sp>
          <p:nvSpPr>
            <p:cNvPr id="2" name="TextBox 1"/>
            <p:cNvSpPr txBox="1"/>
            <p:nvPr>
              <p:custDataLst>
                <p:tags r:id="rId7"/>
              </p:custDataLst>
            </p:nvPr>
          </p:nvSpPr>
          <p:spPr>
            <a:xfrm>
              <a:off x="6583680" y="471386"/>
              <a:ext cx="2377440" cy="15696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rIns="0" rtlCol="0">
              <a:spAutoFit/>
            </a:bodyPr>
            <a:lstStyle/>
            <a:p>
              <a:r>
                <a:rPr lang="en-US" sz="16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e.g.</a:t>
              </a:r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 with 8-byte alignment, possible values for size:</a:t>
              </a:r>
              <a:b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    00001</a:t>
              </a:r>
              <a:r>
                <a:rPr lang="en-US" sz="1600" b="0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r>
                <a:rPr lang="en-US" sz="1600" b="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1600" b="0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8 bytes</a:t>
              </a:r>
            </a:p>
            <a:p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    00010</a:t>
              </a:r>
              <a:r>
                <a:rPr lang="en-US" sz="1600" b="0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r>
                <a:rPr lang="en-US" sz="1600" b="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1600" b="0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16 bytes</a:t>
              </a:r>
            </a:p>
            <a:p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    00011</a:t>
              </a:r>
              <a:r>
                <a:rPr lang="en-US" sz="1600" b="0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r>
                <a:rPr lang="en-US" sz="1600" b="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1600" b="0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24 bytes</a:t>
              </a:r>
            </a:p>
            <a:p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. . .</a:t>
              </a:r>
            </a:p>
          </p:txBody>
        </p:sp>
        <p:cxnSp>
          <p:nvCxnSpPr>
            <p:cNvPr id="4" name="Straight Arrow Connector 3"/>
            <p:cNvCxnSpPr/>
            <p:nvPr>
              <p:custDataLst>
                <p:tags r:id="rId8"/>
              </p:custDataLst>
            </p:nvPr>
          </p:nvCxnSpPr>
          <p:spPr bwMode="auto">
            <a:xfrm flipH="1" flipV="1">
              <a:off x="7524871" y="1785185"/>
              <a:ext cx="40770" cy="835707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583680" y="4299996"/>
            <a:ext cx="256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  <a:t>If </a:t>
            </a: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</a:t>
            </a:r>
            <a:r>
              <a:rPr lang="en-US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  <a:t> is first </a:t>
            </a:r>
            <a:r>
              <a:rPr lang="en-US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  <a:t>word</a:t>
            </a:r>
            <a:r>
              <a:rPr lang="en-US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  <a:t> (header):</a:t>
            </a:r>
            <a:br>
              <a:rPr lang="en-US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</a:br>
            <a:r>
              <a:rPr lang="en-US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  <a:t> </a:t>
            </a: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 =</a:t>
            </a: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size | a;</a:t>
            </a:r>
          </a:p>
          <a:p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 =</a:t>
            </a: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x &amp; 1;</a:t>
            </a:r>
          </a:p>
          <a:p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 =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x &amp; ~1;</a:t>
            </a:r>
            <a:endParaRPr lang="en-US" b="0" dirty="0">
              <a:solidFill>
                <a:schemeClr val="bg1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H="1">
            <a:off x="6537960" y="4297680"/>
            <a:ext cx="0" cy="2286000"/>
          </a:xfrm>
          <a:prstGeom prst="lin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82B985F-3437-4D97-AFF9-148F403F63BD}"/>
              </a:ext>
            </a:extLst>
          </p:cNvPr>
          <p:cNvSpPr txBox="1"/>
          <p:nvPr/>
        </p:nvSpPr>
        <p:spPr>
          <a:xfrm>
            <a:off x="6583680" y="4297680"/>
            <a:ext cx="256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  <a:t> </a:t>
            </a:r>
            <a:br>
              <a:rPr lang="en-US" b="0" dirty="0">
                <a:solidFill>
                  <a:schemeClr val="bg1"/>
                </a:solidFill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</a:b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  <a:t> </a:t>
            </a:r>
            <a:endParaRPr lang="en-US" b="0" dirty="0">
              <a:solidFill>
                <a:schemeClr val="bg1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</a:t>
            </a: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 | a;</a:t>
            </a:r>
          </a:p>
          <a:p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 &amp; 1;</a:t>
            </a:r>
          </a:p>
          <a:p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 &amp; ~1;</a:t>
            </a: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6C2FB50-FA8F-4525-BB3B-A29D80D9F262}"/>
                  </a:ext>
                </a:extLst>
              </p14:cNvPr>
              <p14:cNvContentPartPr/>
              <p14:nvPr/>
            </p14:nvContentPartPr>
            <p14:xfrm>
              <a:off x="2225160" y="283680"/>
              <a:ext cx="6828480" cy="60832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6C2FB50-FA8F-4525-BB3B-A29D80D9F26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15800" y="274320"/>
                <a:ext cx="6847200" cy="610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31339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7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30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3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548640" y="2697480"/>
            <a:ext cx="96012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634282" y="1719072"/>
            <a:ext cx="246888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73196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Ways to Store Program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Static global data</a:t>
            </a:r>
          </a:p>
          <a:p>
            <a:pPr lvl="1"/>
            <a:r>
              <a:rPr lang="en-US" sz="2000" i="1" dirty="0"/>
              <a:t>Fixed size </a:t>
            </a:r>
            <a:r>
              <a:rPr lang="en-US" sz="2000" dirty="0"/>
              <a:t>at compile-time</a:t>
            </a:r>
          </a:p>
          <a:p>
            <a:pPr lvl="1"/>
            <a:r>
              <a:rPr lang="en-US" sz="2000" dirty="0"/>
              <a:t>Entire </a:t>
            </a:r>
            <a:r>
              <a:rPr lang="en-US" sz="2000" i="1" dirty="0"/>
              <a:t>lifetime of the program </a:t>
            </a:r>
            <a:br>
              <a:rPr lang="en-US" sz="2000" dirty="0"/>
            </a:br>
            <a:r>
              <a:rPr lang="en-US" sz="2000" dirty="0"/>
              <a:t>(loaded from executable)</a:t>
            </a:r>
          </a:p>
          <a:p>
            <a:pPr lvl="1"/>
            <a:r>
              <a:rPr lang="en-US" sz="2000" dirty="0"/>
              <a:t>Portion is read-only </a:t>
            </a:r>
            <a:br>
              <a:rPr lang="en-US" sz="2000" dirty="0"/>
            </a:br>
            <a:r>
              <a:rPr lang="en-US" sz="2000" dirty="0"/>
              <a:t>(</a:t>
            </a:r>
            <a:r>
              <a:rPr lang="en-US" sz="2000" i="1" dirty="0"/>
              <a:t>e.g.</a:t>
            </a:r>
            <a:r>
              <a:rPr lang="en-US" sz="2000" dirty="0"/>
              <a:t> string literals)</a:t>
            </a:r>
          </a:p>
          <a:p>
            <a:r>
              <a:rPr lang="en-US" sz="2400" dirty="0"/>
              <a:t>Stack-allocated data</a:t>
            </a:r>
          </a:p>
          <a:p>
            <a:pPr lvl="1"/>
            <a:r>
              <a:rPr lang="en-US" sz="2000" dirty="0"/>
              <a:t>Local/temporary variables</a:t>
            </a:r>
          </a:p>
          <a:p>
            <a:pPr lvl="2"/>
            <a:r>
              <a:rPr lang="en-US" sz="1600" i="1" dirty="0"/>
              <a:t>Can</a:t>
            </a:r>
            <a:r>
              <a:rPr lang="en-US" sz="1600" dirty="0"/>
              <a:t> be dynamically sized (in some versions of C)</a:t>
            </a:r>
          </a:p>
          <a:p>
            <a:pPr lvl="1"/>
            <a:r>
              <a:rPr lang="en-US" sz="2000" i="1" dirty="0"/>
              <a:t>Known lifetime </a:t>
            </a:r>
            <a:r>
              <a:rPr lang="en-US" sz="2000" dirty="0"/>
              <a:t>(deallocated on 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2000" dirty="0"/>
              <a:t>)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Dynamic (heap) data</a:t>
            </a:r>
          </a:p>
          <a:p>
            <a:pPr lvl="1"/>
            <a:r>
              <a:rPr lang="en-US" sz="2000" dirty="0"/>
              <a:t>Size known only at runtime (</a:t>
            </a:r>
            <a:r>
              <a:rPr lang="en-US" sz="2000" i="1" dirty="0"/>
              <a:t>i.e.</a:t>
            </a:r>
            <a:r>
              <a:rPr lang="en-US" sz="2000" dirty="0"/>
              <a:t> based on user-input)</a:t>
            </a:r>
          </a:p>
          <a:p>
            <a:pPr lvl="1"/>
            <a:r>
              <a:rPr lang="en-US" sz="2000" dirty="0"/>
              <a:t>Lifetime known only at runtime (long-lived data structures)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0" y="1645920"/>
            <a:ext cx="4206240" cy="2286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array[1024];</a:t>
            </a:r>
          </a:p>
          <a:p>
            <a:endParaRPr lang="en-US" sz="16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foo(</a:t>
            </a:r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n) {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tmp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local_array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[n];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int* </a:t>
            </a:r>
            <a:r>
              <a:rPr lang="en-US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dyn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(</a:t>
            </a:r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int*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  <a:r>
              <a:rPr lang="en-US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malloc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(n*</a:t>
            </a:r>
            <a:r>
              <a:rPr lang="en-US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sizeof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CFDEB00-EA57-4B77-98E2-D9E51C6CC905}"/>
                  </a:ext>
                </a:extLst>
              </p14:cNvPr>
              <p14:cNvContentPartPr/>
              <p14:nvPr/>
            </p14:nvContentPartPr>
            <p14:xfrm>
              <a:off x="2964600" y="1585080"/>
              <a:ext cx="3403800" cy="36378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CFDEB00-EA57-4B77-98E2-D9E51C6CC9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55240" y="1575720"/>
                <a:ext cx="3422520" cy="365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785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Dynamic memory allocation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Introduction and goals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Allocation and deallocation (free)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Fragmentation</a:t>
            </a:r>
          </a:p>
          <a:p>
            <a:r>
              <a:rPr lang="en-US" dirty="0"/>
              <a:t>Explicit allocation implementation</a:t>
            </a:r>
          </a:p>
          <a:p>
            <a:pPr lvl="1"/>
            <a:r>
              <a:rPr lang="en-US" dirty="0"/>
              <a:t>Implicit free lists</a:t>
            </a:r>
          </a:p>
          <a:p>
            <a:pPr lvl="1"/>
            <a:r>
              <a:rPr lang="en-US" dirty="0"/>
              <a:t>Explicit free lists (Lab 5)</a:t>
            </a:r>
          </a:p>
          <a:p>
            <a:pPr lvl="1"/>
            <a:r>
              <a:rPr lang="en-US" dirty="0"/>
              <a:t>Segregated free lists</a:t>
            </a:r>
          </a:p>
          <a:p>
            <a:r>
              <a:rPr lang="en-US" dirty="0"/>
              <a:t>Implicit deallocation:  garbage collection</a:t>
            </a:r>
          </a:p>
          <a:p>
            <a:r>
              <a:rPr lang="en-US" dirty="0"/>
              <a:t>Common memory-related bugs in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18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/>
              <a:t>Dynamic Memory Allocation	</a:t>
            </a:r>
            <a:endParaRPr lang="en-GB" dirty="0"/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4" y="1362075"/>
            <a:ext cx="8503920" cy="4972050"/>
          </a:xfrm>
        </p:spPr>
        <p:txBody>
          <a:bodyPr/>
          <a:lstStyle/>
          <a:p>
            <a:r>
              <a:rPr lang="en-US" dirty="0"/>
              <a:t>Programmers use </a:t>
            </a:r>
            <a:r>
              <a:rPr lang="en-US" dirty="0">
                <a:solidFill>
                  <a:srgbClr val="FF0000"/>
                </a:solidFill>
              </a:rPr>
              <a:t>dynamic memory allocators </a:t>
            </a:r>
            <a:r>
              <a:rPr lang="en-US" dirty="0"/>
              <a:t>to acquire virtual memory at run time </a:t>
            </a:r>
          </a:p>
          <a:p>
            <a:pPr lvl="1"/>
            <a:r>
              <a:rPr lang="en-US" dirty="0"/>
              <a:t>For data structures whose size </a:t>
            </a:r>
            <a:br>
              <a:rPr lang="en-US" dirty="0"/>
            </a:br>
            <a:r>
              <a:rPr lang="en-US" dirty="0"/>
              <a:t>(or lifetime) is known only at runtime</a:t>
            </a:r>
          </a:p>
          <a:p>
            <a:pPr lvl="1"/>
            <a:r>
              <a:rPr lang="en-US" dirty="0"/>
              <a:t>Manage the heap of a process’ </a:t>
            </a:r>
            <a:br>
              <a:rPr lang="en-US" dirty="0"/>
            </a:br>
            <a:r>
              <a:rPr lang="en-US" dirty="0"/>
              <a:t>virtual memory:</a:t>
            </a:r>
          </a:p>
          <a:p>
            <a:pPr lvl="1"/>
            <a:endParaRPr lang="en-US" dirty="0"/>
          </a:p>
          <a:p>
            <a:r>
              <a:rPr lang="en-US" dirty="0"/>
              <a:t>Types of allocators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Explicit</a:t>
            </a:r>
            <a:r>
              <a:rPr lang="en-US" b="1" dirty="0">
                <a:solidFill>
                  <a:srgbClr val="FF0000"/>
                </a:solidFill>
              </a:rPr>
              <a:t> allocator:  </a:t>
            </a:r>
            <a:r>
              <a:rPr lang="en-US" dirty="0"/>
              <a:t>programmer allocates and frees space </a:t>
            </a:r>
          </a:p>
          <a:p>
            <a:pPr lvl="2"/>
            <a:r>
              <a:rPr lang="en-US" u="sng" dirty="0"/>
              <a:t>Example</a:t>
            </a:r>
            <a:r>
              <a:rPr lang="en-US" dirty="0"/>
              <a:t>: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dirty="0"/>
              <a:t> in C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Implicit</a:t>
            </a:r>
            <a:r>
              <a:rPr lang="en-US" b="1" dirty="0">
                <a:solidFill>
                  <a:srgbClr val="FF0000"/>
                </a:solidFill>
              </a:rPr>
              <a:t> allocator: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programmer only allocates space (no free)</a:t>
            </a:r>
          </a:p>
          <a:p>
            <a:pPr lvl="2"/>
            <a:r>
              <a:rPr lang="en-US" u="sng" dirty="0"/>
              <a:t>Example</a:t>
            </a:r>
            <a:r>
              <a:rPr lang="en-US" dirty="0"/>
              <a:t>:  garbage collection in Java, </a:t>
            </a:r>
            <a:r>
              <a:rPr lang="en-US" dirty="0" err="1"/>
              <a:t>Caml</a:t>
            </a:r>
            <a:r>
              <a:rPr lang="en-US" dirty="0"/>
              <a:t>, and Lisp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035040" y="1920240"/>
            <a:ext cx="2707610" cy="2592457"/>
            <a:chOff x="3886200" y="3413820"/>
            <a:chExt cx="3503612" cy="3361148"/>
          </a:xfrm>
        </p:grpSpPr>
        <p:sp>
          <p:nvSpPr>
            <p:cNvPr id="7172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189412" y="3733800"/>
              <a:ext cx="3200400" cy="609600"/>
            </a:xfrm>
            <a:prstGeom prst="rect">
              <a:avLst/>
            </a:prstGeom>
            <a:solidFill>
              <a:srgbClr val="C0C0C0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75" name="Rectangl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89412" y="5743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Program text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.text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7176" name="Rectangle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89412" y="5362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Initialized data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.data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7179" name="Rectangle 1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89412" y="3413820"/>
              <a:ext cx="3200400" cy="334962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User stack</a:t>
              </a:r>
            </a:p>
          </p:txBody>
        </p:sp>
        <p:sp>
          <p:nvSpPr>
            <p:cNvPr id="7182" name="Rectangle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89412" y="6124575"/>
              <a:ext cx="3200400" cy="396875"/>
            </a:xfrm>
            <a:prstGeom prst="rect">
              <a:avLst/>
            </a:prstGeom>
            <a:solidFill>
              <a:srgbClr val="C0C0C0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83" name="Text Box 15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886200" y="6339601"/>
              <a:ext cx="370021" cy="435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5" name="Down Arrow 24"/>
            <p:cNvSpPr/>
            <p:nvPr>
              <p:custDataLst>
                <p:tags r:id="rId10"/>
              </p:custDataLst>
            </p:nvPr>
          </p:nvSpPr>
          <p:spPr bwMode="auto">
            <a:xfrm>
              <a:off x="6248400" y="3755589"/>
              <a:ext cx="533400" cy="435411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Down Arrow 25"/>
            <p:cNvSpPr/>
            <p:nvPr>
              <p:custDataLst>
                <p:tags r:id="rId11"/>
              </p:custDataLst>
            </p:nvPr>
          </p:nvSpPr>
          <p:spPr bwMode="auto">
            <a:xfrm flipV="1">
              <a:off x="4953000" y="3907989"/>
              <a:ext cx="533400" cy="435411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73" name="Rectangle 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189412" y="4343400"/>
              <a:ext cx="3200400" cy="654050"/>
            </a:xfrm>
            <a:prstGeom prst="rect">
              <a:avLst/>
            </a:prstGeom>
            <a:solidFill>
              <a:srgbClr val="F1C7C7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Heap (via </a:t>
              </a:r>
              <a:r>
                <a:rPr lang="en-GB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malloc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7177" name="Rectangl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189412" y="4981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Uninitialized data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</a:t>
              </a:r>
              <a:r>
                <a:rPr lang="en-GB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bss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9CA0B41-2517-4823-84AE-F9C52EEDB65D}"/>
                  </a:ext>
                </a:extLst>
              </p14:cNvPr>
              <p14:cNvContentPartPr/>
              <p14:nvPr/>
            </p14:nvContentPartPr>
            <p14:xfrm>
              <a:off x="619920" y="4841640"/>
              <a:ext cx="3538800" cy="1621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9CA0B41-2517-4823-84AE-F9C52EEDB65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0560" y="4832280"/>
                <a:ext cx="3557520" cy="164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669587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Dynamic Memory Allocation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Allocator organizes heap as a collection of variable-sized </a:t>
            </a:r>
            <a:r>
              <a:rPr lang="en-US" i="1" dirty="0">
                <a:solidFill>
                  <a:srgbClr val="FF0000"/>
                </a:solidFill>
              </a:rPr>
              <a:t>blocks</a:t>
            </a:r>
            <a:r>
              <a:rPr lang="en-US" dirty="0">
                <a:solidFill>
                  <a:srgbClr val="000000"/>
                </a:solidFill>
              </a:rPr>
              <a:t>, which are either </a:t>
            </a:r>
            <a:r>
              <a:rPr lang="en-US" i="1" dirty="0">
                <a:solidFill>
                  <a:srgbClr val="FF0000"/>
                </a:solidFill>
              </a:rPr>
              <a:t>allocated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or </a:t>
            </a:r>
            <a:r>
              <a:rPr lang="en-US" i="1" dirty="0">
                <a:solidFill>
                  <a:srgbClr val="FF0000"/>
                </a:solidFill>
              </a:rPr>
              <a:t>free</a:t>
            </a:r>
          </a:p>
          <a:p>
            <a:pPr lvl="1"/>
            <a:r>
              <a:rPr lang="en-US" dirty="0"/>
              <a:t>Allocator requests pages in the heap region; virtual memory hardware and OS kernel allocate these pages to the process</a:t>
            </a:r>
          </a:p>
          <a:p>
            <a:pPr lvl="1"/>
            <a:r>
              <a:rPr lang="en-US" dirty="0"/>
              <a:t>Application objects are typically smaller than pages, so the allocator manages blocks </a:t>
            </a:r>
            <a:r>
              <a:rPr lang="en-US" i="1" dirty="0"/>
              <a:t>within</a:t>
            </a:r>
            <a:r>
              <a:rPr lang="en-US" dirty="0"/>
              <a:t> pages  </a:t>
            </a:r>
          </a:p>
          <a:p>
            <a:pPr lvl="2"/>
            <a:r>
              <a:rPr lang="en-US" dirty="0"/>
              <a:t>(Larger objects handled too; </a:t>
            </a:r>
            <a:br>
              <a:rPr lang="en-US" dirty="0"/>
            </a:br>
            <a:r>
              <a:rPr lang="en-US" dirty="0"/>
              <a:t>ignored here)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435596" y="4590921"/>
            <a:ext cx="1621843" cy="602345"/>
            <a:chOff x="7435532" y="4297620"/>
            <a:chExt cx="1621843" cy="602345"/>
          </a:xfrm>
        </p:grpSpPr>
        <p:sp>
          <p:nvSpPr>
            <p:cNvPr id="13" name="Text Box 20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685775" y="4297620"/>
              <a:ext cx="1371600" cy="6023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Top of heap</a:t>
              </a:r>
            </a:p>
            <a:p>
              <a:pPr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lang="en-GB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brk</a:t>
              </a: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ptr</a:t>
              </a: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" name="Line 2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7435532" y="4450020"/>
              <a:ext cx="275486" cy="0"/>
            </a:xfrm>
            <a:prstGeom prst="line">
              <a:avLst/>
            </a:prstGeom>
            <a:noFill/>
            <a:ln w="25560">
              <a:solidFill>
                <a:srgbClr val="4B2A85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63440" y="4023360"/>
            <a:ext cx="2707610" cy="2592457"/>
            <a:chOff x="3886200" y="3413820"/>
            <a:chExt cx="3503612" cy="3361148"/>
          </a:xfrm>
        </p:grpSpPr>
        <p:sp>
          <p:nvSpPr>
            <p:cNvPr id="21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189412" y="3733800"/>
              <a:ext cx="3200400" cy="609600"/>
            </a:xfrm>
            <a:prstGeom prst="rect">
              <a:avLst/>
            </a:prstGeom>
            <a:solidFill>
              <a:srgbClr val="C0C0C0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89412" y="5743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Program text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.text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23" name="Rectangle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89412" y="5362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Initialized data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.data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24" name="Rectangle 1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89412" y="3413820"/>
              <a:ext cx="3200400" cy="334962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User stack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89412" y="6124575"/>
              <a:ext cx="3200400" cy="396875"/>
            </a:xfrm>
            <a:prstGeom prst="rect">
              <a:avLst/>
            </a:prstGeom>
            <a:solidFill>
              <a:srgbClr val="C0C0C0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 Box 15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886200" y="6339601"/>
              <a:ext cx="370021" cy="435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7" name="Down Arrow 26"/>
            <p:cNvSpPr/>
            <p:nvPr>
              <p:custDataLst>
                <p:tags r:id="rId10"/>
              </p:custDataLst>
            </p:nvPr>
          </p:nvSpPr>
          <p:spPr bwMode="auto">
            <a:xfrm>
              <a:off x="6248400" y="3755589"/>
              <a:ext cx="533400" cy="435411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Down Arrow 27"/>
            <p:cNvSpPr/>
            <p:nvPr>
              <p:custDataLst>
                <p:tags r:id="rId11"/>
              </p:custDataLst>
            </p:nvPr>
          </p:nvSpPr>
          <p:spPr bwMode="auto">
            <a:xfrm flipV="1">
              <a:off x="4953000" y="3907989"/>
              <a:ext cx="533400" cy="435411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189412" y="4343400"/>
              <a:ext cx="3200400" cy="654050"/>
            </a:xfrm>
            <a:prstGeom prst="rect">
              <a:avLst/>
            </a:prstGeom>
            <a:solidFill>
              <a:srgbClr val="F1C7C7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Heap (via </a:t>
              </a:r>
              <a:r>
                <a:rPr lang="en-GB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malloc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30" name="Rectangl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189412" y="4981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Uninitialized data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</a:t>
              </a:r>
              <a:r>
                <a:rPr lang="en-GB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bss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D383CDD-DB97-4FC0-A108-3DDCC4CE3635}"/>
                  </a:ext>
                </a:extLst>
              </p14:cNvPr>
              <p14:cNvContentPartPr/>
              <p14:nvPr/>
            </p14:nvContentPartPr>
            <p14:xfrm>
              <a:off x="1769760" y="1725840"/>
              <a:ext cx="6557400" cy="3438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D383CDD-DB97-4FC0-A108-3DDCC4CE363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60400" y="1716480"/>
                <a:ext cx="6576120" cy="345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015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Memory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Need to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size)</a:t>
            </a:r>
          </a:p>
          <a:p>
            <a:pPr lvl="1"/>
            <a:r>
              <a:rPr lang="en-US" sz="2000" dirty="0"/>
              <a:t>Allocates a continuous block of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000" dirty="0"/>
              <a:t> bytes of uninitialized memory</a:t>
            </a:r>
          </a:p>
          <a:p>
            <a:pPr lvl="1"/>
            <a:r>
              <a:rPr lang="en-US" sz="2000" dirty="0"/>
              <a:t>Returns a pointer to the beginning of the allocated block; NULL indicates failed request </a:t>
            </a:r>
          </a:p>
          <a:p>
            <a:pPr lvl="2"/>
            <a:r>
              <a:rPr lang="en-US" sz="1800" dirty="0"/>
              <a:t>Typically aligned </a:t>
            </a:r>
            <a:r>
              <a:rPr lang="en-GB" sz="1800" dirty="0"/>
              <a:t>to an 8-byte (x86) or 16-byte (x86-64) boundary</a:t>
            </a:r>
          </a:p>
          <a:p>
            <a:pPr lvl="2"/>
            <a:r>
              <a:rPr lang="en-GB" sz="1800" dirty="0"/>
              <a:t>Returns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GB" sz="1800" dirty="0"/>
              <a:t> if allocation failed (also sets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r>
              <a:rPr lang="en-GB" sz="1800" dirty="0"/>
              <a:t>) or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size==0</a:t>
            </a:r>
            <a:endParaRPr lang="en-US" sz="1800" dirty="0"/>
          </a:p>
          <a:p>
            <a:pPr lvl="1"/>
            <a:r>
              <a:rPr lang="en-US" sz="2000" dirty="0"/>
              <a:t>Different blocks not necessarily adjacent</a:t>
            </a:r>
          </a:p>
          <a:p>
            <a:r>
              <a:rPr lang="en-US" sz="2400" dirty="0"/>
              <a:t>Good practices:</a:t>
            </a:r>
          </a:p>
          <a:p>
            <a:pPr lvl="1"/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ptr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(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*) 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malloc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(n*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));</a:t>
            </a:r>
            <a:endParaRPr lang="en-US" sz="2000" dirty="0"/>
          </a:p>
          <a:p>
            <a:pPr lvl="2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800" dirty="0"/>
              <a:t> makes code more portable</a:t>
            </a:r>
          </a:p>
          <a:p>
            <a:pPr lvl="2"/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GB" sz="1800" dirty="0"/>
              <a:t> is implicitly cast into any pointer type; explicit </a:t>
            </a:r>
            <a:r>
              <a:rPr lang="en-US" sz="1800" dirty="0"/>
              <a:t>typecast will help you catch coding errors when pointer types don’t match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0F3500A-E3B1-4548-BBDF-CA5D4C1811CB}"/>
                  </a:ext>
                </a:extLst>
              </p14:cNvPr>
              <p14:cNvContentPartPr/>
              <p14:nvPr/>
            </p14:nvContentPartPr>
            <p14:xfrm>
              <a:off x="894240" y="2166840"/>
              <a:ext cx="6396480" cy="2943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0F3500A-E3B1-4548-BBDF-CA5D4C1811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4880" y="2157480"/>
                <a:ext cx="6415200" cy="296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185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Memory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Need to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size)</a:t>
            </a:r>
          </a:p>
          <a:p>
            <a:pPr lvl="1"/>
            <a:r>
              <a:rPr lang="en-US" sz="2000" dirty="0"/>
              <a:t>Allocates a continuous block of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000" dirty="0"/>
              <a:t> bytes of uninitialized memory</a:t>
            </a:r>
          </a:p>
          <a:p>
            <a:pPr lvl="1"/>
            <a:r>
              <a:rPr lang="en-US" sz="2000" dirty="0"/>
              <a:t>Returns a pointer to the beginning of the allocated block; NULL indicates failed request </a:t>
            </a:r>
          </a:p>
          <a:p>
            <a:pPr lvl="2"/>
            <a:r>
              <a:rPr lang="en-US" sz="1800" dirty="0"/>
              <a:t>Typically aligned </a:t>
            </a:r>
            <a:r>
              <a:rPr lang="en-GB" sz="1800" dirty="0"/>
              <a:t>to an 8-byte (x86) or 16-byte (x86-64) boundary</a:t>
            </a:r>
          </a:p>
          <a:p>
            <a:pPr lvl="2"/>
            <a:r>
              <a:rPr lang="en-GB" sz="1800" dirty="0"/>
              <a:t>Returns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GB" sz="1800" dirty="0"/>
              <a:t> if allocation failed (also sets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r>
              <a:rPr lang="en-GB" sz="1800" dirty="0"/>
              <a:t>) or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size==0</a:t>
            </a:r>
            <a:endParaRPr lang="en-US" sz="1800" dirty="0"/>
          </a:p>
          <a:p>
            <a:pPr lvl="1"/>
            <a:r>
              <a:rPr lang="en-US" sz="2000" dirty="0"/>
              <a:t>Different blocks not necessarily adjacent</a:t>
            </a:r>
          </a:p>
          <a:p>
            <a:r>
              <a:rPr lang="en-US" sz="2400" dirty="0"/>
              <a:t>Related functions:</a:t>
            </a:r>
          </a:p>
          <a:p>
            <a:pPr lvl="1"/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calloc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nitems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size)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“Zeros out” allocated block</a:t>
            </a:r>
          </a:p>
          <a:p>
            <a:pPr lvl="1"/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realloc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size)</a:t>
            </a:r>
          </a:p>
          <a:p>
            <a:pPr lvl="2">
              <a:spcBef>
                <a:spcPts val="0"/>
              </a:spcBef>
            </a:pPr>
            <a:r>
              <a:rPr lang="en-GB" sz="1800" dirty="0"/>
              <a:t>Changes the size of a previously allocated block (if possible)</a:t>
            </a:r>
          </a:p>
          <a:p>
            <a:pPr lvl="1"/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sbrk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intptr_t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increment)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Used internally by allocators to grow or shrink the heap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892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5299</TotalTime>
  <Words>2252</Words>
  <Application>Microsoft Office PowerPoint</Application>
  <PresentationFormat>On-screen Show (4:3)</PresentationFormat>
  <Paragraphs>412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Anonymous Pro</vt:lpstr>
      <vt:lpstr>Arial</vt:lpstr>
      <vt:lpstr>Arial Narrow</vt:lpstr>
      <vt:lpstr>Calibri</vt:lpstr>
      <vt:lpstr>Cambria Math</vt:lpstr>
      <vt:lpstr>Courier New</vt:lpstr>
      <vt:lpstr>Lato</vt:lpstr>
      <vt:lpstr>Roboto</vt:lpstr>
      <vt:lpstr>Roboto Regular</vt:lpstr>
      <vt:lpstr>Times New Roman</vt:lpstr>
      <vt:lpstr>Wingdings</vt:lpstr>
      <vt:lpstr>UWTheme-351-Au18</vt:lpstr>
      <vt:lpstr>Memory Allocation I CSE 351 Autumn 2019</vt:lpstr>
      <vt:lpstr>Administrivia</vt:lpstr>
      <vt:lpstr>Roadmap</vt:lpstr>
      <vt:lpstr>Multiple Ways to Store Program Data</vt:lpstr>
      <vt:lpstr>Memory Allocation</vt:lpstr>
      <vt:lpstr>Dynamic Memory Allocation </vt:lpstr>
      <vt:lpstr>Dynamic Memory Allocation</vt:lpstr>
      <vt:lpstr>Allocating Memory in C</vt:lpstr>
      <vt:lpstr>Allocating Memory in C</vt:lpstr>
      <vt:lpstr>Freeing Memory in C</vt:lpstr>
      <vt:lpstr>Memory Allocation Example in C</vt:lpstr>
      <vt:lpstr>Notation</vt:lpstr>
      <vt:lpstr>Allocation Example</vt:lpstr>
      <vt:lpstr>Implementation Interface</vt:lpstr>
      <vt:lpstr>Performance Goals</vt:lpstr>
      <vt:lpstr>Performance Goals</vt:lpstr>
      <vt:lpstr>Fragmentation</vt:lpstr>
      <vt:lpstr>Internal Fragmentation</vt:lpstr>
      <vt:lpstr>External Fragmentation</vt:lpstr>
      <vt:lpstr>Polling Question</vt:lpstr>
      <vt:lpstr>Implementation Issues</vt:lpstr>
      <vt:lpstr>Knowing How Much to Free</vt:lpstr>
      <vt:lpstr>Keeping Track of Free Blocks</vt:lpstr>
      <vt:lpstr>Implicit Free Lists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Roadmap</dc:title>
  <dc:creator>Justin Hsia</dc:creator>
  <cp:lastModifiedBy>jhsia</cp:lastModifiedBy>
  <cp:revision>164</cp:revision>
  <cp:lastPrinted>2019-11-23T01:58:58Z</cp:lastPrinted>
  <dcterms:created xsi:type="dcterms:W3CDTF">2016-11-26T04:13:12Z</dcterms:created>
  <dcterms:modified xsi:type="dcterms:W3CDTF">2019-11-23T01:59:06Z</dcterms:modified>
</cp:coreProperties>
</file>