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ink/ink4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ink/ink5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6.xml" ContentType="application/vnd.openxmlformats-officedocument.presentationml.notesSlide+xml"/>
  <Override PartName="/ppt/ink/ink7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7.xml" ContentType="application/vnd.openxmlformats-officedocument.presentationml.notesSlide+xml"/>
  <Override PartName="/ppt/ink/ink8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ink/ink10.xml" ContentType="application/inkml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0.xml" ContentType="application/vnd.openxmlformats-officedocument.presentationml.notesSlide+xml"/>
  <Override PartName="/ppt/ink/ink11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ink/ink12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5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6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7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8.xml" ContentType="application/vnd.openxmlformats-officedocument.presentationml.notesSlide+xml"/>
  <Override PartName="/ppt/ink/ink15.xml" ContentType="application/inkml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9.xml" ContentType="application/vnd.openxmlformats-officedocument.presentationml.notesSlide+xml"/>
  <Override PartName="/ppt/ink/ink16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0.xml" ContentType="application/vnd.openxmlformats-officedocument.presentationml.notesSlide+xml"/>
  <Override PartName="/ppt/ink/ink17.xml" ContentType="application/inkml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ink/ink18.xml" ContentType="application/inkml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2.xml" ContentType="application/vnd.openxmlformats-officedocument.presentationml.notesSlide+xml"/>
  <Override PartName="/ppt/ink/ink19.xml" ContentType="application/inkml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3.xml" ContentType="application/vnd.openxmlformats-officedocument.presentationml.notesSlide+xml"/>
  <Override PartName="/ppt/ink/ink20.xml" ContentType="application/inkml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ink/ink21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26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27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8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7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7"/>
  </p:notesMasterIdLst>
  <p:handoutMasterIdLst>
    <p:handoutMasterId r:id="rId38"/>
  </p:handoutMasterIdLst>
  <p:sldIdLst>
    <p:sldId id="301" r:id="rId2"/>
    <p:sldId id="299" r:id="rId3"/>
    <p:sldId id="282" r:id="rId4"/>
    <p:sldId id="313" r:id="rId5"/>
    <p:sldId id="314" r:id="rId6"/>
    <p:sldId id="315" r:id="rId7"/>
    <p:sldId id="283" r:id="rId8"/>
    <p:sldId id="284" r:id="rId9"/>
    <p:sldId id="316" r:id="rId10"/>
    <p:sldId id="317" r:id="rId11"/>
    <p:sldId id="287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02" r:id="rId20"/>
    <p:sldId id="259" r:id="rId21"/>
    <p:sldId id="261" r:id="rId22"/>
    <p:sldId id="262" r:id="rId23"/>
    <p:sldId id="263" r:id="rId24"/>
    <p:sldId id="264" r:id="rId25"/>
    <p:sldId id="266" r:id="rId26"/>
    <p:sldId id="267" r:id="rId27"/>
    <p:sldId id="268" r:id="rId28"/>
    <p:sldId id="269" r:id="rId29"/>
    <p:sldId id="270" r:id="rId30"/>
    <p:sldId id="291" r:id="rId31"/>
    <p:sldId id="303" r:id="rId32"/>
    <p:sldId id="296" r:id="rId33"/>
    <p:sldId id="319" r:id="rId34"/>
    <p:sldId id="304" r:id="rId35"/>
    <p:sldId id="305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4:45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1324 4960 64 0,'3'-8'24'0,"0"6"-12"0,-1-1 8 0,4 3 14 16,0-3 1-16,0-2 2 15,-3 2-14-15,0 1-4 16,-3 2-9-16,3 0-4 16,0 5-3-16,0 6 2 0,0-1 1 15,0 6-2-15,-3 3-1 16,3-1 1-16,-3 3 0 15,0 0 0-15,0 1 2 16,0-4-1-16,0-2 0 16,0-5-3-16,0-3 1 15,0-8 13 1,6-6-4 0,-6-2 1-16,6-2-7 15,-3-3-4-15,0-3 1 16,0-3 0-16,0 1-1 0,0-4 1 15,-3 4-2-15,3 2-1 16,0 0 1-16,0 3-1 16,3 2 0-16,-3 1 2 15,0 4-3-15,3 4 0 0,3-1-1 16,0 3 0-16,3 3 0 16,-1 2-2-16,4 0 3 15,3 6 0-15,-3-3 1 16,3 0 2-16,-3 0-1 15,0 0 2-15,0-3-11 16,-4 0-2 0,1 1-37-16,-3-1-14 15</inkml:trace>
  <inkml:trace contextRef="#ctx0" brushRef="#br0" timeOffset="1">1460 4987 88 0,'-2'-6'35'0,"2"6"-18"0,0-2-2 15,0 2 15-15,0 0-14 32,0 0-4-32,2 5-7 0,4 0-2 15,0 3-1-15,0 3 3 0,3 2 1 16,3 8-2-16,6 6-1 15,3-1 1-15,0-2 2 16,3 0 1-16,5-3 3 16,4 0-3-16,0 0-2 0,8-2 0 15,4-1-1-15,6 1 0 0,5-6 0 16,1-2 4 0,5-3 5-16,7-8-1 0,2-3 3 15,4-5-2-15,-1-3 2 16,0-2-4-16,1-3-1 15,2-2-4-15,-2-3 1 16,-7-3 0 0,-5 3 1-16,-7 2-2 15,-5 3-1-15,-10 3-3 16,-5 0-2-16,-6 2 1 16,-3 3 1-16,-6 0-1 15,-4 0-1-15,-2 3-35 16,0 0-16-16,0 0-60 15</inkml:trace>
  <inkml:trace contextRef="#ctx0" brushRef="#br0" timeOffset="2">3336 4968 112 0,'3'-2'44'0,"0"2"-24"0,0-3-4 16,0 3 18-16</inkml:trace>
  <inkml:trace contextRef="#ctx0" brushRef="#br0" timeOffset="3">3351 4963 306 0,'-3'0'54'0,"0"0"-27"15,0 0-7-15,-12 3-4 16,0 2-4-16,0 0-8 16,0 3-3-16,-3 0-3 0,9 0 0 15,3 0-3-15,6 0-1 16,6-3 0-16,3 3 2 16,3 0 2-16,3 0 1 0,6 8-2 15,-3-3 2-15,0 6 1 16,-3-4 2-16,-4 1 1 15,-5-3 3-15,-6 1 6 16,-26-6 2 0,-1 2-7-1,-3-2-22-15,6-3-10 16,0 1-14-16,7-4-3 16,2 1-110 15,15-3 52-31</inkml:trace>
  <inkml:trace contextRef="#ctx0" brushRef="#br0" timeOffset="4">3458 4987 124 0,'-6'2'49'15,"6"6"-26"-15,0 5-27 0,0-2 10 0,0 10 19 16,0 6 11-16,3 7-3 16,0 0-2-16,0 6-15 31,0 3-5-31,0-6-7 16,0-3-3-16,0-2 2 0,0-6 0 0,0-5 1 15,-3-5 0-15,0 0 0 16,0-8 0-16,0-8 2 15,-3-3-12-15,0-2-3 16,0-11 4-16,0-5 4 16,0-3 0-16,0 0-2 0,3-2-1 15,0 2 0-15,0-5 3 16,3-5 0-16,3 5 1 16,3-1 2-16,2 4-1 15,4 2 2-15,3 3 0 16,0 2 1-16,0 6-5 15,3 3-1-15,3 4 5 0,-7 6 3 16,1 6 8-16,-9 4 3 16,-6 6 3-16,-3 5 2 15,-6 0-8-15,-3 1-1 0,0-7-5 16,-5 4 0-16,-4-6-12 16,-3-5-2-16,3 0-15 31,3-3-6-31,3-2-17 0,0 0-7 15,0-6-31 1</inkml:trace>
  <inkml:trace contextRef="#ctx0" brushRef="#br0" timeOffset="5">3714 4820 164 0,'-3'-13'63'0,"6"18"-34"0,-3 6-27 0,0-11 12 16,3 5 10-16,3 3 8 15,-3 8-6-15,0 0-3 16,3 2-13-16,-3 6-2 0,0 2 2 15,-3 4-8-15,0-1-3 0,0 2 2 16,0-2 1-16,0-2 0 16,0-6-2-16,0-2-8 0,3-4-5 15,-3-1-29-15,5-9-80 32</inkml:trace>
  <inkml:trace contextRef="#ctx0" brushRef="#br0" timeOffset="6">3892 4981 200 0,'0'-2'77'0,"0"7"-42"0,3 3-41 16,0 0 12-16,-3 0 5 16,0 2 5-16,0 4-4 15,0 4-2 1,0-2-5-16,0-3-4 0,0 6-40 15,0-1-16 1</inkml:trace>
  <inkml:trace contextRef="#ctx0" brushRef="#br0" timeOffset="7">3874 4862 248 0,'-20'-18'93'0,"32"13"-50"0,-4 5-83 0,-5 0 1 16,3-6-37-16,0 1-12 16,3-3 27-16,3 0 13 15</inkml:trace>
  <inkml:trace contextRef="#ctx0" brushRef="#br0" timeOffset="8">4062 4738 212 0,'0'0'82'0,"3"13"-44"0,0 6-47 16,0-3 14-16,3 2 8 0,-3 6 6 16,-3 2-1-16,3 1 0 15,0 2-10-15,0 5-5 0,0-5 0 16,0 3 2-16,-3 0 4 16,0-6-20-16,0-2-7 0,0-3-57 15,-9-5-64 1,6-5 36-16</inkml:trace>
  <inkml:trace contextRef="#ctx0" brushRef="#br0" timeOffset="9">3999 4944 244 0,'-2'-10'90'0,"7"10"-48"0,7-6-47 0,-3 4 15 0,0-1 0 15,6-2 6-15,3-3-6 16,3 5-1-16,-3-2-5 16,0 0-7-16,-1-3-3 0,1 8-41 15,-3 5-17-15,3-5-38 16</inkml:trace>
  <inkml:trace contextRef="#ctx0" brushRef="#br0" timeOffset="10">4342 4950 228 0,'-3'-3'85'0,"6"3"-46"0,-3 0-46 0,0 0 16 0,0 0 16 31,0 0 11-31,0 0-12 0,-3 3-3 16,-3-1-13-16,0 4-7 15,-6-1-4-15,3 3 2 0,0 0 0 16,9 0-2-16,0 0 0 15,9 2-1-15,0 3 3 16,0 9-2-16,0-7 1 16,3 1 0-16,-3 8 0 15,0 0 8-15,-6-8 4 0,-3 0-3 16,-3-6-2-16,-6 1 0 16,-9-3-1-16,0-3-7 15,0 0-2-15,0-7-23 16,3-1-6-16,0 0-32 15,7 1-10-15,5-1-17 16</inkml:trace>
  <inkml:trace contextRef="#ctx0" brushRef="#br0" timeOffset="11">4714 4772 120 0,'0'-16'46'0,"-3"24"-24"0,9 3-21 16,-6-8 11-16,3 5 18 16,6 5 13-16,-3 5-9 15,-9 6-2 1,9 3-19-16,-3 4 1 0,0 1 0 16,0 8-5-16,-6-1-1 15,6-4 2-15,-3-6 1 16,3-3-3-16,-6-10-3 15,6 3 0-15,-3-6-1 16,3-5-7-16,-3-8 0 16,6-21-23-16,-1 0 7 0,4 0 5 31,0 2 8-31,0 0 4 0,0 4 4 16,0 4 3-16,0 3 7 0,0 0 4 15,0 5 1-15,3 6-1 16,-3 0 5 15,3 5-12-31,-3 2 2 16,0 6-7-16,-4 3 2 15,4 2-3-15,-6-3-22 16,3 1 11-16,-6-3-55 16,3-3 35-16,0-2-102 15,0-3 73-15</inkml:trace>
  <inkml:trace contextRef="#ctx0" brushRef="#br0" timeOffset="12">5077 5008 232 0,'0'0'88'0,"0"0"-48"0,3 5-42 16,-3-2 30-16,3-1-18 0,0 4 24 15,3 2-19-15,0-3 8 16,3 0-13-16,0-2 3 15,0 0-8-15,3-3 7 16,-1 0-8-16,4-3 5 16,0 0-5-16,-6-5 0 31,0 3-2-31,-6-3-4 16,0 3 1-16,-9-6-10 15,3 3 6-15,-6 0-16 16,0 3 12-16,-6 0-5 15,0 2 9-15,-5 6 0 16,2 2 3-16,-3 3 4 16,9 3-1-16,-3 4 4 0,9 1-3 0,0 5 4 15,6 3-4-15,3 0-1 16,3-3 0-16,3-2-10 31,6-3 5-31,3-3-49 16,0-3 29-16,6-4-109 0,2-1 75 0</inkml:trace>
  <inkml:trace contextRef="#ctx0" brushRef="#br0" timeOffset="13">5288 5003 140 0,'-3'0'52'0,"3"0"-28"0,6 7-15 0,-6-4 27 16,3 2-20-16,0 3 23 15,0 6-23-15,0 4 15 16,0 3-18-16,0 0-1 16,0-2-7-16,-3-3 8 15,3-3-7-15,-3-2 14 16,0-1-11-16,0-4 11 16,0-4-11-16,0-10 2 0,0 0-7 0,0-8 0 15,3 1-2-15,0-7 1 16,3 7-2-16,0-4-5 15,3 6 2-15,0-3-8 16,3 8 6-16,-3 0-45 16,3 3 27-16,-1-1-116 31,4 4 77-31</inkml:trace>
  <inkml:trace contextRef="#ctx0" brushRef="#br0" timeOffset="14">5553 5026 228 0,'-9'3'88'0,"9"-3"-48"0,9 8-49 0,-6-5 28 16,3 2-14-16,0-2 29 15,3 2-19-15,0-3 14 16,0 1-18-16,3-6 4 16,0 3-10-16,0-5 0 15,3 3-3-15,-4-6 1 16,1 5-2-16,-6-8-5 15,3 6 2-15,-9-6-17 16,3 4 11-16,-12-4-12 0,3 6 11 0,-9-3-4 16,4 5 8-16,-7 3-2 15,3 3 4-15,-3 5 17 16,3 5-7-16,0 5 21 16,3 1-15-16,3 5 4 31,6 0-9-31,6 2 1 0,3 0-5 0,9-2 0 15,6-3-2-15,9-5-50 16,0-2 26-16,5-9-130 16,-2 0 85-16</inkml:trace>
  <inkml:trace contextRef="#ctx0" brushRef="#br0" timeOffset="15">6346 5877 48 0,'3'-3'19'0,"-3"3"-10"0,0 0 7 15,0 0 28 1,0 0-23-16,0 0 26 16,0 0-28-16,0-2 23 15,0 2-23-15,-3-6 16 16,3 4-20-16,-3-4 5 0,0 1-7 0,-3-3 4 16,3 3-10-16,-6-3 5 15,-3 0-2-15,0 0 1 0,-3 0-4 16,0 3-2-16,-3-1-2 15,0 4-3-15,-5-1 1 0,-4 3-1 16,3 3 0-16,0-3 0 16,-3 2 0-1,-2 6 0-15,-1 6 2 16,0-4-3-16,3 1 0 16,1-1-1-16,-1 4 0 15,3-1 0-15,0 0 0 16,3 0 2-16,3 1 0 15,4 4-3-15,-1-2 0 16,3 0-1-16,0 5 3 0,0 11 0 16,3-3 3-16,0-5-1 15,3-1-1 1,-3-1-2-16,6-1 1 0,0-3-1 16,3 1 0-16,0-3 0 15,6 10 0 1,0-2 2-16,0 0-3 0,3-3 2 15,3 0 1-15,3 0 2 16,3-2-1-16,3-1 2 16,-1 1-2-16,13-3-1 0,0-3 1 15,3-2 1-15,-4-4 1 16,10-1 1-16,-6-4 0 31,-4-2 0-31,1-2 2 0,3-4 3 16,-3-4 2-1,-1 2-5-15,1-8-2 16,0 5-2-16,0-7 1 16,-1-1 2-16,-5-2 2 15,3 0-3-15,-6 8-3 16,-3-6 0-16,-4 1 3 0,-2-1 2 0,-3-5 4 16,0 6 1-16,-6-6-3 31,0 0-5-31,-9-5-2 15,0 5 0-15,-3-2-4 0,-3 0 5 16,-3-1 0-16,-6 3-3 16,-2 6 1-1,-1 2 0-15,0 3-11 0,0 2-3 16,0 0-24-16,6 1-8 0,1 5-64 16</inkml:trace>
  <inkml:trace contextRef="#ctx0" brushRef="#br0" timeOffset="16">6664 7255 132 0,'-6'-5'52'0,"6"8"-28"0,-3-6-22 0,0 0 34 15,0 3-21-15,-6-5 28 16,0 2-24-16,-3-2 6 0,-2 0-8 0,-1 0-1 31,-3-1-11-31,0 1-3 16,-3 0-2-16,-3 2 4 0,-2 0 2 15,2 1-5-15,0 2 0 0,-3-6-3 16,0 9 0-16,1 0 6 16,-1 2 2-1,0 3-7-15,-3 3-1 0,-3-1 0 16,7 6 1-16,-4 0 1 15,6 2 0-15,0 6 0 16,6 5 0-16,4 3-5 16,2 0 1-16,3 0 2 0,3-3 1 15,3 2-2-15,3 1 2 16,6-3 1-16,6-2 0 16,8-1 0-16,4-2 0 0,6-3 0 15,38 3 2 1,-11-8 8 15,0 2-6-31,8-7 1 0,-2-6-3 31,-4-5 1-31,-2-5-2 0,-7-3 2 16,1 3-2-16,-4-8 4 16,-5 5-3-16,-6-11 12 15,-3 6-7-15,-7-8 16 16,-5 5-13-16,-6-5 2 15,-3 2-7-15,-9-13-1 16,-3 6-2-16,-9-11 5 16,0 5-4-16,-15-5 8 15,4 5-7-15,-16 1 1 0,0 4-5 16,-3 6-3-16,-2 0-18 16,2 5-7-16,6 5 15 15,6 3-51-15,7 3-21 0</inkml:trace>
  <inkml:trace contextRef="#ctx0" brushRef="#br0" timeOffset="17">7715 5882 48 0,'6'-5'19'0,"-3"5"-10"0,3-3 11 15,0 3 14-15,3-2 1 16,-3-4 4-16,-1 1-8 15,4 0-4-15,-3 2-11 16,-3 0-3-16,0 6-7 0,6-3-2 0,-9 5 0 0,-6 1 6 16,0 2 6-16,-9 2-2 15,1 6 2-15,-4 3-5 16,-12 18 1 0,6 0-5-1,3-6-2-15,6-4-2 16,4-6-3-1,2-3 3-15,6-4 2 16,3-1-2-16,3-2 0 0,6-4 1 16,2 4 0-16,7 0-2 15,0-1 1-15,0-2-2 16,0 3 2-16,3-1-4 16,-3-2 0-16,2 0-28 15,-5-3-10-15,-3 1-34 16</inkml:trace>
  <inkml:trace contextRef="#ctx0" brushRef="#br0" timeOffset="18">7658 6118 92 0,'-3'-3'35'0,"3"3"-18"0,0 0-20 16,0 0 41-16,3-5-13 15,0 7 8-15,3-7 1 16,3 0-14-16,3-1-4 16,3 1-10-16,9-3 7 0,5-2 6 15,10 2 1-15,6-3 3 16,2 1-7-16,1 2 1 15,3 0-8-15,-7 2-3 0,-2 1-3 16,0 2 0-16,-10 1-4 16,-2-1 0-16,-6 0 3 15,-3 1 1-15,-6-1-15 16,-3 1-4-16,-3-1-41 0,-1 0-15 16,-2 3-27-1</inkml:trace>
  <inkml:trace contextRef="#ctx0" brushRef="#br0" timeOffset="19">8697 5980 156 0,'-3'-5'57'0,"3"5"-30"0,-15-3-18 0,9 0 21 16,3 6-18-16,-9-3 4 15,3 5-11-15,-8 3-2 0,-1 3-2 16,0 7-1-16,0 9 6 15,3-1 4-15,3-2-5 0,3-3 1 0,9-2 4 16,9-3 0-16,0 0 4 16,3-6-1-1,3 3-7-15,6-7-5 16,3-1-2-16,2-8-39 16,-2 3 22-16</inkml:trace>
  <inkml:trace contextRef="#ctx0" brushRef="#br0" timeOffset="20">8819 5819 124 0,'6'13'49'0,"-6"-13"-26"0,3 24-9 15,0-14 30 1,0 3-24-16,-3 9 13 16,0 4-20-16,-3 3 4 15,3 3-10-15,-3 0 0 0,0-3-4 0,0-5 3 16,3-3-4-16,-3-5 4 16,3-3-4-16,-3-5 4 15,6 0-4-15,-3-6 1 16,0 1-1-16,0-6 3 15,3 3-3-15,-3-8 1 32,6 1-1-32,3-9-2 15,3 2 1-15,0-1-1 16,3 1 0-16,-3-2 2 0,2 6-1 0,-2-1-1 16,3 3 1-16,-3 3 12 15,0 5-7-15,0 5 24 16,0 3-17-16,-3 6 5 15,3 4-10-15,-3-2-1 16,3 2-4-16,-4-2-2 16,1 0 0-16,-3-5-34 15,0-1 18-15,-3-2-85 16,3 0 56-16,-6-5-84 16,3 0 73-16</inkml:trace>
  <inkml:trace contextRef="#ctx0" brushRef="#br0" timeOffset="21">9141 6070 220 0,'0'0'82'0,"0"0"-44"0,3 3-49 0,-3-1 28 15,0 6-12-15,0 3 25 32,3-1-17-32,-3 4 7 15,0-1-11-15,0 0-8 16,5 0-1-16,1-5-57 15,0 3 30-15,-3-6-103 0,0 3 73 0</inkml:trace>
  <inkml:trace contextRef="#ctx0" brushRef="#br0" timeOffset="22">9096 5869 236 0,'-3'-3'88'0,"3"3"-48"0,6 0-53 15,-3 0-4 1,3 0 6-16,0 0-87 16,6 0 54-16</inkml:trace>
  <inkml:trace contextRef="#ctx0" brushRef="#br0" timeOffset="23">9278 5827 152 0,'0'15'57'0,"0"-15"-30"0,5 30-16 0,-5-15 33 15,3 1-25-15,-3 13 18 16,3 0-22-16,0 3 8 16,0 0-14-16,0-3-3 31,3 0-3-31,-3-5-47 15,0 0 25-15,0-8-101 16,6 0 67-16</inkml:trace>
  <inkml:trace contextRef="#ctx0" brushRef="#br0" timeOffset="24">9519 6049 196 0,'-9'-19'74'16,"9"19"-40"-16,-9-2-46 0,3-1 5 15,3 6 1-15,-9-1 3 16,3 6 3-16,-6 5 0 16,6 3 0-16,-6 3 2 15,3-1-1-15,0 1 6 16,9-1-4-16,3-2 14 16,6 0-9-16,0-5 14 15,3-1-13-15,3-7 3 16,3-3-8-16,0-8-2 15,3 0-1-15,-6-13-1 16,0 0 0-16,-3-11-7 16,3 3 4-16,-10-8-12 15,4 8 8-15,-6-11-3 16,0 8 6-16,-3-5 4 16,3 11 1-16,-3 2 6 15,6 8-4-15,-3 8 10 16,0 6-7-16,0 9 21 0,3 9-15 0,0 8 25 15,0 3-21-15,0 10 8 16,3 0-14-16,0 2-1 16,3 1-6-16,0-6-19 15,3-4 8-15,-3-7-127 16,0-1 75-16</inkml:trace>
  <inkml:trace contextRef="#ctx0" brushRef="#br0" timeOffset="25">10102 5991 132 0,'-9'-3'52'0,"9"3"-28"0,-18 5-17 16,9-2 30-16,6 2-21 0,-9 3 17 15,6 5-19-15,-2 6 17 16,5 2-18-16,-3 3 13 16,3 0-15-16,3-1 12 15,6-1-13-15,3-1 15 31,5-3-15-31,1-4 7 16,3-4-10-16,0-10 0 0,6 0-4 0,-6-8 3 16,-3 0-4-16,-7-10 6 15,1 2-5-15,-9-8 3 16,3 3-3-16,-12-3-6 16,1 6 1-16,-10-1-39 15,3 6 23-15,-9 2-72 16,6 6 50-16,0 0-87 15,6 2 72-15</inkml:trace>
  <inkml:trace contextRef="#ctx0" brushRef="#br0" timeOffset="26">10209 6020 132 0,'6'2'52'0,"-6"-2"-28"0,24 22-13 0,-15-12 37 16,0 1-26-16,0 5 24 15,3-1-26-15,-6 1 11 16,0 0-17-16,-1-3 0 16,1 1-8-16,-3-4 3 31,0-2-5-31,-3-3 2 0,3 1-3 16,-3-6-2-16,0 0 0 0,0-6-6 15,3 4 3-15,0-17-6 16,3 3 5-16,3-7-1 15,0 4 2-15,3 1 2 16,0 7 0-16,3 0 13 16,0 6-7-16,-3 8 22 15,3 5-16-15,-4 2 8 16,4 6-12-16,-3 0-2 16,0 0-4-16,-3 0-2 15,3-3 1-15,-3-2-45 16,0-1 24-16,-3-5-116 15,3 3 76-15,-3-8-72 16,0 3 76-16</inkml:trace>
  <inkml:trace contextRef="#ctx0" brushRef="#br0" timeOffset="27">10602 5805 184 0,'0'-2'68'0,"0"2"-36"0,12 2-26 0,-9 4 45 16,0 2-29-16,3 5 39 16,0 0-35-16,0 8 11 15,0 0-21-15,-3 9 1 32,3 1-9-32,-3 4-3 15,0-1-3-15,0 0-10 16,3-4 4-16,-3-7-58 15,0-1 34-15,-3-7-127 16,2-1 87-16</inkml:trace>
  <inkml:trace contextRef="#ctx0" brushRef="#br0" timeOffset="28">10748 6025 228 0,'0'0'88'0,"0"0"-48"0,3 3-40 0,-3 2 38 16,6 3-23-16,0 5 17 15,3 3-18-15,0 0-3 16,0 2-7-16,3-2-1 16,2 0-1-16,-2-5-39 0,0-1 20 0,-3-4-101 15,3 2 66-15,3-8-70 16,0 0 70-16</inkml:trace>
  <inkml:trace contextRef="#ctx0" brushRef="#br0" timeOffset="29">11025 6014 192 0,'-3'3'71'0,"3"-3"-38"0,-15 24-39 16,6-11 42-1,3 3-22-15,-9 10 54 16,3 1-38-16,-9 5 26 16,6-1-33-16,-11 6-3 15,8 0-13-15,-6 1-4 16,9-7-2-16,-3 1-39 0,6 0 21 0,0-6-121 15,4-5 77-15,-7 1-86 16,6-4 84-16</inkml:trace>
  <inkml:trace contextRef="#ctx0" brushRef="#br0" timeOffset="30">8271 7200 176 0,'0'-3'68'0,"3"6"-36"0,-3-3-22 0,0 0 20 15,0 0-1-15,0 2 3 16,-3 4 0-16,-8 2 2 0,-4 2-18 16,0 3-5-16,0 1 0 0,-3 2-5 15,3-1-1-15,0 4-5 16,3-3-2-16,0 5 1 15,6-5 0-15,4 5 1 16,2-2 0-16,2-1 0 16,4-2 0-1,3 0 0-15,3 0 0 16,3-3-3-16,3 0 0 16,0 0 2-16,0-2 0 0,-3 0-13 15,-1-1-3-15,-2-2-31 16,-3-3-14-16,0 1-47 15</inkml:trace>
  <inkml:trace contextRef="#ctx0" brushRef="#br0" timeOffset="31">8158 7358 152 0,'-3'-2'57'0,"3"2"-30"0,3 0-21 0,-3 0 15 15,6 0-9-15,0 0 9 16,3 2-11-16,6 1 16 16,6 0-14-16,6-3 27 15,2 0-22-15,16 0 9 0,6-3-4 16,2 0 6-1,7 3-16-15,5-5 5 16,1 3-10-16,-4-4 11 16,-8 4-10-16,-4-4 14 0,-8 6-13 0,-6-2 9 15,-3 4-10-15,-7-2 0 16,-5 0-5-16,-6 0-4 16,0 0 0-16,-3-2-34 15,-3 2 18-15,-6-3-120 16,3 3 76-16,-3-5-106 15,0 2 96-15</inkml:trace>
  <inkml:trace contextRef="#ctx0" brushRef="#br0" timeOffset="32">9260 7279 136 0,'-3'0'52'0,"3"5"-28"0,3 6-13 0,-3 2 15 0,3 6 1 16,0 10 1-16,-3 3 2 15,0 5 1-15,0-3-16 16,0 0-7-16,0 1-1 0,3-6 2 15,0-5 5-15,0-6-8 16,-3-5-1-16,3-2 8 0,-3-3 3 16,0-8-7-16,0-3-5 15,0-10-3 1,0-3-4-16,0-2 0 16,0-3 4-16,0-3 1 0,0-11-5 15,0 4 0-15,2-1 1 31,4-3 1-31,6 6-2 16,0 0 2-16,3 3 3 16,3 2 1-16,-3 5-1 15,0 6 1-15,0 5-4 16,0 8 0-16,-1 8 5 16,-2 3 5-16,-3 5 1 0,-3 2 2 15,-3 3-2-15,-3-2-1 0,-3 5-3 31,-3-6-1-31,-3-2-10 0,-3-3-2 16,0-5-18-16,-5-2-9 0,-1-9-22 16,3 6-10-16,3-9-37 15</inkml:trace>
  <inkml:trace contextRef="#ctx0" brushRef="#br0" timeOffset="33">9650 7287 156 0,'-3'-8'60'0,"3"8"-32"0,0-5-20 16,-3 2 40 0,3 3-27-16,-6-2 25 15,3 2-26-15,-12 0-2 16,3 5-11-16,-6 3-4 15,3 2-2-15,-3 9-1 0,6-1 0 0,0 4 0 16,4 1 0-16,2 1 0 16,6-3 0-16,3-2 4 15,3-3-2-15,2-6 8 16,4 1-6-16,3-8 3 16,0-3-4-16,0-11-2 15,0 3 0-15,-6-8 1 31,3 0-1-31,-6-5 6 0,3 3-4 16,-6-4 3-16,0 9-3 0,-3 0 3 16,0 5-4-16,0 0-1 15,0 5 0-15,0 6 1 16,0 2-1-16,0 3 2 16,3 6-2-16,3 4-14 31,2 1 7-31,1-1-43 15,0-2 26-15,0-5-90 16,3-1 62-16,-3-5-62 16,0-2 65-16</inkml:trace>
  <inkml:trace contextRef="#ctx0" brushRef="#br0" timeOffset="34">9754 7311 172 0,'0'-3'66'0,"0"3"-36"0,0 0-37 0,0 3 26 16,3 0-13-16,0-1 33 15,6 3-21-15,0 6 27 16,2 5-26-16,-2 2 10 31,0 4-17-31,-3-4 5 0,3 1-10 0,-6-6 4 16,3 0-6-16,-3-5 7 16,0 0-8-16,-3-5 12 15,3-1-9-15,-3-7 5 16,3 0-7-16,-3-11-4 15,3 0-2-15,-3-3-4 16,6 4 3-16,3-7-23 31,3 6 13-31,3-2-60 16,0 7 40-16,-1-2-96 16,4 8 72-16,-6 0-56 15,0 2 65-15</inkml:trace>
  <inkml:trace contextRef="#ctx0" brushRef="#br0" timeOffset="35">9995 7345 160 0,'-3'8'60'0,"3"-8"-32"0,6 8-9 0,-3-3 39 15,0 1-33-15,9 2 22 16,3 0-28-16,2-6 9 16,1 4-16-16,0-9 3 15,3 3-10-15,0-8 0 0,-6 3-3 0,-3-6 3 16,2 6-3-16,-5-6-1 15,0 3 0-15,-9-2-10 16,3 4 5-16,-9 1-7 31,3 2 6-31,-9 3 2 16,1 3 3-16,-10 2 4 16,0 6-2-16,0 2 8 15,3 6-6-15,0-1 3 16,9 1-4-16,3-1-4 15,6-2 0-15,6-3-8 0,3 1 5 16,6-4-34 0,0 1 21-16,0-6-54 0,6 0 40 15,-6-7-50-15,3 2 47 0,-7-6-23 16,4 1 33-16,-6-5 11 16,3-1 8-16,-3-8 38 15,0 4-18-15,-6-4 44 16,3 8-33-16,-3 1 25 15,3 2-29-15,0 3 12 16,0 7-19-16,-3 6 22 16,0 5-21-16,-3 1 15 15,0 2-18-15,-3-3-1 0,0 0-7 16,0-5 1-16,6 3-3 0,0-6 3 16,0 0-4-16,-3-8-3 15,3 3 0-15,-3-7-8 31,3 1 5-31,6-15-3 32,3 3 4-32,2-6 9 15,1 5-4-15,0 3 15 16,0 8-9-16,-3 3 16 16,3 5-14-16,-3 11 5 15,0 2-10-15,-3 5 0 0,3 1-3 0,-6-3-10 16,-1 0 4-16,-2-6-34 15,3 1 21-15,-3-6-69 16,0 3 48-16,-3-5-102 16,0-1 79-16</inkml:trace>
  <inkml:trace contextRef="#ctx0" brushRef="#br0" timeOffset="36">10587 7060 248 0,'-3'-3'93'0,"3"3"-50"0,3 13-41 0,0-2 33 15,0-1-22-15,-3 9 21 16,3 2-20-16,0 8 2 16,3 0-10-16,-3 6-1 15,0-1-3-15,0 3-15 16,0 0 7-16,-3-5-68 15,0-6 41-15,0-5-114 16,0-5 83-16</inkml:trace>
  <inkml:trace contextRef="#ctx0" brushRef="#br0" timeOffset="37">10391 7237 260 0,'-6'-6'99'0,"6"6"-54"0,6-2-48 0,-3-1 41 16,3 6-24-16,9-6 25 16,2 3-23-16,10-5 2 15,0 2-12-15,6-5-38 16,-4 6 16-16,7-6-138 16,-3 5 84-16</inkml:trace>
  <inkml:trace contextRef="#ctx0" brushRef="#br0" timeOffset="38">11126 7266 144 0,'-3'-13'55'0,"3"13"-30"0,-3-6-3 0,0 4 34 15,3 4-31-15,-6-2 6 16,0 3-20-16,-3 2 7 15,0 3-10-15,-6 5 17 16,3 3-13-16,1 11 7 16,2-3-11-16,3 5 2 15,3-3-6-15,6-2 13 16,3 0-9-16,6-8 12 16,2 0-12-16,4-11 12 15,3 0-12-15,3-8 18 16,-3 1-14-16,-6-14 13 15,-3 3-14-15,-6-11 1 16,-1 5-7-16,-10-4-23 16,-1 4 10-16,-9-2-66 15,3 5 41-15,-3 3-126 16,3 5 89-16,0 0-79 16,3 5 87-16</inkml:trace>
  <inkml:trace contextRef="#ctx0" brushRef="#br0" timeOffset="39">11245 7314 156 0,'3'5'57'0,"-3"-5"-30"0,3 16-10 0,-3-6 44 16,0 1-34-16,0 5 20 15,0 2-27-15,0 1 0 31,0-3-12-31,0-3-1 16,0 0-4-16,0-2 3 16,0-3-4-16,0-6-1 15,0 1 0-15,0-16-10 16,6-1 5-16,0-9-7 16,3 1 6-16,0 1 2 15,0 8 3-15,3-3 17 16,-1 8-9-16,1 0 23 15,0 8-17-15,6 3 15 16,0 5-16-16,0 5 4 16,-3 3-10-16,-3 3 0 15,-3-1-4-15,-3 1-6 0,2-1 1 16,-5-2-36-16,3 0 20 0,-3-6-69 16,0-2 49-16,-3-2-104 15,0-1 80-15</inkml:trace>
  <inkml:trace contextRef="#ctx0" brushRef="#br0" timeOffset="40">11543 7070 208 0,'3'0'79'0,"-3"0"-42"0,9 3-23 0,-6-1 42 16,0 4-31-16,0 4 25 16,-1 3-29-16,-2 9 9 15,3-1-18-15,-3 3 0 16,0 2-7-16,0 11-3 16,3 0-1-16,-3-2-4 15,3-4 2-15,0 6-37 16,0 0 21-16,-3-13-99 0,3-5 65 0,-3-9-92 15,3 1 81-15</inkml:trace>
  <inkml:trace contextRef="#ctx0" brushRef="#br0" timeOffset="41">11662 7340 268 0,'-3'-3'101'0,"3"3"-54"0,6 6-48 16,-3 4 53 15,3 3-31-31,0 9 22 0,3-1-26 0,2-3-6 16,1 1-7-16,-3-6-17 15,0 0 7-15,-3-2-63 16,3-3 38-16,-3-6-126 16,3 4 88-16</inkml:trace>
  <inkml:trace contextRef="#ctx0" brushRef="#br0" timeOffset="42">11912 7306 260 0,'-6'0'99'0,"6"0"-54"0,-6 13-44 0,0-5 50 16,0 2-31-16,-15 19 40 16,3 3-34-16,-9 11 7 15,7-4-20-15,-7 9-5 16,9-6-5-16,-6 0-11 15,6-2 4-15,-6-3-56 16,7-5 33-16,-1-8-149 16,6-3 98-16</inkml:trace>
  <inkml:trace contextRef="#ctx0" brushRef="#br0" timeOffset="43">14254 7935 120 0,'0'-5'46'0,"6"8"-24"0,-6-3-15 0,0 0 15 0,0 0 0 16,0 0 4-16,0 0-8 15,3 2-3-15,0 1-8 16,-3-3-3-16,0 0 2 0,0 0-5 16,0 0-3-16,0 0-8 15,0 0-2-15,0 0 5 16,0 0 1-1,0 0 6-15,0 0 2 16,0 0 0-16,0 0-2 16,0 0 5-16,0 0 1 0,0 0 0 15,0 0 1 1,3 0-2-16,0 0 2 0,0-3 2 0,-3 3 5 31,0 0 5-31,0 0 3 0,0 0-3 0,0 3-1 16,-3 2-4-16,-3 3-1 15,-6 5-5-15,3 1-3 16,-3 1-2-16,1 4 0 16,-7-3-2-16,9 0-1 15,0-3 3-15,-3-2 0 16,9-3-6 0,-3-3 0-16,3 0 1 15,0 0 3-15,-3-2 2 16,6 2 1-16,0 1-5 15,6-4 1-15,0 1-2 16,0 2 0-16,-3 0 2 16,9 1 2-16,-3-1-3 0,0 0-2 15,3 1 4-15,-3 2 1 16,5 0 0-16,-2-1-2 16,-3 1 1-16,0 0 1 0,-3 0-1 15,0-2 2-15,0-1-2 16,-3 0 2-16,-3-5-15 15,0 0-7-15,0 0-34 16,0 0-14 0,3-2-42-1</inkml:trace>
  <inkml:trace contextRef="#ctx0" brushRef="#br0" timeOffset="44">14210 8086 116 0,'-6'0'46'0,"3"0"-24"0,3 0-8 0,0 0 15 15,0 0-10-15,0 0-1 16,3 0-4-16,3 0 1 16,0 0-8-16,3 0 2 0,5 3 4 15,1-3-1-15,6 0 3 0,6 0-4 16,-3 0-1-16,11-3 0 16,4-2 1-16,6 0-3 15,2-1 0-15,1-2-7 16,-3 3-3-16,-4 0 3 15,4-1 1-15,-9 4 4 16,-4-1 3-16,-2 0 2 0,-3 1 1 16,0-1-2-16,3 1 1 15,-7-1 0-15,-2 3 3 0,0-3-3 16,-6 3-1-16,3 0-6 16,-6-2-1-16,3-1-1 15,-9 3-2-15,5 0 3 31,-2-3 0-31,0 1-4 0,-3-1 1 16,0 3 2-16,3 0 1 16,-3 0-1-16,-6-3-2 15,0 3 3-15,0 0 0 16,0 0-1-16,0 0 1 16,-6-2-33-16,6-1-12 15,-3 0-186 1,6 1 90-1</inkml:trace>
  <inkml:trace contextRef="#ctx0" brushRef="#br0" timeOffset="45">15305 7753 172 0,'0'-6'66'0,"3"6"-36"0,-3 0-11 0,0 0 23 16,0 0-14-16,0 3-4 15,0 5-5-15,0 3-3 0,0 15-8 16,0 6-1-16,0 2 3 0,0 3 0 15,0 8 4-15,0-5-3 16,-3-3 1-16,0-3-7 16,3-5-1-16,0-5-2 0,0-5 1 15,0-3-2-15,0-3 2 32,0-3-2-32,0-2-1 0,0-2 1 15,0-6-1-15,0 0 0 16,0-3 0-16,0-2 0 15,0-3 0-15,3 0-3 16,0-3 2-16,-3 1 1 16,6-11 0-16,-3 2 0 15,3 3 0-15,0-2-3 0,0 2 2 16,-3 5 3-16,9 1 1 16,-3-1-6-16,3 3 0 15,-4 3-1-15,10 2 2 16,-6 6 1-16,6 2 1 15,-6 11 0-15,3 0 2 16,-3 0 3 0,-3 2 4-16,-3 1 2 15,-6-1 1-15,0 1-2 16,0-3 1-16,-3-3-4 0,-3-3 1 0,-6 1-3 16,0-3 0-16,-6-3-8 15,3-2-2-15,-3-3-12 31,0-3-1-31,7 1-7 0,-1-4-1 0,0 1-8 16,3 0-4-16,3-1-10 16,3 1-5-1,3 0-24-15,3 0-33 16,3-1 39-16</inkml:trace>
  <inkml:trace contextRef="#ctx0" brushRef="#br0" timeOffset="46">15641 8009 132 0,'0'-2'52'0,"0"-1"-28"0,0 3-6 0,0 0 20 15,0 0-10-15,0 3-1 16,-3-3-5-16,-3 2-2 16,3 4-10-16,-5 4 2 0,-1 3 2 15,-3 1-5-15,3 2-1 0,0 2-2 16,3 6 1-16,6 0-6 16,3 0-1-16,6 2-2 15,3-5 0-15,0 0 0 16,14-7-2-16,-2-12 7 15,-3-2 5-15,0-5 2 16,3-6 4 0,-9-7-1-16,-3-1 2 15,-4 1-2-15,1-3 0 16,-9-3-3-16,-3 0-1 16,-6 5-1-16,-8 4 0 15,5 1-15-15,-6 6-8 16,6 3-25-16,0 2-12 15,3 1-26-15,3-1-9 0,3 1-8 16</inkml:trace>
  <inkml:trace contextRef="#ctx0" brushRef="#br0" timeOffset="47">15903 7803 164 0,'0'0'63'0,"3"3"-34"0,-3 2-34 0,0 13 54 15,6 6-12-15,-3 3-4 16,-3 4-2-16,6 9-19 16,-3 0 2-16,-3 0 2 0,0-1-4 0,3-2-2 15,-3-5-8-15,0 0-1 16,3-6-12-16,-3-5-3 15,0-13-70 17,-3-2-34-32,0-6-19 15,0-3 73-15</inkml:trace>
  <inkml:trace contextRef="#ctx0" brushRef="#br0" timeOffset="48">15793 8038 236 0,'-9'-15'88'0,"9"15"-48"0,0-3-16 16,0 3 27-16,0 0-13 15,0 0-4-15,9 0-20 16,3-3-7-16,6 1-4 16,3-6-3-16,0 2 3 0,8 1-4 15,-2 0-2-15,-3 0-36 16,6-1-16-16,-9 1-65 15,5-3-43-15,-11 0 70 16</inkml:trace>
  <inkml:trace contextRef="#ctx0" brushRef="#br0" timeOffset="49">16106 7782 160 0,'-9'2'63'0,"9"1"-34"0,0 5-19 16,0 0 20-16,0 11-3 16,0 7 2-16,0 6 1 15,0 5 1-15,0 5-16 0,-3-2 6 0,-3-1 3 16,6-1-12-16,0-7-5 16,0-4-4-16,0-6 0 15,-3-5-2-15,3-3 2 16,0-5-2-16,0-3-1 0,0-7-8 15,3-6-5-15,-3-6-2 32,9-1-1-32,0-4 6 15,3 3 6-15,8 3 3 16,1 2 3-16,-3 3 10 16,-6 3 7-16,6 5 1 0,0 5 3 15,-3 3-4-15,0 8 0 16,-1 5 1-16,-2 3 0 15,-3 5-11-15,0 6-3 0,-3-6-4 32,0-5-2-32,0-6-30 15,-3-2-15-15,6-5-61 0,0-6-25 16,3-2 16 0</inkml:trace>
  <inkml:trace contextRef="#ctx0" brushRef="#br0" timeOffset="50">4530 1860 208 0,'-18'16'79'0,"6"3"-61"0,-15 18 6 0,15-16 0 15,-5 8-6-15,-4 0 1 0,0 3-10 16,3-3-5-16,0-2-3 16,3-4-17-16,3-7-4 0,3 0-61 15,4-3-52 1,2-7 44-16</inkml:trace>
  <inkml:trace contextRef="#ctx0" brushRef="#br0" timeOffset="51">4298 1932 220 0,'-9'-5'82'0,"12"7"-64"0,6 4-4 15,-3-1-8-15,3 8 7 16,2 0 6-16,4 1-7 15,3 7-4-15,3 2-5 16,3-1-3-16,3-1 1 0,-1 0-19 16,1-2-8-16,0-4-77 15</inkml:trace>
  <inkml:trace contextRef="#ctx0" brushRef="#br0" timeOffset="52">4816 1805 212 0,'-6'13'79'0,"6"6"-61"0,0 28 1 0,0-23-1 15,-3 21-8-15,0 3 2 0,0 2-3 16,3-2 0-1,0-6-5-15,3-5-5 0,0-3-2 16,0-7-45-16,3-6-20 0,3-10-25 16</inkml:trace>
  <inkml:trace contextRef="#ctx0" brushRef="#br0" timeOffset="53">4774 1704 244 0,'-6'-16'90'0,"15"14"-70"0,12-11-5 0,-6 5-8 15,5-3-3-15,13-2 5 16,9-6 1-16,6 3 2 16,8-7-6-16,1 4-4 0,2 3 1 15,1-2-4-15,-7 4-2 16,-2 7 2-16,-6 7 2 15,-7 0-2-15,-2 13 0 16,-6 3 5-16,-6 10 5 16,-4 11 1-16,-5-2 2 15,-3-6-2-15,0 24-1 0,3 18-3 16,-3 3-1 0,0-5-6-16,0-6 1 0,-3-7 0 15,-3-8 0-15,-1-6-22 16,-2-8-8-16,-6-5-40 15,-2-5-18-15,-13-5-8 16</inkml:trace>
  <inkml:trace contextRef="#ctx0" brushRef="#br0" timeOffset="54">4810 2435 216 0,'-9'-6'82'0,"18"6"-64"0,14 0-2 16,-5-5-5-16,15 0 7 16,12 2 6-16,11-5-4 15,7 3-1-15,2 0-11 16,7-1-5-16,2 1-2 0,1 0-12 0,-1-1-3 16,-9-2-22-16,-8-2-9 15,-9 2-58 1</inkml:trace>
  <inkml:trace contextRef="#ctx0" brushRef="#br0" timeOffset="55">5009 1895 232 0,'-6'0'88'0,"6"0"-69"0,0-3 4 0,3 1-2 15,0-4-4 1,0-2-1-16,3 0-4 15,0-5-2-15,3-5-6 16,0-4-5-16,0-4-2 0,0 2 2 0,0 3 0 16,-3 3-2-16,0 4 2 15,0 4-1-15,-1 2 0 16,1 8 2-16,0 10 0 16,0 9-3-16,0 5 0 15,0 5 4-15,3 5 1 16,0 1 0-16,0 2-2 0,-3 0-6 15,0-3-4-15,-3 3-38 16,-3 0-17-16,-3 5-34 16</inkml:trace>
  <inkml:trace contextRef="#ctx0" brushRef="#br0" timeOffset="56">5006 2202 256 0,'-6'-8'96'0,"18"3"-75"0,12-6-1 0,-6 6-4 16,9-3 1 0,5-3 4-16,4 1-6 15,0 2-4-15,2-3-6 16,4 3-4-16,0 3 2 0,-1 0-35 0,-2 2-13 16,-3-2-79-1</inkml:trace>
  <inkml:trace contextRef="#ctx0" brushRef="#br0" timeOffset="57">7980 0 156 0,'-6'0'60'0,"6"8"-47"0,0 0 2 15,0 3-5-15,0-3 5 16,0 10 4-16,-3 4-7 16,3 9-2-16,-3 1-6 15,3 8-3-15,0-1 2 0,0 6-2 16,0-5 2-16,0 0-2 15,0-6-1-15,0 3-28 16,0 3-11-16,0-6-43 16</inkml:trace>
  <inkml:trace contextRef="#ctx0" brushRef="#br0" timeOffset="58">7914 993 152 0,'-9'26'57'0,"9"-10"-44"0,3 10-4 0,-3-12-4 15,0 9-5-15,0-1 0 16,-3 4-14-16,0 6-5 16,3 0-41-16,0 5-18 15</inkml:trace>
  <inkml:trace contextRef="#ctx0" brushRef="#br0" timeOffset="59">7858 1800 212 0,'-21'21'82'0,"18"-5"-64"0,0 7-4 16,3-15-8-16,0 6-9 16,-3 7 0-1,0 3-14-15,0 2-4 0,3 1-27 16,0-4-9-16,0 12-8 15,0 2-2-15</inkml:trace>
  <inkml:trace contextRef="#ctx0" brushRef="#br0" timeOffset="60">7765 2564 168 0,'-20'48'63'0,"14"-22"-49"0,0 1-6 0,6-14-5 16,0 6-3-16,0 10 0 15,0 5-3-15,3 3 0 16,3 5 2-1,0 6-5-15,0 2 0 0,-1 1 0 0,4 1 2 16,-3 1 4 0,-3 0 2-16,0 0 11 0,0-8 3 15,0-5-7-15,0-6-5 16,3-7-21-16,0-3-6 16</inkml:trace>
  <inkml:trace contextRef="#ctx0" brushRef="#br0" timeOffset="61">9498 461 152 0,'-6'-13'57'16,"0"10"-44"-16,-9-2 14 0,6 5 3 0,-6 5-9 15,-6-2 1-15,-5 7-7 16,-7 9-1-16,-9 7-8 15,0 14 0-15,4 7 4 0,5 4-6 16,12-4 0-16,15-2 0 16,12-8 2-16,15 3 1 15,6-13 1-15,12-6-4 16,8-3-1-16,13-10-19 16,-1-3-7-16,1-13-28 15,-1-10-10-15,-2-8-28 16</inkml:trace>
  <inkml:trace contextRef="#ctx0" brushRef="#br0" timeOffset="62">9733 532 172 0,'-9'19'66'0,"6"-1"-52"0,-3 27 10 0,3-24 0 16,0 3 10-16,0-3 6 15,0 11-19-15,-3 0-7 16,0 2-9-16,3-7-4 0,0-9 0 16,3-4-4-16,3-1 2 15,3-11-1-15,3-4-2 16,3-6-4-16,3-3 0 0,3-2 4 16,0 5 2-1,0-3 4-15,-4 9 3 0,1 2 4 16,0 0 2-16,-3 8 1 15,0 0 0 1,-3 2-4-16,0 4 0 0,-3-7-7 16,0 4-1-16,0-3-31 15,0-3-12-15,3 3-33 16</inkml:trace>
  <inkml:trace contextRef="#ctx0" brushRef="#br0" timeOffset="63">10048 784 208 0,'3'2'79'0,"-6"4"-61"0,3 7-1 0,3-8-5 16,0 8 0-16,-3 1 5 15,0-1-7-15,3 0-3 16,0 3-4-16,-3-6-3 0,0 4 1 16,3-9-34-16,0-2-15 15,3-6-49 1</inkml:trace>
  <inkml:trace contextRef="#ctx0" brushRef="#br0" timeOffset="64">10034 556 248 0,'-12'-13'93'0,"15"13"-72"0,3 0-6 16,-6 0-8-16,6 0-10 15,-1 0 0-15,4 0-20 16,3 0-10-16,3 0-65 15,3 0-26-15</inkml:trace>
  <inkml:trace contextRef="#ctx0" brushRef="#br0" timeOffset="65">10266 532 216 0,'-15'11'82'0,"15"2"-64"0,-6 14 4 15,6-9-3-15,0 8-4 16,-3 9 1-16,0 2-2 15,3-3-1-15,0 1-7 16,0-4-2-16,3-4 0 0,0-3-16 16,3-3-6-16,3-3-38 15,0-10-13-15,-3 3-25 16</inkml:trace>
  <inkml:trace contextRef="#ctx0" brushRef="#br0" timeOffset="66">10551 770 236 0,'-20'-10'88'0,"11"10"-69"0,-6 0-7 0,6 5-7 15,-3-5-7-15,-6 5-2 16,-3 6 5-16,0 5 1 0,4 0 0 16,5 2-2-16,6 1 3 0,3-3-4 15,6-1-2 1,3-4 2-16,3-6 2 0,6-7 2 15,2-4 3 1,4-12-8-16,0-3 0 0,0-6-5 16,-3-4 0-16,-6-9 4 15,-3-5 1-15,-6 5 2 16,0 0 0-16,-3 14 13 16,0 0 8-16,0 7-4 15,0 8 1-15,0 11-13 16,2 16-3-16,1 13-2 15,0 8 0-15,3-2 2 0,3 2 1 16,3-8-23-16,3-3-12 16,6-2-78-1</inkml:trace>
  <inkml:trace contextRef="#ctx0" brushRef="#br0" timeOffset="67">4518 466 160 0,'-9'-21'63'0,"9"16"-49"0,-3-3 20 0,3 8 6 0,0 0-7 0,0 0 0 16,0 8-20-16,0 5-8 15,0 19-4-15,0 15 7 0,-3 6 5 16,0 3-6-16,0-9-2 16,3-2-3-16,0-5-2 15,0-8-15-15,0-6-5 16,0-5-28-16,0-10-11 0,0-8-35 15</inkml:trace>
  <inkml:trace contextRef="#ctx0" brushRef="#br0" timeOffset="68">4485 413 196 0,'-9'-21'74'0,"12"16"-58"0,9-14-6 15,0 11-6-15,3 3 2 16,6-3 4-16,6 8-3 16,-4 0 1-16,7 13-5 15,-6 0 0-15,-3 6 3 0,-6 7 6 16,-6 1 2-16,-9-6-3 16,-9 3 1-16,-3 2-7 15,-6-4-1-15,0-4-2 0,-3-5 1 16,6 1-13-16,0-7-3 15,7 4-16-15,8-3-29 16,6 5 7 0,2 0-31-1</inkml:trace>
  <inkml:trace contextRef="#ctx0" brushRef="#br0" timeOffset="69">4899 588 200 0,'-6'-5'74'0,"3"-1"-58"0,-9 4 14 0,6 2 3 16,-3 8-10-16,-3-3-4 15,-3 8-8-15,1 8-3 16,-1 0-4-16,0 6-1 0,3 2 1 0,3-3-5 16,6 1-1-16,6-6 1 15,3-2 0-15,0-6 1 16,3-5 0-16,3-3 2 15,3-13 1-15,-1-3-6 16,1-2 0-16,0-3 1 16,-3-2 1-16,-3-6-6 15,0 8 0-15,-3 3 3 16,0 0 4-16,-3 7 3 16,-3 6 3-16,0 8-3 0,3 6 0 15,0-1-1 1,0 5-2-16,3-4 1 0,0-1-1 15,3-3-16 1,0 1-4-16,3-6-34 16,-1 1-15-16,1-12-19 15</inkml:trace>
  <inkml:trace contextRef="#ctx0" brushRef="#br0" timeOffset="70">5098 672 180 0,'-3'11'68'0,"6"0"-52"0,6 10 6 0,-6-11-1 0,0 4 2 16,0-1 3 0,-3 0-2-16,0 0-3 0,0-5-11 15,0 3-6-15,0-9-1 16,0 4-2-16,0-6 2 0,-3-8 4 16,3 3 4-16,0-9-6 15,0-4-3-15,3-1-1 16,3-2-1-16,0 0-5 15,3 2 1-15,3 6-11 16,3 0-6-16,0 5-13 16,0 3-6-16,0 5 0 15,-1 0 1-15,1 0 17 16,0 5 11-16,-3 3 9 16,0 5 6-16,0-5 14 0,0 0 8 15,0 3-4-15,0-6-1 16,0-5-6-16,-1 0-1 15,1-5-6-15,0-6-3 16,-3 0-2-16,-3-2-3 16,-3 3 1-16,-3 2 1 15,-3-3 5-15,-6 8 6 16,0-2-1-16,-3 10 3 16,-3 9-13-16,1 4-3 15,2 3-2-15,3 6 1 16,3-6 3-16,6 3 4 15,3 2-2-15,3-7 0 16,3-3-10-16,3-3-3 16,-1-2-22-16,4-9-9 15,0-2-16-15,-3-8-46 16,0 0 13 0</inkml:trace>
  <inkml:trace contextRef="#ctx0" brushRef="#br0" timeOffset="71">5515 702 192 0,'6'10'74'0,"-9"3"-58"0,6 1 7 16,-3-6 1-16,0-1-2 16,0-1 4-16,-3-1-10 15,0-2-2-15,3-3-8 16,0 0 0-16,3-3 1 0,0-2-3 16,6-3-3-16,3-5-3 0,6-1 1 15,0 1 1 1,-1 3 0-16,1 7 2 15,0 11 3-15,0 0-7 0,-3 5 0 16,-3 3 2 0,-3 5 2-16,-3-5 0 15,0 0-2-15,-3-3 1 0,0-5-1 16,0-3-22-16,3-5-8 16,0-5-7-16,2-14 0 15,4-7-9-15,3-8-3 16,0-6-22-1</inkml:trace>
  <inkml:trace contextRef="#ctx0" brushRef="#br0" timeOffset="72">5899 336 236 0,'15'-15'88'0,"-9"15"-69"0,0 0 8 0,-3 8-1 0,3 5-5 16,0 5 2-16,0 9-9 16,-3 18-3-16,0 8-6 15,0 5 3-15,-3-5 2 0,3-3-5 16,0-2-3-16,0-14-1 15,-3-2-1-15,0-8-38 16,0-3-14-16,-3-8-73 16</inkml:trace>
  <inkml:trace contextRef="#ctx0" brushRef="#br0" timeOffset="73">5670 564 300 0,'0'-8'112'0,"12"3"-87"0,18-14-4 16,-7 11-10-16,16 0-5 0,12-5 3 15,8 0-4-15,4 2-1 16,5-2-88-16,4 5-38 16</inkml:trace>
  <inkml:trace contextRef="#ctx0" brushRef="#br0" timeOffset="74">9459 1778 240 0,'-15'6'90'0,"9"-1"-70"0,-9 16 4 0,6-8-5 16,-5 9-6-16,-4 4 2 15,-3 3-8-15,-3 3-2 16,-3-3-3-16,3-3-10 0,4-2-5 16,-1-8-40-16,0-3-15 15,0-2-31 1</inkml:trace>
  <inkml:trace contextRef="#ctx0" brushRef="#br0" timeOffset="75">9203 1800 252 0,'9'2'93'0,"6"4"-72"0,12 7 3 16,-15-3-5-16,5 6-8 15,4 5 1 1,3 3-7-16,6 3-1 0,0-1-2 15,-1-2-19-15,1-6-9 0,0-2-90 16</inkml:trace>
  <inkml:trace contextRef="#ctx0" brushRef="#br0" timeOffset="76">9861 1561 240 0,'-12'38'90'0,"12"-1"-70"0,-3 26-5 0,0-29-8 16,-3 17 8-16,-3 7 7 15,0 0-6-15,0-2-4 16,3-1-7-16,0-2-4 0,3-13 2 16,0-6-24-16,3-5-8 15,0-7-26-15,0-7-10 16,3-9-27-16</inkml:trace>
  <inkml:trace contextRef="#ctx0" brushRef="#br0" timeOffset="77">9736 1490 268 0,'-3'-8'101'0,"12"5"-78"0,6 1-13 15,-3 2-10-15,5 0 7 16,13-8 9-16,12 3-3 15,9-3-2-15,8 2-6 16,4-4-4-16,5 2 2 0,6 0-4 0,-2-3-2 16,-1 9 4-1,-8-4 1-15,-7 6-3 0,-5 0 1 16,-9 6-2-16,-10 7-2 16,-2 5 9-16,-6 17 4 15,-3 2 0-15,-6 10 0 16,0 6-3-16,-4 6-1 15,-2 4-3-15,0 6 1 16,-3-3-2-16,0-2-1 16,0-6-2-16,0-8 1 15,0-5-23-15,0-5-10 16,0-6-39-16,-3-10-19 16,-3 0-6-16</inkml:trace>
  <inkml:trace contextRef="#ctx0" brushRef="#br0" timeOffset="78">9861 2384 252 0,'-27'3'93'0,"27"-6"-72"0,6 3-11 16,3 0-9-16,6 0 2 15,9-2 5-15,11-1 12 16,13 0 7-16,9 1-14 15,2-4-3-15,10-1 1 0,2-1-7 16,0 0-2-16,-5 2-19 0,-4 1-6 16,-8 2-27-1,-9-5-8-15,-10 6-46 16</inkml:trace>
  <inkml:trace contextRef="#ctx0" brushRef="#br0" timeOffset="79">10150 1823 256 0,'-18'-2'96'0,"18"-1"-75"0,0 0 6 15,0 3-2-15,0-5-14 16,3-3-3-16,3-5-1 15,0-3 2-15,0 0-4 16,3-8-3-16,-1 3-1 0,1 0-1 16,0 5 0-16,-3 3-3 0,0 2 2 15,0 6 3-15,0 5 1 16,0 3 3-16,0 13 1 16,0 7-3-16,-3 12-1 15,0 12-3-15,0 4-1 16,0 4 1-16,-3-2 2 15,0-2-12-15,0-4-3 16,0-5-27-16,-3-4-12 16,-3-7-36-1,-3-7-43-15,-3-5 41 16</inkml:trace>
  <inkml:trace contextRef="#ctx0" brushRef="#br0" timeOffset="80">10087 2099 212 0,'-6'-6'79'0,"9"6"-61"0,6 0 4 16,-3 0-2-16,6-2 5 16,6 2 7-16,3-3-2 15,5 6 2-15,7-3-18 16,9 2-6-16,5-2-1 0,4 0-4 16,-3 0-2-16,-7-2-20 15,-5-1-8-15,-3-2-105 16</inkml:trace>
  <inkml:trace contextRef="#ctx0" brushRef="#br0" timeOffset="81">9772 2300 104 0,'41'-40'41'0,"-14"14"-32"0,18-22 6 0,-24 27 1 16,23-16-9-16,16-11-2 16,8-8-5-1,13-12-1-15,2 2 1 0,9-1 0 16,-3 1 0-16,-8 5 2 16,-10 3 1-16,-8 8 1 15,-10 10-2-15,-8 1-2 16,-9 9 3-16,-6 7 2 15,-7 4-2-15,-2 1-2 0,-6 4 0 16,-3 6-1-16,-3 3 0 16,0-3-33-1,0 6-42-15,3-1 13 0</inkml:trace>
  <inkml:trace contextRef="#ctx0" brushRef="#br0" timeOffset="82">10953 1215 184 0,'-12'-5'68'0,"15"-1"-52"0,9-2-1 0,-3 8-4 16,6-8-3-16,3 3 0 0,3-5 0 15,3 7 0-15,-1 3-4 16,-5 0-1-16,0 13 1 0,-6 0 0 15,-6 14 2-15,-9 5-3 16,-6-3-2-16,-9 2 0 16,0 6-1-16,3-10 0 15,1-6 0-15,2 3 2 16,3-11 3-16,3 0 0 16,3 1 2-1,6-9 2-15,6 3 5 0,6-3-4 16,2 3 2-16,7-5-7 15,0 2-1-15,0 0-4 0,0 3-3 16,0 3-29 0,-4-6-14-16,1 3-60 15</inkml:trace>
  <inkml:trace contextRef="#ctx0" brushRef="#br0" timeOffset="83">4592 2495 140 0,'-23'6'52'0,"20"-4"-41"0,0-2 9 0,3 0 4 15,6-5-12-15,5-8 3 16,4-6 2-16,15-4-9 15,6-15 7-15,6-6 2 16,5-12-7-16,13-8-1 16,11-7-3-16,9-6 1 0,1 3-4 15,-4-3-2-15,-2 6-3 16,-7 5 1-16,-2 5 1 16,-10 3 2-16,-2 5-1 15,-13 8 2-15,-8 8-2 16,-6 8-1-16,-6 0-6 15,-9 8-4-15,-6-1-43 16,-3 9-17-16,-3 3-14 16</inkml:trace>
  <inkml:trace contextRef="#ctx0" brushRef="#br0" timeOffset="84">5747 1302 176 0,'-21'16'68'0,"13"-3"-52"0,-7 16-1 0,9-10-4 0,0-1 1 15,3 9 3 1,6-6-4-16,6 0 1 0,6-2-7 15,8-9 1-15,4-2 1 0,6-16-1 16,0-5-1-16,-4-5 3 16,-8-4 3-16,-9-4 0 15,-9 2 3-15,-9-8-7 16,-6 11-4-16,-6-3-7 16,-2 11-2-16,-1 5-55 15,6 8-23-15,6 0-11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3:06:00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21957 14086 288 0,'0'0'25'0,"6"-8"-25"16,-3 3 0-16,0-3 0 0,-3 3 177 0,3-3 31 16,-3 3 5-16,3-3 2 0,0 3-147 0,-3-3-28 15,3 2-7-15,-6-2-1 0,3 0 9 0,0-2 2 0,0-1 0 0,-3 1 0 16,0-1 18-16,-3-2 4 0,0-3 1 15,-3 0 0-15,-3 0-25 0,0 0-5 16,-3 3 0-16,-3 0-1 0,-5 2 0 0,-1-2 0 0,-6 0 0 0,0 2 0 16,1 3-24-16,-1 0-11 0,-6-2 10 15,3 2-10-15,1-3 18 0,-1 1-2 0,-3 2-1 0,0 0 0 16,7 0 53-16,-7 0 10 0,0 0 2 0,-2 0 1 16,-4 0-57-16,3 0-11 0,0 0-2 0,-2 3-1 31,-1 0-52-31,-3-1-10 0,4 1-3 0,-4 2 0 0,-2 1 55 0,2 2 0 0,-6-3 0 0,7 3 8 15,-1 0-8-15,3 0 0 0,1 3 9 0,2-3-9 16,0 0 8-16,1 0-8 0,-1 0 8 0,0 2-8 16,3 1 10-16,1 2-2 0,-4 3-8 0,0 0 12 15,1 0 8-15,-1 0 0 0,0 3 1 0,1-3 0 16,-4 0-7-16,0 2-2 0,3 1 0 0,-2 2 0 16,-4 0-12-16,1 0 0 0,2 1 8 0,3-1-8 0,0 5 0 15,7 1 0-15,-4-1 0 0,6 4 0 0,-3-1 0 16,7 0 0-16,-4 3 9 0,3 0-9 0,3 2 0 15,6 1 0-15,1 2 0 0,2-3 0 0,0 3 8 16,3-2-8-16,0-1 0 0,3 1 8 0,3 2-8 0,3 0 0 16,-3 0 9-16,6 0-9 0,6 0 0 0,0 3 8 15,0-3-8-15,3 3 0 0,6 2 0 0,0 3 8 16,0-5-8-16,0 0 0 0,8-1 0 0,-2 1 0 16,3-3 0-16,-3 0 0 0,6 0 0 0,-1-2 0 15,7-1 8-15,3 1-8 0,0-3 0 0,5-3 0 16,1 0-10-16,3-3 10 0,-1 1 0 0,1 0 0 15,5-4 0-15,1-1 0 0,0-4 0 0,2 1 0 0,7-1 0 16,2-2 0-16,-2 3 0 0,2-3 0 0,1-3 0 0,-1 0 0 16,4 1 0-16,2-4 0 0,1 4 0 15,-4-4 0-15,1-2 0 0,-4 0 0 0,1-5 0 0,2 2 0 16,1-2 0-16,-4-3 0 0,4 0 0 0,-1-2 0 16,-5-1 0-16,2-5 0 0,7-2 0 0,2 2 0 15,-2 0 0-15,-1 0 8 0,-2 0-8 0,2 0 0 16,3-2 0-16,-2-3 0 0,-4-1 0 0,4 4 0 15,-7-1 8-15,1 1-8 0,-7-3 11 0,1 2-11 16,-6-2 0-16,-4-3 0 0,1 3 0 0,-7-5 0 16,1-1 0-16,-9-2 0 0,-3 0 8 0,-4 0-8 15,-2-3 8-15,-3-2-8 0,-3-1 12 0,-3 1-12 16,-3-3 19-16,0 0-3 0,-6 0-1 0,-3 0 0 16,-6 0 8-16,0 2 1 0,-6-4 1 0,-3 1 0 15,-3 4-14-15,-6 0-3 0,-6-1-8 0,-5 1 12 16,-4 2-12-16,-9 0 0 0,-5 3 0 0,-7 0 0 0,-2 0 9 0,-10 3-1 15,-8-1 0-15,-7 6 0 0,-5 0-8 0,-3 2-11 16,-6-4 3-16,-1 7 0 0,-2 2 8 16,6 1 0-16,0 0 0 0,5 5 0 15,4 0-32-15,6 8-5 0,8 0-1 0,1 5-676 16,5 6-135-16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33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9682 7673 40 0,'6'-8'16'0,"0"3"-8"0,-6-1-1 0,3 4 9 15,-1-1 9 1,1-5 7-16,0 0-2 16,-3 3 2-16,0-6-5 0,0 3 12 15,3 6-11 17,-6 15-8-32,-3 16-5 15,1 19-7-15,-1 18 0 16,-3 5 1-16,0 9 2 15,3-1 6-15,6 6 1 16,-3-9-5-16,6-1 0 16,0-15-8-16,0-7-3 15,0-10 1-15,0-12 0 16,0-7-48-16,0-13-19 0,3-16-45 16</inkml:trace>
  <inkml:trace contextRef="#ctx0" brushRef="#br0" timeOffset="1">9664 7612 156 0,'-27'-16'57'0,"39"14"-30"0,-18 2-12 0,6-6 20 16,6 4-10-16,-3-1 8 15,6 0-5 1,6 6-15-16,8 0 1 0,7-1 0 0,12 1 1 15,14 0 4-15,13-3-7 16,11 0-2 0,13 0-3-16,11 0-2 15,3-6-1-15,0 1 2 0,-3 0-1 0,-6-1 2 16,-20 1-2 15,-1 5-3-31,-11-5-7 16,-13 5 2-16,-11-5-47 15,-3 5 27-15,-13-3-124 16,-2 3 81-16,-6-3-63 16,-3 3 75-16</inkml:trace>
  <inkml:trace contextRef="#ctx0" brushRef="#br0" timeOffset="2">11039 7546 152 0,'-3'-5'57'0,"3"5"-30"0,0 5-21 0,0 0 32 16,0 3-22-16,-3 8 22 15,0 5-23-15,-3 19 17 16,6 5-18-16,-6 24 10 16,6-6-14-16,0 17 6 15,3-4-9-15,0 6 2 16,3-10-5-16,0-1 0 0,0-10-2 0,0-5-59 15,0-11 31-15,-3-11-117 16,0-8 80-16</inkml:trace>
  <inkml:trace contextRef="#ctx0" brushRef="#br0" timeOffset="3">9688 8522 184 0,'0'0'68'0,"0"0"-36"0,9 0-20 15,-4 3 21-15,7-3 3 0,6 0 5 16,15 0-5 0,12-5 1-16,14-1-21 0,19-2-5 0,14 3-3 15,12 2-4-15,9 1-3 16,0 2 0-16,-6 0-1 16,-20 2 4-1,-1 4-2-15,-6-1-3 16,-11 0 0-16,-7 1 3 15,-8-1-1-15,-6-5-14 16,-13 3 7-16,-5-6-72 16,-3 0 43-16,-9-2-115 15,-6 2 84-15</inkml:trace>
  <inkml:trace contextRef="#ctx0" brushRef="#br0" timeOffset="4">5354 16830 76 0,'-3'0'30'0,"3"0"-16"0,0 0-1 0,0 0 14 15,0 0-9-15,0 0-2 16,0 0-5-16,0 0-2 0,0 0-3 16,0 0 1-16,0 0-4 15,0 0 0-15,0 0 3 16,6 5 1-16,0-2 1 15,0-3-2-15,0 0 1 0,0 0-2 16,2 0 0-16,1-3-1 0,0 3 0 16,0 0 0-16,0 0 2 15,3 0-3-15,-3 0-2 16,0 0 0-16,0 0-1 16,0 0 0-16,0 0 0 15,0 0 4-15,0 0 5 31,-1 0-3-31,7 0-1 0,-3 0 0 16,3 0 1 0,0 0-1-16,-3 0-3 15,0 0-1-15,0 0-3 16,0 0-1-16,0 3 2 16,-1-3 0-16,1 0 3 15,0 0 1-15,0-3-1 0,3 3-2 16,-3 0-2-16,3 0 1 0,-3 0 1 15,0 0 2 1,-3 0-1-16,0 0-1 16,-1 0 1-16,1 0-1 0,0 3 0 15,0-3 0 1,3 0 2-16,0 0 3 16,0 0-2-16,0 0 0 15,0 0-1-15,0 0-2 16,0 3-2-16,0-3 1 15,-1 2 1-15,-2-2 2 16,0 0-1-16,0 6 2 16,0-4 0-16,0 1 3 15,0 0-1-15,0-3 2 0,0 5 2 0,9-5 9 16,0 0-5 0,-1-5-3-16,1 5-1 15,3-3-1-15,-3 0 0 16,6 1-2-16,-6-4-1 31,0 6-6-31,-1 0 1 0,1 0-2 16,0 0 0-16,-3 0 2 0,6 0 0 15,-3 0 2-15,3-2 1 16,-1-1-1-16,1 3-2 16,0-3 1-16,0-2 1 15,3 5-3-15,-1 0 0 0,1-2 3 31,0 2 1-31,3 0-1 0,-3 2-2 16,0-2-24-16,-7 0-11 16,1 8-90-1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43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7283 7218 68 0,'-3'-3'27'0,"3"3"-14"0,0 0-2 0,0 0 12 16,0 0 3-16,0 0 2 31,0 0-7-31,0 0 0 0,0 0-3 16,0 0 0-16,0 0-9 0,0 0 6 0,0 0 4 15,0 0-4-15,0 0 0 16,0 0-3-1,3 0 2-15,0 0-1 0,2 0 2 16,1 0-4-16,0-2-1 16,3-1-2-16,0 0 2 15,6 1-5-15,0 2-1 16,0-3-2-16,0 3 1 16,3 0 0-16,-4 0 1 15,4 0 0-15,0 0 0 0,3 0 0 16,0-3 0-16,3 3-5 15,-3-2 1-15,-1 2 0 16,1-3 2-16,0 0 1 16,0 3 1-16,0 0-2 15,0 0-2-15,-1 0 3 16,-2 0 0 0,0 0-1-16,-3 0-2 15,0 0 3-15,0 0 0 16,3-2-1-16,-1-1-2 15,1 3 1-15,-3 0 1 16,0 0-3-16,0 0 0 16,0 0 1-16,0 0 2 0,0 0-1 15,0 0 2-15,-1 0-2 0,-2-3 2 16,3 3-2-16,-3 0-1 16,3 3 3-16,-3-3 0 15,-3 0-1-15,0 0 1 16,-3 0-4-16,0 0 0 15,0 0-17-15,-9-3-126 32,-9 1-49-17,0-11 91-15</inkml:trace>
  <inkml:trace contextRef="#ctx0" brushRef="#br0" timeOffset="1">7291 9255 116 0,'-3'-5'44'0,"3"5"-24"0,0 5 3 0,0-5 21 15,0 0-7-15,0 0 1 16,0 0-8-16,0 0-4 16,0 0-14-16,0 0 3 0,0 0 3 15,0 0-4-15,0 0 2 0,3 0-3 16,3 3 0-16,0-3-3 16,0 0 1-16,3 0 0 15,0 0 3-15,3-6-3 16,0 6-1-16,3 0 0 0,0-2 1 15,0-1-3-15,2 3-3 16,1-2-2-16,0 2 0 16,0 0-2-16,6-3 2 15,0 3-2-15,0-3-1 16,-1 3 1-16,1 0 1 31,3 3-1-31,-3-3-1 16,0 0 1-16,-1 0-1 0,-2 0 2 15,0 0 1-15,3 0-4 0,-3 0 1 16,0-3 2 0,-7 9 1-16,4-4-1 15,-3-2-2-15,0 3 1 16,0-3 1-16,-3 0-1 0,3 0-1 16,0 0 1-16,-4 0 1 15,1 0-1 1,0 2-1-16,-3-2 1 0,3 0-1 31,0 3 0-31,-3-3 0 16,0 3 0-16,0-1-9 15,0-2-4-15,-3 3-18 32,0-3-7-32,0 0-44 0,0 3-18 15</inkml:trace>
  <inkml:trace contextRef="#ctx0" brushRef="#br0" timeOffset="2">7339 10605 80 0,'-3'0'30'0,"-9"2"-16"0,6-2 1 0,6 0 13 16,0 3 2-16,-3-3 2 15,3 0 0-15,-3 0 0 16,3 0-2-16,0 0 1 15,0 0-17-15,0 0 1 0,0 0 1 16,0 0 1-16,0 0 1 0,0 0-3 31,0 0-1-31,0 0 0 16,3 2 2-16,6-2-1 16,3 0 4-16,0 0-7 15,0 0 1-15,3 0-6 0,0 0-2 16,0 0 0-16,-1-2 1 15,4 2-1-15,0-3 2 0,6 3-4 0,0 0-2 16,0-2 2-16,-1 2 0 16,1 0 1-16,0 0 0 15,3 0-2-15,0 0 1 16,-4 0 2-16,1 0 2 31,0 0-1-31,-3 0-1 0,3 0-1 0,-6 0 2 16,5 0-3-16,-5 0 0 15,-3 0-1-15,0 0-2 16,0 0 1-16,0 0 1 16,0 0-3-16,-3 0 0 15,2 0 1-15,-2 0 0 16,0 0 0 0,0 0 2-16,0 0-3 15,3 0 0-15,-3 0 1 16,-3 0 2-16,0 2-1 15,0-2-1-15,-3 0 1 0,0 0-1 16,-3 0-5-16,0 0 1 16,-3 0-44-16,2 0-18 15,4-5-99 1</inkml:trace>
  <inkml:trace contextRef="#ctx0" brushRef="#br0" timeOffset="3">17581 6612 132 0,'-3'3'52'0,"-8"-3"-28"0,2 0-4 0,9 0 21 16,-3 0-7-1,0 0-2-15,3 0-10 0,0 0-1 32,0 0-12-32,6 0 1 0,0 0 3 0,8 0 4 15,4 0-5 1,0 0-2-16,0 2-8 15,0 1-1-15,0 2-1 16,0 0 0-16,-4 3 0 16,-2 3 2-1,0 2-1-15,-3 6-1 16,-6-1 1-16,-3 3 1 0,0 1-1 16,-6 1-1-16,0 4 1 15,0 2 1-15,0 3 1 16,0 5 1-16,0-3-5 15,4 1-1-15,2-4 1 16,0-2 0-16,5 1 1 16,1-1 0-16,3-3-9 15,3-2-4-15,6-6-22 16,-3-2-10-16,6 0-14 16,-3-5-3-16,-3-1-20 15</inkml:trace>
  <inkml:trace contextRef="#ctx0" brushRef="#br0" timeOffset="4">17870 7234 156 0,'-6'0'57'0,"0"0"-30"0,0 2-32 0,-6 4 82 16,0-1-28-16,1 3-16 15,-1 2-13-15,3 1-13 0,0 2-5 0,3 3-1 16,0 8-4-16,3 8 2 15,3-1 1-15,0-7 0 16,0-3-3-16,3 14 0 16,-3 12 4-16,0-15 1 15,0-5 4-15,-3 4 3 32,0-4 5-32,-6 2 3 0,0-5-7 15,-3 0-1-15,0-1-10 16,-3 1-4-16,3-5-26 15,1-9-12-15,2 1-44 16,3-11-53-16,3-5 39 16</inkml:trace>
  <inkml:trace contextRef="#ctx0" brushRef="#br0" timeOffset="5">18212 7218 192 0,'-5'-5'71'0,"-1"5"-38"0,-3 0-14 0,3 2 21 0,-3 1-11 16,-3 2-2-16,0 3-14 16,-3 3-5-16,3-1-5 15,3 6 0-15,0-3 0 0,3 3-1 32,6-3-2-32,3 6-2 0,3-3 1 15,6 5 1-15,3-5 0 16,3-3-3-16,0-2 0 15,6-11-18-15,2-3-9 16,-2-5-31-16,-3-2-11 16,0-4-15-1</inkml:trace>
  <inkml:trace contextRef="#ctx0" brushRef="#br0" timeOffset="6">18382 7011 184 0,'0'-2'68'0,"3"4"-36"0,-3 1-37 0,0 8 56 15,0 7-17-15,3 6-4 16,0 2-7-16,0 4-13 15,0 1-6-15,0 1-1 0,-3-3 2 0,3-2 4 16,-3-1-4-16,0-7-3 16,0-3-1-16,0-3 1 15,0 3-1-15,0-8-1 16,0 2-4-16,0-10-2 16,0 0-4-16,0 0-1 15,3-3 3 1,0 1 3-16,0-3 5 15,0-3 2-15,0-3-3 16,3 0 1-16,6 1 0 16,-3-1 2-16,0 1 5 15,2 2 4-15,1 0 2 16,0-3 3-16,0 3-5 16,0 3-1-16,0 2 0 0,0 6 1 15,0 2-1-15,0 3-1 0,0 5-3 16,-3 1-1-16,-1-1-3 15,-2 0-2-15,0 0-6 16,0 3-1-16,0 0-26 16,0-3-8-16,0 3-87 31</inkml:trace>
  <inkml:trace contextRef="#ctx0" brushRef="#br0" timeOffset="7">18787 7239 200 0,'-3'-3'74'0,"6"3"-40"0,0 3-18 16,-3-3 22-16,0 0-9 16,0 8 0-16,3 5-12 15,3-2-5-15,-6 2-7 16,0 0-4-16,0 0 0 0,0-2-12 0,3 0-5 15,-3 2-28-15,3-3-11 16</inkml:trace>
  <inkml:trace contextRef="#ctx0" brushRef="#br0" timeOffset="8">18778 7004 272 0,'-9'-6'101'0,"9"4"-54"0,0-1-53 0,0 3 19 16,3-3-26-16,3 3-8 0,0 0-31 15,0-8-15-15,6 8-26 16,-3-8-10-16</inkml:trace>
  <inkml:trace contextRef="#ctx0" brushRef="#br0" timeOffset="9">18924 6974 236 0,'12'24'90'0,"-9"-16"-48"0,-3 13-27 16,0-7 24-16,3 4-8 15,-3 6-1-15,0 5-12 0,0 3-6 16,0 0-7-16,0-3-4 0,0-3 2 15,3 3-4-15,3-8 0 16,0 3-21 0,0-5-8-16,0-3-25 0,2-3-8 15,1-5-23 1,3-11-38-16,3-2 43 16</inkml:trace>
  <inkml:trace contextRef="#ctx0" brushRef="#br0" timeOffset="10">19174 7239 212 0,'0'-11'79'0,"0"9"-42"0,0-1-17 16,-6 3 27-16,0 0-5 15,0 0 0-15,0 0-17 16,-3 0-5-16,0 0-12 16,-3 3-7-16,0 2-4 0,1 6-1 0,-1 2 3 31,3 3 0-31,3 0 1 15,3 0-5-15,3 5-1 0,6 5-2 16,0-5 2-16,3-5-3 16,2-3 1-16,4-5-5 15,0-10 1-15,3-9-1 16,0 1 3-16,-3-6-3 16,0-6 1-16,-3-1 6 0,-3-4 5 15,-3-7 0-15,-1-9-2 16,-2 4 2-16,-3-1 2 15,0 0-2-15,0 3-2 16,0 6 24-16,0 7 10 16,-3 5-7-16,3 3-3 15,0 6-12-15,0 7-4 0,-3 14-1 16,3 7 0 0,0 11 0-16,3 6 2 15,3 2-1-15,0 3 0 16,0 2-3-16,3-2-2 0,0 7 1 15,0-10-1-15,3-5-33 16,0-3-15 0</inkml:trace>
  <inkml:trace contextRef="#ctx0" brushRef="#br0" timeOffset="11">17596 8689 96 0,'-12'-3'38'0,"21"1"-20"0,-12-1-1 0,3 3 16 16,3 0 0-16,0-3 3 15,0 1-9 1,0-1-2-16,3 0-14 15,0 1 2-15,6-1 1 0,3 0-5 16,3 1-1-16,6-1-6 0,-1 3-4 16,10 5 1-16,-3 3 2 15,0 6 0-15,-3 4 2 16,-1 3-2-16,-2 3-1 16,-3 0 1-16,-3 2-1 0,-3 4-3 15,-6 1 2-15,0 1 1 16,-3 2 0-16,-4 3 0 15,-2 0 2-15,0 11 1 16,0 5 3-16,-2-5-8 16,-1 2 0-16,-3 0 0 15,0-2 3 1,0 2 0-16,0 0-1 16,0 6 3-16,0-3 2 15,0 0-2-15,3-3-2 16,0 0 0-16,0-2 1 15,0 0-1-15,3 4-1 16,0-1 1-16,3 2 1 16,3-3-1-16,0 5-1 0,3-10-2 15,0 8-1-15,3-8 2 0,0-2 2 16,2-6 2-16,4-3 3 16,-3-5-5-16,3-5-3 15,-6-3-4-15,-3-2 1 16,0-6-6-16,-3-2-1 15,0-4-4-15,0 1-1 0,-3-2-8 16,0-4-2-16,-3-2-9 16,3 3-3-16,0 2-25 15,-3 1-16 1,2-1 38-16</inkml:trace>
  <inkml:trace contextRef="#ctx0" brushRef="#br0" timeOffset="12">18141 10419 140 0,'-3'-5'55'0,"0"2"-30"0,0-2-10 0,0 2 20 16,0 1-4-16,-3-1 2 0,0 0-8 0,0 1-1 15,-3 2-13-15,0 0-2 0,-2 0-2 16,-7 5-3-16,3 0-3 15,0 6-7-15,0 2-1 16,-3 3 3-16,3 5 4 16,-3 8 5-16,4 6 4 31,-1 4-2-31,3 6 1 0,3 6-5 16,0 4 0-16,3 1-1 15,0 7-2-15,3 6 1 16,0 3-1-16,0 2 0 15,3 0 0-15,0 0 0 16,-3 3 0-16,3-1 2 16,-3 6 1-16,0-2-1 0,0-4-2 15,-9-4 5-15,0-6 1 16,-6-8 13-16,1-8 7 16,-7 3-2-16,0-10-2 15,0-9-8-15,0-5-4 16,4-5-16-16,-4-5-7 0,-3-9-44 15,6-5-18-15,3-15-60 16</inkml:trace>
  <inkml:trace contextRef="#ctx0" brushRef="#br0" timeOffset="13">18864 10369 192 0,'-3'5'71'0,"3"1"-38"0,3 4-23 16,0-2 17-16,0 5 2 15,-3 1 5-15,3 1-13 16,3 1-2-16,-3 6-11 15,0-7-1-15,0-1 0 0,-3-4-1 16,3 1-1-16,-3-3-3 16,0-3 1-16,0 3-2 0,0-8 2 15,0 0 4-15,0 0 4 16,0 0-2-16,0-3 0 0,-3-2-3 16,3-6-1-16,0 1-3 15,0-3 1-15,0-1-2 16,3-1-1-16,0-4 1 31,6 0-1-31,0 4 0 16,0-1 2-16,3 0-3 0,-3 3-2 15,0 2 2-15,0 3 2 16,-3 3-20-16,-1 2-7 16,1 3-27-16,3 3-11 15,0-1-37 1,0 4-31-16,3-1 53 0</inkml:trace>
  <inkml:trace contextRef="#ctx0" brushRef="#br0" timeOffset="14">19076 10440 228 0,'-6'6'85'0,"9"-4"-46"0,0 1-39 0,0 0 18 15,3-1 1-15,0-2 3 16,2 0-7-16,1 0-2 0,0-2-7 15,3-1-2-15,0-2 0 0,6-3 0 16,-6 0 0-16,0 0 0 16,-3 0 0-16,-3-3-2 31,0 1-2-31,-9 2 3 0,0 0 0 16,-6 0 1-16,0 3 0 15,-3 2 0-15,0 0 2 16,0 6-1-16,-3 2 0 15,0 3-3 1,0 3 1-16,4 2-2 16,-1 3 2-16,3 5 2 0,0 3 4 0,6 0-4 15,0-6-3-15,6 1-4 16,3-3 1-16,3-3 1 16,3-2 0-16,0-4-14 15,-1-1-3-15,10-6-13 16,0 0-4-16,-3-3-13 0,-3 0-5 31,0-7-5-31,-3-1-3 16,0-5-6-1,-4 3-12-15,1-3 35 0,-3 0 70 16,-3 3 36-16,0-3 2 16,0 6-3-16,0 2-24 15,0 0-9-15,0 3-4 16,-3 2-1-16,0 3-13 0,3 5 11 15,0 3 5-15,0 0-6 0,0 3-1 16,-3-1-6-16,3 9 1 16,0-6-8-16,0-2-2 15,-3-3-1-15,0-1 0 16,3-1-2-16,0-4-2 16,-3-2 1-1,3-2-1-15,3-4-3 16,0-4 0-16,0-3-1 15,0-3 0-15,0-3 3 16,6 3 0-16,0 3-4 16,2 3 1-16,-2 2 6 0,0 5 4 15,-3 3 3-15,0 3 5 16,0 5-2-16,0 0 3 0,-3 2-8 16,0 6-4-1,0 5-2-15,0-2-1 0,0-3-3 16,0-3 0-16,0-3-23 15,0-2-7 1,0-2-15-16,0-4-5 16,2-10-22-16,-2-5-8 0,3-5-4 15</inkml:trace>
  <inkml:trace contextRef="#ctx0" brushRef="#br0" timeOffset="15">19558 9967 236 0,'-6'-13'90'0,"6"13"-48"0,0 0-42 15,0 0 18-15,0 0 10 16,3 8 9-16,0 5-10 16,0 16-4-16,0 8-13 15,3 3 0-15,-3 7 1 0,3-2-2 0,3 0 0 16,-6-2-5-16,0-1-1 15,3-5-3-15,-1-5-1 16,1-3-6-16,0-5 0 16,-3-6-24-16,0-2-9 0,-3-3-26 15,-3-10-8-15,-3-3-36 16</inkml:trace>
  <inkml:trace contextRef="#ctx0" brushRef="#br0" timeOffset="16">19427 10186 244 0,'-12'-5'90'0,"0"8"-48"0,18-3-38 16,-6 0 19-16,6 0 0 15,0 2 3-15,6-2-5 16,3 3 0-16,6-3-12 15,2-3-3-15,4 1 0 0,3-1-3 16,0-2 0 0,-1 0-32-16,-2-3-13 0,0 0-94 15</inkml:trace>
  <inkml:trace contextRef="#ctx0" brushRef="#br0" timeOffset="17">18293 10343 132 0,'-15'-6'49'0,"15"4"-26"0,12-1-7 0,-9 3 18 16,-3 0-9-16,6 3-3 0,-3 5-1 0,3 5-1 31,0 8-11-31,0 3-1 0,0 10-1 0,-3 9-1 0,0-1-1 16,0 0 1-16,-1-2 3 15,-2-3 2-15,0-3 1 16,0-5-4-16,0-2-3 16,-2-6-2-16,2-5-3 15,0-6 5-15,0-2 1 31,-3-5 0-31,3-6-1 0,-3-2-1 16,0-3 0-16,0-5-5 16,3-8 1-16,0-3 0 0,0-2 2 15,0-4-1 1,0-4 2-16,3 0-4 0,3-1-2 16,-1-2 2-16,4 3 0 15,3-1 3-15,0 6 1 0,0 5-4 16,6 6 1-16,0 5-2 15,0 5 0-15,0 5 2 16,-4 6 2-16,-2 5 1 16,-3 2 1-16,-3 4 4 15,0 1 3-15,-3 1-4 16,-9-2 1 0,0 1-3-16,-6-1 0 15,-3 4-1-15,1-10 0 16,-1 0-7-16,0-5-2 15,-3-3-9-15,3 0-2 16,3 0-13-16,0-3-7 16,3 0-20-16,3 1-10 15,3-4-33-15</inkml:trace>
  <inkml:trace contextRef="#ctx0" brushRef="#br0" timeOffset="18">18686 10327 148 0,'-3'-6'55'0,"3"4"-30"0,-3-4-10 0,0 6 18 16,0 0-1-16,-3 0 3 15,0-2-8-15,-3 2-2 16,-3 2-14-16,0 4-2 0,-3 4-2 16,0 6-6-16,4 5 0 0,2 1-3 15,0 4-2-15,6 3 3 0,3 0 2 16,3-5-2-16,3-5 0 15,3-4-6-15,-1-4 0 16,4-3 9-16,0-5 6 16,3-9-1-16,-3-7-2 15,0-3-2-15,3-2-3 32,-3-3 1-32,-3-6-1 0,0 3-3 15,-9 3 0-15,0 3 4 16,0 2 3-16,0 5 5 15,0 1 5-15,0 2-10 16,0 5-2-16,6 3 0 16,0 5 1-16,-1 6 1 15,4 7 2-15,0 3-3 0,3 3 0 16,-3 3-3-16,3 2-1 16,0-5 1-1,0-3 2-15,3 0-10 16,-3-5-4-16,0-6-47 15,-1-7-19-15,-2-6-31 16</inkml:trace>
  <inkml:trace contextRef="#ctx0" brushRef="#br0" timeOffset="19">15540 14989 124 0,'0'-19'46'0,"2"19"-24"0,-2-3-10 0,0 3 16 0,0-5 1 16,0 0 5-16</inkml:trace>
  <inkml:trace contextRef="#ctx0" brushRef="#br0" timeOffset="20">15548 14957 333 0,'6'3'23'0,"0"7"-3"16,0 1-3-16,0 5-2 0,-3 5 1 15,0 3 3-15,0 7-2 16,-3-2-1-16,0 1-2 16,0-1 1-16,0 0-8 15,0 0-2-15,0-3-3 16,0-2 1-16,0-5-2 0,0-3-1 16,0-3-2-16,0-3 1 0,0-2-1 15,0 0-2-15,0-3-4 16,0 1-2-16,0-6-4 15,0 0-1-15,0 0-12 16,3-3-3-16,0 0-11 16,0-2-1-16,3-3-20 31,-3-2-47-31,3-4 21 16</inkml:trace>
  <inkml:trace contextRef="#ctx0" brushRef="#br0" timeOffset="21">15748 15005 160 0,'0'-6'63'0,"0"-10"-34"0,0 27-14 15,0-6 20-15,3-2-4 16,0 2-1-16,3 8-3 15,0 3-2 1,0 3-14-16,0 7 2 0,-3 3 1 0,0 0-5 16,0 1-1-16,0-1-4 15,-3-3-1-15,3 1 1 16,-3-6 0-16,0-3-2 0,0-2-2 16,0-3-24-16,0-2-11 31,0-6-2-31,0 3 1 0,0-8-14 0,0 0-6 15,0 0-27 1</inkml:trace>
  <inkml:trace contextRef="#ctx0" brushRef="#br0" timeOffset="22">15596 15211 200 0,'-12'-5'77'0,"6"5"-42"0,3 0-21 0,3 0 22 16,0 0-9-16,0 0-3 31,0 0-10-31,3 0-1 0,3 0-8 16,3-3-1-16,6 3 0 0,3-3 2 15,6 1 1-15,5-1-3 16,-5 6-1-16,0-1-1 15,-3-2-2-15,0-2-6 16,0-1-1-16,-4 0-41 16,1-7-18-16,3-1-48 15</inkml:trace>
  <inkml:trace contextRef="#ctx0" brushRef="#br0" timeOffset="23">16063 15007 220 0,'-3'0'85'0,"6"5"-46"0,-3 1-28 15,0-1 21-15,0 3-4 16,3 5 3-16,-3 8-6 16,0 3-1-1,0 3-13-15,0 2 0 0,0 0 2 16,0 3-7-16,0-1-1 15,0-2-3-15,0-5-2 16,0 0 1-16,0-5 1 16,-3-4-3-16,0-1 0 15,3-4-10-15,0-2-5 16,-3 0-10-16,3-3-1 0,0-5-15 16,0 0-3-16,0-2-16 15,0-3-6-15,0-3-19 16</inkml:trace>
  <inkml:trace contextRef="#ctx0" brushRef="#br0" timeOffset="24">16043 15060 212 0,'-3'-13'82'0,"3"8"-44"0,-3-1-29 0,3 4 22 16,0-1-10-16,3 0-2 15,3-2-7-15,-1-3-2 16,4 0-6-16,3 0 2 16,0 0 3-16,3-2-1 15,3 7 1-15,0 3-1 0,3 8 0 16,-3 0 0-16,-1 3 0 0,-2 4 2 15,-3-1 1-15,0 2 1 16,-3 2 2-16,-3-5-3 16,-6 0-1-16,-3 3-4 15,-3 0 1-15,-6-3-4 16,0 1 0-16,-3-6-1 0,-3 0 1 31,1-3-7-31,-1-2-1 16,3-1-16-16,-3-2-4 0,6 0-22 15,0 0-8-15,3-5-68 16,0 0-41 0,6-1 75-16</inkml:trace>
  <inkml:trace contextRef="#ctx0" brushRef="#br0" timeOffset="25">15477 15761 192 0,'3'-8'74'0,"0"8"-40"0,-3-2-16 15,0 2 23-15,0 0-8 16,0 0-2-16,3 2-9 15,0 12-1-15,-3-1-12 16,0 5 1-16,0 14 3 0,0 0-1 16,0-3 3-16,0-5-4 15,0 5-1-15,0-3-4 16,0 6 1-16,0 5-6 16,0-13-3-16,0-6 1 15,0-2 0-15,0 3-2 0,0-6 0 16,3-5-14-16,-3-8-4 15,3-5-16-15,0 2-6 16,6-10-15-16,0-6-4 16,3-5-26-1,0-2-24-15,-1 0 46 16</inkml:trace>
  <inkml:trace contextRef="#ctx0" brushRef="#br0" timeOffset="26">15662 15774 200 0,'3'-5'77'0,"0"3"-42"0,-3 2-19 0,0 0 22 16,0 0-7-16,2 5-1 16,1 5-5-16,0 4-2 0,0 9-12 31,0 4 2-31,0 5 1 0,0-1-5 16,-3 6-1-16,0 3-4 15,0-8-1-15,0-3-3 16,0-3-1-16,0-2-8 15,0-5-4-15,3-3-20 16,-3-6-6-16,0-2-11 0,0-5-2 16,-3-3-26-1,0-8-39-15,0-5 34 16</inkml:trace>
  <inkml:trace contextRef="#ctx0" brushRef="#br0" timeOffset="27">15486 15944 220 0,'-9'-3'85'0,"6"3"-46"0,0 0-17 0,3 0 26 16,0 0-16-16,0 0-6 16,6 0-9-16,3 0-1 15,6 0-9-15,6 0 0 0,5 0 3 16,1-5-2-16,3 5 1 0,0-3-8 15,3 1 0-15,-7-1-17 16,-2-2-4-16,0 5-45 16,-3-6-20-16,3-4-38 15</inkml:trace>
  <inkml:trace contextRef="#ctx0" brushRef="#br0" timeOffset="28">16176 15809 140 0,'3'-3'52'0,"-3"1"-28"0,12-4 0 15,-9 4 22 1,-6-1-3-16,0 0-1 15,0-2-4-15,0 0-1 0,-3-1-20 0,1 1 3 0,-4 0 1 16,-3 2-3-16,-3 1 2 16,0 2-7-16,-6 2-3 15,-6 4-3-15,4 1-2 16,-1 4-3-16,0 0 1 16,0 12-2-1,3 1-1-15,0 3 1 16,9-6 1-16,4-3-1 15,2 9 2-15,0 15-4 16,6-18 0-16,0-5 1 0,9 4 0 16,-3-4 0-16,14-3 2 15,-2-3-1-15,9-5 2 16,9-3-4-16,-12 0-2 16,-4-2-18-16,7-6-7 0,9-7-29 15,-6-6-12-15,-4 0-62 16</inkml:trace>
  <inkml:trace contextRef="#ctx0" brushRef="#br0" timeOffset="29">15751 16544 184 0,'-3'-2'68'0,"3"2"-36"0,0-19-22 15,0 19 20-15</inkml:trace>
  <inkml:trace contextRef="#ctx0" brushRef="#br0" timeOffset="30">15748 16521 369 0,'0'0'34'15,"-3"-6"-17"-15,0 1 3 0,-3 0 0 16,0 2-2-16,-3-2 0 16,0 5-2-16,-3-3 3 15,3 0-5-15,-6 3 2 16,1 0-9-16,-10-2-2 15,-6 4-3-15,12 4-2 0,3-1-4 16,-3 3 0-16,1 0 4 16,-1 5 4-16,3-2-6 15,-3 7-3-15,-3 11 5 16,3 0 1-16,6-2-2 16,9 2 1-16,0-5-2 0,9-3-2 15,6 13 3-15,3-10 0 16,-3 0 1-16,12 0 2 0,-6-6-1 31,8 1-1-31,-5-6 1 16,3-5 1-16,-3-3-8 15,0-5-1-15,-3 8-23 16,5-16-10-16,-5 8-30 16,0-5-11-16,0-3-30 15</inkml:trace>
  <inkml:trace contextRef="#ctx0" brushRef="#br0" timeOffset="31">16099 16560 200 0,'0'-2'74'0,"0"2"-40"0,0-8-13 15,0 8 25-15,0 0-13 16,0 0-4-16,3 5-12 15,0 3-4-15,-3 3-7 16,0-4 0-16,3 12 1 0,0-3 1 0,3 13 2 16,-3-5-7-16,0 5-2 15,0-8 1-15,0 5 1 16,0-2-4-16,-3-3 1 16,0-2-22-16,3-11-10 15,-3 0-22-15,0 2-6 16,0-2-17-16,-3-2-39 15,0-4 30-15</inkml:trace>
  <inkml:trace contextRef="#ctx0" brushRef="#br0" timeOffset="32">15909 16555 220 0,'-12'-8'82'0,"12"8"-44"0,-3-5-22 16,3 5 24-16,0 0-14 15,0 0-5-15,3-6-4 16,0 6-1-16,6-2-8 0,-3-1 4 0,14 1 3 16,-2 2 6-16,9 0 2 15,-6 0 1-15,6 0 0 16,-4 0-5-16,7 2 1 15,-3 1-11-15,3-3-5 16,-6 0-1-16,2 0 0 31,-5 0-1-31,0 0 1 0,-3 0-26 16,0 0-10-16,-3 0-36 0,-3-3-14 16,-3 1-64-1</inkml:trace>
  <inkml:trace contextRef="#ctx0" brushRef="#br0" timeOffset="33">15432 17124 164 0,'-3'-8'63'0,"3"3"-34"0,0 5-8 0,0 0 22 16,0 0-12-16,0 0-4 15,3 5-6-15,0 3-2 16,0 5-10-16,0 14 6 0,0 2 2 0,-3 0-3 16,0 2 2-1,0-7-7-15,-3 5-1 0,0 11-2 16,0-8-1-16,0-6-3 0,0 1-2 15,3-9 1-15,-3 3 1 16,0-2-8 0,3-6-3-16,0 0-11 0,-3-5-5 15,0-2-19-15,0-1-10 16,3-5-24-16,0 0-46 16,0-5 31-16</inkml:trace>
  <inkml:trace contextRef="#ctx0" brushRef="#br0" timeOffset="34">15420 17272 132 0,'-6'-5'52'0,"4"5"-28"0,-1-6-11 0,3 4 17 0,0-4 0 16,0 6 2-16,0-5-2 16,3-3-1-16,2-5-16 15,1 0 3-15,3 0 2 0,3-1-6 16,3 1-2-16,0 0-1 16,3 2-1-16,0 9-7 15,3-1-2-15,-4 0 0 0,1 6 2 16,-3 2 0-16,0 1-1 15,-3 7 1-15,-3 5 1 16,-6 4-1-16,-3-1 2 16,-3-3-2-16,0 1 2 0,0-6-2 15,-6 0 2-15,0 0-2 16,-3 1 2-16,0-1-4 16,0 0 0-16,3 0 1 0,1-7 0 15,-4-1 0-15,6-2 0 16,0-3-3-16,3 5 0 15,0-5-1-15,9-5 3 16,6-3-2-16,0 8 1 31,-4-6 2-31,7 6 0 0,3 6-3 16,-3 2 0-16,-3-3 4 16,0 5 1-16,-3 1 0 15,0 2-2-15,-3 0 5 16,-3 3 4-16,-3-2 1 15,-3-1 4-15,0 0-5 16,-6 0-1-16,0-5-4 0,-9 3-3 16,-9-3 0-16,9-3-1 15,3-2 0-15,-2 2 0 16,-7-5-20-16,3 0-9 16,6 0-14-16,6 0-4 0,3 0-38 15,3-5-48 16,3 5 39-31</inkml:trace>
  <inkml:trace contextRef="#ctx0" brushRef="#br0" timeOffset="35">15754 17391 220 0,'0'-3'82'0,"0"3"-44"0,12 3-29 0,-9-3 22 16,0 0-4-16,0 0 2 0,3 8-3 16,-3-3 1-1,6 3-15-15,-4-2 4 0,7 4 2 0,-3-2-10 0,3 5-2 16,-3-5-4-16,3 5-2 15,-3 1 1-15,0-1 1 16,0-3-8-16,0-2-3 16,-3 3-28-16,0-3-12 15,0-3-31-15,0-2-15 16,-3-3-7-16</inkml:trace>
  <inkml:trace contextRef="#ctx0" brushRef="#br0" timeOffset="36">16057 17333 256 0,'-8'5'96'0,"8"-5"-52"0,-3 19-38 0,3-17 20 16,-6 12-3-16,0-4 3 15,-6 11-12-15,3 3-3 16,-6 18-7-16,3-10-3 0,-3 8 2 0,3-8-4 16,0 5 0-16,0-8 3 0,0 3 1 15,4-1-1-15,-1-4 1 16,0-6-20-16,0-8-8 16,3 0-27-16,0-7-10 15,3-1-53 16</inkml:trace>
  <inkml:trace contextRef="#ctx0" brushRef="#br0" timeOffset="37">16162 17441 208 0,'0'3'79'0,"0"-3"-42"0,6 5-28 0,-3 1 19 16,2-4-5-16,1-2 0 15,3 6-6-15,0-1-2 32,3-3-9-32,-3-2 0 0,3 0 1 15,0 0-1-15,3 0 1 0,-3-2-6 16,3-3-3-16,-3 5 3 16,2-6 1-16,-2-2 0 15,0 3 1-15,-3-3-2 16,-3-5-1-16,0 2 1 15,-3 1-1-15,0-1-3 16,-6 6 2-16,0-3 1 0,-6 3 0 16,0 5 2-16,-6 0 3 15,3 5 0-15,-5 3 0 16,-1-3 1-16,0 8 3 16,3 1-4-16,-3-1-3 15,3 0 3-15,3 11 1 16,3-8-2-1,3 7-1-15,0-4-1 0,12 2 1 16,0 0-2-16,9-2 2 16,-3-6-4-16,9 0-2 15,-3 1-5-15,6-4 0 16,-3-2-42-16,8-8-17 16,-5 0-63-1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52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 6821 64 0,'0'0'27'0,"0"-3"-21"0,-3 0 18 16,3 3 9-16,3 0-4 15,-3 0-2-15,6 0-9 16,0-2-3-16,0-1 4 16,3 3 2-16,-3-2-10 15,6 2-4-15,-6-3-3 0,3 0 0 16,3 3 0-16,0 0-2 0,3 0 1 16,-15 0 9 15,26-2-4-31,1-1-2 15,3 0-3-15,0 3 0 16,2 0-2-16,4 0-1 16,-3 0 1-16,0 0 5 0,-7 0 6 15,1 3-2-15,0-3 0 16,-3 0-6-16,3-3-3 16,-1 1 4-16,-2-1 1 15,3 0-7-15,0 1-4 0,0 2 3 16,2 0 0-16,1 0 4 15,3 0 1 1,3 2 1-16,-1-2 0 0,1 3 2 16,-3-3 3-1,0 0-4-15,-1-3-3 16,-2 3 1-16,0-2 0 16,0-1-4-16,-1 0-1 15,4 3 1-15,0 0 0 0,3 0 1 16,-1 3 2-16,4-3-1 15,-3 3-1-15,-1-1 1 16,1-2-1-16,-3 0 0 16,3 0 0-16,-1 0 0 0,-2-2 0 15,0 2 2-15,3 0 3 16,-1 0-4-16,4 0-3 16,3 2 3-16,2-2 1 15,-5 0-3-15,0 0 1 16,-1 0 2-16,-2 0 1 15,0 0-4-15,-1 0-1 16,1 0 1-16,3 3 0 16,0 0 1-1,-1-1 0-15,4 1 2 16,3 0 1-16,-4-3-1 0,-2 0-2 16,-3 0-2-16,-4 0-1 15,1 0 2-15,0 0 0 16,0 0 1-16,-4 0 0 15,4 2 0-15,6-2 0 16,3 3-3-16,-4 0 2 0,1-1 1 16,-3 1 2-16,-1-3-1 15,-2 0-1-15,0 0 3 16,0 0 0-16,-4-3-4 16,1 1 1-16,3 2 0 15,0 0 0-15,-1 0-3 16,1 0 2-16,6 2 1 15,8-2 2-15,-5 0-1 16,-3 0-1 0,-6 0-2-16,-1-2 1 0,-5-1-4 15,3 0-1-15,-30 3-231 32</inkml:trace>
  <inkml:trace contextRef="#ctx0" brushRef="#br0" timeOffset="1">181 4760 140 0,'-21'-8'52'0,"0"8"-41"0,7 5-2 0,11-2-3 16,-3-1 10-16,0-2 7 0,6 3-7 15,-9 0-2-15,9-3-8 16,-6 0 7-16,3 0 4 0,0 0-7 16,-6 0-3-16,3 2-7 15,0 1 0-15,0 0-2 16,3-1 0-16,-6 1 2 16,0-1 0-16,6 1 0 15,-6 5 2-15,3-3-1 16,0-2-1-16,0 0 1 15,3-1-1-15,-2 1 0 16,2 0 0-16,3-1 2 16,0-2 3-16,0 3 4 0,8-3 2 15,-2 0 6 1,9 0 1-16,9-3-9 16,6 1-3-16,3-1 0 15,5-2 1-15,1 2-6 0,9-2 0 16,2-6-1-16,7 6 2 15,8 0-1-15,1 2 2 16,-1-2-4-16,1-1 0 16,-7-2-1-16,1 0 0 15,2 3 4-15,7 0 1 0,-10 2-1 16,4 1-2-16,-13-4 1 16,1 1 1-16,-6-3-1 15,-1 0-1-15,1 3-2 16,-3 0-1-16,2 2 2 15,4 0 2 1,6 3 2-16,-7 0 1 0,-2 0-5 16,-4 0 1-1,1-2 0-15,-3-1 0 16,-3 0 0-16,-1 1 2 16,-2-1-10-16,-3 0-4 0,0 1-36 15,-4-1-16-15,-5 3-40 16</inkml:trace>
  <inkml:trace contextRef="#ctx0" brushRef="#br0" timeOffset="2">2134 6763 88 0,'0'0'33'0,"0"0"-18"0,0 0 0 0,0 0 13 15,0 0 0-15,0 0 1 16,0 0-3-16,0 0 7 16,0 0-7-1,3 5-13-15,0 0 0 0,3-2 1 0,0-1-1 16,0 1 2-16,0-3-4 0,-1 0-1 15,4 0 0-15,0 0 1 16,3 0-3-16,0 0-3 16,0 0-2-16,0 3-3 15,0-1 3-15,0 1 0 16,3-3 1 0,5 0 0-16,-2 0 0 15,3 0 2-15,-3 0-3 16,3 0-2-16,0 0 0 15,0 0 1-15,-1 0 1 16,1 0 1-16,3 3-2 16,-3-3 1-16,0-3-2 15,0 3-1-15,-1 0 1 0,1 0 1 16,0 0 1-16,0 0 3 16,0 0-1-16,0 0 0 15,-1 0-3-15,1 0-2 16,3 0-2-16,0 0 1 15,0 0-1-15,-1 0 0 0,-2 3 4 16,0-3 1-16,0 0-4 0,3 2 1 16,3 1 0-16,-1 0 2 15,-5-3-1-15,0 0-1 16,0 0-2-16,0 0 1 16,3 0 1-16,-1 0 2 15,-2 0-1-15,0 0 2 31,0 0-2-31,3 0-1 0,-1 0 1 16,1 0 1-16,0 2-1 16,-3 1-1-16,0-3 1 15,0 0 1-15,-1 0-1 16,1 0-1-16,3 0 1 16,0 0 1-16,0 0-3 15,0 0-2-15,-1 0 2 0,1 0 0 16,0 0 1-16,0 0 0 15,0 0 0-15,-4 0 2 0,1 0-1 16,3 0-1 0,0-3 1-16,0 3-1 15,0 0-3-15,-1 0 2 0,1 0 3 32,-3 0 3-32,0 0-4 0,0 0-3 15,2 0-2-15,1 0 3 16,-3 0 0-16,0 0 3 15,0 0-3-15,0 0 0 16,2 0 1-16,1 0 0 16,-3 0 2-16,3 0 1 15,-3 0-4-15,0 0 1 0,5 0 0 16,-2 0 2-16,-3 0-1 16,3 0-1-16,0 0-2 15,-4 0 1-15,1 0 1 16,0 0 2-16,0-2-3 15,3 2-2-15,-3 0 2 16,2 0 2-16,-2 0 0 0,0 0 2 16,3 0-4-16,0 0-2 15,0 0 4-15,-1 0 1 16,1 0 0-16,0 0-2 16,0 0 1-16,3 0-1 0,-4 0 0 15,4 0 0-15,-3 0 2 31,0 0 1-31,0 0-1 16,-1 0 1-16,4 0-2 0,3 0-1 16,-3 0 1-16,0 0 1 15,2 0-3-15,1 0 0 16,0 0-1-16,-3 0 0 16,-1 0 4-16,7-3 1 15,-3 3-1-15,-3 0-2 0,0 0 1 16,-4 3 1-16,1-3-1 15,0 0-1-15,3 2 1 16,3-2-1-16,-4 0-11 16,1 0-3-16,3 0-50 15,-3 0-23-15,-7-24-39 32</inkml:trace>
  <inkml:trace contextRef="#ctx0" brushRef="#br0" timeOffset="3">10796 3712 116 0,'3'-8'46'0,"0"5"-24"0,-1 1 1 0,-2 2 18 16,0 0-2-16,0 0 0 16,3 0 0-16,0 0 0 15,3 2-21-15,-3 6-4 0,0 3-2 16,0 7-5-16,0 4 1 16,0 1-1-16,-3 12 3 0,0-3 1 15,0-6 1-15,0-5-4 16,0 8 0-16,0-5-5 0,0 3-2 15,0-6 0-15,0 0 1 16,0-3-1-16,0-2-1 16,0-3 1-16,0-2 1 15,0 0 3 1,0-3 2-16,0 0-1 16,0-6-1-16,0 1-3 15,0-6 1-15,0 1-4 16,-3-9 0-16,3 3 5 15,-3-5 2-15,0-6-9 16,0 6-3-16,3 0 5 16,0-6 2-16,-3-10 3 0,3 3 0 15,0 2-2-15,0 0-2 16,3 0-2-16,0-2 1 16,3 2 1-16,3 0 2 15,3 0-3-15,0 3-2 16,3 3 2-16,-3-1 2 0,0 3 0 15,6 6-1-15,2 2-2 0,-2 2 1 16,0 6 3-16,-3 8 1 16,0 3 1-16,-3 5 0 15,-3 2 2-15,0 1 3 16,-6-3 0-16,0 0 0 16,-3 0-3-16,-6-3 1 31,-3-3-2-31,-6-2 0 0,0-2-6 15,-3-1-1-15,0-2-6 16,-3-3-2-16,4 0-4 16,-1-3 1-16,3 0-6 15,3 1-3-15,3-1-13 16,3-2-5-16,6-1-18 16,3-2-6-16,6-2-48 15</inkml:trace>
  <inkml:trace contextRef="#ctx0" brushRef="#br0" timeOffset="4">11227 3667 200 0,'-6'11'77'0,"3"-11"-42"0,0-3-17 0,3-2 23 15,-6 2-10-15,0 0 3 16,-6 6-14 0,1 2-12-16,-1 3-5 0,0 5-2 0,0 3-4 15,3 3 2-15,3-1 1 16,0 1 0-16,6-3-3 16,0-3 2-16,3 0 1 15,3-2 2-15,3-6-3 16,0-2 0-16,3-3 1 15,0-3 0-15,-3-2 0 0,-1-3 0 16,-2-3 0-16,0 1 2 16,0-4-1-16,-3 1-1 15,0 3 3-15,0-1 2 16,-3 3 7-16,0 0 2 0,0 3 1 16,0 0 1-1,0 2-4 1,0 0 0-16,0 3-7 15,0 6-3-15,0 2-4 0,0 2-1 16,0 1 2-16,3 2 0 16,3 0 1-16,0 0 2 15,3 1-1-15,0-4 2 16,0-2-11-16,0 0-4 16,3-3-23-16,-3 1-8 0,3-6-19 15,-3 0-6-15,-1-6-41 16</inkml:trace>
  <inkml:trace contextRef="#ctx0" brushRef="#br0" timeOffset="5">11376 3672 256 0,'0'0'96'0,"0"3"-52"0,3 2-34 16,-3 0 23-16,3 3-9 16,0 3-2-16,0 2-10 0,0 3-3 15,6 0-5 1,-3 0 2-16,0-3 3 0,0 0-1 0,-6-2 1 16,3-3-5-16,0 0-1 15,0-3 1-15,-3 0 0 16,0-5 0-16,0 0 2 15,0 0 3-15,-3-2 2 0,0-4-5 16,0 1-4-16,0-3 1 16,6-2 2-16,0-1-4 15,0-2-3-15,9-3-2 16,-4 3 3-16,1-1 0 16,0 4 3-16,0-1-1 15,0 1 2 1,0 2-4-16,0 0-2 15,0 3-23-15,0 2-10 16,0 0-17-16,0 3-4 16,0 3-14-16,0 0-5 15,0-1-21 1</inkml:trace>
  <inkml:trace contextRef="#ctx0" brushRef="#br0" timeOffset="6">11689 3723 172 0,'-3'2'66'0,"3"1"-36"0,0-1-7 0,0 1 26 16,0 2-7-16,3 1-3 15,0-1-13-15,2 0-3 0,1 1-14 16,3-1 1-16,0 0 1 0,3-2-2 31,0-3 0-31,3 0-3 16,0-3 1-16,-3-2-4 0,0 0-2 15,0-1 0-15,-4-2-1 16,1 0 0-16,-3 3 0 16,0-3 0-16,-3 0 0 15,-3 3-3-15,-3 0 2 16,-3-1-1-16,0 1-2 16,-3 2 0-16,-2 1 3 15,-4 2-2-15,0 0-1 16,0 2 3-16,0 4 0 15,0 2 1-15,3 2 2 0,-3 3 1 16,3 1 3-16,4-1-3 16,5 3 0-16,3-3-1 15,3 0 1-15,3 0-2 16,5-2-1-16,4 0 1 0,3-1-1 16,0 1-7-16,0-11 0 31,6 0-17-31,2 0-7 0,1-3-21 15,-3-2-9-15,-3-3-52 16</inkml:trace>
  <inkml:trace contextRef="#ctx0" brushRef="#br0" timeOffset="7">11986 3693 240 0,'-3'3'90'0,"3"2"-48"0,-3 6-25 0,3-6 27 16,0 3-16-16,0 3-4 16,0-1-12-16,0 1-5 15,0-3-4 1,3 0 0-16,-3 0 0 0,0-3-4 0,0 0 1 16,0-5 0-16,0 0 2 15,0 0 3-15,0 0 2 16,6-5-3-16,0-3-1 15,0-3-3-15,0 1-1 16,3-1 1-16,0 1 0 16,6-1-3-16,-3 3 0 0,6 0 6 15,-4 3 3-15,1 2 1 16,0 1 1-16,-3 2 0 16,0 5 2-16,0 3-1 15,-3 3 0-15,0-1-1 16,0 3 0-16,-3 1-7 15,0-1 0-15,0-3-1 0,-1 1 0 16,1-3-20-16,0 0-7 16,0-3-21-16,0-2-8 15,0-3-19-15,0-3-5 16,3-5-23 0</inkml:trace>
  <inkml:trace contextRef="#ctx0" brushRef="#br0" timeOffset="8">12421 3357 244 0,'-6'-5'90'0,"6"5"-48"0,-3 0-27 0,3 0 24 0,0 5-17 15,0 6-4-15,0 10 2 16,0 8 4-16,0 3-13 15,0 2 3-15,0 6 0 0,3-3-3 16,0 0-1-16,0 0-6 16,0-2-3-16,-3-4 0 15,3-4 1-15,0-3-19 0,-3-6-6 32,0-5-23-32,0-2-11 15,0-3-28-15,0-8-11 16,-3-5 1-1</inkml:trace>
  <inkml:trace contextRef="#ctx0" brushRef="#br0" timeOffset="9">12245 3564 304 0,'0'0'115'0,"3"-3"-62"0,3 6-49 0,0-3 26 15,3 0-6-15,6 0 3 0,9 2-11 16,2 1-2-16,10-3-8 16,-6 3 3-16,9-3 1 0,-4 0-5 15,-2 0-3-15,-3 0-19 16,-3-3-9-16,-4 0-68 16,-2-2-28-16</inkml:trace>
  <inkml:trace contextRef="#ctx0" brushRef="#br0" timeOffset="10">10671 3802 172 0,'0'-3'66'0,"3"1"-36"0,-6 2-11 0,3 0 21 15,0 0-7-15,0 0 0 16,-3 0-7-16,0 0-2 16,-6-3-4-16,0 3-1 0,-3 0-1 15,0 0-2-15,-6 0-2 16,-6 0-1-16,0 3-7 0,-2-1-4 16,-4 1 1-16,0 2 0 15,0 0-1-15,1 1 1 16,-7-1-2-16,3 0 2 31,-3 6 0-31,1 0 1 0,2 4-2 16,-3 4 1-16,1-6 0 15,-1 0 3-15,3 1-3 16,0-1-2-16,1 0 0 16,-4 0 1-16,6 1 1 15,-3-1 3-15,-2 3 1 16,5 2 1-16,0 1-2 0,0-1 1 15,4-2 0-15,2 3 1 16,3-1 0-16,-3 1 0 16,3-1-4-16,0-2-1 15,7 0 1-15,-1-3 0 16,3 0-5-16,3-2-1 16,0-3-2-1,3 0 0-15,0-3-11 16,0-2-5-16,0-1-14 0,3-2-6 15,0-2-18-15,0-4-8 16,0 1-23-16,0-3-8 16,0 0 3-1</inkml:trace>
  <inkml:trace contextRef="#ctx0" brushRef="#br0" timeOffset="11">9638 4048 200 0,'0'0'74'0,"-12"-3"-40"0,18 9-24 16,-3-4 20-16,-6 6-3 0,0 5 2 15,0 1-5-15,-6 2-1 16,0 2-12-16,0 3 0 0,0 3 0 16,0-3-2-16,0 0 2 15,0-5-6-15,3 0-1 16,3-3-2-16,0-2-2 0,3-3 1 31,3 0-1-31,0-3-3 16,3-2 2-16,6-1 1 15,6 1 2-15,3-3-6 16,3 0-1-16,-1-3-7 16,1 1 0-16,-3-1-40 0,3 0-18 15,9-5-48 1</inkml:trace>
  <inkml:trace contextRef="#ctx0" brushRef="#br0" timeOffset="12">10623 5974 180 0,'0'-5'68'0,"0"2"-36"0,0-2-13 0,0 5 21 16,0-3-3-16,-3 1 1 15,-3-1-8-15,0 0-4 0,-3 3-14 16,-6 0-3-16,-3 3 1 0,1 2-6 15,-1 3-2-15,0 3 1 16,0-1 0-16,3 4-4 16,0 1-1-16,3 1-2 15,6 5 3-15,3 3-2 16,3-3 1 0,6 1 0-16,3-4 0 15,6-2 4-15,9-3 1 16,0-5-6-16,3 0 0 0,-4-5-12 15,1-3-6-15,3-3-17 16,3 0-8-16,-4-10-27 16,-2 0-53-1,0-5 26-15</inkml:trace>
  <inkml:trace contextRef="#ctx0" brushRef="#br0" timeOffset="13">10757 5792 220 0,'-3'0'82'0,"3"2"-44"0,-9-2-38 0,9 0 16 15,0 8-3 1,3 0 5-1,0 11-1-15,0-1 1 0,-3 3-9 16,0 3 3-16,0 3 4 0,-6-1-2 16,3 0 0-16,0-2-4 15,0 0-1-15,0-3-3 16,0 3-1-16,0-11-3 16,3 3 1-16,0-8-2 15,0 3-1-15,0-3 1 0,0-8 1 16,0 0 1-16,0 0 1 15,0-6-5-15,0 1 1 16,6-3 0-16,0 0 2 16,0 0-1-16,0 0-1 15,0-2-2-15,0-1 1 16,0 1 1 0,3-4 2-16,0 4-3 15,5-1 0-15,-2 1 3 16,0 2 1-16,0 2-4 15,0 4 1-15,0 2 2 16,0 5 1-16,0 3 1 0,-3 3 2 16,0 2 1-1,0 0 3-15,0 3-3 0,-3 5-2 0,2-2 0 16,1-1-1-16,-3-2-2 16,0-3-2-16,-3-2-2 15,0-1 1-15,0 1-17 16,0-6-5-16,0 0-9 15,-3-5 0-15,0 0-14 16,9-5-63 0,0-8-37-16,3-6 40 15</inkml:trace>
  <inkml:trace contextRef="#ctx0" brushRef="#br0" timeOffset="14">11081 5966 228 0,'0'0'88'0,"0"5"-48"0,0 3-27 16,0-2 22-16,3 2-12 15,0 2 0-15,-3 3-10 16,0 1-3-16,0 2-5 16,3-1-4-16,0 4 0 0,-3-3-10 0,0-6-4 15,0 1-31-15,0-3-13 0,0-3-57 16</inkml:trace>
  <inkml:trace contextRef="#ctx0" brushRef="#br0" timeOffset="15">11069 5770 260 0,'-9'-5'96'0,"9"2"-52"0,0 3-43 0,0 0 19 16,0 0-24-16,3 0-7 15,3 0-19-15,0 0-9 0,0 0-30 0,3 0-11 16,0 0 7-16,0-2 6 16</inkml:trace>
  <inkml:trace contextRef="#ctx0" brushRef="#br0" timeOffset="16">11200 5747 192 0,'12'5'74'0,"-12"0"-40"0,3 8-13 0,0-5 22 0,0 3-6 15,0 7-2-15,0 4-11 16,0 1-4-16,0 4-12 16,-3 2-1-16,0 0 3 0,3-2-6 15,-3-4 0-15,3 12 0 16,0-6 0-16,-3-5-11 0,3-6-3 15,0-2-22-15,0-3-6 16,-3-5-3-16,3 0 2 16,3-10-51-1,3-12-38-15,3-2 49 0</inkml:trace>
  <inkml:trace contextRef="#ctx0" brushRef="#br0" timeOffset="17">11495 5961 220 0,'0'-8'82'0,"-3"5"-44"0,0-5-20 0,3 6 23 15,-3-1-4-15,0 0 3 16,-6 1-20-16,-3 2-7 16,0 0-8-16,-2 2-2 0,-1 4 1 0,0 2-7 15,3 5 0-15,0 3 1 16,3 0 3-16,0 7-2 15,6-1 0-15,3 4-1 16,3-5 0 0,3-2 2-16,0-3 0 0,6-6-5 15,6-4 1-15,-3-4 0 0,2-12-1 0,-2-4-1 16,0-2 1 0,-3-5-2-16,-3-3 0 0,-3-2 4 15,0-3 1-15,-3-3 2 16,-3 0 0-16,0 1 0 15,-3 2 0-15,0 2 4 32,0 6 5-32,0 2-1 0,3 6 1 15,-3 3-8-15,3 7 0 16,-3 11 1-16,3 5 1 16,0 8 1-16,3 3 0 15,3 8 2-15,0 2 3 16,0 1-4-16,3 7-1 15,-3-5-2-15,3-5-2 0,0-3 1 16,0-5-1-16,-3-6-42 16,3-5-17-16,8-5-76 15</inkml:trace>
  <inkml:trace contextRef="#ctx0" brushRef="#br0" timeOffset="18">10316 5993 160 0,'0'2'60'0,"0"1"-32"0,3 2-13 0,-3-5 18 16,0 0-5-16,0 0-2 15,0 0-3-15,0 0 0 16,0 0-13-16,0 0 3 0,0 0 3 16,0 0 1-1,0 3-1-15,0-3-2 16,-3 3-1-16,0-1-3 15,-3 1 1-15,0-1-4 16,0 1 1-16,1 0-1 16,-4-1 1-16,-3-2-2 0,3 0-1 15,-3 0-1-15,3 0 2 16,-3 0-1-16,3 0 2 16,-3 0-4-16,0 0 0 15,-3 0 1-15,1 0 0 0,-4 0-2 16,-3 0 1-16,3-2 0 15,0 2 3-15,0-3-3 16,0 0-2-16,-2 1 0 16,-1-1 1-16,-3 1-1 0,3-1 2 15,0 0-2-15,0 1-1 16,1-1-2-16,-4-2-1 16,0-1 4-16,0 1 3 15,3 0-1-15,0-1-2 16,1 1 0-16,-1 0-1 0,0-3 0 31,0 3 2-31,-3-1-3 16,3-2 0-16,1 3 1 0,2-3 2 15,0 0-3-15,0-8 0 16,0 3 1-16,3 0 2 16,0 0-3-16,1-1 0 15,-1-1 1-15,0-4 2 16,3 1-3-16,0-1 0 0,0-7 1 15,0 2 0-15,3-3 0 16,0 3 0-16,0 1-3 16,3 2 2-16,0-1 1 15,-2 1 2-15,2 0-1 16,0 2-1-16,0 4-2 16,3 1-1-1,0 4 2-15,0-1 0 16,0 3 1-16,0 3 0 15,-3 0-7 1,3 2 2-16,-3 6 0 16,0 2 3-16,0 6 3 0,3 2-2 15,-3 3-2 1,3 0-1-16,-3-1 3 16,3 1 2-16,0-2 2 0,3-1-4 15,-3-3 1-15,3-2-5 16,0-2 1-16,0-1 0 15,0-5-1-15,0 0 4 16,3-3 0-16,-3-2 1 16,0 0 0-16,0-3 2 0,0-6-1 15,0 1-1-15,0-3 1 16,0 0-1-16,3 1 0 16,-3 1 0-16,3 1-5 15,0-3 1-15,0 3 2 16,3 2 3-16,0-2-2 15,0 3-2 1,3 7-1 0,0 6 0-16,0 2 3 15,3 0 0-15,0 1 1 16,2 1 0-16,4 1 2 16,0 3-1-16,0 0 2 15,3-1-2-15,-3 1 2 0,6-3-15 16,2-3-7-16,-2 0-45 0,3-5-21 15</inkml:trace>
  <inkml:trace contextRef="#ctx0" brushRef="#br0" timeOffset="19">12284 79 112 0,'-6'-2'44'0,"6"-12"-24"0,-3 20-8 0,3-9 13 15,0 0-5 1,0 1 1-16,0-1-1 0,0 6 2 16,0-6-12-1,0 0 5-15,0 3 5 0,0 0 0 16,0 6-6-16,3-9-1 15,0 3-2-15,3 5 1 16,0-7 0-16,6 7 2 16,3-2-1-16,2-1 0 0,4-2-3 15,6 3-1-15,0-6 1 16,3 3 1-16,2-5-3 16,1 2 0-1,0 1-3-15,3-1 2 16,2 0-2-16,-2 1 0 15,3 2 1-15,-1 0 1 16,1 0-3-16,-3 2-1 16,-1-2-3-16,1 6-1 15,0-9 3-15,-3 8 1 16,2-2 1-16,1 0 0 16,0-1 2-16,0 1 1 0,-4-3-6 15,10 0-2-15,-6 0 2 16,-1 0 3-16,1 0-1 0,-3 0-2 15,3 0 0-15,-1 0 1 16,-2 0-1-16,0 0 2 16,0-5 0-16,2 5 1 15,1-3-2-15,-3 6 1 16,2-3-2-16,1 0-1 16,0 2-2-16,0-4 1 0,-1 4 1 15,-2 1 0-15,0-3 0 16,0 0 2-16,-1 0-3 15,4 0 0-15,3 0 1 16,-4-5 2-16,-2 2-1 16,3 0-1-16,0 1 1 15,-1-1 1 1,1 0-3-16,0-2 0 16,5 0 3-16,-2 2 1 15,0-2-4-15,-1 0 1 16,1 2 0-16,0 0 0 0,-3 1 0 15,-1-1 0-15,1 0 0 16,0 3 2-16,-1-2-1 16,1-1-1-16,0 0-2 0,3 3-1 15,-4 0 2-15,1 0 2 16,0 0 0-16,-1 0-1 16,-2 0 1-16,0 0-1 15,-6 0-5 1,-3 0 1-16,-7-2-69 15,-8-6-125 1</inkml:trace>
  <inkml:trace contextRef="#ctx0" brushRef="#br0" timeOffset="20">14763 137 156 0,'0'-5'57'0,"3"5"-30"0,-3 3-12 16,0-3 20-16,0 0-10 15,0 5-3-15,0 6-6 16,0 5 0-16,0-3-9 0,0 0 0 0,-3 5 0 16,0-4-1-16,0 2-1 15,0 7-3-15,3-7-2 16,0-2 1-16,0-4 1 15,0 1-1-15,0-6-1 0,0 0 1 16,0-5 1-16,0 0-3 16,3-5 0-16,0 0-1 0,0-1-2 15,3-2 7-15,-3 1 3 16,6-4-3-16,0 0-2 16,-3-2 0-16,0 0-1 15,3 2-5 1,0 1 1-1,-3 2 6-15,0 2 4 16,0 1-3-16,0 3-2 0,-3 2 2 16,3 2 0-16,0 3 1 15,0 1 2-15,-1 2-3 0,4 0-2 16,0 0 0-16,3-3 1 16,0 0-1-16,-3-2-1 15,0-1-21-15,0 1-9 16,3-3-36-16,-6 0-13 0,0 0-9 15</inkml:trace>
  <inkml:trace contextRef="#ctx0" brushRef="#br0" timeOffset="21">14862 270 136 0,'-3'0'52'0,"3"0"-28"0,0 0-15 16,0 0 14-16,0 0-7 16,0 0-1-16,0 5-5 15,3 0 1 1,-3 16 0-16,0 3 1 0,0 3 0 15,0-6 0-15,0-3-4 16,0 12-3-16,0-4 0 0,3 6-1 16,-1 13 0-16,1-16 0 15,0-3-2-15,6 1 1 16,6 4-2-16,-3-12 2 16,0 0-4-16,6-6 0 0,-3 0 3 15,12-2 1-15,-4-1-15 16,4-5-4-16,-3 1-32 15,3-4-11-15,-6 1-25 16</inkml:trace>
  <inkml:trace contextRef="#ctx0" brushRef="#br0" timeOffset="22">15344 682 132 0,'-3'3'52'0,"3"-3"-28"0,0 16-13 0,0-8 15 0,3 5-6 16,-3-2 1-16,0 13-8 31,0-3 0-31,0 8-8 16,0-3-1-16,0 6 0 0,0-6 0 0,0 1 0 16,0-3 0-16,0-3 0 15,0-3-2-15,0-2 1 16,0-2 4-16,0-7 4 15,0-1-4-15,0-6 1 16,0 0-3-16,0-13 0 0,0 2-3 16,0-5 1-16,0-8-2 15,0 6-1-15,0 2 3 16,3-11 0-16,0-7 3 16,0 13 3-16,0 2-2 15,3-2 1-15,6-8-5 16,-1 3-2-16,1 7-3 0,3 6 1 15,0 5 1-15,-3 5 0 16,0 3-3-16,0 6 2 16,0 1 1-16,-3 1 2 0,-3-2 3 15,-6 10 2-15,0 2-3 16,-3-5-1-16,0-2-3 31,0 0-3-31,-6 2-7 0,3-5-2 16,0 0-13-16,0-3-6 15,-3 0-6-15,0-2-3 16,3-3-10 0,0-3-46-16,3 1 15 15</inkml:trace>
  <inkml:trace contextRef="#ctx0" brushRef="#br0" timeOffset="23">15698 672 176 0,'0'-3'68'0,"0"1"-36"0,-3 2-15 0,3 0 22 16,-3 2-13-16,0 1-3 15,-3 2-7-15,3-2-2 16,-6 5-8-16,-3 5-4 0,3-2-1 0,3-1-4 15,-3 6 2 1,1 8-4-16,2-3-1 0,3-2 5 16,3-6 5-16,0-3-2 15,3 1 1-15,0-3-1 0,2-6 1 16,1 1-2-16,3-6-1 16,-3 1-2-16,3-9 1 15,0-5 1-15,-3 6 2 16,0 2-1-16,-3-3-1 0,3-2 1 15,-3 5-1-15,0 0 0 16,0 3 0-16,-3 2-5 16,3 3-1-16,-3 0 5 15,6 11 5-15,0-3-2 16,0 5-1-16,-3-2-3 31,3-1 1-31,3 3-1 0,0 1-2 16,-3-4-11-16,2-2-2 15,1-3-30-15,0-2-9 16,0-6-33-16</inkml:trace>
  <inkml:trace contextRef="#ctx0" brushRef="#br0" timeOffset="24">15823 693 164 0,'-3'0'63'0,"3"3"-34"0,0-1-21 0,0 4 16 31,3-1-6-31,0 3 0 0,0-3-8 16,0 0-4-16,0 9-3 16,3 4 2-16,-3-2 1 0,0 0 0 15,0-3 1-15,0-2 2 16,-3-3 2-16,0-3-1 15,0 0 1-15,0-5 0 16,0 3 3-16,0 0-3 16,0-3 1-16,0-6-3 0,0-4 2 15,0-4-8-15,3 1-2 16,0 0-1-16,3 0 2 16,0 0-3-16,0 5 0 15,0 0 1-15,2 0 2 16,1-3-3-16,0 3-2 0,0 3-12 0,3 2-5 15,0 1-27-15,6 2-71 32,-3 0-19-32,0 0 52 15</inkml:trace>
  <inkml:trace contextRef="#ctx0" brushRef="#br0" timeOffset="25">16082 722 200 0,'0'5'77'0,"-3"1"-42"0,6-4-28 16,-3-2 18-16,3 3-9 15,3 0-1-15,0-1-5 16,0 1-1-16,0-3-5 0,0 0 2 0,3 0 0 16,-3 0 0-16,5-3 1 15,-2-2-4 1,0 0 0-16,-3-1 1 15,0 1-2-15,-3-3 1 16,0 0-2-16,-6 3-1 0,-3 0 1 31,0-1-1-31,-3 1-3 16,0 2 0-16,-2 3-1 16,-1 3 3-16,-3 2-5 0,3 3 2 15,0 3 0-15,3-1 2 16,0 4-1-16,0 2 1 15,0 2 0-15,6-2 0 16,3 0 4-16,0 0 1 16,3-3-4-16,6-2 1 15,0-4-2-15,3-1 0 0,0-1-16 16,0-2-8-16,-3-3-28 16,9-3-13-16,-4-5-16 15</inkml:trace>
  <inkml:trace contextRef="#ctx0" brushRef="#br0" timeOffset="26">16237 701 140 0,'-3'3'55'0,"3"2"-30"0,0 3-12 0,0-3 17 0,0 0-9 31,0 9 1-31,3 4-9 16,0-2 0-16,-3-3-8 15,0-2-1-15,0-1 2 0,3 4-3 16,-3-4 0-16,0-2 3 0,3-3 3 16,-3-5 0-16,3-2 2 15,0-1-6-15,0-7-3 16,0-6-1-16,3-3 1 0,-1 1-1 16,1-1-1-16,3 1 3 15,0 2 0-15,6 3 3 16,-3 2 1-16,0 3-1 15,0 5-1-15,-3 3-6 16,0 6-1-16,6 2 5 31,-9 0 3-31,0-1-1 0,-1 7 0 16,-2 4-6-16,0-2 1 16,6-3-7-16,-3 1-3 15,0-4-25-15,-3-2-10 16,0 0-19-1,0-3-51-15,6-7 20 16</inkml:trace>
  <inkml:trace contextRef="#ctx0" brushRef="#br0" timeOffset="27">16555 370 192 0,'-3'0'71'0,"0"3"-38"0,3 5-30 16,3-3 17-16,-3 8-8 16,0 9 1-16,0 9-6 15,0 6-2-15,0 3-2 16,3 2-3-16,-3-5 3 0,0 6-2 31,0-4 2-31,0-2-11 0,0-7-4 16,0-4-30-16,0-5-12 15,0-5-30 1</inkml:trace>
  <inkml:trace contextRef="#ctx0" brushRef="#br0" timeOffset="28">16389 632 192 0,'-3'0'74'0,"3"0"-40"0,3 0-20 0,-3 0 25 31,20 0-16-31,1 0-12 16,6 3-5-16,0-1-4 16,3-2-4-16,-1 3 1 0,1-3-15 15,-3 0-4-15,0-3-83 16</inkml:trace>
  <inkml:trace contextRef="#ctx0" brushRef="#br0" timeOffset="29">16969 656 152 0,'0'8'57'0,"3"5"-30"0,0 8-18 0,0-5 16 0,0 13-5 15,-3 3 0-15,0-3 0 16,0-2 2-16,0 7-12 15,0-5 3-15,0 6 3 0,0-6-2 16,0 0 0-16,0-5-4 16,0-3 1-16,0-3 0 15,0-5 3-15,0-2-5 16,0-6-3-16,0-2-1 16,0-8-1-16,0-1-2 15,0-7 1-15,0 3-2 0,0-12-1 16,0 4 1-16,0-9-1 15,3-15 0-15,0 2 0 16,3 6-3-16,3 2 0 16,0 6 4-16,0 2 1 15,2 5 0-15,4 6-2 16,0 5-4-16,0 6 0 0,0 10 2 16,-3 5 3-16,-3 5 4 15,-3-2 2-15,-3 0 3 16,-6 0 1-16,0 0-5 0,-6-6-2 15,3-2-2-15,-3 0-2 16,-3-2-10-16,0-1-4 31,0-5-9-31,0 0 0 16,3-3-17-16,1-2-4 0,2-3-19 16,6-3-8-16,6-4-14 15</inkml:trace>
  <inkml:trace contextRef="#ctx0" brushRef="#br0" timeOffset="30">17168 735 200 0,'3'6'77'0,"0"-4"-42"0,3 14-21 0,0-11 22 16,0 1-7 0,0 4 0-16,3-2-10 15,0-8-4-15,3 8-8 0,0-10-3 0,0 2 0 16,0-3 0-1,0 0 0-15,-4-5-2 16,4 0-2-16,-3 0 1 16,0 1-1-16,-3-1 2 0,-6 0 1 15,-3 0-1 1,-3 0 1-16,0 2-2 0,-3 1 2 16,-3 3-7-16,-2 2 1 15,-1 5 1-15,0 0 3 0,0 8-2 16,3 6 0-16,3 2 3 15,0-2 1-15,3-1 1 16,3-5 0-16,0-2-2 16,6 2-2-16,0-2-2 15,6-1 1-15,6 1-1 16,-3-3-2-16,-3-3-19 0,3-2-8 16,0-1-19-16,6-2-9 15,5-5-28 1,-2-3-30-16,-3 0 45 15</inkml:trace>
  <inkml:trace contextRef="#ctx0" brushRef="#br0" timeOffset="31">17401 772 196 0,'-3'0'74'0,"3"0"-40"0,0 14-27 16,0-9 20-16,3 3-3 0,0 0 1 15,0 2-8-15,-1 4 0 16,1-4-10-16,0 1 2 0,0-1 2 15,0 1-4-15,-3 0-2 16,0-1 0-16,0-2 1 0,0-3-1 16,0 1 2-16,0-1 0 15,0-2 3-15,0-1-3 16,0-4 1-16,0-9-1 16,0-2 1-1,0 0-2-15,3-3-1 16,0-3-6-16,3 3 1 15,0-2-2-15,0 2 0 16,3 3 2-16,0 2 2 16,0 3-6-16,0 3 1 15,-3 0-26-15,6 2-10 16,0 6-31-16,6-1-11 16,-1 1-25-1</inkml:trace>
  <inkml:trace contextRef="#ctx0" brushRef="#br0" timeOffset="32">17695 775 168 0,'-3'-5'63'0,"3"5"-34"0,0-16-5 0,0 13 24 0,0 1-6 16,-3-1-3-16,0 0-8 15,-3 3-3-15,0 0-15 16,-3 6-1-16,1-1 1 0,-1 0-7 15,3 6-1-15,0-9-5 16,3 9-1-16,0 0 1 31,3-1 0-31,6 1-3 0,0-1 2 16,3 4 1-16,0-1 0 16,-1-3 0-16,-5-2 0 15,0 0 4-15,-3 0 2 16,0-3-2-16,-6 1-3 15,0-1 0-15,-2 0-1 16,-10-2-16-16,6-3-4 0,3 0-14 16,-6-3-4-16,-3 1-20 15,3-1-5-15</inkml:trace>
  <inkml:trace contextRef="#ctx0" brushRef="#br0" timeOffset="33">17776 754 208 0,'14'21'77'0,"-11"0"-42"0,-3-8-21 0,3-5 22 16,-3 3-18-1,3 0-7-15,0 2-7 0,3 0-1 16,0-2-2-16,-6-1-23 0,3-2-7 15,0-3-76 1</inkml:trace>
  <inkml:trace contextRef="#ctx0" brushRef="#br0" timeOffset="34">17799 595 260 0,'0'-5'99'0,"0"5"-54"0,3 0-50 0,3 0 17 31,0 0-22-31,3 0-8 0,0 2-57 16,0 4-26-16,3-1 16 16,0 0 12-16</inkml:trace>
  <inkml:trace contextRef="#ctx0" brushRef="#br0" timeOffset="35">17969 680 200 0,'-6'2'74'0,"3"1"-40"0,-3 0-16 0,3-1 25 16,-3 4-7-16,0-1 2 16,0 0-22-16,-3 1-9 15,3-1-5 1,3 0-5-16,6 14 0 15,6-3 2-15,0-1-2 0,3 1 1 16,3 0 2-16,-3-3 0 16,-3 1 2-16,-3-4 1 15,0 1 5-15,-9-3 5 0,-3 0-7 16,-3-3-1 0,0 0-3-1,-6-2-2-15,0-6-15 0,3 3-5 16,0-2-17-16,1-1-4 15,2 0-22-15,3-2-10 0,3 0-14 16</inkml:trace>
  <inkml:trace contextRef="#ctx0" brushRef="#br0" timeOffset="36">18133 524 204 0,'0'0'77'0,"0"2"-42"0,3 12-15 0,0-9 27 0,0 3-21 16,0 5-4-16,0 8-9 16,0 6-1-16,0 7-7 15,0 6-3-15,0-6-1 0,-3-5 1 16,3-2 1-16,-3-3-12 15,0-3-7-15,0-3-44 0,0-7-21 16,0-1-24-16</inkml:trace>
  <inkml:trace contextRef="#ctx0" brushRef="#br0" timeOffset="37">18049 680 248 0,'-3'0'93'0,"6"0"-50"0,3-3-35 15,0 3 24-15,3-2-18 16,6-1-2-16,3 0-8 16,3 1-1-16,0 2-1 15,3-3-10-15,2 3-3 0,-2 0-43 16,0 0-16-16,0 0-36 15</inkml:trace>
  <inkml:trace contextRef="#ctx0" brushRef="#br0" timeOffset="38">18404 677 212 0,'-3'0'82'0,"0"0"-44"0,3-2-16 15,0 2 26-15,-3 0-5 16,0 0 1-16,-3 2-20 15,0 1-7-15,-3 2-10 16,0 0-5-16,0 3-1 0,0 0-1 31,3 0 0-31,3 5-3 0,3-2 0 16,3 8 2-16,3-4 2 16,3 1-2-16,0 0-2 15,3 0 2-15,-3-3 2 16,-3 0 2-16,0-2 1 15,-6-3 4-15,-3 3 3 16,-6-3-4-16,-6-1 1 0,0-1-36 16,-6-4-13-16,-6 1-70 15,4-3-69-15,2 0 58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58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12801 5181 108 0,'-9'0'44'0,"9"0"-24"0,-3-3-10 0,3 3 14 16,-3 0-7-16,0 3 1 16,0-1 0-16,3-2 3 15,0 0-11-15,0 0-1 0,3 8 1 16,0 0-2-16,0 0 1 15,6-3 1-15,3-2-1 16,0 0 2-16,3-1-6 16,0 1-1-16,3 2 0 15,2 0 2-15,1 1-5 16,3-1-1 0,0 0-2-16,0-2 0 0,2 0 2 15,4-3 0-15,3 0 2 16,3 0 1-16,-1 0-1 15,1 0-2-15,3 2-2 16,-3-2-1 0,-1 0 4-16,7 3 3 15,-3-3 1-15,-4 0 0 0,4 0-3 0,0 0-2 16,-1 0-2-16,1 0 1 16,-3 0 3-16,3 0 1 15,-4 0-1-15,1 0-2 16,0 0 3-16,2 0 0 15,1 0 1-15,-3 0 0 16,-1 0-9 0,4 0-2-16,0 0 13 15,0 3 5-15,-1-3-1 16,1 0 2-16,-3 0-7 16,-1 0-1-16,1-3 0 15,0 0 0-15,0 1 0 0,-1 2 0 16,1 0 0-16,0 0 0 15,2-3-2-15,1 0-2 0,-3 3 1 16,0-2 1-16,-1 2 1 16,-8 0 3-16,-3 0-3 15,9-3-2-15,-7 3 4 16,13 0 1-16,-6 0 0 16,11 0 1-16,22 3-4 15,-9-1-2-15,-13-2 0 0,-2 0 1 16,-6 0-1-16,-13 3 2 15,-5-3-22-15,0 0-7 16,0 0-113 0</inkml:trace>
  <inkml:trace contextRef="#ctx0" brushRef="#br0" timeOffset="1">15230 5308 156 0,'-3'-3'57'0,"3"3"-30"0,0 0-10 0,0 0 20 16,3 3-17-16,-3-1-3 15,0 9-7-15,0 7 1 16,0-4-6-16,0-1 1 0,3 3 1 16,0-3-1-16,0 3 1 15,0 0-2-15,-3-3 2 16,0-3 0-16,3 1 1 0,-3-3 2 0,3-3 4 16,0-2-4-16,0-6 0 31,-3 3-4-31,0-8 1 0,0 3 0 15,0-6 3-15,0 1-1 16,0-6 0-16,0 0-1 16,0 3 0-1,0 2 0-15,3-2 0 0,0-5-4 16,3 4-3-16,0 4 2 16,3 2 0-16,-1 2-4 15,4 4 1-15,0 2 4 16,-3 2 2-16,0-2-2 15,3 6-1-15,-3-1-1 16,6 3 1-16,0-3-2 0,0 1-1 16,0-1-13-16,-1-5-4 15,-2 0-33-15,0-3-15 16,-3 3-50-16,3 0-39 16,0 0 63-1</inkml:trace>
  <inkml:trace contextRef="#ctx0" brushRef="#br0" timeOffset="2">15292 5408 132 0,'0'-5'52'0,"3"-6"-28"0,-3 6-6 0,0 5 31 16,0 0-12 0,6 5-5-16,0 1-3 15,-3-1-17-15,0-3 2 0,0 4 2 16,3 7-4-16,0-2 1 15,3 2-4-15,0-3 0 16,-3-2-3-16,6 6 1 16,9 4-4-16,0-2 0 15,2 0-3-15,10 0-1 16,0-3 5-16,0-3 2 16,2-2 2-16,4 3 2 15,0-8-1-15,2-1 0 16,-2-2-5-16,3 0-1 15,-1 0-1-15,-5 0 1 16,6 0-2-16,-3 0 2 16,-7-2-4-16,-5-1 0 15,-3 3-10-15,-3 0-3 16,-3-3-28-16,-4 3-11 0,-2-2-38 16,0 2-55-1,0 2 43-15</inkml:trace>
  <inkml:trace contextRef="#ctx0" brushRef="#br0" timeOffset="3">16385 5554 124 0,'3'0'49'0,"0"-3"-26"0,-3 0-1 0,0 3 20 15,0-2-7-15,-3-1-1 16,0 0-4-16,-3 1 1 15,-3-1-17-15,0 3 3 0,-3 0 3 16,-3 3-9-16,0 2-3 0,0 3-5 0,4 0-3 16,-1 5-2-16,3 8 1 15,3 0 1-15,3-2 0 16,0-3 0-16,3-3 0 16,6 0 0-16,6-2 2 15,3-1-1-15,2-4-1 16,1-4-2-1,3-2 1-15,3 0-17 16,0-5-5-16,0 0-22 16,-4-3-9-16,-2 0-46 15,-3-5-21 1,0 2 61-16</inkml:trace>
  <inkml:trace contextRef="#ctx0" brushRef="#br0" timeOffset="4">16486 5398 224 0,'-3'-3'85'0,"3"3"-46"0,-9 5-32 0,15-2 20 0,-3 5-10 0,0 5-2 16,0 3-2-16,0 5-1 15,-3 3-6-15,3 0 0 0,0-1 1 16,0 4-3-16,-3-3-3 31,0-6 0-31,0 1 1 16,3-3 1-16,-3-3 1 15,0-3-2-15,0-2 1 0,3-2-7 16,-3-6-1-16,3-3-1 16,0-2 2-16,3-6 2 15,0-2 1-15,0 2 1 16,0-2 0-16,0 3 2 15,0 2 1-15,2 0 3 16,1 2 1-16,0 4-1 0,3-1-1 16,-3 3-3-16,6 11 3 31,-3 2 1-31,-3 0-5 16,0 0 0-16,-3 1 1 15,0-1 1-15,-3 0-4 16,0-2-1-16,0-3-24 15,3-1-10-15,0-1-17 0,0-1-7 16,-1-2-27 0,1-3-30-16,0-3 45 15</inkml:trace>
  <inkml:trace contextRef="#ctx0" brushRef="#br0" timeOffset="5">16745 5551 176 0,'0'0'68'0,"3"3"-36"0,-3 2-20 16,0-5 21-16,3 5-8 15,0 6-2-15,0 7-7 16,0-2 0-16,0 0-9 0,0 0-4 0,0-3-2 16,-3 0-6-16,0-2 1 15,0-3-29-15,0 0-13 16,0-3-49-1,3 0-28-15,-3-5 60 0</inkml:trace>
  <inkml:trace contextRef="#ctx0" brushRef="#br0" timeOffset="6">16739 5413 244 0,'-9'-5'90'0,"9"2"-48"0,0-7-38 0,3 7 21 0</inkml:trace>
  <inkml:trace contextRef="#ctx0" brushRef="#br0" timeOffset="7">16742 5390 383 0,'6'-3'-36'0,"0"3"-62"16,3 0-27-16,0 0 58 16,0 0 29-16</inkml:trace>
  <inkml:trace contextRef="#ctx0" brushRef="#br0" timeOffset="8">16858 5337 192 0,'0'0'71'0,"3"2"-38"0,0 17-19 0,0-14 20 16,0 8-8-16,0 3-1 16,3 3-10-16,-3 5-2 0,3-1-7 15,-3 1-2-15,-3 3 2 0,3-4-3 0,0 7 0 16,0-7-3-16,-3-1-1 15,0-4-26-15,3-5-11 16,0 1-28-16,-3-4-10 16</inkml:trace>
  <inkml:trace contextRef="#ctx0" brushRef="#br0" timeOffset="9">17078 5538 208 0,'3'-6'77'0,"-9"4"-42"0,9-3-17 0,-3 5 23 15,0-3-12-15,-3 0-5 0,0 3-11 16,-3 0-4-16,1 3-5 16,-1 2-7-16,0 3-1 0,-3 8 0 15,0 5 2-15,0 0-1 16,3 0-1-16,3 1 0 15,3-4 3-15,0 1-5 16,0-3 2-16,3-3-7 0,3-3-1 16,0-7 0-16,3-3 0 15,0-5-2-15,6-1-1 16,-4-2-1-16,1-7 2 16,-3-7 3-16,3-1 2 15,-3-1 1-15,0-3 2 16,-9-2 4-1,0 0 1-15,0 0 1 16,0-3 2-16,-9 3 8 16,3 3 3-16,0 7 9 15,3 3 6-15,-3 6-9 16,3 4-3-16,0 6-7 0,3 11-4 16,6 5 0-16,0 5 1 15,0 8 8-15,6 0 3 16,0 14-4-16,0-4-3 15,0-2-5-15,0-2-2 0,3-3-6 16,-1-9 0-16,1-2-67 16,3-5-31-16,-6-8-8 15</inkml:trace>
  <inkml:trace contextRef="#ctx0" brushRef="#br0" timeOffset="10">17549 5493 148 0,'0'-3'57'0,"0"6"-30"0,-3-3-16 0,3 0 18 0,0 5-8 16,3 6 0-16,3 5-6 15,0 13 1-15,0 8-9 0,2 0 2 0,-2-6 2 16,0-4-2-16,-3 5 2 16,0-6 0-16,0 3 1 15,0-5-4-15,0-3-3 16,0-2 0-16,0-6-1 15,0-2 4-15,-3-6 5 16,0 0-5-16,0-13 0 0,0 3-4 16,-3-14-3-16,-3-10-3 15,-3-5-1-15,3-6-1 16,6 3 3-16,0 5-2 16,6 3 1-16,0 3 0 15,0 5 0-15,3 2 4 0,3 6 3 31,0 2-4-31,3 6-3 16,0 8 1-16,0 2 2 16,-3 3 4-16,-4 5 4 0,-2 6-4 15,-3-1-1-15,-3 1 4 16,-6-3 3-16,-2-3-9 16,-1 0-2-16,0-2-10 15,-3-6-2-15,3 0-13 0,-3-5-4 16,0-2-16-16,3-4-6 15,3-2-28 1,6-5-39-16,6-5 37 16</inkml:trace>
  <inkml:trace contextRef="#ctx0" brushRef="#br0" timeOffset="11">17793 5567 228 0,'15'5'88'0,"-12"-2"-48"0,3-1-36 0,3 1 21 15,-1-3-7 1,1 0 1-16,0-3-8 0,3 1-4 16,0-1-4-16,-3-2 0 0,0 0 0 15,0-1 1-15,-3 1 0 0,0 0-2 16,-3-3-2-16,-3 0 1 15,0 3 1-15,-3-3-1 16,0 2 2-16,-3 1-2 0,-3 2 2 16,0 3-4-16,-6 3-2 15,-3 2-1-15,0 3 3 16,4 3 0-16,-1 2 3 16,3 3-3-16,3 8-2 15,3-3 2-15,0-3 0 31,6 1 1-31,0-1 0 0,9-2-3 16,6-2 2-16,0-4-15 16,-1-2-4-16,1-3-21 15,3-2-7-15,0-6-53 16</inkml:trace>
  <inkml:trace contextRef="#ctx0" brushRef="#br0" timeOffset="12">18022 5543 188 0,'0'0'71'0,"0"3"-38"0,0 5-23 32,3-3 20-32,-3 5-7 0,6 9-1 15,-3-3-8-15,3 2-4 16,0-2-5-16,0 0-2 0,-3-3 1 15,0-2 2-15,0 0 1 16,0-4-1-16,-3-1 1 16,0-1 5-16,0-5 4 15,0-3 9-15,0-2-6 16,0-3-2 0,0-13-5-16,3 3-2 15,0-1-2-15,0 3 2 0,3 0-5 0,-1 0-3 16,4 3-6-16,0 3 0 15,3 2 0-15,0 2 2 16,-3 4-19-16,3 2-6 16,0 0-24-16,0 0-10 15,0 0-29 1,-3 0-48-16,6 2 38 0</inkml:trace>
  <inkml:trace contextRef="#ctx0" brushRef="#br0" timeOffset="13">18349 5527 184 0,'0'-5'68'0,"0"2"-36"0,0 1-4 0,0 2 27 16,0 0-6-16,0 0-1 16,-3 0-14-16,0 0-4 15,0 0-17-15,-2 2-8 0,-1 4-1 0,0-1-5 16,0 3 0-16,3 0-4 15,3 0 1-15,3 5 2 16,0 3 1-16,3 0 1 16,0-1 2-16,-1 1-3 15,1-2 0-15,-3-1 3 0,-6-3 3 32,-3 4-2-32,1-4 0 15,-7-2 1-15,-3-3 0 16,0-2-11-16,0 0-3 0,3-3-8 15,0 0-2 1,0-3-16-16,6 0-4 0,0 1-23 16,6-1-10-16,0 0-25 15</inkml:trace>
  <inkml:trace contextRef="#ctx0" brushRef="#br0" timeOffset="14">18427 5546 212 0,'3'2'82'0,"0"1"-44"0,0 5-25 16,0-3 24-16,3 6-15 15,-6 2-2-15,0 3-14 16,0-3-4-16,0-2-2 16,0-1-9-16,9 1-55 15,-1-1-75 16</inkml:trace>
  <inkml:trace contextRef="#ctx0" brushRef="#br0" timeOffset="15">18454 5403 244 0,'-21'-19'93'0,"24"19"-50"0,-3 0-39 0,0 0 21 15,0 0-18-15,9 0-6 16,0 0-34-16,-1 6-14 16,7 2-58-16,-3-1-24 15</inkml:trace>
  <inkml:trace contextRef="#ctx0" brushRef="#br0" timeOffset="16">18605 5493 192 0,'-6'5'74'0,"3"0"-40"0,-3 1-7 16,4-4 29-16,-1 4-11 16,0-1-4-16,0 0-26 0,0 0-11 15,3 1-3-15,3-1 0 0,3 3 2 16,2 0-1-16,1 5-2 16,0-2 1-16,0 5-1 15,-3-3 2-15,-6 0 3 0,-3-2 0 16,-3-1 0-16,-6-2-3 15,0 0 1-15,1-3-11 16,-1-2-4-16,-3-6-16 0,0 1-5 16,3-9-43-1,3 1-110 1,15-12 86 0</inkml:trace>
  <inkml:trace contextRef="#ctx0" brushRef="#br0" timeOffset="17">18811 5310 240 0,'3'5'90'0,"0"3"-48"0,0 8-29 15,-3-2 24-15,3 4-12 0,-3 3-5 16,0 6-14-16,3 2-3 15,-3 3-3-15,0-3 0 0,3 2 2 16,0-2-32-16,-3-5-12 0,0-3-61 16,3 1-45-1,-3-6 57-15</inkml:trace>
  <inkml:trace contextRef="#ctx0" brushRef="#br0" timeOffset="18">18671 5461 264 0,'3'-3'99'0,"3"1"-54"0,6-1-35 0,-3 0 23 15,8 1-20-15,4-1-5 0,3 0-5 0,3 1-3 16,0-1 1-16,-1 1-34 0,4 2-15 15,-3 0-45 17,0 2-46-32,-3 3 44 15</inkml:trace>
  <inkml:trace contextRef="#ctx0" brushRef="#br0" timeOffset="19">19091 5450 220 0,'-3'-2'85'0,"3"2"-46"0,0 0-24 0,0 0 26 16,0 0-9-16,0 0-1 16,-3 0-4-16,-3 0-2 15,-3 2-14-15,0 4 0 0,-3-1 2 16,0 0-5-16,0 3-2 16,3 0-3-16,3 0-3 15,0 0-2-15,6 3-1 0,3 2-1 16,6 0 0-16,3 6 5 15,0 4 1-15,0-1 2 16,0-4 0-16,-3-2-7 16,-6 0 0-16,-3-6 10 15,-6 1 7-15,-6 0-7 16,-3-3-1 0,-6-3-33-16,-3-3-14 15,0-2-70-15,4 3-28 16,-1-3 26-1</inkml:trace>
  <inkml:trace contextRef="#ctx0" brushRef="#br0" timeOffset="20">3395 15481 96 0,'0'-3'38'0,"3"6"-20"0,0-3-12 0,-3 0 9 16,0 0 0-16,0 0 1 0,6 2-2 16,0-2-1-16</inkml:trace>
  <inkml:trace contextRef="#ctx0" brushRef="#br0" timeOffset="21">3431 15486 256 0,'12'0'18'0,"0"0"0"16,-3 0-6-16,0 0-2 15,2 0-4-15,-2 0 1 16,3 0-2-16,0 0 0 15,3 0 1-15,3-3 1 16,0 3 1-16,3-2 2 16,-1-1-7-16,1 0-2 0,3 1 1 15,0-1 3-15,0 1-4 16,3-1-1-16,-4 0 0 16,4 3 2-16,0-2-3 15,0 2 0-15,2 0 1 16,-5 0 2-16,0 0-1 15,3-3-1-15,0 0 3 0,2-5 0 16,1 8 1-16,-3 0 2 16,0 0 1-16,0-2 1 0,-1-1-4 15,4-5-3-15,0 6 0 16,0-4-1-16,-1 4 0 16,4-1 0-16,-3 0 2 31,0 1 1-31,2-1-4 0,1-2-1 15,0 5 3-15,0 0 1 16,-1 2-3-16,1 4 1 16,0-1 2-16,0 0 1 15,-4 1-4-15,4-4 1 16,0 6 0-16,0-5 0 16,-4-1 0-16,1-2 0 0,0 6 0 15,3-4 0-15,-1 1 0 16,1 0 0-16,-3-1 0 15,0 1 0-15,2 0 0 16,1-1 0-16,0 1 2 16,0 2 1-16,-1-2-1 15,1-1-2 1,-3 1 1-16,0-3-1 16,-1 3 0-16,1-3 0 0,3 2 2 15,-3-2 1-15,-1 0 1 16,4 3 0-16,6-3-2 15,-3 0 1 1,-1 0-2-16,-2 0-1 16,3 0 1-16,0 0 1 0,-1 0-1 0,1-3-1 15,0 3 3-15,-1-2 2 16,1 2-2-16,-3 0 0 16,-3 0-1-16,2-3 1 15,-2 3-2-15,0 0-1 16,-3 0-2-16,-1 0 1 15,-2 0 3 1,3 0 1-16,3 0-4 16,-6 3 1-16,-6 2-57 15,-7 6-27-15,-11-1-32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14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19558 6189 68 0,'-3'-11'27'0,"3"8"-14"0,0 1 2 0,0 2 13 16,0 0 0-16,0-3 1 16,0 3-8-16,0 0 7 15,3 8-8 1,0 11-10-16,0 4-4 0,0 1 0 15,3 0-1-15,-3 0 0 16,3 0-1-16,0 2 0 16,-3-7 2-16,0-1 3 15,0-5-4-15,3-2-1 16,-1-3 0-16,1-5 0 16,0-6 2-16,-3-5-1 15,0-5 2-15,0-3-2 16,-3-5 0-16,0-8-3 15,0 5 1-15,0 0-4 16,0 3-2-16,0 5 4 16,0 3 3-16,3 2-1 15,6 0-2 1,0 4 0-16,3-1-1 16,0 2 0-16,3 6 2 15,3 3 1-15,0 2-1 0,-1 1-2 16,4-1-2-16,3 0 1 15,-3 3-1-15,-3 3 0 16,0-1 2-16,-3-2 0 16,-4-3-25-16,1 1-10 15</inkml:trace>
  <inkml:trace contextRef="#ctx0" brushRef="#br0" timeOffset="1">19591 6210 92 0,'0'2'35'0,"3"4"-18"0,0-1-7 0,5-2 12 15,4 7-4-15,3 3 2 16,3 3 2-16,3 6 1 15,0 1-4-15,3 9 1 16,11 5-11-16,-2 8 3 0,3 0 2 16,3 0 1-16,-1 5 1 0,-2-5-6 15,9-2-2-15,-7-4 2 16,-5-2 1-16,-3-5-8 16,-6-3-3-1,-4-2 1-15,-5-9 3 0,0-5 1 16,-3-2 0-16,-6-3-14 15,0-5-4-15,0-6-47 16,-3-2-18-16,-3-1-15 16</inkml:trace>
  <inkml:trace contextRef="#ctx0" brushRef="#br0" timeOffset="2">20841 6736 124 0,'-12'-21'49'0,"6"18"-26"0,-3-12-1 16,6 9 23-16,-9 1 8 15,-9 2 5-15,-3 1-16 0,-2 2-8 16,-4 2-19 0,0 6-5-16,-3 3-3 0,4-1-8 0,5 4-1 15,6-4-2-15,3 4-1 16,6-1-1-16,12 3 1 15,9 7 1 1,9-1-1-16,6 4 1 0,8 8 3 16,1 4 0-16,0-1 3 15,-3 0-1-15,-4 2-1 16,-5-2 1-16,-6-5 1 16,-6-3 3-16,-9-2 2 15,-6-4-1-15,-3-1 1 16,-9-7-2-16,-9-4 2 15,0-6-4-15,-2-5 0 16,-1-2-3-16,3-4-3 16,3-2-5-16,3-2 0 15,3-1-5-15,10-5-2 0,5-5 6 16,5-3 3-16,10-5 1 16,9-2 1-16,6-9 3 15,0 3 0-15,-1 0 1 16,4 2 0-16,-3 4 2 15,-3 4 3-15,-3 3 2 16,-7 3 3-16,-2 0-1 16,-6 0 0-16,-3 0-8 15,-3 5 0-15,-3 0-25 16,-3 5-10-16,0 1-28 16,0 5-12-16,0-1-20 15</inkml:trace>
  <inkml:trace contextRef="#ctx0" brushRef="#br0" timeOffset="3">21644 6755 156 0,'-26'-8'57'0,"17"8"-30"0,-6-11-10 15,6 14 20-15,-3 0-8 16,-3-1 0-16,-12 4-12 15,1-1-5-15,-1 3-7 16,0 5-2-16,0 6 1 0,0 7 4 16,4 14 3-16,2-1-2 15,6 1 0-15,6 0-8 16,3 7 0-16,6-2-1 16,9-2 2-16,6-6-1 15,9-3-1-15,8-5 1 16,1-5-1-16,3-8-9 15,-3-6-2-15,2-7-10 0,1-6-4 16,-3-7-28-16,-6-1-11 16,-4-15-22-1</inkml:trace>
  <inkml:trace contextRef="#ctx0" brushRef="#br0" timeOffset="4">21513 7038 200 0,'-20'5'77'0,"17"-2"-42"0,-12 5-23 0,15-8 21 16,-3 2-15-16,9 1-4 15,3 0-9-15,6-3-2 16,-1 0-1-16,7 0-4 0,6 0 1 0,0 0 3 16,0 0 1-16,-7 2-4 15,-2 1 1-15,-3 2 2 16,-3 3 1-16,-3 0 10 15,-3 8 3 1,-6 3 6-16,0-1 1 0,0 1-8 16,-3-3-2-16,-3-3-7 15,3 0-4-15,0-2-8 16,0-4-1-16,9 1-59 16,-3 0-5-1,3-2-7-15,0-6-22 16</inkml:trace>
  <inkml:trace contextRef="#ctx0" brushRef="#br0" timeOffset="5">21805 7080 80 0,'3'-8'33'0,"0"6"-18"0,0 2 11 0,-3 0 18 15,0 0 3-15,3 5 2 16,0 0-10-16,0 6-4 15,0 5-19-15,-3 2-3 0,0 1 0 16,0-1-5-16,0 1-2 16,0-3-1-16,0 0-1 15,0-3-35-15,0-3-17 16,-3-2-52-16,0-2-33 16,0-4 61-1</inkml:trace>
  <inkml:trace contextRef="#ctx0" brushRef="#br0" timeOffset="6">21772 6882 224 0,'-11'-11'85'0,"11"9"-46"0,3-4-37 16,-3 4 19-16,0 2-7 0,0 0 2 15,2 0-25-15,1 0-8 16,3 0-41-1,0 2-15-15,3 1-13 16,-3 0-4-16</inkml:trace>
  <inkml:trace contextRef="#ctx0" brushRef="#br0" timeOffset="7">22022 6802 156 0,'0'3'60'0,"0"0"-32"0,3 7-13 0,-3 1 18 15,3 2-7-15,3 11-1 16,0 8-3-16,0 5-2 16,-3 0-10-16,0 2-4 0,0 1-2 15,-3-5 0-15,3-4 2 0,0-4-8 16,-3-3-3-16,0-6-28 15,0-5-11-15,-3-2-29 16,0-6-40 0,-3-5 30-16</inkml:trace>
  <inkml:trace contextRef="#ctx0" brushRef="#br0" timeOffset="8">22025 6882 184 0,'3'-19'71'0,"0"9"-38"0,6-6-17 16,-6 8 22-16,6-3-14 15,6 1-1-15,0-3-11 0,3-1-3 16,0 1-5-16,0 8-3 0,-1 2 2 16,1 0-2-16,0 3 2 15,0 3-2-15,0 2 2 16,-3 3 0-16,-6 0 1 15,-3 3-2-15,-6 5-2 16,-3-3-2-16,-6 3 1 16,-3-3-1-16,0 0-2 0,-6 6 0 15,-3-6 0 1,3 6 3-16,3-4 0 16,1-1 1-16,5-1 0 15,3-3-5-15,6 1-1 0,3-3 0 16,9 3 2-1,2-3-1-15,4 2 4 16,6 1-2-16,0-1 1 0,0 4 4 16,3-1 3-16,-4 0 11 15,1 5 7-15,-3 1 3 16,-12 0 2-16,-9-1 2 16,-3-2 4-16,-6 0-10 15,-6 0-2-15,-6 0-11 0,-2-3-2 16,-7-3-3-1,-6-4-1-15,0-4-28 16,4-2-11-16,2 0-30 16,3-2-12-16,6-1-61 15</inkml:trace>
  <inkml:trace contextRef="#ctx0" brushRef="#br0" timeOffset="9">8976 6244 44 0,'-3'-21'16'0,"6"16"-8"0,0-6-1 0,0 6 9 16,0 0 18-16,-3-1 8 16,0 4-2-16,0-1-1 15</inkml:trace>
  <inkml:trace contextRef="#ctx0" brushRef="#br0" timeOffset="10">8991 6191 289 0,'3'16'30'16,"-3"11"-16"-16,0 7-2 0,0 3 1 15,0 3-3-15,0-3 0 16,0 2-6-16,0-7-3 15,0-5 0-15,0-9 1 16,0-2 1-16,0-5 3 16,0-3 1-16,0-22 1 15,0-2-2-15,0-5-4 16,0-5-1-16,0-3 0 16,0 2 1-16,3-2-3 15,0 0 0-15,0 0-1 16,0 5-2-16,0 3 3 15,3 0 0-15,0 5 3 16,3 3 1-16,0 2-4 16,3 3-1-16,0 8 1 15,2 3 2-15,1 7 4 16,3 1 2-16,3 2-3 16,0 0-3-16,0 1 0 0,-3-1-1 15,-1 0 0-15,1-2 2 16,0-1-8-16,-3-2-1 15,-3-2-25-15,-3-4-9 16,0 1-23 0,-3-3-52-16,-3-3 21 15</inkml:trace>
  <inkml:trace contextRef="#ctx0" brushRef="#br0" timeOffset="11">9101 6281 88 0,'0'-18'33'0,"3"15"-18"0,-3 3 2 15,0 0 16-15,0 0-11 16,0 0-2-16,0 0-3 16,6 8 1-16,0 3-10 0,0 4 0 0,0 9 2 15,3 11 3 1,0 7 2-16,3 6-6 0,0 5-1 15,0 2 0-15,-1 1 0 16,1 2-2-16,0-3 1 16,3 4-6-16,0-1-3 15,0-8 1-15,0-8 0 16,6-2 1-16,2-8 0 16,1-8 2-16,6-6 3 15,3-5 0-15,3-5 2 16,2-2-2-16,7-6 0 15,-3 0-6-15,-4-3 1 0,-5 0-11 16,-3 1-3-16,-1-1-33 16,1-2-14-1,-3-3-26-15</inkml:trace>
  <inkml:trace contextRef="#ctx0" brushRef="#br0" timeOffset="12">9914 6789 140 0,'-3'3'55'0,"6"7"-30"0,-3 6-21 15,0-5 15 1,3 5 6-16,0 10 7 16,0 9-4-16,0 4 0 0,0 9-15 15,0 0-3-15,0-1-3 16,0 1-3-16,0-6-1 16,3-5-1-16,-3-5 1 0,0-3 0 15,-1-8 3-15,1-5-30 16,0-5-13-16,0-9-58 15,3-7 2 1</inkml:trace>
  <inkml:trace contextRef="#ctx0" brushRef="#br0" timeOffset="13">10334 6784 168 0,'-12'3'63'0,"12"-1"-34"0,-12 1-36 0,9 2 8 15,-6 6 6-15,0 5 5 16,0 2 8-16,-3 11 4 15,3 6-12-15,0 4 2 0,0 6 0 16,3 0-7-16,3 0-2 16,3 0-3-16,6-2 1 15,0-4 0-15,6-4 1 16,3 2-2-16,0-11 1 0,3-5 0 16,3-10 1-16,-1-6-5 15,1-7 1-15,0-6 0 16,-3-8 2-16,-3-3-3 15,-6 1 0-15,-6-1 3 16,-6-2 3-16,-6 5 2 16,-6 3 1-16,-3 2 9 15,-6 3 4-15,-3 6-9 16,1 2-2-16,2 0-15 16,3 2-4-16,3 1-27 0,6 0-11 15,6 2-36 1,6 0-47-16,6-2 36 15</inkml:trace>
  <inkml:trace contextRef="#ctx0" brushRef="#br0" timeOffset="14">10789 6842 152 0,'-3'-3'57'0,"3"3"-30"0,0 3-27 0,0-3 10 16,3 8 11-16,0 3 6 0,0 10 0 16,-3 8-2-16,0 3-13 15,0-1-5-15,0 9-3 16,0 0 0-16,3-6 2 0,-3-5-5 15,0-2-3-15,3-3-21 16,-3-6-8-16,0-2-33 16,0-5-46-1,3-6 25-15</inkml:trace>
  <inkml:trace contextRef="#ctx0" brushRef="#br0" timeOffset="15">10795 6763 200 0,'-6'-3'77'0,"9"3"-42"0,0-3-34 0,-3 3 14 16,0 0 7-16,6 0 6 15,0-2-8-15,3-1-2 16,3 1-10-16,5-1-5 0,4 3-2 15,0 0-1-15,3-3 2 16,6 1-3-16,-3-1 0 16,-4 3 1-16,1 0 2 15,-6 0-6-15,0 0 1 16,-3 0-28-16,-3-3-64 16,-3 1-38-1,-9 2 37-15</inkml:trace>
  <inkml:trace contextRef="#ctx0" brushRef="#br0" timeOffset="16">10828 7006 200 0,'-3'3'77'0,"9"-3"-42"0,3-3-34 16,-4 3 14-16,4 0-6 0,3-2 0 15,3-6-5-15,0 0-3 16,6 2 0-16,6 1-4 0,-6 2 2 16,-4 6-8-16,-2 0-4 15,-3 2-33-15,-3 0-13 16,-3 6-18 0</inkml:trace>
  <inkml:trace contextRef="#ctx0" brushRef="#br0" timeOffset="17">10804 7226 184 0,'-3'5'68'0,"3"-2"-36"15,3-1-26-15,3 1 15 0,0 0-9 16,3-3-2-16,6 0-3 16,2 0 0-16,4-3-4 15,6 0-2-15,6 1 2 0,-3-1-2 16,-1 0 2-16,1 3-24 15,-3-2-8-15,6-1-50 16,2-7-34 0,-2-9 45-16</inkml:trace>
  <inkml:trace contextRef="#ctx0" brushRef="#br0" timeOffset="18">11322 7030 104 0,'0'-5'41'0,"0"2"-22"0,3 0-7 0,0 3 13 15,-3-2 0-15,3-1 2 16,-3 3-9-16,0 0-3 16,0 0-8-16,0 0 6 0,3 5 6 15,0 6-6-15,-3 2-2 16,0 6 2-16,3 5 2 16,-3-1-4-16,3-1-1 15,-3-4-9-15,3 1 0 16,0-4 1-16,-3-4 3 15,0-3-7-15,0 0 0 16,0-3-35-16,0-5-13 16,0 0-39-16</inkml:trace>
  <inkml:trace contextRef="#ctx0" brushRef="#br0" timeOffset="19">11304 6900 84 0,'-6'-8'33'0,"9"6"-18"0,0-6-5 15,-3 8 14-15,0-3 18 0,0 3 8 16,0 0-15-16,0 0-8 16,0 0-10-16,-3 3-3 15,0-1-8-15,-3 1 3 0,0 0 1 16,0-1-1-16,0 1 0 15,0-3-5-15,0 0-1 16,3 0-3-16,0-3-1 16,3 1-4-16,0-1-1 15,3 3 0-15,3 0 2 16,0 0-1-16,0 0 4 16,0 0 2-16,-6 0 4 15,0 0 0-15,0 0 2 16,0 0-2-16,0 0 2 15,-3 0-6-15,0-3-1 0,0 1-13 16,0-1-7-16,3 1-36 16,0-1-13-1,3 0-18-15</inkml:trace>
  <inkml:trace contextRef="#ctx0" brushRef="#br0" timeOffset="20">11453 6747 132 0,'0'0'52'0,"12"-3"-28"0,-3 6-13 0,-6 2 15 15,2 6 1-15,1 5 1 16,0 10-7-16,0 6 0 16,0 8-12-16,0 2-1 0,0 0-1 15,0-2-3-15,-3-3-3 0,0-8 2 16,0-5 0-1,0-3 1-15,-3-5 0 16,0-3-31-16,0-5-12 16,-3-3-29-16,0-10-40 15,3-3 26-15</inkml:trace>
  <inkml:trace contextRef="#ctx0" brushRef="#br0" timeOffset="21">11488 6787 156 0,'-9'-11'57'0,"-2"8"-30"0,2-2-14 16,9 2 19-16,0-2-7 15,0 0-2-15,9-3-11 16,0-3-3-16,5-2-5 15,4 0-1-15,0 2 1 0,0 3-5 0,6 3-1 16,0 2 1-16,-4 11 2 16,-2 3 2-16,-3 2 1 15,-3 3 0-15,-6 0 2 16,-3 2 1-16,-6 4 3 16,-6 1-5-16,-3-4-3 15,0-3-4-15,0-3 1 16,0-2 1-16,4-3 0 0,-1-3-3 15,3 0 2 1,3-2-4-16,3-3-1 0,3 0 0 16,6 0 2-1,8-3-1-15,4 3 1 0,0 3 0 16,3 2 0-16,3 3 3 16,2 5 2-16,-5 8 6 15,-6 1 6-15,-6-1 10 16,-6 0 8-16,-6 0-3 15,-6-2-2-15,-6 4-6 16,-6-4-2-16,-3-3-6 16,-8-6-2-16,-1 1-11 15,0-3-4-15,3-3-28 16,4-5-11-16,2-2-64 16,6-1-58-16,6-2 56 15</inkml:trace>
  <inkml:trace contextRef="#ctx0" brushRef="#br0" timeOffset="22">19308 13404 36 0,'6'-5'16'0,"-3"5"-8"0,6-3-3 0,-6 3 6 16</inkml:trace>
  <inkml:trace contextRef="#ctx0" brushRef="#br0" timeOffset="23">19347 13393 105 0,'8'0'24'16,"1"0"2"-16,-3 0-2 16,-3 0 2-16,-3 0 10 15,-9 6-9 1,0-1-9-16,-2 3-4 15,-4 2-9-15,0-2-1 0,0 3 2 16,3-3-1-16,-6 2 0 16,3-2-3-16,3-2-2 15,3-1 1-15,0 0-1 0,4-2 0 16,-1-1 0 0,3-2 2-16,0 0 1 0,6-2-1 15,3-1 1-15,2-2-2 16,1 0 2-16,3-1-4 15,0 1 0-15,3 0 1 16,0-3 2-16,6 2-3 16,0 1 0-16,-3 0 1 15,-1 2 2-15,-2 1-3 16,-3-1 0-16,0 0 1 16,-3 3 2-16,-3 3-1 15,-3 2-1-15,0 6 7 0,-3 2 5 16,-3 6 0-16,0 2 1 15,0-3-5 1,0 1-3-16,0 2 0 0,3 3-1 16,-3-6-2-1,0-2-2-15,0-3 1 0,6 1 1 16,-3-6-14-16,-3-3-5 16,3 0-24-16,-3-2-11 15</inkml:trace>
  <inkml:trace contextRef="#ctx0" brushRef="#br0" timeOffset="24">19344 13441 104 0,'-3'0'41'0,"-3"2"-22"0,3 4-9 15,0-1 14-15,-3 3-4 0,-3 3 0 16,-3 2-2-16,0 5 0 16,-3 4-9-1,-3 9-3-15,0 1 0 0,1 0-1 0,-1 0 2 16,3-1-2-16,3 4 2 15,3-4-2-15,0-4 2 16,3-1-2-16,3-2 0 16,3 0-1-16,3 0 0 15,0 0-5-15,6-1 1 16,3-1 0-16,3-4 2 16,3-5-1-16,-1-2 2 15,7-3-4-15,3-3 0 0,3-2-4 16,-3-3 1-16,-4 0-18 15,1 0-8-15,0 0-57 16</inkml:trace>
  <inkml:trace contextRef="#ctx0" brushRef="#br0" timeOffset="25">19680 13928 168 0,'-9'-3'66'0,"-3"6"-36"0,0-1-22 16,6 1 18-16,-3 0-4 0,0 2 1 15,-3 0-8-15,1 3-4 16,-1 0-6-1,0 0-6-15,6 0 0 0,3 0 1 0,6 0 0 16,3 0 0-16,6 0 0 16,5 5 0-16,1 3 2 15,0 2-3-15,0-2-2 16,-3 0 4-16,-6-3 1 16,-3 1 4-16,-6-4 3 15,-3 1 5-15,-6-1 1 16,-3-2-8-16,-3-2-4 15,-3-1-2-15,0-3-1 0,4-2 0 16,-4 0 2-16,6 0-17 16,3-2-6-16,3-3-28 15,6-1-11-15,3 1-34 16</inkml:trace>
  <inkml:trace contextRef="#ctx0" brushRef="#br0" timeOffset="26">19754 13981 140 0,'-3'0'55'0,"6"2"-30"0,0 9-27 16,-3-3 9-16,0 0 8 0,0 5 5 15,0 8-4-15,0 0 1 16,0-2-10-16,0-1-4 0,0 1 0 15,0-3-2-15,0 0-1 16,0-8 3-16,0-1 2 16,0-1 0-16,0-6 0 15,-3-3-3-15,3-5 1 16,3-2-9-16,-3-9-1 16,3 1 4-16,0-1 1 15,3 3-1-15,-3 3 0 16,3 2-1-16,0 1 3 0,0 4-2 15,6 1 1 1,0 5 2-16,3 3 0 16,-3 13-3-16,-3-3 2 0,-3 3 5 15,-1-3 5-15,1 3-3 16,-3-6 2-16,-3-2-3 16,0 3 2-16,-3-6-4 15,0-2 0-15,0-3-3 16,9-3-1-16,0-7-4 15,0-9-1-15,3 1-2 16,0 2 0-16,3 3 5 16,0 2 1-16,3 3-1 15,0 3 2-15,0 2 3 16,0 11 1-16,-4 8 3 0,1 0 3 16,-3 0-2-16,-3 2 1 15,0-2-5-15,-3 3-2 16,-3-6-3-16,0-3 1 15,0 1-23-15,0-6-12 16,3 1-32 0,3-4-32-16,6 1 38 15</inkml:trace>
  <inkml:trace contextRef="#ctx0" brushRef="#br0" timeOffset="27">20198 13996 140 0,'-15'-10'55'0,"9"7"-30"0,-3 1-16 0,3 4 14 0,-6 1-5 16,-3 2 0-16,0 3-8 15,1 8-4-15,-1 8-3 16,3 2-3-16,3-2 3 0,0 3-2 16,6-6 2-16,3 3-2 15,3-9 2-15,3-1 0 16,3-4 1-16,6-5-2 15,0-5-2-15,-1-5-6 16,-2-5-4-16,0-4 3 16,-3-1 2-16,-3-12 3 15,0 6 1-15,0 2 3 16,-3 6 3-16,0 3 0 16,0 2 0-16,-3 8-6 0,3 2 1 15,0 11 0-15,0 3 2 16,3 6-3-16,-3-4 0 15,3 6 1-15,0-6 2 16,3-2-1-16,-3-3 2 16,0-2-13-16,3-3-3 15,-4-5-40 1,1-6-49-16,6-2 23 16</inkml:trace>
  <inkml:trace contextRef="#ctx0" brushRef="#br0" timeOffset="28">20338 13824 124 0,'0'35'49'0,"0"-25"-26"0,0 14-16 16,0-8 15-16,0 8 7 15,0 16 6-15,0-1-18 16,-6-2-9-16,6 0-6 15,-3-5 0-15,6-3 1 0,0-8-1 16,0-5 1-16,0-2-24 16,0-7-11-16,0-4-34 15,3-8-33 1,0-6 37-16</inkml:trace>
  <inkml:trace contextRef="#ctx0" brushRef="#br0" timeOffset="29">20421 13782 160 0,'-3'0'60'0,"6"5"-32"0,0 17-33 0,0-12 10 15,-3 3 10-15,0 9 7 16,0 7 3-16,0 2 0 16,0 12-14-16,0-1-7 0,0 0-2 15,0-5-2-15,0-5 2 16,3-5-17-16,0-3-6 15,0-9-63 1</inkml:trace>
  <inkml:trace contextRef="#ctx0" brushRef="#br0" timeOffset="30">20507 14068 172 0,'0'0'66'0,"3"16"-36"0,3-6-37 15,-3-4 10-15,3-1 8 16,0-2 5-16,3-3 7 16,3 2 6-16,-3-2-16 15,3-2-5-15,-3-1-3 0,0-10-1 16,0-1-2 0,-3 1-2-16,-3 0-2 0,-3 0 1 15,-3 0-8-15,-3 2-4 16,-6 6 0-16,0 2 2 15,0 3 7-15,-3 5 4 16,3 9-1-16,0 7-2 16,3 0 6-16,3 0 3 15,3 3-1-15,3-3 2 16,3 0-4-16,3-2-2 16,6-1 0-16,0-5-1 15,3-5-31-15,0-2-14 16,0-4-41-1</inkml:trace>
  <inkml:trace contextRef="#ctx0" brushRef="#br0" timeOffset="31">20653 14065 136 0,'-3'0'52'0,"6"3"-28"0,-3 13-26 16,3-8 9-16,0 2 6 15,-3 4 6-15,3-1-4 16,-3 5 0-16,3-2-9 15,-3-5-2-15,0-1 2 0,0-2-1 16,0-2 0-16,0-6 5 16,0 0 4-16,0 0-3 15,0-3 1-15,0-5-5 16,3 0-2-16,0-3 0 16,0 1-1-16,3-6 0 15,0 0 0-15,9-2-7 0,6 2 0 16,-3 2-1-16,2 4 2 15,1-1-26-15,0 3-8 16,3 0-57 0</inkml:trace>
  <inkml:trace contextRef="#ctx0" brushRef="#br0" timeOffset="32">21121 13795 160 0,'-3'-5'63'0,"3"5"-34"0,0 3-36 0,0-3 19 15,3 16 3 1,-3 5 7-16,0 8 4 16,0 5-13-16,-3 3-3 0,0 6-3 15,0-1-3-15,0-2-1 16,0-6 1-16,3-5 0 15,0-2-7-15,0-9 0 16,0-5-37-16,0-2-15 16,0-6-32-1</inkml:trace>
  <inkml:trace contextRef="#ctx0" brushRef="#br0" timeOffset="33">20984 14015 196 0,'-15'-8'74'0,"18"8"-40"0,0-3-33 16,-3 3 14-16,9 0 3 16,3 0 3-16,2 0-4 15,4 0-2-15,3 0-9 16,3 0-4-16,6 0 1 0,2-2-2 16,1-1-1-16,-6 0-17 15,-3 1-6-15,-3-1-49 16,-4 1-55-1,1-4 33-15</inkml:trace>
  <inkml:trace contextRef="#ctx0" brushRef="#br0" timeOffset="34">21287 13790 148 0,'-6'-3'55'0,"9"3"-30"0,3 0-32 0,-3 3 8 16,0 5-2-16,0 5 0 15,3 3 18-15,-3 5 9 16,0 8-13-16,0 6 4 0,-3 7 3 16,0 0-7-16,0-2-2 15,-3-5-9-15,0-6-1 16,3-6 3-16,-3-1 5 16,3-9-3-16,0-3 2 15,0-4-1-15,0-6 3 16,3-6-7-16,3-4-2 0,6-17-10 15,3 4-2-15,3 1 1 16,0 4 4-16,-1 5 1 16,4 5 3-16,-3 5-1 15,0 8 1-15,-3 9 8 16,-3 1 6-16,-3 4 0 16,0 0 1-16,0-1-7 15,-4 3-2-15,1-5-4 16,-3-3-3-16,0-2-45 15,3-3-17-15,0-6-30 16</inkml:trace>
  <inkml:trace contextRef="#ctx0" brushRef="#br0" timeOffset="35">21644 14039 72 0,'-14'-19'30'0,"14"14"-16"0,0 0 8 0,0 2 15 16,0 0 0-16,-3 3 3 15,0 0-16-15,0 3-4 16,-3 8-12-16,-3 5-10 0,-3 5-1 15,0 5 3-15,0 1 2 16,3-1-3-16,3 1-1 16,3-6 1-16,3 0 0 15,3-5 1-15,3-3 2 16,3-2 3-16,0-9 2 16,0-4-1-16,0-4-1 0,0-4-3 15,3-4 1-15,0 1-2 16,-4-3-1-16,-2 3 1 15,-3-5 3 1,0-1 5-16,0 14-1 16,0 2-6-1,-3 3-1-15,3 5 1 16,0 9 1-16,0-4-4 16,3 1 1-16,3-1 0 15,-3 4 2-15,0-4-1 16,0-2-1-16,0 0-28 15,0-3-11-15,3-5-52 16,0 0-21-16,0-5 59 16</inkml:trace>
  <inkml:trace contextRef="#ctx0" brushRef="#br0" timeOffset="36">21802 14020 132 0,'3'8'52'0,"0"13"-28"0,0 11-28 0,-3-19 8 16,0 1 13-16,0-1 9 16,0 0-2-16,-3 3-2 15,3-5-12-15,-3-4-6 0,3-1-3 16,0-1 1-16,0-5 1 16,0 0 1-16,0-5 2 0,3-1-5 15,3-4-1-15,0-6-2 16,3-8-2-16,0 6 0 15,0 2 3-15,9 5 0 16,0 6 1-16,-1 5 2 16,-2 10 1-16,3 4 5 15,0 2 3-15,-6 2-4 16,0 6-2-16,-3-6-2 16,0-2 0-16,-3 0-13 15,0-3-3-15,3-2-82 16</inkml:trace>
  <inkml:trace contextRef="#ctx0" brushRef="#br0" timeOffset="37">22341 13758 192 0,'0'0'71'0,"0"6"-38"0,3 4-43 0,0 3 9 16,3 6 0-1,-6 2 2-15,3 8 14 0,-3 3 5 16,0 5-10-16,0 5-3 0,0 1-1 16,0-6-3-16,3-3-2 15,0-5-3-15,-6-5 1 16,3 0-39-16,0-8-15 15,3-3-28 1</inkml:trace>
  <inkml:trace contextRef="#ctx0" brushRef="#br0" timeOffset="38">22204 13981 208 0,'-9'-6'79'0,"12"6"-42"0,3 0-43 15,0 0 14 1,3 0 4-16,3 0 4 0,3-2 1 16,6-1 0-16,2 0-9 15,7 3-7-15,0-2-2 0,-6-1-4 16,2 0-1-16,-2 1-33 16,-6-4-13-16,-3 1-43 15</inkml:trace>
  <inkml:trace contextRef="#ctx0" brushRef="#br0" timeOffset="39">22502 13801 116 0,'0'2'46'0,"0"12"-24"0,3-4-26 0,-3 1 10 15,3 5 12-15,-3 7 11 16,0 9-2-16,0 8-1 15,0 0-8-15,0-1-3 16,0-2-9-16,0-5-6 0,0-6-1 16,0 1 3-16,0-11 3 15,0-6 0-15,0-2 0 16,0-8 3-16,0-2 3 16,3-6-9-16,0-5-2 15,3-11-6-15,5 0-1 16,4 3 1-16,0 2 4 0,0 3-1 15,0 6 1 1,0 4 6-16,0 4 2 0,0 10 2 16,0 5 2-16,-1 5-1 15,-2 1 2-15,-3 2-2 16,-3-2 2-16,0 2-8 16,-3-5-4-16,0-3-5 15,-3-2-1-15,3-4-34 16,0-1-15-16</inkml:trace>
  <inkml:trace contextRef="#ctx0" brushRef="#br0" timeOffset="40">22799 14121 212 0,'0'0'79'0,"9"2"-42"0,-9 6-48 0,3-2 13 16,-3 7-4-16,0 0 1 15,-3-2 1-15,0 2 2 16,3-2-1-16,-6 4-3 0,6-1 1 16,0-4-52-1</inkml:trace>
  <inkml:trace contextRef="#ctx0" brushRef="#br0" timeOffset="41">22764 13986 196 0,'0'-8'74'0,"3"5"-40"0,3 1-42 16,-6 2 12-16,6 0-13 16,-1 0-2-16,4 2-32 15,3 4-14-15,3-1-8 16,0 0-1-16</inkml:trace>
  <inkml:trace contextRef="#ctx0" brushRef="#br0" timeOffset="42">22996 14044 220 0,'-21'-10'85'0,"24"10"-46"0,-15 0-32 0,9 5 18 15,-3 0-7-15,-3 0 0 16,0 1-8-16,0-1-4 15,0 3-3-15,3 2-5 0,3 1 1 16,3 2-1-16,6 3-2 16,3 0 0-16,3 5 3 15,0-2-5-15,3 2 0 16,-3-3 5-16,-3-2 5 16,-6-2 2-16,-3-1 2 15,-9-3 2-15,6-2 4 16,-6 0-8-16,-3-2-1 15,0-4-3-15,-3-2 1 16,9-2-20-16,-3-1-8 16,6-2-95-1,6-1 9-15</inkml:trace>
  <inkml:trace contextRef="#ctx0" brushRef="#br0" timeOffset="43">23216 14232 244 0,'3'0'93'0,"-3"3"-50"0,0-3-57 16,0 0 14-16,0 0-2 15,-3 2 3-15,0 1 1 16,-6 0-2-16,6-3 1 16,-3 0-10-16,0 0-4 0,0 0-37 0,0-3-15 15,0 3-16 1</inkml:trace>
  <inkml:trace contextRef="#ctx0" brushRef="#br0" timeOffset="44">23234 13708 208 0,'0'-3'79'0,"0"9"-42"0,0-1-43 0,6 3 12 16,-6 5 5-16,0 14 7 15,-6 2-5-15,6 2 0 0,-9 7-7 16,6-4-2-16,-3-2 0 0,0-1 2 16,0-7 1-16,3 3-102 15,0-6-13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3:18:10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8402 8641 903 0,'-36'-34'40'0,"18"21"8"0,-12 2-38 0,4 3-10 16,8-2 0-16,-6-1 0 16,0 0 145-16,6 6 27 0,9-3 6 0,0 3 1 0,-3 0-3 0,7-1-1 15,-1 1 0-15,6 5 0 16,8 0-175-16,4 3-28 0,-9 5-8 0,6 10-3 0,12 9 67 16,0 7 14-16,0 8 2 0,6 11 1 0,2 5-45 0,1 14 0 15,3 13-15-15,-3 7 4 0,2 9 11 0,-5 7-8 16,-3 6 8-16,-3 10-8 0,-6 14 8 0,-6 5 0 15,-3 2 0-15,0 3 0 16,-6 3-56-16,0-11-8 0,0-7-3 0,0-12 0 0,0-4 108 16,0-11 22-16,3-11 4 0,-1-8 1 0,4-5-47 15,-3-5-9-15,-3-6-1 0,0-4-1 16,3-7-74-16,-3-1-14 0,-3-6-3 0</inkml:trace>
  <inkml:trace contextRef="#ctx0" brushRef="#br0" timeOffset="614.926">8658 7919 2170 0,'15'-11'96'0,"-6"9"20"0,8-1-92 0,7 3-24 16,9 3 0-16,12 2 0 0,14-2 0 0,16 2 0 15,14 3-12-15,9 3 4 0,15-4 8 0,6 4 0 16,9 2 0-16,3 0 8 16,3-2-8-16,3 0-12 0,3 5 4 0,-3-1 0 15,-3 1-49-15,-3 0-10 0,-3 0-1 0,-9 0-1 16,-9 2 25-16,-6-2 6 0,-9 0 1 0,-2 0 0 15,-10-5 37-15,-3 5 0 0,-2-3 0 0,-7 0 0 0,-5 3 72 0,-7 0 10 16,-8-3 2-16,-4 3 0 0,-5 0-17 0,0 2-3 16,-6 3-1-16,-1 3 0 0,-8 5-35 0,0 3-6 15,-3 5-2-15,-7 8 0 0,-2 8-10 0,-6 8-2 16,3 10-8-16,-6 3 12 0,-3 8-12 0,-3 6 0 0,0 4 0 16,0 9 0-16,3 5 0 0,-3 0 0 0,0 5 0 0,3 5 0 15,0 11 0-15,3 0 0 0,0 5 0 0,0 1 0 16,6-4-20-16,-3-4 4 15,3-9 0-15,3-2 0 0,-1-6 5 0,1-5 2 0,3-7 0 0,0-9 0 16,-6-8 9-16,0-7 0 0,0-3 0 16,-3-6 0-16,-3-7-8 0,0-6 8 0,0-8-8 0,-6-5 8 15,-3-5 0-15,-3-8 8 16,0-3 0-16,-3-2 0 0,-3-9 39 0,-3 1 8 0,-3-9 1 0,-3 1 1 16,-3-3 11-16,-5-3 1 0,-7 1 1 0,-9-4 0 15,-5-1-31-15,-10 1-7 0,-8-2 0 0,-7 0-1 16,-8 0-17-16,-6 1-3 0,-10-1-1 0,-11 2 0 15,-12 1-10-15,-3 0 10 0,-3 2-10 0,-3 0 10 0,-6 3-19 16,3 0-4-16,6 3-1 0,0-3 0 16,3 3-26-16,9-1-4 0,3-2-2 15,6 3 0-15,3 2-14 0,6-2-4 0,2 2 0 0,7 3-698 16,6 0-140-16</inkml:trace>
  <inkml:trace contextRef="#ctx0" brushRef="#br0" timeOffset="1027.815">8762 12253 1324 0,'-6'-11'118'0,"0"-2"-94"0,-3-8-24 0,3 2 0 16,3 1 181-16,-3 2 32 0,0 0 7 0,3 6 0 15,3 4-102-15,-3 1-21 0,0 0-4 0,3 5-1 16,0 0-46-16,-3 16-10 0,0 7-1 0,0 14-1 15,3 11-34-15,-3 15-12 0,0 9 0 0,0 13 0 16,-3 12 24-16,1 7 4 0,-1 2 2 0,3 5 0 16,-6 10 13-16,3 1 2 0,0 0 1 0,-3-1 0 0,6-1-34 0,0-9 0 15,0-11 0-15,6-5 0 16,0-13 0-16,3-7 10 0,0-12-10 0,0-10 8 0,0-8-8 16,0-11-16-16,0-7 4 0,0-9 1 15,-4-4-86-15,1-9-18 0,-3-5-3 16,6-11-958-16</inkml:trace>
  <inkml:trace contextRef="#ctx0" brushRef="#br0" timeOffset="1512.83">8839 12261 2073 0,'-6'-13'184'0,"6"5"-147"0,3-3-29 16,0 3-8-16,6 0 119 0,3-2 22 0,6-9 5 0,15 3 1 15,11-5-98-15,10 0-19 0,11 0-4 0,7 2-1 16,5 3-25-16,10 0-16 0,-1-2 3 0,9 2 0 31,3 3-27-31,4 0-4 0,8-1-2 0,3-2 0 16,0 1-38-16,3-1-7 0,9 0-1 0,-3 3-1 16,-9-1-10-16,0 1-1 0,0 3-1 0,-8 2 0 0,-16 2 84 0,-6 4 21 0,-5-1 0 0,-7 3 0 15,-8 3 84-15,-4 5 20 0,-5 2 5 0,-4 3 1 16,-2 3-11-16,-6 5-3 0,-4 3 0 0,-2 3 0 15,0 7-41-15,-7 6-9 0,1 5-2 0,-6 10 0 16,-3 9-24-16,-3 5-6 0,-6 7-1 0,0 6 0 0,2 6-13 16,-2 2 0-16,-3 2 0 0,-3 4 0 0,3-1 0 15,3 3 0-15,-6-8 0 0,3 2 0 0,0-2 9 0,-3-2-9 16,3-1 8-16,3-5-8 0,-3-3 0 0,5-5 0 16,-2-5 0-16,0 0 0 0,0 0 0 0,0-6 8 15,-3-2-8-15,3-5 0 0,-3-6 0 0,-3-5 8 16,-3-5-8-16,-3-1 0 0,-3-7 0 0,-6 0-12 15,0-1 0-15,-6 1 1 16,-3-5-15-16,-9-3-3 0,1-1-1 0,-7-2 0 16,-9-2-18-16,-2 0-3 0,-1-4-1 0,-6 1 0 15,-5 0-32-15,-10 0-6 0,-8-5-2 0,-4 2 0 16,1 0-4-16,-15-2 0 0,-18 2-1 0,-3-3-462 16,-1 1-92-16</inkml:trace>
  <inkml:trace contextRef="#ctx0" brushRef="#br0" timeOffset="1677.841">9199 14735 1450 0,'-71'2'64'0,"35"-2"14"0,-5 0-62 0,2-2-16 0,3-1 0 0,6 0 0 16,10-2 140-16,2 2 26 0,6 1 5 0,12 2 1 16,3-3-52-16,9-2-9 0,6-3-3 0,17 3 0 15,19-3-69-15,11 0-15 0,13 2-2 0,8 1-1 16,9 0-12-16,15 0-9 0,4 2 12 0,8 0-12 16,9-2 12-16,0 5-12 0,8-3 12 0,-2 1-12 15,3 2 0-15,0 0 0 0,0 2 0 0,-6 1 0 16,-9 0-21-1,-6-3-11-15,-6-3-3 0,-3 3 0 0,-11-5-71 0,-4-3-14 16,-12 0-4-16</inkml:trace>
  <inkml:trace contextRef="#ctx0" brushRef="#br0" timeOffset="4065.094">11893 9163 748 0,'-12'-3'67'0,"6"0"-54"0,0 3-13 0,0 0 0 16,-5 0 40-16,2 3 6 0,0-3 1 0,0 0 0 15,0 0-12-15,3 0-3 0,0-3 0 0,6 3 0 16,-9 0-6-16,9 0-2 0,-3-2 0 0,3 2 0 16,-9 0-5-16,9 0-2 0,-6-3 0 0,0 0 0 0,-3 3-17 0,3 0-14 15,6 0 2-15,0 0 1 16,-6-2-39-1,6 2-8-15,0 0-2 0,0 0 0 0,-6 2 4 0,3 1 1 0,-3-3 0 0,6 0 0 16,0 0 18-16,0 0 3 0</inkml:trace>
  <inkml:trace contextRef="#ctx0" brushRef="#br0" timeOffset="4997.192">11974 9231 1062 0,'0'0'47'0,"-6"-2"9"0,-3 2-44 0,0-3-12 0,3 3 0 0,0-3 0 0,-3-2 62 15,3 2 10-15,3 1 3 0,3 2 0 0,-6-5-18 0,3-1-3 16,0 4-1-16,0-4 0 0,3 1-19 0,0 0-4 15,0-1-1-15,0 1 0 0,3-3 15 0,3 0 2 16,0-2 1-16,6-4 0 0,0 1-27 0,6-3-4 16,3-7-2-16,8-1 0 15,4 0-2-15,9 0-1 0,2-5 0 0,13-8 0 0,5 0 6 0,10-5 2 16,8-6 0-16,12-5 0 0,10-5 1 0,11 0 0 16,6-3 0-16,3 0 0 0,9-5-12 0,0 0-8 15,6-3 9-15,12 3-9 0,5-6 10 0,7 6-10 16,0 0 10-16,6-3-10 0,5 0 0 0,1 6 0 15,-4-3 0-15,1 7 0 0,3-1 8 0,-4 1-8 16,-5 1 0-16,0 0 0 0,0 0 12 0,-4 2-3 16,4 1-1-16,-3 4 0 0,-1-2-8 0,-5 1 0 0,-15 1 0 0,0 4 0 15,0 2 0-15,-6 5 0 0,-3 0 0 16,-18 1 0-16,-15-1 0 0,-3 3 0 0,7 3 0 0,-10 2 8 16,-15 3-8-16,-5 2 8 15,-10 3-8-15,-8 1 8 0,-4 1-8 0,-11 7 0 0,-3 1 0 0,-6 1 8 16,-4 2-8-16,-5 4 0 0,-3-1 0 15,-3 0 0-15,-3 2 0 0,-3 4 0 0,-3-1 0 0,0 0-11 16,-6 3 11-16,0 0 0 16,0 0 0-16,0 0 0 0,0 0 0 0,-9 6-18 0,0 2 3 0,-3 0 1 15,-9 0 14-15,-3 2-9 0,-2 1 9 0,-7-1-8 16,-6 1 0-16,-3-3 0 0,-2 2 0 0,-4 4 0 16,-5-4 8-16,-1 1 0 0,0-3 0 0,4 2 0 15,2-2 0-15,1 0 0 0,-1 0 0 0,3-5-8 16,13 2 8-16,-4-2-8 0,-6-1 8 0,12 1-8 0,7 0 8 0,5-3 14 15,3 0-3-15,0 0-1 0,3-3-10 16,6 3 0-16,6 0 0 0,0 0 8 16,0 0-33-16,15 0-7 0,15-3-2 0,5 1 0 15,-2 2 18-15,9 0 3 0,3 0 1 0,8 2 0 0,10 1 12 0,-1 0 0 16,4 2 0-16,-1 3 0 0,7 5 0 0,-7 0 0 16,-2 1 0-16,-4 1 0 0,1 7 63 0,-7 1 9 15,-8 1 1-15,-6 3 1 16,-7-1-88-16,-8 1-18 0,-3-1-3 0,-6 1-1 15,-6 2 45-15,-6 0 9 0,-6-3 2 0,-9 1 0 0,-3-1 9 16,-6 3 3-16,-9-5 0 0,-5 2 0 0,-1-2-14 0,-3 0-2 16,-2 3-1-16,-1-1 0 0,0 0-15 0,1 1 0 15,-1 2-9-15,3-2 9 16,9 4-123-16,-5-2-18 0,-10 0-4 0,12 3-1 0</inkml:trace>
  <inkml:trace contextRef="#ctx0" brushRef="#br0" timeOffset="5958.259">12033 13369 2138 0,'0'0'47'0,"12"0"9"0,0-2 3 0,9-1 1 0,0 0-48 0,11 1-12 0,7-1 0 0,12 1 0 15,2 4 0-15,13 1-12 0,8 2 3 0,12 0 0 16,13 3 9-16,5 0 0 0,9 3-9 0,0 2 9 16,9 0 0-16,0 3-11 0,3 8 11 0,6 0-8 15,3 0 8-15,0-1 0 0,9 4 0 0,0-3 0 16,6 0 0-16,-4 2 0 0,-8-2 0 0,0 0 0 0,3 2 0 15,-3 1 8-15,-6-4-8 0,6 4 11 0,0-1 14 16,0 3 3-16,0 6 1 0,-3 2 0 0,0 8 1 16,0 0 0-16,6-3 0 0,-4 0 0 0,-2 1-10 0,-3-4-1 15,0 1-1-15,-9 5 0 0,-12 0-18 0,4 5 10 16,5 1-10-16,-12-6 8 0,-21 0-8 0,3-8 8 16,1-3-8-16,-13-5 8 0,-5 0-8 0,-10-8 0 15,-5-2 0-15,-10-3 0 0,-2-3 26 0,-9-5 3 16,-10 0 1-16,-5-5 0 0,0-6-2 0,-6-2 0 15,-6-3 0-15,0-6 0 16,0-4-6-16,-6-3-2 0,-6-3 0 0,3-8 0 0,0-5-9 0,-6-8-3 16,3-2 0-16,-6-6 0 0,-6 0-22 0,0 0-5 15,3 0-1-15,-6-3 0 16,-8 1-6-16,-1-1-2 0,0 1 0 0,-3-1 0 0,-11 6 10 16,-1 2 2-16,0 6 0 0,1 0 0 0,-1 4 16 0,-6 1 0 0,-5 3 0 0,5 5 0 15,9 5 0-15,-2 0 0 0,-7 8 0 0,9 3 0 16,13 5-9-16,2 6 9 0,3 2 0 0,3 2-9 15,0 6-12-15,12 3-3 0,9 5 0 0,0 5 0 32,0 5-19-32,12 6-4 0,12 0-1 0,3 5 0 0,-1 5 22 0,10 3 4 0,6 13 1 15,5 1 0-15,-1467-1 5 0,2936 0 2 0,-1472 0 0 0,10 0 0 16,5 6 14-16,-2-1 0 0,-13-2 0 0,4-3-9 16,0 1 21-16,-7-6 5 0,-8-3 1 0,-3-3 0 15,-7-2 27-15,-2-5 6 0,-6 0 1 0,-9-6 0 16,0-2-3-16,-9-3 0 0,-3-2 0 0,-9-4 0 0,-6-4-17 15,-9-3-4-15,-2 0-1 0,-7-3 0 0,-9-3-27 16,-5-2-12-16,-10-5 0 0,1 0 1 16,-4-3-99-16,-5 0-20 15,-10 0-4-15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3:18:2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11917 5186 633 0,'0'0'28'0,"0"0"6"0,0 0-34 0,0 0 0 0,0 0 0 0,0 0 0 16,0 0 192-16,0 0 32 0,0 0 7 0,0 0 1 15,0 0-99-15,0 0-19 0,-3 0-4 0,-6 0-1 16,0 2-28-16,-3 4-5 0,-3 2-2 0,-2 2 0 16,-7 4-40-16,0-1-8 0,0 3-2 0,-3 5 0 15,-5 3-6-15,2-1-2 0,0-1 0 0,3-1 0 16,-3 0-4-16,4 3 0 0,-1 2-1 0,6 1 0 15,-3-4-11-15,3 1 0 0,1-5 0 16,2 2 0-16,0-5-24 0,6 0-1 0,-3-3 0 0,3 0 0 31,-6-5-116-31,9 0-23 0,0-3-5 0,4-2-1 0</inkml:trace>
  <inkml:trace contextRef="#ctx0" brushRef="#br0" timeOffset="253.384">11503 5241 1555 0,'0'0'68'0,"0"0"16"0,0 0-68 0,0 0-16 15,0 0 0-15,0 0 0 0,0 0 128 0,0 0 21 16,0 0 5-16,0 0 1 0,6 8-128 0,-3 3-27 0,3-3 0 0,0 8 0 16,3-3 0-16,0 0 0 0,0 6 0 0,0-1 0 15,6 6-12-15,-3 0 2 0,-3 5 0 16,5 0 0-16,-2 0 10 0,6 0 0 15,-3 3 0-15,0-6 0 0,0 1 0 0,3-1 0 0,-3 1 10 0,2-3-10 16,4-3 12-16,0 0-3 16,0-5-1-16,0 2 0 15,0 1-28-15,-3-1-5 0,2-2-2 0,-2 0-884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38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 9075 396 0,'3'32'0'0,"-26"-8"-1"0,23 5 2 15,0 21 7-15,-6 14 5 16,3 15-6-16,3 14-2 16,-3-9-3-16,0-4-13 0,3-14-4 15,-3-8-40-15,0-13-16 0,9-11-25 16</inkml:trace>
  <inkml:trace contextRef="#ctx0" brushRef="#br0" timeOffset="1">1466 9573 208 0,'42'-8'79'0,"6"2"-61"0,2 1-5 16,-29 0-7-16,18-3-6 16,11-3 2-16,28-2-1 15,5 0-1-15,0 0 1 16,-2-3 1-16,-1 3 1 0,4-3-1 16,-1 8 1-16,-18 0-35 15,-8 2-13-15</inkml:trace>
  <inkml:trace contextRef="#ctx0" brushRef="#br0" timeOffset="2">1565 8512 80 0,'6'0'30'0,"-9"0"-24"0,3 2 19 0,0-2 8 16,3 3-2-16,-3-3 13 15,8 5-14 1,1 1-14-16,3-4-5 16,3 6-7-16,-3-3 6 0,6 1 3 15,3-1-2-15,0-2 1 16,2-1-3-16,7-2 2 16,3 0-2-16,12 0 0 15,-4-2-5-15,4-1-3 16,-6 0 0-16,-7 1-1 15,-5-1 2-15,-6 0 1 0,-3 1 1 16,-6 2 2-16,-3 0-3 16,0 0-2-16,-9-3 2 15,0 0 0-15,0 3-15 16,-9-2-4-16,9-1-12 16,-6 1-5-16,0-1-48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46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7211 12427 112 0,'0'0'44'0,"0"3"-35"0,3-6 23 0,-3 3 8 16,3 3-21-16,3 0-8 0,6-3-1 15,9 0 1-15,11-3-6 16,22 3 1-16,6-3 4 0,8-4 3 16,12-7 4-16,16 4-5 15,-1-1 1-15,3-2-6 16,-3 0 1-16,4 2-5 15,-1 3-2-15,-9 0 4 16,-8 0 1 0,-10-2-2-16,-9-1-1 0,-5 3 1 15,-9 0 0-15,-1 3-2 16,-8 0-2-16,-6 2 1 16,-7 0 1-16,-2 1-3 15,-3-1 0-15,-3 3-4 16,0 0 1-16,-3 0 2 15,-3 0 1-15,0 0 5 16,-4 0 5-16,-2 0-5 0,-3 0-2 16,0 0-1-16,-3 0-1 15,0 0-7-15,-3-3-3 16,0 1 3 0,0-1 2-16,0 1-37 0,1 2-16 15,-1 0-37 1</inkml:trace>
  <inkml:trace contextRef="#ctx0" brushRef="#br0" timeOffset="1">8699 12123 220 0,'0'-2'82'0,"12"2"-64"15,6 2-9-15,-3 1-9 0,9 2-6 16,6 3 2-16,2 3 2 16,4-1 3-16,3 3 0 15,-4 1-3-15,-2-1 1 0,-6 0 3 16,-9 3 1-16,-6-3 27 16,-15 3 13-16,-9 0-14 0,-9 0-3 15,-12-3-16-15,-8 6-6 16,-1-1-56-16,-3 6-25 15</inkml:trace>
  <inkml:trace contextRef="#ctx0" brushRef="#br0" timeOffset="2">7741 11689 132 0,'0'-13'52'0,"3"10"-41"0,-3 1 13 0,0 2 5 15,3 0-4-15,-3 0 3 16,6 5-14-16,0 6-3 16,3 5-7-16,3 10 4 0,2 6 4 15,-2 7-4-15,0 4-2 16,3-1-3-16,-3-8 0 15,0-4-2-15,0-9 2 16,0-5 2-16,0-8 11 16,0-8 7-16,0-14-8 15,-1-9-1-15,1-9-4 16,0-5-1-16,3-3-5 16,-3 0-1-16,0 6-3 15,0 2-3-15,-3 6-5 16,3 2-2-16,0 5-31 15,2 6-12-15,1 3-46 16,3 7-33 0,0 8 57-16</inkml:trace>
  <inkml:trace contextRef="#ctx0" brushRef="#br0" timeOffset="3">8161 11986 228 0,'-9'0'88'0,"9"-6"-69"0,3 4-5 16,-3-1-7-16,3-2 10 0,0-6 9 16,3-5-7-1,0-8-1-15,5-2-10 0,1-6-7 0,3-5-4 16,3 3 2-16,0-3 2 16,3-3-9-16,0 0-4 15,2 3 3-15,-8 3 3 16,-3 13 1-16,0 8 4 15,0 13-5-15,-3 8 2 0,3 5 4 16,0 8 2-16,0 3 0 16,3 5 1-16,-1 3-4 15,1 5 0-15,0 0 1 16,0 0 2-16,-3 0-8 16,0-3-3-1,-3-7-42-15,-3-6-18 0</inkml:trace>
  <inkml:trace contextRef="#ctx0" brushRef="#br0" timeOffset="4">8196 11758 264 0,'-9'-8'101'0,"15"8"-78"0,12 0-9 0,-3-2-10 15,12-1-1 1,15 0 3-16,8-2-14 0,1-6-7 15,-1 1-96-15,1 2-43 16</inkml:trace>
  <inkml:trace contextRef="#ctx0" brushRef="#br0" timeOffset="5">10994 12070 80 0,'9'-8'33'0,"-6"8"-26"0,-3 0 11 15,0 0 6-15,0 0 2 16,0 3 2-16,-6 2-15 0,-3-2-6 16,-3 2-2-16,-5 1-1 15,-4 1-2 1,-6 1 1-16,3 0 0 0,0 0 5 0,0 0 5 16,4-2-7-16,5-1-1 15,3 0-3-15,3 0-2 16,3-2 1-16,3 2-1 15,3 1 0-15,6-1 0 16,3 0-3-16,6 3 2 16,3 0 1-16,2 0 2 15,4 0-1-15,0 0-1 16,3 0-26-16,0 0-12 16,-4 0-34-1</inkml:trace>
  <inkml:trace contextRef="#ctx0" brushRef="#br0" timeOffset="6">10979 12163 92 0,'-11'-3'35'0,"8"1"-27"0,3 2 11 16,0 0 3-16,0 0-6 16,3 2 1-16,5 1-6 15,4 0-1-15,6-1-9 0,15 3 0 16,6 1-1-16,5-4 0 0,10-2 2 15,14 0-1-15,22 3 2 16,5-3 0-16,6-3 3 16,24 3-3-16,6-2-2 15,3-4 0-15,18 6-1 16,0-5 0-16,11 3 0 0,13-1-3 16,-3-2 2-16,17 5 5 15,-8-6 2 1,14 6-5-16,-5-2-2 0,2-1 2 15,1 3 1 1,-16 0 0-16,16 3-2 16,-19-3 3-16,-8 0 0 15,0 2-4-15,-16 1 1 16,-17-3 0-16,-12 3 2 16,-3 2-3-16,-11-2 0 0,-16-3 3 15,-12 0 3-15,-11-3-2 16,-10 0 0-16,-14-2 3 15,-9 0 3-15,-10-1 2 16,-2-2 1-16,-6 1-4 16,-6-7 0-16,-3-2-3 0,0-13 0 15,-6-13-1-15,-3-8 0 16,-3-6 0-16,-3 1 2 16,0-4 6-16,0-1 2 15,0-20-7-15,0-10-4 16,3 6 6-16,0-1 4 15,-3-13-4-15,0-11-1 16,0 6-4 0,0 8-1-16,-6-11-3 15,-2-5-1-15,-4 11 1 0,3 15 2 16,0 8-1-16,0 6-1 16,0 10 1-16,3 5-1 15,6 1 0-15,3 12 0 16,9 4-5-16,9 10 1 15,9 2-3-15,12 3 2 0,8 1 1 16,16 4 2-16,14 6-4 16,10 2 2-16,-1-2 4 15,3 0 2-15,10 2-5 16,-1 1 0-16,-9-1-1 16,-14 0 2-16,-10 1-8 15,-11-1-3-15,-10 1-9 16,-5-1-1-16,-9 0-23 15,-6 1-11 1,-9-1-20-16</inkml:trace>
  <inkml:trace contextRef="#ctx0" brushRef="#br0" timeOffset="7">16700 9832 152 0,'0'-8'57'0,"6"11"-44"0,6-1-6 16,0 1-4-16,6 0-5 0,9 5 0 15,11 2 0-15,7 6-2 16,6 5 3-16,-7 3 0 0,-2 5 1 16,-12 0 0-16,-6 0 0 15,-9-5 11-15,-13 0 7 16,-16-6-3-16,-10 4 2 16,-6-7-45-16,-6 4-21 0,4-3-19 31</inkml:trace>
  <inkml:trace contextRef="#ctx0" brushRef="#br0" timeOffset="8">17796 10208 136 0,'-21'-3'52'0,"15"11"-41"0,3-11 18 16,3 3 3-16,0 0-15 15,6 3-5-15,9 2-7 16,21-2-2-16,17 2-1 15,22-5-2-15,38 5 1 0,18-2 3 16,35 2 2 0,16-2-2-16,26 5-3 15,4-5 0-15,14 2 1 0,-9-5 1 16,6 5 1-16,-29-5-2 16,-22 0 1-16,-26-5-9 15,-15 2-3-15,-24-2-24 16,-29-8-9-16,-37-6-35 15</inkml:trace>
  <inkml:trace contextRef="#ctx0" brushRef="#br0" timeOffset="9">20150 10030 160 0,'21'-2'63'0,"21"7"-49"0,20-2-2 0,-29 2-2 15,18 3-9-15,17 8-3 16,6 13 5-16,-5 3 5 15,-13-1-4-15,-11-4 5 16,-12-3 1-16,-15-6 10 0,-18-2 5 16,-24-3-11-16,-18-5-3 15,-17 3-56-15,-28-1-24 16,-11-4-18 0</inkml:trace>
  <inkml:trace contextRef="#ctx0" brushRef="#br0" timeOffset="10">18995 10411 104 0,'3'19'41'0,"-3"5"-32"0,0 26 2 0,0-16 1 15,-3 6-8-15,0 0 0 16,-3-3 2-16,0 0 1 15,0-3-19-15,-2-5-9 16,-1-2-29-16,-3-3-13 0</inkml:trace>
  <inkml:trace contextRef="#ctx0" brushRef="#br0" timeOffset="11">18942 10478 192 0,'21'-43'74'0,"-4"38"-58"0,22-3-6 15,-21 5-6-15,9 3-4 16,3 3 2 0,-4 2-3-16,-2 3-2 15,-9 3 2-15,-9 2 2 0,-12 6 2 16,-9-4-6-16,-6 7 0 0,0-1-26 16,1 3-8-16,-4-3-34 15</inkml:trace>
  <inkml:trace contextRef="#ctx0" brushRef="#br0" timeOffset="12">19216 10819 200 0,'17'13'74'0,"-11"-10"-58"0,9 2 1 0,-9-2-3 16,-6-3 7-16,6-3 7 15,-3 0-12-15,3-5-4 16,0-2-8-16,3-3-5 0,3-9 0 15,6-7-1-15,0-16 0 16,2-2-3-16,1 2 1 16,0 5 0-16,0 11-1 15,-3 8 1-15,0 8 0 16,0 10-2-16,-1 13 1 16,4 20 5-16,0 7 2 15,3 2 2-15,0-2 0 0,-1-2-2 16,-5-3-2-16,-3-6-26 15,-6-2-10-15,-9-3-59 16</inkml:trace>
  <inkml:trace contextRef="#ctx0" brushRef="#br0" timeOffset="13">19260 10700 252 0,'18'-8'93'16,"21"13"-72"-16,23 6-11 0,-29-11-7 0,18 2-49 16,23 1-19-16</inkml:trace>
  <inkml:trace contextRef="#ctx0" brushRef="#br0" timeOffset="14">7494 5884 96 0,'-9'-5'38'0,"18"13"-29"0,6-5-3 0,-3-3-1 15,6 0 2-15,8-6 4 16,13 1 2-16,12 2 5 15,20 1-4-15,12-6 0 16,4 3-6-16,11-1-3 16,18 4-2-16,3-4-3 0,3 4 1 15,18-1 7-15,0 0 5 16,-3 1-2 0,6 2-1-16,-9 0-6 0,-12-3-1 15,-6 3-1-15,-3 0 1 16,-15 3-2-16,-15-3 2 15,-14 0-15-15,-13-3-7 16,-11 0-34-16,-9-2-43 16,-12 2 25-16</inkml:trace>
  <inkml:trace contextRef="#ctx0" brushRef="#br0" timeOffset="15">9542 5564 232 0,'0'-21'88'15,"6"21"-69"-15,6 3-9 0,0-1-8 0,5 4-6 16,13 4 2-16,12 3-1 16,2 1 1-16,7 4 2 15,0 6-7-15,-4 2 0 0,-5 4-8 16,-6-4-1-16,-13-2 4 15,-11-3 3-15,-12-2 5 16,-17-1 2-16,-19 3-1 0,-21-2 0 16,-8-3-25-16,-4-1-9 15,1 4-27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5:12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4044 7260 104 0,'6'-5'38'0,"-3"5"-20"0,0 0-10 0,-3 0 11 16,0 0 2-16,0 0 2 16,0 0-6-16,0 0 0 15,0 0-1-15,3 0 2 16,-3 0-10-16,0 0 4 0,0 0 2 15,0 0-3-15,0 0 1 16,0 0-5-16,0 0 1 16,0 0-1-16,-3 0 1 15,0-3 0-15,0 3 2 16,-3-2-5-16,0-1-1 16,0 0 0-16,0 1 2 15,0 2-3-15,-3-3 0 0,0 0-1 16,0 3-2-16,0 0 1 15,4 0-1-15,-1-2 0 16,-3-1 2-16,0 0-1 16,0 3 2-16,-3-2 0 15,0 2 1-15,3 0-5 16,0 0 1-16,0 0-2 16,-3 0-2-16,0 0 5 15,3 2 3-15,-5 1-3 16,2 0-1-16,0-1 0 15,3 1 0-15,0 0 0 0,0-1 0 16,-3 1 0 0,0 0 0-16,0-1-3 0,0 6 0 15,0-3 2-15,4 1 2 16,-1-1 0-16,0 0 2 16,0 1-2-16,0 2-1 15,0-3 1-15,0 0-1 16,0 0 0-16,0 1 2 15,3-1-3-15,-6 3 0 16,3-3 1-16,0 3 2 16,0-3-3-16,0 3 0 15,1 3 1-15,2 0 0 16,-3 4 0-16,3-1 0 16,0-1 0-16,0 0 0 15,0-2 0-15,0-1 0 16,6 1 0-16,-6-1-3 15,3-2 2-15,0 0 1 16,0 0 0-16,0 3-3 16,3-3 2-16,0 0 1 15,0 0 0-15,0 0 0 16,0 5 0 0,0 3 2-16,0-3-1 15,0-2-1-15,3-1-2 16,0 1 1-16,0-1-1 15,6-2 0-15,-6 0 2 16,3 0 2-16,0 3-3 16,0-3 0-16,0 2 1 0,0 1 0 15,0-3 0-15,0 2 0 16,0 4 0-16,-1-4 2 16,1 1-1-16,0-1 2 15,0-2-2-15,3 0 2 16,-3 0-4-16,6 0 0 15,-6 0 1-15,0-3 0 16,3 1-5-16,0 4 1 16,0-2 2-16,6 0 3 15,0 3 2 1,-1-3 1-16,-2-1 0 0,3 1-2 16,0-2-2-16,-3-1 1 15,0-2-1-15,0-1 0 16,0 1 0-16,0 0 0 15,3-1 2-15,5 1 1 16,-2 0 1-16,0-1-2 16,0 1-2-16,3-1-2 15,0-2-1-15,2-2 4 16,1 2 1-16,0-3 0 16,0-5-2-16,0 0 3 15,0 0 0-15,-1-2-1 16,1-1 1-16,-3 1-2 15,0-1-1-15,3 0 3 16,-7-2 0-16,1 0-1 16,-3 0-2-16,0-3 1 0,0 3 1 15,0-3 1-15,-3-3 1 16,-3 3 0-16,3 3 0 16,-3-5 0-16,-1-4 2 15,-2 4-3-15,-6-3 0 16,0 0 1-16,-9-3 0 15,1 0 2-15,-4 0 1 16,-3 0-1-16,0-2 1 16,-3 5-4-16,0 0 0 15,-3 2-1-15,-2 1 1 16,2 2-2-16,-3 2-1 0,0 4-6 16,0 2-1-1,3 3-15-15,4-1-5 0,5 1-52 16,6 0-24-1,3-3-10-15</inkml:trace>
  <inkml:trace contextRef="#ctx0" brushRef="#br0" timeOffset="1">3922 8361 112 0,'-3'-3'44'0,"-12"3"-24"0,21 3-8 0,-6-3 16 15,0 0-3-15,3 0 0 0,-3 0-7 16,0 0-3-16,0 0-9 16,-3 2 0-16,3-2 4 0,0 0-2 15,0 0 1-15,3 3-1 16,-3-3 0-16,0 0-2 16,0 0-1-16,0 0-1 15,3 3 0-15,-3-3 0 16,0 0 0-16,0 0-2 15,0 0 1-15,0 0-2 16,0 0-1 0,0 0 1-16,0 0 1 15,0 0 1-15,0 0 1 16,0 0 0-16,0 0-2 16,0 0 1-16,0 0-2 0,0 0-1 15,0 0 3-15,0 0 0 16,0 0 3-16,0 0 3 15,0 0-4-15,0 0-1 16,0 0 0-16,0 0 2 16,-3-3-3-16,0 0 0 15,-3-2-1-15,3 0-2 16,0 0 1-16,0-1-1 16,0-10-5-1,0 1 5-15,0 1 5 16,0 1-5-16,3 0 0 15,0-3 0-15,0 0 0 16,0 0-3-16,0 0 2 0,0 1 1 16,0-4 2-16,0 3-3 15,0 0 0-15,0-2 1 16,0 2 0-16,0 0 2 16,0 0 1-16,0 3-6 15,0 0 0-15,0 2 1 16,0 3 3-16,3-2-2 15,-3 2 0-15,3 2 1 16,-3 1 0-16,0 0-3 16,0 2 2-16,0 0 1 15,0 3 0-15,6 0-3 16,0 0 0-16,0-2 4 0,-3 2 1 16,0-3 0-16,-3 3-2 15,3-3 1-15,0 3 1 16,0-2-1-16,-3 2-1 15,6-3 1-15,-6 3-1 16,6 0 0-16,-6 0 2 16,0-2-3-16,0 2 0 15,0-3 1-15,0 3 2 16,0-3-1-16,0 1-1 16,0-1 1-16,0 3-1 15,-3 0 0-15,3 0 0 16,-3-3 0-16,3 1 0 15,0 2-3-15,0 0 2 16,0 0 3-16,0 0 1 16,-3 0-6-16,3 2 0 15,-6-2 3-15,-3 8 4 16,0 0-3-16,0 5-3 0,0 3 1 16,-3 0 2-16,-2 0 0 15,2 0 2-15,3-3-4 16,0 0 0-16,3-2-1 15,0-3 0-15,3 0 0 16,0-3 0-16,0-2 2 16,3-3 2-16,0 0-1 15,3-3-1-15,3-2 1 16,0-6-1-16,3 3 0 16,0-5 0-16,0 0 0 0,0 0 2 15,-1-1-1-15,4 4-1 16,-3-1-2-16,0 3 1 15,0 3-1-15,-3 0-2 16,3-1 3-16,-6 4 2 16,3 2 0-16,0 2 2 15,0 4 2-15,0 4 2 16,-3 6-1-16,0-3 1 16,0-2-2-16,0 2-3 15,0-2-3 1,0-1 3-16,0 1 0 15,0-3-7-15,0-3-4 0,0 0-15 16,3 1-7-16,-1-4-33 16,1-2-13-16,0 0-18 15</inkml:trace>
  <inkml:trace contextRef="#ctx0" brushRef="#br0" timeOffset="2">5023 6821 120 0,'-3'-3'46'0,"3"3"-24"0,-3 0-17 0,3 0 13 16,-3 0-6-16,0 0-2 16,-3 3-1-16,1 0 1 15,-4-1-5-15,0 4-5 0,-3 1-1 0,0 1 5 16,0 3 2-16,-3 0-2 15,0 2-1-15,0 13-1 16,-6 1-2-16,1-1 3 16,-1 3 0-16,0 0 1 15,3 3 2-15,0-3 1 16,0-2 1-16,3-3-4 16,1-1-1-16,2-1 3 15,3-1 1-15,0 0-3 16,0-3-1-16,3-2-3 15,0 3-1-15,3-6 1 16,0-2 2-16,0-3-14 16,3-3-5-16,0-3-35 15,0-2-52-15,6-2 20 16</inkml:trace>
  <inkml:trace contextRef="#ctx0" brushRef="#br0" timeOffset="3">4607 7138 104 0,'-6'11'41'0,"6"-6"-22"0,9 6-11 15,-9-3 11-15,0 0 6 16,0 2 5-16,0 4-8 16,0-1-2-16,0 3-12 15,0 0 4-15,0 2 1 0,0-2-6 16,0-3-2-16,6 0-3 16,-3-2-2-16,-1-3 1 15,7-3 1 1,3-2 1-16,6-6 1 15,-3 1 0-15,0-4-5 0,3 1 1 16,-3 0 0 0,-3-1 2-16,-1 1-1 0,1 0-1 15,-3 0-35 1,-3-1-16-16,0 1-36 16</inkml:trace>
  <inkml:trace contextRef="#ctx0" brushRef="#br0" timeOffset="4">4541 6742 92 0,'0'0'35'0,"3"0"-18"0,-3 0-11 0,0 0 11 0,0 0-7 16,0 0-1-16,0 0-3 16,0 0 1-16,0 0 0 15,3 2 3-15,-3 1-1 16,0 2 0-16,-3 0-5 16,0 1-1-16,-3-1 3 0,-3 0 6 15,0 1 2-15,0-1-7 16,-3 0-4-16,1 1-2 15,-1 4 1-15,3-2-1 16,0 0-1-16,0 0 1 16,0-3 1-16,0 3-1 15,-3-3 2-15,3 1-2 16,-3-1-1-16,0 0 3 0,3-2 0 16,0 2 1-16,-2-2 0 15,-1 0-5 1,0-1-1-16,0 1 3 0,-3-1 1 15,0 1 0-15,0 0-2 16,-6-1 5-16,1 1 1 16,2 0 0-16,0-1-1 15,0 1-3-15,-3 0-2 16,3-1 1-16,-3 1 1 16,1 0-1-16,2-3-1 15,0 2-2-15,0-2 1 16,0 0-1-16,0 8 0 0,-3-8 2 15,1 5 2-15,-1 1-1 16,0-1-1-16,0-2 1 16,-3-1 1-16,-2 1-1 15,-1 0-1-15,0-1 1 16,3 1-1-16,3 0 0 16,0 4 0-16,1-7 0 15,-1 8 2-15,0 0-1 16,0 0-1-16,0 3 1 15,0-1-1-15,1 1 0 16,2 0 0-16,0 2 0 16,0 3 2-16,0 2-1 15,0 1-1-15,0-1-2 0,1 1 1 16,-1 2 1 0,3 0 0-16,3 0 0 0,0 0 2 15,3-2-1-15,3-3 2 16,0 0-2-16,3-3-1 15,0-2 1-15,0-3 1 16,3-3-6-16,0-5-1 16,0 0-34-16,-3-3-11 15,0-2-35 1</inkml:trace>
  <inkml:trace contextRef="#ctx0" brushRef="#br0" timeOffset="5">3324 7205 108 0,'0'5'41'0,"0"3"-22"0,0 5-9 16,3-5 14-16,0 3-4 16,-3 4-2-16,0 1-2 0,0-2 3 15,3-1-11 1,0-3-2-16,-3-2-2 0,0-2 2 16,3-1 1-16,-3-5 3 15,6 0 1-15,2-5 1 0,4-6 0 16,3-2-9-16,0-3-3 15,0 0 1-15,0 3 3 16,-3 0-3-16,0 5-1 16,-3 0 0-16,0 2 0 15,-3 1-33-15,-1 2-13 16,4 6-43 0</inkml:trace>
  <inkml:trace contextRef="#ctx0" brushRef="#br0" timeOffset="6">19472 6797 108 0,'-3'-5'44'0,"3"5"-24"0,0-3-10 0,0 3 12 16,0 0 3-16,0 0 4 15,3 0-6-15,0 0-2 16,0 0-12-16,2 0 14 0,1 3 9 16,-3 2-7-16,0 3-3 15,0 0-1-15,0 0 1 16,-3 0-1-16,-3-3-1 16,0 0-6-16,0 1-1 15,-3-4-6-15,0-2 1 16,1-2-1-16,-1-4 3 15,0 1-5-15,3-3-1 0,0 0-2 16,3-2-2-16,3-1-4 16,3 3-2-16,0 3 0 15,2 0 2-15,4 2-1 16,0 3 4-16,0 3-2 16,0 2 1-16,-3 0 4 15,-3 1 1-15,-3 1 3 16,-3 1 1-16,-6-2-3 15,0-1-1-15,-3-2 3 16,-3-3 1-16,3 0-3 16,0-3-1-16,0-2-1 15,3-3-2-15,1-3-2 16,2 3 1-16,3 0-1 16,3 0 0-16,2 3 0 15,4 2-2-15,3 3-2 0,0 3-1 16,0 2 6-16,-3 3 2 15,0 0 5-15,-3 5 1 16,-3-2 1-16,-6-3 0 16,0 0-2-16,-3-3-1 15,0 0 1-15,-3-5 1 16,3 0-6-16,0-5 0 16,0-3-3-16,3-2 0 15,3-1-5-15,3-2-3 16,3 5-1-16,3 3-1 15,0 2 9-15,0 3 6 16,-3 5-3-16,-3 1 0 0,-3 2 6 16,-3 5 6-1,-3-3-2-15,0-2 0 0,-3 0-2 16,0-3 0-16,0-2-2 16,3-3-1-16,0-3-3 15,3-2 1-15,0-3-7 16,3 0-1-16,6 0 2 15,0 0 1-15,3 1-1 16,0 4 0-16,-3 0 2 16,0 3 0-16,-6 0 1 15,0 6 0-15,-3 1 2 16,-3-1 3-16,-3-1 0 16,0 0 0-16,0-2-3 0,3-3-2 15,0 0 1 1,3-5 1-16,1-1-3 0,2-2-2 15,5-2-5-15,1 5 0 16,0-1 2-16,3 4 1 16,-3 2 0-16,0 0 4 15,-3 2 2-15,-3-2 2 16,0 6-1-16,0-4-2 16,-3 1-39-16,3-3-19 15</inkml:trace>
  <inkml:trace contextRef="#ctx0" brushRef="#br0" timeOffset="7">19046 7250 124 0,'0'0'46'0,"0"0"-24"0,0 2-8 15,0-2 17-15,0 0-2 0,0 0 1 16,0 0-13-16,0 0-3 15,3 3-8-15,0 2 7 0,3-5 4 16,0 0-3-16,0 0 0 16,3 0-4-16,0 0-1 15,0 0-3-15,-1 3 1 16,1-3-4-16,0 0 0 16,0 0-1-16,3 0 1 15,-3 0 2-15,0 0 4 16,3 0-4-1,0-3-3-15,-3 3 1 16,0 0-2-16,0 0-1 16,-3-5-10-16,-3 5-6 15,2-3-25-15,-5 1-11 0,3-1-55 16</inkml:trace>
  <inkml:trace contextRef="#ctx0" brushRef="#br0" timeOffset="8">19326 7260 164 0,'0'-5'63'0,"3"5"-34"0,0 0-19 0,-3 0 20 0,0 0-7 15,6 5-1-15</inkml:trace>
  <inkml:trace contextRef="#ctx0" brushRef="#br0" timeOffset="9">19350 7263 366 0,'11'2'15'0,"1"1"-3"0,0-3-7 15,0 3-4-15,-3-3 6 16,3 0 5-16,-3 0-4 16,0 0-2-16,0 0-3 15,-3 0 0-15,0 0 0 16,0 0 1-16,-3 0-2 15,-3 0-2-15,0 0 1 16,3 0 1-16,-3 0-8 0,0 0-1 16,3-3-29-16,-3 3-12 15,3-3-37 1,2 1-40-16,1 2 42 16</inkml:trace>
  <inkml:trace contextRef="#ctx0" brushRef="#br0" timeOffset="10">19733 7146 220 0,'-2'11'82'0,"2"-6"-44"0,0-2-44 16,-3 5 67 0,-3 5-19-16,-3 6-12 15,-6 4-9-15,-6 4-13 16,0 7-3-16,3 3-1 0,0-5-2 15,1-3-2-15,2-5-4 16,0-5-2-16,3-6-24 16,3-3-8-16,0-2-22 15,3-5-10-15,0-3-31 16</inkml:trace>
  <inkml:trace contextRef="#ctx0" brushRef="#br0" timeOffset="11">19549 7173 264 0,'-3'-13'101'0,"3"15"-54"0,3 9-42 0,0-6 22 16,0 0 5-16,0 1 7 16,3 4-12-16,3 6-4 15,9 5-13-15,2 6-6 0,1 2-1 16,0 3 0-16,0-3 3 0,0-5-12 15,-3-1-5 1,-3-1-28-16,-4-9-10 16,1-8-65-16,-6-5-62 15,-3-3 62-15</inkml:trace>
  <inkml:trace contextRef="#ctx0" brushRef="#br0" timeOffset="12">19290 6271 160 0,'3'-3'60'0,"3"3"-32"0,-6 0-4 0,0 0 39 16,0 8-16 0,-3 3-13-16,-6 4-9 15,-3 9-15-15,-6 8 2 0,0 2 4 16,1 3-4-16,-1-2-2 15,3-6-5-15,0-3-2 16,3-4-3-16,3-7-1 16,0-1-21-16,3-6-8 0,3-8-25 15,0-6-10-15,3-15-45 16</inkml:trace>
  <inkml:trace contextRef="#ctx0" brushRef="#br0" timeOffset="13">19123 6316 192 0,'0'-11'71'0,"3"8"-38"0,0-2-19 16,0 5 22-16,0 0-11 15,0 0-5-15,3 0 0 16,3 3-1-16,6 2-10 16,0 8 1-16,0 6 3 0,0 7-1 15,-1 1 3-15,1 7-4 16,0-2-1-16,0-3-9 0,-3-3-2 15,0-2 2-15,-3-5 1 16,-3-3-25-16,0-6-9 16,-3-2-59-1,3-8-70-15,-3 0 43 16</inkml:trace>
  <inkml:trace contextRef="#ctx0" brushRef="#br0" timeOffset="14">19379 6366 264 0,'-6'0'99'0,"9"0"-54"0,0 0-46 0,3 0 20 0,0 0-4 16,0 0 3-16,3 0-10 16,3 0-2-16,0-3-4 15,3 1-2-15,3-1 3 0,-3 0-18 16,-1 1-4-16,-2-1-44 16,-3 3-17-16,0 3-24 15</inkml:trace>
  <inkml:trace contextRef="#ctx0" brushRef="#br0" timeOffset="15">19412 6453 232 0,'-3'3'88'0,"6"-1"-48"0,0 1-42 16,-3-3 14-16,6 3 0 0,3-1 5 15,3-2-11-15,3 0-6 16,3 0 0-16,-1-2-14 0,-2-4-6 15,0 1-75 1,0 0-46-16,-6 0 62 16</inkml:trace>
  <inkml:trace contextRef="#ctx0" brushRef="#br0" timeOffset="16">19754 6212 168 0,'-9'-8'63'0,"3"8"-34"0,-2 3-12 15,5-6 20-15,0 6-10 16,-3 5-1-16,0 3-11 15,-3 2-2-15,-3 8-7 0,3 11-2 0,3 5 2 16,6 5-1 0,3 1 0-16,6-4-1 0,6-4 0 15,3-6 6-15,8-8 4 16,1-8 4-16,0-10 1 16,0-16-6-16,0-9 0 15,-7-7-6-15,-2-5 1 16,-9-1 1-16,-6-4 2 15,-6 4 8-15,-3 1 2 16,-12 8-6-16,0 2-2 16,1 8-12-16,-4 3-5 15,3 5-45-15,3 2-17 16,6 9-90 0</inkml:trace>
  <inkml:trace contextRef="#ctx0" brushRef="#br0" timeOffset="17">21796 6821 220 0,'0'0'82'0,"0"3"-44"0,0-1-29 0,0-2 19 15,0 0 1-15,0 3 2 16,-3 2-10-16,0-2-3 16,-3-1-10-16,0 1-5 0,0 0 0 15,3-1-2-15,0-2 2 16,1 0 4-16,-1-2 4 0,0-1-4 15,0 0 1-15,3 1-7 16,0-1-3-16,0 1 1 16,3-1 0-16,0 0-2 15,2 1 2-15,1 2-1 16,3 0 0-16,-3 2-3 16,0 1 1-16,-3 0 4 15,3 2 4-15,-6 0 3 16,-6 0 1-16,3 1 0 15,-6-4 2-15,-3-2-5 16,4 0-3-16,-1 0-1 16,0-2 1-16,3-4-3 15,0-2 0-15,3 1 1 16,3-1 0-16,3 0-5 16,3 2 1-16,3 1 0 0,3 5 2 15,-1 3-1-15,1 2 1 16,0 0 2-16,-3 3 2 15,-3 3 3-15,-6-1 2 16,-3-2 5-16,-3 0 3 16,-3-2-4-16,0-1-1 15,0-2-9-15,0-3-2 16,1-3 2-16,2-2 1 16,0-3-3-16,3-3 1 15,3-2-9-15,6 2-2 16,3 1 1-16,-1 2 1 15,4 2 3-15,3 1 2 16,-3 10 2-16,0 1 3 0,-3 2 2 16,-3 2 3-16,-6 1 8 15,-3-1 3-15,-3-2-6 16,0 0-4-16,-3-2-4 16,-3-4 0-16,3-2-7 15,0-2-1-15,3-1-53 16,3-2-22-16,3-1-69 15</inkml:trace>
  <inkml:trace contextRef="#ctx0" brushRef="#br0" timeOffset="18">21129 7268 160 0,'0'-3'60'0,"0"6"-32"0,3-3-22 16,-3 0 17-16,0 0-8 16,3 5 0-16,0 1-3 15,0 4 0-15,0 11-6 16,0 9 7-16,-3 1 4 0,3 4 4 16,-3-1 2-16,0 0-6 0,0 1 0 15,0-9-10-15,0-2-2 16,3-5-1-16,-3-6 0 15,0-3 0-15,0-2 2 16,0-8 1-16,0-5 1 16,-3-3-4-16,3-2-3 15,-3-4-3-15,0-1 1 16,0-7-1-16,0 1 0 16,3-5 2-16,0-3 0 15,0 0 0-15,0-1 0 16,3 1-3-16,0 3 0 15,3-1 2-15,3 6 0 16,3 3 1-16,-3 4 0 16,6 4-3-16,-3 5 2 15,0 5-1-15,0 5 0 0,0 8 6 16,0 3 2-16,-4 0 6 16,1 0 3-16,-3 2-2 15,-3 6 2-15,-3-5-4 16,-3-4-1-16,0-1-6 15,-3-4-3-15,-3-4-3 16,-5-6-1-16,-1-3-18 16,3-2-7-16,0-3-20 15,3 2-10-15,0-4-22 16,3 2-10-16</inkml:trace>
  <inkml:trace contextRef="#ctx0" brushRef="#br0" timeOffset="19">21329 7260 164 0,'0'0'63'0,"3"5"-34"0,0 1-12 0,0-4 20 16,0 4-8-16,0 2 0 15,3 0-10-15,0 2-1 0,0-2-11 16,-3 0-2-16,0 0 1 16,0 0-3-16,-3-3 0 15,3 0 1-15,-3-5 2 16,0 3 1-16,0-3 3 0,-3 0 4 16,3 0 1-16,-3-5-6 15,3 0-3-15,0-3-1 16,0 0-1-16,3 0-5 15,0-3-1-15,3 1 3 16,-1-1 3-16,4 3-3 16,0 0-3-16,0 3-2 15,3-3 0 1,-3 5 3-16,3 1-20 16,0-1-8-16,-3 3-34 15,0 0-12-15,-3 5-32 16</inkml:trace>
  <inkml:trace contextRef="#ctx0" brushRef="#br0" timeOffset="20">21540 7255 196 0,'0'0'74'0,"3"5"-40"0,-3 3-29 0,0-3 19 16,0 1-2-16,0 2 4 15,0 0-14-15,0 2-5 16,3-2-4-16,-3 0-5 0,0 0 1 0,0-3-6 16,0 1-3-1,0-6-49-15,0 0-22 16,0 0-7-16</inkml:trace>
  <inkml:trace contextRef="#ctx0" brushRef="#br0" timeOffset="21">21516 7189 236 0,'-3'-3'90'0,"3"3"-48"0,3 0-49 16,-3 0 14-16,0 0-10 16,0 0 0-16,6 3-20 0,0-1-10 15,0 1-60 1,0 0-25-16</inkml:trace>
  <inkml:trace contextRef="#ctx0" brushRef="#br0" timeOffset="22">21606 7226 188 0,'3'13'71'0,"-3"-5"-38"0,3 10-28 0,-3-10 19 16,3 3-4-16,-3 0 0 15,0-1-8-15,0 1-3 16,0-3-5-16,3 0-3 0,-3-3 2 15,0 0-4-15,0-5 0 16,0 0 3-16,0-2 3 16,0-4-7-16,3-2 0 0,0-2-7 15,0-3 1-15,6-1 4 16,2 1 4-16,1 2-1 16,0-2-2-1,-3 5 2-15,0 3 2 0,0 2 4 16,3 3 4-16,-3 3 2 15,0 2 1-15,0 6 0 16,0 5 0-16,-3 0 0 16,0-3 0-16,0 0-9 15,-4-2-1-15,1-1-2 16,0-2 2-16,0-3-19 16,0-2-8-16,-3-3-40 15,0 0-18-15,3-3-12 16</inkml:trace>
  <inkml:trace contextRef="#ctx0" brushRef="#br0" timeOffset="23">21829 7054 200 0,'0'-3'77'0,"3"6"-42"0,0-1-30 0,-3-2 19 15,3 8-2-15,3 3 2 16,-3 7-5-16,6 6-1 16,-3 3-10-16,-3 2-3 0,0 0 1 0,0-3-3 15,0 1-2 1,0-3-3-16,-3-6 1 0,0 3-87 16</inkml:trace>
  <inkml:trace contextRef="#ctx0" brushRef="#br0" timeOffset="24">21772 7199 264 0,'0'-2'101'0,"6"2"-54"0,6-3-42 15,-6 3 24-15,9 0-14 16,0-5-3-16,6-1-10 15,3 4-1-15,2-1-1 16,-2 1-47-16,3-6-18 0,-6 0-53 16</inkml:trace>
  <inkml:trace contextRef="#ctx0" brushRef="#br0" timeOffset="25">22231 7049 192 0,'3'-8'74'0,"0"2"-40"0,-3-4-16 0,0 7 25 16,-3-2-2-16,-3-6 2 0,0 3-6 15,0 0-2-15,-3 3-20 16,0 0-5-16,-6 10 1 0,3 3-7 15,-6 3 0-15,1 7-2 16,2 6-2-16,3 5 1 16,3 3 1-16,3-1 3 15,3 1 2-15,3-3-6 16,6-2-2-16,0-3 0 16,0-3 2-16,0-8-11 15,-3-2-6-15,0-3-33 16,0-3-16-16,-3-5-26 0,0-5-8 15,-6-6 4 1</inkml:trace>
  <inkml:trace contextRef="#ctx0" brushRef="#br0" timeOffset="26">22002 7144 312 0,'0'-8'115'0,"3"5"-62"0,0 3-49 0,3 5 26 16,2-2-6-16,4 0 3 15,9-1-15-15,3-7-7 16,3 2-3-16,0 1-5 0,-1-1 2 16,1-2-59-16,-6 0-26 15,-6-3-56-15</inkml:trace>
  <inkml:trace contextRef="#ctx0" brushRef="#br0" timeOffset="27">20817 6167 176 0,'-3'-5'66'0,"3"8"-36"0,0-6-20 15,0 3 17-15,0 0-2 16,0 0 2-16,0 0-11 16,3 5-4-16,3 1-7 0,-3 2 7 0,3 0 7 15,0 7-10-15,0-1-2 16,-3-4-5-16,0 6-17 16,0-3-5-1,0-2-25-15,-3-3-12 16,0-8-18-1</inkml:trace>
  <inkml:trace contextRef="#ctx0" brushRef="#br0" timeOffset="28">20847 6181 148 0,'0'-14'57'0,"3"12"-30"0,0-1-16 0,-3 3 15 16,0 0-6-16,3 0 1 15,3 0-1-15,0 3 0 16,2 2-11-16,1 3 3 0,0 0 4 0,0 0-6 15,0 2-1-15,0 4-5 16,0 2-1-16,-3-3-8 16,0-5-2-16,6-3-58 15,3-8-26-15,0-2-1 16</inkml:trace>
  <inkml:trace contextRef="#ctx0" brushRef="#br0" timeOffset="29">21127 6268 192 0,'-3'-3'74'0,"6"3"-40"0,-1 0-22 0,-2 0 21 16,0 0 1-16,0 0 17 15,3 11-15 1,-3 2-18-16,0 6-1 0,0 4 1 16,0 7-6-16,-3 1 1 15,1 4-6-15,-1-6 1 16,3-5-5-16,0-3 0 16,0-5-14-16,-3-3-8 15,3-2-19-15,0-4-6 16,0 1-21-16,0-5-7 0,0-3-34 15</inkml:trace>
  <inkml:trace contextRef="#ctx0" brushRef="#br0" timeOffset="30">21129 6226 140 0,'-5'-6'55'0,"5"9"-30"0,0-3-12 16,0 0 19-16,0 0-1 0,-3 0 4 15,0 0-4-15,3 0-1 16,-3 0-17-16,0 0 5 0,3 0 3 15,0 0-7-15,0-3-1 16,0-2-5-16,3 2-3 16,3-2-2-16,0 0-3 15,2 2 3-15,1 1 0 16,9-1-1-16,0 6 1 16,0-1 2-16,-3 3 2 15,0 9 1-15,-3 2 2 0,-3-1 1 16,-3-1 3-1,-4-1 2-15,-2 3 2 0,-2 0-10 16,-4-3-2-16,-3 0-2 16,-6 0 0-16,0-5-13 15,0 0-7-15,3-2-2 16,0-1-2-16,3 0-5 16,-3-2-1-16,6-1-13 15,3 1-3-15,3-3-17 16,3 0-7-16,15-3-31 15</inkml:trace>
  <inkml:trace contextRef="#ctx0" brushRef="#br0" timeOffset="31">21338 6421 172 0,'-6'-5'66'0,"6"3"-36"0,-3-4-20 0,3 6 17 15,-3-2 0-15,0-1 3 16,0 3-3-16,-3 0-2 16,0 3-13-16,0 2-1 0,-3 3 0 15,3 2-4-15,0 9-2 16,0 5 2-16,0 0 0 15,3-1-3-15,3-1-3 16,0-4-3-16,3-5-1 0,3-2-1 16,3-6 3-16,0-2 2 15,0-6 2-15,3-2-4 16,-3-8 1-16,0-6-2 16,-3 1-2-16,-3-1 3 15,0 3 0-15,-3 0 1 16,0 3 0-16,0 2 2 15,0 4 3-15,0 1 0 16,0 4 2-16,0 2 0 16,0 5 1-16,0 3-2 15,3 5 1-15,0 6-4 0,0-4-2 16,3-1-5 0,0-1 0-16,0-5-16 0,0 0-6 15,0-3-27 1,-1 0-9-16,1-5-49 15</inkml:trace>
  <inkml:trace contextRef="#ctx0" brushRef="#br0" timeOffset="32">21451 6395 192 0,'-6'3'71'0,"-3"-1"-38"0,15 4-25 0,-3-1 16 15,0 3 10-15,0 2 6 0,0 1-8 16,0 5-4-16,6 5-16 16,-3-2-3-16,0-4-2 0,-3-1-3 15,3-4-3-15,-3-2 0 16,0-3 1-16,0 1 1 16,-3-6 1-16,0-3-2 15,-6-5-2-15,0-5-2 16,3 0 1-16,6-1 1 15,0 1 0-15,0 0 0 16,3 0 2-16,0 0-1 16,2 2-1-16,1 0 1 15,3 3 1-15,0 1-12 16,0-1-6-16,0 2-31 16,-3 1-12-16,0 0-60 15</inkml:trace>
  <inkml:trace contextRef="#ctx0" brushRef="#br0" timeOffset="33">21621 6398 208 0,'-3'8'77'0,"6"-3"-42"0,-3 3-32 0,3-3 15 16,6 0 6-16,-1 3 7 16,4-2-5-16,-3-1-3 15,0 0-13-15,0 0-2 0,3-2-1 16,-3 0-3-16,0-3-3 15,0-3 0-15,0-2-1 16,0 0 0-16,-3-1 0 16,-3-2-3-16,-3 0 0 0,-3 0-1 15,-3 1 0-15,0 1 0 16,0 1 3-16,0 2 0 16,-6 3 1-16,-3 0 0 15,3 6 2-15,0 2-1 16,3 2-1-16,0 9 9 15,3 2 4-15,3 0 2 16,0 0 4-16,3-2-9 16,6-1-3-16,0-5-7 15,6 1 0-15,-3-6-9 16,0-3-4-16,3-5-18 16,0-3-5-16,0-2-32 0,0-16-14 15,0-3-20 1</inkml:trace>
  <inkml:trace contextRef="#ctx0" brushRef="#br0" timeOffset="34">21772 6411 212 0,'-6'10'79'0,"9"-2"-42"0,0 3-26 0,-3-3 21 16,3 0 0-16,-3 5 4 15,3 8-16-15,-3-5-4 16,0 0-10-16,0-5-4 0,0-3 1 15,0-1-2-15,0-4 2 16,0 2 0-16,0-13 1 16,3-7-5-16,0-4-5 15,3 1-4-15,0-1 5 16,6 3 2-16,-3 3 3 16,0 5 2-16,0 5-3 15,3 6-2-15,6 5 8 16,-6 5 4-16,-3 8 0 15,-4-2 2-15,1-1-4 16,0-2-2-16,3-3-9 16,0-2-22-1,-3-6-11-15,0-5-19 16,0-2-7-16,3-17-43 16</inkml:trace>
  <inkml:trace contextRef="#ctx0" brushRef="#br0" timeOffset="35">21972 6189 252 0,'-3'0'96'0,"6"0"-52"0,0 2-43 0,-3-2 21 16,3 8 6-16,0 5 4 16,0 9-12-16,0 9-4 15,0 6-10-15,0 8 0 0,0 0 1 16,3-2-3-16,-3-9-1 15,0-2-6-15,0-8-2 16,-3-6-36-16,0-5-13 16,0-5-43-16,0-8-55 15,0-2 45-15</inkml:trace>
  <inkml:trace contextRef="#ctx0" brushRef="#br0" timeOffset="36">21859 6321 296 0,'-12'-3'112'0,"12"6"-60"0,0-3-52 16,0 0 21-16,6 0 5 15,-3 0 20 1,18-3-14-16,2 1-16 16,1 2-10-16,3 0-5 0,0 0-15 15,3 0-5-15,2 0-32 16,-5-8-13-16,0 2-78 15</inkml:trace>
  <inkml:trace contextRef="#ctx0" brushRef="#br0" timeOffset="37">22240 6173 196 0,'0'0'74'0,"3"8"-40"0,0-3-40 16,0 6 84-1,0 10-21-15,-3 5-15 16,0 3-10-16,0 3-21 15,-3-3-2-15,3 3 1 0,0-8-6 16,0 2-2-16,0-5-1 16,-3-2 1-16,0-6-3 15,3-2-2-15,0-3-5 16,0-3-2-16,0-8-4 16,0-2-1-16,3-3 5 15,0-3 4-15,3-2 1 16,0-3 1-16,3-2 5 0,2 2 1 15,1 3 4-15,3-1 1 16,-3 4 5-16,6 2 3 16,-3 5 3-16,0 6 3 15,-3 2-7-15,0 6-3 16,-4 2-2-16,-2 0-1 16,0 3-2-16,-3-3-1 15,0 1-8-15,0-1 0 16,-3-3-26-16,0-2-10 15,3-8-57 1,-3-2-28 0,9-4-35-16,0-2 68 15</inkml:trace>
  <inkml:trace contextRef="#ctx0" brushRef="#br0" timeOffset="38">22511 6342 228 0,'-3'-8'88'0,"3"8"-48"0,-3 0-27 15,0 0 22-15,-3 3-9 16,0 5-3-16,0 0-9 16,-3 2-1-16,6 6-8 15,-3 3 1-15,3 4 1 0,0-1 5 16,3 1 3-16,3 1-11 16,3-5-4-16,0-3 0 15,3-6 1-15,0-4 0 16,3-4 2-16,-3-10-7 15,3-5 1-15,2 0-4 16,-5 0 0-16,3-3 6 16,-9 0 2-16,0 0 1 0,-3 3-2 15,0-1 1-15,0 4-1 16,3 5-3-16,-3 2 0 16,0 3 10-16,3 5 5 15,0 3 1-15,6 0 0 16,-3 0-5-16,0 3-3 15,0 2-5-15,0 0 0 16,0-2-20-16,0-3-9 16,0-3-29-16,0-2-14 15,3-11-54-15</inkml:trace>
  <inkml:trace contextRef="#ctx0" brushRef="#br0" timeOffset="39">22534 6414 132 0,'0'0'52'0,"18"2"-28"0,-9-2-17 15,-12 0 15-15,6 0-2 16,-3 0 0-16</inkml:trace>
  <inkml:trace contextRef="#ctx0" brushRef="#br0" timeOffset="40">22558 6416 324 0,'-3'-2'21'0,"0"-1"-3"0,0-2-3 16,0-1 0-16,0-2 0 15,0 0-1-15,0-2-1 16,0 2-3-16,0-3-1 16,-2 1-1-16,5-1 2 15,-3 3 1-15,0 3 1 16,3 0-2-16,0-3-1 15,-3 2-5-15,0 6-3 16,0 0-9-16,0 0-5 16,0 3-29-16,0 0-12 15,3 2-71 1</inkml:trace>
  <inkml:trace contextRef="#ctx0" brushRef="#br0" timeOffset="41">22767 6326 152 0,'3'0'57'0,"0"0"-30"0,-3-2-5 16,0 2 20-16,0 0 0 15,0 0 1-15,0 0-12 0,0 0-7 16,0 0-13-16,-3 0-1 0,0 0 3 16,-3 0-3-16,-6 2 2 15,6 1-3-15,-9-1 0 16,3 4-5-16,0 2-1 16,0 0 1-16,3 0 0 15,3 0-7-15,3-1 0 16,3 1-4-16,3 0 2 15,3-2 1-15,6 2 2 16,3 0 1-16,0-1 1 16,3 1-3-16,-3 0 2 15,0 3 5-15,-9-3 2 16,2 13 17 0,-8-2-1-16,-3-4 0 0,-2-1-10 15,-4-1-5-15,-3-5-4 16,-3 0-3-16,-3-3-10 15,3 0-4-15,0 1-22 16,3-1-9-16,3-2-20 16,3-1-8-16,3 3-44 15</inkml:trace>
  <inkml:trace contextRef="#ctx0" brushRef="#br0" timeOffset="42">22918 6562 236 0,'3'2'88'0,"0"-2"-48"0,0 0-25 0,-3 0 26 15,0 0-9-15,0 0-1 16,0 3-15-16,0-3-7 15,0 0-6-15,0 0 0 0,0 0 0 16,0 0-4-16,3-3-1 16,-3 3-2-1,6-2 0-15,-3-1 3 16,-3 3-2-16,3 0-1 16,-3 0 7-16,0 0 5 0,3-3-2 15,-3 3 2-15,0 0-5 16,0 0-2-16,0 0-18 15,0 0-9-15,0 0-44 16,0 0-19-16</inkml:trace>
  <inkml:trace contextRef="#ctx0" brushRef="#br0" timeOffset="43">23070 6551 216 0,'0'-3'82'0,"0"3"-44"0,0 3-18 0,0-3 24 15,0 0-20 1,0 0-8-16,0 0-10 0,0 0-3 16,0 0-1-16,0 0-6 0,0 0 0 15,0 0-18-15,3-8-32 16,0 3 2-1,0 0 13-15,0-1 11 16,3 4 21-16,-3-1 12 16,0 3 33-16,-3 0 15 15,0 0-9-15,0 0-3 16,0 8 4 0,0-3-22-16,0 1-11 15,0-1-7-15,0-5-5 0,0 0-17 16,6 2-88 15,3-2-65-31,0-7 46 0</inkml:trace>
  <inkml:trace contextRef="#ctx0" brushRef="#br0" timeOffset="44">23234 6511 228 0,'6'0'85'0,"-3"0"-46"0,0 0-19 16,-3 0 24-16,0 0-16 16,0 0-3-16,0 0-17 0,0 0-6 15,0 0-1 1,0 0-1-16,6 0 0 0,-3 0-5 16,6-5 1-16,0 0-3 0,0 2 2 15,-6 1-2-15,5-1 0 16,-5 6 6-1,0-1 5-15,0 1 7 0,-6 2 5 16,0-2-6-16,0-1-1 16,0-2-14-16,3 0-6 15,0 0-50-15,3 0-20 16,3-2-34 0</inkml:trace>
  <inkml:trace contextRef="#ctx0" brushRef="#br0" timeOffset="45">23427 6186 180 0,'0'-3'68'0,"6"1"-36"0,-3-1-22 0,-3 3 20 16,0 0-3-16,0 0 2 15,0 0-8-15,0 5-2 16,6 1-11-16,-3 2 4 0,-3-1 3 0,0 4 2 15,0 0 1-15,-3 2-5 16,-3-3-3-16,6 1-5 16,-3 0-4-16,-3-1-3 15,6-2 1-15,0 0-21 16,-3-3-10-16,0 1-31 16,3-4-10-16,0-2-34 15</inkml:trace>
  <inkml:trace contextRef="#ctx0" brushRef="#br0" timeOffset="46">23555 6194 196 0,'-3'-3'74'0,"6"3"-40"0,0 0-20 0,-3 0 20 15,0 6 0-15,0 1 2 16,0 7-15-16,-3 2-7 15,0-3-9-15,0 0-2 16,0 0 1-16,0-2-5 0,-2-1-1 16,5-2-65-16,5 0-90 31</inkml:trace>
  <inkml:trace contextRef="#ctx0" brushRef="#br0" timeOffset="47">19716 6797 152 0,'0'0'57'0,"0"0"-30"0,0 5-16 16,0-5 15-16,0 0 1 15,0 0 1-15,0 0-2 0,0 0-1 16,6 3-14-1,-6-3-2-15,3 0-2 0,3 3 1 16,-1-3 2-16,1 2-5 16,0 1-1-16,3 0 0 0,0-1 0 15,0-2-5-15,3 0-1 16,3 3 3-16,0-3 3 16,0 0 3-16,0 0 3 15,2 0-3-15,1 0 1 16,0 0-1-16,0 0 1 15,0 0-2-15,0 0-1 16,0 0-1-16,-1 0 0 16,1 0-5-16,-3 0 1 15,3 0 0-15,3 0 0 16,0 0 2-16,0 0 1 16,-1 0-4-16,4 0 1 0,0 0 0 15,-3 0 2-15,0 0-3 16,0 0-2-16,-4 0 4 15,1 0 1-15,-3 0-3 16,0 0 1-16,0 0-2 16,0-3 0-16,0 1 4 15,0 2 1-15,5 0 1 16,-2-3 2-16,0 3-3 16,-3 0-2-16,0 0 0 15,0 0-1-15,0 0-3 16,0 0 2-16,-1 0 3 15,1 0 1-15,0 3-4 16,0-3-1-16,3 0 1 16,0 0 2-16,0 2 0 0,0-2-1 15,-4 3 1-15,1-3 1 16,-3 3-1-16,0-3-1 16,3 2 1-16,0 1-1 15,0-3-3-15,0 0 0 16,-1 0 4-16,4 0 1 15,3 0 0-15,0 0-2 16,3 0 1-16,0 0-1 16,-4 0 0-16,1 0 0 15,-3 0-3-15,0 0 2 16,0 0 1-16,3 0 2 0,-3 0-3 16,-1 0 0-16,1 3 1 15,0-3 0-15,0 0 0 16,0 0 2-16,-3 0-1 15,0 0-1-15,3 0 1 16,-1 0-1-16,4 0-3 16,-6 0 2-16,0 0 1 15,-3 0 0-15,0 0 0 16,0 2 2-16,0-2-3 16,-3 0 0-16,-1 0 1 15,4 0 2-15,0 0-1 16,0 0-1-16,0 0-2 15,0 0 1-15,0 0 1 0,0 0 0 16,0 3 0-16,0-3 2 16,0 0-1-16,-4 0 2 15,-2 0 0 1,0 0 1-16,-6 0 0 0,0 0 0 16,0 0-2-16,0-3-2 15,0 1-21-15,-3-1-11 16,3 3-48-16,0 0-19 15</inkml:trace>
  <inkml:trace contextRef="#ctx0" brushRef="#br0" timeOffset="48">21272 6781 184 0,'-6'-5'68'0,"6"5"-36"0,-3 0-22 16,3 0 17-16,0 0-4 15,0-3 0-15,0 3-6 16,0-2 0-16,0-1-10 15,0 3-9-15,-3 0-1 0,3-3 1 16,0 1 3-16,0 2-2 16,0 0 0-16,0 0-1 0,0 0-2 15,0 0 3 1,0-3 2-16,0 3-2 0,0-3 0 16,0 3 3-16,0-2 1 15,0 2-4-15,0-3-1 16,0 3 7-16,0-2 4 15,0 2 9-15,0 0 3 16,0 0 3-16,0 0 2 16,0 0-10-16,3 0-4 15,-3 0-7-15,3 0-4 16,3 0 2-16,3 0 0 16,3 2 1-16,3 1 2 15,0 2-1-15,3 0 2 0,0 1-6 16,-3-1-1-1,-1-2 0-15,-2 2 0 0,0-2 0 16,-3-1 2-16,0 1-1 16,-3 0 2-16,-3-1-2 15,-3-2-1-15,0 0-2 16,0 0-1-16,0 0 6 16,0 0 3-16,3 5-6 15,-3-5-1-15,0 0 4 16,0 0 3-16,0 6-3 15,-3-1-2-15,-3 3 4 16,-3 0 4-16,-3 2-1 16,-3 4 1-16,-2-1 1 15,-4 0 4-15,0 0-4 0,3-2 2 16,3 2-5-16,3-7 1 16,3 1-5-16,0 1 0 15,3-2-1-15,3-1-2 16,0-2-10-16,3-3-6 15,0 0-17-15,0 0-6 16,0 0-17-16,0 0-7 16,3-8-50-1,3 8-53-15,0-14 57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7:59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2500 12429 140 0,'-3'-3'52'0,"0"3"-28"0,0 6-19 31,0-4 13-31,-5 6-1 0,-1 3-1 16,-3 5 3-16,-3 2 2 16,0 1-11-16,-3-1-1 0,0 1 1 15,3-3-2-15,0-3 3 16,7 0-4-16,-4-2-2 15,6-3-2-15,0-3-3 16,3-5 3-16,6-5 0 0,3-3 1 16,3 0 2-1,2-5-5-15,1-6-3 16,0 1 3-16,0-1 1 0,0 0 0 16,-3 6-2-16,3 3 1 15,-3 2 1-15,6 8-1 31,0 5-1-31,-3 3 3 0,-1 5 0 16,1 3 1-16,0 0 0 16,0 2 0-16,-3-2-2 15,3 0-2-15,0 0-2 16,-3-5 1-16,0-3-52 16,0-3-24-16,-3 0-23 15</inkml:trace>
  <inkml:trace contextRef="#ctx0" brushRef="#br0" timeOffset="23">4242 12424 128 0,'0'-3'49'0,"0"3"-26"0,-3 3-16 0,3 2 13 15,-3 6-4-15,-3 7 3 16,-3 3-6-16,-3 3 0 0,-3 0-8 15,-3 0 1-15,6 0 1 0,3-3 3 16,0-5 4-16,3-3-8 16,1-3-1-16,2-4-1 15,3-6 2-15,0-3 1 16,5-2 1-16,1-6-2 0,3 1-1 16,0-4-3-16,0-2-2 15,0-2 1 1,3 2-1-16,-3 3 2 15,-3 0 1-15,0 2-1 0,0 3 1 0,0 3-2 16,0 5-1-16,0 5 1 16,6 3-1-16,-3 3 0 15,-1-1 2-15,7 1-1 16,0 2-1-16,-3 0 3 16,0 0 0-16,0-2-1 31,0 0 1-31,-3-3-24 0,0-3-8 15,0 0-41 1,0-5-53-16,-3 0 30 16</inkml:trace>
  <inkml:trace contextRef="#ctx0" brushRef="#br0" timeOffset="-66">12930 1765 120 0,'-6'2'46'0,"-9"1"-24"0,9 0-26 0,6-3 34 15,0 0-14-15,0 0-2 16,0 0-4 0,0 0 11-1,0 0-11-15,0 0 8 0,0 0 3 16,0 0-3-16,0 0 2 15,6-3 0 1,0 0-7-16,0-2-3 16,0 0-3-16,0 0-2 15,3-1-3-15,0-2 1 0,3-5 0 16,0 5 1-16,-1-5-2 16,1 2-2-16,-3 1-2 15,0 5 1-15,0-1 1 0,0 6 0 16,-3 6 0-16,-3 4 0 15,0 6 0-15,0 3 2 16,-6 4 5-16,3 4 6 0,-3-1-3 31,0 1 2-31,0 4-5 16,-3-1 1-16,3-4-1 16,0-5 1-16,0-2-7 0,0-6 0 15,3-2-1-15,-3-4 2 16,3-1 3-16,0-6 4 15,0 0-4-15,0-8-1 16,0-3-4-16,3 1-1 16,0-4 1-16,3-1 0 15,0-1 0-15,6-3 0 16,0-2 0-16,3 0 2 16,0 0-3-16,0 2-2 15,-1-2 2-15,1 2 2 0,0 4 0 16,-3 4-1-16,0 0-4 15,0 3 0-15,-3 8 2 0,0 0 1 16,-3 6-2 0,0 2 2-16,-3 5 1 0,-3 5 0 15,0 6 2-15,0 0 3 32,3 5-2-32,0 6-2 0,3-6 2 15,0 0 0-15,2-3-1 0,1-10-2 16,-3-3-2-16,9 1 1 15,-3-4 1-15,9-2 0 16,9-3-7-16,-4-2-3 16,1-6-30-1,-3-2-13-15,6-3-77 16</inkml:trace>
  <inkml:trace contextRef="#ctx0" brushRef="#br0" timeOffset="-65">13873 1738 228 0,'-11'0'88'0,"8"0"-48"0,0 0-23 0,3 0 27 15,0 0-16-15,0 3-6 16,0-3-11-16,0 0-3 15,12 0 2-15,-1 0 1 16,4 0 3-16,6 0 4 16,3 3-8-16,0-3-1 15,0 0-3-15,-1 0 1 0,1 0-4 16,-3 0 0-16,0 0-3 16,-3 0-1-16,0 0 1 15,-4 0 2-15,1 0-1 16,-3 0 2-16,0 0-20 15,-3 0-6-15,-3 0-15 16,0 0-4-16,-3 0-6 0,-3 0 0 16,0 0-18-16,0 0-6 31,0 2-10-31</inkml:trace>
  <inkml:trace contextRef="#ctx0" brushRef="#br0" timeOffset="-64">13921 1916 220 0,'-6'-14'82'0,"6"14"-44"0,3 3-29 16,-3-3 22-16,6 3-13 15,0-3 0-15,9 0 1 0,3-3 0 16,0 0-10 0,2 1 1-16,4 2 3 0,0 0-5 15,3 0-2-15,0 0-3 0,-4 0 0 16,1 0 0-16,0 0 1 16,0 2-20-16,-3-2-7 15,-3 0-39-15,-1 0-17 16,1-2-34-1</inkml:trace>
  <inkml:trace contextRef="#ctx0" brushRef="#br0" timeOffset="-63">14585 1606 120 0,'0'5'46'0,"0"-5"-24"0,0 3-6 0,0-3 16 16,0 0-2-16,0 5 0 16,0 1-2-16,0-6 0 15,0 0-15-15,0 0 3 0,0 0 2 0,0 0 1 16,0 0 3-16,3 0-3 15,-3 0-2-15,0 0-5 16,0 0 0-16,0 0-1 16,0 0 1-16,0-3-4 15,0 0-3-15,0 3 2 16,0-8 0-16,0 3-3 16,-3-3-3-16,3-2 2 15,-3-17 2 1,0 3 0-16,0 0-7 15,0 3-3-15,0 0 2 16,0 0 1-16,0 2 2 0,0 4 2 0,0 1-1 16,0 4 2-16,0-1-4 15,0 3 0-15,3 0-1 16,0 3-2-16,0 0 3 16,0-1 2-16,0 4 0 15,3-1-1-15,0 1-2 16,0-1-1-16,3 3 2 15,3-5 2-15,0 2 2 16,3 0 1 0,0 1-2-16,3 2 1 15,-1-6 2-15,4 4 2 16,-3-1-3-16,3 0-1 16,-3 3-3-16,-3-5-3 0,-3 2 6 15,-3 1 3-15,0-1-23 16,0 3-8-16,-3 0-26 15,0-5-10-15,-3 5-27 16,6 0-10-16,0 5 4 16</inkml:trace>
  <inkml:trace contextRef="#ctx0" brushRef="#br0" timeOffset="-62">14835 2064 148 0,'-3'0'55'0,"3"5"-30"0,3-8-16 0,-3 3 16 0,0 0-3 16,3 0 1-16,-3 0-3 0,6-2-1 15,-3-1-10-15,3-2 6 0,0-3 4 16,6-3 1-16,-3-7 0 16,-1-3-6-16,4 0-4 15,0-1-5-15,-3-1-4 16,0-1 2-16,0-3 2 16,0 1-2-16,0-1-2 15,0-2 0-15,-3-3-1 0,0 3 0 16,0 0 0-16,0-2-3 15,0 4 2-15,0 6 3 0,-3-19-1 16,0 6-3 0,-3 2-1-16,0 6 2 15,0 2 2-15,-3 5 2 32,0 3-4-32,0 3-1 0,0 5-8 15,0 3-4-15,0 2 3 16,-3 3 4-16,0 3 4 15,0 2 2-15,0 3-2 16,3 8 2-16,0 11 1 16,-3-1 0-16,0 3 0 15,3-2 2-15,0 4 1 0,3 6 3 16,-3-8-5-16,3 6-1 16,0 2 0-16,3-3 0 15,0-2 0-15,3-3 2 16,0 8 1-16,0-5 1 15,0-3-2-15,0-5-2 0,3-6 5 32,0 1 4-32,0-6-1 15,0-2 1-15,2-3-1 16,-2-3 2-16,0-5-1 0,0 0 2 16,0-3-4-16,0-7 1 15,0-6-5-15,0 3 0 16,0-1 1-16,0 1 0 15,0 0-2-15,3 0-2 0,-3-3 1 16,8 0 1-16,-5 0-3 16,3 0 0-16,0 0 1 15,0 3 2-15,0 0-1 16,0 2-1-16,0 3-2 16,-1 0 1-16,-2 3 1 15,6 2 0-15,-3 1-3 0,3 2 2 16,-3 0 3-16,0 2 1 15,-3 1-4-15,-3-3-1 16,0 3 1-16,-1-3 0 16,-2 0 3-16,0 0 3 15,-6 0 0-15,3 0 0 32,0-3-3-32,-3 0 1 0,0 1-2 0,-3-1-1 15,0 0 3 1,-3-2 0-16,0 3-4 0,-8-1-1 15,-1 0 1 1,3 3 0-16,-3 0 1 16,0 0 0-16,0 6 2 15,0-1-6-15,0 3 1 0,3 2-1 16,1 4-1-16,2 4 4 16,0-2 2-16,3 3-2 15,3 2-2-15,0 2 2 16,3-1 0-16,3-4-4 15,6 1 1-15,0-3 4 32,3-3 2-32,-1-3 0 0,1-2 1 15,0-2 0-15,6-4 1 16,-3-2-2-16,0-2-2 16,-3-9 1-16,0 3-1 15,-3-10 4-15,-3 2 0 16,0 0 1-1,-3 0-6-15,-1 0 1 0,-2 0 2 16,0 0 1-16,-2 3-1 16,-1 0 1-16,0 2-2 0,0 3-1 15,0 3-4-15,0 0 0 16,0 2 0-16,0 3 2 16,3-5 1-1,0 5 1-15,0 0-3 0,0 0 0 0,0 0 2 16,6 5 2-16,-3-5-2 15,3 0 0-15,0 0 5 16,-1-5 5-16,4 0-7 16,0-1-1-16,0 1-1 15,3 0 0-15,3-1 2 32,0-2 3-32,0 3-4 0,0 0-3 15,3 2 1-15,-4 1 0 16,4-1-2-16,6 0 0 15,-6 3 2-15,3 3 0 16,-3 0 3-16,0 2 1 16,-4 0-1-16,1 0 1 15,-3 1-4-15,0-1 0 0,-3 0 1 16,-3 1 0-16,0-1 2 16,-3-2 1-16,-3-3 1 0,0 0 0 15,-3 2 2 1,-3-2-3-16,0 0-2 15,-3 0 0-15,0-2 1 32,-6 2-3-32,3-3-2 0,-3 3 4 15,4 0 1-15,-1 0-3 16,0 3 1-16,0 2-2 16,0 3-2-16,0 2 0 15,0 4 3-15,0-1-7 16,3 0 1-16,0 13 3 15,3-2 2-15,3-3 4 16,6 1 1-16,3-6-1 0,3 2-2 16,3-2-2-16,6-6-1 15,0-2 2-15,6-2 0 16,0-4 1-16,-4-4 0 16,-2-4 2-16,0 1 1 15,0-3-1-15,-3-5 1 0,-3 0-2 16,-3-3 2-16,-3 0 0 0,0-3 3 15,-3 1-5-15,-3-1-3 16,0 4 1 0,-3 1 2-16,0 1-2 0,0 3-2 15,0 2 2-15,0 2 2 32,0 1-5-32,3 2 1 0,-3 6-1 15,3 2-1-15,0 3 4 16,3 3 0-16,0 5 1 15,0 7 2-15,3 4-6 16,0 2 1-16,-3 3 1 16,0 2 3-16,0 3 0 15,-3 0-1-15,-3 0 1 0,0 0 1 16,-3-2 1-16,0-6 1 16,-3-3 0-16,-3-2 0 15,0-3-2-15,-3-5 1 16,-9-5 0-16,0-3 3 15,1-3-14-15,-1-2-5 0,0-3 0 32,0-3 2-32,3 0 5 15,3-2 3-15,4 0-3 16,2-3 0-16,6 0-2 16,3 0 2-16,6-3 4 0,3-2 3 15,6 0 2-15,2 0 1 16,7-3 4-1,6-3 3-15,0-5-2 0,3-2 2 16,-1-6 0-16,7 3 1 16,-6-11-6-16,0 3-4 15,-4 6-1-15,-2-1 1 16,-3 3-1-16,-6 5 2 16,-3 3-2-16,-3 2 2 15,0 6-7-15,-3 0 1 16,0 5-15-16,-3 0-3 15,0 3-20-15,0-1-9 16,3 4-15-16,-1-1-7 16,4 3-34-1</inkml:trace>
  <inkml:trace contextRef="#ctx0" brushRef="#br0" timeOffset="-61">15972 2064 192 0,'0'-3'71'0,"0"3"-38"0,3-2-19 0,0-1 22 16,0 0-11-16,3-2-5 16,3 0-3-16,0-1-1 15,6 1-8-15,-1 2-3 0,4-2-1 16,3 2-5-16,-6 6-1 16,0 2 1-16,-3 3 2 15,0 6 2-15,-6-1 3 16,-6 8-5-16,-9 0-1 15,-6 0-2-15,0 3 0 16,-3-3 4-16,3-2 3 16,0-3 2-16,3-3 3 15,4-2 1-15,-1-4 1 16,3-1-4-16,3-1 0 0,3-5-1 16,6 0 1-16,8 0-4 15,4-3-1-15,3 1 3 16,0 2 1-16,0 0-1 15,-3 0-1-15,0-3-3 16,-4 0-2-16,1 3-35 16,-3-2-14-16,0-1-85 15,0-2-45 1,-3-8 84-16</inkml:trace>
  <inkml:trace contextRef="#ctx0" brushRef="#br0" timeOffset="-60">16424 1543 156 0,'0'-3'57'0,"0"-16"-30"0,0 9-1 16,0 10 23-16</inkml:trace>
  <inkml:trace contextRef="#ctx0" brushRef="#br0" timeOffset="-59">16424 1521 368 0,'0'14'39'0,"0"4"-22"16,-3 11 0-16,0 3 1 0,-3 5 3 15,1 8 4-15,-1-3 0 16,0 3 0-16,0 3-14 0,3-6-4 15,0-7-5-15,0-4-2 16,0-7 1-16,3-3 1 16,0-7-3-16,0-1-2 15,0-5-12-15,0-3-2 16,0-5-14-16,0-3-5 16,0-10-12-16,-3 0-5 15,3-8-13-15,0-3-4 16,0-2-13-1</inkml:trace>
  <inkml:trace contextRef="#ctx0" brushRef="#br0" timeOffset="-58">16383 1630 220 0,'0'-11'82'0,"3"6"-44"0,0 0-25 0,-3 5 22 16,3-3-7-16,0 3 0 15,0 0-9-15,3 0-1 16,-1 3-11-16,4 2 5 0,0 3 1 15,3 5-2-15,0 8 1 16,12 1-5 0,-3 7 1-16,0 2 1 0,-1 4 2 15,1 2-5 1,0 0-2-16,0 0-2 16,-3-3-2-16,0-7 3 0,3-1 0 15,-4-7-1-15,1-3 1 16,0-6 2-16,0-5 2 15,-3-2 1-15,-3-6 0 16,0 1 0 0,-3-25 2-16,0-2-3 15,-6-5 1-15,-1-3-1 16,-2-3-1-16,0-5-1 16,-2 5-6-16,-1 3 1 15,0 3 0-15,0 2 2 16,0 8-1-16,0-5-3 15,0 8 1 1,3 5-21-16,-6 11-57 16,3 0-2-1</inkml:trace>
  <inkml:trace contextRef="#ctx0" brushRef="#br0" timeOffset="-57">16692 1254 192 0,'-6'0'71'0,"9"3"-38"0,-3-3-14 0,0 0 23 0,0 0-19 15,0 0-3 1,12 0-5-16,0 0-10 16,3 0 2-16,-3 0 0 0,0 0-1 15,3-5-1 1,0-1-1-16,-1 1 0 0,1 5-2 15,0 0-2-15,-3 3 3 16,0-1 0-16,-3-2-1 16,0 3-2-16,0 2-2 15,-3 3 1-15,0 0 7 16,-3 3 6-16,0 7 0 16,-3-2 3-16,0 8-2 0,0-3 2 15,0 3 1-15,0 2-1 16,3 6-7-16,0-5-3 15,0-6-1-15,0-3 0 16,0-5-2-16,0 1 1 16,0-6-22-16,2-3-9 15,-2 0-48-15,6-7-102 16</inkml:trace>
  <inkml:trace contextRef="#ctx0" brushRef="#br0" timeOffset="-56">18484 360 124 0,'6'0'46'16,"0"-19"-24"-16,-6 14-8 0,3 2 15 0</inkml:trace>
  <inkml:trace contextRef="#ctx0" brushRef="#br0" timeOffset="-55">18502 333 292 0,'0'-7'39'0,"-3"4"-19"16,-3 0-4-16,0-5-2 0,-3 6-5 15,0 2-3-15,0 0 1 32,-3 2 2-32,-2 6-11 0,2 5-5 15,-3 1 3-15,3-1 3 16,3 0 2-16,3 6 2 16,6-3-2-16,6 2-1 15,0 1 1-15,3-1-1 16,3-2 0-16,3-3 0 15,-1-2 2-15,1-3 1 0,3-3-19 16,0-5-9 0,3 0-56-1,0-8-51-15,0-3 43 16</inkml:trace>
  <inkml:trace contextRef="#ctx0" brushRef="#br0" timeOffset="-54">18630 365 184 0,'-3'0'68'0,"3"-2"-36"0,3 2-26 16,-3 0 21 0,6 10-11-16,3-7-4 0,0 2-3 15,0 0-5-15,3 1-1 0,0-6 1 16,-4-6-2-16,1 6 1 15,0-5 0-15,0 2 3 16,-3 1-1-16,0-1 2 16,-3-5 2-1,-3 3-4-15,0-6-3 0,-6 1-4 16,0 4-1-16,-3-1 2 0,0 4 2 16,-3 0-2-1,1 3-2-15,-1 3-1 0,0 7 3 16,3 4-2-16,0-1 1 15,3 0 2-15,3 0 0 32,0 1 2-32,3-1 3 0,3 0-2 15,3 0-2-15,3 1 0 16,3-4-1-16,3 1 4 16,0-1 5-16,-1-4-12 15,7-6-2-15,-3 0-36 16,6-6-15-16,-3 1-44 31</inkml:trace>
  <inkml:trace contextRef="#ctx0" brushRef="#br0" timeOffset="-53">18886 328 180 0,'-6'0'68'0,"6"5"-36"0,-3 9-26 16,3-12 17-16,0 9-8 0,0-3 2 15,0 2-10 1,0 4-2-16,3-1-3 16,-3 0-2-16,3 0 3 0,0-5-4 15,0 0 0-15,0 3-45 0,0-11-20 16,3 0-19 0</inkml:trace>
  <inkml:trace contextRef="#ctx0" brushRef="#br0" timeOffset="-52">18868 106 176 0,'0'-3'68'0,"3"3"-36"0,0-2-40 0,-3 2 10 0,6 0-34 15,0-3-14-15,0 3-18 16,3-5-8 0</inkml:trace>
  <inkml:trace contextRef="#ctx0" brushRef="#br0" timeOffset="-51">19041 45 168 0,'0'8'63'0,"0"-3"-34"0,0 9-16 16,3-7 19-16,-3 12-12 16,3 7-1-16,-3 4-2 0,3-1-2 15,-3 0-7 1,0 2-1-16,0 7 0 0,3-7-6 16,0 4 0-16,0-9-1 0,0-5 0 15,0 3 0-15,0-8 0 16,0 0 2-16,-3-6 3 15,3 1-31-15,-1-8-12 16,4-1-36 0,-3-2-47-16,3-5 36 15</inkml:trace>
  <inkml:trace contextRef="#ctx0" brushRef="#br0" timeOffset="-50">19151 360 156 0,'0'0'60'0,"3"-13"-32"0,-3 18-17 0,0-5 15 16,0 8 3-16,0 5 5 16,0-5-8-16,3 3-3 0,0 2-13 15,-3 3-4-15,3 0-2 0,-3 0-2 16,3-3-2-16,0 0 1 16,0-2 1-16,-3-4-28 15,0 1-11-15,0-8-70 16</inkml:trace>
  <inkml:trace contextRef="#ctx0" brushRef="#br0" timeOffset="-49">19154 238 220 0,'-9'-2'82'0,"9"2"-44"0,0 0-31 0,0 0 18 16,0 0-18-16,3 0-3 16,3 0-14-16,0 0-4 15,0 0-57-15,3 0-25 16</inkml:trace>
  <inkml:trace contextRef="#ctx0" brushRef="#br0" timeOffset="-48">19306 360 164 0,'6'26'63'0,"-3"-18"-34"0,0 6-14 0,-3-4 18 0,0-5-7 16,0 6-1-16,0 0-5 16,0 2-3-16,0-8-9 15,0 3-1-15,0-3 3 0,0 3-2 16,0-8 3-16,0 0 3 15,3-5 1-15,0-3-6 16,0-3-1-16,0 1-4 16,2-1-3-16,1-2 0 15,3 0-1-15,0 0 2 16,0-1 1-16,3 4 1 0,-3 7 2 16,0 3-1-16,3 0 2 15,0 3-4-15,0 7 0 16,0-2 1-16,-3 3 0 15,-1 2-2-15,-2-5 1 16,0 3 0-16,0-1 1 16,-3 1-11-16,3-6-3 0,-3 3-28 15,3-5-11-15,0-1-23 16,3-2-7-16,3-2-20 16</inkml:trace>
  <inkml:trace contextRef="#ctx0" brushRef="#br0" timeOffset="-47">19660 323 196 0,'-9'-3'74'0,"3"-5"-40"0,0 8-18 0,3 0 24 0,-3 0-10 0,-3 0 0 16,0 8-19-16,0-8-9 15,0 13-2 1,0-7-3-16,1 7 1 0,-1 0 0 0,3 0 0 15,3 1 2 1,3-1 2-16,3 0-3 16,3-5-2-16,0 0 2 0,3-3 2 15,-1-5 0-15,4-2 2 16,0-1-4-16,-3 0 0 16,0-5 3-16,-3 3 1 0,0-5 1 15,0 2 0-15,-3 0 2 16,0-3 1-16,0 3-3 15,-3-2-3-15,0 10-5 16,0 0 0-16,3 2-3 16,3 9 2-16,0 5 1 0,3 0 2 31,3 10 7-31,-3 3 5 16,-1 3 12-16,-2 8 8 0,-6-3-2 15,0-3 0 1,-6-8-4-16,-2 1-3 0,-4-3-7 15,-3-6-1-15,-6-5-10 16,-3 1-2-16,-3-4-30 16,-2-4-13-16,-4-6-40 0,3-3-18 15,6-5-29 1</inkml:trace>
  <inkml:trace contextRef="#ctx0" brushRef="#br0" timeOffset="-46">20288 66 140 0,'6'-10'55'0,"-6"7"-30"0,0-5-5 16,3 5 19-16,-3 1-6 0,-3-4 0 15,0-1-5-15,-3 1 0 0,-3-2-16 16,0 3 0-16,-3 5 1 0,-3 0-5 15,0 5-2-15,-2 3-6 16,2 5 0-16,3 6-2 16,3 15-2-16,3 3 0 31,3-2 3-31,0-3-2 16,3 5 1-16,3 0 4 0,-3-3 1 15,0 0-15-15,0-7-6 16,0-6-16-16,0-2-3 15,-6-1-34 1,0-10-47-16,3 0 32 16</inkml:trace>
  <inkml:trace contextRef="#ctx0" brushRef="#br0" timeOffset="-45">20041 288 236 0,'0'-5'90'0,"6"3"-48"0,0-1-36 0,0 3 20 16,3 0-14-16,3-3-2 15,0 3-8-15,5 0-4 16,4 0 1-16,0 0-20 0,0 0-8 0,3 3-36 16,-3 0-16-16,-1-3-1 31</inkml:trace>
  <inkml:trace contextRef="#ctx0" brushRef="#br0" timeOffset="-44">20336 267 192 0,'-3'3'71'0,"6"2"-38"0,-3 8-25 0,0-7 16 16,3 7-10-1,-3 0-1-15,0 3-5 16,6 3 0-16,-1-1-5 15,1-5-2-15,3 1 0 0,0-4 1 16,0-2 1-16,0-5-1 16,-3-3-2-16,0 0-2 15,3-3-1-15,3-18-3 0,0 2-1 16,-3 4 4-16,-3-1 3 16,0 2-1-16,-3-7 0 15,0 8 1-15,0 2 0 0,-3 4 0 16,3 4 0-16,-3 3 2 15,0 0 3-15,3 10-2 16,-1-4 0-16,4 7-3 16,0 3-1-16,0 0 1 0,0-3 2 15,-3-2-25-15,0-1-10 16,-3-2-32 0,6 3-44-16,0-9 27 15</inkml:trace>
  <inkml:trace contextRef="#ctx0" brushRef="#br0" timeOffset="-43">20615 270 156 0,'3'5'60'0,"0"-2"-32"0,0 7-13 0,3-2 18 0,0 6-7 31,-3-1-1-31,-6 5-10 15,0 1-8-15,0-6-3 0,3-5 0 16,0 3 0-16,0-3 0 16,0-3-2-16,0-5 1 15,0 0 0-15,6 0 3 16,0-11-5-16,0 3-1 16,6-5 0-16,-3 3 0 15,0-4 2-15,3 4 3 16,0-1-2-16,0 6 0 15,0 2 1-15,-1 3 0 16,1 0-2-16,0 8 1 16,3 3-2-16,-3 2 2 15,-3 0-2-15,3 3 2 16,0-3-31-16,0-2-13 0,0 2-21 16,-1-10-7-16</inkml:trace>
  <inkml:trace contextRef="#ctx0" brushRef="#br0" timeOffset="-42">20999 238 164 0,'-12'0'63'0,"4"0"-34"0,-4 5-12 16,6 1 20-16,-3-1-17 15,0 3-3-15,0 0-11 16,3 3-4-16,0 4-1 31,3 9-4-31,3-8 2 0,3 3 1 0,3-1 0 16,6-5 0-1,3 1 0-15,3-4-3 16,-1 1 2-16,10-6-10 0,-3 0-3 16,-3-10-15-16,0 2-4 15,-3-7-38 1,-4 2-25-16,1-11 41 15</inkml:trace>
  <inkml:trace contextRef="#ctx0" brushRef="#br0" timeOffset="-41">21175 0 164 0,'-3'0'63'0,"6"0"-34"0,-3 0-21 0,0 8 18 16,3-3 0-16,0 9 4 0,-3 4-7 15,3 16-2-15,-3-2-12 16,6 8-3-16,-6 0 0 0,3-6-1 16,-3 6 2-16,0-6-6 15,0 0-3-15,0-4-13 16,0-7-2-16,0-4-19 16,0-6-4-16,0 0-41 15,0-10-33 1,-3-3 45-16</inkml:trace>
  <inkml:trace contextRef="#ctx0" brushRef="#br0" timeOffset="-40">21044 214 228 0,'-6'-5'85'0,"9"5"-46"0,0 0-30 0,-3 0 19 15,6 0-12-15,6-5-2 16,3 2-6-16,6 1-3 16,2 2-2-16,1 0-5 0,-3 2 1 15,3 1-8-15,3 2-2 16,-4 0-27-16,-2-2-11 16,-3 2-53-16</inkml:trace>
  <inkml:trace contextRef="#ctx0" brushRef="#br0" timeOffset="-39">21360 243 132 0,'-3'14'52'0,"3"-9"-28"0,0 11-15 15,0-6 14-15,0-2-2 16,0 6-1-16,0 9-10 16,0-9-6-16,0-1-34 15,0 0-13-15,0 0-29 16,3-7-12-16</inkml:trace>
  <inkml:trace contextRef="#ctx0" brushRef="#br0" timeOffset="-38">21348 116 272 0,'-3'0'104'0,"6"0"-56"0,-3 0-58 0,0 0 14 16,3 0-14-16,3 0-4 16,2 3-19-16,4 2-6 15,3-5-7-15,0 6-1 16,0 2 8-16,-3 0 4 16,0 10 17-16,-6 1 35 15,0-3 16-15,-6 2 4 16,0 1 3-1,0-1-11-15,0 6-5 16,6 5-14-16,-3-8 2 0,3-2 4 0,0-3-4 16,0-1 1-16,2-1-4 15,1-9 2-15,3 3-2 16,0-8 2-16,0 0-2 16,0-5 2-16,-3-3-4 15,-3-3-2-15,-3-2-2 16,-3 0 0-16,-9-6-11 15,-3 3-15 1,0-5-6-16,3 10-16 0,0-2-6 16,0 5-39-1,6 3-22 1,3-3 53-16</inkml:trace>
  <inkml:trace contextRef="#ctx0" brushRef="#br0" timeOffset="-37">21666 204 172 0,'0'8'66'0,"3"5"-36"0,0 5-18 0,0-10 21 15,0 3-4-15,-3 2 1 16,0 6-11-16,0-6-1 0,0 0-11 16,0 0 0-16,0-7 0 0,0 2-1 0,0-6 1 15,0-2 2-15,0 0 2 16,6-2-3-1,6-12-9-15,3 1-2 16,0-5-1-16,0 4 2 31,5 1-1-31,-2 0 1 0,3 2-3 16,0 9 1-16,-3 2 4 16,0 8 4-16,-4 0 10 15,-2 5 3-15,-3 5-4 16,0 6 0-16,-3-5-13 15,0-3-4-15,0-3-71 16,9-5-30-16,3-16-13 16</inkml:trace>
  <inkml:trace contextRef="#ctx0" brushRef="#br0" timeOffset="-36">19044 717 144 0,'-3'-5'55'0,"3"5"-30"0,-12-11-5 16,9 11 21-16,0 0-7 16,0 0 2-1,-9 3-16-15,-3 5-11 0,-3 0-1 0,0 10-2 16,-2 3-2-16,2 9-3 15,-3 4 0-15,9-2-1 16,6 7 0-16,3 1 0 16,3-6 0-16,9 3 2 15,3-5-1-15,3-3 2 16,6-5-18-16,2-3-6 0,-2-7-21 16,-3-7-6-16,0-1-43 15</inkml:trace>
  <inkml:trace contextRef="#ctx0" brushRef="#br0" timeOffset="-35">19091 968 192 0,'-6'0'74'0,"6"3"-40"0,0 2-24 15,0 1 17-15,3 4-4 16,0 3-2-16,3 9-7 0,0-4-4 16,0 1-5-16,0-1 1 0,-3-2 3 15,0-3-3-15,0-2 2 16,0-1-3-16,-3 1 2 16,0-8 0-1,0-1 1-15,0-2-2 16,0 0 1-16,0-2-2 15,0-1 0-15,0-8-3 16,0-2 1-16,3 3-2 16,0-6-1-16,3 3-2 15,0-1 1-15,3 4-1 16,0-1 0-16,0 3 0 16,3 3-2-16,0-3-15 0,-1 5-5 15,4 1-21-15,0 2-9 0,0-6-48 16,0 6-27-1,-3 8 64-15</inkml:trace>
  <inkml:trace contextRef="#ctx0" brushRef="#br0" timeOffset="-34">19347 1008 176 0,'-3'0'66'0,"0"0"-36"0,3 3-35 16</inkml:trace>
  <inkml:trace contextRef="#ctx0" brushRef="#br0" timeOffset="-33">19338 1035 327 0,'0'15'27'16,"0"4"-11"-16,3 0-8 0,3-4-5 16,0 1-4-16,3-3 1 15,3-2 4-15,0-3 2 0,3-3 0 16,0-2-1-16,0-3 3 16,0-3 3-16,-4-2-2 15,-2 0 0-15,-3-3-1 0,-6 0 2 16,-9-5-3-16,1-9-2 15,-1 12-2-15,-3-3 0 16,0-1-11-16,0 4-2 0,3 2-22 16,0 3-6-16,3 2-14 15,6-5-5-15,0 3 2 16,3 5-34 15,0-6 14-31</inkml:trace>
  <inkml:trace contextRef="#ctx0" brushRef="#br0" timeOffset="-32">19505 992 156 0,'0'3'57'0,"0"0"-30"0,0 4-21 0,0-4 17 16,3 13-5-16,0 5-1 16,3 0-1-16,0 1 0 15,0-4-8-15,0-2-3 0,3 0 1 0,0-3-3 16,3-2 0-16,0-6 1 15,-1-2 2-15,1-3-1 16,0-6 2-16,0 1-2 16,0-3 2-16,-3 0-4 0,-3-10-2 15,-3-4 0-15,0 7-1 16,0 1 0-16,-3 4 0 0,0-1-3 31,0 6 2-31,3 7-4 16,0 12 3-1,0-1-1 1,0-2 1-16,3-4 2 16,0 1 2-16,0 0-19 15,6-2-6-15,-3-1-34 0,-1-5-14 16,1 3-7 0</inkml:trace>
  <inkml:trace contextRef="#ctx0" brushRef="#br0" timeOffset="-31">19797 1008 156 0,'0'11'60'0,"-3"18"-32"0,6-8-13 16,0-13 20-16,-3 3-4 0,0-1-1 31,0-2-12-31,3 3-4 16,-3-6-8-16,0 3-4 0,0-6-1 15,0 1 3-15,0 0 2 0,0-3 2 16,3 0 0-16,0-3-4 16,3-2-3-16,0-6 0 15,3-5-1 1,-1-2 0-16,1 2 2 16,0 5 3-16,6 1-2 15,-3 7 0-15,3 11 3 16,0-5-3-16,-3 7 0 15,0 1-1-15,0 0-2 16,-3-1-17-16,-1 1-9 16,4-3-24-16,0-3-11 15,3 3-38 1</inkml:trace>
  <inkml:trace contextRef="#ctx0" brushRef="#br0" timeOffset="-30">20124 984 168 0,'-9'-2'66'0,"6"2"-36"0,-6 0-22 0,6 2 18 15,-3 1-9-15,1 2-2 0,-4 1-11 16,0 7-2-16,6 3-2 16,0-3 0-16,0 3 0 0,0 5-3 15,3 0 2-15,6-2-1 16,0-6 0-16,0 0 2 15,3-8 2-15,-1 1-3 16,4-6 0-16,0 0 3 16,3-8 3-1,3-3 0-15,-6-2 0 16,-3 2-1-16,-3-10 0 0,0-11 0 16,-9-2 2-16,-6 2-1 15,0 3 0 1,0 0-3-16,0 5-2 0,3 3 3 15,0 5 0-15,3 6-4 16,0-4-1-16,0 9 3 16,3 5 1-16,0 5 6 15,0 1 5-15,3 7-7 16,3 8-1-16,3 3-3 16,3 5 1-16,3 3-2 15,-3-1 2-15,0-1-4 0,3-4 0 16,2-5-28-16,1-5-13 15,0-5-64 1</inkml:trace>
  <inkml:trace contextRef="#ctx0" brushRef="#br0" timeOffset="-29">20505 971 140 0,'0'5'55'0,"0"3"-30"0,0 6-12 0,6-1 17 16,-3 8-9-16,0-5-1 0,3 2-12 15,0-2-3-15,0 0-3 16,3-3 1-16,-3-5 2 0,0-2-2 15,3-1-2-15,0-5-3 16,3 0 1-16,0-5-4 16,-1-3 1-16,1-6 2 15,-3-1 1-15,-3 4 1 16,0-2 0-16,-3 2 0 16,0 3 2-16,3-5 1 15,-3 2 3-15,-3 9-3 16,0 7 0-16,0-2 10 15,3 7 3-15,0-2-7 0,0 8-5 16,3 3-1-16,0-1 0 16,3 1-4-16,0-4-1 15,0-1-8-15,0-4-2 16,0-4-35-16,-1-4-16 16,4-2-21-1</inkml:trace>
  <inkml:trace contextRef="#ctx0" brushRef="#br0" timeOffset="-28">20836 1027 152 0,'0'23'57'0,"3"7"-30"0,-3-4-12 0,0-15 20 15,6 4-8-15,0 4-3 0,-3 5-10 16,-1 2-4-16,1 1-5 15,0-3-4-15,-3-6 2 0,3-2-2 16,-3-3 2-16,0 0 0 16,3-7 1-16,-3 2-2 15,0-8-2-15,3-6 1 16,-3 1-1-16,3-6 0 16,-3-7 0-16,0-1 2 15,3-2 3-15,-3-3-2 16,0 3 0-16,3-10-1 0,0-4 1 15,0 3 4-15,3 6 4 16,0 2-2 0,0 3 2-16,3 8-2 0,0-1 2 15,0 4-6-15,3 7-1 16,0 6 4-16,0 2 3 16,-3 8 2-16,-4-2 3 15,-5 10 8 1,0-5-8-16,0 0-4 15,-5-5-14-15,-4-1-4 16,-3-5-19-16,0 1-9 16,-3-4-26-16,3-2-12 15,-3-2-35 1,3-1-28-16</inkml:trace>
  <inkml:trace contextRef="#ctx0" brushRef="#br0" timeOffset="-27">21142 699 228 0,'6'0'88'0,"3"8"-48"0,3 2-31 0,-3-2 22 16,-3 5-8-16,9 8 1 16,-3 9-4-16,3 4-3 15,-6-2-9-15,-4 7-1 0,-5 4 0 16,-5-1-1-16,-4-2 1 0,-6-11-15 16,0 3-5-16,-9-6-37 15,-6-2-15-15,-3 0-57 16</inkml:trace>
  <inkml:trace contextRef="#ctx0" brushRef="#br0" timeOffset="-26">18219 466 140 0,'3'-6'52'0,"3"6"-28"0,0-2-4 0,-6 2 19 0,3 0 1 15,0 0 0-15,0 0-4 16,-3-5-2-16,0 5-19 16,0 0-2-16,-3-3-2 0,0 3-2 15,0 0 0-15,-3-3-5 16,-3 3-3-16,0 0 2 16,-3 0 2-16,1 0-4 0,-1 0-1 15,-3 0 2-15,-6 0 1 16,0 3-1-16,0 0 1 15,0 2-2-15,-2-5 2 16,-1 5-4-16,-3 3 0 16,0-5 1-16,0 7 0 15,1-4-3-15,-4 1 2 0,3 4 1 16,-3 0 2-16,3-1-1 16,4 3 2-16,-4 1-4 15,0 4 0-15,0-2 1 0,3 0 0 16,1 0-3-1,-1 2 2-15,0-4 1 0,3-1 0 32,-3 3 0-32,1 0 0 15,-4-1 0-15,0 1 2 0,3 0-1 16,3 3-1-16,1-1 1 16,-1-2-1-16,0 0-3 15,0 0 2-15,3 2 1 16,0 1 0-1,0-1-3-15,4 4 2 16,-1-7 1-16,3 4 2 0,-3 5-1 16,0 2-1-1,3 1 1-15,-3-1-1 0,0-5 2 16,3-2 1-16,1-1 1 16,-1 1 2-16,0-3-3 15,3-3-2-15,0 3-3 16,3-6 1-16,0 4 1 15,0-4 2-15,0-4-3 16,3 4 0-16,0 1-8 16,0-6-2-16,0 3-23 15,0-8-10-15,3 3-30 16,0-6-13-16,0-2-7 16</inkml:trace>
  <inkml:trace contextRef="#ctx0" brushRef="#br0" timeOffset="-25">17046 1037 108 0,'0'-2'44'0,"-2"4"-24"0,4 1-13 0,-2-3 19 31,0 10-6-31,3-2 3 16,0 3 2-16,0 5-13 16,0 2 11-16,0 4 4 0,0 4-3 15,0 0 0-15,0 1-4 16,0 2-3-16,-3-5-5 0,3 0-2 16,-3-6-4-1,3-2-1-15,0-3-3 0,0-2 1 16,3-3-2-16,0-3 2 15,0-5-2-15,6-3-1 16,3-2-2-16,3 0 1 16,0 0 3-16,-1-3 1 15,-2 0-4-15,0-3-1 16,-3 3 1-16,-3 3 0 16,0 2-19-16,-3-2-183 31,0 5 72-31</inkml:trace>
  <inkml:trace contextRef="#ctx0" brushRef="#br0" timeOffset="-24">13394 4366 96 0,'-6'0'35'0,"6"0"-18"0,-3 0 2 31,3 0 35-31,0 2-11 16,0 1-11-16,-6-3-5 15,6 3-16 1,0-1 7-16,0 1 2 0,0-3-8 0,0 0-2 16,3-3-6-16,0-2-1 15,3-3-1-15,0 0 1 16,3 0-2-16,0 0-1 0,0-2-2 15,0 2 1-15,0 0 1 16,0 0 0-16,0 5-3 16,0 3 2-16,0 5 1 15,-3 1 0-15,-3-1 0 16,-1 14 2-16,1-4 10 0,-3 12 7 31,-3 10-1-31,1-13 1 16,-1 0-6-16,0-1 0 0,-3 7-6 15,3-12 1-15,0-2-3 16,0-3 0-16,0 3-3 16,3-5-2-16,0-3 3 15,0-8 0-15,0 0-1 16,0-3-2-16,0 0 1 0,3-7 1 16,3-9-6-16,3 1-1 15,-3-4-1-15,5 1 4 16,7 3-1-16,-3 2-1 15,0-3 0-15,0 1 3 16,3 7 0-16,-3 1 1 16,-3 7 0-16,-1 0 0 0,1 3 0 15,-3 6 0-15,0 4 6 16,-3 1 6-16,-3 2 0 16,0 6 3-16,0-4-8 15,-3 4-2-15,0-3-3 0,0 2 1 16,-3 9 2-16,3-9 2 31,0-2-6-31,0-3-2 0,0 1 0 16,0-6 0-16,0-3 1 15,0-8 2 1,0-5-1-16,0 3-1 16,0 0-2-16,6-6-1 0,3-7 2 15,0 2 0-15,-3 3-4 16,6-9 1-16,-3 7 0 0,12-7 2 15,-4 4-1-15,1-1 1 16,-3 1 0-16,3 7 0 16,-3 1 2-16,0 2 2 15,0 5-3-15,-6 3 0 16,0 0 1-16,-3 11 2 16,-1-3-1-1,1 13 2-15,-3-5-4 16,3 2 0-16,3 9-1 15,0 2 0-15,3-6 0 0,0-4-2 16,0-3 5-16,6 0 1 16,6-3-20-16,2-5-10 15,1-16-66-15,0-8-26 16,-3-2 9 0</inkml:trace>
  <inkml:trace contextRef="#ctx0" brushRef="#br0" timeOffset="-23">14338 4297 296 0,'-6'0'112'0,"6"-3"-60"0,3 3-41 0,-3 0 26 16,6 3-16-16,0 0-2 15,6-3 0-15,17 0 0 16,-2 0-10-16,3 0-5 0,3-3-3 16,-1 3 1-16,-2 0 1 15,-3 0-1-15,-3 0-2 16,3 0 1-16,-7 0-1 16,1 0-16-16,-3 0-6 15,0 0-14-15,-6 0-2 16,0 0-18-16,-3-3-6 0,0 1-27 15,-3-1-42 1,-3 3 40-16</inkml:trace>
  <inkml:trace contextRef="#ctx0" brushRef="#br0" timeOffset="-22">14478 4437 220 0,'-21'0'85'0,"21"3"-46"0,-3 2-24 0,3-5 26 15,0 0-15-15,6 5-5 16,3-2-4 0,3 0-1-16,3-1-8 0,5-2 4 15,7 0 1-15,0 3-6 0,3-3-2 16,2 0-1-16,-2 3 0 15,-3-1-18-15,-3-2-7 16,-3 3-45-16,-3-3-18 16,-4 0-33-1</inkml:trace>
  <inkml:trace contextRef="#ctx0" brushRef="#br0" timeOffset="-21">15070 4120 176 0,'-3'2'66'0,"3"-2"-36"0,0 3-13 16,0-3 22-16,0 0-11 15,0 3-1-15,0-3-1 16,0 5 1-16,0-5-14 15,0 3 1-15,0-1 0 0,0 1 1 0,0-1 1 16,0-2-2-16,0 0-1 31,-3 3-3-31,3-3-1 16,0 0 3-16,0 0 3 16,0 0-4-16,0 0-1 15,0-3-2-15,0-2 2 16,0 0-3-16,0-6-2 0,0-2-5 15,0-3 0-15,0-5 0 16,0 0 2-16,0 2-3 16,0 3 0-16,0-2 1 0,-3-6 2 15,0 3-3 1,0 5 0-16,3 0 3 16,-3 3 1-16,0 2-4 15,0 1 1-15,0 2-2 16,0-3 0-16,3 3 2 15,0 3 0-15,0 0 0 16,0-1 0-16,0 4-3 16,0-1 0-16,0 3-3 15,0 0 1-15,0 0 3 16,0 0 1-16,0 0-2 16,6 3 2-16,0-1 1 0,3 1 2 15,3 0-1-15,0-1-1 16,6-2-2-16,3 0 1 0,-1 0 1 15,4 0 0-15,-6 0 0 16,0 0 0-16,-3 3 0 16,-3-3 2-16,0 0-1 15,-3 0 2-15,-3 0-18 16,0 0-6-16,-6 0-34 0,0 0-15 16,5-3-73-1</inkml:trace>
  <inkml:trace contextRef="#ctx0" brushRef="#br0" timeOffset="-20">15258 4527 168 0,'-3'3'66'0,"3"-3"-36"0,3 0-22 15,-3 0 18-15,0 0-4 0,0 0 1 16,3 0-1-16,0 0-2 16,2-3-10-16,1 0 0 0,-3 1 3 15,0-1 4-15,3-2 4 16,0-6-5-16,3 1-1 15,0-4-5-15,3 1 1 16,-3 0-6-16,3-13-1 16,0 4-2-1,0 1-2-15,-3-3 1 0,0 1 1 16,-3-1 1-16,-1-5 1 16,1-6-2-16,-3 1-2 15,0-1-2-15,0 4-1 16,-3 2-5-16,0 2 0 0,0 6 2 0,0 2 1 31,0 4-2-31,-3 4 0 0,0 0-1 16,0 4 0-16,0 1 0 15,-3 1 2 1,4 2 2-16,-4 3 2 16,-3 3-1-16,0 2 1 15,3 3 2-15,-3 5 2 16,0 3-1-16,0 3 2 15,3 5 0-15,0 2 1 16,3 3-2-16,0 3-2 16,0 0 1-16,3-11-1 0,0-3 0 15,0 9 0 1,3 10 0-16,3-3 0 0,3-2 0 16,0-3 0-16,3-2 2 15,-3-4 1-15,0-7 1 0,0-3 0 16,3-2 2-16,-4-6 3 15,4-5 0-15,0-2 2 16,0-6-6-16,0 0-1 16,-3-3-2-16,0-2 1 15,0-6 0-15,3 1 1 16,0-3-5-16,0 2-1 0,-1 3-2 16,1 1 3-16,0 1 0 15,3 1 1-15,3 2-3 16,0 1 2-16,-3 5 1 15,3 2 0-15,-3 0-3 0,2 3 0 16,-2 0 2 15,0 0 2-31,-3 3 0 0,3 0 2 16,-6-3-2-16,-3 2-1 0,0 1 1 16,0 0 1-16,3-1-1 15,-3-2 2-15,0 0-2 16,-3-2 2-16,-3-1-2 15,0 0 2-15,0-2 0 16,-3 0 1-16,-3 2-2 0,3-2-2 16,-6 2 1-16,3 0 1 15,-6 1-6 1,3 2 1-16,-3 2 1 16,0 4 1-16,-6 4-2 15,0 1 0-15,1 10-1 16,2-2 0-16,3 2 3 15,0 0 0-15,3 3-2 16,3 0 0-16,3 2 2 0,3-5 0 16,6 0 1-16,6-2 2 15,0-3-1-15,3-6-1 16,2-2 3-16,1-2 0 16,0-4 1-16,0-4 2 15,-3-4-3-15,6 1 0 0,-9-3 1 16,3-3 0-16,-4-2-2 15,-2 0 1-15,0-3-7 16,-3 0-1-16,0-2 2 16,-3-1 1-16,-6-2-1 15,0 3 0 1,0 7-1 0,3 3 3-16,-3-3 2 15,-3 1 2-15,3-1 1 16,0 3-2-16,-3 0-2 15,0 3-2-15,4 2 1 16,-1 1 1-16,0-1 0 16,0 0 0-16,3 3 2 0,0 0-6 15,0 0-1-15,0 6-1 16,3-1 2-16,3 0 4 0,-1 1 2 16,4-4-3-1,-3 4 1-15,0-1 0 0,3-5 2 16,3 0 1-16,0-3 3 15,0 1-3 1,0-1-2-16,0-2 2 0,0-1 0 0,0 1-4 16,-1 0 1-16,1-1-5 15,0 1 1 1,3 0 4 0,-3 2 2-16,3 1-3 15,0-1 1-15,0 3-2 0,12 0 0 16,-7 0 2-16,4 0 0 15,-3 3 0-15,0-1 2 16,-3-2-1-16,-6 3-1 16,0 0 1-16,-4-3 1 15,-2 2 1-15,0-2 1 16,-6 0-2-16,0 0 1 16,0 0 0-16,0-2 1 15,-3 2-2-15,-3 0-2 0,0-3-2 16,-2 3-1-16,-7 3-3 0,3-1 1 15,0 1 1-15,-3 2-1 16,-6 6-1-16,0 5 1 16,0-1 3-16,4 1 1 15,2 0 1-15,3 3 0 32,0-1-3-32,3 1 0 0,3 2-1 15,3-5 3-15,3 0 0 16,3-3 1-16,3 0 0 15,3-2 2-15,6-3-1 16,3-3-1-16,8-5 3 16,-2-3 0-16,0-2 1 15,-3 0 2-15,-3-3-3 0,0-3 0 16,-4 1 1-16,-2-4 0 16,-3 1-2-16,0-3 1 15,-3-2-4 1,-3-3 0-16,0 2-6 0,0 3 0 15,-3 3 3-15,0 2 4 16,0 3-1-16,0 1-2 16,0 1 2-16,0 1 2 15,0 0-2-15,0 2-2 16,3 3 4-16,0 5 1 16,3 6 0-16,0 2 1 15,0 3-2-15,0 3 2 16,0 4-2-16,0 4 2 15,3 2 0-15,-3 3 1 16,0 2 2-16,-6 0 1 16,0 1-1-16,-3-3 1 0,0-3 0 15,0-3 1-15,-3-5-4 16,-3 0-3-16,0-7 0 16,-3-1 1-1,-3-5-10-15,0-5-4 0,-6-3-5 16,4-3 0-16,2 3-4 15,-3-5 0-15,-6-3 5 16,3 0 2-16,3 0 6 16,3 0 5-16,3 0 0 15,4 0-1-15,2 0-2 16,6 0 1-16,0-8 3 16,6-2 3-16,5 2 2 15,10 3 3-15,0-3 8 0,3 0 5 16,3-3 2-1,0-2 2-15,2-3-7 16,1 1 1-16,0-1-6 0,-3-3 1 16,-4-2-5-16,-2 0-2 15,-3 3 0-15,-3-1-1 16,-3 3-2-16,-3 3-2 16,-3 5-2-16,-3 0 1 15,-3 6-21-15,0-1-10 16,0 6-17-16,0 2-5 15,0 3-31-15,0 0-10 16,3 3 1 0</inkml:trace>
  <inkml:trace contextRef="#ctx0" brushRef="#br0" timeOffset="-19">16502 4493 260 0,'-18'0'99'0,"18"0"-54"0,-3-3-33 15,3 3 24-15,0 0-21 0,3-3-8 16,6-2-5-16,6 0-2 16,0 0 0-16,-1-1 0 0,4 4 2 15,0-1 1-15,0 3 3 16,-3 3-1-16,0 2 2 16,-3 3 0-16,-3 2 1 15,-3 1 0-15,-3 2 0 16,-3 0-2-16,-3 1 1 15,-6 2-2-15,0 5 0 16,0-5-3-16,0-3-2 16,0 0 3-16,0-2 0 15,-3-1-1-15,3-4-2 16,0-1-2-16,3 0 1 0,6 0-6 31,0-5 4-31,6 3 3 0,3 0 5 16,0-1 2-16,3 1 1 15,0-3 2-15,3 0-3 16,0 0-2-16,0 0-2 16,2 3 0-16,-2-3-18 15,3 2-4-15,-3-2-44 16,3 0-17-16,-3-2-57 16</inkml:trace>
  <inkml:trace contextRef="#ctx0" brushRef="#br0" timeOffset="-18">16942 4088 160 0,'3'-5'60'0,"-3"5"-32"0,3 0-6 16,-3 0 23-16,0 0-10 15,0 5-2-15,0 0-2 16,0 11 3-16,-3 8-19 16,0 2 3-16,0 6 0 0,-3 5-2 15,0 0 3-15,0-5-6 0,1 0-3 16,-1-3 1-16,3-3 0 16,0-2-8-16,0-3-3 15,0-2-1-15,3-6 2 16,0-2 0-16,0-4-1 15,0 1 1-15,0-5 1 16,0-3 1-16,0-3 1 0,0-2-5 31,3-3 1-31,0-2 0 0,0-9 2 16,3-5-1 0,-1 0-1-16,1-2-4 0,-3 0 0 15,3-1 2-15,-3-5 1 16,0-2 3-16,0 2 1 15,0 6-4-15,0 2 1 0,0 3 0 16,0 5 0-16,0 3-3 16,3 5 0-1,0 2 4-15,3 9 3 16,0 2 3-16,0 6-3 16,0 7-1-16,0 4-1 15,3-1-2-15,-3 0 1 0,0 0 1 16,-1-2-1-16,1-3-1 15,0-3 3-15,0-3 0 16,-3 1-1-16,3-6-2 16,0 0 3-16,0-5 0 15,0-2-1-15,6-6-2 16,-3-3 1 0,6-2 1-16,-4-8-3 15,1-6 0-15,0 4-4 16,-3 1-1-16,0 1 3 15,-3 3 3-15,0 2-4 0,0 3 1 16,-3 2 1-16,0 3 3 16,0 3 0-16,0 2 2 15,0 6-2-15,0 2-1 0,-1 11 5 16,1 8 1-16,0 2 4 16,0 3 4-16,0 3-4 15,0 5 0-15,0-5-4 16,0 0 1-16,3-3-6 15,0-3-1-15,0-2 2 16,-3-3 1-16,0-2-1 0,0-3 1 31,0-3-11-31,0-5-31 16,3-3-3 0,-3-5-26-16,0-3-6 15,-3 1-49-15,-1-3-43 16,7-3 68-1</inkml:trace>
  <inkml:trace contextRef="#ctx0" brushRef="#br0" timeOffset="-17">17305 3921 208 0,'-3'-2'77'0,"3"4"-42"0,0-2-17 0,0 0 25 15,0 0-13-15,0 0-5 16,0 0-3 0,0 0-2-16,0 0-11 15,3 0-1-15,3 0-1 0,0 0 1 16,3 0 0-16,0 0-4 16,3-5-1-16,0 0 1 15,0 2 0-15,3 0-2 16,-3 1-2-16,0-1 1 15,0 0 1-15,-1 3-1 0,1-2-1 16,-3-1 3-16,0 3 0 16,-3-3-6-16,0 1 0 15,0 2 1-15,0 0 1 16,-3 0 1-16,0 2 2 16,0-2-3-16,-3 0 0 15,0 0 1-15,3 14-3 16,0-1 2-16,3 0 5 15,-6 3 2-15,0 0 2 16,3 2 2-16,-3 4-3 16,0-4 1-16,3 1-3 0,0-1 0 15,-3-2-1-15,3 3 2 32,0-4-3-32,0 4-2 0,-3-3 2 15,0-3 2-15,3-2-4 16,0-3-1-16,0-1 0 15,-3-1 2-15,0-1-3 16,0-5 0-16,0 5-23 16,0-5-10-16,0 0-46 15,-3-10-100 1</inkml:trace>
  <inkml:trace contextRef="#ctx0" brushRef="#br0" timeOffset="-16">11478 601 52 0,'0'-3'22'0,"0"3"-12"0,0-5-1 0,0 5 11 0,0 0 2 15,0 0 4-15,3 5-3 16,-1 3-2-16,1 5-7 15,0 3-4-15,0 18-3 16,0-2 0-16,-3 0-4 16,0 2-2-16,0-7 2 0,0 5 2 15,0-6 2-15,0 0-1 16,0-2-1-16,0-8-1 16,0-3 0-16,0-2 0 15,0-11 6-15,0 0 0 16,0 0-4-16,0 0 0 15,3-5-7 1,0-6 1 0,-3 8 0-16,3-7 0 0,0 2 0 15,0-5 0-15,3-1 0 16,0 1 0-16,0 0 0 16,3-8-3-16,0 2 0 15,0 3 2-15,0 6 0 16,0-1-2-16,3 6 0 15,0 2-1-15,5 3 0 16,7 6 5-16,-6 2 1 16,3 0 0-16,-3 5-2 0,0 0 5 15,-6 3 1 1,-3-3 4-16,-4 0 1 16,-2 3 1-16,-3-3 2 15,-3-2-3-15,-2 2-1 0,-7 0-4 16,-6-5-1-16,3-2-3 15,0-4 1-15,0-2-4 16,0 0 0-16,0 0-1 16,0-2 0-16,4-6-7 15,-1 5-2-15,3 0-5 16,3 3-1-16,0-5-14 16,3 3-8-16,3-1-26 15,3-2-28 1,3-1 31-16</inkml:trace>
  <inkml:trace contextRef="#ctx0" brushRef="#br0" timeOffset="-15">11838 728 100 0,'-3'0'38'0,"6"18"-20"0,-3 3-4 0,0-7 15 16,0-6-5-16,3 5-2 16,0 0-12-16,0 0-4 15,0 0-4-15,3 1-2 0,0-4 1 0,-1 3-1 16,1-7 0-16,-3 2-104 31,0-6 18-31</inkml:trace>
  <inkml:trace contextRef="#ctx0" brushRef="#br0" timeOffset="-14">11859 564 116 0,'-24'-6'44'0,"24"1"-24"0,0 2-19 0,0 3 11 16,0 0-4-16,0 0 1 15,0 0-10 1,0 0-1-16</inkml:trace>
  <inkml:trace contextRef="#ctx0" brushRef="#br0" timeOffset="-13">12040 415 124 0,'-3'6'49'0,"3"-1"-26"0,0 29-20 0,0-20 12 0,0 4-3 15,0 9 1 1,-3-1-1-16,3 3 0 0,0 8-6 15,0 3-4-15,3-3 1 0,0-3-2 16,0-2 2-16,0-5-22 16,0-4-9-16,0-1-37 15,-3-9-22 1,0 0 41-16</inkml:trace>
  <inkml:trace contextRef="#ctx0" brushRef="#br0" timeOffset="-12">11963 707 120 0,'-12'-22'46'0,"12"22"-24"0,0 0-26 0,0 0 10 16,3-2 6 0,3 2 7-16,0-8-8 0,3 2-3 15,5-1-8-15,1 1-2 16,3 1-13-16,15 0-2 15,-3 2-45-15,-3-2-17 16</inkml:trace>
  <inkml:trace contextRef="#ctx0" brushRef="#br0" timeOffset="-11">12275 646 116 0,'-9'0'44'0,"6"2"-24"0,-3 1-6 0,3 2 17 15,0-5-6-15,-3 6-2 0,1 1-11 16,-1-4-3-16,0 2-5 16,3 1-5-16,0 7 0 0,3-2-1 15,3 4-2-15,3 4 0 16,3-3 3-16,-1 2-2 16,1 1 1-16,-3-6 4 15,0 6 3-15,-3-6 13 16,-3 0 6-16,-3 0-6 15,-3 0 0-15,0-7-9 0,0 4-1 16,-2-2-11 0,-1-5-3-16,0 0-30 15,3-1-14-15,0-2-43 16</inkml:trace>
  <inkml:trace contextRef="#ctx0" brushRef="#br0" timeOffset="-10">12525 884 108 0,'-3'-3'41'0,"3"0"-22"0,0 3-14 15,0 0 11-15,0 0-7 16,3-5-3-16,3 5-3 16,6-2-3-16,6-1 3 0,3 0 0 15,0 3-1 1,2 0-2-16,1 0 1 0,0 6-4 16,3 1 2-16,3-1 1 0,-4 15 2 15,1 0-1-15,0 3-1 16,0 2 5-16,0 1 4 15,-4 5-5-15,1 13-2 16,-3-3-1-16,6-2 1 16,-9-3 1-16,-3 0 3 15,2-3 1-15,-8-5 3 16,-3 0 1-16,0-10 8 16,0 2-6-1,-3-5-7-15,0-3-4 0,-3-2-1 16,3-3 1-1,-3-3-1-15,0 0-1 0,0-2-4 16,0-3 0 0,9 0-53-16,-3 0-26 15</inkml:trace>
  <inkml:trace contextRef="#ctx0" brushRef="#br0" timeOffset="-9">13192 1278 104 0,'-6'-3'41'0,"3"3"-22"0,3 6-22 16,0-6 6-16,0 5 5 15,0 0 5-15,0 3 5 0,0 3 3 16,-3 7-2-16,0 3-2 15,0 6-3-15,3-3-1 16,-3 2-7-16,0-5-4 0,0 3 1 16,0-5-2-16,0-3 2 15,0-3 0-15,0-3 1 16,-6-2 0 0,-3-5 0-16,-5-3 2 0,-7-3-1 15,-3-7 2 1,0 2 0-16,3 0 3 15,1 0-1-15,2 0 2 0,3 3-6 16,0-1-1-16,6 4-7 16,3-1 0-16,3 0-72 15,3 3-60 1</inkml:trace>
  <inkml:trace contextRef="#ctx0" brushRef="#br0" timeOffset="-8">11046 3532 96 0,'-3'-8'35'0,"3"8"-18"0,0-2-2 0,0 2 15 0,0 0-10 16,0 5-3-16,0 6-6 15,0 10-2-15,3 3-5 16,-3 5-1-16,0 5 1 0,0 3 4 15,0 8 3-15,0-5-2 16,0-3 0-16,0-5-3 16,0-6-1-16,0-7-3 15,0-4-2-15,0-1 3 16,0-6 2-16,0-6 0 16,0-4-3-1,-3-12-1-15,3-4-5 16,0-1-2-16,0 1 3 0,3 2 1 15,3 0-1-15,0 3 2 16,3 0 1-16,3 2 0 16,0 6 2-16,2 2 1 15,1 6-1-15,6 5 1 16,3 5 0-16,-3 5 1 16,0 1 4-16,-6-1 3 15,-7 4 2-15,-2 1 5 16,-9-1-4-16,-8-4 0 15,-7 6-4-15,-3-6-1 16,-3-2-10-16,-3-2-4 0,3-4-6 16,-2-2-1-16,-4-8-3 15,3 0 0 1,3-3-10-16,3 1-4 0,7-4-15 16,5 1-5-16,6-3-23 15</inkml:trace>
  <inkml:trace contextRef="#ctx0" brushRef="#br0" timeOffset="-7">11275 3797 168 0,'-6'5'66'0,"9"-2"-36"0,0 13-40 0,0-3 9 16,0 0 11-16,0 6 10 15,3-3-1-15,0-1 1 16,0 4-11-16,3-3-5 0,0 2-1 16,0-2-2-16,0 0 2 15,0 0-20-15,-1-5-6 16,1-6-32 0,6 3-48-16,-3-11 22 15</inkml:trace>
  <inkml:trace contextRef="#ctx0" brushRef="#br0" timeOffset="-6">11516 3805 140 0,'-9'0'52'0,"9"18"-28"0,-3-4-30 16,3 1 6-16,-3 4 18 15,-3 5 10-15,-6 2 2 16,-8 9 2-16,2-1-18 15,0 3-6-15,0-3-3 0,3-2-3 16,0 0 1-16,0-8-4 16,6-3-2-16,1-5-18 15,2-3-7-15,0-2-34 16,3-6-41 0,3-8 28-16</inkml:trace>
  <inkml:trace contextRef="#ctx0" brushRef="#br0" timeOffset="-5">11611 3567 168 0,'0'0'63'0,"0"0"-34"0,3 5-25 0,-3 3 15 15,0 5 0-15,0 6 3 16,0 7-3-16,0 11-2 16,0 11-9-16,0-3-3 0,0 0-1 15,0-6 0-15,0 4 0 0,0-4-7 16,0-7 0-16,0-5-32 16,0-6-14-1</inkml:trace>
  <inkml:trace contextRef="#ctx0" brushRef="#br0" timeOffset="-4">11475 3755 200 0,'-6'-6'74'0,"9"4"-40"0,0-1-29 15,0 3 17-15,2-3-8 0,1 1 2 16,6-4-11-16,3 1-3 16,3 0-2-16,3-1-31 0,12 1-14 15,-1 0-48 1</inkml:trace>
  <inkml:trace contextRef="#ctx0" brushRef="#br0" timeOffset="-3">11769 3823 184 0,'-3'16'68'0,"6"3"-36"0,0-11-33 0,3-6 12 0,-3 4-1 15,3-1 4 1,0-2-4-16,3-1 2 0,0-2-7 16,6 0-1-16,0-5 0 0,0 0-2 15,-1-9 1-15,-2 4 0 16,-3-1 3-16,-3 1-8 15,0-1-3-15,-3 0 0 16,-6 1 1-16,-9 2 2 16,0 0 1-16,0 3 1 15,1 2 0-15,-4 3 2 16,0 5 1-16,0 3-1 16,0 5-2-16,0 3-2 0,3 3 1 15,3-1 5 1,0 4 2-16,3-4-2 0,6 3-3 15,3-2 0-15,6-1-1 16,3-2 0-16,0-3 0 16,3-2-27-16,12-6-9 15,-3-2-31 1,-1-6-38-16,4-5 29 16</inkml:trace>
  <inkml:trace contextRef="#ctx0" brushRef="#br0" timeOffset="-2">12055 3768 208 0,'-12'-3'77'0,"9"3"-42"0,0 0-28 0,0 3 18 16,0-1-4-16,-3 1 2 0,0 2-15 16,-3 1-5-16,3 2-2 15,0 5-4-15,3 5 0 0,6 1 2 16,3-1 0-16,3 4-2 15,3-1 2-15,0 0 1 16,-3 0 0-16,0 0 2 16,-3-2 1-16,-3-1 10 15,-6-2 3-15,-3 0-3 16,-3-5-3-16,-3-1-3 16,-3-2-2-16,0-8-21 15,0-3-7-15,1-5-28 0,-1 1-12 16,3-1-40-1</inkml:trace>
  <inkml:trace contextRef="#ctx0" brushRef="#br0" timeOffset="-1">12400 3781 104 0,'-6'3'41'0,"6"-1"-22"0,3 1-14 16,-3-3 11-16,3 10-1 0,0-4 4 15,3 4-2-15,3-2-1 16,0 0 0-16,3-2 3 15,3-4-11-15,3-4 4 0,0-4 4 16,11 1 1 0,1-6 1-16,0-5-7 0,0-2-2 15,-1-3-1-15,4 0 0 16,3-6-4-16,-6-5-1 16,-4-2-1-16,1 5-2 15,-3 0 1-15,-3 0-1 16,0-8 4-16,-3 2 2 15,-4 6 0-15,-2 0 1 16,0 3-4-16,-3-1-2 16,0 6 0-16,0 0-1 15,0 5 0-15,-3 3 0 0,-3-1-3 16,0 4 2-16,0 2 1 16,0 0 2-16,0 3-3 15,0-1 0 1,-3 4 1-16,3-3 2 0,-3-1-1 15,3 4 2-15,0-1-4 16,-3 0 0-16,0 1-1 16,0-1 0-16,0 0 4 15,0 1 1-15,0-1-1 16,0 3 1-16,-3 0-2 16,-3 3 2-16,-3 2-2 15,-3 3 2-15,-3 0-2 16,0 2 2-16,0 1-2 15,0 0 2-15,3-1-4 0,1-2-2 16,2 0 4-16,0-3 1 16,0 1-3-1,6-6-3 1,0 0-10-16,3-3-3 16,0-2 6-16,6-3 4 15,0-3 2-15,6 1 1 16,0-4 3-16,2 4 0 15,1-1 1-15,0 3 0 16,0 3 4-16,3 0 2 16,-3 2 2-16,-3 3 2 15,3 3 4-15,0 2 1 16,-1 3-6-16,1 3-3 0,-3 2-3 16,-3 0 0-16,0 0 0 15,-3 0 1-15,0-2 0 16,0 0 2-16,0-3-36 15,0-3-17-15,0-5-45 16,0-5-52 0,0-3 46-16</inkml:trace>
  <inkml:trace contextRef="#ctx0" brushRef="#br0" timeOffset="1">2518 12495 160 0,'-9'-5'63'0,"9"2"-34"0,0 9-25 15,0-1 13-15,0 3-6 16,0 5 1-16,-3 6 4 15,3 7 2-15,-3 11-9 16,-3 13-1-16,0 6-1 0,0 5 8 0,-2-3 2 16,-4 3 0-1,-3-3 2 1,-3 3 1-16,-6 2 2 0,-6-4-3 0,-2-4 0 16,-10-2-6-16,-3-5-3 15,-8-6-5-15,-7-8-4 16,1-2-33-1,2-3-16-15,9-2-73 16,-5-4-47 0,5-7 72-16</inkml:trace>
  <inkml:trace contextRef="#ctx0" brushRef="#br0" timeOffset="2">7486 12315 204 0,'-18'-2'77'0,"6"4"-42"0,6 1-32 0,3 0 15 16,0 7-5-16,-3 3 2 16,-2 9-2-1,-4-1 0-15,-3 10-7 0,0-1 5 16,3-7 2-16,3-1-4 0,0-7-3 16,3-1-1-16,3-4-1 15,0-2 2-15,3-3 1 16,3 1-1-16,3-6 1 15,3-6-2-15,0-4 2 16,0-1-4-16,0-5-2 16,0 1-3-16,0-1 1 15,0 0 1-15,-3 3 2 0,3-1-1 16,-4 6 2-16,4 3-2 16,3 8-1-1,0 5 3-15,0 5 0 0,0 0 1 16,0 3 0-16,0 0 0 15,0 0 0-15,0-3-2 16,0 0 1-16,-3-2-7 16,-1-1 1-16,1-2-37 15,0-2-15-15,-3-1-144 32,0 0 77-32</inkml:trace>
  <inkml:trace contextRef="#ctx0" brushRef="#br0" timeOffset="3">7561 12479 184 0,'-15'-2'68'0,"9"2"-36"0,0 2-40 0,3 1 10 16,0 2 3-16,0 6 6 15,0-1 8-15,-6 4 3 16,0 4-11-16,0 9 0 0,0 2 2 15,0 8-3-15,3 5 0 16,6-2-4-16,3-3 1 16,6-3-2-16,6-5 2 15,3-5 2-15,3 0 2 16,3-6-3-16,8-4 0 16,1-6-5-16,3 0-2 0,2-6-14 15,1 1-4-15,0-3-44 16,2 0-20-16,1-3-18 15</inkml:trace>
  <inkml:trace contextRef="#ctx0" brushRef="#br0" timeOffset="4">8138 12815 140 0,'0'-5'55'0,"0"8"-30"0,0 2-16 0,0 0 16 0,0 3-5 15,0 8 0-15,0 5-7 16,0 8 0-16,6 0-8 16,0 1 1-16,0-4 1 0,0-5-1 0,0-2-1 15,0-3-1-15,0-6 0 16,3-5 2-16,0-5 3 15,-1-2 0-15,1-3 0 16,0-3-5-16,0-6-3 16,-3-7 2-16,0 0 0 15,-3 2 1-15,0 4 2 0,-3 1-5 16,0 4-1-16,0 2 0 16,0 0 2-16,3 5-6 15,-3 3-1-15,6 6 2 16,0 7 3-16,0 3 1 15,0 0 2-15,0-1-4 16,3 1 0 0,0 0-1-16,0 0 0 15,-3-5-22-15,3-1-12 16,2-4-25 0,1-4-52-16,6-4 19 15</inkml:trace>
  <inkml:trace contextRef="#ctx0" brushRef="#br0" timeOffset="5">8451 12881 192 0,'-9'-10'71'0,"3"10"-38"0,0 0-28 0,6 0 19 15,0 0-9-15,-3 3 0 16,3-3-7-16,0 5 0 16,0 0-5-16,3 3-2 0,0 3 2 15,3 5-2 1,0-1 2-16,0 1 0 15,-4 0 3-15,1-3 3 16,0 1 2-16,-3-4-1 16,-3 1-1-16,-2-3-3 15,-7 0-1-15,0-3-3 16,-3-2-2-16,0-3-19 16,0 0-10-16,3-3-21 0,6 0-6 15,3-2-32 1,9-6-18-16,9-2 50 0</inkml:trace>
  <inkml:trace contextRef="#ctx0" brushRef="#br0" timeOffset="6">8531 12908 172 0,'9'3'66'0,"-6"-1"-36"0,3 6-26 0,-6-8 13 16,3 5-2-16,-3-5 8 15,9 3-4 1,6-3-8-16,-4 0-4 15,1-5-4-15,-3 0 0 16,0-3-2 0,0 0 2-16,-3 0 0 15,-3 0 1-15,0 0-2 16,-3 0 1-16,-3 0-7 16,-3 3 1-16,0 2 1 15,-6 3 1-15,0 3-2 16,0 5 2-16,1 2-1 15,2 3 0-15,0 6 2 0,6-3 0 16,0 5-3-16,3-3 0 16,9 1 2-16,3-3 2 0,-1-3-7 15,4-2-1-15,3-3-23 16,3-3-8 0,-3-2-35-16,6-6-29 31,0 0 40-31</inkml:trace>
  <inkml:trace contextRef="#ctx0" brushRef="#br0" timeOffset="7">8775 12895 148 0,'-15'0'55'0,"6"5"-30"0,-3 6-32 16,9-6 8 0,0 13 0-16,0-2 1 0,0 0 2 15,0 0 2-15,3 0-3 16,3 0-4-16,3-3 0 0,3-2 5 15,0-3 5-15,3-6 4 16,3-4 4-16,0-4-5 16,3-4-2-16,-3-6-1 15,-4-3 1-15,-2-2-5 0,-3 0-1 16,-6-3-2-16,-3-5 1 16,-3-8 4-16,-3 0 4 15,1 3-6-15,-1 2-1 0,0 5 0 16,3 6 2-16,0 3-1 15,3 4 0-15,0 6-6 32,3 8-1-32,3 11 1 0,3 18 0 15,3 3 1-15,6 5 0 16,-1 3 0-16,1-1 2 16,0-4-1-16,0-4 2 15,3-1-15-15,0-7-5 16,0-7-33-16,0-5-13 15,2-6-20-15</inkml:trace>
  <inkml:trace contextRef="#ctx0" brushRef="#br0" timeOffset="8">9260 12580 168 0,'0'-3'66'0,"0"6"-36"0,0 2-33 16,3 3 13-16,-3 5 4 16,0 8 5-16,0 9-3 0,0 7 1 15,-3 0-10 1,0 0-2-16,3-6 1 0,0 4-1 15,-3-3 2-15,0-3-4 16,0-5-2-16,0-6 2 16,0-2 2-16,0-6-4 15,3-2-3-15,0-16-15 0,0 1 3 16,3-4 2-16,3-2 5 16,3 0 2-16,0 2 3 15,9 8-1 1,0 3 1-16,-3 3 2 15,-3 2 0-15,0 8 13 16,-7 3 6 0,-2-2 4-16,-6-1 3 15,0 0-10-15,-8 0-4 16,-7-2-7-16,-3-1-2 0,0-2-1 16,0-2-2-1,3-1-17-15,3-2-6 16,4-3-16-16,2-3-5 15,6-2-29-15,3-6-36 0,6-7 34 16</inkml:trace>
  <inkml:trace contextRef="#ctx0" brushRef="#br0" timeOffset="9">9370 12868 184 0,'6'8'71'0,"0"3"-38"0,0 5-25 0,0-8 18 15,0 7-4 1,-3 4-1-16,3-3-9 15,0 0-5-15,0-3-4 16,0 0 0-16,0-2 2 0,0-3-7 16,6-3-3-16,0-5-24 15,5-3-9-15,-2-7-15 16,0-9-8-16,-3 1-6 16,0-1 14-16,-3 3 47 15,-3 3 55-15,-6 5 29 16,0 3-23-16,-9 5-11 15,0 13-16-15,-9 8-4 16,0 3-13-16,0 5 7 0,1 6 4 0,-1-4-9 16,0 9-4-16,3-3-9 15,3-5 0-15,3-6-35 0,3-2-15 16,3-5-58 0</inkml:trace>
  <inkml:trace contextRef="#ctx0" brushRef="#br0" timeOffset="10">9817 12892 148 0,'-6'11'57'0,"9"-3"-30"0,-3 7-21 0,0-4 17 16,0 5-1-16,0 0 4 0,0 0-3 16,0 0 0-16,0-1-12 15,0-1-2-15,0-4-2 0,0 1 1 16,0-3 2-16,0-3-3 16,0-5-2-16,0 0 2 15,0-3 0-15,0-2-3 16,3-3-1-16,3-5-6 15,0-3 0-15,3-5-6 16,0 2 1-16,-1 1 2 16,4 5 3-16,-3-1 2 15,3 4 1-15,3 2 0 16,-3 8 0-16,3 0 0 16,-3 3 0-16,-3 2 4 0,-6 13 9 15,-3-2 2 1,0-3-5-16,0 1-4 15,-6-6-1-15,6 0-1 16,-3-3-2-16,6 0-2 16,-3-5 1-16,3 0-1 15,6-8-3-15,0-8 2 16,2 0-1-16,1 3-2 16,-3 0 3-16,0 2 0 15,0 3 1-15,0 6 2 16,0 2-3-16,0 2-2 15,-3 9 6-15,-3 5 3 16,0 0-3-16,-3 0-2 0,0-3 0 16,0 0-1-16,3 0-25 15,0-5-8 1,3-2-27-16,3-4-12 0,0-2-22 16</inkml:trace>
  <inkml:trace contextRef="#ctx0" brushRef="#br0" timeOffset="11">10201 12911 196 0,'-36'-6'74'0,"30"12"-40"0,-3 2-31 16,3-3 15-16,0 5 0 16,-3 6 1-16,0 0 1 15,0 0 0-15,3 0-11 16,4 2-8-16,-1-2-1 0,3 0 0 15,3-3 0-15,2-2 0 0,4-6 2 16,0-2-1-16,0-6-1 16,6-2-6-16,-3-3-1 15,-3-3 3-15,0 1 2 16,-3-3 2-16,-3-1 2 16,0-1 12-1,0-1-7-15,-6 5-1 16,6 3-6-16,-3 3-3 15,0 5 2-15,3 5 0 16,6 3 1-16,0 5 2 16,-3 1-1-16,0 1-1 0,-1 1-2 15,1 0 1-15,0 0-15 16,0-3-4 0,0-2-25-16,0-3-9 0,-3-6-38 15</inkml:trace>
  <inkml:trace contextRef="#ctx0" brushRef="#br0" timeOffset="12">10335 12916 148 0,'3'5'57'0,"0"0"-30"0,-3 17-14 15,0-14 19-15,0 5-3 16,0 3 3-16,-3 0-7 0,0-1-3 15,0-1-12-15,0-4-2 0,3 1-1 16,0-3-3-16,-3-3-3 16,3-2 0-16,0-3-1 15,3-3 0-15,0-2 2 16,0-3-1-16,0-5-1 16,3-6-2-16,0 3 1 15,5 3 1-15,1 2 0 16,3 1 2-16,-3 2 1 15,0 3 1-15,0 18 4 16,-3 3-2 0,0 0-1-16,-3-1 0 15,0 1-3-15,0 0 1 0,0-3-2 16,-3 1-1-16,0-4-24 16,3-2-9-16,0-5-18 15,-1-3-7-15,1-6-36 16</inkml:trace>
  <inkml:trace contextRef="#ctx0" brushRef="#br0" timeOffset="13">10561 12916 200 0,'-3'0'74'0,"6"0"-40"0,0 8-38 0,0 2 13 0,3 6 1 16,0-3 6-16,0 1-6 31,0-1-3-31,3 0-4 15,-3 0 0-15,5-2 0 0,-2 0-4 0,9-6-23 16,-3-5-9 0,3-3-30-1,-3-2-41-15,0-6 24 16</inkml:trace>
  <inkml:trace contextRef="#ctx0" brushRef="#br0" timeOffset="14">10754 12905 220 0,'-15'14'82'0,"10"9"-44"0,-10 9-31 15,6-16 18-15,-9 10-2 16,0 9 3-16,-3 10-10 16,-3-3-4-16,4 0-7 15,2-5-4-15,0-5 2 0,6-5-55 0,6-6-22 16,6-8-38-16</inkml:trace>
  <inkml:trace contextRef="#ctx0" brushRef="#br0" timeOffset="15">11025 12948 168 0,'-9'26'66'0,"9"3"-36"0,-3 16-29 0,3-21 14 15,-3 16 5-15,0 2 5 0,-3 0 4 16,0-5 5-16,1-2-19 16,2-3-4-16,0-3-3 0,0-8-4 15,0-5-1-15,0-6 1 16,0-12 4-16,3-4 0 15,0-7-8-15,0-13-2 16,0-11-2-16,3-3-1 16,3-2 1-1,3-1 3-15,5-4 0 16,1 7 1-16,6 6-3 16,0 7 2-16,0 6 1 15,0 5 2-15,-4 5 3 0,1 14 2 16,0 0 1-16,-6 7 2 15,-3 4 4-15,-6 1 1 16,-3 4-2-16,-12-1 0 16,-3-2-7-16,0-2-2 15,-3-1-9-15,1-5-2 16,-1-3-18-16,0-5-9 16,3-3-22-16,3-2-10 15,6-6-41 1</inkml:trace>
  <inkml:trace contextRef="#ctx0" brushRef="#br0" timeOffset="16">11251 13022 208 0,'-3'13'77'0,"3"3"-42"0,3 8-37 0,0-11 14 16,-6 0 5-16,0 0 4 15,1-2 4 1,-1-1 2-16,0-2-14 15,0-2-6-15,0-1-2 0,3-5 3 16,0 0 5-16,0-5-7 16,3-3-3-16,-3-5-7 15,6-3 0-15,-1-3 0 16,1 1-1-16,9-1-14 16,-3 3-5-16,6 3-8 0,-3 2-3 15,0 3 2-15,-3 8 2 16,0 0 18-16,-3 3 7 15,0 2 9-15,-4 3 3 0,-2 3 6 16,0 2 3-16,-3 3-2 16,0 3 2-16,3-4 1 15,0 1-1-15,3-2-1 0,0-1-1 32,3-3-1-32,0-2 0 15,0-2-4-15,3-4 0 16,0-2 1-16,0-5 5 15,-3-3-6-15,0-3 0 16,-3-4-4-16,-6-1-3 16,-3-3-3-16,-3 3 1 0,-3-5-4 15,0 5 1-15,0 3-14 16,-3 2-3-16,3 3-22 16,3 3-8-16,0 0-44 15,6 2-25 1,6 9 54-1</inkml:trace>
  <inkml:trace contextRef="#ctx0" brushRef="#br0" timeOffset="17">11668 12974 228 0,'-21'5'85'0,"15"9"-46"0,-6-1-43 16,4-5 13-16,-7 5 8 0,0 3 8 15,0 5-1-15,3 0 0 16,6 0-13-16,3 6-4 0,6 2-3 16,9-3-2-16,0-2-2 15,3-5-4-15,0-3-2 16,2-3-28-16,4-8-13 16,-6 0-57-16,12-7-36 15,-6-11 59-15</inkml:trace>
  <inkml:trace contextRef="#ctx0" brushRef="#br0" timeOffset="18">11737 13083 192 0,'-6'0'71'0,"9"0"-38"0,0 2-34 0,-3-2 28 15,15 5-2 1,-1 1-5-16,1-4-2 0,0-2-11 15,3 0-4-15,0-2-2 0,0-4 3 16,-3 1 2-16,-3 0-2 16,-1 0-3-16,-5-3-3 15,-3 0-1-15,-3 2 4 16,-6 1 1-16,-3 0 0 16,-2 2-2-16,-7 3-2 0,-6 3 1 15,3 5 1-15,3 0 2 16,0 5-3-16,3 0-2 15,4 3-1-15,2-3 3 16,6 1-2-16,3 4 1 16,3 6-3-16,9-6-1 15,2-2-28-15,4-10-10 16,0-4-53-16</inkml:trace>
  <inkml:trace contextRef="#ctx0" brushRef="#br0" timeOffset="19">12073 13003 184 0,'-6'-5'68'0,"3"-3"-36"0,-3 3-31 16,0 5 16-16,-3 5 0 0,-3 0 2 15,0 1-10 1,3 1-3-16,1 1-4 15,5 3-4-15,0 0-1 0,3 2-1 16,6 3 3-16,5 2 0 16,-2 1 3-16,-3-3-1 15,0-1 2-15,-9 4 0 16,-6-6 1-16,0 6 4 16,1-11 3-16,-1 0-4 15,0-3 1-15,0-2-32 16,0-9-13-16,3-2-39 15,3-2-41 1,3-3 38-16</inkml:trace>
  <inkml:trace contextRef="#ctx0" brushRef="#br0" timeOffset="20">12127 13022 236 0,'-15'2'90'0,"15"1"-48"0,-3 5-51 16,3-3 12-16,0 3-7 15,0 3 3 1,3 2 9-16,0 3 4 16,3 0-5-16,-6 0-2 0,0 5-1 0,0 5 0 15,-3-5 0-15,-3-5 0 16,0 0 0-16,0-5 0 16,-3-1 0-16,0-2-20 15,3-5-9 1,-3-8-29-16,9-1-13 0,0-7-20 15</inkml:trace>
  <inkml:trace contextRef="#ctx0" brushRef="#br0" timeOffset="21">12237 13096 192 0,'21'0'71'0,"-16"0"-38"0,7 2-36 15,-6-2 11-15,3 0-2 16,0 0 3-16,3-2-2 15,0-1 1-15,0-2-5 16,-3 0-2-16,0-3 2 0,-3 0-2 16,-3 0-1-16,-3 0 3 15,-6 0 2-15,-3 3-4 16,0-1-3-16,-3 4 3 16,0-1 1-16,-12 3-3 0,3 3-1 15,1 5 3 1,5 2 3-16,0 3 3 0,3 3 3 15,3 0-1-15,6 3 0 16,3 2-5-16,6 5-1 16,3-2-1-16,6-3-2 15,0-5-26-15,3-3-10 16,2-5-46 0,4-2-40-16,0-12 47 0</inkml:trace>
  <inkml:trace contextRef="#ctx0" brushRef="#br0" timeOffset="22">12665 12977 276 0,'-26'-8'104'0,"20"8"-56"0,-9 0-52 16,9-3 18 0,-3 6-6-16,-3-1 2 0,-3 4 1 15,-3 2 1-15,3 2-6 16,6 1-8-16,6 5-2 0,3 2 0 15,6 6 2-15,3 0 1 16,0 10 1-16,-3 1 0 0,0-1 0 16,-6-2 2-1,-6 0 3-15,-9-3 0 16,-9 2 0-16,-2-7-30 16,-7 3-12-16,-3-1-90 15</inkml:trace>
  <inkml:trace contextRef="#ctx0" brushRef="#br0" timeOffset="24">36 13270 88 0,'-9'-5'33'0,"6"8"-18"0,3-1-5 16,-6 4 14-16,3 2-7 16,3 8-2-16,-6 5-6 15,3 8-1-15,0 3 1 0,0 2 2 16,3 3-5-16,3-3-2 0,3-2 2 15,3 0-1-15,0-8 2 16,3 2-2-16,0-5 2 16,3-10 2-16,-7-6 2 15,4-7-1-15,0-4-1 16,0-4-3 0,0-6 1-16,3-5-2 15,-6-1 0-15,0 1-3 16,3-3-2-16,-9 3 1 15,0-3 1-15,0 3-1 16,0 5 2-16,-3 3-2 0,0 3-1 16,0 2 1-16,3 5-1 15,3 8-3-15,-3 3 2 0,3 3 1 16,-1 5 2-16,1 5-1 16,-3 5-1-16,3 1-2 15,0-3 1-15,0-3 3 16,3 0 1-16,-6-5-23 15,6 2-12-15,3-10-45 16,-3-2-34-16,-3-12 45 16</inkml:trace>
  <inkml:trace contextRef="#ctx0" brushRef="#br0" timeOffset="25">363 13352 124 0,'-3'3'49'0,"3"13"-26"0,-6 0-25 16,6-6 9-16,0 4 8 15,0 2 7-15,0 5 0 0,0 2 1 16,0 1-12-16,0-3-7 0,0-2 0 16,0-3-1-16,0-3 1 15,0-2 0-15,0-3 0 16,0-6 6-16,0-2 4 0,0-2-3 15,0-9 1-15,0-5-7 16,6-2-1-16,3-1-4 16,-3-10-3-16,9 3-1 15,-6 2 3-15,3 5-2 16,3 3 1 0,0 8 0-16,-1 3 0 15,4 5 2-15,0 11 2 16,-9 2 1-16,3 5 3 15,-3 4-3-15,-3 1 0 16,0 1 1-16,-3 0 0 16,3-3-5-16,-6-2 1 15,0-1-22-15,0-2-10 16,0-3-125 0,3-15 63-16</inkml:trace>
  <inkml:trace contextRef="#ctx0" brushRef="#br0" timeOffset="26">694 13379 140 0,'-9'5'55'0,"12"6"-30"0,-6 5-21 16,-3-6 13-16,0 3-2 15,6 6 4-15,-6 2-9 16,12 6-1-16,-3-4-5 15,6 1-3-15,0-5 0 0,3-1 1 16,-4-7 1-16,4-3-1 0,0-6-2 16,0-2 3-16,3-8 2 15,-6-5-2-15,3-3 0 16,0-2-3-16,0-1-1 16,-3-7-1-16,0 2 0 15,-4 0 0-15,1 6 0 16,0 2 2-16,-6 5 2 15,3 3-1-15,-3 6-1 16,3 7 1-16,0 6 1 16,-3 2-1-16,6 5 2 15,-6 1-2-15,6 2-1 16,3 0 1-16,-6-2 1 16,3-3-10-16,0-1-4 0,3-4-41 15,0-3-50 1,3-5 18-16</inkml:trace>
  <inkml:trace contextRef="#ctx0" brushRef="#br0" timeOffset="27">1101 13326 212 0,'-32'-5'79'0,"23"10"-42"0,-3 3-39 0,6-3 14 16,-3 3 0-1,3-3 3-15,0 9-11 16,3-1-1-16,6 3-3 16,3 0 0-16,3 0 0 0,3 2 0 0,0 3 0 15,-3 0 0-15,-6 1 2 16,0-1 1-16,-3-3 1 16,-3-2 0-16,0-3 2 15,-6 3 1-15,0-8 3 16,-6-3-29-16,3-5-12 15,6-2-23-15,-6-6-8 16,9-5-20 0</inkml:trace>
  <inkml:trace contextRef="#ctx0" brushRef="#br0" timeOffset="28">1238 13395 140 0,'12'5'55'0,"-6"8"-30"0,0-5-27 15,3-5 11-15,-3 5 9 16,3-6 6 0,6 4-6-16,-6-1 0 15,3-2-11-15,-3-1-4 0,2-7 0 0,-2 0-2 16,0-3 2-16,-3 0 0 16,0 0 3-16,-3 0-3 15,-6-3 0-15,3 3-1 16,-9 1 1-16,0 1-4 15,-5 4 0-15,-1 2 3 16,0 5 3-16,0 3-2 16,3 2 0-16,0 4 3 0,3-1 1 15,3 3-1 1,0 2 1-16,6 1-4 0,3 2 0 16,3 0 1-16,0-2 0 15,3-1-2-15,6-5-2 16,0 3-24-16,3-5-11 15,-3-6-33 1,5-5-47-16,1-3 28 16</inkml:trace>
  <inkml:trace contextRef="#ctx0" brushRef="#br0" timeOffset="29">1584 13376 200 0,'-24'-8'77'0,"18"8"-42"0,-12 0-30 0,12 3 19 0,0 2-13 16,-9 6-3-16,0 5-8 0,0 2-2 0,4 6 1 16,-1 2 0-16,3 1 1 15,6-1-3-15,3-2 2 0,9 0 1 16,-3-5 2-16,3-12-3 31,2-1 0-31,7-6 1 0,9-6 0 16,-9-7-3-16,0 0 2 0,0-5 1 15,-6-4 2-15,-1-4-1 16,-5-1-1-16,0-4 1 16,-6-4 1-16,-3-4-3 15,-6-4 0-15,1 1 1 32,-4 8 2-32,0 4 1 0,3 7 3 15,3 4-1-15,0 9 0 16,9 4-6-16,0 12-1 0,6 15-2 15,3 10 3 1,-6 6 4-16,6 6 6 16,2 4-3-16,4-2-1 15,-6 0 0-15,3 0 1 0,0-2-3 16,6-4-2-16,-3-4-36 16,2-6-16-16,-5-8-49 15</inkml:trace>
  <inkml:trace contextRef="#ctx0" brushRef="#br0" timeOffset="30">4426 13485 128 0,'-9'5'49'0,"9"8"-26"0,0 8-31 15,0-7 7-15,3 4 5 16,0 9 5-16,0 4 2 15,3-2 3-15,0 1-7 16,0-7-2-16,6 1-3 16,0-8 5-16,0-3 3 0,0-2 3 15,0-6 3-15,-3-5-5 16,-1-5 1-16,1-6-7 16,0-7-1-16,0-6-7 0,-3 0 0 15,0 3 3 1,-3 0 2-16,0 5 2 0,-3 3 2 15,0 2 1 1,0 3 3-16,0 0-3 16,0 8-2-16,0 0-5 0,3 6 0 15,0 1 0-15,0 7 0 16,0 4 0-16,3 1 0 16,0-3 0-16,0 2 0 15,0-5 0-15,0 6 2 16,0-3-14-16,0-6-5 15,0-2-26-15,0-2-13 0,3-6-21 16</inkml:trace>
  <inkml:trace contextRef="#ctx0" brushRef="#br0" timeOffset="31">4769 13514 132 0,'-3'-11'52'0,"-6"9"-28"0,3-1-6 15,6 3 20-15,-3 0-4 16,0 0 5 0,-3 3-18-16,0 2-11 15,0 0-9-15,0 3-2 0,3 0-1 16,0 3-2-16,3 2 0 0,6 3 0 15,0 0 0-15,3 7 3 16,0-1 2-16,-3-1 2 0,-6 0 3 16,-3-8 3-16,-3 6-2 15,-3-6 1-15,0-3 1 16,0 1 5-16,0-3-15 0,-3-5-3 16,0-3-8-16,3-3-3 31,3-2-18-31,3-9-6 0,3-4-20 15,3-1-40 1,6 1 17-16</inkml:trace>
  <inkml:trace contextRef="#ctx0" brushRef="#br0" timeOffset="32">4837 13596 148 0,'12'8'57'0,"-6"-6"-30"0,0 1-18 0,-3 0 16 16,3-1-10-16,0 1-3 0,0-3-5 15,0 0 0 1,0-3-4-16,5-2 0 0,-8-3 1 0,6 0 0 16,-3 0 2-16,-6 0-5 31,-3-2-1-31,-3-1 2 0,0 3 1 16,-3 0 1-16,1 3 0 15,-4 5 0-15,0 3 0 16,0 2-7-16,3 3 0 15,0 2-1-15,3 4 2 16,0-4 1-16,6 14 3 16,3-3-1-16,3 0-1 0,0-2-2 15,6-1 1-15,3-4-12 16,3-4-7-16,2-4-14 16,1-6-3-16,0-3-25 15,0-8-21 1,3-10 33-1</inkml:trace>
  <inkml:trace contextRef="#ctx0" brushRef="#br0" timeOffset="33">5054 13538 184 0,'-18'-3'71'0,"12"6"-38"0,-5 5-34 0,8-3 15 16,-3 3-12-16,0 2-3 16,0 6 0-16,3 11 0 15,0-3 1 1,0-3-3-16,3 0 2 0,0-3 1 0,3-4 2 15,3-1-1-15,3-5-1 16,0-6 5-16,-1-4 4 16,1-4-3-16,3-12-1 15,-3-6 0-15,0 6-1 16,-3-6 0-16,-3-5 2 16,-3 0-5-16,0 2-1 0,-3-7 4 15,0 2 2-15,-3 3 0 16,0 5 1-16,0 3-2 15,3 5 2-15,0 5-9 16,3 4 0-16,0 4 0 16,3 11 1-16,3 8-4 15,3 2 1 1,0 9 4-16,0 4 2 16,0 1 2-16,0 11 0 0,0-6-5 15,0-6 1-15,0-2-2 16,0-5-2-16,0-5-19 15,2-6-8-15,7-2-19 16,0-11-7-16,0-6-13 16</inkml:trace>
  <inkml:trace contextRef="#ctx0" brushRef="#br0" timeOffset="34">5382 13344 172 0,'0'6'66'0,"-3"-1"-36"0,6 11-37 0,-3-3 10 0,0 6 12 15,0 7 7-15,0 6-2 16,0 2-1-16,0 9-11 16,0-6-5-16,0 0 0 0,6-6 0 31,0-4 1-31,-3-6 0 0,0-2 0 15,0-6-2-15,-3-3 1 0,0-10 11 16,0 0-7 0,2-5-1-16,4-8-13 15,0-8-3-15,3 0-2 16,0 2 0-16,3 1 0 16,0 4 0-16,0 6 7 0,0 3 4 31,3 5 2-31,-3 3-1 0,0 7 5 15,-3 6 4 1,-4 3 6-16,-2-3 5 0,-6 2-1 16,-2-2 0-16,-4 0-8 15,-3 0-2 1,0-3-5-16,-3-2-1 0,-6-1-6 16,3-2 0-16,3-3-21 15,3-5-7-15,3-5-11 16,4 2-1-16,2-10-34 15,8 3-31 1,7-12 42-16</inkml:trace>
  <inkml:trace contextRef="#ctx0" brushRef="#br0" timeOffset="35">5542 13575 184 0,'3'2'68'0,"0"4"-36"0,3 4-33 16,-3-2 12-16,3 5-3 15,3 9 0-15,-3-4 0 16,3 1 0-16,0-1-4 31,0 1-5-31,3-4-2 0,3-1 2 0,-3-1 0 16,0-5-13-16,-1-5-5 0,1-3-32 15,0-8-48 1,0-3 20-16</inkml:trace>
  <inkml:trace contextRef="#ctx0" brushRef="#br0" timeOffset="36">5736 13585 228 0,'-9'11'88'0,"3"2"-48"0,-6 16-36 16,3-8 19-16,-6 3-4 16,-3 16 1-16,-2 0-7 15,-1 2 0-15,0-2-8 16,3-1-3-16,0-2-1 0,3-5-10 16,3-8-2-16,3 2-71 15,4-5-72-15,2-15 39 0</inkml:trace>
  <inkml:trace contextRef="#ctx0" brushRef="#br0" timeOffset="37">6063 13546 132 0,'-3'0'49'0,"3"2"-26"0,-6 1-5 0,3 0 18 16,0-1-3-16,-3 3 3 15,-2 3-14-15,-4 3-3 16,0 13-11-16,0 2-1 0,0 1 3 0,3-3-4 16,3-1-1-1,3-2 0-15,3-2 1 16,6-3 3-16,3-3 5 15,0-5-4-15,3-8 0 0,3 0-4 16,3-8 1 0,-4-8-2-16,-2 6 2 0,0-14-2 15,-9 3 0 1,-6 0 1-16,0 5-1 16,-6 2 2-16,-3 4 0 15,1 2 1-15,-4 3-7 16,3 2-2-16,0 3-14 15,3 0-5-15,3 5-18 16,6 1-8-16,3-1-23 16,6-3-8-16,0-7-14 15</inkml:trace>
  <inkml:trace contextRef="#ctx0" brushRef="#br0" timeOffset="38">6182 13577 192 0,'-3'3'71'0,"6"2"-38"0,0 1-36 0,0-1 11 16,0 3-4-16,3 5 2 16,-3 6 8-16,-3-1 3 15,0 1-8-15,0-1 3 0,-3 1 2 16,0-4-5-16,0-1-3 16,0-4-1-16,0 1-1 15,0-1-2-15,0-4 1 0,0-6-2 16,0-3 2-16,3-5-7 15,3-2 1-15,3-4 1 16,0-2 3-16,0 1 0 16,3-1-1-16,0 3 3 15,0 7 0-15,3 9-1 16,0 0-2-16,3 4 5 16,-3 7 1-16,-3-1 0 15,3 0-1-15,-7 3-3 16,1 0-2-16,3 0-6 15,-6 0-4-15,6-8-38 16,-3 5-19-16,0-11-34 16</inkml:trace>
  <inkml:trace contextRef="#ctx0" brushRef="#br0" timeOffset="39">6423 13718 212 0,'-2'-3'82'0,"4"0"-44"0,7 3-47 0,-3 3 12 16,0 0 4-16,0-3 8 16,3 0 3-16,0 0 2 15,0-3-11-15,0 0-3 0,0 1 0 16,-3-1-3-16,0-8-2 0,0 3 2 16,-6-5 2-1,-3 0 2 1,0 2-3-16,-6 1-3 0,-3 2-3 15,-3 3-1 1,0 2-1-16,-3 3 3 16,3 16-2-16,1 0 1 15,2 0 0-15,3-1 0 0,3 1 4 16,0 0 3-16,6 0-2 16,3 0-2-16,6 5 0 15,3-2 1-15,6-6-3 16,-1-3 0-16,4 1-6 15,3-3 0-15,3-8-54 16,0 0-24-16,2-3-10 16</inkml:trace>
  <inkml:trace contextRef="#ctx0" brushRef="#br0" timeOffset="40">6813 13712 132 0,'-3'11'49'16,"3"-1"-26"-16,0 14-25 0,0 0 9 15,0 5 6-15,0 6 3 16,-3-1 4-16,-2 6 0 16,2-6-11-16,0 8-1 0,0-5-1 15,0-7-1-15,0-4-1 0,3-5-1 16,-3-5 0-16,3-5 4 16,-3-6 3-16,3-5-4 15,0-5-2-15,3-11 0 16,-3-3 1-16,3 1-3 15,0-6 0-15,0-5 1 16,0-6 0-16,0-4 0 16,0-1 0-16,-1 0 0 15,1 3 2-15,3 0 8 0,0-5 3 16,0 7-2-16,0 6-1 16,3 6-8-16,3 4-4 15,0 8-1-15,3 6 1 0,-3 5 1 16,3 13 1-16,-3 1 4 15,-3 2 5-15,-7-1-7 16,-4 7-1-16,-4-4-1 16,-3 1 2-16,-3-4-5 15,-3 4-3-15,3-3-15 16,0-11-6 0,-3 0-24-16,3-2-7 15,3-3-16-15,0-5-4 16,9-3-9-1</inkml:trace>
  <inkml:trace contextRef="#ctx0" brushRef="#br0" timeOffset="41">6977 13683 176 0,'0'27'68'0,"15"-17"-36"0,-6 14-31 15,-6-13 16-15,-3-1 9 0,-3 6 5 16,0-3 0-16,0 8-1 15,0-5-17-15,0-2-8 0,0-4-3 16,0-2-2-16,3-3 2 0,-3 1 5 31,3-17 6-31,0 0-3 16,0-2-5 0,0 0-3-16,3 0-4 15,3 0 1-15,3 2-1 0,3-2 0 16,0-3 0-16,0 5 0 15,0 1-27-15,-1 4-10 16,4 1-19-16,0 0-6 16,-3 2-27-16</inkml:trace>
  <inkml:trace contextRef="#ctx0" brushRef="#br0" timeOffset="42">7177 13747 200 0,'-9'13'77'0,"6"3"-42"0,3-3-34 0,3-8 14 15,-3 3-2-15,0 5 3 16,0-2-5-16,3 0 1 16,6 2-7-16,-1-3 1 0,7-7 4 15,0-3-2-15,-3-3 3 16,3-7-2 0,-3 2 0-16,0 0-5 15,-3-5-1-15,-3 0 1 16,-3-1 2-16,-3 1-3 15,-6-3-2-15,-6 3 0 16,-6-6-1-16,0 4-9 16,3 1-2-16,0-2-16 15,3 6-8-15,4 5-32 0,2 2-12 16,3 6-5 0</inkml:trace>
  <inkml:trace contextRef="#ctx0" brushRef="#br0" timeOffset="43">7418 13617 188 0,'-9'0'71'0,"6"0"-38"0,-6 3-30 0,6 5 17 15,-6 5 1-15,0 3 4 16,-3 0-9-16,0 2-2 15,3 3-8-15,0 0-4 0,-3 6 1 0,6 2 0 16,3-5 3-16,6-6-5 16,3-2-1-16,3-3 0 15,0-2 2-15,3-3-19 16,0-3-6-16,0-2-28 16,0-11-10-16,3 5-28 15</inkml:trace>
  <inkml:trace contextRef="#ctx0" brushRef="#br0" timeOffset="44">7501 13755 172 0,'0'0'66'0,"3"5"-36"0,3-2-24 16,-6-3 15-16,6 2 2 0,3-2 3 15,0 0-11-15,3 0-4 16,0-2-7-16,-1-1-3 0,1 0 0 15,0-2 1-15,0-3 1 16,-3 0 1-16,0 0 2 16,-6 3-3-16,0-3 0 15,-6 3-1-15,-3-1-2 0,-3-2 1 16,-3 6-1-16,0 2 0 16,-3 2 0-16,-5 6 0 15,-1 3 0-15,3-1 0 16,3 4 2-16,3-4-3 15,3 4 0-15,6 4 3 16,3 3 1-16,9-2-4 0,0-3 1 16,3-3-13-1,3 0-5 1,0-2-25-16,3-6-11 0,-1 0-35 16</inkml:trace>
  <inkml:trace contextRef="#ctx0" brushRef="#br0" timeOffset="45">7790 13673 188 0,'-12'-22'71'0,"9"9"-38"0,0 5-39 0,3 8 14 16,-3-2-5-16,0 2 3 16,0 0 10-16,-3 5 5 15,0 0-11-15,0 0 1 0,-3 9 2 16,0-4-5-16,3 1-4 15,0-1-3-15,3-2 0 16,6 6-1-16,0-4-3 16,3 1 2-16,0-1 1 15,3 1 0-15,0 0 0 16,0 4 2 0,-3 1 1-16,-3-2 3 15,-3 4 6-15,-3-5 4 16,-3 0-4-16,0-2 1 15,0 0-6-15,-6-6-2 0,-3 0-5 16,0-10-2-16,1 10-21 16,2-10-8-16,3-3-35 15,3 0-13-15,12-3-13 16</inkml:trace>
  <inkml:trace contextRef="#ctx0" brushRef="#br0" timeOffset="46">7924 13617 244 0,'-6'0'90'0,"-6"-3"-48"0,3 3-47 16,6 3 15-16,0 5-4 0,-3 0 1 16,0 0 3-16,0 5 4 15,3 0-8-15,3 3-8 0,3-3-1 16,3 6-4-16,3-3 0 15,0 5 8-15,3 5 4 16,0-2 0-16,-3-3 2 0,-9 1 5 16,-6-4 2-16,0-2-1 15,-3 2 0-15,-6-2-7 16,-3-2-4-16,-3-4-26 16,0 1-9-16,4-6-51 31</inkml:trace>
  <inkml:trace contextRef="#ctx0" brushRef="#br0" timeOffset="47">4239 12643 88 0,'0'-10'33'0,"0"7"-18"0,0 0 0 0,0 3 15 15,0 0-3-15,0 0-1 16,-3 0-6-16,0 6 0 0,0 2-11 16,-3 2 3-16,-3 6 2 0,-6 19 4 15,-3 4 1 1,-3 9-2-16,0 10 0 15,1 11-5-15,-4 10-2 16,3 1-9-16,6-1-2 16,3-8 2-16,6-7 1 15,6-3 2-15,6-11 0 16,9-8-2-16,6-5 1 16,6-7-2-16,2-7 2 15,13-4-35-15,3-6-13 16,-4-10-62-16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8:49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5212 3580 124 0,'0'-14'49'0,"3"12"-26"0,-3 2-27 0,0 0 8 15,0 0 7-15,0-3 7 0,0 1 4 16,-3-6 2-16,-3 0-7 15,0-8 0-15,-3 3-10 16,-3-1 5-16,-3-2 1 0,-2-2 2 16,-7 2 4-16,-3-2-9 15,-3 2-1-15,0-3-5 16,-2 3-1-16,-4 0-3 16,-3 1-1-16,-5 1 3 15,2 4 1-15,0 2-1 16,-2 2-2-16,-4 1 1 15,0 3-1-15,1 2-3 16,-4 5 2-16,-2 5 3 16,-1 4 3-16,6-1-7 15,4 0-3-15,-1 3 3 16,0 2 2-16,1 1 1 0,2 2 2 16,0 0-4-16,-5 1 0 15,-4 4 1-15,-2 8 0 16,5 9 0-16,6 10 0 15,4 5-3-15,5 5 0 16,6-2-1 0,9 5 3-16,6 8-2 0,9 6 1 15,9-3 2-15,15-6 0 16,18-10 2-16,9-3 3 16,8 0-4-16,10-8-1 15,14-7 2-15,12-6 1 16,3-11 3-16,7-10 3 0,14-8-2 15,0-11-2 1,3-10-2-16,-9-5 0 0,6-3-2 16,-15-11 2-16,-5-8 2 15,-13-13 4-15,-12-8 5 16,-14-5 3-16,-12-5 6 16,-16-1 3-16,-14-10 2 15,-12-2 0 1,-9-1-15-16,-12 6-6 15,-5-1-6-15,-10 9-2 0,-6 7-32 16,3 3-13-16,1 14-50 16,-4 7-21-16</inkml:trace>
  <inkml:trace contextRef="#ctx0" brushRef="#br0" timeOffset="1">241 299 156 0,'0'-8'57'0,"9"5"-30"0,15-2-29 16,-6 2 11-16,12-2 0 16,17 0 5-16,16-6-4 15,23-5 2-15,21 3-7 16,24-3-3-16,21 3-1 0,24 2 1 15,11 3 3-15,19 1 4 16,5-1 2-16,9 0-1 16,0 2-1-16,-2-2-3 15,-7 0-1-15,-18-5-1 16,-5-5 2-16,-27-1-1 16,-27 3 2-16,-24 0-4 15,-27-2 0-15,-17 7-3 16,-19 3-3-16,-20 3-73 15,-18 8-62-15,-18-19 41 16</inkml:trace>
  <inkml:trace contextRef="#ctx0" brushRef="#br0" timeOffset="2">1084 145 88 0,'-6'-8'33'0,"3"8"-18"0,-9-2-11 16,9 2 8-16,-3 2-3 16,-6 4 0-1,-6-1-5-15,-3 3-3 0,-6 3-3 16,-5 7 1-1,2 1 3-15,-6 2 3 0,-5 3-4 16,-4-1-3 0,3 1 1-16,7 0 2 0,-7-3 0 15,0 0-1-15,1 1 1 16,-1 1-1-16,3 4 0 16,0 5 2-16,-2 2-1 0,-4 6 2 15,3 2-4 1,4 0 0-16,2 6 1 0,6-6 0 15,-2-2 0-15,-1 2 0 16,6 6 0-16,3 2 0 16,0 8-3-16,1 9 2 15,5-7 1-15,0-4 0 16,6 2 0-16,3 6 2 16,0 4-3-16,3 7 0 15,3 1 3-15,3-10 3 16,3 3-7-16,3 3 0 15,3 2 2-15,9-5 2 16,-3-1 0-16,3-4 1 16,-1-6 0-16,10-5 1 15,9 2-2-15,12 4 1 16,-4 2-2-16,7-6 2 16,-1 6 2-16,1-8 2 0,-3-3-3 15,5-10-1-15,10-3 3 0,-4 0-3 16,1 0 0-16,2 0 3 15,1-3 3-15,-4 1 0 16,7-6 2-16,8 3-4 16,-5-1 1-16,2 1-7 15,1-3-1-15,-4-2 2 16,9-6 1-16,4 0 1 16,-10-2 0-16,4-4-2 15,-4 1-2-15,-2-5 3 0,8 2 2 16,6 0-2-1,1-2-2-15,-1-3 2 16,-3 2 0-16,7-2 1 16,2-2 0-16,-3-1-7 15,-5 0 0-15,-1 1 3 0,-12 2 2 16,-5-3 0-16,5 5 1 16,1 4-2-16,-4 4 2 15,-2 9-4-15,-1-1-2 16,1-2 4-16,-7 0 1 15,4 5-3-15,0-5 1 16,-1-1 0-16,-5-1 0 16,-10-4 2-16,4 3 1 0,-6-5-1 15,-10-3 1-15,-2 1-2 16,-3-4-1-16,0 1 1 16,-3-3-1-16,-1 0 0 15,-2 0 2-15,6-3-14 16,-3-2-5-16,0-1-24 15,-1-2-11-15,-2-2-24 16</inkml:trace>
  <inkml:trace contextRef="#ctx0" brushRef="#br0" timeOffset="3">3694 3384 164 0,'-21'-21'63'0,"18"8"-34"0,-9-9-23 16,9 14 17-16,3 3-14 15,0 0-5-15</inkml:trace>
  <inkml:trace contextRef="#ctx0" brushRef="#br0" timeOffset="4">3664 3318 297 0,'12'16'-5'0,"6"10"0"0,6 11 1 15,6-2 2-15,5 2 1 0,4 5 1 16,-3 0 0-16,-6-5 2 16,-7-5-1-16,-8-8 2 15,-12-6 18-15,-18-2 8 16,-11-5-3-1,-10-3-1-15,-9-3-12 0,-8 0-3 16,-7 1-24-16,-8 17-10 16,-13 7-85-1</inkml:trace>
  <inkml:trace contextRef="#ctx0" brushRef="#br0" timeOffset="5">4590 2955 68 0,'3'3'27'0,"-9"-3"-14"0,3-3-7 0,3 3 11 0,0 0-3 16,0 0 0-16,0 0-2 15,0 0 0-15,0 0-2 16,0 0-1-16,0 0 1 16,6 0 4-16,0 0-6 15,0 3 0-15,3-3-4 16,0 3-1-16,3-3 1 0,3 2 0 16,-1-2 0-16,1 3 2 15,3 0 1-15,3-1-3 16,3 3-1-16,3 1-1 15,-1 2 1-15,7 2 0 16,0 1 1-16,3-1-2 16,2 4 1-16,-2-1 0 15,6 0 1-15,-4-2-2 16,-2-3 1-16,0 0-2 16,3 0 2-16,-4-3-2 0,1 0-1 15,0 0 1-15,2 3-1 16,1 0 2-16,0 3 1 15,2-3-1-15,4 2-2 16,-3-2 3-16,-1 3 0 16,4-1-4-16,-3 1-1 15,-1 0 1-15,7 2 0 16,-6 0-2-16,-1 8 0 16,-2 3 4-16,3-3 1 15,-1 0 0-15,-2 1-2 16,0-4 1-16,2 1-1 0,1-4 0 15,-3 4 0-15,0 0 0 16,-1 2 0-16,1 0 0 16,0-3 0-16,5 1 0 15,1-3 0-15,3 0-3 16,2 0 2 0,4 2 3-16,2 3 1 0,1 0-1 15,-4 3-2-15,4 3-2 16,0 4 1-16,2 1 1 15,4-3 0-15,5-2 0 16,-2-1 0-16,-1-2 0 16,3 2 0-16,1-2 0 15,-4 0 0-15,1 0-3 0,-1-3 2 16,1 3 3-16,-1 0 1 16,7-1-4-16,-1-1 1 15,4 1 0-15,2 7 0 16,-3 4 0-16,7 0 0 15,5 1 0-15,0-6 2 16,1 3-1-16,-1-3-1 16,6 0 1-1,-2-3-1-15,5 1-3 0,0-3 2 16,0-1 1-16,4 1 0 16,-1 0 0-16,0 0 2 15,-3 2-3-15,4 6 0 16,-1 2 1-16,0-2 2 15,-6 3-1-15,18 2-1 0,-11-3 1 16,-4-10-1-16,-9 5 0 16,-2 0 0-16,-7-5 0 15,-3 0 0-15,-2-3 0 16,8-3 0-16,-5 1 0 16,-1-1 0-16,-3 4 0 15,4 1 0-15,-4 6 0 16,4 6 0-16,-1-3 0 15,4-1 0-15,-4-2 0 16,3 1 0-16,1-1 0 16,2 2 2-16,-3-1-1 15,4-4-1-15,-4-2-2 16,4 2 1-16,-1 1 1 16,6-3 2-16,4-1-1 15,-4 1 2-15,3 5-2 16,-2 8-1-16,2-5 1 0,0 2-1 15,-3-4 0-15,-5 1 0 16,2-4 0-16,0 7 0 16,-2-7-3-16,5-4 2 15,-2 1 3-15,-1 0 1 16,-3 0-4-16,4 0 1 16,2-1 0-16,-3 1 0 15,-2 5 0-15,-1 8 2 16,9 0-1-16,-8-5-1 15,5 0-2-15,-3 2 1 0,1-2 1 16,2 0 0-16,3-6 0 16,-2-2 0-16,-7 0 0 15,3 2 0 1,-2 1 0-16,-7-1 0 16,-5-5-3-16,-1 1 2 0,-5 4 1 15,-7 3 2-15,-2-5-1 16,-7-3-1-16,-2-5-10 15,-6 0-4-15,-4 0-11 16,-2-3-2-16,-3-5-14 16,3 0-44-1,-1-3 11-15</inkml:trace>
  <inkml:trace contextRef="#ctx0" brushRef="#br0" timeOffset="6">15178 6482 100 0,'-3'-18'38'0,"0"-1"-20"0,3 9-10 0,0 7 11 15,0 3-14-15,0 0-2 16,6 8 0-16,3 5 0 16,8 6 1-1,4 4 0-15,6 7-2 16,-3 4-2-16,3-5 3 0,-4 0 0 16,-2-5-1-16,-3-3 7 0,-6-8 4 15,-24-7 31 1,-18-4-35-16,-11-2-14 15,-16 3-74 1</inkml:trace>
  <inkml:trace contextRef="#ctx0" brushRef="#br0" timeOffset="7">5426 5686 92 0,'-6'-8'35'0,"12"10"-18"0,0 1-22 16,3 0 4 0,3-3 11-16,6 0 7 0,15 0 3 15,6-3 0-15,8 0-6 16,16 1-1-16,14 2 3 15,9-3 2-15,10-2-9 16,8 2-3-16,15-2 0 0,0 2-3 16,9 1 0-16,9-1 3 15,0-2 3-15,9-1-2 16,5 1 1-16,-5 0-3 16,3 0 2-16,9-1-2 15,-12 1 0-15,0 0-3 16,-1-1 1-16,-8 1-2 15,3 0-1-15,-3 0 7 16,-3-3 3-16,0 8-3 0,0 0 1 16,0 0-5-1,-3 0-2-15,-3 0 0 16,3 2-1-16,0 1 2 0,-3-3 1 16,0 3-4-16,0-3 1 15,0 2 0-15,-3-2 0 16,0 0 2-16,3 3 1 15,0-1-4-15,3 4 1 16,-3-1 0-16,0 0 0 16,27 3 0-16,-7 3 0 15,1-3 0-15,-3 0 2 0,-6 0-1 16,0 0-1-16,-6-6 1 16,-9 4-1-16,3 1 0 15,0-1 0-15,-6-1 0 16,-3 0 0-16,-6 1 0 15,-3 4 0-15,-3 1 0 16,0 2 0-16,-5-2 0 16,-7-1 2-1,-3-2-1-15,0-3-1 0,1 1 1 16,-1-1 1-16,-3 0-3 16,1-2 0-16,-4-3 1 15,-6 0 0-15,-2 0 0 16,-1 0 2-16,-6 0 1 15,1 0 1-15,2 3-2 0,-5-3-2 16,-4 0 1 0,-5 2 1-16,-13 1-6 0,1 0-1 15,-3-1-45-15,-10 1-18 16</inkml:trace>
  <inkml:trace contextRef="#ctx0" brushRef="#br0" timeOffset="8">14410 5636 200 0,'35'2'77'0,"19"14"-42"0,17 5-52 0,-38-5 7 0,0 5-1 16,-3-2 4-1,-4-1 18-15,-5 1 9 0,-12-3-9 16,-15 0 5-16,-23-6 2 0,-25-2-6 15,-18-3-2-15,-20 1-23 16,-6-1-11-16,3 3-61 16,20 2-38-1,31 12 53-15</inkml:trace>
  <inkml:trace contextRef="#ctx0" brushRef="#br0" timeOffset="9">7727 9924 28 0,'18'-13'11'0,"0"3"-6"0,9-6 22 16,-3 5 16-16,2 3-5 16,7-10 0-16,3-1-8 15,14-7-4-15,4-1-1 16,6 1-1-16,8-6-13 16,3-21 0-16,10 8 2 0,5-2-7 15,9-1-1-15,-2-2 1 16,2-3 3-16,9 0-2 15,6-5-2-15,-3-6 2 16,1-2 0-16,5 8 1 16,6 5 0-16,-3-11-7 15,0 9-2-15,6-1 6 16,-3-10 4-16,-3 0-4 0,6 2-1 16,-6 11-4-16,3 1-1 15,0-4 1-15,3 6 0 16,-6-1 0-16,-2-12 2 15,-1 2-1-15,0 0 2 16,-3 8-2-16,0 0-1 16,0 0-2-16,-3 3 1 15,1 0 1-15,-4-8 0 16,-3 2-3-16,-3 1 2 0,0 7 3 16,-2 3 1-16,-7 5-1 15,-6-5 1-15,18-8 0 16,-5 3 1-16,-4 0-2 15,-3-6 1-15,1 3-2 16,-13 8-1-16,3 3 3 16,-2 5 0-16,2 3-1 15,-6 5 1-15,4-1-2 16,-1-7-1-16,-2 3 1 16,-4 0 1-16,4-1-1 15,-7-4-1-15,-5-4 1 16,-1 1-1-16,-5 5 0 15,-7 0 2-15,-2 5-1 16,-4 3-1-16,-2 5 1 16,-6 6-1-16,-9 2 0 0,-7 0 0 15,-5 3-3-15,-6 2 0 16,-6 3-3-16,-9 3-1 16,-15 7-3-16,-11 4 1 15,-16-4 5-15,-14 4 2 16,-19-1 4-16,-5 3 1 15,3 0-4-15,11 0 1 16,16-3-2-16,11-2 0 16,12-3 4-16,24-6-1 15,21 1-3 1,21-3-1-16,20-5-1 16,25-3 0-16,11-2 0 0,3 4 0 15,1 9 3 1,-13 5 0-16,-8 5 1 15,-19 6-3-15,-14 0 2 0,-12 2 10 16,-16 3 3-16,-16 2 3 16,-16 6 1-16,-12 2-13 15,-9 22-6-15,4-3-48 16,-10 5-19-16,9-2-39 16</inkml:trace>
  <inkml:trace contextRef="#ctx0" brushRef="#br0" timeOffset="10">18065 9287 92 0,'0'13'35'0,"0"-8"-18"0,3 14-2 15,-3-6 13-15,0 21-9 16,-6 30-1-16,-3 15-4 16,-3 14-1-16,-3 15-7 15,3-7 0-15,3-3 4 0,3-14-4 16,3 1 2-16,3-13-5 15,3 4 0-15,0-15-3 16,0-11-1-16,0-10-17 0,0-13-5 16</inkml:trace>
  <inkml:trace contextRef="#ctx0" brushRef="#br0" timeOffset="11">17996 9300 108 0,'-6'-3'41'0,"12"6"-22"0,6-3-20 16,0-5 7-16,6 2 4 15,12-2 4-15,6 5-5 16,11-6-3-16,10-1-3 16,14 1 0-16,10-2-2 15,5 6-1-15,9-4 1 0,12 1-1 16,12 0 0-16,6-1-3 15,6 1 2-15,9 0 1 0,-3 2 2 16,0 1 10-16,-3-1 7 16,-3-2-10-1,-6 2-2-15,0-5-1 0,-12 8 1 16,3-3-1-16,-12 1-1 16,-2 2-1-1,-1 0 0-15,0 2 0 0,-3 1 0 16,-11-3-2-16,-1 5-2 15,-3-2-2-15,-8 2 1 16,5 1 1-16,-9-1 2 16,4 3-1-16,-7-3 2 15,1 0-2-15,2-2 2 0,-5 2 4 16,-10 1 4 0,4-4-6-16,-10 6-1 0,1-2 2 15,0 1 1-15,-10-1 1 16,-2-1 0-16,3-2-4 15,-7-1-3 1,-2 1 2-16,-3-3 0 0,-6 0-15 16,-3 5-4-16,-1-2-85 15</inkml:trace>
  <inkml:trace contextRef="#ctx0" brushRef="#br0" timeOffset="12">22122 9242 148 0,'-21'-8'55'0,"21"10"-30"0,-6 17-32 0,0 0 10 15,3 4 12-15,-6 17 7 16,-3 26-2-16,-2 14-1 16,2 4-11-16,0 6 12 0,3 13 7 15,0-2-8-15,0-11-3 16,9-11-7-16,0-2-4 16,0-8 0-16,6-8-1 15,-3-6-7-15,3-10-2 16,-3-8-40-16,0-10-15 0</inkml:trace>
  <inkml:trace contextRef="#ctx0" brushRef="#br0" timeOffset="13">17976 10387 140 0,'0'-10'52'0,"6"10"-28"0,11 0-28 16,-8 0 10-16,6 0-3 15,6 0 1-15,9 0 0 16,9 0 2-16,11 0-3 15,10 0-2-15,20 0 0 0,15 5 7 16,9-2 5-16,18-1-6 16,12 1-4-16,15-3 2 0,15 8 4 15,3-5-1-15,5-1 3 16,7 4 7-16,8-6 3 16,1 5-2-16,-6-5 1 15,5 3 0-15,-8 2 0 16,-4-5-9-1,-11 8-2-15,-9-3 1 0,-12-5 1 16,-6 0-3-16,-15 13 0 16,-12-5-3-16,-18-2 2 15,-9 1-4-15,-11-9 0 16,-19-3-17-16,-2 2-7 16,-12-13-111-1</inkml:trace>
  <inkml:trace contextRef="#ctx0" brushRef="#br0" timeOffset="14">13109 1153 56 0,'-6'0'22'0,"6"3"-18"0,0-6 11 15,0 6 5-15,0-3-2 16,0 3-1-16,0-3-1 15,-3 2 0-15,0-2-4 0,0 3-2 16,3-3 0-16,-3 3 1 16,0-1-3-16,3-2 0 15,0 3-5-15,0-3 3 0,0 0 0 16,0 0 0-16,0 0 1 16,0 0 0-16,3 3 1 15,0-1-2-15,3-2-1 16,0 3-1-16,3-3 2 15,3 3-3-15,3-1 0 16,3 1 1-16,-1 0 0 16,4 2-5-16,0 0 1 15,0-2 2-15,3 2 3 16,2-5-2-16,1 3-2 16,3-1 0-16,3 1 1 15,0 0-1-15,2-3 2 0,1 2-4 16,0 1 0-16,-1 2 1 15,1-2 0-15,0-1-3 16,-3 1 0-16,-1 0 2 16,1-3 0-16,0 0 3 15,3 0 3-15,-1 0-2 16,4 0-2-16,0 0 0 16,-1 2-1-16,1-2-3 15,3 0 0-15,-4 3 2 16,1-3 2-16,0 0-2 15,2 0-2-15,1 0 2 0,3 0 2 16,2-3-2 0,4 3-2-16,0 0 2 15,-1 0 2-15,1 0-5 16,-1 0 1-16,7-2 1 0,0 2 3 16,-1 0 0-16,1 0 2 15,-1 0-2-15,-2 0-1 16,-4 0 1-16,-2 0-1 15,0 0 0-15,2 0 0 16,7-3 0-16,-4 0 2 16,1 3-1-16,2-2-1 15,-2-1-2-15,0 1 1 0,-1-4-1 16,7 1-2-16,-1 2 5 16,1-2 1-16,-4 0-3 15,1 2 1-15,-3 0 0 16,-4 1 2-16,4-1-3 15,-1 1-2-15,1-1 2 16,-1 3 0-16,1-3 1 16,0 3 0-16,-4-2 0 15,1 2 0-15,-4 0 2 16,1 0 3-16,0 0-4 16,-1 0-3-16,4 0 1 15,-1 0 0-15,-2 2-2 16,-3 1 0-16,-4-3 4 15,-5 0 1-15,0 0-3 16,-6 0-1-16,-4 3 1 0,-2-3 0 16,-3 0-21-16,0 2-8 15,0 1-14 1,3-1-40-16,5-2 10 16</inkml:trace>
  <inkml:trace contextRef="#ctx0" brushRef="#br0" timeOffset="15">16550 1302 80 0,'-15'0'30'0,"12"0"-24"0,-6 0 6 0,6 0 0 16,0 0 4-16,0 0 4 15,0 0 1-15,0 0-1 0,0 0-2 16,3 0 1-16,-3 0-6 15,3 0-3-15,0 0-5 16,0 0 1-16,0 0 0 0,3 2-2 16,0 1-3-16,3 0 2 15,0 2 0-15,3 3-4 16,0 2 1-16,0 4 2 16,3 1 1-16,3 4-4 15,0 2-1-15,2 0 1 16,4 6 0-16,3-1 1 15,0-2 2-15,3 3-1 16,-4-1-1-16,1 3 1 16,0 0-1-16,0 0-3 15,0 0 0-15,0 1 4 16,-4-1 1-16,1 2 0 16,-3 1-2-16,0 3 1 15,0-1-1-15,0 3-3 0,-1-3 0 16,1 3 2-16,0-2 0 15,0-1 3-15,-3 1 1 16,0-1-4-16,0 3-1 16,0 5 3-16,-1 3 1 15,1 3-3-15,0 0 1 16,0 2 0-16,0-5 2 16,0-3-3-16,0 0 0 15,-3 1 1-15,0 2 2 16,-3 0-3-16,-1 2 0 0,1 1 1 15,-3 0 2-15,0 5-1 16,-3-8-1 0,0 0 3-16,-3-3 2 15,-3 3-2-15,0 2 0 16,0 4 1-16,0-1 0 0,3-2-2 16,-3-1 1-16,0 4-2 15,-3-6 2-15,0-3-2 16,1 0-1-16,-1 1-2 15,0 1 1-15,-3 1 3 16,0 3 1-16,0-3-1 16,0 0-2-16,-3 0-2 15,0-3 1-15,0 1 1 0,0 2 2 16,0 2-1 0,0 1-1-16,-2 2 1 0,-1-2-1 15,0-1 4-15,0 1 2 16,0 0 2-16,0-6 0 15,0 0-2-15,0 1-1 16,3-4-1-16,-2 1 0 16,-4 2-2-16,0 1-2 15,-3 2 1-15,0-3 1 16,0 0-3-16,-2 3-2 16,-10 6 4-16,0-4 1 15,3 1 0-15,1 0-2 16,-1 2 5-16,3-3 1 0,0-4-2 15,0-1-1 1,4-2 1-16,-1 2 0 0,0-5-2 16,3-2-2-16,-3-4 3 15,1-2 2-15,5-2 0 16,-3-3 2-16,3-3-2 16,3-5 0-16,3-3-3 15,0-2-2-15,3-4 1 16,3-1 1-16,0-4-1 15,3-2-1-15,0-2 5 16,3-4 1-16,3-4-5 16,6-6 0-16,3-3 1 15,3-2 1-15,0-5-4 16,3-1-1-16,0 1 1 16,-3 2 2-16,0 6-2 15,-7 2 0-15,1 5 1 0,-3 3 2 16,-3 3-1-16,-3 2-1 15,0 3-4-15,-3 8 0 16,0 5 2-16,-9 9 1 16,-2 1 1-16,-4 4 0 15,0 2-3-15,0 0 0 16,3 3 4-16,0-3 1 16,6-5-3-16,3-3-1 15,3-3 3-15,3-4 1 16,6-6 2-16,3-3 0 15,6-5 2-15,6-5 3 0,3-3-4 16,0-3-1 0,2 0-4-16,-2-2-1 0,0 3-12 15,-3-1-7 1,0 3-18-16,-6 0-6 0,-4 0-28 16,-2 3-9-16,-6 2-1 15</inkml:trace>
  <inkml:trace contextRef="#ctx0" brushRef="#br0" timeOffset="16">16294 5331 156 0,'3'-5'60'0,"0"0"-47"0,-3-3 6 16,3 5-2-16,-3-2-10 15,0-3-2-15,0-3-3 16,0-2-2-16,-3-3 1 16,-3 0-1-16,-3 0 2 0,0 3 1 15,-6 0 1-15,-3 2 4 16,-6 3 3-16,-2 6-2 16,-4-1 2-16,-3 3-8 15,0 5-4-15,-8 3 0 16,-4 6 2-16,-3 1-5 0,-2 7 1 15,-7 7-1-15,4 10-1 16,-1 9 1-16,1 8 0 16,2 7 0-16,3 6 0 15,4 10 5-15,8 6 1 16,12 2-3-16,9-2 1 16,12-3 2-16,15-3 1 15,9-10 3-15,12-8 1 16,14-11 5-16,16-13 5 15,14-16 2-15,4-18 3 0,5-16-14 16,9-16-7-16,0-14 12 16,-5-17 5-1,-7-17-2-15,-11-8 1 16,-19 1-1-16,-11 1-1 0,-18 7 1 16,-12 7 0-16,-15 5-6 15,-15 6-4-15,-15 8-19 16,-12 8-6-16,-5 7-46 15,-10 9-18-15,-2-1-39 16</inkml:trace>
  <inkml:trace contextRef="#ctx0" brushRef="#br0" timeOffset="17">16249 8715 100 0,'-3'-5'38'0,"3"5"-29"0,-3 0 1 16,3-3 2-16,0 3-2 16,0-2 2-16,0-4-2 15,3 6 1-15,0-2 5 16,-3-1 4-16,3 0 1 0,0-2 2 16,-3 5-13-1,0 0 5-15,0 0 3 0,0-2-8 0,0 2-3 16,0 2-4-16,0 3 0 15,0-5-4-15,0 6 0 16,0 2-1-16,0 0-2 31,0 7 3-31,3 4 0 0,-3 0 1 16,3 4 0-16,-3 1 0 16,3 0 0-16,-3-3 0 15,3 3 0-15,0 2 0 16,0 1 0-16,0 2 0 15,0 5 2-15,-3 3-3 16,3 3 0-16,-3 2 1 16,0 1 2-16,0-6-3 15,0 0 0-15,0-5-1 16,0-1 0-16,0-2 4 16,0 1 1-16,0-1-1 15,0 2-2-15,0 4 1 16,3-3-1-16,0 7 0 0,0-2 0 15,-3-2-3-15,6-1 2 16,-3-2 1-16,3 0 0 16,0-6 0-16,0 0 2 15,0 1-1-15,0-3-1 16,-3 2-2-16,5-2 1 16,-2 2 1-16,-3 1 2 0,0-1-1 15,3 1 2-15,-6 2-2 16,3 0-1-16,-3 3 1 15,3-3-1-15,-3-3 0 0,3 3 0 16,3 1 0-16,-3-7 0 16,3 1 2-16,-3 0 1 15,6 0-4-15,-3 0 1 16,-3 2-2-16,6-2 0 16,-3 2 2-16,0 1 2 15,0 5-1-15,-3 2 2 16,0-2-4-16,3-1-2 15,0 7 4-15,-3-9 1 16,0 8-3-16,0-8 1 0,0-3 2 16,2 3 1-16,-2-2-6 15,3-1-2-15,-3 3 4 16,3-5 2 0,0 3 1-16,0 7-2 15,-3-5-39-15,0 0-19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5:22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 1722 116 0,'3'-5'44'0,"-3"5"-24"0,3-3-6 0,-3 3 15 31,0 0 1-31,0-2 4 0,0 2-7 16,-3-3-4-16,0 1-13 16,-3-1 2-16,0 3 2 0,-3 0-1 15,-3 0 2-15,-3 0-6 16,0 5-3-16,0 3-6 16,0 5 0-16,0 3 0 15,4 5 0-15,2 3-3 0,3 3 0 16,6-1-1-16,3 1 3 15,6-6 0-15,2-3 1 16,4 1 2-16,0-9 1 16,3-4-1-16,0-4 1 15,0-2-4-15,0 0 0 16,0-8-30-16,-4 0-12 0,1-13-62 16</inkml:trace>
  <inkml:trace contextRef="#ctx0" brushRef="#br0" timeOffset="1">300 1529 116 0,'-3'-5'44'0,"3"8"-24"0,0-3-8 0,0 0 16 16,0 5-1-16,3 0 2 15,-3 3-12 1,3 5-3-16,0 9-8 15,0 1 5-15,-3 1 4 0,0 3 2 0,0 2-1 0,0 0-6 16,0-3-2-16,0-2-4 16,0-3-1-16,0 3-1 15,0-5 1-15,0-4-4 16,0 4 5 0,0-3 2-1,0-11-1-15,0 0-3 16,0-2 2-16,0-3 3 15,0 0 4-15,0-5-6 16,0 0-1 0,6-1 2-16,0-2-8 15,-6 0 0-15,6 0 2 16,-3-2 2 0,0-1-3-16,0 1-1 15,3-1 3-15,0-2 1 16,3 0-3-16,0-1 1 15,0 4-2-15,0-1-2 16,3 3 0-16,-1 0 0 16,1 3 3-16,0 2 2 15,0 3-2-15,-3 6 0 0,3 4 3 0,-3 4 1 16,0 1 3-16,-3 4 3 16,0 5-2-16,-3 2 1 15,0-2-5-15,0-3 0 16,0-2 1-16,0-3 2 15,-3-1-8-15,0-7 0 16,0-2-22-16,0-1-7 0,0-5-30 16,0 0-12-16</inkml:trace>
  <inkml:trace contextRef="#ctx0" brushRef="#br0" timeOffset="2">634 1759 152 0,'-3'-2'57'0,"3"4"-30"0,0 1-25 0,0-3 14 16,0 5 5-16,0 3 7 15,0 3-6-15,0 2-3 0,0 0-11 16,0 1-3-16,0 1 1 0,0 7-3 0,0-4 0 15,3-2-1-15,0-3-2 16,-3-5-37-16,0 0-15 16</inkml:trace>
  <inkml:trace contextRef="#ctx0" brushRef="#br0" timeOffset="3">613 1606 192 0,'-6'-3'74'0,"9"-2"-40"0,-3 2-51 0,0 3 7 16,0 0-20-16,3 0-6 16,3 0-30-16,0-2-12 15</inkml:trace>
  <inkml:trace contextRef="#ctx0" brushRef="#br0" timeOffset="4">708 1545 148 0,'0'5'55'0,"0"1"-30"0,0 4-29 0,3-2 10 16,0 8 19-16,0 5 11 16,0 3-10-16,0 3-2 15,0 2-14-15,0 2-4 0,0-1 0 16,3 1-3-16,0 1-2 15,0-6 2-15,-3-2 2 0,6-8-33 16,0-3-13-16,-3-2-55 31</inkml:trace>
  <inkml:trace contextRef="#ctx0" brushRef="#br0" timeOffset="5">1041 1730 108 0,'3'-8'44'0,"0"6"-24"0,0-4 1 16,-3 6 19-16,0-2-4 15,-3-1-1-15,-3 3-11 32,1 0-4-32,-4 0-12 0,-3 3-3 0,-6 2-1 15,-3 6-5-15,3 5-1 16,0 2 1-16,3 3 0 15,3 3-2-15,4 5 0 16,2-2 2-16,6-4 0 16,6-4-2-16,5-3 2 15,4-3 5-15,0-5 5 0,3-8-1 16,0-16 1-16,3-2-5 16,-6-4-1-16,0-1 1 15,-4-4 2-15,-5-2-3 0,-3-3-2 16,-3-5-5-16,-3 0-2 15,-3 0-2-15,0 5 2 32,-2 6 4-32,2 5 3 0,0 2-2 15,0 6 0-15,3 5-1 16,0 6 0-16,0 4 0 16,3 11-2-16,3 14 5 15,3-1 1-15,3 3 11 16,3 6 6-16,2-1-1 15,1 1-1-15,0-1-9 0,3 3-3 16,-3-5 1-16,-3-3 1 16,0-8-45-16,6-5-21 15,5-8-57 1</inkml:trace>
  <inkml:trace contextRef="#ctx0" brushRef="#br0" timeOffset="6">184 4821 104 0,'0'-3'41'0,"0"6"-22"0,3-3-14 0,-3 0 13 15,0 0 1-15,3 5 1 16,0 3 2-16,0 5 3 15,3 6-9-15,-3 7-4 16,0 14-7-16,0 0-4 0,0-1 2 16,0 6 0-16,0-5 3 0,0-3 1 15,0-3 3-15,0-7-3 16,0-3 1-16,0-3-3 16,0-3 2-16,0-2-4 15,-3-3-2-15,0-7 0 0,0 4 1 16,0-7 3-16,0 5 2 15,0-8 1-15,0 0 0 16,0-3 0-16,0-2 2 16,-3 2-3-16,3-7 1 0,-3 4-5 15,0-7 0-15,0-8-3 16,0 0-1-16,0-3 1 16,0-2 0-16,0 2 0 31,3-16 2-31,0 3-3 0,3 3-2 15,0-1 2-15,3 3 0 16,3 3 1-16,0 3 2 16,9 2-3-16,-1 3 0 15,1 5 1-15,0 5 2 16,0 6-1-16,0 5-1 16,3 5 1-16,-3 6-1 0,-1 2 2 15,-5 3 3-15,-3 0 2 16,-3 0 1-16,-6 2 0 15,-3 1 2 1,-3 2-5-16,-6-5-3 16,-2-3 1-16,-7-2 0 15,0-11-6-15,0 0-2 16,3 0-7-16,3-11-3 0,3 6-11 16,3-3-6-16,3 5-36 15,3-2-14-15,9 0-8 16</inkml:trace>
  <inkml:trace contextRef="#ctx0" brushRef="#br0" timeOffset="7">592 4858 124 0,'-3'-3'49'0,"3"3"-26"0,-3 0-16 0,0 0 13 0,0 0 10 16,-3 3 8-16,0 2-14 16,-6 3-3-16,3 3-13 15,-6 4-7-15,1 1-2 0,2 5 1 16,3 6 0-16,3-3 2 0,3 0 1 16,3-6-1-16,6-2 1 31,3-3-2-31,3-5-1 15,-3-3 5-15,-1-5 4 0,1-10-5 16,0-9-2-16,0 3 1 16,0-2 0-16,-3-3-4 15,0 8 1-15,-3-1 2 16,0 1 1-16,-3 5 3 16,0 3 1-16,0 2-6 0,0 3-2 15,0 5 2-15,0 1 1 16,3 2 4-16,0 0 1 15,3 0-3-15,0 0-3 16,0 13-3-16,3-8-1 16,0-3-14-1,0-2-6-15,0 0-35 16,0-10-65 0</inkml:trace>
  <inkml:trace contextRef="#ctx0" brushRef="#br0" timeOffset="8">708 4858 140 0,'-3'0'55'0,"6"2"-30"0,-3 4-29 15,3-1 8-15,0 3 20 16,0 0 13-16,0 5-5 16,3 0-3-16,0 1-17 15,0 4-5-15,3-2-1 0,0-5-3 16,-6 2 3-1,-3-5 3-15,0-3-1 16,-3-10-1 0,0-3 2-16,0 2 2 15,0-1-4-15,3-4-2 16,0 0-2-16,3-2-3 16,6 0 1-16,3 0-1 31,0-1 0-31,2 1 0 0,1 3-3 15,0-1 0-15,0 3-20 16,-3 3-10-16,0 0-36 16,0 2-58-1,0 3 26-15</inkml:trace>
  <inkml:trace contextRef="#ctx0" brushRef="#br0" timeOffset="9">913 4897 184 0,'-5'3'68'0,"10"2"-36"0,-2 3-37 16,0-2 12-16,0-1 14 16,6 0 10-16,3 0 2 31,0-2 1-31,0 0-19 16,3-3-5-16,3-3 1 0,-3 0-7 15,0-2 0-15,-1-3-2 0,1 0 1 16,-3-5-2-16,-3 5 2 15,-3-2-2-15,-3-1-1 16,-3 3 1-16,-6 0-1 16,-3 3-7-16,-3 2-3 0,0 3 3 15,-5 3 4-15,-4 5-3 16,3 2 2-16,-3 4 0 16,6 1 2-16,6 1 1 15,0 5 3-15,3 3 5 16,6-3 6-16,6-2-5 0,6-6 0 15,0 3-4-15,3-5-3 0,6-3-11 16,-3-3-6-16,0-10-21 16,-1-9-6-1,1 1-46-15,-3 0-40 16,0 0 50-16</inkml:trace>
  <inkml:trace contextRef="#ctx0" brushRef="#br0" timeOffset="10">1143 4895 180 0,'0'2'68'0,"0"6"-36"0,3 6-18 0,0-6 20 15,-3 2-8-15,3 6-3 16,-3 3-2-16,3 2-1 16,0-5-11-16,-3-3-3 0,0-3-2 0,0-4 0 15,0-1 0-15,0-8 2 16,3-2 1-16,0-6-6 15,-1-4 0-15,4-1-6 16,6-5 1-16,3 5 2 16,0-3 1-16,0 6-2 0,3 2 2 31,-3 3 3-31,0 3 3 16,0 5 2-16,-1 8 1 0,1-3 0 15,-3 9 2 1,-3-4-5-16,-3 6-1 0,0 3-2 15,-3 2 1-15,0-8-9 16,-3 0-1-16,0-2-25 16,0-3-11-16,0 0-16 0,0-8-6 15</inkml:trace>
  <inkml:trace contextRef="#ctx0" brushRef="#br0" timeOffset="11">1485 4585 216 0,'0'-13'82'0,"3"29"-44"0,0 0-33 16,-3-8 19-16,0 8 2 16,0 5 7-16,0 13-12 0,0 1-2 31,0 4-11-31,3 4-5 0,0-4 0 0,0 9-2 15,0-8 2 1,0-6-2-16,0-10 2 0,0 0-15 16,0-9-5-16,-3-4-37 15,0-3-18-15,0-5-37 16</inkml:trace>
  <inkml:trace contextRef="#ctx0" brushRef="#br0" timeOffset="12">1363 4845 260 0,'-6'-6'99'0,"9"6"-54"0,0-2-48 0,-3 2 19 15,6 0 8 1,6 0 9-16,6 0-8 16,2-3-3-16,7 0-12 15,3 3-4-15,0 0-2 0,-3 0-18 16,-4 0-5-16,1 0-68 15,-6 3-28-15</inkml:trace>
  <inkml:trace contextRef="#ctx0" brushRef="#br0" timeOffset="13">598 4860 104 0,'0'-5'41'0,"0"5"-22"0,0-3-7 16,0 3 16-16,0 0-5 15,0 0 1-15,0 0-7 16,0 0-2-16,0 0-9 16,0 0-2-16,0 0 0 0,-3 3-2 0,3 2-2 31,-3 1 3-31,3 2 2 16,0 2 0-16,0 1 2 15,0-1-4-15,3 4 0 0,0-4-1 16,-3-2-2-16,3 0-17 15,-3-3-6-15,3-2-62 16</inkml:trace>
  <inkml:trace contextRef="#ctx0" brushRef="#br0" timeOffset="14">7158 942 116 0,'0'-5'44'0,"-9"2"-24"0,15 3-13 0,-6 0 15 15,0 0 0-15,3 5 2 16,0 3 2-16,-3 5 3 0,3 9-15 15,0 7 7-15,0 0 3 0,-3 3-8 16,0-1-4-16,0-2-5 16,0-2-2-16,0-3-3 15,-3-3 1-15,0-3 0 0,3-4 3 16,0-4-3-16,0 1 0 16,3-3-14-16,-3-3-6 15,0-5-20-15,0 0-9 16,-6 0-116-1,6 0 74 1</inkml:trace>
  <inkml:trace contextRef="#ctx0" brushRef="#br0" timeOffset="15">7146 1000 72 0,'-12'-3'27'0,"12"3"-14"0,0-2-15 16,0-3 41-16,0-1-13 15,0 1 1 1,0 0-2 0,0-1-1-16,0-2 2 15,0 0-8-15,3 1 0 0,3-1-11 16,0 0 0-16,3 0 0 0,3 0 1 15,3 0 2-15,0 0-5 16,0 3-3-16,0 5-1 16,6 2-1-16,-4 4-3 15,4 2 0-15,-6 2 2 0,-3 1 2 16,-9 2 0-16,-6 5 2 16,-6 4 0-16,0-1 1 0,-3 0-2 15,-3-5-2 1,1 0 1-16,2-3 1 0,0-3 1 15,3-2 1-15,3 0-5 16,0 0 1-16,3-2-2 0,0-4-2 16,3 4 3-16,3-4 0 15,3 1 1-15,3 2 0 16,3 0 0-16,6 1 0 16,8-1 2-16,-5 0 1 15,-3 3 1-15,0 3 0 31,-6 2 4-31,-3 0 5 0,-6-2 4 16,-3-1 4-16,-12 1-7 16,0 0-1-16,-3-1-7 15,-6-2-2-15,0 0 0 16,-2-3 2-16,-1-2-5 16,6-3-1-16,3 0-27 15,0 0-9-15,6 0-13 0,3 0-5 16,6 0-39-1,0 0-26-15,9 3 54 16</inkml:trace>
  <inkml:trace contextRef="#ctx0" brushRef="#br0" timeOffset="16">7658 1058 112 0,'12'-5'44'0,"-3"-3"-24"0,0 3-24 16,-3-3 65-16,-3-3-15 16,0 1-6-16,-3-4-7 15,0 7-20-15,-3-1 1 0,-3 0 2 0,-3 2-4 16,-3 4 1-16,-6-1-8 15,-2 6-1-15,-4 15-2 16,-6 9-2-16,0 2-4 16,3 5 0-16,4 1 4 15,8-4 2-15,6-2 2 16,9-2 2 0,9-1 1-16,6-2 3 15,5-5-1-15,7-3 0 16,3-6-3-16,3-7 1 15,2-3-11-15,4-5-4 16,-3-1-45-16,-6 1-20 16,-4-3-42-16</inkml:trace>
  <inkml:trace contextRef="#ctx0" brushRef="#br0" timeOffset="17">7108 4016 112 0,'15'-2'44'0,"-15"2"-24"0,3 0-10 15,-3 0 14-15,0 0-7 16,3 5-2-16,0 0 0 15,2 3 1-15,-5 3-9 16,6 13 5-16,-6 5 1 16,0 5 9-16,-3 3 6 0,0 0-11 15,-2 3-2 1,5-6-9-16,-3-2-4 0,0-3-1 16,3-2 1-16,0-6 1 15,0-5 1-15,0-3-2 16,0-5 1-16,0-3-22 15,0-5-7-15,0-3-60 16,-6 1-48-16,6-3 50 16</inkml:trace>
  <inkml:trace contextRef="#ctx0" brushRef="#br0" timeOffset="18">7161 4032 116 0,'-6'-2'44'0,"-6"-1"-24"0,3 3-4 0,4 0 18 16,-1 0-3-16,3-3-1 15,0 1-5-15,0-1-2 0,0 0-12 16,9 1-2-16,0-4-2 0,5 1 1 16,4-3 0-16,3 0 0 15,0 0 0-15,0 3-4 16,0 2-1-16,6 3-3 0,-1 3-1 16,1 5 1-16,-6 3 0 31,-6 2-3-31,-9 3 2 15,-9 5 5-15,0 5 5 0,-3-2-5 16,-3-3 0-16,-3-2 0 16,-2-3 0-16,2-6-2 15,3-2 1-15,0 0-4 16,3-3 0-16,3 1-1 16,0-1 0-16,3-2-3 0,6-1 1 15,3 4 2-15,3-4 1 16,3 4 1-16,0 4 0 15,6-2-3-15,8 3 0 16,-5-1 4-16,-6 6 3 16,0 0 5-16,-6 5 11 31,-12-2-2-31,-6-3-2 16,-3-3-1-16,0 0-6 15,-3-5-3-15,-6-3-1 16,4-2-1-16,-1-1-5 15,-3-2-1-15,-3 0-17 16,6 0-7-16,9 0-62 16,3 0-16-1</inkml:trace>
  <inkml:trace contextRef="#ctx0" brushRef="#br0" timeOffset="19">7477 4024 100 0,'6'-13'38'0,"-3"10"-20"0,3-2-6 31,-6 5 16-31,3 0 1 0,3 3 3 16,0 5-2-16,0 2 1 15,-4 11-17-15,1 9 1 0,0 1 1 16,-3 1 7-16,0 0 3 15,0-6-7-15,0 6-4 16,0-3-8-16,0-5-3 16,0-3-2-16,0-5-2 15,0-3-8-15,0-2-3 16,0-3-23-16,0 0-10 16,0-3-17-16,-3-2-5 15,0-6-15 1</inkml:trace>
  <inkml:trace contextRef="#ctx0" brushRef="#br0" timeOffset="20">7495 4035 124 0,'-9'-11'46'0,"9"9"-24"0,-6-4-4 0,6 4 18 16,0-1-3-16,0-2 3 15,0-1-11-15,3 1-6 16,0-3-10-16,3 0-4 0,3 0-1 16,3 3 0-16,5-3 0 0,4 3 0 15,3 2 0-15,0 1-5 16,-3 4-1-16,0 4 3 15,-1 1 1-15,-2 4 6 16,-6 2 5-16,-3 0 2 16,-3 1 3-16,-6-1-1 15,-6 0-1 1,-3 6-6-16,-3-9-2 16,-6 4 2-16,-2-4 1 15,-1-2-3-15,0-3 0 0,3-7-10 16,0 2 0-16,3-3-27 15,3 0-10-15,0 1-46 16,3-4-21-16,4-1 3 16</inkml:trace>
  <inkml:trace contextRef="#ctx0" brushRef="#br0" timeOffset="21">4801 3956 144 0,'0'-8'55'0,"3"8"-30"0,0 0-21 0,-3 0 15 16,3 2 4-16,0 6 6 0,0 5-3 15,0 6-1-15,0 2-13 16,0 16 1-16,3 0 1 0,-6 0-3 16,3 0 1-16,0-5-5 31,-6 2-2-31,0-2-2 0,0-8-3 16,0-3-2-16,3-5-1 15,-3-3-34-15,3-5-12 16</inkml:trace>
  <inkml:trace contextRef="#ctx0" brushRef="#br0" timeOffset="22">4813 3995 172 0,'-3'-8'66'0,"3"6"-36"0,0-6-11 15,0 8 21-15,3-3-7 16,0 0 0-16,6 1-18 16,6-4-7-16,-1 1-5 15,4 0-3-15,3 2 1 0,6 3-1 16,-3 6 0-16,0 1 0 0,2 7 0 15,-5 2 6-15,-3-1 6 16,-3 1 0-16,-6 5 1 16,-6 6 1-16,-6-3 4 15,-6 0-6-15,-3-9 1 16,-6 1-4-16,-6-5 2 16,-2-3-6-16,-4-6-3 0,0 1-19 15,6-11-6-15,3 0-35 16,4 0-13-16,5 0-51 15</inkml:trace>
  <inkml:trace contextRef="#ctx0" brushRef="#br0" timeOffset="23">5033 1035 148 0,'6'-3'57'0,"6"-10"-30"0,-3 5-14 15,-6 5 19-15,0-5-3 16,-3 3 1-16,0-3 0 15,0 0 1-15,0 0-16 16,0 0 2-16,-6 0 1 0,-3 0-6 0,-3 3-2 16,-3 2-5-16,-6 3-4 15,-3 6-3-15,-8 1 1 16,-4 17-1-16,3 3-2 31,1 5 0-31,5 5 3 16,6 0 4-16,3-3 3 0,9-2 2 15,6-1 2-15,9-1-1 16,6-7 2-16,15 1-2 16,6-5 2-16,5-9-4 15,10-7-2-15,-4-6-13 16,7-5-5-16,-3-2-78 0,-1-3-34 16,-11-11 9-1</inkml:trace>
  <inkml:trace contextRef="#ctx0" brushRef="#br0" timeOffset="24">9456 130 172 0,'-3'-27'66'0,"3"17"-36"0,0 7-15 0,0 3 18 15,0 0-5-15,0 5-2 16,3 11-1-16,0 8-1 16,0 8-13-16,0 7 0 0,-3 6 2 0,0 8-7 0,0 3-3 15,0-1-2-15,0-4 1 16,3-12-1-16,-3-4 2 15,0-9-22-15,0-7-9 16,0-6-24-16,0-5-7 16,3-16-42 15</inkml:trace>
  <inkml:trace contextRef="#ctx0" brushRef="#br0" timeOffset="25">9453 153 136 0,'-12'-10'52'0,"9"-3"-28"0,0 5-2 16,-3 5 20-16,3-5 2 15,0 0 1-15,0 3-8 16,1-3 0-16,7-3-21 31,7 3-7-31,3-2-2 0,6 2-4 0,9 0-2 16,3 5-3-16,-1 6 1 15,1 5-1-15,-3 13 0 16,-6 6 2-16,-9 2 2 16,-9 0 3-16,-9 5 2 15,-9-2-1-15,-6-6-1 16,-6-2 1-16,0-5 1 0,0-3-1 15,1-3-1-15,2-3-3 16,3-2-2-16,0 0-15 16,9-2-7-1,3-1-33-15,6 0-13 16,3 0-46-16,9 3-22 16,3-2 70-16</inkml:trace>
  <inkml:trace contextRef="#ctx0" brushRef="#br0" timeOffset="26">9807 392 196 0,'-8'-8'74'0,"5"5"-40"0,0-2-27 0,0 5 20 16,0 0 4-16,-3 0 5 15,0 0-10-15,-3 2-6 16,0 4-11-16,-3 7-6 0,3 5-2 15,0 6-4-15,3 13 0 16,6-5 2-16,6-3 0 16,6 0 5-16,6-8 5 0,3-5 8 15,5-8 4-15,1-8 1 16,-3-8-2-16,0-10-2 16,-3-3-1-16,-6-6-1 15,-6-2 0-15,-4 0-6 0,-5 2-2 16,-5 4-4-16,-7 1-1 31,-6 7-3-31,0-1-3 16,0 5-23-16,0 8-7 15,0 3-30-15,3 6-13 0,7-1-54 16,2 3-35 0,3 3 78-16</inkml:trace>
  <inkml:trace contextRef="#ctx0" brushRef="#br0" timeOffset="27">10159 360 208 0,'0'-5'77'0,"0"-9"-42"0,-3 20-12 0,0-9 24 16,0 6-11-16,-3-1-3 0,-3 1-17 15,-6 0-7 1,-3 2-6-16,0 0-3 0,3 3 1 0,6 0-6 16,1 3 1-1,11 2-3-15,5 0 2 0,1 3 3 16,3 2 1-1,0 6 1-15,0 3 0 0,-3-3 4 16,-3 2 2-16,-3-8 6 16,-6-2 5-16,-3 0-3 0,-3-5 0 15,-6-1-8-15,-3-2-4 16,3-2-21-16,-2-4-8 16,5-2-21-16,0 0-10 15,6-2-44 1,6-6-37-16,12-8 53 15</inkml:trace>
  <inkml:trace contextRef="#ctx0" brushRef="#br0" timeOffset="28">10308 373 228 0,'-6'-5'88'0,"6"2"-48"0,-15 3-27 0,12 0 22 0,-3 3-14 15,-3-1-4-15,-3 4-13 16,3-1-4-16,3 3-1 16,3 3-2-16,3-1-1 15,6 3 3-15,3 3 0 0,0 0 1 16,3 5 0-16,3 3 6 16,-3-3 4-1,-4 0 12-15,-5 1 6 16,-6-7 5-16,-5-1 5 15,-4-4-17-15,-6-2-7 0,-3-3-13 16,0 1-3-16,0-6-22 0,3 0-7 16,7 0-26-16,2-3-11 31,3-7-48-31,12-1-38 16,3-10 61-16</inkml:trace>
  <inkml:trace contextRef="#ctx0" brushRef="#br0" timeOffset="29">10462 389 244 0,'-6'0'90'0,"9"0"-48"0,-6 3-49 16,6 2 16-16,-3 3 16 16,0 5 11-16,0 6-14 15,0 2-5-15,0 8-10 16,3 0-5-16,-3-3 1 0,3 1-11 15,0-6-4-15,0-8-58 16,0-2-24-16,-3-6-16 16</inkml:trace>
  <inkml:trace contextRef="#ctx0" brushRef="#br0" timeOffset="30">10385 299 264 0,'-15'-8'101'0,"15"5"-54"0,3-2-66 15,0 5 13-15,-3-3-28 16,6-2-7-16,3 0-56 16,6-3-23-16</inkml:trace>
  <inkml:trace contextRef="#ctx0" brushRef="#br0" timeOffset="31">10614 37 244 0,'-6'0'90'0,"9"3"-48"0,3 7-53 16,-3 3 13-16,0 14 16 0,0 5 12 16,3 7-2-16,-3 4-1 15,3-1-15 1,-3 6-1-16,0-1 2 0,3 1-7 0,-3 0-3 16,0-6-2-16,0-8 1 15,0-7-1 1,-3-3 2-16,0-9-9 0,0-7-1 15,-3-10-7 1,3-12-4-16,0-1 1 16,6-9 0-16,3 0-8 0,3 0-2 0,5 6 13 15,7 2 5-15,0 5 6 16,0 6 4-16,0 5 13 16,-4 8 8-16,1 2 2 15,-6 4 3-15,-6 4-2 0,-6 9 2 16,-6-4-9-16,-6 4 0 31,-9-6-7-31,-8-2-1 0,-4-4-15 16,-6-4-6-16,3-3-13 15,4-3-5-15,5-2-17 16,3-6-9-16,6-2-135 31,15-29 76-31</inkml:trace>
  <inkml:trace contextRef="#ctx0" brushRef="#br0" timeOffset="32">10885 79 208 0,'3'-16'79'0,"0"16"-42"0,9 16-26 15,-6-5 23-15,0 7 2 16,0 6 5-16,-3 8-9 15,-3 0 0 1,3 5-18-16,-6 8-4 0,0 0-4 0,3-3 1 16,-3 6-4-1,3-6-2-15,0-5 0 16,0-10-30-16,3-4-10 0,3-1-43 0,0-12-17 0</inkml:trace>
  <inkml:trace contextRef="#ctx0" brushRef="#br0" timeOffset="33">11129 400 244 0,'9'2'93'0,"-9"-2"-50"0,27 8-33 0,-15-5 47 16,0-1-33-16,8 1 17 16,-2 0-24-16,0-6 2 15,3 3-11-15,0-5-1 16,-3 2-4-16,-3-5-17 31,-4 3 7-31,-5-8-30 16,0 5 21-16,-12-6-20 15,3 4 21-15,-17 2 1 0,-1 3 9 0,-12 5 8 32,3 8-2-32,-11 7 7 0,5 9 15 0,6 3 10 15,6 4 3-15,9 9 2 16,6-3-20-16,9 0-6 0,12-5-1 0,6-6-9 31,6 1-1-31,12-11-107 16,-1-3 58-16,16-13-141 15,-3 0 106-15</inkml:trace>
  <inkml:trace contextRef="#ctx0" brushRef="#br0" timeOffset="34">9328 982 168 0,'-9'18'66'0,"6"-15"-36"0,0 2-7 16,3-5 26-16,0 0-7 0,0 0 0 16,0 0-9-16,0 0-3 15,0 0 1 1,6-11-17-16,0 1-8 0,3-6-2 15,6-3-5-15,6-2-2 16,-3-2 2 0,3 1 2-16,-4 4 0 15,1 5-1-15,0-1-2 0,-3 6 1 0,0 0-1 16,3 6-2-16,3 4 0 0,2 6 3 16,1 8 0-16,0 3 3 15,0 2 1-15,6 5 1 16,-4 6-5-16,1-5 1 31,-3-6 2-31,-3 0 1 0,3-10 1 16,2-6 2-16,1-8-1 15,3-7 2-15,0-9-4 16,0 1-2-16,-1-4 2 16,4-1 0-16,-3 1-6 15,-3 4 0-15,-1 2-1 16,1 3 2-16,0 5-1 0,0 5 1 15,0 6 2-15,2 5 0 16,4 2 8-16,0 6 5 16,0 0-4-16,-4 0-1 15,1-3-2-15,3-5-1 16,3-3-3-16,-4-2-2 16,4-6 1-1,3-4-1-15,-1-4 0 16,4-2 2-16,3 2-6 15,-7 3-1-15,1 3-1 16,-3 8 4-16,0 5 1 16,5 5 1-16,-2 5-3 0,3 9 2 15,2-3 5-15,4-3 2 16,11-11 0-16,4-12 1 16,5-14-6-16,-8 0-3 0,-7 0-17 15,-5 0-5-15,-12 3-182 31,3 2 112-31</inkml:trace>
  <inkml:trace contextRef="#ctx0" brushRef="#br0" timeOffset="35">9739 1307 168 0,'3'-3'63'0,"0"1"-34"0,0-6-12 0,-3 5 20 0,3 1-6 16,-3-4 2-16,0-2-8 15,-3 0-1-15,0-2-13 16,-6-3 0-16,0-1 2 0,-3 4-1 16,-9 7 1-16,-8 3-10 0,-4 5-1 15,3 6-4-15,-3 5 0 16,1 8 0-16,-1 5-2 15,3 13 3-15,9-2 2 16,6-1 6-16,15 1 4 16,9 2-2-16,9-10 0 15,12-3-1 1,9-5 0-16,5-11-11 16,4-10-3-16,-3-3-50 15,-4-3-20-15,1-2-52 16</inkml:trace>
  <inkml:trace contextRef="#ctx0" brushRef="#br0" timeOffset="36">9307 1797 152 0,'0'5'57'0,"0"8"-30"0,3 24-14 0,0-16 19 16,-3 6-1-16,0 7 4 15,0 0-8-15,0 4-4 16,0-7-13-16,0-4-4 0,0-3 0 16,0-3-3-16,0-3-2 0,0-5-27 15,0-2-12-15,-3-6-69 16,0 1-31 0</inkml:trace>
  <inkml:trace contextRef="#ctx0" brushRef="#br0" timeOffset="37">9304 1791 112 0,'-6'-5'44'0,"6"5"-24"0,-3-3-8 0,3 3 13 16,0 0 13-1,0-2 6-15,0 2-8 16,0-3-2-16,0 0-19 0,3 1 0 0,3-4-1 16,3 1-3-16,3 0 1 0,6-3-7 15,3 3-1-15,0 2-4 16,-3 3-1-16,-1 5-1 15,-2 6 0-15,-6 2 2 16,-3 3 0-16,-9 0 2 0,-6 5 1 16,-3 5-1-16,-2-4 1 31,2-4-2-31,0-2 2 0,3-3-4 16,3 0 0-16,6-5-8 15,9 3 3 1,9 0 2-16,2 2 3 15,4 0 1-15,0 3 0 16,-6 0 0-16,-3 5 8 16,-6 0 5-16,-6-2 5 0,-6-1 3 15,-3-2-9-15,-6-3-2 16,-9-2-6-16,-3-3-1 16,0-3-17-16,1-2-5 15,2-3-24-15,3 0-8 16,6-3-48-1,6-5-43 1,3 3 55-16</inkml:trace>
  <inkml:trace contextRef="#ctx0" brushRef="#br0" timeOffset="38">9793 1818 124 0,'0'-8'49'0,"3"5"-26"0,-3-2 6 16,0 2 23 0,-3 1-4-16,0-1 1 15,-3 0-16-15,-6 3-6 0,-3 6-15 16,-3 1-5-16,0 4-1 0,-3 18-1 15,-3 0 0-15,4 8 1 16,8 6 3-16,12-4 7 0,3-4 4 16,9-4-1-16,8-1-2 15,7-9-5 1,6-5-2-16,3-6-20 16,-1-5-5-16,1-10-94 15,-3-13-41-15,-9-4 28 16</inkml:trace>
  <inkml:trace contextRef="#ctx0" brushRef="#br0" timeOffset="39">9486 2392 184 0,'-3'0'68'0,"3"2"-36"0,0 9-18 0,0 0 22 0,0 5 13 16,0 10 7-16,0 6-19 15,-3 2-7-15,0 3-18 16,0-2-5-16,0-4-1 0,3 1-5 16,0-5-1-16,-3-6-16 0,3-5-4 15,0-3-36-15,0-13-17 16,0 0-34-1,0-6-26-15,0-4 57 32</inkml:trace>
  <inkml:trace contextRef="#ctx0" brushRef="#br0" timeOffset="40">9480 2418 168 0,'-3'-10'66'0,"0"4"-36"0,0 1-11 0,3 2 23 0,0 1-3 15,0-1 1 1,0-2-18-16,3-6-8 0,0 6-8 16,3-3-7-16,3 3 0 0,6-3-1 15,6 0-2-15,5 3 7 16,1 2 5-16,-3 6-4 15,0 10 0 1,3 0 4-16,-9 3 5 16,-7 5 4-16,-5-2 4 15,-6-1-2-15,-6-2 0 16,-8 5-6-16,-10-2-3 16,-6-3-5-16,3-3-2 15,0 0-21-15,4-2-10 16,2-6-35-16,6 3-12 0,3 0-56 15</inkml:trace>
  <inkml:trace contextRef="#ctx0" brushRef="#br0" timeOffset="41">9251 2932 152 0,'-6'2'57'0,"6"1"-30"0,-3 5-32 0,3 16 51 16,0 5-7-16,0 8-7 15,0 5-7-15,0 6-15 16,0-6 2-16,0-2 4 0,0-3-10 16,0-5-4-16,0-1 1 0,0-4 2 31,0-3-7-31,0-9-3 0,0-1-35 0,0-12-91 31</inkml:trace>
  <inkml:trace contextRef="#ctx0" brushRef="#br0" timeOffset="42">9254 3043 180 0,'-3'-6'68'0,"3"4"-36"0,3-1-37 0,3-2 49 16,3-3-19-16,0 3-9 16,3-6-8-16,2 3-5 15,1 0-3-15,3 11 1 0,-3 5-1 16,3 0 2-16,-3 2 3 31,-9 3 4-31,-3 1 0 0,-9 2 2 16,-3-1-6-16,0 1-1 15,-3 0 0-15,0-3 0 16,3-2-7-16,0 0 0 16,6-3-4-16,3-1 0 15,6 7 1-15,9-1 4 16,6 8-1-16,3 0-1 0,-3 0 3 15,-4 1 0-15,-5 1 9 16,-3 1 5-16,-6-3 5 16,-6 3 3-16,-12 0-9 15,-2-5-2-15,-4-4-6 0,-3-1-1 16,-3-4-12-16,3-2-7 31,3-8-27-31,4-8-12 0,2 0-55 16</inkml:trace>
  <inkml:trace contextRef="#ctx0" brushRef="#br0" timeOffset="43">9548 3067 184 0,'-2'2'68'0,"2"11"-36"0,0 14-29 0,2-11 17 16,-2 15 16-16,0 7 12 15,0 1-14-15,0 1-5 16,0 0-17-16,0-6-8 0,3-5 0 16,-3-5-12-16,3-6-2 15,0-4-35-15,0-17-96 16</inkml:trace>
  <inkml:trace contextRef="#ctx0" brushRef="#br0" timeOffset="44">9543 3022 172 0,'0'-27'66'0,"3"6"-36"0,5 5-11 16,-2 11 23-16,6-3-1 0,6 0 2 15,0 0-14-15,3 5-8 16,6 3-12-16,-4 6-4 0,1 12 1 16,-6 3 1-16,-3 3 1 15,-9 3 4-15,-6-1 5 16,-6 0-7-16,-6-4-1 16,-3-4-7-1,-15 1-2-15,4-1-29 16,-4-10-13-16,6 3-51 15,-3-3-21-15,6-11 9 16</inkml:trace>
  <inkml:trace contextRef="#ctx0" brushRef="#br0" timeOffset="45">10373 1222 124 0,'3'3'46'0,"0"5"-24"0,-3 3 1 16,3-4 21-16,-3 4-7 15,0 8-1-15,0 2-3 16,0 3-1-16,-3 2-17 16,3 3-7-16,-3 0-1 0,3-2-2 0,0-4 2 15,0-1-6-15,0-4-1 16,0-5-29-16,0-2-10 15,0-3-27-15,0 0-9 16,0-3-9 0</inkml:trace>
  <inkml:trace contextRef="#ctx0" brushRef="#br0" timeOffset="46">10391 1257 108 0,'-9'-3'44'0,"3"0"-24"0,3 1-24 16,0-3 85-1,0 2-24-15,0-2-13 16,3-3-10 0,0 0-21-16,3 0-3 0,6 0-3 0,3 0-6 0,3 3 0 15,6 2-1-15,-1 8 0 16,4 3 0-16,-3 5 2 16,-3 1 5-16,-6 2 4 15,-3-1 5-15,-9 4 4 16,-12-1-8-1,0-2-2-15,-6-2-6 16,0-4-1-16,-3 1-1 16,4-3-2-16,-7-3-24 0,6 0-9 15,9 1-82 1,6-1-4 0</inkml:trace>
  <inkml:trace contextRef="#ctx0" brushRef="#br0" timeOffset="47">10239 1733 168 0,'0'0'63'0,"0"5"-34"0,3 9-23 0,0-4 17 0,0 9-1 31,-3 12 4-31,0 6-3 16,0 0-2-16,0-2-11 0,0 7 0 0,0-5 3 0,0-5-5 15,0-3-2-15,0-8-6 0,0-2-2 31,0-6-32-31,0-2-15 16,-3-6-46 0,0-10-32-16,0-9 55 15</inkml:trace>
  <inkml:trace contextRef="#ctx0" brushRef="#br0" timeOffset="48">10254 1789 88 0,'-3'-11'33'0,"3"8"-18"0,-3-5 9 0,3 6 16 16,0-1 6-16,0 0 4 15,0 1-14-15,0-1-4 16,3 1-19-16,3-4-3 0,0 1 0 16,12 0-6-16,0 2 0 15,-1 3 0-15,1 3 2 16,-3 2-5-16,-3 3-1 0,-3 2 4 15,-6 4 2-15,-6 2 0 16,-9-1 1-16,-3 15-4 31,0-7 0-31,0-4-14 0,4-3-8 16,2-3-4-16,12 0-7 16,9 3 9-1,5-3 12-15,1 3 5 16,0 0 12-16,0 0 5 15,-6 0 16-15,-3 2 6 16,-9-2-3-16,-3 3 1 0,-3-3-13 16,-9-3-4-16,-6-3-9 15,0-2-3-15,3-8-13 0,1 0-4 16,2-2-25 0,0-1-8-1,9-8-143 1,3-2 60-1</inkml:trace>
  <inkml:trace contextRef="#ctx0" brushRef="#br0" timeOffset="49">10477 1778 156 0,'0'8'60'0,"3"3"-32"0,-3 10-9 0,9-5 23 16,-9 13-6-16,0 2-1 16,0 6-11-16,0-5-2 15,0 5-13-15,0-5-5 0,6-6-1 16,0-2-2-16,-9-8-1 0,0-3-28 16,3-2-11-16,0-3-21 15,-3-5-5-15,3-14-20 16</inkml:trace>
  <inkml:trace contextRef="#ctx0" brushRef="#br0" timeOffset="50">10468 1744 216 0,'-3'-19'82'0,"6"14"-44"0,3-6-22 15,-3 9 22 1,6-6-14-16,6 0-3 0,0 2-12 15,0 6-4-15,3 3-3 16,2 2-2-16,1 1 1 0,-3 4 3 0,-3 3 5 16,-6 1-1-16,-3 2 1 15,-6-1-3-15,-6-1-1 16,-3-1-19-16,-3-3-5 16,-6 6-33-16,3-2-12 15</inkml:trace>
  <inkml:trace contextRef="#ctx0" brushRef="#br0" timeOffset="51">10465 2514 140 0,'6'-3'52'0,"-3"3"-28"0,0 0-13 15,0-3 18-15,0 1 0 16,-3-1 5-16,0-2-1 15,0-1 0-15,-3 1-18 0,0 0 2 0,-3-1 1 16,-3 1-6-16,0 0-2 16,-6 2-3-16,1 1-2 15,-4-1-3-15,-3 3-2 16,0 0-2-16,0 3 1 16,3-1-1-16,1 4-2 15,2 1 3-15,0 9 0 0,0 3-2 16,0 2 2-16,3 6 3 0,3 2 1 15,3 2-1-15,3 6-2 16,9 3-2-16,3-6 1 16,9-4 1-16,9-9 0 15,3-3 0-15,2-7 2 32,4-3-1-32,3-6-1 15,-4 1-10-15,-2-11-4 16,-3-8-33-16,-6 0-12 15,-3 1-48-15</inkml:trace>
  <inkml:trace contextRef="#ctx0" brushRef="#br0" timeOffset="52">10209 3072 168 0,'-3'13'66'0,"3"3"-36"0,-3 13-11 0,3-16 23 16,0 16-8-16,0 0-2 15,-3 3-12-15,3-3-2 16,0-2-11 0,0-1-2-16,0-7 1 0,0-3-1 0,0-3 0 15,0-5-45 1,-3 0-18-16,0-6-57 15</inkml:trace>
  <inkml:trace contextRef="#ctx0" brushRef="#br0" timeOffset="53">10221 3056 124 0,'-6'-3'46'0,"3"3"-24"0,3 0-4 0,0 0 20 0,0 0-1 15,0-2 0-15,0-1-7 16,0 0-2-1,3 1-15-15,3-1-3 0,0-5-3 0,3 0-1 0,3 0 1 16,3-2-6-16,3 7-1 16,0 3-2-16,-1 5 0 15,-2 1 4-15,-3 2 1 16,-6 5 3-16,-3 0 3 16,-6 3-2-16,-6 0 1 15,-3 0-5-15,-3-1 0 0,1-1-3 16,2-4-1-16,3-2 1 15,0 0 2-15,3-3-8 16,3 1-1-16,3-1-1 16,6 3 0-16,6 11 2 15,3-4 2-15,0 4 4 32,-4-1 2-32,-2 1 2 0,-3-1 2 15,-6 4 12-15,-6-4 6 16,-3-5-8-16,-2-2-2 15,-4-3-8-15,0-3-4 16,-3-2-19-16,0-3-9 16,0-3-19-16,3-2-10 15,3 0-41-15,9-6-38 0,3 0 51 16</inkml:trace>
  <inkml:trace contextRef="#ctx0" brushRef="#br0" timeOffset="54">10415 3064 168 0,'3'0'66'0,"3"8"-36"0,0 8-18 15,-3-6 19-15,2 6 4 16,-2 8 5-16,3 8-6 15,-3 5-1-15,0-3-18 0,0 1-7 0,-3-4-3 16,3-4-1-16,-3-3 0 16,0-6-9-16,0-5-4 0,0-2-39 15,0-8-19-15,-3-3-49 16</inkml:trace>
  <inkml:trace contextRef="#ctx0" brushRef="#br0" timeOffset="55">10415 3067 204 0,'-6'-8'77'0,"6"2"-42"0,6 4-23 16,-3-1 21-16,6 0-15 15,0 1-4-15,8-1-9 16,4 0-2-16,0 3-1 16,0 0-4-16,3 3 1 0,-3 5 12 15,-4 5 5-15,-2 3 5 16,-9 3 2-16,-6 2-1 16,-6 3-2-16,0 2-6 0,-9-2-1 15,-5-8-13-15,-4-3-2 16,0-2-19-1,0-6-7-15,3-8-42 0,3-2-20 16,7-6-24 0</inkml:trace>
  <inkml:trace contextRef="#ctx0" brushRef="#br0" timeOffset="56">11385 1265 92 0,'6'-6'35'0,"-6"4"-18"0,0-1-5 0,3 3 13 16,-3-3 0-16,0 1 8 15,3-3-7-15,-3-1-7 16,0 1-2-16,0 2-10 16,-3-5 5-16,0 3 1 0,-3 0 2 0,0-1 4 15,-3 4-5-15,0-1 2 16,0 1-7-16,-3 2-1 15,0 2-2-15,-5 1 1 16,-4 5-6-16,0 0-1 16,-3 0 0-16,3 2 2 15,-3 9-3-15,4 5 0 0,2 2 3 16,6 11 1-16,6 3-4 16,9-3 1-16,6-3 4 15,6 1 2-15,9-6 0 16,8-5 1-16,4-11-2 15,6-8 2-15,-4-5-4 16,-2-3 0 0,-3-5-8-16,-3-2-4 15,-4-6-26-15,-5 0-10 0,-6-5-72 16</inkml:trace>
  <inkml:trace contextRef="#ctx0" brushRef="#br0" timeOffset="57">11183 1762 100 0,'3'-3'38'0,"0"3"-20"0,8 0-8 15,-11 3 12-15,9 5 12 0,-6 3 8 0,0 5-11 16,0 13-6-16,-6 5-14 16,0-2 1-16,0 2 2 0,-3-5-3 15,3 3 1-15,1 0-5 16,-1-6-2-16,0-5-2 16,0-2 0-16,3-3-2 15,-3-3-1 1,3-2-28-16,-3-1-14 15,3-2-60 1</inkml:trace>
  <inkml:trace contextRef="#ctx0" brushRef="#br0" timeOffset="58">11171 1749 80 0,'-3'-3'30'0,"3"1"-16"0,0 2 8 0,0 0 17 0,0-3-3 15,0 0-1 1,0 1-4-16,3-1 0 16,0 0-17-16,3 1-8 0,6-4-4 15,5 1-2-15,1 0 0 16,0 2 0-16,3 1 2 0,3 2-1 16,0 5-1-16,-1 3 1 15,1 2 1 1,-3 4 3-16,-3-1 4 0,-3 3 7 15,-6-3 2-15,-3 0 10 16,-12 6 5-16,-6-3-11 16,-6 5-5-16,-3-5-10 15,-6-1-5-15,-2-1-1 16,2-4-1-16,3-2-3 16,0 3 0-16,6-6-25 0,3 0-11 15,1 1-46 1,8-1-65-16</inkml:trace>
  <inkml:trace contextRef="#ctx0" brushRef="#br0" timeOffset="59">11034 2408 132 0,'0'0'52'0,"0"10"-28"0,3 6-15 0,-3-5 14 16,0 10 11-16,0 3 6 16,0 2-13-16,-3 1-3 0,0 2-14 15,0 0-4-15,0-3-2 0,3-2-2 16,-3-3 1-16,3-5-2 16,0-3-1-16,0 6-19 15,0-6-74 1,0-10-5-1</inkml:trace>
  <inkml:trace contextRef="#ctx0" brushRef="#br0" timeOffset="60">11040 2458 96 0,'-3'-5'35'0,"3"2"-18"0,0-2 2 0,0 5 16 0,0-3 5 15,0 0 3-15,0 1-10 16,0-3-3-16,0-1-17 15,3 1-1-15,3-3 1 0,3-5-3 16,3 2 2-16,2-2-12 16,4 5-4-16,0 3-1 15,0 7 3 1,0 4-4-16,-6 7 2 16,-3 0 2-16,-6 3 3 15,-6 0 2-15,-3 0 3 16,-6 0-3-16,0 2 0 15,-3-2-1-15,3-5-2 16,0-1 1-16,3-2-1 0,3-3-7 16,6 1 0-16,3 2-2 15,6 0 3-15,3 0-1 0,3-1 2 16,0 4 3-16,0 0 1 16,0-1 3-16,-9 1 3 15,-3-1 13-15,-3 1 8 16,-6 0-7-16,-3-4-1 15,-6 1-10-15,0-2-5 0,-3-6-2 16,0 0 1-16,0 0-21 16,4-3-7-16,2 0-22 15,6 1-10-15,3-1-42 16</inkml:trace>
  <inkml:trace contextRef="#ctx0" brushRef="#br0" timeOffset="61">11439 2402 108 0,'-3'-2'41'0,"3"-4"-22"0,-3 6 0 0,-3-2 16 0,3-1-4 16,0 1 2-16,-3 2-6 15,0 0-2-15,-3 0-13 16,0 2 1-16,-3 1 3 0,-3 5-4 15,0 2 1-15,-3 9-6 16,-5-1-2-16,-1 9 0 16,3 2 1-16,3 3 3 0,6 2 5 15,6 0-6-15,6 1 0 16,9 5 0-16,12-6 0 16,3-8-4-16,9-7-1 15,2-11-19-15,1-11-9 0,0-5-40 16,-6 0-18-16,-7-2-21 15</inkml:trace>
  <inkml:trace contextRef="#ctx0" brushRef="#br0" timeOffset="62">11013 2974 144 0,'0'16'55'0,"0"-16"-30"0,0 2-29 16,0 12 52-1,0 2-13-15,0 5-5 16,0 5-4-16,0 9-15 0,0 7 4 0,0-5 5 15,0-3-11-15,0-5-2 16,0-2-3-16,-6-3 0 16,6-3-2-16,-6-5 1 15,3-6-29-15,0-2-11 16,0 0-24-16,0-5-7 16</inkml:trace>
  <inkml:trace contextRef="#ctx0" brushRef="#br0" timeOffset="63">10956 3064 132 0,'-17'-13'52'0,"20"7"-28"0,11 1-4 0,-8 0 21 15,0-3-7-15,0 0-2 16,3-5-14-16,3 2-6 15,3 0-7 1,0 4-4-16,0-1 2 0,0 2-2 16,0 4 2-16,-1 2-2 15,-2 8 2-15,-3 2 2 16,-3 3 4-16,-6 1 2 16,-6-1 1-16,-3 3-4 15,-3 0-3-15,0 0-2 16,1-3 0-16,-1-3-9 0,3 1-3 15,3-3-4-15,3-3-2 16,3 0-1-16,3 1 0 16,6 2 4-16,3 0 5 0,3 2 2 15,2 6 3 1,-2 0 3-16,-3 5 2 16,-3 0 14-16,-3-2 6 0,-6-1 2 0,-6-2 0 15,-3-3-10 1,-3 1-4-1,-3-6-6-15,-5-3-4 16,2-2-5-16,-3-3-2 16,3 0-24-16,3-3-10 0,3 0-30 15,3 1-13 1,6-1-3-16</inkml:trace>
  <inkml:trace contextRef="#ctx0" brushRef="#br0" timeOffset="64">11278 3053 168 0,'0'16'66'0,"6"5"-36"0,-9 16-9 0,3-15 22 16,0 9 3-16,0 4 2 15,0-1-24 1,0-2-9-16,0 2-10 0,0-7-4 0,0-6 2 16,0-3-13-16,0-4-3 15,0-4-34-15,0-2-12 16,0-8-48 0,0 0-22-16,3-5 65 15</inkml:trace>
  <inkml:trace contextRef="#ctx0" brushRef="#br0" timeOffset="65">11254 3019 184 0,'0'-3'68'0,"0"1"-36"16,3-6-22-16,-3 8 17 0,3-3-11 15,3 0-2 1,3-5-6-16,3 3-3 0,6 0-2 0,0 2-3 0,5 8 1 16,-5 3-1-16,3 3 2 15,-3 0 5-15,-6 2 6 16,-3 0 2-16,-9 3 3 15,-6 0-1-15,-6 0 1 16,0-3-9-16,-3 0-3 16,0-2-17-16,0-3-8 0,3 0-19 15,0-3-6-15,1-5-34 32</inkml:trace>
  <inkml:trace contextRef="#ctx0" brushRef="#br0" timeOffset="66">12207 1262 88 0,'0'-5'35'0,"6"2"-18"0,-4 0-2 0,1 3 15 0,0-5-1 15,0 0 14 1,0-6-9-16,-3 3-18 0,-3 0 2 0,-3 3 2 15,-2 0-5-15,-10 0 2 16,-3 7-8-16,-3 6-1 16,-3 3-4-16,-3 5-1 15,1 7 1-15,2 7 2 16,6 4-3-16,6 8 0 31,3-2 5-31,15-3 5 0,15-3-5 16,3-5 0-16,12-5-2 15,5-5-1-15,1-6-1 16,0-5 0-16,-1-5-33 16,-2-6-13-16,-3 0-80 15</inkml:trace>
  <inkml:trace contextRef="#ctx0" brushRef="#br0" timeOffset="67">12076 1733 124 0,'-3'0'49'0,"6"5"-26"0,-3 9-18 0,0-1 13 0,0 5 10 16,0 19 6-16,-3 0 0 31,0 3 0-31,0 5-19 0,-3 0-2 0,3-5 0 16,0-6-7-16,0-2-3 15,3-6-11 1,-3-5-5-16,3-5-46 16,0-5-21-16,-3-3-8 15</inkml:trace>
  <inkml:trace contextRef="#ctx0" brushRef="#br0" timeOffset="68">12037 1773 72 0,'-6'-6'27'0,"6"6"-14"0,-3-2 7 0,3 2 14 0,0 0 1 0,0-3 4 31,0 0-15-31,3 1-4 0,3-1-8 16,3-2 0-16,3 0-7 16,15-3-1-16,-1 2 2 0,4 4-1 15,-3 2 2-15,0 5-4 16,-4 6-2-16,-2 2 0 0,-6 3 1 0,-6 2 10 15,-6 6 7-15,-6 2 1 16,-6 1 0-16,-3-6-8 16,-9-2-5-16,-2-1-13 15,-1-2-4-15,0-3-37 16,3-2-16-16,0 2-39 31</inkml:trace>
  <inkml:trace contextRef="#ctx0" brushRef="#br0" timeOffset="69">11837 2262 152 0,'0'0'57'0,"0"3"-30"0,3 2-23 0,-3 0 13 16,3 9 5-16,-3 12 4 0,9 8-1 0,-3 11 2 15,0-2-15-15,-3-1 2 0,-6-2 2 16,0-6-6-16,3-2-1 16,0-6-7-16,-3-2-4 15,0-8-43 1,0-3-33 15,0-5-53-31,0-2 36 0</inkml:trace>
  <inkml:trace contextRef="#ctx0" brushRef="#br0" timeOffset="70">11837 2418 152 0,'-3'-8'57'0,"6"3"-30"0,-3-3-16 0,3 5 18 0,6 1-6 31,6-1-1-31,0-10-8 0,0 0-4 16,0-1-5-16,3 4 1 0,0 2 0 16,-1 3-5-1,-2 10-2-15,-3 8 2 16,-3 0 3-16,-6 3 3 15,-6 5 1-15,-9 1-2 0,3-4-1 16,0-2-8-16,-5 0 0 0,8-6-12 16,0-2-3-16,3 0-15 15,6-2-5-15,3 4 16 16,6 1 8-16,-1 2 9 16,4 0 3-16,0 1 15 15,-3-1 6-15,-3 3 13 16,-9-1 7-1,-3-1-1-15,-6-1 1 16,-3-2-15-16,-3-1-6 16,-6-2-11-16,-2-3-3 15,2-2-7-15,3-3-2 0,3 0-25 16,0-3-10-16,3 1-32 16,6-4-15-16,3-2 0 15</inkml:trace>
  <inkml:trace contextRef="#ctx0" brushRef="#br0" timeOffset="71">12093 2421 200 0,'-3'0'77'0,"6"8"-42"0,0 13-41 16,0-8 14-16,3 8 4 15,-6 6 4-15,0-1 6 16,-3 1 1-16,0-1-12 15,0-2-7-15,0-3 0 0,0-2-14 16,0-3-6-16,1-3-33 0,-1-3-14 31,0-4-27-15</inkml:trace>
  <inkml:trace contextRef="#ctx0" brushRef="#br0" timeOffset="72">12055 2450 196 0,'-6'-18'74'0,"6"10"-40"0,6-6-31 0,0 1 15 15,3 3 8-15,6-9 9 16,5 6-10-16,1 2-3 16,0 1-12-16,3 4-2 0,0 6-1 15,-4 6-1-15,-2 7-1 31,0 0 5-31,-9 0 4 0,-3 6-3 16,-6-3-1-16,-3 0-11 16,-3-3-1-16,-3 0-31 15,0-2-11-15,-12-3-37 16,4-1-13-16,-1-1-2 16</inkml:trace>
  <inkml:trace contextRef="#ctx0" brushRef="#br0" timeOffset="73">11793 3024 164 0,'0'19'63'0,"3"-3"-34"0,-3 10-19 15,0-10 17-15,3 2 4 16,-3 4 4-16,0 4-15 16,0-2-4-16,0 0-10 0,0-6-4 0,0 1-1 15,0-6-21-15,0-2-7 16,0-4-39 0</inkml:trace>
  <inkml:trace contextRef="#ctx0" brushRef="#br0" timeOffset="74">11808 2947 72 0,'-6'3'30'0,"3"-6"-16"0,3 1 5 0,0 2 18 15,0 0-3-15,0 0 1 16,0 0-1-16,0 0 2 0,0-3-7 15,0 1-1-15,0-1-15 16,0-2-3-16,3-1-3 0,0-2-3 31,3 0-1-31,3-2 1 0,5-1 0 16,7 3-7-16,0 3-2 16,0 0 6-16,-3 5 4 15,0 2-5-15,-3 6 1 16,-3 3-1-16,-7 2 2 15,-5 14 1-15,-3-4 3 16,-5 1-8-16,-7-3 0 0,-6-2-9 16,3-3-1-1,3-3 5-15,0-2 3 16,3-3-8-16,3-3-2 0,6-3-9 16,3 1-2-16,9-3 2 15,9 0 3-15,0 0 10 16,3 3 3-1,3 2 2-15,-3 3 4 16,-4 3 17-16,-2 4 12 16,-3 1 10-16,-9 5 6 15,-6 6-8-15,-9-3-4 0,0-3-16 16,-11-3-5-16,-1-2-7 16,0-5-1-16,-3-1-6 15,3-4-2-15,3-6-27 0,4-3-9 16,5 0-41-1,3-2-55-15,6 3 38 16</inkml:trace>
  <inkml:trace contextRef="#ctx0" brushRef="#br0" timeOffset="75">12257 2955 72 0,'-3'-8'30'0,"3"6"-16"0,-3-3 5 0,3 2 16 16,-3 0 7-16,-3 3 4 15,-3 3-11-15,-3 5-6 16,-11 2-11-16,-1 9-1 15,-3 5-10-15,3 5 5 0,3 3 3 0,4 5 24 16,5 2 9-16,12-2-13 0,12-8-8 16,14-5-16-1,7-8-5 1,12-8-39-16,5-13-16 16,1-11-94-1</inkml:trace>
  <inkml:trace contextRef="#ctx0" brushRef="#br0" timeOffset="76">12876 2275 148 0,'0'3'57'0,"3"0"-30"0,6 2-18 0,-3-2 14 0,3-1-7 0,3 1 1 15,0 0-6-15,0-3 1 16,3 0-7-16,-3-3-3 0,2 0-1 16,-2-2-17-16,0-3-4 15,-9-3-10-15,-3 1-2 16,-3 2 2-1,-6 0 8-15,-3 5 17 16,-2 3 16-16,-7 6 9 16,3 2 5-16,0 2 2 15,3 6 1-15,-3 5 2 32,9 3-16-32,3-3 5 0,6 0 2 0,6 1-9 0,3-4-4 15,6-2 6-15,3-3 2 16,3-2-16-16,3-6-9 15,2-5-25-15,-2-3-11 16,0-5-34 0,0-5-38-16,-3-13 39 15</inkml:trace>
  <inkml:trace contextRef="#ctx0" brushRef="#br0" timeOffset="77">13138 2000 168 0,'0'8'66'0,"3"11"-36"0,-3 18-22 0,0-16 16 15,3 8-1-15,0 5 3 16,-3 3-10-16,0 3-4 16,0 0-7-16,0-3-2 0,0-5 1 15,0-6-35-15,0-7-17 16,-3-1-48-16</inkml:trace>
  <inkml:trace contextRef="#ctx0" brushRef="#br0" timeOffset="78">13055 2207 264 0,'-15'-8'101'0,"30"8"-54"0,-6-3-57 15,-3 3 14-15,3 0 1 16,0-3 4-16,6 1-4 31,-1-1-3-31,4 3-1 0,6 0-39 0,6 3-14 0,0-1-56 16</inkml:trace>
  <inkml:trace contextRef="#ctx0" brushRef="#br0" timeOffset="79">13344 2220 208 0,'-18'0'77'0,"15"2"-42"0,-9 6-37 16,9-2 17-16,-9 2 0 16,-6 2 3-16,3 6 2 15,6 5 2-15,6 0-12 0,-3 1-3 0,9-4-1 16,9 1 1-16,0-3 3 16,0-3-5-16,3-5-3 15,3 0-15-15,0-3-4 16,0-2-48-16,-4-3-23 15,-2 0-9 1</inkml:trace>
  <inkml:trace contextRef="#ctx0" brushRef="#br0" timeOffset="80">13543 2424 268 0,'-6'0'101'0,"3"0"-54"0,3 2-44 0,0-2 21 16,0 0-14-16,0 0-1 15,0 0-16-15,0 0-8 16,3 3-87-16,3 0-40 16,0-3 51-1,0-3 24-15</inkml:trace>
  <inkml:trace contextRef="#ctx0" brushRef="#br0" timeOffset="81">13635 2418 272 0,'0'-2'104'0,"-3"4"-56"0,3-2-56 0,0 0 18 16,0 0-11-16,0 0-2 16,0 0-31-16,3-2-15 0,3 2-57 15,-3 0-24-15</inkml:trace>
  <inkml:trace contextRef="#ctx0" brushRef="#br0" timeOffset="82">13772 2418 276 0,'-3'3'104'0,"6"-3"-56"0,-3 0-85 0,0 0 3 16,3 0-74-16,3 0-31 15</inkml:trace>
  <inkml:trace contextRef="#ctx0" brushRef="#br0" timeOffset="83">15475 296 148 0,'-3'-23'57'0,"6"20"-30"0,0-2-3 0,-3 5 24 15,0 0-11-15,0 5-1 16,3 5-17-16,-3 9-6 16,0 10-8-16,0 13 3 0,0 14 4 15,0-3-4-15,-3 0 0 16,3 0-6-16,-3-8-4 16,0-6 1-16,3-10 0 0,0-5-26 15,0-8-11-15,0-8-21 16,3-11-8-1,0-7-22 1</inkml:trace>
  <inkml:trace contextRef="#ctx0" brushRef="#br0" timeOffset="84">15469 331 192 0,'-3'-32'71'0,"3"32"-38"0,3-5-28 15,-3 5 17-15,0 0-8 16,12 5 2-16,-3 8 0 15,6 6 2-15,2 10-10 16,1 5-2-16,3 14 0 0,0-3 1 16,0-8 1-16,0 0 0 0,-1-11 0 15,-2-7 2-15,3-9 1 16,3-10 1-16,-3-10 2 16,-3-14-3-16,-3-13 1 15,-6-3-5-15,-4-7 1 16,-5-4-5-16,0 1-2 15,0 0 2-15,-3 5 0 0,-2 8-6 16,5 8 0-16,0 8-17 0,3 15-46 31,5 12-5-31,1 9-50 16</inkml:trace>
  <inkml:trace contextRef="#ctx0" brushRef="#br0" timeOffset="85">15981 458 200 0,'-39'0'77'0,"33"5"-42"0,-9 3-34 16,12-3 16-16,-3 6 4 0,0 13 7 15,3 2-11-15,0 3-2 16,3 0-9-16,6 0-4 0,9-7 1 15,9-4 2-15,0-5 2 32,3-7-1-32,0-6 1 0,-1-6-4 15,-5-2 0-15,-3-5-1 16,-6-13-2-16,-6 2-2 16,-9 0-1-16,-6 0-1 15,-6-2 0-15,-3 5-8 16,-6 2-5-16,4 6-18 0,2 2-7 15,3 3-62 1</inkml:trace>
  <inkml:trace contextRef="#ctx0" brushRef="#br0" timeOffset="86">16207 140 252 0,'-18'27'93'0,"18"-6"-50"0,0 16-52 0,0-8 14 16,0 5-3-16,3 6 1 16,3 2-1-16,0 9 1 15,6-6-2-15,0-3-25 0,0-8-9 16,0-2-69 0</inkml:trace>
  <inkml:trace contextRef="#ctx0" brushRef="#br0" timeOffset="87">16064 407 316 0,'-3'-7'118'0,"15"1"-64"0,18-4-67 0,-12 7 17 0,6-2-28 15,8-1-7-15,1-2-94 16,6 3-40-16</inkml:trace>
  <inkml:trace contextRef="#ctx0" brushRef="#br0" timeOffset="88">16767 183 220 0,'-3'-3'82'0,"3"8"-44"0,0 6-44 16,3 2 12-16,3 6 7 15,-3 12 6-15,0 9 2 16,0 2 2-16,0 11-13 16,-1-3-3-16,1-5-1 0,0-5-5 31,0-5-1-31,0-12-9 0,-3-4-2 15,0-6-25-15,-3-2-11 16,0-9-18 0,0-4-47-16,-2-6 21 15</inkml:trace>
  <inkml:trace contextRef="#ctx0" brushRef="#br0" timeOffset="89">16698 370 160 0,'-21'-39'63'0,"18"20"-34"0,0-5-5 15,3 16 22-15,0-5-8 16,3-3-2-16,6-5-16 0,6-11-5 15,6 3-9 1,3 0 0-16,6 5 1 0,2 9-3 0,1 7-1 16,-3 13-1-16,-3 8 1 31,-4 6 2-31,-5 4 2 0,-9-1 3 16,-6 1 4-1,-6 4-10-15,-6-3-2 0,-9-3-11 0,-2-8-2 16,-1-2-16-16,3-3-8 0,0 0-14 15,6-3-5 1,3 0-48 0</inkml:trace>
  <inkml:trace contextRef="#ctx0" brushRef="#br0" timeOffset="90">17029 397 140 0,'-3'-3'52'0,"3"3"-28"0,-3 3-2 0,3-3 20 16,-3 5-18-16,0 6-8 16,-3 5-4-16,0 2-1 31,3 14-5-31,0 0-2 0,6-6 2 15,3 1-1-15,3-6 2 0,3-5 5 16,-1-6 4-16,13-2 1 16,0-8 1-16,0-3-7 15,-3-10-4-15,-6-5-4 16,-3-1 0-16,-6-5-2 16,-6 3-1-16,-6 0 1 0,-12 3-1 15,3-1 2-15,-6 3 1 16,0 3-10-16,3 2-5 15,3 3-45-15,3 3-18 16</inkml:trace>
  <inkml:trace contextRef="#ctx0" brushRef="#br0" timeOffset="91">17344 344 232 0,'-3'-16'88'0,"6"16"-48"0,-21 3-27 0,15-1 22 0,-3 1-18 16,0 2-7-16,0 3-6 16,0 0-1-16,1 0-2 15,2 0-1-15,0 0 1 0,0 0-4 16,3 0 2-16,3 2 3 15,3 1 1-15,5 2 1 0,4 0 2 16,0 3 1-16,-6 6 1 16,3 4 0-16,-6-2 2 15,-3 0-1-15,-6-6 2 16,-6-2-6-16,-3 0-1 16,0-3-9-16,-3-5-2 31,3 0-20-31,1-5-10 0,-1-3-23 15,0-3-10-15,6 0-33 16</inkml:trace>
  <inkml:trace contextRef="#ctx0" brushRef="#br0" timeOffset="92">17526 384 256 0,'-3'-3'96'0,"-3"3"-52"0,0 0-40 0,3 3 19 0,-3-1 0 15,-6 4 3-15,3-1-13 16,0 0-6-16,3 3-4 16,3 0-3-16,3 3 1 0,6 2-4 31,3 0 2-31,0 0-1 0,0 1 0 16,0 4 2-16,-6 6 2 15,-3-3-1-15,-3 0 2 16,-9-5 0-16,0 0 1 15,0-5-7-15,0-1 0 16,0-2-19-16,0-3-8 16,3-2-20-16,4-3-6 15,2 0-52-15</inkml:trace>
  <inkml:trace contextRef="#ctx0" brushRef="#br0" timeOffset="93">17633 426 288 0,'-3'0'107'0,"3"3"-58"0,0 2-59 0,3 0 14 0,-3 3-5 16,0 3 0-16,3 2-2 16,-3 5 2-16,0 4 1 15,0-1-11-15,3-8-3 0,-3 3-59 16,0-6-68-16,0-2 31 15</inkml:trace>
  <inkml:trace contextRef="#ctx0" brushRef="#br0" timeOffset="94">17576 183 4 0,'0'-6'0'0</inkml:trace>
  <inkml:trace contextRef="#ctx0" brushRef="#br0" timeOffset="95">17713 58 140 0,'-3'37'55'0,"9"-2"-30"0,-6 15-18 0,0-24 13 0,0 11 3 16,0 3 6-16,0 0-12 15,0-1-2-15,0 1-9 16,0-5-2-16,0-4 0 0,0-4-16 16,0-14-28-16,3-16-19 31,9-5-12-15,3-2 14-16,6-1 44 0,0 1 24 15,2 2 18-15,1 2 7 16,0 4 9-16,0 4 5 15,-6 6-3 1,0 3-2-16,-9 7-5 16,-7 9 0-16,-4-6-22 15,-7 3-6-15,-9-6-4 0,0-4-13 16,-15-4-6-16,3-2-22 0,4-5-6 16,2-3-46-1,0-3-51-15,3-10 41 16</inkml:trace>
  <inkml:trace contextRef="#ctx0" brushRef="#br0" timeOffset="96">17978 0 268 0,'0'3'101'0,"3"7"-54"0,0 17-53 0,0 2 17 15,-3 5 4-15,0 3 7 16,-3 13-9-16,0-2-2 15,0 0-7-15,3-3-5 0,0-8-2 16,3-5-40-16,0-1-19 16</inkml:trace>
  <inkml:trace contextRef="#ctx0" brushRef="#br0" timeOffset="97">18154 415 244 0,'15'0'90'0,"-1"3"-48"0,19-3-34 0,-18 0 24 16,0 0-14-16,6 0-2 15,0-3-7 1,-3-2-1-16,-4 0-5 16,1-3-6-16,-6 0-1 0,-6-5-18 15,-3-3-6-15,-9 3-7 0,-15 2-4 0,-2 6 24 16,-7 5 12-16,3 8 10 15,6 5 7 1,-2 5 1-16,5 4 3 16,9 4 21-16,0 6 9 15,6 2-5-15,6-2 0 16,12-6-19-16,3 3-4 16,15-10-14-16,2-6-4 15,1-7-48-15,6-6-22 16</inkml:trace>
  <inkml:trace contextRef="#ctx0" brushRef="#br0" timeOffset="98">17532 175 216 0,'0'0'82'0,"0"-3"-44"0,0 8-18 16,0-5 27-16,0 3-10 15,-3 0-1-15,-3 2-7 16,0 0-1-16,0-2-16 0,0-1 0 0,-3 1 1 15,6-3-5-15,0 0-2 16,3-3-3-16,3 1 0 16,6 2-4-16,-3 0-2 15,0 0 2-15,-3 0 0 16,-3 0-6-16,6 0 0 0,-6-3-61 16,-6 3-24-16,3-3-47 15</inkml:trace>
  <inkml:trace contextRef="#ctx0" brushRef="#br0" timeOffset="99">15430 931 200 0,'-6'11'77'0,"3"-6"-42"0,3 3-19 0,3-3 24 16,-3 6-3-16,3 2 0 16,0-2-14-16,0-3-6 0,3-3-10 15,0 3 2-15,0-8 3 0,6-5-4 16,0-6 0-16,6 1 0 16,0-4 0-16,-1-2-4 15,7-2-1-15,3-3-3 16,0 0-1-16,3 2 1 15,5 1 0 1,4 2-3-16,0 8 0 16,-1 5-1-16,10 6 3 15,-3 2 2-15,5 3 2 16,-2 5 1-16,-1 0 0 0,4 1-2 0,-3-4 1 16,-4-2 0-16,1-5 1 31,3-6-2-31,-1-7 1 0,-5-4-4 0,0 1 0 15,-4 0-1-15,1 2 0 16,-3 3 6-16,2 3 5 16,1 2 4-16,0 3 4 15,-1 3-5-15,4 0-2 16,12-3-5-16,-4-3-2 16,7-2 1-1,-4-1 0-15,7-4-5 16,-6-6 1-16,-4 3-2 15,-5 2-2-15,2 3 3 16,1 8 2-16,-6 6-2 16,2-1-2-16,1 3 4 15,6 0 1-15,-1 0 0 16,7 0-2-16,-7-3 1 0,10-2-1 16,-9-3 0-16,5-3 0 15,-5 0-3-15,-7 1 0 0,7-4 2 16,0 6 0-1,5 3 1-15,-5 0 0 16,8 2 0-16,-2-2 0 0,-10-3-49 16,4 0 27-16</inkml:trace>
  <inkml:trace contextRef="#ctx0" brushRef="#br0" timeOffset="100">15930 1273 116 0,'3'-3'44'0,"-3"0"-24"0,3 1 3 0,-3 2 21 16,0 0-7-16,0-3-1 15,0 0-14-15,-3 1-4 16,-3-1-10-16,-6 3 6 0,0 0 3 16,-2 0-5-16,-10 5 1 15,-3 6-6-15,0 5 1 0,0 8-5 16,7 5-2-16,2 8 4 16,6 0 1-16,9-3-2 15,9 3-1-15,12-5-1 16,8-8-2-16,7 0 3 15,6-14 0-15,3-4-6 16,2-6 0-16,-5-6-65 0,-3-2-29 16,-10-2-11-1</inkml:trace>
  <inkml:trace contextRef="#ctx0" brushRef="#br0" timeOffset="101">18088 2305 208 0,'-3'5'79'0,"3"5"-42"0,0-2-23 0,0-2 22 0,3 2-11 16,3-1-5-16</inkml:trace>
  <inkml:trace contextRef="#ctx0" brushRef="#br0" timeOffset="102">18103 2360 441 0,'15'5'11'0,"-3"-2"-1"0,0-3-6 16,0-5-1-16,-3-1-3 15,0 1-3-15,-6-5-5 0,5-1 0 16,-5 3-3-16,-6 0 0 16,1 0-10-1,-7 3-1-15,-3 2 2 16,-3 3 4-16,-6 3 14 15,0 5 8-15,-3 8 4 16,3 0 4-16,4 2-1 16,-1 1 2-16,9 2-2 15,3-3 0-15,0-2 1 16,18 0 2-16,3 3-5 16,0-6-1-16,8-3-9 0,-2-2-2 15,0 0-18-15,0-8-7 16,3-5-38-16,3-6-14 15,2-5-23-15</inkml:trace>
  <inkml:trace contextRef="#ctx0" brushRef="#br0" timeOffset="103">18252 2111 212 0,'-6'0'79'0,"6"16"-42"0,0 0-39 0,0-5 17 15,0 7 2-15,0 6 7 16,0 13-13-16,0 3-4 16,0-1-4-16,6-2-3 0,-3-2 1 15,-12-6-28-15,15-8-9 32,-3-5-68-32</inkml:trace>
  <inkml:trace contextRef="#ctx0" brushRef="#br0" timeOffset="104">18192 2260 260 0,'0'-6'99'0,"3"6"-54"0,6-2-50 16,3 2 17-16,3-3-11 15,0 0-1-15,6 3-13 16,3 0-5-1,-1 0 10-15,1 0-36 0,0 0-15 16,-3 3 6 0,3 0-3-16,-3-1 28 15,-7 1 35-15,-2-3 20 16,-12 0 21-16,0 0 10 16,0 3-16-16,-6-1-7 15,-3 3-7-15,-2 1-1 16,2 7-15-16,-3 6 0 0,0-1 1 15,3 1 2-15,0 2 3 0,9 3-4 16,6-6 2-16,3 1-11 16,3-4-3-16,0-1-7 15,0-4-1-15,5-2-35 16,4-3-13-16,0-5-71 16</inkml:trace>
  <inkml:trace contextRef="#ctx0" brushRef="#br0" timeOffset="105">18600 2463 308 0,'0'0'115'0,"0"-2"-62"0,0 7-64 32,0-5 18-32,0 0-38 0,0 0-14 15,0 0-76-15,6-3-32 16</inkml:trace>
  <inkml:trace contextRef="#ctx0" brushRef="#br0" timeOffset="106">18692 2447 284 0,'-20'3'107'0,"26"2"-58"0,-6-5-59 16,0 3 14-16,0-3-25 16,0 0-77-16,9 0-47 15,11-5 46 1</inkml:trace>
  <inkml:trace contextRef="#ctx0" brushRef="#br0" timeOffset="107">18829 2453 280 0,'-6'5'107'0,"12"-2"-58"0,-6-3-77 0,0 0 9 0</inkml:trace>
  <inkml:trace contextRef="#ctx0" brushRef="#br0" timeOffset="108">15594 1791 184 0,'-3'-5'71'0,"3"5"-38"0,0 3-25 0,0-3 18 32,3 13-11-32,0 8 6 0,0 13 1 31,0 6-12-31,-3 10-3 0,0-7-3 0,0-4-5 15,0-2 1-15,0-5 4 16,3-5 2-16,-3-6-7 16,0-5-1-16,0-6-51 15,0-4-21-15,0-6-23 16</inkml:trace>
  <inkml:trace contextRef="#ctx0" brushRef="#br0" timeOffset="109">15558 1834 192 0,'-6'-6'74'0,"6"4"-40"0,0-4-24 0,0 6 20 16,3-2-12-16,3-4-2 0,3-2-9 15,3 1-5-15,6-1-1 16,3 2-4-16,2 6 0 0,1 3 2 16,0 2 0-16,-6 3 3 15,-3 3 1-15,-6 2-1 16,-9 5-2-16,-3 6 3 0,-6-3 0 31,-3-2 3-31,0-3 1 16,0 0-6-16,0-6 0 15,3-2-3-15,6-2 0 0,3-6-3 16,9 2-1-16,3 1 0 16,6 5 2-16,6 0 2 15,-3 5 1-15,-3 0 1 16,-4 6 0-16,-5-1 4 0,-3 1 5 15,-12-1 4-15,-6-2 4 16,-2 0-7-16,-4-3-1 16,-3-2-5-1,0-3-1-15,0-3-8 16,3-2-4-16,3-1-28 0,4-2-12 16,5-2-58-16</inkml:trace>
  <inkml:trace contextRef="#ctx0" brushRef="#br0" timeOffset="110">16040 1889 108 0,'3'-5'44'0,"-3"-11"-24"0,0 5 7 16,0 9 23-16,0-1-9 0,-3 0-1 15,0 1-10-15,-3 2-4 16,-5 2-14-16,-7 9 3 0,0 8 5 16,-3 7-7-16,0 6-2 15,0 2-9-15,6 1-1 16,6-1-1-16,9 0 2 15,9-2 1-15,6-3 1 0,9-5 0 16,0-5 2-16,3-6-5 16,-3-5-3-16,-1-6-48 15,-2-4-19-15,0-4-49 16</inkml:trace>
  <inkml:trace contextRef="#ctx0" brushRef="#br0" timeOffset="111">15555 2416 176 0,'0'0'66'0,"0"2"-36"0,0 1-26 0,0 5 13 0,3 5 1 15,-3 11 1 1,0 2-2-16,0 3 0 16,0 6-9-1,0-3-3-15,0-1 1 0,0-4-3 0,0-3-2 16,3 2 0-16,-3-7-1 16,0-4-14-16,3-4-5 15,-3-16-136 1,3-6 45-16</inkml:trace>
  <inkml:trace contextRef="#ctx0" brushRef="#br0" timeOffset="112">15591 2445 108 0,'-3'-8'44'0,"3"3"-24"0,0-1-2 16,0 4 18-16,0-1-1 0,0-2 4 15,3-1-15-15,3 1-6 16,0 0-11-16,0-1-5 0,3-1-1 16,3-4-1-16,0 6 0 15,-1 5-3 1,1 2 2-16,-3 4 3 0,-3 2 1 16,-6-1 3-16,-3 4 1 15,-3 2-1-15,0 1 1 16,-3-1-4-16,0-3-2 15,4 1-3-15,2-3 1 16,3 0-4-16,5 0-1 16,7 2 3-16,3 1 1 0,6 2-1 15,3-2 2-15,0 2 1 16,-3 3 0-16,-7 0 6 16,-2 2 4-16,-6 1 10 0,-9-1 7 15,-6-2-5 1,-5 0-1-16,-4-3-10 15,-3-2-2 1,-3-3-5-16,0-3-1 16,3-2-8-16,4-3-2 0,5 0-34 15,3-3-13-15,3 0-58 16,6-2-35 0,6-3 71-16</inkml:trace>
  <inkml:trace contextRef="#ctx0" brushRef="#br0" timeOffset="113">15933 2439 208 0,'-3'6'79'0,"9"4"-42"0,-3 9-39 0,0-3 14 0,-3 0 5 15,0 5 4-15,0 3-5 16,6 2 1-1,-6 3-10 1,6-2-6-16,0 4-4 0,0-4-7 0,-3-6-2 0,0-5-42 16,0-3-19-16</inkml:trace>
  <inkml:trace contextRef="#ctx0" brushRef="#br0" timeOffset="114">15903 2495 216 0,'-6'-8'82'0,"12"0"-44"16,-3-5-42-16,3 8 15 0,9-3 5 0,3-3 5 15,0 1-11-15,6 2-3 16,3 2-5-16,-1 6-2 0,1 6 1 16,-3 2-1-16,-9 5 2 15,-6 3 10-15,-9 2 7 16,-6 3-4-16,-6-2 2 15,-3-3-15 1,-6-3-5-16,-3-2-24 0,4-4-7 16,-1-1-36-16,3-1-15 15,6 0-6 1</inkml:trace>
  <inkml:trace contextRef="#ctx0" brushRef="#br0" timeOffset="115">15725 2953 200 0,'0'2'77'0,"3"14"-42"0,-3 8-34 15,3-13 16-15,0 5 0 16,0 7 2-16,0 6 3 0,-3 6 3 15,3 2-13-15,-3-3-7 0,0-2-3 16,0-6-2-16,0-2 2 16,0-5-6-16,0-6-1 0,-3 0-45 15,0-5-18-15,0-2-35 16</inkml:trace>
  <inkml:trace contextRef="#ctx0" brushRef="#br0" timeOffset="116">15713 3006 140 0,'-3'-19'52'0,"3"3"-28"0,-3 22-6 0,3-9 18 16,3-2-9 0,0-1-3-16,3 1-10 0,6-3-1 15,3 0-8 1,3 0 1-16,2 3 1 0,4 0-3 16,0 2-1-16,0 6-3 0,-3 5-1 0,-1 5 5 15,-2 3 2-15,-3 0 9 16,-6 2 2-16,-9 1 9 15,-3-1 4-15,-3 1-10 16,-9-1-4-16,0-2-12 31,-5-3-4-31,-10-2-34 0,3-3-15 16,3-3-81 0</inkml:trace>
  <inkml:trace contextRef="#ctx0" brushRef="#br0" timeOffset="117">16966 1262 144 0,'0'-3'55'0,"0"6"-30"0,3-3-14 0,-3 0 18 15,3 5 3-15,0 6 5 16,0 7-5-16,-3 6-2 0,0 11-16 16,3-1-2-16,-3-2 1 0,0-3-5 15,0 0 0-15,0-8-9 16,0-2-1-16,3-6-40 16,-3-2-16-16,3-9-53 15</inkml:trace>
  <inkml:trace contextRef="#ctx0" brushRef="#br0" timeOffset="118">16948 1241 104 0,'-9'-16'41'0,"9"16"-22"0,-3-3 0 16,3 3 18-16,0 0-3 16,0 0 9-1,0-8-13-15,3 3-16 0,6-3-6 0,3 0-4 0,6 3-2 16,6 2-2-16,6 3 1 16,2 11 1-16,-5 2 1 15,3 3 3-15,-9 3 12 16,3-1 6-16,-13 3-1 0,-5-2 0 15,-3-1-8-15,-12 1-2 32,-8-6-7-32,-4-2-2 0,-3-1-24 15,-3-5-9-15,0 1-32 16,4-4-14-16,-4-2-29 16</inkml:trace>
  <inkml:trace contextRef="#ctx0" brushRef="#br0" timeOffset="119">16799 1831 132 0,'0'0'52'0,"3"0"-28"15,-3 0-13-15,0 0 15 0</inkml:trace>
  <inkml:trace contextRef="#ctx0" brushRef="#br0" timeOffset="120">16808 1857 290 0,'6'27'36'0,"-3"5"-19"15,0-1 6-15,-3 1 3 0,0 2-10 16,0-2-1-16,0-5-9 15,0-4-4-15,0-1-1 0,0-6 1 16,3-3-30-16,-3-5-11 16,0-3-24-16,0-5-9 15</inkml:trace>
  <inkml:trace contextRef="#ctx0" brushRef="#br0" timeOffset="121">16826 1826 120 0,'-3'-6'46'0,"6"6"-24"0,-3-2-10 15,0-1 16-15,3 0-3 16,0 1 0-16,0-4-9 15,3 1-5-15,6-3-6 16,3 0-6-16,0 3 0 0,0 2 1 16,0 1 2-16,-1 4-1 15,-2 4 2 1,0-1 2-16,-6 3 4 16,-3 2-2-16,-3 9-2 15,-3-3-2-15,-3 5-3 16,0-5 1-16,-3-3-1 15,0 0-5-15,3-2 1 16,0-3 0-16,4 0-1 16,4 0 1-16,4 0 3 0,0 0-5 15,3 2 2-15,3 1 4 16,0-1 2-16,-3 4 8 16,-3-1 4-16,-3 0 4 0,-6 3 3 15,0-3-5-15,-3 6-1 16,-6-6-9-16,0-3-4 15,-9-4-6-15,4-4 0 0,2-2-18 16,0 0-8-16,3-5-22 16,6 0-7-16,3-3-24 15</inkml:trace>
  <inkml:trace contextRef="#ctx0" brushRef="#br0" timeOffset="122">17240 1799 84 0,'0'-8'33'0,"0"6"-18"0,0-4 0 0,0 6 13 15,0-2-4-15,-3-1 0 0,0 0 2 0,-3 1 1 16,0 2-10-16,0 0-5 15,-3 5-7-15,-6 3 1 0,-3 3 3 0,1 10-3 16,2 8-1-16,0 0 4 16,6 0 4-16,3 0-3 15,3-2 2-15,3 2-7 16,9 0-3 0,6-5 1-16,3-6 0 0,2-7 3 31,1-3 3-31,6-11-4 0,-3-5-1 15,3-3-31-15,-3-2-14 16,-1 0-65 0</inkml:trace>
  <inkml:trace contextRef="#ctx0" brushRef="#br0" timeOffset="123">17067 2318 108 0,'3'-13'41'0,"-3"13"-22"0,0-3-7 0,3 3 16 15,-3-3-1-15,0 1 2 16,0-1-12-16,-3-2-3 16,0-1-8-16,-3 4 0 0,0-1 4 15,-3 0-4 1,-2 3 2-16,-4 6-5 16,0 4 0-16,0 11-3 15,-3 3-1-15,0 3 1 16,-3 7 2-16,6 1 1 15,10-4 1-15,7-2 6 16,4-2 6-16,3-3-6 16,6-8-1-16,9-3-1 0,3-5 0 0,12-8-7 15,-4-3 0-15,1-5-21 16,-6-2-9-16,-6-1-67 16,-4-5-38-1,-8 3 58-15</inkml:trace>
  <inkml:trace contextRef="#ctx0" brushRef="#br0" timeOffset="124">16808 2805 140 0,'-6'15'55'0,"6"-9"-30"0,3 15-12 0,-3-8 17 15,0 6 2-15,0 12 6 16,0 1-10-16,0 3-4 16,-3 2-14-16,0-3-6 0,3-2-3 0,0-1 3 15,0-7 2-15,0-3-7 16,0-5-4-16,0-2-28 16,0-6-14-16,0-8-35 15,0-6-33-15,0-4 41 16</inkml:trace>
  <inkml:trace contextRef="#ctx0" brushRef="#br0" timeOffset="125">16805 2924 108 0,'-6'-6'44'0,"3"4"-24"0,6-6-4 0,0 8 16 16,0-3-4-16,-3-2-2 16,3-3-8-16,0 0-3 0,3-3-9 15,0 3-2-15,3 0 0 0,3-2 0 16,-3-3 2-16,6 13 8 16,0 2-3-1,-3 6-2-15,-3 0 2 16,-3 0 0-16,-1 3-5 15,-2-1-2-15,-6 4-2 0,-2-1-2 16,-7 0-4-16,3-2 0 16,0-3-11 15,3-3 3-31,3 0 4 0,3 0 0 16,6 3 1-16,6 8 4 15,0-3 1-15,0 1 2 16,-1-1 2-16,-2 0 8 15,0 3 3-15,-3 0 13 16,-3 0 6-16,-3 0-12 16,-3-1-6-16,-6 1-9 0,0-2-2 15,-11-1-1 1,-1-5-4-16,3 0-1 16,0-3-23-16,3-2-7 15,3-3-30-15,6-3-11 16,6-5-17-16</inkml:trace>
  <inkml:trace contextRef="#ctx0" brushRef="#br0" timeOffset="126">17085 2913 168 0,'3'11'63'0,"0"2"-34"0,-3 16-21 15,12-13 16-15,-12 2 3 16,0 6 6-16,0 0-16 16,0 0-7-16,0 0-6 0,0 2-4 0,0-10 3 15,0 2-29-15,0-2-9 16,-3-5-51-1,0-3-34-15,-3-11 50 16</inkml:trace>
  <inkml:trace contextRef="#ctx0" brushRef="#br0" timeOffset="127">17142 2865 160 0,'-15'-5'63'0,"15"5"-34"0,0-3-23 0,0 1 17 15,0-1-10-15,3 1-2 16,6-4-6-16,3-7-4 15,0 0 0-15,2 0-1 0,1 2 0 0,3 8 0 16,0-2 2-16,-3 13 10 16,9 3 4-16,-6 2 4 15,-9 3 0-15,5 2 15 16,-14 1 10-16,0-3-7 16,-6-1 0-16,-5 4-10 0,-7 2-5 0,-3-2-16 15,-3-3-4-15,-6-3-22 16,3-3-8-16,4-2-35 15,2-2-15-15</inkml:trace>
  <inkml:trace contextRef="#ctx0" brushRef="#br0" timeOffset="128">17186 2746 64 0,'0'-8'24'0,"3"6"-12"0,-6-1 10 0,3 3 15 16,0 0 3-16,-9 0 0 15,0 3-13-15,-5 7-6 16,-1 9-12-16,0 2-4 0,0 0-3 16,-3 0-4-16,9 3 1 0,0-5-19 15,3-3-7-15,6-6-50 16</inkml:trace>
  <inkml:trace contextRef="#ctx0" brushRef="#br0" timeOffset="129">10361 5141 148 0,'-9'-11'57'0,"3"9"-30"0,-12 2-12 0,9 2 20 15,-2-2-10-15,-4 3-3 16,-3 7-10-16,-3-2-5 16,0 14-4-16,0 4-5 0,3 6-1 15,4 2 2-15,5 6 0 16,6-3-4-16,6-3 1 0,6 1 6 15,2-14 6-15,4-5-2 16,3-16 2-16,0-6-3 16,3-7 0-16,0-8-17 15,-6-3-4-15,-1-2-1 16,-5-1 0-16,-6-2 10 16,-6 0 6-16,-3 5 5 15,0 3 3-15,1 5 16 16,-1 6 8-16,3 2-10 15,0 13-4-15,3 3-13 16,3 8-2-16,6-3-4 16,2 6-2-16,1 2 5 15,3 0 1-15,0-3-11 0,0 1-4 16,0-3-60 0,0-3-62-16,0 0 35 15</inkml:trace>
  <inkml:trace contextRef="#ctx0" brushRef="#br0" timeOffset="130">10608 5175 192 0,'-12'-8'74'0,"6"8"-40"0,0 0-27 15,3 0 18-15,-3 0-2 16,-6 14 3-16,-5-1-12 15,2 0-3-15,6 0-7 16,3 0-5-16,6 3-2 0,9 0-1 16,3 5 0-16,0-2 3 15,0 5 2-15,-1-3 0 16,-2 3-1-16,-6 5 5 16,-6-3 4-16,-3-7-3 15,-6-1-1-15,-8-10-27 16,-1 0-10-16,0-10-79 15</inkml:trace>
  <inkml:trace contextRef="#ctx0" brushRef="#br0" timeOffset="131">10956 4948 200 0,'-17'8'74'0,"17"5"-40"0,3 34-44 16,-3-20 11-16,0 10 8 15,-3 5 8-15,0 3 5 16,3 6 4-16,-3-6-14 16,3 5-5-16,0-5 0 0,3-8-4 15,5-5-2-15,1-6-40 0,0-10-16 16,3-5-46 0</inkml:trace>
  <inkml:trace contextRef="#ctx0" brushRef="#br0" timeOffset="132">11120 5310 192 0,'-9'3'71'0,"6"2"-38"0,0 8-41 0,3-2 10 16,0 5 1-16,0 8 5 16,0 2 9-16,3 1 7 15,3-4-13-15,0-1 5 0,3-4 2 16,3-5 1-16,0-5 3 0,3-8-6 15,0-5 1-15,0-14-8 16,-1-2-3-16,-8 0-1 16,-6-3-1-16,-6-2-2 15,-6-1-2-15,1 6-2 16,-7 3 1-16,0-1-6 16,0 6-3-16,3 5-23 15,3 3-9-15,3 2-38 16,3 3-53-1,6 0 31-15</inkml:trace>
  <inkml:trace contextRef="#ctx0" brushRef="#br0" timeOffset="133">11266 5329 148 0,'9'21'57'0,"-6"-8"-30"0,3 14-27 16,-3-14 10-16,0 5 11 0,-3-2 6 31,0-5-5-31,-3 2 0 0,3-2-13 15,-3-3-3-15,3-8 0 0,0-8 3 16,0-3 2-16,0-5-5 16,0-5-2-16,6-3-4 15,3 0-3-15,3 3 4 16,2 3 3-16,1 4 3 16,3 9 3-16,3 5-1 0,-3 8 0 15,-3 5-1-15,-3 3 0 16,0 5-2-16,-3 11-1 15,-1-5-6-15,-2-6 1 16,0-3-22-16,-3 1-10 16,3-6-48-1,0-5-58 1,3 0 37-16</inkml:trace>
  <inkml:trace contextRef="#ctx0" brushRef="#br0" timeOffset="134">11629 5310 236 0,'-6'-5'90'0,"3"5"-48"0,-6 5-38 0,6 0 21 15,-3-2-10-15,-3 8 0 0,0-1-7 16,1 4-3-16,-1-4-2 31,3 3 0-31,3 1 2 0,0-7-4 0,3-1-3 16,3 2-2-16,3-6 3 15,0 1 0-15,0-3 1 0,-1-3-7 0,1-2-3 16,0 0 3-16,-3-1 2 16,0 4-2-16,0-3 0 15,0 5 1-15,3 0 2 16,0 5 2-16,3 8 1 16,3 8-2-16,3 3 2 31,-3 3 7-31,0 2 4 0,-6 0 8 15,0-3 3-15,-6 1-2 16,-9-1 1-16,-3-5-9 16,-6-2-2-16,-3-6-7 15,-3 0-4-15,-2-5-13 16,-4-3-2-16,-3-5-32 0,3-5-10 16,6-5-54-16,7-4-24 15,5-2 71-15</inkml:trace>
  <inkml:trace contextRef="#ctx0" brushRef="#br0" timeOffset="135">12090 5289 144 0,'-8'-3'55'0,"2"3"-30"0,-6 0-10 0,6 3 18 16,-3 5-18-16,-3 0-6 16,-3 10-8-16,0 4-2 0,3 9 1 15,0 1 4-15,6 0 5 0,6-11-1 16,6 3 3-16,6-8-2 15,0-6 2-15,0-7-2 16,0-3 2-16,0-13-15 0,0-6-7 16,0-2 3-16,-3 0 4 31,-3-3 5-31,-3 5 2 16,-1-2 1-16,-2 8 2 0,0 3 6 15,3 4 2-15,-3 6-10 16,3 8-4-16,0 0 0 15,0 13-1-15,6 6 1 16,0-3 2-16,6-3-3 16,0-3 0-16,-3-5-28 0,3-2-13 15,3-8-55 1</inkml:trace>
  <inkml:trace contextRef="#ctx0" brushRef="#br0" timeOffset="136">12391 5273 44 0,'-6'0'19'0,"6"0"-10"0,-15 3-6 0,12-1 4 16,0-2 36-16,-6 6 19 0,0-4-10 16,4 1-5-1,-4 0-12-15,0 2-2 16,3 0-19-16,0-2 12 0,0 2 6 0,0 0-12 15,0-2-3-15,3 2-11 16,3 1-4-16,0 2-1 16,3 0-1-16,3 2 0 15,3 3 0-15,0 3 2 16,3 11 3-16,0-3 7 16,-4-3 4-16,-5-3 5 0,-3-5 2 15,0 1-4-15,-6-1-1 16,-2 0-8-16,-4-5-4 15,-3-3-28-15,0-2-12 16,-3-3-45-16,-12 3-19 16,-8 2-31-1</inkml:trace>
  <inkml:trace contextRef="#ctx0" brushRef="#br0" timeOffset="137">13105 5138 96 0,'12'-8'35'0,"-9"3"-18"0,6 0 0 0,-3 2 16 16,0 0 0-16,0-2 1 16,0-3-6-16,-3 0-3 0,0-2-13 15,0-4 3-15,-3 4 5 0,-6-1-2 16,-3-5 1-16,-3 6-6 15,-9-1 0-15,-5 6-2 16,-1 8 3-16,-3 10-5 0,0 5-3 16,1 6-3-16,2 8-3 31,3 10 5-31,6-2 1 16,6 2 2-16,9-2 2 0,9 2-3 15,9 1-2-15,6-6 0 16,15-8-1-16,2-5-5 15,4-6 1-15,3-5-38 16,2-13-16-16,-2-10-79 16</inkml:trace>
  <inkml:trace contextRef="#ctx0" brushRef="#br0" timeOffset="138">13626 5318 128 0,'-12'-8'49'0,"12"8"-26"0,-8-5-9 0,5 5 17 0,-3 5-2 16,0 0 1-16,-3 3-15 15,-6 3-4-15,0 2-7 16,6 3-1-16,6 5 1 0,3 6 0 0,3-3 0 15,3-3-2-15,3-3-2 16,6 1-6-16,0-6-1 16,0-5-39-16,-1-3-17 0,7-5-16 15</inkml:trace>
  <inkml:trace contextRef="#ctx0" brushRef="#br0" timeOffset="139">13731 5342 184 0,'-24'5'68'0,"9"3"-36"0,6 5-40 0,6-5 12 15,3 0-4-15,0 3 0 16,6 10 15-16,0 0 7 16,3-2-10-16,6-3-5 0,0-3-2 15,-1-3-1-15,4-4 2 0,-3-6 1 16,0-6 3-16,0-9-3 15,-6-4 1 1,-3 6-3-16,-3-6 2 16,-6 1-4-16,-3-3 0 0,-3 5 1 0,-3 2 0 15,-3 4-5-15,-6 2-1 32,3 3-24-32,4 2-7 0,2 0-125 15</inkml:trace>
  <inkml:trace contextRef="#ctx0" brushRef="#br0" timeOffset="140">13853 5315 168 0,'0'8'63'0,"3"0"-34"0,3 8-32 0,-3-8 13 15,-1 0 6-15,1 5 7 16,-3-2 1-16,0-3 1 15,0 5-14-15,0-5-4 0,0-8-1 16,0 0-1 0,0 0-5-16,3-5 0 0,0-3-5 15,3-5-1-15,0 5-2 16,0-3 0-16,0 3 2 16,6 8 2-1,-3 5 4-15,3 3 4 0,0 6 5 16,-3 4 5-16,0 1 1 31,-3-6-6-31,0 0-3 0,0-5-6 16,0 3 0-16,2-22 2 15,1 3-3 1,0-5 0-16,0 0-1 16,3 2-2-16,-3 3 0 15,0 3 3-15,0 2-2 16,0 6 1-16,-3 2 2 0,0 3 0 15,-3 11 0-15,0-6 2 16,0 0-30-16,0-2-13 16,0-3-59-1,0-3-23 1</inkml:trace>
  <inkml:trace contextRef="#ctx0" brushRef="#br0" timeOffset="141">14177 5390 192 0,'12'-3'71'0,"-9"3"-38"0,0 0-34 16,-3 0 15-16,6 0 1 0,0 0 3 15,0-3-3-15,0 1 1 16,3-4-9-16,0 6-4 0,-3-2 0 0,-1-1-2 16,1-5-1-16,0 5 1 15,-3-2 1-15,-3 0-3 16,0 0 0-16,-3-1-8 15,-3 1-2-15,-2 0 4 16,-1 2 1-16,-6 3 6 16,3 3 2-16,-6 5 6 0,3 2 5 15,0 3-5-15,3 9 0 16,0-1 7-16,6 5 4 16,3-7-5-16,3 2-3 15,9-3-6-15,6-4-2 16,3-1-32-16,3-5-15 15,3-3-47 1,0-2-45 0,-7-6 43-16</inkml:trace>
  <inkml:trace contextRef="#ctx0" brushRef="#br0" timeOffset="142">14451 5368 128 0,'0'-5'49'0,"0"5"-26"0,-3 0-7 0,3 0 43 16,-9 0-4-16,-3 0-15 15,0 0-9-15,0 5-18 16,0 1-4-16,0-4-2 0,4 6-6 16,2-2 0-16,3-1-6 15,12 3 1-15,5 2 2 16,1 4 1-16,0 4 5 0,0-2 5 15,-3-3 4-15,-3 6 2 16,-6-3 3-16,-6-3 1 16,-9 0-8-16,-6-2-4 0,-6-3-20 15,0-3-6-15,-5-5-55 16,5 5-24-16,-6-5-13 16</inkml:trace>
  <inkml:trace contextRef="#ctx0" brushRef="#br0" timeOffset="143">14906 5054 152 0,'0'-3'57'0,"0"6"-30"0,6 10-25 16,-3-5 14-16,0 10 3 16,0 17 5-16,0 4 8 0,0 1 2 15,0 5-18-15,-3 0 4 0,0 0 1 16,0-11-5-16,0 3-1 31,-3-8-9-31,3-5-2 0,0-5 0 16,0-6 0-16,0-13 0 15,0-11-11 1,0-2-5-16,0-5-3 16,3-3 1-16,0-1 3 15,3 4 2-15,0-1 10 16,3 6 4-16,0 5-5 0,0 0 1 15,3 6 1-15,0 4 1 16,-3 4 7-16,5 1 6 16,-2 4-2-16,-9 2 0 15,-3 3-6-15,-3 5-3 16,-3-5 0-16,-3 0-1 0,-2-3-5 31,-1-5-1-31,-3 0-19 16,3-3-9-16,0-5-15 15,3 0-7-15,3-5-38 16,3-3-33 0,6-5 48-16</inkml:trace>
  <inkml:trace contextRef="#ctx0" brushRef="#br0" timeOffset="144">15130 5368 216 0,'0'3'82'0,"3"0"-44"0,5-1-40 16,-5-2 14-16,3 6 0 15,0-6 5-15,0 0 0 16,0-6 1-16,0 6-9 16,0-5-3-16,0-3 0 0,-3 5-3 0,0-2-2 15,-3 0-5-15,-3 0 0 16,-3-1-5-16,-3 1-1 16,0 2 2-16,0 3 3 15,-6 6 5-15,-8 2 2 16,5 0 0-16,3 2 1 15,3 3 4 1,6 1 4-16,0 4-2 16,12 3 0-16,6-2-5 15,0-6-3-15,3 0 0 16,3 0-1-16,2-5-29 16,-2-2-10-16,3-6-36 15,-3-8-52-15,3 0 28 16</inkml:trace>
  <inkml:trace contextRef="#ctx0" brushRef="#br0" timeOffset="145">15394 5011 200 0,'-11'-5'77'0,"5"5"-42"0,-3 18-23 0,3-12 19 15,-3 4-10-15,0 4 1 16,-3 1-11-16,3 20-4 0,6 2-4 16,3 0 2-16,3 3 1 0,3-1 0 15,0-4 1-15,0 2-6 0,0-3-1 16,0-2-9-16,0-11-2 15,-3 3-40-15,0-8-17 16,-3-6-33 0</inkml:trace>
  <inkml:trace contextRef="#ctx0" brushRef="#br0" timeOffset="146">15195 5302 260 0,'0'-5'99'0,"6"0"-54"0,6 2-53 0,-3 0 18 16,0 1-11-16,6-4-2 15,0 6-7-15,5 0-4 16,1 0-41 0,0 6-18-16,0-1-16 15,-6-2-3-15</inkml:trace>
  <inkml:trace contextRef="#ctx0" brushRef="#br0" timeOffset="147">15421 5350 204 0,'-6'13'77'0,"3"-2"-42"0,0 2-34 0,3-5 16 16,3 5 0-16,0-5 4 15,3 5-5-15,3-5 1 0,0-3-10 16,3-7 5-16,12-3 3 0,-6-1-5 16,0-2-3-1,-4-2-4-15,-2-1 0 0,-3 1 0 16,-3-4 1-16,-9 6-2 15,-3-2 1-15,-9 2-15 16,1 0-5-16,-1 3-24 16,3-1-11-16,0 6-59 15</inkml:trace>
  <inkml:trace contextRef="#ctx0" brushRef="#br0" timeOffset="148">15618 5276 96 0,'0'-3'38'0,"0"6"-20"0,0-1 3 0,0-2 17 15,0 8-1-15,0 3 3 0,3 2-13 16,3 3-7-16,-3 3-11 16,0-1-4-16,0 3-1 0,0-5 6 15,-3-3 6-15,0-2-6 16,0-3-1-16,0-3-1 0,-3-10 7 15,0 0-2 1,3-6-7-16,0-5-1 16,3-2-5-16,3-1-3 15,-1 1 2-15,4 2 0 16,0 2 1-16,3 4 0 16,0 2-18-1,3 0-8-15,6 3-15 16,-3-1-7-16,0 6-7 15,-4 0-46 1,-2 0 16-16</inkml:trace>
  <inkml:trace contextRef="#ctx0" brushRef="#br0" timeOffset="149">15838 5323 224 0,'0'16'85'0,"6"-5"-46"0,3-1-32 0,-3-7 18 16,0 5-9-16,3-5-1 0,0-3-5 31,0-3 1-31,2 0-6 0,-2-2-1 0,9-3 0 15,-6 0 0-15,-3-2 0 16,-9-1-9-16,-3 3-4 0,-3 0-9 16,-6 0-1-16,-6 6 8 0,1 2 5 15,-1 5 7-15,-9 5 2 16,3 6 7-16,3 3 4 16,6 5 10-16,9 5 7 15,12-3-12-15,6-2-5 16,9-3-16-16,12-8-6 15,8-2-84 1,10-8-39-16,3-3 23 16</inkml:trace>
  <inkml:trace contextRef="#ctx0" brushRef="#br0" timeOffset="150">16442 5083 172 0,'-3'-6'66'0,"6"6"-36"0,-3 3-35 16,6 5 62-1,-6 5-11-15,0 14-6 16,-3 12-4-16,3 1-22 16,-3 2-1-16,0-5 0 0,3 8-7 15,0-5-3-15,0-8-2 16,0-3-1-16,0-13-14 15,6-3-44 1,0 0-12-16</inkml:trace>
  <inkml:trace contextRef="#ctx0" brushRef="#br0" timeOffset="151">16433 5130 140 0,'-3'-5'52'0,"-12"5"-28"0,6-3-8 15,7 3 18-15,-1-2-3 16,3-1-1-16,0 0-5 0,0-2-4 16,3 0-11-16,5-3 0 15,4 0 3-15,3-5-5 0,3-6 0 16,0 3-4-16,3 6-1 15,0 7-1-15,-1 8-2 16,-2 3-2 0,0 3 1-16,-6 2 3 15,-3 3 3-15,-6 0 2 16,-6-3 1-16,-6 11-4 16,0-3-1-16,-3 0-1 15,0-2 1-15,3-6-4 0,3 0 0 16,1-2-1-1,5-3 0-15,5 0 0 0,7 0-2 16,3 2 0-16,12 3 3 16,3 9-2-16,-3-4 1 15,-7 6 13-15,-5-3 5 16,-6 6 7-16,-12-1 3 0,-9 0-7 16,-3-7-1-16,-5-6-9 15,-7 0-1-15,0-5-2 16,-3-2-1-16,-2-6-14 0,5 0-4 15,6-8-29 1,3 0-13-16,6-3-35 0,21-5-66 31</inkml:trace>
  <inkml:trace contextRef="#ctx0" brushRef="#br0" timeOffset="152">17020 5091 160 0,'0'-14'63'0,"0"14"-34"0,-3-8-10 0,3 8 21 15,-6-2 4-15,0 2 3 0,-3 2-12 16,-3-2-4-16,-6 14-18 15,-9 4-8-15,1 19-3 0,2 0-2 16,3 6 2-16,9-1 8 16,6 0 3-1,15 3-4-15,9-5-3 16,9-11-1-16,8-3 1 16,7-10-10-16,3-8-2 15,-1-13-35-15,-2-8-15 0,-3-6-77 31</inkml:trace>
  <inkml:trace contextRef="#ctx0" brushRef="#br0" timeOffset="153">11739 6159 96 0,'6'-5'38'0,"-3"-8"-20"0,0 5 3 16,-3 8 17-16,3-5 2 16,-3 5 3-16,-3-3-15 15,0 3-7-15,-3 0-12 16,-9 3 3-16,-3 2 1 0,1 3-4 16,-1-3-3-16,0 8-6 0,3 1 0 0,3-1 0 31,3 5 2-31,3 1-3 15,3-3-2-15,6-3 2 0,3 0 0 16,6-2 1-16,6-3 0 16,0-8 2-16,-3 0 1 0,0-5 1 15,-1-6 2 1,-2-2-5-16,-3 0-1 0,-3-3 0 31,-3 2 0-31,0 6 0 0,-3 1 2 16,0-4 5-16,-3 8 6 15,0 3-5-15,0 3 0 16,3 10-2-16,0 0-1 16,0 6-6-16,6 7-1 0,0 1 1 15,3-3 0-15,0-8 1 16,0 2 0-16,0-5-14 0,0-2-5 16,0-3-21-16,0-13-8 15,0 2-23 1,-3-8-40-16,0-2 28 15</inkml:trace>
  <inkml:trace contextRef="#ctx0" brushRef="#br0" timeOffset="154">11864 6207 148 0,'-15'-3'57'0,"30"3"-30"0,-6 3-27 16,-6 0 13-16,0-1 6 15,6 9 8-15,-3-3-3 16,0 3 0-16,0-1-13 15,-3-5 2-15,-6 6 3 0,6-8-6 16,0 5-3-16,-3-8-4 0,0 0-3 16,-3 0 1-16,6-3 1 15,0-5-1-15,3-3-1 16,0-2 1-16,0 0-1 0,0 0 2 16,3 2 3-1,3 3-2 1,-1 3 0-16,4 5 3 0,3 5 1 0,-3 8 1 15,-3 6 0-15,0-6-4 16,-3 6-1-16,-3 7-1 16,0-5-2-16,-3 3-4 0,0-8 0 15,-3-3-20-15,0-2-7 16,3-3-22-16,0-3-8 31,8-5-76-15</inkml:trace>
  <inkml:trace contextRef="#ctx0" brushRef="#br0" timeOffset="155">12349 6249 196 0,'0'-7'74'0,"3"1"-40"0,-3-4-24 0,0 10 17 15,-6-3 4-15,1-2 4 16,-4-1-6-16,0 1-1 15,-3 2-15-15,0-2-10 0,0 5-3 16,0 8-2-16,-3-3-2 0,3 9-2 31,3 4 1-31,0 9 1 16,3-1 2-16,6 1-1 16,3-4-1-16,6-7 3 15,0-5 0-15,3-6 1 0,0-10 2 16,6-14-6-16,-3 1-1 15,3-9-3-15,-3-2 0 16,-4-8 2-16,-8 0 4 0,0-3-4 16,-9-2 2-16,1 2 2 15,-1-10 1-15,0 18 7 16,0 6 4-16,3 18 6 16,3 11-9-1,0 15-3-15,6 14-1 16,6 8 2-16,-1-1-4 15,4 4-1-15,3-9-7 16,0-5 0-16,3 0-54 0,0-16-22 0,5-5-22 16</inkml:trace>
  <inkml:trace contextRef="#ctx0" brushRef="#br0" timeOffset="156">12891 5847 160 0,'-3'-8'60'0,"3"8"-32"0,3 0-22 15,-3 0 17-15,3 11 6 32,0 13 6-32,3 5-3 15,0 16-2-15,-3 5-16 16,0 0-7-16,-3 9 0 0,0-7-2 0,0 1 0 16,0-8-1-1,0-5 2-15,0-13-10 0,0-9-4 16,3 1-34-16,-3-11-12 15,0-14-28 1,0-10-38-16,0-7 39 16</inkml:trace>
  <inkml:trace contextRef="#ctx0" brushRef="#br0" timeOffset="157">12927 5919 140 0,'-6'-27'55'0,"6"14"-30"0,-3 0-14 16,3 13 18-16,0-3-4 16,0 1 3-16,-3-1-5 15,0-2-2-15,3 5-11 16,0-6-4-16,6-2 0 0,3 6-1 15,3-6 0-15,3 0-6 16,6 8 1-16,5 0 0 0,4 8 0 16,-3 2 2-16,0 12 3 15,-4-4 7-15,-5 8 2 16,-6 1 1-16,-9-3 1 16,-6-3-6-16,-3 3-4 15,-6-8-3-15,-11-3 0 0,-4-8-4 16,0 3 0-16,0-3-17 15,3-5-5-15,4 0-18 16,5 0-4-16,6-2-62 31</inkml:trace>
  <inkml:trace contextRef="#ctx0" brushRef="#br0" timeOffset="158">13528 6207 144 0,'-3'-8'55'0,"-9"6"-30"0,3-1-14 16,6 0 18-16</inkml:trace>
  <inkml:trace contextRef="#ctx0" brushRef="#br0" timeOffset="159">13486 6186 333 0,'-11'5'50'0,"-1"1"-25"16,-3 1-8-16,0 1-6 0,0 11-9 15,3-6 0-15,3 11-2 16,3-8 0-16,3 10-3 0,6-7 2 15,3 2-1-15,3-8-2 16,9-7-13-16,9 1-6 16,0-14-30-16,-1-1-11 0,-2-6-29 31</inkml:trace>
  <inkml:trace contextRef="#ctx0" brushRef="#br0" timeOffset="160">13641 6244 156 0,'-9'0'57'0,"3"5"-30"0,-3 1-12 0,6-4 18 16,0 6-12-16,1-2-2 16,-1 7 0-16,0 0 0 15,3 6-10-15,6-1-1 0,-1-2 2 16,4-3-2-16,3-7 3 0,3 1 0 16,6-14 1-16,-3-7-2 15,-3 1-1-15,-3-5-3 16,-3 4 1-16,-9-2-4 15,-9 1 0-15,-3 1-1 16,-3 1-2-16,0 0 1 16,0 0 1-1,0 5-8-15,3 0-3 16,0 2-22-16,3 1-7 0,4 5-27 16,5 0-9-16,0 0-16 15</inkml:trace>
  <inkml:trace contextRef="#ctx0" brushRef="#br0" timeOffset="161">13766 6204 188 0,'0'3'71'0,"3"2"-38"0,0 9-39 0,0-9 12 16,0 8 5-16,-3 0 7 0,0 1 8 15,0 4 5-15,0-5-17 31,0 1-4-31,0-6 1 0,0-3-7 0,3 3-2 16,0-16 5 0,3 0-8-16,0-3-4 15,0-2-2-15,3-3-1 16,0 0 2-16,0 3 4 16,0 5 1-16,-3 3 1 15,3 2 2-15,-3 6 1 0,0 2-4 16,-1 3-1-1,-2-3 14-15,0 6 6 16,-3-8-4-16,0 5-3 0,0-3-6 16,0-5-2-16,3 0-1 15,0-5-2-15,3-3-2 16,6-6-1 0,6 6-1-16,-3-2 0 15,0 2 0-15,-3 3 3 16,3 5 0-16,-3 5 3 15,-4 8 1-15,1-2 1 16,-3 2-2-16,0 0 1 0,-3 3-4 16,0-3-2-1,0-2-27-15,0-3-10 0,3-3-29 16,0-2-11-16</inkml:trace>
  <inkml:trace contextRef="#ctx0" brushRef="#br0" timeOffset="162">14082 6244 208 0,'-3'0'79'0,"6"0"-42"0,0 0-39 0,-3 0 14 0,0 0 0 16,6 5 5-16,0-2 0 15,6-3 1-15,5 0-9 16,-2-3-1-16,0-2 2 0,-3 5-6 16,0-5-2-16,0-3 1 15,-3 0 2-15,-3-3-2 31,0 6-2-31,-3-3 2 0,-3 0 2 16,-3 3-2-16,-9 2 0 16,-3 1-3-16,-3 2-1 15,3 5 3-15,-3 3 1 16,3 2-4-16,4 4 1 16,2-1 2-16,3 5 3 0,3-2 0 15,3 3 2-15,3 5-6 0,9-3-1 16,0-8-9-16,5 0-2 31,1-2-29-31,0-14-12 16,3 1-39-16,0-12-39 15,0 1 44-15</inkml:trace>
  <inkml:trace contextRef="#ctx0" brushRef="#br0" timeOffset="163">14350 6170 260 0,'-3'-11'99'0,"3"11"-54"0,-3-2-33 16,0 2 26-16,0 0-9 16,-3 2 0-16,-3-2-10 15,0 6-1-15,0-1-11 0,3-2-6 0,3 7-4 16,3 1-1-16,6-1 0 16,3 4 3-16,0-1 0 0,0 5 1 15,0-2 0 1,-3 3 2-16,0 7 3 15,-6-2-2-15,-3-5 0 0,-3-3-1 16,-6-3-2-16,-3 0-41 0,0-2-20 16,0-9-82-1</inkml:trace>
  <inkml:trace contextRef="#ctx0" brushRef="#br0" timeOffset="164">14891 6017 4 0,'0'-6'0'0</inkml:trace>
  <inkml:trace contextRef="#ctx0" brushRef="#br0" timeOffset="165">14909 5890 124 0,'0'-16'49'0,"6"26"-26"0,-3-4-9 0,0-4 15 0,0 9-5 16,0 2-2-16,3 8 3 16,0 6 4-16,-3 12-16 15,0-2 2-15,0-2 1 0,0-1-2 31,0-5 0-31,-3-8-8 0,0 3-2 16,0-8 0-16,0-3 0 16,0-2-2-16,0-3 1 15,0-8 0-15,0 0 1 0,0-5-7 16,3-3 0-16,0 0 1 31,3-3 3-31,0-5-2 0,3-8-2 0,3 9 2 16,5-1 0-16,4 3 1 15,0 5 0-15,0 10 2 16,0 9 3-16,-3-3 9 16,-6 8 5-16,-3-1-3 15,-7 4-1-15,-2 0-7 16,-2-4-3 0,-4-1 2-16,-12 2 2 15,-3-3-6-15,0-5-4 0,0-3-9 16,0-2-4-16,6-3-17 15,4-3-5-15,2-2-23 16,6-3-8-16,6-3-21 31,3 3-23-31,11-5 44 0</inkml:trace>
  <inkml:trace contextRef="#ctx0" brushRef="#br0" timeOffset="166">15186 6112 192 0,'3'-3'74'0,"3"19"-40"0,3-8-27 0,-3-3 20 15,3 1-3-15,0-4 3 16,3-2-4-16,3 0 0 0,-4 0-12 16,1 0 0-16,3-2 2 15,0-9-3 1,-3-2 0-16,-6 2-11 16,-3 1-1-16,-12-1-7 15,0 3-1-15,-3 3-2 31,-3 2 2-31,-3 11 4 0,1 0 3 16,2 5 2-16,0 6 3 16,3-6 1-16,6 6 3 0,3-4-3 15,6 1 0-15,6 0-1 16,3-3 1-16,6 1-2 16,5-1-1-16,4-8-19 15,0 0-10-15,0-10-21 0,3 0-8 16,2-8-40-1</inkml:trace>
  <inkml:trace contextRef="#ctx0" brushRef="#br0" timeOffset="167">15561 5866 228 0,'-9'-27'85'0,"-6"25"-46"0,3-4-46 16,3 6 55-1,-2 0-24-15,2 6-11 0,0 2-8 0,6 10-4 16,-3 6 1-16,6 5 3 16,-3 5-2-1,3 6 0-15,0 0-1 0,0 0 1 16,0-3-4-16,0-6-2 16,0-4-25-16,3-6-9 0,-3-3-38 15,0-4-57 1,0-9 30-16</inkml:trace>
  <inkml:trace contextRef="#ctx0" brushRef="#br0" timeOffset="168">15383 6048 236 0,'-3'-5'88'0,"12"2"-48"0,2-5-49 0,-5 6 12 16,6-1-7-16,3-2 3 15,6 0-7-15,-3 2 1 0,6 0 3 16,-4 3-20-16,-2 3-8 0,-3 0 7 16,-3 7 6-16,-3-2 14 15,0 0 8-15,-6 11 16 16,0 2 8-16,-3-3 4 16,0 1 3-16,0-1-14 15,3-2-4-15,0-3-1 0,3-2 0 16,3-3 0-16,3-3 4 15,0-5-5-15,0-5 0 16,-1 5-4-16,-2-5-1 0,-3-3-1 16,-3-6 2-16,-3 7-7 15,-6-12-4-15,-6 6-7 32,1 0-2-32,-1-1-6 0,0 4-1 15,3 2-12-15,0 3-7 16,3 2-18-16,3-2-6 15,3 5 12 1,3-3 6-16,6 3 16 0,3 3 10 31,0-3 14-31,3 13 18 0,-1 0 7 0,1 8 8 16,3-2 6-16,-3-1-3 16,0 1 2-16,-3-3-20 15,-3-3 11-15,-3-3 3 0,0-2 0 16,-9-8 6-1,0 0-11-15,0-2-11 16,0-9-5 0,0 3-5-16,0-10-3 15,3-1-7-15,9-2-4 16,3 3 1-16,3 4 3 16,-1 1-17-16,1 5-5 0,0 3-1 15,0 2 3-15,3 6 12 16,-3-3 8-16,0 13 6 15,0-5 3-15,5 5 5 16,7-2 0-16,-9-3 3 16,-3-3-2-16,0-10 2 15,-3 5-2-15,-3-13 0 16,0 5-3-16,-3-3-1 16,-6 0-6-16,-6 1 1 15,-9 2-7 1,0 0 0-16,-3 5 3 15,0 3 2-15,0 6 2 16,-3 7 0-16,6 8 0 16,4-2 2-16,2-1 8 0,6 3 5 15,6-2-3-15,6 5 1 16,11-9-13-16,10-1-2 16,6-9-48-16,3 0-19 15,17-10-44 1</inkml:trace>
  <inkml:trace contextRef="#ctx0" brushRef="#br0" timeOffset="169">16451 5816 208 0,'12'18'77'0,"-21"19"-42"0,15 21-34 0,-9-31 14 16,0 15 1-16,0 0 2 15,0 1-3-15,-6-6 1 32,3-5-9-32,6-6-6 0,0-5-4 0,0-8-23 15,0 1-10-15,0-9-21 16,0-5-9-16,3-5-12 15</inkml:trace>
  <inkml:trace contextRef="#ctx0" brushRef="#br0" timeOffset="170">16478 5950 116 0,'-6'-7'46'0,"3"-17"-24"0,-12 10-6 0,12 9 18 15,0-3-1-15,0-5 3 16,-6 8-3-16,9-3 2 15,0-5-19-15,3 5-3 0,6-6-1 0,3 1-3 16,0 0 2-16,6 2-4 16,0 3 1-16,0 3-5 15,-1 10 0-15,-2 3 3 16,-9 6 3-16,3-1 0 16,-9 16 2-16,-9-3-8 15,3-2-2-15,-6 0 1 0,0-5 3 16,1-4-2-16,-4-1-2 15,3-4 0-15,9-4-8 16,3-6 0-16,9 2-2 16,9-2 1-16,2 0 5 15,10 5 3-15,3 3-1 32,-3 3-2-32,-6 5 8 15,-7 2 4-15,-5 4 9 0,-12-4 3 16,-9 1-6-16,-6-6-2 15,-5 5 8-15,-7-4 6 16,-3-1-12-16,-3-5-3 16,-2 2-13-16,2-7-4 15,3 2-15-15,9-2-5 0,3-3-31 16,9 0-12-16,7-3-28 16,10-2-12-16,13-8 14 31</inkml:trace>
  <inkml:trace contextRef="#ctx0" brushRef="#br0" timeOffset="171">16823 5847 236 0,'3'0'90'0,"0"6"-48"0,-3 2-49 15,3 18 36-15,0 6-8 16,-3 5-2-16,0 5 1 16,0-5-11-16,0 8-5 0,0-10-3 15,3-4-10 1,0-4-2-16,-3-3-21 15,0-9-6-15,0-1-30 16,0-1-9-16,-3-8-5 16</inkml:trace>
  <inkml:trace contextRef="#ctx0" brushRef="#br0" timeOffset="172">16850 5919 112 0,'-3'-16'44'0,"3"13"-24"0,-3 3-24 0,3 0 8 15,0 0 11-15,0 0 7 16,0-8 14-16,-3 6 7 31,0-4-3-31,0 1 0 0,0 0-22 16,0-3 1-16,3 3 1 0,0-3-9 15,6-6-1-15,6 4-6 16,6-3-1-16,0-1-1 16,3 4 1-16,2-1-2 15,1 11-1-15,0 5 3 16,-3 3 2-16,-3 11 9 0,-6 2 3 15,-3 8-4-15,-9-2 0 16,-6-1-4-16,-6-5 2 16,-6 3 3-16,-12-8 1 0,-3 5-6 15,-2-8-1-15,-1-7-17 16,-3-1-9-16,0 0-27 16,7-5-8-16,2-5-85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5:38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17636 4916 84 0,'0'-6'33'0,"0"4"-18"0,3-4-2 0,-3 4 14 16,0-1 5-16,0 0 5 15,-3-2-9-15,-3 0-4 16,0 0-10-16,-6-3-1 16,-6 0-8-16,-3 0 1 0,-2-3 1 15,-4 1-3-15,-6-1-1 16,-3 3-3-16,-11 3-1 16,-4-3 3-16,-14 3 1 15,-13 2-1-15,-11 3-2 16,-6 8-2-16,-9 0-1 0,-1 5 2 15,1 0 0-15,3 3-2 16,3 3 2-16,8 2 1 16,7 5 0-1,9 9-3-15,11 12 0 0,7 4-1 16,14 9 0-16,12-1 3 16,12 9 0-16,15 14 5 15,21 6 2-15,18-4-2 16,15 4-1-16,17-6 3 15,18 0 1-15,10-13 3 16,17-11 4-16,21-19 1 0,23-17 0 16,19-33-1-16,6-15-1 15,2-11-7-15,-8-14-2 16,-24-7 4-16,-16-11 5 16,-28-5-3-16,-28 5 0 15,-23-5 0-15,-31 0 4 0,-20-5 1 31,-24-3 0-31,-23 5-1 0,-16 14-1 16,-14 4-12-16,-10 9-3 16,1 8-10-16,-6 7-3 15,11 14-41-15,4 8-15 16,8 10-61 0</inkml:trace>
  <inkml:trace contextRef="#ctx0" brushRef="#br0" timeOffset="1">18324 5667 148 0,'3'3'55'0,"-3"2"-30"0,0-2-29 0,0 5 54 15,-3 0-16-15,-3-1-7 16,0 4-6-16,0-8-13 15,0-1 8-15,0-2 4 0,0-8-17 16,0 0 1 0,3 1-1-16,3-1-7 0,0-3 1 31,3 0-4-31,3 3 0 16,3 3-1-16,3 3 2 15,0 2-1-15,-1 2 2 16,1 3 3-16,-3 1 1 0,0-4 5 15,-3 4 5-15,-6-1-1 16,-3-2 1-16,-3-1 3 16,-3-2 5-16,0 0-9 0,0-2-2 15,1-1-4-15,-1 0 1 16,3-2-4-16,3-3 0 16,3 3-10-1,3 0-5-15,3-1 1 16,0 4 4-16,2 2 4 15,1 5 2-15,0 0 3 16,-3 0 1-16,-3 1 5 16,-3-1 5-16,-3 6 4 15,-6-9 2-15,0 1-6 0,-2-3-1 16,-1 0-4-16,-6 0-3 16,3-3 0-16,3 1 1 15,3-1-3-15,3-2-2 16,12-1-14-16,0 4 9 15,3-1 6-15,3 3 0 16,3 5-1-16,-3 1 2 16,0 4 0-16,-4-7 1 15,-2 5 2-15,-3-3 10 16,-6 0 4-16,0-2-5 16,-3-6-4-16,-2 1-4 0,-1-3 0 31,0-1-2-31,3-2-1 15,3 0-10-15,0 0-4 16,3 3-2-16,3 0 0 16,0 2 9-16,0 3 3 15,3 3-1-15,-6-3 1 16,0 0 6-16,0 5 4 0,0-2 5 0,-3-1 4 16,0 1-6-1,0-3-3-15,0 0-12 0,0 0-4 16,0-3-33-16,3 1-11 15,3-4-46 1</inkml:trace>
  <inkml:trace contextRef="#ctx0" brushRef="#br0" timeOffset="2">18276 4887 140 0,'0'-6'52'0,"3"6"-28"0,0 3-17 0,-3-3 13 16,6 5 7-16,0 8 8 0,0 14-1 16,0 15 0-16,-3 8-19 15,-3 6-5-15,0-6 1 0,-3-2-5 16,0-3 2-16,0-3-3 0,0-5 0 16,0-5-1-1,0-8 0-15,0-6-2 0,3-2 1 16,0-5-22-16,-3-6-9 31,0-5-33-31,3-5-13 16,0-6-19-1</inkml:trace>
  <inkml:trace contextRef="#ctx0" brushRef="#br0" timeOffset="3">18303 4897 140 0,'-6'-10'52'0,"6"10"-28"0,0-3-6 0,0 3 18 16,0 0-12-16,0 0-3 15,6 0-10-15,3 0-5 16,3 0-3-16,5 0-3 0,1 0 3 0,0 0 0 31,9 0 3-31,-3 0-5 16,0 0-1-16,-4 0 0 15,-2 3 0-15,-3-1 0 16,-3 3 0-16,-3 3-3 16,-9 6 2-16,-3 7-1 0,-6 11 0 15,-3 10 6-15,-3 6 5 16,-3 4-1-16,4-7 3 0,-4-2 7 16,0-1 3-16,3-2-8 15,0-6-5-15,3-5-3 16,0-5-1-16,3-5-2 15,3-4 1-15,0-4-11 16,0-3-2-16,3-3-26 0,0-5-11 16,0-2-40-1,1-6-37-15,-1-3 46 16</inkml:trace>
  <inkml:trace contextRef="#ctx0" brushRef="#br0" timeOffset="4">18344 4932 104 0,'-3'-3'38'0,"3"3"-20"0,0 5-23 0,0 0 6 15,0 6 10-15,-3 8 5 16,0 18 5-16,-3 5 4 15,1 11 2-15,-4-3 1 0,0-2-7 16,3-3-2-16,0-3-11 16,0-8-1-16,3-4 3 0,0-7-2 15,0-7 3-15,0-3 3 16,3-7 3-16,0-9-7 16,0-5-3-1,0-5-4-15,0-3-3 16,0-10-6-16,0-3-4 15,0-6-1-15,-3-7 1 16,3-3 6-16,0 5 4 16,0 6-4-16,3 5 1 15,-3 5-1-15,3 8-1 16,0 8 1-16,-3 8 3 0,3 21-2 0,3 11 1 16,-3 8 0-16,0-3 0 15,-3 0 2-15,0-6 2 16,-3-1 3-16,0-7 2 15,3-4-1-15,0-6 1 16,0-5 0-16,0-8 1 16,3-3-2-16,0-7 1 0,0-9-9 15,-3-5-3-15,0-2-4 16,0-11 0-16,3-5 3 16,0 2 3-16,3 6 0 15,0 2-1-15,0 8 0 16,-3 8 3-16,2 8-5 31,1 8 2-31,0 13 0 0,-3 11 2 16,0 8 1-16,-3-3 3 15,0 0 3-15,-3 0 2 16,0-2-1-16,0-6-1 16,0-3-1-16,0-4 2 15,3-6-1-15,0-11 0 16,3-5-1-16,3-5 0 0,0-6-2 0,0-15-2 15,0-3-8-15,0-3-3 16,0-2 6-16,3 7 4 16,-3 9 0-16,0 7-2 15,0 9-3-15,0 13-1 16,-6 18 1-16,-3 16 4 31,-6 16 3-31,-3-3 2 0,0-5-4 16,0-5 1-1,0-3 6-15,3-8 4 0,0-5 1 16,4-9 3-16,2-4-3 16,0-8-1-16,6-9-6 15,3-4-1-15,2-14-10 16,1-5-3-16,3-19-15 0,0-2-6 16,0-3 9-16,0 3 5 15,-3 10 11-15,0 8 5 16,3 9 0-16,-6 7-2 15,-3 10-1-15,-3 14 3 16,-3 11 2-16,-3 20 4 16,-3 4 0-16,-3 4 0 0,0-4 5 15,0-6 6-15,0-5-4 16,3-6-2-16,0-7-3 0,3-4-2 16,3-4 5-16,3-6 4 15,3-7-7-15,3-12-2 16,3-4-1-16,3-9 0 31,0-15-22-31,0-3-10 0,0 3 7 16,3 2 4-16,-3 14 8 15,-3 7 6-15,-3 14 0 16,-6 10-1-16,-3 22 5 16,-6 12 1-16,0 6 2 15,-3-5 0-15,0-6 6 16,0-2 4-16,0-5-3 15,3-6 1-15,3-5-5 0,0-6-2 16,3-5 2-16,3-5 0 16,6-7-6-16,0-9 0 15,3-6-17-15,3-7-4 16,0-16 1-16,-3 0 3 0,6 0 8 31,-3 3 4-31,-3 10 3 0,0 9 1 16,-4 9 0-16,-2 12 2 15,-6 10 1-15,1 15 3 16,-4 4-1-16,-3 5 2 16,0-3 5-16,0-5 2 15,0-3-3-15,0-5 1 16,3-3-5-16,0-5 1 0,3-3-5 16,3-5 0-16,3-5-1 15,3-6 1-15,0-13-4 16,0-5 0-16,0-5-4 15,0-3-1-15,-3 5 3 16,0 3 1-16,0 5 2 16,-3 3 2-16,0 5 1 0,-6 6 1 15,-3 2-2 1,-3 5 1-16,0 0 0 16,3 3-1-16,0 0 1 15,3 0-7-15,0 0 1 16,6 0-1-16,0 0 2 15,9 0-1 1,3 0-1-16,3 0-2 0,3-2-1 16,3-1 1-1,-3 0 4-15,-4 1 1 0,-2-1 3 16,-3 0 1-16,-3 1 3 16,-3-1-1-16,-12 0 0 15,-3 3-1-15,-3 0 2 16,-5 0-1-16,-1 0 0 0,0 0-3 15,0 3-2-15,6 0-2 32,3-1-1-32,3 1-1 15,3 2 0-15,3 1 3 0,6 2 0 0,3 0 1 0,3-1 0 16,0 1-3-16,0-2 0 31,0-1 2-31,0 0 2 16,-3-2 4-16,0 0 4 15,-6-3-6-15,0 0-4 16,0 0 0-16,0 0 0 16,0 0 3-16,0 0 1 15,0 0-6-15,3 5-2 16,0 0 2-16,0-2 1 0,3-1 2 16,0 1 0-16,0 0 0 15,-3-1 0-15,0-2 0 0,0 0 2 16,0-2-1-1,-3-1 2-15,0 0-2 0,0 1 2 16,-3-1-4 0,0 3 0-16,0 0-1 15,0 0 0-15,0 3 2 0,0-1 0 16,3-2-5-16,0 0 1 16,6 3 2-16,0 0 1 15,3-3-4-15,3 0 1 16,2 0 2-16,-2-3 1 15,-3 0 3-15,-3 1 1 16,-3-1-1-16,-3 3-2 16,-6 0 1-16,-3 0-1 15,0 3 0-15,-3 2 2 16,1 0-1-16,-1 3-1 16,0-2-2-16,3-1 1 15,3 0 1-15,0 0 0 16,3-2 0-16,0 0 0 0,3-3 0 15,0 0 2-15,0-3-6 16,0 0 1-16,0 1-4 0,0-3 2 16,0 2 3-16,0 0 3 31,0 1-2-31,0 2 0 16,-3 2-1-16,0 4-2 15,-3 1 0-15,0 7 3 0,3 4 0 16,0 1 1-16,0 2-3 15,0-5 2-15,3-3-1 16,0-2 0-16,0-1 0 16,0-2 0-16,0-3-3 15,0-5 1-15,0 0 0 16,3-2-1-16,0-4-1 0,0-4 1 16,0-3 3-16,-3-3 3 15,0 0 0-15,0 0-1 16,0 0 1-16,0 6-1 15,0 4-3-15,0 4 0 16,0 12-1-16,0 14 3 16,-3 3-2-16,0 4-1 0,0 6 3 15,-3-5 2-15,0-3-2 16,0-2 0-16,0-4 3 0,0-4 1 16,3-6 1-16,0-2 2 15,0-6-3-15,0-2 0 16,3-6 1-16,0-2 0 31,0-14 0-31,0 1 0 0,0-3-2 16,-3-6 1-16,3-13-9 15,-2 1-3-15,2-1 0 16,0 6 0-16,0 2 3 16,2 8 4-16,1 6-4 15,0 7 2-15,0 11 2 16,-3 8 1-16,0 21-2 0,-3 11 2 15,0 2 1-15,-2 0 2 16,-1-5 1-16,0-2 1 16,0-6-2-16,0-3 1 15,0-4 2-15,3-7 4 16,0-4-2 0,0-6-2-16,3-5-2 15,0-5 0-15,3-6-2 16,0-10 2-16,3-5-9 15,0-3-1-15,3-16-5 0,0 2 0 16,-1 4 1-16,4 4 2 16,-3 6 1-16,0 13 2 15,-3 11-3-15,-3 13 1 16,-6 21 6-16,-3 5 3 0,-3 11 3 16,-3 0 2-16,-2 0 3 15,2-2 5-15,0-9 1 16,3-5 3-16,3-5-6 15,0-8-2-15,3-6 6 16,3-10 3-16,3-5-9 16,3-8-3-1,3-8-7-15,3-11-1 16,0-2-12-16,2-11-7 16,1-8 4-16,0 2 2 15,0 4 3-15,-3 5 2 16,0 10 6-16,-3 5 1 15,0 9-1-15,0 5 0 16,0 5 2-16,-3 5 2 0,-6 8 2 16,0 6 1-16,-3 2 0 0,0 16 2 15,0 0 1 1,-3 3 3-16,0-5-1 0,0-4 0 16,0-2-5-16,0-5-3 15,3-2 0-15,0-6 1 16,3-8 1-16,3-6 3 0,3-4-3 15,0-9 0-15,0-10-1 16,0 0 1-16,0-5-4 16,3 4 0-16,-3 7-1 15,0 1 0-15,-4 9-3 16,1 5-1-16,-3 8-2 31,-3 11 2-31,-2 5 4 0,-1 10 1 16,0-2 3-16,0-3 1 15,0 0 3-15,3-5 1 16,0-3-1-16,0-2-1 0,0-3-1 16,0-5 0-16,3-3-2 15,0-8-2-15,0-3 3 16,0-7 0-16,0-1-6 0,0-5-2 16,0 3-1-16,0 3 4 15,0 2-1-15,0 2 1 16,0 7-7-16,0 7-4 15,0 2 4-15,0 6 5 16,3 0 3-16,0 3 3 16,0-3-1-1,0-1-1-15,3-1 1 16,-3-1 1-16,6-5-1 16,0-3-1-1,2 1 1-15,-2-4 1 16,0-4 1-16,0-3-4 15,-3-1 1-15,-3 1 2 16,0 3 1-16,-3 2-1 0,0 0-2 16,-6 2 1-1,3 4-1-15,-6 2 0 16,0 2 0 0,0 4 0-16,0-1 2 15,1 0-3-15,-1 1 0 16,3-1 1-16,0 0 0 0,3 1-5 15,3-6 1-15,0 0-5 0,6 0-1 16,3-3-6-16,6-2-1 16,-4-1 12-16,1 1 5 15,0 0-2-15,-3-1 2 16,-3 4 2-16,-6-1 3 31,-6 0 9-31,-6 6 5 0,0 2-5 16,-3 3-1-16,-2 3 2 15,-4 0 0-15,0-1-6 16,0 1-1-16,3 5-4 16,3-3-1-1,3-3-3-15,4 1-1 0,2-3-1 0,3-3 0 16,3 0-22-16,6-2-12 16,2-8-63-1</inkml:trace>
  <inkml:trace contextRef="#ctx0" brushRef="#br0" timeOffset="5">18383 4963 132 0,'-3'0'49'0,"3"0"-26"0,-3 0-12 15,3 0 18-15,0 0-15 0,0 0-5 16,0 3-3-16,0-3 0 15,-3 0-3-15,0 3-4 0,0-3 0 16,0 0 1-16,0 0 2 16,-3 0 3-1,0-3 2-15,0 0 3 16,0-2 4-16,0 0-6 0,1-1-2 0,2 4-1 16,0-1-1-16,0 0-2 15,0 3-2-15,0 0-2 16,0 6-1-16,0 2 2 0,0 2 2 15,3 4-5 1,0 1 1-16,3 7 1 16,0 4 1-1,0 0 1-15,3 1 0 0,0-3 0 16,-1-6 0-16,-2-2 2 16,0-3 3-16,0-2 2 15,0 0 1-15,0-6-4 16,-3 0-3-16,0 0 0 15,0-2 1-15,0-3-3 16,0 5 0-16,0 3-1 0,0 11 0 16,0-1 2-16,-3 3 2 15,0 3 1-15,0 0 3 16,0 0 1-16,0 0 3 16,1-6-3-16,2-2 1 15,0-3-5-15,0-2 0 16,0-3-3-1,0 0-1-15,-3-3 7 16,3-2 6-16,0-3-6 16,-3-3-3-16,3 0-9 15,-3-2-4-15,3 0-1 16,0 2-1-16,0 1 0 16,0-1 2-16,0 0 4 0,0 3 3 15,0 0 0-15,0 0-1 16,0 0-2-16,0 0 1 15,0 3-35-15,0 2-13 0,0-5-28 16</inkml:trace>
  <inkml:trace contextRef="#ctx0" brushRef="#br0" timeOffset="6">18306 5363 72 0,'-3'0'30'0,"3"2"-16"0,-3 4-8 15,3-4 9-15,0 4 11 16,0 2 6-1,0 2 3-15,0 1 1 16,0 2-11-16,0 0-2 16,0-2-14-1,0-1-5-15,0 4-1 0,0-4 2 16,0-2-2-16,0-3-2 16,0 1-9-1,0-9-34-15,0-2-14 0,3 0-23 16</inkml:trace>
  <inkml:trace contextRef="#ctx0" brushRef="#br0" timeOffset="7">18306 5696 64 0,'0'13'24'0,"0"-26"-12"0,0 8-14 15,0 13 63 1,0-3-12-16,-3 0-7 0,0-2-9 16,0 0-15-16,-3 5-4 15,0-8-8-15,0 0 3 0,-3 0 7 16,0 0 1-16,3 0-9 15,0-8-2 1,9 0-4-16,0 2-4 16,3 1 1-16,0 0-1 15,3 2 0-15,0 1 0 16,0 2 0-16,0 8 0 0,-3-1-2 16,0 4 3-16,-3 0 0 15,-3-3 3-15,-3 0 1 16,-3-1 5-16,0 1 3 15,0-2-6-15,0-1-1 16,0-2 0-16,0-1 0 31,-6-2 0-31,3-2 0 16,3-1-5-16,0-5-1 16,9 0-6-16,0-5 0 0,3 2-1 15,0 3 1-15,3 8 0 16,0 0 2-16,-3 8 4 15,0 0 1-15,-3 0 1 16,0 0 2-16,-3 3 14 0,-3-1 7 16,-3-2 2-16,0 0 0 15,0-3-8-15,0-2-2 16,-3-3-7-16,0-3-3 16,0-2 0-16,-3 0-1 15,9-6-5-15,0 1-1 0,3-6-10 31,6 0-3-31,0 3-1 16,3 2 0-16,0 3 6 0,0 6 4 16,3 7 1-16,0 5 1 15,-3 1 0-15,-3 0 0 16,0-3 7-16,-6-1 3 16,-3 1 3-16,-3 0 2 15,-3 0-1-15,0-2 1 0,-6-4-6 16,-3-2-3-16,0-2-4 15,3-1 1-15,3 0 1 16,4-5 0-16,2-5-9 16,12 0-4-16,-1 0-7 0,10-1 0 15,0 6 9 1,0 3 3 0,0 0 3-16,0 10 4 0,0 0 2 15,-3 6 2 1,-3-3 10-16,-3 0 3 0,-3 0 6 15,-3 0 3 1,-3-3-7-16,-3 0-3 0,-3-2-8 16,0 0-3-16,0-3 0 15,3 0 0-15,0 0-5 0,6-19-16 47,3 3-9-47,3 6 6 16,0 2 6-16,3 2 7 0,0 17 2 15,-3 0-2-15,-3-1 2 16,-3 3 16-16,-3-2 7 0,-3 0 3 16,0-1 2-16,0-2-9 15,-3-3-1-15,0-2-5 16,-3-3 0-16,0-3-5 16,-3-2 0-16,3-5-1 0,3-1 1 15,3-2-11-15,6-3-2 31,0 0-8-31,9 0-2 16,0 6 6-16,3 2 6 16,0 5 3-16,0 3 0 0,-3 8 1 15,0 0 3-15,-9 2 6 16,-3 1 3 0,0-3 2-16,-9-3-3 15,0 1 1-15,-3-4-3 0,0-4 2 16,0-1-6-16,4-5-1 15,2-3-2-15,3 1-2 16,3-3-6-16,12-1-4 16,5 4-3-16,1 2-3 15,3 0 5-15,3 5 4 16,3 3 4 0,-3 5 4-16,-3 1 2 15,-4 7 3-15,-2-2 1 16,-6 2 1-16,-3-3 11 15,-6 1 5-15,-3-3-6 16,-3-3-1-16,-2 1-5 0,-1-9 0 16,0 0-5-16,3 1 0 15,0-9-3 1,3 0-7-16,3 1-3 0,3 2-11 16,6 3-1-1,0-1 11-15,3 6 6 16,3 0 1-16,-3 8 3 15,0 0-1-15,-4 3-2 16,-2-1 11-16,-3-2 5 0,-6 0 6 0,1-2 1 16,-4-1-10-16,0-3-3 15,0 1-2-15,0-8 0 16,3 0-2-16,0 2-2 16,3-10-4-1,3 2-9-15,3 3-4 16,3 0 0-1,3 6 0-15,0 2 7 16,0 5 6-16,0 5 1 16,-3 1 1-16,-3 0 6 15,-3-1 2-15,-3 1 9 0,-3-3 2 16,0-3-6 0,-3 0-2-16,0-2-5 0,-3-3-1 15,0-3-1-15,3 1 1 16,0-6-4-16,9 0 0 15,3-5-8-15,3-1-4 0,3 4-4 16,0 2-3-16,3 0 9 16,0 5 6-16,-3 8 2 15,-3 6-1-15,-3 0 5 16,-3-1 3 0,-6 1 5-16,-3-1 2 15,0-2-3-15,0 0-3 16,-3-2-33-16,3-4-14 15</inkml:trace>
  <inkml:trace contextRef="#ctx0" brushRef="#br0" timeOffset="8">14490 7125 92 0,'-6'-5'35'0,"9"5"-18"0,0 0-20 16,-3 0 6-16,6 0 1 15,3 0 5-15,5 0 10 16,4 0 8-16,0 0-8 16,3-3-1-1,3 0-6-15,3 3 0 16,-1 0-7-16,4 0-5 0,3 0-1 15,0 0-1-15,-1 0 0 16,4 3 6-16,0-3 2 16,3 0 4-16,2 0 4 15,1 0 1-15,3 0 0 16,2 0-7-16,-2 0-3 0,2 0-1 16,1 0 0-16,0 0-2 15,2 0-2-15,1 0 1 16,0 0-1-16,-1 0 0 0,1 0 2 15,-4 0 1-15,4-3 3 16,0 3-1-16,-4 0 0 16,1 0-1-16,-1 0 0 15,-2 0-5-15,0 0 1 16,2 3 2-16,1 0 1 0,0-1 3 16,-1 1 1-16,4 0-1 15,-1-1 1-15,1-2-2 16,-3 0 2-16,2 0-2 15,1 0 0-15,-1 0-3 16,1 0-2-16,0 0 1 31,2 0-1-31,-2 0 0 0,5 0 2 16,-2 0-1-16,3 0-1 0,-1 0 5 16,1 3 4-1,5 0-5-15,-5-1 0 0,-4-2-4 16,4 0-1-16,-1 0 1 15,4 0 2-15,-1 0-1 16,4 0-1-16,-1 3-2 0,-2-3 1 16,2 2 3-16,1-2 1 15,5 0-4-15,1 3 1 16,-1 0 2-16,1-1 1 16,-1 1-1-16,7-3-2 15,2 0 1-15,-2 0 1 16,-1 3-1-1,3-1-1-15,1-2 1 16,-4 0-1-16,6 0 0 0,-2 3 0 16,-4 2 0-16,-2 1 0 15,5-4-3-15,-2 1 2 16,2-1 3-16,-3 1 1 16,-2 0-1-16,-1 2-2 15,4-2-2-15,-7-1 1 0,1 1 1 16,2 0 2-16,-3-1-1 15,-2 4-1-15,14-1-2 16,-2-2 1-16,-7-3 1 16,1 0 2-16,-1 0-1 15,-8 0-1-15,-4 0 1 16,1 0 1-16,-4 0-1 0,7 0 2 16,-7-3-4-16,4 0-2 15,2 1 2-15,-5-4 2 16,-4 4 0-16,4-1 2 15,-3-2-2-15,-1-1-1 16,1 1 5-16,2-3 1 16,-2 3 2-1,-1 0 0-15,-5-1-2 16,0 1 1-16,-1 2-2 16,1-2 0-16,5 0-3 15,1 0 1-15,0-1 2 16,2 4 2-16,-2-1 1 15,-4 0 0-15,1 3-2 16,-3 0-1-16,-7 0-1 0,1 0 0 16,-3 0-5-16,2 0 1 15,-2 0 2-15,0-2 1 0,-1 2-6 16,1 0 0-16,-3 0 1 16,-6 2 1-16,-7 1-4 15,-2-3 1-15,-3 0-31 31,-6 0-12-31,-3 0-42 0,6 5-76 32</inkml:trace>
  <inkml:trace contextRef="#ctx0" brushRef="#br0" timeOffset="9">22083 7130 200 0,'0'-8'77'0,"12"6"-42"0,-3 4-45 0,-6 1 11 0,3 0-3 31,3 2 1-31,-3 0-2 0,0 6 2 16,-1 2 1-16,1 5 0 16,-3 6 0-16,0 13 0 0,0 3 0 15,-3 5 0-15,0 3 0 16,0-1 0-16,0 9 0 15,0 5-3-15,0 5 2 16,0-3 3-16,0 1 1 0,0-6-1 16,0 0-2-16,3-5 7 15,-3 0 5-15,3 0-2 16,-3 0 2-16,3-5-3 16,-3-3 2-16,9-6-4 15,-6-4-2-15,3-4 0 16,0-4 1-1,-3-3-3-15,0-6 0 0,0-5-8 16,0-5-2 0,0 0-97-16</inkml:trace>
  <inkml:trace contextRef="#ctx0" brushRef="#br0" timeOffset="10">14451 7276 72 0,'-6'-13'27'0,"3"23"-14"0,0-15-26 15,3 2 1-15,0 1 0 16,-3-1 3-16,3-2 9 16,0-3 5-16,0 0 11 15,0-3 7-15,0 1 3 0,0-1 4 16,0 0-1-16,0 1 2 15,0 2-2-15,0 0 2 16,-3 0-4-16,0 3 1 16,3-1-16-16,0 1-2 0,0 0-3 15,0 0 3-15,0-1 4 16,0 1-8-16,3 2-3 0,0 1 0 16,-3-1 0-16,0 3 5 0,0 0 5 15,0 0-7 1,3 5-1-16,-3 3-3 0,3 5 1 15,0 6-4-15,0 7 0 16,3 14 1-16,-3 5 0 31,0 5 0-31,0 1 2 0,-3-1-1 16,3 0-1-16,-3 0 3 16,0 1 0-16,0 2-1 15,0-6 1-15,0-2-2 16,0-2 2-16,-3-4-2 15,0-4-1-15,3-4 1 16,0-4 1-16,0-6-3 0,0-2 0 16,0-6 3-1,0 0 1-15,0-2-8 16,0-3-4-16,0-1-26 0,3-1-12 16,0-1-16-16,0 0-4 15</inkml:trace>
  <inkml:trace contextRef="#ctx0" brushRef="#br0" timeOffset="11">14448 8114 84 0,'-3'-5'33'0,"3"3"-18"0,0 2 4 15,0 0 18-15,0 0-5 0,0 0 1 16,0 0-12-16,0 0-3 16,6 2-10-16,0 1 1 0,3-1 4 15,6 1-1-15,3-3 3 16,5 0 3-16,1-3 1 0,3 3-4 15,9 0 1-15,0-2-7 16,-1 2-3-16,7 0-6 16,0 2 0-16,2 1 4 0,4-3 2 15,-4 0 0-15,1 0 1 16,6 0-2-16,-1-3 0 31,1 1-3-31,3-1 1 16,2 3 2-16,-2 0 2 15,2-2-1-15,-2-1 1 0,2 3-4 16,-2-3 0-16,-3 1-1 16,2 2 1-16,-2 0 0 15,-1 0 1-15,1 0-2 16,0-3 1-16,-4 0-2 16,1 1 2-16,2-1-2 15,-2 0-1-15,0 3 1 0,2 0-1 16,-2 0 0-16,5 0 0 15,-5 0 0-15,0 0 2 16,-1-2-1-16,1-1-1 0,0 0 1 16,-1 3 1-16,4 0-1 15,-4 0-1-15,1 0 1 32,3 0 1-32,-1 0-1 15,1-2 2-15,2-1-4 0,1 0 0 16,0 1 1-16,5 2 0 15,-2 0 0-15,-4 0 2 16,1 0-1-16,-4 0-1 16,4 0 1-16,0 0-1 15,-4 0 0-15,7 0 0 0,-4 2-3 16,1 1 0-16,2-3 6 16,-5 0 3-16,3 0-3 15,-1 0 0-15,4 0-1 16,-1 0-2-16,-5 3 1 15,-1-1 1-15,-2 1-3 16,6 0-2-16,-4-1 4 0,1-2 1 16,-1 3-3-16,1 0 1 15,6-1 0-15,-4 1 2 16,1 2-1-16,2-2-1 0,-2 0-2 16,2-1-1-16,-2-2 2 15,0 3 0-15,-1-1 1 31,1 4 2-31,-4-1-1 16,-2 0 2-16,3-2-2 0,-1 0-1 0,1-1 1 16,2 1-1-16,-2-3 0 15,17 3 0-15,-5-3 0 16,-3 2 2-16,2-2-3 31,-5 0-2-31,-4-2 2 0,4 2 0 0,-1-3 5 16,1 3 2-16,-4 0-5 15,1 3-2-15,-3-1-3 16,-1 1 3-16,1-3 0 16,-4 3 3-16,4-3-3 15,0 0 0-15,-1 0 1 16,-2 10 2 0,-1-2-1-16,1-3-1 15,0 1-2-15,2-1-1 16,-2-2 4-16,0-1 1 15,2 1 0-15,-2-1-2 16,2 6 1-16,-2 0-1 0,0 0-3 16,-1 0 2-16,1-2 1 15,0-1 0-15,2-3 0 16,1 4 2-16,-1-4-6 16,1 1 1-16,-3 0 3 0,2-1 2 15,-2 1 0-15,-1 0-2 16,1-1 1-16,0-2 1 15,-1 3-3-15,1 0 0 16,-3-1 1-16,5 1 2 0,-5 0-1 16,-1-1-1-16,4 1-6 15,0 2-1-15,5-5-13 16,1 3-4-16,2-1 2 16,1 4 2-16,0-1-1 15,-4 0-2-15,-2-2-97 31</inkml:trace>
  <inkml:trace contextRef="#ctx0" brushRef="#br0" timeOffset="12">22321 1058 116 0,'0'0'44'0,"0"3"-24"0,0-3 3 0,0 0 18 16</inkml:trace>
  <inkml:trace contextRef="#ctx0" brushRef="#br0" timeOffset="13">22315 1071 312 0,'-9'11'43'16,"0"2"-23"-16,-6 3-1 0,-2 2 0 0,-1 1-6 15,-3 0 0-15,-3 2-3 16,6-3-1-16,-3-5-3 16,3 6-1-16,7-6-1 15,2-2 0-15,3-1-2 16,0-2 1-16,6 0 0 16,9-2 1-16,6 1 0 0,-1 1 0 15,4 0-2 1,0 0 1-16,6 3-4 15,0-3 0-15,0 0-4 16,-7 0 1-16,-2 0-22 16,0 0-11-16,-6-3-24 15,3-3-12-15</inkml:trace>
  <inkml:trace contextRef="#ctx0" brushRef="#br0" timeOffset="14">22157 1272 108 0,'-3'-2'41'0,"0"2"-22"0,0 2-3 16,3-2 16-16,0 0-2 0,0 0 2 15,0 0-7-15,0 0-1 16,6 0-13-16,3 3 7 0,0-3 2 16,6 0 7-16,0 0 4 15,9 0-9-15,26-5 0 32,1-1-4-32,-3 1-2 0,2 2-11 15,-2 1-5-15,-3 2 0 31,-7 0 1-31,-5 0 2 16,6 0 3-16,-10-3 1 16,-5 3 1-16,-6-2-2 15,-3 2-4-15,-3 0 2 16,-3-3-5-16,-3 3 0 0,3-3-23 16,-6 1-12-16,0 2-61 15,3 0-27-15,0 0 16 16</inkml:trace>
  <inkml:trace contextRef="#ctx0" brushRef="#br0" timeOffset="15">23092 1079 112 0,'0'-13'44'0,"0"13"-24"0,3 0-24 16,-3 0 67-16,0 8-21 15,0 0-7-15,6 0-8 0,-6 5-16 16,0 3 9-16,3 5 6 0,0 3-1 16,-3 5 0-16,0 0-2 15,0 0 0-15,0-2-9 31,3-1-3-31,0 1-6 16,0-4-4-16,-3-4 0 16,6-3-1-16,-3-3 2 0,-3 0 1 15,0-5-10-15,0 0-3 16,0-3-15-16,0-2-4 0,0-3-31 16,0-3-14-16,0-2-34 15</inkml:trace>
  <inkml:trace contextRef="#ctx0" brushRef="#br0" timeOffset="16">23110 1132 124 0,'-6'-3'46'0,"6"3"-24"0,-3-2-6 16,3 2 18-16,0 0-7 0,3 0-1 15,0-3-13-15,3 1-3 16,3-4-6-16,6-4-1 0,5 2 1 15,4-6-2-15,0 12 1 0,-3 7-2 16,0 3 2-16,0 3-2 16,-7 2-1-16,-2 0 7 15,-9 3 5-15,-3 0 5 16,0 0 4-16,-6-3-9 0,-8 5-2 16,-1-2-8-1,-9-2-2-15,3-1 0 0,0-5 2 16,9 0-1-16,-6-3-1 15,9-5-15-15,-2 3-7 32,11-3-38-32,0 0-14 15,6-8-14 1</inkml:trace>
  <inkml:trace contextRef="#ctx0" brushRef="#br0" timeOffset="17">23419 1307 140 0,'0'-3'55'0,"0"6"-30"0,0-1-14 15,0 4 15-15,6-1-1 16,-3 6 0-16,-3 2-10 0,6 3-4 16,-6 0-6-16,3-1-4 0,-3 1 2 15,0-2-2-15,0-4 2 16,0-2 0-16,0-3 1 31,0-5 6-31,0 0 4 16,0 0 1-16,0-2 4 15,0-4-9-15,0-2-1 0,-3-2-1 16,3-6 2-16,0 3-5 16,3 0-1-16,6-1-2 15,0 1-2-15,6-3 1 16,-6 3 1-16,3 0-3 15,3 5-2-15,-3-3 2 16,0 3 0-16,-1 8-28 0,-2 0-13 0,3 0-38 16,-3 0-54-1,0 3 36-15</inkml:trace>
  <inkml:trace contextRef="#ctx0" brushRef="#br0" timeOffset="18">23681 1325 152 0,'-3'0'57'0,"3"0"-30"0,-6 3-32 16,3 0 47-16,-3 2-16 15,1 5-10-15,-1 4-5 16,-3 2-7-16,6 2-1 0,0 1 3 0,3 2-5 15,3-5-3-15,9-1 1 16,2-12 2-16,1-3 9 16,-3-3 3-16,6-4-2 15,-6-7-1-15,3-2-6 16,-9 1-3 0,3-4 0-16,-9 3 1 15,0 3 3-15,-3-3 4 16,-3 3-6-16,-6 5-4 0,0 3-7 15,-6 2 0-15,9 0-25 16,-3 3-8-16,3 0-39 16,9 0-33-1,15-5 41-15</inkml:trace>
  <inkml:trace contextRef="#ctx0" brushRef="#br0" timeOffset="19">23869 1301 200 0,'-6'0'74'0,"-3"0"-40"0,0 3-24 16,6 0 20-16,-3 2-5 15,-6 3 0-15,3 3-16 16,-3 2-5-16,3 3-3 16,6 0-1-16,1-1 0 0,2 4 0 0,5-6 0 15,4-2-3-15,6-3 2 31,-3-3-10-31,0-2-5 16,0-3-25-16,9-3-11 0,-3-2-42 16</inkml:trace>
  <inkml:trace contextRef="#ctx0" brushRef="#br0" timeOffset="20">23946 1349 140 0,'0'0'55'0,"6"3"-30"0,-3 2-14 0,-3-2 18 0,9-1-11 0,0 1-2 0,3 0-3 16,0-3 1-16,-3-3-7 15,9 0-2-15,-6-2-1 0,-1 0-2 32,-2-1 1-32,-3 1-2 15,0 0 2-15,-6 0 0 16,-3 2 1-16,-6 0-5 15,0 1 1-15,-2 2 4 16,-7 0 2-16,3 2 2 16,0 4 0-16,-6 1 0 0,9 1 0 15,0 3-2-15,3 0-1 0,6 2-6 16,6 0-1-16,3 3 1 16,0-3 2-16,9 0 0 15,0 3 2-15,0-3-18 16,0-2-6-16,-3-6-28 15,-3-7-9-15,8-4-29 16</inkml:trace>
  <inkml:trace contextRef="#ctx0" brushRef="#br0" timeOffset="21">24178 1331 92 0,'-3'0'35'0,"3"0"-18"0,0 0-5 15,0 0 13-15,0 0-2 0,0 0-2 16,3 0 2-16,-3 0 2 16,0 0 0-16,0 0 0 15,0 0-14-15,0 0 7 0,0 0 2 0,-3 0 1 16,-2 2-1-16,-1 1-4 31,-9-1-2-31,12 4-8 16,-6-1-2-16,0 0-2 0,0 1-2 0,15 2-2 15,-3 0-1-15,6-1-1 16,0 1 0 0,0 0 5-16,0 3 1 15,-3 0-3-15,2-1 1 16,1-2 2-16,-6 0 3 15,-6 0 4-15,0 5 2 16,-3-2-5-16,-2-3-2 16,-7 0-7-16,3-3 0 15,-3 0-17-15,6-5-4 0,6-5-26 16,6 0-8-16,-3-3-42 16</inkml:trace>
  <inkml:trace contextRef="#ctx0" brushRef="#br0" timeOffset="22">24321 1309 160 0,'0'-2'60'0,"0"2"-32"0,0 0-6 15,0 0 23-15,0 0-3 31,0 2 0-31,-3 1-15 0,-6 0-6 16,6 2-12-16,-3 0-8 0,6 1-4 16,0-1 2-16,6 3 2 15,-3 2-2-15,9 4-2 16,-3-1 2-16,0 0 0 16,-3 6 9-16,-3-6 5 0,-3 5 5 15,-3-2 1-15,-3-3-6 16,-3-2-3-16,0-3-10 15,3-8-2-15,-3-3-31 16,0-2-11-16,4-3-34 16,2 0-14-1,6-2-8 1</inkml:trace>
  <inkml:trace contextRef="#ctx0" brushRef="#br0" timeOffset="23">24592 1238 132 0,'-3'3'52'0,"6"-6"-28"0,-3 3-8 0,0 0 16 16,0 0-11-16,0 0-4 0,0 0-6 15,3 0-2-15,6-3-5 16,-9-5-3-16,6 0 2 0,-3-2-2 16,6-1-1-16,-6 1-2 15,6-4-1-15,-3 1 4 16,-3-3 1-16,0 3 0 16,-3 3-2-16,6 2-2 0,-6 8 1 15,0 0 3-15,3 5 3 16,-3 3 0-16,6 5 2 15,-3 6 2-15,3 4 2 16,0 6-1-16,-6 1 1 16,8 1-2-16,-8 1 0 15,6 0-1 1,-3-3 0-16,0-5-11 16,-3 0-5-16,0-1 17 15,0-4-25 1,0-6-28-16,0-13-80 31</inkml:trace>
  <inkml:trace contextRef="#ctx0" brushRef="#br0" timeOffset="24">24589 1550 196 0,'-6'-2'74'0,"6"-12"-40"0,18 9-27 0,-15 5 20 0,6-3-10 0,3-5 1 15,6 3-7-15,3 0 1 16,8 0-7-16,-2 2-1 0,6 3 2 16,-3 0-3-16,-7 0 0 0,-2 0 1 31,0 3-22-16,-12-3-10-15,3-3-37 16,-3-2-16-16,0-1-4 16</inkml:trace>
  <inkml:trace contextRef="#ctx0" brushRef="#br0" timeOffset="25">536 10469 160 0,'-3'-5'63'0,"3"5"-34"0,0 5-38 15,0-5 9-15,0 0 7 16,0 6 7-16,0-4 2 15,0 3 2-15,0 3-9 16,0-2-1-16,0-1-1 0,0 0-3 31,-6-2-3-31,3-3 8 0,3 5 4 16,-6-2-4 0,3-6-1-16,-6-2-4 15,6 2-1-15,3-7-1 0,0-4-2 0,0 7-2 16,3-4 1-16,6 3-1 15,-6 3-2-15,3 10 3 16,3 0 0-16,-6-2 1 16,6 2 2-16,-9 3 1 15,0 3 1-15,0-3 0 16,0 0 2-16,-6-3 1 0,0 0 1 16,0-2-4-16,3 0-1 15,-6-6-3-15,3-5-1 31,0 5 1-31,6-7 2 0,0-4-6 16,0 1 1-16,3 0-1 16,6 2 2-16,0 9-1 15,0 7 1-15,-3 3 2 16,3 0 0-16,-4 3 2 16,-2-4 3-16,0 7 4 15,-3-4 2-15,-3-2-3 0,0-2 0 16,-2-4 1-16,2 3 5 15,-6-10-6-15,0 3-2 16,0-9-6-16,6 3 0 16,-6-11-2-16,9 1 0 15,0-1 0-15,3 4-2 16,3 4-2-16,-3 3 1 0,6 5 1 31,0 6-1-31,0 10 6 16,-1 1 1-16,-5-1 2 0,0 0 0 15,-3 0 0-15,-3-2 2 16,0-3-1-16,-2 0 2 16,2-6-4-16,-6 1-2 15,6-6 0-15,-6 1 1 16,9-6-3-16,-6 2-2 0,6-7-1 16,6 0 0-16,-3 8 0 15,3-3 0 1,6 8 0-16,-4 5 0 15,-5 3 5-15,6-3 1 16,-9 3 2-16,0 3 0 0,0-3 0 0,-6 0 0 16,0-3-2-16,1 0 1 15,-4-2 2-15,3-3 2 16,-3-3-6-16,0-2 0 16,3 0-6-16,6-3 1 15,0 2 0-15,6-2 2 16,-3 8-4-1,6-5 2-15,0 5 2 16,0 5 1-16,-1 3 1 16,4-2 0-16,-12 2 8 15,0-3-4-15,0 3 1 16,-9-3-1-16,6-5 0 16,-5 5-2-16,-4-10-2 15,6 3 1-15,-3-9-1 0,6 3-5 16,3-11 1-16,0 1 0 15,0 2-1-15,3 3 1 16,3 2 0-16,3 9 0 16,3 4 3-16,-9 9 0 15,2-1 1-15,-2 4 2 16,-3-4 3 0,-3 3 0-16,-2-5 0 15,2-2-3-15,-6 2 1 16,0-8-2-16,0 0 2 15,0-8-4-15,3 2 0 16,6-15-4 0,0 3 1-16,0 2 0 0,6 3 2 15,3 2 1-15,6 8-2 16,-3 6 0-16,2 5 2 16,1 3 2-16,-6-3 2 15,-3 5 1-15,0 0-2 0,-12 0 1 16,0-8-2-1,-3 3 2-15,0 3-2 16,-3-8 2-16,4-1-2 0,-10-4 2 0,6-6-2 16,0 2 2-16,3 4-7 15,9-11-4 1,9-3 2-16,-3 5 1 16,9 8 0-16,-6 9 4 31,6 4 2-31,-4-2 0 15,-2 0-1-15,-3-3 1 0,-3 9 1 0,-3-6 1 16,-3-3 1-16,-6 0-2 16,0-2 1-16,1 0-2 15,-4-3-1-15,3-3 1 16,6 0 1-16,-6-2-3 16,9 2-2-1,0 1-3-15,0-1 1 0,0 3-30 16,3 0-14-16,6 5-68 15</inkml:trace>
  <inkml:trace contextRef="#ctx0" brushRef="#br0" timeOffset="26">18 10816 104 0,'-6'0'38'0,"6"18"-20"0,6-4-8 0,-6-6 14 15,3 10-4-15,3 1 0 16,0 2-2-16,0 11-2 16,2 7-8-16,-8-4-1 0,3-4 0 15,3-4-3 1,-6-3-3-16,3-6 6 15,-3-2 3-15,0-3-5 16,0-2-1-16,0-3 7 16,0-3 2-16,-9-5-6 15,6-5-2-15,-5-1-3 16,8-1-2-16,-6-7 3 16,3-4 0-16,-6-1-4 0,6-2-1 15,-6 0 3-15,6-6 3 16,-3 4-6-16,12 4-3 15,-3-7 5-15,6-1 4 16,0 1-2-16,3 5-1 0,-4 2-5 16,1 6 0-16,3 5 2 15,-3 5 3-15,3 14 4 16,-3 7 4-16,-3-4 0 0,0 1 2 16,-6 1-2-1,0 0 0-15,-6-3-3 0,0-2-1 16,0-3-1-16,3-3 0 15,-9-2-9-15,-3 2-2 32,0-5-20-32,7-5-8 0,-4 2-22 15,3-2-6-15</inkml:trace>
  <inkml:trace contextRef="#ctx0" brushRef="#br0" timeOffset="27">169 10816 96 0,'-5'0'35'0,"5"0"-18"0,0 8-9 0,0-3 11 0</inkml:trace>
  <inkml:trace contextRef="#ctx0" brushRef="#br0" timeOffset="28">169 10856 216 0,'0'18'30'15,"3"-5"-13"-15,3 6-6 16,-6-6-7-16,3 0-1 0,-3-5 3 16,0 3 1-16,0-9 3 15,0 4 4-15,-3-6 3 16,3-6-9-16,-6 6-4 16,6-7-6-16,0 1 1 0,0-7 3 15,6 0 1-15,-6-6-1 16,6 6-2-16,0 0-2 15,3 5-1-15,3 3 2 16,-3-1 0-16,12 4-17 16,-6 4-5-16,0 4-49 15,-3-1-37-15,-1 8 38 32</inkml:trace>
  <inkml:trace contextRef="#ctx0" brushRef="#br0" timeOffset="29">351 10922 140 0,'0'13'52'0,"0"-8"-28"0,3 8-26 0,0-7 9 0,-3-1-10 16,6-2-2-16,-6 2-56 16,0-5-21-16</inkml:trace>
  <inkml:trace contextRef="#ctx0" brushRef="#br0" timeOffset="30">354 10768 164 0,'-3'-5'63'0,"3"0"-34"0,0 5-60 0,0 0-1 0,3 0-17 16,6 5-5-16,-6-5 16 16,6 0 8-16</inkml:trace>
  <inkml:trace contextRef="#ctx0" brushRef="#br0" timeOffset="31">437 10887 144 0,'0'27'55'0,"0"-19"-30"0,0 8-18 0,0-14 15 16,0 4-7-16,0-1 0 15,0-5-9 1,0 2-2-16,0-2-2 16,6 0 1-16,-6-7 0 0,9 1-4 15,-3-2 1-15,0-5 0 16,3-11 0-16,0 11 0 15,3 0 0-15,-3 0-3 16,-3 10 2-16,9 0 1 16,-6 9 0-16,3 7 0 0,-1 0 0 15,-2 0 0-15,0 0 0 16,-3-2 0-16,0-3 2 16,3 3-25-16,-9-9-10 15,3 4-38 1,-3-6-20-16,0 0 44 0</inkml:trace>
  <inkml:trace contextRef="#ctx0" brushRef="#br0" timeOffset="32">631 10678 200 0,'-3'-5'74'0,"6"5"-40"0,0 0-46 0,-3 0 10 16,3 5 4-16,0 3 6 0,3 5 8 15,-6 11 2-15,3-3-9 16,3 19-3-16,-6-8-2 0,3 2-5 16,0-10-1-16,-3 3-28 15,0-6-10-15,0-3-48 16</inkml:trace>
  <inkml:trace contextRef="#ctx0" brushRef="#br0" timeOffset="33">565 10776 180 0,'0'-5'68'0,"0"-3"-36"0,9 3-37 31,-3 2 10-31,3-2 3 0,6-1 7 16,-3 1-7-16,12-3-4 15,6 8-3-15,-1 0-1 0,1 8 0 16,0-3-40-16,-3 9-15 15,-4-4-22 1</inkml:trace>
  <inkml:trace contextRef="#ctx0" brushRef="#br0" timeOffset="34">1015 10736 164 0,'-6'-13'63'0,"6"8"-34"0,0-3-34 16,0 3 10-16,0-1 8 15,-6 4 8-15,3-3-1 0,-6-1-2 16,-9-2-8-16,3 8-2 16,-6 6-4-16,7-4-1 15,-1 11-1-15,6 3-2 16,-3 5-2-16,6 6 1 16,3 5 3-16,3 2 1 0,3-2-1 31,3-6-2-31,6 1 1 15,-3-3 1-15,-3-9-23 16,0-1-8-16,-3-1-24 16,3-8-48-1,-15 3 12-15</inkml:trace>
  <inkml:trace contextRef="#ctx0" brushRef="#br0" timeOffset="35">798 10895 184 0,'-12'-8'68'0,"12"14"-36"0,3-17-35 16,6 8 13-16,-1-2 6 15,4 5 5-15,0-8 0 16,15-2-1-16,-3 2-10 16,3-3-6-16,-1 0-3 0,1 1-52 15,0-3-20 1,-6-1-20 0</inkml:trace>
  <inkml:trace contextRef="#ctx0" brushRef="#br0" timeOffset="36">354 9803 116 0,'3'-11'46'0,"-3"11"-24"0,0 0 1 15,0 0 21-15,0 0-9 16,0 0-2-16,0 0-13 31,0 0-2-31,6 5-11 0,-6 6 5 0,0 5 1 16,0 7-2-16,0 4 1 15,-6 7-5-15,0 1-2 16,0-4-2-16,3 1-3 16,-6-5 1-16,6-3-1 15,3-3 0-15,0-8 2 16,0 0-1-16,0 0-1 0,0 1 1 15,6-6-1 1,0-3 0-16,3-5 0 16,3 0 0-16,6 0 0 15,3 0 0-15,-1-3 2 16,1 3-1-16,0 0-1 16,-3 0 1-16,-6 0-1 15,0 0-9-15,0 0-4 16,-3 0-37-16,3 0-15 15,-3-2-35 1</inkml:trace>
  <inkml:trace contextRef="#ctx0" brushRef="#br0" timeOffset="37">670 9824 104 0,'-3'-8'41'0,"3"2"-22"0,-6 4 0 0,6 2 18 0,-3 0-7 31,0 2 0-31,-6 6-13 16,3 6-5-16,0 4-7 15,0 14-2-15,3 5 3 0,6 0-3 16,3-5-2-16,6-1 0 15,0-7-1-15,8-8 6 0,7-3 6 16,-6-13 7-16,9-8 5 16,-6-15-12-16,2-4-5 15,-11-5 2-15,0-5 4 0,-9 0 2 16,-6 6 3-16,-9 4-6 16,-15-5 1-16,-2 6-6 15,-1-1 1-15,-9 12-18 16,6 1-8-16,7 4-86 15,5 2-69-15,6-3 58 16</inkml:trace>
  <inkml:trace contextRef="#ctx0" brushRef="#br0" timeOffset="38">670 10424 24 0,'0'0'11'0,"14"0"-6"0,-17 0 14 0,3 0 32 15,9 0-2-15</inkml:trace>
  <inkml:trace contextRef="#ctx0" brushRef="#br0" timeOffset="39">708 10424 209 0,'12'0'36'0,"0"0"-16"15,3 0-8-15,-6 0-7 16,3 8-2-16,3-8 3 0,0 0 1 16,5 6 1-1,-5-1 2-15,9-3 4 0,-3 4-6 16,3-6 0-16,3 5-2 15,-7-2-1-15,10-11 1 16,-6 13 1-16,3-10-1 16,8 5-1-16,1 0-3 15,0 5-2-15,0-2 1 16,-4-1-1 0,7 1 0-16,-6-3 2 0,0 5 1 0,2-5 3 15,-5 6-3-15,3-6 0 16,-1 0 1-16,4 0 0 0,-3-6 0 15,6 6 0-15,-7 0 0 16,1 0 2-16,-3 0-3 31,0 0-2-31,-4 6 0 16,4-4-1-16,0 3 0 16,-3-5 2-16,0 0-1 15,-1 0-1-15,4 0 1 16,3 0-1-16,-3 0 0 15,-7-5 2-15,4 5-1 16,-3-2 2-16,-3 2 0 0,0 0 1 16,-6-6-2-16,-4 12 1 15,-2-6-13-15,0 2-3 0,-3-2-36 16,0 0-15-16,-3-2-40 16</inkml:trace>
  <inkml:trace contextRef="#ctx0" brushRef="#br0" timeOffset="40">2060 10363 124 0,'-21'-10'46'0,"21"10"-24"0,-3-3-10 0,3 3 16 16,0 0 1-1,0 0 3-15,0 0-15 16,0 0-8-16,0 0-5 15,6 0-6-15,6 3-1 0,0 2 2 16,5 0 0-16,4-2 1 16,-6 10 2-16,3-2-1 15,0 2-1-15,-6 0-2 16,0 1 1-16,-3-1 3 0,-3 0 3 16,-3 0 4-16,-6 0 2 0,-6 6-3 31,-12-6 0-31,-3 0-5 15,0 1 0-15,3 2-1 16,0-6-2-16,4 3-6 16,2-5-4-16,6-8-58 15,9 0-25 1</inkml:trace>
  <inkml:trace contextRef="#ctx0" brushRef="#br0" timeOffset="41">2327 10464 100 0,'-2'-5'38'0,"-7"5"-20"0,15-21-12 16,-3 28 9-16,-1-9 7 15,1-3 17 1,3 12-8-16,0-1-9 31,0 4-6-31,3-2-10 0,-9-2 3 0,3 1 1 16,-3 1-5-16,0-2-1 15,-3-1 0-15,3 0 2 16,-12-2-3-16,3-3 0 16,-2 0-1-16,-1-3-2 15,6-2 1-15,-6-6-1 16,12-2-5-16,0-5 1 0,6 2 0 16,0 3 2-16,3 2-4 15,2 3 0-15,1 8 5 16,0 5 2-16,0 3 1 15,-3 6-2 1,-3-4 9-16,-6 1 6 16,0-6-1-16,-3 6 2 15,-3-9-5-15,0 3-1 16,0 1-6-16,-3-6-3 0,0-6 0 16,6 6-1-16,3-5-3 15,0-3 0-15,3 0-3 16,3 3 1-16,0 8 1 15,3 2 2-15,-3 0 1 16,0-5 3-16,-3 8-21 0,0-3-9 16,-3-5-74-1</inkml:trace>
  <inkml:trace contextRef="#ctx0" brushRef="#br0" timeOffset="42">2033 10699 112 0,'-6'-7'44'0,"-3"7"-24"0,-3-6-6 16,9 6 15-16,-9 0-5 0,3 6-2 15,-3-1-12-15,3 3-6 16,-6 10-3-16,7 3 1 0,2 16 1 16,6 6 1-16,-6-6 0 15,6 8 2-15,6-5 3 16,-6-1-6-16,6-7-2 31,-3-6-3-31,0-4 0 0,-1-4-31 16,-2-5-15-16,0-5-27 15</inkml:trace>
  <inkml:trace contextRef="#ctx0" brushRef="#br0" timeOffset="43">1863 10980 168 0,'18'-8'63'15,"-9"3"-34"-15,6 2-36 0,-6 3 10 0,3 0-5 16,3 0-2-16,5 0 3 31,-5 0 0-31,6 3-17 16,3 2-5-16,0 0 6 16,-6-2 5-16</inkml:trace>
  <inkml:trace contextRef="#ctx0" brushRef="#br0" timeOffset="44">2083 10993 193 0,'0'11'21'16,"0"2"-6"-16,0 0-3 0,0 0-3 15,0 1-1-15,3-1-4 16,6 0-1-16,3-5 3 0,0-3 8 16,3 3 5-16,0-8-5 15,0-2-1-15,-3-4 2 16,0-7 0-16,-3 5-6 16,-1-5-1-16,-8 2-4 15,0-5-1-15,-6 3-1 16,-2 3 1-16,-4-4-7 0,-6 9-1 15,-6-3-14-15,3 3-5 16,9 5-27-16,-3 0-10 0,12 0-17 16</inkml:trace>
  <inkml:trace contextRef="#ctx0" brushRef="#br0" timeOffset="45">2241 10985 132 0,'15'13'52'0,"-12"-5"-28"0,3 6-15 0,0-4 16 16,0 9-8-16,3-6-2 16,-9-5 3-16,0 0 0 15,0 2-9-15,3-2 1 0,-6-8 3 16,3 6 2-16,-6-6 0 0,3-6-3 16,3 1 0-16,9-8-7 15,-6 0-3-15,6-1-1 16,0 1 1-16,0 0-1 15,0 0 2-15,2 7-9 16,-2-2-3-16,3 8-13 16,-6-5-4-1,3 5-37 1,0 0-54-16,3 0 23 16</inkml:trace>
  <inkml:trace contextRef="#ctx0" brushRef="#br0" timeOffset="46">2438 10784 184 0,'-9'-3'68'0,"12"6"-36"0,3 2-37 0,-6 1 10 16,3 2 1-16,0 5 6 16,0 13 3-16,0-2 3 15,-3 3-10-15,3-6-2 0,-3 11 0 16,5-6-5-16,-5 0-1 0,0 1-20 15,0-9-9-15,0 1-21 16,0-6-50 0</inkml:trace>
  <inkml:trace contextRef="#ctx0" brushRef="#br0" timeOffset="47">2619 10932 172 0,'3'-5'66'0,"-6"5"-36"0,0 5-26 0,0-2 13 0,0 2-2 16,-15 1 4-16,1 1-2 15,2-1-1-15,-3 7-8 16,6-5-10-16,3 5-1 0,3-8 1 16,6 9 1-16,21 4 1 15,3 1 0 1,-4-6-18-16,1-5-8 15,-3 5-22-15,3-5-9 16,-6-8-14 0</inkml:trace>
  <inkml:trace contextRef="#ctx0" brushRef="#br0" timeOffset="48">2494 10422 88 0,'-3'0'33'0,"3"2"-18"0,0-2-7 16,0 0 13-16</inkml:trace>
  <inkml:trace contextRef="#ctx0" brushRef="#br0" timeOffset="49">2491 10424 200 0,'0'0'23'15</inkml:trace>
  <inkml:trace contextRef="#ctx0" brushRef="#br0" timeOffset="50">2503 10424 261 0,'15'8'19'0,"0"-8"-6"16,3 0-4-1,-3 0-1-15,-1 0 0 16,7 0 0-16,0 0-7 0,0 6 0 0,9-1-1 15,-3-10 2-15,-1 5 1 16,4-3 1-16,3 0 4 0,3 1 3 16,2 2-4-16,7 0 1 15,3 0-5-15,2 0 0 32,4 0-3-32,-1-6-1 15,4 1 3-15,-4-3 1 0,13 8-1 16,-13-3 1-16,1 6 9 15,-3-3 4-15,2 0-3 16,-5-3 0-16,0 1-6 16,2-1-2-16,-5-2-2 15,-1 5 0-15,1 0 2 16,-3 0 4-16,-4-5-2 0,1 5-2 16,-6 0-2-16,-3 0-3 15,2 0 3-15,-8 5 0 16,3 0-1-16,-6-2 1 15,-3-11 2 1,-6 8-13-16,-1-5-40 31,-8 2-7-31,0-2-39 16,0 5-44 0</inkml:trace>
  <inkml:trace contextRef="#ctx0" brushRef="#br0" timeOffset="51">4021 10268 116 0,'-12'-2'44'0,"12"2"-24"0,-6-3-15 16,6 3 13-16,0 0 1 15,0 0 3-15,0 0-3 16,6 3 0-1,3-1-10-15,3 3-3 0,6 1-2 16,3 2-2-16,0 0-2 16,-4 2-2-16,1-2 1 15,-3 5 1-15,0-2 0 0,-6 5 2 16,-3-3 3-16,-3 11 13 16,-3-6 6-16,-3-2-8 15,-6-2-4-15,-6-1-12 16,0 0-2-16,3-2-22 15,-3-4-7-15,4-1-66 16</inkml:trace>
  <inkml:trace contextRef="#ctx0" brushRef="#br0" timeOffset="52">4325 10363 132 0,'-6'8'49'0,"3"14"-26"0,0-7-27 15,0-1 5 1,0-1 1-16,0-5 0 0,0 0 4 15,0-3 1 1,0 0 1-16,0-2-4 0,-3-3 2 0,3-8 0 16,-3 0 9-16,3-5 2 15,0 2-6-15,3-2-2 0,3 5-3 16,3-2-1-16,0-4-3 16,3 9-2-16,0-3 1 15,0 8-1-15,0 0 2 16,0 0 3-16,-3 5 0 15,-3-2 2-15,-3 8 0 32,-3-3 3-32,-3-3-1 0,-3 8 2 15,0-5-2-15,0-5 0 16,0-3-1-16,0-6 2 16,0-2-7-16,3-2-4 15,3 2 0-15,3-3 0 16,3-2-2-16,3 5 2 15,3 0 1-15,0 6 0 0,6 2-3 16,-3 5 0-16,3 3 2 16,-3 2 0-16,-6 4 3 0,-3-1 3 15,-6 5 2-15,0-4 1 16,-3-6-2-16,0 2 1 31,-3-7-4-31,0 2 0 0,0-10 1 16,3-8 2-16,0-1-5 15,3 1-1-15,3 0-5 16,3 0-1-16,3 2 0 16,3 3 4-16,9 8-6 0,-3 0 1 15,-1 8 5 1,-2 3 6-16,3 2-7 0,-9 5 1 16,-3-4 4-16,0-1 4 15,-9-5-1-15,0 2 2 16,-6-2-2-16,0-2 0 15,1-6-3-15,-1 0-2 16,3-11 3-16,0-2 0 16,3 0-6-16,3 5 0 0,3 0-1 15,0-3 2-15,0 11-4 16,3 13 2-16,0-2-22 0,6-1-11 16,-3 1-148 15,9-3 90-31</inkml:trace>
  <inkml:trace contextRef="#ctx0" brushRef="#br0" timeOffset="53">3831 10768 92 0,'-3'3'35'0,"6"2"-18"0,-3 3-2 0,3 3 13 0,0 5-2 16,0 7-1-16,3 4-7 31,-3-1-3-31,-1 6-9 16,1 0-2-16,0-3 0 0,0-3-2 15,0 1 1-15,-3-9 4 16,0-4 4-16,0-1 2 16,0-8 5-16,0 3-6 0,-3-8 1 15,0-8-8-15,0-5-1 16,0 0-4-16,1-9-1 16,-1-1-1-16,0-4 0 15,3-7 2-15,0-3 0 16,3 5-3-16,2 6 2 15,4 4 1-15,3 4 2 0,6 5-3 16,0 5-2-16,0 8 2 16,-3 2 0-16,-3 4 1 15,-3 2 2-15,-3 2 3 0,-6 6 4 16,-3 0-4-16,-3-3-1 16,-3 3 0-16,-3-5 0 31,0-3-2-31,0-1-2 0,3-1-13 15,0-6-4-15,3 0-31 16,3-8-14-16,15-5-25 16</inkml:trace>
  <inkml:trace contextRef="#ctx0" brushRef="#br0" timeOffset="54">4033 10776 152 0,'-3'8'57'0,"3"-3"-30"0,0 3-32 0,3-2 10 0,0 7 1 16,-3 0 6-16,3 0 7 31,0 1 3-31,-3-1-11 16,0 0-2-16,0-2-2 0,3-3-3 15,-3-3-3-15,0-5 0 0,0 5 1 16,0-2 5-16,0-3 4 15,-3 0-6-15,3-3-1 16,0-13-4 0,3 3 1-16,0 0 2 0,0 0-1 15,3 5 1-15,0-3-2 16,3 0 2-16,3 1-4 16,0 5 0-16,-1-3-1 15,1 8 0-15,-3-6-27 16,0 6-10-16,0 0-54 15</inkml:trace>
  <inkml:trace contextRef="#ctx0" brushRef="#br0" timeOffset="55">4197 10808 196 0,'-6'5'74'0,"9"-2"-40"0,0 5-42 16,0 2 12-16,0 6-6 15,0-5 0-15,0 2 2 16,0-5 0-16,0-3-31 0,-3 3-14 16,0-2-28-1,3-6-10-15</inkml:trace>
  <inkml:trace contextRef="#ctx0" brushRef="#br0" timeOffset="56">4191 10692 192 0,'-6'-6'74'0,"6"6"-40"0,3 0-64 0,-3 0 2 15,3 6-12-15,3-6-2 16,0 0-11-16,3 7-7 16</inkml:trace>
  <inkml:trace contextRef="#ctx0" brushRef="#br0" timeOffset="57">4298 10842 132 0,'0'27'52'0,"0"-3"-28"0,-3-11-17 0,3-13 13 0,0 5-1 16,0-5 1-16</inkml:trace>
  <inkml:trace contextRef="#ctx0" brushRef="#br0" timeOffset="58">4298 10895 287 0,'6'-16'4'0,"0"-2"-3"0,6 7-8 16,-3-2 0-16,6 5 3 0,-1 3 4 15,-2 2-4-15,3 6 1 16,-3 7 1-16,-3 9 3 15,0-3 0-15,-3 2-1 0,0-4 1 16,-3-1-1-16,0 0-22 16,-3-5-8-16,0-3-38 15</inkml:trace>
  <inkml:trace contextRef="#ctx0" brushRef="#br0" timeOffset="59">4500 10628 168 0,'0'-3'66'0,"3"6"-36"0,0 0-40 0,-3 5 9 0,3 0 4 16,0 5 5-16,0 5 3 16,0 3 3-16,0 9-7 15,-3-7-2-15,3 1 1 16,0 3-3-16,0-1-2 15,-3 1-33-15,0-9-16 16,0-5-29 0</inkml:trace>
  <inkml:trace contextRef="#ctx0" brushRef="#br0" timeOffset="60">4432 10763 212 0,'0'-5'79'0,"0"-1"-42"0,12-2-45 15,-3 6 10-15,3-4-6 16,3 1 3-16,2-3 0 16,7 3 1-16,0 2-33 0,3 1-13 15,0 2-32-15,2 2-11 16</inkml:trace>
  <inkml:trace contextRef="#ctx0" brushRef="#br0" timeOffset="61">4861 10567 188 0,'-15'-5'71'0,"-3"5"-38"0,-9 0-32 0,18 5 14 15,0 8-4-15,-3 6 3 16,0-1-7-16,3 6-2 16,3 5-3-16,3 0-4 0,3 11 1 31,0 2 3-31,3-10 3 0,3 3-7 15,-3-9 0-15,0-5-29 16,0-5-9-16,0-3-46 16</inkml:trace>
  <inkml:trace contextRef="#ctx0" brushRef="#br0" timeOffset="62">4634 10797 216 0,'0'0'82'0,"9"-2"-44"0,12-9-44 16,-6 11 14-16,6-8-7 16,6 3-1-16,5 2-2 15,1-2-1-15,0 0-78 16,-6-1-35-16</inkml:trace>
  <inkml:trace contextRef="#ctx0" brushRef="#br0" timeOffset="63">3902 9750 112 0,'0'-16'44'0,"3"16"-24"0,0 0-4 15,-3 0 32 1,3 5-12-16,3 8-13 16,0 0-9-16,0 14-9 15,0 5 1-15,-3 7 3 0,-3-2-1 0,0-2 1 16,0-3-8-16,0-6 0 15,0-5-6-15,3-2 1 0,0-6-33 16,-3-5-13-16,0-8-35 16</inkml:trace>
  <inkml:trace contextRef="#ctx0" brushRef="#br0" timeOffset="64">3971 9803 100 0,'-6'-11'38'0,"0"8"-20"0,3 1-6 0,3 2 16 0,-3-3 6 16,3 3 6-16,-3-5-10 16,3 5-6-16,0-3-13 15,0 0-7-15,6-5-1 0,3 6-4 16,3-9 0-16,-1 6 1 15,4-3 0-15,-3 8 0 16,3 8 0-16,-3-3 0 0,-3 8 0 16,-6 1 0-16,-3-1 2 15,-3 5-1-15,-3-4-1 0,-3 4 3 16,0-2 0-16,-3-3-1 16,3-2 1-16,3-3-4 15,3-3 0-15,3 0-1 31,3-2 0-31,6 2 0 0,3 1-2 16,6 2 3-16,0 5 0 16,3 5 5-16,-6-2 2 15,-4 0 2-15,-8-3 2 16,-3 1 1-16,-5-1 1 16,-4 0-6-16,-6-5-4 15,0 3-4-15,-3-9 1 0,-3 6-19 16,3-5-7-16,3-1-19 15,3-2-7-15,4 0-26 16,5-2-15 0,3-4 48-16</inkml:trace>
  <inkml:trace contextRef="#ctx0" brushRef="#br0" timeOffset="65">4167 9877 208 0,'0'0'77'0,"0"5"-42"0,3 3-28 16,0 2 18-16,3 6-9 0,0-2 1 16,3 4-1-16,0 3-1 0,0-2-7 15,3-3-5-15,-4-3-2 0,1-3-21 16,0 1-7-16,0-3-26 15,-3-3-9-15,0-2-27 16</inkml:trace>
  <inkml:trace contextRef="#ctx0" brushRef="#br0" timeOffset="66">4334 9948 192 0,'-15'-13'71'0,"15"13"-38"0,-3 21-41 0,3-8 12 16,-3 3 5-16,-3 3 3 16,0 2 14-16,-3 0 9 0,0 0-19 15,0 3-2-15,0 2 0 16,0-2-8-16,3-8-3 0,0-3-24 16,3 1-9-16,3-9-29 15,0-5-13-15</inkml:trace>
  <inkml:trace contextRef="#ctx0" brushRef="#br0" timeOffset="67">4438 9969 140 0,'-3'0'55'0,"6"3"-30"0,3-1-29 0,0-2 10 16,0 0 4-16,0 8 3 15,3-8 9-15,0 0 4 31,-1-2-14-31,1-4-2 0,6-1-3 0,0-1-3 16,-3-3-3-16,-3 6 2 16,6-3 0-16,-3 0 1 15,-6 0 0-15,-6-3-2 16,0 6-2-16,-9 0 1 16,-3-3-6-1,0 8 1-15,-3 0-5 0,0 8 1 16,-3 0 2-16,1 5 3 0,-1 3 2 15,6 5 3-15,-6-3 1 16,9 1 3-16,6 0 6 16,3-4 4-16,3 1-6 15,6-2-1-15,3-4-5 32,3-5-1-32,8 3-1 0,7-5-2 15,-3-3-28-15,0-3-11 16,0-5-56-1</inkml:trace>
  <inkml:trace contextRef="#ctx0" brushRef="#br0" timeOffset="68">2336 10295 124 0,'0'5'49'0,"0"-5"-26"0,0 0-12 0,0 0 18 0,0 0-4 15,0 0 0-15,0 0-5 16,0 0 0-16,0 0-11 15,0 0-1-15,0-5 2 0,0 2-8 16,0-2-1 0,0-1-1-16,0-2 2 15,0 1-1-15,0-4-1 16,0-2 3-16,0-1 2 16,0-4-4-16,0-3-1 15,0 0 0-15,0-3 2 16,0 5 3-16,0-15 0 15,0 2 0-15,0 0-1 16,0 3 0-16,0 0-2 16,0 0 1-16,0 3 2 15,0-1 4-15,0-5 0 0,0-5 2 16,-6 3 0-16,6-3 1 16,0-8-4-16,0-5-3 15,0 2-2-15,0 0-3 0,0 3 1 16,0 0 1-16,-3-2-3 15,1 2 0-15,2 3-1 16,0 2 0-16,-3-10 2 16,0-1 2-16,0 4-3 15,0-1 0-15,0 3 1 32,0-5 2-32,3 5-1 0,0 0-1 15,0 0-2-15,0 5 1 16,0 1-1-16,0-4 0 15,0 9 2-15,3 5 2 16,3 0-3-16,0 5-2 16,-1 3-1-16,4 5 3 15,-6 0-51-15,3 3-22 16,6 2-37 0</inkml:trace>
  <inkml:trace contextRef="#ctx0" brushRef="#br0" timeOffset="69">2417 8633 76 0,'-3'0'30'0,"3"0"-16"0,3 0-3 0,-3 0 32 15,9-8-4-15,6 3-8 32,5 0-4-32,7-1-14 15,3 1-3-15,3 0-6 16,2-1-1-16,10 1 1 0,0 0 0 0,5-1 0 16,1 4 0-16,14-1 2 15,-5 1 1 1,-1 2 3-16,4 0-5 15,-3 0-3-15,-1 0-1 0,1 0-1 0,2 2 0 16,-2 1 0-16,-4 2 0 16,-2-2 0-16,2-1 2 15,-2 1 1-15,2 0 3 16,-5-3 1-16,0 0-1 16,2 2 1-16,1-2-4 15,-4 0 0-15,4 0 5 0,0-2 3 16,-7-1-6-16,-2 0-3 15,-3 1-6-15,-4-1 0 16,-5 3 4-16,-3 0 4 16,-6-3-17-16,-7 3-5 15,-5 0-91-15</inkml:trace>
  <inkml:trace contextRef="#ctx0" brushRef="#br0" timeOffset="70">4358 8583 120 0,'0'2'46'0,"2"1"-24"0,-2 0-26 15,0 7 23-15,0 4-1 16,-2-4 7-16,-4 1 4 15,0-3-10-15,0 0-3 16,0-3-9-16,0 0-5 0,0-10-1 16,0-8-1 15,3-3 0-31,3 0 2 16,3 0 3-16,6 3-4 15,6 0-3-15,0 5 1 16,-1 5 2-16,4 3 0 15,-3 5-1-15,-3 1 7 16,-3 1 3-16,-3 4-1 16,-3 0 0-16,-6 5-1 0,-3-3 2 15,-6-3-5-15,0-2-3 0,-6-8 1 16,3-2 0-16,4-6-4 16,2-3 1-16,0 1-2 15,3-4 0-15,3-4 0 16,9-1-2-16,9 3 3 31,-4 3 0-31,4 5-2 0,3 6 0 16,-3 7 2-16,0 5 2 15,-3 1 6-15,-3 8 4 16,-6-1 2-16,-3 1 3 16,-3-1-5-16,-3-5 1 0,-6 1-7 15,0-6-1 1,-3-6 2-16,-3-4 1 0,3-9-6 15,4-2 0-15,-1-1-1 16,6-4 0-16,3-3-3 16,3 0 2-16,9 2-4 15,6 6 1-15,-1 5 0 16,7 5-1-16,-3 9 4 16,0 2 0-16,-3 2 3 0,-6 3 1 15,-3 3 3-15,-3 3 3 0,-3-3-2 16,-6-3-2-16,-3-3-2 15,0-2 0-15,0-8-2 32,-6-5 2-32,-3-3-4 15,0 0-2-15,6 0-36 16,4 0-16-16,8 0-67 16</inkml:trace>
  <inkml:trace contextRef="#ctx0" brushRef="#br0" timeOffset="71">4045 8450 124 0,'-6'-5'46'16,"6"5"-24"-16,-6-2-2 0,6 2 19 0,-3 0-4 15,3 0 0-15,0 0-18 16,0 0-8-16,0 0-5 16,6 2-4-16,0 1 1 0,9 2-1 15,6 0 0-15,0 1 0 16,-1-1 2-16,1 3-1 15,0 0 2-15,-3 0-4 16,0 0 0-16,-6 2 1 16,-3 4 2-16,-3-1-1 15,-6 8 2-15,-3 5 7 16,-6 1 5-16,0-3-1 0,0-3 2 16,0-3-9-16,-3 1-2 0,3-6-3 15,0-2-2-15,0-1-17 16,3-2-6-16,3-2-68 15,3-4-52 1,0-2 52-16</inkml:trace>
  <inkml:trace contextRef="#ctx0" brushRef="#br0" timeOffset="72">3816 8929 80 0,'-3'6'30'0,"3"-1"-16"0,0 8 3 0,0-2 16 31,0 2 0-31,3 8 3 15,0 8-16-15,0 3-4 0,0-3-10 16,0-2-2-16,0-4-2 16,0-1-2-16,0 4 3 0,0-2-2 15,-3-8 2-15,0-6-2 16,0 4-1-16,0-7 1 16,0-9 1-1,0-3 1-15,0 2 1 16,0-8 2-16,0 6-5 15,-3-6-1-15,0-2 2 16,0-5 1-16,0-19 1 16,3 8-7-16,0-3 0 0,3 3 3 15,0 2 4-15,3 3-1 16,0 3-2-16,5 0 0 16,7 8-1-16,0 2-3 15,0 6 2-15,-3 2 1 16,0 6 2-16,0 5 3 15,-3 0 4 1,-6 5 0-16,-3 0 0 16,-3 3-1-16,-3 0 2 15,-6 0-3-15,-3-5-2 16,-6 2-2-16,0-5 0 16,3-3-15-16,0-5-7 15,3 5-17-15,3-10-5 16,0 0-13-16,3-3-42 15,4 0 19-15</inkml:trace>
  <inkml:trace contextRef="#ctx0" brushRef="#br0" timeOffset="73">4024 8929 128 0,'0'-2'49'0,"3"4"-26"0,3 6-25 16,0-2 9-16,-3 2 14 31,0 2 9-31,0 3-2 16,0-5-2-16,0 8-14 0,-3 0-3 0,0-3-2 15,3-2-1 1,-3-1-1-16,0-4-3 0,0-1-2 16,0-5 3-16,0-5 0 15,0-3-1 1,0-3-2-16,0 1 1 15,3-1-1-15,0 0 0 16,6 1 2-16,0-1 1 16,6 6-1-16,-4-3-2 0,1 5 1 15,0 1-1-15,-3-1-25 16,0-2-8-16,0 5-40 16,0-3-39-1,0 1 40-15</inkml:trace>
  <inkml:trace contextRef="#ctx0" brushRef="#br0" timeOffset="74">4206 8953 184 0,'0'3'71'0,"3"7"-38"0,0 4-41 16,0-6 12-16,0 0-4 16,0-1 0-16,0 1-5 15,-3 6-1-15</inkml:trace>
  <inkml:trace contextRef="#ctx0" brushRef="#br0" timeOffset="75">4224 8876 184 0,'-9'-7'68'0,"9"9"-36"0,3-2-66 15,-3 0-3-15,3 0-23 16,0 5-6-16,3-2 25 15,-1 0 13-15</inkml:trace>
  <inkml:trace contextRef="#ctx0" brushRef="#br0" timeOffset="76">4304 8956 156 0,'0'18'57'0,"0"-10"-30"0,-3 3-21 16,3-6 15-16,0-2-11 15,0-1-1-15,0-2-5 0,0 0-1 16,0-2-1-16,3-3 1 0,0-3 0 15,6 0-4-15,0-3-1 16,6-2-4-16,0 8 1 16,-1-1-2-16,-2 4 2 15,3 4 3-15,-3 6 1 16,0 3 3-16,-3-1 1 16,-3-2-1-16,0 6-2 0,-3-7-8 15,0 1-5 1,0-2-48-16,-3-6-36 31,3-3 39-31</inkml:trace>
  <inkml:trace contextRef="#ctx0" brushRef="#br0" timeOffset="77">4491 8760 156 0,'0'0'57'0,"0"11"-30"0,6-9-29 15,-6 9 11-15,3 2 9 16,3 8 8-16,-3 3-9 16,0 0-4-16,0 2-8 15,0-2-2-15,0 0 1 0,-3-3-9 16,3-2-4-16,-3-6-35 16,0-5-16-1,0-3-16 1</inkml:trace>
  <inkml:trace contextRef="#ctx0" brushRef="#br0" timeOffset="78">4456 8882 204 0,'-3'-6'77'0,"15"6"-42"0,3 0-41 0,-7 0 12 15,10-5-9-15,0 0 2 0,6 2-1 16,-3 6 0-1,3 0-38-15,-1-1-18 0,1-7-14 16,3-3-7-16</inkml:trace>
  <inkml:trace contextRef="#ctx0" brushRef="#br0" timeOffset="79">4872 8728 192 0,'-11'-18'74'0,"-7"12"-40"0,0 1-31 16,6 5 15-16,0 0-3 15,-3 3 4 1,3 2-13-16,0 3-6 16,0 5 0-16,3 14-3 0,4-1 1 0,-1 6 2 15,3 0 0-15,3-1 0 16,0 1 0-16,0-5-3 16,0-6 2-16,0 5-28 15,0-2-10-15,0-8-118 16,-3-16 86-1</inkml:trace>
  <inkml:trace contextRef="#ctx0" brushRef="#br0" timeOffset="80">4652 8911 200 0,'0'-5'74'0,"6"5"-40"0,12-3-40 15,-6 3 14-15,3 0-1 16,9-3 4-16,5 1-2 15,-2-1 0-15,0 0-102 16,-3-2-44-16</inkml:trace>
  <inkml:trace contextRef="#ctx0" brushRef="#br0" timeOffset="81">4045 7940 112 0,'0'-13'44'0,"3"26"-24"0,-3-8-8 16,0-5 16-16,0 5-3 15,0 3 0-15,0 3 2 0,0 2 0 16,3 3-14-16,-3 3 1 0,0 2 2 15,0 3-2-15,-3-3 2 16,0 3-11-16,3 2-3 16,0-5 2-16,-3-2 2 0,3-3-2 15,0-3-1-15,0 0-1 32,0-2-2-32,3-3-2 0,3-1-1 15,0-1 4-15,6-1 1 16,0 0 0-16,3-2-2 15,-4 0 1-15,1-1-1 16,0-2 0-16,3 3 2 16,-3-3-10-16,0 0-4 15,0 3-10-15,0-3-1 0,-3 0-59 16,3-3-47 0,-3 0 45-16</inkml:trace>
  <inkml:trace contextRef="#ctx0" brushRef="#br0" timeOffset="82">4325 8009 148 0,'0'0'55'0,"0"2"-30"0,0-2-10 0,0 0 18 0,0 0-5 16,0 0-2-16,0 0-12 16,3 0-6-1,6-5-5-15,-3 0 0 0,0-1-2 0,3-7-3 16,-1 0 1 0,1 2 1-16,-3 1 2 15,3 2-3-15,-3 3-2 16,-3 2 2-16,0 0 0 15,-3 3-2-15,3 11 2 16,3-1-1 0,-3 1 0-16,0 5 4 15,0 2 3-15,0 6 2 16,0 3 1-16,-3 4-4 16,3 4-1-16,0-3 1 0,-3-6 0 15,3-2-2-15,0-6 1 0,-3-2-4 31,0-5 0-31,0-1-12 0,3-4-5 16,-3-1-54 0,0-5-54-16,0 0 37 0</inkml:trace>
  <inkml:trace contextRef="#ctx0" brushRef="#br0" timeOffset="83">4358 8273 176 0,'-3'0'66'0,"3"0"-36"0,3 0-20 0,-3 0 17 16,2 3-9-16,7 0 0 16,0-1-2-16,3-2 2 0,3 3-10 15,0-3-4-15,3 0-1 0,0 0-2 16,0 0 2-16,2 0-2 15,1 0-1-15,-3 0 1 16,-3 0-1-16,-3 0-49 16,0 0-21-16,-6 0-27 15</inkml:trace>
  <inkml:trace contextRef="#ctx0" brushRef="#br0" timeOffset="84">4533 8543 132 0,'0'-3'52'0,"15"3"-28"0,-9 0-17 0,-6 0 15 15,0 0-7-15,6 0 0 16,3 0-3-16,0 0 0 16,3 0-6-16,0-2 3 0,2-1 3 31,7 1 0-31,3 2 1 0,0 0-7 16,3 0-2-16,5 2 0 15,1 1 2-15,3-1-1 16,3 1 2-16,5-3-4 15,4 0-2-15,2-3 0 16,1 1 1-16,0-1 3 16,2 1 4-16,4 2-2 0,-7 0-2 15,4 0-2-15,-3 0 0 16,-4 0-2-16,4 0-1 16,-4 2 1-16,-2 1-1 15,0 2 2-15,-4 0 1 0,-2 1-1 16,-6-4 1-16,-3-2 0 31,-4 0 1-31,-5 0 4 16,-3 0 3-16,0 0-4 15,-3-2-2-15,0-1-2 0,-3 0 0 16,3-2-2-16,-4 0-1 16,4 0-2-16,-3 2-1 15,-3 0 2-15,0 1 0 16,-3-1-15-16,-6 0-52 15,0 1-13-15</inkml:trace>
  <inkml:trace contextRef="#ctx0" brushRef="#br0" timeOffset="85">5834 8450 108 0,'-3'0'41'0,"3"3"-22"0,0-3-9 16,0 0 14-16,0 0 2 0,3 3 2 15,3-1-9-15,3 1-4 16,3 0-8-16,3 2-3 0,5 0 0 16,-2 1-2-16,3-1 1 15,3 3-4 1,-6 0 0-16,0 0 1 16,-4 0 0-16,1-3 2 15,-3 3 3-15,-6 0-4 16,-6 0-1-16,-6 0 0 15,-3 2 0-15,-3 6 6 16,-2 5 4-16,-7-2-5 16,0-1-1-16,0-2-2 15,6 0-2-15,-3 3-4 16,6-6-2-16,3-3-30 0,4-2-14 0,2 3-32 16</inkml:trace>
  <inkml:trace contextRef="#ctx0" brushRef="#br0" timeOffset="86">6227 8540 52 0,'-6'3'22'0,"9"0"-12"0,-3-1-1 0,0-2 11 16,0 0 11-16,0 0 8 16,0 0-8-16,0 0-1 31,0 0-13-31,0 0-5 0,3-2-7 16,0-1-4-16,0 0 2 0,-3-2-2 15,3 3-1-15,0-1 9 16,-3 0 6-16,0 3-9 0,0 0-6 15,0 0 0-15,0 0-1 16,3 6 3 0,-3-1 1-16,0 0 3 0,0 3 1 0,0 0-1 15,-9-3-1-15,3 1 1 16,-6-4 3 0,0-2 0-16,0-2 0 15,0-4-1-15,3 4 4 16,0-4 3-16,3-2-8 31,3 0-4-31,3-2-2 0,0 2 1 16,3 3-3-16,6-1-2 15,3 4 2-15,3 4 0 16,0 6-4-16,0 0-1 16,-3 3 3-16,-3-1 3 15,-3 1 5-15,-3 0 2 16,-3-4-1-16,-3 4-1 0,0-3-1 15,-6-5 2-15,0-1-3 16,-3-4 0-16,3-1-1 16,0 0-2-16,3-2 1 0,3-3 1 15,3 3-3 1,3 0-2-16,3-1-1 16,3 4 0-1,3 2 0-15,0 2 0 0,0 6 0 16,-3-3 3-16,-3 6 2 15,0 0 2-15,-4-3 1 0,-4 0 0 16,-4-3 0-16,0 0 2 0,-3-2-3 16,-3-3-2-16,0-8 2 31,0 0 0-31,0 0-1 0,6-3-2 16,0 1-4-16,6-1 0 15,3 3-3-15,6 0 2 16,3 3-2-16,0 2 2 15,3 6 1-15,-3 2 2 16,-3 1 1-16,0-4 3 16,-4 6-1-16,-2-3-1 0,0 6-21 15,-3-11-9-15,0 8-80 16</inkml:trace>
  <inkml:trace contextRef="#ctx0" brushRef="#br0" timeOffset="87">5998 8876 132 0,'0'-7'49'0,"0"-9"-26"0,-3-11-7 0,3 22 18 0,-3 0-1 16,0-1 1-16,0 1-8 15,-6 0-2-15,0 2-13 16,0 3-4-16,-6 3-1 0,3 7-8 0,0 6 0 16,3 3-2-16,3 5 2 15,3 2 1-15,0 3 1 16,0 0 0-16,3 6 2 0,0-4-1 15,0-4-1 1,0-6-8-16,0 0-5 0,0-5-29 16,0-3-10-16,0-5-37 15</inkml:trace>
  <inkml:trace contextRef="#ctx0" brushRef="#br0" timeOffset="88">5789 9001 192 0,'0'-3'74'0,"3"3"-40"0,3-2-27 15,0 2 18 1,3-3-7-16,3 0 2 16,3-5-11-16,6 8-5 0,2-2-3 15,1-1-6-15,0 0 1 0,-3-2-11 16,0 5-6-16,-3-3-4 15,-3 3-2-15,-4 0 12 16,-2 0 9-16,-3 3 6 16,-3-3 3-16,-3 8 3 15,0-3 3-15,-3 6 2 16,3-1 1-16,0 1-6 16,0 13-4-16,6-3-1 15,0-2 1-15,3-4 1 16,3-1 3-16,3-4 3 15,0-4 2-15,0-6 1 16,3-8 2-16,2-6-3 0,-5 1-1 16,-3-3-2-16,-6-2 2 0,-3-1-7 15,-9 1-2-15,0-1-1 16,-3 3 0-16,-3 3-16 16,0 0-6-16,1 10-16 15,-1 1-4-15,0 4-21 16,3 1-39-16,3 2 26 31</inkml:trace>
  <inkml:trace contextRef="#ctx0" brushRef="#br0" timeOffset="89">6191 8988 140 0,'3'8'55'0,"9"-1"-30"0,0 7-29 16,-6-1 10-16,0-2-5 15,-3-1 2-15,-3 3 13 16,0 1 9-16,0-7-12 16,0 1 4-16,-3-2 1 0,-3 2-10 15,0-11-4-15,3-2 1 16,0-6 1-16,0-2 6 0,3 0 3 16,6-1-8-1,0 1-4-15,0-3-2 16,3 3-1-16,0 3 0 15,0 2 0-15,2 2-5 16,1 4 1-16,-3-1-3 16,0 3 0-16,0 0-12 15,0 0-5-15,-3-3-36 16,0-2-47-16,0 5 26 16</inkml:trace>
  <inkml:trace contextRef="#ctx0" brushRef="#br0" timeOffset="90">6337 8858 124 0,'0'0'46'0,"6"-21"-24"0,-3 23-24 16,0 4 9-16,0-1 12 15,6 3 10-15,0 3-2 16,-3 4 1-16,0 4-11 16,0 2-3-16,2 0-8 15,-2 0-4-15,0 6 1 0,0 2-2 16,-3-5-1-1,-6-3-10-15,0-8-6 0,3 3-39 16,-3-5-51 0,3-1 18-16</inkml:trace>
  <inkml:trace contextRef="#ctx0" brushRef="#br0" timeOffset="91">6510 8945 4 0,'-9'6'0'0,"-6"-1"129"16,-3 8-104 0,-3 0 10-16,9 3-20 31,3 0-8-31,9 0 9 0,0-5 5 15,6 10-11-15,6-8 1 0,3-3 2 16,6 1-7-16,0-3-1 16,-1 0-14-16,-2-3-7 15,9 3-62-15</inkml:trace>
  <inkml:trace contextRef="#ctx0" brushRef="#br0" timeOffset="92">6188 8358 92 0,'0'3'35'0,"15"2"-18"0,-9-5-5 0,-6 0 13 15,0 0 0-15,0 0 2 16,3 2-2-16,-3-2 2 15,-3 0-4-15,0 3-2 0,0-3-11 16,0 0 0-16,0 0 1 0,3 0-6 16,0-3-1-16,0 1-2 15,-3-1-2-15,0-2 3 16,3-3-2 0,0 0-1-16,-3-3-2 31,-3 1 1-31,6-3 1 0,-3-11 0 15,0-3-3-15,0 1 2 16,0-1 3-16,0 1 1 16,0 2-1-16,0 0-2 15,0 1 1-15,0-1-1 16,0-11 0-16,0 4 0 16,0 1 2-16,0 4 3 15,3 2-2-15,0 0-2 16,-3 1 0-16,3 1-1 15,0-12 4 1,-3 2-4-16,1 6-2 0,-1 2 1 16,0 0 2-16,0 3-2 15,0 0 0 1,3 0 3-16,0 2 1 16,0 1-4-16,0 2-1 0,0 0 1 15,0 0 0 1,0 0 1-16,0 0 0 0,0 0 0 15,-3 3 0-15,3 0 0 16,0 2 0-16,0 1 0 16,0 2 0-16,0 0 0 0,0 0 0 15,0 0 2-15,0 3 1 16,0-3-4-16,0 2-1 16,0 1 7-16,0 0 4 15,0 2-2-15,0 1-2 16,0-1 2-16,0 0 0 15,0 1-3-15,0-1-1 0,0 0-3 16,0 1-1-16,0-1 3 31,0 0 1-31,0 3-1 0,0 0 1 0,0 0-7 16,0-2 1-16,0 2 1 0,0 0 1 16,0 0 1-16,0 0 0 31,3 0-3-31,3 0 0 0,0 0 2 15,5 2 0-15,1 1 1 16,3 0 0-16,6 2 0 16,0 0 0-16,0 1 2 15,3-1 1-15,5 0-4 16,4 0 1-16,0-2 2 16,5 0 1-16,4-3-4 0,-3 0 1 15,5 0 0-15,1 0 2 31,0 0 5-31,-4 0 4 0,4-3-2 16,-3 0 0-16,-4 1 1 0,-5-1 1 16,0 1-1-1,-3-1 1-15,-3 0-4 16,-1 1-2-16,-2-1-2 16,-3 0-3-16,-3 1 1 15,-3-1 1-15,-3 0-1 0,-3 3 2 16,-1 0-2-16,-2 0-1 15,0 0 3-15,-3 0 0 16,0 0-1-16,-3 0 1 16,3-2-4-16,0 2 0 0,0-3-8 15,-3 0-2-15,0 1-21 16,0 2-6-16,0 0-23 16,0-3-7-16,-3 3-40 15</inkml:trace>
  <inkml:trace contextRef="#ctx0" brushRef="#br0" timeOffset="93">6956 7247 152 0,'-9'0'57'0,"9"2"-30"0,0-2-18 0,0 0 14 16,0 0-2-16,0 0 2 16,6 3-4-16,3 0 0 0,0-1-10 15,6 1-5-15,0 0-1 0,6 4-2 16,2 1 2-16,-2-2-4 15,0 4 0-15,-3-2 1 32,0 3 2-32,-6-1-1 15,-3 1-1-15,-3 0 1 16,-1 2 1-16,-5 3-1 0,-5 0 2 16,-4-1 7-16,-6 1 5 15,0 3-3-15,0-1-2 16,-3 1-5-16,3-3-2 15,0-3-1-15,3-2-2 16,3-1-6-16,4-2-1 16,-1-3-37-16,3 1-15 0,3-4-36 15,3 1-25-15</inkml:trace>
  <inkml:trace contextRef="#ctx0" brushRef="#br0" timeOffset="94">7245 7424 104 0,'3'-3'41'0,"0"6"-22"0,-3 0-5 16,0-3 17-16,0 0 7 0,0 0 6 15,-3 2-12-15,0-2-7 16,-3 0-14-16,0 0-1 0,0 0 3 16,0-2-7-16,0-1-1 15,0-2-3-15,3-1 1 16,3-2-4-16,3 0 0 0,0 1-4 16,3-1 1-16,6 2-3 15,-3 1 2-15,12 8 3 16,-3 2 1-16,-4 0 1 15,-2 3 2-15,-3 0 1 16,-3 0 5-16,-9 0 3 31,0 0 2-31,-6-3 3 16,0 0-9-16,-3-2-2 0,4 0-1 0,-1-6-2 31,3-5-4-31,3-5-1 16,3 2-3-16,9 1 1 15,0 2-4-15,5 3 1 32,1 5 4-32,-3 2 2 0,0 4-1 0,-3 1 2 15,-3 4 3-15,-6 2 3 16,-6-2 4-16,-3-1 2 16,-3 1-5-16,-3-3-4 15,0-3 1-15,1-2 0 0,2 0-1 16,3-6-4 15,3-5-1-31,6 0-9 16,3-3-5-16,9 1 2 15,0-1 1-15,2 3 6 16,1 6 5-16,-3 2 2 0,0 0 3 16,-3 2 8-16,-3 1 5 15,-6-3 2-15,0 3 1 16,-6-1-5-16,-6 1-3 0,0-3-5 15,0-3-2-15,3 1-1 16,0-1-2-16,7 0-26 16,-1-2-10-16,3 0-72 15,-3 2-44 1</inkml:trace>
  <inkml:trace contextRef="#ctx0" brushRef="#br0" timeOffset="95">6786 7794 72 0,'0'-2'30'0,"0"7"-16"0,3-5-6 0,-3 0 11 16,0 5 6-16,3 1 5 15,0 4-12-15,0 9-3 16,0-1 2-16,0 11 3 0,0-2-10 16,0-1 1-16,-3 1 2 0,0-4-1 15,0-1 1-15,0-4-7 16,0-5-2-16,0-2 0 15,0-3 2-15,0-8-3 16,0 0 0 0,0-5-1-16,0-3 1 15,-3-3-2-15,0-5-1 0,0-5 1 16,0-3-1-16,0 0 0 16,3-2 0-16,0 0-3 15,3-4 2-15,0-1 1 16,6-1 0-16,0 8-3 15,6 6 2-15,-3 4-1 16,0 6-2-16,0 11 3 16,0 10 2-16,0 1 2 15,-1-1 3-15,-5 3 1 0,-3-1 1 16,-3 1-2-16,-3-2-1 16,0-4-3-16,-6 1-2 15,1-3-6-15,-7-3-4 16,0 0-12-16,3-5-4 0,0 3-17 15,3-6-8-15,3 1-23 16</inkml:trace>
  <inkml:trace contextRef="#ctx0" brushRef="#br0" timeOffset="96">6971 7744 140 0,'-3'0'55'0,"6"21"-30"0,0-10-29 0,0-1 34 15,0 4 2-15,0-1-3 16,-3 0 0-16,3 3-16 16,-3-5-3-16,0-1-3 0,0-2-3 15,0-3-1-15,0 1-1 0,0-6-2 16,0 0 3-16,0 0 2 15,0-3-4-15,0-2-1 16,0-3 2-16,3-3 1 16,3 1 1-16,0 2 0 0,0-3-5 31,3 3 1-31,0 3-2 16,-1 2-2-16,4 1-6 15,0-1-2-15,3 3-22 0,-3 0-8 16,0 0-44-1,-3 3-24-15,0-1 53 16</inkml:trace>
  <inkml:trace contextRef="#ctx0" brushRef="#br0" timeOffset="97">7138 7805 140 0,'6'0'52'0,"-6"5"-28"0,3 6-24 0,0-1 13 0,-1-2-7 16,1 0 2-16,0 0-7 15,-3-3-3-15,0 3-26 16,3-2-9-16,-3-1-21 0,0 0-8 16</inkml:trace>
  <inkml:trace contextRef="#ctx0" brushRef="#br0" timeOffset="98">7132 7691 160 0,'3'-3'60'0,"0"3"-32"0,-3 0-39 16,0 0 5-16,0 0-20 15,3 6-9-15,3 2-21 16,-1 0-7-16</inkml:trace>
  <inkml:trace contextRef="#ctx0" brushRef="#br0" timeOffset="99">7200 7837 140 0,'0'16'55'0,"0"-6"-30"0,-3-5-21 0,3-2 13 0,0 0-2 16,0-3 4-16,0 2-7 16,0-2-2-16,0 0-5 15,0-2-4-15,3-1 0 0,3-5-1 16,0 0 2 0,3 0-1-16,-3 0-1 15,3 3-2-15,0-6 1 16,3 9 1-16,0 2 2 0,2 5-1 15,-2 6 2 1,0-3-2-16,-3 0-1 0,-3-1 1 16,0 1 1-16,0-2 1 15,-3-1 1-15,0 0-18 16,-3-5-5-16,0 0-37 16,3 0-43-1,0-2 24-15</inkml:trace>
  <inkml:trace contextRef="#ctx0" brushRef="#br0" timeOffset="100">7373 7588 172 0,'0'-13'66'0,"3"13"-36"0,0 0-33 16,-3 0 13 0,3 5 2-1,3 3 2-15,0 8 1 16,-3 2 4-16,0 11-11 0,0 6 4 0,0-3 2 15,-1-1-7 1,-2-2-2-16,3-5-8 0,-3-3 0 16,0-2-32-16,0-6-14 15,0-2-44 1</inkml:trace>
  <inkml:trace contextRef="#ctx0" brushRef="#br0" timeOffset="101">7304 7723 200 0,'0'-16'74'0,"18"13"-40"0,-3 3-42 0,-6 0 10 15,6 3-1-15,3-3 1 16,3 0 0-16,2 0 1 16,4 0-40-16,3 0-16 15,0 5-23 1,-1-7-6-16</inkml:trace>
  <inkml:trace contextRef="#ctx0" brushRef="#br0" timeOffset="102">7661 7588 168 0,'-11'-19'66'0,"5"14"-36"0,-6-3-15 0,9 6 18 16,0-1-7-16,0 3-5 15,-3 5-15 1,0 6-3-16,3 5-3 0,0 5 0 0,3 8-3 15,-3 8 0-15,3 0 2 16,0-3 2-16,0-2 0 16,0-5 2-16,3-6-22 15,-3 0-7-15,0-5-31 16,0-6-51 0,-3-2 20-1</inkml:trace>
  <inkml:trace contextRef="#ctx0" brushRef="#br0" timeOffset="103">7510 7720 200 0,'3'-24'77'15,"15"24"-42"-15,5-2-32 0,-11-1 15 0,3 0-3 16,6 1 1-16,3-3-8 16,6-1-3-16,-1 1-3 15,1 0-43-15,-3-1-18 0</inkml:trace>
  <inkml:trace contextRef="#ctx0" brushRef="#br0" timeOffset="104">6971 6805 116 0,'0'-3'46'0,"3"0"-24"0,0 3-6 15,-3 0 16-15,0 0-4 16,0 0 0-16</inkml:trace>
  <inkml:trace contextRef="#ctx0" brushRef="#br0" timeOffset="105">6983 6826 318 0,'0'24'23'0,"0"2"-2"16,0 3-6-16,-3 6-1 15,3-1-11-15,-3-2-1 0,3-6 7 0,-3-2 3 16,3-5-3 0,-3-3-1-16,3-3-4 0,0-3-3 15,0 1 0-15,0-3 1 16,3-3-3-16,3-2 0 31,0-1 1-31,3-2 2 0,3 0-3 0,3 0 0 16,5 0 1-1,1 0 0-15,-3 3 0 0,0 0 2 16,-3-1-3-16,0 1-2 16,-3 0-25-16,-1-1-11 15,-2-2-55 1,0 3-42-16,-3-3 53 0</inkml:trace>
  <inkml:trace contextRef="#ctx0" brushRef="#br0" timeOffset="106">7242 6979 100 0,'-3'-2'38'0,"0"-1"-20"0,0 3 7 16,3 0 22-16,0-3-5 16,3 1-3-16,-3-1-19 15,3-2-8-15,3 0-7 16,6-3-4-16,6 0 2 0,-1-8-2 15,1 0 2-15,0 5-4 16,0 6 0-16,0 8 1 0,-3 5 0 16,0 5 0-16,-6 0 0 15,-4 3 0-15,-5 8 2 16,-2 5 1-16,-7 0 1 16,0-3-5-16,-3 1 1 15,-3-1 2-15,-6-2 1 0,3-3-1 31,3-5-2-31,3-3 9 16,3-2 6-16,3-3-3 0,4-5-2 16,7-3-3-1,4-3 0-15,6-2-4 16,3-1-2-16,6 1 0 0,0 0-1 16,3 2 0-16,-4 1 2 15,4 2-3-15,-6 2 0 0,3 1-41 16,-6 2-17-16,0 0-47 15</inkml:trace>
  <inkml:trace contextRef="#ctx0" brushRef="#br0" timeOffset="107">7471 7434 80 0,'-3'0'30'0,"3"-2"-16"0,0 2 3 15,0 0 16-15,0 0 0 16,0 0 1-16,0 0-13 15,3 2-5-15,3-2-5 0,0 3 0 0,6-3-6 16,9 0 4-16,5 3 1 0,4-3 1 16,3 0 1-16,9-3-2 15,5 0 1-15,4 1 3 16,5-1 3-16,7 3-7 16,2 0-1-16,4 0-1 15,2 0 2-15,4 0-1 0,5 3 0 16,-3-1-3-16,7 1-1 15,-13-3-3-15,-5 3-2 32,-4-1 5-32,-5-2 1 0,-7 0 2 15,-8 0 0-15,-3 0-2 0,-4 0 1 32,-5 0 2-32,-3 0 2 0,-6 0-5 15,-6 0-2-15,-3 0 0 16,-3 0 2-16,0-2-12 15,-4-1-5-15,-2 0-31 16,0 1-10-16,-3-1-30 16,0 1-12-16,3-1-2 15</inkml:trace>
  <inkml:trace contextRef="#ctx0" brushRef="#br0" timeOffset="108">8858 7249 136 0,'0'3'52'0,"6"0"-28"0,6 18-30 0,0-11 6 15,3 4 5-15,6-1 4 0,-1 0-4 16,1 3-1-16,-3 0-2 16,-3 2-2-16,-3 3 1 0,-9-2 3 15,-6 5 2-15,-9-3 9 16,-9 0 2-16,-3-2-11 16,1-3-3-16,-1-3-13 15,3 0-4-15</inkml:trace>
  <inkml:trace contextRef="#ctx0" brushRef="#br0" timeOffset="109">9191 7400 124 0,'-8'3'49'0,"5"2"-26"0,0 6-27 0,3-6 8 15,-3 3 7-15,0-3 5 16,-6 0 11-16,3 1 8 16,0-1-12-16,0-5-3 15,-3 3-12-15,6-6-1 0,0 0 3 0,-6-2-4 16,3-3-1-16,3-2-2 15,6-1-3-15,6-2-4 16,0 2-2-16,0 3 3 16,3 3 1-16,0 2-1 15,0 6 0-15,-1 2 2 0,1 3 0 32,-3 0 3-32,-3 3 3 15,-3-3 7-15,-3 0 2 16,-3-1-5-16,-3-1-1 0,0-1-2 15,0-2 1-15,-3-3-2 0,-2 0 2 16,-1-3-6-16,3-2-3 31,3-3 1-31,6-3 0 0,3 1-13 0,3-1-3 16,3 1 7-16,3 4 4 16,-1 4 3-16,4 2-1 15,-3 5 3-15,0 0 0 16,-6 0 7-16,-3 3 6 15,-3-2 5-15,-6-1 2 16,-3-2-8 0,0-1-2-16,-3 1-5 15,3-3-1-15,-2-3-3 16,-1-2-1-16,3 0-1 16,9-3-2-1,3 0 0-15,3 0 0 16,3 3 0-16,5 5 0 15,1 2 3-15,0 6-2 0,0 0-1 16,-3 0 5-16,-6 3 3 0,-3-3 3 16,-6 2 1-16,-3-2 0 15,-3 0 0-15,0-3-7 16,-3-2 0-16,3-3-30 16,0 0-10-16,3-5-76 15</inkml:trace>
  <inkml:trace contextRef="#ctx0" brushRef="#br0" timeOffset="110">8745 7845 36 0,'-3'21'13'0,"3"3"-6"0,0 26-4 0,0-34 7 16,0 2 18 0,0 1 12-16,0-1-4 15,-3-2 2-15,3-3-18 0,0-2-4 0,-3 0-8 16,3-4-3-16,0-1-2 16,0-4 0-16,0-2 0 0,0-2 3 15,0-4 3-15,-3-1-2 16,0-1 1-16,0-3-3 15,0 0 0-15,0-4-1 16,0-7 2 0,3 1-1-16,0 0 2 15,0-3-4-15,3 0 0 0,0 3-1 16,3-13-2-16,6-1-2 16,3 6 1-16,0 6-1 15,0 4 0-15,0 3 2 16,-1 8 0-16,1 3 0 15,0 13 2-15,-3 10 3 0,0-2 2 16,-3 3 1-16,-6-1 0 16,-3-2-2-16,-3 0 1 15,-3-3-2-15,0-2 0 16,-3-3-3-16,0-3-2 16,0-2-19-16,0-3-8 15,-3 0-21 1,3-3-8-16,1-2-23 15</inkml:trace>
  <inkml:trace contextRef="#ctx0" brushRef="#br0" timeOffset="111">8947 7741 108 0,'0'3'44'0,"3"16"-24"0,0 2-15 16,-3-11 11-16,3 1 6 16,0-1 4-16,-3 6-1 15,0-5 2 1,0-3-15-16,0 0-7 0,0-3-1 16,0 0-1-16,0-5 1 0,0 0 0 15,0 0 0-15,-3-5-2 16,0 0 1-16,3-6-4 15,0 1-2-15,0-9 2 16,3 6 0-16,0 0 3 16,3-3 1-16,3 3-4 15,-3 2 1-15,0 3-7 16,3 3-3-16,-3-1-19 16,3 6-8-16,-3 0-32 15,0 0-22 1,3-5 39-16</inkml:trace>
  <inkml:trace contextRef="#ctx0" brushRef="#br0" timeOffset="112">9069 7778 124 0,'0'3'49'0,"0"0"-26"0,3 2-20 15,-3 0 12-15,3 1-7 16,0-1-2-16,0 3-3 16,-3-3-3-16,3 3 1 31,-3 3-1-31,0-3 0 0,0-3-64 15</inkml:trace>
  <inkml:trace contextRef="#ctx0" brushRef="#br0" timeOffset="113">9078 7667 4 0,'3'-2'0'0</inkml:trace>
  <inkml:trace contextRef="#ctx0" brushRef="#br0" timeOffset="114">9183 7778 100 0,'0'37'38'0,"0"-26"-20"0,-3 5-4 0,3-11 17 16,0 1-8-1,0-1-4-15,0-3-6 16,0 1-3-16,0-3-6 15,0-3-1-15,0 1 3 0,3-6 1 0,-1 0 1 16,4-3-7 0,3-5 0-16,0 3-3 0,3 3 0 15,0 2 0-15,0 13-2 16,0 0 3-16,-3 6 2 16,0-1 0-16,-3-2-1 15,-3 3 1-15,0-3-1 16,0-3-16-16,-3 1-4 15,0-6-45-15,3 0-29 16,3-6 40-16</inkml:trace>
  <inkml:trace contextRef="#ctx0" brushRef="#br0" timeOffset="115">9358 7548 160 0,'0'-2'60'0,"3"4"-32"0,0 4-35 15,6-1 10-15,-3 5 6 16,0 9 3-16,0 5 1 16,0 5 0-16,-3 5-7 15,0-2-4-15,0 0 1 0,0-3 0 16,-3-5 1-16,0-3-40 16,0-3-15-16,0-4-24 15</inkml:trace>
  <inkml:trace contextRef="#ctx0" brushRef="#br0" timeOffset="116">9251 7675 164 0,'3'-8'63'0,"6"6"-34"0,9-4-32 16,-9 4 13-16,9-1-3 15,11 0 1-15,1 1-7 16,3 2 0-1,0 0-30-15,-1 0-13 16,1-3-27-16,-3 1-9 16</inkml:trace>
  <inkml:trace contextRef="#ctx0" brushRef="#br0" timeOffset="117">9692 7561 112 0,'-3'-15'44'0,"0"-1"-24"0,-9 5 1 15,9 9 19-15,-3-6-4 16,-3 2 2-16,0 6-18 15,-3 3-6-15,3 5-9 0,0 2-8 0,3 6-1 16,0 5 2-16,3 6 1 16,0 7 1-16,6 6 0 15,0-3 2-15,0-5 1 16,0-3-4-16,0-5 1 16,0-6-38-16,-3-5-16 15,3-5-31 1</inkml:trace>
  <inkml:trace contextRef="#ctx0" brushRef="#br0" timeOffset="118">9504 7741 208 0,'0'-2'79'0,"3"2"-42"0,9-3-43 0,0-2 14 16,6 0-7-16,2-1-1 15,7 1-2-15,0 0 1 0,3-1-45 16,-3 1-22-16</inkml:trace>
  <inkml:trace contextRef="#ctx0" brushRef="#br0" timeOffset="119">9060 7628 96 0,'3'0'38'0,"-3"0"-20"0,6 5-10 15,-3-2 13-15,-3 2 5 0,0 0 5 16,0 0-9-16,-3 1 0 0,0-4-13 16,0 1-3-16,0-3-4 15,0 0 1-15,1 0 0 0,-1-3-1 16,3 1-2-16,0-1-2 15,3 0-1-15,-1 1 2 32,1-1 0-32,0 1 1 0,0 2 0 15,-3 0 0 1,0 0 0-16,0 0 2 16,0 0 1-16,0 0 1 0,0 0 0 0,-3-3-51 15,6 0-60 1,-3 1 18-1</inkml:trace>
  <inkml:trace contextRef="#ctx0" brushRef="#br0" timeOffset="120">8837 6855 108 0,'3'-5'44'0,"0"5"-24"0,0 0-8 0,-3 0 16 16</inkml:trace>
  <inkml:trace contextRef="#ctx0" brushRef="#br0" timeOffset="121">8855 6866 261 0,'6'16'32'0,"-3"-1"-16"15,0 7-8-15,0-1-2 0,-3 3-1 16,0 2 2-16,0-2-6 0,0-6-1 16,0-2-5-16,0-3 1 15,0 1-29-15,0-4-11 16,0-2-21 0,0-3-23-16,0 1 32 15</inkml:trace>
  <inkml:trace contextRef="#ctx0" brushRef="#br0" timeOffset="122">8840 6900 124 0,'-6'-3'49'0,"6"3"-26"0,-3-18-5 16,3 15 20-16</inkml:trace>
  <inkml:trace contextRef="#ctx0" brushRef="#br0" timeOffset="123">8834 6863 291 0,'6'-11'23'15,"3"1"-13"-15,6-1-7 0,3 1-2 16,0-1 1-16,0 3 1 15,-1 0-4-15,1 6-1 16,-3 2 3-16,0 5 1 16,-3 0 0-1,-12 16 1 1,-3 0 0-16,-6-2-1 16,-3 0-2-16,0-6 3 15,-6 0 0-15,4 0-1 16,2-2-2-16,0-3 1 15,3-3-1-15,6-2-3 16,3-1 0-16,6 4 2 16,3-4 0-16,6 4-2 0,-1 1 0 15,4 1 2-15,0 3 0 16,-3 5-2-16,-3 2 0 16,-3-2 8-16,-3 0 6 15,-6-3 10-15,-3-2 7 16,-6 0-15-16,-3-4-5 0,-9 1-3 0,0-2-1 15,-2-4-7-15,-1-2 0 16,3 0-19-16,3 0-8 16,6 0-20-16,6-2-8 15,6-6-29 1</inkml:trace>
  <inkml:trace contextRef="#ctx0" brushRef="#br0" timeOffset="124">9043 6969 168 0,'0'2'63'0,"0"4"-34"0,3 2-23 16,0-3 17-16,3 3-3 15,-1 5 3-15,7 0-9 16,0 3-3-16,3-3-6 16,0 1-6-16,-3-4 0 15,0-2 3-15,-3 0 1 16,0-3-30-16,0 1-14 16,-3-1-34-1,0-2-31-15,0-3 39 16</inkml:trace>
  <inkml:trace contextRef="#ctx0" brushRef="#br0" timeOffset="125">9230 6987 116 0,'0'8'44'0,"0"-5"-24"0,-3 5 1 0,3 5 17 0,-3 6-3 15,-3 2 0-15,-3 3-9 16,-3 2-2-16,3 1-13 0,-2-1-7 0,-1 3 0 15,3-5-5-15,0 0-2 0,3-11-36 16,3-2-14-16</inkml:trace>
  <inkml:trace contextRef="#ctx0" brushRef="#br0" timeOffset="126">9325 7038 160 0,'0'15'60'0,"3"-12"-32"0,15 2-26 16,-6-2 12-16,0 0-5 15,3-1 2-15,-3-2 3 0,3 0 1 16,0 0-8-16,-1-5-2 16,-2 0 1-1,0-3-3-15,0 0 0 16,-6 0-1-16,0-3 1 0,-3 3 0 16,-9-2-1-1,-3-1-2-15,-3 3 1 16,-6 3 1-16,-5 2-6 15,-1 3 1-15,0 6 1 16,0 2 3-16,0 8 0 0,4 5-1 16,5 2 7-16,3 1 3 15,6 0-3-15,6 0-2 16,9-3-2 0,9-2 0-16,8-4-2 15,4-4 2-15,3-6-29 0,0-7-11 16,2-4-62-16</inkml:trace>
  <inkml:trace contextRef="#ctx0" brushRef="#br0" timeOffset="127">6414 8533 104 0,'-12'0'41'0,"24"0"-22"0,-6-3-16 0,-6 3 10 16,6 0 3-16,3-3 4 0,3 1-6 31,6-1-3-31,6 0-2 16,3 1 1-16,11-1-5 16,7 3 1-16,8 0 1 0,1 0 1 15,9 0 0-15,-1 0-4 16,12 3-3-16,1-1 2 0,-4 1 0 15,1-3 5-15,-1 0 3 16,-2 3 2-16,-4-1 3 0,-2 4-7 16,-7-1-1-16,-5 0 2 15,-4 0 1-15,-11 1-1 16,-6-4 1-16,0 1 5 16,-7 0 4-16,-8-3 7 15,-3 0-12 1,-6-3-6-1,-3 0-10-15,-3 1-2 16,0-1-34-16,0 0-16 16,0 1-69-1,0-1-34-15,0 0 79 16</inkml:trace>
  <inkml:trace contextRef="#ctx0" brushRef="#br0" timeOffset="128">7757 8458 120 0,'-3'-5'46'0,"3"5"-24"0,6 3-26 16,0-1 10-16,0 1 8 31,0 2 6-31,0 1 3 0,-3 2 3 16,-1 0-5-16,-2-1-3 16,-5 1-10-16,-1 0-1 0,-6 0 0 15,3 0-3-15,-3-2-3 16,0-4 6-16,0-2 5 15,0 0-2-15,3-5 2 0,3 0-7 16,0-3-1-16,3-3-4 16,3 0-3-16,6 1-3 15,6 2 1-15,6 5 1 16,-3 1 2-16,3 4-1 16,-3 4 1-16,0 4 2 0,-4 3 0 15,-2 1 2-15,-3-1 1 31,-6 0 10-31,-3 0 3 0,0 3-10 16,-6-3-3-16,-2-2-4 16,-4-8-3-16,3-3 7 15,0-3 3-15,0-2-8 16,3-3-3-16,3-3 3 16,3-2 2-16,6 0-4 15,6 0-1-15,6 2-1 16,0 3 4-16,0 3-1 0,0 5-1 0,-4 5 3 15,-2 3 0-15,-3 3 9 16,-6-1 7-16,-3-2-1 16,-3 0 0-16,-3-3-8 15,1 3-2-15,2-5 0 16,-6-8 0 0,3-3-2-16,9-3-6 15,0 0 0-15,6 4-3 16,0-1 2-16,0 2 1 0,0 4 2 15,-1 2-1-15,-2 2-1 16,-3 4-19-16,0-1-8 31,0 0-46-15,3 0-51-16,3-5 39 0</inkml:trace>
  <inkml:trace contextRef="#ctx0" brushRef="#br0" timeOffset="129">7411 8398 160 0,'-5'0'60'0,"5"0"-32"0,-3 2-28 16,3-2 10-16,3 6 2 15,2-1 3 1,1 0 0-16,6 0 1 16,3 1-8-16,6-1-1 0,6 3 0 15,3 0-3-15,-1 2-3 16,-2 1 0-16,-3 0-1 0,-6 2 0 0,-3 0 2 16,-3 0 1-16,-9 3 3 15,-3 5 1-15,-6 6 1 16,-3-3 0-16,-6-3 2 15,0 0-5-15,-3-3-3 16,3-2 3-16,0-2 1 16,3-4-20-1,3-2-10-15,-2-3-158 32,25-2 79-32</inkml:trace>
  <inkml:trace contextRef="#ctx0" brushRef="#br0" timeOffset="130">7349 8898 108 0,'-3'-3'44'0,"3"3"-24"0,3 5-19 0,0 3 8 0,0 5 12 15,0 11 6-15,0 19 2 16,0-1 0-16,0 0-8 16,-3-5 0-16,0 6-12 15,0-4-1-15,0-4-1 0,0-11 1 16,0-1 0-16,0-7-4 15,-3-3-1-15,0-5-1 0,0-2 1 16,-3-20 2-16,3-1 0 16,-6-4 0-1,0-5-6-15,3-10 1 0,3-11-5 16,0 10-1-16,6 1 3 16,3 2 1-16,0 3 2 31,0 5 0-31,3 3 0 0,3 8 2 15,0 2-3-15,3 6 0 16,0 5 1-16,-4 5 2 16,1 3 3-16,-6 0 4 15,-3 6-4-15,-3-4-3 16,-6 6 1-16,-3-3 2 16,0 0-2-16,1-2-2 0,-4 2-16 15,3-7-7 1,0-4-22-16,3-2-8 15,6-13-104 1,3 0 84-16</inkml:trace>
  <inkml:trace contextRef="#ctx0" brushRef="#br0" timeOffset="131">7486 8935 124 0,'0'5'46'0,"6"3"-24"0,0 8-13 15,-3-11 14-15,0 8 4 16,6-2 6-16,-9-1-3 16,0 1 0-16,0 5-15 0,0-5-4 15,0 2-5-15,0-5-1 16,-3-11-1 0,3-2 4-16,0 5 5 15,0-6-14-15,0-1-5 16,0-1-1-16,3 0 2 15,3-3 3-15,6 0 3 0,-1 1-2 16,1-1 0-16,0 3-6 16,0 3-3-16,0 2-12 15,-3 1-6-15,0-1-12 16,0 3-2-16,-3 3-24 16,0-1-19-1,0 1 36 1</inkml:trace>
  <inkml:trace contextRef="#ctx0" brushRef="#br0" timeOffset="132">7659 8977 64 0,'5'-3'24'0,"1"3"-12"0,-3 3 3 16,3 2 13-16,-3 1 0 0,0 2 1 15,-3-1-14-15,0 4-6 16,0 5-4-16,3 2-1 15,-3-2-33 1,0-2-13-16,0-4-14 16,0-10-4-16</inkml:trace>
  <inkml:trace contextRef="#ctx0" brushRef="#br0" timeOffset="133">7673 8900 24 0,'0'-2'11'0,"0"2"-6"0,3-3-17 16,3 3-1-16</inkml:trace>
  <inkml:trace contextRef="#ctx0" brushRef="#br0" timeOffset="134">7760 9022 132 0,'-3'13'52'0,"3"-7"-28"0,0 12-28 0,0-13 10 0,0-2 4 15,0-3 3-15,0 0-2 0,3-3 1 16,3-7-7-16,0 4-3 0,0-4-1 16,3-3-6-16,-1 2 1 15,4 0 0-15,0 6-1 16,-3 3 4-16,3 7 2 16,-3 3 4-16,0 8 2 15,0 5-8 1,-3 0-1-16,0-3 0 15,-3-2 3-15,0-2 2 16,0-4 1-16,-3-2-44 16,0-8-51-1,6-3 18-15</inkml:trace>
  <inkml:trace contextRef="#ctx0" brushRef="#br0" timeOffset="135">7944 8768 172 0,'0'0'66'0,"3"5"-36"0,0 6-31 15,0-1 12-15,0 9 4 0,6 2 2 16,-6 3 0-16,0 5 0 16,-3 0-9-16,0-2-5 0,0 4-2 15,0 1-8-15,0-3-3 16,0-5-38-16,6-5-65 31</inkml:trace>
  <inkml:trace contextRef="#ctx0" brushRef="#br0" timeOffset="136">7897 8903 200 0,'0'-3'77'0,"6"1"-42"0,5-1-43 0,-2 3 12 15,3 0-4-15,12-3 0 0,0 3-3 16,0 0 2-16,3 0-30 16,-1 0-14-16,-2 0-30 15,3 0-11-15</inkml:trace>
  <inkml:trace contextRef="#ctx0" brushRef="#br0" timeOffset="137">8260 8765 160 0,'-9'-16'63'0,"-6"9"-34"0,3 1-19 0,3 6 20 16,0 0-7-16,0 3-1 16,0 2-12-16,0 6-6 15,3 7-3-15,1 3-4 0,2 6 2 16,3 5 1-16,3-1 2 16,-1 1-3-16,7-5-2 0,-3-1 4 15,0 8 1-15,0-7-38 16,-3-6-15-16</inkml:trace>
  <inkml:trace contextRef="#ctx0" brushRef="#br0" timeOffset="138">8090 9006 208 0,'9'-5'79'0,"0"0"-42"0,15-9-45 0,-9 12 10 16,8-9-3-16,4 6 2 15,3-3-29-15,3 0-13 16,-3 0-39 0,5 3-14-16</inkml:trace>
  <inkml:trace contextRef="#ctx0" brushRef="#br0" timeOffset="139">7453 8064 108 0,'0'0'44'0,"3"3"-24"0,0 2 3 0,0 3 18 16,0 3-10-1,0 2-4-15,0 16-9 16,0 3-3-16,0-1-9 15,0-1-4-15,-3-4-1 0,3-2 1 16,-3-3 1-16,0-5-1 0,0-6-2 16,0-2-17-16,0 0-9 15,0-2-50 1,0-6-34-16,0-6 43 0</inkml:trace>
  <inkml:trace contextRef="#ctx0" brushRef="#br0" timeOffset="140">7438 8085 124 0,'-6'-5'49'0,"6"5"-26"0,0-3-14 0,0 1 14 0,0-1-2 16,3-2 2-16,0 0-7 16,0-1 1-16,3-2-10 15,3 0-2-15,0 0-1 0,3 1-2 16,3-1 1-16,0 2-4 0,3 4 0 16,-1 2 1-16,-5 5 2 15,0 3-3-15,-3 5 0 16,-3 3 3-16,-6 0 3 0,-6 0 0 31,-6-3 2-31,0 0-6 16,0-2-3-16,-2-3-2 15,2 5 0-15,3-8-2 16,3-2-1-16,3 0-3 16,3-3 1-16,12 0 3 0,3 2 3 15,8 6 2-15,-5 8 3 16,3-3 3-16,-3 3 2 15,-3 0 3-15,-3-3 4 16,-3 0 3-16,-6 1 4 16,-6-1-7-16,-6 0-1 15,-9-2-7-15,-6-6-4 16,0 0-10-16,-3 1-5 0,1-4-13 16,5 1-6-16,3-3-23 15,6 2-52-15,3-4 16 16</inkml:trace>
  <inkml:trace contextRef="#ctx0" brushRef="#br0" timeOffset="141">7647 8173 160 0,'-3'13'63'0,"9"-8"-34"0,5 19-12 0,-5-13 22 16,3-1-9-16,0 3-2 15,0 1-16-15,0-1-8 16,3 3-2-16,3-6-2 0,-3-2 0 16,0-2-33-16,-3-1-13 0,0-5-50 31</inkml:trace>
  <inkml:trace contextRef="#ctx0" brushRef="#br0" timeOffset="142">7822 8149 148 0,'-6'3'55'0,"6"18"-30"0,-3 10-23 0,3-17 12 15,-3 4 13-15,-3 3 9 0,-3 11 2 16,1 0-1-16,-7-3-20 15,3 0-10-15,3-2-3 0,0-4-5 0,0-4-2 16,3-3-29-16,0-6-14 16,3-2-42-1,3-8-33-15,3-2 51 16</inkml:trace>
  <inkml:trace contextRef="#ctx0" brushRef="#br0" timeOffset="143">7920 8218 152 0,'3'18'57'0,"3"-10"-30"0,0 3-16 15,0-6 18-15,0 0-6 0,6 3 1 16,3-5-9-16,3 0-4 15,-3-3-6-15,0 0-2 0,-3-3 3 16,-1 0-5-16,-2-2-3 0,-3-3-2 16,-3-5 3-16,-3-3-5 15,-6 8 2-15,-6-5-5 16,-5 2-1-16,-4 11 2 0,0 0 5 16,0 11 8-16,0-1 5 15,0 6 1-15,4 3 3 31,5 2 6-31,6 5 2 0,3-5 0 16,9 3-2-16,6-3-8 16,11-2-5-16,10-3-7 15,3-6 0-15,0-2-68 16,8-18-30-16,-8-6-10 16</inkml:trace>
  <inkml:trace contextRef="#ctx0" brushRef="#br0" timeOffset="144">10897 10337 96 0,'0'-5'35'0,"3"-1"-18"0,-3 6 0 15,0 0 14-15,0 0-5 0,0 0 12 16,9 8-8 0,0-2-16-16,3 15 1 0,-6 8-1 15,-3 3-7 1,0 2-4-16,0 0 0 16,-3 9 0-16,0-9 3 0,6-2 1 15,-6-11-3-15,6 3-1 0,-6-8-10 16,0-3-5-16,0 0-21 15,0-7-6-15,-3 1-7 16,3-1-41-16,0-1 8 16,0-5 39-16,0-5 22 15</inkml:trace>
  <inkml:trace contextRef="#ctx0" brushRef="#br0" timeOffset="145">10924 10435 116 0,'-18'-27'44'0,"15"12"-24"0,3 1 3 15,0 12 18-15,0-4-8 0,0 1-2 16,3 0-14-16,6-3-3 16,3 0-8-16,3 0-4 0,0 3 1 15,-1-1-2-15,4 4-1 0,0 2 3 16,0 2 2-16,0 9 4 15,-3-3 2-15,-3 8-3 32,-6 8-3-32,-6-1-2 15,-3-7-3-15,-3 5-6 16,-3-5-4-16,0-2-3 0,-3-7-2 16,-3 7-14-16,0-9-7 15,3 0 4-15,3-2 2 16,0 2-21-1,3-5-26-15,3-5 22 0</inkml:trace>
  <inkml:trace contextRef="#ctx0" brushRef="#br0" timeOffset="146">11108 10520 120 0,'-6'7'46'0,"9"1"-24"0,3 6-15 0,-3 4 15 0,0 9 2 16,0-4 3-16,0-1-6 15,0-4-2-15,0-2-11 32,0-3-5-32,0-2-2 0,-3-9 3 15,0-2-2 1,0 0-1-16,0-7 0 0,0 1 1 15,0-7-3-15,3-6 0 16,6-2 5-16,0 5 2 16,6 1-2-16,0 1-1 15,0-2-3-15,0 6-1 0,-1 2-23 16,1 3-12-16,0 2-17 16,0 0-42-1,-3 3 18-15</inkml:trace>
  <inkml:trace contextRef="#ctx0" brushRef="#br0" timeOffset="147">11332 10562 172 0,'-9'0'66'0,"3"5"-36"0,3 3-29 0,3 3 16 16,-3-3-2-16,3 5 0 0,0 5-1 15,0-2-1-15,3 0-7 16,3 0-4-16,3-3-1 0,5-7-1 15,4 1 2-15,0-7 1 16,-3-2 3-16,0-3-1 0,-3-9 0 16,-3-4-1-1,-3 2 2-15,-3 3-3 0,-3-1-2 16,-6-1-3-16,-9 7 1 16,0-6-1-16,3 6-2 15,0 3-13 1,3 0-6-16,0 5-26 15,3 0-11-15,3 0-19 16</inkml:trace>
  <inkml:trace contextRef="#ctx0" brushRef="#br0" timeOffset="148">11567 10530 116 0,'0'-3'46'0,"0"3"-24"0,-3-5-28 15,3 5 8-15,-3 0 18 16,0 0 8-16,-3 5 6 16,0-2 2-16,-3 2-19 15,0 1-8-15,3 2-6 16,0 5 2-16,0 13 1 0,3-7-2 0,3 2-1 16,3-5-3-16,3-3-3 15,3-5 2-15,3 0 2 16,0-3-24-16,6 1-10 15,6-6-40 1,-4-11-32 0</inkml:trace>
  <inkml:trace contextRef="#ctx0" brushRef="#br0" timeOffset="149">11629 10580 152 0,'0'0'57'0,"3"0"-30"0,3 8-23 0,3-8 15 16,3 11-7-16,0-11 1 16,0 0-4-16,3 0 2 0,-3 0-6 15,0-5-3-15,-1 5 1 16,1-6-2-16,-3-2-1 0,0 3 1 16,-3-3-1-16,-3 3-3 31,-3 2 0-31,-3-2 2 0,-3 0 2 15,-3 5-2-15,-3 0 0 16,0 0 5-16,-5 5 2 16,2 0 0-16,-3-2 1 15,3 10-2-15,3 6 2 0,9-1 0 16,0-2 1 0,3-3-2-16,9 0 1 0,3-2-4 15,0-3-2-15,3 3-7 16,0-3-1-16,-1-8-35 15,4 0-14-15,-3 0-31 16</inkml:trace>
  <inkml:trace contextRef="#ctx0" brushRef="#br0" timeOffset="150">11894 10517 112 0,'-3'-3'44'0,"3"-2"-24"0,0 5-30 15,0 0 3-15</inkml:trace>
  <inkml:trace contextRef="#ctx0" brushRef="#br0" timeOffset="151">11885 10509 203 0,'-6'5'42'15,"0"-2"-15"-15,3 0-8 16,0-1-13-16,0 3-6 0,0 1-1 16,0-4 5-16,3 6 2 15,0-2-2-15,6-6-1 16,0 5-1-16,0 0-2 15,0-2 1-15,0 21 7 16,0-16 5-16,-3 10-2 16,0-5 1-16,-3 1-3 15,-3-1 2-15,-6-5-4 16,0 2-2-16,-3-2-5 16,0 0 0-16,1-2-16 15,2-6-6 1,3 0-18-16,0 0-5 15,3 0-40-15</inkml:trace>
  <inkml:trace contextRef="#ctx0" brushRef="#br0" timeOffset="152">11983 10517 140 0,'0'-8'55'0,"3"8"-30"0,-3 0-29 0,0 0 10 15,0 0 6-15,0 0 4 16,-3 0 15-16,0 0 5 16,-2 5-19-16,-1-2-1 0,0 2 1 15,3 0-9-15,0 1-2 0,0-4-6 16,3 4-3-16,3-1 2 16,3-2 0-16,3 7-2 15,2-7 2-15,1 10 3 16,0 6 1-16,6-1-1 15,-3-5 1-15,-12 3 9 32,-6-3-9-32,-3-2-1 15,-3 2 3-15,0-5 1 16,-3-2-24-16,0 1-13 16,0-7-26-16,4 0-10 0,2 0-15 15</inkml:trace>
  <inkml:trace contextRef="#ctx0" brushRef="#br0" timeOffset="153">10986 8517 116 0,'3'-3'44'0,"0"3"-24"0,0 8-10 0,0 0 12 16,0 5 3-1,3 16 2-15,-3 6-8 16,0 7-4-16,-3 11-8 15,0 0 4-15,0-6 4 0,0-4-9 16,0-6-4-16,0-8-1 0,0-5 1 16,0-14-72-1,0-10-20 1</inkml:trace>
  <inkml:trace contextRef="#ctx0" brushRef="#br0" timeOffset="154">10962 8514 104 0,'-14'-8'41'0,"14"5"-22"0,0-2 6 0,0 5 31 31,6-3-17-15,2 1-15-16,1-1-9 0,6 1-9 0,3 2-4 0,0 2-1 31,3 3 1-31,-3 3 1 0,-3 3 3 16,-3 0 1-16,-7 2-1 15,-5 0 1-15,-3 6-4 16,-5 2 0-16,-7-3-3 0,0-2-3 16,-6-3-5-16,3-5-2 15,3 0-17-15,-3-2-8 16,6-4-98-1,18-7 48-15</inkml:trace>
  <inkml:trace contextRef="#ctx0" brushRef="#br0" timeOffset="155">11141 8728 136 0,'3'8'52'0,"12"-2"-28"0,-3 12-22 15,-6-7 14-15,6 2 1 16,-3 0 2-16,-3 3-6 0,0 0 0 15,-9-3-8 1,6-2-1-16,-6-6 2 0,0 6-3 0,-9-9 3 31,3-2 0-15,0-2 4-16,3-12 1 0,0 1-5 16,3 0-2-16,3 0-2 15,6 2-2-15,6 0-2 16,3 1 1-16,0-1 1 15,-1 3 2-15,1 0-14 16,0 0-7-16,0-2-41 0,0 2-51 16,-3 0 25-16</inkml:trace>
  <inkml:trace contextRef="#ctx0" brushRef="#br0" timeOffset="156">11332 8718 160 0,'-9'8'60'0,"9"-3"-32"0,3 6-35 16,-3 2 8-16,3 0 4 0,0 6 6 16,0 2 8-16,0-5 3 15,8-1-11-15,1-1 0 0,9-9 2 16,0 0-5 15,-3-15-2-31,0-4-1 0,-6-1-3 16,0-1 1-16,-6-3-4 15,-6 3-2-15,-3-2-3 16,0-1 1-16,-6 9 1 16,-9-1-12-1,3 3 1-15,0 3-17 16,6 2-7-16,3 3-37 16</inkml:trace>
  <inkml:trace contextRef="#ctx0" brushRef="#br0" timeOffset="157">11567 8683 168 0,'-3'-2'66'0,"3"-4"-36"0,-3 6-26 16,0 0 15-16,0 0 4 15,-3 6 6-15,-3-1-7 0,0 0-3 16,0 3-11-16,3 3-7 15,0-1-4-15,3 4 2 0,3 1 0 16,6 4-2-16,3-3 0 0,3 2 4 16,0-4 1-1,0-6-9-15,6 2-3 16,5-7-28-16,-2-9-13 16,-3 1-37-1</inkml:trace>
  <inkml:trace contextRef="#ctx0" brushRef="#br0" timeOffset="158">11701 8726 184 0,'-9'-3'68'0,"12"11"-36"0,-3-8-33 0,0 0 12 15,6 5 4-15,0 1 2 0,3-4-4 16,-1 3 0-16,4-2-8 31,0-3 4-31,0 0 1 0,0-3-3 16,0-4-2-16,0 1-2 0,-6 1 0 15,-3 0-2 1,0-1 2-16,-6 1-2 0,-3 0-1 16,-3-1-2-16,-3 6 1 15,-3 3 1-15,0 2 0 16,0 3-3-16,-2 0 0 0,2 3 4 16,3 2 1-16,9 0 2 15,3 3 2-15,3 0-3 16,3 0-2-16,3-3 0 15,0 0 1-15,2-2-8 16,1-3-3-16,-3 3-28 16,3-9-14-1,0-2-116 1,9-13 87 0</inkml:trace>
  <inkml:trace contextRef="#ctx0" brushRef="#br0" timeOffset="159">11936 8686 144 0,'-6'-3'55'0,"6"3"-30"0,0-2-18 15,0 2 15 1,-3 0 4-16,0 0 7 0,0 5-3 16,-3 0 0-16,0 3-17 15,3 0-3-15,0 0 0 0,0 3-8 16,3-3-3-16,0 0 2 0,3 5 1 0,0 3-5 15,0-3 0-15,3 5 5 16,-3-2 4-16,0-3-1 16,-3 1 2-16,-3-4-4 15,0 1-2-15,-3-1 0 16,-3-2-1-16,0-2-16 31,-6-4-39-31,0-2-4 16,6 0-17-1,4-8-27-15,8-5 35 16</inkml:trace>
  <inkml:trace contextRef="#ctx0" brushRef="#br0" timeOffset="160">12007 8718 208 0,'0'-3'79'0,"0"6"-42"0,0-6-30 15,0 3 20-15,-3 3-7 16,-3-1 0-16,0 4-5 0,0-1-1 15,0 0-8-15,4 1-8 0,2 1-2 16,2 1 0-16,4 0 2 31,3 6 1-31,0 4 1 0,0-2 0 16,0 0 2-16,-3 0 1 16,-3-3 1-16,-6 8-2 15,-3-5 1-15,-3 0-4 16,-3-3 0-16,-3-2-10 15,1-6-3-15,2-2-22 16,0-3-9-16,3-3-45 16,3-2-30-16,6-11 52 15</inkml:trace>
  <inkml:trace contextRef="#ctx0" brushRef="#br0" timeOffset="161">11013 7133 84 0,'-3'-3'33'0,"3"6"-18"0,0 0-9 15,0 2 9 1,0 3 9-16,3 5 7 15,0 5-1-15,0 14 2 16,0 5-18-16,-3 3-6 16,0 5-5-16,0 3 0 0,0-9 2 15,0-4-2-15,0-6-2 16,-3-5-25-16,3-9-11 16,-3-1-42-16</inkml:trace>
  <inkml:trace contextRef="#ctx0" brushRef="#br0" timeOffset="162">11001 7175 144 0,'-3'-13'55'0,"6"5"-30"0,3-3-23 15,0 6 12-15,3 0 4 16,6 0 3-16,3-1-10 15,0 4-4-15,-1 2-5 32,7 5-2-32,-6 3 1 0,3 5 5 0,-12 3 6 15,-9 2 0-15,-3 1 1 16,-6 2-3-16,0-2-1 16,-3 2-5-16,-3-5-1 15,0-8-10-15,1-3-3 16,2 6-15-16,3-4-6 15,3-7-114 1,6 0 61-16</inkml:trace>
  <inkml:trace contextRef="#ctx0" brushRef="#br0" timeOffset="163">11257 7347 140 0,'3'29'52'0,"-3"-8"-28"0,6 6-26 0,-6-17 9 16,0 6 6-16,0 0 3 15,3-3-1-15,-3 1 1 16,0-4-9 0,3-2-2-16,-3-2-1 0,0-1 0 0,0-3 0 15,0-4 2-15,-3-3 3 16,0-6-4-16,0-2-1 15,0-6 0-15,6 3 0 16,0 0 4-16,6 1 3 16,0-1-4-16,3 2-2 15,3 1-2-15,3 5-3 0,2 3-8 16,-2 0-5-16,0 5-44 16,0 0-62-1,0 0 21-15</inkml:trace>
  <inkml:trace contextRef="#ctx0" brushRef="#br0" timeOffset="164">11454 7374 156 0,'-9'2'60'0,"9"4"-32"0,-3 7-35 0,3-5 10 0,0 5 3 15,3 5 6 1,3 1 7-16,6 0 3 0,2-4-11 15,4-4 2-15,3-3 3 0,0-3 1 0,3-5-1 16,3-5-4-16,-7-6 0 16,-2-2-5-16,-6-3-2 15,-9-2-2-15,-6-1 0 16,-6 3-2-16,-3-5-1 16,0 5-8-16,-2 6-3 15,-1 4-14-15,3 4-6 0,0 2-28 31,6 2-54-15,6 4 18-16</inkml:trace>
  <inkml:trace contextRef="#ctx0" brushRef="#br0" timeOffset="165">11772 7313 160 0,'-9'-16'60'0,"3"19"-32"0,0 15-24 0,3-10 13 0,-3 0 1 16,-3 8 3 0,0 0 0-16,1 5 2 0,2 0-13 15,3 0-1-15,3 0-2 0,6-2-6 0,3-3-2 16,-1-3 2-16,4-2 3 16,0-3-8-16,3-6-2 15,3-4-35-15,3-9-13 16,-3 0-36-1</inkml:trace>
  <inkml:trace contextRef="#ctx0" brushRef="#br0" timeOffset="166">11850 7405 136 0,'-6'3'52'0,"6"-6"-28"0,0 6-11 16,0-3 17-16,3 5-4 15,2 1-1-15,4-4-5 16,0-2-2-16,3 3-10 15,3-3-5-15,0 0 0 0,0-3 0 0,0-2 3 16,-3 0-3-16,0-1-2 16,-3-2 0-16,-6 3-1 15,-3-3 0-15,-6 3 2 16,-3 0-6-16,-3 5-1 0,0 0-1 16,-6 5 4-16,-3 0-1 15,0 6 1-15,3-1 2 16,7 4 2-16,-1-1-3 0,6 0 0 31,3 3 5-31,6 0 2 16,3 0-2-16,3-3-3 0,2-2 0 0,4-4 1 15,3 1-3-15,0-5-2 32,3-3-38-32,0-5-15 0,0-6-34 15</inkml:trace>
  <inkml:trace contextRef="#ctx0" brushRef="#br0" timeOffset="167">12144 7347 112 0,'0'-5'44'0,"3"8"-24"0,0-9-13 15,-3 6 15-15,0-2 13 0,0 2 10 16,-3 0-14-16,-6 0-8 16,0 2-14-16,-3 6-2 0,0 0 0 15,4 3-6-15,2 2-2 16,0-5-3-16,9 8 0 15,6 0 3-15,2 2 0 16,1-2 1-16,0 0 0 16,-3-3 2-16,-3 0 3 15,-3-2 4-15,-3 0-2 16,-9-4-2-16,-6 1-2 16,0-2 0-16,-2-1-9 15,2-2-1 1,0-3-23-16,0 0-8 15</inkml:trace>
  <inkml:trace contextRef="#ctx0" brushRef="#br0" timeOffset="168">12260 7313 192 0,'-3'-16'71'0,"0"26"-38"0,0-15-32 0,0 13 14 15,-6-3-2-15,3 3 5 16,-2 0-1-16,-1 3-1 16,3-3-8-16,3 2-5 0,3 4-2 15,6 2-6-15,3-1 1 0,5-1 2 16,10 4 3-16,-6-2 0 16,-3 3 2-16,-3-4 7 15,-6-1 3-15,-9-4-2 16,-6-2-1-16,-3 0-4 15,-3-3-1-15,0 1-8 32,-3-6 0-32,4 0-30 0,2 0-11 15,3 0-59 1,6-3-30-16,3-5 63 0</inkml:trace>
  <inkml:trace contextRef="#ctx0" brushRef="#br0" timeOffset="169">10328 6749 136 0,'3'-5'52'0,"0"2"-28"0,6-2-22 0,0 2 14 16,6-2-8-16,9 0-2 16,3-1-1-1,0 1 1-15,-1 3-3 16,-2 4-2-16,-3 6 0 0,0 5-4 0,-6 6 2 15,-6 13 7-15,-6 5 6 16,-6 5 3-16,-3 8 3 16,0-2-4-16,0 0 0 15,3-1-6 1,3-2-3-16,3 5-2 0,6-2 0 16,3-3-2-16,5-3 2 0,4-5-2 15,0 0-1-15,3-2-28 16,6-6-11-16,-6-3-52 15</inkml:trace>
  <inkml:trace contextRef="#ctx0" brushRef="#br0" timeOffset="170">10769 7464 116 0,'-3'-8'44'0,"-9"5"-24"0,18 3-13 0,-9 0 13 16,0 0 1-16,-6 0 2 16,0 0-1-16,0 3-2 15,0-1-10-15,-2 9-4 0,-1 2-2 16,0 3 0-16,-3 5 0 0,6 8-2 15,3 8-2-15,0 16 5 16,3 0 1-16,0 3 4 16,0-3 1-16,-3-3 1 15,-3-8 2-15,-3-2-5 16,-3-6-1-16,0-2-2 16,-5-5-1-1,-7-6-34-15,0-3-13 0,0-2-63 16</inkml:trace>
  <inkml:trace contextRef="#ctx0" brushRef="#br0" timeOffset="171">10212 8265 148 0,'-9'-8'57'0,"6"11"-30"0,3-3-18 0,0 0 14 16,6 0-11-16,3-3-2 0,12 1-2 16,3-1 0-16,6 0-4 15,-3 3-5-15,2 6-2 0,1 2 4 16,0 2 1-16,-3 6 0 16,-6 0 1-16,-4 13-2 15,-5 0-1-15,-12 3 1 0,0 5 1 16,-6 0 8-16,0 8 3 15,0-3-4-15,3-5-1 0,6-2-4 16,3-9-1-16,6-5-3 16,0 1-3-16,3-9-20 15,3-3-10-15,6-4-58 16</inkml:trace>
  <inkml:trace contextRef="#ctx0" brushRef="#br0" timeOffset="172">10561 8771 152 0,'-6'-11'57'0,"6"11"-30"0,-3 0-10 0,3 0 20 16,-3 0-6-16,0 5-1 15,0-2-16-15,0 2-7 16,-3 22-4-16,3 2-3 0,0 8 1 16,0 3 1-16,0 10-1 15,3 3-1-15,-3-8 9 16,-3 8 4-16,-9-8-4 15,3 2-1-15,-3-4 0 16,-2-9 2-16,-7 3-5 0,-6-8-3 16,-6-10-23-16,0-1-9 15</inkml:trace>
  <inkml:trace contextRef="#ctx0" brushRef="#br0" timeOffset="173">9995 9985 64 0,'-6'-18'27'0,"9"12"-14"0,0-10-2 16,6 6 10-16,3 5 2 16,3-6 3-16,3-2-5 0,6 2-3 15,2 1-10-15,4 2-3 16,3 13-3-1,0 3-2-15,-1 2 1 0,-2 12 7 16,-6 9 5-16,-3 4-2 16,-6 7 1-16,-4 0-3 15,-5 14 2-15,0-3 0 16,-3 0 3-16,0 0-5 16,3-3-1-16,0-8-6 15,3 1-2-15,3-9 0 0,3-8 2 16,6-4-6-16,0-9 1 15,-1-3-50 1,-2-4-63-16,3-4 18 16</inkml:trace>
  <inkml:trace contextRef="#ctx0" brushRef="#br0" timeOffset="174">10522 10559 144 0,'-9'0'55'0,"-3"3"-30"0,-12 2-7 0,15-5 18 0,0 5-1 16,-2-2 2-16,-4 2-9 15,0 9-3 1,-3-1-14-16,0 5-4 0,-3 4-3 0,3 15-7 15,6 5 0-15,4 8-1 16,8 3 2-16,3 0 1 0,-1 5 1 16,-2-5 2-16,0 5 1 15,0-13-1-15,-8-5 1 16,-7 0 0-16,-6 2 1 16,-12-8-75-16,-3-2-32 15,-14-5 6 1</inkml:trace>
  <inkml:trace contextRef="#ctx0" brushRef="#br0" timeOffset="175">12591 10353 100 0,'-3'0'38'0,"0"0"-20"0,-9 0-8 16,9 0 12-1,3 0 7-15,6 0 7 16,-6 0-13-16,0 0-3 15,3 0-12-15,0-3-3 0,0-2 1 16,3 0-3-16,0-3-2 0,0-3 0 16,-3 1-1-16,0-1 0 15,0 3 2-15,-1-3 5 16,1 9 4-16,0-1 0 0,-3 0 1 16,0 3-4-16,0 0 0 15,0 6-5-15,0 2 0 16,0 0 1-16,3 10 2 15,0 6-3-15,0 5-2 16,0 3 4-16,0 0 4 16,0-3-5-1,0 0 0-15,-3 0-2 16,3 0 1-16,-3-8-2 16,0 6-1-16,0-14-8 15,0 0-3-15,0 0-18 16,0-5-9-16,0-2-24 15,0-1-51 1,0 0 19-16</inkml:trace>
  <inkml:trace contextRef="#ctx0" brushRef="#br0" timeOffset="176">12537 10713 160 0,'-18'0'60'0,"18"0"-32"0,-3 0-13 0,3 0 20 16,0 0-4-16,0 0 2 16,9 0-6-16,9-3-2 15,0-2-13-15,6 5-1 0,0-6 0 16,-1 6-9-16,4-2 0 16,3-3-2-1,-6 5 2-15,-3 0-14 16,-4 5-5-16,-2-3-103 15</inkml:trace>
  <inkml:trace contextRef="#ctx0" brushRef="#br0" timeOffset="177">12668 8591 148 0,'-6'-3'55'0,"3"3"-30"0,3-3-5 15,0 3 19-15,0 0-10 16,0-2-2-16,3-1-10 16,3-2 0-16,3-6-10 15,0 3-2-15,9-5 1 0,3 3-3 16,-1 2 0-16,-2 2-3 16,0 9-3-1,-3 5 2-15,-6 8 2 0,-3 15 2 16,-6 1 1-16,-9 3-5 15,-6 2 1-15,0 0-2 16,-3 2 0-16,1-7 11 16,-1-5 3-16,3-6 8 15,3-3 2-15,3-4 0 16,3-4-2-16,3-2-8 0,6-3-5 16,9-5 2-16,12 0 2 15,0-2-6-15,2-1-3 16,4 0-4-16,0 3-1 15,-3 0-7-15,-4 0-4 16,1 0-43-16,-3 3-20 16,-6 2-51-1</inkml:trace>
  <inkml:trace contextRef="#ctx0" brushRef="#br0" timeOffset="178">12719 7133 108 0,'-3'-3'44'0,"3"3"-24"0,-3-2-4 0,3 2 16 16,0 0 0-16,0-3 3 15,0 0-4-15,0 1-1 16,0-1-17-16,3-2-3 0,0-3 0 16,9-5-2-16,5-1 1 15,1 4-8-15,0 2 0 16,0 8-1-16,0 8 0 0,-3 2 0 16,-3 4 2-16,-6 4 1 15,-6 6 1-15,-3 0-2 16,-3-3 1-16,0 3-2 15,0-3-1-15,0-5 1 16,0-3 1-16,3-2-3 16,6-4-2-1,3 1 2-15,6 6 0 16,3-1-4-16,2 0 1 16,1 3 4-16,0 0 2 15,-6 0 6-15,-3 2 3 16,-6 1 5-16,-6-3 2 0,-9-1-7 15,-3-1-4-15,-6-1-4 16,-11-2-3-16,-1-6-37 0,0 3-17 16,3 0-68-1</inkml:trace>
  <inkml:trace contextRef="#ctx0" brushRef="#br0" timeOffset="179">22363 82 116 0,'0'-3'44'0,"3"3"-24"0,-3 0-2 0,0 0 20 15,0 0 1-15,0 0 1 16,0 3-10-16,-3 2-6 0,-6 3-14 15,-9 3-2-15,-3 4-1 0,-3 7-3 32,-2-1-1-32,5 0 1 15,-9-3 0-15,12 1-2 0,0-3 1 0,3-3 2 32,6 0 2-32,9-2-6 0,6-1-2 15,3 4 0-15,6-4 0 16,3 1-8-16,6 2-2 15,3 0 6-15,-4 1 2 16,1-1-28 0,-3-3-14-16,-3-2-54 15</inkml:trace>
  <inkml:trace contextRef="#ctx0" brushRef="#br0" timeOffset="180">22262 248 212 0,'-9'-2'79'0,"9"-4"-42"0,3 9-34 15,3-3 15-15,5 0 11 16,7 0 8-16,6-3-6 15,18 1-1-15,2-9-17 0,10-2-3 0,9 0-3 16,5 2-3-16,0 3-1 16,-2 0-1-16,-7 3-2 15,-8 2 1-15,-3 1 1 16,-16-1-12-16,-2 3-6 16,-12-3-27-16,-6 1-12 15,-9-3-62 1,-3-1-31-1,0 1 71-15</inkml:trace>
  <inkml:trace contextRef="#ctx0" brushRef="#br0" timeOffset="181">23160 106 160 0,'-3'23'63'0,"6"4"-34"0,-3 23-19 0,3-31 17 0,-3 7-7 0,0 3-1 15,0-2-9-15,3-4-4 31,-3-1-3-31,0-7-3 0,0-1 1 0,0-4-15 0,0-2-5 16,-3-2-32 0,0-9-54-1,0-5 15-15</inkml:trace>
  <inkml:trace contextRef="#ctx0" brushRef="#br0" timeOffset="182">23104 90 184 0,'-3'-24'71'0,"6"13"-38"0,3-2-14 0,0 8 23 0,0-6-10 16,3 3-3-16,3 0-13 16,11 3-5-16,7 0-6 15,-9 5-8-15,6 2-1 0,-3 6 2 16,-7 3 3-16,-8 7 2 16,-6 1 1-16,-6-1-5 31,-9 4 1-31,-2 4-11 0,-7-5-5 15,9-5-17-15,-6-3-4 16,9-2-26 0</inkml:trace>
  <inkml:trace contextRef="#ctx0" brushRef="#br0" timeOffset="183">23315 262 152 0,'-6'2'57'0,"6"1"-30"0,3 5-21 0,0-3 17 15,0 6 3 1,3 2 7-16,-3 3-9 16,3 2-5-16,-3 1-10 15,0-3-4-15,-3 0-1 0,0-3-2 16,0-5-2-16,0 0 3 15,0-3 2-15,-3-2 7 16,0-3 2-16,-3-8 1 16,6-5 4-16,-3-1-9 0,3-2-3 15,0 1-4-15,3-1 0 16,6 0-2-16,0 3 2 16,3 2-7-16,0 3-1 15,-3 0-27-15,6 5-9 0,0 1-43 16,-4 2-56-1,10 2 39-15</inkml:trace>
  <inkml:trace contextRef="#ctx0" brushRef="#br0" timeOffset="184">23455 307 160 0,'-15'8'63'0,"12"2"-34"0,0 1-14 0,3-1 20 0,0 6-6 15,3 0-2-15,0 0-9 16,6-3-1-16,6 0-10 16,0-2 0-16,6-3 0 0,0-5 1 15,-1-6 2-15,1-2-3 16,-3-3 1-16,-6-6-5 16,-3-1-2-16,0-1 0 0,-9 0 1 15,-3 0-6-15,-6 3 1 16,0 2-12-16,-3 3-3 15,3 3-33-15,0 2-12 16</inkml:trace>
  <inkml:trace contextRef="#ctx0" brushRef="#br0" timeOffset="185">23741 259 156 0,'-9'-3'57'0,"6"6"-30"0,-3-3-12 0,0 3 20 0,-9 2-2 15,0 6 1-15,0 2-11 16,4 3-1-16,2 2-13 16,0 3-5-16,9-2-1 0,0-1 0 15,9-2 3-15,5 0-3 16,1-5 0-16,3-3-21 15,0-3-10-15,3-5-33 0,-6 0-11 16,3-3-17 0</inkml:trace>
  <inkml:trace contextRef="#ctx0" brushRef="#br0" timeOffset="186">23794 325 176 0,'-8'0'68'0,"11"3"-36"0,-1 2-18 0,1-2 20 15,3 2-8-15,3-2-1 16,0 5-8-16,3 0-2 16,3-8-9-16,3-3-4 0,3 0 1 15,-3-2 0-15,-4-3 1 16,4 0-5-16,-6-3-1 16,-6 1 3-16,-3 2 1 0,-6 0-3 15,-3 3-1-15,-6 2-6 16,-6 3 0-16,4 5 6 15,-4 3 6-15,0 3-7 16,-3 5 1-16,12 2-2 16,-3 1 2-16,9-3 12 15,3 0 8 1,3-1-7-16,9 1-3 16,-3-2-8-16,6-4-2 15,0 1-26-15,3-6-11 16,0-2-75-1,-4-3-31-15,4 0 75 0</inkml:trace>
  <inkml:trace contextRef="#ctx0" brushRef="#br0" timeOffset="187">24092 280 128 0,'0'-2'49'0,"3"2"-26"0,-3 2-5 16,0-2 20-16</inkml:trace>
  <inkml:trace contextRef="#ctx0" brushRef="#br0" timeOffset="188">24089 285 323 0,'-12'8'50'0,"3"0"-26"16,3 3-2-16,-3-1-1 0,3-2-11 31,3 6-6-31,6-1-2 15,-3 0-2-15,9 0 2 16,9 1-1-16,-6 1 2 16,-3-1 0-16,0-1 3 15,-6 0-3-15,-6 0 3 16,-6-2-2-16,0-3-10 16,-3 0-4-16,0-3-22 15,-3-5-6-15,7 0-27 16,2-3-9-16,0-2-16 15</inkml:trace>
  <inkml:trace contextRef="#ctx0" brushRef="#br0" timeOffset="189">24286 299 244 0,'-9'-3'93'0,"3"8"-50"0,-6-2-39 16,3 0 21-16,3 2-5 15,-3 3 0-15,0-3-10 16,3 0-6 0,6 14-3-16,6-1-1 0,3 1-3 0,3-3 2 15,0 0 1 1,-3 0 2-16,-6-1-1 16,-3 1 2-16,-3-2 2 0,-6 1 2 0,-6-4-6 15,0-3 0-15,-6-3-17 16,-3-5-4-16,7-2-39 15,-1-4-16-15,9 1-30 16</inkml:trace>
  <inkml:trace contextRef="#ctx0" brushRef="#br0" timeOffset="190">24539 278 228 0,'-6'5'88'0,"12"-5"-48"0,-3 0-25 31,-3 0 26-31,0 0-13 16,3-3-4-16,5 1-11 15,1-4-6-15,0-2-4 0,3-5 0 0,-3 0 0 16,0-6-4-16,-6 1 1 15,6-1 0-15,-3 3 0 16,-3 3-3-16,0 3 2 16,-3 2 1-16,6 2 0 0,-6 4-5 15,0 2 1-15,3 5 2 16,-3 16 3 0,6 3-2-16,-3 0 0 15,-3 2 3-15,0 1 3 0,0 7-2 16,0-2 0-16,0-3-1 15,0-3-2-15,0-2-10 0,0-3-4 16,0-5-37-16,0 0-17 16</inkml:trace>
  <inkml:trace contextRef="#ctx0" brushRef="#br0" timeOffset="191">24521 521 256 0,'-9'0'96'0,"18"0"-52"0,-6 3-43 0,6-3 21 16,3 0 8-16,5 0 8 15,10 0-18-15,3-3-8 16,3 0-8-16,-1 1-6 0,-5 2-1 16,-3 0-38-16,6 0-17 0,-9 0-73 15</inkml:trace>
  <inkml:trace contextRef="#ctx0" brushRef="#br0" timeOffset="192">22137 2066 160 0,'2'-5'60'0,"1"5"-32"16,-3 2-6-16,0-2 31 31,-14 8-20-31,-4 3-7 0,-3 7-5 15,0-2-13-15,-3 6 2 0,3-4 3 16,4-2-7-16,2 0-3 16,3-3-5-16,3-2 1 15,3-1-1-15,3 1 0 16,3-1 2-16,6 1 2 16,6 2-6-16,3 3 1 0,0-3-6 15,2 8-1-15,-2 1-15 16,0-9-6-16,3-3-90 31</inkml:trace>
  <inkml:trace contextRef="#ctx0" brushRef="#br0" timeOffset="193">22011 2233 192 0,'-8'-3'71'0,"8"3"-38"0,3 0-41 15,2 0 12-15,4 0 11 16,3 0 10-16,15-3 0 31,9 3 0-31,11 0-13 0,4 0 1 0,0 0 3 16,2 0-8-16,-2 3-4 16,-1-3-1-16,1 3 0 15,-3-3-26-15,-7 0-11 16,-2-3-78-1</inkml:trace>
  <inkml:trace contextRef="#ctx0" brushRef="#br0" timeOffset="194">23086 2026 144 0,'-6'-5'55'0,"6"5"-30"0,0 8-23 16,0-3 14-16,0 9 3 0,3 4 5 16,0 11-3-16,0 3-1 0,0 5-11 15,0 0-1-15,-3-3 2 0,6 1-6 16,-3-1-2-16,0-5-1 15,0-5 1-15,-3-5-12 16,0-6-3-16,0-13-47 16,0-8-55-1,-3-3 22-15</inkml:trace>
  <inkml:trace contextRef="#ctx0" brushRef="#br0" timeOffset="195">23062 2048 152 0,'-3'-16'57'0,"9"10"-30"0,0-7-16 0,-3 11 15 0,6-9-1 16,0 0 2-16,3-2-9 16,0 3-3-16,6 2-8 15,0 8-5-15,5 10 1 0,-2 3 4 0,-3 1 4 16,-6 2-6-16,-3 2-1 15,-3 1 4-15,-9-4 3 16,-9 1-6-16,3-2-1 0,-3 1-9 16,-3-7-4-16,0 0-15 15,6-5-5-15,0 0-25 16,-2-1-8-16,8-2-20 16</inkml:trace>
  <inkml:trace contextRef="#ctx0" brushRef="#br0" timeOffset="196">23262 2217 132 0,'0'8'52'0,"0"0"-28"0,3 8-8 16,-3-8 18-16,3 2-5 15,-3 3 0-15,0 1-10 0,6-4-4 16,-6 1-8-16,0-1-5 16,0-2 1-16,0-2 0 0,0-4 3 15,0-2 1-15,0 0 1 16,0-5-2-16,0-3 1 0,0-5-6 16,0 2-3-16,0-2 1 15,3 0 0-15,2 2-4 16,4 1 1-16,-3 2-27 15,9 0-11-15,0 2-56 16</inkml:trace>
  <inkml:trace contextRef="#ctx0" brushRef="#br0" timeOffset="197">23434 2233 176 0,'-29'10'66'0,"23"1"-36"0,3 10-33 0,3-10 13 16,0-1 8-16,0 1 6 0,3-1-1 16,3 4 0-16,8-6-12 15,4-3-4-15,3-2-1 0,0-6 1 16,-3-5 1-16,0 0 0 16,-3-5 0-16,-4 0-4 15,-5-1-3-15,-6 1-7 0,-6 0-4 31,3 0-1-31,-8 2 1 0,-7 3-16 16,0 5-8-16,6 1-26 16</inkml:trace>
  <inkml:trace contextRef="#ctx0" brushRef="#br0" timeOffset="198">23669 2175 124 0,'-17'-3'49'0,"8"6"-26"0,6 10-14 16,0-8 16-16,-3 3 1 15,-3 0 4-15,6 5-12 16,-3 3-3-16,0 0-9 16,0 2-2-16,6 1 2 0,6-3-3 15,0 5 0-15,3-5 1 16,6 2 0-16,-3-10-11 15,5-10-3-15,1-4-37 16,0-2-16-16,0-2-15 31</inkml:trace>
  <inkml:trace contextRef="#ctx0" brushRef="#br0" timeOffset="199">23735 2254 160 0,'-12'0'63'0,"12"3"-34"0,0-3-34 15,0 0 12-15,0 0 14 16,9 2 8-16,0 1-8 0,0 0-4 16,3-1-10-16,0-2-3 0,3 0 0 15,-1-2-2-15,-2-1-2 16,-3-2 3-16,6-1 2 16,-9 1-2-16,3 0 0 15,-9-1-3-15,-3 1-3 16,-3 0-1-1,-3 2 0-15,-3 3 3 16,-3 0 2-16,0 5-2 16,1 3-2-16,-4 0-1 15,0 6 0-15,15-1 3 16,-3 0 2-16,3 0 0 0,6 1-1 16,3 1 1-16,3 1 1 15,3-3-1-15,0 1 2 16,5 2-20-1,-5-3-8-15,6-13-42 16,3-8-46-16,3 0 35 0</inkml:trace>
  <inkml:trace contextRef="#ctx0" brushRef="#br0" timeOffset="200">23988 2238 108 0,'3'-3'44'0,"-3"3"-24"0,0 0-2 0,0 0 20 0,0 0 1 16,0 0 4-16,0 0-11 16,0 0-2-16,0 0 3 15,-3 3-19-15,-3 0 2 16,0 2-2-16,-3 3-7 15,3 0-4-15,0 2-7 0,6 1 0 16,0 0 2-16,9-1 3 0,0 1-2 16,-6-1 0-16,9-2 1 15,-6 0 2-15,-3 3-1 16,3-3 2-16,-6 2-2 16,-6-2 2-16,3-2-2 15,-6-1-1-15,-3 0-13 31,-6-2-6-31,6 7-19 0,0-10-6 16,-3 0-19-16,10-2-5 16</inkml:trace>
  <inkml:trace contextRef="#ctx0" brushRef="#br0" timeOffset="201">24184 2212 172 0,'-6'-3'66'0,"3"6"-36"0,-2-3-35 16,-7 2 58 0,-3 4-20-16,0-1-15 15,3 0-10-15,3 3-7 16,0 0-4-16,9 3 2 0,6-1-1 15,3 3 0-15,3-2 0 16,0 2-2-16,-3 0 5 16,-6 17 21-1,-6-7 8-15,-6-4-12 0,-3-6-8 16,-6 0-4-16,9-2-2 16,-3-6-18-16,0-2-5 15,3-3-37-15,9-19-80 31</inkml:trace>
  <inkml:trace contextRef="#ctx0" brushRef="#br0" timeOffset="202">24452 2172 232 0,'-9'-5'88'0,"9"5"-48"0,0-3-47 15,9-5 33-15,0 0-14 16,3 0-6-16,3 0-1 16,0 0-4-16,6 3-1 0,0 0 1 15,2 5-4 1,-8 2 2-16,-3 9 1 16,-3 7 0-16,0 1 0 15,-18 5 2-15,0 0-1 16,-6 2 2-16,-3-2 0 15,7 5 1-15,-7 0 6 16,9-2 4-16,-3-9-5 16,9-2-1-16,3-5 11 15,3-4-2-15,9 1 3 0,3-10-11 16,5 2-5-16,4-8-1 16,-3 3 0-16,6-1-4 15,-3 1-1-15,-6 0-39 16,-7 2-15-16</inkml:trace>
  <inkml:trace contextRef="#ctx0" brushRef="#br0" timeOffset="203">22151 3019 108 0,'6'-3'44'0,"-6"0"-24"0,0 6-2 0,0 5 20 16,-9 0-12-16,-5 8-3 15,-7 2-4-15,3 3-1 16,-6 1-9-16,0 1 1 0,0 1 3 16,4-3-3-16,2 3 0 15,6 3 0-15,3-4 1 16,3-4-3-16,6-1-3 0,3-2 0 15,6 0-1-15,6-3-5 16,3 3 1-16,-1-2-13 16,7-4-5-16,0 1-30 15,-3-3-14-15,-3-3-27 16</inkml:trace>
  <inkml:trace contextRef="#ctx0" brushRef="#br0" timeOffset="204">22032 3249 208 0,'-15'0'79'0,"18"2"-42"0,0 1-30 0,3 0 18 15,3-3 2-15,9 0 4 16,12 0-9-1,12-3 0-15,14 0-13 0,10 1-3 0,5-1-2 16,3 0-2-16,-2-2-2 16,5 3 1-16,-11-1 1 0,-7 3-1 15,-8-3 2-15,-9 1-22 16,-13-1-9-16,-2 3-101 16</inkml:trace>
  <inkml:trace contextRef="#ctx0" brushRef="#br0" timeOffset="205">23095 3090 124 0,'0'3'46'0,"0"5"-24"0,9 10 3 0,-6-2 20 15,3 8-11-15,-3 16-5 0,3 4-16 0,-3-1-6 16,-3-6-5-16,6 0-2 0,-6-8 3 0,0-5-2 16,0-6-3-1,-6-12-34 1,6-9-16-16,-3-5-33 31</inkml:trace>
  <inkml:trace contextRef="#ctx0" brushRef="#br0" timeOffset="206">23080 3109 156 0,'-6'-19'60'0,"15"6"-32"0,-3 2-17 0,0 3 18 16,3 0-6-16,3 0-1 0,3 0-10 15,6 3-5-15,2 0-4 16,-2 5-3-16,0 13 1 0,-6 3 3 16,-3 0 2-16,-9 2 4 15,-3 4 4-15,-12-1 1 16,0-3 0-16,-3-2-7 16,0-3-3-1,-3-5-16-15,6-2-8 16,1-4-37-16,-1-2-16 15,6 0-22 1</inkml:trace>
  <inkml:trace contextRef="#ctx0" brushRef="#br0" timeOffset="207">23294 3220 132 0,'0'16'49'0,"3"-6"-26"0,3 17-18 0,-3-14 13 15,0 3 10-15,-3 0 6 16,0-3-4-16,0-3-1 16,-3-2-16-16,0 0-6 0,3-2-2 0,0-4-3 31,0-2 1-31,-6 0-2 16,6-2 2-16,-3-4-2 15,3 1-1-15,0-14 1 16,3 4-1-16,3-1 2 15,0 2 1-15,3 4 1 16,0-1-2-16,0 3-2 16,3 3-6-16,-3 2-1 15,3 1-43-15,-3-1-17 16,0 3-23-16</inkml:trace>
  <inkml:trace contextRef="#ctx0" brushRef="#br0" timeOffset="208">23455 3249 160 0,'-15'0'63'0,"15"18"-34"0,0 11-30 0,0-18 15 16,0 0 1-16,0 2 5 16,9 0-6-1,0 3-1-15,3 0-7 16,3-3-4-16,0-5 1 0,6-3 2 15,-4-5 4-15,1-2-4 16,-3-4-1-16,-6-4 0 16,3-1 0-16,-6 1-2 15,-3-6-2-15,-6-3-13 16,-3 3-4-16,0 0-7 0,-3 3 0 16,0 3-18-16,-3 2-6 15,-3 2-20-15</inkml:trace>
  <inkml:trace contextRef="#ctx0" brushRef="#br0" timeOffset="209">23714 3204 136 0,'-3'-3'52'0,"-9"6"-28"0,6-3-8 0,3 2 34 16,-6 4-10-16,-3 2-14 16,4 10-6-16,-1 3-12 15,0 3-5-15,3-3-2 0,0 1 1 16,6-1 3-16,0-3 2 16,12-2 3-16,-3-5-5 15,8-3-3-15,-2-3-12 16,0-2-6-16,0-3-34 0,0-3-15 15,-3-2-26 1</inkml:trace>
  <inkml:trace contextRef="#ctx0" brushRef="#br0" timeOffset="210">23768 3352 164 0,'-3'3'63'0,"6"-1"-34"0,3 4-14 0,0-6 18 16,0 2-5-16,2 1-2 15,1-3-8-15,9 0-3 16,-3-3-9-16,0 1-4 0,0-4 1 16,-6 1 0-16,0 0 1 15,0-6 0-15,-6 1 2 16,-3-4-8-16,0 1-3 0,-3 2-4 16,-3 4 0-16,-6 1-2 15,3 4 2-15,-6 7 3 16,0 8 1-16,0 0 3 15,-3 3 1-15,9 0 1 16,1 3 0-16,2-4 4 16,0-1 2-16,12-1-2 0,0-2-3 15,2-1 2-15,10-5 0 16,-6 1-26-16,9-4-9 16,-3-4-44-16,3-1-40 31,0-2 39-31</inkml:trace>
  <inkml:trace contextRef="#ctx0" brushRef="#br0" timeOffset="211">23967 3238 160 0,'-6'0'60'0,"0"5"-32"0,6-2-20 0,0 0 16 15,0 5-8-15,0-3 3 16,0 11-7-16,9 0-6 15,-6 0 1-15,6 0-1 0,-3-1 2 16,0 1 2-16,-3-3 4 16,0 3 1-16,-3-5-2 15,-3 0 2-15,-3-4-4 16,-3 1-1-16,0-5-4 16,-3 0-1-1,3-3-21-15,-3 0-7 16,3 0-28-16,0-3-12 15,9-2-36 1</inkml:trace>
  <inkml:trace contextRef="#ctx0" brushRef="#br0" timeOffset="212">24134 3249 216 0,'-6'-3'82'0,"6"3"-44"0,-21 0-31 0,18 3 20 15,-3 5-3-15,0-3 3 16,0 0-17-16,-3 6-6 16,6-1-3-16,-3 4-4 0,12-1 2 0,-3 0-1 15,12 3 0-15,0-3 4 16,-3 3 1-16,3-3 1 16,-12 1 9-1,-12-1 1-15,0-3-7 16,-3 1-3-16,3-6-10 31,-3 1-1-31,0-4-32 16,0-2-12-16,-3 0-49 15,12-2-36-15,-2-4 56 0</inkml:trace>
  <inkml:trace contextRef="#ctx0" brushRef="#br0" timeOffset="213">24431 3135 164 0,'-3'-5'63'0,"-2"2"-34"0,5 0-10 0,0 3 21 16,0-2-5-16,0-1 2 15,0 0-15-15,0 1-3 16,0-1-11-16,0 1-3 0,0-1-1 31,8-2-5-31,1-3 1 0,0 5-5 16,3-2 1-1,0 2 2-15,6 3 3 16,-6 3-2-16,3 2-2 0,0 3 2 16,-9 3 0-16,-6 2 1 15,0 3 2-15,-6 0-1 16,-3-1 2-16,6-1-2 0,0-1-1 15,-3-3-2-15,12-2 1 16,0 0 1-16,9 6 0 16,5 1-3-16,4 4 2 0,-3-1-1 15,-3 4 0-15,-6-4 4 16,-12 3 1-16,-3-2 5 31,-15 2 3-31,-3 0-6 16,-9-2-1-16,7-3-20 0,-13-3-7 15,6-5-72 1,-3 0-59-16,4-14 56 16</inkml:trace>
  <inkml:trace contextRef="#ctx0" brushRef="#br0" timeOffset="214">22148 4117 84 0,'0'-6'33'0,"0"6"-18"0,3-2 2 0,0 2 14 0,-3 0-5 15,0 0-1 1,0 0-5-16,0 0-3 15,0 5-9-15,-3 3-1 0,-6 8 3 0,-2 10-6 16,-7-2-2-16,3 0 7 16,-3 0 4-16,0-3 0 0,3-3 0 15,3 1-5-15,3-6-3 16,6 11 0 15,6-6-1-31,6 1 0 0,3-3 0 16,3 0 0-16,9 2-5 15,-3 1 1-15,-3-3-5 16,-1-3 1-16,-2-3-29 16,-3 1-13-16,0-3-45 15,-3-3-19 1,0-5 55-16</inkml:trace>
  <inkml:trace contextRef="#ctx0" brushRef="#br0" timeOffset="215">22086 4389 196 0,'-18'-3'74'0,"18"3"-40"0,3 0-35 16,-3 0 15-16,9 0 7 0,6 0 7 16,3 0 3-16,11-2 3 15,7-1-18-15,6 1-3 0,8 2 1 16,7-3-6-16,3 0 0 15,-1 1-4-15,1 2-3 16,-10-6-3-16,4 1 1 0,-7 0-28 16,-5-1-13-16,-6 1-66 15,-3 0-48 1,-10-3 63-16</inkml:trace>
  <inkml:trace contextRef="#ctx0" brushRef="#br0" timeOffset="216">22821 4180 172 0,'-3'-3'66'0,"0"3"-36"0,3 3-35 16,3 13 16 0,0 5 3-16,-3 6 2 15,6 10 0-15,-3 0-8 0,0 0 1 0,0 0 2 0,-3-3-9 16,0-5 0-16,0-5 0 16,0-5 1-1,0-6-10 1,0-5-5-16,0-6-32 0,0-4-13 15,0-6-24 1</inkml:trace>
  <inkml:trace contextRef="#ctx0" brushRef="#br0" timeOffset="217">22815 4252 152 0,'-3'-14'57'0,"3"6"-30"0,0-13-12 0,3 16 20 15,0-8-8-15,0-1-3 16,9 1-10-16,-3 0-1 15,9 5-8-15,0 5-5 0,-3 3-1 16,2 22 1-16,-5-4 2 16,3 3-1-1,-9 0 2-15,-6 1 0 16,-3-4 3-16,-6 1 3 16,0-3 5-16,-3-3-21 15,1-3-10-15,-1-2-13 16,-3-2-5-16,9-1-16 15,0-2-6-15,3-3-15 16</inkml:trace>
  <inkml:trace contextRef="#ctx0" brushRef="#br0" timeOffset="218">22982 4442 144 0,'0'19'55'0,"3"-6"-30"0,-3 3-18 0,0-8 15 16,0 0 7-16,0-3 6 16,0 0-12-16,0-2-3 15,0-3-12-15,0 0-1 0,-3-6 0 16,3-1-1-16,0-4-1 16,0 0-3-16,0-4-2 15,3-1 1-15,3-6-1 0,-3 7-11 16,15-4-49-1,-1 8-10-15,-2 6-20 16</inkml:trace>
  <inkml:trace contextRef="#ctx0" brushRef="#br0" timeOffset="219">23143 4437 148 0,'-9'10'55'0,"9"1"-30"0,0 5-27 0,0-8 11 0,0 2 11 16,3-2 10-16,3 0-3 15,-3-3 1-15,8-2-15 16,-2-3-3-16,6-5 0 0,-6 0-6 31,-3-3 0-31,3-3-2 0,-3 0 1 16,-9-4-18-16,-3 1-4 16,0 4-7-16,-3-6 1 15,-3 3 5-15,3 2 4 16,3 6-8-16,-2-1-2 15,2 9-39 1</inkml:trace>
  <inkml:trace contextRef="#ctx0" brushRef="#br0" timeOffset="220">23363 4347 116 0,'-6'-3'44'0,"3"22"-24"0,-3-25-6 0,3 6 17 16,0 8 3-16,-3 6 1 0,-3-1-10 15,9 3-5-15,-3 2-11 16,3 1-2-16,3 2 0 0,3-3-3 16,3-2-1-16,3-3-1 15,0-5-2-15,0-2-24 16,3-6-11-16,2-3-59 15</inkml:trace>
  <inkml:trace contextRef="#ctx0" brushRef="#br0" timeOffset="221">23440 4439 172 0,'0'3'66'0,"18"-3"-36"0,-6 0-15 16,-3 0 20-16,0 0-4 15,3 3 2-15,0-3-15 16,3 0-3-16,-1-3-9 0,4-2-4 16,-6-3-1-1,6 0-1-15,-9-3 2 16,-6 3-1-16,-3 0-1 16,-3 0-2-16,-6 3-3 15,-3 3-2-15,-3-1 1 16,-9 8 2-16,4 6 2 15,2-1 1-15,3 1 3 16,6 0 1-16,3-1 3 0,3 3 1 16,6 1-1-16,3-1-1 15,9 0-3-15,0 0 1 16,0-2-13-16,5-3-3 16,-2-6-54-16,0-2-22 15,6-2-6 1</inkml:trace>
  <inkml:trace contextRef="#ctx0" brushRef="#br0" timeOffset="222">23836 4320 164 0,'-3'-2'63'0,"3"2"-34"0,-9 5-14 0,6-5 20 16,-3 5-6-16,-6 1 0 16,3-1-12-1,1 5-3-15,-4 1-8 16,9-3-6-16,0 5-3 16,3-2 4-16,3-1-1 15,0 1 0-15,9 0-2 16,-7-1 1-16,-2 1 1 15,3-1 2-15,-6 1 5 16,-6-1 6-16,-2 1-7 0,-4 0-3 16,0-3-2-16,-6-1-1 0,9-1-22 15,-3-4-8 1,6-2-42-16,0-2-56 16,12-1 28-16</inkml:trace>
  <inkml:trace contextRef="#ctx0" brushRef="#br0" timeOffset="223">23946 4355 204 0,'0'-3'77'0,"0"3"-42"0,-9 0-32 0,9 0 15 15,-3 3 11-15,0-1 6 0,-3-2-16 16,-3 8-8-16,7 0-7 15,-1 3-4-15,-3-1 3 0,12 1-4 16,-1 0 0-16,4-1-1 16,0 1 0-16,-3 2 4 15,0 0 1 1,-6 0 3-16,-3 1 1 0,-6-4-1 0,-3 1 1 0,1-3-4 16,-4 0-2-16,6-3-33 15,-3-5-14-15,3-3-59 16,3-2-40-1,0 0 63-15</inkml:trace>
  <inkml:trace contextRef="#ctx0" brushRef="#br0" timeOffset="224">24241 4281 252 0,'-15'-6'96'0,"15"6"-52"0,0 0-36 0,0-2 21 0,3 2-17 16,3-3-7-16,3 0-8 15,3 1-1-15,0 2 2 16,0 2 1-16,0 1 3 0,-4 2-1 16,-2 3-1-16,-6 6 1 15,-6 7-1-15,-5 5 0 0,-7 1 2 16,-3 2-3-16,0-3 0 15,0-2 1-15,9-3 2 16,0-2-1-16,3-6-1 16,4-3 1-16,5-2-1 15,8-2 2 1,1-4 3-16,3 1 2 16,9-3 1-16,9-3-2 0,0 1 1 15,-1-4-2-15,7 1 2 16,-9 2-11-16,-6-2-2 15,3 3-26-15,-10-1-11 16,-2-2-49-16,3 2-51 16,-6 0 44-1</inkml:trace>
  <inkml:trace contextRef="#ctx0" brushRef="#br0" timeOffset="225">24634 4122 188 0,'0'0'71'0,"0"3"-38"0,-3 4-39 15,-15 28 47-15,6 2-1 16,-9 8-6-16,0 0-5 16,-5 3-17-16,5 2 1 0,3-5 1 15,-3 5-10-15,0-8-1 16,9-7-5-1,0-9-2-15,4-5-35 16,8-2-14-16,3-9-52 16,2-12-35-1,4-3 61-15</inkml:trace>
  <inkml:trace contextRef="#ctx0" brushRef="#br0" timeOffset="226">24643 4392 132 0,'-9'-3'49'0,"9"3"-26"0,0-16-16 15,0 14 15-15,6-4-2 16,-3-2 3-16,0 0-9 16,6 1-3-1,0-1-6-15,3 0 1 0,2 2 3 0,1 4 4 0,-6 2 2 16,3 2-6-16,-6 4-1 16,-3-1 2-16,-6 8 1 15,-6 3-5-15,0 0-2 16,0-3 0-16,0-2 2 15,9-3-19-15,9 0-5 16,0 0-12 0,12-1-4-16,0 1 10 15,0 3 6-15,-6 0 9 16,-9 2 3-16,-6 0 19 16,-6 3 9-16,-9 0 0 15,-6-3 1-15,-3-2-19 16,-12-1-9-16,1 3-89 15</inkml:trace>
  <inkml:trace contextRef="#ctx0" brushRef="#br0" timeOffset="227">22122 5193 132 0,'-12'0'52'0,"12"6"-28"0,-3-1-13 0,-3 0 18 16,-3 3-6 0,-6 13-1-16,-3 1 5 15,-3-4 3-15,0 3-16 0,1-2 1 0,2-1-1 0,3 1-1 16,3-3 2-16,3 0-6 16,3-3-1-16,6 0-6 15,9 0-2-15,3 1 0 0,6 1 0 16,3 7-29-16,2-4-10 15,4-2-47 17,0-5-46-32,-3-1 43 15</inkml:trace>
  <inkml:trace contextRef="#ctx0" brushRef="#br0" timeOffset="228">22068 5392 208 0,'-6'-3'79'0,"6"3"-42"0,12-2-37 0,3 2 16 15,3 0 2-15,9 0 3 16,2-3 3-16,22 0 0 16,5-2-13-16,10 0-2 0,2-1-2 15,1 4-3 1,-7-1-3-16,-2 3 0 15,-15 0-1-15,-7 0-5 16,-11 0 1-16,-21 3-135 16,-6-3 21-1</inkml:trace>
  <inkml:trace contextRef="#ctx0" brushRef="#br0" timeOffset="229">22818 5201 148 0,'-3'11'57'0,"6"0"-30"0,0 36-12 0,-3-28 20 15,0 10-15 1,0 3-6-16,0 5-8 15,0 0-3-15,0-6-1 0,0-4-2 0,0-6 1 16,0-2-21-16,0-4-9 0,0-7-14 16,0-13-34-1,0-11 10-15,0 0 28 16,-3-5 16-16,-6-3 33 16,3-2 16-16,0-3 26 15,0-3 15 1,3 6-13-16,0-1-5 15,9 3-19-15,3 6-9 16,0-1-12-16,3 3-2 0,3 3 3 16,3 3-2-16,0 4 1 15,0 6-3-15,-4 6 1 16,-2 4 2-16,-6 6 5 16,0 0-6-16,-12 0-2 0,3 0-1 15,-6-3-1-15,0 0-18 16,1-2-7-16,-1-3-19 15,-3-3-7-15,9 0-13 16,-3-2-44 0,6 0 16-16</inkml:trace>
  <inkml:trace contextRef="#ctx0" brushRef="#br0" timeOffset="230">22937 5429 164 0,'-3'16'63'0,"6"-6"-34"0,0 4-10 16,0-4 23-16,-3 6 1 0,0-3 2 15,0 1-23-15,0-4-8 16,0 1-9-16,0-6-2 0,0 0 1 16,0-5 4-16,-3-5 9 15,0 0-2 1,3-11-6-16,0 3 0 15,3-3-8-15,0 0-3 0,9-3-10 16,-3 3-3-16,0 1-23 16,12 1-10-16,-3 4-28 15,-6 2-10-15,5 3 0 16</inkml:trace>
  <inkml:trace contextRef="#ctx0" brushRef="#br0" timeOffset="231">23095 5410 172 0,'-6'11'66'0,"3"-3"-36"0,-3 5-24 16,0-5 17-16,6 5-3 16,0 6 0-16,6-1 3 15,-3-2 0-15,3 0-12 16,0 0-2-16,9-8 1 0,0-3 3 16,-3-2 4-16,-3-3-7 0,8-3-1 15,-5-5-3-15,0-8 1 16,-6-2-6-16,-6 2-1 15,-3 0-9-15,-3-2-2 16,-3-1-12-16,0 3-3 16,0 3-6-16,4 2-3 15,-1 3-20-15,0 3-10 0,3 5-12 16</inkml:trace>
  <inkml:trace contextRef="#ctx0" brushRef="#br0" timeOffset="232">23327 5365 196 0,'0'0'74'0,"0"0"-40"0,-3 3-27 0,3-3 20 0,-6 3-3 16,3 2 1-16,-6 6-6 16,-6 2 1-16,1 3-11 15,5 5-3-15,6 5-2 0,-3-2-2 16,9-3-2-16,3-2 3 15,0-1 0-15,2-4-8 0,4-6-2 16,0-3-29-16,0-5-12 16,3 0-32-1,-3-11-46-15,0 1 39 16</inkml:trace>
  <inkml:trace contextRef="#ctx0" brushRef="#br0" timeOffset="233">23390 5426 148 0,'-3'-2'55'0,"6"2"-30"0,0 0-12 16,3 2 17-16,0 1 5 16,2 0 3-16,7 2-7 15,3 0-4-15,0-2-15 16,-3-1 1-16,6-2 3 0,-6 0-6 16,0-2-3-16,-4-3 0 0,-2-1 0 0,-3 1-6 15,-3-3 0-15,-3 0-6 16,-3 0-1-16,-3 3-6 15,-6 2-3-15,-5 3 6 16,-4 3 3-16,6 2-1 16,0 3 2-16,3 3 3 15,0-1 1-15,6 1 7 0,3 5 6 16,3 5 0-16,3-5 1 16,6 0-7-16,6-6-2 15,0-2-18-15,-3 0-7 16,6-3-39-16,-6-2-16 15,5 0-24 1</inkml:trace>
  <inkml:trace contextRef="#ctx0" brushRef="#br0" timeOffset="234">23601 5392 64 0,'0'0'24'0,"0"3"-12"0,0-3 14 0,0 0 20 0,0 0-13 16,0 2-4-16,0 1-17 15,0 2-8-15,6-2-2 16,-3 2-5-16,0 0 2 0,0 1 1 16,0-1 2-16,0 0 3 15,6 1 4 1,0-1 5-16,0 3 1 15,0 0 0-15,-4 5 17 16,-2-2-5 0,-8 2 9-1,-4-3-21-15,0-2-5 16,3 0-5-16,-3-3-1 16,0-7-20-16,0-1-9 0,0 1-27 15,6-6-12-15,-3-3-30 16</inkml:trace>
  <inkml:trace contextRef="#ctx0" brushRef="#br0" timeOffset="235">23774 5373 180 0,'-3'-5'68'15,"3"5"-36"-15,0-3-26 0,0 3 15 0,0 0 9 16,-3 3 8-16,0 0-16 15,-3 2-5-15,0 0-10 32,6 3-5-32,0 0 1 0,0 3-7 0,0-1 1 15,9 1 3 1,-3 0 2-16,0 4 4 16,0-1 1-16,-3 4-3 0,-3-2-1 0,-9-3-1 15,6 0 1-15,-6 1-42 16,-3-6-18-16</inkml:trace>
  <inkml:trace contextRef="#ctx0" brushRef="#br0" timeOffset="236">24158 5228 152 0,'-18'0'57'0,"18"-3"-30"0,-3 1-32 31,3-1 76-31,-9 0-26 16,9 1-22-16,12-4-14 16,-3 1-8-16,6 2-1 0,-1 1 0 15,4 2-3-15,0 2 0 16,-3 6 2-16,-6 0 2 0,-3 6 2 16,-6 4 1-16,-3 1-5 15,-3-4-1-15,-3 1 3 0,3-2 1 16,0-4-3-16,6 1-1 15,3-3-4-15,6 2 1 16,6 1-2-16,0 2 0 16,0 0 4-16,0 0 3 15,-4 1 10-15,-8-1 3 16,3 5 16-16,-12-4 6 0,1-1-16 16,-10-5-6-16,3-8-6 15,-6 0 0-15,6-3-22 16,-9-2-7-16,-3 0-38 15,1-1-14-15,11-2-32 16</inkml:trace>
  <inkml:trace contextRef="#ctx0" brushRef="#br0" timeOffset="237">24530 5093 212 0,'0'16'79'0,"0"-3"-42"0,-6 16-19 0,3-13 25 0,-6 10-4 0,-3 12-1 16,0 4-8-16,-3 0-2 15,-6 3-15-15,9 3-8 0,-5-6-3 0,2-5-7 31,0-5-1-31,3-6-30 16,3-7-12-16,6-6-41 16,0-2-19-16</inkml:trace>
  <inkml:trace contextRef="#ctx0" brushRef="#br0" timeOffset="238">24613 5350 204 0,'-21'-6'77'0,"18"6"-42"0,-3 0-41 16,3 0 95-16,3 0-35 16,3-2-22-16,9-1-17 15,-3 0-12-15,9-2 0 0,0-3 0 16,-3 5-4-16,6 3 1 15,-4 0-2-15,-5 6 0 16,-3 2-3-16,-9 8 1 31,-9 5-3-31,0 0 0 0,-3 5 1 16,-2 6 4-16,-10-3-1 16,3-5 1-16,0-3 2 15,12-2 2-15,9-6 14 16,15-2 1-1,0-6 2-15,6-3-10 16,9-2-5-16,-1 0-3 0,10 0 1 16,-6 0-12-16,-6 0-3 15,-4 0-62-15,-2 0-26 16,-3 3-19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2:53:15.0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4827 16227 633 0,'0'0'56'0,"0"0"-44"16,0 0-12-16,0 0 0 0,-6-5 136 0,6 5 24 15,0 0 6-15,0 0 1 0,0 0-48 0,0 0-10 16,0 0-1-16,0 0-1 0,0 0-19 0,0 0-3 16,6-3-1-16,0 0 0 0,3-2-34 0,0 2-7 15,0-2-2-15,3 2 0 0,-1 3-17 0,4 0-4 16,3-2-1-16,3-1 0 0,-6-2-8 0,6 2-2 16,6 6 0-16,-4-3 0 0,4-5-9 0,-3 5 0 15,6 0 9-15,-1 0-9 0,4 0 0 0,3-3 0 16,-3 0 0-16,8 6 0 0,1 0 0 0,0-3 8 15,2-8-8-15,-5 5 0 0,0 6 18 0,-1-3-1 0,1-6 0 16,-3 4 0-16,0 2-17 0,-4-3 0 0,1 3 8 16,0 0-8-16,-9-8-9 0,-4 0-6 0,1 6-1 0,-3-1 0 15,3-2 16-15,-6 2 0 0,-6 0 0 16,3 1 0-16,0-1 0 0,-1 0 0 0,-2 3 0 0,0-2 10 16,0-1-10-16,3 0 0 0,-6 3 0 0,0-2 0 15,3 4 0-15,0-2 8 0,-3 0-8 0,0-2 0 16,3 2 12-16,-9-3-4 0,0 3 0 0,0 0 0 15,0 0-8-15,0 0 0 0,0 0 0 0,0 0 0 16,0-3-12-16,0 3 3 0,0 0 0 0,0 0 0 16,6-2 9-16,-6 2 0 0,0 0 0 0,0 0-8 15,6 0 16-15,-6 0 3 0,0 0 1 0,0 0 0 16,6 0-12-16,-6 0-14 0,0 0 3 0,0 0 1 16,0 0 10-16,0 0 0 0,0 0 0 0,0 0 0 0,0 0 8 0,0 0 0 15,0 0 0-15,0 0 0 0,0 0-17 0,0 0-3 16,0 0-1-16,0 0 0 15,0 0-125-15,0 0-25 0</inkml:trace>
  <inkml:trace contextRef="#ctx0" brushRef="#br1" timeOffset="3869.412">6580 15576 288 0,'0'-5'25'0,"3"-3"-25"0,0 0 0 0,-3 0 0 15,-3-3 212-15,0 3 38 0,3-2 7 0,-3-3 2 0,3 5-177 0,-3-3-35 16,-3 3-7-16,3-2-2 16,-3 2 7-16,0-3 2 0,0 3 0 0,0 0 0 0,-3 6-7 0,3-1-2 15,-2-2 0-15,-1 2 0 0,3 0 6 0,0 1 0 16,-3 2 1-16,0-3 0 0,-3 3-24 0,3 3-5 16,3-1 0-16,-6 4-1 0,-3-1-7 0,3 0 0 15,6 0-8-15,-8 1 12 0,2 2 69 0,3 0 14 16,3 0 2-16,-3-1 1 15,0 1-123-15,0 0-25 0,0 3-5 16,3-3-1-16,3 0 47 0,-3 2 9 0,-3 1 0 0,3 2 0 0,-3 0 10 0,0 1-1 16,-3-1 0-16,4 3 0 0,2 0-9 0,-3 2 10 15,0 1-10-15,3 2 10 0,-3-3-10 0,0 4 8 16,3-4-8-16,0 6 8 0,0 0-8 0,0 0 0 16,0-1 9-16,3 1-9 0,3 0 0 0,0 0 8 0,0-3-8 15,0 0 0-15,0 0 14 0,3 0-2 0,3-2 0 0,-3-1 0 16,3 4-3-16,0-4-1 0,3 1 0 0,3-3 0 15,-3-6 0-15,0 1-8 0,3 2 12 0,-3-2-4 16,5-4-8-16,1 1 10 0,0 3-10 0,0-3 10 16,6 0-2-16,-3-3-8 0,0-2 12 0,-1-1-4 15,4 1-8-15,0-3 0 0,-3 0 0 0,0-5 0 16,-3 2 14-16,3-2-2 0,-3 2-1 0,2-2 0 16,1 0-11-16,-3-1 0 0,-3-7 0 0,0 0 8 15,0-3 0-15,3 0-8 0,-3 0 12 0,-3 0-4 16,-1-2-8-16,1-3 12 0,-3 2-12 0,3-2 12 15,-3 0-4-15,0-3 0 0,-3 3 0 0,0-6 0 16,-3 1 0-16,0-1 0 0,-3-2 0 0,0 0 0 0,0 0-8 16,0 0 0-16,0 3 9 0,-3-1-9 15,0 3 0-15,-3 3 0 0,6 0 0 0,-5 5 0 0,-4 0 0 16,3 3 8-16,0 0-8 0,0 0 0 0,-3 5 0 0,3-3 0 16,0 3 0-16,3 3 8 0,0 0-8 15,0-1 0-15,0 4 0 0,3-4-8 16,3 6-156-16,0 0-30 0,0 0-6 15,0 0-688-15</inkml:trace>
  <inkml:trace contextRef="#ctx0" brushRef="#br1" timeOffset="24703.395">7027 16203 460 0,'0'0'41'0,"0"0"-33"0,3 0-8 0,-3 0 0 15,0 0 144-15,0 0 28 0,0 0 4 0,0 0 2 0,5 0-101 0,-5 0-20 16,0 0-4-16,0 0-1 0,6 0-18 0,-6 0-4 16,0 0-1-16,9 0 0 0,6-3-6 0,0 3-2 15,-6-2 0-15,6-1 0 0,0 1-1 0,6-1-1 16,8 0 0-16,-5 1 0 0,-3 2-3 0,9-3-1 16,9 0 0-16,-4 1 0 0,-5-1-7 0,6 0-8 15,5 3 11-15,-2-2-11 0,-6-1 8 0,6 0-8 16,2 1 0-16,7 2 0 0,-1 0 0 0,-8 2 0 15,-9-2 0-15,3 0 0 0,8 0 12 0,-5 0-12 16,-6 3 12-16,-6-3-12 0,2 0 27 0,-2 0-2 16,0 3 0-16,-3-3 0 0,-3-6-8 0,3 6-1 15,-1 0-1-15,-2 3 0 0,-9 0-15 0,3-1 9 16,9-2-9-16,-3 3 8 0,-6 0-8 0,0-3 8 0,-3 0-8 16,-1 0 8-16,1 0-8 0,-3 0 10 0,-6 0-10 15,0 0 10-15,3 0 2 0,-3 0 1 0,0 0 0 0,0 0 0 16,0 0 58-16,-9-6 11 0,-8 1 2 0,-4 2 1 15,0-2-77-15,3 2-16 0,6 3-4 0,-6 3 0 32,-9-6-42-32,7 3-9 0,2-2-1 0,-3 2-1 0,-3 2 43 0,-3-2 9 15,-2 0 1-15,5 0 1 0,0 3 11 0,-3 0-12 0,-9-3 12 0,1 0-12 16,11 0 3-16,-9 2 0 0,-9 1 0 0,1 2 0 16,5 1-3-16,0-1 0 0,-2 0 0 0,-4-2 0 15,0 2 12-15,1-2 0 0,8 2-9 0,-3 0 9 16,-5 1 0-16,11-4-11 0,6 1 11 0,0-3-8 0,-6 5 8 15,7-2 0-15,2-3 0 0,6 0 0 0,3 3 0 16,0-3 0-16,-3-3 0 0,6 0 0 0,3 3 0 16,3-2 0-16,-6 4 0 0,6-2 0 0,3-5 10 15,0 5-2-15,0 0-8 0,0 0 12 0,9-3 1 0,9-2 0 16,3 0 0-16,-3-1 0 0,-6 1-13 0,12 3 0 16,11-4 0-16,1 4 0 0,-6-1 0 0,6 0 0 15,5-5 0-15,1 6 0 0,2-1 0 0,4 0 8 16,-3 1-8-16,5-1 0 0,7 0 0 0,-6-2 0 15,-7 5 8-15,1 0-8 0,5-2 0 0,-5-1 0 16,-12 3 0-16,3 0 0 0,-4 0 0 0,1-3 0 16,0 3 0-16,-6-2 0 0,-7-1 0 0,4 3 0 15,6 0 11-15,-9 0-11 0,-6 0 12 0,0 0-12 0,2 0 12 16,-5 3-12 0,-6-1-52-16,-3-2-16 0</inkml:trace>
  <inkml:trace contextRef="#ctx0" brushRef="#br1" timeOffset="30888.55">8857 16166 1033 0,'0'0'22'0,"0"0"5"0,0 0 1 0,-3 5 2 0,3 1-30 0,0-6 0 16,0 0 0-16,0 0 0 0,9 5 73 0,0-2 9 15,6-3 2-15,6 0 0 0,3-6-16 0,5 4-4 16,10-4 0-16,3 4 0 0,2-4-9 0,7 4-3 16,0-1 0-16,5 3 0 0,4 0-19 0,2-3-4 15,-2 1-1-15,-1 2 0 0,4 2-11 0,-1 1-2 16,-2-3-1-16,-4-3 0 0,1 3 48 0,-4 0 10 0,-2 0 1 16,0 3 1-1,-1-3-102-15,-8 3-20 0,0-1-4 0,-4-2 0 0,-2-2 52 0,-3-1 0 0,-1 8 0 0,-8-5 12 16,0 0-12-16,-3 0 12 0,-3-2-12 0,0 4 12 31,-6 1-137-31,-4 0-27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5:49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19126 13756 176 0,'0'-3'68'0,"3"3"-36"0,-3 0-18 0,0 0 22 15,0 0-11-15,3 5-5 0,0 1 4 16,0 2 2 0,0 15-6-16,0 1-1 15,-3 0-9-15,0 0-4 0,0 0-6 31,0-3 0-31,0-3 0 16,0 1 2-16,0-3-1 0,0-6 2 16,0 1-18-16,0-6-6 15,0 0-17-15,0-2-6 16,-3-3-29 0,0-3-51-16,0-2 29 15</inkml:trace>
  <inkml:trace contextRef="#ctx0" brushRef="#br0" timeOffset="1">19135 13650 212 0,'-3'-27'82'0,"3"27"-44"0,0-2-44 16,0 2 27-1,0-6-10-15,0 6-9 16,3 6-3-16,0 4-1 16,0 1-34-16,6 0-14 0,3-4-38 15</inkml:trace>
  <inkml:trace contextRef="#ctx0" brushRef="#br0" timeOffset="2">19278 13782 144 0,'-3'19'55'0,"6"2"-30"0,-3 11-14 0,0-22 18 15,0 3 0-15,0 1 3 16,3-1-15-16,-3 0-5 16,3-2-8-16,-3-1-1 0,0-2 1 15,3-3-2-15,-3 1 1 31,0-6 2-31,0 0 4 0,0-6-2 16,0-1-2-16,0-4-2 16,3 0 0-16,3-4-2 15,0-7-1-15,3 1-2 16,0 3 1-16,6 2 1 16,-3 3 0-16,5 5 8 15,1 2 1-15,-3 12 2 0,0 7 0 16,-3 0 1-16,0 3-2 15,0 0-1-15,-3 0-5 16,0 0-3-16,-3 2 0 16,0-2-1-16,-1-3 0 15,1-2 0-15,-3-3-29 32,0-3-10-32,0 0-36 0,-3-5-15 15,3-2-1 1</inkml:trace>
  <inkml:trace contextRef="#ctx0" brushRef="#br0" timeOffset="3">19635 13795 240 0,'0'0'90'0,"0"3"-48"0,0 13-40 0,0-6 17 15,0 4-1-15,3-1 3 0,3 3-9 16,-6 2-2-16,6 1-6 15,0-1-5-15,0 1 0 0,-3-3-15 16,3-3-4 0,-3-5-47-16,0-3-22 0,-3-5-6 15</inkml:trace>
  <inkml:trace contextRef="#ctx0" brushRef="#br0" timeOffset="4">19540 13605 252 0,'-6'-21'93'0,"9"21"-50"0,0-3-52 0,-3 3 12 15,6-3-15-15,3 1-5 16,6-4-62-16,12 1-25 16,-4-5 29-16,-2-1 17 15</inkml:trace>
  <inkml:trace contextRef="#ctx0" brushRef="#br0" timeOffset="5">19766 13475 216 0,'0'3'82'0,"3"5"-44"0,-3 10-29 15,3-7 22-15,0 10-6 0,0 11 3 16,3 5-14-16,0 0-5 16,-3 8-6-16,3 0 0 0,3-3 0 0,6 1-1 15,-9-6 1 1,0-3-9-16,-3-8-3 15,0-2-53-15,0-5-23 0</inkml:trace>
  <inkml:trace contextRef="#ctx0" brushRef="#br0" timeOffset="6">19719 13793 284 0,'-9'-11'107'0,"9"11"-58"0,6 3-37 0,0-3 24 16,0-3-15 0,2-2-2-16,4 2-11 15,9 1-5-15,3-1-2 16,0 0-8-16,0 1 0 0,-1-1-41 16,1 0-16-16,-3 1-27 15,0-1-50-15,-3 0 36 16</inkml:trace>
  <inkml:trace contextRef="#ctx0" brushRef="#br0" timeOffset="7">20025 13764 192 0,'-3'5'71'0,"3"3"-38"0,3 21-23 15,0-13 20-15,0 0-7 16,0 2 1-16,0 3-7 16,0 1 0-16,0-4-10 15,0 1-4-15,0-6-2 16,6-3-87-1,-3-7-28 1</inkml:trace>
  <inkml:trace contextRef="#ctx0" brushRef="#br0" timeOffset="8">20043 13645 260 0,'-3'-22'96'0,"6"22"-52"0,0 0-51 15,-3 0 5 1,18 3-11-16,0 8-59 0,0-1-28 16,2 1 16-16,1-3 11 15</inkml:trace>
  <inkml:trace contextRef="#ctx0" brushRef="#br0" timeOffset="9">20442 13713 216 0,'-9'0'82'0,"3"0"-44"0,-3-2-38 16,3 4 18-16,-3 1 5 0,-3 2 8 15,-6 3-10-15,-8 3-4 16,5 5-10-16,0 5-7 0,3 5-3 16,3 1 4-16,6-3 1 15,3-1-3-15,3-1-1 16,12-4 3-16,0-5 1 15,6-5 0-15,3-8-2 0,0-5-8 16,0-3-3-16,0-3-5 16,-1-12-1-16,-5 1 8 15,-3 1 4-15,-3 0 8 16,0 3 3-16,-3 4 4 0,0 6 4 16,0 6-4-16,-3 2 2 31,3 10-5-31,3 9 1 15,0-1-5-15,3 1-2 0,0-1 0 16,3 1 1-16,0-3-3 16,3-3 0-16,5-2-32 15,-2-6-15-15,0-8-36 16,0-5-49 0,-3-7 37-16</inkml:trace>
  <inkml:trace contextRef="#ctx0" brushRef="#br0" timeOffset="10">20653 13393 232 0,'-3'-2'88'0,"3"4"-48"0,0 14-49 0,0-5 14 0,0 12 10 16,0 15 10-16,3 9 4 16,0 6 3-16,3 3-17 15,0 2-5-15,0-8 1 0,3-2-7 0,6-9 0 16,6-7-31-16,0-8-14 15,2-11-89 17</inkml:trace>
  <inkml:trace contextRef="#ctx0" brushRef="#br0" timeOffset="11">21621 13674 224 0,'3'-11'85'0,"-6"-7"-46"0,3 23-24 0,0-10 24 15,-3-1 1-15,-6 4 3 16,-3 7-15-16,-3 3-6 15,-3 0-13-15,-3 2-6 0,3 1-2 32,3 2-4-32,7-2 0 0,8-1-1 15,6 4 0-15,5-1 0 16,7 0 0-16,3 6 5 16,3 2 1-16,-3 0-3 0,-6-3 1 0,-3-2 2 15,-12 0 3-15,-3 0 4 31,-3-3 5-31,-6-5-6 0,-3-2-2 16,-6-6-1-16,-3-3-1 0,-6-2-18 16,7-6-5-16,2 0-31 15,6-7-12-15,6-3-26 16,18 0-9-16,6-3 3 16</inkml:trace>
  <inkml:trace contextRef="#ctx0" brushRef="#br0" timeOffset="12">21945 13369 296 0,'-6'-15'110'0,"-6"15"-60"0,18 2-65 0,-9 1 16 16,0 5 1-16,3 8 8 0,3 5 7 15,-6 8 4-15,3 5-11 16,-3 11-3-16,9 3-1 0,-3 0-5 15,0-1-1-15,0 1 0 16,3-9 2-16,-3-7-21 16,0-3-9-16,-3-5-66 0,0-5-26 15</inkml:trace>
  <inkml:trace contextRef="#ctx0" brushRef="#br0" timeOffset="13">21743 13626 304 0,'-6'-3'115'0,"9"-15"-62"0,6 7-62 0,0 9 18 16,5-1-3-16,7-2 4 16,12-1-5-1,3 1-1-15,-1 0-2 0,1 2-28 0,9 1-12 0,-4-1-50 31,1 0-62-31,-3 3 37 0</inkml:trace>
  <inkml:trace contextRef="#ctx0" brushRef="#br0" timeOffset="14">22272 13549 228 0,'-2'3'88'0,"-4"-3"-48"0,-6 5-27 16,6 1 22-16,-6-1-7 16,0 19-2-16,-6-3-8 0,-6 3-3 31,3-1-9-31,4 7-4 0,5-7 1 15,3 6-2-15,3-2-1 16,9-3-2-16,6-6 1 0,0-5-1 16,2-10-2-16,1-8-11 15,3-6-2-15,0 1-1 16,0-4 3-16,-3-1 9 16,-3-1 5-16,0 0 4 0,-3 5 1 15,0 3 9-15,-3 3 3 16,0 2-3-16,0 9-3 15,3 4-3-15,0 3-2 16,-1 6-1-16,7 5 2 16,3-6-3-16,0 1 0 15,6-3-1-15,-3-3-2 0,0-2-24 16,0-6-9-16,-1-10-58 16,1-9-68-1,0-7 42-15</inkml:trace>
  <inkml:trace contextRef="#ctx0" brushRef="#br0" timeOffset="15">22537 13338 280 0,'-6'0'107'0,"9"5"-58"0,-3 8-59 16,0 3 14-16,0 5 1 15,9 8 6-15,0 6 6 16,-3 15 2-1,0-2-10-15,3-1-3 0,0 1 0 16,0 2-3-16,-3-8-2 16,0-7-36-16,0-6-16 15</inkml:trace>
  <inkml:trace contextRef="#ctx0" brushRef="#br0" timeOffset="16">22398 13605 344 0,'0'-19'129'0,"2"14"-70"0,16-6-69 16,-3 6 20-16,3 0-10 16,15-3 2-16,0-3-1 0,2 3-1 0,1 3 1 15,-3 3-30-15,-1 2-10 16,1 2-49-16,-6 3-19 0,0 1 3 15</inkml:trace>
  <inkml:trace contextRef="#ctx0" brushRef="#br0" timeOffset="17">22808 13647 220 0,'-9'24'85'0,"3"-11"-46"0,12-2-26 0,-6-6 22 16,12 3-12-16,-3 0 0 16,0 0-10-16,9-3 0 15,0-2-8-15,-3 0-3 0,3-6 1 16,-4-2-2-16,1-1 2 15,-3-2-9-15,-3-8-3 32,-6-2-9-32,-6-3-1 0,-3 2-1 15,-6 6 2-15,-9 5 12 16,-8 8 6-16,-1 13 5 16,3 6 4-16,-3 5 7 15,4 2 2-15,5 11 10 16,3-5 7-16,12 0-12 0,6-3-5 15,12-3-5-15,12 1-1 16,8-6-4 0,7-8-3-16,12-8-18 15,-1-7-6-15,1-4-68 16,-6-17-28-16,-10-6-9 16</inkml:trace>
  <inkml:trace contextRef="#ctx0" brushRef="#br0" timeOffset="18">22255 13750 68 0,'0'-2'27'0,"0"2"-14"0,0 0 4 16,0 0 14-16,0 0-1 16,0-3 0-16,0 0-9 15,0 1-2-15,0-3-9 16,0-1-2-16,0-2-4 16,-3 0-1-16,0 0 1 0,0-7 2 15,-3-9 1-15,3 5 3 16,0 3 4-16,0 3 3 15,0 3-11-15,0 2-4 16,0 2-6-16,0 1 0 16,3 0-44-16,3-1-21 15,0-2-11 1</inkml:trace>
  <inkml:trace contextRef="#ctx0" brushRef="#br0" timeOffset="19">19677 14589 120 0,'3'-10'46'0,"-6"4"-24"0,0 1 1 0,3 5 21 0,-9 0-9 0,-3 3-2 32,-3 2-13-32,-6 3-5 0,-2 5-8 0,-1 16-3 0,3 0 2 15,3 0 1-15,6 0 1 16,6-2-4-16,6-3-1 15,9-6 5-15,6-7 5 16,6-8-3-16,9-6 2 16,-4-5-5-16,1-11-2 15,-3 1-5 1,-9-3-2-16,-6-3 3 16,-6 3 3-16,-9 0-1 15,-12 5 0-15,0 2 3 16,0 4 3-16,0 2-9 0,4 3-4 15,2 2-25 1,3 6-9-16,9-3-29 16,21 2-10-16,2-2-14 0</inkml:trace>
  <inkml:trace contextRef="#ctx0" brushRef="#br0" timeOffset="20">20043 14391 172 0,'3'-27'66'0,"-3"17"-36"0,-3-6-18 15,0 10 21-15,-3-4 5 0,-6 2 6 16,-3 3-10-16,-3 5-5 16,1 2-17-16,-1 6-12 0,-3 11-5 15,3 10-1-15,6 19 4 16,0 4-1-16,12 1 1 16,0 0 0-16,3-2 0 31,3-9-3-31,3-5-1 0,-3-5-24 15,0-9-10-15,0-4-34 16,-6-8-53-16,0-11 32 16</inkml:trace>
  <inkml:trace contextRef="#ctx0" brushRef="#br0" timeOffset="21">19748 14610 296 0,'-17'-13'112'0,"14"10"-60"0,6 1-52 15,2 2 21-15,7-3-10 16,9 3 1-16,6-3-3 15,9-2 0-15,8 3-5 16,16-1-12-16,-1 0-2 0,1-2-81 16,-1-8-34-16,-11 0 10 31</inkml:trace>
  <inkml:trace contextRef="#ctx0" brushRef="#br0" timeOffset="22">20615 14576 176 0,'-3'0'68'0,"3"3"-36"0,3 7-33 0,-3 6 15 16,3 5 5-16,0 14 6 15,-1 7-5-15,1 6-1 0,-3 10-11 0,3-5 1 0,-3-3 4 16,0-8-5-16,0-5-2 15,0-10-1-15,0-6-1 16,-3-5 2-16,0-6 1 16,-2-12-10-16,-1-11-5 31,0-14-3-31,0-7-1 0,0-6 4 16,3-2 5-1,3-6 2-15,3 0 3 0,3 3 8 16,6 0 5-16,5-2-1 15,10 4 2-15,3 6-5 16,0 14-1-16,0 7-4 16,-4 10 1-16,1 14 2 0,-6 0 5 15,-6 6-2-15,-6-1 3 16,-9 5-6-16,-6-2-1 16,-3 5-6-16,-6-2-2 15,-9-6-16-15,-3-2-4 16,1-3-19-16,-1-8-7 15,3 0-9-15,3-3-4 0,6 0-42 16</inkml:trace>
  <inkml:trace contextRef="#ctx0" brushRef="#br0" timeOffset="23">20874 14602 148 0,'5'6'57'0,"1"-1"-30"0,6 11-23 0,-6-11 13 0,0 3 14 16,-3 3 9-16,0 5 2 16,-3-3-1-1,0 3-16-15,0-6-5 0,0-5-8 16,0-2-2 0,-3-11 0-16,0-2-1 31,0-6-7-31,3 0-3 15,3 0 2-15,3-3 3 16,3-2 3-16,0 0 1 0,6 5-7 16,3 6 0-16,0 2-8 15,0 2-3-15,-1 12-21 16,4-1-10-16,0 3-22 16,0 0-9-16,0-3-27 15</inkml:trace>
  <inkml:trace contextRef="#ctx0" brushRef="#br0" timeOffset="24">21237 14589 200 0,'-18'-5'74'0,"18"5"-40"0,-3 5-35 0,-3-5 15 0,0 5-4 16,0 6 4-16,0 0 4 15,3 2 1-15,0 3-10 16,9 2-8-16,6 3-1 0,3-5 6 15,0 0 4-15,6-5 1 0,2-6 3 16,1-8 2-16,0-7-1 16,-3-1-5-16,-3-2-2 15,-6-3 0-15,-4 0 2 16,-5 0-3-16,-6-7-2 16,-5-9 0-16,-7 8 1 31,-3 5-5-31,0 4-1 0,-3 9-16 15,3 4-6-15,-3 10-36 16,12 2-14-16,4 1-45 16</inkml:trace>
  <inkml:trace contextRef="#ctx0" brushRef="#br0" timeOffset="25">21686 14486 124 0,'-12'-24'46'0,"12"21"-24"0,-3-2-2 15,3 5 19-15,-3 0-2 0,-6 0 3 16,-3 3-9-16,-2 2-4 16,-4 14-15-16,0-1-1 0,0 6 0 15,3 0-2-15,6 0 2 16,3-1 0-16,6 9 1 15,6-5-6-15,6-1-2 16,9-5-2-16,3-2-2 16,0-6-8-16,-1-5-3 0,1-3-21 15,3-7-9-15,0-9-18 16,-3-2-8-16,-4-3-22 16</inkml:trace>
  <inkml:trace contextRef="#ctx0" brushRef="#br0" timeOffset="26">21802 14584 208 0,'-12'2'79'0,"15"-2"-42"0,0 3-34 0,-3-3 15 15,6 3 4-15,3 2 6 0,3 0-6 16,6-2-3-16,6 0-11 16,-3-3 1-16,2 0 2 0,1-3-4 15,0-5-2-15,-3 0 0 16,-6-5-1-16,-3 2 0 0,-9-10 0 15,-6 3-2 1,-6 2-8-16,-12 5-1 16,-6 3 1-16,-6 6 3 15,1 10 2-15,2 7 1 16,6 4-5-16,3-1 1 16,6 1 4-16,6-1 4 0,9 4-1 15,6 1-2-15,6 1-3 16,6-3-1-16,9-5-25 15,9 0-11-15,-1-11-60 16,13-10-45-16,3-5 53 31</inkml:trace>
  <inkml:trace contextRef="#ctx0" brushRef="#br0" timeOffset="27">22281 14446 304 0,'-14'-5'115'0,"8"2"-62"0,3 1-68 15,3 2 16-15,-3 2-7 16,0 1 3-16,0 0 2 16,0 2 1-16,3 0 0 0,0 3-3 0,6 13 0 15,0-2 2-15,3-1 0 16,-4 1 1-16,4-1 2 16,-6 1 8-16,-6-1 3 15,-6 1 5-15,4-3 1 16,-7-3-6-16,-3-2 0 31,0-3-2-31,0-3 3 0,-3-2-5 16,-3-1-1-16,3-2-22 15,4 0-8-15,-1 0-40 16,6-5-15-16,12 0-53 16</inkml:trace>
  <inkml:trace contextRef="#ctx0" brushRef="#br0" timeOffset="28">22523 14367 200 0,'-12'-3'77'0,"6"6"-42"0,-9 0-12 0,9-1 24 16,-3 3-11-16,0 1-1 15,0-1-20-15,0 3-9 16,6 3-4-16,3 2-7 0,6 5 1 16,6 9 6-16,0-1 4 31,6 1-3-31,0 2-2 0,-3 0 6 16,-15 0 5-16,0-3 7 15,-9-2 3-15,-3 0-9 16,-6-5-5-16,-15-4-27 0,0-1-10 15,1-6-79 1,2-6-73-16,6-15 52 16</inkml:trace>
  <inkml:trace contextRef="#ctx0" brushRef="#br0" timeOffset="29">18629 16666 72 0,'-6'-13'27'0,"6"8"-14"0,0-1-9 0,0 4 8 15,0-4 21-15,0 6 13 16,0-2-6-16,0-1-3 16,0 3-19-16,0 0-6 15,0 0-8-15,0 5-3 0,0 3 0 0,0-2-4 16,0 7 2-16,0 0 3 15,0 11 3-15,0-3 0 16,0 5 0-16,0 4-3 16,0-4 1-16,0 11 2 15,0 0 2-15,0 3-3 16,0 0-3-16,0-1 0 0,3 4 1 16,0 4 3-16,0-7 2 15,0 0 5-15,0-1 5 16,0-2-11-16,3 3-6 0,-3 0 2 15,3-1 0-15,-3-2 0 16,0-2 1-16,0 4-7 31,0 6-1-31,0-5 6 0,-3 5 4 16,0-5 0-16,0 2 0 16,0 0-1-16,-3 3 2 15,3 0-3-15,0-5 0 16,0-3-1-16,0-8 1 15,0-2-2 1,3 4 2-16,0-7-13 0,0-8-3 16,6-11-177-1,9-10 62 1</inkml:trace>
  <inkml:trace contextRef="#ctx0" brushRef="#br0" timeOffset="30">18623 16634 92 0,'-3'-2'35'0,"3"2"-18"0,0-3-5 16,0 3 16-16,0 0-3 15,3 0 0-15,0 0-2 16,3 0-3-16,0 0-10 16,3 0-4-16,3 3 0 15,9-1-1-15,3 9 2 16,-1-3-4-16,4 0-2 0,0-3 4 16,12 0 1-16,-1-2 0 15,4 0 1-15,3-1-4 16,5-2 0-16,4 0 8 15,-4 0 2-15,1 0-6 16,0 0-2-16,-1 0-3 0,-5 6-2 31,-3-4 1-31,-1 1 1 16,-2-3-3-16,0 0 0 16,8 3 1-16,-2-3 2 0,3 0 3 15,-7 0 2-15,4 0 1 16,0-3 0-16,-7 0-2 15,1 1 1-15,-3-4-2 16,-1 6 0-16,-2-2-3 16,-6-1-2-16,-3 0 1 15,2 1 1-15,-2-1-1 16,3-2-1-16,-3 5-2 16,-3-3 1-16,-3 1 5 15,-1-1 5-15,-2-2-5 0,-3 5-2 16,0 0 1-16,-3-3 0 0,0 3-1 15,-3 0-2-15,0 0 1 16,-3 0 1-16,-3 0-3 16,3 0-2-16,0 0-34 15,-3 0-12-15,0 0-31 16,0 0-50-16,3 3 33 16</inkml:trace>
  <inkml:trace contextRef="#ctx0" brushRef="#br0" timeOffset="31">20240 16613 168 0,'-3'-13'66'0,"6"8"-36"0,5 2-40 16,-5 3 11-16,0-3-3 15,0 1 18 1,6 2 10-16,0 0-13 15,-3 2-3-15,0 4-2 0,0 2-4 16,-3 2-1-16,6 3-1 0,-3 3-2 16,0 16 5-16,0 0 1 0,-3 2 0 31,0 3-1-31,0 11-3 16,-3-3-2-16,0 0 1 0,0-5 1 15,0 2-1-15,-3 0 2 16,3 3-4-1,-3-5 0-15,0-3 1 0,0-3 0 16,0 1 0-16,0 12 2 16,0-4-1-1,-6-4 2-15,9-7 2 16,0 2 2-16,0-10 1 16,-6 3-4-16,0-3-1 15,3-3-1-15,0-3 1 0,0 11 0 16,3 0-4-1,0-5 1-15,0 5 6 16,6-2-5 0,-3-6-2-16,0 11-3 15,0-1 0-15,-3-1 5 16,0-1 3 0,0-8-1-16,0 5 0 15,0-5 3-15,0-2 1 0,-6 5-6 16,9-8 0-16,-6 2 3 15,6 1 2-15,-3 2-2 16,3-3-1-16,-9 4-3 16,9-4-1-16,-6-5 3 15,0 6 1-15,0-6-1 0,0 0-2 16,0-5 3-16,0 3 0 16,3-3-1-16,0-3 1 15,-3-2-2-15,3 2-1 16,0 3 1-16,0-8-1 15,0 5-3-15,0 1 0 16,-3-4-3-16,3-2 1 0,0 0 3 16,0 0 1-16,0 0 1 15,0 0 0-15,0 0 0 16,0 0 0-16,0 5 0 16,-3-5 0-1,0 6 0-15,0-6 2 16,-3 0-1-16,0 0-1 15,-2 0 3-15,-4 0 0 16,0 0-1-16,0 0 1 16,-3 0 0-16,-12 0 1 0,0-6 4 15,1 6 5-15,-1 0-5 16,0-5 0-16,0 5-2 16,0 0-1-16,4 0-3 15,-7 0-2-15,-3 0 1 0,0 0-1 16,1 0 2-16,-1 0 1 15,3 5-6-15,-9-5 0 16,4 0 3-16,2 0 4 16,0-5 1-16,0 5 0 15,1 0-3-15,2 0-2 16,-3 0 1 0,6 0-1-16,-5 5 0 15,2-5 0-15,0 0 0 16,0 6 0-16,1-6 0 15,-4 0 0-15,-3-6 0 16,3 6 0-16,1-5 0 16,-1 5 2-16,0-2-3 15,3-4 0-15,1 1 5 0,-1-3 5 16,-3 8-5-16,3-5-2 0,1-3 1 16,2 8 0-1,0-6-1-15,3 6-2 0,-6 0 3 16,-2 0 0-16,2 0-4 15,6 0-1-15,0 0-10 16,3 0-5-16,7 0-68 0,-1 0-29 16,3-2-8-1</inkml:trace>
  <inkml:trace contextRef="#ctx0" brushRef="#br0" timeOffset="32">15748 17441 100 0,'-3'-5'38'0,"-12"0"-20"0,6 5-8 0,6 0 14 16,-3 5-2-16,0-5 1 15,-3 8-8-15,-3-3-2 16,0 9-7-16,1-1-2 0,-1 8 0 15,3-3 0 1,3 1 2-16,3-1-1 16,3-2 0-16,6 8-6 15,3-5 1-15,9-6 0 16,-1-5 0-16,4 0-16 16,0-8-4-16,-3-8-34 15,0 0-37 1,0-3 26-16</inkml:trace>
  <inkml:trace contextRef="#ctx0" brushRef="#br0" timeOffset="33">15837 17486 104 0,'-9'3'41'0,"6"2"-22"0,3 3-18 16,0-3 8-1,0 3 6-15,0 3 4 16,3 2 4-16,0 0 3 0,3 1-10 15,3 2-2-15,6-3-8 16,3-8 3-16,0-5 3 0,0-3 7 16,-1-7 3-16,-2-3-7 15,0-1-4 1,-6-4-4-16,-6 2 0 0,-6 0 2 16,-3 0 2-16,-6 3-3 15,-3 2-3-15,-2 4-2 16,2 1-3-16,0 4-10 15,3 2-6-15,3 2-30 16,3 4-12-16,3 1-41 16</inkml:trace>
  <inkml:trace contextRef="#ctx0" brushRef="#br0" timeOffset="34">16084 17470 72 0,'-9'14'27'0,"9"2"-14"0,0 13 2 0,3-16 13 16,0 19 9-16,0-1 4 15,0 4-10-15,3-3-7 16,-3-1-9-16,0-4-5 0,0-1-5 15,0-5-4-15,0-7 2 0,0-4 7 16,-3-10 5 0,-3-5-3-16,0 0-6 15,-3-11-2-15,-3-3-2 16,0-13 1-16,0 6-4 16,-3-8 0-16,6-3-1 0,3 5 0 15,6-3 0 1,3 9 0-16,3 7 4 15,0 1 3-15,3 5-4 0,3 5-1 16,0 2 4-16,3 6 2 16,-3 6 4-1,-3 4 4-15,-3 1-4 16,-9 2 2-16,0 0-3 0,-3-2 0 16,-3 2-5-16,-3 0-3 15,0-5-9-15,-3-2-5 16,0 2-29-16,3-6-10 15,0 1-24 1,3-3-38-16,3-3 30 16</inkml:trace>
  <inkml:trace contextRef="#ctx0" brushRef="#br0" timeOffset="35">16239 17457 160 0,'3'-2'63'0,"3"2"-34"0,-3 0-25 16,0 2 15-16,3 4 0 15,-3 1 1 1,0 4-7-16,0 2-3 16,-3 0-5-16,0 1-2 0,0-6 1 0,0 2-9 15,0-2-4-15,0-3-57 16,0-5-55 0,3 0 37-16</inkml:trace>
  <inkml:trace contextRef="#ctx0" brushRef="#br0" timeOffset="36">16254 17373 228 0,'-6'-16'85'0,"9"10"-46"0,-3 1-48 0,0 5 14 15,0 0-7-15,6 0-2 16,0 0 3-16,0 0 0 16,3 5 1-16,3-5-20 0,0 8-7 0,-1 3-41 15,1-3-34 1,-3 5 38-16,0-2 44 31,-3-1 27-31,0 1 38 16,0 2 14-16,0 0-11 0,0-5-3 0,0 5-17 31,3-2-8-31,0-3 0 0,3-3-1 16,0-2-10-16,2-3-1 0,4-3-1 0,-6-2-1 15,0-3-1-15,-3-3-3 16,-3 4-2-16,-3 1 1 15,-3-2-1-15,-9 3 0 16,-6 2 0-16,0 3 0 16,-6 3 0-16,4 2-3 0,-1 3 0 15,3 3-1-15,3 2 3 16,3 0 0-16,6 3 3 16,3 0-3-16,6 0 0 15,3-3 1-15,6 6 0 16,9-6-5-16,5 0-1 15,1 6-35 1,0-17-15-16,3-10-26 16</inkml:trace>
  <inkml:trace contextRef="#ctx0" brushRef="#br0" timeOffset="37">16706 17476 160 0,'-9'-8'60'0,"6"3"-32"0,-14 5-17 16,8 0 15-16,-3 5-6 0,0-3 1 15,-3 9-12-15,3-3-5 16,0 10-3-16,3 1-1 0,0-3 2 16,6 2-3-16,3 4 0 15,3-4 1-15,3-10 0 0,0-3 2 16,0-7 3-16,0-9 0 16,6-2 0-16,-3-6-6 0,0-2 1 15,-3-3-2-15,0-2 0 16,-9-8 2-16,0 2 0 15,-3 3 2-15,0 0 3 16,-3-1-2-16,0 7 0 31,3 9 3-31,0 1 3 16,3 8-6-16,0 10-2 0,3 8-3 0,3 11 0 16,3 5 4-16,6 8 3 15,3-2-2-15,-3 4-2 16,0-2 0-16,3 3 1 15,-1-5-10-15,1-9-2 16,0-7-61 0</inkml:trace>
  <inkml:trace contextRef="#ctx0" brushRef="#br0" timeOffset="38">17120 17253 156 0,'-9'-18'60'0,"-12"-3"-32"0,3-11 0 15,12 29 27-15,-2-2-8 0,-4 0-3 0,3 5-24 16,-3 5-12-16,0 11-6 15,3 3-7-15,3 12 1 0,0 1 0 32,3 2 2-32,0 6 1 0,3 5 1 0,0-8 2 15,3-2 1-15,-3-1-1 16,3-5-2-16,0-13-19 16,0 2-8-16,0 1-37 15,-3-11-16-15</inkml:trace>
  <inkml:trace contextRef="#ctx0" brushRef="#br0" timeOffset="39">16918 17463 220 0,'-18'-14'85'0,"9"14"-46"0,6 0-46 0,9-5 44 15,0 5-9 1,6-3-7-16,0-2-5 0,2 0-10 0,1-1-6 0,0-1-1 15,0 1-28-15,0-2-10 16,-3 3-142 0,0 5 72-1</inkml:trace>
  <inkml:trace contextRef="#ctx0" brushRef="#br0" timeOffset="40">17066 17463 164 0,'6'13'63'0,"-3"-3"-34"0,12 6-27 16,-9-8 12-16,0 3-1 15,-3-3 5-15,0-3-4 16,0 3 0-16,-3-3-8 16,0 3 3-16,0-8 1 0,0 0 1 31,-6 0 1-31,0 0-2 0,3 0 1 16,0-8-6-16,0 0-3 15,6-2-4-15,3-4-1 16,3 1 2-16,0 5 2 15,0-2-5-15,3 2-1 16,-3 0-16-16,3-3-4 16,-3 9 6-16,0-4 6 0,0 1 6 0,-1 5 4 15,-2-3 2-15,0 3 3 16,-6 0 3-16,3 3 4 16,-3 2-2-16,0 3 1 15,0 5-3-15,0 3 2 16,3 0-2-16,0-3 0 15,3 1-1 1,6-1 0-16,0 0 6 16,3-8 4-16,0-5-1 15,0 0 2-15,-3-5-4 16,3-3 1-16,-4-5 2 16,-2 2 1-16,-6-2-4 15,-3 0 1-15,-3 0-5 16,-3-1-2-16,-3 1 0 0,-2 5 1 15,-4 3-8-15,0 5-3 16,0-3-15-16,3 3-5 16,3 0-22-16,3 3-8 15,3-3-15-15,3 0-50 16,0 0 23-16</inkml:trace>
  <inkml:trace contextRef="#ctx0" brushRef="#br0" timeOffset="41">17367 17396 184 0,'3'0'71'0,"0"8"-38"0,0 3-39 16,6-3 40-16,0 0-10 31,0 5 0-31,-3 0 0 0,0 0-14 16,0 1 3-16,-3-1 1 0,-3-3-10 15,3-2-1-15,-3-2-1 16,0-6 1-16,0 0-1 15,3-6-2 1,0 4-2-16,0-9 1 0,0 3-4 16,3-5 1-16,-1 2-3 0,1-2 2 15,0 5 3-15,0 3 1 16,0 5-2-16,0 0 2 16,3 5 3-16,-3 3 3 0,0 3 9 15,-3-3 3-15,0 5-4 16,0-2 0-16,-3-4-8 31,0-1-3-31,0-6 1 16,0 0 2-16,3-3-2 0,3-5 0 15,3-5-3-15,3 0-3 16,3 0-3-16,0-9 1 16,-4 4 1-16,1 13-1 15,0 5 4-15,3 0 2 16,0 10 6-16,0 3 4 0,-3 3-2 15,0 3 0-15,-3-1-3 16,0-2-1-16,-1-3-32 16,1-2-14-16,0-3-94 15</inkml:trace>
  <inkml:trace contextRef="#ctx0" brushRef="#br0" timeOffset="42">15647 17957 80 0,'-3'-5'30'0,"6"5"-16"0,-3 8-8 0,0-3 9 0,0 3 9 15,3 11 5-15,3 7-11 16,0 11-5-16,0 3-4 15,-1 0-1-15,1 5-4 16,-3-11 2-16,0-2 3 0,0-6 4 16,-3-7 2-16,0-6 0 0,0-5 1 15,0-3-4-15,-3 0-2 16,0-10-6-16,-3-3-3 0,3-10-3 16,-2-1 1-16,2-7-1 15,0-6 0-15,0-8 2 16,3-5 0-16,6 6 0 15,-1-1 0-15,4 8-3 32,6 6 2-32,3 7-1 0,-3 6-2 15,0 13 7-15,-3 0 5 16,0 13 0-16,-3 0 3 16,0 1 0-16,-6 4 3 15,-3 6-3-15,-3-3 1 16,-3 0-7-16,-6-2-1 15,0-6-4-15,-3 0-3 0,-3-7-18 16,0-6-7-16,0 0-12 16,3 0-5-16,7-8-44 31</inkml:trace>
  <inkml:trace contextRef="#ctx0" brushRef="#br0" timeOffset="43">15840 17965 116 0,'0'13'44'0,"3"6"-24"0,3-1-6 16,-3-10 15-16,0 6-1 0,0 7 3 15,0-3-8-15,-3-4-4 16,0-4-11-16,0-2-1 0,0-3 0 15,0-5 5-15,0-5 3 16,0-5-4-16,0-6-1 16,0-3-6-16,3-2-3 15,3-3 0-15,3 6-1 0,0-4-3 16,3 9 2-16,0 0-4 16,-1 5 1-16,7 3-27 15,3-1-11-15,0 6-37 16,-3 0-32-1,0 6 39-15</inkml:trace>
  <inkml:trace contextRef="#ctx0" brushRef="#br0" timeOffset="44">16060 17986 140 0,'-9'6'55'0,"4"4"-30"0,2 6-16 16,3-11 16-16,-6 9-3 15,9 4-1-15,0-2-7 16,3-3-4-16,2 3-5 15,7-8 7-15,0 0 5 0,0-3-5 0,3-5-2 16,0-18-1-16,0 5-1 16,-3-6 0-16,-4-2 0 15,-5 2-4-15,-6 6-1 16,-3-5-1-16,-6 2-2 16,1 3-2-1,-4 2 1-15,-3 8-8 16,3-2-2-16,0 5-18 0,3 5-9 15,3-2-35 1,3 2-43-16,9-5 36 16</inkml:trace>
  <inkml:trace contextRef="#ctx0" brushRef="#br0" timeOffset="45">16284 17894 168 0,'-9'0'66'0,"6"0"-36"0,-6 8-29 15,6-6 16-15,-3 6 2 16,-3 0 3-16,-3 5-5 16,0 6-2-16,3 0-9 15,3 2-4-15,3 5 1 0,3 1-2 0,6-9-1 16,0 1 5-16,3-11 1 16,0-8 2-16,3-6 0 15,0-7-4-15,0 0-3 16,-3 0-3-16,-3-1 1 15,0 1 1-15,-3 0 0 32,-3 0 0-32,0-1 0 0,0 9-3 15,0-3 0-15,0 3 2 16,3 10-2 0,3 8-3-16,2 1 1 15,4 17 3-15,0-4 3 16,0 7 4-16,-3-10 7 0,-3 3 2 15,-3-1 4-15,-6 0 1 16,-3-7-4-16,-3 2 1 0,-6-8-7 16,0 1-3-16,1-9-3 15,-4-5-3-15,3-5-24 16,-3 2-11-16,3-8-20 16,3 3-8-16,3-5-39 31</inkml:trace>
  <inkml:trace contextRef="#ctx0" brushRef="#br0" timeOffset="46">16435 17912 132 0,'21'8'52'0,"-18"-2"-28"0,15 7-22 15,-12-5 12-15,0 5 15 16,-3 0 11-16,0-2-8 15,-3-3-1-15,0 2-18 16,0-2-6-16,0-3-2 0,0-2 5 16,-6-3 13-1,0 0-6-15,0-8-8 0,3-2-4 0,0-4-5 16,3 1-1-16,6-3-1 16,0 3 0-16,3 0 0 15,3 2-2-15,0 3-13 16,3 0-6-16,3 3-19 15,-1 0-6-15,4 5-48 32</inkml:trace>
  <inkml:trace contextRef="#ctx0" brushRef="#br0" timeOffset="47">16739 17875 192 0,'-12'0'74'0,"6"0"-40"0,-3 0-31 0,6 6 17 15,-3-1-3-15,-3 0 1 0,-2 3-7 16,-1 5-2-16,3 1-5 16,3 7-3-16,0-3 0 0,9-5-4 15,0 1 2-15,6-1 5 16,0-8 2-16,0 0 0 16,2-5-1-16,1-5-6 0,-3-3 1 31,0-2 2-31,-3-4 3 0,0 1-7 15,-3 0 0-15,-3 0 0 16,0 0 1-16,0 7 1 16,0 6 0-1,-3 0 2-15,3 6 3 0,0 1-4 16,0 7-3-16,3 4 3 16,3-5 1-16,0 6 0 0,3-6-2 15,0-5-13-15,0 5-4 16,0-7-33-16,0-6-13 15,0-6-27 1</inkml:trace>
  <inkml:trace contextRef="#ctx0" brushRef="#br0" timeOffset="48">16888 17912 152 0,'12'6'57'0,"-12"2"-30"0,3 10-16 16,0-10 18-16,-3 5-2 15,0 0 2-15,0 1-10 16,0-4-4 0,3-2-8-16,-3 0-5 0,6-3 1 0,-6-5 0 15,6 0 1 1,0-5-9-16,0-3-2 0,2 0-9 16,1-5-5-16,0-3 4 15,3 0 3-15,-3-2 8 16,3 10 3-16,0-3 5 15,-3 9 1-15,0-4 3 0,0 14 3 16,-3-2 5-16,0 7 3 16,-3 0-3-16,-3 0 2 15,0-5-7-15,0 3-3 16,0-6-3-16,0-2 0 16,0-3-2-16,0 0-1 15,3-3-2 1,0-8 1-16,3-2-8 15,5 0-2-15,7 0 1 16,0 0 1-16,0-6 6 16,0 11 1-16,3 0 2 15,0 3 0-15,-1 5 17 0,4 5 11 16,-3 6-12 0,-6-1-6-16,0 4-6 0,-3-1-1 0,-3 0-73 15,14-5-78 1</inkml:trace>
  <inkml:trace contextRef="#ctx0" brushRef="#br0" timeOffset="49">15572 18584 108 0,'6'8'41'0,"0"-2"-22"0,6 7-7 0,-6-8 16 0,0-2 1 16,3 2 3-16,3-5-9 16,0 5-1-16,3-2-13 15,-1-6-5-15,-2-2-1 0,3 0 2 16,-3 2 4-16,-3-7-4 0,0-4-1 16,-3 1-2-16,-9 0 1 31,-3 0-4-31,-3-1 0 15,-3 6-4-15,-3 3-1 0,-3 0 0 16,-2 15 4-16,-4 4 1 16,3 2 1-16,0 2 0 15,3 1 2-15,6 2 3 16,3 10 4-16,9-4 5 16,6-3 3-16,6-3-7 0,6 5-1 15,6-12-3-15,6-1 1 16,3-8-6-1,-4 3-3-15,-2-8-21 16,0 0-10-16,0-5-49 16,-4 2-47-1,-2-7 44-15</inkml:trace>
  <inkml:trace contextRef="#ctx0" brushRef="#br0" timeOffset="50">15953 18574 212 0,'-3'-8'82'0,"3"13"-44"0,0-2-47 16,0 2 14-16,-3 3 1 0,-3 8 4 0,-3 0-1 15,0 2 2-15,-2 9-6 16,-1-1-3-16,3-7 1 16,0-6-24-16,3 5-11 0,0-10-54 15,3-2-33 1</inkml:trace>
  <inkml:trace contextRef="#ctx0" brushRef="#br0" timeOffset="51">15822 18584 200 0,'-3'-5'74'0,"3"0"-40"0,3 5-35 0,-3 0 12 16,6 0 4-16,3 5 4 16,3 8-5-16,3 1-1 31,3 4-7-31,0 8-6 0,0 1-1 0,2-1 1 15,1 1 2-15,0-9-41 16,-3 1-16-16,0-6-40 16</inkml:trace>
  <inkml:trace contextRef="#ctx0" brushRef="#br0" timeOffset="52">16054 18650 220 0,'0'-5'82'0,"3"-3"-44"0,6 21-44 32,0-13 12-32,0 6-6 0,3-4 0 15,0-2 4 1,3 0 5-16,0-2-5 0,0-4 0 0,3 1 0 16,-4-3-2-16,-2 3-2 15,-6-3 1-15,-3 0-1 16,-3-2 2-16,-6 2 1 15,-3 2-4-15,-3 1-1 16,-2 2-2-16,-1 11 0 16,0-2 7-16,0 2 3 0,-3 10-3 15,6 1 0-15,3 2 1 16,3 0 2-16,6 3 3 16,3-3 2-16,6 3-5 15,3-8-2-15,3 2-2 16,6-5-2-16,3 1-15 0,-1-9-7 15,-2 0-60-15,3-5-54 16,0-5 41-16</inkml:trace>
  <inkml:trace contextRef="#ctx0" brushRef="#br0" timeOffset="53">16340 18592 204 0,'-18'-5'77'0,"12"10"-42"0,-6 9-41 0,7-9 12 16,-4 8 7-16,0 0 8 16,0 8 3-16,3 3 3 15,3-3-15-15,3-2-5 0,3 7-2 16,6 1-3-16,6-14-2 16,2-2-17-16,7-3-6 0,-3 0-35 15,9-3-13-15,-3-5-18 16</inkml:trace>
  <inkml:trace contextRef="#ctx0" brushRef="#br0" timeOffset="54">16415 18624 192 0,'-6'0'71'0,"6"0"-38"0,0 0-39 15,3 8 25 1,0 5 0-16,0 11-3 15,6-3 1-15,5-2-10 16,-2-6-4-16,0 5 0 0,3-10 0 16,-3 0 1-16,0-2-9 0,0-12-4 15,0-2-2-15,0-5-1 16,-3-5-4-16,-3 4-1 16,-1-7 12-16,-5 3 5 15,3-1 1-15,-3 6 2 16,0 5 11-16,0 8 6 15,0 5-8-15,3 3-2 0,0 5-4 16,0 6 1-16,3 2-4 16,0-8-2-16,3 6 0 15,0-6-1-15,6-5-33 16,0-8-31 0,0 0-55-16,-3-8 23 31</inkml:trace>
  <inkml:trace contextRef="#ctx0" brushRef="#br0" timeOffset="55">16677 18232 248 0,'-15'0'93'0,"15"8"-50"0,-3 32-50 0,3-24 14 15,3 5 1-15,0 14 7 16,3 15 4-16,0 3 1 15,0-8-11-15,-1 0-8 0,1-6-3 16,3 1-32-16,0-8-13 16,-3-11-69-1</inkml:trace>
  <inkml:trace contextRef="#ctx0" brushRef="#br0" timeOffset="56">16566 18468 272 0,'-3'-5'101'15,"9"-3"-54"-15,0 2-53 0,0 6 17 16,3-8-7-16,6 3 0 0,3 3-5 16,3-4 1-16,0 6 0 15,2 0-31-15,4 6-12 0,-3-4-16 16,0-2-6-16,-3 0 20 15,-3 0 11-15,-4 0 21 16,1 0 30-16,-6 0 14 16,0 5 7-16,-3-5 4 15,-6 0-17-15,0 0-4 16,0 6-13-16,-3-4 1 0,-3 9 2 16,-3 5 0-16,0 8 1 31,0 2-6-31,3 1-4 0,1 4 3 15,5-4 1-15,3 5-2 16,2-11-3-16,4-3 2 16,0-5 0-16,0-13-4 15,0-5 1-15,0-3-2 16,0-2 0-16,0 2-3 16,-3-6 1-16,-6-12 0 0,0 8 2 0,-3-9 1 15,0 9 3-15,0 2-1 16,3 5 2-16,0 3 0 15,0 8 1 1,0 13-2-16,3 6-2 0,0 2-2 16,3 3-1-16,0-3 4 31,6 0 3-31,-3-2-8 0,3-1-4 16,-3-10-36-16,-1-3-14 15,1-10-34 1</inkml:trace>
  <inkml:trace contextRef="#ctx0" brushRef="#br0" timeOffset="57">16980 18296 220 0,'-3'0'85'0,"3"0"-46"0,3 16-46 15,0-11 16-15,0 14 3 16,0 2 4-16,0 5 6 15,0 6 1-15,0 2-12 0,0-2-2 0,0 0 1 16,-3-6-8-16,3 1-3 0,-3-14 0 16,3 0 2-16,-3-7 0 15,3 2-1-15,0-11-8 16,3-2-5-16,0-9-9 16,3 4-1-16,0-3 10 31,0 5 7-31,5 2 6 0,1 12 3 15,0 2 7-15,-3 5 6 16,-3 0 5-16,-3 3 2 16,0-3-8-16,-3 0-2 15,-6 1-7-15,-6-1-2 16,-3-5-7-16,0-3-2 16,0-2-27-16,-3-6-11 0,1 3-38 15,-1-5-55 1,3-9 35-16</inkml:trace>
  <inkml:trace contextRef="#ctx0" brushRef="#br0" timeOffset="58">17177 18211 256 0,'-3'-5'96'0,"6"5"-52"0,0 8-51 16,-3-3 16-16,3 16 3 15,-3 3 7-15,0 11 1 16,0 10 0-16,0 7-10 16,0 1-4-16,0-2-2 0,3-4-7 15,3-2 0-15,-1-5-41 0,1-14-18 16,3-2-59 0</inkml:trace>
  <inkml:trace contextRef="#ctx0" brushRef="#br0" timeOffset="59">17427 18566 216 0,'0'0'82'0,"3"-5"-44"0,3 10-47 16,0 0 12-16,-1-2-4 15,4-3 0-15,0 0 20 16,0 0 12-16,0 0-15 0,3-8-2 0,-3-5-2 15,0-1-10-15,0 1 0 0,-6 0-4 16,0 0 0 0,-3-1-7-16,-3 4-4 0,-3 2-7 15,-6 0-2-15,-3 3 12 16,0 5 7-16,-6 5 7 16,-2 3 3-16,2 5 1 0,3 14 0 15,3-4 13-15,6 4 9 16,3-6-3-16,12 6-1 15,9-9-3-15,3 8-3 16,6-7-10-16,2-6-4 16,10-13-15-16,0 0-4 15,6-10-78 1,-4 2-32-16,4-6 8 16</inkml:trace>
  <inkml:trace contextRef="#ctx0" brushRef="#br0" timeOffset="60">17867 17436 164 0,'-3'0'63'0,"0"0"-34"0,3 0-16 16,0 0 17-16,0 0-4 16,0 0 2-16,0 0-10 15,0 0-3-15,0 0-8 0,0 0-7 0,0 0-3 16,6 0 4-16,0 0 1 15,3 0 2-15,0 0 0 16,3 0 2 0,0 0 1-1,0 0-1-15,3 0-1 0,2 0-3 16,1 0 1-16,0 0 0 16,6-5 3-16,-3 5-3 15,3-3-2-15,-1 0 0 16,1 3-1-16,0 0 0 0,-3 0 2 15,-3 0-1-15,0 0 2 16,-1 0-2-16,4-2 2 16,-3-3 2-16,0 5 2 15,-3 0-3-15,0 0-1 0,0 0 1 16,-3 0 0-16,0-3-2 16,-1 3-2-1,1 3-2-15,0-3 4 16,-3 0 0-16,-3 0 2 15,3 0 0-15,0 0 0 16,-3 0 0 0,-3 0-2-16,-3 0 1 15,3 0-2-15,-3 0-1 16,3-3-28-16,-3 3-11 16,3 3-32-16,0-3-12 15,0 7-18-15</inkml:trace>
  <inkml:trace contextRef="#ctx0" brushRef="#br0" timeOffset="61">18355 17246 160 0,'-15'-11'63'0,"15"11"-34"0,-5 0-12 16,5 0 20-16,0 0-2 15,-3 0 2-15,0 0-12 0,3 0-5 16,0 0-11-16,0 0-6 0,0 0-2 15,6 0 1-15,-1 5 3 16,1 3 0-16,3-3 0 16,3 9-3-16,0-4-2 15,0 1-2-15,6-1 1 16,-3-2 1-16,0 3 2 0,0-3-1 16,-1 5-1-16,-2-5 3 0,0 5 0 15,0-2-1-15,-3-8 1 16,-3 7-2-16,0-7 2 15,-6-3-2-15,3 5-1 32,-3 3 5-32,0-3 4 0,-3 1-5 15,0-1-2-15,0 3-1 0,-6 0 1 16,0 2 1-16,-6 4 1 16,0 1 4-16,1 1 5 15,-1 0-5-15,0-3-2 16,3 6-1-16,0-6-1 15,3-5 0-15,0 3 0 0,3-9-7 16,3 4-2-16,0 2-27 16,0-3-9-16,3-5-54 15,6 8-68 1</inkml:trace>
  <inkml:trace contextRef="#ctx0" brushRef="#br0" timeOffset="62">22734 18169 124 0,'-9'-3'49'0,"9"3"-26"0,0 0-12 0,0 0 15 0,0 0 1 15,0 0 1-15,0 0-9 16,3 0-1-16,6 0-11 16,0 0 2-16,0 0 4 0,0 0-1 15,3 0 3-15,-1 0-4 31,7 0 1-31,0 0-7 0,3 0-3 0,3 3-1 16,3-3 1-16,-1 5-1 16,4-5-1-16,6 0 1 15,-3-5 1-15,-1 5-1 16,-2-3-1-16,-3-2 1 0,-6 5 1 16,-3 0 1-16,-6-5 1 31,-4 5 4-31,-2 0 3 0,-6-3-6 15,-6-2-1-15,-2 5-2 16,-7 0-2-16,0 5 1 16,-6-5-1-16,-9 0 0 15,0 3 0-15,-5-3 0 16,-1 5 2-16,3-5-1 16,0 0-1-16,1-5 3 0,2 5 2 15,9 0-4-15,-3 0-1 16,6 0 0-16,4 0 2 15,5 0-3-15,3 0 0 16,6 0-1-16,6 0 0 16,6 0 2-16,2 0 2 15,10 0-1 1,3 0-1-16,6-3 1 16,2-2 1-16,1 5-1 15,0-6 2-15,6 6-4 0,-7-2 0 0,-2-3 1 16,-6 5 2-16,-6-6-1 15,-6-2-25 17,-7 8-13-32,-5 8-87 0</inkml:trace>
  <inkml:trace contextRef="#ctx0" brushRef="#br0" timeOffset="63">6226 9864 64 0,'0'-3'27'0,"0"3"-14"0,0 0-4 0,0 0 9 16,0 0-2-16,-3 0 1 0,-6 0-5 15,3 0-2 1,-6-3-4-16,3 3 5 0,3 0 3 16,-3-2-5-16,3 2-3 15,0 0-6-15,0 0 0 16,0 0 0-16,1 0 0 0,-1 0 0 16,3 0 0-16,0 0 0 0,3 0 2 15,0 0 1-15,9 0 3 31,5 0 3-31,4 0-2 0,9 0 1 16,15 0-3-16,5-3 2 16,16 0 0-16,11 3 1 15,16-2-4-15,2 2-1 16,3 0-3-16,6 0-1 16,-14-3 3-1,-1 1-1-15,-3-4 2 16,-14 6-2-16,-10-2-1 15,-11 2 1-15,-9-3-4 16,-10 6 2-16,-5-3-1 16,-6 0 0-16,-3 0-31 0,-3 2 18 15,-6 1-78-15,3 2 52 0</inkml:trace>
  <inkml:trace contextRef="#ctx0" brushRef="#br0" timeOffset="64">6235 18071 4 0,'0'0'0'0</inkml:trace>
  <inkml:trace contextRef="#ctx0" brushRef="#br0" timeOffset="65">6232 18082 72 0,'-3'-6'30'0,"0"6"-16"0,3 0 1 0,0 0 13 0,0-5-2 16,-3 5 2-16,-6-3-3 16,3-2 2-16,0 0-4 15,3 5 0-15,0-3-12 32,0 3-2-32,3 0-2 0,0 0-3 0,9 0 6 15,12 0 3 1,9 0 5-16,8-5 3 15,13 5 0-15,8 0-1 16,4 0-6-16,14 5-4 16,4-2-3-16,2 2 0 15,-3 0-4-15,-8-2-2 0,-7 2 6 16,-5 9 3-16,-1-14-8 16,-8 13 0-16,-3-8-4 15,-7 3 0-15,7-3-128 16,-6 1-66-1</inkml:trace>
  <inkml:trace contextRef="#ctx0" brushRef="#br0" timeOffset="66">13230 18129 64 0,'-6'0'27'0,"3"0"-14"0,0 0-4 0,3 0 11 16</inkml:trace>
  <inkml:trace contextRef="#ctx0" brushRef="#br0" timeOffset="67">13215 18121 155 0,'-3'-5'15'16,"0"-3"-10"-16,0 3-4 15,0 5 1-15,0-3 1 0,3 3 5 0,0 0 3 16,0 0 5-16,3 3 2 16,3 2 2-16,3 0 0 15,6-2-11-15,6-3 6 0,8 0 2 16,16 0 2-16,9-3 1 16,17-7 0-16,3 10 0 15,16-5-9 1,2-3-2-16,9 2 6 15,-9 4 2-15,-2-4-2 16,-10 1 1-16,-6 2-7 16,-14-2-3-16,-9 0-1 15,-10 5-1-15,-8-3-5 16,-6-2 1-16,-9 5-18 16,-6-5-5-16</inkml:trace>
  <inkml:trace contextRef="#ctx0" brushRef="#br0" timeOffset="68">22022 9652 88 0,'-5'-3'33'0,"5"-10"-18"0,0 21 0 15,0-8 15-15</inkml:trace>
  <inkml:trace contextRef="#ctx0" brushRef="#br0" timeOffset="69">22014 9657 230 0,'-3'14'32'15,"0"1"-17"-15,0 4-7 0,3 2-4 16,0 6 4-16,3-4 5 15,0-1-5-15,3-4-2 16,2-2-1-16,1-3 1 16,3-5-1-16,6-3 2 0,-3-5-4 0,3-5-2 31,-3-8-3-31,-3 0 1 0,-3 2 1 16,0 3 2-16,-4 0 1 15,1 3 1-15,-3 2 0 16,0 3 0-16,-3 8-2 0,3 8-2 15,0-3 3-15,3 1 0 16,0-1 3-16,3-3 3 16,3-2 5-16,3-2 1 0,3-4 0 15,0-4 1-15,0-6-4 16,2-8-2-16,4-3-4 16,-12-2-1-16,0 0 1 15,-6 2 3-15,-9-2-4 16,0-5-3-16,-3 5-1 31,-3-3-1-31,-3 3-16 0,3 5-6 16,0 5-25-16,3 1-9 15,0 2-44 1,6 0-34-16,3-3 58 16</inkml:trace>
  <inkml:trace contextRef="#ctx0" brushRef="#br0" timeOffset="70">22442 9424 172 0,'-6'0'66'0,"3"6"-36"0,3 7-22 0,3-2 16 31,0 7 3-31,0 14 4 0,-3 8-6 16,3 5-1-16,-3-3-13 15,0 0-7-15,0-7 0 0,0-1-3 16,0-8 2-16,3-4 0 16,-3-4 1-16,0-5-2 15,0-5 1-15,-3-2-7 16,0-14-6 0,0-6 1-16,3 1 2 15,3-3 2-15,3 0 0 16,3-2 4-16,3 5 0 15,0-1 1-15,3 7-3 0,3 4 0 16,2 6 8 0,-2 2 4-16,-3 5-4 0,-6 1-1 0,3 0-2 15,-6 4 1-15,0-1-22 0,0-4-9 16,0 1-44 0</inkml:trace>
  <inkml:trace contextRef="#ctx0" brushRef="#br0" timeOffset="71">22790 9705 140 0,'-14'-3'55'0,"8"1"-30"0,-3 2-7 16,3 2 18-16,-3 1-3 15,-3 5 3-15,-6 0-16 16,3 2-6-16,3 1-9 0,0 7-4 0,3 6 2 15,3-3 2-15,3 1 4 16,3-4-9-16,6-2-2 16,3-5 7-16,3-3 6 15,3-6-5-15,0-4-1 0,3-4-8 16,-6-10-2-16,3 1-5 31,-9-4 1-31,0 0 7 16,-3 1 3-16,-3 2 1 15,0 3-2-15,0 2 3 16,0 3 2-16,0 8-11 16,3 8 3-16,5 8 4 15,-2 5 1-15,6 0 2 16,0-2-5-16,0-3-1 16,3-3-8-16,0-2-2 15,0-6-35-15,-3-5-14 16,0-13-31-1</inkml:trace>
  <inkml:trace contextRef="#ctx0" brushRef="#br0" timeOffset="72">22915 9424 188 0,'-8'6'71'0,"8"7"-38"0,0 11-32 0,2-8 14 0,1 10 9 15,-3 14 8-15,3 5-15 16,0-3-7-16,0 0-6 16,3 1-6-16,-3-6 1 0,3-5-30 0,-3-6-12 15,-3-5-55 1</inkml:trace>
  <inkml:trace contextRef="#ctx0" brushRef="#br0" timeOffset="73">22779 9663 224 0,'0'0'85'0,"5"-16"-46"0,28-11-43 16,-21 22 15-16,9-3-8 31,3 0 0-31,0 3-12 0,14 0-7 16,-2-1-79-16,0 1-37 15</inkml:trace>
  <inkml:trace contextRef="#ctx0" brushRef="#br0" timeOffset="74">23421 9618 144 0,'-8'0'55'0,"2"0"-30"0,-3 0-7 15,3 8 20-15,-3 2-12 16,-3 1-3-16,-6 2-15 15,-3 5-6-15,3 4-1 16,0-1 3-16,4 3 5 0,5 2 6 0,3-5 3 16,9-5-5-16,3-3-3 15,8-5-3-15,1-5-2 16,0-3-1-16,0-8 2 16,0-3-8-16,0-4 0 15,-3-1-9-15,-3-3-1 0,3 1 7 16,-6 2 2-16,-3 0 0 15,3-3 2-15,-4 6-1 16,1 3 0-16,0 15 0 16,3 5 3-16,0 9 3 15,6 7 8-15,-3 9 4 16,-6 2 9-16,-3 0 5 31,-3 0-8-31,-3-5-2 0,-6-1-15 16,3 1-2-16,-5-8-3 15,-1-11 0-15,-9 0-25 16,3-13-8-16,-6-5-32 16,3-5-11-16,4-4-33 15,2-2-13 1,3 1 65-16</inkml:trace>
  <inkml:trace contextRef="#ctx0" brushRef="#br0" timeOffset="75">23517 9705 160 0,'12'0'63'0,"-12"8"-34"0,9-5-12 0,-4 2 20 15,1-3 5 1,3 4 4-16,3-4-20 0,3 1-8 15,0-6-11-15,3 1-3 0,0-4 0 16,3 1-2-16,-4-3-2 0,-5 3 1 16,-9-11-4-1,-3 3 0-15,-9 2-9 16,3 3-3-16,-8 3 3 16,-7 0 3-16,6 10 0 15,-3 3 3-15,-3 3 4 16,3-1 3-16,3 3 4 0,1 1 4 15,14 1 9-15,0-1 3 16,5 4-4-16,7 3 0 16,3-2-10-16,3-3-2 15,3-3-3-15,9-5 1 16,0-8-22-16,-4-5-9 0,1-6-30 31,-3-5-14-31,-3 0-32 16</inkml:trace>
  <inkml:trace contextRef="#ctx0" brushRef="#br0" timeOffset="76">23841 9401 192 0,'0'13'74'0,"0"-3"-40"0,0 9-5 15,6-6 28-15,-3 8-14 16,0 11-4-16,-3 8-23 15,6 7-8-15,-3-7-5 16,-3 2 0-16,6-7 0 0,-3-1-23 16,0-7-9-1,0-6-191 1,-3-21 91-16</inkml:trace>
  <inkml:trace contextRef="#ctx0" brushRef="#br0" timeOffset="77">23689 9546 288 0,'0'-5'110'0,"9"2"-60"0,12-5-43 0,-9 6 23 16,6-4-16-16,3 1-5 15,0 2-22-15,11 1-6 16,-5-1-64-1,6 3-27-15,-3 0 3 16,-1 3 4-16</inkml:trace>
  <inkml:trace contextRef="#ctx0" brushRef="#br0" timeOffset="78">24064 9544 156 0,'-9'2'60'0,"9"1"-32"0,-5-3-17 0,2 5 15 15,-3-2 16-15,0 2 11 0,-3 0-19 16,-3 9-10 0,3-4-14-16,3 9-7 0,3-3-2 0,3-3-1 15,3 3 0-15,3 0 2 16,9-3 1-16,0 3 7 0,0-3 4 16,-4 0 8-16,-2 0 6 15,-6-2-2-15,-12 5-1 16,0 5-13-16,-5-3-5 15,-13-4-43-15,-3-9-15 16,-6 0-103 0</inkml:trace>
  <inkml:trace contextRef="#ctx0" brushRef="#br0" timeOffset="79">21975 10044 144 0,'-3'0'55'16,"3"5"-30"-16,0 0-29 0,0 11 63 16,3 8-15-16,-3 5-11 15,0 13-7-15,0 3-17 0,0 0-5 0,0 0-1 16,0 0 0-16,0-2 3 15,0-9-5-15,3-5-1 16,0-2-29-16,0-9-10 16,3-5-32-1,0-5-45-15,0-10 29 16</inkml:trace>
  <inkml:trace contextRef="#ctx0" brushRef="#br0" timeOffset="80">22171 10353 112 0,'-6'-2'44'0,"6"2"-24"0,-3 5-4 0,-3-3 16 16,0 6-4-16,1 3 0 0,2 2-11 15,0 3-3-15,9 5-8 16,2 6 0-16,1-1 1 15,3-7 5-15,3-6 5 0,3-5-7 16,0-8-3 0,0-11 2-16,0-2 4 0,-7-3-5 0,4-5 0 15,-9 0-2-15,-3 0 1 16,-6 2-4-16,-6 1 0 16,-5-4-1-16,-1 4 1 0,0-3-4 15,0 13 0-15,-3 3-10 31,3-1-5-31,9 14-41 16,6 0-17 0,3 0-46-1,3 0 29-15</inkml:trace>
  <inkml:trace contextRef="#ctx0" brushRef="#br0" timeOffset="81">22490 10337 160 0,'-6'-5'60'0,"6"2"-32"0,-3-2-20 16,3 5 18-16,-6 0 0 15,3 0 4-15,-6 0-14 16,0 5-7-16,0 3-5 0,-6 6-6 0,-6 4 1 16,4 1 1-16,-1 4 2 15,18 4 1-15,-3-3 3 16,12-1-5-16,0-4-3 15,2-6 1-15,4-5 0 16,0-11 3-16,0-7 1 31,-3-1-4-31,0-2 1 0,-6-3 2 16,6-2 1-16,-6 2-1 16,-3 0-2-16,-3 3 5 15,0 2 1-15,-3 6 0 16,0 2 1-16,3 6-6 15,0 5-3-15,0 5-2 16,3 6 3-16,3 4-2 0,3 1-1 16,6-8-13-1,5 0-4-15,1-8-31 16,0-8-12-16,0-11-19 16</inkml:trace>
  <inkml:trace contextRef="#ctx0" brushRef="#br0" timeOffset="82">22737 10361 160 0,'-12'-16'63'0,"3"11"-34"0,-3 0-19 0,6 5 17 16,-3 2-7-16,-3 4-1 15,0 2-11-15,0 2-3 16,-2 6-3-16,2 2-2 0,3 6 3 16,3 5 2-16,9 1 2 15,0-9-3-15,3-5-1 0,3-3 3 16,3-8 3-16,-1-16 2 15,4-2 3-15,-3-5-3 16,0-6-1-16,-3-3-6 16,0 1-1-16,-6-16 1 15,-3 2 2-15,-3 3-3 16,-3 0 0-16,0 5 1 0,0 8 0 16,0-2 2-16,0 13 3 0,0 5-4 15,6 13-3 1,0 8-1-16,0 19-1 0,9 2-3 15,-3 3 0-15,3-2-3 16,0-3 1-16,0-6-17 31,6-5-8-31,-6-5-31 0,6-3-13 16,6-5-21 0</inkml:trace>
  <inkml:trace contextRef="#ctx0" brushRef="#br0" timeOffset="83">22868 10369 212 0,'6'3'82'0,"6"2"-44"0,-3 0-22 15,-3-2 22-15,5 0-16 16,1-3-2 0,0-3-10-16,3 0-4 15,3-2-3-15,-6-3-3 0,9 0 3 16,-12 0-2-16,-3-5 2 15,-12-8-4-15,-3 5-2 16,0 3-1-16,-6 7 0 16,-3 4-2-16,0 7-1 15,0 6-1-15,-5 2 2 0,8 8 4 16,0 0 1-16,6 0 1 16,9 0 0-16,3 3-3 15,6-5 2-15,3 2-6 0,3 0 0 16,5-13-17-16,7-3-7 15,3-10-25-15,0 0-12 16,-6-3 14 0,5-3 6-16,-8 1 29 15,-3-1 41-15,-3 1 21 16,-6-4-1-16,-3 1 1 0,-6 2-14 16,-3 4-3-16,-3 1-4 15,-3 4-2-15,-6 4-10 16,0 6-4-16,3 3 0 0,-6 2-5 15,6 6-3-15,4 4 3 16,8 4 1-16,0-6 2 31,11-3 0-31,-2-2-2 0,9-8-2 16,0-5 7-16,-3-11 3 0,9-8-5 16,-6-5-1-1,-3-3-4-15,-4-5-1 0,-5 0 3 16,-3-11 1-16,-6-2-4 15,-3 2-1-15,-3 1-2 16,1 7 3-16,-1 5 15 0,-3 6 8 16,6 5-6-16,0 19-6 15,3 8-7 1,3 20-4-16,3 6 0 16,3 3 1-16,6 0 0 15,3 7 0 1,-1-7 2-16,7-8-19 15,6-3-6-15,0-13-85 16,3-16-52 0,-4-3 69-16</inkml:trace>
  <inkml:trace contextRef="#ctx0" brushRef="#br0" timeOffset="84">23546 10110 148 0,'-3'0'57'0,"3"10"-30"0,3 4-7 0,0-4 19 0,0 17-4 16,0 7 0-16,-3 3 2 16,0 3 1-16,-3-3-20 15,0-5-4-15,3-6-2 0,0-5-10 16,0-5 0-16,0-3-4 15,0-5-2-15,3-5-4 16,0-6-2-16,0-5-4 0,6-5-1 16,0-6 1-16,3-4 3 15,3 2 7-15,3-6 4 16,-3 6 12-16,6 5 7 16,2 13 5-16,-2 9 3 0,0 2-6 15,-6 7 0-15,-3 4-10 31,-3 2-4-31,-6-2-7 0,6-1-2 16,-3-2-35 0,0-5-12-16,-6-3-62 15,9-3-55-15,-9-5 62 0</inkml:trace>
  <inkml:trace contextRef="#ctx0" brushRef="#br0" timeOffset="85">23859 10351 212 0,'-6'0'82'0,"12"2"-44"0,6 3-36 16,-6-2 19-16,0-3 11 15,0 0 7-15,6 0-14 16,0-3-6-16,5 1-12 0,-5-3-5 0,-3-1-1 16,0-7 1-16,-6 2 1 15,3 1-1-15,-12-6 1 16,-3 3-7-16,0 2 1 15,-6 1 1-15,-2 4 1 0,2 12 1 16,0 4 2-16,0 3-1 31,0 3 2-31,9 3 2 16,0 2 4-16,3 0 0 0,6 0 0 16,3 3-3-16,0-3-1 15,9-5-8-15,0-3 0 16,6-2-39-16,-1-14-16 15,-2 1-37 1,0-6-51-16,-3-3 41 0</inkml:trace>
  <inkml:trace contextRef="#ctx0" brushRef="#br0" timeOffset="86">24020 10321 148 0,'-6'6'55'0,"6"2"-30"0,6 5 1 16,-6-5 25-1,0 5 1-15,3 0 2 16,0 0-22-16,0 1-8 16,0-4-15-16,0 1-4 0,-3-3-1 15,6-3 0-15,-6-5 0 16,0 0 4-16,0-3 5 0,0-2-5 16,0-5-2-1,-6-6-3-15,6 0 0 0,0 0-4 16,9-5 0-16,-3-6-4 15,-1 4 1-15,10 4-3 0,-3 3 0 16,0 6-40-16,0-1-19 16,6 3-61-1</inkml:trace>
  <inkml:trace contextRef="#ctx0" brushRef="#br0" timeOffset="87">24213 10298 236 0,'-9'18'90'0,"12"-13"-48"0,-3 3-34 16,6-2 21-16,-3-1-4 16,9 3 2-16,-3-3-11 15,3 0-4-15,3-2-7 0,0-3-2 0,0-3 3 16,-1-2-3-16,4 0-2 16,-6-3-5-16,3-3 0 15,-12 1-3-15,-3-9 0 0,-6 3-7 16,-6 3-4-1,0 3-1-15,-6 2 1 0,-2 5 10 16,-1 8 7-16,0 8 1 0,0 1 3 31,3 2 11-31,3 5 6 0,6 0 9 16,3 3 5-16,4-3-5 0,4 5-3 16,7 1-17-16,3-3-5 15,3-3-5-15,0-8-1 31,6-2-29-31,-3-11-14 0,9-11-61 16,8-7-66 0,-5-6 48-16</inkml:trace>
  <inkml:trace contextRef="#ctx0" brushRef="#br0" timeOffset="88">24490 9930 208 0,'0'0'79'0,"0"2"-42"0,0 6-15 16,0-2 26-16,0 2-10 16,0 2-2-16,-3-2-9 0,-3 0-3 15,6-3-13-15,-3 1-7 0,0-4 0 16,-3 1-5-1,6-3 0-15,6-3-6 0,0-2-3 16,3-3-5-16,6 0-4 31,0 0 6-31,12-2 5 0,-4-1 3 16,7 3 3-16,-9 3 1 16,0 2 3-16,0 3 1 15,-6 0 1-15,-4 5 13 16,-8 6 8-16,-3 2-3 15,-8 8-1-15,-7 6-6 16,-3 2-1-16,0 0-11 0,3-2-1 16,3-4-13-16,3 1-3 15,3-3-61-15,3 6-28 16</inkml:trace>
  <inkml:trace contextRef="#ctx0" brushRef="#br0" timeOffset="89">24609 10409 280 0,'-21'10'107'0,"21"-7"-58"0,3 0-57 16,-3-3 16-16,0 0-6 0,0 0-34 16,12-3-18-1,6-5-60 1,3-3-28-16</inkml:trace>
  <inkml:trace contextRef="#ctx0" brushRef="#br0" timeOffset="90">24439 10599 112 0,'0'-2'44'0,"0"-1"-24"0,0 3 1 15,0 0 17-15,0 0 2 16,0 0 0-16,0 0-15 16,0 0-5-16,0 0-12 15,0 0-1-15,0 3 0 0,9-1 1 0,-3 1 0 16,0 0 2-16,3 2 1 15,3 0-3-15,3 3 0 16,0 0-7 0,3 3-1-16,0 4 2 15,2 4 3-15,4-1 0 0,3 4 2 0,-3 1 0 32,-3 4 1-32,0-1-4 15,-4 1-3-15,1 10 0 0,-3 0 1 16,-6 0-1-16,3 0-1 15,3 5 3-15,-12-5 0 16,3 3 7-16,-6 5 4 16,-6 0-3-16,3 3-1 15,-6 5-2-15,-3-6 0 0,-3 1-4 16,3-3-3-16,-12 5-3 16,-2-8 1-16,5-2 12 15,-3-3 7-15,-3-2 0 16,-3-6-1-16,10-3-5 15,-1-2 0-15,0-6-9 16,0 1-2-16,3-6-6 0,3-2-1 16,-8-1-19-1,11-2-7-15,0 0-3 16,3-3-6-16,0-2 1 0,0 0-35 16,6-3-15-16</inkml:trace>
  <inkml:trace contextRef="#ctx0" brushRef="#br0" timeOffset="91">24481 11565 72 0,'0'-3'27'0,"0"3"-14"0,0 0-13 0,0 0 5 16,0-2 8-16,0 2 6 0,0 0 7 16,0 0 5-16,6-3-2 15,-6 3 0-15,3 0-12 16,-3-3-5-16,0 3-7 0,0 0-2 0,6-2 1 16,-6 2-5-16,3-3-1 15,-3 0-15-15,0 1-4 16,0-1 2-16,0 0 1 15,0 1 11-15,0-1 3 16,0 1 21 0,0 2 11-16,0 0 3 15,0 0 4-15,0 0-6 16,-3 2-3-16,-3 1-8 16,6-1-1-16,-9 6 1 15,6 6 1-15,-6 7 1 16,-6 0 0-16,-8 3-3 15,2 5 2-15,0 0-1 0,6 3 0 16,-3-3-5-16,0 3-3 16,3-9-5-16,0-1-4 15,7-7 0-15,2 4-1 16,0-6-5-16,3-5 1 0,3 0 0 16,3-3 2-16,3-2 1 15,5 0 3-15,1-1-1 0,9 1-1 16,6-3 3-16,-3 0 0 15,-3 3 3-15,5-1 1 16,-2 1-3-16,-3-3-1 16,-3 3-3-16,-6-1-3 31,3 1-12-31,-9-3-2 16,3 0-34-16,0 0-12 0,-6-3-79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02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6180 13558 84 0,'-6'0'33'0,"3"0"-18"0,0 0-5 0,-3 2 14 16,0 1 4-16,3-3 3 0</inkml:trace>
  <inkml:trace contextRef="#ctx0" brushRef="#br0" timeOffset="1">6135 13566 292 0,'-3'0'40'0,"0"0"-12"0,3 0-10 16,9-3 2-1,3 0-5-15,3 1-1 16,3-4-6-16,5 1-3 16,4 0 0-16,0 2 1 15,6 0-3-15,-1 1-2 16,1-1 0-16,-6 1 1 0,0 2-1 15,-3 0-1 1,-4 0 1-16,-2 0 1 16,-6 0 1-16,0 0 1 0,-3-3 2 0,-3 3 1 15,-3 0-3-15,-3 0-3 16,0 0 0-16,-3 0-1 31,-3 0 0-31,3 0 0 16,-3 0 0-16,-3 0 0 15,-3 0 0-15,0 3 0 0,-9-1 0 16,1 1 0 0,-1-1-3-16,-3 1 0 0,0 0 4 15,0-1 1-15,1 1 0 16,2 0-2-16,0-3-2 0,6 2 1 16,0-2 1-16,3 0 2 15,3 0-1-15,3 0-1 16,0 0 1-16,3 0-1 15,3 0-3-15,6 0 0 16,6 0 2-16,6 0 0 16,3 0 1-16,0 0 0 0,9 0-3 15,-4 0 2-15,-2 0 1 16,-6 3 0-16,0 0 0 16,-6-1 0-16,-3-2 0 15,0 0 2-15,-3 0-1 16,-6 0 2-16,-3 0-2 15,0-2 2 1,-6-1-2 0,3 0-7-16,-6 1-52 15</inkml:trace>
  <inkml:trace contextRef="#ctx0" brushRef="#br0" timeOffset="2">14082 13563 64 0,'-3'0'24'0,"3"0"-12"0,3 0-14 16,6 3 56-16,-3-1-3 15,12 1-18-15,0-1-9 16,3-2-5-16,3 0-11 16,5 0 0-16,4-2 2 0,0 2 0 15,3 0 4-15,2-3-5 16,1 3-1-16,9 0 0 16,-1 0 0-16,1 0 0 15,-4 0 2-15,7 0-1 0,-3 0 0 16,5 0-3-16,-2 0 1 15,2 0 0-15,7 3 1 16,-3-3-4-16,-4 0-1 16,7 0 1-16,-4 0 0 0,1 0 0 15,-1 0 0-15,1 0 0 16,2 2 0-16,-2 1-2 16,-3-3 1-16,5 0 0 15,-5-3 3-15,-1 1-1 16,1 2 2-16,2 0-4 15,4 0-2 1,-4 0 2-16,-2 0 0 16,0-3 1-16,-1 1 0 15,1-1 0-15,-1 0 2 16,1 1-5-16,5 2-1 0,-2 0 4 16,-9 0 2-16,-4 0 0 15,-5 0 1-15,-3-3-2 16,-10 3 0-16,1-3-3 0,0 1-2 15,-3-1-32-15,0 3-14 16,-1-3-96 0</inkml:trace>
  <inkml:trace contextRef="#ctx0" brushRef="#br0" timeOffset="3">3774 17106 48 0,'3'0'19'0,"0"0"-10"0,-3 0-2 16,0 0 9-16,0 0 1 15,0 0-1-15,0 0-6 32,0 0-4-32,0 0-3 0,0 0 0 15,0 5-7-15,0 0 1 16,0-2-39-16,-3 2-14 16</inkml:trace>
  <inkml:trace contextRef="#ctx0" brushRef="#br0" timeOffset="4">3742 17074 96 0,'3'-13'38'0,"0"10"-20"0,0-2-8 16,0-1 12-16,0 6-6 15,-3 0-1-15,6 0-7 16,-3 0 0-16,3 6 4 16,-1 2 2-16,-2 5-7 15,0 11 2-15,0 10 2 16,-3 6-4-16,0 2 1 15,-3 6-3-15,0-3 2 0,0-6-2 16,3 9 0-16,0-11-3 16,3 3-2-16,-3-8 3 15,3-1 2-15,-3-2 0 16,0-2 0-16,0-9-39 16,0 1-14-16,0 2-36 15</inkml:trace>
  <inkml:trace contextRef="#ctx0" brushRef="#br0" timeOffset="5">3748 17047 92 0,'3'0'35'0,"0"0"-18"0,0 0-11 15,-3 0 11-15,6 0-3 16,0 0 0-16,2 0-6 16,1 0 0-16,0 0-1 15,3 0 3-15,3 0-5 16,0 0-1-16,0 0 0 0,3-2 0 16,3-3 2-16,2 5 1 0,4-6 1 15,0 6 0-15,0 0 2 0,6-2-5 16,-1 2-3-16,1 0 1 15,0 0 0-15,-1-6-1 16,1 6 1-16,0 0-2 16,-3-5 2-16,-1 5-2 15,4-3-1 1,0 1 1-16,0-1 1 16,-1-2-1-16,1 5 2 15,3-3-2-15,-6 3-1 16,-4 0 1-16,1 0 1 0,0 3-1 15,0-3 2-15,0 0-4 16,2 5-2-16,-2-5 4 16,0 0 1-16,0 0 0 15,0 0 1-15,2 0-2 16,1 0-1-16,-3 0 1 16,0 0 1-16,-4 0-3 15,4-5 0-15,3 5 1 16,-3-3 0-16,0 3-3 15,-1 0 2-15,1 0 1 0,0-3 2 0,3 3-1 16,0-2-1-16,-4-3 1 16,4 5-1-16,6-6 0 15,-3 6 2-15,-1-2-3 16,1-4-2-16,0 6 4 16,2 0 1-16,-2 0-3 15,0 0 1 1,0 0 0-16,-1 0 2 15,1 0-1-15,0 0 2 16,0 0-2-16,-1 0-1 16,4 0 1-16,0 6 1 15,0-4-1-15,-4-2-1 16,-2 6 1-16,6-6-1 16,-3 5 0-16,-4-3 0 0,-2 1 0 15,0-3 0-15,3 3 0 16,-7-3 0-16,1 0 0 15,-3 0 2-15,3 0-3 16,0 0 0-16,3-3 3 16,2 0 1-16,1 1-4 0,-3 2-1 15,0 0 3-15,5-5 1 0,-5 5 0 16,-3 0 1-16,-3 0-4 16,-6 0-2-16,0 5-16 31,-4-3-5-31,1 1-54 15,3 0-35 1,-3 5 48-16</inkml:trace>
  <inkml:trace contextRef="#ctx0" brushRef="#br0" timeOffset="6">6555 17002 56 0,'0'0'22'0,"-3"0"-12"0,6 3-1 0,-3-3 17 16,6 3-3-1,0 7-5-15,-4-2-3 16,1 6-3-16,0 4 2 16,3-2-3-16,0 2-1 15,0 14-2-15,-3 3 2 0,3 2-5 16,-3-3 1-16,0 6 1 0,0-3-3 16,0-3-1-16,0 3 1 15,0-2 0-15,0-4 0 16,-3 1 0-16,0-5 0 15,0-6 0 1,0 5-2-16,0 6 1 16,0-6-2-16,0-2-1 15,0-3-50-15,3-2-54 16,3-3 22-16</inkml:trace>
  <inkml:trace contextRef="#ctx0" brushRef="#br0" timeOffset="7">3861 17743 112 0,'-3'0'44'0,"9"-5"-24"0,-9 5-6 16,3 0 26-16,3 0-11 15,0 0-11-15,3 0-3 16,0 0-10-1,0 0 1-15,0 0 1 0,3 0 1 0,2 0 2 16,4 0-1-16,6 0 0 0,3 0-5 16,3 5-1-16,5-2 1 31,7 2 2-31,6-5-3 16,2 0 0-16,1 0 1 15,6 0 2-15,5 0-3 16,4 6-2-16,2-6 0 15,7-6-1-15,-7 6 0 0,4-5 0 16,2 5 0-16,0-3 2 16,1-2-1-16,-1 0-1 15,-5-3 1-15,-4 3-1 16,4 2 0-16,-1-2 0 16,1-1 4-16,-1 6 5 0,-2-5-7 15,-1 2-1-15,-5 3 1 16,-1-5 1-16,1 0-4 15,-1-3 1-15,-5 3 2 16,0 5 1-16,-4 0-1 16,1 5-2-16,-3-5-2 15,-1 0 1-15,-2-5 1 0,3 2 2 16,2-2-1-16,1 5 2 0,-1-6-4 16,4 6 0-16,-6-2 1 15,-1-4 2-15,1 6-1 16,-3 0 2-16,-1-5-2 15,-2 5 2-15,-3 0-42 32,2-3-18-32,-2-2-48 15</inkml:trace>
  <inkml:trace contextRef="#ctx0" brushRef="#br0" timeOffset="8">209 8356 120 0,'-18'-8'46'0,"18"3"-24"0,-9-1-8 0,6 4 15 16,-3 2 1-16,0 0 2 15,-9 2-11-15,0 6-5 0,-3 3-9 16,-6 2-7-16,1 6-1 0,-1 10 1 0,6 3 2 16,3-1-3-16,6 1 0 15,3-3 1-15,12-2 2 16,3-6-1-16,0-5-1 15,6-6 5-15,3-2 1 16,0-8 0-16,2-3 1 31,-5-4-2-31,0-4 2 0,-3-2-4 16,0-6 0-16,-3-2-1 16,0 3 1-16,-9-4 0 0,3 6 1 15,-3 1 0-15,0 4 0 16,0 3-2-16,0 3-2 15,0 5-2-15,3 5-1 16,0 6-1-16,0 2 0 0,6 3 5 16,-6 0 1-16,3 0 0 15,6-1-2-15,-3-1 1 32,-4-4-1-32,4 1-29 0,0-6-10 15,3-2-54 1</inkml:trace>
  <inkml:trace contextRef="#ctx0" brushRef="#br0" timeOffset="9">331 8398 96 0,'-6'3'35'0,"9"2"-18"0,-3 3-5 16,3-3 16-16,0 3 6 0,3 11 6 16,-6-1-12-16,3 1-7 15,-1-1-12-15,4 1-2 0,-3-1 3 16,3-2-4 0,-6-2-1-16,3-4 0 15,-3-2-1-15,0 0 6 16,0-3 6-16,-3-5 1 15,3-2 1-15,-6-4-5 16,3-2-3-16,0 1-3 16,0-4 0-16,3-2-6 15,3-6-1-15,3 1 0 0,3-4 0 16,0 1 0-16,3 3 0 16,-3 2-3-16,0 5 0 15,3 3-14-15,3 3-4 16,0 2-20-16,3 1-7 15</inkml:trace>
  <inkml:trace contextRef="#ctx0" brushRef="#br0" timeOffset="10">572 8425 108 0,'0'0'44'0,"0"2"-24"0,0 12-13 0,3-9 32 16,0 13-4-16,-3 1-13 15,6-1-6-15,-6 1-10 16,0-3 0-16,0-3 1 0,0 0 3 16,0-2 4-16,3-3-6 15,-3-3 0-15,0-5 13 0,0 0 6 16,-3-3-9-16,3-2-5 15,0-3-6-15,0-5 0 16,0-6-4-16,3 4-2 16,3-4-3-16,0 1 1 15,-1 4 1-15,4 1 2 16,3 3-3 0,0 2-2-16,3 2 2 15,0 4 0-15,-3 2-2 16,3 0 2-16,-6 0-34 15,6 0-17-15,2 0-57 16</inkml:trace>
  <inkml:trace contextRef="#ctx0" brushRef="#br0" timeOffset="11">932 8419 200 0,'-21'-5'77'0,"9"0"-42"0,3 2-41 15,6 1 12-15,-3-1 0 16,-3 0 4-16,3 6-1 0,-8 0 2 16,-1 4-6-16,0 4-5 0,3 10-1 15,0 0 1-15,0 3 0 16,3-3-3-16,6-2 2 16,3-1 1-16,0-2 2 15,6-2-1-15,0-7-1 16,3-4 1-1,0-3-1-15,3-5-5 16,0-3 1-16,-3 0-7 16,0-3-1-16,-3-12 5 15,-1 1 3-15,-2 4 3 16,3 5 1-16,-6 2 2 16,3 3 3-16,0 3 4 15,0 2-4-15,3 11-1 0,0 5 0 16,3 1 2-16,6-1-1 15,-3 0 0-15,3 0-3 16,-6-2-2-16,0-1-2 16,3-2 1-16,-3 0-50 15,2-5-23-15,-2-3-9 32</inkml:trace>
  <inkml:trace contextRef="#ctx0" brushRef="#br0" timeOffset="12">1024 8406 184 0,'-3'5'71'0,"6"3"-38"0,3-2-34 0,3-1 12 0,-6 3 10 16,6 5 6-16,0 3-9 16,0-3-5-16,3 0-8 15,-3 1-4-15,0-1 2 0,-1-2-2 0,4-1-27 16,-3-2-10-1,3-3-50 1,-3-2-34-16,0-6 50 0</inkml:trace>
  <inkml:trace contextRef="#ctx0" brushRef="#br0" timeOffset="13">1221 8404 148 0,'-9'5'57'0,"9"3"-30"0,-3 8-16 0,3 2 18 16,-6 1 5-16,3 7 4 16,-6 6-9-16,-3 2-3 15,3 14-15-15,-3 0-2 0,3-6-2 16,-6-5-3-16,6-3-3 0,3-5-5 16,-3-7 0-16,6-4-36 15,3-5-13-15,6-5-52 16</inkml:trace>
  <inkml:trace contextRef="#ctx0" brushRef="#br0" timeOffset="14">1486 8430 132 0,'2'-13'49'0,"4"13"-26"0,-6 0 4 16,0-3 21-16,0 3-3 15,0 3-2-15,0-1-9 0,-6 4-1 16,1-4-19-16,-4-2 1 0,-3 8-1 16,-3 0-5-16,6 3-3 15,6-3-3-15,0 2-3 16,0 1-4-16,3-1 0 15,3 1 0-15,3 2 2 16,3 1 1-16,-3-1 3 0,0 0-1 16,-6 0-1-16,-3-2 3 15,-3 2 2-15,-6-2 0 16,-3-3 0-16,-6-3-6 0,3-3 1 16,0-2-27-16,1 0-11 15,2-2-25-15,3-1-11 31</inkml:trace>
  <inkml:trace contextRef="#ctx0" brushRef="#br0" timeOffset="15">2012 8493 160 0,'-20'3'60'0,"17"-3"-32"0,-3 11-15 0,3-6 17 0,0 0-13 16,0 3-2-16,0 0-3 16,3 5 0-16,0 3-6 15,3 3-4-15,3 2 1 0,0-3 2 16,8-2 4-16,1 6 0 15,3-9 0-15,0-8-1 16,-3-2 2-16,0-6 8 0,0-2 6 16,0-8-11-16,-9-1-2 15,-6-2-5-15,-3 1 1 16,-3-4-6-16,-6-2-1 16,-6 5-2-16,3-3 0 15,3 4-18-15,-3 1-7 16,6 1-43-1,3 5-20-15,3 3-11 16</inkml:trace>
  <inkml:trace contextRef="#ctx0" brushRef="#br0" timeOffset="16">2387 8216 192 0,'-3'-21'71'0,"3"13"-38"0,-8-6-10 16,5 9 24-16,-3 0-11 16,-3 2-1-16,-3 3-22 15,-3 5-8-15,0 9-4 16,3 9-6-16,0 20-1 16,3-1 3-16,3 8 3 15,3-5 1-15,6-2 2 16,0-1-4-16,0-5 0 15,0-3 3-15,-3-4 1 16,0-7-30-16,0-4-14 16,-6-6-72-1,-3-2-34-15,-3-6 74 0</inkml:trace>
  <inkml:trace contextRef="#ctx0" brushRef="#br0" timeOffset="17">2123 8501 244 0,'29'-18'90'0,"-5"5"-48"0,15 2-40 0,-15 8 19 0,5 1 0 16,4-1 2-16,0-2-17 15,0 0-5-15,2-3-125 16,-2-3-54-16</inkml:trace>
  <inkml:trace contextRef="#ctx0" brushRef="#br0" timeOffset="18">2795 8451 92 0,'6'3'35'0,"-3"2"-18"0,0 16-2 0,0-8 15 0,3 6-3 16,-3 5 1-16,0 5-6 15,0 5-2-15,0 9-11 16,-3-1 1-16,0-2 1 0,0-6-4 16,0-5-2-16,0-5 0 15,0-5 1-15,0-4-1 16,0-1 0-16,-3-4-3 15,3-2 1-15,0-5 2 16,0-3 2-16,-3-3-3 16,0-5-3-16,0-5 0 0,3-3-1 15,0-5 0-15,0-8 0 16,0-3 0-16,0-2 0 16,3-1-3-16,3-4 2 0,0-1 1 15,3 6 2-15,3-1 1 16,0 6 3-16,6 5-3 15,5 8 0-15,-5 6-1 0,0 7-2 16,0 11 7-16,0 5 3 16,-3 3 6-16,-6 0 2 15,-3 3-5-15,-6-1 0 16,-3 3-6-16,0-2 1 16,-15-1-10-16,3-5 0 31,-3-2-20-31,0-3-8 0,0-3-15 15,0-2-7-15,4-3-8 16,2-3-46 0,6-2 16-16</inkml:trace>
  <inkml:trace contextRef="#ctx0" brushRef="#br0" timeOffset="19">3123 8427 156 0,'-12'6'60'0,"9"-1"-32"0,-3 3-31 15,3 2 11-15,-3 6 13 16,0 0 9-16,0 0 0 0,3 3 0 16,0 2-17-16,3 0-6 0,6-3-2 15,3 1-1-15,3-3 2 16,3-6 6-16,3-2 2 15,2-5-3-15,1-8 1 16,0-6-3-16,-3-2 0 16,-3 0-3-16,-6-6-1 0,-6 1-1 15,-6-4 0-15,-6 4-5 16,-9-3 1-16,0 5 0 16,0 3 0-16,0 2-14 15,0 6-5-15,4 2-30 16,2 3-11-16,3 0-48 15</inkml:trace>
  <inkml:trace contextRef="#ctx0" brushRef="#br0" timeOffset="20">3319 8435 192 0,'3'8'71'0,"0"0"-38"0,-6 32-23 0,6-27 17 16,-3 0 2-16,0 3 5 15,3 0-17-15,0 0-7 16,0-3-6-16,0 0-23 0,-3-2-10 16,3-3-51-16,-3-3-54 15,0-5 39-15</inkml:trace>
  <inkml:trace contextRef="#ctx0" brushRef="#br0" timeOffset="21">3453 8430 200 0,'-3'5'77'0,"3"1"-42"0,6 17-45 15,-3-15 11-15,0 6 6 16,-3 1 4-16,0-1 13 15,0-1 5-15,0-3-15 16,0 1-6-16,0-3-3 0,0-3-6 16,0 1 1-16,0-6-13 0,0 0-5 15,3-6-3-15,3-7-1 16,3-5 0-16,3-1 0 16,0 6 13-16,0 0 5 15,-1 5 16-15,1 2 7 16,0 12 6-16,0 7 2 15,-3 0-8 1,-3 3-4-16,0 2-8 16,-3 1-3-16,0-3-2 15,0-3 1-15,-3-2-26 16,0-3-10-16,0-3-47 16,0-5-45-1,0 0 43-15</inkml:trace>
  <inkml:trace contextRef="#ctx0" brushRef="#br0" timeOffset="22">3712 8142 152 0,'6'-11'57'0,"-6"8"-30"0,6 3-32 16,-3 3 10-16,0 5 17 0,3 5 10 15,-3 14-1-15,0 12 2 16,0 1-19-16,-3 2 5 0,0 9 4 15,-3-6-12-15,0 0-4 16,0-3-4-16,0-5-3 16,0-5-26-16,0-6-12 31,0-5-43-31,0-5-49 16,0-5 40-16</inkml:trace>
  <inkml:trace contextRef="#ctx0" brushRef="#br0" timeOffset="23">3572 8359 212 0,'0'-3'82'0,"9"0"-44"15,3 1-38-15,0-1 16 16,6 3-5-16,3-3 1 0,2 1-9 15,4-1-1 1,-3 3-2-16,6 0-29 0,2 3-13 16,-2-1-53-1</inkml:trace>
  <inkml:trace contextRef="#ctx0" brushRef="#br0" timeOffset="24">3914 8430 196 0,'-3'11'74'0,"6"-3"-40"0,3 15-29 15,0-17 17-15,0 4-1 16,3-2 4-16,3 0 0 16,0-3 0-16,3-7-14 15,0-1-4-15,0 0-1 0,-3-7-1 0,5 2 0 16,-2-3-6-16,-3 1-1 16,-9-1-2-16,-3-2 3 0,-6 2-5 15,-3 1 2-15,-3 2-5 16,-2 3-1-16,-7 2 0 15,3 3 1-15,0 5 3 16,-3 6 4-16,3 7 3 16,-3 3 2-16,4 1 7 31,8-1 4-31,6 0-7 0,6 0-2 16,3 0-5-1,3-2-1-15,5-3 1 16,4-3 2-16,0-3-36 0,3-4-15 0,-3-6-48 15,6-6-34 1,2 1 56-16</inkml:trace>
  <inkml:trace contextRef="#ctx0" brushRef="#br0" timeOffset="25">4158 8478 160 0,'-3'15'60'0,"1"-28"-32"0,4 24-35 16,1-1 10-16,3 1 17 15,-3 0 8 1,0-1 0-16,3 3-2 0,-3 1-14 16,0-4-1-16,0-2 0 0,0 0-4 15,-3-3 1-15,0-5-1 16,0 0 1-16,0 0 0 16,0-2 2-16,-3-4-3 15,3-1-2-15,0-1-7 16,0-6-1-16,0 4 1 0,3-6 1 15,0 0 1-15,3 0 0 16,3 3 0-16,0 0 0 16,0 2-5-16,3 1 1 15,0-1 2-15,3 3 1 16,-3 3-4-16,2 2-1 16,1 3-37-16,0-3-14 0,-3 1-44 15</inkml:trace>
  <inkml:trace contextRef="#ctx0" brushRef="#br0" timeOffset="26">4534 8398 220 0,'-15'0'85'0,"15"-2"-46"0,-6 2-30 15,3 2 19-15,0-2-3 16,-6 6 2-1,0-4-15-15,-3 3-5 16,3 1-4-16,3 2-7 0,0-3 0 0,6 3-3 0,6 3 2 16,0 4 3-16,3 1 3 15,0 0 0-15,0 0-1 16,-3 0 12-16,-3 0 6 16,-3-3 0-16,-6 0 1 15,-3-2-8-15,0-1-4 16,-3-2-31-16,-3-5-13 15,3-3-62 1,6-3-63 0</inkml:trace>
  <inkml:trace contextRef="#ctx0" brushRef="#br0" timeOffset="27">3277 8213 300 0,'-6'0'112'0,"9"0"-60"0,0 0-83 16,-3 0 10-16,0 0-47 0,6 0-14 16,0-3-12-16,0-5-3 15</inkml:trace>
  <inkml:trace contextRef="#ctx0" brushRef="#br0" timeOffset="28">837 8994 140 0,'0'-6'52'0,"0"6"-28"0,0 3-13 16,0-3 15-16,0 5 1 16,3 8 1-16,3 9-2 15,-6 9 1-15,3 12-15 16,0 7 2-16,-1 6 0 0,1-6-7 15,0-3-2-15,3-2-3 16,-6-2 1-16,3-6-2 0,0-8-1 16,-3-5-6-16,0-6-4 15,-3-5-34-15,0-5-14 16,-3-8-41 0</inkml:trace>
  <inkml:trace contextRef="#ctx0" brushRef="#br0" timeOffset="29">726 9269 212 0,'-2'0'82'0,"2"0"-44"0,5-6-42 0,1 6 15 16,3-2 3-16,6-1 3 31,6 0-6-31,3 1-4 0,12-1-4 16,2 1-5-16,1 2-1 0,-6 0-29 15,-1 2-14-15,-2 1-25 16,-3-1-37 0,-15-2 34-16</inkml:trace>
  <inkml:trace contextRef="#ctx0" brushRef="#br0" timeOffset="30">1060 9298 140 0,'-18'10'55'0,"15"4"-30"0,-15 12-12 15,15-13 19-15,-3 3-5 0,0 3 1 16,6 2-6-16,3 3-4 15,6-3-10-15,0-3 1 0,6-4 4 16,3-6 4-16,3-8 4 16,0-8-5-1,-1-6 1-15,1-4-8 0,-3-9-3 16,-6 4-1-16,-6-1 1 16,-9 0-3-16,-3 3 0 15,-9 2-8-15,0 3-2 16,-6 3-20-16,1 8-10 15,-1 5-52 1,6 3-57-16,6-3 41 0</inkml:trace>
  <inkml:trace contextRef="#ctx0" brushRef="#br0" timeOffset="31">1706 9277 124 0,'0'-6'49'0,"0"12"-26"0,0-9-1 16,0 0 20-16,-3 3-5 15,-3 3-2-15,-3-3-13 16,0 3-4-16,-3 2-10 15,0 3-3-15,3 0-1 0,0 0-7 16,3 0-2-16,3 5 2 0,6 0 1 16,6 3-1-16,3-3 2 15,3 0 1-15,3 1 2 16,-3-4 10-16,0 4 4 16,-3-4 8-16,-12 1 5 15,0-1-5-15,-9 1-2 16,-3-3-12-1,-3-3-4-15,0-2-11 16,-3-3-4-16,-3-3-13 16,0-2-4-16,1 0-21 0,5-1-8 15,9 1-55 1,0-6-24-16,3-10 68 16</inkml:trace>
  <inkml:trace contextRef="#ctx0" brushRef="#br0" timeOffset="32">1881 9062 176 0,'-6'0'68'0,"9"6"-36"0,0 7-40 0,0-3 12 16,-3 6 13-16,3 16 11 15,-3 0 1-15,3 2 1 31,-3 3-17-31,0 0-3 0,0 0-3 16,0-2-3-16,3-4-1 0,3 1-1 0,-6-5-2 31,0-6-37-31,0-5-17 0,0-3-50 16</inkml:trace>
  <inkml:trace contextRef="#ctx0" brushRef="#br0" timeOffset="33">1742 9335 168 0,'-6'-3'66'0,"12"1"-36"0,2-1-33 16,-2 0 11-16,3 1 5 16,12-1 6-16,3-2-6 15,3 2 0-15,0-2-7 16,-1 2-4-16,-2 3-1 15,-3-3-147 1,12 1 43 0</inkml:trace>
  <inkml:trace contextRef="#ctx0" brushRef="#br0" timeOffset="34">2066 9324 112 0,'3'6'44'0,"0"2"-24"0,0 15 1 0,0-7 19 15,-3-3-1-15,0 3-1 16,0 0-13 0,0-3-5-16,0 1-11 15,0-4-2-15,0 1 0 0,0-3-3 16,0-3-1-16,0-2-1 15,0-3 1-15,0-3 7 16,0-2 5-16,0-3-5 16,0-3-3-16,3-5-4 15,0-2-3-15,3-1-2 0,6 3 1 0,-3 3 1 16,3 3 0-16,2-1-3 16,1 3 0-16,0 3-1 15,0 2 0-15,0 1-24 16,-3 2-9-16,-3 0-151 31,12-3 94-31</inkml:trace>
  <inkml:trace contextRef="#ctx0" brushRef="#br0" timeOffset="35">2334 9353 220 0,'-9'16'82'0,"9"-13"-44"0,3 2-47 0,0 3 14 31,0 0 4-31,0 0 3 0,-3 3-1 16,0-1-1-16,0 1-6 16,0-1-5-16,0 1-2 0,0-3-40 15,0 0-19-15,0-3-30 16</inkml:trace>
  <inkml:trace contextRef="#ctx0" brushRef="#br0" timeOffset="36">2322 9266 240 0,'-9'-5'90'0,"0"7"-48"0,18-2-56 0,-3-2 14 16,0 2-20 0,0-3-2-16,0 0-37 15,0 3-16-15,3 0 6 16,3 0 3-16</inkml:trace>
  <inkml:trace contextRef="#ctx0" brushRef="#br0" timeOffset="37">2447 9353 192 0,'-3'27'71'0,"6"-25"-38"0,-3 20-32 0,0-14 16 0,3 2-7 16,-3 1 0 0,0-3-2-16,0 0 2 15,0-3-5-15,0 0-3 0,0-5-1 16,0 0 3-16,0-2 5 15,3-4-3-15,0-2-1 16,0-2-5-16,6-6-2 0,3-3 3 0,3 3 1 16,-1 3 0-16,4 3 1 15,3 4 9-15,0 4 7 16,-3 7-1-16,0 6-1 16,-3-1-5-16,-4 1 0 15,1-1-5-15,-3 1-2 16,-3 0-9-1,0-1-3-15,0 1-31 16,3-3-13-16,-6-3-18 16,9-2-5-16,6-3-13 15</inkml:trace>
  <inkml:trace contextRef="#ctx0" brushRef="#br0" timeOffset="38">2950 9253 208 0,'-9'-5'77'0,"-6"-1"-42"0,0 9-32 16,12 0 15-16,-6 2-5 16,-8 3 0-16,2 2-5 15,-3 4 0-15,3 1-5 16,-3 9 5-16,3-3 4 16,3-2-2-16,9-3 2 15,3 0-5-15,6-3-2 16,3-2 4-16,0-4 4 15,0-4-3-15,3-3 2 16,3-3-5-16,-3-4-2 16,0-7-5-16,-3 4 0 15,-3-1 2-15,2 1 1 0,-2-1-1 16,-3 3-2-16,0 0-10 16,0 5-6-16,6 3-1 15,-3 14 2-15,6 4 7 16,0 3 4-1,0 6 1-15,0 2-1 0,0 8 11 16,0 3 8-16,-3-3 5 0,-3-3 5 0,-6-5-7 16,-3-2 0-16,-6-4-9 15,-9-4-1-15,-3-3-11 16,0-6-5-16,-3-2-16 16,0-5-5-16,-8-6-29 15,-1-2-13-15,6-8-44 31</inkml:trace>
  <inkml:trace contextRef="#ctx0" brushRef="#br0" timeOffset="39">3355 9205 228 0,'-3'-8'88'0,"6"14"-48"0,-12-4-31 16,3 1 22-16,-6 2-6 15,-6 0 3-15,-3 6-10 0,0 2-3 32,1-2-8-32,5-1-7 0,6 4-3 0,6-1-1 15,9 11 0-15,3 0 0 16,3-1 3-16,3 1 0 15,-4 0 3-15,-2-3 10 16,-3 0 4-16,-9-2-1 16,-3-1 1-16,-11-2-7 15,-10-3-3-15,-9-2-63 0,0-6-28 16,7-5-51 0</inkml:trace>
  <inkml:trace contextRef="#ctx0" brushRef="#br0" timeOffset="40">1051 8216 76 0,'0'-3'30'0,"0"3"-16"0,0 0-14 15,0 0 5-15,0 0 14 0,-3 0 10 16,3 0 7-16,-6-3 3 16,3-2-4-16,-6 2-1 15,3 1-6-15,0-1 0 16,-6-2-16-16,-3 0 4 0,-5-3 4 16,2 0-2-16,3-3 1 15,-6 1-6-15,0-4 0 0,0 1-6 16,0-11-2-16,4 0-2 15,-4-2 0-15,6-3 0 16,0-6 1-16,3-4 0 16,6-4 2-16,3-2-5 0,12 1-3 15,3-7 3-15,3-2 1 32,9 3 2-32,8-6 0 15,7 4-5-15,3 4-1 0,0 8 1 16,-4 6 0-16,-2 7-2 15,0 6 2-15,-7 5-4 16,-5 3-1-16,3 3-19 16,-6 2-9-16,-6 2-26 15,0 1-12-15,-3 0-35 16</inkml:trace>
  <inkml:trace contextRef="#ctx0" brushRef="#br0" timeOffset="41">1140 7213 188 0,'-15'-5'71'0,"15"5"-38"0,15 0-36 16,-12 0 11-16,6-3 5 0,3-2 6 15,9-1-10-15,6-2-2 0,2 3-5 16,4 0-2-16,0 5 3 16,3 3-4-16,-7 2-2 0,-8 3 4 15,-9 5 3-15,-3 5 3 16,0 4 1-16,-9-1-4 16,0 0-1-16,-9-2-3 15,9-1-3-15,-6-2-53 0,9 5-23 16,0-5-6-1</inkml:trace>
  <inkml:trace contextRef="#ctx0" brushRef="#br0" timeOffset="42">959 9705 168 0,'-6'-5'66'0,"-9"8"-36"0,3-3-20 0,3 2 17 0,-3 4 2 16,-6 2 2-16,-3 5-5 16,-8 8-2-16,2 5-13 15,-3 6 0-15,-6 5 2 0,1 5-5 16,-1 17-2-16,0 4 3 15,-2 6 2-15,2 0-2 0,6 5 2 16,3 8-4-16,6-3 1 16,9-2-7-16,4-8-1 15,14-8 0-15,2-3 2 32,10-3-1-32,6-7-1 0,18-8 1 15,-9-1 1-15,5-2-8 16,1-5-1-16,3-8-23 15,2-5-8-15,4-6-57 16,-3-3-61 0,-7-12 46-16</inkml:trace>
  <inkml:trace contextRef="#ctx0" brushRef="#br0" timeOffset="43">977 10785 152 0,'-9'-6'57'0,"9"12"-30"0,-6-4-32 0,6-2 10 15,0 6 10-15,0 2 7 0,6 5-4 16,-3 3 0-16,6 2-11 16,-1 6-2-16,4 3 1 0,0-1-1 15,0-2 0 1,-3 0 3-16,0-6 3 16,-3-2 9-16,-6 0 5 0,-6-3 0 0,-6-2 2 31,-9 2-13-31,-6-2-5 15,-2-1-6-15,-1-2-3 16,3 0-21-16,3 0-9 16,6 5-73-1,10-2-55-15,2-11 61 0</inkml:trace>
  <inkml:trace contextRef="#ctx0" brushRef="#br0" timeOffset="44">12142 633 132 0,'0'0'52'0,"0"0"-28"0,3 0-11 16,-3 0 19-16,0 0-1 16,3 2 4-16,0 4-8 15,-3 2-2-15,0 7-14 16,0 12-4-16,0-6-3 0,0-2 4 16,0 2 3-16,-3 0-9 15,3-3-2-15,0 1-4 16,0-11 0-16,0 3-22 15,0-4-10-15,0-1-17 16,0-6-4-16,0 0-23 16</inkml:trace>
  <inkml:trace contextRef="#ctx0" brushRef="#br0" timeOffset="45">12159 522 176 0,'-3'0'66'0,"6"-14"-36"0,-3 4-15 0,0 10 36 16,0 5-11-16,0 0-18 16,0-2-11-16,0 2-7 15,0 1-6-15,0-4 1 0,0-2-10 16,0 0-5-16,3 6-28 16,0-6-9-16</inkml:trace>
  <inkml:trace contextRef="#ctx0" brushRef="#br0" timeOffset="46">12234 596 68 0,'0'0'27'0,"0"0"-14"0,3 0 2 0,-3 0 15 16,0 0-3-16,0 0 1 16,0 5-2-16,0 0 1 15,0 3-2-15,0-3 0 16,0 9-14-16,3-1 4 0,0 13 16 15,-3 1-6-15,3-1-13 16,0-7-4-16,-3-1-13 16,0-4-2-16,0-1 8 15,0-5 6-15,0 0-1 16,0-3 2-16,0-5-7 16,0 0-1-16,-3 0-2 15,0-8-2-15,3 3 0 16,0-16 0-1,3 2 0-15,6-5-4 16,6 3 0-16,2 0 2 16,-2 2 1-16,0 6 0 15,3 0 1-15,-6 5-2 16,0 5 1-16,-3 6 5 16,0 5 4-16,-3 8 3 15,0 8 3-15,0-3-3 0,-3 3 1 16,0-3-7-16,0-3-1 15,-3 1-2-15,3-6-2 16,-3-5-17-16,0 0-9 16,0-3-15-16,0-5-5 15,5 0-13 1,-2-8-23-16,0-10 32 16</inkml:trace>
  <inkml:trace contextRef="#ctx0" brushRef="#br0" timeOffset="47">12508 397 168 0,'-3'-5'66'0,"3"5"-36"16,0 0-31-16,0 5 15 0,0-2 3 16,0 7 4-16,0 12-2 15,0 1 1-15,0 4-11 16,0 7 1-16,0-2 3 0,6 2-7 15,0 11-3-15,-6-10-5 16,6-3-1-16,-6-9-16 16,6-1-7-16,-3-4-27 15,-6-5-59 1</inkml:trace>
  <inkml:trace contextRef="#ctx0" brushRef="#br0" timeOffset="48">12415 582 260 0,'-8'0'96'0,"11"0"-52"0,2 0-40 0,1 0 19 16,3 0 2-16,6 0 7 15,3 0-17-15,3-2-8 16,0-1-5-16,0 1-24 0,-1 2-8 15,1-6-49-15,0 1-19 16,-3-6-4-16</inkml:trace>
  <inkml:trace contextRef="#ctx0" brushRef="#br0" timeOffset="49">12883 580 96 0,'0'0'38'0,"0"2"-20"0,0 4-1 0,3-1 14 16,0 8-3-16,-3-5-2 15,0 5-8-15,3 6-1 16,0 7-10-16,-3-4-2 0,0 1 1 15,0-7-3-15,3 3 0 16,-3-1-1-16,0-10-2 16,0 3 1-16,0-3 1 0,0-3 1 15,0-5 1-15,-3 0-2 16,3 0-2-16,0 0 1 16,0-5-1-16,0-1 0 15,-3-7 0-15,3 0 2 16,0-3 1-16,0 0-1 15,0 0-2-15,3 3-4 16,3-5 0-16,0 4 2 16,-3 1 1-16,3 0 1 15,2 2 2-15,1 3-3 16,-3 3-2-16,0 2 4 16,3 6 1-16,0 2 4 15,0 3 3-15,-3 3 7 16,0 5 2-16,-3 0-5 0,0 5 0 15,-3-3-6-15,0-2-2 16,0-3-2-16,0-2-3 16,0-6 3-16,0 3 0 15,-3-8 1 1,0-10-2-16,6-4 1 16,0 1-4-16,0-3 0 15,0 3-1-15,0-5-2 16,3 4 3-16,0 1 0 15,0 0 1-15,3 0 0 16,0 7-3-16,0-2 2 16,2 8-1-16,1 0 0 0,-3 8 2 15,0 3 2 1,0 2 3-16,-3 8 2 16,0 1-3-16,0-4-1 0,-3 1-1 15,0-6-2-15,0 0 3 16,-3-5 2-16,3 0-26 15,0-3-13-15,-3-5-30 16,6-8-12-16,9-10-12 16</inkml:trace>
  <inkml:trace contextRef="#ctx0" brushRef="#br0" timeOffset="50">13323 582 176 0,'-9'-5'68'0,"6"3"-36"0,0 2-31 0,0 0 16 16,0 0-2 0,-2 0 0-16,-1 0-3 0,-3 5 0 15,-6 3-7-15,3 5-3 0,-3 0 1 16,3 0 2-16,3 11 4 16,0 3-4-16,9-1-3 15,0-5-1-15,9-10-1 16,0 2-3-16,0-5 2 15,3-3 1-15,0-5 0 16,0-5 0-16,0-8 2 16,-3-6-1-16,-1 6-1 15,-2-5 1-15,-3 2 1 16,0 0-1-16,-3 3 2 0,0 2 0 16,0 6 3-16,0-1-1 15,0 1 0-15,0 5-1 16,0 5 0-16,3 3 4 15,0 3 5-15,0 2-5 16,0 0 0-16,0 1-4 16,3 4-1-16,0-5-1 15,0 1-2-15,0-6-15 16,0-1-5-16,-3-1-23 16,3-14-89-1</inkml:trace>
  <inkml:trace contextRef="#ctx0" brushRef="#br0" timeOffset="51">13445 593 164 0,'0'0'63'0,"0"0"-34"0,0 3-19 0,0-3 20 15,0 10-5-15,0-2 3 16,3 0-12-16,-3 5-2 15,3 6-8-15,-3 5-4 0,3-3 1 16,0-3-4-16,-3-4 0 16,0-1-17-16,0-5-5 15,3 0-42 1,-3-8-55-16</inkml:trace>
  <inkml:trace contextRef="#ctx0" brushRef="#br0" timeOffset="52">13398 445 228 0,'-15'0'88'0,"15"-5"-48"0,3 10-47 16,-3-5 14-16,0 0-10 15,6 0 0-15,0 0-18 0,0 8-7 16,3-8-62-16,0 0-27 16</inkml:trace>
  <inkml:trace contextRef="#ctx0" brushRef="#br0" timeOffset="53">13499 561 156 0,'-3'16'60'0,"6"0"-32"0,0 5-31 0,0-13 13 16,0 3 6-16,-3 2 5 16,0-5-3-16,0 2 0 15,0 6-8-15,0-5-4 16,3 2-1-16,-3-5-1 16,0-3 0-16,0-5 2 15,0 0-3-15,0-10-2 16,0 2 2-16,0 0-4 15,3-5 0-15,3 2-1 16,0-2-2-16,0 0 3 16,3-1 0-16,0 1 1 15,-1 0 0-15,1 5 0 16,3-3 2-16,-3 6-3 16,0 5 0-16,6 5 1 15,-3 6 2-15,-3 2 5 16,6 3 6-16,-9 0 4 15,0 5 2-15,3-2-10 0,-3 2-5 16,-1-8-3 0,1 0-1-16,0-2-20 0,0-3-7 15,-3-13-39-15,6-3-17 16,0-11-4 0</inkml:trace>
  <inkml:trace contextRef="#ctx0" brushRef="#br0" timeOffset="54">14050 151 192 0,'-6'-8'74'0,"3"8"-40"0,-3 0-20 15,3 3 20-15,-3 2-11 16,-6 3-3-16,0 3-5 0,-3 7-2 16,-3 3-7-16,-3 11 0 0,-2 8 4 15,-1 5 3 1,0 2 2-16,3 12-6 0,6-6-3 16,6 10-3-16,6-2-3 15,12-8-2-15,6-3-1 16,3-13-1-16,9-2 0 15,0-14-19-15,-1-3-10 16,1-7-27-16,0-3-10 16,3-8-27-1</inkml:trace>
  <inkml:trace contextRef="#ctx0" brushRef="#br0" timeOffset="55">14106 537 160 0,'-3'0'63'0,"3"6"-34"0,-9-1-19 0,9 0 20 16,0 6 6-16,-3 2 8 16,3 3-13-16,0 0-6 15,0 2-14-15,0-7-10 0,0 2-1 16,6-2 0-16,-3-1 0 16,0-2-9-16,0 3-4 15,-3-3-15-15,0-3-8 16,-6-10-57-16,6-3-1 15</inkml:trace>
  <inkml:trace contextRef="#ctx0" brushRef="#br0" timeOffset="56">14038 445 228 0,'-6'-8'85'0,"9"8"-46"0,0 0-48 16,-3 0 12-16,0 0-4 16,0 0 0-16,0 0-6 15,0 0-3-15,6 0-43 16,-3 8-17-16,0-8-5 0,3 5 1 16</inkml:trace>
  <inkml:trace contextRef="#ctx0" brushRef="#br0" timeOffset="57">14163 537 160 0,'6'16'60'0,"-3"-2"-32"0,0 7-22 0,0-13 17 16,0 2-5-16,-3-2 1 15,3 5-8-15,-3-5-4 16,3 3-4-16,-3-6 0 0,0 3 0 15,0-8 5-15,0 0 5 0,0 0-7 16,0 0-3-16,0-10-7 16,0-1-2-16,2 0 0 15,1-2 4-15,0 5 1 16,3-5 1-16,0 2 0 16,0 4 0-16,3-1-3 15,-3 2 2-15,0 6-1 16,0 3 0-16,0 2 8 15,0 6 4-15,0 2-3 16,-3 3 1-16,0 2-1 16,-3 1 1-16,3-6-4 15,-3 0-3-15,3 1-7 16,-3-9-26-16,0-5-11 16,3-5-55-1</inkml:trace>
  <inkml:trace contextRef="#ctx0" brushRef="#br0" timeOffset="58">14374 342 208 0,'-6'0'79'0,"6"5"-42"0,3-5-45 0,-3 0 12 15,3 5 7-15,-3 1 5 16,0 9 3-16,0 12 1 0,0 5-11 15,0-1-1-15,0 1 2 0,0 3-4 16,0-4-1-16,0-4-2 16,0-1-3-16,0-2-21 15,0-3-11-15,3-18-138 32,-3-3 56-32</inkml:trace>
  <inkml:trace contextRef="#ctx0" brushRef="#br0" timeOffset="59">14249 477 240 0,'-6'0'90'0,"12"-11"-48"0,3 16-47 16,-3-5 17-16,6-2 6 0,6 2 8 15,3-6-9-15,-1 6-4 16,4-5-8-16,0 0-13 0,0 2-2 15,-3-7-114 1</inkml:trace>
  <inkml:trace contextRef="#ctx0" brushRef="#br0" timeOffset="60">14821 530 124 0,'-6'-8'49'0,"6"8"-26"0,-15-14-5 0,9 14 18 15,-6 3-9-15,0 2-1 0,0 1-13 16,0 7-3-16,0 0-6 16,0 8 2-16,0 3 3 0,3 2-1 15,4 4 3-15,5-4-6 16,2-7-1-16,4-1 0 16,0-13 0-16,3-5-2 15,3-10 1-15,3 2 0 16,0-5 1-16,-3-6-5 15,-3 1-1-15,-3 2 3 16,-6-3 1-16,0 1 4 16,-3 4 3-16,3 7 0 15,-3-4 2-15,3 8 0 16,0 3 1-16,0 3-2 0,0 10-1 16,0 3-3-1,6 0 1-15,0 2-2 16,0 4 0-16,0 4-6 0,0-2-1 15,0-11-19-15,-1 0-9 16,4-2-35-16,-3-14-14 16,3 1-22-1</inkml:trace>
  <inkml:trace contextRef="#ctx0" brushRef="#br0" timeOffset="61">14871 537 204 0,'-9'0'77'0,"12"0"-42"0,-3 6-45 0,0-1 11 0,0-2 14 16,0 7 12-16,0 4 0 15,3 4 1-15,0-5-15 16,0 3-6-16,0-3 0 0,0-2-4 16,0 2-2-16,0-8 2 15,0 3 0-15,-3-8 3 16,0 0 3-16,0 0-4 15,-3-5-1-15,0-3-2 16,3-5 1-16,0-6-2 16,3 6-1-16,0-5-2 15,3 4 1-15,0 7 3 16,0-4 1-16,3 3-6 16,0 3 0-16,3 2-4 0,-3 3 2 15,-1 0-41 1,7 0-19-16,6 0-47 15</inkml:trace>
  <inkml:trace contextRef="#ctx0" brushRef="#br0" timeOffset="62">15124 522 208 0,'-6'-6'77'0,"6"6"-42"0,-6-5-34 0,3 5 14 15,0 0-2-15,0 5 3 16,-6 1-9-16,-3 2-4 16,-5 10-2-16,2 1-1 0,3 2 0 15,0 0 2-15,6-3 3 0,3 4-7 16,6-7 0-16,6-1-2 16,3-6 2-16,3-8 3 15,-3 0 4-15,-1-11-2 16,1 0 0-16,-3-2 1 15,0-3 0-15,-3 0 0 16,-3 3 0-16,0-5-5 16,-3 5 1-16,0 2 2 15,0 0 1-15,0 6-4 16,0 5-1-16,0 0-2 16,0 13 3-16,3 1-5 15,3 7 2-15,0 5 11 16,0 11 4-16,0 3 7 0,-3-8 3 15,-3-3 2-15,-3 0 3 16,-3-8-3-16,-3 3-2 16,-3-3-11-16,-15-5-4 15,1-11-11-15,-1 0-4 16,0-10-24-16,3-3-9 16,3-5-9-16,3 2-4 15,7-2-46 1,8-8-31-16,3-5 58 15</inkml:trace>
  <inkml:trace contextRef="#ctx0" brushRef="#br0" timeOffset="63">15324 498 140 0,'6'-16'55'0,"-4"13"-30"0,-2 1 4 16,0 2 42-1,-2 2-18-15,-4-2-15 16,-3 11-10-16,0-3-17 16,-12 2-2-16,3 6-2 0,3 3-3 15,3-1-1-15,3 1-1 0,3 2 1 16,12-8-2-16,3 6-1 15,3-6-2-15,0-5 1 16,6 0 1-16,0-6 0 16,0-2-33-16,-1-2-13 15,1-1-34 1,-3-5-57-16,-3 3 34 16</inkml:trace>
  <inkml:trace contextRef="#ctx0" brushRef="#br0" timeOffset="64">15538 646 168 0,'6'3'66'0,"0"2"-36"0,0 5-9 15,-6 1 22-15,0 0 1 16,-3 2 1-16,-3 5-21 16,-6-4-9-16,-6 1-9 15,0 1-22-15,0-2-7 0,-5-1-60 16,8-5-64 0,0-3 36-16</inkml:trace>
  <inkml:trace contextRef="#ctx0" brushRef="#br0" timeOffset="65">15877 440 160 0,'0'-8'60'0,"0"8"-32"0,-3 0-11 16,3 0 20-16,-3 0-4 15,-3 0 1-15,-3 0-11 16,-3 13-3-16,-2-3-12 15,-1 6-5-15,0 3-2 0,3-1-1 16,3-2 0-16,3 3-7 0,6-1 0 16,6 1 5-16,6-3 6 15,3-6-2-15,3-2-1 16,-1-3-5-16,10-10 0 16,-3 0-22-16,-3-3-8 15,-3 0-25-15,-3-8-10 16</inkml:trace>
  <inkml:trace contextRef="#ctx0" brushRef="#br0" timeOffset="66">15937 241 120 0,'0'0'46'0,"0"13"-24"0,15 1-17 0,-12-1 13 0,0 0 12 15,0 6 8-15,0 7-9 16,-1 6-5-16,-2 2-13 16,0 6-1-16,0-8 3 0,0 2-7 15,-2-2-1-15,-1-11-3 16,6-3 1-16,-3-4 0 16,-3-9 1-1,6-5 0-15,-1-8-5 16,4-8-1-16,0 3-2 15,0-3 0-15,3-2 0 16,0 4 0-16,0 6 0 0,3 3 3 16,-3 5 0-16,0 0 3 15,0 8 1-15,0 5 3 16,-3 6 1-16,0-6 1 16,-3 6-4-16,0-6-3 15,0 0-5-15,0 0 0 16,0-8-36-16,3-2-13 15,5-6-44 1</inkml:trace>
  <inkml:trace contextRef="#ctx0" brushRef="#br0" timeOffset="67">16231 495 192 0,'-11'-13'71'0,"8"13"-38"0,-6 0-34 0,6 8 12 15,-3-3 1-15,-3 3 3 0,0-3-4 16,0 9-1-16,-3-1-6 16,0 0-1-16,6 3 1 0,6 0-2 15,0 0 1-15,6-3-2 16,3-3 2-16,0-2-4 16,0-2 0-16,3-12 1 15,0-2 2-15,0-2-1 16,-3-3 2-16,-4-1-2 15,1 1 2-15,-6 5 2 16,0-5 4-16,0 8 5 16,0-3 3-16,0 3-9 15,0 5-4-15,0 0-6 0,0 7 1 16,0 7 1-16,3 2 0 16,3-1 0-16,0 4 0 15,6-6-5-15,-3-5-1 16,0 3-33-16,3-9-11 15,-3-2-57 1</inkml:trace>
  <inkml:trace contextRef="#ctx0" brushRef="#br0" timeOffset="68">16345 479 144 0,'-6'6'55'0,"9"12"-30"0,0-5-18 15,-1-7 15-15,1 7 4 16,0 0 5-16,0 0-13 16,6 1-3-1,-3-1-9-15,0-5 0 0,-6 2-1 16,0-2-5-16,-3-3 11 16,0-5 5-16,0-5-8 15,0 0-2-15,0-3-2 16,0-5 2-16,3 0-3 15,0-9 0-15,3 6 3 16,6-5 3-16,0 8-4 16,3-5-1-16,3 10-4 0,0-6-1 15,-3 6-1-15,0 3 0 16,0 5-7-16,0-5-2 16,-4 5-36-16,1 0-16 15,3 0-39 1</inkml:trace>
  <inkml:trace contextRef="#ctx0" brushRef="#br0" timeOffset="69">16657 223 192 0,'0'0'74'0,"0"5"-40"0,3 3-40 16,-3 16 49 0,0 2-8-16,0-5-11 15,0 6-4-15,0-6-12 16,0 3-5-16,3-3 0 0,0-3-7 15,0-4 1-15,6-9-120 16,0-10 12 0</inkml:trace>
  <inkml:trace contextRef="#ctx0" brushRef="#br0" timeOffset="70">16723 276 232 0,'-6'0'88'0,"6"0"-48"0,0 5-51 0,0-5 15 16,-3 13-3 0,-3 6 9-16,-3-6 3 15,0 3-6-15,0 0-4 0,0-3-2 16,3 0-10-16,-6-5-44 16,0-3-13-16,6-5-24 15</inkml:trace>
  <inkml:trace contextRef="#ctx0" brushRef="#br0" timeOffset="71">16580 228 228 0,'0'8'88'0,"12"5"-48"0,-6-2-47 16,2 5 25 0,1 2-2-16,3-5-8 15,3 1-2-15,0-1-4 16,3-5-2-16,-3 2 3 0,0-2-66 15,0-3-27-15</inkml:trace>
  <inkml:trace contextRef="#ctx0" brushRef="#br0" timeOffset="72">17008 405 184 0,'-9'-5'68'0,"3"10"-36"0,-5-5-22 16,5 0 17-16,-3 13-9 15,0 1 0-15,-3-1-9 0,0 5-3 16,0-2-3 0,0 8-3-16,6 3 3 0,3-6 0 0,6 3 1 15,3-6-2 1,3-5-2-16,3-5 3 0,0-3 2 15,0-5-4-15,0-5-1 16,0-8-2-16,-4 0 0 16,4 0 0-16,-9-1 0 15,-3-4 4-15,0-1 1 16,0 3 3-16,-3 3 1 16,3 3 3-16,-3 2 4 15,0 8-10-15,3 0-5 16,0 8 3-16,0 2 0 15,3 3 2-15,3 1 0 0,0 1-5 16,3 1-1 0,0-2-2-16,-3-4 3 0,3 1-33 15,3-6-14-15,-3-5-62 16</inkml:trace>
  <inkml:trace contextRef="#ctx0" brushRef="#br0" timeOffset="73">17115 463 160 0,'-6'14'60'0,"6"-12"-32"0,3 14-33 15,0-8 12-15,0-3 18 16,-3 9 13-16,3-6-8 0,-3 5-3 16,0 0-15-1,0 0-3-15,0 0-2 0,0-2 1 0,0-3 0 16,0-3 2-16,0-2 1 15,0-3-1-15,0-3-1 16,0-2-1-16,-3-3 2 16,0-5-5-16,3 0-3 15,0-1-1-15,0-2-1 16,3 1 0-16,3-4 0 16,0 6 0-16,3 0 2 15,0 2-1-15,3 8-1 16,0-5-4-16,0 6 0 15,0-1-25-15,0 3-10 16,0 0-24-16,3 0-11 0,5 0-20 16</inkml:trace>
  <inkml:trace contextRef="#ctx0" brushRef="#br0" timeOffset="74">17363 445 188 0,'-9'0'71'0,"3"0"-38"0,3 0-30 16,3 0 20 0,-15 10-8-16,0 6-6 15,0 3 0-15,3 2-6 16,3 3-2-16,3-8 0 0,3 0-1 16,3-3 0-16,3 0 4 0,6-10 5 15,3-3-3 1,0-3 2-16,0-8-3 0,0 4 0 15,-3-7-3-15,-3 4 1 16,0-4-2-16,-3 7-1 16,0-7 1-16,-3 1-1 15,0 8-3-15,0 2 0 16,0-2-7-16,3 10-4 16,0 8 10-16,-1 1 4 15,4 12 1-15,0 1 2 16,0 4 13-16,-3 4 7 15,-3-1 2-15,-3-2 0 16,-3-3 1-16,0-5 1 0,-8-6-12 16,-7-5-6-16,0-2-6 15,-3-11 0-15,-3 0-26 16,3-5-12-16,1-8-22 16,2-11-9-16,3 3-51 15</inkml:trace>
  <inkml:trace contextRef="#ctx0" brushRef="#br0" timeOffset="75">17422 463 212 0,'0'8'79'0,"3"-2"-42"0,3-6-43 0,-3 8 12 15,3 2 11-15,6 3 11 16,0 1-3-16,-3-1-2 16,3 3-13-16,-1 0-4 0,-2-3 0 15,0 0-3-15,-3 0-2 16,0-5 2-16,0-3 2 16,-3-2-2-16,-3-3 0 15,0 0 5-15,3-3 5 16,0-2-5-16,0-3 0 15,0-2-2-15,-3-4 1 16,3-7-4-16,0-3-2 16,0 3 0-16,0 3-1 15,-3 2-3-15,0 5 0 0,3 3-18 16,-3-2-9-16,3 7-31 16,0-2-11-16,3 5-37 15</inkml:trace>
  <inkml:trace contextRef="#ctx0" brushRef="#br0" timeOffset="76">17678 159 164 0,'3'3'63'0,"3"5"-34"0,0 5-10 0,-3-5 23 16,0 10-6-16,0 14 2 16,0 3-9-16,3-4-3 15,-3 14-14-15,0-10-5 0,0 2-3 16,-3-8 2-16,0-3 1 16,0-2-3-16,3-5-3 15,0-4 2-15,3-1 0 16,0-1-4-16,5-2 1 15,1-4 0-15,0 4 2 16,0-3-3-16,0-3 0 16,0 3-4-16,0-8 1 0,0 0-22 15,-6 0-8 1,0-8-27-16,-3 3-9 0,3-8-29 16</inkml:trace>
  <inkml:trace contextRef="#ctx0" brushRef="#br0" timeOffset="77">17672 188 196 0,'-6'-5'74'0,"9"5"-40"0,3-8-40 0,-3 8 14 15,3-3 8 1,3 1 7-16,0 2 0 0,6-6-2 15,6 1-11-15,-4 2-6 0,1 3-3 16,0-5-21-16,-3 5-7 16,6 0-79-1</inkml:trace>
  <inkml:trace contextRef="#ctx0" brushRef="#br0" timeOffset="78">17949 196 204 0,'-18'0'77'0,"33"0"-42"0,-6 0-37 0,-9 0 21 31,9 0-8-31,0 0-6 0,0 0-3 16,0 0-1-16,-1-5 1 16,1 5 1-16,0 0-4 0,-3 0 1 15,0 5 0-15,-3 0 0 16,-3 3 0-16,-3 19 0 16,0-3 0-16,0 5 0 15,0 3 2-15,3-1 3 16,0 9-2-16,3-8-2 15,0-3 0-15,3-3 1 16,0-2-1-16,0-3 2 16,0-2 0-16,0-6 1 0,-3-2-2 15,-3-3-2-15,-3-3 5 16,0 3 1-16,-3-8-2 16,-3 5-3-16,-3-5-3 15,0 0-1-15,3 0-9 16,1 0-51-1,5-5-15-15,8 5-9 16</inkml:trace>
  <inkml:trace contextRef="#ctx0" brushRef="#br0" timeOffset="79">18226 19 132 0,'-18'-13'52'0,"15"21"-28"0,3-16-13 15,0 8 15-15,3 0-6 16,-3-6 1-16</inkml:trace>
  <inkml:trace contextRef="#ctx0" brushRef="#br0" timeOffset="80">18214 0 319 0,'6'0'28'0,"0"6"-1"0,3-4-4 16,0 9 0-16,2 2-7 15,4 8-1-15,0 11-1 16,3 13 2-16,-6 3 2 16,0 10 1-16,-6-5 1 15,-3 0 2-15,-6-3-3 16,-3 3 0-16,-6-8-8 15,0 0-2-15,-6-5-5 16,-3-14-3-16,4 6-18 0,2-11-6 16,3 3-27-16,0-3-8 15,3-3-172 1</inkml:trace>
  <inkml:trace contextRef="#ctx0" brushRef="#br0" timeOffset="81">14061 1000 36 0,'-2'-2'16'0,"2"-3"-8"0,2-1-16 0,-2 4 2 16,0-1 30-16,0 0 16 15,0 3-2-15,0-5 0 16,0 2-12-16,3 1-7 16,-3 2-2-16,0 0-1 15,3 0-8-15,-3 0-3 0,0 0-1 16,3 10 0-16,0-2 0 16,0 5-2-16,3 6-2 15,0-6 1-15,0 6-1 16,6-6 4-16,3 3 2 15,3 0 2-15,3-3 2 0,3 0-3 16,2-5 1-16,4-3-5 16,3-2 0-16,3 0 1 15,5-3 0-15,4 0-2 16,-3 0 1-16,5-3-2 16,1 3 2-16,2 0-4 15,1 0-2-15,9 0 2 16,2-3 2-16,6 3 0 15,4-8 2-15,2 3-2 16,-2-5 2-16,-1 7-4 16,1-2 0-16,-4 5 1 15,1 5 2-15,-7-2-3 0,4 10 0 16,-1 5-1-16,-5 4 0 16,-4 1 2-16,-2-4 2 15,-7 7 1-15,-5-5 1 16,-6 6-5-16,-6-3-1 15,-13 2 3-15,-2-5 1 16,-6-2 2-16,0-3 0 16,-3-6 0-16,0 1 2 15,-3-3-3-15,0-3-2 16,-3-5 2-16,0 0 0 16,0 0-1-16,3 0-2 0,0 0 1 15,3-2-1 1,0-1 4-16,3-5 2 0,0 3-9 15,3-11-5-15,-1 3-1 16,1-1 3-16,3 1 1 16,3 0 3-16,3-3-1 15,3-3-1-15,3 6 3 16,2 0 0-16,4-8 1 16,6 5 2-16,2-5 1 15,13 2 1-15,0 3-2 16,5 1-2-16,4 1 1 15,-1 4-1-15,4-1 2 16,-1 3 1-16,-2 8 1 16,-1 0 2-16,4 0-1 15,-7 3 0-15,7 7-3 0,-1 9-2 16,7-3 1-16,-4 2 1 16,3-4 1-16,4-4 3 15,2-2 6-15,-2 0 4 16,-4-3-8-16,-5-10-2 15,-7 0-4-15,-5-6 1 16,-7-7-11-16,-2 2-2 16,3 0-63-16,-10-3-27 15,-5 1-2 1</inkml:trace>
  <inkml:trace contextRef="#ctx0" brushRef="#br0" timeOffset="82">14228 1654 140 0,'0'0'52'0,"-3"-3"-28"0,3 3-13 0,0 0 24 16,-3-8-9-16,-3 3-6 15,-3 10-3-15,0 3-10 16,-2 6-4-16,-4-1 0 0,3 3-2 15,3 0-1-15,3 5-2 16,9-3 1-16,0-2 1 16,3-3 2-16,6 1-1 15,0-6-1-15,-1-8 1 16,1-3-1-16,0-2-3 16,0-6 2-16,-3 0-1 15,-3 3-2-15,0-10 0 16,-3 10 0-16,-3-5 5 15,0 0 1-15,0 5 0 16,-3 2 1-16,3 4 0 16,3-1-4-16,0 11 1 15,3 3 2 1,3 4 3-16,3-1 4 0,-3 4 2 16,3 6 3-16,-6-3 2 15,-3-2 2-15,-9-1 1 16,0 3-4-16,-6-7-1 15,-3-1-6-15,-3-3-3 16,0-2-2-16,-3-2 0 16,0-6-11-16,1 0-2 15,2-3-26-15,9 0-9 16,9-10-23-16,9 0-8 16,3-6-8-1</inkml:trace>
  <inkml:trace contextRef="#ctx0" brushRef="#br0" timeOffset="83">14368 1702 180 0,'-6'2'68'0,"6"-2"-36"0,0 8-40 16,3-5 10-16,0 5 10 15,0-6 8-15,0 1-5 16,3 0-1-16,3-3-8 15,0 0-2-15,3-3 2 0,0-2-5 16,0 0-1-16,-4-1 2 0,-2-2 1 16,-3 3-1-16,-3 0 1 15,-6-9-2-15,-2 4-1 16,-1 10 1-16,-3 3 1 16,0 2-3-16,-3 3 0 15,0 0 1-15,3 2 0 16,3 1 0-16,9-1 2 15,0 1 1-15,3 2 1 16,6-7 2-16,3 1 1 16,3-1-3-16,3 2-1 15,3-8-6-15,-4 0 0 16,1-8-23-16,-3 2-11 0,3-7-42 16,-3 0-37-1,3-5 41-15</inkml:trace>
  <inkml:trace contextRef="#ctx0" brushRef="#br0" timeOffset="84">14570 1429 164 0,'0'-5'63'0,"0"5"-34"0,3 5-30 16,0 0 12-16,-3 6 6 16,6 8 4-16,0 4-5 15,-3 12-1-15,-6-1-9 16,6 1-2-16,0-1 0 0,0-8-2 0,0 1 1 15,0-11-13 1,0 0-6-16,-3-3-68 16,3-8-41-16,-3-5 55 15</inkml:trace>
  <inkml:trace contextRef="#ctx0" brushRef="#br0" timeOffset="85">14490 1553 236 0,'-3'-5'90'0,"9"5"-48"0,6-2-40 0,-6-1 17 15,6 0-8-15,6 3 1 16,3-8-9-16,-1 3-2 0,4 0-67 16,-3 2-28-16,3-2-2 15,-9-1 3-15</inkml:trace>
  <inkml:trace contextRef="#ctx0" brushRef="#br0" timeOffset="86">14990 1638 156 0,'-3'-21'57'0,"3"21"-30"0,-6-3-7 16,3 1 21-16,-3-6-7 0,-3 2 0 15,-3 6-13-15,1 0-3 16,-4 14-10-16,0-1-7 0,3 5-2 16,0 4-1-16,3-7 0 15,3 4 0-15,3-3-2 16,6-3 3-16,3 0 2 15,3-5-7-15,6 0-1 16,0-3-31-16,3-5-13 16,8-5-47-1</inkml:trace>
  <inkml:trace contextRef="#ctx0" brushRef="#br0" timeOffset="87">15097 1628 160 0,'-12'-16'63'0,"9"16"-34"0,-5 18-27 0,8-10 23 16,-9 5-4-16,3 3-2 16,3 0-2-16,6 0-9 15,3 0 1-15,3-3 2 0,-1-2-4 16,4-1 1-16,3-4-1 16,0-4 1-16,0-4-2 15,-3-1 1-15,-3-5-2 16,0 0 2-16,-3-3-2 15,-6 1 2-15,-3-3-2 16,-3-3 0-16,-3 3-8 16,0 5 0-16,0 2-26 15,0-2-8-15,3 3-25 0,3 0-11 16,6 2-10 0</inkml:trace>
  <inkml:trace contextRef="#ctx0" brushRef="#br0" timeOffset="88">15190 1651 184 0,'0'3'68'0,"0"8"-36"0,6-3-33 0,-6-3 12 16,3 3 4-16,-3 0 4 16,0 0-3-16,0 2 1 15,0 1-10-15,0-6-2 0,0-2-1 16,0 2-5-16,0-5 1 0,0 0 2 15,0 0 1-15,0-8-6 16,3-2 0-16,5 2-4 16,-2-11 2-16,0 6 1 15,3 0-1-15,0 2 4 16,0 3 0-16,0 13 5 16,0 3 2-1,0 0 4-15,-3 3-1 16,0-6 2-16,0 3 3 15,-3 0 1-15,-3 3-6 16,0-6-1-16,0 3-2 16,0-8 1-16,0 2-2 15,0-2 0-15,0-2-6 0,0-3-1 16,3-3-6-16,0 0 0 16,3-14-1-16,3 7 3 15,0-4 2-15,-1 11-1 16,1-2 1-16,0 10 0 15,0 0 7-15,0 13 16 16,0 0 1 0,-3-2-8-16,-3 2-2 15,0-5-4-15,-3 0-1 16,0-3-6-16,0 0-1 16,0 1-26-16,0-1-9 15,0 3-34-15,3-8-15 16,0-5-7-16</inkml:trace>
  <inkml:trace contextRef="#ctx0" brushRef="#br0" timeOffset="89">15484 1630 144 0,'0'21'55'0,"0"-18"-30"0,0 8 1 15,0-6 25-15,0 3-14 16,0 0-6-16,0 2-14 16,0-2-6-16,-6 0-6 15,3 3-2-15,0-9-1 16,0 1 1-16,-3 0-7 0,3-3 1 16,1-3-4-16,4-2 0 15,1 0 1-15,3-3 2 16,-3 0-1-16,3-8 1 15,3 3 3-15,0-3 0 16,0 10 1-16,0-4 2 16,0 7 1-16,0 6 3 15,0 7 3-15,-3-4 5 16,3 2 1-16,-6 5 3 16,0-8-6-16,-3 6-2 15,3-3-3-15,-3 0 0 16,0-8-4-16,0 0 0 15,3 2 1-15,-3-2 0 16,6-2-5-16,0-4 1 16,2-2-2-16,4 0-2 0,0 3 0 15,0 0 3-15,3 7-5 16,-3 4 6 0,0 2 2-16,0 0 0 15,-3 2 1-15,0 1-2 16,-3-9 2-16,0 4-2 15,0-1-1-15,-1 0-26 16,1-2-12-16,3-3-30 16,0-3-12-16,3-2-15 15</inkml:trace>
  <inkml:trace contextRef="#ctx0" brushRef="#br0" timeOffset="90">15833 1670 220 0,'-3'-5'82'0,"0"-14"-44"0,0 6-31 0,0 5 18 15,0 8-9-15,0 0 1 16,-3 0-10-16,0 0-2 16,-3 13-3-16,0 0-2 0,3 1 1 15,0-1-4-15,0 0 2 16,3 0 1-16,3 1 0 16,0-1 0-16,3-3 0 15,0-2 0-15,3-2 0 16,3-6 2-16,0-3 3 15,0 0-2-15,-3-7 0 16,0-1-1-16,0 6-2 16,-3-6 9-16,0 9 4 0,0-4-4 15,-3 4-1-15,0 2-4 16,0 8-3-16,0-3 0 16,3 3-1-16,0 0 0 15,0-3 2-15,-1 3-3 16,1 0-2-16,0-3-31 15,0 0-15-15,0-5-33 16,3 0-50 0,0-7 33-16</inkml:trace>
  <inkml:trace contextRef="#ctx0" brushRef="#br0" timeOffset="91">15937 1641 176 0,'0'18'66'0,"12"-12"-36"0,-3 2-18 0,-6-1 19 16,0 1-3-16,-3 3 3 16,0 0-8-16,-6-6-4 15,3 3-11-15,0-6-5 0,0 4-2 16,3-1 1-16,-3-5 3 16,3 0 0-16,3-5 0 15,3-3-3-15,-3-3-2 16,3 1-4-16,-1-6 0 15,4 0 0-15,0 3 2 16,0 7-1-16,3-2 1 16,-3 11 4-16,3 5 3 0,-3 3 7 15,0 4 4-15,-3 4-4 16,0-3 1 0,0 0-6-16,-3-3-2 0,3-2-2 15,-3 2-3-15,3-5-26 16,-3-3-10-16,0 0-26 15,2-5-9-15,7-5-33 16</inkml:trace>
  <inkml:trace contextRef="#ctx0" brushRef="#br0" timeOffset="92">16228 1694 212 0,'-3'-11'79'0,"0"6"-42"0,1 0-43 16,-1-3 49-1,-3 0-13-15,0 10-14 0,0 4-9 16,-3-6-5-16,-6 5-5 0,3 5 2 16,0 4-1-16,3 2 0 15,3-1 0-15,9 1-2 16,6 5 3-16,0-7 2 16,3-4 2-16,0-7 1 15,3-3-2-15,0-8-2 16,2 3 3-16,-2-14 0 15,0 1-1-15,-6-11 1 16,-3-8-2-16,-3 2-1 16,-3-2 1-16,-3 3 1 15,-3 7-3-15,0 1 0 0,0 7 3 16,0 6 1-16,3 5-4 16,3 8 1-16,0 11 2 15,9 5 3-15,0 10-2 16,0 14 0-16,3-9 1 15,0 1 0-15,-3-5 0 16,0-1 0-16,0-5-22 16,-3-2-8-16,0-6-183 31,14-8 94-31</inkml:trace>
  <inkml:trace contextRef="#ctx0" brushRef="#br0" timeOffset="93">16434 1696 316 0,'-30'0'121'0,"30"3"-66"0,18-6-71 0,-9 3 18 15,0 0-6-15,0 0 4 16,3 0 5-16,0-2 2 16,2 2-3-16,1 0-12 0,-3 0-2 15,0 0-59-15,0 0-90 31</inkml:trace>
  <inkml:trace contextRef="#ctx0" brushRef="#br0" timeOffset="94">16663 1464 244 0,'-6'0'90'0,"9"5"-48"0,0 3-47 16,-3 0 17-16,0 8 11 16,0-3 9-16,0 19-5 15,0 2-1-15,0-2-15 16,0-6-4-16,0 3-3 0,0-5 0 0,0 3 0 15,0-6-13-15,0-3-4 16,3-5-40-16,3-7-104 31</inkml:trace>
  <inkml:trace contextRef="#ctx0" brushRef="#br0" timeOffset="95">16779 1673 252 0,'0'-3'93'0,"3"6"-50"0,3 4-52 0,-3-1 14 16,0 2 10-16,0 0 10 15,0 0-9-15,0 5-3 0,0-5-6 32,0 2-5-32,-3-2-29 0,0-2-15 0,6 1-77 15</inkml:trace>
  <inkml:trace contextRef="#ctx0" brushRef="#br0" timeOffset="96">16770 1553 272 0,'-3'-5'101'0,"3"5"-54"0,3 0-59 15,-3 0 13-15,0 0-13 0,6 0 0 16,0 5-32-1,0-5-13-15,6 0-36 16,6 0-15-16</inkml:trace>
  <inkml:trace contextRef="#ctx0" brushRef="#br0" timeOffset="97">16922 1630 220 0,'3'27'85'0,"0"-14"-46"0,-3 0-35 0,0-5 19 15,3 3-7-15,-3-1 1 16,0 1-9-1,0-3-5-15,0 0-7 0,0-3-2 16,0 0 9-16,0-5 7 16,0 0-4-16,0 0-1 15,3-8-8-15,0 3-2 16,0-8-1-16,3 0 2 16,0-1-3-16,0-2 0 0,3 3 4 15,0 3 1-15,-1 4 4 16,7 6 1-16,-3 6 3 15,3 2 3-15,0 5 5 16,-6-3 3-16,-3 4-5 16,-3-1-2-16,0 0-5 15,-3-2-2-15,0-1-10 16,0-2-5-16,3-3-85 16,9-5-24-1</inkml:trace>
  <inkml:trace contextRef="#ctx0" brushRef="#br0" timeOffset="98">17163 1678 220 0,'-6'0'85'0,"12"8"-46"0,0 0-43 0,0-6 13 16,0 4 8-16,3 2 6 15,0-8-5-15,0 2-3 16,3 1-8-16,-3-6-5 0,-1 1-1 15,4-6-1-15,0 0 2 16,-3-6 1-16,-3 1 1 16,-9-8-9-1,0 3-6-15,-3 2-1 16,-3 5-5-16,-3 3 0 0,-2 6 8 16,-1 9 2-16,-3 12 9 15,3 2 4-15,3 0 10 16,3 0 7-1,3 1-3-15,6 1 0 0,3 1-5 16,6-11-1-16,6 6-8 16,6-6-2-16,9-5-4 15,-1-8-1-15,1-5-54 16,3-6-23-16,-9-7-40 16</inkml:trace>
  <inkml:trace contextRef="#ctx0" brushRef="#br0" timeOffset="99">14377 2003 164 0,'-3'0'63'0,"3"3"-34"0,-3-3-14 0,3 0 18 0,0 0-7 15,0 0-3-15,-3 0-5 16,-3 3 1-16,0-1-10 15,0 3-3-15,-9 11-2 16,3 3-2-16,1-1-4 16,2 1 1-16,3-1-4 15,3-2 1-15,9 3 2 16,0-11 1-16,5 0 5 16,1-3 5-16,0-2-10 15,0-3-3-15,-3-3-1 16,0-2 3-16,0 2 1 15,-3-8 3-15,0-2-1 0,-3-8-1 16,-3 5 1-16,0 3 1 16,0 0 1-16,0 5 1 15,-3 0 0-15,0 13 2 16,0 14-1 0,3-3 0-1,0-1-3-15,0-1-2 16,3-4-2-16,0 1-1 15,3-6-27-15,0 3-10 16,0-8-35 0,3 0-48-16,0 0 33 15</inkml:trace>
  <inkml:trace contextRef="#ctx0" brushRef="#br0" timeOffset="100">14454 2006 152 0,'0'0'57'0,"0"5"-30"0,3 19-12 0,0-16 29 15,0 16-13 1,0-3-7-16,3-3-6 16,-3 4-10-16,0-9-1 0,0 0 0 15,0-2 1-15,-3-6 0 16,0-5-4-16,0 0-3 15,0 0 0-15,0-5-1 16,0-3-3-16,-3-8 0 16,3-8-1-16,3 3 3 15,3 2 0-15,0 3 3 16,3 3 1-16,3 3 3 16,0 2-8-16,6 2-3 0,0 4 0 15,-1-1 3-15,1 0-48 16,-3 3-18-16,3-5-28 15</inkml:trace>
  <inkml:trace contextRef="#ctx0" brushRef="#br0" timeOffset="101">14707 2075 96 0,'0'-19'35'0,"-3"11"-18"0,3-10-5 0,0 12 13 15,-3 4 2 1,0-1 3-16,-2 3-3 0,-1 3-2 16,-6 7-13-16,3 4-8 0,0 7 0 15,0-3 3-15,3 1 4 16,0-3-4-16,3 0 1 16,6-3-10-16,3-3 0 15,3-4 0-15,0-6 3 16,0-3-2-16,0-2 0 15,3 2 3-15,-6-8 5 16,-4 4-1 0,1 1 4-16,-3 4 3 15,0-6-7-15,0 2-3 0,0 6-5 16,0-5 1 0,3 10-4-16,3 9 3 15,0-1 1-15,0 0 3 16,0 3 1-16,-3 8 18 15,-3-3 9-15,-3 3-7 16,0-6-3-16,-6-2-11 16,0-3-4-16,-2-2-3 15,-1-6-2-15,-6-2-19 16,6-3-10-16,-6 0-12 16,3-5-2-16,3-6-32 15,12-2-49 1,3-3 32-16</inkml:trace>
  <inkml:trace contextRef="#ctx0" brushRef="#br0" timeOffset="102">14782 2048 144 0,'-3'0'55'0,"3"3"-30"0,0 21-14 0,0-19 33 15,0 11-9 1,3 2-16-16,3-2-6 16,0 0-9-16,3-3-3 0,0-2 2 15,0 0-4-15,-1-6-2 16,1-5 4-16,-3-3 1 16,0-2-5-16,0 0 0 0,0-3-4 15,-3-3 2-15,-3-2 5 16,0-6 2-16,0 6-3 15,0 5 1 1,0 3 2-16,3 10 14 16,0 3 1-1,3 3 0-15,0-1-9 16,0 1-3-16,0 2-5 16,0-8-1-16,-3 3-8 15,3-2-2-15,-3-1-40 16,-3-5-17-16,6 0-22 15</inkml:trace>
  <inkml:trace contextRef="#ctx0" brushRef="#br0" timeOffset="103">14957 2043 140 0,'-3'21'55'0,"6"3"-30"0,0-6-16 0,0-10 14 15,0 0 11-15,-3 3 8 16,0-1-16-16,0 1-4 16,0-3-14-16,0 0-3 0,0-3-1 15,3 1-2-15,-3-6 1 16,0 0-9-16,3-3-1 16,0-2-7-16,0-1-4 0,0-4-1 15,6-6-1-15,0-8 8 16,0 11 7-16,3-3 2 15,0 3 1-15,0 5 11 16,0 16 16 0,-3 2 1-16,0 1-7 15,-4-1-3-15,-2 4-4 16,-3-4 0-16,0 1-4 16,0-6-3-16,0-2 0 15,0 2-1-15,3-10-5 16,0-1-8-1,3-1-4-15,0-1 9 16,0 2 4-16,0 1-4 16,3 2 1-16,0 3 3 15,0 3 2-15,0 2 11 16,-3 6 3-16,0-1-5 0,0 1-2 16,0 0-5-16,-3-3-3 15,0-3-16-15,-3-5-7 16,0 0-33-16,3 0-15 15,3-5-29 1</inkml:trace>
  <inkml:trace contextRef="#ctx0" brushRef="#br0" timeOffset="104">15300 2043 204 0,'-6'21'77'0,"9"0"-42"16,0-5-37-16,0-8 17 0,0 0 4 15,0-3 8-15,3 1-3 16,0-1-2-16,3-2-12 16,-1-3-6-16,1 0-3 0,0-3-6 15,0-2-1-15,-3-6-6 16,-3 0-3-16,-3 4-5 16,-3-9 0-16,-3 2 6 15,-3 4 6-15,0 2 5 16,-3 3 4-16,1 10 0 15,2 8 2-15,0 0 2 16,3 1 4-16,0-1 7 16,3 3 2-16,3 0-1 15,0-3 2-15,3 0-10 16,3-2-5-16,0-1-3 0,3-2 1 16,0-3-28-16,2-5-9 15,1-2-40 1</inkml:trace>
  <inkml:trace contextRef="#ctx0" brushRef="#br0" timeOffset="105">15431 2096 176 0,'0'26'66'0,"0"-20"-36"0,0 7-18 0,0-8 19 16,0 3-3-16,0 0 3 0,0-3-19 15,0 1-7-15,0-6-4 16,0 0 1-16,3-3-6 16,0-2-1-16,6-6-5 15,5-2 1-15,1-6 3 16,0-2 1-16,-3 11 7 16,3-4 4-16,0 9 1 15,0 2 1-15,0 9 9 16,-3 4 4-16,-1 1-3 15,-2 7 0-15,-3-4-8 16,-3-1-2-16,0 0-4 16,0-2-3-16,-3-3-20 15,0 0-10-15,0-3-21 16,3-10-83 0</inkml:trace>
  <inkml:trace contextRef="#ctx0" brushRef="#br0" timeOffset="106">15696 1860 220 0,'0'0'82'0,"0"-10"-44"0,12 26-47 0,-12-8 14 16,3 2 12-16,-1 11 11 16,1-2-1-16,-3 5 1 15,0 15-15-15,3-4-6 0,0-1 0 0,0-10-4 16,0 0-2-1,0-6-18-15,-3-4-6 0,3-4-53 16,0-2-20 0,0-5 0-16</inkml:trace>
  <inkml:trace contextRef="#ctx0" brushRef="#br0" timeOffset="107">15571 2009 256 0,'3'-3'96'0,"3"0"-52"0,8 3-45 15,-5 0 18-15,3-5-10 16,12 2 1-16,0 1-7 0,0-1-1 16,2 3 0-16,-2 0-49 0,0 0-19 15,0 0-37 1</inkml:trace>
  <inkml:trace contextRef="#ctx0" brushRef="#br0" timeOffset="108">15898 1990 236 0,'-21'3'90'0,"18"-3"-48"0,-3 5-51 0,6 0 12 16,-3-2-2-16,0 2 1 15,0 8 0-15,3 6-2 16,3-1 3-16,3 1 0 0,0 0 18 15,0-1 9-15,-3 1 4 16,-3-1 5-16,0-7-11 16,-3 2-4-16,-3-3-10 15,-3-2-4-15,-3-2-43 16,0-4-17-16,4-2-99 16</inkml:trace>
  <inkml:trace contextRef="#ctx0" brushRef="#br0" timeOffset="109">16196 2059 200 0,'-6'0'77'0,"9"5"-42"0,-3 22-43 0,0-17 10 0,0 3 3 16,0 1 4 0,0 1 0-16,0-1 0 0,0-1-5 15,0-2-3-15,0-1 0 0,0-2-8 16,0-3-3-16,0 3-34 16,3-8-14-16,3-5-19 15</inkml:trace>
  <inkml:trace contextRef="#ctx0" brushRef="#br0" timeOffset="110">16276 2091 148 0,'0'18'57'0,"3"-7"-30"0,0-1-25 0,-3-4 12 15,0 1 6-15,0 4 5 16,0-6-9-16,0 3-4 15,0-2-7-15,0-6-4 16,0 2 2-16,0-2-2 0,0-2-1 16,3-1-6-16,0-5-1 15,3 0-2-15,0-10 1 16,3 4 5-16,0 6 1 16,0-2 8-16,6 12 21 15,-4 6 2 1,1 6-9-16,-3-1-4 15,-3 0-3-15,0 0-1 16,-3 6-6-16,-3-3-2 16,0-3-7-16,-6-10-35 15,6-3-13-15,3-3-41 16,9-5-32 0,3-5 53-16</inkml:trace>
  <inkml:trace contextRef="#ctx0" brushRef="#br0" timeOffset="111">16490 1879 236 0,'-3'3'90'0,"9"4"-48"0,-6 9-42 16,3-8 18-16,0 11 3 16,-3 7 7-16,0 6-13 15,0 0-3-15,0 2-8 0,3-7-3 0,-3-4 2 16,3-1-18-16,-3-7-4 15,0-1-53-15,3-4-22 16,0-4-5 0</inkml:trace>
  <inkml:trace contextRef="#ctx0" brushRef="#br0" timeOffset="112">16395 2016 272 0,'0'0'101'0,"21"0"-54"0,-9 0-50 0,-3 0 16 0,3-5-9 16,3 3-1-1,-1-1-10-15,4 0-3 0,0 3 5 16,3 0-37-16,3 0-14 16,-6 0 8-16,-3 0 8 0,-4 0 27 15,-8 21 31 1,-6-2 11-16,-2 2 0 15,-1 3-1-15,3 2-6 16,3-7-2-16,6 2-7 16,0-8 0-16,2 1-2 15,4-4 3-15,3-5 2 16,0-2-1-16,0-6-3 16,0-5-2-16,-3 1-2 0,-3-4 2 15,-3 0-1-15,-6-7 0 16,-6 5-5-16,-3-14-3 15,-3 6-9-15,-9 2-5 16,0 4-33-16,0 4-15 16,4 6-59-1</inkml:trace>
  <inkml:trace contextRef="#ctx0" brushRef="#br0" timeOffset="113">16121 1932 300 0,'-24'-8'112'0,"24"5"-60"16,18 3-78-16,-9 0 11 0,6 0-30 16,0-2-9-16,6 2-48 15,6-6-22-15</inkml:trace>
  <inkml:trace contextRef="#ctx0" brushRef="#br0" timeOffset="114">17002 2043 124 0,'0'0'49'0,"0"3"-26"0,0-17-18 15,3 20 11-15,0-1 13 0,-3 8 8 16,3 0-4-16,-3 6-2 15,3 7-17-15,-3 1 4 0,0 2 3 16,0 3-7 0,-3-6-3-16,3 1-4 0,0-6-2 15,0-3-1-15,0-2 0 16,0-8 0-16,-3 0 0 16,0-3 4-16,3-7 5 15,0-4-7-15,0-7-1 16,0-11-3-16,0 3 1 15,0-11-4-15,0 6 0 16,3-14-4-16,0 6 1 16,6 2 0-16,3 6-1 15,3 7 4-15,-3-2 2 16,3 8-2-16,0 7-2 0,0 1 4 16,-1 10 3-16,1 3 5 15,-3 11 5-15,-3-1 1 16,-6 1 3-16,-3 0-4 15,-6-1 2-15,0-2-7 16,-3 0-3-16,0-6-12 16,-3-2-6-16,1-2-14 15,-7-4-4-15,3-2-26 16,3-2-9-16,3-4-30 16,12-2-37-1,9 3 45-15</inkml:trace>
  <inkml:trace contextRef="#ctx0" brushRef="#br0" timeOffset="115">17199 2064 228 0,'0'42'88'0,"6"-31"-48"0,0 5-45 0,-3-8 17 16,0 0 6-16,-3 0 8 15,0 0-9-15,0-3-4 16,0 0-8-16,0 1-4 0,0-6 0 15,0 0 1-15,0 0 3 16,0 0 2-16,0-3 1 16,-3-2-4-16,3-3-3 15,0-3-3-15,3 3-1 16,3-16 4-16,3 6-3 16,-1 2 1-16,4 3 1 15,0 2 0-15,-3 8-3 16,6 1 0-1,0-6-31-15,0 8-15 0,-3 0-68 16</inkml:trace>
  <inkml:trace contextRef="#ctx0" brushRef="#br0" timeOffset="116">17410 2043 208 0,'-12'3'79'0,"9"2"-42"0,0 0-43 16,0 3 27-1,0 5-3-15,-3 3 4 0,0 5 4 16,3-5-14-16,3 3-2 16,0-1 0-16,6 1-4 0,3-3-1 15,0-6 2-15,3-7 2 16,0-3 0-16,0-8 0 16,-3 0-3-16,9 0-1 15,-6-2 3-15,-3-4 3 16,-12 1 2-16,0-5 3 15,-3 2-9-15,-3 2-2 16,0-1-5-16,0 1-1 16,-3 9-32-1,6 2-20-15,0 3-8 16,3 0-32 0,9-2-46-16,0-1 39 0</inkml:trace>
  <inkml:trace contextRef="#ctx0" brushRef="#br0" timeOffset="117">17601 2061 204 0,'-9'3'77'0,"3"18"-42"0,-3 0-30 16,3-13 17-16,0 0-3 15,-3 3 1-15,0 2-5 16,3 0-1-16,0 1-8 16,9-4-4-16,0 1-1 0,3-3 3 0,0-3 2 15,3-5 4 1,0-3 1-16,0-2-3 0,0-3 0 16,0 0-7-16,-3 0-1 15,0 0 2-15,-3-2 1 16,-3 2-1-16,0 0-2 15,-3 3-2 1,3 2-5-16,0 3-1 16,0 0 2-16,3 10 3 15,2 4 0-15,1 10 1 16,3 2 2-16,-3 0 2 0,0 6 8 16,-3-3 3-1,-6 0 0-15,-3-2 0 0,-6-9-1 16,-2 1 0-16,-7-6-6 15,-6-5-2-15,0-5-24 16,3-6-12-16,3-5-32 16,1-5-14-16,5-3-34 15</inkml:trace>
  <inkml:trace contextRef="#ctx0" brushRef="#br0" timeOffset="118">17702 2088 200 0,'6'26'74'0,"0"-20"-40"0,9 4-22 0,-9-4 19 16,0 1-3-16,-3 4 3 16,-1-6-13-16,1 3-3 15,-3 0-3 1,0-2-6-16,-3-1 0 0,1-3 4 15,-1-2-4-15,0-2-1 16,0-1 0-16,0-5 1 16,0-2-3-16,0-1 0 15,3-2-1-15,0 0-2 16,9-9 1 0,2 12-4-16,4-6 0 15,-3 3-9-15,0 2-5 0,0 3-31 16,3 3-11-1,3-3-58-15</inkml:trace>
  <inkml:trace contextRef="#ctx0" brushRef="#br0" timeOffset="119">17916 2046 216 0,'-6'2'82'0,"6"6"-44"0,-3-8-36 16,3 0 19-16,-3 5-4 15,0 3-1-15,0 3-4 16,-3 0 0-16,0 2-7 15,0 3-1-15,3 0 2 0,0 2-1 16,3-5 0-16,0 1-3 16,6-4 1-16,0-2 0 0,0-3 3 15,0-5-1 1,3-2 2-16,6-4-6 0,-3-2-3 16,-3-2 1-16,-3-1 2 15,0 1 0-15,-3 2 2 16,0 0 11-1,0 3-5-15,-3-1 0 16,0 4-7-16,0 2-2 16,0 5 0-16,3 3 0 15,0-6 0-15,0 9 2 16,3-3-3-16,0 0 0 16,0-3 1-16,2 1 0 15,1-1-20-15,0-3-7 16,0-2-28-16,0-2-12 15,0-1-3-15,0-2-39 16,-3 0 23-16</inkml:trace>
  <inkml:trace contextRef="#ctx0" brushRef="#br0" timeOffset="120">18080 2083 132 0,'0'-24'49'0,"0"24"-26"0,3 0-9 16,-3 0 15-16,3 2 8 15,0 12 7-15,0-4-7 16,0 4 1-16,0 1-22 15,-3-1 4-15,0-1 3 0,0 0-6 16,0-2-2-16,-3-1-8 0,3-2-3 16,-3-3-2-1,3-2 1-15,0-3-2 16,0 0 2-16,6-5-2 0,0-3-1 16,0 0-8-16,3-3-3 15,-1-15-1-15,1 2 0 16,6 6 4-16,-3 2 5 15,6 8 0-15,-3 5 1 16,-3 14 13-16,0-1 7 16,-3 1 2-16,0 2 0 15,-3-2-4-15,-3-3-2 16,0 0-4-16,-1-3 1 16,1 0-4-16,0 3 1 15,-3-8-5-15,3 0-2 16,3-8-3-16,3 3 1 0,0-6-4 15,3-5-1-15,3-2 0 16,0 2 2-16,3 5-1 16,0 11 1-16,-1 14 3 15,-2 2 2-15,-3-1 9 16,-3 1 5-16,-3 0-7 16,0-3-4-16,-3-2-21 15,0-3-9-15,9-5-178 16,0-6 60-1</inkml:trace>
  <inkml:trace contextRef="#ctx0" brushRef="#br0" timeOffset="121">3521 3421 80 0,'-11'-18'33'0,"11"36"-18"0,0-10-16 0,0-5 7 16,0-3 4-16,0 0 4 15,3 3 8-15,-3-3 4 0,3 2-3 16,2 1 0-1,1 0-3-15,0-3-3 0,3 2-9 16,3-2-5-16,0 3-2 0,0 0 1 16,3-3 3-16,3 0 0 31,0 0 0-31,2 0-6 0,1 2 1 16,9 1 4-16,-3-1 2 15,9-2 0-15,-1 0 1 16,4 0 0-16,3 0 1 15,-1 0-4-15,1 0-3 16,0 0 2-16,-1 0 0 16,1-2-1-16,-3 2 1 0,2 0-2 15,1 2-1-15,0 1 1 16,2 0 1-16,1-3 1 16,-3 2 1-16,-1-2-5 15,4 0-1-15,-3 0 3 16,-1 3 3-16,-2-3-1 15,6 3-2 1,-4-1 0-16,4-2-1 0,0 0 0 16,-1 3 0-16,-2 0 0 15,0-3 0 1,-1 2 2-16,1 1 1 0,0 0-4 0,2-1-1 16,1 1 1-16,3 0 0 15,-1-1 1 1,7 1 2-16,-4-1-3 0,1-2 0 15,3 0 3-15,-4 3 1 16,7 0-4-16,-1-3-1 16,1 0 1-16,-1 2 2 15,4-2-2-15,-1 3 0 16,4-3 3-16,2 0 1 16,1 0-1-16,2 0-2 0,-5 0-2 15,2 0-1-15,-2 0 4 16,-4 0 1-16,7 0 0 15,-4 0-2-15,1-3 1 16,-1 1-1-16,-2-1 2 0,0 0 3 16,-1 1 0-16,1-1 0 31,5 1-1-31,-2-1 0 0,-1 0-2 16,1 3-2-16,2-2 1 15,-2-1 1-15,2 0 1 16,1 3 1-16,-4-2 0 15,1-1 2-15,-7 0 1 16,-5 3 1-16,2-2-4 16,-8-1-3-16,-6 3 0 0,-7-5-1 15,-5-1-60-15,-12 1-24 16,-3-13-26 0</inkml:trace>
  <inkml:trace contextRef="#ctx0" brushRef="#br0" timeOffset="122">8543 3350 108 0,'-9'0'41'0,"9"0"-22"0,-6 0-7 0,3 0 18 16,6 0-17-16,-6 0 14 15,3 0-17-15,-3 0 16 16,6 0-16-16,0 0 5 0,0 3-10 0,0-3 11 15,6 0-9-15,6 0 7 16,6 0-7-16,5 0 7 16,1 0-8-16,12-3 3 15,3 3-5-15,11-3 5 16,-2 1-6-16,2-1 10 31,-2 3-7-31,0-3 1 16,-7 6-4-16,-2-3 0 15,-3 3-1-15,-4-1 1 16,-5 1-2-16,0-3 4 16,-3 3-3-16,-7-3-18 15,-2 0 8-15,-3 0-67 16,0 0 41-16,-3 0-88 0,3 0 68 0</inkml:trace>
  <inkml:trace contextRef="#ctx0" brushRef="#br0" timeOffset="123">9996 3445 64 0,'-3'0'27'0,"3"0"-14"0,-3 0-15 0,0 0 12 15,3 0-6-15,-6 0 23 16,6 0-15-16,-3 0 16 16,3 0-15-16,-3 0-5 15,0 0-5-15,-3 0-5 16,6 0 1-16,-9 0 7 15,9 0-3-15,-3 0 12 16,3 0-8-16,-3 0 5 16,6 0-7-16,-3 0 2 0,6 3-4 0,3 0 3 31,0-1-4-31,3 1 8 0,-1-1-6 0,7-2 10 16,0 3-8-16,6-3 12 15,6 0-10-15,11 0 5 16,10 0-5-16,6 0-1 0,2-3-1 31,7 1 1-31,11 2-4 16,6 0 0-16,4 0 1 0,-1 0 0 0,3 0 0 15,-2 2 2-15,-7-2 3 16,-6 0 5-16,-5 0 1 16,-13 0-6-16,-8 0-1 15,-6 0-4-15,-10 3-1 16,1-3-10-16,-9 0-3 0,-6 0-158 31,3 0 91-31</inkml:trace>
  <inkml:trace contextRef="#ctx0" brushRef="#br0" timeOffset="124">6325 2043 108 0,'-6'-27'44'0,"3"27"-24"0,-2-5-17 0,2 5 12 16,-3 0 6-16,-3 0 7 0,0 0-9 15,-3 5-3-15,-3 3-9 16,-3 14-5-16,0-4-1 15,0 6-4-15,-2 2 2 0,2-4 1 32,6 4 0-32,9 3 0 15,0-5 2-15,9 0-1 0,3-3 2 16,0-5 0-16,3-6 1 16,2-2 4-16,1-5 5 15,0-3-3-15,0-13 0 0,0-1-4 16,-3-1-1-16,-3-7-3 15,-3 4 1-15,0 2-2 16,-3 0 2-16,-3-5-2 16,0 2-1-16,0 6 9 15,0 3-5-15,0 18 1 16,3 5-3 0,0 0 1-16,3 0 2 15,0 8 2-15,-1 3 1 16,4-3-4-16,3 1-3 15,0-7 2 1,3-1 0-16,0-4-12 16,3-2-7-16,-3 0-35 15</inkml:trace>
  <inkml:trace contextRef="#ctx0" brushRef="#br0" timeOffset="125">6468 2091 108 0,'-6'-3'44'16,"6"-13"-24"-16,0 11-24 0,0 13 32 16,0 2 7-1,3 4 2-15,0 4 1 16,0 1-15-16,0 7-4 15,0 0-11-15,0-2-3 0,3-3-1 16,-3-2-2-16,0-6 1 16,-3-2-2-16,3-3-1 15,-3-3 5-15,0-5 4 16,0-3-3-16,0-7 2 16,0-6-5-16,0 0 0 15,0-8-3-15,3 3-3 0,3 0 2 16,12-16 2-1,3 10-2 1,-3 4-2-16,-4 7-5 16,1 5 0-16,0 11-16 0,0 3-7 15,0 10-32-15,0-2-50 16,3-1 27-16</inkml:trace>
  <inkml:trace contextRef="#ctx0" brushRef="#br0" timeOffset="126">6820 2080 192 0,'-18'-21'71'0,"18"18"-38"0,-6-15-39 0,6 12 12 16,-3 4 9-16,-3 2 10 16,-3 0-2-16,-3 5 1 15,-3 11-13-15,-3 2-11 0,0 4-3 16,3 1 1-16,4 4 3 0,2-3-2 15,6 2-2-15,3-2 2 16,6-6 2-16,3 1 6 16,2-11 6-16,4-8-7 0,3-5-3 15,-3-3-2-15,3-6 1 16,-3 7 1-16,-3-7 1 31,-3-2-2-31,0 1-2 16,-1-1-2-16,-5-3-1 0,0 3-1 15,0 14 3 1,-3 2 0-16,3 2-4 16,3 9-1-16,3 5 0 15,0 8 4-15,0 7 3 16,0 4 4-16,0 2 7 0,-3-3 4 16,-3 1 1-1,-6-4-1-15,-6 6-4 16,-6-10 0-16,-3-1-7 0,-3-7-1 15,-5-3-9-15,-4-14-2 16,3-10-23-16,3-2-8 16,-2-3-24-16,5-3-9 0</inkml:trace>
  <inkml:trace contextRef="#ctx0" brushRef="#br0" timeOffset="127">6924 2056 184 0,'-3'0'71'0,"3"13"-38"0,0 6-36 16,3-11 11-16,-3 5 5 16,0 6 3-16,3-4 1 15,3 9 0-15,0 3-9 16,3-6-5-16,2-3-2 0,1 1 1 0,3-8 1 15,3-1 1-15,0-10 0 16,-3-3-2-16,0-7-2 16,-3 2-4-16,-3-11 0 15,-4 4 0-15,-2-1 2 16,-3 0 1-16,0 3 3 16,0 2 5-1,0 3 6-15,0 3-5 16,0 2-2-16,0 3-1 15,0 8 1-15,3 3 3 16,0 2 5-16,3 5-10 0,0 4-2 16,3-1-2-16,0-5 0 15,3-3-5-15,-3-3-1 16,3-2-37-16,0-2-16 0</inkml:trace>
  <inkml:trace contextRef="#ctx0" brushRef="#br0" timeOffset="128">7230 2069 208 0,'0'3'79'0,"3"26"-42"0,3-2-32 0,-3-14 17 15,0 3-1-15,-3 5 2 16</inkml:trace>
  <inkml:trace contextRef="#ctx0" brushRef="#br0" timeOffset="129">7245 2218 421 0,'0'15'12'0,"0"4"-5"0,0-11-4 16,0-8-5-16,3-16-12 16,0-2-1-1,0-9-4-15,0-2-1 16,6 0 12-16,3-3 4 16,3 11 3-16,-3 5 1 15,0 11 2-15,2 10 3 16,-2 8 11-16,0 1 5 0,-3 1-5 15,0 4-1-15,-6-3-5 16,0-6-1-16,0 1-5 16,-3-6-3-16,0 1 2 15,3-4 2-15,3-7-4 16,0-3-3-16,3-5-2 16,6-8 3-1,6-6-5-15,-1 6 0 16,1 8 0-16,-3 5 4 15,0 16 1-15,-3 5 1 16,0 3 8-16,-6 2 5 0,-3 1-4 16,-3-1-3-1,0 4-3-15,-3-7-3 0,0 1-30 16,3-8-15-16,6-8-171 16,-1-5 110-1</inkml:trace>
  <inkml:trace contextRef="#ctx0" brushRef="#br0" timeOffset="130">7748 2075 212 0,'0'21'79'0,"12"-16"-42"0,0 0-34 0,-3 3 15 15,0-5 13-15,0 0 7 16,3-1-13-16,3-2-6 15,-1 0-12 1,1-5-5-16,0-6 1 0,-3-4 0 0,3 1 3 16,-3 1-5-16,-3 0-1 0,-9 0-7 15,-3 5-3-15,-6-6-14 16,-6 7-5-16,-6 1 8 16,-9 6 7-16,1 6 7 15,-1 7 4 1,3 8 6-16,3 0 3 15,4 3 9-15,5 2 4 16,6-7 0-16,6 2-2 16,6-8-9-16,6 6-3 15,8-1-1-15,4-4 0 16,0-6-13-16,3-1-7 16,3-9-44-16,0-3-21 15,8-3-24-15</inkml:trace>
  <inkml:trace contextRef="#ctx0" brushRef="#br0" timeOffset="131">8028 2085 212 0,'-3'24'82'0,"6"-13"-44"0,3 2-42 0,-3-5 13 16,-3 0 10-16,0 2 10 0,0 1-9 15,-3-3-3-15,3-3-10 16,0 0-5-16,0-2 1 0,0-3-2 15,0 0 2-15,3-3-2 16,3-4-1-16,0-9-13 31,6 5 7-31,3-13-2 32,2 8 5-32,1-2 4 0,3 7 0 0,0 9 10 15,0 7-5-15,0 6 8 16,0 4-8-16,-7-1 1 15,-2 4-4-15,0-2 0 16,-3 0-3-16,-3-6-43 16,3 4 24-16,-3-4-100 15,3-7 66-15,3-6-60 16,0 3 65-16</inkml:trace>
  <inkml:trace contextRef="#ctx0" brushRef="#br0" timeOffset="132">8537 1789 260 0,'0'3'99'0,"0"-3"-54"0,9 37-55 15,-6-19 38 1,0-5-18-16,0 19 24 16,3 8-19-16,-3 0 0 15,3 4-10-15,-3-4-1 0,3 0-2 0,-3-3-37 16,0-5 19-16,-3-6-125 15,3-2 78-15,-3-8-77 16,0-3 81-16</inkml:trace>
  <inkml:trace contextRef="#ctx0" brushRef="#br0" timeOffset="133">8424 2038 308 0,'-27'-22'115'0,"27"22"-62"0,3 0-66 15,0 0 15-15,6 0-5 0,3-7 1 16,3 4 2-16,6-5 0 31,-1 5 0-31,7-2-40 16,3 2 22-16,3 1-118 16,-3 2 75-16</inkml:trace>
  <inkml:trace contextRef="#ctx0" brushRef="#br0" timeOffset="134">8903 1961 236 0,'-3'-3'88'0,"3"3"-48"0,-3 0-25 0,-3 0 39 15,0 3-31-15,-9 0 9 16,0 5-20-16,-5-6-6 16,5 6-4-16,-3 5-7 15,9 8 3-15,0-2-1 31,6 2 1-31,3 0 0 16,3 1 0-16,0-1 6 16,3 0-2-16,-3-5 15 15,0 0-10-15,-9-1 8 0,3 4-8 0,-12 0-35 32,3-6 15-32,-12-5-145 0,7 0 87 0</inkml:trace>
  <inkml:trace contextRef="#ctx0" brushRef="#br0" timeOffset="135">9225 2067 168 0,'-3'-19'66'0,"3"6"-36"16,0 21-29-16,3-13 16 0,3 10 4 16,-1-13 7-16,1 3-2 15,3 5-1-15,6-8-13 0,6 2-1 0,3 1 0 16,3 0-2-16,8 2 2 15,1-7 5 1,6 4-9-16,8 1-1 16,-2 2-4-16,12 1 1 15,-4 2-2-15,7 2-1 16,-7 6 1-16,7 8-1 16,-7 3 0-16,7 5 0 15,-10 2 0-15,1 1 4 16,-3-4-2-16,-1 9 8 0,-5-5-6 0,-4 4 10 15,-2 4-8-15,-9-4 12 16,-3 1-10 0,-6-5 7-1,-1-1-8-15,-2 1 0 16,-3-4-4-16,-3 1 3 16,-3-3-4-16,-3-2-1 15,3-3 0-15,-3-6-6 16,3 1 3-16,-3-6-32 15,0 3 19-15,-3-3-71 16,0-5 48-16,0 0-109 0,0 3 83 0</inkml:trace>
  <inkml:trace contextRef="#ctx0" brushRef="#br0" timeOffset="136">10624 2376 168 0,'0'-2'66'0,"0"2"-36"0,0-3-31 15,0 0 39 1,0 6-23-16,-3-3 27 0,3 3-24 0,-3-3 2 16,3 5-12-16,-6 3 3 15,6 2-6-15,-3 9 15 16,3 5-11-16,-3 2 7 15,3 3-9-15,-3 0 2 16,0-2-5-16,-3-6 11 16,6 0-8-16,-6-5 16 15,3-3-13-15,-6-5 9 16,0 0-11-16,-9-8 13 0,0 0-12 0,-8-5 7 16,2 2-9-16,-6-5-7 15,9 3 0-15,-3-3-29 16,6 6 16-16,1-4-142 15,8 4 85-15,0-1-109 16,9 3 103-16</inkml:trace>
  <inkml:trace contextRef="#ctx0" brushRef="#br0" timeOffset="137">8415 2329 68 0,'-3'0'27'0,"3"-3"-14"0,0 6 11 0,0-3 16 16,0 0-7-16,0 0-2 15,0 0-14 1,6 2-3-16,0 4-8 15,3-1 3-15,0 3 1 0,0 0 1 16,6 2 1-16,2 6 2 16,4 3 2-16,3 5 6 15,12 5 4-15,-3 2-14 16,2 1-5-16,-5-3 2 16,3-2 4-16,2-1-3 0,-5-2 0 15,0-5-4-15,-3 4-1 0,-6-1-3 16,-6-4-2-16,-1-7 3 15,-5-1 2-15,0-2-2 16,-3 0 0-16,0 0-3 16,-3-5-3-16,-3-3-38 15,0 0-108 17</inkml:trace>
  <inkml:trace contextRef="#ctx0" brushRef="#br0" timeOffset="138">8915 2636 212 0,'-6'-3'82'0,"-27"0"-44"0,48-2-49 16,-9 10 11-16,-3-5 5 16,-6 0 7-16,6 0 11 15,0 0 6-15,0 6-15 16,0 2-12-16,0-3-5 0,3 19 12 15,0-6-3 1,0 6 2-16,0-5-4 16,0-1-1-16,0 1-1 0,-3-4 1 15,-3-1 4-15,0-4 6 16,-3-2-1-16,-3 0 3 16,-3-3-2-16,-6-2 2 15,-3-3 1 1,-9-3-1-1,4 3-10-15,5 0-5 16,0 0-27-16,6 0-10 16,6 3-107-1</inkml:trace>
  <inkml:trace contextRef="#ctx0" brushRef="#br0" timeOffset="139">6328 2374 136 0,'0'-6'52'0,"3"9"-28"0,-6 0-6 0,3-3 20 16,0 0-10-16,-3 2-4 31,0 4-9-31,-3-1-2 16,-2 5-8-16,-4 1 1 0,-3 10 4 0,-3 8-2 0,0 0 1 31,0 3 1-31,0-5 4 0,3 2-6 15,-2 0-2-15,8-3-1 16,-3-10-1-16,6 3-2 16,-3-9-2-16,6 6 1 15,-3-3 1-15,6-2-1 16,-6-3 2-16,3-3-4 16,-3 1 0-16,3-4-1 0,0 3 0 15,0-2-5-15,0-3 0 16,0 3-8-16,3-3-3 0,0-6-17 15,-3 4-7-15,0-3-40 16,3 2-30 0</inkml:trace>
  <inkml:trace contextRef="#ctx0" brushRef="#br0" timeOffset="140">6075 2546 132 0,'-3'-6'49'0,"3"-12"-26"0,3 28-27 0,-3-10 8 0,0 3 15 15,0 8 12-15,0 2 0 16,-3 11 2-16,0 2-19 16,0 3 5-16,-3 3 4 0,4-3-3 15,-4 3 0-15,0-6-7 16,3-2 0-16,3-8-4 15,0-3 0-15,3-2-3 0,3-3 1 0,2-6-6 16,10-4-1-16,3-1 2 16,3-7 1-16,0-1-4 15,3 0 1-15,-1 1 0 16,-2-3 2-16,-3 7-3 16,-3-4-2-16,-3 4-20 31,-3-2-10-31,-3 8-36 15,-3-5-16-15,-3 10-10 16</inkml:trace>
  <inkml:trace contextRef="#ctx0" brushRef="#br0" timeOffset="141">13282 7612 120 0,'0'-2'46'15,"-9"4"-24"-15,6-2-26 16,6 6 49-16,-3 2-17 16,6 5-1-16,0 5-5 15,0 6-13-15,0 19-1 0,-4-1 2 16,4 3 0-16,-6-5 2 16,-3-3-4-16,6 0 0 15,-3-14-3-15,0 7 2 16,0-9-2-16,0-8 2 0,-3-2-2 15,0-11 2-15,3 0-2 16,-2-3 2-16,-4-2-2 16,3-14 0-16,-3 3-6 15,3-10-1-15,-3-3 1 16,3 0 0-16,0-1-2 16,3-1 2-16,0 2 1 0,0-1 0 15,3-7-7-15,3 3 0 16,3 5 7-16,3 5 5 15,-1 8-7-15,4 6-3 16,-3 7 3 0,6 11 0-16,-3 3 6 15,-3 2 2-15,-9 5 6 16,6-2 5-16,-12 3-5 16,3-3-2-16,-6-1-3 0,0 1-2 15,-3-5-1-15,-3-3 0 16,-6 0-13-16,6-3-4 15,3-5-23-15,-3 0-9 16,-2-3-25-16,11-2-11 16,-3 0-3-16</inkml:trace>
  <inkml:trace contextRef="#ctx0" brushRef="#br0" timeOffset="142">13463 7660 92 0,'0'-3'35'0,"0"1"-18"0,0 2-20 16,0 0 67-16,0 0-5 15,0 2-15-15,0 4-11 16,-6 2-20-16,6 5-4 0,-6 3-2 16,9 0-1-16,3 10-1 15,0-10-3-15,3 2-2 0,0-10 7 16,3-2 5-16,0-4-11 15,3-4-4-15,-3-4 14 0,0-4 6 16,-4-3-3-16,-2-3-3 16,-6 2-4-16,-3-1-2 15,-2 1-6-15,-4 4-1 16,-3 2 1-16,0 3 0 16,0-1-13-16,3 4-3 0,3-1-26 15,0 3-13-15,3-3-34 16,3 3 250-1,6-8 178-15</inkml:trace>
  <inkml:trace contextRef="#ctx0" brushRef="#br0" timeOffset="143">13624 7604 140 0,'-12'38'52'0,"15"-31"-28"0,0 1-24 0,0-2 13 16,6 2 17-16,-3 2 13 0,0 3-11 15,-3 1-6-15,3-1-15 16,-3 0-7-16,0-2-3 0,0-1-10 16,6-2-2-16,-3-2-27 0,-1-6-74 31</inkml:trace>
  <inkml:trace contextRef="#ctx0" brushRef="#br0" timeOffset="144">13731 7628 156 0,'0'16'60'0,"6"-13"-32"0,0 7-24 0,-3-2 13 15,-3 0 9-15,0 3 9 16,0-1-10-16,0 1-5 16,0-3-11-16,0 0-8 0,0-3-2 15,0-5 1-15,0 0 0 16,0-5-9-16,3-3-2 16,3-3-3-16,0-4-1 0,0 7 5 0,3-6 4 15,3 9 8-15,-3 0 4 16,0-1 3-16,2 12 2 15,1 2-1-15,0 2 1 16,-3 4-6-16,3 1-3 16,-3 1-1-16,-6-3 1 31,3 1-28-31,-6-1-9 0,0-5-133 31,0-11 87-15</inkml:trace>
  <inkml:trace contextRef="#ctx0" brushRef="#br0" timeOffset="145">13963 7448 196 0,'-9'-2'74'0,"9"2"-40"0,3 10-40 0,-3-4 27 15,3 12 4 1,0 9-4-16,0 4 0 0,0 1-12 31,0-3-3-31,0 0 0 0,0-2-3 0,3-3-2 16,-3-6-29-16,0-2-11 15,0-5-47 1,-3-6-40-16,0-5 49 16</inkml:trace>
  <inkml:trace contextRef="#ctx0" brushRef="#br0" timeOffset="146">13853 7589 224 0,'-18'15'85'0,"18"-30"-46"0,15 4-50 15,-3 8 11-15,0 1 14 16,3 2 10-16,3 0-3 16,0-3 1-16,5 3-13 0,1-5-5 0,-3 2-1 15,3 1-13-15,-6-4-6 16,-3 1-55-16,-15 0-70 31</inkml:trace>
  <inkml:trace contextRef="#ctx0" brushRef="#br0" timeOffset="147">13555 7456 260 0,'-11'-2'96'0,"14"4"-52"0,0-2-47 15,0 3 19-15,2 0-21 16,4-1-6-16,3-2-100 16,12-5-46-16,0 0 80 15,0-11 38 1</inkml:trace>
  <inkml:trace contextRef="#ctx0" brushRef="#br0" timeOffset="148">14377 7340 164 0,'-3'0'63'0,"6"5"-34"0,0 24-25 31,0-10 13-31,0 2 16 0,0 5 11 16,-3 9-14-16,0 2-7 15,3 0-14-15,0-3-4 0,0 1-1 16,0-6-5-16,0-3 1 15,0-5-40-15,-3-5-18 16,0-2-47 0</inkml:trace>
  <inkml:trace contextRef="#ctx0" brushRef="#br0" timeOffset="149">14252 7546 228 0,'0'-5'88'0,"6"2"-48"0,9-7-47 16,-3 7 16-16,6 0-8 15,-1 3-1-15,4-2 1 16,0 2 1-16,0 0-1 16,0-3-14-16,0 3-6 0,-4 3-15 15,-2-1-3-15,-3 1 12 16,-3 2 10-16,-3 3 11 15,0 6 12-15,0-1 7 16,0 5-1-16,0 1 2 16,6-3-5-16,6 0 1 15,-3-3-7-15,2 0-3 16,1-2 3-16,0-6 1 16,-3-2 11-16,3-3 6 0,-3-6 1 15,-3-2 3-15,-3-10-9 0,-9-3-3 16,-6-3-4-16,-3 3 0 15,-9-3-8-15,3 11-4 16,-6 2-25-16,0 3-7 16,1 3-57 15,-1 2-52-31,6 3 45 0</inkml:trace>
  <inkml:trace contextRef="#ctx0" brushRef="#br0" timeOffset="150">13487 8134 72 0,'3'-3'30'0,"0"3"-16"0,0-3 10 16,0 3 16-16,0-2-5 15,0-1-3-15,-3 0-1 16,0-2 3-16,-3 2-19 15,0 1 7-15,-6-1 2 0,-3 3-10 16,0 0-3-16,-6 3-3 0,0-1 2 16,1 6-7-16,2 0-4 15,3 0-5-15,3 0 1 16,6 0 3-16,3 0 1 16,9 0-2-16,6 0 2 15,3 3-1-15,2-1 0 0,4 3 6 16,-3-5 2-16,-3 0-2 15,-6 0-3-15,-9 5 22 16,-6 6-9-16,-6-3 1 16,-3-3-9-16,-9-5-2 15,0-3-4-15,0 1-1 32,4-4 1-32,2 1 0 15,3-8-29-15,0-1-10 0,9-4-78 31,0-1 10-31</inkml:trace>
  <inkml:trace contextRef="#ctx0" brushRef="#br0" timeOffset="151">13600 7962 160 0,'0'0'63'0,"0"5"-34"0,0 0-21 0,0-5 18 16,3 8 0-16,0 0 11 16,3 21-10-16,0 3-14 15,-3 5-3-15,0-3 0 0,0-2-8 32,0 8-1-32,0-6-1 0,0-7 2 15,0-6-21-15,3-5-7 16,-6-3-58-1,3-5-49-15,-6 0 45 16</inkml:trace>
  <inkml:trace contextRef="#ctx0" brushRef="#br0" timeOffset="152">13523 8105 208 0,'-9'-8'77'0,"12"5"-42"0,3 0-30 0,-3 3 17 15,3 0 1-15,3 0 6 16,0 0-21-16,5-2-8 0,1 2-1 16,3-3-3-16,6 0 2 0,0 1-7 15,-3 2-4-15,-1 2-62 32</inkml:trace>
  <inkml:trace contextRef="#ctx0" brushRef="#br0" timeOffset="153">13770 8120 140 0,'3'14'52'0,"-3"-4"-28"0,6 9-4 0,-3-9 19 0,0 1-8 0,-3 0 1 16,3 10-11 0,0-8-12-16,-3 0-4 15,3-5-1-15,-3 0 2 32,0-3 6-32,-3-7 2 15,0-1-3-15,0-5-1 0,3 0-6 16,0-2-3-16,0-1 0 15,0 0-1-15,3-2 0 16,3 0 2-16,0 0-1 16,8 2-1-16,4 3-2 15,0 3-1-15,-3 2-1 0,0 1 3 16,3 2-16-16,-3 0-5 16,-3 0-31-16,-1 0-14 15,-2 5-24 1</inkml:trace>
  <inkml:trace contextRef="#ctx0" brushRef="#br0" timeOffset="154">13990 8173 212 0,'-3'11'82'0,"6"0"-44"0,0-1-47 0,0 1 14 16,-3-6-5-16,0 3 0 15</inkml:trace>
  <inkml:trace contextRef="#ctx0" brushRef="#br0" timeOffset="155">13996 8253 163 0</inkml:trace>
  <inkml:trace contextRef="#ctx0" brushRef="#br0" timeOffset="156">13963 8052 236 0,'-9'-3'88'0,"9"-13"-48"0,3 21-49 0,-3-5 10 16,0 0-6-1,3 3-6-15,3 0-3 16,0 5-72 0,0 0-30-16,0 0 50 15,3-1 27-15</inkml:trace>
  <inkml:trace contextRef="#ctx0" brushRef="#br0" timeOffset="157">14061 8165 160 0,'0'11'60'0,"3"-3"-32"0,0 3-33 0,0-6 10 0,0 0 8 16,-3 6 6-16,0-6-1 16,0 0 2-16,0-5-11 15,0 0-3-15,0 0-2 0,0 0 2 16,0 0 3-16,0-2-4 15,0-4-1-15,3-2-2 16,0-5-2 0,0 0 1-16,3 0 1 15,3-1-3-15,3 4-2 16,0-1 4-16,0 3 1 16,3 0 0-16,0 6-2 15,-3-1 3-15,2 3 0 0,-2 5-1 16,0 3-2-16,-3 3 5 15,0 2 1-15,-3 3-5 16,0-3 0-16,-3 1-1 0,0 7 0 16,0-16-16-1,0 8-4-15,0-2-41 16,0 5-59-16,3-3 23 16</inkml:trace>
  <inkml:trace contextRef="#ctx0" brushRef="#br0" timeOffset="158">14434 8136 196 0,'-9'-5'74'0,"9"2"-40"0,-3-2-35 15,0 5 15-15,0-3 7 32,-3 3 7-32,0 0-12 0,-3 3-7 15,0 2-5-15,-3 6-6 0,0 2-1 16,3 3 2-16,-3 0 0 15,9-3 1-15,0 6 0 16,3-9 0-16,6 3 0 16,0-7 4-16,0-6 5 15,3 0 1-15,0-3 2 0,-3 0-9 16,3-4-1-16,-3-1-2 0,0-3 0 16,0-2 2-16,-3 5 1 15,0 0-12-15,0 3-7 16,0-1-2-16,0 4-2 15,3 4 8-15,0 6 5 32,3 6 2-32,2 20 4 15,1-5 2-15,0 3 2 0,0-3 14 16,-3 0 8-16,-3 0 8 16,-3-5 2-16,-6-6-6 15,-6-2-1-15,-6-2-11 16,-6-12-5-16,-5 1-10 15,-4-1-3-15,0-4-25 0,6-6-10 16,0-5-50-16,7-1-19 16,2 1-3-1</inkml:trace>
  <inkml:trace contextRef="#ctx0" brushRef="#br0" timeOffset="159">14788 7927 156 0,'0'6'57'0,"0"-4"-30"0,12 4-12 0,-9-4 18 15,3 3 1-15,-3 6 5 0,0 2-2 32,0 8-1-32,0 1-19 0,-1 1-1 15,1 4-2-15,0 2-3 0,0-3-1 16,0 1-6-16,0-3-1 16,0-3-1-16,0 3 1 15,0-6-2-15,0-7 2 16,-3-1-11-16,0-2-2 15,0-10-35-15,3-4-13 0,0-2-58 16,3-2-33 0,3-1 70-16</inkml:trace>
  <inkml:trace contextRef="#ctx0" brushRef="#br0" timeOffset="160">14969 8097 184 0,'0'0'68'0,"6"0"-36"0,0 2-33 0,-3 4 12 16,3-1 17-16,-3 3 9 16,0 2-6-16,0 4-3 15,0-1-16-15,0 3-3 0,-3-3-2 16,0 0-3 0,0 0-3-16,0-7-38 15,-3-1-15-15,0-2-62 16</inkml:trace>
  <inkml:trace contextRef="#ctx0" brushRef="#br0" timeOffset="161">14916 7985 168 0,'0'-7'66'0,"3"14"-36"0,-3-9-40 15,3 2 11-15,0 0-25 16,3-3-9-16,0 1-30 15,3-1-12-15</inkml:trace>
  <inkml:trace contextRef="#ctx0" brushRef="#br0" timeOffset="162">15097 7861 220 0,'-6'21'82'0,"9"-26"-44"0,6 21-40 0,-6-6 17 15,3 6 13-15,-3 8 9 0,0 3-10 16,0-1-3-16,0 8-14 16,0 1-4-16,0 2-2 0,3-5-5 0,0 5 1 15,-6-13 2-15,3 5 3 16,0-8-37-16,-3-5-16 16,0-3-49-1,0-13-49-15,-3-11 46 0</inkml:trace>
  <inkml:trace contextRef="#ctx0" brushRef="#br0" timeOffset="163">14981 8054 216 0,'0'-2'82'0,"3"2"-44"0,0 0-44 16,9 0 60-16,3 2-21 15,3-2-13-15,0 0-9 16,3 0-8-16,2 3-14 0,-2-3-4 16,6 5-66-16,-6-5-68 15,-3 8 40-15</inkml:trace>
  <inkml:trace contextRef="#ctx0" brushRef="#br0" timeOffset="164">15240 8173 72 0,'0'0'30'0,"0"3"-16"0,3 2 1 0,3-2 15 15,0 0-3-15,0 2 1 0,3 0-6 16,0 0-4-16,0 3-6 16,0-2-2-16,3-4-6 15,0-2 2-15,-1 0 3 0,1-2-3 16,0-1-1-16,0-5 0 16,-3 3-1-16,0 0 0 15,-3-3 0-15,0 0 0 16,-3 0 2-16,-3 0-1 0,0 0 2 0,-3 0-4 15,0 3-2-15,-6-1-3 16,0 4 1-16,-3 2 1 16,-3 2 0-16,0 4 0 15,-2 2 0-15,-7-1 0 16,3 4 2-16,6 0 1 16,3-1 1-1,3 1 2-15,3 10 1 16,6-5 1-16,3 8 0 15,9-6-2-15,0 1-1 16,3-3-1-16,3-3 2 16,0-5-3-16,3-3-2 15,-1 0-31-15,-2-5-13 16,3-10-62 0</inkml:trace>
  <inkml:trace contextRef="#ctx0" brushRef="#br0" timeOffset="165">15437 8150 124 0,'0'18'46'0,"3"-5"-24"0,3 6-10 31,0-9 16-31,0 6-1 0,8 3 4 16,-11-1-17-16,6-7-6 15,-9 2-5-15,0 0 0 0,0-15 11 16,-6-1 4 0,0-8-7-1,3-2-6-15,-3 0-1 16,12-3-3-16,-3 0-1 0,3 0 1 15,6-2 1-15,3 2 1 16,0 3 3-16,3 2-3 16,-3 3-2-16,6 6-38 15,-4 2-44 1,7 0-44-16,3 2 41 31</inkml:trace>
  <inkml:trace contextRef="#ctx0" brushRef="#br0" timeOffset="166">15746 8131 152 0,'-12'0'57'0,"9"-3"-30"0,-15 3-16 0,10 3 18 16,-4 2-15-16,3 6-2 15,-3 2-6-15,6 3-1 16,0 0-3-1,0 5-2-15,3 0 3 0,6-2-4 16,0-3 0-16,12-3 7 16,0-13-3-16,0-8-1 0,-4 0-6 15,1-3-2-15,-3 1-2 16,-3-3 2-16,0-1 4 16,0 1 3-16,-3 5 2 0,0 3 3 15,-3 2 8 1,0 3 3-16,0 6-6 0,3 4-2 31,3 11-3-31,0 3 1 0,0-3-4 16,3-2 0-16,0-6-1 15,0 0-2 1,0 0-24-16,0-7-9 0,-3-4-32 16</inkml:trace>
  <inkml:trace contextRef="#ctx0" brushRef="#br0" timeOffset="167">15847 7956 168 0,'0'3'63'0,"6"0"-34"0,0 7-21 0,-3-4 18 0,3 4 5 16,0 6 3-16,6 5-5 15,-6 3-3-15,0 0-14 16,-3 5-5-16,3-3-3 0,-6 1 0 0,6-1 0 16,0-7-7-1,6 2 0-15,-9-5-37 0,6-6-13 16,0-2-114 0,3-13 66-16</inkml:trace>
  <inkml:trace contextRef="#ctx0" brushRef="#br0" timeOffset="168">16142 8081 176 0,'3'-24'66'0,"-6"27"-36"0,6-6-11 0,-3 3 21 15,0 0 0-15,-9 3 0 16,0-1-13-16,-3 6-4 15,3 0-13-15,-3 0-9 0,7 0-3 16,-1 3-2-16,6 2 3 0,0 0-2 16,11 3 1-16,7 0 2 15,-3 0 0-15,0 7 0 16,-6 9 0 0,-6-5 13-1,-6-4 8-15,-12-7-19 0,0 0-9 16,-6-5-91-16</inkml:trace>
  <inkml:trace contextRef="#ctx0" brushRef="#br0" timeOffset="169">14121 7054 104 0,'0'-5'41'0,"0"0"-22"0,12-1-9 0,-12 6 12 31,3 0-8-31,-3 0-1 0,3 3 4 15,0 2 1-15,0 8-9 16,0 6 6-16,-3 5 2 0,-3 5-3 16,0 5 2-16,0 1-7 15,0-1-1-15,0-5-4 16,0 3-1-16,3-8 1 16,0-6 2-16,0-2-3 0,0-5-2 15,0-3 0-15,0 0 1 16,-3-3-6-16,0-2 1 15,-3-9-52 1,0-2-1 0,0-2-43-16,0-4 12 15</inkml:trace>
  <inkml:trace contextRef="#ctx0" brushRef="#br0" timeOffset="170">14061 6975 116 0,'-2'-19'46'0,"2"19"-24"0,0 0-13 16,0 0 16-16</inkml:trace>
  <inkml:trace contextRef="#ctx0" brushRef="#br0" timeOffset="171">14056 6969 242 0,'-3'16'20'0,"-3"3"-11"0,0-1-1 0,0 1 2 16,0-1-2-1,0 4 1-15,0-7-5 0,3 1-1 16,0-2 1 0,3-9 2-1,0-8-3-15,6-2 0 16,0-6-3-16,3-2-1 16,0-5 1-16,0-6 2 15,0 3-3 1,5-6 0-1,-2 6 1-15,-3 5 0 16,6 6 2 0,-3 4 3-16,3 9 2 15,0 5 1-15,0 5 0 16,0 3-2-16,-1-3-1 16,1 0-3-16,0 1 1 0,0-1 0 15,0-3 1-15,0 1-18 16,-3-6-5-16,3-2-81 15</inkml:trace>
  <inkml:trace contextRef="#ctx0" brushRef="#br0" timeOffset="172">13707 8451 88 0,'3'-8'33'0,"3"16"-18"0,-9-16 9 0,6 14 16 15,-3-6-7-15,0 10-2 16</inkml:trace>
  <inkml:trace contextRef="#ctx0" brushRef="#br0" timeOffset="173">13695 8488 301 0,'-17'27'25'0,"-4"4"-4"15,0 1-6-15,0 3 0 16,0 4-6-16,3-2-1 16,3-5-6-1,1-6-2-15,2-4 4 16,3-4 2-16,0-5-2 15,3 3-3-15,-3-2 0 16,3-1-1-16,0 0-9 16,0 3-4-16,0-8 0 15,3 5 2-15,-6-2-4 16,9-3-3-16,0-11-19 0,0 3-9 0,0-3-28 16</inkml:trace>
  <inkml:trace contextRef="#ctx0" brushRef="#br0" timeOffset="174">13457 8668 124 0,'-6'-5'46'0,"6"5"-24"0,0 5-21 0,0-5 8 16</inkml:trace>
  <inkml:trace contextRef="#ctx0" brushRef="#br0" timeOffset="175">13451 8684 239 0,'0'26'43'16,"-3"1"-22"-16,-3 7-4 0,0-7-3 15,-3-1-6 1,1 1 0-16,5-6-4 16,-3-3-1-16,6-2 1 15,3-3 0-15,3-2-2 16,0 0-2-16,-1-3 3 16,4-8 2-16,3-3-2 15,6 0-2-15,3-7 15 16,3-1 6-16,-3-2-10 0,-1 0-7 0,-2 2-3 15,3 0-2-15,-9 6-27 16,0-5-9-16,0 2-141 31,3 5 79-31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12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9519 6030 112 0,'-5'-11'44'0,"5"6"-24"0,0-16-13 15,3 15 13-15,-1 1 10 0,1-6 6 0,3 1-19 16,6-1-9-16,3 1-6 15,6-1-2-15,3 6 0 0,0 2 0 16,5 8 0-16,-2 14-3 16,0 2 2-16,-3 3-1 15,0 5 0 1,-7 3 2-16,1-1 0 16,-3 1 0-16,-6 3 2 15,-3 2-1-15,-3 5-1 16,-6 8 1-16,0 3-1 15,-3 0-3-15,-9 29 2 32,3-5 1-32,3 2 2 0,9-5-1 15,3-8 2-15,0-7-2 16,6-4-1-16,0-7 1 16,6-3-1-16,0-5-27 15,-3-3-11-15,0-6-32 16</inkml:trace>
  <inkml:trace contextRef="#ctx0" brushRef="#br0" timeOffset="1">9987 7114 116 0,'-9'-2'46'0,"3"2"-24"0,-30-3-24 0,27 6 11 31,-3 5-2-31,-3 5 1 0,1 5-2 16,-1 6-1-16,-6 16-1 15,3 5 0-15,3 10-2 16,0 4 16-16,6 7 8 0,6 11-9 15,6 2-4-15,3 6-8 16,3-6-2-16,-3 3 1 16,3-11 0-16,-3 1-2 0,-6-9-2 15,-6-4 1 1,-3-12 1-16,-9-7 1 0,-6-8 1 16,-2-3-2-16,-1-8 1 0,0-3-40 15,3-7-14 1,3 0-26-16</inkml:trace>
  <inkml:trace contextRef="#ctx0" brushRef="#br0" timeOffset="2">10106 7138 32 0,'3'3'13'0,"-3"2"-6"0,3 11 18 15,0-3 17-15,-3 14-9 16,0 4-4-16,0 9-10 15,0-3-2-15,0 8 5 0,0-5 6 16,0-3-11-16,0-5-2 16,0-6-9-16,0-2-4 0,0-6 1 15,3-2-2-15,-3-5-1 16,0-3 3-16,0-6 2 16,0-2-2-16,-3-2-2 15,0-6 0 1,0-5-1-16,0-9 0 15,0 1 0-15,0-3-3 16,0 1 2-16,3-1 1 16,0-5 0-16,3-6 0 15,0 4 0-15,3-4 0 16,3 6 2-16,9 0-1 0,-1 5 2 16,4 3-2-16,-3 5 2 0,-3 6-4 15,0 4 0-15,0 4 1 16,0 7 0-16,0 3 0 15,-3 5 0-15,-4 0 2 32,-2 6 3-32,-3 2 0 15,-3 0 0-15,-6-2-1 16,0-3 0-16,-5-1 0 0,-4-4 0 16,0-3-2-16,-3-3-2 15,3-2-17-15,0-3-6 16,3-8-18-16,3-8-4 15,3 0-31 1</inkml:trace>
  <inkml:trace contextRef="#ctx0" brushRef="#br0" timeOffset="3">10392 7133 132 0,'0'0'52'0,"-3"0"-28"0,-12 0-22 0,18 3 12 16,-9 2-5-16,0 5 0 16,0 4-1-16,0 4 0 15,3 6-4-15,3 2 4 0,0 1 2 16,9-3-3-16,0-3 1 16,3 0-1-16,3-8 1 0,-1-5 7 31,1-5 2-31,3-6-6 0,0-13-2 15,-3 0-5-15,-3-5-3 16,-6 0 2-16,-3 0 2 16,-6 0-2-16,-3 0-2 15,-3 2-3-15,-3 6 1 16,-3 2 1-16,-6 3 0 16,3 3-20-16,7 2-7 0,-1 3-15 15,3 0-6-15</inkml:trace>
  <inkml:trace contextRef="#ctx0" brushRef="#br0" timeOffset="4">10570 7157 84 0,'0'5'33'0,"0"3"-18"0,0 8 2 0,3-8 16 15,-3 2-2-15,0 4 2 16,3 1-15-16,0 1-5 16,0 3-8-16,-3-3-4 0,3-3 0 15,-3 0-17-15,3-2-4 16,-3-3-54-1</inkml:trace>
  <inkml:trace contextRef="#ctx0" brushRef="#br0" timeOffset="5">10651 7130 68 0,'0'-2'27'0,"17"4"-14"0,-5 6-7 0,-9-3 9 16,0 6 9-16,0 0 7 16,-3 2-5-16,0 0-3 0,0 0-11 15,0 1-3-15,0-4-5 16,0-2-3-16,0 0 2 0,0-3 0 16,0-5 1-16,0 0 0 0,3-2 0 15,0-4-5-15,3-2 1 16,0-2-2-16,3-1-2 15,0 1 5-15,0-1 3 16,0 3-1-16,0 3-2 16,0 2 4-16,0 3 1 15,0 5 2 1,-3 1 0-16,-1 2 2 16,1 2 1-16,0 1-8 15,-3-3-1-15,6 0-2 16,-9 0 0-16,3 2-16 15,-3-4-6-15,0 2-51 16</inkml:trace>
  <inkml:trace contextRef="#ctx0" brushRef="#br0" timeOffset="6">10939 6903 108 0,'-3'-11'44'0,"6"14"-24"0,0-3-21 0,-3 0 7 16,3 5 11-16,3 6 8 15,0 4 8-15,-3 7 4 16,0 7-18-16,0 0-6 16,-3 3-8-16,0-1-4 0,0 1 0 31,0-3 1-31,0-2 1 0,0-4-4 15,0-4-1-15,0 0-68 16,-3-4-16 0</inkml:trace>
  <inkml:trace contextRef="#ctx0" brushRef="#br0" timeOffset="7">10802 7091 208 0,'0'-8'77'16,"3"5"-42"-16,21-21-32 0,-12 24 17 0,3-5-8 31,0-3-2-31,3 3-8 0,6 2-1 16,2 3-1-16,-2 0-42 0,-3 5-17 15,-3 8-30 1</inkml:trace>
  <inkml:trace contextRef="#ctx0" brushRef="#br0" timeOffset="8">11058 7146 196 0,'-6'-3'74'0,"9"6"-40"0,0 2-42 16,3-2 12-16,0 0-2 15,0-1 10 1,9-2 2-16,0-2-7 15,0-1-3-15,0-2-1 16,3-1-2-16,-3 1-1 16,-4-3 1-16,-2 0-1 0,0-2-3 15,-3-1 2-15,-9 1-4 16,0-1-1-16,-6 0 0 16,0 6 4-16,-5 5-1 15,-7 0 1-15,3 8 2 16,0 0 2-16,0 3-3 0,3 2-2 15,3 0 2-15,3 3 0 16,3 0 1-16,3 0 0 16,6-1 2-16,0-1 1 15,3-1-6-15,6 0 0 16,3-5-32-16,0 0-12 16,-3-5-29-16</inkml:trace>
  <inkml:trace contextRef="#ctx0" brushRef="#br0" timeOffset="9">11195 7154 24 0,'0'-8'11'0,"3"8"-6"0,-3 3 7 0,3-1 8 31,0 1 12-31,3 2 4 16,0 3-3-16,0 3-3 0,0 2-10 15,-3-2-2-15,0-1-7 16,0 1-1-16,0-3-6 15,0 0 4-15,-3-3 4 0,3-2 7 16,-3-3 5 0,0 0-6-16,0-3 0 15,-3-2-5-15,0-3 0 0,0-5-5 16,3-1 0-16,0-2-3 0,3 1 0 16,3 1-6-16,6 1 1 15,3-3 0-15,3 8 0 16,-4-2-5-16,1 2 1 15,0 5-9 1,3 0-2-16,-3 1-43 16,0 2-17-16,-3 5-12 15</inkml:trace>
  <inkml:trace contextRef="#ctx0" brushRef="#br0" timeOffset="10">11550 7101 192 0,'-3'-5'71'0,"0"5"-38"0,3-3-17 16,-3 3 24-16,-3 0-10 15,0 0 0-15,0 0-19 16,0 0-7-16,0 3-3 16,3-1-6-16,3 4 1 0,3-1 2 0,6 3 1 15,0 3-2-15,6-1 2 16,-4 3 1-16,1 1 0 15,-3-1 8-15,-6 0 5 16,-6-2 0-16,-6-3 0 16,-3 0-5-16,-2-1-3 15,-4-1-11 1,3-1-6-16,0-2-36 16,0-1-14-16,0 1-50 15</inkml:trace>
  <inkml:trace contextRef="#ctx0" brushRef="#br0" timeOffset="11">10546 6987 220 0,'-6'-13'82'0,"9"10"-44"0,0 3-47 16,-3 0 14-16,0 0-32 31,6 3-11-31,0 0-47 0</inkml:trace>
  <inkml:trace contextRef="#ctx0" brushRef="#br0" timeOffset="12">1804 452 88 0,'-3'-3'33'0,"3"3"-18"0,0-2-11 0,0 2 10 15,0 0 3-15,0 0 2 16,0 0-2-16,0 0 2 16,0 0-6-16,0 0-3 15,0 0-5-15,0 0 1 0,0 0 3 0,0 0 1 31,3 5 2-31,0 3 2 0,0 3 2 16,0 2-7-16,0 0-3 16,0 0-3-16,0 1 0 15,0-4-2-15,0 1 2 16,0-3-2-16,-3-3-1 16,0 0-15-16,0-5-7 15,0 0-27-15,0 0-53 16,3-2 13-16</inkml:trace>
  <inkml:trace contextRef="#ctx0" brushRef="#br0" timeOffset="13">1873 449 124 0,'3'-5'46'0,"0"5"-24"0,0 0-17 0,-3 0 13 0,0 0-1 16,6 3-1 0,0 2-2-16,-1 3 1 0,1 3-8 15,0 2-2-15,0 0 1 0,0 0-3 0,0 1 0 16,-3-4-3-16,3 1-1 16,0-3-12-16,0-3-7 15</inkml:trace>
  <inkml:trace contextRef="#ctx0" brushRef="#br0" timeOffset="14">2361 442 92 0,'-3'2'35'0,"0"6"-18"0,-9 5-2 0,6-2 13 16,-6 5 2-16,-3 5 4 16,0 13-3-16,-5 1-1 15,-7-1-17-15,3 1-6 0,0-4 0 0,3-2-4 16,3-2 0-16,4-6-1 15,2-2-2-15,3-9-2 0,3 3-1 16,3-5-23-16,3-2-10 16,0-1-28-1,3-5-34-15,6-5 31 16</inkml:trace>
  <inkml:trace contextRef="#ctx0" brushRef="#br0" timeOffset="15">2400 645 124 0,'-3'-16'46'0,"3"35"-24"0,0 2-10 15,0-10 13-15,0 2-9 16,0 3-2-16,0 2-6 16,0 3 0-16,3 3-5 15,3-5-2-15,2-3 0 0,1-3-1 16,6-3 2-16,0-2-1 15,0-2 2-15,0-4 0 0,-3-4 1 16,0-6-2-16,-3-3 1 16,0-2 0-16,-3 0 1 0,-1-3-5 15,1 0 1-15,-3 3-2 16,0 0 0-16,-3-1 2 16,0 4 2-16,0 4-3 15,0 1 0-15,0 2 1 0,3 3 0 16,-3 0 0-16,3 6 2 15,0-1 1-15,0 3 1 16,0 0-2-16,3 3-2 16,0 2 1-16,-3 3-1 15,3 0 0-15,0-6 2 32,0 3-8-32,6-7-1 15,6-4-78 1</inkml:trace>
  <inkml:trace contextRef="#ctx0" brushRef="#br0" timeOffset="16">2751 682 104 0,'-6'-5'41'0,"6"8"-22"0,0-6-7 16,0 3 13-16,0 0 11 15,-3 0 7-15,0 0-14 32,-3 3-5-32,0 2-14 0,0 0-4 15,-3 3-2-15,0 0-5 0,0 3 1 16,3-1-2-16,3 1 0 16,3-1 0-16,0 1-2 15,3 5 3-15,3 0 0 16,3 0 1-16,0-3 0 15,0-3 0-15,-3 1 0 0,0-3 2 16,-3 0 3-16,-3 0 4 16,-3-3 2-16,-3 0-3 15,-3 1 0-15,-3-4-7 16,-6-2-3-16,3-2-24 16,1-1-7-16,2 0-46 15,6-4-36-15,3-7 40 16</inkml:trace>
  <inkml:trace contextRef="#ctx0" brushRef="#br0" timeOffset="17">2813 698 124 0,'-6'-2'46'0,"9"2"-24"0,3 5-28 0,-3-3 8 15,3 6 11-15,0 0 8 16,0 3 3-16,-3 0 3 16,3-1-13-16,-3 6-3 15,0-3-7 1,0-2-3-16,0-3 0 0,-3 0 1 0,0-3 3 0,0-5 0 16,-3-5 4-1,0-1-1-15,0-4 1 16,3-1-1-16,0-2-7 15,3 2 0-15,3 1 1 16,12-6 1 0,0 3-1-16,2 2-2 15,4 3 1-15,-3 3-1 16,0 0-5-16,0 2-1 0,3 3-39 16,-7 0-18-16,4 0-20 15</inkml:trace>
  <inkml:trace contextRef="#ctx0" brushRef="#br0" timeOffset="18">3406 357 152 0,'0'0'57'0,"0"10"-30"0,-3 9-12 16,-3-8 20-16,-9 10-8 15,-3 10-1-15,-3 9-4 0,-3 8-2 16,-2 2-10 0,2 0 0-16,3 1 1 0,3-9-6 0,3-5-3 15,3-5-6-15,3-6-2 16,3-5-33-16,0-2-11 15,3-6-52-15</inkml:trace>
  <inkml:trace contextRef="#ctx0" brushRef="#br0" timeOffset="19">3486 449 72 0,'0'0'27'0,"3"0"-14"0,-6 3 2 0,3-3 15 16,0 8-1-16,0 5 1 16,0 6-2-16,0 7 2 15,0 9-10-15,0-1-2 0,0 0-10 16,-3-4-3-16,3-1 1 0,-3-6-1 16,3-4 2-16,-3-3-2 15,3-3 0-15,-3-5-3 0,3 0 1 31,0-11 2-15,0-5-7-16,0-2-3 16,3-3-8-16,0-1-5 15,3 1 3-15,0-3 4 16,3 3 4-16,18 2 4 31,-1 6 6-31,-2 10 10 16,0 3 6-16,-3 0-3 15,-6 3-1-15,-3 2-1 16,-6-2 2-16,-6-1 6 16,-3 4 6-16,-3-4-15 0,-9-2-5 15,0 5-5-15,-6-7-3 16,0-9-17-16,0 3-6 16,4 0-13-1,-1-3-34 1,6 1 9-16,6-1-25 0</inkml:trace>
  <inkml:trace contextRef="#ctx0" brushRef="#br0" timeOffset="20">3745 669 148 0,'6'5'55'0,"0"9"-30"0,0-6-3 16,-6 2 20-16,3-2-9 15,-3 3-2-15,3-1-18 16,-3-4-8-16,0 4-3 16,0 1-2-16,0 2 0 0,-3-10-33 15,0 7-13 1</inkml:trace>
  <inkml:trace contextRef="#ctx0" brushRef="#br0" timeOffset="21">3760 603 220 0,'-6'-16'82'0,"12"32"-44"0,0-27-53 0,-3 17 10 16</inkml:trace>
  <inkml:trace contextRef="#ctx0" brushRef="#br0" timeOffset="22">3781 606 227 0,'9'2'-113'16,"8"6"45"0</inkml:trace>
  <inkml:trace contextRef="#ctx0" brushRef="#br0" timeOffset="23">3906 682 184 0,'-3'11'71'0,"6"-6"-38"0,-3 16-28 15,3-13 17-15,0 0-6 16,0 0 1-1,-3 0-7 1,3-3-2-16,0 1-4 0,-3-6-3 0,0 0 2 16,3-3-2-1,0 0 2-15,0-2 2 16,2-5-4-16,1-4-1 16,-3 1-2-16,12 5-2 0,-9 3 3 15,9 5 0-15,-6-3 5 16,6 6 5-16,-3 2 1 15,0 6 2-15,0-3-4 0,-3 2 0 16,-3-2-3-16,-1 0 2 16,-2-3-2-16,0 3 2 15,-3-2-11-15,0-1-4 16,0 0-43-16,0-5-18 16</inkml:trace>
  <inkml:trace contextRef="#ctx0" brushRef="#br0" timeOffset="24">4543 383 108 0,'0'0'41'0,"0"3"-22"0,-3 13 6 0,3-8 20 0,-6 5-11 16,-6 8-2-16,-6 8-4 0,0 11 2 15,-3 5-16-15,-3 0-6 0,-2 0-1 16,-4 0-4-16,0-5-2 15,3-6 6-15,7-5 3 16,2-5-14-16,6-6-4 16,3-4-41-16,0-4-16 0</inkml:trace>
  <inkml:trace contextRef="#ctx0" brushRef="#br0" timeOffset="25">4683 423 140 0,'6'0'52'0,"-6"0"-28"0,5 8-4 15,-2-3 21-15,6 3-11 16,-3 5-5-16,-3 9 3 16,3 7 4-16,-3 8-17 15,0 0-4-15,0-3-3 0,-3-7-4 16,3 2-3-16,-3-3 2 16,3 1-2-16,-3-11-29 15,0-1 15-15,0-9-23 16,9 2-61-16,-3-6-38 15,3 1 69-15</inkml:trace>
  <inkml:trace contextRef="#ctx0" brushRef="#br0" timeOffset="26">4971 566 132 0,'3'-5'52'0,"0"2"-28"0,-3 3 14 16,-3 0 44-1,3 3-44-15,-9-3 6 16,3 2-27-16,-8 1-4 16,2 5-8-16,-3 0-1 15,3 5-2-15,0 0-6 16,3 0 2-16,3 1-3 0,6 2 2 0,6-1 2 15,9 4-2-15,-3-6 2 16,0 3 1-16,0 0 2 16,-3-3 5-16,-4-2 4 15</inkml:trace>
  <inkml:trace contextRef="#ctx0" brushRef="#br0" timeOffset="27">4939 778 470 0,'-18'2'8'0,"0"1"-1"0,3-3-36 31,3 3 16-31,-3-6-22 16,0 0-39-16,6-2-64 15,3 0 73-15</inkml:trace>
  <inkml:trace contextRef="#ctx0" brushRef="#br0" timeOffset="28">5227 370 180 0,'-3'8'68'0,"3"-8"-36"0,3 0-18 15,-3 3 29 1,0 2-25-16,-6 3 1 16,3 0-13-16,-6 2-1 15,0 4-3-15,-2-1-13 0,5 0 7 0,-3-2-50 16,6-1 30-16,-3-2-82 16,6 0 59-16</inkml:trace>
  <inkml:trace contextRef="#ctx0" brushRef="#br0" timeOffset="29">5328 405 208 0,'-2'7'77'0,"2"-7"-42"0,-3 19-41 16,0-14 12-1,0 3-6-15,-3 0-3 16,3 3 2-16,-3-1-87 15,3 1 48-15</inkml:trace>
  <inkml:trace contextRef="#ctx0" brushRef="#br0" timeOffset="30">2013 7223 64 0,'-12'0'24'0,"12"2"-12"0,0-2-14 15,0 0 43-15,-6-2-10 16,3-1-12-16,0 1-6 16,3-4-9-16,-3 1-3 15,9 0 0-15,0-1-1 16,6-2 0-16,0 3 0 0,-1 0 0 16,1 0 0-16,0 2 0 15,0 3 2-15,0 3 3 0,0 2 4 16,-3 3 5-16,0 0 3 15,-3 0 4-15,0 2-2 16,-6 1 0-16,-6-3-6 16,0 2 0-16,-6-4-8 15,0 2-3-15,0-8 3 16,0-3 4-16,0-2-3 0,9-1-1 16,-6-4-7-16,9-3-1 15,6-3-4-15,3 0 0 16,0 3 4-16,6 2 1 15,-3 6-3-15,9 2 1 16,-9 3 2 0,6 5 3-16,2 3 0 15,-5 3-1-15,-3 2 9 16,-9 0 6-16,-6 6-1 0,-6-3 2 16,0 5-7-16,-6-3-1 15,4-7-4-15,-4 0-1 16,3-4 1-16,0 1 2 15,0-13-5-15,6-3-1 16,3-5-5-16,3 0 1 0,6-6-7 16,3 1-3-16,3 2 3 15,6 3 2-15,5 5 5 16,-2 2 2-16,-3 6 2 16,-3 3 0-16,-3 2 6 15,-3 3 6-15,-3 3 7 31,-6 5 3-31,-6 2-9 0,-6-5-5 16,-3 1-1-16,0-4 0 16,0-4-3-16,0-6-1 15,4 5-1-15,-4-13-2 16,3 0-2-16,3-5-1 16,3 0-7-16,6-3-2 0,3 2-4 15,0 4-1-15,6 2 8 0,0 3 4 16,6 5 4-16,-4 2 1 15,1 4 0-15,-6 4 0 32,-6 3 17-32,-3-2 11 15,0-3-12-15,-6-3-4 16,1-5-9 0,-1-2-3-16,0-1 0 15,0-5 2-15,0-3-3 16,3-2 0-16,6-3-10 15,3 0-5-15,3 3 1 16,3 3 4-16,6 2 4 16,-3 5 2-16,2 3 3 15,-2 5 1-15,-6 3 9 0,-3 3 5 16,-6-1 0 0,-3 1 2-16,-3 0-4 0,-6-4-1 15,1 1-6-15,-4-2-3 16,3-4 0-16,-6-7-1 15,6 0 0-15,3-6 0 16,9-2 0-16,6 0-9 0,3 2-4 16,3 3 2-16,3 3 2 15,3 2 2-15,6 6 5 16,-3 5 1-16,-4 0 3 16,1 0 1-16,-6 2 1 15,-6 1 9-15,-6-1 3 31,-3-2-5-31,-3 0-2 0,-2-2-3 16,-1-4 1-16,0-2-4 16,0-2-2-16,3-4-3 15,3-2 1-15,3-2-8 16,3-3-4-16,6 2 0 16,0 3 0-16,3 3 8 15,0 5 4-15,-3 5 0 0,0 3-2 16,-3 3 2-16,-3-1 0 15,-3-2 3-15,-3 0 3 16,0-3-11-16,0-2-5 16,-3-3-75-16,3-3-67 15,0-5 43 1</inkml:trace>
  <inkml:trace contextRef="#ctx0" brushRef="#br0" timeOffset="31">1902 7167 200 0,'-3'0'74'0,"3"0"-40"0,-2 0-24 0,-1 0 20 15,0 3-16-15,-3 0-5 0,0-1-14 16,-3-2-7-16,0 3-67 15,0-3-28-15,0 2 33 16</inkml:trace>
  <inkml:trace contextRef="#ctx0" brushRef="#br0" timeOffset="32">1617 7191 152 0,'-21'3'57'0,"15"-3"-30"0,0 0-36 0,0 0 7 0,0 0-41 16,-6 0-16-16,0 0 10 16,0 0 6-16</inkml:trace>
  <inkml:trace contextRef="#ctx0" brushRef="#br0" timeOffset="33">1292 7210 64 0,'-35'5'27'0,"32"-5"-14"0,-6 3-44 0,3-3-6 0</inkml:trace>
  <inkml:trace contextRef="#ctx0" brushRef="#br0" timeOffset="34">599 7310 144 0,'-24'-16'55'0,"21"16"-30"0,0-2-91 16</inkml:trace>
  <inkml:trace contextRef="#ctx0" brushRef="#br0" timeOffset="35">1956 7175 176 0,'0'-2'66'0,"0"2"-36"0,-6 0-15 16,3 0 18-16,-3 0-3 16,-6 0 2-16,-9 0-3 15,-2 0 2 1,-7 0-17-16,-6 0-10 0,0 0-4 15,-2 0-9-15,-1 0-2 16,0 0-32-16,7 0-14 16,2 0-52-1</inkml:trace>
  <inkml:trace contextRef="#ctx0" brushRef="#br0" timeOffset="36">1158 7183 200 0,'-29'-8'74'0,"8"6"-40"0,-3-1-20 15,15 3 20-15,-3 0-19 16,-3 0-8-16,-3 0-8 15,-3 0 0-15,-2 3 1 0,-1 2-27 0,0 0-9 16,-6 0-59 0</inkml:trace>
  <inkml:trace contextRef="#ctx0" brushRef="#br0" timeOffset="37">480 7170 140 0,'-33'0'55'0,"18"0"-30"0,-15 3-10 0,12-3 20 15,-5 0-10 1,-7 0-5-16,-9-3-9 15,0 0-3-15,1 1-4 16,2-1-12-16,3 0-4 0,4 1-69 16,5 2-40-1</inkml:trace>
  <inkml:trace contextRef="#ctx0" brushRef="#br0" timeOffset="38">45 6850 220 0,'-3'0'82'0,"0"0"-44"0,0-16-40 0,3 13 14 31,0-2-11-31,0-3 0 16,0-8-12-16,3-8-3 15,0-2-26-15,0-16-9 0,0-3-30 16,-3-16-10-16</inkml:trace>
  <inkml:trace contextRef="#ctx0" brushRef="#br0" timeOffset="39">72 5852 240 0,'-6'-29'90'0,"0"19"-48"0,0-4-45 0,6 9 19 0,-3-3-21 15,3-5-6-15,0-11-41 16,3-2-16-16,0-3-18 16,0-16-7-16</inkml:trace>
  <inkml:trace contextRef="#ctx0" brushRef="#br0" timeOffset="40">21 5090 148 0,'-15'-50'55'0,"12"39"-30"0,0-12-29 0,3 12 10 16,0-2-3-16,0-6 1 16,3-2-5-16,0-8 1 0,0 0-40 15,0-3-15-15,0-5 0 16,0-16 5-16</inkml:trace>
  <inkml:trace contextRef="#ctx0" brushRef="#br0" timeOffset="41">27 4148 168 0,'-3'-37'63'0,"3"21"-34"0,-3-2-30 0,3 10 15 0,0-3-10 15,-3-2 0-15,3 0-42 16,0-11-17-16,0-2-12 16,0-3-2-16</inkml:trace>
  <inkml:trace contextRef="#ctx0" brushRef="#br0" timeOffset="42">54 3220 184 0,'-3'-29'68'0,"3"13"-36"0,0-5-33 15,0 13 15-15,3-3-12 16,0-5-3-16,0-8-49 15,0 1-21-15</inkml:trace>
  <inkml:trace contextRef="#ctx0" brushRef="#br0" timeOffset="43">51 2217 204 0,'-6'-29'77'0,"6"-3"-42"0,3 6-63 0,0 12 4 16,0-4-57-16,0-19-20 16</inkml:trace>
  <inkml:trace contextRef="#ctx0" brushRef="#br0" timeOffset="44">117 1159 244 0,'-6'-35'93'0,"6"27"-50"0,0-16-77 0,3 11 5 15,0-3-68-15,2-2-25 16</inkml:trace>
  <inkml:trace contextRef="#ctx0" brushRef="#br0" timeOffset="45">179 381 124 0,'-3'-37'46'0,"3"26"-24"0,3 0-50 0,6 6-2 16,0 0-15-16,0-3-5 15</inkml:trace>
  <inkml:trace contextRef="#ctx0" brushRef="#br0" timeOffset="46">325 119 100 0,'18'0'38'0,"12"0"-20"0,2 0-19 0,-14 0 7 16,12 0-4-16,3 0-2 15,8 0-2-15,1 0 1 16,-3 0 1-16,-1 0 0 16,-2 0-44-16,6 0-18 15</inkml:trace>
  <inkml:trace contextRef="#ctx0" brushRef="#br0" timeOffset="47">1042 116 192 0,'9'3'71'0,"3"-3"-38"0,21 2-39 0,-15-2 14 16,3 3-5-16,2 0 1 15,10-3-5-15,0 0 1 16,-3 0 0-1,-4 2 0-15,-2-2 0 0,0 0-20 16,-3 3-9-16</inkml:trace>
  <inkml:trace contextRef="#ctx0" brushRef="#br0" timeOffset="48">1456 5 156 0,'0'0'57'0,"3"3"-30"0,3 2-34 15,0-2 10-15,3 2-3 16,3 0 0-16,0 0 4 0,0 3 2 15,5-2-2-15,1 2-3 0,-3 0 2 16,-3-1-4-16,-3 4 0 16,-3 0 5-16,-3-1 2 15,-3 3 11-15,-9 3 4 16,-3 6-3-16,-3-1 2 16,0-3-7-16,-3-2-3 0,1 0-3 15,-1-3 0-15,0-2-6 16,3-1-1-16,3-2 2 15,3-2 1 1,3-4-12-16,3 1-4 16,3-3-29-16,6 0-13 0,0-3-31 31</inkml:trace>
  <inkml:trace contextRef="#ctx0" brushRef="#br0" timeOffset="49">1453 10 124 0,'0'-8'49'0,"3"8"-26"0,-3-2-12 0,0 2 15 15,0 0-17 1,0 0-4-16,0 8 2 16,0 2 3-16,0 3-5 15,0 6 1-15,0-1 4 0,0 1-6 16,0 10-2-16,0-2 1 0,0-4 0 16,-3-1 1-16,0-4 0 15,0-2-2-15,0-3 1 16,0-2-7-16,3-1 1 15,-3-2-28-15,3-2-11 0,-3-4-17 32,3-2-21-32,0-2 28 0</inkml:trace>
  <inkml:trace contextRef="#ctx0" brushRef="#br0" timeOffset="50">1462 31 96 0,'3'-7'38'0,"-3"7"-20"0,0 0-10 0,0 0 11 31,0 0-11-31,0 0-4 16,0 0-1-16,0 5 2 0,0 3 4 16,0 2 2-16,-3 4-1 15,0 1-1-15,0 1-5 16,0 5-3-16,0 6 2 0,0-6-2 15,0-5 2-15,3-3-2 16,0-2-1-16,0-3 3 16,0-3 0-16,6-2 1 0,0-17 0 15,3 1-2-15,0 0-2 16,3-3 1-16,-3 3 1 16,0 0-1-16,0-1-1 0,-4 4-6 15,4 5-1-15,-6 2 3 16,-3 3 2-16,0 5 2 15,-3 3 0 1,0 8 0-16,-3 5 2 16,1-2 5-16,-1-3 4 15,0-1-6-15,0-4-3 16,3-3 1-16,0 0 0 16,0-5 1-16,3-3 2 15,3-8-5-15,3-6-1 16,0-2 0-16,0 3 0 0,0 0 0 15,2 2 0-15,-2 1-3 16,0 2 0-16,-3 3 2 16,-3 2 0-16,0 3 1 0,-3 3 0 15,0-1-3 1,-3 1 0-16,0 0 6 0,1-3 5 16,-1 0 0-16,0 0 1 15,0-3-3-15,0-2 1 16,3-1-6-16,-3-2-1 0,6 0 2 15,0-2 1-15,0-1-1 16,6 1 1-16,-3 2-7 16,3 2 1-16,0 1-1 31,0 3 2-31,3 2-1 0,-1 2 1 16,1 3 2-1,-3 3 0-15,0 0 0 16,-3-2 2-16,0-1-1 0,0 0-1 15,-6-2 5 1,-3-3-3-16,0 0-1 16,-3-3 2-16,0-2 0 0,1 0-1 15,-1-1-2-15,0 1 1 16,0 0-1-16,0-1-3 16,3 4 2-16,3 2-1 15,3 0-2-15,3 5 0 16,3 3 0-16,6 0 3 0,-3 0 2 31,3 0 0-31,-1 0-1 0,4-3 1 16,-3 0-1-16,-3-2 0 15,0 0 2 1,-3-3 1-16,-3 0 3 0,-6-3-5 16,0 0-3-16,-3 1 3 15,0-4 1-15,0 4 0 16,0-1-2-16,0 1-2 0,0 2 1 15,0 0-1-15,0 2-2 16,1 1-4-16,2 2-2 16,0-2-55-1,3 2-46-15,0 6 36 16</inkml:trace>
  <inkml:trace contextRef="#ctx0" brushRef="#br0" timeOffset="51">9228 11456 160 0,'0'0'63'0,"3"3"-34"0,0-3-21 0,-3 0 16 0,0 0-1 15,0 5 3-15,-3 0-1 16,-3 3 2-16,-3 6-15 16,-3-4-5-16,-6 3 0 0,0 1-4 15,-3-1-2-15,4 0 0 16,-4 0 1-16,3 1 1 15,6-7 3-15,0 4 1 16,3-3 1-16,3 0-2 16,12 0 3-1,3-3-1-15,3 6-1 16,3-3-2-16,3 0-6 16,0 0 1-16,-1-3 0 15,-2 3 2-15,0-3-1 16,-3 0-1-16,-3-5-8 15,0 6-5-15,-3-6-18 0,-3 0-7 16,0 0-11-16,0 0-3 16,-3-6-28-1,3 6-25-15,-3-2 45 16</inkml:trace>
  <inkml:trace contextRef="#ctx0" brushRef="#br0" timeOffset="52">9144 11586 84 0,'-3'-3'33'0,"3"3"-18"0,0 0 0 0,0 0 13 16,0 0 0-16,0 0 1 15,-3 0-3 1,1 0-1-16,-1 0-1 0,0 0 2 16,0 0-14-16,3 0 6 0,0 0 3 15,0 0-5-15,0 0 1 16,0 0-6-16,0 0-1 16,3-2-2-16,3-1 2 15,5 0 4-15,4-2 1 16,3 5-6-16,0-3-3 15,9-2-3-15,0 0 0 16,2 5-2-16,4 0 2 0,3 0 0 16,-3 0 1-16,-1 0 2 15,1 0 1-15,3-3-1 16,2 0-1-16,-2 1 1 16,-3 2 1-16,-3 0 1 15,-4-6 2-15,-2 6-1 16,-3 0 0-16,-3 0-3 15,-3 0-1-15,-3 0-1 16,-3 0 0-16,0 6-2 16,-3-6-2-16,3 0 3 15,-9 0 0-15,5 0 1 16,-5 0 0-16,6 0-2 16,-6 0 1-16,0 0-4 15,3 2-2-15,3-2 4 16,-6 0 1-16,0 0-3 0,3 3 1 15,-3-3-22 1,3 3-8-16,3 5-60 0,3-3-24 16,-3-8-18-1</inkml:trace>
  <inkml:trace contextRef="#ctx0" brushRef="#br0" timeOffset="53">10085 11427 120 0,'0'0'46'0,"0"3"-24"0,0-6-10 0,0 3 13 0,0 0 0 15,0 0 2-15,0 0-6 16,-3 0-3-16,0 0-10 16,0 0 1-16,-3 3 2 0,0-1-6 15,0-2-1-15,-3 14-2 16,0-6-2-16,3 5 1 16,0 3-1-16,1-3 0 15,2-5 0-15,0 5 0 16,3-5 2-16,3-3-1 15,0 3 2-15,0-5 0 16,2-3 1-16,1 0 0 0,0 0 0 16,0-5-2-16,-3-1 1 15,0-7-2-15,-3 8 2 16,0-3 0-16,-3 0 3 16,0 0 1-16,0 3 3 15,0-1-3-15,0 1 1 16,3 2-10-16,0 1 0 15,0-1-7-15,3-2 1 16,3 5 2-16,3 0 3 16,3 0 6-16,0 5 6 15,0-2-12-15,0 5-2 16,-3 5 2-16,0 0 1 0,-3 0 2 16,-6 1 2-16,-3 1 3 15,-3 9 4-15,-3-3-2 16,-3 6-2-16,0-6-5 15,0 3 0-15,0-3 0 16,0-5 2-16,0 5-6 16,6-5-17-1,0-3-9-15,6-13-39 16,3 3-32 0</inkml:trace>
  <inkml:trace contextRef="#ctx0" brushRef="#br0" timeOffset="54">10171 11692 148 0,'-12'0'55'0,"12"0"-30"0,0 5-27 0,0-5 9 16,0 3 1-16,0 10 3 15</inkml:trace>
  <inkml:trace contextRef="#ctx0" brushRef="#br0" timeOffset="55">10159 11739 272 0,'6'19'9'0,"0"-6"-4"15,6-2 3-15,0-9 2 16,0 4 3-16,0-6 5 16,0 0-1-16,-3-8-1 15,-3-3-4-15,-3 0 0 16,-3-2-3-16,-3 3 0 16,-3-1-5-16,-3-2-1 0,-6 5-3 15,3 0-1-15,0 3-8 16,0-1-4-1,3 6-13-15,3 0-6 0,3 6-25 16,6-4-9-16,3 1-9 16</inkml:trace>
  <inkml:trace contextRef="#ctx0" brushRef="#br0" timeOffset="56">10335 11641 128 0,'-3'0'49'0,"3"6"-26"0,0-1-20 0,0-2 10 16,3 7 5-16,-3-2 6 16,3 0-7-16,0-3 1 15,0 6-11-15,-3-3 0 0,0 0 3 16,0 2-6-16,0-7 7 15,0-3 2 1,0 0-2-16,0-5-1 16,-3-3 0-16,3 3 1 15,0-6-5-15,0 0-2 16,3-2-2-16,0 0 1 16,6 2-2-16,6 1-1 0,-3-1-2 15,3 6 1-15,-1-3-1 16,1 8 0-16,0-3 2 15,3 1 0-15,0 2-36 16,0 0-13-16,-3-3-50 16</inkml:trace>
  <inkml:trace contextRef="#ctx0" brushRef="#br0" timeOffset="57">10639 11594 212 0,'-6'-6'79'0,"-9"12"-42"0,3-4-41 16,9 1 13-16,-3 0-7 16,0 7-2-16,-3 1 1 15,0 2 1-15,0 0-1 0,3 1-1 0,3 4 1 16,3 6-4-16,6-6 0 16,3-2 2-1,0-10 0-15,3-4 3 0,0-10 1 16,0 0 1-16,3-5 2 15,-3-5-3-15,-3-4-2 16,-3-1 0-16,-6-4-1 16,-3 1 0-16,0-1 2 15,-6-5 1-15,3 6 3 16,0 7-3-16,0 1 0 16,0 5 3-16,3 5-3 15,3 13-4-15,0 6 5 16,0 5 4-16,6 5-2 15,0 5 2-15,6 3-5 16,-3 0 0-16,3-2-1 16,-1-3-2-16,-2-3-2 15,3-3-1-15,0-4-27 16,-3-9-12-16,0-5-43 16,0 0-36-1,-3-5 46-15</inkml:trace>
  <inkml:trace contextRef="#ctx0" brushRef="#br0" timeOffset="58">10796 11615 208 0,'-6'8'79'0,"6"-3"-42"0,3 19-45 16,-3-13 12-16,0 2-6 16,0 3-2-16,3 2 5 0,-3-2 1 15,3-3 0-15,0 0-10 16,0-5-5-16,-3-10-73 15</inkml:trace>
  <inkml:trace contextRef="#ctx0" brushRef="#br0" timeOffset="59">10785 11475 252 0,'-9'-3'96'0,"9"0"-52"0,3 3-58 0,-3 0 11 16,3 3-26-16,3 0-8 15,-1 2-58-15,1 3-24 0</inkml:trace>
  <inkml:trace contextRef="#ctx0" brushRef="#br0" timeOffset="60">11041 11615 108 0,'-3'0'41'0,"3"0"-22"0,-3 0-5 16,3 0 17-16,0 0 3 0,0 0 1 15,0 0-5-15,0 0-4 16,0 0-14-16,0 0 1 0,0 0 1 15,6 0-1-15,5 0 0 16,4 0-5-16,3 0 0 16,3 0-3-16,3 0 2 15,0 5-4-15,5-2-2 16,4-1 2-16,-6 1 0 16,0-3-1-16,-3 0 1 15,-4 0-4-15,-2 0 0 16,-3 0 1-16,-3 0 2 15,0-3-10-15,-3 1-4 16,-3-1-14-16,0-2-6 16,-3 5-3-16,0-3-1 0,0 1-16 31,0-1-43-31,0-2 11 0</inkml:trace>
  <inkml:trace contextRef="#ctx0" brushRef="#br0" timeOffset="61">11380 11514 176 0,'-9'-5'68'0,"9"8"-36"0,-3-3-35 16,3 0 11-16,0 0 2 15,0 0 6-15</inkml:trace>
  <inkml:trace contextRef="#ctx0" brushRef="#br0" timeOffset="62">11368 11512 337 0,'6'5'18'0,"3"6"-2"0,0-9-10 16,3 9-2-16,0-9-4 0,-1 9-1 16,-2-8 3-16,0 7 1 15,-3-2 5-15,-6 0 5 16,-3-3-3-16,-3 9 2 16,-3-6-7-16,0-3-3 15,-2 5-1-15,2-2-1 16,0 0-9-16,0-2-2 15,3-1-21-15,3-2-6 16,3-3-30-16,6 0-48 16,0-6 24-16</inkml:trace>
  <inkml:trace contextRef="#ctx0" brushRef="#br0" timeOffset="63">11785 11628 140 0,'-15'-5'55'0,"15"2"-30"0,0-2-16 0,0 5 16 16</inkml:trace>
  <inkml:trace contextRef="#ctx0" brushRef="#br0" timeOffset="64">11761 11615 296 0,'-12'5'28'16,"0"0"-14"-16,0 3-7 0,0 6-3 15,-3-1-2-15,6 8-2 16,3 3 3-16,3-3 0 16,3 0-4-16,0-2 1 15,6-6 4-15,0-2 5 16,0-6-3-16,9-3-1 0,-3-2 0 16,-3-7-1-16,0-12-2 15,-3 8-2-15,6-2 3 16,-12 0 0-16,0 0 3 15,0 2 1-15,0 1 14 16,-6 7-9 0,0 0-1-16,3 6-7 15,6 0-3-15,0 10 0 16,3 0-1-16,-3 6 0 16,6-4 0-16,3-4-14 15,-3 2-5-15,0-5-21 16,-1-3-10-16,1 1-55 15</inkml:trace>
  <inkml:trace contextRef="#ctx0" brushRef="#br0" timeOffset="65">11856 11673 220 0,'-3'0'82'0,"6"5"-44"0,3 1-44 0,-3-4 12 15,0 6-6-15,0-2 2 16,0 4 3-16,0 6 2 16,0 3-3-16,0-4-1 0,0-4 3 15,0 2-3-15,-3-5 0 0,0-3 1 16,0-5 2-16,0 6 1 16,-3-6 1-16,0-6 2 15,0 1 1-15,0-11-1 16,3 3-1-16,0 0-3 15,3 0 1-15,3-1-6 16,0 1-3-16,3 0 3 16,3 2 1-16,0 3 0 15,2 3-2-15,7 0-4 16,-3 5-2-16,0 0-15 16,-3 0-6-16,-3 0-33 15,0 0-13-15,0 0-20 16</inkml:trace>
  <inkml:trace contextRef="#ctx0" brushRef="#br0" timeOffset="66">12163 11633 220 0,'-6'-5'85'0,"0"5"-46"0,3 0-50 0,3 0 11 15,-6 0 3-15,0 8 7 16,-3-3 11-16,0 6 5 16,-3 2-14-16,0 0-5 0,3 3 0 15,0 3-4-15,6 2-2 16,3-5-7-16,3-3-1 0,3-5 3 16,3 3 2-1,0-9-1-15,0-7 2 0,0-8 3 16,-3 5 1-16,0-3-1 15,0 1 1-15,-3-4 0 16,0 4 3-16,0-3-5 16,-3-1-3-16,0 9-2 15,0 0 3-15,0-3-2 16,0 8-1-16,6 8 0 16,0 8 0-16,6 5 3 15,0 5 0-15,2 6 14 16,-2-6 6-16,-3-2-3 15,-6 5 1-15,-9-2-1 16,-3 2-1-16,-6-5-3 0,-2-6-2 16,-4-4-6-16,0-4-3 15,-6-7-16-15,-3 2-7 16,4-5-16-16,2-13-4 16,6 5-28-16,9-8-10 15,18 0-11 1</inkml:trace>
  <inkml:trace contextRef="#ctx0" brushRef="#br0" timeOffset="67">12496 11599 188 0,'-9'-5'71'0,"9"5"-38"0,-18 2-50 15,6 4 9 1,-3 2 27-16,-2 2 16 0,-4 3 12 16,0 3 7-16,3 3-30 15,9 10-7-15,6-3-4 0,6-2-8 16,9-5-3-16,15-1-6 16,3-5 0-16,2-7-22 15,4-6-8-15,6-6-89 16</inkml:trace>
  <inkml:trace contextRef="#ctx0" brushRef="#br0" timeOffset="68">9990 12038 72 0,'-3'-5'27'0,"3"5"-14"0,0 0-9 0,0 0 10 16,0 0 3-16,0 0 4 0,0 0-7 15,0 0-3-15,0 0-6 16,0 0-4-16,0 0 0 16,3 0 1-16,0 0-1 15,-3-3-1-15,0 3 1 16,0 0-1-16,0-2 0 16,0 2 2-16,0-3 3 0,0 3 7 15,0 0 4-15,0 0 1 16,0 0 1-16,0 0-5 15,0 0 0-15,0 0-4 16,0 0 2-16,-3 3 0 16,0-1 1-16,3 1-2 15,0 2-1-15,-3 1-5 16,3-4-3-16,0 6 0 0,0-3 1 16,3 1-1-16,0-1-1 15,0-2 1-15,-3-3 1 16,3 5-1-16,0-5-1 15,3 0 3-15,-3-5 0 16,0 5 1-16,0-8 2 16,-3 2-3-16,0 4 0 15,0-4 3-15,-3-1 3 16,0 1-2-16,0 1 1 16,0 0 1-16,-3-3 2 15,3 5 8-15,0-8-13 16,0 11-5-1,3-2-4-15,0 2-1 16,3 0 0-16,3 0 3 16,0 0-2-16,3 0 1 0,3 0 2 15,-1 0 0-15,1 0 0 16,0 2 2-16,-3-2-1 16,-3 8-1-16,0-2 1 15,-6 7 1-15,-3 8 3 16,-3-2 2-16,-3 10-1 15,0 0 1-15,0 3-4 16,0-6-2-16,1 1 0 16,-1-6 1-16,3-5-14 15,0-3-7-15,3-5-17 16,0 2-7-16,3-7-8 0,0-3-4 16,6 0-35-1</inkml:trace>
  <inkml:trace contextRef="#ctx0" brushRef="#br0" timeOffset="69">10088 12176 188 0,'-6'18'71'0,"6"-15"-38"0,0 21-36 0,0-16 11 15,0 5 7-15,3 0 7 0,0-2-2 16,3-3 0-16,3 5-11 15,0-5-1-15,3-3 2 16,9-5-2-16,-7 0 1 0,1-5-1 16,-3-3 0-16,-6-5 2 15,0-1 4-15,-9-4-4 16,-6 2 0-16,-3 0-6 16,0 3-1-16,1 2-10 15,-1 1-5-15,0 2-19 16,3 3-7-16,3-1-22 15,3 6-10-15,3 0-22 16</inkml:trace>
  <inkml:trace contextRef="#ctx0" brushRef="#br0" timeOffset="70">10287 12144 192 0,'-6'13'71'0,"9"6"-38"0,-3-6-41 0,3 0 10 16,0 1 1-16,3-1 3 15,-3 0 10-15,0 0 5 0,3-2-11 16,-3-3 8-16,0-3 2 0,-3 0-6 16,0-5-1-16,0 0-7 15,0-2-4-15,-3-6 1 16,0 2 2-16,0-7 0 16,0-5 2-16,3 2 0 15,0-3 3-15,0 6-1 16,3-5 0-16,3 4-3 15,3 1 1-15,6 5-4 16,-3-2 0-16,6 2-3 16,-3 2-10-1,0-2-1-15,-3 8-14 16,-1-2-4-16,1 2-29 0,0 0-13 16,0 0-26-1</inkml:trace>
  <inkml:trace contextRef="#ctx0" brushRef="#br0" timeOffset="71">10579 12086 184 0,'-3'-3'68'0,"3"3"-36"0,0 0-22 0,0 0 17 15,-3 3 7-15,-3 0 3 16,0-1-4-16,-3 6-3 0,0-3-16 15,0 6-7-15,1-8-2 0,2 5-3 16,0-3-2 0,3 0-2-16,6 0-1 0,3 6-1 15,6 0 3-15,-1-3 0 16,4 7 3-16,9-1-3 16,-9-1 0-16,3-3 10 15,-12 1 5-15,-3-3 9 16,-9 3 6-16,-3-4-16 15,0-1-7-15,-3-4-4 16,0-2-2-16,0 0-14 16,0 0-5-16,0-2-12 15,4-4-6-15,2 6-22 16,3-5-8-16,6-3-43 16</inkml:trace>
  <inkml:trace contextRef="#ctx0" brushRef="#br0" timeOffset="72">10734 12136 260 0,'-6'5'96'0,"9"3"-52"0,0 0-51 0,0 11 14 16,0-6-7-16,-3 6 0 16,0-4 0-16,3-1 0 15,-3-4 0-15,0 3-20 0,0-5-9 16,0-2-49-1,0-6-49-15,3-6 43 16</inkml:trace>
  <inkml:trace contextRef="#ctx0" brushRef="#br0" timeOffset="73">10725 12038 280 0,'-9'-8'107'0,"9"6"-58"0,0-1-64 15,0 3 13-15,6 0-22 16,0 0-7-16,3 3-33 15,0-1-13-15,3 1-4 16,-3-3-1-16</inkml:trace>
  <inkml:trace contextRef="#ctx0" brushRef="#br0" timeOffset="74">11011 12086 184 0,'-12'-3'68'0,"12"6"-36"0,-3 0-40 0,3-3 10 16,0 2 21-16,0-2 13 0,0 5-4 15,0-5-1-15,3 3-18 16,6 0 1-16,3-1 0 0,11-2-1 16,4 0 2-16,6 0-6 15,0 0-3-15,2-2-6 16,4-1-2-16,-3 0 3 15,-6-2 1-15,-4 5 0 16,-2 0-2-16,-6 0 1 16,-3 0 1-16,-3 0-1 15,-3 0-1-15,-3 0-2 16,0 0 1-16,-3-2-12 16,-3-1-5-16,0 0-19 15,0-2-9-15,-3 5-35 16,3-5-49-16,3 5 37 15</inkml:trace>
  <inkml:trace contextRef="#ctx0" brushRef="#br0" timeOffset="75">11353 11956 220 0,'-6'0'85'0,"6"3"-46"0,0 0-46 16,3 2 29-16,0 3-6 16,3-3-1-16,3 6 0 0,0-9-8 15,3 9-9-15,0-3-3 0,0 0 6 16,-3 5 6-16,-4 0-1 16,-2 0 2-16,-6 1 6 15,-2-1 5-15,-4-3-9 16,0-2-3-16,-3 3-16 15,3-3-7-15,0-3-27 16,3-2-10-16,3 2-58 16</inkml:trace>
  <inkml:trace contextRef="#ctx0" brushRef="#br0" timeOffset="76">11832 12123 200 0,'-15'-5'74'0,"12"5"-40"0,-6 0-35 16,4 0 12-16,-10 5-3 15,3 0 0-15,0 3 2 16,0 5 1-16,3 6-5 16,0 2 5-16,3 0 4 0,3-2-3 15,3 5-2-15,3-9-8 16,6 1-1-16,0-5-1 15,6-6 4-15,-3-5 2 16,0-2-2-16,-3-4-3 16,0-2 0-16,-4-21-1 15,-2 11 0 1,-3-3 0-16,0 7 2 16,0 1-1-16,0 8 2 15,0-3-4-15,0 16 0 16,0 2 5-16,3 4 2 15,0 1-5-15,3 1 0 16,0 0-3-16,3-3-2 16,0-2-17-16,0-3-7 15,3 0-29-15,0-5-14 16,0-3-20-16</inkml:trace>
  <inkml:trace contextRef="#ctx0" brushRef="#br0" timeOffset="77">11925 12149 228 0,'-9'0'88'0,"9"3"-48"0,3 2-49 15,-3 6 14-15,3 7-3 16,0-2 1-16,0 3 12 16,0-3 7-16,-1-6-11 15,1 3-1-15,0-5 0 0,0 3-6 16,-3-6 0-16,3-2-2 15,-3-3 1-15,0 0 2 16,0 0 2-16,0-3-1 16,0-7-1-16,0-4-1 15,0-7 2-15,0 5 8 0,3 1 3 16,0-4-6-16,3 6-4 16,6 0-7-16,6 5-2 15,-3-3 1-15,0 3 0 16,0 3-2-16,0 0 2 15,-1 2-19-15,-2-2-7 16,3 5-24-16,-3 0-7 16,0 0-52-1,0 0-23-15,0 0 65 0</inkml:trace>
  <inkml:trace contextRef="#ctx0" brushRef="#br0" timeOffset="78">12258 12118 204 0,'-3'-3'77'0,"3"3"-42"0,0-3-43 16,0 3 10-16,0 0 3 15,0 0 24 1,-15 3 6-16,0 0-17 16,-3 7-1-16,0 6-2 0,1 3-6 15,2 4-3-15,3-1-3 16,3-4-3-16,3-2-2 15,6-3 1-15,3-8 1 16,3 3 2-16,3-8 1 16,6 0 1-16,-3-8-5 0,-1-5-1 15,4-5 3-15,-3 2 1 16,-3 0 0-16,-3 3-2 16,0 0 1-1,-3 5-1-15,0 2-9 0,0 6-4 16,0 0 4-16,3 19 3 15,0 5 4-15,3 2 3 16,0 3 11-16,-3 8 4 16,0-5 4-16,-6-3 2 15,-3-2 1-15,-3-1 1 16,-6-7-13-16,-6-1-7 0,-3-5 2 16,-3-5 0-16,1-2-16 15,-1-6-7-15,0-6-23 16,-3-7-10-16,6 5-33 15,3-10-14-15,15 4-2 16</inkml:trace>
  <inkml:trace contextRef="#ctx0" brushRef="#br0" timeOffset="79">12326 12104 256 0,'3'0'96'0,"3"0"-52"0,0 6-51 15,-3-1 14-15,6 3 8 16,0 0 10-16,0 18 7 0,0-2 3 16,3-3-19-16,9 3-9 0,-3-3-3 15,-1-8-3-15,-2 1 2 16,-3-1 0-16,-3-5 3 15,3-3 1-15,-3-5 1 16,0-2 4-16,0-9 3 16,0 3-6-16,0-16-3 15,0-2-8-15,0-3-1 16,-1 0-8-16,4 2-1 16,-3 6-24-16,9 0-11 0,-12 2-69 15,9-5-60 1,-12-2 61-16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5T22:59:02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8515 5083 806 0,'0'0'17'0,"0"0"4"0,0 0 1 0,0 0 2 0,0 0-24 0,0 0 0 0,0 0 0 0,6 0 0 0,0 0 56 16,0 0 6-16,-6 0 2 0,12 0 0 0,-1 0 0 0,4-3 0 15,-3 3 0-15,6 0 0 0,-3 0-52 0,6 0-12 16,3-3 0-16,-1 3 0 0,1-2 0 0,6 2 0 16,0-3 0-16,6 0 0 0,-4 1 54 0,7-1 8 15,6 0 2-15,2 1 0 0,4-1-52 0,2 1-12 16,4 2 0-16,6-3 0 0,-1 0 54 0,6-2 8 15,-2 5 2-15,2-8 0 0,4 8-52 16,-4 0-12-16,4-5 0 0,-4 5 0 0,7-6 0 0,-1 4 0 16,3 2 0-16,1 0 0 0,-4-3 0 0,4 1 0 15,-1 2 0-15,0 0 0 0,4 0 0 0,-1 0 0 16,-5 0 0-16,2 0 0 0,0 0 0 0,-2 0 0 16,-1 0 0-16,-2 0 0 0,-1 0 54 0,-2 0 8 15,-1 0 2-15,0 0 0 16,-2 0-103-16,-4 0-20 0,1 0-4 0,-4 0-1 0,-2-6 103 0,0 4 20 0,-1-1 4 15,1 3 1-15,-1 3-64 0,4-1-28 0,-7 4 3 0,1-6 0 16,-1-6 124-16,-14 6 25 0,6-2 4 0,-1 2 2 31,1 0-204-31,6 0-41 0,-1 0-8 0,4 2-1 0,-3-4 100 0,11 2 24 0,-2-3 0 0,-4 3 0 16,-5 0 0-16,-7 0 0 0,1 3 0 0,3-1 0 16,-1-2 0-16,1 0 0 0,0-2 0 0,-1 2 0 15,-2-3 0-15,-4 3 0 0,-2 0 0 0,3 3 0 16,-3-3 56-16,-1 2 5 0,7 4 1 0,2-6 0 15,1 2-35-15,-6-2-7 0,-1 0-2 0,1 0 0 16,-3-2-18-16,-6 4 0 0,-1 1 0 0,-2-3 0 16,0 0 0-16,-3-3 0 0,-4 3 0 0,1-2 0 15,0 2 0-15,-3 0-11 0,3 0 2 0,0 2 0 16,-1-2-37-16,1-2-7 16,0 2-2-16,-3 0 0 0,-3 0-58 0,0 0-12 0,-4 0-3 15,-2 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6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1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 </a:t>
            </a:r>
            <a:r>
              <a:rPr lang="en-US" sz="1200" b="1" dirty="0" err="1"/>
              <a:t>ps</a:t>
            </a:r>
            <a:r>
              <a:rPr lang="en-US" sz="1200" dirty="0"/>
              <a:t> / </a:t>
            </a:r>
            <a:r>
              <a:rPr lang="en-US" sz="1200" b="1" dirty="0" err="1"/>
              <a:t>pstree</a:t>
            </a:r>
            <a:r>
              <a:rPr lang="en-US" sz="1200" dirty="0"/>
              <a:t> demo if you haven’t yet!!</a:t>
            </a:r>
          </a:p>
          <a:p>
            <a:r>
              <a:rPr lang="en-US" dirty="0"/>
              <a:t>On </a:t>
            </a:r>
            <a:r>
              <a:rPr lang="en-US" dirty="0" err="1"/>
              <a:t>attu</a:t>
            </a:r>
            <a:r>
              <a:rPr lang="en-US" dirty="0"/>
              <a:t>: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ef</a:t>
            </a:r>
            <a:r>
              <a:rPr lang="en-US" dirty="0"/>
              <a:t> | grep bomb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8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 </a:t>
            </a:r>
            <a:r>
              <a:rPr lang="en-US" sz="1200" b="1" dirty="0" err="1"/>
              <a:t>ps</a:t>
            </a:r>
            <a:r>
              <a:rPr lang="en-US" sz="1200" dirty="0"/>
              <a:t> / </a:t>
            </a:r>
            <a:r>
              <a:rPr lang="en-US" sz="1200" b="1" dirty="0" err="1"/>
              <a:t>pstree</a:t>
            </a:r>
            <a:r>
              <a:rPr lang="en-US" sz="1200" dirty="0"/>
              <a:t> demo if you haven’t yet!!</a:t>
            </a:r>
          </a:p>
          <a:p>
            <a:r>
              <a:rPr lang="en-US" dirty="0"/>
              <a:t>On </a:t>
            </a:r>
            <a:r>
              <a:rPr lang="en-US" dirty="0" err="1"/>
              <a:t>attu</a:t>
            </a:r>
            <a:r>
              <a:rPr lang="en-US" dirty="0"/>
              <a:t>: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ef</a:t>
            </a:r>
            <a:r>
              <a:rPr lang="en-US" dirty="0"/>
              <a:t> | grep bomb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3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20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229" y="3307551"/>
            <a:ext cx="6843815" cy="313370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5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25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28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2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1851422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Forks.c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4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5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9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DEMO: </a:t>
            </a:r>
            <a:r>
              <a:rPr lang="en-US" b="1" dirty="0" err="1"/>
              <a:t>ps</a:t>
            </a:r>
            <a:r>
              <a:rPr lang="en-US" b="1" dirty="0"/>
              <a:t> -</a:t>
            </a:r>
            <a:r>
              <a:rPr lang="en-US" b="1" dirty="0" err="1"/>
              <a:t>ef</a:t>
            </a:r>
            <a:r>
              <a:rPr lang="en-US" b="0"/>
              <a:t> </a:t>
            </a:r>
            <a:r>
              <a:rPr lang="en-US" b="0" dirty="0"/>
              <a:t>and </a:t>
            </a:r>
            <a:r>
              <a:rPr lang="en-US" b="1" dirty="0" err="1"/>
              <a:t>pstree</a:t>
            </a:r>
            <a:r>
              <a:rPr lang="en-US" b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5972" y="-2231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L21:  Processes II, 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4264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rebrn.com/re/bad-chrome-116208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34" Type="http://schemas.openxmlformats.org/officeDocument/2006/relationships/notesSlide" Target="../notesSlides/notesSlide7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image" Target="../media/image10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customXml" Target="../ink/ink8.xml"/><Relationship Id="rId8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11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customXml" Target="../ink/ink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12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customXml" Target="../ink/ink1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customXml" Target="../ink/ink1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14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customXml" Target="../ink/ink12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15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customXml" Target="../ink/ink13.xml"/><Relationship Id="rId5" Type="http://schemas.openxmlformats.org/officeDocument/2006/relationships/tags" Target="../tags/tag179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78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16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customXml" Target="../ink/ink14.xml"/><Relationship Id="rId5" Type="http://schemas.openxmlformats.org/officeDocument/2006/relationships/tags" Target="../tags/tag187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86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34" Type="http://schemas.openxmlformats.org/officeDocument/2006/relationships/image" Target="../media/image21.jpe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image" Target="../media/image20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notesSlide" Target="../notesSlides/notesSlide1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image" Target="../media/image19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18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8" Type="http://schemas.openxmlformats.org/officeDocument/2006/relationships/tags" Target="../tags/tag2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25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notesSlide" Target="../notesSlides/notesSlide18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image" Target="../media/image23.png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customXml" Target="../ink/ink16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4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57.xml"/><Relationship Id="rId21" Type="http://schemas.openxmlformats.org/officeDocument/2006/relationships/image" Target="../media/image25.pn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customXml" Target="../ink/ink17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10" Type="http://schemas.openxmlformats.org/officeDocument/2006/relationships/tags" Target="../tags/tag264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tags" Target="../tags/tag300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notesSlide" Target="../notesSlides/notesSlide21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26.png"/><Relationship Id="rId5" Type="http://schemas.openxmlformats.org/officeDocument/2006/relationships/customXml" Target="../ink/ink18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07.xml"/><Relationship Id="rId21" Type="http://schemas.openxmlformats.org/officeDocument/2006/relationships/image" Target="../media/image1000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12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image" Target="../media/image27.png"/><Relationship Id="rId10" Type="http://schemas.openxmlformats.org/officeDocument/2006/relationships/tags" Target="../tags/tag314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tags" Target="../tags/tag324.xml"/><Relationship Id="rId7" Type="http://schemas.openxmlformats.org/officeDocument/2006/relationships/image" Target="../media/image110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3" Type="http://schemas.openxmlformats.org/officeDocument/2006/relationships/tags" Target="../tags/tag327.xml"/><Relationship Id="rId21" Type="http://schemas.openxmlformats.org/officeDocument/2006/relationships/customXml" Target="../ink/ink21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customXml" Target="../ink/ink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tags" Target="../tags/tag372.xml"/><Relationship Id="rId41" Type="http://schemas.openxmlformats.org/officeDocument/2006/relationships/tags" Target="../tags/tag384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4" Type="http://schemas.openxmlformats.org/officeDocument/2006/relationships/notesSlide" Target="../notesSlides/notesSlide26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tags" Target="../tags/tag411.xml"/><Relationship Id="rId21" Type="http://schemas.openxmlformats.org/officeDocument/2006/relationships/tags" Target="../tags/tag406.xml"/><Relationship Id="rId34" Type="http://schemas.openxmlformats.org/officeDocument/2006/relationships/tags" Target="../tags/tag419.xml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tags" Target="../tags/tag418.xml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tags" Target="../tags/tag414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32" Type="http://schemas.openxmlformats.org/officeDocument/2006/relationships/tags" Target="../tags/tag417.xml"/><Relationship Id="rId37" Type="http://schemas.openxmlformats.org/officeDocument/2006/relationships/notesSlide" Target="../notesSlides/notesSlide27.xml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tags" Target="../tags/tag416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tags" Target="../tags/tag415.xml"/><Relationship Id="rId35" Type="http://schemas.openxmlformats.org/officeDocument/2006/relationships/tags" Target="../tags/tag420.xml"/><Relationship Id="rId8" Type="http://schemas.openxmlformats.org/officeDocument/2006/relationships/tags" Target="../tags/tag393.xml"/><Relationship Id="rId3" Type="http://schemas.openxmlformats.org/officeDocument/2006/relationships/tags" Target="../tags/tag38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customXml" Target="../ink/ink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0.png"/><Relationship Id="rId5" Type="http://schemas.openxmlformats.org/officeDocument/2006/relationships/tags" Target="../tags/tag57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image" Target="../media/image5.png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customXml" Target="../ink/ink3.xml"/><Relationship Id="rId8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customXml" Target="../ink/ink4.xml"/><Relationship Id="rId5" Type="http://schemas.openxmlformats.org/officeDocument/2006/relationships/hyperlink" Target="http://pollev.com/justinh" TargetMode="Externa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7.xml"/><Relationship Id="rId7" Type="http://schemas.openxmlformats.org/officeDocument/2006/relationships/customXml" Target="../ink/ink5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image" Target="../media/image8.png"/><Relationship Id="rId21" Type="http://schemas.openxmlformats.org/officeDocument/2006/relationships/tags" Target="../tags/tag69.xml"/><Relationship Id="rId34" Type="http://schemas.openxmlformats.org/officeDocument/2006/relationships/tags" Target="../tags/tag82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tags" Target="../tags/tag81.xml"/><Relationship Id="rId38" Type="http://schemas.openxmlformats.org/officeDocument/2006/relationships/customXml" Target="../ink/ink6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tags" Target="../tags/tag77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tags" Target="../tags/tag80.xml"/><Relationship Id="rId37" Type="http://schemas.openxmlformats.org/officeDocument/2006/relationships/notesSlide" Target="../notesSlides/notesSlide5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tags" Target="../tags/tag79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tags" Target="../tags/tag78.xml"/><Relationship Id="rId35" Type="http://schemas.openxmlformats.org/officeDocument/2006/relationships/tags" Target="../tags/tag83.xml"/><Relationship Id="rId8" Type="http://schemas.openxmlformats.org/officeDocument/2006/relationships/tags" Target="../tags/tag56.xml"/><Relationship Id="rId3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9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Processes II,</a:t>
            </a:r>
            <a:br>
              <a:rPr lang="en-US" dirty="0"/>
            </a:br>
            <a:r>
              <a:rPr lang="en-US" dirty="0"/>
              <a:t>Virtual Memory 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135090" y="37627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http://rebrn.com/re/bad-chrome-1162082/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8" y="274320"/>
            <a:ext cx="474114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3324251" cy="1905000"/>
          </a:xfrm>
        </p:spPr>
        <p:txBody>
          <a:bodyPr/>
          <a:lstStyle/>
          <a:p>
            <a:pPr marL="0" indent="0"/>
            <a:r>
              <a:rPr lang="en-US" dirty="0"/>
              <a:t>Stack Structure on a New Program Start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10</a:t>
            </a:fld>
            <a:endParaRPr lang="en-US"/>
          </a:p>
        </p:txBody>
      </p:sp>
      <p:sp>
        <p:nvSpPr>
          <p:cNvPr id="38" name="Rectangle 3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7944" y="737558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7944" y="1423358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command-line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strings</a:t>
            </a:r>
          </a:p>
        </p:txBody>
      </p:sp>
      <p:sp>
        <p:nvSpPr>
          <p:cNvPr id="40" name="Rectangle 3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944" y="2109158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7944" y="24139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944" y="27187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[n-1]</a:t>
            </a:r>
          </a:p>
        </p:txBody>
      </p:sp>
      <p:sp>
        <p:nvSpPr>
          <p:cNvPr id="43" name="Rectangle 3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7944" y="30235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7944" y="33283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7944" y="3633158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7944" y="39379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7944" y="42427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7944" y="45475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5072" y="584463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7737" y="2773000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45404" y="4791890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16944" y="46364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16944" y="203295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16944" y="20329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3044" y="34172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236444" y="1347158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17344" y="13471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12244" y="45951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626844" y="33759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2596" y="369795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Bottom of stack</a:t>
            </a:r>
          </a:p>
        </p:txBody>
      </p:sp>
      <p:sp>
        <p:nvSpPr>
          <p:cNvPr id="64" name="Line 4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406067" y="3510660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830040" y="3510396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12773" y="4489394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81869" y="3599674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421182" y="3296919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01615" y="515779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1614" y="4858873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905000" y="5271093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325780" y="36534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56476B-204F-480A-AF47-4157E43F0B73}"/>
                  </a:ext>
                </a:extLst>
              </p14:cNvPr>
              <p14:cNvContentPartPr/>
              <p14:nvPr/>
            </p14:nvContentPartPr>
            <p14:xfrm>
              <a:off x="3402720" y="1797480"/>
              <a:ext cx="4547160" cy="4489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56476B-204F-480A-AF47-4157E43F0B7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93360" y="1788120"/>
                <a:ext cx="4565880" cy="45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82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 Ending 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/>
              <a:t>Explicitly exits a process</a:t>
            </a:r>
          </a:p>
          <a:p>
            <a:pPr lvl="2"/>
            <a:r>
              <a:rPr lang="en-US" dirty="0"/>
              <a:t>Status code:  0 is used for a normal exit, nonzero for abnormal exit</a:t>
            </a:r>
          </a:p>
          <a:p>
            <a:pPr lvl="2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statement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also ends a process in C</a:t>
            </a:r>
          </a:p>
          <a:p>
            <a:pPr lvl="1"/>
            <a:r>
              <a:rPr lang="en-US" dirty="0"/>
              <a:t>The return value is the status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1B24E3-A202-4563-838D-34339ACCBA0A}"/>
                  </a:ext>
                </a:extLst>
              </p14:cNvPr>
              <p14:cNvContentPartPr/>
              <p14:nvPr/>
            </p14:nvContentPartPr>
            <p14:xfrm>
              <a:off x="3065400" y="1802160"/>
              <a:ext cx="1944000" cy="2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1B24E3-A202-4563-838D-34339ACCBA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6040" y="1792800"/>
                <a:ext cx="196272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 and context switching</a:t>
            </a:r>
          </a:p>
          <a:p>
            <a:r>
              <a:rPr lang="en-US" dirty="0"/>
              <a:t>Creating new processes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b="1" dirty="0">
                <a:solidFill>
                  <a:srgbClr val="4B2A85"/>
                </a:solidFill>
              </a:rPr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terminated process still consumes system resources</a:t>
            </a:r>
          </a:p>
          <a:p>
            <a:pPr lvl="1"/>
            <a:r>
              <a:rPr lang="en-US" dirty="0"/>
              <a:t>Various tables maintained by OS</a:t>
            </a:r>
          </a:p>
          <a:p>
            <a:pPr lvl="1"/>
            <a:r>
              <a:rPr lang="en-US" dirty="0"/>
              <a:t>Called a “</a:t>
            </a:r>
            <a:r>
              <a:rPr lang="en-US" dirty="0">
                <a:solidFill>
                  <a:srgbClr val="FF0000"/>
                </a:solidFill>
              </a:rPr>
              <a:t>zombie</a:t>
            </a:r>
            <a:r>
              <a:rPr lang="en-US" dirty="0"/>
              <a:t>” (a living corpse, half alive and half dead)</a:t>
            </a:r>
            <a:endParaRPr lang="en-US" sz="2000" dirty="0"/>
          </a:p>
          <a:p>
            <a:r>
              <a:rPr lang="en-US" i="1" dirty="0"/>
              <a:t>Reaping</a:t>
            </a:r>
            <a:r>
              <a:rPr lang="en-US" dirty="0"/>
              <a:t> is performed by parent on terminated child</a:t>
            </a:r>
            <a:endParaRPr lang="en-US" i="1" dirty="0"/>
          </a:p>
          <a:p>
            <a:pPr lvl="1"/>
            <a:r>
              <a:rPr lang="en-US" dirty="0"/>
              <a:t>Parent is given exit status information and 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will be reaped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of 1)</a:t>
            </a:r>
          </a:p>
          <a:p>
            <a:pPr lvl="2"/>
            <a:r>
              <a:rPr lang="en-US" b="1" dirty="0"/>
              <a:t>Note: </a:t>
            </a:r>
            <a:r>
              <a:rPr lang="en-US" dirty="0"/>
              <a:t>on recent Linux systems,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dirty="0"/>
              <a:t> has been renamed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 long-running processes (</a:t>
            </a:r>
            <a:r>
              <a:rPr lang="en-US" i="1" dirty="0"/>
              <a:t>e.g.</a:t>
            </a:r>
            <a:r>
              <a:rPr lang="en-US" dirty="0"/>
              <a:t> shells, servers) we need </a:t>
            </a:r>
            <a:r>
              <a:rPr lang="en-US" i="1" dirty="0"/>
              <a:t>explicit</a:t>
            </a:r>
            <a:r>
              <a:rPr lang="en-US" dirty="0"/>
              <a:t> reaping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90C099-3559-47E7-960B-3C09E702CD8D}"/>
                  </a:ext>
                </a:extLst>
              </p14:cNvPr>
              <p14:cNvContentPartPr/>
              <p14:nvPr/>
            </p14:nvContentPartPr>
            <p14:xfrm>
              <a:off x="7024680" y="4889160"/>
              <a:ext cx="1217880" cy="524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90C099-3559-47E7-960B-3C09E702CD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5320" y="4879800"/>
                <a:ext cx="1236600" cy="5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9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the PID of 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value indicates why the child process terminated</a:t>
            </a:r>
          </a:p>
          <a:p>
            <a:pPr lvl="2"/>
            <a:r>
              <a:rPr lang="en-US" dirty="0"/>
              <a:t>Special macros for interpreting this status – 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/>
              <a:t>Note:</a:t>
            </a:r>
            <a:r>
              <a:rPr lang="en-US" b="0" dirty="0"/>
              <a:t>  If parent process has multiple children,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/>
              <a:t> 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/>
              <a:t> 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68C54EE-4631-4988-9FD0-13A6AC1E094D}"/>
                  </a:ext>
                </a:extLst>
              </p14:cNvPr>
              <p14:cNvContentPartPr/>
              <p14:nvPr/>
            </p14:nvContentPartPr>
            <p14:xfrm>
              <a:off x="1971925" y="2756160"/>
              <a:ext cx="2064240" cy="3355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68C54EE-4631-4988-9FD0-13A6AC1E09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565" y="2746800"/>
                <a:ext cx="2082960" cy="33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068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71600"/>
            <a:ext cx="548640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fork_wait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("HC: hello from child\n");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da-DK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printf("HP: hello from parent\n");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a-DK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printf("CT: child has terminated\n");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14400" y="4672497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10"/>
              </p:custDataLst>
            </p:nvPr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3" name="Straight Arrow Connector 32"/>
            <p:cNvCxnSpPr/>
            <p:nvPr>
              <p:custDataLst>
                <p:tags r:id="rId11"/>
              </p:custDataLst>
            </p:nvPr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>
              <p:custDataLst>
                <p:tags r:id="rId12"/>
              </p:custDataLst>
            </p:nvPr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3"/>
              </p:custDataLst>
            </p:nvPr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TextBox 38"/>
            <p:cNvSpPr txBox="1"/>
            <p:nvPr>
              <p:custDataLst>
                <p:tags r:id="rId15"/>
              </p:custDataLst>
            </p:nvPr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7"/>
              </p:custDataLst>
            </p:nvPr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8"/>
              </p:custDataLst>
            </p:nvPr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>
              <p:custDataLst>
                <p:tags r:id="rId19"/>
              </p:custDataLst>
            </p:nvPr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2"/>
              </p:custDataLst>
            </p:nvPr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9" name="Straight Arrow Connector 48"/>
            <p:cNvCxnSpPr/>
            <p:nvPr>
              <p:custDataLst>
                <p:tags r:id="rId23"/>
              </p:custDataLst>
            </p:nvPr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>
              <p:custDataLst>
                <p:tags r:id="rId24"/>
              </p:custDataLst>
            </p:nvPr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>
              <p:custDataLst>
                <p:tags r:id="rId25"/>
              </p:custDataLst>
            </p:nvPr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exit</a:t>
              </a:r>
            </a:p>
          </p:txBody>
        </p:sp>
        <p:sp>
          <p:nvSpPr>
            <p:cNvPr id="58" name="TextBox 57"/>
            <p:cNvSpPr txBox="1"/>
            <p:nvPr>
              <p:custDataLst>
                <p:tags r:id="rId26"/>
              </p:custDataLst>
            </p:nvPr>
          </p:nvSpPr>
          <p:spPr>
            <a:xfrm>
              <a:off x="5543942" y="5940812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HP</a:t>
              </a:r>
            </a:p>
          </p:txBody>
        </p:sp>
        <p:sp>
          <p:nvSpPr>
            <p:cNvPr id="59" name="TextBox 58"/>
            <p:cNvSpPr txBox="1"/>
            <p:nvPr>
              <p:custDataLst>
                <p:tags r:id="rId27"/>
              </p:custDataLst>
            </p:nvPr>
          </p:nvSpPr>
          <p:spPr>
            <a:xfrm>
              <a:off x="5543942" y="4635500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HC</a:t>
              </a:r>
            </a:p>
          </p:txBody>
        </p:sp>
        <p:sp>
          <p:nvSpPr>
            <p:cNvPr id="60" name="TextBox 59"/>
            <p:cNvSpPr txBox="1"/>
            <p:nvPr>
              <p:custDataLst>
                <p:tags r:id="rId28"/>
              </p:custDataLst>
            </p:nvPr>
          </p:nvSpPr>
          <p:spPr>
            <a:xfrm>
              <a:off x="7308795" y="5626100"/>
              <a:ext cx="57087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6360" y="4305799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6"/>
            </p:custDataLst>
          </p:nvPr>
        </p:nvSpPr>
        <p:spPr>
          <a:xfrm>
            <a:off x="4817296" y="4999672"/>
            <a:ext cx="1858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67" name="TextBox 66"/>
          <p:cNvSpPr txBox="1"/>
          <p:nvPr>
            <p:custDataLst>
              <p:tags r:id="rId7"/>
            </p:custDataLst>
          </p:nvPr>
        </p:nvSpPr>
        <p:spPr>
          <a:xfrm>
            <a:off x="7024964" y="4999672"/>
            <a:ext cx="2004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3D47EBC-76A0-43A6-B5A3-169B56FA57E1}"/>
                  </a:ext>
                </a:extLst>
              </p14:cNvPr>
              <p14:cNvContentPartPr/>
              <p14:nvPr/>
            </p14:nvContentPartPr>
            <p14:xfrm>
              <a:off x="2620800" y="2380320"/>
              <a:ext cx="4457880" cy="40237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3D47EBC-76A0-43A6-B5A3-169B56FA57E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11440" y="2370960"/>
                <a:ext cx="4476600" cy="40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5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438400"/>
            <a:ext cx="4998484" cy="4031873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6641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6642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marL="0" indent="0"/>
            <a:r>
              <a:rPr lang="en-US" dirty="0"/>
              <a:t>Example:  Zombie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5181600" y="3994150"/>
            <a:ext cx="3840480" cy="2635250"/>
          </a:xfrm>
        </p:spPr>
        <p:txBody>
          <a:bodyPr/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000" b="0" dirty="0"/>
              <a:t> shows child process as “defunct”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9766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3360" y="549057"/>
            <a:ext cx="497443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fork7() {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Child */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Child,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Parent,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getpid());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(1); </a:t>
            </a: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4267200" y="4267200"/>
            <a:ext cx="9906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1600200" y="5257800"/>
            <a:ext cx="36576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51033" y="2867703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06EF3-EBB5-411D-B45E-D4876B6AA3FE}"/>
                  </a:ext>
                </a:extLst>
              </p14:cNvPr>
              <p14:cNvContentPartPr/>
              <p14:nvPr/>
            </p14:nvContentPartPr>
            <p14:xfrm>
              <a:off x="334080" y="2706120"/>
              <a:ext cx="6625800" cy="245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06EF3-EBB5-411D-B45E-D4876B6AA3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720" y="2696760"/>
                <a:ext cx="6644520" cy="24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3352800"/>
            <a:ext cx="3887603" cy="3293209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6677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6678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3657600" cy="758952"/>
          </a:xfrm>
        </p:spPr>
        <p:txBody>
          <a:bodyPr/>
          <a:lstStyle/>
          <a:p>
            <a:pPr marL="0" indent="0"/>
            <a:r>
              <a:rPr lang="en-US" dirty="0"/>
              <a:t>Example: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400" b="0" dirty="0"/>
              <a:t>Child process still active even though parent has terminated</a:t>
            </a:r>
          </a:p>
          <a:p>
            <a:endParaRPr lang="en-US" sz="2400" b="0" dirty="0"/>
          </a:p>
          <a:p>
            <a:r>
              <a:rPr lang="en-US" sz="2400" b="0" dirty="0"/>
              <a:t>Must kill explicitly, or else will keep running indefinitely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9869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0480" y="548640"/>
            <a:ext cx="5125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fork8() {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4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Child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Child,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(1); </a:t>
            </a:r>
            <a:r>
              <a:rPr lang="en-US" sz="14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Parent,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3810000" y="4151522"/>
            <a:ext cx="612475" cy="7482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2362200" y="5313872"/>
            <a:ext cx="1993900" cy="1725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18835" y="2867286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6" y="1017572"/>
            <a:ext cx="36576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Non-terminating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E870F1-716C-4490-AA00-0EA19B12D1DC}"/>
                  </a:ext>
                </a:extLst>
              </p14:cNvPr>
              <p14:cNvContentPartPr/>
              <p14:nvPr/>
            </p14:nvContentPartPr>
            <p14:xfrm>
              <a:off x="1222200" y="1864080"/>
              <a:ext cx="5650920" cy="3721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E870F1-716C-4490-AA00-0EA19B12D1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2840" y="1854720"/>
                <a:ext cx="5669640" cy="3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1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 Management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makes two copies of the same process  (parent &amp; child)</a:t>
            </a:r>
          </a:p>
          <a:p>
            <a:pPr lvl="1"/>
            <a:r>
              <a:rPr lang="en-US" sz="2000" dirty="0"/>
              <a:t>Returns different values to the two processes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/>
              <a:t> replaces current process from file (new program)</a:t>
            </a:r>
          </a:p>
          <a:p>
            <a:pPr lvl="1"/>
            <a:r>
              <a:rPr lang="en-US" dirty="0"/>
              <a:t>Two-process program: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>
                <a:solidFill>
                  <a:schemeClr val="bg2"/>
                </a:solidFill>
              </a:rPr>
              <a:t>/* child code */</a:t>
            </a:r>
            <a:r>
              <a:rPr lang="en-US" i="1" dirty="0"/>
              <a:t>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>
                <a:solidFill>
                  <a:schemeClr val="bg2"/>
                </a:solidFill>
              </a:rPr>
              <a:t>/* parent code */</a:t>
            </a:r>
            <a:r>
              <a:rPr lang="en-US" i="1" dirty="0"/>
              <a:t>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/>
              <a:t>execv</a:t>
            </a:r>
            <a:r>
              <a:rPr lang="en-US" dirty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>
                <a:solidFill>
                  <a:schemeClr val="bg2"/>
                </a:solidFill>
              </a:rPr>
              <a:t>/* parent code */</a:t>
            </a:r>
            <a:r>
              <a:rPr lang="en-US" dirty="0"/>
              <a:t> 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3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9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hw18 due Monday (11/18)</a:t>
            </a:r>
          </a:p>
          <a:p>
            <a:r>
              <a:rPr lang="en-US" dirty="0"/>
              <a:t>Lab 4 due next Friday (11/22)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as we know it so far… is </a:t>
            </a:r>
            <a:r>
              <a:rPr lang="en-US" i="1" dirty="0"/>
              <a:t>virtual!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/>
                  <a:t>Programs refer to virtual memory addresses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/>
                  <a:t>Conceptually memory is just a very large array of bytes</a:t>
                </a:r>
              </a:p>
              <a:p>
                <a:pPr lvl="1"/>
                <a:r>
                  <a:rPr lang="en-US" sz="2000" dirty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Allocation:  Compiler and run-time system</a:t>
                </a:r>
              </a:p>
              <a:p>
                <a:pPr lvl="1"/>
                <a:r>
                  <a:rPr lang="en-US" sz="2000" dirty="0"/>
                  <a:t>Where different program objects should be stored</a:t>
                </a:r>
              </a:p>
              <a:p>
                <a:pPr lvl="1"/>
                <a:r>
                  <a:rPr lang="en-US" sz="2000" dirty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But…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probably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 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certainly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</a:t>
                </a:r>
                <a:br>
                  <a:rPr lang="en-US" sz="2000" dirty="0"/>
                </a:br>
                <a:r>
                  <a:rPr lang="en-US" sz="2000" b="1" i="1" u="sng" dirty="0"/>
                  <a:t>for every process</a:t>
                </a:r>
                <a:endParaRPr lang="en-US" sz="2000" dirty="0"/>
              </a:p>
              <a:p>
                <a:pPr lvl="1"/>
                <a:r>
                  <a:rPr lang="en-US" sz="2000" dirty="0"/>
                  <a:t>Processes should not interfere with one another</a:t>
                </a:r>
              </a:p>
              <a:p>
                <a:pPr lvl="2"/>
                <a:r>
                  <a:rPr lang="en-US" sz="1800" dirty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0xFF∙∙∙∙∙∙F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1:  How Does Everything Fit?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484354-213D-471E-A687-5775537E23F1}"/>
                  </a:ext>
                </a:extLst>
              </p14:cNvPr>
              <p14:cNvContentPartPr/>
              <p14:nvPr/>
            </p14:nvContentPartPr>
            <p14:xfrm>
              <a:off x="3230280" y="2221200"/>
              <a:ext cx="5136480" cy="2923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484354-213D-471E-A687-5775537E23F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20920" y="2211840"/>
                <a:ext cx="5155200" cy="29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2:  Memory Management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594829-AB43-4E6D-AA0D-C9FFB7404675}"/>
                  </a:ext>
                </a:extLst>
              </p14:cNvPr>
              <p14:cNvContentPartPr/>
              <p14:nvPr/>
            </p14:nvContentPartPr>
            <p14:xfrm>
              <a:off x="2940120" y="2357280"/>
              <a:ext cx="3652200" cy="303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594829-AB43-4E6D-AA0D-C9FFB74046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0760" y="2347920"/>
                <a:ext cx="3670920" cy="30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3:  How To Protect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B89AFE-DF38-4BD1-94C9-EB56BC1940AE}"/>
                  </a:ext>
                </a:extLst>
              </p14:cNvPr>
              <p14:cNvContentPartPr/>
              <p14:nvPr/>
            </p14:nvContentPartPr>
            <p14:xfrm>
              <a:off x="4085640" y="1866960"/>
              <a:ext cx="204840" cy="22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B89AFE-DF38-4BD1-94C9-EB56BC1940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6280" y="1857600"/>
                <a:ext cx="2235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400" b="1" dirty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400" dirty="0">
                <a:cs typeface="Lato" panose="020F0502020204030203" pitchFamily="34" charset="0"/>
              </a:rPr>
              <a:t>.”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>
              <a:cs typeface="Lato" panose="020F0502020204030203" pitchFamily="34" charset="0"/>
            </a:endParaRPr>
          </a:p>
          <a:p>
            <a:pPr lvl="1"/>
            <a:endParaRPr lang="en-US" sz="1600" dirty="0"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/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ato" panose="020F0502020204030203" pitchFamily="34" charset="0"/>
              </a:rPr>
              <a:t>What if I want to move Thing?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91840" y="2194560"/>
            <a:ext cx="5333817" cy="1274258"/>
            <a:chOff x="3291840" y="2194560"/>
            <a:chExt cx="5333817" cy="127425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35781" y="274361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698065" y="2938929"/>
              <a:ext cx="39630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91840" y="274320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81254" y="273722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664221" y="2405412"/>
              <a:ext cx="3996915" cy="446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717516" y="2989340"/>
              <a:ext cx="3943622" cy="303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91840" y="21945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91840" y="31089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1840" y="4075985"/>
            <a:ext cx="5333824" cy="1180781"/>
            <a:chOff x="3291840" y="4075985"/>
            <a:chExt cx="5333824" cy="1180781"/>
          </a:xfrm>
        </p:grpSpPr>
        <p:sp>
          <p:nvSpPr>
            <p:cNvPr id="25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35788" y="4506272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061363" y="4701589"/>
              <a:ext cx="1600200" cy="21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1840" y="4512936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81261" y="449988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29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0365" y="4684141"/>
              <a:ext cx="2203179" cy="17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3546" y="4506272"/>
              <a:ext cx="415636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650366" y="4294504"/>
              <a:ext cx="2203179" cy="354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650366" y="4762865"/>
              <a:ext cx="2203178" cy="290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91840" y="4896908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4075985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Indirection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Indirection</a:t>
            </a:r>
            <a:r>
              <a:rPr lang="en-US" sz="2400" dirty="0"/>
              <a:t>:</a:t>
            </a:r>
            <a:r>
              <a:rPr lang="en-US" sz="2400" b="0" dirty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Adds some work (now have to look up 2 things instead of 1)</a:t>
            </a:r>
          </a:p>
          <a:p>
            <a:pPr lvl="1"/>
            <a:r>
              <a:rPr lang="en-US" sz="2000" dirty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/>
              <a:t>Phone system:</a:t>
            </a:r>
            <a:r>
              <a:rPr lang="en-US" sz="2000" dirty="0"/>
              <a:t>  cell phone number portability</a:t>
            </a:r>
          </a:p>
          <a:p>
            <a:pPr lvl="1"/>
            <a:r>
              <a:rPr lang="en-US" sz="2000" b="1" dirty="0"/>
              <a:t>Domain Name Service (DNS):</a:t>
            </a:r>
            <a:r>
              <a:rPr lang="en-US" sz="2000" dirty="0"/>
              <a:t>  translation from name to IP address</a:t>
            </a:r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/>
              <a:t>Dynamic Host Configuration Protocol (DHCP):</a:t>
            </a:r>
            <a:r>
              <a:rPr lang="en-US" sz="2000" dirty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8EECB1-CF64-43C6-BD2C-2F594D92A498}"/>
                  </a:ext>
                </a:extLst>
              </p14:cNvPr>
              <p14:cNvContentPartPr/>
              <p14:nvPr/>
            </p14:nvContentPartPr>
            <p14:xfrm>
              <a:off x="527760" y="3064320"/>
              <a:ext cx="340200" cy="468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8EECB1-CF64-43C6-BD2C-2F594D92A4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400" y="3054960"/>
                <a:ext cx="35892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Indirection in Virtual Memory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Each process gets its own private 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F84D95-F3B0-4A54-AFCE-EB05A84FE881}"/>
                  </a:ext>
                </a:extLst>
              </p14:cNvPr>
              <p14:cNvContentPartPr/>
              <p14:nvPr/>
            </p14:nvContentPartPr>
            <p14:xfrm>
              <a:off x="2595960" y="1995480"/>
              <a:ext cx="4864320" cy="2480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F84D95-F3B0-4A54-AFCE-EB05A84FE8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6600" y="1986120"/>
                <a:ext cx="4883040" cy="24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virtual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-1}</a:t>
                </a:r>
                <a:endParaRPr lang="en-US" dirty="0">
                  <a:solidFill>
                    <a:srgbClr val="99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physical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/>
                  <a:t>-1}</a:t>
                </a:r>
              </a:p>
              <a:p>
                <a:endParaRPr lang="en-US" b="0" dirty="0"/>
              </a:p>
              <a:p>
                <a:r>
                  <a:rPr lang="en-US" dirty="0"/>
                  <a:t>Every byte in main memory has:</a:t>
                </a:r>
              </a:p>
              <a:p>
                <a:pPr lvl="1"/>
                <a:r>
                  <a:rPr lang="en-US" dirty="0"/>
                  <a:t>one physical address (PA)</a:t>
                </a:r>
              </a:p>
              <a:p>
                <a:pPr lvl="1"/>
                <a:r>
                  <a:rPr lang="en-US" dirty="0"/>
                  <a:t>zero, one, </a:t>
                </a:r>
                <a:r>
                  <a:rPr lang="en-US" i="1" dirty="0"/>
                  <a:t>or more</a:t>
                </a:r>
                <a:r>
                  <a:rPr lang="en-US" dirty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AD5E2E-D6B4-409E-9454-BF698A1A187E}"/>
                  </a:ext>
                </a:extLst>
              </p14:cNvPr>
              <p14:cNvContentPartPr/>
              <p14:nvPr/>
            </p14:nvContentPartPr>
            <p14:xfrm>
              <a:off x="464860" y="633044"/>
              <a:ext cx="7903080" cy="5091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AD5E2E-D6B4-409E-9454-BF698A1A18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500" y="623684"/>
                <a:ext cx="7921800" cy="51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virtual address (VA) can be mapped to either </a:t>
            </a:r>
            <a:r>
              <a:rPr lang="en-US" sz="2400" dirty="0">
                <a:solidFill>
                  <a:srgbClr val="C00000"/>
                </a:solidFill>
              </a:rPr>
              <a:t>physical memory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/>
              <a:t>Unused VAs may not have a mapping</a:t>
            </a:r>
          </a:p>
          <a:p>
            <a:pPr lvl="1"/>
            <a:r>
              <a:rPr lang="en-US" sz="2000" dirty="0"/>
              <a:t>VAs from </a:t>
            </a:r>
            <a:r>
              <a:rPr lang="en-US" sz="2000" i="1" dirty="0"/>
              <a:t>different</a:t>
            </a:r>
            <a:r>
              <a:rPr lang="en-US" sz="2000" dirty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0834335"/>
              </p:ext>
            </p:extLst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09450"/>
              </p:ext>
            </p:extLst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6265512"/>
              </p:ext>
            </p:extLst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C9363A-D8AD-47C3-B7AD-0F0E198DEFB3}"/>
                  </a:ext>
                </a:extLst>
              </p14:cNvPr>
              <p14:cNvContentPartPr/>
              <p14:nvPr/>
            </p14:nvContentPartPr>
            <p14:xfrm>
              <a:off x="1038960" y="2428920"/>
              <a:ext cx="7964280" cy="393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C9363A-D8AD-47C3-B7AD-0F0E198DEF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29600" y="2419560"/>
                <a:ext cx="7983000" cy="39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Fork Example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749040"/>
            <a:ext cx="8366760" cy="2926080"/>
          </a:xfrm>
        </p:spPr>
        <p:txBody>
          <a:bodyPr/>
          <a:lstStyle/>
          <a:p>
            <a:r>
              <a:rPr lang="en-US" sz="2400" dirty="0"/>
              <a:t>Both processes continue/start execution after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  <a:p>
            <a:pPr lvl="1"/>
            <a:r>
              <a:rPr lang="en-US" sz="2000" dirty="0"/>
              <a:t>Child starts at instruction after the call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000" dirty="0"/>
              <a:t> (storing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dirty="0"/>
              <a:t>)</a:t>
            </a:r>
          </a:p>
          <a:p>
            <a:r>
              <a:rPr lang="en-US" sz="2400" dirty="0"/>
              <a:t>Can’t predict execution order of parent and child</a:t>
            </a:r>
          </a:p>
          <a:p>
            <a:r>
              <a:rPr lang="en-US" sz="2400" dirty="0"/>
              <a:t>Both processes start with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cs typeface="Calibri" panose="020F0502020204030204" pitchFamily="34" charset="0"/>
              </a:rPr>
              <a:t> =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/>
            <a:r>
              <a:rPr lang="en-US" sz="2000" dirty="0"/>
              <a:t>Subsequent changes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are independent</a:t>
            </a:r>
          </a:p>
          <a:p>
            <a:r>
              <a:rPr lang="en-US" sz="2400" dirty="0"/>
              <a:t>Shared open files:  </a:t>
            </a:r>
            <a:r>
              <a:rPr lang="en-US" sz="2400" dirty="0" err="1"/>
              <a:t>stdout</a:t>
            </a:r>
            <a:r>
              <a:rPr lang="en-US" sz="2400" dirty="0"/>
              <a:t> is the same in both parent and child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7DFEE9-CAAF-4033-A74C-BB38FC05E75B}"/>
                  </a:ext>
                </a:extLst>
              </p14:cNvPr>
              <p14:cNvContentPartPr/>
              <p14:nvPr/>
            </p14:nvContentPartPr>
            <p14:xfrm>
              <a:off x="3599640" y="316080"/>
              <a:ext cx="5409720" cy="299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7DFEE9-CAAF-4033-A74C-BB38FC05E7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0280" y="306720"/>
                <a:ext cx="5428440" cy="30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1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provides:</a:t>
            </a:r>
          </a:p>
          <a:p>
            <a:pPr lvl="1"/>
            <a:r>
              <a:rPr lang="en-US" dirty="0"/>
              <a:t>Ability to use limited memory (RAM) across multiple processes</a:t>
            </a:r>
          </a:p>
          <a:p>
            <a:pPr lvl="1"/>
            <a:r>
              <a:rPr lang="en-US" dirty="0"/>
              <a:t>Illusion of contiguous virtual address space for each process</a:t>
            </a:r>
          </a:p>
          <a:p>
            <a:pPr lvl="1"/>
            <a:r>
              <a:rPr lang="en-US" dirty="0"/>
              <a:t>Protection and sharing amongst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Detailed examples: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Consecutive forks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945342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Example:  Two consecutive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520" y="1676400"/>
            <a:ext cx="280397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fork2() {</a:t>
            </a: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printf("L0\n");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printf("L1\n");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3590524" y="1295400"/>
            <a:ext cx="4639076" cy="2667000"/>
            <a:chOff x="3125803" y="3505200"/>
            <a:chExt cx="4639076" cy="2667000"/>
          </a:xfrm>
        </p:grpSpPr>
        <p:sp>
          <p:nvSpPr>
            <p:cNvPr id="64" name="Oval 6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TextBox 64"/>
            <p:cNvSpPr txBox="1"/>
            <p:nvPr>
              <p:custDataLst>
                <p:tags r:id="rId8"/>
              </p:custDataLst>
            </p:nvPr>
          </p:nvSpPr>
          <p:spPr>
            <a:xfrm>
              <a:off x="3125803" y="583364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9" name="TextBox 68"/>
            <p:cNvSpPr txBox="1"/>
            <p:nvPr>
              <p:custDataLst>
                <p:tags r:id="rId11"/>
              </p:custDataLst>
            </p:nvPr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0" name="Elbow Connector 35"/>
            <p:cNvCxnSpPr/>
            <p:nvPr>
              <p:custDataLst>
                <p:tags r:id="rId12"/>
              </p:custDataLst>
            </p:nvPr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2" name="Straight Arrow Connector 71"/>
            <p:cNvCxnSpPr/>
            <p:nvPr>
              <p:custDataLst>
                <p:tags r:id="rId14"/>
              </p:custDataLst>
            </p:nvPr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15"/>
              </p:custDataLst>
            </p:nvPr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>
              <p:custDataLst>
                <p:tags r:id="rId16"/>
              </p:custDataLst>
            </p:nvPr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17"/>
              </p:custDataLst>
            </p:nvPr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6" name="Straight Arrow Connector 75"/>
            <p:cNvCxnSpPr/>
            <p:nvPr>
              <p:custDataLst>
                <p:tags r:id="rId18"/>
              </p:custDataLst>
            </p:nvPr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20"/>
              </p:custDataLst>
            </p:nvPr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22"/>
              </p:custDataLst>
            </p:nvPr>
          </p:nvSpPr>
          <p:spPr>
            <a:xfrm>
              <a:off x="4151866" y="5833646"/>
              <a:ext cx="7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>
              <p:custDataLst>
                <p:tags r:id="rId23"/>
              </p:custDataLst>
            </p:nvPr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>
              <p:custDataLst>
                <p:tags r:id="rId24"/>
              </p:custDataLst>
            </p:nvPr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9" name="TextBox 88"/>
            <p:cNvSpPr txBox="1"/>
            <p:nvPr>
              <p:custDataLst>
                <p:tags r:id="rId27"/>
              </p:custDataLst>
            </p:nvPr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0" name="Elbow Connector 35"/>
            <p:cNvCxnSpPr/>
            <p:nvPr>
              <p:custDataLst>
                <p:tags r:id="rId28"/>
              </p:custDataLst>
            </p:nvPr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2" name="Straight Arrow Connector 91"/>
            <p:cNvCxnSpPr/>
            <p:nvPr>
              <p:custDataLst>
                <p:tags r:id="rId30"/>
              </p:custDataLst>
            </p:nvPr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>
              <p:custDataLst>
                <p:tags r:id="rId31"/>
              </p:custDataLst>
            </p:nvPr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sp>
          <p:nvSpPr>
            <p:cNvPr id="94" name="TextBox 93"/>
            <p:cNvSpPr txBox="1"/>
            <p:nvPr>
              <p:custDataLst>
                <p:tags r:id="rId32"/>
              </p:custDataLst>
            </p:nvPr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5" name="Straight Arrow Connector 94"/>
            <p:cNvCxnSpPr/>
            <p:nvPr>
              <p:custDataLst>
                <p:tags r:id="rId33"/>
              </p:custDataLst>
            </p:nvPr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35"/>
              </p:custDataLst>
            </p:nvPr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>
              <p:custDataLst>
                <p:tags r:id="rId37"/>
              </p:custDataLst>
            </p:nvPr>
          </p:nvSpPr>
          <p:spPr>
            <a:xfrm>
              <a:off x="3378772" y="552884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</a:p>
          </p:txBody>
        </p:sp>
        <p:sp>
          <p:nvSpPr>
            <p:cNvPr id="106" name="TextBox 105"/>
            <p:cNvSpPr txBox="1"/>
            <p:nvPr>
              <p:custDataLst>
                <p:tags r:id="rId38"/>
              </p:custDataLst>
            </p:nvPr>
          </p:nvSpPr>
          <p:spPr>
            <a:xfrm>
              <a:off x="7034096" y="48006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107" name="TextBox 106"/>
            <p:cNvSpPr txBox="1"/>
            <p:nvPr>
              <p:custDataLst>
                <p:tags r:id="rId39"/>
              </p:custDataLst>
            </p:nvPr>
          </p:nvSpPr>
          <p:spPr>
            <a:xfrm>
              <a:off x="5207572" y="5496311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116" name="TextBox 115"/>
            <p:cNvSpPr txBox="1"/>
            <p:nvPr>
              <p:custDataLst>
                <p:tags r:id="rId40"/>
              </p:custDataLst>
            </p:nvPr>
          </p:nvSpPr>
          <p:spPr>
            <a:xfrm>
              <a:off x="5207572" y="4191000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117" name="TextBox 116"/>
            <p:cNvSpPr txBox="1"/>
            <p:nvPr>
              <p:custDataLst>
                <p:tags r:id="rId41"/>
              </p:custDataLst>
            </p:nvPr>
          </p:nvSpPr>
          <p:spPr>
            <a:xfrm>
              <a:off x="7009949" y="5452646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3747618" y="4267200"/>
            <a:ext cx="1858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121" name="TextBox 120"/>
          <p:cNvSpPr txBox="1"/>
          <p:nvPr>
            <p:custDataLst>
              <p:tags r:id="rId6"/>
            </p:custDataLst>
          </p:nvPr>
        </p:nvSpPr>
        <p:spPr>
          <a:xfrm>
            <a:off x="6554050" y="4267200"/>
            <a:ext cx="2004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593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Three consecutive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Both parent and child can continue forking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286000"/>
            <a:ext cx="3355406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fork3()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33999" y="2240280"/>
            <a:ext cx="2079625" cy="2624138"/>
            <a:chOff x="3552" y="1680"/>
            <a:chExt cx="1310" cy="1653"/>
          </a:xfrm>
        </p:grpSpPr>
        <p:sp>
          <p:nvSpPr>
            <p:cNvPr id="28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0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28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28" y="2688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12" y="312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92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68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2" y="2496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840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128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28" y="1872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12" y="2304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512" y="211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187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168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52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0" dirty="0"/>
              <a:t>If multiple children completed, will take in arbitrary order</a:t>
            </a:r>
          </a:p>
          <a:p>
            <a:r>
              <a:rPr lang="en-US" sz="2400" b="0" dirty="0"/>
              <a:t>Can use macros WIFEXITED and WEXITSTATUS to get information about exit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00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fork10()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exit(100+i);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(WIFEXITED(child_status))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terminated with exit status %d\n",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wpid, WEXITSTATUS(child_status));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printf("Child %d terminated abnormally\n", wpid);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7776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400" dirty="0"/>
              <a:t>:  Waiting for a Specific Process</a:t>
            </a:r>
            <a:endParaRPr lang="en-US" sz="3400" dirty="0">
              <a:latin typeface="Anonymous Pro" panose="02060609030202000504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4717" y="1362075"/>
            <a:ext cx="8707272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pid,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status,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(that we won’t talk about)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0176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fork11() {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exit(100+i);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 {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(pid[i], &amp;child_status, 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(WIFEXITED(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printf("Child %d terminated with exit status %d\n",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wpid, WEXITSTATUS(child_status));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printf("Child %d terminated abnormally\n",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288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with Process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9" y="1362074"/>
                <a:ext cx="8366760" cy="4974336"/>
              </a:xfrm>
            </p:spPr>
            <p:txBody>
              <a:bodyPr/>
              <a:lstStyle/>
              <a:p>
                <a:r>
                  <a:rPr lang="en-US" sz="2400" dirty="0"/>
                  <a:t>A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process graph </a:t>
                </a:r>
                <a:r>
                  <a:rPr lang="en-US" sz="2400" dirty="0"/>
                  <a:t>is a useful tool for capturing the partial ordering of statements in a concurrent program</a:t>
                </a:r>
              </a:p>
              <a:p>
                <a:pPr lvl="1"/>
                <a:r>
                  <a:rPr lang="en-US" sz="2000" dirty="0"/>
                  <a:t>Each vertex is the execution of a statement</a:t>
                </a:r>
              </a:p>
              <a:p>
                <a:pPr lvl="1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000" dirty="0"/>
                  <a:t> means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/>
                  <a:t> happens before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</a:p>
              <a:p>
                <a:pPr lvl="1"/>
                <a:r>
                  <a:rPr lang="en-US" sz="2000" dirty="0"/>
                  <a:t>Edges can be labeled with current value of variables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printf</a:t>
                </a:r>
                <a:r>
                  <a:rPr lang="en-US" sz="2000" dirty="0"/>
                  <a:t> vertices can be labeled with output</a:t>
                </a:r>
              </a:p>
              <a:p>
                <a:pPr lvl="1"/>
                <a:r>
                  <a:rPr lang="en-US" sz="2000" dirty="0"/>
                  <a:t>Each graph begins with a vertex with no </a:t>
                </a:r>
                <a:r>
                  <a:rPr lang="en-US" sz="2000" dirty="0" err="1"/>
                  <a:t>inedges</a:t>
                </a:r>
                <a:r>
                  <a:rPr lang="en-US" sz="2000" dirty="0"/>
                  <a:t> </a:t>
                </a:r>
                <a:endParaRPr lang="en-US" sz="2000" dirty="0">
                  <a:latin typeface="Anonymous Pro" panose="02060609030202000504" pitchFamily="49" charset="0"/>
                  <a:cs typeface="Courier New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Any </a:t>
                </a:r>
                <a:r>
                  <a:rPr lang="en-US" sz="2400" i="1" dirty="0"/>
                  <a:t>topological sort </a:t>
                </a:r>
                <a:r>
                  <a:rPr lang="en-US" sz="2400" dirty="0"/>
                  <a:t>of the graph corresponds to a feasible total ordering</a:t>
                </a:r>
              </a:p>
              <a:p>
                <a:pPr lvl="1"/>
                <a:r>
                  <a:rPr lang="en-US" sz="2000" dirty="0"/>
                  <a:t>Total ordering of vertices where all edges point from left to right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357019" y="1362074"/>
                <a:ext cx="8366760" cy="4974336"/>
              </a:xfrm>
              <a:blipFill rotWithShape="0">
                <a:blip r:embed="rId6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4013A9-F76B-45F3-B813-6D040036916A}"/>
                  </a:ext>
                </a:extLst>
              </p14:cNvPr>
              <p14:cNvContentPartPr/>
              <p14:nvPr/>
            </p14:nvContentPartPr>
            <p14:xfrm>
              <a:off x="1196640" y="2218320"/>
              <a:ext cx="7284600" cy="794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4013A9-F76B-45F3-B813-6D04003691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280" y="2208960"/>
                <a:ext cx="7303320" cy="8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03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Fork Example:  Possible Output</a:t>
            </a:r>
            <a:endParaRPr lang="en-US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4389120"/>
            <a:ext cx="4572000" cy="1605583"/>
            <a:chOff x="457200" y="4572000"/>
            <a:chExt cx="4572000" cy="1605583"/>
          </a:xfrm>
        </p:grpSpPr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32004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7"/>
              </p:custDataLst>
            </p:nvPr>
          </p:nvCxnSpPr>
          <p:spPr>
            <a:xfrm flipV="1">
              <a:off x="1874519" y="594039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22860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--x</a:t>
              </a:r>
            </a:p>
          </p:txBody>
        </p:sp>
        <p:cxnSp>
          <p:nvCxnSpPr>
            <p:cNvPr id="17" name="Straight Arrow Connector 16"/>
            <p:cNvCxnSpPr/>
            <p:nvPr>
              <p:custDataLst>
                <p:tags r:id="rId9"/>
              </p:custDataLst>
            </p:nvPr>
          </p:nvCxnSpPr>
          <p:spPr>
            <a:xfrm flipV="1">
              <a:off x="2788919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>
              <p:custDataLst>
                <p:tags r:id="rId10"/>
              </p:custDataLst>
            </p:nvPr>
          </p:nvSpPr>
          <p:spPr>
            <a:xfrm>
              <a:off x="4114800" y="5946751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8686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2"/>
              </p:custDataLst>
            </p:nvPr>
          </p:nvSpPr>
          <p:spPr>
            <a:xfrm>
              <a:off x="13716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cxnSp>
          <p:nvCxnSpPr>
            <p:cNvPr id="22" name="Straight Arrow Connector 21"/>
            <p:cNvCxnSpPr/>
            <p:nvPr>
              <p:custDataLst>
                <p:tags r:id="rId13"/>
              </p:custDataLst>
            </p:nvPr>
          </p:nvCxnSpPr>
          <p:spPr>
            <a:xfrm flipV="1">
              <a:off x="960120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35"/>
            <p:cNvCxnSpPr>
              <a:stCxn id="65" idx="0"/>
              <a:endCxn id="68" idx="2"/>
            </p:cNvCxnSpPr>
            <p:nvPr>
              <p:custDataLst>
                <p:tags r:id="rId14"/>
              </p:custDataLst>
            </p:nvPr>
          </p:nvCxnSpPr>
          <p:spPr>
            <a:xfrm rot="5400000" flipH="1" flipV="1">
              <a:off x="1737360" y="4937760"/>
              <a:ext cx="1051560" cy="868680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>
              <p:custDataLst>
                <p:tags r:id="rId15"/>
              </p:custDataLst>
            </p:nvPr>
          </p:nvSpPr>
          <p:spPr>
            <a:xfrm>
              <a:off x="3200400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Child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16"/>
              </p:custDataLst>
            </p:nvPr>
          </p:nvSpPr>
          <p:spPr>
            <a:xfrm>
              <a:off x="4102035" y="566928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6974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7830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6118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5262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26974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36118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5262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cxnSp>
          <p:nvCxnSpPr>
            <p:cNvPr id="71" name="Straight Arrow Connector 70"/>
            <p:cNvCxnSpPr/>
            <p:nvPr>
              <p:custDataLst>
                <p:tags r:id="rId24"/>
              </p:custDataLst>
            </p:nvPr>
          </p:nvCxnSpPr>
          <p:spPr>
            <a:xfrm flipV="1">
              <a:off x="3703320" y="594063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>
              <p:custDataLst>
                <p:tags r:id="rId25"/>
              </p:custDataLst>
            </p:nvPr>
          </p:nvCxnSpPr>
          <p:spPr>
            <a:xfrm flipV="1">
              <a:off x="3703320" y="484632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26"/>
              </p:custDataLst>
            </p:nvPr>
          </p:nvCxnSpPr>
          <p:spPr>
            <a:xfrm flipV="1">
              <a:off x="2788919" y="4846319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>
              <p:custDataLst>
                <p:tags r:id="rId27"/>
              </p:custDataLst>
            </p:nvPr>
          </p:nvSpPr>
          <p:spPr>
            <a:xfrm>
              <a:off x="457200" y="5945175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x=1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28"/>
              </p:custDataLst>
            </p:nvPr>
          </p:nvSpPr>
          <p:spPr>
            <a:xfrm>
              <a:off x="32004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29"/>
              </p:custDataLst>
            </p:nvPr>
          </p:nvSpPr>
          <p:spPr>
            <a:xfrm>
              <a:off x="41148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30"/>
              </p:custDataLst>
            </p:nvPr>
          </p:nvSpPr>
          <p:spPr>
            <a:xfrm>
              <a:off x="22860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++x</a:t>
              </a:r>
            </a:p>
          </p:txBody>
        </p:sp>
        <p:sp>
          <p:nvSpPr>
            <p:cNvPr id="79" name="TextBox 78"/>
            <p:cNvSpPr txBox="1"/>
            <p:nvPr>
              <p:custDataLst>
                <p:tags r:id="rId31"/>
              </p:custDataLst>
            </p:nvPr>
          </p:nvSpPr>
          <p:spPr>
            <a:xfrm>
              <a:off x="4114799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80" name="TextBox 79"/>
            <p:cNvSpPr txBox="1"/>
            <p:nvPr>
              <p:custDataLst>
                <p:tags r:id="rId32"/>
              </p:custDataLst>
            </p:nvPr>
          </p:nvSpPr>
          <p:spPr>
            <a:xfrm>
              <a:off x="3200400" y="5668096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Parent</a:t>
              </a:r>
            </a:p>
          </p:txBody>
        </p:sp>
      </p:grpSp>
      <p:sp>
        <p:nvSpPr>
          <p:cNvPr id="82" name="TextBox 81"/>
          <p:cNvSpPr txBox="1"/>
          <p:nvPr>
            <p:custDataLst>
              <p:tags r:id="rId4"/>
            </p:custDataLst>
          </p:nvPr>
        </p:nvSpPr>
        <p:spPr>
          <a:xfrm>
            <a:off x="2286000" y="438912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x=2</a:t>
            </a:r>
          </a:p>
        </p:txBody>
      </p:sp>
      <p:sp>
        <p:nvSpPr>
          <p:cNvPr id="83" name="TextBox 82"/>
          <p:cNvSpPr txBox="1"/>
          <p:nvPr>
            <p:custDataLst>
              <p:tags r:id="rId5"/>
            </p:custDataLst>
          </p:nvPr>
        </p:nvSpPr>
        <p:spPr>
          <a:xfrm>
            <a:off x="2286000" y="548640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x=0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700230-6935-47AC-9EDD-29E860C67297}"/>
                  </a:ext>
                </a:extLst>
              </p14:cNvPr>
              <p14:cNvContentPartPr/>
              <p14:nvPr/>
            </p14:nvContentPartPr>
            <p14:xfrm>
              <a:off x="1883520" y="3902400"/>
              <a:ext cx="6778800" cy="230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700230-6935-47AC-9EDD-29E860C6729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4160" y="3893040"/>
                <a:ext cx="6797520" cy="232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9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05840"/>
          </a:xfrm>
        </p:spPr>
        <p:txBody>
          <a:bodyPr/>
          <a:lstStyle/>
          <a:p>
            <a:r>
              <a:rPr lang="en-US" dirty="0"/>
              <a:t>Are the following sequences of outputs possible?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5"/>
              </a:rPr>
              <a:t>http://PollEv.com/justinh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4851" y="2318818"/>
            <a:ext cx="351731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nestedfork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printf("L0\n");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printf("L1\n");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printf("L2\n");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73152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9436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3520" y="4480560"/>
            <a:ext cx="3101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No</a:t>
            </a:r>
            <a:endParaRPr lang="en-US" sz="2800" b="1" baseline="-250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Yes</a:t>
            </a:r>
            <a:endParaRPr lang="en-US" sz="28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No</a:t>
            </a: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Yes</a:t>
            </a:r>
            <a:endParaRPr lang="en-US" sz="2800" b="1" baseline="-25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lost…</a:t>
            </a:r>
            <a:endParaRPr lang="en-US" sz="2800" b="1" baseline="-25000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BBF9A3-165E-41B8-97EB-82D22DD801F5}"/>
                  </a:ext>
                </a:extLst>
              </p14:cNvPr>
              <p14:cNvContentPartPr/>
              <p14:nvPr/>
            </p14:nvContentPartPr>
            <p14:xfrm>
              <a:off x="93960" y="2437560"/>
              <a:ext cx="8959680" cy="4072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BBF9A3-165E-41B8-97EB-82D22DD801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0" y="2428200"/>
                <a:ext cx="8978400" cy="40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01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Fork-Exec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Whole family of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exec(3)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execve(2)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566160"/>
            <a:ext cx="7315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Example arguments: path="/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/bin/ls",</a:t>
            </a:r>
          </a:p>
          <a:p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argv[0]="/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/bin/ls", 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[1]="-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ahl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argv[2]=NULL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fork_exec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path,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!=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created a child %d\n",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printf("Child: about to exec a new program\n");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(path, argv);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("This line printed by parent only!\n");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548640"/>
            <a:ext cx="3291840" cy="54864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return values of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exec*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should be checked for errors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234E22-CF87-405B-9272-A2B2DC008D9B}"/>
                  </a:ext>
                </a:extLst>
              </p14:cNvPr>
              <p14:cNvContentPartPr/>
              <p14:nvPr/>
            </p14:nvContentPartPr>
            <p14:xfrm>
              <a:off x="1735560" y="5548320"/>
              <a:ext cx="1985760" cy="29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234E22-CF87-405B-9272-A2B2DC008D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6200" y="5538960"/>
                <a:ext cx="2004480" cy="3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887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48497" y="3547996"/>
            <a:ext cx="506982" cy="53734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Exec-</a:t>
            </a:r>
            <a:r>
              <a:rPr lang="en-US" dirty="0" err="1"/>
              <a:t>ing</a:t>
            </a:r>
            <a:r>
              <a:rPr lang="en-US" dirty="0"/>
              <a:t>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>
            <a:off x="680858" y="1188720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/usr/bin/bash</a:t>
              </a:r>
              <a:endParaRPr lang="en-US" sz="14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84316" y="3576230"/>
            <a:ext cx="0" cy="54864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6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</a:t>
              </a:r>
              <a:r>
                <a:rPr lang="en-US" b="0" dirty="0" err="1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usr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/bin/bash</a:t>
              </a:r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7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/usr/bin/bash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8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/usr/bin/ls</a:t>
              </a:r>
              <a:endParaRPr lang="en-US" sz="1400" b="0" dirty="0">
                <a:solidFill>
                  <a:srgbClr val="FF0000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596120" y="3613140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24204" y="4968304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3808324" y="1568727"/>
            <a:ext cx="485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Very high-level diagram of what happens when you run the command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 a Linux shell:</a:t>
            </a:r>
          </a:p>
          <a:p>
            <a:pPr marL="457200" indent="-4572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loading part of CALL!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parent</a:t>
            </a: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97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child</a:t>
            </a: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C13BEF4-D38E-4722-A14C-C407670AA000}"/>
                  </a:ext>
                </a:extLst>
              </p14:cNvPr>
              <p14:cNvContentPartPr/>
              <p14:nvPr/>
            </p14:nvContentPartPr>
            <p14:xfrm>
              <a:off x="2207160" y="3384360"/>
              <a:ext cx="6713640" cy="3393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C13BEF4-D38E-4722-A14C-C407670AA0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97800" y="3375000"/>
                <a:ext cx="6732360" cy="34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0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" grpId="0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9</a:t>
            </a:fld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"/>
            </p:custDataLst>
          </p:nvPr>
        </p:nvSpPr>
        <p:spPr>
          <a:xfrm>
            <a:off x="5943600" y="2651760"/>
            <a:ext cx="1976823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"</a:t>
            </a:r>
            <a:r>
              <a:rPr lang="en-US" sz="1800" dirty="0">
                <a:latin typeface="Courier New"/>
                <a:cs typeface="Courier New"/>
              </a:rPr>
              <a:t>/</a:t>
            </a:r>
            <a:r>
              <a:rPr lang="en-US" sz="1800" dirty="0" err="1">
                <a:latin typeface="Courier New"/>
                <a:cs typeface="Courier New"/>
              </a:rPr>
              <a:t>usr</a:t>
            </a:r>
            <a:r>
              <a:rPr lang="en-US" sz="1800" dirty="0">
                <a:latin typeface="Courier New"/>
                <a:cs typeface="Courier New"/>
              </a:rPr>
              <a:t>/bin/ls"</a:t>
            </a:r>
          </a:p>
        </p:txBody>
      </p:sp>
      <p:sp>
        <p:nvSpPr>
          <p:cNvPr id="31" name="TextBox 30"/>
          <p:cNvSpPr txBox="1"/>
          <p:nvPr>
            <p:custDataLst>
              <p:tags r:id="rId3"/>
            </p:custDataLst>
          </p:nvPr>
        </p:nvSpPr>
        <p:spPr>
          <a:xfrm>
            <a:off x="5943600" y="2377440"/>
            <a:ext cx="736099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"</a:t>
            </a:r>
            <a:r>
              <a:rPr lang="en-US" sz="1800" dirty="0">
                <a:latin typeface="Courier New"/>
                <a:cs typeface="Courier New"/>
              </a:rPr>
              <a:t>-l"</a:t>
            </a: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5943600" y="21031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"</a:t>
            </a:r>
            <a:r>
              <a:rPr lang="en-US" sz="1800" dirty="0">
                <a:latin typeface="Courier New"/>
                <a:cs typeface="Courier New"/>
              </a:rPr>
              <a:t>lab4</a:t>
            </a:r>
            <a:r>
              <a:rPr lang="en-US" dirty="0">
                <a:latin typeface="Courier New"/>
                <a:cs typeface="Courier New"/>
              </a:rPr>
              <a:t>"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5394960" y="4023360"/>
            <a:ext cx="183896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"USER=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5394960" y="3474720"/>
            <a:ext cx="3217547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"PWD=/homes/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iws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jhsia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60320" y="1828800"/>
          <a:ext cx="2743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>
            <p:custDataLst>
              <p:tags r:id="rId7"/>
            </p:custDataLst>
          </p:nvPr>
        </p:nvCxnSpPr>
        <p:spPr bwMode="auto">
          <a:xfrm>
            <a:off x="5212080" y="278892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8"/>
            </p:custDataLst>
          </p:nvPr>
        </p:nvCxnSpPr>
        <p:spPr bwMode="auto">
          <a:xfrm flipV="1">
            <a:off x="5212080" y="2514600"/>
            <a:ext cx="731520" cy="35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2560320" y="3200400"/>
          <a:ext cx="21945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[n-1]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>
            <p:custDataLst>
              <p:tags r:id="rId9"/>
            </p:custDataLst>
          </p:nvPr>
        </p:nvCxnSpPr>
        <p:spPr bwMode="auto">
          <a:xfrm>
            <a:off x="5212080" y="22402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>
            <p:custDataLst>
              <p:tags r:id="rId10"/>
            </p:custDataLst>
          </p:nvPr>
        </p:nvCxnSpPr>
        <p:spPr bwMode="auto">
          <a:xfrm>
            <a:off x="4663440" y="4160520"/>
            <a:ext cx="731520" cy="50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 bwMode="auto">
          <a:xfrm flipV="1">
            <a:off x="4663440" y="3610848"/>
            <a:ext cx="731520" cy="12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685800" y="4160520"/>
            <a:ext cx="114967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environ</a:t>
            </a:r>
          </a:p>
        </p:txBody>
      </p: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 bwMode="auto">
          <a:xfrm flipV="1">
            <a:off x="1828800" y="42976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822960" y="27889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myargv</a:t>
            </a:r>
            <a:endParaRPr lang="en-US" sz="1800" dirty="0">
              <a:latin typeface="Courier New"/>
              <a:cs typeface="Courier New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 bwMode="auto">
          <a:xfrm flipV="1">
            <a:off x="1828800" y="29260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960" y="4655988"/>
            <a:ext cx="7498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((</a:t>
            </a:r>
            <a:r>
              <a:rPr lang="en-US" sz="1800" dirty="0" err="1">
                <a:latin typeface="Courier New" pitchFamily="49" charset="0"/>
              </a:rPr>
              <a:t>pid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itchFamily="49" charset="0"/>
              </a:rPr>
              <a:t>fork</a:t>
            </a:r>
            <a:r>
              <a:rPr lang="en-US" sz="1800" dirty="0">
                <a:latin typeface="Courier New" pitchFamily="49" charset="0"/>
              </a:rPr>
              <a:t>()) == 0) {   </a:t>
            </a:r>
            <a:r>
              <a:rPr lang="en-US" sz="1800" i="1" dirty="0">
                <a:solidFill>
                  <a:schemeClr val="bg2"/>
                </a:solidFill>
                <a:latin typeface="Courier New" pitchFamily="49" charset="0"/>
              </a:rPr>
              <a:t>/* Child runs program */</a:t>
            </a:r>
            <a:endParaRPr lang="en-US" sz="18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, environ) &lt; 0) {</a:t>
            </a:r>
          </a:p>
          <a:p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("%s: Command not found.\n",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[0]);</a:t>
            </a:r>
          </a:p>
          <a:p>
            <a:r>
              <a:rPr lang="en-US" sz="1800" dirty="0">
                <a:latin typeface="Courier New" pitchFamily="49" charset="0"/>
              </a:rPr>
              <a:t>      exit(1);</a:t>
            </a:r>
            <a:endParaRPr lang="en-US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}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1222022"/>
            <a:ext cx="8571932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latin typeface="Calibri"/>
                <a:cs typeface="Calibri"/>
              </a:rPr>
              <a:t>Execute</a:t>
            </a:r>
            <a:r>
              <a:rPr lang="en-US" sz="2000" b="0" dirty="0">
                <a:latin typeface="Courier New" pitchFamily="49" charset="0"/>
              </a:rPr>
              <a:t> "/</a:t>
            </a:r>
            <a:r>
              <a:rPr lang="en-US" sz="2000" b="0" dirty="0" err="1">
                <a:latin typeface="Courier New" pitchFamily="49" charset="0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/bin/ls –l lab4"</a:t>
            </a:r>
            <a:r>
              <a:rPr lang="en-US" sz="2000" b="0" dirty="0">
                <a:latin typeface="Courier New" pitchFamily="49" charset="0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 child process using current 							         environment: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18"/>
            </p:custDataLst>
          </p:nvPr>
        </p:nvSpPr>
        <p:spPr>
          <a:xfrm>
            <a:off x="457200" y="215748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 == 3)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914400" y="6379486"/>
            <a:ext cx="731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82853">
              <a:defRPr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Run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command in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inux shell to see your own environment variables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20742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2BFD5-23ED-4D31-A35D-34C3CA6C73BB}"/>
                  </a:ext>
                </a:extLst>
              </p14:cNvPr>
              <p14:cNvContentPartPr/>
              <p14:nvPr/>
            </p14:nvContentPartPr>
            <p14:xfrm>
              <a:off x="349920" y="318960"/>
              <a:ext cx="6645240" cy="639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2BFD5-23ED-4D31-A35D-34C3CA6C73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0560" y="309600"/>
                <a:ext cx="6663960" cy="64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144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6475</TotalTime>
  <Words>3195</Words>
  <Application>Microsoft Office PowerPoint</Application>
  <PresentationFormat>On-screen Show (4:3)</PresentationFormat>
  <Paragraphs>666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Anonymous Pro</vt:lpstr>
      <vt:lpstr>Arial</vt:lpstr>
      <vt:lpstr>Arial Narrow</vt:lpstr>
      <vt:lpstr>Arial Unicode MS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Wingdings 2</vt:lpstr>
      <vt:lpstr>UWTheme-351-Au18</vt:lpstr>
      <vt:lpstr>Processes II, Virtual Memory I CSE 351 Autumn 2019</vt:lpstr>
      <vt:lpstr>Administrivia</vt:lpstr>
      <vt:lpstr>Fork Example</vt:lpstr>
      <vt:lpstr>Modeling fork with Process Graphs</vt:lpstr>
      <vt:lpstr>Fork Example:  Possible Output</vt:lpstr>
      <vt:lpstr>Polling Question</vt:lpstr>
      <vt:lpstr>Fork-Exec</vt:lpstr>
      <vt:lpstr>Exec-ing a new program</vt:lpstr>
      <vt:lpstr>execve Example</vt:lpstr>
      <vt:lpstr>Stack Structure on a New Program Start</vt:lpstr>
      <vt:lpstr>exit:  Ending a process</vt:lpstr>
      <vt:lpstr>Processes</vt:lpstr>
      <vt:lpstr>Zombies</vt:lpstr>
      <vt:lpstr>wait:  Synchronizing with Children</vt:lpstr>
      <vt:lpstr>wait:  Synchronizing with Children</vt:lpstr>
      <vt:lpstr>Example:  Zombie</vt:lpstr>
      <vt:lpstr>Example:</vt:lpstr>
      <vt:lpstr>Process Management Summary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 in Virtual Memory</vt:lpstr>
      <vt:lpstr>Address Spaces</vt:lpstr>
      <vt:lpstr>Mapping</vt:lpstr>
      <vt:lpstr>Summary</vt:lpstr>
      <vt:lpstr>PowerPoint Presentation</vt:lpstr>
      <vt:lpstr>Example:  Two consecutive forks</vt:lpstr>
      <vt:lpstr>Example:  Three consecutive forks</vt:lpstr>
      <vt:lpstr>wait() Example</vt:lpstr>
      <vt:lpstr>waitpid():  Waiting for a Specific Process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I CSE 351 Autumn 2016</dc:title>
  <dc:creator>Justin Hsia</dc:creator>
  <cp:lastModifiedBy>jhsia</cp:lastModifiedBy>
  <cp:revision>146</cp:revision>
  <cp:lastPrinted>2018-11-15T23:32:11Z</cp:lastPrinted>
  <dcterms:created xsi:type="dcterms:W3CDTF">2016-11-16T22:13:05Z</dcterms:created>
  <dcterms:modified xsi:type="dcterms:W3CDTF">2019-11-16T01:09:57Z</dcterms:modified>
</cp:coreProperties>
</file>