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ink/ink2.xml" ContentType="application/inkml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ink/ink4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ink/ink5.xml" ContentType="application/inkml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9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0.xml" ContentType="application/vnd.openxmlformats-officedocument.presentationml.notesSlide+xml"/>
  <Override PartName="/ppt/ink/ink6.xml" ContentType="application/inkml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1.xml" ContentType="application/vnd.openxmlformats-officedocument.presentationml.notesSlide+xml"/>
  <Override PartName="/ppt/ink/ink7.xml" ContentType="application/inkml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2.xml" ContentType="application/vnd.openxmlformats-officedocument.presentationml.notesSlide+xml"/>
  <Override PartName="/ppt/ink/ink8.xml" ContentType="application/inkml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ink/ink9.xml" ContentType="application/inkml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4.xml" ContentType="application/vnd.openxmlformats-officedocument.presentationml.notesSlide+xml"/>
  <Override PartName="/ppt/ink/ink10.xml" ContentType="application/inkml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5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6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7.xml" ContentType="application/vnd.openxmlformats-officedocument.presentationml.notesSlide+xml"/>
  <Override PartName="/ppt/ink/ink11.xml" ContentType="application/inkml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8.xml" ContentType="application/vnd.openxmlformats-officedocument.presentationml.notesSlide+xml"/>
  <Override PartName="/ppt/ink/ink12.xml" ContentType="application/inkml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9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20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ink/ink13.xml" ContentType="application/inkml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ink/ink14.xml" ContentType="application/inkml+xml"/>
  <Override PartName="/ppt/ink/ink15.xml" ContentType="application/inkml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ink/ink16.xml" ContentType="application/inkml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ink/ink17.xml" ContentType="application/inkml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ink/ink18.xml" ContentType="application/inkml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21.xml" ContentType="application/vnd.openxmlformats-officedocument.presentationml.notesSlide+xml"/>
  <Override PartName="/ppt/ink/ink19.xml" ContentType="application/inkml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22.xml" ContentType="application/vnd.openxmlformats-officedocument.presentationml.notesSlide+xml"/>
  <Override PartName="/ppt/ink/ink20.xml" ContentType="application/inkml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3.xml" ContentType="application/vnd.openxmlformats-officedocument.presentationml.notesSlide+xml"/>
  <Override PartName="/ppt/ink/ink21.xml" ContentType="application/inkml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24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25.xml" ContentType="application/vnd.openxmlformats-officedocument.presentationml.notesSlide+xml"/>
  <Override PartName="/ppt/ink/ink22.xml" ContentType="application/inkml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26.xml" ContentType="application/vnd.openxmlformats-officedocument.presentationml.notesSlide+xml"/>
  <Override PartName="/ppt/ink/ink23.xml" ContentType="application/inkml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27.xml" ContentType="application/vnd.openxmlformats-officedocument.presentationml.notesSlide+xml"/>
  <Override PartName="/ppt/ink/ink24.xml" ContentType="application/inkml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28.xml" ContentType="application/vnd.openxmlformats-officedocument.presentationml.notesSlide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29.xml" ContentType="application/vnd.openxmlformats-officedocument.presentationml.notesSlide+xml"/>
  <Override PartName="/ppt/ink/ink25.xml" ContentType="application/inkml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8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6"/>
  </p:notesMasterIdLst>
  <p:handoutMasterIdLst>
    <p:handoutMasterId r:id="rId47"/>
  </p:handoutMasterIdLst>
  <p:sldIdLst>
    <p:sldId id="318" r:id="rId2"/>
    <p:sldId id="304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291" r:id="rId11"/>
    <p:sldId id="330" r:id="rId12"/>
    <p:sldId id="331" r:id="rId13"/>
    <p:sldId id="332" r:id="rId14"/>
    <p:sldId id="333" r:id="rId15"/>
    <p:sldId id="334" r:id="rId16"/>
    <p:sldId id="335" r:id="rId17"/>
    <p:sldId id="292" r:id="rId18"/>
    <p:sldId id="293" r:id="rId19"/>
    <p:sldId id="336" r:id="rId20"/>
    <p:sldId id="276" r:id="rId21"/>
    <p:sldId id="257" r:id="rId22"/>
    <p:sldId id="258" r:id="rId23"/>
    <p:sldId id="261" r:id="rId24"/>
    <p:sldId id="262" r:id="rId25"/>
    <p:sldId id="259" r:id="rId26"/>
    <p:sldId id="260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306" r:id="rId38"/>
    <p:sldId id="308" r:id="rId39"/>
    <p:sldId id="274" r:id="rId40"/>
    <p:sldId id="275" r:id="rId41"/>
    <p:sldId id="277" r:id="rId42"/>
    <p:sldId id="278" r:id="rId43"/>
    <p:sldId id="309" r:id="rId44"/>
    <p:sldId id="29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D5F1CF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9" autoAdjust="0"/>
    <p:restoredTop sz="88478" autoAdjust="0"/>
  </p:normalViewPr>
  <p:slideViewPr>
    <p:cSldViewPr snapToGrid="0">
      <p:cViewPr varScale="1">
        <p:scale>
          <a:sx n="80" d="100"/>
          <a:sy n="80" d="100"/>
        </p:scale>
        <p:origin x="93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CFCB-345E-4169-9503-35EC0C2F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783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3:45:40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18980 14465 68 0,'-3'2'27'0,"6"1"-21"0,-3 0 25 16,0-3 9-16,0 0-16 15,0 0-6-15,0 0-9 16,0 0-1-16,0 0-5 16,0 0 7-16,3 5 3 0,-3-5-2 15,3 3 3 1,3 2-4-16,-3 0 0 15,3 1-2-15,-3-4-4 16,3 3-3-16,0 1 4 16,0-4 4-16,0 4-5 15,0-4-2-15,-6-2 10 32,15 8-7-17,0-2-2-15,0-4-2 0,0 1 1 16,-1 0 1-16,1-3 3 15,3 0-3-15,-3 0-2 0,3 2 2 16,0 1-4-16,3-1 0 16,2-2 3-16,1 0 1 15,0 3-4-15,-3-6 1 16,0 3-2-16,0 3 0 16,-4-3 2-16,1 0 0 15,0 3 0-15,-3-1 0 16,3-4 0-16,-3 2 0 15,3 0-5-15,-4 0 1 0,1 0 0 16,0 0 2-16,3 0-1 16,0-3 1-16,0 0 2 15,6 3 2-15,-1-2-3 16,4-1 0-16,0 3 1 16,3-2 0-16,-3-1-3 15,-1 0 2-15,-2 1-1 16,0-1 0-16,-3 0 2 15,0 1 0-15,0-1-3 16,-1 0 2-16,-20 3-1 31,33-2-4-15,0-4 1-16,-3 4 3 16,2-4 1-16,1 4 1 15,0-1 0-15,6 1 0 16,-4-1-3-16,4 0 2 0,0 1-1 0,-4-1 0 15,1 0 4-15,-3 1 1 16,0-1-4-16,2 0 1 16,-2 1 2-16,3-1 1 15,-1 3-4-15,4 0 1 16,0 0-2-16,0 0 0 16,-4 0 0-16,1 0 0 15,-3-3 2-15,-1 1 2 16,1-1-1-16,0 3-1 15,3 0 1-15,-1 0-1 16,1 0 2-16,6 0 1 16,-1 3-1-16,1-3 1 0,-3 2-2 15,-3 1 2-15,-1-3-2 16,-2 0-1 0,-33 0-2-1,54-3-1 1,-4 3-1-16,1 0 3 15,2 0 0-15,-5 0-2 16,-6 0 2-16,-10 0 1 16,-2-5-25-16,-12 0-8 0</inkml:trace>
  <inkml:trace contextRef="#ctx0" brushRef="#br0" timeOffset="1382.736">3449 14835 176 0,'9'-2'66'0,"-9"-14"-52"0,3 24 45 32,-6 5-25-32,-6 5-9 15,12-4-13-15,-9 9-6 16,-18 17 5-16,-9 10 5 16,-6 3-8-16,-2 3 4 0,-1 2 4 15,0 3-10-15,1 0-4 16,2 2-1-16,0-5-1 15,1-13-3-15,-1-5 0 16,3-8-14-16,4-6-6 16,5-12-35-16,3-12-12 15,6-18-28-15</inkml:trace>
  <inkml:trace contextRef="#ctx0" brushRef="#br0" timeOffset="1634.052">3023 14904 356 0,'36'-8'134'0,"-30"13"-104"0,3 9-10 16,-3-4-12-16,3 9-10 16,-1 15-2-16,7 11 0 0,3 11 3 15,6 7 0-15,3 6-2 16,6 10 2-16,8-2-6 15,1-6 0-15,0-10-8 16,-4-2-3-16,-5-12-1 16,-6-10-1-16,-3-2-22 0,-4-9-10 15,-5-2-59 1</inkml:trace>
  <inkml:trace contextRef="#ctx0" brushRef="#br0" timeOffset="10567.385">3392 16113 160 0,'0'-3'60'0,"0"-4"-47"0,-3 1 6 15,3 4-2-15,9 7-6 16,-6 0-1-16,-3-5 49 31,-12 8-26-15,-3-3-8-16,-3 9-13 16,-2-1-7-16,-4 16-2 15,-3 5 0-15,0 14 37 31,-26 60-19-31,8-10-7 16,0-10-8-16,-2-4-3 16,2-12-2-16,6-14-1 15,7-5 1-15,2-8-4 0,6-5 0 16,24-40-51 15,-24 34-2-31,3-10-3 16,7 0-32-16,2-9-11 0</inkml:trace>
  <inkml:trace contextRef="#ctx0" brushRef="#br0" timeOffset="10957.102">2821 16243 288 0,'-36'-8'110'0,"36"13"-86"0,0-2 0 0,0-3-4 15,6 0-23-15,3 5-7 16,6 0-9-16,9-2-1 15,8 8 11-15,7 4-2 0,3 12 0 16,2 13 4-16,7 7 4 16,11 9 2-16,7 10 3 15,-1 3-1-15,-5 5-1 16,-7-3 3-16,-2-5 0 16,-3-10-1-16,-4-3-2 15,-2-11-2-15,2-7-1 16,-5-9-29-16,3-5-12 15,-7-8-50-15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1:59:34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17065 16976 116 0,'9'-4'44'0,"-9"4"-24"0,4 4-6 0,-4-4 17 16,0 4-2-16,0 7 3 15,-4 9-7-15,-5 6-1 16,1 9-13-16,-18-1 2 0,-4 8 1 15,0 1-1-15,0-1 2 0,4 0-8 16,0 0-2-16,4 4-3 16,5-8-2-16,0-7 1 15,4-4 1-15,4-8-23 16,9 0-11-16,-8-8-21 16,8-3-9-16,0-8-22 15</inkml:trace>
  <inkml:trace contextRef="#ctx0" brushRef="#br0" timeOffset="1">16760 17076 132 0,'-5'-12'52'0,"5"8"-28"0,5 8-13 0,-5-4 15 15,8 8 5-15,1-1 4 16,8 9-6-16,-8 3-3 16,4 4-14-16,4 4 1 0,4 3 1 15,10 1-3-15,-6 3-1 16,1 1-4-16,0-4-1 16,0-5-3-16,4 5 1 15,-4 4 0-15,-5-5 1 16,1-3-2-16,-5-8-2 0,-4-4-30 15,0-3-13-15,-9-4-42 16,-4-8-49 0</inkml:trace>
  <inkml:trace contextRef="#ctx0" brushRef="#br0" timeOffset="2">17669 17045 108 0,'-9'4'44'0,"5"3"-24"0,-5 5 1 0,1 3 19 16,-10 4 3-16,1 4 4 15,-4 8-17-15,-1 4-8 16,-8 3-13-16,4 0-4 0,0 0-1 16,5 5-2-16,3 3 1 15,-3-8-13-15,8-8-3 16,4-7-34-16,5-7-12 15</inkml:trace>
  <inkml:trace contextRef="#ctx0" brushRef="#br0" timeOffset="3">17376 17068 112 0,'-9'-15'44'0,"18"18"-24"0,-9-3-8 16,0 0 16-16,0 4 4 16,8 4 5-16,1 7-7 15,-5 1-1-15,5 3-16 16,4 4 3-16,4 7 2 0,0 5-4 0,1 3 2 16,-1 0-9-16,9-3-2 15,4 15 1-15,-4-8 1 16,-5-4-30-16,1-7-11 15,-5-4-83 1</inkml:trace>
  <inkml:trace contextRef="#ctx0" brushRef="#br0" timeOffset="4">16479 18018 96 0,'-12'4'35'0,"7"-4"-18"0,1 4 0 0,4-4 16 15,0 0-6-15,-4 0-1 16,4 0-6-16,0 0-3 15,0 0-9-15,0 0 1 0,0 0 4 16,8 0-3-16,5 0 0 0,-4 0 2 16,8 3 3-16,5-3-4 15,3 0-1-15,14 0 2 16,-4 0 5-16,12 0-5 16,9-3-2-16,13-1-5 15,-4 0-2-15,17 0 5 16,4 0 5-16,0 4-5 15,4 0 0-15,-3 0-4 16,-1-4-1-16,-4 1-1 16,4-1-2-16,-17 0 1 15,0 0-1-15,0 4 0 16,-13 0 0-16,-9 0 0 16,-8 0 2-16,-9 0-1 0,-4 0 2 15,0 0-2-15,-13 0 2 16,0 0-2-16,-1 0-1 15,-3 0-2-15,0 0 1 16,-1 0-12-16,-8 0-5 16,0 0-25-16,0 0-13 15,0 0-61 1</inkml:trace>
  <inkml:trace contextRef="#ctx0" brushRef="#br0" timeOffset="5">17406 18052 84 0,'-4'-4'33'0,"4"8"-18"0,0 4-5 0,0 3 12 15,0 12 10-15,0 4 4 16,0 4-7-16,4 7-3 16,0 1-11-16,5-1-2 15,4 0-7-15,-9 0 0 0,9-7 1 16,4-4 1-16,9 0 0 15,0-8-2-15,4-4 1 0,5-7 5 16,-5-4 2-16,4-4-3 16,-4-8 1-16,5-7-5 15,-5-4 1-15,-4-1-5 16,-5 1 0-16,-3-4 1 16,-1-4 2-16,-13 1-3 15,-4-9-2-15,-4-11-7 16,4 12-1-16,-13 3-10 15,9 4-4-15,-9 8-3 16,4 4 0-16,0 3-4 16,5 5-2-16,0 3-9 15,4 11-51 1</inkml:trace>
  <inkml:trace contextRef="#ctx0" brushRef="#br0" timeOffset="6">17656 18056 88 0,'-9'0'35'0,"-8"8"-18"0,26 22 11 16,-14-10 19-16,1 3-5 15,0 3 1-15,-1 9-12 16,-8-1-4-16,13 5-15 16,0-5-3-16,0 4-2 0,0-7-6 15,0-4 0-15,0-4 1 16,0-4 1-16,0 0-61 15,9-15-76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0:23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4428 17463 172 0,'-3'-6'66'0,"3"6"-36"0,0 0-13 0,0 0 20 15,0 0-8-15,0 0 0 16,0 0-10-16,0 0-4 16,0 6-8-16,0 7-1 0,0 0 4 15,0 13-2-15,0 1 3 16,0 5-2-16,0 5 2 15,0 2-2-15,-3 4 2 16,3-6-4-16,-3-3 1 16,3-2-3-16,0 0 0 15,0-6-3-15,0-5-2 16,0 3 1-16,0-11 1 0,0 1-1 16,0-1 2-16,0-5 2 15,-3-3 2-15,3 0-3 16,0-2-1-16,0-3 3 15,0 0 1 1,0-3-1-16,0-2-1 0,0 0-3 16,0-3-2-16,3 0 1 15,0-5-1-15,3-1-7 16,3-2 0-16,3-5 3 16,0 0 4-16,6-3 1 15,-1-2 2-15,1-1-2 16,3 6 2-16,0 3-4 15,-3 5-2-15,3-1 4 16,0 9 1-16,-1 5-3 0,1 11 1 16,-3 4-2-16,-3 4 0 15,0 2 2-15,-3 3 0 16,-3 2 2-16,-3-4 3 16,-3 4-2-16,0-7 0 15,0 2-1-15,-3-5-2 16,0-8 1-16,0-1 1 15,0-1-3-15,0 2 0 16,0-8-19-16,0 5-9 16,0-5-14-16,0 0-6 15,0 0-13-15,0 0-6 16,5-5-34-16</inkml:trace>
  <inkml:trace contextRef="#ctx0" brushRef="#br0" timeOffset="1">5041 17756 176 0,'-3'-5'66'0,"3"2"-36"0,-3-2-20 15,3 5 20-15,-3 0-1 16,-3 0 5-16,-3 0 2 16,-3 0-1-16,-2 8-18 0,-4-3-6 15,0 3-3-15,0 11-4 16,3 2-1-16,0 3-1 0,3-3-2 16,3 5 1-16,3 3-1 15,3-7-3-15,3 4 2 16,6-7 1-16,3-6 2 15,3-5-1-15,0-8-1 16,3 0 1-16,0-8-1 16,0-5 0-16,-3-6 0 15,0 0 0-15,0 4 0 0,-4-9 0 16,-2 3 2-16,0-3-1 16,-3 3-1-16,0 7 1 15,0 1-1-15,-3 3 4 16,3 7 5-16,0 3-7 15,3 8-3-15,0 10 0 16,0-4 0-16,3 4-2 16,0-2 2-16,3 3 3 15,0 2 1-15,0-5-23 16,0-3-9-16,-1-5-28 16,-2-3-11-16,0-5-41 15</inkml:trace>
  <inkml:trace contextRef="#ctx0" brushRef="#br0" timeOffset="2">5208 17783 232 0,'-3'8'88'0,"6"15"-48"0,0-1-47 0,0-17 14 15,3 8-3-15,0 0 2 16,0 6 0-16,0-3-1 15,0 0-3-15,-3-3 3 0,3-5 1 16,-6 5-2-16,0-8-3 16,0-5 8-16,0 0 6 15,0-5 4-15,-3 0 1 16,0-3-5-16,0 0-1 16,3-3-4-16,0-2-1 0,0-3-3 15,3 0-1-15,0-5 3 16,5 0 3-16,1-3-4 15,0 6-2-15,3 2-2 16,0 2 0-16,3 4-4 16,3 10-2-16,0 0 2 15,3 10 0-15,-4-2-26 16,4 6-9-16,-3-4-17 16,9 1-5-16,0-1-62 15</inkml:trace>
  <inkml:trace contextRef="#ctx0" brushRef="#br0" timeOffset="3">5756 17796 252 0,'-12'0'96'0,"12"-3"-52"0,-3 3-49 0,0 0 17 15,-3 0 4-15,-3 0 7 16,0 0-3-16,-3 0-2 15,-3 3-10-15,-3 2-5 0,0 3-2 16,3 5-4-16,-5 1 2 16,-1 4-6-16,6 3 0 15,6 8 3-15,3-2 2 16,9-1-1-16,3-5 2 0,3 1 1 16,3-12 2-1,3 3-3-15,0-7 0 0,2-6 3 16,-2-11 3-16,3-2 0 15,-3-8 0-15,-3-3-1 16,-3-5 0-16,0-8-2 16,-9-3 1-16,3-18-7 15,-6 5 1-15,0 5 1 16,-3 3 1-16,-3 6 7 16,3 7 4-16,0 5-1 15,0 9 0-15,3 5-1 16,0 5 0-16,3 10-7 15,0 12-2-15,3 12 0 16,3 11 2-16,3 3 0 16,0 5 2-16,3-5-2 15,0-1 2-15,0 1-11 0,0-3-2 16,-3-8-39-16,-1-5-18 16,4-6-62-1</inkml:trace>
  <inkml:trace contextRef="#ctx0" brushRef="#br0" timeOffset="4">5898 17743 236 0,'-6'0'90'0,"3"0"-48"15,3 5-31-15,0-2 23 0,0 2-16 16,-2 8-2-16,2 6-10 16,0-1-2-16,0 4-2 15,2 4-2-15,4 1 3 0,3-4-2 16,0-1-1-16,0-4-2 16,0-5 1-16,3-5-4 15,0 0 1-15,-3-3 0 16,0-5-1-16,-3-5 1 15,-3-3 3-15,0-5 0 16,0 5 3-16,0-3-3 16,-3 4 0-16,0-1-1 15,3 2 0-15,3 6-3 16,0 8-1-16,0 3 0 0,2 2 4 16,4 3 1-16,0-3 1 15,0 0 0-15,3-7 0 16,0 2 0-16,0-6 2 15,3-7 8-15,-3-6 3 16,-4-2 5-16,-2-3 3 16,0-2-7-16,-9-1-3 15,-3-2-4-15,-3-3 0 16,0 8-4-16,1-2-2 16,-1 10-14-16,0-3-4 15,0 3-29-15,0 3-12 0,3 5-63 31</inkml:trace>
  <inkml:trace contextRef="#ctx0" brushRef="#br0" timeOffset="5">6369 17764 280 0,'-12'-3'107'0,"3"3"-58"0,-3 0-57 15,6 0 18-15,-3 3-9 16,-3 2-1-16,0 3 3 16,0 11 0-16,0 5-1 15,1-3-2-15,2 11 1 0,6-3-4 16,3 0 2-16,3-3 1 16,6-5 2-16,2 3-3 15,4-16-2-15,3 0 4 0,0-8 1 16,0-8 2-16,-3-5 0 15,-3-6 0-15,-3 1 0 16,-3-3 2-16,-3 0 1 16,0-3 3-16,-3 5 1 15,0 3 1-15,0 6 0 16,0 7-4-16,0-2 0 16,0 13-7-1,3 5-3-15,0 0 1 0,2 6-5 16,1-1 2-16,9 3-29 15,0-7-11-15,0-1-21 16,3-2-8-16,0-9-31 16</inkml:trace>
  <inkml:trace contextRef="#ctx0" brushRef="#br0" timeOffset="6">6553 17814 260 0,'0'6'99'0,"0"7"-54"0,3 8-53 16,-3-13 16-16,3 5 3 16,-3 3 7-16,3 0-7 15,0 3-3-15,3 2-5 0,-6-8 0 0,3 0 0 16,-3 0 1-16,3-7 2 16,-3-6 8-1,0 0 5-15,3-3-7 0,-3-8-2 16,0-7-6-16,0 2-1 15,3-2-3-15,0-4-1 16,3-1 3-16,0 4 1 16,0 6-4-16,6-3-1 15,0 3-19-15,3-1-9 16,-4 4-15-16,1 2-5 16,0 3-6-16,0-1-1 15,-3 6 16-15,0 6 8 0,0 7 32 16,0 5 14-16,0-4 18 15,0-1 5-15,0-5-7 16,3 5-3-16,0-8-4 16,-1 3-2-16,4-2-6 15,0-6-4-15,3 0-1 16,-3 0 1-16,3-8-5 16,-3-6-1-16,0 1 0 15,-7 0 0-15,-2-6-2 16,-9 1 1-16,-5 5-2 15,-4 5 2-15,-3 2 2 16,-3 6 4-16,-3 0-2 16,0 14-2-16,3 7-2 15,0 3-3-15,4-3 12 16,5 11 6-16,3-6 0 16,6 0-1-16,9 1-7 15,6-9-4-15,5 6-3 0,10-11-3 16,0-5-26-16,3-8-12 15,-4 0-94 1,-2-5-56-16,0-8 84 16</inkml:trace>
  <inkml:trace contextRef="#ctx0" brushRef="#br0" timeOffset="7">8393 17513 184 0,'-3'-6'68'0,"3"6"-36"0,0 0-20 0,0 0 19 15,0 6-5-15,0 4 2 16,0 6-10-16,0 11 0 15,0 7-11-15,0 6-4 0,0 5 0 16,0 0-2-16,0-6 2 16,0 6-2-16,3-5 2 0,-3-6-7 15,0-4 1-15,0-9-28 16,0 0-9-16,-3-8-55 16,0-13-37-1,0 0 54-15</inkml:trace>
  <inkml:trace contextRef="#ctx0" brushRef="#br0" timeOffset="8">8259 17769 280 0,'-39'-8'104'0,"39"8"-56"0,0-5-56 16</inkml:trace>
  <inkml:trace contextRef="#ctx0" brushRef="#br0" timeOffset="9">8250 17756 427 0,'24'0'0'0,"3"0"0"15,-1 0 0-15,10 0 1 0,-3 0-4 0,-3 0 2 16,-1 0-34-16,-2-5-15 16,-3 2-56-1</inkml:trace>
  <inkml:trace contextRef="#ctx0" brushRef="#br0" timeOffset="10">8548 17555 176 0,'-9'-13'66'0,"9"5"-36"0,0 3-29 0,0 5 14 16,0 0 7-16,0 0 8 0,0 5-4 16,3 8-3-16,0 6-13 15,0 12 0-15,3 4 1 0,-4-1-6 16,1 11-1-16,0 0-4 15,-3-5-1-15,0 0 3 16,0-14 3-16,0 0 0 16,0-7 0-16,0-8-1 15,3-9 0-15,0-2-2 16,0-8-2-16,6-10-2 16,-3-1-1-16,3 3 2 15,0 3 2-15,0 3-2 16,0 2 0-16,3 16 7 15,-3 5 6-15,0 0-6 0,3 0-1 16,0 11-1-16,-4-3 0 16,1 3-2-16,-3-8-2 15,6 2-30-15,0-7-15 16,-3-8-26-16,0-3-10 16,3-14-12-1</inkml:trace>
  <inkml:trace contextRef="#ctx0" brushRef="#br0" timeOffset="11">8833 17801 252 0,'-3'5'96'0,"6"-5"-52"0,3 16-56 0,0-5 15 0,0-3 1 16,3 0 7-16,0 5 6 16,3-8 2-16,3 3-10 15,0 3-3-15,0-6-2 0,-1-2-2 16,-2-3-2-16,0-3 3 15,-3 0 0-15,-3-4 1 16,-3-12 2-16,-3 6-8 16,-3 0 0-16,-3 5-2 15,-9 0 2-15,0 2-1 16,-2 14 1-16,-4 3 2 16,3 2 2-16,3 3-1 15,3 3 2-15,3 2 0 16,3 3 3-16,6-3-1 15,6 3 2-15,12-3-4 0,3-3-2 16,3 1-11-16,5-11-6 16,4-8-52-1,9 0-20-15,5-14-19 16</inkml:trace>
  <inkml:trace contextRef="#ctx0" brushRef="#br0" timeOffset="12">9455 17526 176 0,'-3'-3'68'0,"3"3"-36"0,0 0-29 0,0 0 15 15,0 0-3-15,0 0 1 0,3 3-2 16,0 0-1-16,3 2-7 16,0 0-6-16,0 3-1 0,0 0 3 15,0 3 1-15,0 5-15 16,0-3-6-16,-3 5-64 15,0-4-6 1</inkml:trace>
  <inkml:trace contextRef="#ctx0" brushRef="#br0" timeOffset="13">9551 17515 212 0,'0'-2'79'0,"0"2"-42"0,0 2-45 0,0-2 12 16,3 6-2-16,0-1 3 15,3 3-2 1,0 0 0-16,-1 5-1 0,4-2-2 0,0-3 1 16,6 5-28-16,0-5-9 15,0-8-50 1</inkml:trace>
  <inkml:trace contextRef="#ctx0" brushRef="#br0" timeOffset="14">9762 17547 200 0,'-3'-5'74'0,"3"10"-40"0,0 0-42 16,0-2 12-16,0 8 0 0,0 5 5 16,3 13 1-1,0 5 4-15,-3 6-7 0,0 5 2 0,3 2 2 16,-3 4-4-16,3-12 1 16,0 1-7-16,-3-8-3 15,3-6 3-15,0-7 1 16,-3-6 2-16,0-5 2 15,0-3-5-15,0-10-1 16,-3-3-2-16,3-5-2 16,0-6 0-16,0 6 3 15,0 0 0-15,3 0 1 16,3-1-3-16,6 1 0 16,3 0 4-16,-1 2 1 0,1 3-3 15,3 8 1-15,0 6 6 16,0-4 4-16,-3 9 3 15,-3 2 3-15,0 0 2 16,-6 8 1-16,-6-2-2 16,-3 0 0-16,-3-4-7 15,-3-1-2-15,0-4-2 16,-6-2-1-16,-3-3-14 16,0 1-4-16,-3-6-10 15,4-6 0-15,-1 1-12 16,6-3-3-16,0 3-20 15,6-8-5-15,3-1-27 16</inkml:trace>
  <inkml:trace contextRef="#ctx0" brushRef="#br0" timeOffset="15">9979 17555 208 0,'-3'-3'79'0,"3"3"-42"0,0 3-43 0,0 2 14 15,3 9 4-15,0 9 7 16,3 7-1-16,0 1-1 16,-3 17-9-16,3-6-3 0,0 3 1 15,0 3-3-15,0-8 0 0,0-1-1 16,0-12-2-16,-3 4-4 15,0-9-2-15,0-12-70 16,-3-10-33 0</inkml:trace>
  <inkml:trace contextRef="#ctx0" brushRef="#br0" timeOffset="16">10167 17841 200 0,'-6'5'77'0,"6"-2"-42"0,-6 15-34 15,6-10 16-15,0 11-2 16,0-1 3-16,0 9-8 0,3-6-3 16,3 3-4-16,0-3-5 15,3-3-1-15,0-4 4 0,0-9 1 16,0-5 0-16,-1-5 1 15,1-3-2-15,0-11-1 16,-3 1 1-16,0-3 1 16,-3-3 1-16,0 3 1 15,-3 2-2-15,0 6 1 16,0 7 4-16,0 6 8 16,6 11-4-1,-3 2-3-15,6 8-2 16,0-2-4-16,0 0-2 15,0-4-2-15,0 4 1 16,0-1-30-16,3-4-12 0,-3-14-71 16</inkml:trace>
  <inkml:trace contextRef="#ctx0" brushRef="#br0" timeOffset="17">10396 17888 228 0,'-3'-2'88'0,"6"2"-48"0,0 2-49 16,0 1 12-16,3 0-4 16,3 5 0-16,3-3 7 0,0 0 6 15,0-5-6-15,5 6 1 0,-2-6 0 16,6-6-1-16,-3 1-1 16,-3 2-3-16,-3-7 1 15,-3 2-2-15,-3-5-1 16,-12-1-6-16,-6 1-4 15,0 3 8-15,-3 2 3 16,-3 13 2-16,0 3 1 16,0 5 0-16,1 8 0 15,2-2 9-15,6 7 3 16,3-2 1-16,6-3 0 16,6-2-9-16,6 2-5 15,9-8-7-15,8 0-2 16,4-7-35-16,3-12-13 15,17-7-62-15</inkml:trace>
  <inkml:trace contextRef="#ctx0" brushRef="#br0" timeOffset="18">10795 17793 156 0,'-6'3'57'0,"6"21"-30"0,-3-16-32 16,3 10 38-1,0 3 0-15,0 11-3 16,3 8-3-16,0 7-15 15,0-2-1-15,0 0 0 0,0-8-6 16,0-2-3-16,0-1-1 16,0-5 1-16,0-13 5 15,-3-3 6 1,0-21 4 0,-3 3-9-16,0-8-7 0,0-8-1 15,0-11 0-15,0 0 0 16,0 3 0-16,3-3 2 15,0 1-3-15,3-1 0 16,3 5-1-16,3-4 0 16,3 2 2-16,3 2 0 15,-1 3 0-15,4 11 0 16,0 13 2-16,3 0 3 16,-3 8 2-16,6 5 3 15,-12 3 8-15,-4 5 3 16,-8 0-2-16,-3-2 1 15,-2 2-11-15,-1-5-3 16,-3-3-2-16,-3-5 2 0,-6 0-10 16,0-3-2-16,0-5-21 15,3-5-10-15,3-3-19 16,3 3-5-16,3-8-60 16</inkml:trace>
  <inkml:trace contextRef="#ctx0" brushRef="#br0" timeOffset="19">10950 17867 200 0,'3'0'77'0,"0"6"-42"0,11-4-43 16,-8 4 12-16,6-1 0 15,0 3 5-15,-3 5 15 0,-3 6 9 16,0-6-17-16,0 5-2 0,-3-2-2 15,0-3-7-15,0-2-1 16,0-3-2-16,-3-3 1 16,0-5 4-16,0 0 4 15,0-5-4-15,0 0 1 16,0-9-5-16,3 1 0 16,0-3-1-16,3-2-2 15,0 5 3-15,3-1 0 16,0 1-4-16,0 2-1 0,0 4-4 15,-1 7 1 1,1-6-32-16,0 6-16 0,-3 0-122 31</inkml:trace>
  <inkml:trace contextRef="#ctx0" brushRef="#br0" timeOffset="20">11200 17881 216 0,'0'0'82'0,"0"0"-44"0,0 7-40 16,3-1 14-16,0 4-2 16,-3 4 1-16,6-1-3 15,-6 0 0-15,6 0-5 16,-1-5-15-16,1 5-5 0,0-5-86 16</inkml:trace>
  <inkml:trace contextRef="#ctx0" brushRef="#br0" timeOffset="21">11203 17761 300 0,'-6'-5'112'0,"-9"0"-60"0,9 5-78 0,6 0 2 16,6-3-1-1,0 3-2-15,0 0-33 16,9 0 2-1,-3 3-26-15,-1 2-6 16</inkml:trace>
  <inkml:trace contextRef="#ctx0" brushRef="#br0" timeOffset="22">11316 17891 224 0,'3'16'85'0,"0"-3"-46"0,0 6-39 0,0-6 16 0,0-5-5 16,0 5 3-16,-3-8-1 15,0 3 0-15,0-2-7 16,0-6 3-16,0 0 1 0,0-3-1 15,3-8 2-15,0-2-17 16,3 0-6-16,-1-6 1 16,4 4 4-16,0-1 2 15,0 2 3-15,6 1-4 16,-3 5 2-16,6 8 4 16,0 0 4-16,-3 8 3 15,-3 8 1-15,-1 0-2 16,-2 3 1-16,0-1-4 15,-3-2 0-15,-3-3-8 0,3 3-2 16,-3-8-34-16,0-3-13 16</inkml:trace>
  <inkml:trace contextRef="#ctx0" brushRef="#br0" timeOffset="23">11610 17568 244 0,'-3'0'90'0,"6"0"-48"0,-3 14-51 0,3-4 14 15,0 11-1-15,-3 6 2 0,0 10 9 16,0 3 2 0,0 4-8-16,0-1-3 0,0 2-2 0,0-8-11 15,9-11-5-15,-9 1-27 16,0-6-10-16</inkml:trace>
  <inkml:trace contextRef="#ctx0" brushRef="#br0" timeOffset="24">11488 17748 304 0,'-3'-5'115'0,"9"5"-62"0,0 0-62 16,3 0 22-16,6 5-7 16,0-2-2-16,3 2-3 15,9-5 0-15,-1 5-1 0,1-2 0 16,-3-3-49-16,0 5-21 16,0-10-51-1</inkml:trace>
  <inkml:trace contextRef="#ctx0" brushRef="#br0" timeOffset="25">11858 17500 228 0,'-3'2'85'0,"3"3"-46"0,-3 3-46 16,3 3 14-16,-3-3-5 16,0 5 1-16,0 0 1 15,-3 6 0-15,3 2-2 16,0-8-13-16,0 6-4 0,0-11-84 15</inkml:trace>
  <inkml:trace contextRef="#ctx0" brushRef="#br0" timeOffset="26">11980 17515 264 0,'-3'6'99'0,"6"2"-54"0,-6 5-50 0,3 0 15 15,-3 0-8-15,0 3-2 16,-3 5-2-16,3-2 1 16,-3-3-111-16,6-3-52 15</inkml:trace>
  <inkml:trace contextRef="#ctx0" brushRef="#br0" timeOffset="27">13819 17862 144 0,'0'-13'55'0,"3"13"-30"0,-3-3-10 15,0-2 18-15,0 0 1 16,-3 2 2-16,-3-2-4 16,-3 5 0-16,-6 5-18 15,-6 3-4-15,4 5-2 0,-1 6-7 16,0 7-2-16,3 1-3 16,3 7 3-16,3 8-2 15,6-7-1-15,6-4 3 16,6-4 0-16,6-9 1 15,3-4 0-15,3-12-3 16,0-10 2-16,-4-5-6 16,1-11 0-16,-3 3 1 0,-3-5 3 15,-6-1 0-15,0 3 1 16,-6 3 8-16,0 3 4 16,-3 4 6-16,3 7 4 15,-3 1-6-15,3 6-3 16,0 6-9-16,3 7-3 15,3 5-3-15,0-2 3 16,0 11 2-16,3-4 2 16,0 4-21-16,6-9-8 15,-4-2-25-15,1-5-7 16,3-3-45 0</inkml:trace>
  <inkml:trace contextRef="#ctx0" brushRef="#br0" timeOffset="28">13980 17862 216 0,'-3'-16'82'0,"0"29"-44"0,3 1-42 16,0-12 15-16,0 11-4 15,0 3 3-15,0 6 4 16,0-1 3-16,0 3-9 16,0-3 0-16,0 2-1 0,0-7-1 15,0-2 1-15,0-9-4 16,3-10 5-1,3-9 4-15,0-7-8 16,3-3-2-16,3 3-4 0,-1 3 0 16,4 4 2-16,0 7 0 15,0 1 0 1,3 17 2-16,-3 5 8 0,-3 8 5 16,-3 7-5-16,0-2-1 15,-3 3-5-15,3-5-3 16,-1-1-18-16,1-7-6 15,9-14-134 1,0-5 36 0</inkml:trace>
  <inkml:trace contextRef="#ctx0" brushRef="#br0" timeOffset="29">14468 17888 244 0,'-3'6'93'0,"3"4"-50"0,0 6-46 0,0-5 16 16,0 5-3-16,0-3 4 15,0 5-6-15,0 1-2 16,0-1-3-16,0 4-3 0,0-1 1 16,3-8-43-16,0-13-94 31</inkml:trace>
  <inkml:trace contextRef="#ctx0" brushRef="#br0" timeOffset="30">14450 17783 288 0,'-3'-6'107'0,"3"6"-58"0,0 0-84 15,0 0 7-15,0 0-17 16,3 6-2-16,3 7-45 16,0-3-18-16</inkml:trace>
  <inkml:trace contextRef="#ctx0" brushRef="#br0" timeOffset="31">14530 17918 200 0,'-3'8'77'0,"3"-1"-42"0,3 7-43 0,0-1 12 15,-3 0 0 1,0 3 5-16,0-3 10 0,0 3 6 16,0 3-13-1,0-6-7-15,0-5-1 0,0-3-3 0,0-5 2 16,0 0 4-16,0-8 4 15,-3-5-6-15,0-6-1 16,3-2-2-16,0-3 1 16,3 6 0-16,3-3 1 15,0 2-5-15,3 1 1 16,0 4-2-16,0 7 0 16,6 1 2-16,-3 12 0 15,3-1 8-15,0 8 5 16,-3 8-2-16,-3 3-1 0,-1-3-6 15,1 3-1-15,-3-3-1 16,0 0-2-16,0-7-17 16,-3-1-6-16,0 0-42 15,0-8-18-15,3-13-18 16</inkml:trace>
  <inkml:trace contextRef="#ctx0" brushRef="#br0" timeOffset="32">14819 17894 236 0,'-15'-8'90'0,"12"8"-48"0,3-5-49 16,0 5 16-16,-3 0 12 0,0 0 8 16,-3 0-8-16,0 0-2 15,-2 7-11-15,2-1-7 0,0 2-2 16,3-3-1-16,3 6 0 15,3-3 0-15,3 5-2 16,3 0 0-16,2 0 3 16,4 0-2-16,0 1 1 15,-3-1 8-15,-3 5 6 16,-9 4 3-16,0-4 3 16,-6-5-8-16,-3 1-3 0,-3-4-4 15,-3-10 0-15,0-10-33 16,1 2-12-16,2-6-25 15,3-4-11 1,9-9-27-16</inkml:trace>
  <inkml:trace contextRef="#ctx0" brushRef="#br0" timeOffset="33">14953 17566 236 0,'-6'2'90'0,"6"9"-48"0,0 21-49 16,0-11 16-16,0 11 5 15,0 10 8-15,0-5-7 16,0 8-3-16,3 3-7 16,0-3-2-16,3 0 1 0,0-6-2 15,0-2-2-15,-3-8-35 0,0-10-16 16</inkml:trace>
  <inkml:trace contextRef="#ctx0" brushRef="#br0" timeOffset="34">14840 17796 316 0,'0'-3'118'0,"0"6"-64"0,12-3-65 0,-6-3 18 15,6 1-7-15,0-1 2 0,6-2-3 16,2 5 0-16,4-6 1 16,0 6-9-16,3 6-2 0,3-6-93 15,-1 5-67 1,-5-2 61-16</inkml:trace>
  <inkml:trace contextRef="#ctx0" brushRef="#br0" timeOffset="35">15188 17894 212 0,'-6'-8'79'0,"6"3"-42"0,-6 5-32 0,3 0 17 15,0 0-1-15,-3 0 4 16,-2 5-9-16,-10 3-2 16,0 5-8-16,3 11-4 0,0 2 1 15,3 9-4-15,6-4 0 16,3-4-1-16,9-1-2 16,6-4 3-16,0-12 2 15,0-2 2-15,0-3 1 16,3-5-2-16,-3-13-2 15,-3 0 1-15,-1-6-1 16,-2 1 0-16,0-3 2 0,-3 2 3 16,-3 6 2-16,0 0 5 15,0 7 3-15,0 4-6 16,0 2-3-16,3 8-3 16,3 5-3-16,0 5 1 15,0 4 1-15,0-4-1 16,3 3-1-16,0-2-15 15,6-1-5-15,-3-10-30 16,-3 3-10-16</inkml:trace>
  <inkml:trace contextRef="#ctx0" brushRef="#br0" timeOffset="36">15331 17960 264 0,'-3'-3'101'0,"3"3"-54"0,3 3-57 0,-3-3 14 15,3 5-1-15,0 3 5 16,-3 8 9-16,0-3 4 16,0 3-10-16,0 3-2 0,0 2-2 15,0-8-1-15,0 0-1 16,0 1-3-16,0-9-2 16,3-13 5-1,0-11-3-15,3 1-1 16,0-3-3-16,3-6-1 15,0 9 6-15,0-1 3 16,3 6-6-16,0 5 1 0,-1 3-1 16,1 10 0-16,0 8 8 15,0 0 5-15,-3 6-4 16,0 2-3-16,-3-2-6 16,0 2-2-16,0-3-24 15,-3-4-7-15,0-1-41 16,-3-8-16-16,3 3-20 15</inkml:trace>
  <inkml:trace contextRef="#ctx0" brushRef="#br0" timeOffset="37">15650 17947 256 0,'-6'-3'96'0,"0"3"-52"0,0 0-49 0,3 0 15 16,-3 3 7-16,-3 2 6 16,0 3-11-16,0 3-5 15,0 2-4-15,3 3-5 16,6 2 1-16,0 9-4 0,6-4 1 16,3-1 2-16,3 1 1 15,3-7 1-15,0-3 0 16,6-7-27-16,-1-1-9 15,4-5-46 1,0-13-53-16,-3-11 39 16</inkml:trace>
  <inkml:trace contextRef="#ctx0" brushRef="#br0" timeOffset="38">15831 17931 220 0,'-3'2'85'0,"3"4"-46"0,3 2-37 16,0-3 19-16,0 0-7 15,3-2 0-15,3 2-2 16,0 1 2-16,3-4-7 16,0-2-2-16,0 0-1 0,0-2 2 15,0-4 1-15,-4-2 1 0,-2-2 0 16,0 2-2-16,-6-5-1 15,-3 7-1-15,-3-2 2 16,-3 3 1-16,-5 2 1 16,-4 3-2-16,0 3-1 15,0 10-3-15,0 0-2 16,0 6 3-16,3 0 0 16,4 2 5-16,8 10 5 15,3-4-7-15,8-1-3 16,10 1-2-16,9-9-1 15,6 3 2-15,9-7 1 16,-1-4-19-16,1-7-7 0,-3-6-74 16,-1-2-31-16,-17-3 12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3T23:02:26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14691 12970 1422 0,'0'0'126'0,"0"0"-101"0,0 0-25 0,0 0 0 0,0 10 60 0,0 1 6 16,0 2 2-16,0 6 0 0,-3 2-16 0,0 5-4 16,0 6 0-16,-3 3 0 0,-6 15 4 0,3 0 0 15,1 3 0-15,-4-3 0 0,3 3-32 0,3-3-7 16,-3-2-1-16,3 0 0 0,3-6 2 0,3-5 0 16,-3 0 0-16,3-8 0 0,0 0-26 0,3-2-6 15,0-6-1-15,-3-2 0 16,0-4-128-16,3-1-25 0</inkml:trace>
  <inkml:trace contextRef="#ctx0" brushRef="#br0" timeOffset="822.557">14590 12957 748 0,'0'0'67'0,"0"0"-54"0,0 0-13 0,0 0 0 16,0 0 192-16,0 0 36 0,0 0 8 0,3-3 0 15,3 0-145-15,3 1-30 0,3 2-5 0,0 0-2 16,0 5-34-16,5-2-6 0,7-1-2 0,6 6 0 16,3-5-3-16,2 0-1 0,7-3 0 0,9 0 0 0,5 0-8 15,7 0 0-15,5-3 0 0,10 3 8 16,5-3-8-16,6 3 12 0,4-2-12 0,5-1 12 0,6-2 1 0,9-1 1 15,0-2 0-15,9 3 0 0,3-3 16 16,6 3 3-16,3 0 1 0,6-1 0 0,0 1-21 16,3 0-4-16,0-3-1 0,3 3 0 0,14 2-8 0,-5-2 0 15,-6-1 0-15,0 4 0 0,6 2 0 0,-4-3 0 16,-2 0 0-16,-9 1 0 0,-3-1 0 0,-6 0 12 16,-9 1-12-16,-6 2 12 0,-6-3-12 0,-6 3 0 15,-8 0-12-15,-7 0 12 0,-3 0 10 0,-8 0 10 16,-7-3 1-16,-11 3 1 0,-7-2 0 0,-5 2 0 15,-7 0 0-15,-2 0 0 0,-6 0-11 0,-6 0-3 16,-3 0 0-16,-4-3 0 0,-2 1 1 0,-3-1 0 0,-3 0 0 16,-3 1 0-16,-3-1 8 0,0 0 2 0,-3-2 0 15,-3 5 0-15,0 0 7 0,3-3 2 0,3-2 0 16,-6 2 0-16,0-5-16 0,0 8-4 0,0 0 0 0,0 0 0 16,-6-5-8-16,6 5 0 0,0 0 0 0,0 0 8 15,-6 5-8-15,0 3 0 0,3 6 0 0,-3-1 0 16,3 0 0-16,-3 6 0 0,3 7 0 0,0 6 0 15,3 2 0-15,0 6 0 0,3 8 0 0,3 2 0 16,9 3-11-16,0-3 3 0,3-2 0 0,2 2 0 31,4-5-24-31,3 3-5 0,0-6-1 0,3 0 0 0,-7-2 24 0,4-3 5 0,0 0 1 0,-3-3 0 16,0 1 8-16,-4-6 0 0,4-3 0 0,-9-2 0 16,0 0 0-16,0-3 0 0,-3-2 0 0,0-1 0 15,-3-7 0-15,-3-1-15 0,-3 4 3 0,0-7 0 16,-3-7 0-16,0 6 0 0,-6-1 0 0,0 0 0 0,-3-2 12 15,-3 0 0-15,0-1 0 0,-6-2 0 0,-6 0 8 16,-3 0-8-16,1-5 0 0,-10 2 0 0,-3-2-13 0,-2 2-7 16,-4 1 0-16,-3-4-1 0,-2 1 21 15,-10 0 0-15,-2-3-9 0,-10 0 9 0,1 0-11 16,-10 3 2-16,-5-3 0 0,-9 0 0 0,-6 3 9 0,-12-1 8 16,-7-2-8-16,-5 3 11 0,-8-3 9 0,-10 6 3 15,-12-4 0-15,-9 4 0 0,-8-1-23 0,-1 3-16 16,-3 3 2-16,1-1 1 0,5 1 25 0,-6 0 6 15,-11 2 1-15,-1 3 0 0,4 2 3 0,-1-2 1 16,13 3 0-16,-1 2 0 0,9 6-13 0,3-1-2 0,4-2-8 16,11 3 12-16,12-1-21 0,6 1-5 0,9 4-1 15,12 1-1026-15</inkml:trace>
  <inkml:trace contextRef="#ctx0" brushRef="#br0" timeOffset="24190.203">14587 16264 806 0,'0'0'72'0,"0"0"-58"0,0 0-14 0,0 0 0 0,0 0 33 0,0 0 4 15,3-3 1-15,-3 3 0 0,9-2 5 0,-9 2 1 16,0 0 0-16,0 0 0 0,0 0-25 0,0 0-5 16,0 0-1-16,0 0 0 0,0 0-13 0,0 0 0 15,3 10 0-15,-3-2 0 0,-3 3 12 0,3 7-1 16,0 3 0-16,0 9 0 0,-3 1 37 0,-3 6 7 16,3 0 1-16,0 6 1 0,0 4 20 0,-3-2 4 15,0 0 1-15,3 0 0 0,6 0-39 0,-3-5-8 16,3-3-2-16,-3-5 0 0,6-1-14 0,-3-4-3 15,0-3-1-15,0 0 0 0,0-6-15 0,0 1 0 16,3-4 8-16,-3-1-8 16,-3-6-106-16,0-8-24 0,6 8-5 0</inkml:trace>
  <inkml:trace contextRef="#ctx0" brushRef="#br0" timeOffset="25212.167">14522 16277 1036 0,'0'0'46'0,"3"-5"10"0,-3-6-45 0,2 6-11 0,4 2 0 0,0 1 0 16,6-4 127-16,0 1 23 0,6 2 5 0,0 1 1 0,6-3-118 0,3 2-23 15,-4-2-5-15,10 2-1 0,6 0 7 16,2 1 2-16,1-6 0 0,9 2 0 0,8 6 7 16,7-2 2-16,-1-6 0 0,7 0 0 0,8 3-5 0,6-1-1 15,4 1 0-15,5-3 0 0,6 0 19 0,3 0 3 16,9 3 1-16,3-3 0 0,1 0-30 0,2 0-6 16,0 0 0-16,3 0-8 0,6 3 8 0,-6 0-8 15,-6-1 0-15,-6 4 0 0,-3 2 0 0,3-3 8 16,6-2-8-16,-6 2 0 0,-5 1 8 0,-1 2-8 15,3-6 0-15,-6 1 0 0,-6 2 0 0,-2-2 0 16,-4 2 0-16,-9 1 0 0,-11-1 10 0,-4 0-2 16,-8-2 0-16,-7 0 0 0,-8 0-8 0,0 2 0 15,-3 3 0-15,-7-5 0 0,-2-1 17 0,-9 4 5 0,0-4 1 16,-3 4 0-16,2-1-2 0,-5 0 0 16,0 3 0-16,3 0 0 0,0-2-21 0,-3 2 0 0,3-3 0 0,-3 3 0 15,2 3-11-15,1-1-6 0,-3-2-2 0,3-2 0 16,0 2 3-16,0 0 0 0,-6 0 0 15,-1 0 0-15,4-3 16 0,-3 3 0 0,3-3-8 16,-6 3 8-16,0-2 24 0,0-1 9 0,3 1 2 16,0 2 0-16,-6-3 9 0,6 0 3 0,0 1 0 0,2-1 0 15,-2 0-22-15,6 1-4 0,0-1-1 16,0 3 0-16,0 3-20 0,3-3 0 0,-4-3 0 0,-2 3 0 16,0 5 0-16,3-5 0 0,-6 0 0 0,0-2 0 15,0 4 0-15,-3-2 0 0,0 3 0 0,-9-3 0 16,6 3 0-16,-3-1 0 0,3 4 0 0,-1-4 0 15,-5-2 0-15,0 0 0 0,3 5 0 0,0 3 0 16,-3-8 0-16,3 8 0 0,3 0 0 0,0 3 0 0,0 2 0 16,3 0 0-16,-3 1 0 0,3 1 0 0,0 9 11 15,3 3-3-15,3 2 0 0,0 8 0 0,0 3-8 16,5-1 0-16,1 6 0 0,0-2 0 0,-3-1 0 0,0-2 0 16,6 5 0-16,-1-6 0 0,1 1 0 0,3 0 0 15,0-1 0-15,-3-2 0 0,-4 0 0 0,1-2 8 16,0 2-8-16,0-5 8 0,0-3-8 0,-3-3 8 15,-3 1-8-15,-1-4 8 0,-2 1-8 0,0-5 0 16,-3-3 0-16,-3-3 8 0,-3 0-8 0,0-2 0 16,-3-11 0-16,0 0 8 0,0 10-8 0,0-10 8 15,0 0-8-15,-3 8 8 0,-3-5-8 0,0 2 0 16,3-2 0-16,-3-3 0 0,3 0-12 0,-3 0-5 16,-3 5-1-16,6-2 0 15,0-1-26-15,-2 1-6 0,-4 2-1 0,0 1 0 16,0-1 9-16,-3 0 2 0,-3-2 0 0,-3-1 0 0,-3 6 20 0,-3-2 5 0,1-1 1 15,-4 0 0-15,0 1 14 0,-3 1 0 0,1-1 0 0,-7-1 0 16,0 3-12-16,-3 0 12 0,1 0-13 0,-1 0 5 31,-6-3-17-31,1 3-3 0,-4-3-1 0,-6 3 0 0,-2 0 65 0,-1 0 12 0,-2-5 4 16,-4 2 0-16,-2-2-44 0,-4 2-8 0,-2-5 0 0,-3 3 0 31,-7-1-36-31,-5-4-4 0,-12-1 0 0,-10-2-1 0,-5 5 77 0,-6-6 16 0,-6-1 4 0,-12-4 0 16,-8 0-1-16,-10 3 0 0,-9-2 0 0,-9 2 0 15,-8 3-21-15,-10-1-4 0,-5 9-1 0,-7 0 0 16,-2-1-19-16,3 4-10 0,-4-1 10 0,7 5-10 16,-1-2 0-16,10 3 0 0,8 0 0 0,7-4-10 0,11 4-8 0,6 2-2 15,6 0 0-15,13 1-719 16,14 4-144-16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1:00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15206 14102 140 0,'-9'-8'52'0,"6"8"-28"0,-3 0-8 0,6 0 23 16,0-2-13-16,0-4-11 15,3 4-5-15,3-4-6 32,3-1-1-32,9-4 3 0,3 3-8 15,0 3 0-15,2 2-2 16,1 8 2-16,3 11 3 15,3 0 2-15,0 5-4 16,-4 3-1-16,-2 5 1 16,-3 0 2-16,-3 0-2 15,-3 1 0-15,-9 1 1 16,-3 4 2-16,-3 2-3 0,-3 10 0 0,-3-2 3 16,0 0 3-16,-3 3-7 15,3-3 0-15,0 0 0 16,3-5 3-16,3-3 0 15,3 0-1-15,3-3 3 16,3-2 0-16,3-6-10 16,3 6-3-1,0 0-48 1,2-3-52-16,1-3 26 16</inkml:trace>
  <inkml:trace contextRef="#ctx0" brushRef="#br0" timeOffset="1">15650 14960 124 0,'-9'0'46'0,"6"0"-24"0,-9 2-19 16,6 1 12-1,0 7-3-15,-3 1 3 16,-3 2-8-16,-3 3-4 15,0 5-2-15,3 3-1 0,1 5 2 16,2 3-3-16,3 2 0 16,3 6 1-16,3 8 0 15,0 5 6-15,0-1 4 16,0 9 1-16,-3-8 3 0,-3 0-5 16,-3 3-1-16,-9-3-2 0,-6 8 1 15,-3-6-4-15,-2-5-2 16,-4-7 4-16,0-6 1 15,3-3-18-15,1-7-9 16,2-9-66 0</inkml:trace>
  <inkml:trace contextRef="#ctx0" brushRef="#br0" timeOffset="2">15938 14838 132 0,'3'-8'49'0,"0"11"-26"0,-3-3-14 31,0 0 16-31,0 7-12 16,0 4-4-16,0 5-4 0,0 18 1 16,0 3-3-1,3 0 0-15,0 0 3 0,3 3-3 0,0-3-2 16,3-10 2-16,6-6 0 15,3-3 5-15,0-7 5 16,-3-3-1-16,2-11 1 0,1-5-5 16,-3-5 0-16,0-8-7 15,-3-3-1-15,-3-13 0 16,-3 3 0-16,0 5 0 16,-3 5 0-16,0 5 6 15,0 6 6-15,-3 2-6 16,0 6-3-16,0 5-7 0,0 8 0 15,3 11 2-15,0 2 3 16,0 3 0-16,0 5-1 16,0 0 1-16,0-5-1 15,0-1 0-15,6-1 2 0,-1-7-10 16,4 1-4-16,0-2-30 31,0-7-10-31</inkml:trace>
  <inkml:trace contextRef="#ctx0" brushRef="#br0" timeOffset="3">16379 14901 164 0,'-3'-13'63'0,"6"8"-34"0,0-3-30 15,-3 5 15-15,0 1 7 16,-3-1 9-16,-3 0-4 15,-3 3-3-15,0 3-13 16,-3 2-9-16,0 3-1 0,0 3-2 16,3 5-2-1,1 5 0-15,5-3 3 16,3 1-2-16,3-1 1 16,5 1 0-16,1-1-2 15,3 1 3-15,0 2 2 16,-3-2 2-16,-3-1 1 15,-3 1 0-15,-6-3 0 0,0-1 2 16,-3-1 1-16,-3-4-1 0,0-2-1 16,0 0-17-16,0-3-6 15,0-2-16-15,4 0-6 16,2-6-27 0,3-8-36-16,3-2 32 15</inkml:trace>
  <inkml:trace contextRef="#ctx0" brushRef="#br0" timeOffset="4">16406 15042 148 0,'3'-3'55'0,"-3"6"-30"0,3-3-27 15,-3 0 11-15,6 0-2 16,3 0 1-16,-1 2 0 31,10 1 2-31,-3 0-5 0,3-3 1 0,0 0 1 16,0 0-1-16,-3-3-1 15,0 0-1-15,-4-2 2 16,-2-8 1 0,0-6-1-16,-6 3-1 15,-3 0-3-15,-3 3-2 16,-6 3 3-16,-3 2 0 16,1 5-4-16,-7 3-1 0,0 8-2 15,3 8 0-15,0-3 3 16,3 6 2-16,3-4 0 15,6 4 2-15,6 2-2 16,6 3-1-16,3-6 1 16,0 1-1-1,6-3 2-15,0-3 1 0,0-5-19 16,-1-3-9-16,4-7-27 16,-3-4-45-1,0-4 16-15</inkml:trace>
  <inkml:trace contextRef="#ctx0" brushRef="#br0" timeOffset="5">16644 15010 128 0,'-12'-11'49'0,"12"17"-26"0,0-6-27 0,0 5 10 15,6 3 1-15,0 2 4 16,0 4 0-16,0-1 3 16,0 3-7-16,0-3 0 0,-3 0 3 15,0-2-4-15,0 2-1 0,0-8 2 16,-3 1 2-16,0-6 7 0,-3 0 4 15,3-6-1 1,-3 1 0-16,3-6-8 0,0-2-2 16,3-3 1-1,0-5 1-15,2-5 1 0,4 4 2 16,0 4-7-16,3 2-4 31,3 3-2-31,3 2-1 0,0 1-9 16,0 2-4-16,0 2-40 15,-1 4-17-15,10 2-33 16</inkml:trace>
  <inkml:trace contextRef="#ctx0" brushRef="#br0" timeOffset="6">16956 15010 156 0,'-6'-8'57'0,"9"8"-30"0,0 0-16 0,3-5 18 16,0 2-6-1,3 0-1-15,3-2-10 16,0 2-3-16,3 1-5 0,0-6-3 16,9 0 2-16,-4 0-15 0,-2 3-5 15,0-1-73 1,3 1-37-16,-3-3 63 15</inkml:trace>
  <inkml:trace contextRef="#ctx0" brushRef="#br0" timeOffset="7">17293 14711 200 0,'-3'0'77'0,"6"2"-42"0,-3 14-41 0,0-8 14 0,0 3-3 15,3 7 4-15,-3 9 2 16,0 2 1-16,3 13-6 31,0 1-4-31,0-1 1 0,3-2 0 16,0-9 1-16,-1-4-2 0,1 2 1 15,3-8-33-15,0-5-12 16,3-3-111 0,0-10 69-1</inkml:trace>
  <inkml:trace contextRef="#ctx0" brushRef="#br0" timeOffset="8">17412 15039 228 0,'3'-5'88'0,"3"5"-48"0,3-3-47 0,0 3 16 16,2-3-4-16,4 1 4 0,3-1 2 16,0 0 1-1,3-7-6-15,-3 2-2 0,0 0 0 16,-3-5 0-16,-1 2 0 16,-2 1-2-16,-3-1 1 15,0 0 0-15,-3 1 3 16,-3-1-3-16,-3 1 0 15,-3 2-6-15,-6 2 0 0,-6 4-6 16,-3 2 1-16,1 5 2 16,-1 3 1-16,0 5-2 0,0 8 2 15,3 1 3 1,6-1 1-16,6 0 1 0,3 0 0 16,6 0 0-16,6 0 0 15,3-7 0-15,3-4 2 16,0-2-14-1,0-3-5-15,-1-2-22 16,1-3-8-16,0-3-32 16,-3-2-22-1,-3-3 45-15</inkml:trace>
  <inkml:trace contextRef="#ctx0" brushRef="#br0" timeOffset="9">17653 14936 84 0,'-9'-24'33'0,"9"24"-18"0,0 0-13 0,0 0 6 16</inkml:trace>
  <inkml:trace contextRef="#ctx0" brushRef="#br0" timeOffset="10">17653 14936 183 0,'6'21'32'16,"3"3"-2"-16,3-3-4 0,0 0-13 16,2-2-3-1,-2-1-6-15,0-2 6 0,0-5 3 0,-3-4 2 16,0-1 4-16,0-4 0 16,-3-2 1-16,0-5-3 0,-3-3 2 15,0-2-8 1,-3-4-2-16,0-7-7 0,0-3-4 15,3 6-4-15,-3 2 1 32,3 3-19-32,3 2-7 15,6 3-15-15,0 3-6 0,-1 0-10 16,1 2-34-16,3 0 23 16</inkml:trace>
  <inkml:trace contextRef="#ctx0" brushRef="#br0" timeOffset="11">17945 14960 132 0,'9'5'49'0,"-4"13"-26"0,4-7-9 16,-3-8 15-16,6-1-8 0,0-7-1 16,3 0-12-16,-3-1-5 15,0-4-2-15,-3-1 1 0,0 3 3 16,0 0 2-16,-3-2 3 16,-3-1-3-16,-3 1 1 15,-3-1-1-15,-6 6-10 31,-6 2-5-31,0 6 1 16,0 2 4-16,-3 8 0 0,6 11-1 16,0-3 5-1,6 3 3-15,3 0 5 16,3 0 2-16,6-3 1 0,6 0 0 16,3-8-4-16,6-2-3 15,-3-3-7-15,3-3-1 0,2-5-26 16,4-5-8-16,0-3-58 15</inkml:trace>
  <inkml:trace contextRef="#ctx0" brushRef="#br0" timeOffset="12">18308 14605 188 0,'0'-3'71'0,"0"3"-38"0,0 11-39 0,0 0 12 0,0 4 7 16,0 12 6 0,-3 7-5-1,0 11-3-15,3 13-6 16,3 1-4-16,0-4 2 0,3-2 0 16,0-8 3-16,3-5-38 0,2-3-16 0,-2-5-44 15</inkml:trace>
  <inkml:trace contextRef="#ctx0" brushRef="#br0" timeOffset="13">15007 16431 88 0,'-9'-6'35'0,"6"6"-18"0,0 0-5 0,3 0 13 16,0 0 6-16,0 0 6 15,0-2-5-15,3-4-2 16,3 1-10-16,3-3-2 16,3 0-11-16,2-2-6 0,4 4-2 15,0 1-1 1,3 2 0-16,0 6 0 16,0 2 0-16,0 6 0 15,-1-3 0-15,-2 5 2 16,3 11 2-16,-3-8-6 15,-3 5 1-15,0-3-1 0,-3 1 2 16,-3 5 1-16,-6 0 1 16,-3-1-3-16,0 4 2 0,-3 13 3 15,0-3 1-15,0-3-1 16,0 6-2-16,0-3 3 16,3-3 2-16,6 6 2 15,3-3 1-15,-1-5-2 16,1-3-1-16,3 2-3 15,3-4 1 1,0-1-2-16,3-7-1 16,0 2-13-16,-3 3-4 15,2 2-57 1,-2-4-48-16,-3-4 38 16</inkml:trace>
  <inkml:trace contextRef="#ctx0" brushRef="#br0" timeOffset="14">15510 17261 60 0,'-3'-8'24'0,"3"8"-12"0,-3 0 3 16,0 0 13-16,0 0 9 16,-3 0 4-16,-3-5 1 31,-3 5-2-31,-3 0-15 0,0 0-7 16,0 5-11-16,1 3-5 0,-1 3 1 15,0 2-4-15,-3 8 0 16,3 6-1-16,6 5 0 15,6 13 2-15,0 2 2 16,3 17-1-16,3 2-1 16,3 0 3-16,0 3 0 0,0-3 1 15,0 0 2-15,-3 0 1 16,-3-8 1-16,-6-5 0 16,-6-8 0-16,-9 0-4 15,-6 0-3-15,-2-13-9 16,-7-5-5-16,-3-6-44 0,1-8-18 15,2 8-14 1</inkml:trace>
  <inkml:trace contextRef="#ctx0" brushRef="#br0" timeOffset="15">15727 17111 116 0,'-15'-6'46'0,"18"4"-24"0,-6-4-17 16,3 6 13-16,0 0 5 15,0 0 3-15,3 8-5 16,6-2-2-16,-3 12-11 16,0 3-3-16,-3 11 1 0,0-5-1 0,0-1 0 15,0 0-3-15,0 1-2 16,-3-3 3-16,0-6 0 16,0-5 1-16,0 1 0 15,0-6 0-15,0-8 0 0,3-6 0 16,-3 4 0-16,0-12-5 15,3 4 1 1,0-3-2-16,3-1 0 16,0 1 2-16,0 5 2 15,0-10-3-15,-3 4 0 16,3 1-1-16,-1 8-2 16,1 10 3-1,3 3 0-15,-3 3 1 16,0-3 2-16,-3 5 1 0,0 0-1 15,-3 0-2-15,3-5 1 16,-3-2-1-16,0-6 0 16,3 0 0-16,3-6 0 15,0-4 0-15,0-3-5 16,0-11-1-16,0 5 3 16,0 1 3-16,0 10 7 15,3 5-5 1,0 6-3-16,-3 10 0 15,0-2 0-15,0 2 3 16,0 0 3-16,-1 0 0 16,-2 0 2-16,0-5-9 0,0 6 0 15,0-1-22 1,3-8-7-16,0-5-35 16,-3 5-39-16,6-5 29 15</inkml:trace>
  <inkml:trace contextRef="#ctx0" brushRef="#br0" timeOffset="16">16090 17235 156 0,'-9'5'57'0,"6"3"-30"0,-3 11-16 0,6-6 18 16,0 0-17-16,3 0-4 16,0 9-1-16,3-4 0 0,3 6-3 15,3-11 2-15,0-8 3 0,0-2-1 16,0-11 3-16,3-10-4 16,-3-1-2-16,-4-2 0 31,-8-11-1-31,-2 0 0 0,-4 6 0 15,-6 0 0-15,0 7 2 16,-3 3-3-16,0 6 0 16,3 2-19-16,0 8-9 15,3 0-45 1,3 18-52-16,6-2 28 16</inkml:trace>
  <inkml:trace contextRef="#ctx0" brushRef="#br0" timeOffset="17">16385 17108 156 0,'-18'-5'60'16,"6"7"-32"-16,-6 4-22 0,9-1 17 0,-3 3-1 15,0 5 4-15,1 0-14 16,2 6-5-16,3-6-4 16,3 6-5-16,3-6 1 0,6 0-1 0,6 0-2 15,5 0 3-15,1 1 2 16,0-1 2-16,-3 0 1 16,-3-2 6-16,-6 5 15 15,-9-3-2 1,-3-3-8-16,-6 4-4 15,-3-14-9-15,0 0-1 0,0-6-19 32,-2 6-5-32,2 0-31 15,3-5-13-15,9 2-24 16</inkml:trace>
  <inkml:trace contextRef="#ctx0" brushRef="#br0" timeOffset="18">16549 16867 172 0,'-9'-5'66'0,"6"5"-36"0,3 8-37 16,0-3 8-16,0 16 4 0,0 3 4 15,0 5 11-15,0 8 5 16,0 3-13-16,-3 5-2 0,3 5-3 15,0-7-3-15,3-1-3 16,0-8-5-16,0-7-2 31,3-3-57-31,-3-9-58 16,0-1 30-16</inkml:trace>
  <inkml:trace contextRef="#ctx0" brushRef="#br0" timeOffset="19">16400 17089 252 0,'-3'-10'93'0,"6"7"-50"0,6-7-52 0,3 2 14 0,8 2-5 16,-2 1 0-16,0-3-3 16,3 6 2-16,0-4 1 15,0 1 0-15,-1 5 2 0,4 0-65 16,-6 0-69 15,6 8 26-31</inkml:trace>
  <inkml:trace contextRef="#ctx0" brushRef="#br0" timeOffset="20">16671 16902 144 0,'-3'-3'55'0,"3"6"-30"0,-3-3-10 15,3 8 20-15,0 7-13 16,0 7-2-16,-6 4-1 16,3 8 0-16,-3 6-10 0,3 5-5 0,0-3-1 15,6-7-2-15,3 2-1 0,0-11-13 16,3-5-4-16,0 1-44 15,-3-9-57 1,-1-3 26-16</inkml:trace>
  <inkml:trace contextRef="#ctx0" brushRef="#br0" timeOffset="21">16748 17137 260 0,'0'-3'96'0,"3"6"-52"0,3 2-54 0,-3 1 16 0,3 2-6 16,3 10 2-16,0 1-1 16,0-3 2-16,0 2-2 15,0 1-1-15,-1-4 3 0,1 1-33 16,0-2-14-16,3-4-60 16</inkml:trace>
  <inkml:trace contextRef="#ctx0" brushRef="#br0" timeOffset="22">16977 17148 268 0,'-15'2'101'0,"9"4"-54"0,-3 33-55 0,3-25 16 0,1 12 0 16,-7 6 7-16,-3 7-7 15,3 1-4-15,-3 5-3 16,3-5-15-16,3-3-5 0,0-3-96 15,0 6-48-15,0-8 79 16</inkml:trace>
  <inkml:trace contextRef="#ctx0" brushRef="#br0" timeOffset="23">17626 16740 168 0,'-6'-2'63'0,"6"4"-34"0,0 22-34 0,0-11 12 15,3 8 0-15,0 11 4 16,-3 8 7-16,0 5 3 16,0 0-10-16,0 2-4 0,0 4-3 15,0-1-2-15,0-10-2 16,0-6 1-16,0-7 1 0,3-1-21 15,-3-13-7-15,3 0-31 16,-3 1-45 0,3-12 22-16</inkml:trace>
  <inkml:trace contextRef="#ctx0" brushRef="#br0" timeOffset="24">17855 16997 156 0,'-3'-5'57'0,"3"7"-30"0,-3 1-32 16,-12 5 3 15,-2 0 6-31,-4 2 14 16,0 1 11-16,-3-1-14 0,3-2-2 0,0 6-1 15,7-4-1-15,2-2 1 16,0 0 0-16,3-3 2 15,6 6-7-15,6 0-4 16,6 4-2-16,3 7 1 16,3 4-1-1,2-5-1-15,4-2 1 0,6-1 1 0,0 3-10 16,-3-7-4-16,-7-9-30 16,1 3-12-16,-3-5-36 15</inkml:trace>
  <inkml:trace contextRef="#ctx0" brushRef="#br0" timeOffset="25">17933 17121 228 0,'-6'-2'85'0,"9"2"-46"0,3 0-48 15,0 2 12 1,0 1-4-16,0-3 2 0,2 0 0 15,4-3 2-15,6 1-2 0,-3-6 4 0,3 2 1 16,-6-2-5-16,0 0-2 16,-3 1 2-16,-3-4 1 15,-3 6 0-15,-3-3-2 16,-15 2-8 0,-3 6-1-16,0 6 3 0,-3 2 3 15,3 8 2-15,3-3 5 16,4 0 5-16,2 3 1 15,3 10 2-15,3-7-6 16,6 2-4-16,3-2-1 16,6-6-1-16,5 0-20 31,4 0-7-31,0-8-30 16,-3 3-56-16,0-8 19 15</inkml:trace>
  <inkml:trace contextRef="#ctx0" brushRef="#br0" timeOffset="26">18102 17116 200 0,'-6'3'74'0,"9"2"-40"0,0 8-40 0,0 0 12 16,0 6-4-16,-3 2 3 15,0-2 11-15,0-6 7 16,0 0-12-16,0 0-4 0,3-8-2 15,-3 3-3-15,3-2 1 0,-3-6 0 16,3 0 3-16,-3-6 1 16,3-7 3-16,0-5-1 15,0 2 2-15,3-3-4 16,0 6 1-16,0-5-7 16,3 4-1-16,0 6-5 15,0 0 1-15,0 3-25 16,0 0-8-16,0 5-43 15</inkml:trace>
  <inkml:trace contextRef="#ctx0" brushRef="#br0" timeOffset="27">18263 17132 168 0,'-3'0'66'0,"6"5"-36"0,0 0-35 15,0 1 12-15,3 10 3 0,-6 2 5 16,0-5 2-16,6 1 1 15,-6-1-9-15,0 0-3 0,0-2-2 16,6-9 0-16,-3 3 0 16,3-5 0-16,0-5 0 31,0-3-5-31,0-10 1 0,3 5 0 16,0-3 2-16,-1 2-1 15,1 4 2-15,0 2-2 16,0 3 2-16,0 13 0 15,0 7 1-15,0 1 0 16,-3-2 0-16,0 4-2 16,0-5 1-16,0 6-22 0,0-11-7 15,6 2-42 1,0-7-52-16,0-3 31 16</inkml:trace>
  <inkml:trace contextRef="#ctx0" brushRef="#br0" timeOffset="28">18534 17182 220 0,'0'0'82'0,"3"5"-44"0,6-2-44 0,-3 0 12 15,3-3-4-15,0 0 1 16,0 0 3-16,0-6 1 16,-1 1-3-16,1-3-1 0,0 3 1 15,-3 0 0-15,-3-3 0 16,-3 0-7-16,-6 2-2 0,-3 1-14 15,-3 2-3-15,1 3 12 16,-1 3 7-16,-6 8 3 16,6 5 3-16,0 2 2 15,9 1 4-15,0-4-2 16,3 1 1-16,6-2-5 16,3-1 0-16,3 0 1 0,0-5 2 15,3 0-12-15,-1-5-5 16,4-1-35-16,-3-4-13 0,6-9-22 15</inkml:trace>
  <inkml:trace contextRef="#ctx0" brushRef="#br0" timeOffset="29">18739 16867 280 0,'-18'-10'107'0,"18"15"-58"0,3 5-64 0,6-2 16 15,-3 14-5-15,0 4 4 16,-3 6 10-16,0 7 3 0,0 1-6 31,0 5-4-31,0-5 0 0,0 0-9 16,0-9-1-16,3-4-40 16,0-9-17-16,0-5-44 15</inkml:trace>
  <inkml:trace contextRef="#ctx0" brushRef="#br0" timeOffset="30">19064 16809 188 0,'-12'0'71'0,"6"8"-38"0,-6 5-32 0,6 0 16 16,0 11 6-16,-3 11 8 16,-6 10-1-16,-6 7 0 15,-2 15-17-15,2-1-8 0,0-3-1 16,3 1-3-16,6-9-1 16,3-4-21-1,3-14-11-15,0-8-35 16,3-5-15-16,3-11-7 15</inkml:trace>
  <inkml:trace contextRef="#ctx0" brushRef="#br0" timeOffset="31">19156 17018 156 0,'-21'-5'57'0,"18"5"-30"0,-3 5-32 16,3-2 10-16,-3 2 10 16,-3 8 10-1,-2 6 11-15,-1 5 5 16,0 13-21-16,6-6-5 0,3 6-3 16,6-8-7-16,6-5-3 0,6-3-4 15,11-2-1-15,4-6 4 16,-3-8 3-16,0-10-1 15,-1-3 0-15,-5-10 1 16,-3-9 2-16,-6 3 1 16,-6-2 1-16,-9-3-2 15,-6 0-1-15,-9 5 8 16,-6 0 3-16,1 11-5 16,-1 0-2-16,3 2-29 15,3 3-12-15,3 8-44 16,6 0-16-16,6 5-9 15</inkml:trace>
  <inkml:trace contextRef="#ctx0" brushRef="#br0" timeOffset="32">19534 16973 132 0,'6'-18'49'15,"-3"15"-26"-15,0 0-25 0,-3 3 38 16,-6-8 5-16,-3 8 12 16,-3 6 5-16,-3-4-31 15,0 9 2-15,-5-3 2 0,5-3-19 16,3 6-6-16,12-1-16 16,6 3 5-16,6 1 4 15,3 4-1-15,-1 1-1 16,1 2 2-16,-3 3 2 15,-6 5 4-15,-9-5 2 16,-6 2 5-16,-6 1 5 16,-5-6-7-1,-7-3-3-15,-3-5-20 16,6 1-8-16,3-9-70 16,12-13-82-1</inkml:trace>
  <inkml:trace contextRef="#ctx0" brushRef="#br0" timeOffset="33">19933 17095 160 0,'-6'-6'60'0,"6"6"-32"0,0 0-20 0,0 0 16 16,0 0-3-16,3-5 2 16,3 5-9-16,3-2-3 15,3-1-6-15,3 0-4 0,2-2 2 16,4 5-2-1,6 0-1-15,0 0 1 16,-3 0-1-16,-3 0-11 16,-4 0-5-16,-2 0-63 15,0 0-43 1,-3-5 46-16</inkml:trace>
  <inkml:trace contextRef="#ctx0" brushRef="#br0" timeOffset="34">20406 16817 116 0,'0'-3'44'0,"3"6"-24"0,-3 2-15 0,0 1 13 15,0 4 3-15,-3 6 2 16,0 16-4-16,0 2 1 15,0 1-11-15,3 4-3 0,0 4 0 16,0 2-3-16,3-6 0 16,0-4-1-16,0-9-2 0,0 1-30 15,3-9-15-15,0-5-32 16</inkml:trace>
  <inkml:trace contextRef="#ctx0" brushRef="#br0" timeOffset="35">20516 17129 268 0,'-12'-8'101'0,"15"8"-54"0,12 3-61 0,-6-3 14 0,3 5-4 16,3-2 2-16,0-3 2 16,0 0 0-16,0-3 0 15,0-2 2-15,-1 2 3 0,-2-2-4 31,0 0-3-31,-3-1 3 0,0-2 3 16,-6 3-6-16,0-3-3 16,-3 6-2-16,-6-4 1 15,0 1-1-15,-6 0 2 16,-3 5 1-16,-5 5 2 0,2 0 1 16,-3 3 1-1,6 3 0-15,0-1 2 0,6 9 5 16,3-6 4-1,3 11-4-15,6-6-2 16,6-2-2-16,3-2 0 16,3-1-4-16,0 0-2 15,3-8-12-15,-1 3-5 0,4-8-42 16,3 0-18 0,-3 0-2-16</inkml:trace>
  <inkml:trace contextRef="#ctx0" brushRef="#br0" timeOffset="36">20731 17097 212 0,'15'0'82'0,"-13"0"-44"0,-2 8-47 0,3-2 14 16,6 2-7-16,0 7 0 16,0 7 8-16,0 1 4 15,0-1-5-15,3-4-1 0,0-2 0 16,0-3 0-16,3-2 2 15,-3-9 1-15,0 4 3 0,-1-6 4 16,1-6 1-16,-3-7-6 16,-3-8-3-16,-3 3-3 15,0-1-3-15,-3 3-2 0,0-2 1 16,-3 7-17 0,0 0-8-16,3 1-26 15,0 5-12-15,0-3-26 31</inkml:trace>
  <inkml:trace contextRef="#ctx0" brushRef="#br0" timeOffset="37">20999 17132 188 0,'32'10'71'0,"-26"-7"-38"0,6 2-36 16,-6-5 13-16,3 0-5 16,0 0 2-16,0 0 0 15,0-5 3-15,-3-3-5 0,-3 5-1 0,0-7 2 16,-3 5-3-16,-3-3-2 15,-6 0-7 1,0 0-1-16,-6 2 1 16,0 1 1-16,-6 5-2 15,3 8 2-15,1 3 5 16,2-3 2-16,3 13 4 16,3 3 3-16,3-1 0 15,3-1 0-15,6-1-5 16,6-3-1-16,9-5-1 0,0 9-2 15,-1-9-4-15,4-3 0 16,0-2-27-16,0-8-11 16,-3 0-19-1,0-2-33-15,11-9 26 0</inkml:trace>
  <inkml:trace contextRef="#ctx0" brushRef="#br0" timeOffset="38">21237 16939 220 0,'-18'-16'85'0,"18"29"-46"0,0-21-48 0,0 19 12 15,0-9-4-15,6 12 0 16,-6-1 14-16,6 5 6 16,0 9-9-16,-3-1 1 0,0 17 0 15,3-1-9-15,-3-5 0 16,2-3-2-16,1-2 0 15,0-6-29-15,0 1-10 0,0-1-65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1:10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3312 17227 128 0,'-3'-5'49'0,"6"-11"-26"0,-3 5-23 16,0 11 13-16,0-2-5 16,0 2 1-16,0 0 1 15,0 0 1-15,0-11-5 16,0 11 3-16,0 0 3 0,3-5 0 15,3-3 1-15,3 3-7 16,0 2-2-16,2-2 0 0,4-1 0 16,6 1 4-16,3-3 5 15,0 8-1-15,3-3 1 16,2 3-5 0,4 0 0-16,6 0-3 0,5 0 0 15,1-2-6-15,0-1 1 16,2-2 0-16,4 5 2 15,0-3-3-15,2 1-2 16,-2-1 4-16,5-2 3 16,-5 5 3-16,0 0 1 15,-4 0-2-15,1 0 1 16,2 0-2-16,1 0 0 16,0 0-3-16,-1 0-2 0,7 0 1 15,-1 0-1 1,1-3 2-16,-1 0 1 0,4 1-1 15,-6-4 1-15,-1 6-7 16,-2 0 1-16,2 0 1 16,4 0 3-16,-4 0 2 15,1 0 1-15,3 0-2 16,-1-2-2-16,1 2 1 16,-1 0 1-16,7 0 1 15,-4 0 1-15,1 0-2 16,-10 2 1-16,7-2-2 15,-6 6-1-15,-1-1 1 16,1-2-1-16,-1-3-3 16,4 8 2-16,-3-6 1 0,-1-2 2 15,1 0-3-15,5 0 0 16,-2 0 1-16,-1-2 2 16,-2-1 1-16,3 3 3 15,-1 0-1-15,-2 0 0 16,-4 0-8-16,-2 0 0 15,0 0 1-15,2-5 1 16,1 5 1-16,3 0 2 16,-1-3-1-16,7 0-1 15,-4 1 1-15,-2-4-1 16,2 6 0-16,1-2 0 16,0-1 0-16,-7 0 0 15,1-2 0-15,-3 5 2 16,-1-2-1-16,1 2 2 0,-12 0-2 15,8 0-1-15,1 0 1 16,3 0-1-16,-1-3-3 16,1 0 2-16,-9-2 1 15,11 5 2-15,4-5-3 16,-1 5 0-16,10 0 1 16,-4 0 0-16,4 5 4 15,-6-5 5-15,-4 0-7 16,4 0-1-16,-4 0-3 15,4 0 0-15,3 5 4 16,-4-5 3-16,1 0-4 16,8-5-1-16,1 5 2 0,-1-5 3 15,4 5-2-15,5-3 0 16,-5-2-3-16,2 5-1 16,-2-6 1-16,-4 4 2 15,1-1-3-15,-7 0 0 16,7 3 1-16,-4 0 2 15,-2 0-1-15,8 0 2 16,-2-5-2-16,-4 5-1 16,4 0 1-16,-4 0-1 15,-2 0 0-15,-4 0 0 16,-2 5 4-16,3-5 2 16,-4 0-2-16,-2 0-1 15,-4 0-1-15,1 0 1 16,-3-5-4-16,2 5-2 0,1 0 2 15,-3 0 2-15,-1 0 0 16,-2 0-1-16,9 0 1 16,-4 0-1-16,-2-2 2 15,0 2 1-15,-1 0-1 16,-2 0 1-16,3 0-2 16,5 0-1-16,-2 0-4 15,-3 0 0-15,-4 0 4 16,16-3 2-16,-6 0 0 15,-1-2-2-15,1 5 1 16,2 0-1-16,4 0-3 16,-3 0 2-16,-4 0 1 15,-2 0 0-15,11 0 0 0,1 0 0 16,0-3 2-16,5 3 1 16,1 0-4-16,-4 0-1 15,-2 0 1-15,8 0 0 16,-2-2-2-16,-4-1 2 15,-2-2 1-15,11 5 0 16,-8 0 0-16,-7 0 2 16,-2 0 1-16,8 0 1 15,-5 0-5-15,0-3 1 16,-4 0 0-16,-2 3 2 16,8-2-3-16,-5 2 0 15,-3-6 1-15,-1 6 0 16,13-2 0-16,-4-1 0 0,-2 1 0 15,-3-6 2-15,-1 2-3 16,4 1 0-16,-10 5-1 16,1-5 0-16,-3 5 2 15,2-3 2-15,4-2-1 16,-3 5 2-16,-1 0-2 16,1-5-1-16,-6 5 1 15,8 0-1-15,-5 0 0 16,-3-6 0-16,-4 9 0 15,4-8 0-15,-6-1 0 16,11 1 0-16,-5-3 0 16,-3 8 0-16,0-3-3 15,-1 1 2-15,1-1 3 16,0-2 1-16,2 10-4 16,-2-5 1-16,-3 0 4 0,0 0 5 15,-4 0-5 1,-2-5 0-16,-3 5-2 0,21 0-2 15,-7-5 1 1,-2 5-1-16,-3-3 2 16,-3-2-3-16,-4 5 0 15,1 0 1-15,6-3 2 16,0 6-3-16,-4-3 0 16,-2 0 1-16,0 0 0 15,0 0 0-15,-1-3 0 16,7 0 0-16,3-5 2 15,-3 8-3-15,-4-2 0 0,-2-1 3 16,0 0 1-16,-3-2-4 16,0 5 1-16,-1 0 0 15,-2 0 0-15,3 0 0 16,6 0 0-16,-3 0-3 16,-4 0 2-16,-2 0 3 15,0 0 1-15,0 0-4 16,0 0 1-16,-3-3 0 15,6 3 0-15,2-2 2 16,-2-1 1-16,-3 3-1 16,3 0-2-16,-6 0-2 15,-1 0 1-15,1 3 1 16,0-3 0-16,0 0 0 16,-3 2 2-16,0 1-1 0,0-3-1 15,0 5 1-15,2-2-1 16,4 2 0-16,-3 3 0 15,0-2-3-15,-3-1 2 16,0 0-1-16,0-2-2 16,0 2 5-16,-1-2 1 15,1 7-3-15,0-2 1 16,0 6-2-16,6-14-2 16,-3 13 7-16,3-8 5 15,-1 6-6-15,-2-3-1 16,-3-3-1-16,0-3 0 0,0 6-3 15,0-2 2 1,-3 2 1-16,3-3 2 0,-3 3-1 16,2-3-1-16,-2 6 1 15,0-3-1-15,0 5-5 16,0 0 1-16,0-2 0 16,3 2 2-16,0 3 1 15,0 2 3-15,-1-4-1 16,-2 4 2-16,-3-2 0 15,0-3 1-15,0 3-2 16,0-3-2-16,-3-5-4 16,0 5 0-16,0 1 0 15,0-1 2-15,0 0 3 0,0 0 2 16,0 1-1 0,0 4-2-16,0 3-4 0,-3 3 0 15,6-5 0-15,-6-3 2 16,-3-3-1-16,0 5 1 15,0-4 0-15,0 4 0 16,0 1 2-16,0-4 2 16,-3 4-8-16,0 7-1 15,-3 1 4-15,6-1 3 16,0 1 1-16,0-9-1 16,-3 3-2-16,0 3 1 15,0-5 3-15,-3-3 1 16,0 2-6-16,0-5-2 15,0 11 2-15,0-8 1 16,0 3 4-16,-3-1 3 0,-3-2-4 16,0-5-1-16,-3-3-2 15,0 5 0-15,-2-3 0 16,-1-2 0-16,0 6 2 16,-3-7 0-16,0-1-3 15,-3 2 2-15,-5 2 1 16,-4-2 0-16,0-2 0 15,0-4 0-15,1 3 0 16,2 6 2-16,-6-8-3 16,-2 5 0-16,-1-3 1 15,-3 0 0-15,0 0-3 16,-5-2 2-16,-7 2 1 16,7 3 0-16,-1-8-3 0,6 6 2 15,-8 2 1 1,5-8 2-16,0-3-3 0,1-2 0 15,-1 5 3-15,-11 0 3 16,2 0-7-16,3 0-3 16,4 0 5-16,-7-6 1 15,4 6-2-15,-1 0 1 16,0 0 2-16,-5 0 1 16,-7 0-4-16,10 0-1 15,-1 0 1-15,1 0 2 16,-4 0-2-16,1-2-2 15,-1-4 2-15,-3 6 0 0,-2 0-2 16,2 0 0-16,1-5 2 16,-4 5 0-1,7-3 1-15,-7-2 2 0,7 5-1 16,-13 0-1-16,4-5 1 16,2 5-1-16,-8 0-3 15,-1-3 2-15,4 1 1 16,-12 2 2-16,8 0-1 15,7 0 2-15,-7-3-4 16,4-2 0-16,2 5-1 16,4-3 0-16,-10 3 2 15,7 0 2-15,2-3-3 16,-5 1 0-16,2-4 3 16,1 1 1-16,-7 3-4 0,1-4 1 15,3 1 2 1,-4 2 1-16,4-2-1 0,-1 0 1 15,4-3-4-15,-13 8 0 16,10-6-1-16,2 6 0 16,-5-2 2-16,2-3 2 15,1 5-1-15,-3 0 2 16,-7 0-2-16,10 5-1 16,-4-5 1-16,1 0-1 15,-1-5 0-15,4 5 0 16,-6-6 2-16,5 6 3 15,4 0 0-15,-10-2 0 16,4-4-3-16,-1 6 1 0,4 0-2 16,-4 0-1-16,4 0 1 15,-1 0 1-15,-2 0-1 16,3 0-1-16,2 0 1 16,-5 6-1-16,5-6 0 15,4 0 2-15,5 0-1 16,-8-6-1-16,5 6 1 15,1-5-1-15,5 5-3 16,-9 0 2-16,1 0 1 16,2 5 2-16,1-5-1 15,-1 0-1-15,1 0-2 16,-1 6 1-16,1-4 1 16,-1 4 0-16,1-1 2 15,8-3 1-15,-2-2 1 16,-1 0 0-16,3 0-2 0,-2 0-2 15,-1 6 1-15,-5 2 1 16,-1-3-6-16,1 0-1 16,-7-2 2-16,7 2 3 15,-1 3 1-15,-2-3-1 16,2 6 3-16,1-3 0 16,-1-3-1-16,6-2 1 15,-8-3-4-15,2 0 0 16,-2 0-4-16,2 0 1 15,-5 5 4-15,2-5 2 16,4 0-3-16,-10 5 1 0,4-2 0 16,2-3 2-16,4 0-1 15,-10 5-1-15,7-5 1 16,2 8 1-16,-8-8-3 16,8 0-2-16,1 0 6 15,2 0 3-15,4 0-6 16,-7 6 1-16,7-6-6 15,-1 8 1-15,3-8 6 16,-8 0 6-16,2-3-11 16,1-2-4-16,2 5 9 15,-5 0 8-15,5-6-3 16,0 6-1-16,-5-2-3 16,-4-4-3-16,1 6 1 15,-1-5-1-15,-5 5 0 16,-1 0 0-16,7 0 0 0,-9 0 0 15,5-3 0 1,1-2 0-16,2 5 2 0,4 0 1 16,-4 0 1-16,6 0 0 15,4 0-2-15,-7 0-2 16,4-5 1-16,-4 5 1 16,1-3-1-16,-7 1-1 15,7-1-2-15,-1 3 1 16,-2-5 1-16,2 5 2 15,7-3-3-15,-1 0 0 16,3 1 3-16,1 2 1 16,-4 2-1-16,4-2-2 15,-1 0-2-15,0-2 1 0,-5-4-1 16,5 6 0-16,1-5 2 16,5 3 0-16,0-4 0 15,-5 1 2-15,5-3-3 16,0 3-2-16,1-3 2 15,-10 0 0-15,4-3-2 16,-1 3 2-16,3 3-1 16,4-3 0-16,-1-3 0 15,-3-4 0-15,1 4-3 16,5-2 1-16,6 5 2 16,-2-5 3-16,-7-6-5 15,9 6 1-15,4 0-4 0,2-6 0 16,3 6 1-1,6-3 2-15,6-8-3 0,6-5 2 16,1 5 3-16,8-2 1 16,8 2-2-16,13-5 0 15,12-3 2-15,9-2 2 16,8-9 0-16,7 4 2 16,-7-1-4-16,7 8-2 15,6 1 2-15,-7 7 0 16,-2 5-2-16,-4 6 2 15,-2 2-1-15,0 11-2 16,-4 6-15-16,-5 4-7 16,-3-2-51-16,-7-2-20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1:10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3011 4908 40 0,'-3'3'16'0,"6"15"-12"0,-12 22 3 0,6-14 3 16,-3 25-6-16,0 20-2 15,-3 11-23-15,3 3-11 16</inkml:trace>
  <inkml:trace contextRef="#ctx0" brushRef="#br0" timeOffset="1">3089 4813 132 0,'41'-24'52'0,"-14"19"-41"0,62-6-4 16,-38 8-5-16,17 6 0 15,19 2 1-15,17 3-4 16,6 3 1-16,6-1 0 15,15 4 0-15,-3-4 0 0,3-2-3 16,12-2 2-16,-3-4 1 16,6-4 2-16,5-6-6 15,-8-3 1-15,-12-2-10 16,-12 0-4 0,-17 2 6-16,-19 6 11 15,-15-1 5-15,-11 4 11 16,-15-1 5-16,-10 3-7 0,-8 3-3 15,-3 5-4-15,-3 2 0 16,-3 6-4-16,-3 5 3 0,0 11 3 16,-4 13-5-16,4 16-2 15,0 8-4-15,0 2-1 16,0 3-1-16,0 0 0 16,-3-5 0-16,0-8 3 0,-3-6 0 15,-3-12 3-15,-3-9-1 16,-3-5 2-1,-9-5 4-15,-9-5 6 0,-15-1-1 16,-17-2 1 0,-16 0-1-16,-26-5 0 15,-30-6-4-15,-24-5 0 0,-23 0-5 16,-16-3 0 0,-14 1-1-16,-7 2-2 15,-2 13-57-15,-9 18-63 16,8 7 26-16</inkml:trace>
  <inkml:trace contextRef="#ctx0" brushRef="#br0" timeOffset="2">2943 8480 108 0,'0'-13'41'0,"0"7"-32"0,0 1 9 0,0 5 1 15,0-3-5-15,0 3 0 16,0 0-13-16,0 0-5 16,0 6 2-16,3 7 4 0,-3 11 7 15,0 13-5-15,-3 16 0 16,-3 10-4-16,-3 1-1 16,-3 5 1-16,0 13 0 15,-3 2 2-15,3-2 3 16,0-8-2-16,3-8-2 15,0 3 0-15,3 0 1 16,1-5-3-16,-4-4 0 16,3-7-8-16,-6-5-2 15,3-3-34 1,0-8-35-16</inkml:trace>
  <inkml:trace contextRef="#ctx0" brushRef="#br0" timeOffset="3">2847 8451 132 0,'0'-16'49'0,"0"16"-38"0,6 3-7 0,-3-1-5 15,6-2 1 1,6 3 4-16,6-3 3 0,12 0 1 16,14 0-2-16,19 3 1 15,14-1-4-15,13-4 0 0,26-1 1 16,9-2-2-16,23-3 1 15,16 0-2-15,6-3 2 16,2 1-4-16,-2-4-2 0,0-2 2 16,-10 3 0-16,-14 3-2 15,-15-1 2-15,-9 3 1 16,-12 3 2-16,-15 0-1 16,-14 2-1-16,-16 3-2 15,-8 0 1-15,-13 0 5 16,-8 0 2-16,-9-3 6 15,-3 3 3 1,-4 0-6-16,-5 3-1 0,0 0-9 16,0 4-1-1,0 4-2-15,0 5 2 0,0 8 1 16,-1 13 1-16,1 32 0 16,3 15 2-16,6 6-3 15,9 21 0-15,2 8 1 16,-2-10 2-16,-3-9-1 15,-3-7-1-15,-7-6 1 0,-2 9 1 16,-9-14-3-16,-6-14 0 16,-6-7 3-16,-3-11 1 15,-3-7-1-15,0-9-2 16,0-5 1-16,-3-5 1 16,-3-3-1-16,-2-5-1 15,-7-5 1-15,-6-3 1 16,-9-3-1-16,-8-2 2 15,-10-1 4-15,-11-4 4 16,-13-6-6-16,-23-3-3 16,-9 3 1-16,-24-8 0 15,-27 6-1-15,-17-4-2 16,-28 4 1-16,-20 2-1 16,0 5-3-16,-1-2 2 0,10 0 5 15,15-3 2 1,17 0-5-16,27 5 0 0,13 16-52 15,2 17-20-15,27 9-9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1:20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1098 3059 160 0,'-6'8'60'0,"-6"-5"-32"0,6-1-26 0,6 1 14 16,6-3-8-16,-9 3 0 16,9-3-4-16,0 0-1 15,-6 0-1-15,6 2 7 0,-3-2 6 16,0 0 2-16,-3 0 1 16,0 0 0-16,0 0 0 15,0 0 0-15,0 0-2 16,-6 3-4-16,0 0 0 15,-3-1-7-15,0 1-1 16,0 2 2-16,-3-2 1 16,0-1-1-16,1-2-1 15,-1 0 1-15,-3-2 1 0,0-4-6 16,-3 1 0-16,0-3 3 16,-6-8 2-16,-5-5-5 15,-1 0 0-15,3-5-1 16,-3-1 0-16,0-2 2 15,-5-3 1-15,-10-7 1 16,0-4 0-16,-2 4-5 16,-4-4-1-16,1-7 1 15,-1 0 2-15,3 2-2 16,4-2 0-16,-7 7 5 16,6-7 2-16,7 0 2 15,2-3 0-15,3-11-7 16,4-2 0-16,2-2-1 0,0-17 0 15,6-5 2-15,3-8 1 16,3 0-4-16,4-5 1 16,2-3 2-16,6 6 3 15,3 4 7-15,9-2 4 16,5 3-6-16,13 0-3 16,9 0-4-16,18-1 0 15,8-1-4-15,-5 4 0 16,8 8 3-16,1 6 1 15,-1 13-1-15,-14 10-2 16,-4 9-2-16,-5 4 1 16,-6 9 1-16,-4 5 2 15,1 2-1-15,0 6-1 0,-6 3-8 16,-4 4-3 0,-5 1-18-16,-6 3-7 15,-6-6-23-15,-3-3-10 0,-12 1-58 16</inkml:trace>
  <inkml:trace contextRef="#ctx0" brushRef="#br0" timeOffset="1">607 8 228 0,'-39'-2'88'0,"36"7"-48"0,0 0-29 0,3-2 21 15,0-3-13-15,0 5-1 16,0-5-15-16,3 3-4 0,9 0 0 16,3-1 2-16,3-2 4 0,6 0 0 15,2-2 2-15,1-1-4 16,9-2-2-16,-3 2 2 15,-1-2 2-15,-2-1 2 16,-3 1 3-16,-6 2 1 16,0 3 1-16,-6 0-4 15,-7 8 13 1,-5 6 1-16,-3 4-9 16,-6 6-4-16,-2 5-4 15,-7 3 1-15,-9 5-3 16,6 5 0-16,-3 1-1 15,3-4-2-15,3-2-28 16,1-5-14-16,2 0-66 0,3-6-31 16,0-10 24-1</inkml:trace>
  <inkml:trace contextRef="#ctx0" brushRef="#br0" timeOffset="2">2630 6517 24 0,'-3'-3'11'0,"0"-2"-9"0,0 5-11 16,3 0-4-16</inkml:trace>
  <inkml:trace contextRef="#ctx0" brushRef="#br0" timeOffset="3">2585 6445 44 0,'-2'0'16'0,"2"-2"-12"0,0 2 9 15,0 0 5-15,-3 0 3 0,0 0 4 16,0 0 2-16,0-3 1 16,0 3-4-16,0 0-3 15,-3-2-5-15,0-1-2 16</inkml:trace>
  <inkml:trace contextRef="#ctx0" brushRef="#br0" timeOffset="4">2517 6424 252 0,'0'0'93'0,"3"0"-72"0,-3 0 0 0,0 0-2 15,0 0-7-15,6 0 3 16</inkml:trace>
  <inkml:trace contextRef="#ctx0" brushRef="#br0" timeOffset="5">2585 6440 332 0,'9'3'126'0,"-9"-3"-98"16,9 2-10-16,-3 1-10 0,0 0-10 15,0-1 0-15,0 1 4 16,3 0 1-16,0-1-1 16,0-2-2-16,0 0 3 0,0 6 0 15,0-4 3-15,0 4-1 16,0-1 2-16,0-2-2 0,-1 4 0 15,1-1-3 1,0-1-2-16,0-2-2 0,3-1 1 16,3 1 1-16,-3-3 2 15,3 0-1-15,3 0-1 16,0 0 3-16,-1 0 2 16,1 5 7-16,3-2 2 15,0-3-3-15,0 3-1 16,0-1-4-16,-4-2-1 15,1 0-1-15,3 0 0 16,-3 0-5-16,0 0 1 16,0 0 0-16,0 0 2 15,-1 5-1-15,-2-5 2 16,0 3-2-16,0 0-1 16,-15-3 1-1,21 2-1 1,0-2 0-16,0 0 0 15,-1 0 2-15,-2 3-3 16,3-3-2-16,0 3 2 16,3-1 0-16,0 1 3 0,2 2-3 15,1-2 0-15,0 0 1 16,0-3 2-16,0 2-3 16,-4 1 0-16,1-3 1 15,3 0 2-15,3 0-1 16,-3 0 2-16,-1 0-2 15,7-3-1-15,3 3-2 16,8-2 1-16,4 2-1 16,-3 0 0-16,-4 0 0 15,-2 0 0-15,0-3 2 16,-4 3 2-16,4 0-1 0,0 0-1 16,3 3 1-16,-1-3 1 15,7 0-3-15,-4 0 0 16,-2 2 1-16,0-2 0 15,-1 3 0-15,-2 0 2 16,0-1-3-16,3-2-2 16,2 3-1-16,7-3 0 15,5 0 3-15,1 0 0 16,-4 0 1-16,-2 0 2 0,0 0-3 16,-1-3 0-1,1 3 1-15,2-2 2 16,13-1-1-16,-4 0 2 0,-5 3-2 15,-6 0-1 1,-4 0-2-16,-2 0 1 16,0 3-1-16,11-3 0 0,-2 3 4 15,5-6 1-15,-2 0-4 16,-1 3 1-16,-5 0-2 16,-3-2 0-16,-1 2 4 15,-2 0 1-15,-1 0-1 16,7 0 1-16,0 2-4 15,5-4-2-15,-2 10-1 16,-4-8 3-16,-2 2 0 16,0-2 3-16,-1 3-1 0,4-3-1 15,5 0 1-15,16-5 1 16,-1-3-1-16,1 2-1 16,-4-2 1-16,7-5-1 15,-1 3 0-15,3-1 2 16,-8 3 1-1,-10 0 1-15,-5 3-2 0,-6 0-2 16,-7-1-2-16,-2 1 1 16,-6 2-19-16,-9-2-7 15,-24 5-294 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1:32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3669 16777 128 0,'-6'6'49'0,"6"-4"-38"0,3 1 12 0,-3-3 6 16,0 0-8-16,0 0-2 15,3 0-3-15,3 0 0 16,0 0-8-16,3 0 1 0,0 0 4 15,0 0 2-15,3-3 0 16,-1 3-1-16,4 0-1 16,3 0-3-16,0 0-1 15,0 0-3-15,3 3 1 16,3-3-2-16,2 2 2 16,4-2-4-16,3 0-2 15,3 0 2-15,2 6 0 16,4-4-4-16,0-2-1 0,-1 0 1 15,1 0 0-15,-3 0 1 16,-1 0 0-16,1 0 0 16,0 0 0-16,-1 0-3 15,4 0 2 1,0 3 1-16,-1-3 2 0,-2 0 1 16,3 0 1-16,0 0-5 15,2-3 1-15,-5 3-2 16,0 0 0-16,2 0 2 15,1 0 0-15,0 0-3 16,-1 0 2-16,1-2 3 16,0-4 1-16,-4 6-4 15,1-2-1-15,-3-3-2 0,-1-1 3 16,1 6 0-16,0-2 3 16,0-1-1-16,-1 0-1 15,1-2-4-15,3 5 0 16,-1-5 2-16,4 5 1 15,-6-3-2-15,0 0 2 16,-4 3-1-16,1 0 0 16,-6 3 0-16,0 0 0 15,-1-3 0-15,1 5 0 16,0 0 0-16,0-2 0 16,3 0 2-16,-1-1 0 15,1-2-3-15,0 0 2 16,0 0 1-16,-1 0 0 0,1 0-3 15,0 0 0 1,0 0 2-16,-4 0 2 0,1 0-2 16,0 0-2-16,-3 0 2 15,3 0 0-15,-1 0-2 16,1 0 0-16,3 0 2 16,3 0 0-16,-1 0 1 15,1 0 0-15,-3 0-3 16,0 0 0-16,-1-2-20 15,-2 2-10-15,-3 0-65 16</inkml:trace>
  <inkml:trace contextRef="#ctx0" brushRef="#br0" timeOffset="1">16037 16052 64 0,'9'-8'27'0,"-6"3"-21"0,5-3 14 0,-2 5 4 16,-3 1 16-16,0-3 7 0,-3 2-5 15,0 0 0-15,-6 3-13 16,-6 0-3-16,-5 6-15 16,-10 4 4-16,-6 6 5 0,-6 18-7 15,-2 11 0-15,2 8-5 16,3 8 0-16,7 0-5 16,11 0-2-16,9 0 0 15,12 0-1-15,12-9-16 16,11-7-6-16,7-5-20 15,9-13-6-15,2-4-57 16</inkml:trace>
  <inkml:trace contextRef="#ctx0" brushRef="#br0" timeOffset="2">16275 16280 192 0,'-21'-8'71'0,"12"11"-55"0,-6 4 9 16,9-1-1-16,-3 7-8 0,-3 11 1 15,3 5-4-15,0 3 2 16,3 5-8-16,6 5-6 0,6-5-2 15,6-3 5-15,9-7 2 16,9-3 4-16,6-16 1 16,5-8-1-16,-2-8 1 15,0-8-2-15,-7-8 0 0,-5-2 3 16,-15-6 3-16,-9-5-4 16,-9-6-1-16,-9 4-6 15,-9 2-3-15,4 5-5 16,-4 8 0-16,0 8-14 15,3 8-5-15,3 8-32 16,6 3-15-16,6 8-43 16</inkml:trace>
  <inkml:trace contextRef="#ctx0" brushRef="#br0" timeOffset="3">16766 16230 156 0,'3'-3'57'16,"-3"3"-44"-16,0 0 23 0,0 0 6 0,-3 3-5 15,0-3 1-15,-3 5-7 16,-3 0-1-16,-3 3-17 16,0 0-3-16,0 0-3 0,3 0-3 15,0 0-3-15,3 0-3 16,6 2 1-16,6 4 1 16,6 1 0-16,3 4 0 15,6 2 0-15,0-2 6 0,0 7 4 16,-3 1 10-1,-7-4 5-15,-5-1 4 0,-6 4 2 16,-8-2-1-16,-7-8 1 16,-6 2-15-16,-3-10-7 15,0-3-5-15,0-5-4 16,4-5-24 0,2 0-9-16,6-3-54 0,9-5-23 15,9 5-38 1</inkml:trace>
  <inkml:trace contextRef="#ctx0" brushRef="#br0" timeOffset="4">17602 16465 160 0,'6'-13'60'0,"-3"10"-47"0,0-7 15 0,-3 10 2 0,0-3 0 16,0-8 2-16,-3 9-13 15,-6-4-4 1,0 1-9-16,-6 13 3 0,-2-3 1 16,-4 9-3-16,0-1-2 15,3 3-2-15,3 5-3 0,6 0-4 16,6 5 0-16,9-2 2 15,3-3 3-15,6-7 0 16,3-1-1-16,0-13 3 16,0-5 2-16,-1-9 4 15,1-4 2-15,-3-3-3 16,-6-6-3-16,-3-2 0 16,-6-5-1-16,-3-6-2 15,-3 3-2-15,0 3 5 0,0 5 1 16,0 7 4-1,0 4 1-15,0 7-5 0,3 6-2 16,0 8-7-16,0 7 0 16,6 6 1-16,0 5 3 15,3 6-2-15,3 4 0 16,3-4 1 0,0 5 0-16,3-1-3 0,0-4 2 15,3-6-30-15,0 0-14 16,-1-8-46-1,-2-7-56-15,0 2 40 16</inkml:trace>
  <inkml:trace contextRef="#ctx0" brushRef="#br0" timeOffset="5">17823 16465 200 0,'-6'-3'77'0,"6"6"-60"0,0 2 4 16,3-2-3-16,0 2 4 15,2 1 4-15,1 1-6 16,3-1-1-16,6 2-11 16,3-3-5-16,0 0 0 0,0-5-4 15,0 0 0-15,0-5 1 16,-4 2 2-16,-2-7-1 16,-3 4-1-16,-6-4-2 15,-6-1 1-15,-6 1-1 16,-6 2 0-16,-5 5 2 15,-4 3 2-15,0 3 3 0,0 7 2 16,0-2 3-16,4 6 4 16,5-1-4-16,3 8 0 15,9-3-6-15,9 9-1 16,6-9-3-16,8 6-1 16,10-8-26-16,0-5-11 15,3-3-36-15,-1-8-14 16,1-6-8-1</inkml:trace>
  <inkml:trace contextRef="#ctx0" brushRef="#br0" timeOffset="6">18230 16489 200 0,'-21'-8'77'0,"10"5"-60"0,-7 3 6 16,9 0 1-16,-6 3-4 16,0 0 0-16,-3 2-2 15,3 0 1-15,3 3-10 16,3 0-3-16,3 5 0 0,4 0-1 16,7 1 2-16,7 4-4 15,6-5-2-15,3 1-11 16,3-1-4-16,0-5-24 15,0-6-10-15,-4-2-19 16,-2-2-48-16,-3-6 22 16</inkml:trace>
  <inkml:trace contextRef="#ctx0" brushRef="#br0" timeOffset="7">18296 16476 168 0,'-6'-6'66'0,"6"4"-52"0,3 4 19 0,-3-2 4 16,3 6-8-16,-3-1-2 15,0 3-15-15,0 5-5 16,0 3-5-16,0 2-2 0,0 1 1 16,0 0-17-16,3-1-4 15,-3-2-67-15,0-3-46 16,-3-5 52-16</inkml:trace>
  <inkml:trace contextRef="#ctx0" brushRef="#br0" timeOffset="8">18302 16412 276 0,'-6'-18'104'0,"3"10"-81"0,0 2-8 0,3 6-11 0,0-2-19 16,0-1-5-16,3 3-38 16,3 0-15-16,0 5-17 15,3-2-5-15</inkml:trace>
  <inkml:trace contextRef="#ctx0" brushRef="#br0" timeOffset="9">18650 16491 164 0,'-6'-7'63'0,"3"7"-49"0,-9-3 14 0,9 0 2 16,-6 3-4-16,-3 0 2 15,-5 3-14-15,-4 0-3 16,0 7-7-16,0 3-5 0,3 3 0 16,3 3 1-16,3 2 0 15,6 3-3-15,6-3 0 16,6-3 4-16,6-2 1 16,3-5 0-16,6-6 1 15,3-10 0-15,0-6 1 0,-4-10-2 16,1 3-2-16,-6-9 1 15,-3-2 1-15,-6-8-1 16,-3-3 2-16,-3-7-4 16,-3 2 0-16,0 5 1 15,0 8 2-15,0 8 12 16,-3 9 6-16,3 4-10 16,0 16-6-16,0 9-2 15,3 4 0-15,0 9 3 16,3 2 4-16,3 0-4 0,0 0-3 15,3 3-1-15,3-3 1 16,0-3-34-16,0-2-13 16,0-6-77-1</inkml:trace>
  <inkml:trace contextRef="#ctx0" brushRef="#br0" timeOffset="10">18912 16518 180 0,'-9'-8'68'0,"9"13"-52"0,-3-5 14 0,3 0 4 0,0 0-2 16,0 0 1 0,3 0-16-16,3 3-5 0,3-3-8 15,3 0-3-15,0 0 0 0,3-3-1 16,-1-2 0-16,1 2-9 15,0-7-4-15,-3 4 0 16,-6-1 0-16,-3-4 3 16,-6 3 4-16,-6 0 3 15,-3-2 2-15,-3 2 3 16,-2 0 1-16,-4 8 3 16,-3 5 1-16,0-2 8 15,3 7 2-15,3 1 3 16,6-1 0-16,4 4-3 15,5-1 0-15,6 8-7 16,5-3-4-16,7 1-3 16,3-3 0-16,3-6-26 0,3 1-12 15,3-8-42-15,-1-3-18 16,-2 0-5 0</inkml:trace>
  <inkml:trace contextRef="#ctx0" brushRef="#br0" timeOffset="11">19266 16439 144 0,'-3'-8'55'0,"6"0"-43"0,-3 2 5 0,0 1 0 0,0 0 5 16,0 2 6-16,0-2 9 16,0 0 7-16,-6 2-24 15,0-2 7-15,-3 5 3 0,-3 0-7 16,1 8-1-16,-1-3-11 16,3 3-4-16,0 2-9 15,6-2-3-15,6 11-1 0,6-3 4 16,3 2 1-16,2 1 1 15,1 5 6-15,-3-9 4 16,0 4 6-16,-6-6 2 16,-6 0 8-16,-6-2 4 15,-9-8-12-15,-6 2-5 16,-2-5-22-16,-4-5-6 16,3-3-33-16,3 0-11 15,3 0-34 1,6 0-11-16,6 3-9 15</inkml:trace>
  <inkml:trace contextRef="#ctx0" brushRef="#br0" timeOffset="12">19421 15983 208 0,'3'-2'77'0,"3"4"-60"0,6 1 13 0,-3 2 1 16,6 6-3-16,2 5 3 15,4 10-4-15,0 14-2 16,0 8-13-16,0 10 3 0,-6-5 3 16,-3-3 3-16,-9-2 2 15,-9-3-1-15,-9-6-2 16,-3 9-10-16,-6-11-4 16,0 3-28-16,-3-9-11 15,4-4-71-15,-1-1-30 16,0-7 7-1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1:44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6271 275 176 0,'-6'-24'66'0,"3"17"-52"0,0-4 6 16,3 6-1-16</inkml:trace>
  <inkml:trace contextRef="#ctx0" brushRef="#br0" timeOffset="1">6259 217 305 0,'-3'-8'7'0,"0"0"-4"16,-3-2 4-16,-3-4 3 0,-5 1 10 16,-10-3 7-16,-9 0-10 15,-9 3-4 1,-5-3-2-16,-4 3 0 15,-5 0 1-15,-4 0 2 0,-5-1-5 16,-4 4-1-16,-2-1-4 16,-1 1-1-16,-5 2-1 15,-7 0 1-15,-11 5-2 16,-3 3 2-16,-9 5-4 0,-6 3 0 16,-6 6 1-16,3-1 0 15,-4 3 0-15,-2 0 2 16,6 2-1-16,6 1 2 15,0 2 0-15,-3 5 1 16,0 11-2-16,6 11-2 16,0 7-2-16,8 9-1 15,4-1-1-15,9 6 0 16,20-18 0-16,1 33 3 16,14 3-2-16,18-7-1 15,16 2-2-15,14 5 1 16,18 6 1-16,26 18-1 15,16-8 1-15,11-10 3 16,24-3-2-16,22-6 1 16,8-7 2-16,26-13 0 15,10-12 2-15,18-14 1 0,11-15-1 16,16-15 1-16,2-13-2 16,1-16 2-16,5-16 0 15,-12-13 1-15,-2-1 0 16,-16-4 0-16,-11-9 0 15,-6-15 2-15,-18-9-1 16,-27-1 2-16,-24-4 7 16,-21-5 3-16,-23-8-2 0,-30 0 1 15,-30-2-7 1,-30-9-1-16,-32-2-4 16,-22 16-3-16,-26 3-3 15,-21 12-1-15,-14 17-29 0,-10 21-12 16,-6 23-70-1</inkml:trace>
  <inkml:trace contextRef="#ctx0" brushRef="#br0" timeOffset="1.036">0 9690 120 0,'6'0'46'0,"-3"0"-24"0,6 0-15 0,-3 0 13 16,3 0-6-16,0 0 0 15,3 0 0-15,5 0 2 0,1 0-9 16,0-6-2-16,0 6 1 16,6-5 1-16,3 5 3 0,5 0-5 15,1 0-1-15,3-3 0 16,0 3 2-16,-1 0-5 16,4 3-1-16,0-3 2 15,-4 5 3-15,1-5 0 16,3 0 0-16,-1 0 3 15,4 0 5-15,-3 0-5 16,0 0 0-16,-1-5-2 16,1 5-1-16,0 0-3 15,-1 0-2-15,4 0 1 16,-3 0-1-16,-1 0-3 16,4 0 2-16,0 0 3 15,-1 0 1-15,1 0 1 16,3 0 0-16,-1 0 0 0,4 0 0 15,3 0-2-15,-4 0-2 16,7-3 1-16,2-2-1 16,4 5 4-1,-1-5 2-15,1 5 2 0,-6 0 2 16,8-3-3-16,-8 3-2 16,-4 0-2-16,1 0-3 15,2 0 1-15,-2 3-1 16,-3-3 0-16,2 0 2 15,1 0-1-15,2 5-1 16,-5-5 1-16,3 0-1 0,5-5 0 16,7 5 0-16,-4 0 4 15,-2-3 2-15,2 3 0 16,1-5 1-16,-4 5-4 16,4-5 0-16,5 5-1 15,-2-3-2-15,-1 3 3 16,1 3 0-16,-1-3-4 15,-5 0-1-15,5 0 1 16,7 0 0-16,-1 0 1 16,1 0 2-16,2 0-3 15,1 0 0-15,5 0 1 16,6-3 0-16,-2 3 0 16,-1 0 2-16,4 0 3 15,-4-5 4-15,6-1-2 16,-2-2-2-16,-1 8-5 0,0-5 0 15,1 2 2-15,2 1 1 16,3-1-1-16,-5 6-2 16,-1-3 1-16,-6 2-1 15,-5-2 0-15,2 0 0 16,1 0 0-16,-10 0 2 16,-8 0-1-16,-7 0-1 15,-5-2 1-15,-6 2 1 16,-7-3-8-16,-2-2-3 15,-3 5-72-15,15-8-34 16,-1-3-5-16</inkml:trace>
  <inkml:trace contextRef="#ctx0" brushRef="#br0" timeOffset="2.036">6385 1096 112 0,'-3'3'44'0,"0"-1"-24"0,3-4-19 0,0 2 8 15,0 0-1-15,0 2 0 0,-3-2 0 16,0 0 0-16,0 0 7 16,0 0 4-16,0 0-9 15,0 3 8-15,0-3 2 0,-3-3 1 16,3 3-1-16,0 0-2 16,3 0 1-16,0 0-8 15,0 3-4-15,0-3-4 16,0 3 0-16,0 2-2 15,0-3-1-15,3 4 3 16,0-1 2-16,6 0-9 16,-3 3-2-16,3 0 9 15,0 3 7-15,0 2-2 0,0 3-2 16,0-3-1 0,2 3-1-16,-2 0 0 0,6 0 2 15,-3 2-5-15,3 3-3 16,0 1 3-16,0-4 1 15,0 9 0-15,0 4-2 16,-1-2-2-16,1-2 1 16,0-3 3-16,0 0 1 15,0 2-4-15,0 0 1 16,-3 4 0-16,3-4 2 16,-3 3-1-16,2 0 2 15,7 3-2-15,0 0 2 16,0 7-2-16,-3-2-1 15,0 3 3-15,0-3 0 16,-1 0-1-16,1 8 1 0,-3-2-2 16,0-1 2-16,-3 0-2 15,6 1-1-15,3-6 3 16,-4 10 0-16,-2-4-4 16,0-1 1-16,-3-5 4 15,-3 5 5-15,0 1-3 16,-3-1 2-16,0 0-5 15,0 3 0-15,-3-2-1 16,0 9-2-16,0-4 3 16,-3-3 2-16,0 0-2 15,0-3 0-15,0 1-1 16,0-6-2-16,0-3 3 0,-3-2 0 16,0 0 1-1,0-1 2-15,-6 1-3 0,3 3-2 16,0 4 0-16,-6-2 1 15,3 0-1-15,-3-5 2 16,3 0-2-16,0 2-1 16,-2 1 1-16,-1-4 1 15,0 1-1-15,0 0 2 16,-3 0 0-16,0-1 1 16,0-2 0-16,-3 3 0 15,-6 3-2-15,4-4-2 16,-1-2 1-16,0 3-1 15,-6 0 2-15,0-3 1 0,4 3 1 16,2 0 2-16,3-3-5 16,3-6-1-16,3-1 0 15,0-4 0-15,3-5-3 16,3 1 0-16,0-6-12 16,3-3-5-16,0 0-14 15,0-2-6-15,3-3-20 16,0-3-10-16</inkml:trace>
  <inkml:trace contextRef="#ctx0" brushRef="#br0" timeOffset="3.036">6545 3543 108 0,'0'-2'44'0,"0"2"-24"0,3 0-6 15,-3 0 15-15,0-3-5 16,0 0-2-16,0 1 1 0,0-1 2 16,0 0-13-16,0 1 4 15,-3-1 2-15,3 3-6 0,0 0 1 16,0 0-6-16,0 0-2 15,0 0-2-15,0 0 0 16,0-2 0-16,0 2 1 16,0 0-5-16,0 0 1 15,0 0-2-15,0 0 0 16,0 0 13-16,0 0 7 16,0 0 0-16,-3 2-1 15,1 1-7-15,2 2-2 16,0 6-4-16,0 2-1 15,0 3-3-15,-6 13-1 16,6 3 1-16,0-3 2 16,-3 5-1-16,0-5 2 0,0 3-2 15,0-6-1-15,3 4-2 16,3-7 1-16,-3-1 1 16,0-4 0-16,0 1-3 15,-3-4 2-15,0 1 3 16,6-2 1-16,-6-1-4 15,0-3 1-15,3 1 0 16,0 0 2-16,0-4-1 16,-3-1-1-16,3-1 1 15,0 0-1-15,0-5 0 16,3 0-3 0,-3 0 0-16,6 0-1 0,-3-2 3 15,3-1 0 1,0 0 3-16,-1-2-1 0,4 0-1 15,3-3-2-15,6 0 1 16,0 0 1-16,3 0 2 16,6 0-1-16,2 3-1 15,-2 2 1-15,-3 1 1 16,-3-1-1-16,-3 0-1 16,-3 1 1-16,-1-1-1 15,-2 3 0-15,-3 0 0 16,0 0-16-16,0 0-4 15,-3 0-56-15,0-5-25 0,-3-11-3 32</inkml:trace>
  <inkml:trace contextRef="#ctx0" brushRef="#br0" timeOffset="4.036">7017 9666 124 0,'-3'0'46'0,"3"0"-35"0,0 0 7 16,0 0 2-16,0 0-6 16,0 0 0-16,3 0-4 15,0 0 1-15,-3-6-6 16,3 6-3-16,-3 0 1 0,0 0 0 16,0 0 3-16,0 0-1 15,0 0 0-15,0 0-1 0,0 0 0 16,3 0 4-16,2 0 3 15,-2 0 0-15,3 0 3 16,0 0 4-16,3 0 1 16,0 0-4-16,3 0 1 15,0-2-5 1,3-4 1-16,0 6-5 0,3-5 1 16,0 5-5-16,2 0 0 15,1 0 1-15,0 0 0 16,0 0 0-16,0 5 0 15,-3 1 0-15,5-4 0 0,4-2 0 16,-3 6 0 0,3-6 2-16,0 0 1 15,2 0-1-15,1 0 1 0,3 0 0 16,0 0 1-16,-1 0-2 16,1 0-1-16,0 0-1 15,0 5 2-15,2-3-1 16,1-2 0-16,3 0-3 15,-4-2-2-15,4-3 1 16,0 5-1-16,-1-6 2 16,1 4 1-16,3-4 1 15,-3 6 0-15,-1 0-2 16,4 0-2-16,0 0 1 16,-1 0-1-16,4 0-3 15,-6 0 2-15,-1 0 1 16,4-5 2-16,0 5-1 0,-4 0 2 15,4 0-2-15,-3 5-1 16,-1-5 3-16,1 6 0 16,3-4-6-16,-1-2 0 15,1 6 3-15,0-6 4 16,-1 0-3-16,4 5-1 16,0-3 2-16,-1 1 1 15,1 0-1-15,3-3-2 16,-4 5 3-16,4-2 2 15,-3-1-2-15,2-2-2 16,4 0 2-16,-1 0 0 0,4 3-1 16,-3-3 1-1,-1 5-2-15,1 1 2 16,-1-4 0-16,1-2 3 16,0 6-3-16,-1-6 0 0,7 5 1 15,-1-3 0-15,-2-2-5 16,2 6 1-16,-2-6-2 15,0 0 0-15,-1 0 2 16,4 0 2-16,-4-6-1 16,1 6-1-16,-1 0 1 15,-2 6-1-15,0-6 0 16,-1 5 0-16,10-5 0 16,-1 0 2-16,-2 0-1 15,-1-5-1-15,4 5-2 0,-1 0 1 16,4 0 1-16,-3-6 0 15,-1 4 0-15,4-3 0 16,2-1 0-16,1 4 0 16,-1-4 0-16,-2 6 2 15,-1-5-3 1,-2 5-2-16,-1-3 2 16,1 1 0-16,-1-1 3 0,-2-2 1 15,2 5-1-15,1 0 1 16,-16 0-4-16,19-3 0 15,-18-2 1-15,23 0 0 16,1-1 0-16,-4 4 2 16,-20 2-3-16,23 0 0 0,-2 0 1 15,-1 0 2-15,-2 0-1 16,-1 0 2-16,-2 0-4 16,-7 2-2-16,1-2 2 15,-4 0 2-15,-2 0 0 16,-3-2-1-16,-4-4 1 15,1 1 1-15,-3 5-3 16,-4-8 0-16,-5 8-8 16,-6-5-2-16,-6-3-36 15,-9 3-14-15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2:00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14307 13303 76 0,'-3'-2'30'0,"3"4"-16"0,-3-4-3 0,3 2 12 15,0 0-6-15,0 0 1 16,0 0-2-16,0 0 2 15,-3 0 1-15,0 0 3 0,3 0-10 16,0 0-4-16,0 0-5 16,0 0-5-16,0 0 1 0,0 0 7 15,6 0 4-15,0 0-1 16,0 2 0-16,0-2-3 16,3 0 1-16,3 0-4 15,3 0 0-15,0 0 3 0,0 0 1 16,2 0-1-16,1 0 1 15,0 0-2-15,0-2 0 16,0-1-1-16,0 3 0 0,0 0-2 16,-1 0 1-16,1-3-2 15,3 3 2-15,-3-2 0 16,0-1 3-16,-3 3 1 16,0 0 1-16,-3 0-4 15,-1 0-1-15,-2 0-1 31,0 0-2-31,-3 3 3 0,0-3 0 16,0 0-10-16,0 0-5 16,0-3-36-16,3-2-14 15,3 2-36 1</inkml:trace>
  <inkml:trace contextRef="#ctx0" brushRef="#br0" timeOffset="1">14920 13229 128 0,'-3'-2'49'0,"3"2"-26"0,-3 0-14 16,3 2 14-16,-3-2-5 16,0 3 2-16,-2-1-2 15,-1 1-2-15,-6 0-8 16,3-1-1-16,-9 6-2 15,3-2-3-15,6 2-1 16,0-3 0 0,3 0-4-16,12 0 2 15,3 1-1-15,3-1 0 16,3 0 2-16,6 3 2 16,-3 0 3-16,-1 0 4 15,-2 5-2-15,-3-2 1 16,-3 0 1-16,-3 2 2 15,-6-3 1-15,-6 1 0 0,-3-3-4 16,-3 0-3-16,-3 0-2 16,1-3 0-16,-4-2-7 15,3-1 1-15,-3 1-15 0,6-3-3 16,3 0-9-16,0 0-4 16,6-3-69-1</inkml:trace>
  <inkml:trace contextRef="#ctx0" brushRef="#br0" timeOffset="2">15039 13020 116 0,'-3'0'46'0,"3"5"-24"0,0 6-13 0,0-3 16 16,0 5 3-16,0 3 6 15,0 8-6-15,-3 10-2 32,1 1-14-32,-1-1-3 0,0-2-2 0,3-6-3 15,-3 6-1-15,3-6-1 16,-3-2 1-16,3-5-2 16,0-3 2-16,0-3-11 15,0-2-2-15,0-4-22 16,0 1-9-16,0-2-22 15,-3-4-37-15,3 1 29 16</inkml:trace>
  <inkml:trace contextRef="#ctx0" brushRef="#br0" timeOffset="3">14923 13158 116 0,'0'-13'44'0,"3"26"-24"0,0-21-8 15,0 8 13-15,3 0 2 16,3 0 3-16,0 0-5 15,3 0-3-15,3-3-12 16,0 3-4-16,0 0 0 0,3 0-3 16,2 0-2-16,-2 0-3 15,0 0 1-15,-3-2-34 0,0-1-17 16,-3 0-33 0</inkml:trace>
  <inkml:trace contextRef="#ctx0" brushRef="#br0" timeOffset="4">15218 13253 104 0,'0'-3'38'0,"0"1"-20"0,-3 2-6 0,3 0 16 0,0 0-5 16,-3-3-1-16,-3 3-10 16,0 3-5-16,-3-1-4 15,0 6 0-15,-3 0 0 0,1 3 5 16,-1 2 3-16,0 0-6 16,3 3-3-16,3-3-1 15,3 1 1-15,6-4-1 0,0 1 2 16,3-3 0-16,0-3 1 15,3 0-2-15,0-2 1 16,-1-3-2-16,1-5 2 16,-3-1-2-16,3 1 2 0,0 0-2 15,-3-1-1-15,0-1-2 32,0-1 1-32,3 0 1 15,-3-3 2-15,0 0-1 16,0 1-1-16,-3-1-2 0,0 1 1 15,0 2 5-15,0 0 2 16,-3 3 0-16,0 2 1 16,0 3-6-1,0 3-1-15,0 2 2 16,0 3 3-16,-3 2 0 16,3 4 0-16,0-1-3 15,0 3 1-15,0-3-2 0,0 0 2 16,3 0-2-16,0-2-1 15,6 0-2 1,0-3-23-16,-3-3-11 16,5-5-111-1,1 0 55 1</inkml:trace>
  <inkml:trace contextRef="#ctx0" brushRef="#br0" timeOffset="5">15349 13287 108 0,'-6'-5'44'0,"6"5"-24"0,0 0-17 0,0 0 12 15,0 0 4-15,0 5 3 16,0 1 2-16,0 2 0 16,0 0-9-16,0-1-2 31,0 9-7-31,0-2-2 0,0-4-2 15,0 3 3 1,0-2-1-16,0-3 1 16,0 0-1-16,0-8 6 15,0-3-7 1,0-7 1 0,0-1-1-16,0 0-1 0,3 1 1 15,0-1-2-15,3 1 2 16,0-1 2-16,3 1 2 15,0 2-1-15,0 0-1 16,0 2-3-16,0 4-2 16,-1-1-2-16,1 3 1 0,0 0 3 15,-3 3 1 1,0-1-8-16,0 1-4 0,0 0-17 0,0-1-9 16,-3 1-19-1,3-3-50-15,0 0 14 16</inkml:trace>
  <inkml:trace contextRef="#ctx0" brushRef="#br0" timeOffset="6">15572 13020 132 0,'0'-10'52'0,"3"7"-28"0,-3 0-11 15,0 3 19-15,0 0-7 0,0 0-2 16,3 6-7-16,-3 4-2 16,0 6-8-16,0 3 5 0,-3 7 2 15,0 6-4-15,-3 0-1 16,0-1-2-16,3 1 1 16,0 0-4-16,3-6 0 0,0 1-1 31,0-6-2-31,0-5 3 15,0-3 0-15,0 0-21 0,0-5-10 16,0-3-15-16,-3 1-4 16</inkml:trace>
  <inkml:trace contextRef="#ctx0" brushRef="#br0" timeOffset="7">15414 13131 112 0,'-5'0'44'0,"5"3"-24"0,0 0-10 0,0-3 14 16,0 0 4-16,5 5 3 0,1 3-1 15,3 0-1-15,6-3-16 16,3 0 1-16,6-2 2 0,0 0-8 16,3-3-2-16,-1 0-2 15,-2 0 0-15,-3 0-16 16,-3 0-4-16,-3-3-27 0,3 3-11 16,-7 3-33-1</inkml:trace>
  <inkml:trace contextRef="#ctx0" brushRef="#br0" timeOffset="8">15665 13346 96 0,'0'2'38'0,"0"6"-20"0,-6 5-1 0,3-5 14 15,-3 3-1-15,0 0 0 16,0 2-11-16,0 0-1 16,0 3-11-16,0 0-4 0,0 0-2 15,0-1-1-15,0-1 2 0,0-1-1 16,3-2-1-16,0-1 1 31,0-2 1-31,0 0-1 0,0-3-1 16,3 1 1-1,0-4-1-15,0-2 6 0,0 0 4 16,3-2-5-16,-3-4-3 16,3-2-1-16,0 0 1 15,0-2-6-15,0-3 1 16,0-1 3-16,3 1 2 16,0 0-3-16,0 0 1 15,0-1-2-15,-3 1 0 0,3 0 2 16,0 0 2-16,0 2-3 15,-3 3 0-15,0 0 3 16,3 3 3-16,0 0 0 16,-3 2 2-16,0 3-4 15,2 0 0-15,-2 5 5 0,0 6 3 16,3 0-2-16,-3 2 2 16,0 0-2-16,0 3 2 31,0 2-6-31,3 1-1 0,-3-1 0 15,6-2 0-15,-3 0-2 16,0-3-2-16,0 3 1 16,0-8-1-16,0 3 0 15,-3-1 2-15,-3-10-12 16,3 8-6-16,3-10-11 16,-6-1-4-16,0 0-16 0,-3 1-8 15,0-1-23 1,-3 0-15-16,0 3 45 15</inkml:trace>
  <inkml:trace contextRef="#ctx0" brushRef="#br0" timeOffset="9">15590 13507 116 0,'-6'-5'44'0,"3"5"-24"0,3-3-6 0,0 3 15 15,0 0-1-15,0 0 1 0,0 0-10 16,0 0-1 0,6 3-11-16,6-1-2 0,0 1-1 0,3 0-2 15,3-3 1-15,0 0-2 16,5 0 2-16,1-3-59 16,0 0-64-1,-3 1 26-15</inkml:trace>
  <inkml:trace contextRef="#ctx0" brushRef="#br0" timeOffset="10">14295 16653 116 0,'-3'3'44'0,"3"-1"-24"0,-3 1-15 0,3-3 13 16,-3 0-8-16,0 0-3 16,3 5-4-16,0-5-3 0,0 0 1 15,-3 0 3-15,0 0 2 0,0 0 4 16,0 0 4-16,1 0-8 15,-1 0-1-15,0 0-1 16,0 0 2-16,0 0-3 16,0 0 0-16,0 0-1 15,0 0-2 1,0 0 3-16,0 0 0 16,0 0-1-16,0 0-2 15,0 0 5-15,0-5 4 0,0 5-1 16,3 0 3-16,0-3-4 15,0 1 1-15,3-1-1 16,0-2 1-16,3 5 0 16,0-3 0-16,3 0 0 0,3 3 2 15,-1 0-3-15,4 3 1 16,0 0-3-16,3-3 2 16,3 0-2-16,-3 5 0 15,0-5-1-15,2 3 0 16,1-3-2-16,3 0 1 15,-3 0-2-15,0 0 2 0,0 0 0 16,-1 0 1-16,-2 0-2 16,3 2-2-16,0 1 1 15,0 5 1-15,-3-3-3 16,0-2 0-16,-4-1 1 16,1-2 2-16,0 6-1 0,-3-4-1 31,0-2 1-31,0 0-1 0,0 0-3 15,-3 0 2-15,0 0 3 16,0 0 1-16,-3 0-4 16,0 0 1-16,-1 0-24 15,1 0-10-15,-6 0-83 16,3 0-41 0,0-8 81-16</inkml:trace>
  <inkml:trace contextRef="#ctx0" brushRef="#br0" timeOffset="11">15147 16534 96 0,'0'-3'38'0,"-6"3"-20"0,0-2 1 0,6 2 16 16,-6 0-6-16,0 0-2 16,-6 0-4-16,0 2-3 15,0 1-10-15,0-1 0 0,0-2 3 16,0 6-7-16,3-4-1 31,0 1-3-31,4 0 1 0,-1-3-4 16,6 8 0-16,3-3-1 15,3 0 0-15,5 3 2 16,7 3 2-16,0-3-3 16,0 5 0-16,0 0 5 15,0 0 5-15,-3 1-1 16,-3-1 3-16,-1 0 0 0,-5 0 3 15,-6 1-3-15,-3-4-1 16,-6 3-6-16,-2-7-1 0,-7-4 1 16,0 6 0-16,0-5-2 15,0-1-2-15,0-2 1 16,3 0-1-16,0-5-5 31,7 5-1-31,2 0-22 0,3-8-8 16,3 6-22-16,3-4-6 15,3-2-21 1</inkml:trace>
  <inkml:trace contextRef="#ctx0" brushRef="#br0" timeOffset="12">15325 16396 116 0,'0'-2'46'0,"0"-1"-24"0,0 11-4 0,0-3 18 0,0 3-1 16,0 5 2-1,0 11-5-15,0-3 0 16,0 3-18-16,0 0-1 0,0 2 0 0,0 1-9 31,0-3-5-31,0-1 3 0,3 4 0 16,0-3 0-16,-3 0 1 15,3-3-9-15,0-3-3 16,0-5-17-16,-3 1-9 16,0-1-21-16,3-8-7 15,-3 6-18 1</inkml:trace>
  <inkml:trace contextRef="#ctx0" brushRef="#br0" timeOffset="13">15221 16595 148 0,'0'-6'57'0,"3"4"-30"0,-3-4-10 0,3 6 20 0,0 0-10 15,3-2-3-15,6-1-6 16,3 1-1-16,0-1-9 0,-1 0-3 0,4-2 1 16,0 2-3-16,0 1-2 15,0-1 4-15,0-2 4 16,0 5-38-1,-4-3-15-15,1 0-46 16,-3 3-34 0,-3 0 52-16</inkml:trace>
  <inkml:trace contextRef="#ctx0" brushRef="#br0" timeOffset="14">15495 16560 96 0,'-6'0'35'0,"6"0"-18"0,-6 3 0 0,3-3 14 0,0 8 1 16,0 0 1-16,-3 2-10 16,3 1-1-16,0 2-13 15,3 0-1-15,0 1-1 0,3-1 1 16,3 0 0-16,0 0-2 0,3 1-1 15,0-1-1-15,6-5 2 16,0-3-1-16,2 3 0 16,-2-11-1-16,0-2 0 15,0-3-2-15,-3 0-2 16,-3-2 3-16,-3-4 0 16,0 1-1-1,-6-5-2-15,-3 4 1 16,-3-2 1-16,-6 3 1 15,0 3 3-15,0 2-3 16,0 0 0-16,0 3-6 16,3-1 0-16,1 1-12 15,2 5-6-15,3 0-28 16,3 5-13-16,3-2-26 16</inkml:trace>
  <inkml:trace contextRef="#ctx0" brushRef="#br0" timeOffset="15">15745 16581 100 0,'-3'11'38'0,"6"0"-20"0,-3 4 3 0,0-4 17 16,0 2-5-16,0 3 0 31,0 11-14-31,0-1-6 0,0 3-8 16,0 0 1-16,0-2 0 0,0-6 0 15,0 5-1-15,0 1-3 16,0-9 1-16,0-4-2 16,0-1 2-16,0 0-2 15,0-2 2-15,-3-9-2 16,3-2 2-1,0 0-2-15,0-5 2 16,-3-3 0-16,0 0 1 16,0-5 0-16,0-6-2 15,3 6 1-15,-3-5-4 16,3-9-2-16,0 1 4 31,3-1 3-31,0 6 1 16,3-3 0-16,3-2-1 0,0 7 2 15,0-2 1-15,0 3 1 16,0 2-2-16,2 2 1 16,1 1-2-16,0 3 2 15,0 7-4-15,0 0 0 16,0 6 1-16,0 5 2 0,0 0 1 16,-3 5 1-16,0 0 2 15,-3 1 1-15,-6-1-5 16,-3 0-2-1,-3 3-2-15,-3-3 1 16,-3-2-2-16,0 5-1 0,0-3-10 16,0-3-4-16,0-10-13 0,-3 0-5 15,3-2-16-15,4-4-5 0</inkml:trace>
  <inkml:trace contextRef="#ctx0" brushRef="#br0" timeOffset="16">15944 16788 128 0,'-3'2'49'0,"0"6"-26"0,0 3 2 0,3-3 20 0,-3 3-9 15,0 2-3-15,0 3-13 16,0 2-2-16,1 6-11 16,-1-8 5-16,0 2 1 0,0-2-6 15,3-5-4-15,0 2-2 16,0-5-1-16,0-3 2 0,0-5 1 16,0 0-1-16,0 0 1 15,3 0-2-15,0-8-1 16,0-2-8-1,-1-3-3-15,1-1 1 16,0-2 1-16,0 3 3 16,0-3 2-16,0 0 2 15,3-2 1-15,-3 7 1 16,3-2 2-16,0 3 1 16,0-6 3-16,3 0 3 15,-3 5 2-15,0 3-1 16,0 3-1-16,6 10 1 15,-3 6-1-15,0 5 0 16,0-3-3-16,0 11-1 16,0-8-3-16,-1 10-2 0,1-2 1 15,0-6-1-15,0-2 0 16,-3-2 2-16,0-1-1 16,0-3-1-16,-3-2-21 15,0 3-9-15,-3-9-16 16,0 6-6-16,-3-2-27 15,0-1-37-15,-3 0 40 16</inkml:trace>
  <inkml:trace contextRef="#ctx0" brushRef="#br0" timeOffset="17">15885 16965 144 0,'-9'-13'55'0,"6"13"-30"0,0-3-10 16,3 3 18-16,0 0-7 16,0 0-1-16,0 0-12 15,0 0-3-15,6 0-6 16,0 0-1-16,6 0 3 0,3 0 3 0,5 0 2 16,4 0-5-16,3 0-4 0,-3 0-4 15,0 0 1-15,-1 0-41 16,-2-8-17-1,-3 6-34 1</inkml:trace>
  <inkml:trace contextRef="#ctx0" brushRef="#br0" timeOffset="18">18558 14166 132 0,'-9'2'52'0,"6"-2"-28"0,-3 0-13 0,6 3 18 0,-3 0-2 16,0-1 2-16,0-2-5 15,3 0-1-15,0 0-12 16,0 0 0-16,0 0 2 0,0 0-7 16,6 0-3-16,0 0 11 15,6-2 5-15,3-1-5 16,5 0-1-16,4 1-1 0,6-1 2 15,3 1-7-15,0-1-2 16,2 0-1-16,1 1 0 16,6 2 0-16,-7 0 2 0,1 0-5 15,0 0-1-15,0 0 2 16,-4-3 1-16,-5 3-1 31,-3-3-2-31,-3 3-4 0,-6-2 0 16,-3-1-33-16,-4-2-16 15,-2 5-76 1</inkml:trace>
  <inkml:trace contextRef="#ctx0" brushRef="#br0" timeOffset="19">17221 13986 112 0,'-6'-3'44'0,"3"6"-24"0,0 0-13 16,0-1 15-16,-3 1 2 0,0-1 5 15,-2 4 0-15,-7-1 0 16,-3 6-16-16,0-3-1 0,0 2-1 16,3-2-6-16,3 5-3 15,0-2-4-15,3-3 1 16,6 0-1-16,3 2 0 15,9 1 2-15,6 0 2 16,3-1-1-16,0 1-1 0,3 5 1 16,-3-3-1-16,0-3 15 15,-7 4 7-15,-2-4-6 0,-6 1-4 16,-6 2-3-16,-6 0 1 16,-5-2-3-16,-4-3-2 15,-3 0-2-15,0-3-3 31,0 0-2-31,3-7 1 0,3-1-15 16,4 0-6-16,-1 1-18 16,6-1-7-16,3-2-22 15,6-3-41 1,3-3 26-16</inkml:trace>
  <inkml:trace contextRef="#ctx0" brushRef="#br0" timeOffset="20">17308 13883 152 0,'-3'-3'57'0,"3"3"-30"0,3 0-27 0,-3 0 13 16,3 5 8-16,-3 3 7 15,0 6 1-15,0 4 2 16,0 6-17-16,-3 13-1 0,0 0 0 16,0 0-9-16,0-3-2 15,0-2 0-15,3 3 3 0,0-6 0 16,0-6 0-16,0-1-8 16,3-7-2-16,0-1-20 15,-3-4-9-15,0 1-7 16,0-3-2-16,0-3-25 15,0 0-26 1,-3 1 32-16</inkml:trace>
  <inkml:trace contextRef="#ctx0" brushRef="#br0" timeOffset="21">17197 14102 136 0,'-5'0'52'0,"5"0"-28"0,0-16-6 0,0 14 18 16,2-1-3-16,4 0 1 16,3 1-11-16,3-6-3 15,6 0-12-15,0 0-3 0,0 0-1 0,6 3-7 16,-1 0 0-16,1-1-23 15,-3 1-8-15,-3 0-43 16,0-1-39 0,-3 4 39-16</inkml:trace>
  <inkml:trace contextRef="#ctx0" brushRef="#br0" timeOffset="22">17531 14063 104 0,'0'-3'38'0,"0"19"-20"0,-3-21-4 0,0 5 15 16</inkml:trace>
  <inkml:trace contextRef="#ctx0" brushRef="#br0" timeOffset="23">17516 14078 244 0,'-9'8'26'16,"0"3"-13"-16,-3 2-2 15,0 0 1-15,0 6-4 0,-3-3-2 16,1 2-1-16,8-2-1 0,3 3-7 16,3-3 0-16,0 0 5 15,3-3 4-15,3-3-1 16,0-2 2-16,2-2-2 16,1-4 2-16,0-2-2 15,0-5 2-15,0-3-9 31,-3 0 0-31,0-3-2 0,0 1 2 16,-3-3-1-16,0-3-1 16,0 3 3-16,-3-3 0 15,3 5 5-15,-3 1 5 16,0 2-3-16,0 0-1 0,0 0-2 16,0 8-3-16,0 0 1 15,0 8 1-15,3 0 1 16,0 2 1-16,0 3-5 0,0 1 1 15,3-1 2-15,-3 3 1 16,0-3-4-16,6-2 1 16,0-4-16-16,-3 1-6 15,0 0-18-15,5-2-7 16</inkml:trace>
  <inkml:trace contextRef="#ctx0" brushRef="#br0" timeOffset="24">17656 14126 108 0,'-9'-3'44'0,"9"6"-24"0,0-3-15 0,0 0 11 15,0 0 8-15,0 5 5 0,0 1 2 16,0 2 3-16,3-3-18 15,0 3 0-15,0 0-2 16,0 0-7-16,0 2-4 0,0-2 0 16,0 3 0-16,-3-3 1 0,0 0 2 15,0-3-1-15,0-2 0 16,0-3-3-16,0 0-2 16,0 0 5-16,0 0 1 15,0-3-2-15,-3-2-1 31,3-3 1-31,0 0 0 0,0-3 4 16,0 1 3-16,3 2-4 16,0-3 1-16,0 3-5 15,3 0 0-15,0-2-1 16,3-1-2-16,-1 8-2 16,4-7 1-16,0 10 1 15,0 0 0-15,0 5-11 0,0-5-3 16,0 3-17-16,3-1-6 15,-3 1-22-15,0 0-8 16,0-3-17-16</inkml:trace>
  <inkml:trace contextRef="#ctx0" brushRef="#br0" timeOffset="25">17912 13872 156 0,'-3'-5'57'0,"3"5"-30"0,0 0-29 16,0 0 11-16,0 2 5 16,0 4 3-16,0 4 5 15,0 6 1-15,0 3-12 16,0 5 4-16,0 7 5 0,0 1-9 15,0 0-3-15,0 0-3 16,0-1-1-16,0-4-5 0,0-1 1 16,0-5 0-16,0 1 2 15,0-7-6-15,0-1-1 16,0-6-23-16,0 2-6 16,0-5-12-16,-3-2-1 15,3-6-30 1</inkml:trace>
  <inkml:trace contextRef="#ctx0" brushRef="#br0" timeOffset="26">17712 13989 172 0,'-9'-6'66'0,"9"6"-36"0,0 0-26 16,0 0 13-16,6 0 3 16,0 0 4-16,3 0 1 15,6-2 0-15,9-1-14 16,3 0-2-16,0 3 1 16,-1 0-6-16,1 0-2 15,-3 0-4-15,-3-2 1 16,3-1-17-16,-1 0-5 15,-5 1-31-15,0-1-10 0,0 3-24 16</inkml:trace>
  <inkml:trace contextRef="#ctx0" brushRef="#br0" timeOffset="27">18073 14137 108 0,'-3'5'44'0,"3"6"-24"0,0-9-6 16,0 4 15-16,0 1 6 15,0 1 3-15,0 6-5 0,0-1-3 16,0 11-16-16,-3-3-2 0,0-3 1 16,0 4-3-16,0-4 0 15,3 1-6-15,0-1-1 0,0-2-1 16,-6-3-2-16,6-2 3 16,-3-3 0-16,0-3-23 15,0 0-9-15,0-2-21 0,3-3-9 16,0-3-30-1</inkml:trace>
  <inkml:trace contextRef="#ctx0" brushRef="#br0" timeOffset="28">18013 14208 120 0,'-18'-3'46'0,"18"3"-24"0,0 0-4 0,0 0 18 0,0 0-7 16,0-2 0-1,0-1-5-15,0 1-3 0,6-4-11 16,0 1-2-16,3 0-1 0,0-1 1 15,3 1 0-15,0-3-2 32,0 3 1-32,3 0-2 0,-1 2 0 15,1 0-6-15,0 3-1 16,-3 3-2-16,0 2 3 16,-3 3 0-16,0 0 3 15,-6 3 1-15,-3-1 3 16,0 1-1-16,-6-3 2 15,0 0-4-15,-3 5-2 0,0-2 0 16,-3-4-1-16,3-1-3 16,0-6 0-16,0-3-1 15,3 3 0-15,0 0 0 16,3-3 0-16,1 3-6 16,-1-2-4-16,3 2 3 0,3 0 4 15,2-3-1-15,4 3 1 16,0 0 1-16,3 5 4 15,3 1 5-15,0-1 3 0,0 6 6 16,-3-3 5-16,0 2-5 16,-3-2 1-16,-3 0-2 15,-3 0 3-15,-3 0 2 32,-3 0-1-32,-6-3-3 0,-3 0-2 15,-3 1-9-15,0-1 0 16,0-2-1-16,0-1 2 15,-3-2-10-15,3 0-4 16,4 0-19-16,2 0-5 16,3 0-41-1,3 0-59-15,3 0 30 16</inkml:trace>
  <inkml:trace contextRef="#ctx0" brushRef="#br0" timeOffset="29">17206 14817 152 0,'0'-6'57'0,"0"4"-30"0,0-1-16 15,0 3 15-15,0 0-3 16,-3 0-2-16,-3 0 0 16,1 0 1-16,-4 3-12 15,-3-1 1-15,-6 4 2 0,0-1-3 0,0 0 0 16,3 3-4-16,-3 0 1 15,3-3-6-15,4 3-1 16,-1-2 0 0,6-1 0-16,3 0-3 0,3 3 0 15,6 0 2 1,3 0 0-16,8 5-2 0,1 1 2 16,3 4 1-16,0 1 2 15,0-1 3-15,-3 1 2 16,0-4 3-16,-4-1 1 15,-5-1 1-15,-3-2 0 0,-3 4-4 16,-6-7 0-16,-3 0-3 16,-3-2 0-16,-5-1-3 15,-7-3 1-15,0 1-2 16,0-3-1-16,0 0-8 16,3 0-3-16,3-3-10 15,4 3-4 1,-1 0-13-16,6-2-4 15,0-1-17-15,6 1-7 16,6-4-16-16</inkml:trace>
  <inkml:trace contextRef="#ctx0" brushRef="#br0" timeOffset="30">17388 14708 128 0,'-12'11'49'0,"12"5"-26"0,-3-6-14 0,3-2 16 15,0 3 10-15,0 5 8 0,0 5-10 16,0 5-2-1,0 11-18-15,0 0-6 0,0 0-2 0,3-2-3 16,-3-3-2 0,9-3 3-16,-3-3 2 15,0-7-2-15,-3-1-2 16,3-5-29-16,-3-2-14 0,0-3-20 16,-3-3-7-16</inkml:trace>
  <inkml:trace contextRef="#ctx0" brushRef="#br0" timeOffset="31">17248 14912 164 0,'-3'-3'63'0,"6"3"-34"0,3 0-19 15,0 0 17-15,3-2-2 16,3-1 0-16,0 0-12 16,6 1-3-16,5-1-6 15,1 0-3-15,0 1 2 0,-3-1-18 32,-3 3-4-32,0 0-22 0,-1-3-7 15,-2 1-31 1,0-1-17-16,-3 1 50 0</inkml:trace>
  <inkml:trace contextRef="#ctx0" brushRef="#br0" timeOffset="32">17543 14896 124 0,'-6'3'46'0,"6"-1"-24"0,-9 1-13 0,6 2 14 15,0 1 2-15,0 4 2 0,-3 9-6 16,3-3 0-16,0 2-12 15,0 3 1-15,3-2 1 0,3-1-4 16,0 1 1-16,3-1-1 16,3-2 1-16,3-5 0 15,3-3 0-15,0-6 2 16,-1-2 4-16,1-5-6 16,0 0-2-16,-3-3-1 15,-3-3-1-15,0 1-2 16,-6-11 1-16,-3-6 0 15,-3 3 1-15,-3 3-5 0,-3 5-1 16,0 0-2-16,-3 6 3 16,0-1-7-16,3 3 1 15,3 3-17-15,1 0-7 0,2 2-21 16,0 0-9-16</inkml:trace>
  <inkml:trace contextRef="#ctx0" brushRef="#br0" timeOffset="33">17727 14901 148 0,'0'8'57'0,"3"0"-30"0,0 40-18 0,-3-32 14 0,0 2 2 15,0 3 2-15,0 3-6 16,0 5 0-16,0 0-12 15,-3-2-5-15,3-3-3 0,0 0-1 16,0-3 2-16,0-3 1 16,0-2 1-16,-3-3-2 15,3-2-2-15,-3-3 1 0,0-3-1 16,0-5-5 0,0 0 1-16,0-5-3 15,0 0 2-15,0-3 1 0,0 0 2 16,0-6 1-16,1-4 1 15,-1-1 4-15,0 1 2 16,3-1-2 0,0 1-3-16,0-1 4 0,0 1 1 15,3-9 2-15,2-4 2 16,1 4-5-16,3 3-1 16,3 3 2-16,0 3 3 15,3 2-4-15,0 5-1 16,6 3-4-16,-3 6-1 15,0 2 3-15,-4 2 1 0,1 9 3 16,-3 5 1-16,-3 2 3 16,0-2 1-16,-6 0-3 15,-3 0 0-15,-3-3-3 16,-3 0 0-16,-6-2-1 16,-6-3 0-16,-3 0-11 15,1-3-3 1,-1-2-8-16,0-1-4 0,3 1-8 15,3-3-4-15,3 3-17 16,3-3-5-16,6 0-34 16</inkml:trace>
  <inkml:trace contextRef="#ctx0" brushRef="#br0" timeOffset="34">18034 15063 104 0,'-3'0'41'0,"3"2"-22"0,0 4-3 0,0-6 18 0,0 5 4 15,0 0 4-15,0 3-10 16,0 3-4-16,0 5-16 16,0 2 3-16,0 1 3 0,0-1-6 15,0 1 1-15,0-1-6 16,0-2 1-16,6 0-5 15,-3-3 0-15,0 0-1 0,0-2-2 16,0-3-8-16,0-3-3 16,-3-5-16-16,0 0-6 15,3 0-31-15,0-2-11 16,0-1-7 0</inkml:trace>
  <inkml:trace contextRef="#ctx0" brushRef="#br0" timeOffset="35">17974 15142 128 0,'-6'-3'49'0,"3"1"-26"0,0 2-9 15,3 0 15-15,0 0-5 16,0-3 0-16,0 1-4 16,3-1-1-16,0-2-10 15,3-1-3-15,6-2-2 0,3 3 2 0,3-3 1 16,-3 3 3-16,0 0 4 31,0-1-8-31,0 4-1 0,-1 2-5 16,1 0-1-1,-3 2 1-15,0 4 0 0,-3 1 2 16,-3 1 1 0,-3 0-4-16,-3 0-1 0,-6 3 1 15,0-1 0-15,-3-2 7 16,0 6 6-16,-3-4-8 16,-3-2-5-16,3-3 1 15,1 1 1-15,2-6 0 16,3 2-1-16,0 1-2 0,3-3-3 15,0-3 0-15,3 1-2 16,6-1 0-16,0 0 1 16,3 1 4-16,0-1 1 15,2 6 1-15,4-3 0 16,0 5 0-16,0 0 2 16,0 1 1-16,-3 2 7 31,0 0 4-31,-3-1 4 0,-3 4 3 15,-3-3-2-15,-3 3 0 16,-6-3-6-16,-3-1-3 16,-3 1-5-16,-3-2-4 15,0-1-5-15,0-2-2 16,-3-1-11-16,-2 1-3 16,2-3-23-16,3 3-10 0,3-1-32 15,3 1-44 1,0 0 36-16</inkml:trace>
  <inkml:trace contextRef="#ctx0" brushRef="#br0" timeOffset="36">22764 15010 104 0,'-3'-5'38'0,"3"-11"-20"0,0 8-10 0,0 5 11 16,-3 0 0-16,0 3 1 0,-3-2 4 16,6-1 5-16,-3-5-1 0,0 11 1 15,0-3-16-15,3 0-3 0,3 0 4 16,3 0-1 0,6 0 0-16,3 0 1 15,2 0-3-15,7 0 1 16,6 0-5-16,3 0 1 15,8-8-5 1,-2 3 0-16,0-1-1 16,-6 4-2-16,2-1 3 15,-5 0 2-15,-3 1-4 16,-6-1-3-16,-4 0-19 16,-5 1-7-16,-3-1-73 15,-3-2-54 1,-6 10 61-16</inkml:trace>
  <inkml:trace contextRef="#ctx0" brushRef="#br0" timeOffset="37">22668 17513 92 0,'-3'-3'35'0,"9"3"-18"0,6 0 4 0,-3 0 17 16,3 0-7-16,6 0-3 16,9 0-1-16,3 0 2 15,5 0-15-15,10-3 3 0,5-2 1 16,4 5-8-16,3-2-1 0,-1-1-5 16,1 0-3-16,-7 3 2 15,-8 0 0-15,0 0 7 16,-7-5 6-16,-5 5-6 15,-6 0-3-15,6 0-7 0,-9 0 0 32,5-3-11-32,-5 1-5 15,-3-1-76-15,3-2-58 0,3-8 51 16</inkml:trace>
  <inkml:trace contextRef="#ctx0" brushRef="#br0" timeOffset="38">21195 14814 148 0,'-18'-5'57'0,"33"7"-30"0,-27-2-12 16,9 3 20-16,-3 0-10 16,-3-1-3-16,-3 4-3 0,0-1-3 15,-2 3-8-15,2 0-1 0,0 0 3 0,0 0-8 16,3 0-1-1,3 0-1-15,3-1 2 16,3 1-3-16,6 6-2 0,6-1 2 16,3 5 2-16,6 1-2 15,-1-1 0-15,4 1 3 32,-6-3 1-32,-3-3 3 0,-3 0 3 15,-3 1 7-15,-9-1 2 16,-9-3-7-16,0 1-2 15,-6-6-3-15,0 0-1 16,0-5-3-16,-3 0-2 16,4-2-6-16,2-1-4 15,0 1-21-15,3-4-7 16,3 4-12-16,3-4-2 0,6 1-33 16,3 0-22-16,6-3 50 15</inkml:trace>
  <inkml:trace contextRef="#ctx0" brushRef="#br0" timeOffset="39">21368 14740 156 0,'-3'-16'57'0,"3"13"-30"0,0 17-21 0,0-17 15 16,0 8 0-16,3 1 2 16,-3-1 5-16,3 3 3 15,0 5-17-15,0 8 3 0,-3 6 1 16,3 4-8-16,0 9-1 16,-1-3-3-16,1 0 1 15,0-5-6-15,0-3-3 0,0-5 3 16,0 5 1-16,0-8-3 15,-3-5 1-15,0-3-24 16,0-2-10-16,0-3-15 16,0-3-7-16</inkml:trace>
  <inkml:trace contextRef="#ctx0" brushRef="#br0" timeOffset="40">21260 14960 160 0,'-3'-6'63'0,"6"-12"-34"0,0 7-23 16,0 9 17-16,3-1-5 16,3-2 1-16,3-1-10 0,3 1-5 0,3 0-3 15,3 2-4-15,-3 0 2 16,2 3-21-16,7 0-8 0,-3 0-16 15,0 3-44 17,-3-3 12-32</inkml:trace>
  <inkml:trace contextRef="#ctx0" brushRef="#br0" timeOffset="41">21579 14909 148 0,'-6'0'57'0,"3"0"-30"0,-3 0-16 16,3 0 18-16,-3 0-8 0,0 0-2 15,0 3-5-15,-3 0 1 16,0 2-8-16,-3 3 0 0,-2 2 0 0,2 6-1 16,0 3-1-16,3-1-1 15,3 1 0-15,6-1-2 16,3-2 1-16,6 0-2 16,3-5 2-16,0-1 0 15,0-2 1-15,-1-5-2 0,1-3-2 16,0 0 1-16,0-5 1 15,-3-1-1-15,0-2-1 16,0 0 1-16,-3-7-4 16,-3-1 5-1,0 2 0 17,0 4 0-32,-3 2 1 0,0 13-4 15,0 0 2 1,3 3 2-16,-3 3 1 15,6 2 0-15,0-2-2 16,0 5-2-16,0-6-2 0,3 1 1 16,-1-3-6-16,4-3 0 15,0-2-21 1,-3 2-7-16,0-5-35 0,0 0-48 16,0-3 30-16</inkml:trace>
  <inkml:trace contextRef="#ctx0" brushRef="#br0" timeOffset="42">21725 14989 164 0,'-6'-22'63'0,"6"44"-34"0,0-14-34 0,0-3 10 16,3 3 1-16,0 0 4 15,-3 0 8-15,3 0 3 16,0 0-10-16,0 0-4 0,0 2-1 15,-3-2-3-15,0 0 0 0,0-3-1 16,0-5 1-16,0 3 7 16,0-3 3-16,0 0-4 15,0-3-1-15,0 1-6 16,-3-4-4-16,3-2 5 16,0-2 5-16,0 2 2 0,3 0 2 15,3-5-6-15,3-1-2 0,3-1-2 16,-1 1 1-16,1 4-4 15,-3 2 0-15,3 0-1 16,-3 3 0-16,0 7 2 16,0 1 2-16,0 0-28 15,0-1-9-15,-3 1-21 32,0-1-5-32</inkml:trace>
  <inkml:trace contextRef="#ctx0" brushRef="#br0" timeOffset="43">22008 14772 192 0,'-3'-3'74'0,"3"0"-40"0,0 6-35 0,0-3 12 15,0 5 8-15,0 6 7 32,3 2-4-32,-3 6-1 0,0 2-12 15,0 13-3-15,0 1-2 16,0-4-2-16,0 1 1 0,0-3-2 16,3-2 2-16,-3-6-2 15,3 0-1-15,0-2-24 16,-3-6-9-16,0-3-18 15,0-4-9-15,0-6-27 16</inkml:trace>
  <inkml:trace contextRef="#ctx0" brushRef="#br0" timeOffset="44">21868 14872 160 0,'-9'-5'60'0,"9"5"-32"0,3 3-24 16,-3-3 15-16,0 0 6 15,6 0 7-15,0 0-2 0,9 0 0 32,2 0-17-32,7-3-3 0,3 0-3 0,-3 1-3 15,6-1-1-15,2-2-3 16,-5-1-1-16,-3 1-12 15,-3 2-7-15,-3-2-51 16,-1 3-63 0,1 2 28-16</inkml:trace>
  <inkml:trace contextRef="#ctx0" brushRef="#br0" timeOffset="45">22317 15071 160 0,'3'-3'63'0,"-3"0"-34"0,0 1-16 0,0-1 19 15,0 3-7-15,0 0-2 16,-3-5-9-16,0 2-1 0,-3 1-8 16,-3-1 4-16,-3 3 3 0,-3 0-8 15,4 3-5-15,-4-1 7 16,0 6 5-16,0 0-3 16,3 3-2-16,-3-1 1 15,0 3 2-15,3 3-4 16,6 3-1-16,0-3 0 15,9 0 0-15,3-3-2 16,6 0 1-16,3-2-2 16,3-3-1-16,6-3 1 0,0 0 1 15,-4-2-6-15,4-3 1 0,0 0-37 16,-3 0-13-16,0 0-63 31</inkml:trace>
  <inkml:trace contextRef="#ctx0" brushRef="#br0" timeOffset="46">21341 17351 136 0,'0'-5'52'0,"-3"2"-28"0,0 3-11 0,0 0 19 16,0 0-5-16,-3 0-1 0,-3 0-3 16,-3 3-3-16,0-3-10 15,0 5-9-15,0 3-3 0,3 3 1 16,1-8 2-16,-4 2-2 16,9 3 0-16,0-3-1 15,6 6 0-15,3-3 2 0,0 0 0 16,5-1 0-16,4-1 0 15,0-1-3-15,3 3 2 16,0 3 1-16,0-3 0 16,-3 5 2-16,-3-3 3 15,-3 1 7 1,-3-1 4-16,-4-2 3 16,-4 0 1-16,-4-2-11 15,-6 4-3-15,-3-7-2 16,-3 2 2-16,3 0-5 0,0-5-1 0,-3 0 0 15,-3 0 2-15,4 0-19 32,2-5-6-32,12 0-61 15,0 2-27-15</inkml:trace>
  <inkml:trace contextRef="#ctx0" brushRef="#br0" timeOffset="47">21555 17132 144 0,'6'0'55'0,"-3"2"-30"0,-3 1-10 16,3 5 18-16,0 11-3 15,0-1 0-15,0 9-4 16,0 4-1-16,0 4-14 16,-3 2-2-16,0-3 1 0,0 3-6 0,3-2 0 0,-3-4-2 15,3-4 1-15,0-1 0 16,0 1 1-16,-3-1-20 15,3-7-9-15,-3-1-29 16,0-10-13-16,0 5-25 16</inkml:trace>
  <inkml:trace contextRef="#ctx0" brushRef="#br0" timeOffset="48">21424 17388 188 0,'3'-2'71'0,"12"2"-38"0,6-8-25 0,-12 8 18 16,6-5-9-16,3 5-2 31,2-3-6-31,4-2-4 0,3 5-2 16,0-6 0-16,-3 6 0 0,-1-2-1 15,1-4-2-15,-3 1-37 16,-3 2-15-16,-3-2-42 16</inkml:trace>
  <inkml:trace contextRef="#ctx0" brushRef="#br0" timeOffset="49">21761 17423 104 0,'-6'0'41'0,"6"2"-22"0,-3 1-5 0,3 0 15 15,-3 2-1-15,0 0 3 16,0 3-8-16,3 0-4 16,0 3-11-16,0 2-1 0,0 0 0 31,3 0 1-31,3 1 0 0,3-1-4 16,-1-5-3-16,4 2 2 15,3-7 2-15,0-3 0 16,0 0 0-16,0-8-1 0,0 3 0 15,-3-8-2-15,-3-1 1 16,-6 1-2 0,-3 0 2-16,-3 0-4 0,-6 5 0 15,-3-5 1-15,0-1 2 16,0 4-3-16,0 2 0 16,3 3-1-16,0-1-2 15,3 4-28-15,3-4-14 0,3 6-49 16</inkml:trace>
  <inkml:trace contextRef="#ctx0" brushRef="#br0" timeOffset="50">22011 17449 124 0,'0'14'49'0,"0"-1"-26"0,0 11-3 16,3-14 19-16,-3 6-17 15,0 0-5-15,3 10-6 16,-1 6 0-16,1-5-6 16,-3-1-3-16,3-2-1 0,-3-6-1 0,0-2 0 15,0-3 2-15,0-2 1 16,0-3-1-16,0 0-2 15,0-3-2-15,0-5 1 16,0 0 1-16,0 0 0 16,0-5-3-16,0 2 0 0,0-2 2 31,0-8 0-31,-3 0 1 0,0-1 0 16,1-7 0-16,-1 3 2 15,0-6-1 1,3 5 2-16,0-5 0 0,0 1 1 0,0-4 0 15,3 9 0-15,2-4 2 32,1 1 1-32,0 3 5 0,3-6 3 0,0 8-2 15,6 0 2-15,0 6-6 16,3-1-1-16,-3 11-4 16,0 5-3-16,0 3 8 15,-1 0 4-15,-2 3 0 16,-3-3 0-16,0 5-5 15,-3 0 0 1,-6 0-5-16,-3 3 0 16,-3-5-1-16,-6-1-2 15,-6-2-13-15,1 3-4 16,-1-8-24-16,0 2-9 0,0-5-14 16,3 0-3-16,3 0-18 15</inkml:trace>
  <inkml:trace contextRef="#ctx0" brushRef="#br0" timeOffset="51">22451 17523 160 0,'-3'-8'60'0,"0"8"-32"0,0 0-15 0,0-2 17 16</inkml:trace>
  <inkml:trace contextRef="#ctx0" brushRef="#br0" timeOffset="52">22430 17507 339 0,'-12'0'33'16,"-6"0"-17"-16,1 0-3 0,-1 3-2 31,0 2 2-31,3 3 3 0,0 3-5 16,3-3 1-16,3 5-1 15,3 6 1-15,6 2-4 16,6-3 0-16,3 1-5 16,6-1 0-16,6-2 1 15,3-5 0-15,3-6-20 16,-1-2-7-16,-2 2-48 0,6-5-21 15</inkml:trace>
  <inkml:trace contextRef="#ctx0" brushRef="#br0" timeOffset="53">13322 14108 116 0,'0'-3'46'0,"6"8"-24"0,0-10-13 16,-3 5 14-16,0 0-2 15,0 0 2-15,-3 0-4 16,0 0 0-16,3 0-10 16,0-3 6-16,-3 3 4 0,0 0-4 15,0 0 2-15,-3 0-6 0,0 0 1 16,0 0-3-16,0 0 0 16,0 3-3-16,0-3-1 15,0 3-1-15,-3-3 0 16,3 0 0-16,-3 2 2 15,-3 4-5-15,3-4-1 0,-6 3 0 32,3 1 2-32,0-1-1 15,0 3 2-15,1-3-2 16,-1 1 2-16,3-1-2 0,0 0 2 16,0 0-2-16,0 1-1 15,0-1 1-15,-3 0-1 16,0 3 0-16,0 0 2 15,0 0-3-15,3 0 0 0,-3 0-1 16,3 3 0-16,0-1 2 16,0 3 0-16,-3-2 2 15,3 0 1-15,-2-1-4 16,-1 1 1-16,3-1-2 16,0 1 0-16,0 2 4 0,0 0 1 15,0 1-1-15,0-1-2 16,0 0 1-16,3 0-1 0,0 1-3 15,0-1 2-15,3 5-1 16,-3 6 0-16,3-3 2 16,0-2 0-16,0-1 0 15,0 1 0-15,0-3 0 32,0 0 2-32,0-1-3 0,3 4 0 15,0-6 1-15,0 8 0 16,3 3 0-16,0-5 0 15,0-1 0 1,3 1 0-16,0-1 0 16,0 3 0-16,3 1 0 0,-1-1 2 15,-2-3-3-15,3 1 0 0,-3-3 1 16,3 0 2-16,0 2-6 16,0-2 1-16,3-5-41 15,3-1-18-15,3-5-50 16</inkml:trace>
  <inkml:trace contextRef="#ctx0" brushRef="#br0" timeOffset="54">12620 14311 108 0,'-3'0'41'0,"3"3"-22"0,0 2-3 0,0 1 16 0,3 4 2 0,-1 9 5 16,1 4-11-16,0 9-2 15,-3 5-15-15,0-5-2 0,0 0 1 16,0-3-4-16,0-3-1 16,0-5 0-16,0 1-1 15,0-6 0-15,0-3 0 32,0-5-11-32,0 0-3 0,0-3-22 15,0-5-6-15,0 0-43 16,3-3-33-1,0-2 45-15</inkml:trace>
  <inkml:trace contextRef="#ctx0" brushRef="#br0" timeOffset="55">12596 14356 148 0,'-3'-5'57'0,"3"2"-30"0,-12-2-14 0,15 5 17 16,-6-3-4-16,9 1 2 15,-3-1-10-15,3-2 0 16,0-6-11-16,0-2 2 0,3 0 4 15,2 0-3-15,4-1 0 0,0 4-6 16,3 2-3-16,0 3-3 16,-3 5 1-16,0 2 1 15,0 6 0-15,-1 3 0 16,-2-1 0-16,0 1 2 16,-9-1 1-16,-3 4-1 15,-3-1 1 1,-3 0-2-16,-3 0 2 15,-3 3-2-15,-2-3-1 0,-4 1 1 16,0-4 1-16,3 1-3 16,0-3 0-16,3-3 1 15,3 0 2-15,0 1-3 16,3-4 0-16,3-2-1 16,3 0 0-16,6 0 0 0,3-2 0 15,6 2-7-15,3 0-4 16,3 0 13-16,3 5 7 15,2 3-6-15,-2 5-1 16,-3 6 1-16,-3-1 1 0,-3 1 4 31,-3-3 1-31,-6-1 5 0,-6 1 3 0,-6 3-2 16,-6-6 0-16,-3 3-5 16,-6-5-3-16,-3-1-2 15,1-2-3-15,-1-5-2 16,0-1 1-16,3 1-21 0,0 0-8 15,6-1-31-15,3-2-14 32</inkml:trace>
  <inkml:trace contextRef="#ctx0" brushRef="#br0" timeOffset="56">13230 15063 116 0,'-3'0'46'0,"3"2"-24"15,0 1-10-15,0-3 16 0,0 0-5 0,0 0-1 16,0 0-6-16,-3 3-2 0,0-1-8 16,0 4 3-16,0-4 3 0,0 4-4 15,-3-4 0-15,0 3-2 16,0 1-1-16,-3 2-1 15,0 0 0-15,0 5 0 32,0 0 2-32,0 0-1 0,0 1 0 15,0-1 1-15,1 0 1 16,-1 0-1-16,0 0-1 16,0 1-1-16,3 2 2 15,0-1-1-15,0 1 2 16,0 0 0-16,-3 0 1 15,0 3-4-15,3 4-1 0,-6-1-1 16,0-1 1-16,3 0 0 16,0 0 1-16,4 0-2 15,-1 0-2-15,0-2 1 16,0 2 1-16,0 0-3 16,0 0 0-16,0-2-1 15,0-1 0 1,0 1 4-16,0 0 1 15,3 2-1-15,-3-3 1 0,3 3 0 16,0 1 1-16,-3-4 0 16,3 9 0-16,-3-1-2 15,3-2-2-15,0-3 1 16,0 5 1-16,-3-2-1 16,3-3 2-16,0 1-4 0,0-4 0 15,0 6 1-15,0-3 2 16,0 0-1-16,0-2 2 15,0 5-2-15,0-3-1 16,1 0 1 0,-1-3 1-16,0 6-1 15,0-3-1-15,0 1 1 0,3-4-1 0,0 6 0 16,-3 0 2-16,3 0-1 16,0-1-1-16,-3 1 3 15,3 0 0-15,0 0-6 16,0-3 0-16,0 0 5 15,0 6 4-15,-6-6-1 0,6 0 0 32,0 0-1-32,3 0 2 15,-3 6-1-15,3-3 0 0,0 2-3 16,0-5 1-16,0 6-2 16,0-4-1-16,0 4 1 15,-3-6 1-15,3 5-3 16,-1-2 0-16,1-3 1 15,0 3 2-15,0-3-3 0,0-2-2 16,0 2 4-16,0 3 1 16,3-3 0-16,-3 0-2 15,3-2-2-15,0 2-1 16,0-3 4-16,0 6 1 16,3-3 0-16,0 1 1 15,0-4-2 1,3 9-1-16,0-1 1 15,3 1-1-15,-1-4 2 16,-2-1 3-16,0 4-4 16,0-8-1-16,0 6 2 15,3 0 1-15,0 0-4 16,0-3 1-16,0 3 0 0,-1-6 2 16,1-2-1-16,0-2-1 15,0-1-2-15,3 0-1 16,3 0-14-16,6 0-6 0,-4 1-32 15,1-9-13-15,3 3-61 32</inkml:trace>
  <inkml:trace contextRef="#ctx0" brushRef="#br0" timeOffset="57">13188 16214 124 0,'0'0'46'0,"3"2"-24"0,-3-2-6 16,0 0 16-16,0 0 0 15,0 0 1-15,0 0-12 0,0 0-3 16,0-2-10-16,0-1-1 0,0 0 0 16,-3-2 3-16,0 0 1 31,0 0 3-31,-3 2 2 0,-3 0-7 16,0 1-1-16,-3-1 0 15,0 3 0-15,1 0-4 16,-4 3-1-16,-3 2-1 15,-3 0 1-15,3 3-4 16,0 0-2-16,0-3 4 16,4 9 1-16,2-4 0 0,0 3-2 15,3 6-2-15,3 2 1 16,0 0 1-16,3 0 0 16,3 3-3-16,3 0 2 15,3-3 1-15,6 0 2 16,0 6 1-16,5-9 3 15,1-4-3-15,0-1 0 0,0-3 1 16,3-7 2-16,0 2-5 16,0-10-1-16,-1 5 2 15,-2-8 1-15,3 3-8 16,-3-3-4-16,-3 0-15 16,3 3-5-16,0-1-20 0,-4 1-9 31,1-3-44-31</inkml:trace>
  <inkml:trace contextRef="#ctx0" brushRef="#br0" timeOffset="58">12688 13277 100 0,'0'0'38'16,"3"2"-20"-16,-3-2-15 0,0 0 10 0,0 0-2 0,0 0 1 15,0 0-2-15,0 0 1 16,-3 3-2-16,0 0 0 16,0-1-5-16,0 1-1 0,0 0 3 15,0-1 1-15,0 4 1 16,0-4 0-16,0 4 0 16,-3-4 0-1,0 1 0-15,3 2-2 16,0-2 1-16,-3-1-2 15,3 1 2-15,-3 2 0 16,3 1-3 0,-3-4-1-16,4 4 1 15,-1 2 2-15,-6-1-3 16,0-1 0-16,3-1 1 0,0 3 0 16,-3 0-2-16,0-3-2 15,0 1 1-15,0-1-1 16,3 3 2-16,0-3 1 15,0 3-1-15,0 0-2 0,3 0 1 16,-3 0-1-16,0 0 0 16,-3 0 0-16,3 2 0 0,1 1 2 15,-1-1-3-15,0 1 0 16,0 0-1-16,0-1 0 16,3 1 2-16,-3-1 2 15,0 6-1-15,3-3-1 16,-3 3 1-16,3 0-1 31,-3-3 0-31,3 1 2 0,0-1-3 16,-3 0 0-16,3 0 1 15,0 3 0-15,-3-3 2 16,-3 1 1-16,3-1-1 16,0 0-2-16,0 0 1 15,3 3-1-15,-6 0-3 16,3 0 0-16,1-3 2 0,-1 0 2 15,0 1 0-15,0-1-1 16,0 0 1-16,3 0-1 0,-3 1 0 16,3-1 0-1,0 3 0-15,0-3 2 0,0 3-3 16,-3-3 0-16,3 0 1 31,-3 6 2-31,0-3-3 16,3 7 0-16,0-1-1 0,-3-1 0 15,0-3 4-15,3 1 1 16,-3 2-4-16,3-2 1 16,0-1 0-16,0 1 2 15,-3 2-1-15,3-3-1 16,-3-2 3-16,1 0 0 0,-1 0-1 16,0 0-2-16,0 0 9 15,0-1 4-15,0 4-11 16,0 0-5-1,0-1 1-15,0 1 2 0,3-4 1 16,-3 9 2-16,3 3-2 16,0-3 2-16,-3-1 0 0,3 1 1 15,0 0-5-15,0-6-1 16,0 4 5-16,0 1 3 0,0 4-3 16,0-3-2-16,0-3 0 15,0-3 1-15,0 1-1 16,3-1-1-16,0 1 1 31,0 2 1-31,-3 0-3 0,3 0 0 16,-3 1 3-16,3 9 1 15,0-4-1-15,-3-1 1 16,3-2 0-16,0 0 1 16,0-3 0-16,0 0 0 15,0 3-5-15,0 0 1 16,0 2 2-16,-3-2 1 0,3 0-1 15,0 0 1-15,0 0-2 16,0-1 2-16,0-1-2 16,0-1 2-16,0 0-2 15,0 3-1-15,3 5 1 16,0-5 1-16,0-1-1 0,-3 1-1 31,3 0 3-31,-3-3 0 0,0 0-1 16,0-2-2-1,0 10-2-15,0-5 1 0,3-3 3 16,0-2 1-16,0-1 1 16,0-2 0-1,0-3-2-15,0 11-2 0,3-3-2 16,0 0 1-16,0-2 1 0,0 5 2 16,0-3-1-16,0 3-1 15,0 5 1 1,0-3-1-16,0-2 0 15,0 0 0-15,0-6 0 0,0 1 2 16,0-6-1-16,-1 6-1 16,4-4 3-16,-3 4 0 0,3-6-1 15,0 6-2-15,0-6-2 16,0 6 1-16,0-6 1 16,0 3 0-16,3-1 2 15,0 4 1-15,6-3-1 16,-6 5-2-16,-1-2 1 15,1-4-1 1,-3 1-3-16,0-2 2 16,0 4 1-16,0-2 0 0,-3 2 2 15,3-2 1-15,0 0-4 16,0-3 1-16,0 1 0 16,0-1 2-16,-3 3-1 15,0-3-1-15,0 0 1 16,-1 0-1-16,7 1-3 0,-6 2 2 15,6-3 1-15,6 5 2 16,-3 1-3-16,-3-1 0 16,0-2 1-16,0-3 0 15,0 6 0-15,2-3 0 16,4 2 0-16,0 1 0 16,0-1-3-1,0-2 0-15,-3 0-9 16,0-3-3-16,6-5-43 15,8 11-19-15,-5-11-40 16</inkml:trace>
  <inkml:trace contextRef="#ctx0" brushRef="#br0" timeOffset="59">11735 14676 88 0,'0'-5'33'0,"0"5"-18"0,0 0 2 0,0 0 16 15,0 0-6-15,0 0-1 16</inkml:trace>
  <inkml:trace contextRef="#ctx0" brushRef="#br0" timeOffset="60">11732 14692 272 0,'-2'19'21'0,"-4"5"-4"0,-3 7 3 16,3 12 4-16,-6 7-7 15,-3 0 1-15,0 1-5 16,3-4 0-16,0-4-3 16,3-4-1-16,3-7-3 15,3-6-1-15,-3-4-1 0,3-4 0 16,0-2-2-16,0-5 1 16,0-4 2-16,3-7 4 0,0 0-2 15,0-5-2-15,3-5-2 16,6-6 0-1,0-3-2-15,3-5-1 16,-3 1-2-16,0-20 1 16,3 1-1-16,0 2-2 15,0-2-2-15,0 2 1 16,0 6 3-16,2-1 1 16,-5 1 1-16,0 8 2 0,-3 4-3 15,0 7 0-15,0 1-1 16,-3 4-2-16,0 7 0 15,0 8 3 1,3 3 2-16,0 6 4 0,0 4 0 16,3 6 0-16,0 5 1 15,0 13 1-15,0 3-3 16,-3 0-1-16,3 0 1 16,-3-2 0-16,0-4-2 15,-1-4 1-15,1-4-2 16,3-1 2-16,-3-4-2 0,0-5 2 15,-3-5-2-15,0-3 2 0,-6-5-7 16,0-3 1-16,0-5-15 16,-3-2-5-16,0-6-17 15,0 0-5-15,0-5-9 16,-2-6-2-16,-1 1 9 31,-3 2-3-31,0 3 21 16,0-1 28-16,-3 1 12 15,0 5 12-15,3-2 6 16,0 2 1-16,0-3 4 16,3 3-7-16,1 3-4 15,-1 0-13-15,3-1 0 0,3 1 3 16,0 0-5-16,0 2 0 0,3 0-2 16,3 1 1-16,6 2 2 15,6 0 2-15,-1 0-3 16,4 0 0-16,3 0-5 15,-3 0-2 1,6 0 0-16,0 0-1 16,-1 0-42-16,-2-3-19 15,-3-2-44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3T22:34:45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19805 8718 745 0,'15'-13'32'0,"-9"5"8"0,0 0-32 0,3 0-8 16,-6-3 0-16,0 3 0 0,3 1 64 0,0-1 10 15,-4 0 2-15,1 0 1 0,-3 0-14 0,-3-3-3 16,3 1-1-16,-5-4 0 0,-1 6-7 0,-3-5-2 15,0 0 0-15,-3 0 0 0,-3-3-17 0,-6 3-3 16,-3-1-1-16,0 1 0 0,-5 0-9 0,-7 0-1 16,-6 0-1-16,1-1 0 0,-1 1-18 0,0 5 0 15,-5-2 0-15,-4 2 0 0,-3 0 0 0,-2 2 0 16,-4-2-8-16,-2 3 8 0,-1 2 0 0,-5 1-11 16,-4-1 11-16,1 1-10 0,-9-4 10 0,-1 4 0 15,4-1 0-15,-9 0-8 0,-1 3 8 0,-2 0 0 16,-6 0 0-16,2 3 0 0,4 2 0 0,3 1 0 0,0-4 0 15,-1 3 0-15,1 6 0 0,3-3-8 0,11 3 8 0,-5 2-12 16,-4 0 12-16,7 3 0 0,11 0 0 16,1 2 0-16,-12 3-9 0,5 1 9 0,4-4-10 15,2 3 10-15,-5 6 0 0,-1 5 0 0,-5 5 0 0,2-3 0 16,4 3 10-16,2 0 5 0,4 0 1 0,5-2 0 16,1 4-16-16,8-2 0 0,3-5 0 0,7 5 0 15,5 5-20-15,6-2 4 0,6-3 0 0,6 3 0 16,4-1 16-16,5 1 0 0,6-3 0 0,3-2 0 15,9 2 0-15,5-6 0 0,4 1 12 0,9-3-3 16,6 3-9-16,5 0 0 0,10 2 0 0,6-2 0 16,2 0 12-16,10-3 0 0,5-3 0 0,0 3 0 15,4-2-4-15,5-1 0 0,6-5 0 0,4-2 0 16,-1-1 2-16,9-2 0 0,6-2 0 0,6-4 0 0,1 3 3 16,2-5 1-16,6-2 0 0,3 2 0 0,0-1-2 15,0 1 0-15,-3-5 0 0,3 2 0 0,0-2 6 0,3-3 1 16,-3 3 0-16,-3-3 0 0,-6-3-5 0,0 3-1 15,-3-5 0-15,0 5 0 0,-3 0-4 16,-3-3-1-16,1-2 0 0,-1-1 0 0,0 6 0 16,0-5 0-16,0-11 0 0,-6 6 0 0,1 4-8 0,-7-4 8 15,3-6-8-15,-6 0 8 0,-2 3-8 0,-7 2 0 16,0-2 0-16,-2 0 0 0,-4-3 0 0,1 3 8 16,-4-3-8-16,0 0 0 0,-2-3 0 0,-1 4 0 15,-2-4-9-15,-4 1 9 0,1-4 0 0,-4 1 0 16,-2 0 0-16,-7 0 0 0,-2 2 0 0,-3-2 0 0,-7-3 0 15,-2 3 0-15,-3-3 0 0,-4 1 0 0,-2-4 9 16,-6 3-9-16,0 3 57 0,-6-5 7 0,-1-1 0 0,-5 3 1 16,-6-2-55-16,-3 2-10 0,-3 0 0 0,-6 0 0 31,-6-2-65-31,-2 2-6 0,-4 0-1 0,-3 1 0 0,-3-7 39 0,0 4 7 16,0-3 2-16,1 2 0 0,-1-2 24 0,-3-2-8 0,0-6 8 0,-3 2 0 15,1 1-16-15,-4 2 1 0,-6-2 1 0,1 5 0 16,-7-1 14-16,0 4-9 0,-8 0 9 0,-1 2-8 15,-11 3-2-15,-7-1 0 0,-8 1 0 0,-7 3 0 16,-5-3-3-16,-12 2-1 0,-9-2 0 0,-9 5 0 31,-9 0-30-31,-6 3-5 0,-6 2-2 0,3 3 0 0,0 3 5 16,6 2 1-16,6-2 0 0,6 5 0 0,9 0 14 0,6 5 3 16,3 3 1-16,6 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2:08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17480 13658 96 0,'0'-3'35'0,"3"-13"-18"0,3 24-11 0,-3-13 9 16,0 2 0-16,0 1 4 16,0-1-5-16,0 0 2 15,0 3 0-15,-3 0 2 16,0 0-10-16,0 0 7 0,0 0 2 15,0 0 6-15,0 0 3 16,0 0-5-16,3 6 0 16,0-1-6-16,-3-8-1 15,0 9-2-15,0-1 0 0,-3 0-4 16,0-2-3-16,0-1 0 16,-6 4-1-1,0-1-2-15,0 0-4 16,-3 3 1-16,3 0 1 15,0-3 2-15,1 1-3 16,2-1 0-16,3 0 1 16,-3 1 2-16,6-1-3 15,0 0 0-15,3 1-1 16,3 1-2-16,6 1 3 16,-1 3 0-16,7-3 1 15,-3 3 0-15,3 2 0 16,-3 3 0-16,0-3 2 0,0 0 1 15,-3-2-1-15,-3-3-2 16,-7 0 3-16,-2-1 0 16,-5 1 3-16,-1 0 1 15,-3 0-3-15,-3 0-1 16,0 0-1-16,-3 0 1 16,0 0-2-16,0 0 2 15,3 0-4-15,0 0 0 16,3 0 1-16,1 0 0 15,2-3-3-15,3 3 0 16,6 0 2-16,3 0 0 0,5 0-2 16,1 5 2-1,6 6 1-15,3-1 0 0,0 1 0 16,-3-1 2 0,-3-2-3-16,-3 0 0 0,-4-3 1 15,1 3 2-15,-6-3 1 16,-6-2 3-16,0-1 3 15,-6 1 2-15,-2-1-5 16,-1 1-2-16,0-3 0 16,-3-3 2-16,3 3-3 15,0 0-2-15,3 0-3 16,0 0 1-16,6-3-1 16,3 6-2-16,3 0 0 15,3-1 3-15,3 1 0 0,0-1 1 16,6 1 0-16,-3-1 0 15,-3 1-3-15,0 2 0 16,-3-2 4-16,-3-1 3 16,-6 1-1-16,-6 0 0 15,0-1 1-15,-3 1 0 16,-3-1-2-16,0 1 1 16,0 5-2-16,0-3 2 15,3 3-4-15,-2 0-2 16,8-3 2-16,0 0 0 15,3 0-2-15,6 1 0 16,3-1-1-16,2 0 3 0,4 3 0 16,0-3 1-16,3 3-3 15,0-3 2-15,0 3 1 16,-6 3 0-16,-3-3 0 16,-3-3 2-16,-3 0 3 15,-6 0 4-15,0-2-4 16,-3-1-1-16,-3 1-2 15,0-3 1-15,0 0-2 16,0 0 2-16,3 0-4 16,0 0 0-16,7 2-4 15,-1 1-1-15,6-1 3 16,2 4 1-16,4-1-1 16,3 0 0-16,3 14 2 15,0-4 2-15,-3-1-2 16,-3-1-2-16,0 0 2 15,-6 0 2-15,-3-2 4 0,-6-1 2 16,-3 3-3-16,-3-5-1 16,0-3-1-16,-3 3-2 15,3 0 1-15,-6 0 1 16,10-3-6-16,2-2 1 16,0-1 1-16,3 1 1 15,3 0-2-15,0-3 0 16,0-1-5-16,3 1 0 15,0 0-29-15,0 3-13 16,3 0-84 0</inkml:trace>
  <inkml:trace contextRef="#ctx0" brushRef="#br0" timeOffset="1">22912 15296 124 0,'9'-3'49'0,"-6"3"-26"0,3-3-20 16,-6 3 12-16,6 0 6 15,-3 0 5-15,0 3 3 16,-3-3 5-16,3 0-19 16,-3 0 5-16,0 0 1 0,0 5 6 15,0 1 6-15,-3-1-9 16,-9 0-2-16,3 3-4 15,-5 0-2-15,-4-3-6 16,-3 3-2-16,0-3-4 16,0 9-1-16,3-4-1 0,3-2 1 15,6 8-4 1,4-3-6-16,5 1-3 16,11-4 2-16,7 3 5 15,9 1 4-15,0-1 2 16,6-3-4-16,-1 1 1 15,-2 0 0-15,-6-1 0 16,-6 1 2-16,-18 7 14 16,-6-2 7-1,-6-3 0-15,-3 1-2 16,0-1-11-16,0-3-6 16,3-2-1-16,0-2 0 15,1-1-4-15,8 0-1 0,3 3-8 16,3 3 3-1,8 2 1-15,1 0-1 16,0 0 0-16,0 3 1 16,-3-2 4-16,-3-1 1 15,-3 0 1-15,-6 0 4 16,-3 0 2-16,-3 6 0 16,0 0-1-16,0 2-6 15,0-5 1-15,3-3 0 16,3 0 0-16,0 0-3 15,3 0 0-15,3 3-1 0,0-2 0 16,3 1 0 0,0-1 3-16,-3-4-20 0,-3 3-8 15,6-2-40-15,-3-3-16 16</inkml:trace>
  <inkml:trace contextRef="#ctx0" brushRef="#br0" timeOffset="2">18061 17463 176 0,'0'-6'68'0,"0"4"-36"0,0-4-22 0,0 6 17 0</inkml:trace>
  <inkml:trace contextRef="#ctx0" brushRef="#br0" timeOffset="3">18055 17449 373 0,'-6'0'43'0,"-6"6"-21"16,-3 2-12-16,-3 13-5 0,9 2-6 16,0 4-1-16,6 5 1 15,3-1 0-15,9-1 1 16,3-7 0-16,6-7 2 15,-3 0 1-15,3-13 1 16,0-3 0-16,2-13 2 16,-2-1 1-16,-6-4-1 15,-3 2 1-15,-6-8 7 0,-6 3 3 16,-6-3-2-16,0 8-1 16,-3 0-4-16,0 6 1 15,1-1-11-15,-1 9-2 16,3-1-26-16,3 3-9 15,3 0-27-15,6 0-13 16,6 0-42 0</inkml:trace>
  <inkml:trace contextRef="#ctx0" brushRef="#br0" timeOffset="4">18257 17449 236 0,'-15'0'90'0,"15"8"-48"0,-3 5-49 0,3-2 14 0,0 5-3 16,0 2 5-16,3 1 1 15,3 7 2-15,6-2-6 16,0-3-4-16,3-5 1 0,0-5 0 16,0-6 3-16,0-5-3 15,-1-10-2-15,-2 2-3 16,-3-6 1-16,-3-4 3 15,-3-1 1-15,-3 6-1 16,0 0-2-16,0 0 3 16,-3 7 2-16,3-2-2 15,0 8-2-15,3 8-3 0,3 3-1 16,0 2 2-16,0 0 0 16,3 1 1-16,6-4 0 15,0 1-40-15,3-6-15 16,-4-5-55-1</inkml:trace>
  <inkml:trace contextRef="#ctx0" brushRef="#br0" timeOffset="5">18528 17510 200 0,'-3'5'77'0,"6"9"-42"0,3 9-43 0,-3-15 10 0,3 14-3 16,0-4 2-16,0 6 13 15,0-8 8-15,-3-3-11 16,0-2 5-16,0-9 4 0,-3 4 4 16,0-20 10-1,0 1-14-15,0 0-11 16,3-6-6-16,3 1 0 16,3-3 0-16,2 7-4 15,4 1-1-15,3 5-8 16,3 3-2-16,9 0-53 15,3 5-24-15,-4 0-18 16</inkml:trace>
  <inkml:trace contextRef="#ctx0" brushRef="#br0" timeOffset="6">18974 17470 208 0,'0'0'79'0,"3"0"-42"0,3 0-45 16,-3 6 12-16,3-1 2 15,0 3 4-15,0 5 6 0,-3 6 4 16,0-6-10 0,0 5-3-16,-3-2-1 0,0 3-3 15,0-6 0-15,0 0 1 0,0-2 0 16,0-3 0-16,0-8 0 15,0 0 4-15,0-5 3 16,3-3-6-16,0-3-3 16,3-2-1-16,0-3 1 15,0-3-1-15,0 6-1 16,0 5-2-16,0-2-1 16,0 7-1-16,0 3 3 15,0 3 0-15,0 2 3 16,0 3 1-16,0 2 1 15,-3-2-2-15,0 0-2 0,-1-2 3 16,-2-1 2-16,0-5-2 16,3 0-2-16,3-5 4 15,0-3 4-15,3-3-7 16,0-2-3-16,3 5 0 16,3 0 0-16,0 5-2 15,0 3 2-15,0 6 1 16,-3 4 0-16,-4-2 2 15,1 5 1-15,-3 1-1 16,0-4-2-16,-3 3 3 16,0-2 2-16,0-6-11 15,0 6-5-15,-3-8-33 16,0-3-13-16,0 0-59 16</inkml:trace>
  <inkml:trace contextRef="#ctx0" brushRef="#br0" timeOffset="7">19338 17476 272 0,'-6'0'104'0,"9"8"-56"0,-3 5-60 0,3-3 15 16,0 4-5-16,-3-1 1 16,0 5 1-16,0-2 2 15,0 0-1-15,0 0-5 0,0 3-2 16,0-6-55-16,0-5-21 0,3-3-12 15</inkml:trace>
  <inkml:trace contextRef="#ctx0" brushRef="#br0" timeOffset="8">19326 17404 264 0,'-6'-5'99'0,"6"2"-54"0,3 3-97 15,-3 0-2-15,6 0-17 16,0 0 0-16,6 3 9 16,-1-3 6-16</inkml:trace>
  <inkml:trace contextRef="#ctx0" brushRef="#br0" timeOffset="9">19442 17476 80 0,'0'-6'33'0,"0"6"-18"0,0 0 2 0,0 0 14 16,0 0 3-16,0 0 5 15,0 0-5-15,0 0 2 16,0 0-7-16,0 0-3 16,0 0-14-16,0 6-1 0,0 7 0 15,0 0-4-15,0 8 1 16,0-2-3-16,0-1 2 16,0 9 0-16,0-3 1 15,0-8-7-15,0-3-2 16,0 0 2-16,0-2 3 15,0-9 3-15,0-2 3 16,0-13 1 0,0 0-8-16,0 0-1 0,0-3-4 15,3 0-2 1,0 0 0-16,3 3 3 16,0-1 0-16,0 4 1 0,3-3-3 15,-1 7 2-15,4-2 1 16,0 8 0-16,0 0 0 15,0 8 2-15,-3 3 3 16,0 2 2-16,-3 0 1 16,-3 1 2-16,0-1-5 15,0 11-1-15,-3-8-2 16,0-3-2-16,0 0-4 16,3-8-2-16,0 3-28 0,-3-8-10 15,3-8-35-15,12-5-15 16,2 0-1-1</inkml:trace>
  <inkml:trace contextRef="#ctx0" brushRef="#br0" timeOffset="10">19775 17497 208 0,'-6'-8'77'0,"6"8"-42"0,-3-3-41 0,0 3 12 15,0-2 7-15,-3 2 8 16,0 0 7-16,-3 0 3 0,1 2-16 16,-4 6-7-16,-3 5-3 0,0 3-6 15,-3 3-1-15,6-1 1 16,3 9 2-16,6-1-2 16,9-2-2-16,0-8-1 15,3 3 3-15,3-9 0 16,0-2 3-16,0-5-1 15,0-11-1-15,0-5 1 16,-4-6 1-16,-2-2 1 16,0-3 1-16,-3-5-2 15,-3-3-2-15,0-2 1 16,-3-3 1-16,-3 2-1 0,0 4-1 16,1 4 1-16,-1 3-1 15,3 3 0-15,0 8 0 16,0 2-3-1,3 3 2-15,3 16 5 0,3-2 2 16,2 12 2-16,1 3 0 16,0 8-4-16,0 1-1 15,0 1 1-15,-3 4 2 16,0-6-5-16,6-3-1 16,0-5-11-16,-3 1-5 15,6-9-74 1,-3-3-32-16</inkml:trace>
  <inkml:trace contextRef="#ctx0" brushRef="#br0" timeOffset="11">19998 17455 252 0,'-9'0'93'0,"4"0"-50"0,-4 2-33 16,6 4 23-16,-6-1-9 15,0 3 0-15,0 0-11 16,0 2-3-16,3-2-6 16,3 3-5-16,0-3 0 0,6 0-4 15,3 5 1-15,3-3 2 0,3 4 1 16,0-1 1-16,-3 0 2 15,-3 6 5-15,-3-3 6 16,-3-3-1-16,-6 0 3 16,-3 0-8-16,-3-7-2 15,0-6-52-15,0 0-22 16</inkml:trace>
  <inkml:trace contextRef="#ctx0" brushRef="#br0" timeOffset="12">20612 17333 160 0,'9'-8'60'0,"-7"3"-32"0,1-9-13 16,-3 12 20-16,0-4-6 16,3-1 0-16,-3-4-1 15,-3 6 2-15,-2-3-16 0,-1 0 5 16,-3 2 4-16,-3 6-3 0,-3 0-2 15,3 8-10-15,0 8-5 16,3 8-7-16,0 3 0 16,3 4 2-16,3 1 3 15,3 5-2-15,0-8 0 16,6 3-1-16,0-6 0 16,0 1-3-16,0-9 1 15,0 1-25-15,-3-6-8 16,-6-8-60-1,-6-5-19 1</inkml:trace>
  <inkml:trace contextRef="#ctx0" brushRef="#br0" timeOffset="13">20430 17476 244 0,'-12'-13'93'0,"9"7"-50"0,0 6-37 16,3 0 20-16,0-2-10 15,3-4 1-15,3 6-6 16,0-5 1-16,6 5-7 15,3-3-3-15,3-2 1 0,5 5-2 16,1-5-1-16,0 5-2 16,0 0 1-16,0 0-17 15,-3 0-8-15,-4 0-30 16,-2 0-13-16,-3 0-34 16</inkml:trace>
  <inkml:trace contextRef="#ctx0" brushRef="#br0" timeOffset="14">20713 17436 236 0,'0'0'90'0,"0"0"-48"0,0 8-47 0,0-3 15 16,0 3-8-16,0 5-2 15,3 3 3-15,-3 0 0 16,6-3-1-16,0 1-2 0,-3-4 1 16,0-2-10-1,-6 0-88 1,9-8-46-16,-9-3 63 15</inkml:trace>
  <inkml:trace contextRef="#ctx0" brushRef="#br0" timeOffset="15">20674 17306 236 0,'-6'-2'90'0,"6"-1"-48"0,3 0-73 0,-3 3 2 0,3-5-28 16,0 5-9-16,0 0-3 15,3-2 3-15</inkml:trace>
  <inkml:trace contextRef="#ctx0" brushRef="#br0" timeOffset="16">20805 17280 204 0,'-3'13'77'0,"6"6"-42"0,0 2-37 15,0-3 17-15,0 4 0 16,0 4 5-16,0-2-8 15,0-3-2-15,0 5-6 0,0-7-3 0,0 2 0 16,0-8-1-16,0-2 2 16,0-3-32-16,3-8-14 15,-3 0-16 1,0-8-45-16,3-3 17 16</inkml:trace>
  <inkml:trace contextRef="#ctx0" brushRef="#br0" timeOffset="17">20894 17272 216 0,'0'-13'82'0,"0"7"-44"0,3 6-40 0,-3 0 17 16,3 8-7-16,0-2 1 15,0 7 8-15,0 8 6 0,0 8-12 16,-3 6 3-16,3-1 0 16,0 3-7-16,0-3-2 0,0-4-3 15,3-7-2-15,0 1-43 16,0-11-19-16,15-7-53 15</inkml:trace>
  <inkml:trace contextRef="#ctx0" brushRef="#br0" timeOffset="18">18335 17809 196 0,'-9'0'74'0,"9"-3"-40"0,0 6-33 15,0-3 18 1,3 13-8-16,0 6 2 16,0 7-2-16,2 11-5 0,-2 3-2 15,0 2 0-15,3 1-2 0,-3-4-2 16,0-7 3-16,0-5 0 16,0-6-37-16,-3-8-14 15,3-5-47 1</inkml:trace>
  <inkml:trace contextRef="#ctx0" brushRef="#br0" timeOffset="19">18239 17986 272 0,'-3'-2'104'0,"6"2"-56"0,3 0-58 0,0 0 16 0,6 2-8 16,3 1-2-1,3 0 3-15,3-3 2 0,-1 5 0 16,4-2-9-16,0-3-5 0,3 0-35 16,-3 0-16-16,-3-3-31 15</inkml:trace>
  <inkml:trace contextRef="#ctx0" brushRef="#br0" timeOffset="20">18516 17854 244 0,'-6'13'90'0,"6"-13"-48"0,0 6-51 0,3-4 12 15,-3 11-7 1,3 6 3-16,-3 5 4 0,3 2 6 16,-3 9-5-1,0 2 2-15,0-8 4 0,3-3-6 0,-3-7 0 16,3-6-4-16,-3 0-3 15,0-13 4 1,3-13-3-16,0 0-1 16,3-6-1-16,0 6 3 15,3 0-2-15,0 0 1 16,3 5 0-16,0 2 0 16,2 6 2-16,1 6 0 15,-3 2 4-15,0 10 5 16,-3 1-1-16,-3-1 1 0,-3 3-5 15,0-2-1-15,0-6-10 16,0-5-5-16,-3 5-19 16,3-7-7-16,0-12-24 15,0 1-51 1,3-3 24-16</inkml:trace>
  <inkml:trace contextRef="#ctx0" brushRef="#br0" timeOffset="21">18760 18055 228 0,'-3'3'85'0,"9"-3"-46"0,3 5-46 16,-3-5 14-16,0 8-3 16,3-8 5-16,3 5 1 15,0 1 4-15,-3-6-7 0,3 0 0 0,-4-6 0 16,1 1-1 0,-3 2 1-16,-3-2-4 0,0 0 0 15,-3-3-1-15,-3 0 1 16,-3-3-7-16,-3 9 1 15,1-4-6-15,-4 6-1 16,0 6 5-16,-3-4 2 16,-3 9 3-16,3 2 0 15,9 3 0-15,3 3 0 16,6-1 0-16,3 1 0 16,3-4 2-16,3-1 1 15,3-4-4-15,0-2-1 0,0-2-24 16,-1-6-7-1,7-6-33-15,3 1-50 16,0-3 25-16</inkml:trace>
  <inkml:trace contextRef="#ctx0" brushRef="#br0" timeOffset="22">18998 17978 240 0,'-9'0'90'0,"6"0"-48"0,-3 6-49 16,6-4 14-16,-3 4-7 15,-3 2 2-15,1 2 10 16,-1-2 4-16,3 5-7 16,0-2-1-16,6-3-1 0,3 5-3 15,0 0-3-15,2 1 2 16,1-4 0-16,0 3 1 0,0-5 0 16,-6 6 2-1,-3-1 1-15,-3-5 1 16,0 5 2-16,-3 0-5 15,-6-2-1-15,-2-3-2 0,-1 2-2 16,0-7-15-16,3-3-7 16,3-8-27-16,3 3-9 15,6-9-35 1,9 1-32-16,6-5 52 16</inkml:trace>
  <inkml:trace contextRef="#ctx0" brushRef="#br0" timeOffset="23">19079 18037 212 0,'6'8'79'0,"0"-8"-42"16,2 5-41-16,-2-5 15 0,0 5-2 16,3-2 5-16,0-3 3 15,0 5 4-15,0-5-11 16,6 5 1-16,-3-5 0 0,0-5-4 16,-3 0 1-16,0 2-5 15,-3-7-2-15,0 2 0 16,-3 2-1-16,-3-2 2 15,-6 0 3-15,0 3-7 16,-6 0 0-16,-3 5 0 16,-3 5 1-16,0 3 1 15,0 5 2-15,3 1 1 16,3 4 1-16,4-5 4 0,11 9 7 16,8-4-6-1,4-5-2-15,9 0-2 16,3-2-12-16,3-8-3 15,-1-3-35-15,-2 0-13 16,6-3-63 0</inkml:trace>
  <inkml:trace contextRef="#ctx0" brushRef="#br0" timeOffset="24">19689 18015 220 0,'0'0'85'0,"0"3"-46"0,0-3-39 0,0 0 18 16,0 11-8-16,3-3 2 15,-3 5-1-15,0 5 1 0,0-2-6 16,0 3-11-16,0-1-1 0,0-4 0 16,0-1 3-16,0 0-42 15,0-5-17-15,0-3-33 16</inkml:trace>
  <inkml:trace contextRef="#ctx0" brushRef="#br0" timeOffset="25">19686 17933 256 0,'-6'-7'96'0,"6"1"-52"0,0 6-71 0,0 0 7 16,0 0-28 0,0 0-8-16,0 0 6 15,3 0 2-15,3 6-3 0,0-6-3 16</inkml:trace>
  <inkml:trace contextRef="#ctx0" brushRef="#br0" timeOffset="26">19784 18018 212 0,'-3'19'82'0,"6"2"-44"0,-3 19-47 0,0-25 14 16,0 1-1-16,0-3 13 15,0 1 3 1,0-4-11-16,0-2 7 0,0-2 3 15,0-6-8-15,3-6-3 16,0-2-8-16,0-10 0 16,6-3-9-16,0-3-4 0,3-3 7 15,0 6 5-15,0 3-1 16,-3-1 1-16,-1 11 3 16,1 3 1-16,0 5 1 15,3 5 2-15,-3 3 1 16,0 3 3-16,0 5-1 15,-3 2 2-15,0 1-6 16,-3-3-1-16,-3-1 0 16,0-1 0-16,3-1-22 15,-3-5-10-15,3 0-28 16,0 2-10-16,0-2-33 16</inkml:trace>
  <inkml:trace contextRef="#ctx0" brushRef="#br0" timeOffset="27">20091 18169 228 0,'0'0'88'0,"3"0"-48"0,-3 5-36 0,0-5 21 0,0 0-14 16,0 0-1-1,0 0-8-15,0 0-4 0,0 0 1 16,0 0-13-16,0 0-6 0,0 0-31 16,0 0-13-16,0 0-23 15</inkml:trace>
  <inkml:trace contextRef="#ctx0" brushRef="#br0" timeOffset="28">20204 17881 124 0,'0'0'49'0,"0"-14"-26"0,3 20-16 16,0-12 13-16,0 6 5 16,0-8 5-16,-3 8-3 15,0 0 1-15,0 0-16 16,0 3 4-16,-3 2 4 0,0 1-11 15,0 2-2-15,-3 2 4 0,0 1 2 16,0-1-4-16,0-2-3 16,0 5-1-16,0-7-1 15,3 2-2-15,0-3-2 16,0-5 5-16,3 5 4 16,0-5-5-16,0-5-2 15,3 0-1-15,0 2-1 16,3-8 0-16,0 4 2 15,0-12-3-15,3 6 0 16,-3-6 1-16,3-2 0 16,-3 3 0-16,0 2 2 0,-3 0-1 15,3 3-1 1,-3-1 1-16,0 6-1 0,-3 3 0 16,3-3 0-16,-3 3 0 15,0 5 2-15,0 0-1 16,-3 10 2-16,0-2 0 15,-3 16 1-15,-3-3 0 16,-3 6 2-16,0-6-1 16,0 5 2-16,3-7-6 15,0 0-1-15,-3-6 2 16,3 0 1-16,6-5-1 16,-6 3 1-16,9-9-4 15,0-2-2-15,0 0-1 16,3-8 3-16,0 3 0 15,3-8 1-15,0-1-5 16,0 1 1-16,0-8 0 0,3 3 2 16,0-4 1-16,0 4 1 15,0-1-3-15,-3 6 2 16,0 0 1-16,0 5 2 16,-3 3-3-16,0-1-2 15,-3 6-1-15,0 0 3 16,-3 11 2-16,-3 2 2 15,0 6 3-15,0-3 3 16,0-3-2-16,0 5-2 16,0 1-5-16,0-6-2 15,3-5 3-15,0 3 1 0,3-9-5 16,0 4-2-16,0-6-7 16,3-6 0-16,3 4-14 15,0-4-3-15,0-4-36 16,3-6-13-16,-3 3-21 15</inkml:trace>
  <inkml:trace contextRef="#ctx0" brushRef="#br0" timeOffset="29">20037 18148 152 0,'0'0'57'0,"3"-6"-30"0,0 6-21 0,-3 0 15 0,0 0 2 16,0 0 3-16,0 0-7 15,0 0-1-15,0 0-11 16,0 0 5-16,0 0 3 0,0 0-1 15,0 0 0-15,-3 6-17 16,0-6-5-16,0 0 9 16,0 0 9-16,0 0-14 15,3 0-4-15,0 0 6 16,0-6 3-16,0-1 0 16,3 1 2-16,0-2 0 15,3 8 1-15,3 0-7 16,0 6 0-16,0-4 1 15,-3 4 10 1,0 1 4-16,-3-1 3 0,-9-1 4 16,0-2-9-1,0 2-1-15,0-5-1 0,0 0 0 16,0 0-4-16,0-5-3 16,3 5-3-16,0-8 1 15,3 0-4-15,0-3-1 16,3 3-2-16,0 3 2 15,6 5 2-15,0 5 2 16,-9-5 3-16,0 8 4 16,0-8 7-16,0 6 4 15,-3 1-4-15,0-7 1 16,0 6-8-16,0-6-1 16,0-6-11-16,0 6-5 15,0 0-25-15,0 0-11 0</inkml:trace>
  <inkml:trace contextRef="#ctx0" brushRef="#br0" timeOffset="30">20234 17129 132 0,'-3'0'52'0,"3"3"-28"0,-3-3-22 15,3 0 14-15,0 0-4 0,0 0 1 16,0 0-1-16,0 0 2 16,0 0-7-1,0 0 5-15,3 0 3 0,0-3 2 0,-3-2-1 16,3 2-2-16,0-7 1 15,-1 2-6-15,1-3-1 16,-3-2 2-16,3 0 4 16,0-1-8-16,0-4-1 15,6-3-3-15,0 0-2 16,0-3 1-16,3-3-1 16,0 1 0-16,3-14 2 15,0 3-1-15,3-3-1 16,2 1 7-16,-2 4 5 0,3 1-6 15,0 2-3 1,9-5-5-16,0 5 1 0,2 1-1 16,4-4-2-16,6 1 3 15,2-3 2-15,-2-6 0 16,3 6 2-16,2 3-2 16,4-3 2-16,5 8-2 15,-2 0-1-15,-3 0 1 16,11 2-1-16,4-2-3 15,5-3 2-15,0 3 1 16,1 3 2-16,2 2-3 16,-2-2 0-16,2 7 1 15,-2 0 0-15,5-2 0 16,0 5 0-16,-2-2 4 16,-1-1 2-16,4 4-5 0,-7-1 0 15,-5 0 3 1,-7 5 5-16,-5-2 1 15,-10 8 4-15,-11-3-3 0,-6 2-1 16,-6-1-4-16,-4 4-1 16,-2-2-36-16,-6 2-17 15,3 0-33-15,-3-2-12 16,0 0-10 0</inkml:trace>
  <inkml:trace contextRef="#ctx0" brushRef="#br0" timeOffset="31">22344 15658 204 0,'-21'-11'77'0,"21"11"-42"0,0 0-41 0,0 0 12 16,0 0 5-16,0 0 5 15,0 0 3-15,0 0 3 16,0 0-12-16,0 0-10 0,0 0-3 15,0 0-1-15,12 3 2 16,3 0-1-16,3 2 1 16,0 3 2-16,5 0 2 15,1 3-3-15,0-1 0 16,0 1 3-16,-3 2 1 16,-6-5 1-16,-6 5 0 15,-9 0 6-15,0 1 6 16,-6-1 1-16,-3 3-1 15,-3 5-11-15,0-3-2 16,0-2-3-16,3-3 2 16,0-2-12-16,3 0-3 0,3-1-58 15,3-2-23-15,0-3-7 16</inkml:trace>
  <inkml:trace contextRef="#ctx0" brushRef="#br0" timeOffset="32">19037 17280 72 0,'-3'0'27'0,"3"0"-14"0,-3 0-15 0,3 0 6 15,0 0-3-15,0 5-1 16,0-5 12-16,0 0 6 16,0 0 8-16,0 0 5 15,0 0-9-15,0 0-2 16,0 0-15-16,0 0-2 16,0 0-3-16,0 0 8 0,0 0 7 15,0 0-1-15,0 0 2 16,0 0-3-16,0-5 0 15,0 5-5-15,0-3 0 16,3 1-5-16,0-1 0 16,0-2 3-16,0-1 3 0,0-7-4 15,0-3-3-15,3 0 3 16,0 1 1-16,0-4 0 16,0 1-1-1,0 2 1-15,0-8 1 0,0 5-1 16,0-2 1-16,-1 0-4 15,1-3 0-15,0-5 3 16,3 0 1-16,-3-3-3 16,0-2-3-16,3-1 0 15,0-2-1-15,3-2 2 16,0-1 1-16,0 3-4 16,-3-3-1-16,0 1 3 15,-3 4 1-15,3-2-3 16,-4-3 1-16,1 6 0 15,0-6 0-15,0-5 2 16,-3 3 3-16,3 0-7 16,-3-3-3-16,3 5 5 0,-3 0 1 15,0-2 1-15,-3 0-2 16,0-3 1-16,0-3 1 16,0 0-1-16,-3-4-1 15,0 1 1-15,0 4 1 16,-3 2-3-16,0-3 0 15,0 8 1-15,-6-5 2 16,4 0-1-16,-7-5 2 16,0 3-4-16,0 4 0 15,0 1 1-15,-3 2 2 16,0 3 1-16,-3 0 1 0,1-3-2 16,2 6-2-16,0 0 1 15,-3-1-1 1,-6 3 2-16,3-2 3 0,-2 0-2 15,-1 2 0-15,-3 5-3 16,-3 4-3-16,1-1 2 16,-4 3 2-16,0 2 0 15,0 1-1-15,1 2 1 16,2 0 1-16,3 0-1 16,-3 0-1-16,1 3 1 15,-1 0-1-15,3-1 0 16,0-1 0-16,4 1 0 15,-4 4 0-15,0-1 2 16,0-2 1-16,1 0-1 0,-1 2-2 16,0 1 1-16,0 2 1 15,4 0-1-15,-1 0 2 16,3 2-2-16,0 1-1 16,-3 3 1-16,-2-4-1 15,-1 1-3-15,6-3 2 16,0 3 1-16,3-1 2 15,3 4-3-15,4-1 0 16,2 0 1-16,3 1 0 16,3-1-7-16,3 1 0 15,3-4-21-15,3 1-9 16,6 0-21-16,3-6-8 0,6 3-34 16</inkml:trace>
  <inkml:trace contextRef="#ctx0" brushRef="#br0" timeOffset="33">18070 14430 140 0,'-6'-2'55'0,"6"4"-30"0,-6 1-21 15,3 0 15-15,-3 2 0 0,-6 0 1 16,0 3-5 0,0 0 1-16,-6 0-9 0,3 3 2 0,-3 5 4 15,1-3-5-15,2-3-2 16,0-2 3-16,3 0 2 16,3-2-4-16,3-1 1 15,3 0-10-15,3 0 0 16,3 3-2-16,3 0 2 15,3 3 1-15,0-1 3 16,0 4-3-16,0-4 0 16,3 1 1-16,0-1 0 15,2 1-3-15,-2-3 2 16,3 5 3-16,3 6 3 0,-3-3-31 16,-3-3-14-16,6 3-57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2:17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20144 8221 108 0,'-6'0'41'0,"3"2"-22"0,0-2-7 0,3 0 16 16,0 0 4-16,0 0 5 15,0 0-5-15,0 0-2 16,-6 0-16-16,0 0 2 0,3 3 4 16,0-3-5-16,1 3 2 15,-1-3-8-15,0 0-1 16,3 0-4-16,0 0-3 15,0 0 2-15,0 0 0 16,0 0-1-16,0 0 1 16,0 0-4-16,0 0 0 15,6 2 1-15,-1 1 2 16,1-1 1-16,0 1-1 16,3 0 1-16,0 5 4 15,3-8 4-15,0 0-4 16,3 0-2-16,3 0 4 15,3-3 2-15,5 3-4 16,1 0 1-16,3 0-5 16,3 0-2-16,5-3 0 15,-2 3 1-15,3-2 1 16,2-1 1-16,-2 0 0 16,-3 1 2-16,3-1-1 15,-1 1 0-15,-5-1 1 0,0 3 1 16,-6 0-6-1,-1 0 0-15,1 0-1 0,-3 0 2 16,0 0 1-16,0 0 3 16,-1 0-5-16,1 0-1 15,3 0 0-15,0 0 0 16,0 0-3-16,-4 0 2 16,1 0 3-16,-3 0 3 15,-3 0-2-15,0 3 0 16,-3-3 1-16,2 0 2 15,1 2 1-15,6-2 1 16,-6 3-9-16,0-1-1 16,0 1 2-16,-3-3 2 15,2 3 4-15,-2-3 1 16,0 2-1-16,-3-2 1 0,-3 0-4 16,0 0-2-16,-3 0-16 15,-3-2-5-15,0 2-50 16,-3-3-21-16,3-2-59 15</inkml:trace>
  <inkml:trace contextRef="#ctx0" brushRef="#br0" timeOffset="1">20132 8726 176 0,'0'0'66'0,"0"3"-36"0,0-3-13 0,0 0 20 16,0 0-10-16,0 0-1 16,3 0-6-16,3 0-1 15,0 0-10-15,3 0 1 0,0 0 1 16,3 0 0-16,0 0 1 15,3 0 0-15,6 0 0 16,2 0-4-16,1 0 0 0,0 0-1 16,3 0 3-16,3-6-3 15,5 1 1 1,-2 2-3-16,3 1 0 0,0-1-3 16,-1 0 1-16,1 1 2 15,3-1 2-15,-1 1-3 16,-2-1-3-16,0 0 4 15,-1 3 1-15,-2 0 0 16,0-2-1-16,0 2 1 16,-1 0 1-16,4 0-3 15,-3 0-3-15,-3 0 0 16,-1-3 1-16,-2 3-3 16,0-3 0-16,3 1 1 15,-3-1 0-15,2 0 2 0,1 1 3 16,-3-1 0-16,0 0 2 15,2 1-6-15,1 2-1 16,0 0 4-16,3-3 2 16,-1 3-2-16,1 0-1 15,-3 0-3-15,0 0-1 16,-3 0 3-16,-1 0 1 16,4 0-1-16,0 0-2 15,-3 0 1-15,-1 0-1 16,1 0 2-16,0 0 1 15,3 3-1-15,-3-1 1 16,-1-2-2-16,-2 0 2 16,0 0-2-16,-6 0 2 15,0 0-2-15,0 0-1 16,-7 0-2-16,1 0-27 16,-3-2-13-16,0-4-122 15,-15 1 2 1</inkml:trace>
  <inkml:trace contextRef="#ctx0" brushRef="#br0" timeOffset="2">20109 9120 156 0,'14'3'57'0,"-11"-3"-30"0,0 0-7 16,-3 0 19-16,0 0-2 16,6 0 1-16,0 0-10 15,0 0-3-15,3 0-14 16,3 0 2-16,3 0 1 0,3 0-1 16,6 0 2-16,2 0-4 15,1 2 1-15,3-2-5 16,3 0-2-16,5 0 4 0,4 3 2 15,0 0-4-15,-1-3 1 16,-2 0-1-16,6 0 1 16,-4-3 2-16,1 0 4 15,-3 3-6-15,2 0-2 16,1 0-1-16,-3-2-1 16,8 2-5-16,-5 0-1 15,0 0 1-15,-3 0 2 16,-4 2 4-16,4-2 2 15,0 0-3-15,-4 0-3 16,-5 0 2-16,6 0 2 16,0 0 0-16,-4 0 0 15,1 0 3-15,0 0 3 16,0 0-2-16,-4 0 2 0,-2 0-4 16,0 0 1-16,-3 0-5 15,-1 0-2-15,-2 0 0 16,0 0-1-16,6 0 0 15,-3 0 0-15,-3-2 2 16,-4 2 3-16,-2 0-2 16,-3 0 0-16,-3 0-3 15,0 0-1-15,-3-3-8 16,0 3-2-16,0 0-10 16,3 0-1-16,0 0-5 15,0 0 0-15,0 0-7 16,-3 0-2-16,-6 0-48 15,3-5-21-15,-15 10-20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2:39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 3371 144 0,'-9'-8'55'0,"6"8"-30"0,0-3-29 0,3 3 10 0,0 0-5 15,0 5 2-15,-6 3 11 16,3 8 6-16,0 8-10 16,3 21 8-16,0 10 4 0,3 9-11 15,0-3-4-15,6 2 0 16,-3 3 0-16,0-2-3 15,2-6-3-15,-2-10 2 16,0-3 2-16,0-14 0 16,-3-4 0-16,3-6-8 15,-6-8 0-15,0-5-56 16,0-8-65 0,3-8 22-16</inkml:trace>
  <inkml:trace contextRef="#ctx0" brushRef="#br0" timeOffset="1">53 3334 148 0,'9'-14'55'0,"-6"14"-30"0,9-2-23 0,-6 2 14 0,6-6-1 16,0 1 3-1,3 2-10-15,9 1-2 0,5 4-4 16,7 4 1-16,6 2 2 0,5 0 2 16,16-3 1-16,11-2 0 15,13 2 0-15,8-3-2 16,9 1-1-16,12-3-6 16,6 0 1-16,0-8 2 15,0 0 3-15,0 0-2 16,3-5 0-16,0 2 3 15,6 1 1-15,0-1-3 0,0-2-1 16,-3 5-1-16,-6 0-2 16,-9 3 1-16,-11 0-1 15,-13 2 0-15,-12 0 0 16,-11 3 11-16,-13 0 5 16,-5 3-6-16,-3-3-1 15,-7 3-5-15,-2-3-3 16,-3 2 0-16,-3-2 1 15,-4 0 1-15,-2 0 1 16,-3 0-22-16,-6 3-10 16,0 0-35-16,3-3-14 15,5 0-13-15</inkml:trace>
  <inkml:trace contextRef="#ctx0" brushRef="#br0" timeOffset="2">3078 3207 164 0,'-18'-8'63'0,"18"10"-34"0,0 4-36 15,0-1 10-15,3 0-5 16,0 3-2-16,-3 5 7 16,0 8 5-16,0 6-4 15,0 10 5-15,0 11 3 0,3 10 0 16,3 13 3-16,0 1 1 15,5-4-1-15,4-1-5 0,-3-1-2 16,0-3 0-16,0-5 0 16,-3-10 0-16,0-3 0 15,-6-11-110 1,-6-7-52-16,-12-11 74 16</inkml:trace>
  <inkml:trace contextRef="#ctx0" brushRef="#br0" timeOffset="3">44 4257 148 0,'3'-3'57'0,"0"1"-30"0,3-1-21 0,-6 3 17 15,6 0-1-15,3-3 2 16,0 1-5-16,3-1 1 16,3 3-11-16,12-3-8 0,8 1-3 15,10-1 3-15,12 3 1 16,11 0 2-16,15-3 2 16,16 3-1-16,14 0 0 15,12-5-3-15,18 0 1 0,11 0-4 16,10 2 0-16,12-2 1 15,-1-1 2-15,-5 6 1 16,-3 0 1-16,-10 0 0 16,-11 0 2-16,-15 0-5 15,-6 6-1-15,-23-6 4 16,-13 0 2-16,-12 0 0 16,-8 0 1-16,-10-8-26 15,4-6-12-15,2-4-79 16</inkml:trace>
  <inkml:trace contextRef="#ctx0" brushRef="#br0" timeOffset="4">4768 3360 184 0,'-6'-5'68'0,"12"5"-36"0,-6 5-37 16,3 0 10-16,0 11-3 15,0 13 3-15,-3 16 2 16,0 13 3-16,-3 1-5 15,3-1-1-15,-3 5 0 0,0-2 0 16,0 3 0-16,3-9-2 16,-3-2 1-16,3-8-13 15,-3-8-3-15</inkml:trace>
  <inkml:trace contextRef="#ctx0" brushRef="#br0" timeOffset="5">4780 3331 136 0,'-6'-8'52'0,"6"5"-28"0,3-2-22 16,0 5 14-16,3-3-4 16,3 1 3-16,3-1 3 15,6 0 1-15,9-2-10 16,-1 8-5-16,7-6-1 0,12 0 0 15,8 1 3-15,10 4-3 16,8 1-2-16,10 2 0 16,14-5 1-16,6 3 3 15,6-3 2-15,3 0-3 16,3 0-3-16,1 0 4 16,-1-5 1-16,9 5 2 0,-3-3 2 15,3 0-3-15,-12-2-2 16,6 3 0-16,-6-1-1 15,0 0-2-15,-5-2 1 16,2 2-2-16,6-2-1 16,-6 2 3-16,0 1 2 15,0 2-7-15,3 2 0 16,-5 4 4-16,-4-1 4 16,-6 0-10-16,6 1-2 15,-6-1 7-15,-8-3 6 0,-4 1 1 16,-3 0 3-16,-5-3-6 15,-4-3-3-15,1 0 1 16,-4 1 0-16,4-3-4 16,-10 2 1-16,-8 3-29 15,-10 0-13-15,-8 8-71 16</inkml:trace>
  <inkml:trace contextRef="#ctx0" brushRef="#br0" timeOffset="6">8748 3289 240 0,'-3'-16'90'0,"6"18"-48"0,0-2-49 16,0 14 3-16,0-1-4 15,0 3 2-15,0 15 4 16,0 20 1-16,0 15 5 0,0 11 2 16,3 15-2-16,3 14-1 15,0-3 1-15,2-10 2 16,-2-6-1-16,0-8 0 0,0-12-1 15,-3-7 0-15,-3-4-95 16</inkml:trace>
  <inkml:trace contextRef="#ctx0" brushRef="#br0" timeOffset="7">4756 3720 52 0,'0'0'19'0,"9"13"-10"0,-12 0 9 0,3-5 14 15,0 3-1-15,-3 2-1 16,3 8-3-16,-3 8 0 15,0 8-11-15,0 6-2 16,0-1-8-16,0-2-4 0,0-3 1 16,0-8 2-16,-3 0 4 15,-2-5-4-15,2-6-3 16,3-2-72 0</inkml:trace>
  <inkml:trace contextRef="#ctx0" brushRef="#br0" timeOffset="8">4747 4196 4 0,'0'-3'2'0,"3"3"0"0,-3 0-3 15,0 0 96-15,6 0-21 16,-6 0-25-16,9 0-20 15</inkml:trace>
  <inkml:trace contextRef="#ctx0" brushRef="#br0" timeOffset="9">4786 4196 281 0,'21'0'22'0,"3"0"0"0,3 0-8 0,2 0-4 15,7 0-1-15,9 0-1 16,2 0-2-16,4 0-1 16,2-3-1-16,4 3 0 15,0 0 0-15,2 0 2 16,7-5-1-16,-1 5 0 15,-2 0-3-15,5 0 1 16,0 0-2-16,-2 0 2 16,5 0-9-16,4 0-1 0,-7 0 8 15,4 3 4-15,2-3-2 16,1 5 0-16,11-2-3 16,-3-1-1-16,7 1 1 15,-4 0 2-15,-3-1-1 16,6-2 2-16,-2 3-4 15,-1-3 0-15,0 0 1 16,-2 0 2-16,2 0-1 16,3 0-1-16,-5 0 1 15,-4 0-1-15,-3 0 0 16,1 0 0-16,2 0 4 16,1 0 5-16,-7 0-3 0,12 0-1 15,-2 0 2-15,-10 0 0 16,1 0 1-16,-1 0 0 15,-3 0 2-15,-8 0 1 16,-1 0-8-16,-2 0-3 16,-1 0 1-16,-5 0 3 15,3 0-3-15,2 0-1 16,-2 0 0-16,-4 3 2 16,-5-3-3-16,-3 0-2 15,-1-3-64-15,-2 3-28 16,-9-19-25-1</inkml:trace>
  <inkml:trace contextRef="#ctx0" brushRef="#br0" timeOffset="10">10445 4204 160 0,'0'0'63'0,"0"0"-34"0,0 0-32 0,0 0 13 15,0 0-5-15,5 5 0 16,1 1-1-16,3-4 2 15,3 1-3-15,3 0 3 0,6-1 0 16,6 1 4-16,6-3 1 16,5-3-3-16,1 3-3 15,6 0 2-15,2-2 0 16,4-1-1-16,5 0 1 16,1 1-2-16,2-6 2 15,7 2 0-15,-4 1 3 16,1-3-3-16,-1 0-2 15,4 3-2-15,-1 0 0 16,1 2 0-16,-1 0 3 0,1-2-3 16,2 0-2-16,1-1 4 15,-1 1 1-15,1 2-2 16,-4-2-3-16,1 3 4 16,2-1 1-16,1-2-2 15,-1 2-3-15,1 0 2 16,-4 1 0-16,-3-1-4 15,-2 0-1-15,0 1 1 16,-1-1 2-16,-2 0 0 16,2 3 2-16,-2-2-2 15,-4-1-1-15,4 3 1 16,-4 0-1-16,-2-2 0 16,0 2 0-16,-1 0-3 0,10-3 0 15,-1 0 2-15,-2 1 0 16,-4 2 3-16,1-3 3 15,-3 0-4-15,-1 3-1 16,-5 0 0-16,2 0 0 16,-2-2 0-16,0-1 0 15,-1 3 0-15,4-3 0 16,-3 1 0-16,2-1 2 16,1 0-1-16,-3 1 2 15,2 2 2-15,1-3 2 16,-3 0-1-16,-4 1 1 0,1-1-4 15,-3 1-2-15,-7 2 0 16,1 0-1-16,-9 0-18 16,-6 0-8-16,-3 0-37 15,-9 0-15-15,2-3-27 16</inkml:trace>
  <inkml:trace contextRef="#ctx0" brushRef="#br0" timeOffset="11">11064 4307 136 0,'6'-5'52'0,"-3"2"-28"0,-3 1-13 0,0 2 15 16,0 0-3-16,0 0 0 0,0 0-12 15,0 0-7-15,0 0-2 16,0 8 0-16,0 2 1 0,0 6-1 15,-3 3-2-15,0 12 3 16,0 1 0-16,0 2 1 16,0-4 0-16,3-4 0 15,6-2 0-15,0-3 2 16,3 0 3-16,2-2 0 16,7-3 2-16,0-3-2 15,3-5 2-15,3-3-2 16,0-5 0-16,-1 0-5 15,1-3-3-15,3-2-7 16,-3 0-1-16,-3-1-24 16,-3 4-9-16,-1-3-63 15</inkml:trace>
  <inkml:trace contextRef="#ctx0" brushRef="#br0" timeOffset="12">11340 4521 196 0,'-11'-2'74'0,"11"4"-40"0,0-4-24 0,0 2 17 16,0 0-9-16,0 0-3 16,6 2-11-16,-1 1-2 0,4 0-2 15,6-1 0-15,3 1 0 16,3 2-3-16,-3 1 2 0,0-1 1 15,-3 3 0-15,-4 0 0 16,-5 0 2-16,-6 2-1 16,-3 1 2-16,-5 2-2 15,-1 0-1-15,-3 1 3 16,3-4 2-16,0 1-2 16,3-3-2-16,0 0-33 15,6-3-14-15,3 0-54 16</inkml:trace>
  <inkml:trace contextRef="#ctx0" brushRef="#br0" timeOffset="13">11626 4604 148 0,'0'0'57'0,"0"2"-30"0,0 1-29 0,0-3 9 16,0 5 10-16,0 6 6 0,0-1-9 15,0 3-3-15,0 1-7 16,0-1-1-16,0 0 1 15,0 0-2-15,0 1-2 0,0-4-8 16,3-2-3-16,-3 0-73 16</inkml:trace>
  <inkml:trace contextRef="#ctx0" brushRef="#br0" timeOffset="14">11611 4500 208 0,'-9'-10'79'0,"12"7"-42"0,-3 3-41 15,0 0 13-15,0 0-10 0,0 0 1 16,0 0-2-16,6 5 0 16,0-2-42-16,3 0-18 15,0 2-15-15,0 0-4 16</inkml:trace>
  <inkml:trace contextRef="#ctx0" brushRef="#br0" timeOffset="15">11698 4588 132 0,'-3'16'49'0,"3"-1"-26"0,0 1-20 0,0-8 12 16,0 0 4-16,0 0 3 15,0 0-7-15,0 0-2 0,3 0-7 16,-3-3-2-16,0 0 0 0,0-5 0 15,0 0 2-15,0 0 6 16,0 0 2-16,0-2-7 16,0-3-4-16,3-6 0 15,0 0 0-15,3 1 1 16,0-1 2-16,2 1-3 16,4-4-2-16,3 4 0 15,0 2-1-15,0 3 0 16,0 5 0-16,0 2-5 15,-3 4 1-15,0 4 4 16,-3 3 2-16,-4 1 0 16,1-1 1-16,-3 0-2 0,0 0 2 15,0-2-2-15,0-1 2 16,3-2 0-16,0 0 1 16,0-2-33-16,0-4-15 15,-3-2-53 1</inkml:trace>
  <inkml:trace contextRef="#ctx0" brushRef="#br0" timeOffset="16">11971 4384 212 0,'-2'-8'79'0,"2"8"-42"0,0 3-56 0,2-1 5 16,1 4 11-16,0 15 10 0,-3 5 7 15,3 1 1-15,0 2-7 16,-3-3-1-16,3 9 0 16,0-6-1-16,0-3 1 0,0-2-4 15,0 0 0-15,-3-6-10 16,0-2-5-16,0-3-87 16</inkml:trace>
  <inkml:trace contextRef="#ctx0" brushRef="#br0" timeOffset="17">11841 4588 268 0,'-9'-14'101'0,"9"17"-54"0,6-3-53 0,0 0 17 16,2 0 4-16,4-3 7 15,6 1-11-15,6-1-6 16,0 0-3-16,0 3-7 0,2 0-1 15,1 0-50-15,0 0-20 16</inkml:trace>
  <inkml:trace contextRef="#ctx0" brushRef="#br0" timeOffset="18">12102 4617 216 0,'-5'2'82'0,"7"-2"-44"0,4 14-47 0,-3-14 12 0,3 5 7 15,3-5 5-15,3 3-1 16,0-1 2-16,6 1-9 16,-3-6-4-16,3-2-2 0,-3 0 1 15,-1-1 1-15,-2-2 1 16,-3 0 0-16,-3 1 0 16,-3-1 2-16,-9-3-8 15,-6 3 0-15,-2 3-2 16,-4 2-1-16,0 3 1 15,-3 3 0-15,3 2 3 16,0 6 0-16,6 2-2 16,3 0 0-16,3 0 2 15,3 3 0-15,3 0 3 16,6-3 1-16,3 1-1 16,0-4 1-16,3-2-7 0,0-3-1 15,3 1-36-15,0-6-13 16,3 0-32-1,-3-3-22-15,-1-2 49 16</inkml:trace>
  <inkml:trace contextRef="#ctx0" brushRef="#br0" timeOffset="19">12275 4598 160 0,'-3'-5'60'0,"3"8"-32"0,0-3-31 0,0 0 11 16,0 5-2-16,0 5 1 15,3 4 10-15,-3-1 4 0,0-3-11 16,0 1-3-16,0 0-3 15,0-3 0-15,0 0 2 0,0-3-1 16,0-3 2-16,0-2 11 16,0 0 8-16,3-2-7 15,0-6-1-15,3-5-8 16,3-3-2 0,3 3-6-16,0-1-2 0,3 6-2 15,0 3 0-15,-1 2 0 16,1 3 0-16,0 8 4 15,-3 3 1-15,0 0 1 16,-3-1 2-16,0 1-3 16,0-1 0-16,-3-2 1 15,-3 0 0-15,0-3-5 16,0 1-1-16,-3-1-43 0,0-2-18 16,0-3-52-1</inkml:trace>
  <inkml:trace contextRef="#ctx0" brushRef="#br0" timeOffset="20">12552 4365 220 0,'-3'-8'82'0,"6"8"-44"0,0 0-49 0,-3 0 11 15,3 6 1-15,0-1 4 16,3 6 0-16,-3 12 2 15,0 7-4-15,0 1-2 0,0 1 2 16,-3 0-2-16,3 0 2 16,-3-3 0-16,0-6 3 0,0 1-3 15,0-5 0-15,0-3-47 16,0-3-21-16</inkml:trace>
  <inkml:trace contextRef="#ctx0" brushRef="#br0" timeOffset="21">12451 4524 272 0,'0'-10'104'0,"6"12"-56"0,6-7-52 16,-6 5 18-16,2 0-6 0,4 0 0 15,3 0-4-15,0 0-1 16,3 3-1-16,3-1-19 0,-3 1-6 15,8-1-60 1,1 1-62-16,-3-3 36 16</inkml:trace>
  <inkml:trace contextRef="#ctx0" brushRef="#br0" timeOffset="22">12772 4551 232 0,'-6'5'88'0,"6"0"-48"0,0 6-51 0,0-3 13 16,0 5-2-16,-3 0 2 15,0 3 0-15,0-3 1 0,0 0-2 16,3-2-1-16,0 0 1 16,0-1-100-16</inkml:trace>
  <inkml:trace contextRef="#ctx0" brushRef="#br0" timeOffset="23">12745 4421 276 0,'-12'-24'104'0,"12"21"-56"0,6 1-60 15,-6 2 13-15,6 0-4 16,0 0 1-16,0 0-5 16,6 0 0-16,3 0 3 15,0 0-46-15,3 2-19 0,0 9-25 16</inkml:trace>
  <inkml:trace contextRef="#ctx0" brushRef="#br0" timeOffset="24">12856 4561 128 0,'-21'24'49'0,"15"-8"-26"0,3 8-23 0,3-14 13 16,3 1 11-16,3-1 7 16,3 1-5-16,3-3-1 15,-1-3-14-15,7-2 2 0,3-3 3 16,-3 0 3-16,0-3 3 15,-3-7-6-15,-6-1 1 16,-3 0-6-16,-6-2-1 0,-6 0-4 16,-3-3 1-1,-3 3-11-15,0 0-2 0,0 5-24 16,3 0-8-16,3 3-31 16,3-1-13-16,3 4-6 15</inkml:trace>
  <inkml:trace contextRef="#ctx0" brushRef="#br0" timeOffset="25">13052 4543 160 0,'-3'5'63'0,"6"3"-34"0,0 5-38 16,-3-8 7-16,0 3 7 16,0 3 7-16,0 2 5 15,0-2 4-15,-3-1-11 16,0 1-3-16,3-6-3 0,-3 0-2 0,3 1 1 15,0-6 26 1,3-6-8-16,3-1-4 16,0-4-9-16,3 0-4 15,3-2-2-15,3 3-2 16,-3-1 1-16,2 3-1 16,1 3-5-16,-3 5 1 15,0 5 2-15,0 0 1 16,0 1 1-16,-3 4 2 15,0 1-1-15,-3-1 2 16,0-2-2-16,0 3-1 0,0-1-46 16,3-2-21-16,2-5-30 31</inkml:trace>
  <inkml:trace contextRef="#ctx0" brushRef="#br0" timeOffset="26">13415 4556 220 0,'-18'-13'82'0,"15"10"-44"0,-9 3-42 16,3 3 15-16,1 2-13 15,-4 0-3-15,-3 3 3 16,0 3 2-16,0 5 1 16,3 2-3-16,3-2 1 0,3 0 3 15,6-3 3-15,3-2 4 0,3-3 2 16,3-3-1-16,3-2-1 15,0-1-10-15,-3-4-1 16,3-6 2-16,-6-3 4 16,0 0-1-16,3 4 0 15,-6-1-1-15,-1 2-2 16,7 6-8 0,-3 6 2-16,0 4 2 15,3 1 1-15,0-1 1 16,0 1 4-16,0 0 1 15,-3-4-12-15,3 1-7 16,3-2-57 0,0-4-54-16,0-7 42 0</inkml:trace>
  <inkml:trace contextRef="#ctx0" brushRef="#br0" timeOffset="27">13552 4297 220 0,'-6'-11'85'0,"6"14"-46"0,3-1-59 16,0 4 9-16,0 4 1 16,0 9 4-16,6 15 20 15,-3 8 8-15,0 3-10 16,3 6-2-16,-3-6 0 0,0 0-2 16,-6-3 1-16,0 0-45 15,-9-5-18-15,0-5-41 16</inkml:trace>
  <inkml:trace contextRef="#ctx0" brushRef="#br0" timeOffset="28">13757 4693 96 0,'6'-5'35'0,"0"3"-18"0,0-1 15 0,-3 3 22 0,0 0-2 15,0 0 1-15,0 0-18 16,0 3-7-16,0 2-16 16,-3 3 1-16,-3 2 3 0,-3 6-6 15,-3 0-1-15,-6 0-3 16,1 0-1-16,-1-3-23 16,3-5-10-16,3-3-83 15,3-2-50 1,6-6 69-16</inkml:trace>
  <inkml:trace contextRef="#ctx0" brushRef="#br0" timeOffset="29">14183 4527 200 0,'0'-3'77'0,"0"0"-42"0,-3 1-19 0,3 2 24 15,-3 0-10-15,-3 0-2 0,-6 2-14 16,0 4-4-16,0-1-6 15,-2 3-5-15,2 0 0 16,3 0-1-16,0 0 0 0,6 0 0 16,3 2 0-16,3-2-3 15,3 6 1-15,3-1 2 16,0-3 1-16,3 1 1 16,-4-3 2-16,1 0-1 15,-3 0-1-15,-6 0 7 16,-3 0 3-16,-6 0-1 15,1-1 2-15,-4 1-6 16,-3 0-1-16,-6-2-2 16,9-4-2-16,0 1-19 15,3-3-8-15,0 0-21 16,6-3-10-16,9 3-49 16</inkml:trace>
  <inkml:trace contextRef="#ctx0" brushRef="#br0" timeOffset="30">14213 4585 200 0,'0'0'74'0,"0"0"-40"0,6 0-24 0,-6 0 17 16,6 5 2-16,0 1 2 0,3 4-10 15,0 3-5-15,-1-2-9 16,1 0-3-16,3-1 0 0,-3 1-5 15,3-3 1-15,0 0 2 16,0 0 1-16,-3-3-37 16,0-3-16-16,0 1-57 15,0-3-33 1,0 0 63-16</inkml:trace>
  <inkml:trace contextRef="#ctx0" brushRef="#br0" timeOffset="31">14403 4574 180 0,'-6'0'68'0,"9"8"-36"0,0 0-29 16,-6 0 15-16,0 5 0 15,0 3 3-15,-6 5 2 0,-2 3 1 16,-7 5-13 0,0 1 0-16,0-1 0 0,0 0-6 0,3 2-3 15,0-4 1-15,6-6 0 16,3-2-28-16,1-9-12 15,2-10-66 1,6-10-37-16,8-9 64 16</inkml:trace>
  <inkml:trace contextRef="#ctx0" brushRef="#br0" timeOffset="32">14445 4601 192 0,'-3'-5'71'0,"9"7"-38"0,3-2-39 0,-6 3 12 0,0 2 2 16,0 6 5-16,0 2 5 16,0 0 1-16,-3 3-10 15,0 0 3-15,-3 0 2 0,3 0-3 16,0-3 1-16,0-2-9 16,0-4-4-16,0-1 4 15,0-9 11 1,3-5 0-16,0-2-5 15,0-4-3-15,6-2-1 16,0 1 1-16,0 1-5 16,-1 1-1-16,4 5 0 15,0 0 0-15,3 6-3 16,0 4 2-16,0 4 5 16,0-1 5-16,0 3 1 0,-3 0 4 15,-3 0-7 1,-4 0-4-16,-2 2-2 0,0-2 1 15,0 0-25-15,0-3-10 16,0 1-36-16,0-4-14 16,3 1-24-1</inkml:trace>
  <inkml:trace contextRef="#ctx0" brushRef="#br0" timeOffset="33">14829 4590 236 0,'-6'-8'88'0,"3"3"-48"0,-6 2-36 0,6 6 19 0,-6 0-18 16,-6 2-2-16,0 8-2 15,1 3 1-15,-1-3-1 16,3 1-3-16,3 1-1 0,6 1 2 16,3 0 2-16,6 0-2 15,12-3 0-15,3-2 3 16,2-6 3-16,1-2-13 15,0-6-7-15,3-2-34 16,-3-3-16-16,-7-5-26 16</inkml:trace>
  <inkml:trace contextRef="#ctx0" brushRef="#br0" timeOffset="34">14892 4307 160 0,'-6'0'60'0,"9"3"-32"0,0 5-28 0,-1 0 10 16,1 5 11-16,3 8 9 16,0 11 1-16,0 10 4 15,-3-5-19-15,0 0 6 0,0-5 2 16,-3-3-8-16,0-5-4 16,0-3-5-16,0-5-2 15,-3-3-1-15,3-2 0 16,0-3 2-16,0-3 1 15,0-5-12-15,3-5-6 0,3-3-4 16,0-5-1-16,3 2 9 16,6-2 6-16,-6 2-1 15,0 3-1-15,0 3 2 16,0 2 0-16,0 6 1 16,0 2 2-16,-1 6 5 15,1 2 6-15,0 0-5 16,-3 0 0-16,0-2-2 15,0 0 1-15,0-1-4 16,0-2-2-16,0 0-36 16,3-3-16-16,0-2-73 15</inkml:trace>
  <inkml:trace contextRef="#ctx0" brushRef="#br0" timeOffset="35">15177 4561 200 0,'-3'8'77'0,"6"-3"-42"0,0 6-43 0,0-3 10 16,0 3 16-16,-3-1 10 15,3 3 2-15,0 1 2 16,0-4-18-16,-3 1-4 0,0-3 1 16,3-3-7-16,-3 0 0 15,0-2 2-15,0-3 3 16,0 0 2-16,-3 0 1 15,3-5 0-15,0-9 2 16,0 1-5-16,0 3-3 16,3-1-3-16,3 0-3 0,6 3-2 15,0 1 1-15,0-1-8 16,0 2-2-16,0 1-23 16,2 2-10-16,1-2-32 15,-3 2-13-15,0 6-9 16</inkml:trace>
  <inkml:trace contextRef="#ctx0" brushRef="#br0" timeOffset="36">15362 4590 192 0,'-6'6'74'0,"3"2"-40"0,-6-1-35 16,6 4 12-16,0 0 1 16,0-1 5-16,3 1 0 0,3 2 1 15,3-2-9 1,0-1 6-16,6-2 2 0,0-3 2 0,6-2 3 15,-4-3-3-15,1-3-2 16,0-2-3-16,-3-3-1 16,-3-5 6-16,-3-3 2 15,-6 0-10-15,-3 0-4 16,-6 0-5-16,-6 1-2 16,0 1-15-16,0 4-7 15,1 2-36-15,-1 5-12 16,6 1-63-1</inkml:trace>
  <inkml:trace contextRef="#ctx0" brushRef="#br0" timeOffset="37">15502 4566 212 0,'6'16'79'0,"0"-2"-42"0,0 9-28 16,-3-15 22-16,0 3-13 15,-1-3 0-15,1 0-6 16,0 0-2-16,-3-3-6 16,0 0 2-16,0-5 3 0,0 0 8 15,0 0 4-15,3-2-6 16,0-4-2-16,3-7-7 16,3 0-2-16,0-3-2 15,3 3-2-15,0 2 1 16,0 1 1-16,3 4-3 0,0 6 0 15,0 6 1-15,-1 2 2 16,-2 2 1-16,0 1 1 16,-3-1-2-16,-3 1 1 15,0-3-4-15,-3 0 0 16,0 0-30-16,0 0-12 16,0 0-40-16,3-3-17 15,9-2-2 1</inkml:trace>
  <inkml:trace contextRef="#ctx0" brushRef="#br0" timeOffset="38">15859 4564 208 0,'-21'5'77'0,"18"0"-42"0,0 11-41 16,3-8 14-16,-3 3 8 15,0 2 9-15,3 0-3 16,3-2-1-16,6 2-12 15,3-2 12-15,0-1 6 0,0-4-1 16,3-4-1-16,0-2-5 16,-1 0-2-16,-2-2-6 15,0-6 0-15,-6-3-5 16,-6-2 1-16,-3 0-5 16,-3-3 0-16,-6 0-3 15,-6 0-3-15,1 5-20 0,-1 1-10 16,6 4-32-16,0 1-11 15,3 0-31 1,6 2-34-16,12 1 54 16</inkml:trace>
  <inkml:trace contextRef="#ctx0" brushRef="#br0" timeOffset="39">15978 4556 180 0,'0'18'68'0,"3"-4"-36"0,3 2-22 0,-3-6 17 15,3 3-2-15,0 1 0 16,0-4-8-16,3 1 0 16,3-3-10-16,-1 0 2 0,1-3 2 15,3-5 0-15,-3-3 3 0,3-2-9 16,0-6-3-16,-3-2-7 16,-3 0 1-16,3 0 4 15,-6-1 2-15,0 7 0 16,-3 1-2-16,2 4-4 15,-5 2 0-15,0 0 11 16,6 8 4-16,-3-1 0 16,3 4-1-16,0-3-6 15,0 0-3-15,0 0 2 16,3 0 0-16,0 0-21 16,0-3-10-16,0-2-46 15,3-3-17-15,15-3-13 16</inkml:trace>
  <inkml:trace contextRef="#ctx0" brushRef="#br0" timeOffset="40">16421 4461 300 0,'-11'-22'112'0,"5"9"-60"0,-6 3-41 0,9 10 26 16,-3 8-25-16,-3 0-5 15,0 2-8-15,0 3-3 16,3 3 3-16,3 0-2 0,3 3 1 15,6 2 2-15,3 3 0 16,0-1 0-16,3-1 0 16,-3-4 4-16,-6-2 5 15,-6 0 8-15,-3 0 4 0,-6-3-8 16,-6 0-3 0,-3 0-26-16,-3-2-11 0,1 0-117 15</inkml:trace>
  <inkml:trace contextRef="#ctx0" brushRef="#br0" timeOffset="41">16794 4596 168 0,'-3'0'66'0,"3"5"-36"0,-3-8-18 0,3 3 19 16,0 0-21-16,3 3-4 16,3-3-5-16,-1 0-1 15,1 3 0-15,3-6 2 0,0 6 1 16,0-3 1-16,3 0 2 15,0 0-1-15,0-3 2 16,0 0 0-16,-3-5 3 0,0 0-1 16,0-2 0-16,-3 2-5 15,0 0-3-15,-6 0 2 16,0 0 0-16,-3 0-1 16,-3 0 1-16,-3 3 0 15,-3 2 1-15,0 3-2 16,0 3-2-16,-3 5 1 15,0 2-1-15,-3 4 2 16,3 1 1-16,4 4 1 16,2 0 2-16,9-1-3 15,6 1-2-15,2-1 2 16,4-2 2-16,3-3-2 16,3-2-2-16,3-3-9 0,0-3-5 15,0-5-48-15,5-3-20 16,1-2-19-1</inkml:trace>
  <inkml:trace contextRef="#ctx0" brushRef="#br0" timeOffset="42">17145 4503 244 0,'-9'8'90'0,"3"-3"-48"0,-6 16-34 0,6-7 21 15,-3 4-15-15,-3 3-3 0,-6 0-7 16,3 1-3-16,4-4 0 16,-1 1-4-16,3-3 2 0,0-3-32 15,3-5-13-15,0 0-65 16</inkml:trace>
  <inkml:trace contextRef="#ctx0" brushRef="#br0" timeOffset="43">16978 4519 260 0,'-6'-5'99'0,"6"2"-54"0,3 3-48 15,-3 0 16-15,3 3-7 16,3 2 1-16,6 5 0 16,-3 4 1-16,6 2-4 15,3 5-3-15,-1 0 0 0,1 0-1 16,3-2 0-16,-3-4-11 0,0 1-5 15,-3-5-56-15,0-3-23 16</inkml:trace>
  <inkml:trace contextRef="#ctx0" brushRef="#br0" timeOffset="44">17341 4514 212 0,'-6'-8'79'0,"3"5"-42"0,-3 3-28 0,3 0 22 15,0 0-6-15,-3 3 0 0,-3-1-11 16,4 6-6 0,-4 0-5-16,0 3-5 0,0 2 1 0,3 3 3 15,0 2 1-15,6 4-1 16,6-4 1-16,0-2-4 16,6-3-2-16,3-2-14 15,5-3-6-15,1-3-48 16,-3 0-21-16,-3-15 1 15</inkml:trace>
  <inkml:trace contextRef="#ctx0" brushRef="#br0" timeOffset="45">17431 4564 244 0,'-9'0'93'0,"12"2"-50"0,0-2-52 16,-3 0 14-16,3 3 1 0,2-3 6 15,7 0-4-15,3 0 0 16,0 0-4-16,0-3-1 16,0-2 1-16,-3-3-2 0,0 0 1 15,-6-2-2-15,-3 2-1 16,-6 0 1-16,0 0-1 16,-6 3-7-16,-6 2 0 15,0 3 7-15,0 3 7 16,-3 5-3-16,3 2 0 15,0 3 0-15,4 1 0 16,2 1 9-16,3 4 3 16,6 2-5-16,3-2-2 15,6-1-5-15,0-2-3 0,5-3-3 16,4-2 1-16,0-3-23 16,0-3-12-16,0-5-41 15,0-5-16-15,0-6-2 16</inkml:trace>
  <inkml:trace contextRef="#ctx0" brushRef="#br0" timeOffset="46">17633 4564 208 0,'-9'18'77'0,"3"9"-42"0,6 12-26 0,0-20 22 15,0 5-8 1,0 5 1-16,0 0-11 0,0 8-3 15,3-5-6-15,-3-6-3 0,3-5 2 16,-3-2 0-16,0-6 1 16,0-8-7-16,-3-12 0 15,0-4-4-15,0-8 0 16,0-2 6-16,0-5 2 16,0-3 7-16,3-6 3 15,0 4-2-15,6-4 2 16,3 1 0-16,6 2 3 15,6-2-5-15,0 7-3 16,-1 6-3-16,1 13-3 16,0 8-2-16,-3 5-1 15,-3 6 6-15,-3 2 3 0,-6 6 1 16,-6 2 1-16,-6 0-2 16,-3 0 1-16,0-2-4 15,-6-3 0-15,3-3-10 16,-6-5-5-16,0-3-38 15,3-2-18-15,4-3-22 16,-1-8-48 0,3-8 34-16</inkml:trace>
  <inkml:trace contextRef="#ctx0" brushRef="#br0" timeOffset="47">17895 4249 260 0,'-3'0'96'0,"3"3"-52"0,0 5-43 0,0-1 19 15,0 9-7-15,0 11 2 16,0 15-4-16,-3 6 1 16,3-1-7-16,0 4-1 0,0-6 0 15,0-6-2-15,3-4-2 16,-3-6-21-16,3-5-9 15,-3-6-201 1</inkml:trace>
  <inkml:trace contextRef="#ctx0" brushRef="#br0" timeOffset="48">17746 4495 332 0,'-3'-3'126'0,"6"1"-68"0,3-14-52 16,0 13 28-16,3 1-20 16,6-1-5-16,6 0-10 15,2 1-2-15,10-1 1 16,0 0-28-16,0 9-9 0,-1-9-34 16,-2 0-14-16,-6-2-30 15</inkml:trace>
  <inkml:trace contextRef="#ctx0" brushRef="#br0" timeOffset="49">18136 4492 272 0,'-21'6'104'0,"24"4"-56"0,-3 6-60 0,0-5 13 16,0-1 2-16,0 4 7 16,0-4-2-16,6 1-2 15,0-1-3-15,-6-4-33 0,0 2-13 16,-3-3-71-1</inkml:trace>
  <inkml:trace contextRef="#ctx0" brushRef="#br0" timeOffset="50">18079 4363 332 0,'-3'-11'126'0,"3"11"-68"0,3-2-70 0,-3 2 18 0,6 0-32 16,0 0-10-16,9 2-58 16,-3 1-27-16,9-3 25 15,-3 0 14-15</inkml:trace>
  <inkml:trace contextRef="#ctx0" brushRef="#br0" timeOffset="51">18204 4590 220 0,'-6'19'82'0,"6"-1"-44"0,6 9-36 0,-3-19 19 16,3 0 0-16,3 0 2 16,6-3-4-16,3 0 1 15,0-2-11-15,0-3-1 0,3-8 2 16,-4 0-2-16,-2-5 3 16,-3-3-4-16,-9-3 1 15,-3-2-3-15,-6 0 2 16,-6-5-2-16,-3 4 0 15,1 4-8-15,-1 2 0 16,3 5-28-16,3 3-11 16,3 3-54-1,6 0-63-15,6 0 47 0</inkml:trace>
  <inkml:trace contextRef="#ctx0" brushRef="#br0" timeOffset="52">18460 4492 224 0,'6'16'85'0,"-3"3"-46"0,3 2-43 15,-3-10 15-15,0 2 7 16,3 0 6-16,-6 3-8 16,0 0-2-16,0-3-8 15,0-2-2-15,0-4 2 0,0-1 3 16,0-12 9 0,0-4-1-16,6-6-18 15,3-8-8-15,3 0-3 16,6-2-1-16,3-3 8 0,0 8 2 15,-1 10 7-15,1 11 5 16,-3 5 4-16,0 9 2 16,-3 1 0-16,-3 4 1 15,0 5-8-15,-3 0-3 16,-1-3-8-16,1-3-2 16,0-2-60-16,0-3-26 15</inkml:trace>
  <inkml:trace contextRef="#ctx0" brushRef="#br0" timeOffset="53">18922 4508 220 0,'0'-5'85'0,"0"5"-46"0,0-3-21 15,0 3 23-15,0 0-8 16,-3 0-2-16,0 0-9 16,-9 0-3-16,0 3-11 0,-6 2 4 15,3 1 1-15,0-1-6 0,3 0-4 16,4 0-7 0,2 1 0-16,3-1-3 15,6 0 2-15,11 3 3 0,4 3 1 16,3-1-4-16,6 4 1 15,-6 2 2-15,-3 2 3 16,-3-2 0-16,-4-3 2 16,-5 0 18-16,-3-2 8 15,-6 0-8-15,-6-4-2 16,-2-1-9-16,-7-4-4 16,-6-2-6-16,0 0-2 15,0-2-26-15,6-1-11 16,4-2-31-16,5 5-13 0,6-5-51 31</inkml:trace>
  <inkml:trace contextRef="#ctx0" brushRef="#br0" timeOffset="54">19234 4426 288 0,'-6'-18'107'0,"6"20"-58"0,0 1-35 0,0-3 26 16,0 0-13-16,0 0-3 15,6 0-6-15,3 0 1 16,6 0-10-16,6 8 3 0,3-8 2 15,3-5-10-15,-1 2-1 0,1 3-3 16,0-3 0-16,3 1 0 16,-6-1 2-1,-4 3-1-15,-2-3 2 0,-6 1-18 16,3 2-4-16,-6-3-13 16,0 0-5-16,-3 3-13 15,0 0-4-15,-3 0-28 16,-3 0-13-16</inkml:trace>
  <inkml:trace contextRef="#ctx0" brushRef="#br0" timeOffset="55">19252 4606 272 0,'-3'3'104'0,"6"-1"-56"0,0-2-36 0,0 0 26 16,0-2-9-16,3 2-2 15,3 0-4-15,6 0 0 16,3-3-13-16,6-2 3 0,2 0 1 16,7 2-7-16,0-2-2 15,-6-1-1-15,-1 4 0 16,-5-1-5-16,-6 0 1 15,3 3 0-15,-3 0 0 16,-3 0-9-16,-6 0-2 0,6 0-18 16,-6 0-7-16,0-2-19 15,-4-1-5-15</inkml:trace>
  <inkml:trace contextRef="#ctx0" brushRef="#br0" timeOffset="56">19508 4244 236 0,'0'-3'90'0,"0"3"-48"0,0 3-31 0,0-3 32 16,0 0-12-1,-6 0-9-15,6 0-4 16,0 0-11-16,3 2-2 0,6 6 1 16,6 0-1-1,0 3-3-15,3-1-1 16,3 4-3-16,-1-1-1 15,1 3 4-15,-3-3 1 16,-3 0-3-16,0 0 1 16,-6 6 4-1,-6 7-2 1,-3 3 4-16,-6-2 0 16,-6-1 0-16,0-2 1 0,-3 5 0 15,0 3 3-15,3-5-5 16,0-4-1-16,3-2-2 15,4-5 1-15,2-2-37 16,0-1-17-16,6-3-98 16</inkml:trace>
  <inkml:trace contextRef="#ctx0" brushRef="#br0" timeOffset="57">20172 4246 260 0,'0'-2'96'0,"0"2"-52"0,0 0-45 0,0 0 20 15,0 0-11-15,6 5-2 16,-3 6 5-16,0 10 5 0,3 8-8 15,-6 16 7-15,0-3 2 0,0 3-3 16,-3-5 0 0,0-3-8-16,0 0-2 0,3-5-2 15,0-6-2 1,0-5-39-16,0-2-16 0,-3-3-37 16,-3-6-12-16</inkml:trace>
  <inkml:trace contextRef="#ctx0" brushRef="#br0" timeOffset="58">20068 4445 332 0,'-9'0'123'0,"12"0"-66"0,0-13-53 15,0 15 24-15,0-4-10 0,9-1 2 16,-3 0-13-16,8 1-7 15,4-1 0-15,6 3-3 0,0-5 1 16,-3 2-27-16,-1 0-13 16,1 1-18-16,-6-1-6 15</inkml:trace>
  <inkml:trace contextRef="#ctx0" brushRef="#br0" timeOffset="59">20294 4524 204 0,'0'11'77'0,"9"-1"-42"0,-3 14-23 0,-3-13 21 0,0 5 3 16,-3 2 3-16,6 1-17 15,-3-4-8-15,-3-1-8 16,6-4 0-16,-6-2 0 0,0-2 6 15,0-6 5-15,0 0 0 16,0-6-1-16,0-2-4 16,-6-5-2-16,6-3-4 15,6 0 1-15,0-2-4 16,3-1 0-16,-1 1 1 16,4 2 0-16,12 5-5 15,-6 3 1-15,0 3-9 16,0 2-4-16,3 3-22 0,-4 0-8 15,-2 3-10 1,0 0-3-16,-3 2-66 16</inkml:trace>
  <inkml:trace contextRef="#ctx0" brushRef="#br0" timeOffset="60">20577 4551 240 0,'-9'2'90'0,"6"-2"-48"0,-6 3-29 0,6 0 22 15,-3-1-14-15,-3 6-4 16,-3 3-10-16,3 5-5 16,0 5-1-16,3 0-1 0,0-5 0 0,3 0 2 15,6-3 3-15,3-3 2 16,3-2 1-16,3-5-4 16,0-3-3-16,0-8-3 15,6 0 1-15,-6-10 1 16,-3 2 0-16,0-3 4 15,-6 3 2-15,3 1 9 16,-3 1 4-16,-1 4-3 16,-2 2 1-16,0 5-17 15,0 0-4-15,3 9 1 16,0 2 1-16,0 0 2 16,-3 8 0-16,9 2-11 15,0-2-5-15,0 0-32 16,6 0-14-16,-6-3-64 15,6-3-34 1,-3-2 78-16</inkml:trace>
  <inkml:trace contextRef="#ctx0" brushRef="#br0" timeOffset="61">20758 4625 216 0,'-9'8'82'0,"15"18"-44"0,-6 1-40 0,0-14 14 15,0 5 11-15,0 3 10 16,0 3-11-16,0-3-2 0,3 3-12 16,0 3-5-16,-3-6 0 0,3-5-2 15,-3 0 2-15,0-8-9 16,0-1-1-16,0-14 2 16,-3-4 4-1,0-8 5-15,0-2 5 16,-3-3 5-16,3-2-2 15,3 0 3-15,0-4-4 16,0 1 1-16,3 0-3 16,3 0 2-16,3 3-2 15,3-1 0-15,0 3 1 16,0 1 4-16,6 12-8 16,-6 0-3-16,9 9-2 15,-7 2-1-15,-2 5 2 16,-3 6 3-16,-3 2 0 15,3 5 2-15,-9 1-2 16,0-3 0-16,-3 2-3 16,-3-2 1-16,-3-3-15 15,-3-2-27-15,1-3-10 16,-1-3-28-16,0-7-9 16</inkml:trace>
  <inkml:trace contextRef="#ctx0" brushRef="#br0" timeOffset="62">21133 4500 212 0,'12'-10'82'0,"-6"10"-44"0,-3-3-9 15,-3 3 28-15,0 0-5 16,0 0 1-16,-9 0-16 16,3 3-5-16,-9 2-19 15,6 3-1-15,-2-3 1 0,-1 1-9 16,3-1-2-16,6 3-7 16,6 2-1-1,6 1-2-15,3 5 5 16,5-3 1-16,-2 6 2 15,0-4 0-15,-3 1 0 0,-9-2 2 16,3-1 12 0,-15 0 8-16,-9 0-9 0,3-2-2 15,-11-3-9-15,-4 0-2 16,6-3-33-16,-3-2-13 16,6 2-67-16,4-2-30 15,2-11 11 1</inkml:trace>
  <inkml:trace contextRef="#ctx0" brushRef="#br0" timeOffset="63">20990 4146 220 0,'-2'-13'85'0,"-1"10"-46"0,-3-5-17 0,0 3 26 0,3-3-5 15,-6 0 1-15,-9-3-7 16,-3-5 0-16,-3-5-21 16,-6 0 0-16,-8 0 0 0,-7 2-8 15,-6 1-2-15,-5-1-4 16,2 6-2-16,-5 2 3 16,-1 4 0-16,-5 4-4 15,-1 3 1-15,4 8-5 16,-7 8 1-16,-2 10 0 15,5 3-1-15,1 6 1 16,5 10 0-16,4 0 3 0,8 8 0 16,10 15-4-16,17 6 1 15,15 8 0-15,12 8-1 16,15 8 1-16,23-8 3 16,13-8-5-16,14-5 2 15,10-8-5-15,14-16 1 16,18-22 6-16,12-15 6 15,18-16-7-15,6-13 1 16,5-21 0-16,-5-9 1 16,-15-7-6-16,-12-5 0 15,-29 2 7-15,-22-3 5 16,-23-2 22-16,-28-6 10 0,-23-2-6 16,-23 0-1-16,-34-5 0 15,-11 7 4-15,-16 9-19 16,-8 4-6-16,9 4-33 15,8 10-11-15,19 18-95 16,8 6-43-16,19 5 17 16</inkml:trace>
  <inkml:trace contextRef="#ctx0" brushRef="#br0" timeOffset="64">2405 48 136 0,'-6'-16'52'0,"3"8"-28"0,-3-2-13 0,0 7 15 16,0 0-3-16,-3-2 0 15,-3 2-1-15,0 3-2 0,1 3-10 0,-7 2-2 0,-3 6 2 16,0 5-4-16,-3 10 2 15,3 9-7-15,3 10-1 16,7 13 2-16,5 8 1 16,9 3-1-16,9 0-2 15,5-3 1-15,10-5 1 32,9-8-1-32,9-11 2 0,11-10 7 15,1-11 3-15,2-16 0 16,-5-13 2-16,-4-16-4 15,-5-7-1-15,-9-9 0 16,-9-13 1-16,-16 0 3 16,-8-2 4-16,-9 2-4 15,-11 2 0-15,-4 4 0 16,-6 4 2-16,-3 4-14 0,0 10-3 0,-2 2-18 16,2 6-5-16,6 5-37 15,3 3-15-15,3 5-53 16</inkml:trace>
  <inkml:trace contextRef="#ctx0" brushRef="#br0" timeOffset="65">2435 755 148 0,'-3'0'57'0,"3"2"-30"0,-3 3-18 16,3-5 16-16,0 6-5 15,-3-1-2-15,0 6-4 0,-3-3-1 16,0 5-7-16,0 3-2 0,-3 0 0 16,-3 2-2-16,0 1 1 0,0 2 2 15,0 3 4 1,1-3-4-16,-1 5-3 16,0 3 3-16,3-2 1 15,-3 2-2-15,3 0-1 0,0 0 1 0,-3 11 2 16,0-3-1-16,3 0 2 15,0 3-4-15,0 2 0 16,0 0-1-16,1 1-2 16,2 2 3-16,0 0 2 15,0 2-2-15,0 3 0 32,3 3 1-32,0-5 2 0,0-3-3 15,3 0 0-15,0-5-1 16,0-3 1-16,0-6-2 15,0-2 2-15,-3-2-2 16,0-3-1-16,3-3 1 16,-3-3 1-16,3-4-3 15,-3-4-2-15,0 1-14 0,0-6-4 16,3-2-13-16,-3-3-4 16,0-6-4-16,0-1-2 0,0-4 9 15,0-2 4 1,0 0 15-16,-3-3 10 0,0-3 6 15,0 6 3-15,0 0 12 16,-3-1 7 0,-3 4 9-16,3-1 5 15,1 6-4-15,2 2-2 16,0 1-8-16,3 7-3 16,0 6-7-16,9 2-2 15,0 5 0-15,3 6 1 16,-1 3 1-16,4-1 2 15,0-2-5-15,0 2-1 0,0-5-4 16,0-5-1-16,0-5 1 16,3-8 2-16,0-3-1 15,3-3 0-15,-4-2-3 16,1-3 1 0,-3-6-2-16,0-1-1 0,0-7-19 15,0 1-8-15,3-13-76 0,0 2-64 16,-3 3 58-1</inkml:trace>
  <inkml:trace contextRef="#ctx0" brushRef="#br0" timeOffset="66">5009 2874 64 0,'-3'-3'27'0,"3"3"-14"0,0-2 9 0,0 2 15 0,0 0 5 16,0 0 2-16,0 0-16 15,0 0-6-15,0 0-2 16,0 0 1-16,0 0-11 16,0 0-1-16,3-3-2 0,3 0-1 15,3 1 1-15,3-1 2 16,3 0 2-16,3 1-3 0,3 2 0 15,0 0-3 1,-1 0 0-16,1 0-3 16,3 0 1-16,-3 0-15 15,-3 0-7-15,0 0-89 16,3 2-46 0,-4-10 73-16</inkml:trace>
  <inkml:trace contextRef="#ctx0" brushRef="#br0" timeOffset="67">7397 2877 104 0,'0'-3'38'0,"3"6"-20"0,0-1 3 15,0-2 19-15,3 0-6 16,5 3 0-16,4-3-10 15,6 0-5-15,6 0-11 16,0 2-3-16,0-2 1 0,-1 0-5 16,4 0-1-16,3 0-9 15,-6 0-2-15,-1 0-69 16,1 3-45 0,-3 0 51-16</inkml:trace>
  <inkml:trace contextRef="#ctx0" brushRef="#br0" timeOffset="68">9891 2884 120 0,'-6'0'46'0,"6"0"-24"0,0 0-13 0,0 0 16 16,0 0-1-16,0 0 1 15,0 0-1-15,0 0 0 16,6 3-13-16,0 0 2 0,3-1 3 16,6 1 1-16,3-3-1 15,2 0 3-15,7-3 2 16,6 1-7-16,6-1-3 0,8-2-4 15,4 0 0-15,0-1-4 16,8 1-2-16,-2 0 0 16,-4-1 1-16,-2 1-1 15,-7 2 2-15,-5 1-2 16,-9-1 2-16,-3 0-2 16,-6 3 2-16,-7 0-15 0,4-2-60 15,3-1-12 1,0 3-28-1</inkml:trace>
  <inkml:trace contextRef="#ctx0" brushRef="#br0" timeOffset="69">12859 2863 140 0,'-6'-2'52'0,"3"2"-28"0,0 2-8 15,3-2 18-15,0 0-5 0,0 0 0 16,0 0-10-16,0 0-1 16,0 0-11-16,3 0 0 0,3 0 3 15,6 0-4-15,2 0-1 16,10-2 6-16,3 2 5 16,6-3-2-16,0 3 0 0,5-3-4 15,1 1-1-15,3-1-3 16,-1 0 1-16,1 1-4 0,0 2 0 15,-4-3-1-15,1 0 1 16,-3 1-2-16,-6-1 2 16,-1 3-2-16,-5 0-1 31,-6 0 3-31,-3 0 0 0,-3 0-15 16,0 0-4-16,0-2-38 15,-4-4-16-15,4 4-45 16</inkml:trace>
  <inkml:trace contextRef="#ctx0" brushRef="#br0" timeOffset="70">15612 2871 100 0,'-9'-2'38'0,"6"4"-20"0,0-4 1 15,3 2 18-15,0 0-9 16,0 0-1-16,6 2-5 16,0 1 1-16,3 2-13 0,3 0 8 0,9 1 4 15,5 2 2 1,4-3 1-16,9 0-3 15,6-2-2-15,5 0-4 0,10-3 0 16,2 0-7-16,1 0-1 0,-4 0 0 16,4-3 0-16,-10 0-4 31,-5 1-3-31,-6-1 0 0,-7 0-1 16,-2 3 2-16,-6 0 1 15,-6-2-28-15,-3 2-10 0,-7 0-82 16,1 2-56-1</inkml:trace>
  <inkml:trace contextRef="#ctx0" brushRef="#br0" timeOffset="71">18490 2948 80 0,'0'-3'30'0,"3"6"-16"0,-3 0 1 15,0-3 15 1,0 0 4-16,0 0 1 16,0 0 1-16,0 0 0 0,0 0-2 15,3 2-1-15,3 1-18 16,0 0 4-16,3-1 2 0,3-2 2 16,6 0 3-1,9-2-5-15,5-1-1 16,7 0-7-16,6-2 0 15,2 2-6-15,1 1-2 0,0-4-5 16,-16 4 0 0,-5-1 0-16,15 0 0 0,-9 1 2 15,8-1 1-15,-5 0-1 16,6 1-2-16,-10 2-2 0,1 0 1 16,-3 0-21-16,-3 0-10 15,-7 0-57-15,4 2-22 16,-6-2-5-1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2:56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7473 8120 192 0,'-3'-8'71'0,"3"5"-38"0,0 1-23 15,0 2 20-15,0-3-5 0,0 1 0 16,0-1 0-16,0 0 1 16,0 3-14-16,0 0 6 0,3 0 5 15,-3 0-8-15,0 0-3 16,0 0-7-16,6 6-4 15,-3 7-3-15,3 8 1 16,-3 8 1-16,-3 16 0 16,-3 8 8-16,0 0 5 15,-3 8 0-15,0 8 0 16,0 2-1-16,0-2 0 16,3 0-4-16,0-11-3 15,3-11-2-15,3-4 0 0,0-9 2 16,0-5 2-16,0-8-8 15,-3-2-4-15,0-6-13 16,0-5-4-16,-3-16-74 16,0-2-45-1,3-6-37 1,0-3 80-16</inkml:trace>
  <inkml:trace contextRef="#ctx0" brushRef="#br0" timeOffset="1">7470 8102 100 0,'-3'-6'38'0,"3"4"-20"0,0-4-8 0,0 6 14 16,3-2 2-16,-3-1 2 0,0 0-2 15,0 1 1-15,0 2-15 16,0-3 6-16,3 3 5 0,-3-3-6 15,3 3 1 1,0 0-9-16,-3 0-3 0,3 0-3 16,0 0-3-16,3 0 3 15,3 0 0-15,3 0 3 16,0 0 1-16,3 0 5 16,2-2 3-16,10-1-2 15,6 1 0-15,3 2-5 16,-1-3 0-16,1 0-1 15,3 3 3-15,2 0-1 16,-2-2 2-16,0 2-6 16,-3 0-3-16,-1 0 3 15,7 0 4-15,0 0-1 0,2 0 3 16,-2 0-4-16,-3-3-2 16,-1 3 0-16,4 0 1 15,0 0-5-15,-1 0-1 16,-5 0 0-16,3 0 2 15,-1-3-1-15,4 3 2 16,0 0-2-16,-4 0-1 16,1 0 3-16,-6-2 0 15,0-1-1-15,2 3-2 16,1 0 1-16,0-3 1 16,0 6 1-16,-4-3 1 15,4 0 0-15,3 0 0 16,2-3-2-16,1 3 1 0,-3 0 0 15,-4-2 1-15,1 2-5 16,3 0 1-16,0-3 0 16,2 3 0-16,1 0 0 15,3-3 0-15,2 1 0 16,7 2 0-16,-7-6 0 16,-2 6 0-16,0-2 2 15,-1 2 1-15,1-3-1 16,-3 1 1-16,-1-1-2 15,7 0 2-15,6 1-4 16,-1-1-2-16,-2 3 4 16,2 0 3-16,4 0-1 15,-4 0-2-15,-2 0 0 0,6-3 1 16,5 1 1-16,-2-1 1 16,-4 3-2-16,4 0-2 15,-1-3 1-15,-2 1-1 16,-4-1 0-16,7 0 2 15,2 1-3-15,-5 2 0 16,-6 0 1-16,-1 0 0 16,1 0 0-16,-4 0 2 15,-2 0-1-15,-3 0-1 16,11 0 1-16,1 0-1 16,-1 0 0-16,-2-3 2 15,-3 3-1-15,-10 0 2 0,4 0 0 16,0 0 1-16,-1 0-7 15,1 0 0-15,-6 0 3 16,2 0 4-16,4-3 1 16,3 3 0-16,2-2-6 15,-8 2 1-15,-3 0 0 16,-6 0 0-16,-1 0 0 16,4 0 2-16,-6 0-3 15,0 2-2-15,-4 4 4 16,1-6 3-16,-6 0-3 15,-3 0-1-15,-3 0 0 16,0 0 0-16,0 0 0 16,-3 0 0-16,3 0-3 15,-1 2 0-15,1 1 4 0,3 0 1 16,0-1-3 0,0-2-1-16,0 3 1 0,-3 0 2 15,-3-3 2-15,-6 2 1 16,0-2-2-16,0 0-2 15,0 0-4-15,-3 0 0 16,0 0-14-16,0 0-5 16,0 0-15-16,3 0-6 15,-3 0-20-15,3 0-10 16,0 0-64 0</inkml:trace>
  <inkml:trace contextRef="#ctx0" brushRef="#br0" timeOffset="2">12218 7988 248 0,'-9'-8'93'0,"9"8"-50"0,0 2-48 15,0-2 17-15,0 0 2 16,0 0 3-16,0 3 14 0,0 0 5 16,0-1-19-16,0 1-5 15,0 0-4-15,0-1-7 0,0 6-2 16,0-2-3-16,-3 4 0 15,0-2 3-15,0 5 0 16,0-2 1-16,0 7 2 16,0-2 1-16,0 11 3 15,0-6 3-15,0 11 2 16,0-1-3-16,3 4 0 16,0-6-3-16,0 8 2 15,0 8 0-15,0-16 1 16,0-5 0-16,0 8 0 15,0 15-2-15,0-2 1 16,0-5-4-16,0-11-2 16,0-5 0-16,0 13-1 0,0-8 0 15,0 3 2-15,-3 13-1 16,3-19-1-16,0-5 3 16,0 1 0-16,0-4-1 15,0-2-2-15,0-3 1 16,0-2-1-16,0-3-22 15,3-3-10-15,0 0-75 16,3-7-30-16,0-1 7 16</inkml:trace>
  <inkml:trace contextRef="#ctx0" brushRef="#br0" timeOffset="3">7491 8924 140 0,'0'-10'55'0,"3"20"-30"0,-6-4-14 0,3-6 18 0,0 0 3 15,0 0 5-15,3-3 0 16,-3 0-1-16,0 3-19 16,0 0 10-16,0 0 3 0,0 0-7 15,0 0-3-15,0 0-11 16,6 3-4-16,0-3-5 15,3 3-1-15,0-3 5 16,3 0 2-16,2 0 0 16,7 0-1-16,6 0-3 15,6 0 1-15,3 0 0 16,-4 0 3-16,4 0-3 16,0 0 0-16,8 0 3 15,-2 2 1-15,-3-2-3 0,2 0-1 16,7-2 1-16,6-1 2 15,-4 0-1 1,1 1 0-16,-1-1-6 0,1 0 1 16,-9 1 2-1,-1-1 1-15,-2 1 1 0,0-4 2 16,-1 4-3-16,1-1 0 16,0 3-1-16,-1-3-2 15,1 3 1-15,-3 3 1 16,3 0-3-16,2-3 0 15,1 0 1-15,0-3 2 16,2 0-1-16,4 1-1 16,2-1 3-16,1 0 0 0,-6 1-6 15,-4-1 0-15,4 0 1 16,0 1 3-16,-1-1-2 16,-2 0 0-16,3 3 1 15,8-2 0-15,4 2 0 16,-7-3 2-16,1 1-1 15,3 2-1-15,-4 0 1 16,1 0 1-16,-1-3-1 16,4 0 2-16,-12 1 0 15,17 2 1-15,-11 0-5 16,11 0 1-16,1 0 0 16,-4-3 2-16,7 0-1 15,2 1 2-15,4-1-2 0,-7 0 2 16,4 1-2-1,-4-1-1-15,1 0-2 0,-4 1 1 16,1 2 3-16,2 0 1 16,-2-3-1-16,-9 3-2 15,2-2-2-15,4-1 1 16,-4 0 1-16,1 1 2 16,-1-1-1-16,1 3-1 15,0-3-2-15,-4 6 1 16,-5-3 1-16,-3 0 0 15,-1 3-3-15,1-1 2 16,-3 1 1-16,2 0 0 16,-2-3 0-16,0 0 2 15,-1 0-1-15,4 2-1 0,0 1 1 16,2-1 1-16,1 4-1 16,-6-1-1-16,-4 0 1 15,1-2-1-15,0-3 0 16,0 3 0-16,-4-3 4 15,-2 2 2-15,0-2-2 16,-3 3-3-16,-1-3-3 16,-2 0 1-16,-3-3-12 15,-6-2-5-15,-6-3-63 16,-3 0-29-16</inkml:trace>
  <inkml:trace contextRef="#ctx0" brushRef="#br0" timeOffset="4">1300 3440 160 0,'-9'-3'60'0,"9"-16"-32"0,0 30-33 0,0-11 12 16,3 5 9-16,0 3 7 15,0 3-3-15,3 2 1 16,0 3-12-16,-1 0-3 0,1 5 0 15,3 0-3-15,-6-2-2 16,3-6 2-16,-6-3 0 16,0 1 10-16,0-3 6 15,0-8-6-15,-9-11 0 16,3 1-1-16,0-3 2 16,1-3-5-16,2 0-3 0,3 0-1 15,0-8-1-15,5-5-5 16,10 3-1-16,-6-1-2 15,12 6 0-15,0 2 3 16,-3 4 0-16,0 4 1 16,0 3 0-16,-1 5-20 15,-2 3-9-15,0 3-43 16,-3 5-16-16,0 11-3 16</inkml:trace>
  <inkml:trace contextRef="#ctx0" brushRef="#br0" timeOffset="5">1544 3432 232 0,'-9'0'88'0,"9"5"-48"0,9 3-49 16,-9-8 14-16,3 5 4 0,6 0 3 16,0 1 6-16,-3-4 1 15,8 1-10-15,1 0-5 0,0-3-1 16,0 0-2-16,0-3 2 15,-9 0 0-15,3-7 1 16,-3 7-5-16,-6-7-1 16,-6-6-2-16,-6 2 3 15,0 1-2-15,-3 3 1 16,0 2 2-16,-3 5 0 16,1 8 0-16,2 9 0 15,-3 1 0-15,6 7 0 0,3 1 0 16,6 1 0-16,6 0 2 15,6-3 3-15,9-2-2 16,3-1 0-16,2-4-1 16,4-4 1-16,3-5-22 15,0-13-7-15,-4 3-58 16,1-3-58 0,-6-5 42-16</inkml:trace>
  <inkml:trace contextRef="#ctx0" brushRef="#br0" timeOffset="6">1767 3112 228 0,'-6'-6'88'0,"12"25"-48"0,-6 5-45 16,3-14 15-16,3 9 11 0,0 7 9 15,0 6-11-15,0 5-3 16,0 5-10-16,3 1-6 0,-6-6-1 15,3-3-6-15,-3-5 0 16,-3-5-59-16,-3 2-82 31</inkml:trace>
  <inkml:trace contextRef="#ctx0" brushRef="#br0" timeOffset="7">1696 3313 288 0,'-9'-6'107'0,"9"6"-58"0,9-5-64 16,-9 2 16-16,5-2-3 15,4 0 6-15,3-1-4 16,3 1 0-16,6 0 0 16,-3 2-25-16,6 1-10 0,2-1-77 15</inkml:trace>
  <inkml:trace contextRef="#ctx0" brushRef="#br0" timeOffset="8">1919 3334 216 0,'-21'8'82'0,"18"0"-44"0,18 29-49 0,-12-19 13 15,3-2-9-15,0 8 2 16,0-3 7-16,3-2 6 15,-3-1-4-15,2 1 0 0,7-4 0 16,-6-1-7-16,3-9 0 16,0-5-10-16,0-5-2 15,-3-6 1-15,0-2 1 16,0-6 5-16,-9-4 5 16,0-7 6-16,0 1 3 15,0 8 4-15,0-3 4 16,0 9 3-16,-6 4 4 0,6 6-5 15,0 2-1-15,0 3-7 16,6 8-3-16,0 8-2 16,9 0-3-16,-6 2 1 15,-3-5-1-15,8 3 0 16,-5 0 0-16,3-3-25 16,-3-2-10-16,0-3-64 15</inkml:trace>
  <inkml:trace contextRef="#ctx0" brushRef="#br0" timeOffset="9">2181 3344 192 0,'-3'6'74'0,"6"17"-40"0,0 14-40 0,-3-23 12 16,0-1 9-16,0 3 7 15,3 0-6-15,3-3-4 16,-6-2-7-16,3-1-2 0,-3-2 1 16,0-3-2-16,0-2 1 15,0-3 4-15,0-3 6 16,0-2-14-16,-3-3-3 16,3-2 7-16,0-12 7 15,0-1 0-15,0-1 2 16,6 5-7-16,0-5-1 15,2 9-2-15,1 1 1 0,0 4-9 16,3 4-1-16,-6 4-23 16,3 2-10-16,0 0-45 15,-3 2-45 1</inkml:trace>
  <inkml:trace contextRef="#ctx0" brushRef="#br0" timeOffset="10">2330 3389 236 0,'-9'3'88'0,"21"-3"-48"0,-1 18-51 15,-11-10 13-15,3 0 2 16,-3 0 5-16,3 0 2 0,-3 0 1 16,0 3-4-1,3-3 0-15,-3-3-5 16,0 0-2-16,0-5 2 15,0 0 0-15,0 0-1 0,0-2 1 16,0-4-7-16,0-2 1 16,6-15-4-1,3 1 4-15,-3 1 2 16,0 3-2-16,3 2 2 16,0 3 12-16,0 2 5 15,0 6-8-15,3-3-4 16,0 8-1-16,0 8 2 15,2-6-4-15,-5 12-1 0,0 2 0 16,3 2 2 0,-9 3 1-16,3-8 1 0,-3 3-7 15,0-5-2-15,3-1-45 16,-6-2-16-16,0-2-44 16</inkml:trace>
  <inkml:trace contextRef="#ctx0" brushRef="#br0" timeOffset="11">2687 3276 280 0,'-3'-8'107'0,"3"5"-58"0,0 0-48 16,0 3 21-16,0 0-5 0,-3 3 1 16,0 0-7-16,0 2-2 15,-3 0-5-15,6 3-5 0,-6 0-2 16,6 5-1-16,6-5 0 15,-3 3 0-15,6 5 3 16,0 5 0-16,0-3 1 16,-9-2 6-16,0 0 4 15,0-3-3-15,-12 1-2 16,0-1-2-16,-3-3-3 16,3-2-10-16,-9-2-6 15,3-4-25-15,6-2-11 16,-2 3-154-1,14-6 90-15</inkml:trace>
  <inkml:trace contextRef="#ctx0" brushRef="#br0" timeOffset="12">3309 3241 232 0,'-3'-5'88'0,"-3"5"-48"0,-12 0-36 0,9 5 21 16,-3 0-18-16,0 6-4 15,-3 5-2-15,1 5-1 16,2 0 0-16,3 8-3 0,3-2 2 16,6-3 7-16,6-1 4 15,3-9-3-15,3-4 1 16,5-4-3-16,1-6 2 15,0-3-2-15,-3-10 0 0,0-6-1 16,-3 1 0-16,-3-4 6 16,-3 4 6-16,-3-1-4 15,0 4 1-15,0 4-6 16,-3 3-2-16,0 3-2 16,0 5-3-16,3 10-2 15,3 4 1-15,2 9-1 16,1 1 0-16,3 0 0 15,3-3-2-15,3-2-33 16,6-3-12-16,0-3-82 16</inkml:trace>
  <inkml:trace contextRef="#ctx0" brushRef="#br0" timeOffset="13">3818 3053 252 0,'-3'0'93'0,"0"3"-50"0,3 5-63 15,3 0 9-15,0 8 7 16,-3 10 9-16,0 9 7 16,0-4 5-16,3 1-9 15,0-3-2-15,-3 0 0 0,0 3-3 16,0-6 0-16,3-2-8 16,-3-8-2-16,3-3-31 15,0-5-13-15</inkml:trace>
  <inkml:trace contextRef="#ctx0" brushRef="#br0" timeOffset="14">3800 3014 236 0,'-3'-14'88'0,"6"9"-48"0,9-5-40 0,-6 2 16 16,3 0 0-16,0-6 4 15,3 9-10-15,5 5-3 16,4 11-5-16,0-1 1 0,-3 4 0 16,0 1 1-16,-6-1 2 15,-3 4 1-15,-6-2 3 16,-3 5 1-16,-9-2 3 0,-9-1-7 16,0 1-2-1,-3-3-12-15,3-6-5 16,0-2-21-16,1 0-8 0,5-3-32 15,3-7-14-15,3 7-4 16</inkml:trace>
  <inkml:trace contextRef="#ctx0" brushRef="#br0" timeOffset="15">3657 3969 128 0,'0'-6'49'0,"0"6"-26"0,0-2-27 15,0 2 10-15,0-3-5 16,0 1-1-16,0-4 25 16,-3 1 12-16,0 0-18 15,-6-1 6-15,0 1 2 0,-6 0-11 16,0 2-1-16,-2 0-7 15,-1-2-3-15,-9-3-2 16,0 3 0-16,-3-6 0 16,-2 1 1-16,-7 2-2 15,0 3 1-15,1-1 0 16,-1-2 1-16,-3 6 0 16,4 2 2-16,-1 0-3 15,-3-3-2-15,1 3 2 0,-4 0 0 16,6 0 1-16,-5 8 0 15,-1 0-2-15,3-3 1 16,1 1-2-16,-1 1 2 16,3-1-2-16,3 2 2 15,-2 0 0-15,2 0 1 16,-6 2-5-16,7 1-1 16,-4-1 1-16,3 4 0 15,-8-1-2-15,8 5 2 16,-3-2 1-16,6 0 2 15,-5 3 1-15,2 2 1 16,9 0-7-16,-3 0 0 0,-2 3 1 16,5 0 1-16,3-3 1 15,6 8 0 1,-3 0-3-16,4 0 0 0,5 0 2 16,-6 0 0-16,9 0-2 15,3 1 2-15,0 1 1 16,6-2 0-16,0 1 0 15,3-1 0-15,3 2 0 16,3-2 0-16,-6-2-3 16,6-3 0-16,0-3 2 15,6 13 0 1,-1-2 3-16,-2-5-1 16,6-4-1-16,3 1-2 0,0-3 1 15,9 0 1-15,-1 1 2 16,4-1-1-16,9-3 2 15,-6 1-2-15,2-1 2 16,1-2-4-16,0 0 0 16,-4 0 1-16,4 3 0 15,6-6 0-15,-4 0 2 16,10 0-1-16,-3 3 2 16,-1-3-4-16,1 1 0 15,2-1 3-15,-2-3 1 16,0-2-1-16,2 0-2 15,1-2-2-15,5-1 1 16,-5-3 3-16,0 1 1 0,-1 0-1 16,-2-3-2-16,5 0 3 15,1 0 0-15,0 0 1 16,-4-3 0-16,-2 0-2 16,2 1 1-16,-5-1 0 15,3-2 1-15,-7 0-2 16,4-1 1-16,-3 1-2 15,2 0-1-15,-2-1 5 16,0 4 4-16,2 2-10 16,1 0-1-16,3 2 1 15,-4-2 2-15,1 0 0 16,3 0 2-16,-4 0-2 16,-2-2-1-16,2 2 1 15,1 0-1-15,-3 0 0 16,-4-3 0-16,10 0 0 0,-3 1 0 15,-4-6 0-15,4-3 2 16,3 1-3-16,-7-3-2 16,-2-1 2-16,0-12 2 15,-4-1-2-15,-2 4 0 16,-3-4 3-16,-6 1 1 16,-3-19-1-16,-1 2 1 15,1-2 0-15,-3 0 1 16,3 0-2-16,-6 3-2 15,-3 0 3-15,-3 2 0 16,-9-2 1-16,-3 2 2 0,-6 0-1 16,-3-5 0-1,-3 6-1-15,-9 2 0 16,-3 0 0-16,-5 5 0 0,-4 0-5 16,-6 3 1-16,1 5 4 15,-4-5 2-15,-6 3 0 16,1 2-1-16,-10-3-3 15,-8 4 1-15,-4 1-2 16,-8 1 2-16,-9 3-4 16,-10 4 0-16,-2 1 1 15,-3-5 0-15,-6 15 0 16,-3 3 0-16,12 0-3 16,8 0 2-16,10 0-6 0,9 0-3 15,11 0-30-15,10-11-13 16,11 1-90-1</inkml:trace>
  <inkml:trace contextRef="#ctx0" brushRef="#br0" timeOffset="16">4151 3006 200 0,'-12'-6'77'0,"15"9"-42"0,-3-3-41 16,0 0 14-16,0 0 4 0,6 5 4 15,-6 3 4-15,6 5 2 16,-3 6-12-16,3 7-1 0,-3 1 1 16,0 5-4-16,6-3-1 15,-3-3-2-15,0-2 0 16,0 0-4-16,-3-11 0 16,-3-2-28-16,3-6-10 15,-3-5-43 1,0-5-46-16,0-6 42 15</inkml:trace>
  <inkml:trace contextRef="#ctx0" brushRef="#br0" timeOffset="17">4101 2979 292 0,'-3'-21'110'0,"6"18"-60"0,3 3-54 15,-1 0 18-15,1-8-4 16,6 3 1-16,3-3-5 15,3 3-4-15,0 0-1 16,3-1-1-16,-3 4 0 0,0 2-36 16,-4 2-13-16,1 4-164 31,-9 17 103-31</inkml:trace>
  <inkml:trace contextRef="#ctx0" brushRef="#br0" timeOffset="18">4098 3283 220 0,'-12'11'82'0,"15"-6"-44"0,-3-2-40 0,0-3 14 16,3 5 9-16,3-5 6 15,3 0 0-15,2 0 1 16,10 0-16-16,3-8-2 0,0 3-3 16,3 0-6-16,-6-1-2 15,-4 4 0-15,1-1 2 16,-3 1-29-16,-3 2-11 15,-3-3-29-15,-3 3-12 16,0 3-15 0</inkml:trace>
  <inkml:trace contextRef="#ctx0" brushRef="#br0" timeOffset="19">4041 2992 228 0,'-3'-2'85'0,"3"-14"-46"0,3 8-35 0,0 8 21 16,0 0-5-16,3-3 3 16,3 1-7-16,3-6-1 15,3 0-9-15,0 0-2 0,5 0 2 16,-2 0-3-16,0 3 0 0,-3-6-17 16,-3 8-7-16,0-4-63 15,-3 4-25-15,-3 13 12 16</inkml:trace>
  <inkml:trace contextRef="#ctx0" brushRef="#br0" timeOffset="20">4422 2908 200 0,'3'-3'74'0,"-3"22"-40"0,0-25-27 0,0 17 20 0,0 2-7 15,3 6-2 1,-3 5-4-16,0 5 1 0,0 0-8 15,0 2 2-15,0 1 2 0,0 0-4 16,3-6 1-16,0-4-7 16,0-4-1-16,0 1-11 15,0-11-3-15,0-3-44 16,-3-5-19-16,0 0-24 16</inkml:trace>
  <inkml:trace contextRef="#ctx0" brushRef="#br0" timeOffset="21">4389 3000 228 0,'-18'-15'85'0,"18"-4"-46"0,0-10-39 0,0 21 18 16,9 0-8-16,0-3 2 16,3 3-1-1,3-5 3-15,6 5-7 0,6 6-4 0,0 7 0 16,-1 19-2-16,1 5 2 15,-6 5 7-15,-6 3 5 16,-9 3 6-16,-6 0 2 16,-9-3-1-16,-6 2-2 15,-9-4-6-15,0-3-4 16,-2-6-5-16,-4-5-4 16,0-5-29-16,6-3-11 15,3-10-69 1,3 0-72-16,7-9 53 0</inkml:trace>
  <inkml:trace contextRef="#ctx0" brushRef="#br0" timeOffset="22">15182 2982 144 0,'-3'-5'55'0,"3"7"-30"0,0-2-23 0,0 0 14 16,0 0 1-16,0 0 2 16</inkml:trace>
  <inkml:trace contextRef="#ctx0" brushRef="#br0" timeOffset="23">15179 2979 313 0,'0'0'20'0,"0"0"-5"16,0 0-3-16,0 0 2 15,0 6-6-15,0-1-2 16,0 0-1-16,0 0-1 16,0 1-2-16,0 2 1 15,0-6-2-15,0 4 2 16,0-1-2-16,0 0-1 0,0 3 1 16,0 0-1-1,0 0-3-15,0 0 2 0,0 0 3 16,0-3 1-16,0 0-1 15,-3 1 1-15,3 4 0 16,0-2-1 0,0 3-2-16,0 2 3 15,-3-2 0-15,3-1-1 16,0 1 1-16,-3-3-2 16,3 2 2-16,0 1-2 15,0-1 2-15,0 1-4 16,0 0 0-16,0-3 1 15,0 2 0-15,-3 1 0 0,3-1 0 16,0 1 0-16,0 2 2 16,0 0-1-1,3 1 2-15,0-1-2 0,-3 0-1 16,3 0 1-16,0 6-4 16,0-1 2-1,0 1 1-15,0-3 2 16,3 0-1-16,-3-3-1 15,0 0-2-15,3 0-1 16,0 1 4-16,0-1 3 16,0 0-3-16,0 0-1 15,0 3 0-15,0-3 0 16,3 1 0-16,0 1 0 0,3-1-3 16,0-1 0-16,-1-3 2 15,-2 1 2-15,0 0 0 16,0-1-1-16,3 1 1 15,0 2-1-15,-3-2 0 16,3-1 2-16,-3 1 3 16,0-3 2-16,-3 0-8 15,0-3-1-15,-3-2-51 16,3-3-19-16,-3-6-37 16</inkml:trace>
  <inkml:trace contextRef="#ctx0" brushRef="#br0" timeOffset="24">15200 2942 160 0,'0'0'60'0,"0"0"-32"0,0 0-26 0,0 0 14 16,0 0-4-16,0 0 1 0</inkml:trace>
  <inkml:trace contextRef="#ctx0" brushRef="#br0" timeOffset="25">15200 2942 303 0,'0'8'8'0,"0"-8"-3"0,-3 0 2 16,3 0 0-16,0 0 1 15,0 0 0-15,0 0-4 16,0 0-1-16,0 0 1 16,0 0 2-16,0 0-3 15,0 0 0-15,0 0-1 16,0-3-2-16,3-2 1 16,0 5-1-1,0-5 2-15,0 2-3 16,0 1 0-16,-3 2 1 15,3 2 2-15,0 1-3 16,-3-3 0-16,3 5 1 16,0 6 0-16,0-3 0 15,0 0 2-15,0 0-3 0,-3 0 0 16,3-3-1-16,-3 0 0 16,0 0 4-16,0 1 1 15,3 2-1-15,0-6 1 16,-3 4-2-16,0 1-1 15,3-1 1-15,-3-1 1 16,0 0-1-16,3 1 2 16,-3-1-4-16,0 0 0 15,0 1 1-15,0-1 2 16,0 0-1-16,0 0-1 16,3 1 1-16,-3-1-1 15,0 0 2-15,0 1 1 16,0 2-1-16,0-1 1 15,0-1-7-15,0 2 1 0,0-3 5 16,0 0 4-16,0-2-6 16,0 2 1-16,0 0-1 15,0 1 2-15,0-1-1 16,0 0 2-16,0 1-4 16,0-1-2-16,0 0 2 15,0 3 2-15,0-5 2 16,0 2 1-16,0-5-5 15,0 5-1-15,0-5 1 16,0 0 2-16,0 0-2 16,0 6 0-16,0 2 1 0,0-6 0 15,0 4 2-15,0-1 1 16,0-2-6-16,0-1 0 16,0 1 1-16,0-3 1 15,0 0 3-15,0 5 1 16,0 0-1-16,0 1 1 15,0-1-2-15,0 0-1 16,0 1-2-16,0-1 1 16,0-5 1-16,0 5 2 15,0-2-1-15,0 2-1 16,0 0-2-16,0 3-1 16,0-5 2-16,0 2 0 15,0 1 3-15,3 1 3 0,-3-1-4 16,3-1-3-16,-3 0-2 15,6 6 0 1,0-3 3-16,0 0 0 16,-3-3 3-16,3 6-3 15,2-1 0 1,-2-7 1-16,0-3 0 16,0 0 2-16,0-8 5 15,0 3-3 1,0-3-2-16,0 2-1 15,0 1-1-15,-3 0 0 16,0 0 2-16,0 2-1 16,0-2-1-16,0 2 1 15,0-2-1-15,0-1 0 16,-3 4 0-16,0-6 2 0,0 3 3 16,0-1 0-16,0-2 0 15,0 3-6-15,0-3 1 16,0 0 0-16,0 0 2 15,0 3-3-15,0 0 0 16,-3-1 1-16,3 1 0 16,0 0 0-16,0-3 0 15,0 3 0-15,0-3 0 16,0 0 0-16,0 2 0 16,0-2 0-16,0-2 2 15,0-1-3-15,0-2 0 16,0 0 1-16,0 2 2 0,0 1-3 15,0-1-2-15,0-2 2 16,0 8 0-16,0-6 3 16,0 0 1-16,0 1-4 15,0 2 1-15,0 0 0 16,0 0 2-16,0 3-3 16,0-1 0-16,0 4-1 15,0-1 0-15,0 3 0 16,0-5 0-16,0 2 2 15,0 0 0-15,0 1-3 16,0 2 2-16,0-5 3 16,0 2 1-16,0 0-4 15,0 1 1-15,0 2-2 16,0 0 0-16,0 0 2 0,3-6 2 16,-3 6-6-16,0 0 1 15,0 0 3-15,0 0 2 16,0 0-3-16,3 0-1 15,0 0 1 1,0 0 2-16,0 0 0 0,-3 0 2 16,0 0-4-16,0 0-2 15,0 0 2-15,3 6 2 16,0-6 0-16,0 5 2 16,0 3-4-16,0-6 0 15,0 4-1-15,0-1 0 0,0 0 4 16,0 1 1-1,0 2-1-15,0 0-2 16,0-1 3 0,0-1-4-16,-1 2-2 0,1 2 2 15,-3 4 2-15,0-9 2 16,0 3 1-16,0 5-5 16,0-5 1-1,0 0 0-15,0 0 0 16,0 0 2-16,0-3-1 15,3 0-1-15,-3 1 1 16,0-1-1-16,0 0 0 16,0 0 0-16,0-5 0 15,0 8 2-15,0-5-1 16,0 2-1-16,0 1-2 0,0-1-1 16,0 3 2-16,0-3 0 15,0 0 1-15,0 1 2 16,0-1-1-16,0 0-1 15,0 1 1-15,0-1-1 16,0 0 0-16,0 0 0 16,0 1 0-16,0-1 2 15,0-2-1-15,0-1-1 16,-3 6-2-16,3-5 1 16,0 2-1-16,0 1 0 15,0-1 2-15,0 3 2 16,0-6-1-16,3 4 2 15,-3-6-2-15,3 2-1 0,0 4 1 16,0-4-1 0,0 1-3-16,0 0 0 0,0-1 4 15,3 1 1-15,0 0-3 16,-3-1 1-16,3-2 0 16,0 0-3-1,-3 0 2-15,0 0 1 16,-3 0 0-16,3 0 0 15,0 0 2-15,3 0-1 16,-3 0 2-16,0-2-4 16,0-1 0-16,0 0 1 15,-3 1 2-15,0-4-1 16,0 1 2-16,3-3-4 0,-3 3 0 16,0-6 1-16,0 1 0 15,0-1 2-15,0 3 1 16,0-5-1-16,0 2 1 15,0 3-7-15,0-2 1 16,0-1 3-16,0 1 2 16,0 2 0-16,0-3-2 15,0-2-2-15,0-3 1 16,3 0 1-16,-3 3 2 16,3 0-1-16,-3 2-1 15,3-2 1-15,-3 2 1 16,0 3-1-16,0 0-1 15,0-2 1-15,0 2 1 16,0 0-3-16,0 0 0 0,0 0 1 16,0 3 0-16,3-3 2 15,-3-5-3 1,3-1-2 0,0 6 2-16,-3-2-2 15,6 2-1-15,-6 3 3 16,6-1 0-16,-3 1 1 15,0 2 2-15,0 1-3 16,0 2 0-16,-1 0 3 16,4 0-3-1,0 5-2 1,3 3 4-16,-3-3-1 0,0 3 0 16,-3 0 3-16,0-3 2 15,0 9-7-15,-3-9 0 16,0 8 2-1,0-2 0-15,0-1 3 16,-3 1-4-16,3-3-2 16,0 2 4-16,0 1 1 15,0 0 0-15,0-1-2 16,0 1 1-16,0 2-1 16,0-5 0-16,0 0 0 15,0 0 0-15,0 0 0 16,0 0 0-16,0 0 0 15,0 2-3-15,0-5 2 16,0 3 3-16,-6 0 1 16,3 3-1-16,3-3-2 0,-3 2-4 15,3-2 0-15,-3 0 4 16,6 0 2-16,-3 0-3 16,0 0 1-16,0 0 0 15,0 0 2-15,0 0-1 16,3 3-1-16,-3-6-2 15,3 3 1-15,0 0 1 16,0-3 2-16,3 0-3 16,-3 3 0-16,3 0 1 15,0-3 2-15,0 1-1 16,0-1-1-16,0-2 1 16,0-3-1-16,0 0 0 0,0-6 2 15,0 1-1-15,0 0-1 16,0 0 3-16,-3-3 2 15,0 0-2-15,0 0-2 16,0 0 0-16,-1 0-1 16,-2 3 0-16,3-6 2 15,0 0-3-15,-3 1 0 16,3-1 1-16,0 1 2 16,-3-1-3-16,3 0 0 15,0 4 1-15,-3-1 2 16,0 0-1-16,0 0-1 15,0 2 1-15,0-7-1 16,3 5 0-16,-3 0 0 0,0-2 0 16,0-1 0-1,0 1 0-15,3-1 0 0,0 3 0 16,-3-3 0-16,0 4 0 16,0-1 0-16,0-3 0 15,0 0 0-15,0 3 0 16,0-2 2-16,3-1-1 15,-3 3 2-15,0-2-4 16,0 2-2-16,0 0 2 16,0 3 0-16,0-3 1 15,0-3 0 1,0 3 0-16,0 0 0 16,0 0 0-16,0-2 0 15,0-1 0-15,0 3 0 16,0 0 0-16,0 3 0 15,0-3 0-15,0 3 0 16,0-1 0-16,0 1 0 16,0 2 0-16,0-2 2 15,0 3-3-15,0-1 0 16,0 0 1-16,0 3 2 16,0-5-3-16,0 2 0 15,0 1-1-15,0-1 0 16,0 3 4-16,0 0 3 15,0 0-4-15,0 0-1 16,0 0 0-16,0 0 2 16,0-3-1-16,0 3 2 0,0-2-2 15,0 2-1-15,0 0-2 16,0 0 1-16,0 0 1 16,0 0 2-16,0 0-1 15,0 0-1-15,0 0 1 16,0 0-1-16,0 0-3 15,0 0 0-15,0 0 2 16,0 0 0-16,0 0 3 16,3 0 1-16,-3 0-4 15,3 0-1-15,0 0 1 16,-3 0 0-16,0 0 1 16,9 0 2-16,-3 2-3 0,0 1-2 15,0 0 2-15,-3 2 2 16,3 0 0-16,-3-2-1 15,3 2 1-15,-6 0-1 16,6-5 0-16,-3 3 2 16,0 8-1-1,-3-11-1-15,3 13 3 16,0 0-4-16,0 0 0 16,-3-2-1-16,0 0 0 15,0-1 4-15,3 3 1 16,-3-7-1-16,3 2-2 15,-3-3-2-15,3 3 1 16,-3-3 1-16,0 3 0 16,0 0 0-16,3 0 2 0,-3-3-1 15,0 3-1 1,0 0 1-16,0-3-1 0,0 3 6 16,0 3-5-1,0 0-2-15,0 2 2 16,0 3-3-1,0-6-1-15,0-2 2 16,0 0 2-16,0 0 0 16,0 0-1-16,0 0 1 15,0 0-1-15,0 2 2 16,0-4 1-16,0 2-4 16,0 0 1-16,0 0 0 15,0-1 2-15,0 1-3 0,0-2-2 16,0-1 4-16,0 0 1 15,0 3-3 1,0-3 1-16,0 1 0 0,-3 2 2 16,3-3-1-16,0 0-1 15,0 1 1-15,0 2 1 16,-3-6-3-16,3 1 0 16,0 5 1-16,-6-6 0 15,3 4-3-15,3 4 2 16,-3-2 1-16,0 0 2 15,0 0-1-15,0 3-1 16,0-1 1-16,3-2 1 16,0 0-1-16,0-3-1 15,-3 1-2-15,3-1 1 0,0 0 1 16,0 1 0-16,-6-1 2 16,0 3-1-1,0-3-1-15,3 0 1 16,0 1-1-16,0-4 0 15,0 4 0-15,0-4 0 16,0 1 0-16,0 2 0 16,0 1 2-16,3-1-3 15,-3 0 0-15,0 0 1 16,0 3 0-16,0-5 0 16,0 2 0-16,0-2 0 15,0 2 0-15,0-2 0 0,0 2 0 16,0-2 0-1,0 2 2-15,0-2-3 0,0 5 0 16,0 0 3 0,1 0-3-16,-1-1 0 15,0 1 1-15,0-2 2 16,0-1-1-16,-3-2-1 16,3 2-2-16,0 0 1 15,0 1 1-15,0-1 0 16,0 0 0-16,-3 0 0 15,0 3 0-15,0 0 0 16,3 0-3-16,0 0 2 16,0 0 3-16,0 0 1 15,0 0-6-15,0-3-2 0,0 1-14 16,3-1-3-16,0 0-23 16,0-5-12-16,3 0-51 15</inkml:trace>
  <inkml:trace contextRef="#ctx0" brushRef="#br0" timeOffset="26">15391 3744 136 0,'0'-3'52'0,"0"6"-28"0,0-3-24 15,0 0 10-15,0 0 2 16,0 0 5-16,0 0-5 16,0 0 1-16,3 5-8 15,0 0 10-15,0 3 5 0,-3 0-8 0,0 0-2 16,0 5 0-16,0 1 1 16,0 4-3-16,0-2-3 15,0 0-2-15,-3 0 0 16,3-3 0-16,-3 0 1 15,0 1-2-15,0-1-2 16,0 0 3-16,3 0 0 16,-3 0-1-16,3 3-2 15,-3 3-2-15,0-3 1 16,0 0 1-16,0-3 2 16,0 3-1-16,0-6-1 0,0 1 1 15,3-1 1 1,-3 4-1-16,0-1-1 0,3 0 1 15,-3 0-1-15,0 1 0 16,3-1 0-16,-3 0 0 16,3 0 0-16,-3 6 0 15,3-3 0-15,-3 5 0 16,3-3 2-16,0-2-3 16,0 0 0-16,0 0 1 15,0 0 2-15,0-3-1 16,0 0 2-16,0 1-4 15,-3-1 0-15,3 0 1 16,0-2 0-16,-3 4 4 16,3-1-2-16,0-4-1 15,0 6-3-15,0-3 1 16,0-2-1-16,-3 0 0 16,3 4 2-16,-3-1 0 15,0 2 2-15,-3-1 1 16,3 1-1-16,0 0-2 15,3-3 1-15,-3 1-1 16,6-4 0-16,0-2 2 16,-3 0-3-16,0 0-2 15,3 0 4-15,0 0 1 16,-3 5-3-16,3 0 1 16,0 6-2-16,0-3 0 0,0 0 0 15,3 0 0-15,0-3 2 16,0 0 2-16,3 0-1 15,3 0 2-15,0-2 0 16,3 0 1-16,-1-1-2 16,1-2 1-16,0 3 0 15,0-3 1-15,-3 2-2 16,3-4-2-16,-3-4 3 16,3 1 2-16,0-3-2 15,-3-3-2-15,-1-2 0 16,1-3 1-16,0-3-1 15,0 3-1-15,0-2 3 16,-3-1 0-16,0 1-1 0,-3-1-2 16,0-5 3-1,0-2 0-15,0-1-1 16,-3 1-2-16,3-4 1 0,0 1-1 16,-3 0 0-16,0 0 0 15,0 0 0-15,0 0 2 16,-3 2-1-16,0 1 2 15,0-1-2-15,0-2 2 16,0 2-4-16,0-2 0 16,0 0 1-16,0 3 2 15,0-1-3-15,2 3 0 16,1 0-1-16,-3 3 0 16,0 0 2-16,0 2 2 0,3 1-1 15,-3-1-1-15,0-10 1 16,0 2-1-1,0 1 2 1,0-1-3-16,0 1 0 16,-3-1 1-16,3 1 2 0,-3-1-1 15,3 3 2-15,0-2-2 16,0 2 2-16,-2 0-2 16,-1-2 2-16,3 2-4 15,0 2-2-15,0 1 4 16,-3 0 3-16,0 0-1 15,0-3-2-15,3 3 0 16,-9-1-1-16,3 1 0 16,3-3 0-16,0 0-3 15,0 1 2-15,0-1 1 0,-3 0 2 16,3 0 1-16,0 3 3 16,0 2-5-16,0 1-3 15,0 2-6-15,0-6-38 16,3-1-12-1,3-4-63 1</inkml:trace>
  <inkml:trace contextRef="#ctx0" brushRef="#br0" timeOffset="27">15929 2381 184 0,'-20'-13'68'0,"8"2"-36"16,-9 1-31-16,12 7 14 0,-3 1-6 16,-9-9 0-16,-3-2 1 15,-5 0 4-15,-4-3-8 16,-3 0 6-16,-8 3 3 0,-10 5-5 15,-3 8-3-15,-8 5-7 16,-7 8 0-16,-8 6 0 16,-3 7 0-16,-1 3 0 15,1 16 0-15,3 5-3 16,-4 9 2-16,1 7 1 16,6 5 0-16,5 27-3 15,4 0 2-15,-1 5-1 16,7 16 0-16,5 11 0 0,10-6 0 15,-1 14 2 1,12-8 0-16,15-1-3 16,9-4 2-16,9 4-1 0,9 3 0 15,9-10 0-15,18 0 0 16,9-3 0-16,11 3 0 16,22-14 0-16,8-7 0 15,9 2 0-15,13-13 0 16,8-13 2-16,3-9 2 15,0-4-1-15,15-14-1 16,0-13 5-16,-6-21 4 16,41-16-3-16,-14-16-1 15,-15-31 2-15,-9-14 0 16,6-21 1-16,-18-16 0 0,-6-19-11 16,-17-12-3-16,-19-17 1 15,-14-13 2-15,-22-7-3 16,-20-12 0-16,-18-4 0 15,-18-11 2-15,-20 2 2 16,-13 14 1-16,-18 29 5 16,-2 29 2-16,0 21-9 15,-1 26-5-15,1 12-32 16,8 23-13-16,-8 2-37 16</inkml:trace>
  <inkml:trace contextRef="#ctx0" brushRef="#br0" timeOffset="28">16450 3035 192 0,'0'-3'74'0,"0"11"-40"0,-3-8-40 16,-9 5 36-16,-2 3-17 15,-7 6-8-15,-6 17-3 16,-9 12-2-16,-11 12 0 0,-19 19 0 16,-20 19 0-16,-15 18 0 15,-7 16 0-15,-14-3 0 16,9-5 11-16,-9 8 5 15,6-2-4-15,3-11 1 16,6-6-10-16,3 3-4 16,5-5 8-16,-8 0 5 15,0-6-3-15,15-12-3 16,6-1 8-16,14-13 5 0,16-18-8 16,14-14-3-16,12-10-34 15,9-8-13-15,9-9-70 16</inkml:trace>
  <inkml:trace contextRef="#ctx0" brushRef="#br0" timeOffset="29">18611 3781 128 0,'3'-8'49'0,"-3"5"-26"16,3 1-7-16,-3 2 18 0,0 0 4 15,0 0 4-15,0 0-10 16,0 0-2-16,0 5-17 15,0 3-6-15,0 16-2 0,-3 5 3 16,0 8 3-16,0 13-2 16,-3 14 2-16,0 20-4 15,-2 9 1-15,-1 2-1 16,0 3 1-16,3 3 0 16,0-9 2-16,3-7-3 15,0-8 1-15,3-11-5 16,0-11 0-16,0-7-1 15,0-11 1-15,0-8 0 0,0-5 1 16,0-8-5-16,0-3 1 16,0-5-11-16,0-8-3 15,3-3-17-15,3-10-6 16,0-11-75 0,0-8-53-16,0 3 67 15</inkml:trace>
  <inkml:trace contextRef="#ctx0" brushRef="#br0" timeOffset="30">18611 3694 148 0,'0'0'57'0,"0"2"-30"0,0-2-16 0,0 0 15 15,0 0 1-15,0 0 1 16,0 0-4-16,0 0-1 16,0 0-12-16,0 6 4 0,0-4 5 15,0 1-2-15,0 2 1 16,-3-5-6-16,0 3 0 15,0 2-6-15,0 0 1 16,0-2-5-16,0 0-2 16,-2-1 2-16,2 1 2 15,0-3 2-15,0 0 3 0,0 0-1 16,0 0 2-16,-3-3-2 16,0 1 0-16,0-4-1 15,0-2 0-15,-3 3-2 16,0-8-1-16,-3 0-1 15,-3-3 2-15,-3-5-3 16,0-1-2-16,-2-4-3 16,-4-6 1-16,0 0 1 15,-9-2 0-15,3-3 0 16,1-3 0-16,-1-2 0 16,0 2 2-16,0-2-3 15,4 0 0-15,2 5-1 16,0 5 0-16,3 3 2 15,0 5 2-15,3 0-1 0,-2 8 2 16,5 0-2-16,0 3-1 16,3 5 1-16,3 0 1 15,0 3-6-15,3 0 1 16,3 2-8-16,0 6-1 16,3 7 5-16,0 4 1 15,0 4-3-15,6 9 1 16,-3-1 4-16,-3-5 2 15,0 3-1-15,0-3 0 16,-3-2-3-16,0-6-1 16,3-3 4-16,-3-2 3 15,3-5 1-15,0-6 2 16,0-7-2-16,0-6-1 0,0-3-2 16,0-12-1-16,-3-1 2 15,0-2 2-15,0-1 0 16,-3 6-1-16,3 0-2 15,0 5-1-15,0 6 2 16,0 4 2-16,3 4-5 16,3 4 1-16,9 9-1 15,3 8-1-15,6 2 4 16,0-2 2-16,3-1-2 16,2 1-2-16,1-3 4 15,0 0 3-15,3-3-30 16,3-3-12-16,-1-2-91 15</inkml:trace>
  <inkml:trace contextRef="#ctx0" brushRef="#br0" timeOffset="31">18680 3723 212 0,'-6'5'79'0,"6"-2"-42"0,0-3-30 15,0 0 20-15,0 0-12 16,0 0-1-16,3 0-4 0,-3-3-1 15,3 0-5-15,-3 1-5 0,0-1 0 16,0 0 3 0,0 1 1-16,0-1 1 0,-3 3 2 15,0 0-14-15,0 0-5 16,0 3 13-16,0-3 7 16,3 0-3-16,0 0 0 15,0 0-2-15,0 0-2 16,0 0 3-16,0 0 2 15,3-3 2-15,0 3 3 16,3-8-3-16,0 0-2 16,6-2 4-16,3-6 2 15,2 0-2-15,7-5 0 16,0-6-1-16,6-2 0 16,3 3 0-16,-4-9 0 15,1-4-9-15,3 2-1 0,0-3 2 16,-1 3 2-16,-2 8-3 15,-3-3 1-15,-6 8 2 16,-3 6 3-16,-4 2 4 16,-2 3 5-16,-3 5-6 15,0-3 0-15,-3 3-4 16,-3 3-3-16,0 2 0 16,0-2 1-16,-3 2 1 15,0 1 1-15,0-1-5 16,-3 3-27-1,0-5-12-15,3-6-33 0,-3 0-14 16</inkml:trace>
  <inkml:trace contextRef="#ctx0" brushRef="#br0" timeOffset="32">19079 3072 264 0,'-18'0'101'0,"18"0"-54"0,3 0-53 0,-3 0 19 16,0 0-10-16,6 0 0 16,3 0-3-16,3 0-1 15,2 0 1-15,10 0 2 0,0 0 1 16,-3 0-1-16,0 2-2 16,-3 4 1-16,-4 2-1 0,-2 5 8 15,-6 0 7-15,-6 6 8 16,-3-3 3-16,-6 2-11 15,0 1-4-15,-2-1-7 16,-1 1-1 0,3-6-10-16,0-5-5 0,9 2-96 15</inkml:trace>
  <inkml:trace contextRef="#ctx0" brushRef="#br0" timeOffset="33">19314 2471 196 0,'-18'-18'74'0,"15"12"-40"0,-3 1-31 16,3 2 17-16,0-2-6 16,-3-3 2-16,-3-2 0 0,-6-1-1 15,-6-2-7-15,-2 2 1 16,-4-2 4-16,-3 0-5 0,0-8-2 16,-5-3-3-16,-4 5 0 15,-3 1-2-15,-2 2 2 16,-7 3-2-16,-6-1 2 15,-2 7-2-15,2 1-1 16,1 6-2-16,-7 0 1 16,1 3 1-16,-7 7 2 15,4 4-3-15,2-1 0 16,4 0-1-16,2 6 0 0,-2-1 2 16,2 6 2-16,1 5-1 15,-10 13-1-15,10-2 1 16,2 2-1-16,6-2-3 15,4 10 2-15,2 1-1 16,3 7 0-16,1 11 2 16,-1 2 0-16,3 8-3 15,3-2 2-15,1 8 1 16,2 13 2-16,-9-6-1 16,7-2 2-16,2 3-4 15,6 2-2-15,-3 27 2 16,6-8 0-16,3-11 1 15,4-3 0-15,2 9 0 16,6-9 0-16,3 1 0 16,6-3 0-16,6 0-3 0,11 2 2 15,16-4 1-15,3-9 2 16,3-2-1-16,8-6-1 16,4 8 1-16,8-10-1 15,19-8 0-15,2-6 0 16,3-5-3-16,4-13 0 15,14-10-3-15,-3-11 1 16,3-6 3-16,-3-13 1 16,12-7-2-16,-2-11 0 15,-1-11 2-15,-6 0 0 16,3-10-2-16,0-17 2 16,-3-7-1-16,-8-3 0 15,-4-8 2-15,-6 1 0 16,4-17 0-16,-10 6 0 15,-6-1 4-15,-2-2 2 0,-13 5 0 16,-8-7 1-16,-9-6 0 16,-7-3 3-16,-5-5 1 15,-9-15 1-15,-9-1-4 16,-6-8-3-16,-9 11 0 16,-9-13 1-16,-6 2 1 15,-18 5 3-15,-5 9-1 16,-7-3 0-16,-12 8-8 15,-2 15 0-15,-1 9-1 16,1 16 2-16,-1 4-6 16,1 20-1-16,-4 2-18 15,1 10-8-15,5 9-36 0,7 2-15 16</inkml:trace>
  <inkml:trace contextRef="#ctx0" brushRef="#br0" timeOffset="34">17242 4950 120 0,'9'11'46'0,"3"-11"-24"0,6-13-6 0,-9 10 18 16,9-5-9-16,11-2-5 16,7-4-5-16,3-2-2 15,8-5-7-15,7-16-2 0,11-2 0 0,16-9 0 16,8 0 0-16,0-10-2 15,13-5-2 1,8-6 3-16,3-5 0 0,3 0-1 16,9-3 1-16,3 0-4 15,-12 8 0-15,-3-7 1 16,0 4 2-16,-12 9-3 16,-14 7 0-16,-7 9 10 15,-11 4 5-15,-10 1 0 16,-5 2 0-16,-4 3-6 15,-2 3 0-15,-6 2-5 16,-4 0-2-16,-8 8 0 16,-6 6 1-16,-6 7 1 15,-3-2 1-15,-12 3-20 16,0 4-7-16,-3 4-28 0,0-1-12 16</inkml:trace>
  <inkml:trace contextRef="#ctx0" brushRef="#br0" timeOffset="35">21838 2728 160 0,'3'-19'63'0,"0"17"-34"0,-3-12-10 16,0 14 23-16,3 0-6 15,-3 3-1-15,0-6-13 16,0 6-6-16,0 2-9 16,0 3-3-16,-3 3 0 0,0 2 0 15,0 8 0-15,0 8 6 16,0 8 4-16,0 11-1 16,0 2 0-16,0 9-1 15,0-1 0-15,0 5-2 0,-3 17 1 16,3-4-2-16,-3 4 2 15,0-9-4 1,6 3-2-16,-3-2 2 0,0 7 2 16,3-5 0-16,-3 0 0 15,3-2-3-15,-3-4 1 16,3-1-2-16,0 4 0 16,0-2-6-16,0-6 1 15,0 1 2-15,0-1 3 16,0-2 0-16,-3-3 0 15,3-5-6-15,-3 6 1 16,0-1 2-16,3-5 1 16,-3-8-1-16,0-6-2 15,3-4 3-15,-3-4 0 0,3-4-4 16,-2-3-10 0,-1-8-3-16,0-3-37 15,0-3-17-15,0-17-184 31,-9-7 105-31</inkml:trace>
  <inkml:trace contextRef="#ctx0" brushRef="#br0" timeOffset="36">21758 2564 204 0,'-3'0'77'0,"3"-5"-42"0,0 5-41 15,0 7 36-15,-3 7-15 16,-3 2 3-16,0 10 0 16,-3 0-10-16,0 4 4 0,0-1 2 15,0-3-5-15,0-5-1 16,3 0-4-16,0-5-3 16,3-2 2-16,0-6 0 15,0-1-1-15,3-4-2 16,0-6 3-16,6 1 0 15,0-11 1-15,0-6 0 16,0-5-2-16,3-2-2 16,0-3 1-16,0 0-1 15,0-8 0-15,0 5 2 16,-3 3 1-16,0 8 3 0,0 5 1 16,-1 2 1-16,1 12-4 15,3 12-3-15,3 4 2 16,3 4 2-16,0 9 7 15,-3-1 2-15,0 6-7 16,0 0-2-16,0-3-3 16,-3-3 1-16,0-2-4 15,2-3 0-15,1-2-63 16,0-6-27-16</inkml:trace>
  <inkml:trace contextRef="#ctx0" brushRef="#br0" timeOffset="37">21790 3725 220 0,'-6'-2'82'0,"6"2"-44"0,3 0-36 0,-3 0 17 15,0 0-4-15,0 0 1 16,0 0-4-16,3 2 0 15,0 1-7-15,-3 2 1 0,0 1 1 16,0-1 8-16,0-2 2 16,-3 2-4-16,0-3 0 15,-3-2 1-15,0 0 1 16,0-2-4-16,1-1-1 16,-1-5-2-16,0 0 2 15,3-2-10-15,3-1-2 0,0 1-1 16,3 2-2-16,3 0-1 15,2 5 1-15,1 3 3 16,0 3 3-16,0 2 0 16,-6 6 2-16,3-1 2 15,-6 1 2-15,-6-1 8 16,3 1 2-16,-6-1-4 16,0-2 0-16,0-2-2 15,-2-4 1-15,2-4-4 16,0-1 0-16,3 0-7 15,0-7-1-15,3-3-5 16,3-1-1-16,6 4 0 16,3-1 2-16,3 6-3 0,3 5 2 15,-1 5 1-15,1 3 2 16,-6-3 5-16,-3 3 3 16,-3 0 2-16,-6 3 0 15,0-3-2-15,-9-3 1 16,0-5-4-16,-3-3-2 15,4-2 0-15,-1-3-1 16,3 3-3-16,3-6 2 16,3 1-4-16,3-1 1 15,3 3-3-15,3 6 2 16,0 2 1-16,3 2 2 16,-3 4 1-16,-3 4 1 15,-3-5 0-15,0 3 0 0,0-2-38 16,0-6-14-16,6 0-67 15</inkml:trace>
  <inkml:trace contextRef="#ctx0" brushRef="#br0" timeOffset="38">21772 3741 192 0,'-6'0'71'0,"6"0"-38"0,-2 3-25 0,2 0 16 16,0-3-8-16,0 2-1 0,0-2-9 15,0 3-2-15,0-3-2 16,0 0 5-16,0 0 3 0,0 0 3 15,0 0 3-15,0 0-1 16,0 0 1-16,0 0 0 16,5 0 0-16,1-3-4 15,3 1 0-15,0-4-5 16,0 1-2-16,3-3 2 16,3-3 0-16,12-2 1 15,-3 0 0-15,5-6 2 16,7-4 4-16,3-1-6 15,2 0 0-15,7-8-6 16,0-2-2-16,-1-3 2 16,7 2 3-16,-4 1 0 15,-5 2 2-15,-6 6 0 0,-6 2 1 16,-10 5 2-16,1 1 1 16,-3 2-5-16,-6 3-2 15,-3 2 2-15,0 3 3 16,-3 3 2-16,-3 0 1 15,-3 2-6-15,0 0-2 16,0 1-4-16,0-1-1 16,-3 3 1-16,0-2 0 15,0 2-9-15,0 0-4 16,0-3-9-16,0 3-3 16,0 0-23-16,0-5-6 15,-3-1-49-15,0 4-21 0,0-9 7 16</inkml:trace>
  <inkml:trace contextRef="#ctx0" brushRef="#br0" timeOffset="39">22323 3112 260 0,'-12'0'96'0,"15"0"-52"0,0 0-38 16,-3 0 20-16,6 0-5 15,9 0-1-15,3 0-8 16,6-6-5-16,2 4-4 16,1-1-3-16,3 0 1 0,3-5-1 0,-6 6 2 15,-4-1-1-15,-5 3-1 16,-6 3 1-16,3 2 1 15,-9 16 19 1,-9 6-1-16,-3-1 2 16,-6 3 1-16,3 0 0 15,0-5-6-15,-3 8 0 16,3-6-10-16,-2 1-2 16,8-6-8-16,-3-3 0 15,3-2-28-15,0-5-11 16,3-3-43-16,0-3-18 0</inkml:trace>
  <inkml:trace contextRef="#ctx0" brushRef="#br0" timeOffset="40">20704 3217 164 0,'-3'0'63'0,"6"6"-34"0,-3-6-25 0,3 5 15 16,0 6 0-16,6 7 3 16,-3 11-6-16,0 8 1 15,0 3-10-15,-3 2 2 0,0-2 4 16,0-3-3-16,-3-8 2 0,0-5-5 15,0-6 1-15,0-2-3 16,0-5 2-16,0-1 5 16,0-15 2-16,-6 0-7 15,0-6-4-15,0-7-5 16,0-3 1-16,0-6 1 16,0-13 0-16,3 3-3 15,0 3 2-15,3 0 1 16,0 2 0-16,3 3 0 15,6 5 0-15,0 5-3 16,6 4 2-16,-1 4 1 16,1 6 0-16,0-1 2 15,0 12 1-15,-3-1-1 16,-3 11-2-16,-6 2 9 16,-3 3 4-16,-3-2 0 0,-3 13 0 15,0-8-7-15,-3-3-4 16,0-8-1-16,-6-5 1 15,3-3-10-15,0-5-4 16,4-5-23-16,2-3-8 16,0-3-12-16,12 1-6 15,5-3-40 1</inkml:trace>
  <inkml:trace contextRef="#ctx0" brushRef="#br0" timeOffset="41">20921 3217 184 0,'-3'-2'71'0,"3"2"-38"0,-3-3-23 16,3 3 17-16,-3 3-9 15,0 5 0-15,-3-3-9 16,0 8-1-16,0 6-4 16,0 2-3-16,0 5 0 0,3 1 5 15,3-1 6-15,3-5-13 16,3-5-3-16,3-5 3 15,3-1 2-15,0-20 3 16,-3-1 0-16,0 1-7 16,0-4 0-16,-3-1-1 15,-3-1 2-15,-3 0 3 0,-3 0 2 16,0 3 5-16,0 2 5 16,0 3-3-16,0 3 2 15,0 5-7-15,3 5-3 16,0 6-1-16,3-1-1 15,3 4 4-15,0 7 2 16,0-8-5-16,3 6 0 16,6-4-3-16,-3-4-2 15,-1-3-30-15,-2-3-15 16,0-5-30 0,0-8-49-16,-3-2 34 15</inkml:trace>
  <inkml:trace contextRef="#ctx0" brushRef="#br0" timeOffset="42">21037 3212 164 0,'0'-3'63'0,"0"3"-34"0,3 3-25 15,0 2 13-15,0 3 3 16,3 3 4-16,0 5 1 16,0 2 0-16,0 1-14 15,-3 2 4-15,0 3 5 0,0-6-7 16,0-2 0-16,0-3-7 15,-3-5-2-15,0-8 7 16,-3 0-2 0,0-8 0-16,3-2-5 15,0-6-1-15,0-3-3 16,0 4-1-16,3-7 3 16,0 6 1-16,3 1-4 15,3 1 1-15,0 4-5 16,0 2 1-16,2 3-25 0,-2 2-10 15,6 3-42-15,0 0-16 16,-3 3 7 0</inkml:trace>
  <inkml:trace contextRef="#ctx0" brushRef="#br0" timeOffset="43">21192 3260 216 0,'-15'2'82'0,"30"4"-44"0,-6-1-40 0,0 0 14 0,-3 0 0 15,3 1 5 1,0-1-5-16,0 0-2 0,3-2-5 16,-1-3-2-16,1-3 3 0,0-2-1 15,0-3 2-15,0 0-4 16,-3-2 0-16,-3-1-1 16,-6 0-2-16,-3 4 3 15,0-1 0-15,-6 2-4 16,0 4 1-16,0 2 0 15,0 2 0-15,-6 4-3 16,3 2 2-16,4 2-1 16,2 3 0-16,0 1 2 15,6-1 2-15,3 0-1 16,3 6 2-16,0-4 0 16,2-1 3-16,4-4-10 15,-3-10-4-15,3 0-25 16,-3-2-11-16,0-4-32 15,-3-2-46-15,0 0 33 16</inkml:trace>
  <inkml:trace contextRef="#ctx0" brushRef="#br0" timeOffset="44">21350 3223 204 0,'0'13'77'0,"3"-3"-42"0,0 12-26 0,0-12 22 16,0 6-6-16,0-3 3 15,0 6-12-15,-3-3-4 16,0-3-7-16,3-2-2 0,-3-4 1 16,0-1 2-16,0-9 1 0,0-2-6 15,3-3 0-15,0-5-3 16,0-3 0-16,2-8-3 16,1 3-1-16,3 2 0 15,0 3 2-15,3 3 4 16,-3 3 4-16,3 2-3 15,3 8-1-15,-3 0 6 16,0 13 4-16,-3 0-1 16,0 6 2-16,-3-1-6 15,-1 3-1-15,-2-2-2 16,0-3-2-16,0-3-2 16,0-5 1-16,-3-3-26 0,3-7-11 15,0-4-30 1,0-4-10-16,0-6-18 15</inkml:trace>
  <inkml:trace contextRef="#ctx0" brushRef="#br0" timeOffset="45">21567 3008 228 0,'-3'-8'88'0,"0"8"-48"0,6 0-40 0,-3 0 18 15,0 0-6-15,3 6 3 16,3 4 3-16,0 9 3 15,-3 5-11-15,0 5-1 0,0 2-2 16,3 4-3-16,-3-3-3 16,3-3-3-16,-3-3 1 15,0-7-6-15,0-3 0 16,-3-6-57-16,0-2-24 0,0-8-19 16</inkml:trace>
  <inkml:trace contextRef="#ctx0" brushRef="#br0" timeOffset="46">21475 3119 256 0,'-18'-5'96'0,"21"21"-52"0,-3-8-40 16,0-8 19-16,9 3 0 15,0-3 6-15,6 0-12 0,5 0-2 16,4-3-9-16,6-2-8 0,3-3-4 15,0-3-96 1,-4 9-81-16,-5-9 56 16</inkml:trace>
  <inkml:trace contextRef="#ctx0" brushRef="#br0" timeOffset="47">22272 3659 160 0,'6'-5'60'0,"-3"2"-32"0,0-2-20 0,0 5 18 16,0-3 0-16,0 1 2 0,0-1-2 16,0-5 1-16,-3 0-15 15,-3 3 4-15,0 2 4 16,-6-2-5-16,-3 5 0 0,1 5-7 16,-4 3 0-16,0 3-7 15,0 5-3-15,3-1 1 16,-3 4 0-16,9 0 3 15,0-1 3-15,6-2-4 16,6-3-1-16,6-2 0 16,3-3 0-16,3-3-5 15,0-2 1-15,0-3-27 16,2-3-9-16,4-5-46 16,-3-3-57-1,-3 1 40-15</inkml:trace>
  <inkml:trace contextRef="#ctx0" brushRef="#br0" timeOffset="48">22365 3482 200 0,'3'3'77'0,"-3"-1"-42"0,0 1-41 16,3 10 60-16,-3 0-14 16,3 6-8-16,6 2-5 15,-3 5-16-15,-6 6 0 0,-3-3 2 0,6-2-7 16,-6-6-1-16,3-5-1 16,0-3 0-16,0-2 0 31,0-3-5-31,6-8-1 0,-3-3-4 15,0-5-1-15,-1-3-3 16,4-2 1-16,0 3 3 16,3-1 3-16,3 3 0 15,0 0-1-15,-3 3 3 16,0 2 2-16,0 3 4 16,0 5 4-16,0 3 0 15,0 3 2-15,0 2 0 16,-3 3 1-16,-3 0-9 0,0 0-3 15,0-3-1 1,0 3 2-16,-3-3-9 16,0-10-50-16,0-3-16 15,5-3-53 1</inkml:trace>
  <inkml:trace contextRef="#ctx0" brushRef="#br0" timeOffset="49">22671 3654 252 0,'-3'3'93'0,"6"-3"-50"0,0 5-52 0,0 0 14 0,-3 3 19 15,0 3 13-15,0 2-14 16,0 0-5 0,0 0-11-16,0 1-5 0,0-4-1 0,0-2-26 15,0-3-8 1,0-5-69-16,0 0-57 15,0-5 56-15</inkml:trace>
  <inkml:trace contextRef="#ctx0" brushRef="#br0" timeOffset="50">22642 3535 280 0,'-6'-3'107'0,"6"6"-58"0,3-1-59 16,-3-2 14-16,0 0-10 15,0 0 1-15,6 0-21 16,0 0-11-16,2-2-51 16,1-1-21-16,0-2 37 15,3 0 18-15</inkml:trace>
  <inkml:trace contextRef="#ctx0" brushRef="#br0" timeOffset="51">22761 3482 236 0,'3'0'90'0,"-3"3"-48"0,3-1-40 0,0 4 17 16,0-1-1-16,0 5 3 15,0 1 6-15,5 5 4 16,-2 8-17-16,-3 2 1 0,0 3-1 16,-3 0-5-16,6-2-3 15,-6-1-3-15,3-5-3 16,3-2-10-16,-3-6-6 16,6-2-28-16,-6-6-9 15,9-2-29-15,-6-6-14 16,3-2 3-16</inkml:trace>
  <inkml:trace contextRef="#ctx0" brushRef="#br0" timeOffset="52">23029 3643 184 0,'3'-8'71'0,"-3"8"-38"0,0-2-12 16,0 2 36-1,-9 0-17-15,-3 0-15 16,0 2-9-16,0 4-10 16,-3 4-4-16,0 3-1 0,3 3-1 0,3 0 0 15,0 0-3-15,3 0 2 16,3 0 1-16,6-3 2 16,3 3-1-16,3-11-1 15,3-5 5-15,6-2 1 16,3-6-2-16,-6-8-1 15,3-3-1-15,-6 1-2 16,-4-14 1-16,1 0-1 16,-6 1-3-16,-3-4 2 15,-6 3 1-15,-8-2 2 16,8 0 1-16,-3 7 3 16,3 6 1-16,-3 5 3 15,9 19-5-15,0 7-1 16,6 6 0-16,0 5 0 15,6 14 0-15,-1-4 0 16,1 4 2-16,3 2-3 16,0-5 0-16,0-3-3 15,-6-3-3-15,6-5-34 16,-3-5-12-16,0-10-88 16</inkml:trace>
  <inkml:trace contextRef="#ctx0" brushRef="#br0" timeOffset="53">17489 10824 120 0,'3'-3'46'0,"0"1"-24"0,3-1-17 15,-6 3 13-15,3 0 12 16,0-2 8-16,-3-1-7 16,3 0-1-16,-3-2-17 15,0 0 3-15,0-1 4 0,-3 1-7 16,-3 0-2-16,0-1-4 16,-3 1-2-16,0-3-1 15,-3 0 0-15,-3 3 0 16,-5-3 2-16,-4 0-3 15,-6 0 0-15,-3-2-3 16,-5-1-1-16,2 3 3 0,-3 3 3 16,-5 0-2-16,-1-1-2 15,3 1 0-15,4 0-1 16,-1 2 0-16,-6 0 0 16,-2 1 0-16,2 2 2 15,3 0-1-15,4 2-1 16,-1 4 1-16,0-4 1 15,3 4-3-15,-2-1-2 16,2 0 2-16,3 3 0 16,1-3 1-16,-1 1 2 15,0 2-3-15,0 0 0 0,-5 2 1 16,2 3 2-16,3 6-1 16,0 2-1-16,-2 3-2 15,2 0 1-15,0 2 1 16,0 1 2-16,4 2-3 15,2 0 0-15,3-5 1 16,3-1 2-16,3 1-3 16,1 0 0-16,2 3 1 15,3-4 0-15,3 1-3 16,3 3 2-16,3-1-1 16,3 3 0-16,3 3 2 15,3-3 2-15,3 3-1 16,6-3 2-16,3-3-2 15,-1 1-1-15,1 2 1 0,3-5-1 16,0-3 0-16,0-3 0 16,0 1-3-16,2-3 0 15,7 2 2-15,3-2 2 16,0 0-2-16,-1 0-2 16,4-5 2-16,3-1 2 15,2-2-2-15,1 0 0 16,0 0 1-16,-4-3 0 15,4-2 2-15,0 0 1 16,2-1-1-16,1 1 1 16,0-3-2-16,2 0 2 15,1 0-2-15,3 0-1 16,-1 0 1-16,1 0-1 16,2-3 2-16,1 3 1 15,0-5-4-15,-1 2-1 16,7 1 1-16,-7-1 2 0,1 0 0 15,-4 3 2-15,-2-2-2 16,-3 4-1-16,2 1 1 16,-2-6-1-16,-3 6-3 15,-4-6 0-15,1 1 4 16,0-4 1-16,-1-2 2 16,-2 3 0-16,3-3 0 15,-3-2 0-15,-1-1-5 0,1 3-1 16,-3 0 1-16,-1 0 0 15,1 3 3-15,0 0 1 16,-3-1-4-16,0-2 1 16,-1 0 2-16,1-2 3 15,-3-1 0-15,0-5 2 16,-4 1 0-16,-2-7 1 16,-3 4-2-16,3-1 1 15,-3-2-4-15,0 0 0 16,-3 0-1-16,-4 0 1 15,1-1 0-15,-3 1 1 16,0 3-5-16,-3-1 1 16,-3-5 0-16,0 3 2 15,-3-3-1-15,-3 1 2 16,-12-4 0-16,-3-2 3 0,-5-3-3 16,-7 1-2-16,-6 2-3 15,-9-1 1-15,-11 4-1 16,-7-1 0-16,1 6 2 15,-1 3 2-15,1-3-3 16,-4 2 0-16,1 1 1 16,-1 2 0-16,7 2 0 15,8 4 0-15,7 2-14 16,8 5-3-16,6 3-46 16,6 3-19-16,9 8-46 15</inkml:trace>
  <inkml:trace contextRef="#ctx0" brushRef="#br0" timeOffset="54">18486 11086 164 0,'-3'-3'63'0,"3"3"-34"0,0 0-23 16,0 0 17-16,0 0-5 0,0 0-1 15,0 0-9-15,0 0-3 16,0 0-3-16,0 0-2 0,0 0 1 16,0 0 1-16,0 0 1 15,0 0-1-15,0 0 3 16,6 0 1-1,0 3 4-15,0-3 4 16,0 0-2-16,0 0 3 16,3-3-2-16,0 1 2 15,3-1-2-15,6-2 0 16,6 0-1-16,14-3 0 16,7-3 0-16,8 0 0 0,10-7 0 15,5-6 0 1,1 3-9-16,5 2-1 15,1 4 0-15,-7-1 3 0,-5 5 0 16,-13 0 0 0,-8 4-1-16,-6 1 0 0,-7 1-2 15,-5 0-2-15,-6 2-2 16,-3 0 1-16,-3 1-12 16,-3-1-5-16,-3 3-14 15,0-3-6-15,0 3-25 16,0 0-13-16,0-2-32 15</inkml:trace>
  <inkml:trace contextRef="#ctx0" brushRef="#br0" timeOffset="55">19385 10776 268 0,'-35'-10'101'0,"35"7"-54"0,0 1-55 15,8 2 22-15,4 2-6 16,3-2-2-16,3 0-1 16,3 3-3-16,3 0-4 0,3 2-1 15,-4 3 2-15,-2 2 0 16,-3 4 1-16,-3-1 0 16,-6 0 2-16,-6 0 3 15,-6 3-2-15,-6 3-2 0,-6-3-3 16,0 5 1-16,0 0-28 15,0-5-10-15,3 0-76 16</inkml:trace>
  <inkml:trace contextRef="#ctx0" brushRef="#br0" timeOffset="56">18516 11398 196 0,'-9'-2'74'0,"-3"4"-40"0,6-2-40 15,6 0 64-15,0 0-18 16,9 11-14-16,3-1-15 15,6-2 0-15,9 0 4 0,11 0-1 16,13 0 0-16,9 0-2 16,5-3 0-16,9 1-4 15,-5-1-3-15,2 3-2 16,-8 0 0-16,-4 0-2 16,-8-3 2-16,0 0-2 15,-7-2 2-15,-5 0-2 16,-6-3-1-16,-6 0-15 15,-7 0-5-15,-5 0-23 16,-3-3-10-16,-3 0-27 0,0 1-12 16,0-4 2-1</inkml:trace>
  <inkml:trace contextRef="#ctx0" brushRef="#br0" timeOffset="57">19344 11393 256 0,'0'-3'96'0,"17"3"-52"0,-8 3-51 16,3 8 9-16,3-1-4 16,0 3-1-16,3 1 1 15,0 1 2-15,-3-1 2 0,-3 2 3 16,-7-3 9-16,-5 0 5 16,-5 0-3-16,-4 6-1 15,-6-3-7-15,-6 0-3 0,0-3-13 16,3-3-8-16,0 1-42 15,3-3-17-15</inkml:trace>
  <inkml:trace contextRef="#ctx0" brushRef="#br0" timeOffset="58">19844 10795 200 0,'-3'-5'74'0,"3"7"-40"0,0 1-40 16,6 8 36 0,-6 10-10-16,0 16-3 15,0 5-1-15,0 6-9 16,6-3-2-16,0-3 1 0,-4-5 1 15,1-8 1-15,0-5-2 16,0-5 1-16,-3-6 7 16,-3-5 3-16,-3-6-4 15,4-10-3-15,-10-2-5 16,3-11-4-16,3-6-7 16,0-5-1-16,3-5 1 15,6 0 3-15,3 3 0 0,6 2-1 16,0 0 3-1,-1 9 0-15,4 2 1 0,6 5 0 16,3 5 0-16,0 6 0 16,-3 7 0-16,-1 6 0 15,-5 6 2-15,-6 1 3 16,-6 12 7-16,-6-1 2 16,-6 3-7-16,-3-5-2 15,-2-3-3-15,-1-5-2 16,0-5-8-16,3-6-5 15,0-2-26-15,6-6-10 0,3-10-13 16,3 0-3-16,6-6-27 16</inkml:trace>
  <inkml:trace contextRef="#ctx0" brushRef="#br0" timeOffset="59">20174 10803 208 0,'-6'-3'79'0,"3"3"-42"0,-3 0-28 16,3 3 19-16,0 0-5 15,-6 5 0-15,-6 2-10 16,0 6-5-16,4 8-5 0,-1 8-5 0,3 2 1 16,3-2 1-16,3-6 2 15,9-2-1-15,0-6 2 16,6-2-2-16,3-8 2 15,-4-2 0-15,4-6 1 16,-3-8-2-16,-3-3-2 16,-3-5 3-16,0-5 2 15,-6 0-4-15,0 0-1 16,-3 2 4 0,0 1 5-16,3 4 1 0,-3 6 2 15,3 3-9-15,0 3-1 16,0 7-7-16,6 5-1 15,0 1 3-15,3 8 1 16,3-1 4-16,-3-5 1 0,0 1-28 16,3-7-10-1,-3-1-38-15,-1-4-14 0,7 1-9 16</inkml:trace>
  <inkml:trace contextRef="#ctx0" brushRef="#br0" timeOffset="60">20302 10808 208 0,'-6'0'77'0,"9"6"-42"0,-3 1-43 16,3 1 10-16,3 6 8 15,0 2 7-15,0 5 1 16,-3 8 1-16,0-3-10 0,0-5-1 0,0-5-1 16,-3-2-3-16,0-4-3 15,0 1-3 1,0-6-1-16,0-5 10 0,-3-3 8 15,3-7-6-15,0-9 0 16,0 1-3-16,3-3 1 16,0-3-4-16,3 5 0 15,3 1-1-15,0 2 1 16,5 3-2-16,1 2-1 16,0 6-21-16,0 2-9 15,0 3-27-15,-3 0-9 16,0 0-31-1</inkml:trace>
  <inkml:trace contextRef="#ctx0" brushRef="#br0" timeOffset="61">20507 10874 212 0,'0'11'79'0,"3"-3"-42"0,3 0-30 16,-3-6 20-16,3 4-7 16,3-1 0-16,0-2-9 15,0-1-2-15,0-2-5 16,0-2-1-16,0-4 3 0,-3 1-3 15,3-3 0-15,-3-2-1 16,-3-1 1-16,-6-2-2 16,0 0-1-16,-6 2-4 15,-3 6-2-15,-3 5-2 16,0 5 0-16,0 3 5 16,0 5 1-16,3 3-3 0,3 8-1 15,4 0 11 1,2 2 9-16,3-5-5 0,3-2-2 15,2-3-4-15,4-3 0 16,6-5-24-16,0-3-8 16,0-8-41-16,0 1-18 15,0-6 0 1</inkml:trace>
  <inkml:trace contextRef="#ctx0" brushRef="#br0" timeOffset="62">20662 10872 212 0,'-3'13'79'0,"0"-2"-42"0,6 15-41 0,0-7 15 0,-3-6-4 16,3 0 3-1,-3-2-5-15,0-3-1 0,0-1-2 16,0-1 1-16,0-6 2 0,3-8 2 16,3-5 1-16,0-3-2 15,0-3-1-15,6-5-6 16,0 6-1-16,6 2 3 15,-3 3 3-15,-1 5-1 16,-2 5-2-16,0 8 4 16,-3 6 1-16,-3 8 2 15,0 4 0-15,0 1-7 16,-3-5 0-16,0-1-1 16,0-5 2-16,0-2-19 0,0-6-8 15,3-2-14 1,0-6-3-16,0-15-46 15,3-3-29-15,0-3 54 16</inkml:trace>
  <inkml:trace contextRef="#ctx0" brushRef="#br0" timeOffset="63">20954 10634 260 0,'-3'0'96'0,"6"2"-52"0,0 4-54 0,0-1 16 16,0 8 3-16,0 8 5 15,0 6 5-15,-3 4 3 16,0 6-12-16,-3 6-6 0,0 2 0 16,3-3-1-16,0-5 1 0,0-5-11 15,0-8-3-15,-3-6-52 16,0-5-22 0,-3-5-28-16</inkml:trace>
  <inkml:trace contextRef="#ctx0" brushRef="#br0" timeOffset="64">20823 10808 304 0,'-12'-5'115'0,"12"2"-62"0,9-2-57 16,-3 2 18-16,6 1-2 16,6-4 5-16,5 1-9 15,4 0-2-15,6 2-4 16,0 3-28-16,-3 3-10 0,-1 5-101 15</inkml:trace>
  <inkml:trace contextRef="#ctx0" brushRef="#br0" timeOffset="65">21380 10880 108 0,'0'-3'44'0,"0"0"-24"0,3-2-8 15,-3 2 16-15,0 1-3 16,0-1 3-16,0 1-1 16,-3-1 1-16,0 0-15 15,0 1 5-15,-3 2 3 0,-3 2-3 16,-3 4 0-16,-3 1-10 16,0 4-5-16,3 5-2 15,0 5-1-15,3 3-3 16,3-6 2-16,3 1 1 15,6-6 0-15,6 0 0 16,3-5 2-16,3-2-1 16,3-4-1-16,0-4 1 15,0-9-1-15,-3 0 2 16,2-4 3-16,-5-1-4 16,0 0-1-16,-3 3 2 0,-9-6 1 15,0 6-1-15,-3 0-2 16,0 5 1-16,0 0-1 15,0 5 0-15,0 3 0 16,0 5-3-16,3 6 0 16,0 13 4-16,3 5 3 15,0-3 3-15,0 3 3 16,0-5 4-16,-3 8 3 16,0-3 0-16,-3-2-1 15,-3-6-6-15,-6-3-4 16,-3-2-1-16,-5-5 1 15,-1-3-19-15,0-3-5 0,-3-2-5 16,-3-3-2-16,4-3-7 16,5-5-5-16,6 0-27 15,12-5-11-15,9 0-15 16</inkml:trace>
  <inkml:trace contextRef="#ctx0" brushRef="#br0" timeOffset="66">21502 10946 216 0,'-6'-3'82'0,"6"6"-44"0,3 2-33 0,-3-5 17 16,6 8-1-16,2 0 4 16,1-3-9-16,3 1-4 15,3-1-7-15,0-2-4 0,0-3 2 16,3-3-2-1,-3-2-1-15,0-6 3 0,-1 0 0 16,-2-2 1-16,-9 3 0 16,-3-4-2-16,-6 4-2 15,-3 2-6-15,-2 3-1 16,-4 2-2-16,-3 6 1 16,0 2 5-16,3 5 1 15,-3 12-1-15,6-4 2 16,0 1 1-16,9 2 2 0,6 0 3 15,3-3 4 1,6-2-2-16,3-2-2 16,9-6 0-16,0-3-1 0,0-5-20 15,-1-5-9-15,1-3-23 16,-3-3-9-16,-3-10-45 16</inkml:trace>
  <inkml:trace contextRef="#ctx0" brushRef="#br0" timeOffset="67">21752 10684 160 0,'-3'-24'60'0,"3"21"-32"0,0 3-20 15,0 0 16-15,3 6-1 0,0 4 3 16,0 6-5-16,3 5-1 16,-4 11-11-16,1 5-1 15,-3 13-1-15,0-2 1 16,0-3 0-16,-3 0-7 0,1-11 0 15,2-7-25-15,-3 2-10 16</inkml:trace>
  <inkml:trace contextRef="#ctx0" brushRef="#br0" timeOffset="68">21665 10798 268 0,'-3'-6'101'16,"3"6"-54"-16,3-2-48 0,3 2 20 0,3 0-7 15,3-3 3-15,3 0-10 16,3 3-6-16,6 0 1 16,-1 3-14-16,1 0-6 0,0-1-47 15,3 1-21-15,-3 0-12 16</inkml:trace>
  <inkml:trace contextRef="#ctx0" brushRef="#br0" timeOffset="69">21886 10829 256 0,'-27'3'96'0,"21"2"-52"0,0 1-47 0,6-4 19 15,0 4-12-15,0-1 0 16,6 0 0-16,3 3 2 15,9 3-3-15,-1 2-2 0,1 3 0 16,0 5-1-16,0-5 2 16,-9 2 12-16,-3-2 6 15,-6-3 3-15,-9 3 1 16,-9-2-9-16,0-1-4 16,0-5-15-16,1 0-5 15,-1-3-49-15,6-2-19 16,3-3-51-1</inkml:trace>
  <inkml:trace contextRef="#ctx0" brushRef="#br0" timeOffset="70">22463 10819 168 0,'-12'2'63'0,"3"-2"-34"0,0 3-12 0,0 0 22 0,0 2-9 16,-6 3-2-16,1 3-10 15,-1 2-3-15,0 5-9 16,3 6-2-16,3 3 2 0,6-4-1 16,3-1 0-16,9-1-3 15,6-3 1-15,3-5 0 16,6-2 1-16,-1-3-13 15,-2-3-7-15,0-5-22 16,-3-8-11-16,3-2-56 16</inkml:trace>
  <inkml:trace contextRef="#ctx0" brushRef="#br0" timeOffset="71">22517 10618 184 0,'-3'2'68'0,"3"1"-36"0,0 5-33 0,3 0 12 15,0 8 10-15,-3 10 9 16,0 6-1-16,0 8 3 16,0 2-18-16,0 3-1 0,0-5 0 15,0-6-7-15,0-2-1 16,0-6-1-16,0-7 2 15,0-6-3-15,0-5-2 16,3-3-5-16,-3-5 0 16,3-5-7-16,-3-14-1 0,14-2 0 15,1 0 2 1,0 3 6-16,0-1 2 0,-3 6 4 16,0 5 1-16,0 3 3 15,0 5 3-15,0 5 5 16,-1 8 1-16,-2 6-4 15,-3 2 1-15,0-3-7 16,-6 1-3-16,6-6-4 16,-3 0 1-16,0-5-28 15,0 0-13-15,-3-8-36 16,6 0-15-16,0-5 0 16</inkml:trace>
  <inkml:trace contextRef="#ctx0" brushRef="#br0" timeOffset="72">22779 10845 248 0,'0'3'93'0,"5"2"-50"0,-5 6-50 0,3-3 16 16,-3 8-6-16,0 7 3 15,0 1-3 1,0-5-2-16,0-1 0 0,0-4-4 0,0-4 2 16,-3 1-87-1,-2-6-60-15,5-2 55 16</inkml:trace>
  <inkml:trace contextRef="#ctx0" brushRef="#br0" timeOffset="73">22779 10628 264 0,'-3'-13'101'15,"6"8"-54"-15,5 0-59 0,-2 2 15 0,0 0-7 16,6 1 2-16,0-1-12 15,-6 0-4-15,6 3 10 16,-6 0-5-16,-3 6-1 0,6-1 10 16,-6 5 4-16,0 6 7 15,0 11 6-15,-3 5 2 16,0 5 0-16,0 2-5 16,0 9-2-16,0-6-4 15,3-2-1-15,0-3-1 0,0-8-2 16,0-5-13-16,-3-6-6 15,6-4-56 1,0-6-57-16,0-8 38 16</inkml:trace>
  <inkml:trace contextRef="#ctx0" brushRef="#br0" timeOffset="74">23073 10843 228 0,'-9'-6'88'0,"6"6"-48"0,-15-2-45 0,15 2 24 16,-11 5-5 0,-1 3-4-16,0 3-4 15,0 10-3-15,6 8-5 0,0 0 1 16,6-3 1-16,0-2 2 0,6-5-1 16,3-6-1-16,6-5 5 15,0-3 4-15,6-5 1 16,-3-5 4-16,-1-8-7 15,-2-11-2 1,-3 0-3-16,0-5 1 0,-3-6-2 16,-3 4-1-16,0-12 3 15,-3 1 0-15,0 5-1 16,0 8 1-16,0 5-2 16,0 8 2-16,0 6-4 15,0 4 0-15,0 6 5 16,3 19 5-16,-3 7-1 0,6 9 1 15,-3-1-3-15,0 6 1 16,0 2-4-16,0-7-2 16,0-1-5-16,-3-10 0 15,9-3-51-15,-3-8-23 16,3-2-46 0</inkml:trace>
  <inkml:trace contextRef="#ctx0" brushRef="#br0" timeOffset="75">23231 10835 144 0,'0'-6'55'0,"3"4"-30"0,-3-6-5 0,6 5 21 0,-3-2 0 15,-3 0 2-15,0-3-17 16,0 0-5-16,0-6-13 15,0 1-1-15,-3 3 0 0,-3 2-8 16,6 0-1-16,0 3-29 16,-3 2-11-16,3 13-118 31,0 1 47-31</inkml:trace>
  <inkml:trace contextRef="#ctx0" brushRef="#br0" timeOffset="76">23326 10864 212 0,'-6'5'79'0,"3"0"-42"0,-15 1-43 0,15-1 14 16,0 0-7-16,0 1 2 15,6 4 0 1,3 9-1-16,0-1-2 0,6 1 3 16,-3-1 4-16,0-2 4 15,-3 0 7-15,-3 0 3 16,-6-3 1-16,-3-2 1 15,3-1-13-15,-9-4-6 16,-3-4-24-16,3-4-10 16,1-1-36-16,2-2-15 15,0-1-12-15</inkml:trace>
  <inkml:trace contextRef="#ctx0" brushRef="#br0" timeOffset="77">23791 10729 204 0,'0'13'77'0,"0"-8"-42"0,5 9-23 0,-5-1 19 15,0 5 1-15,0 6 6 16,-5 3-17 0,5 4-4-16,0-2-11 0,0 1-4 0,0-7-1 15,0-1-10-15,0-7-4 16,0-1-35-16,0-6-14 16,0-3-50-1</inkml:trace>
  <inkml:trace contextRef="#ctx0" brushRef="#br0" timeOffset="78">23731 10710 272 0,'-3'-37'101'0,"6"29"-54"0,15-2-48 16,-9 4 18-16,0 1-10 16,6 0 1-16,-1 0-1 15,1-1 1-15,6 4-4 16,0 4-3-16,6 4 2 0,-6 2 2 15,-9 7 4-15,-3 4 7 16,-12-1 4-16,-3 4-6 16,-6-1-3-16,-6-3-9 15,6-2-1-15,-6-3-21 16,6-2-7-16,0-3-24 16,3-3-7-16,0-2-67 15</inkml:trace>
  <inkml:trace contextRef="#ctx0" brushRef="#br0" timeOffset="79">24079 10668 212 0,'3'5'82'0,"0"14"-44"0,9 10-22 0,-9-16 22 16,0 3 0-16,0 5 4 15,-3 3-17-15,0 0-4 16,0 5-13-16,0 3-5 0,0-3-2 16,0-3-1-16,0-5 2 15,0-2-25-15,0-3-10 16,0-6-73 0,-3-2-65-16,0-5 59 15</inkml:trace>
  <inkml:trace contextRef="#ctx0" brushRef="#br0" timeOffset="80">23963 10739 312 0,'-15'-18'115'0,"27"15"-62"0,-3 1-44 15,-3 2 25-15,0-3-17 16,6-5-2-16,6 3-7 15,3-1-3-15,2 1-2 16,1 3-9-16,0 2-4 0,0 5-36 16,0 3-17-16,-9 5-76 15</inkml:trace>
  <inkml:trace contextRef="#ctx0" brushRef="#br0" timeOffset="81">23963 11068 216 0,'-21'7'82'0,"24"-4"-44"0,0-3-44 16,3 3 60-16,3-3-17 15,9 0-12-15,3 0-10 16,6-3-10-16,-1 0-2 0,13 1 1 16,-6-3-11-16,-3-1-3 0,5 1-46 15,-11 0-20-15</inkml:trace>
  <inkml:trace contextRef="#ctx0" brushRef="#br0" timeOffset="82">24279 10755 260 0,'-3'0'96'0,"6"6"-52"0,-3 7-36 15,0-3 21-15,6 6-15 16,-6 8-3-16,0 11-5 16,0-1-1-16,0-2-3 0,0-1-2 0,0-4 1 15,0-9-17 1,0-2-4-16,3-5-34 0,-3-6-15 16,9-5-11-1,-6-5-29-15,2-11 35 16</inkml:trace>
  <inkml:trace contextRef="#ctx0" brushRef="#br0" timeOffset="83">24246 10734 228 0,'-12'-21'85'0,"12"21"-46"0,3-3-39 0,-3-2 16 16,9 2-11-16,0 1-3 16,3-1 3-16,9 8 4 15,8 6-5-15,7 0 11 0,-3 4 5 0,-3 7 9 16,-7 4 5-1,-2 3-5-15,-3 11-1 0,-15-3-2 16,-3 0-1-16,-12-3-10 16,-18-2-2-16,-2-3-23 15,-7-5-8-15,-3-5-44 16,-5-6-18-16</inkml:trace>
  <inkml:trace contextRef="#ctx0" brushRef="#br0" timeOffset="84">19900 11525 160 0,'0'-5'60'0,"0"5"-32"0,3-3-20 0,-3 1 18 0,0-1 0 16,0 0 4-16,0 1-1 15,-3-4 2-15,-6 4-17 16,-6-1 3-16,-2 6 1 0,-1 5-4 16,-3 2 2-16,-3 9-5 15,3 2-1-15,3 0-9 16,6 0-2-16,3 3 0 15,9-3 0-15,9-2-2 16,3-3 0-16,9-6-9 16,3-4-3-16,0-6-12 15,0-3-5-15,-1-2-14 16,-2-9-4-16,0-7-48 16</inkml:trace>
  <inkml:trace contextRef="#ctx0" brushRef="#br0" timeOffset="85">19954 11324 160 0,'-3'-2'60'0,"6"2"-32"0,-3 2-20 0,0-2 18 16,3 5 5-16,0 3 5 15,0 19-10-15,0 2-4 16,-3 0-12-16,0 3 5 0,-3 8 4 0,0-6-6 15,0-2 0 1,0-9-7-16,0-1-4 0,0-6-1 16,0-3-1-1,3-5-7-15,0-3 0 0,0-5-2 16,3-5 3-16,0-3 2 16,3-8-1-16,3 0 4 15,3-3 0-15,2 4 5 16,7 1 2-16,6 4 6 15,-6 4 3-15,-3 4-2 16,0 4 0-16,-3 6-1 16,-4 6 2-16,1 4-3 15,-3-2 1-15,-3 3-7 16,0-4-3-16,-3 1-12 16,0-2-6-16,0-4-28 0,0-2-9 15,0-3-23 1,3-5-7-16,0-2-13 15</inkml:trace>
  <inkml:trace contextRef="#ctx0" brushRef="#br0" timeOffset="86">20287 11523 220 0,'-15'2'85'0,"30"4"-46"0,-9 1-30 0,-3-1 19 16,0 7 1-16,-3 3 5 15,0 2-15-15,0-2-3 0,0 0-10 16,0-3-15-16,0 1-4 0,0-4-40 16,3-5-95-1</inkml:trace>
  <inkml:trace contextRef="#ctx0" brushRef="#br0" timeOffset="87">20225 11345 268 0,'-9'-5'101'0,"12"5"-54"0,0 0-61 15,-3 0 14-15,0 0-31 16,6 0-7-16,0 0-64 16,2-3-26-16</inkml:trace>
  <inkml:trace contextRef="#ctx0" brushRef="#br0" timeOffset="88">20424 11287 240 0,'-3'8'90'0,"6"3"-48"0,3 12-42 0,-3 1 16 16,-3 3 8-16,0 7 8 16,0-2-11-16,0 10-2 15,0-5-11-15,0-2-5 0,0-4-2 16,0-4-19-16,3-6-5 0,0-5-27 15,3-3-8-15,3-8-53 32</inkml:trace>
  <inkml:trace contextRef="#ctx0" brushRef="#br0" timeOffset="89">20668 11517 220 0,'-12'-5'85'0,"6"2"-46"0,-9 3-21 16,6 3 25-16,-2 0-22 16,-4 2-6-16,-3 3-10 15,3 2-4-15,0 12 0 16,3-4-4-16,3 1 2 0,6-1-1 16,6 1-2-16,6-3 3 15,6-6 0-15,0-2 3 16,3-5 1-16,0-6-1 0,-1-7-2 15,-2-9 1-15,0 1 1 16,-3-6-1-16,-3 0-1 16,-3-11 3-1,-3-2 2-15,-6 3-4 0,0 2-1 16,0 3 6-16,0 5 4 16,0 6 1-16,3 5 1 15,-3 7-11-15,3 6-5 16,3 19 4-16,0 7 4 15,3 1 0-15,0 2 3 16,0 0-4-16,0 0 0 16,6 3-10-16,0-6-3 0,6-5-39 15,-1-5-16 1,4-10-56-16</inkml:trace>
  <inkml:trace contextRef="#ctx0" brushRef="#br0" timeOffset="90">21260 11504 176 0,'0'-5'66'0,"0"5"-36"0,-3-3-9 0,3 3 40 16,-8 0-14-1,-13 5-21 1,0 6-16-16,0 2-8 0,3 6-1 16,-3 2 3-16,9 0 5 0,4 0-5 15,2-2 0-15,6-3-2 16,6-3-2-16,2-5-2 15,1-6 1-15,9-2 1 16,-3-7 0-16,3-4-3 16,-3-8 0-16,-3 1 2 15,-3 2 2-15,-3 0 4 16,-9 3 4-16,6 0-4 16,-6 2-3-16,3 3-4 15,0 3 1-15,3 2-4 16,3 6 1-16,0 5 2 0,-3 16 3 15,0 2 11-15,-1 3 7 16,-2 3 3-16,0 0 2 16,-8 2-5-16,-7 1-1 15,0-4-8-15,0-7-4 16,-3-3-10-16,0-5-3 16,-3-8-20-16,3-8-8 15,4-11-22-15,2 1-6 16,3-6-64-1</inkml:trace>
  <inkml:trace contextRef="#ctx0" brushRef="#br0" timeOffset="91">21344 11499 236 0,'0'2'90'0,"3"-2"-48"0,6 6-36 15,-3-4 20-15,0 4 10 16,3-1 9-16,2 0-10 16,4 3-6-16,6-3-16 15,0 1 0-15,0-4 1 0,0 1-7 16,-3-3-2-16,-1-3-3 16,-2-2-2-16,-3-3-4 15,-3 0 0-15,-6-2-9 0,-3-1-4 16,-6 1-5-1,-3-1-1-15,-9 3-5 0,-5 3 0 16,2 2 10-16,-3 6 8 16,3 5 5-16,0 5 3 15,6 3 12-15,3-3 6 16,6 13 22 0,6-2-15-16,6-3-7 15,9-5-10-15,6-2-5 16,0-7-11-16,3-1-6 15,0-6-25-15,-1-11-11 16,1-2-53 0,-3-8-46-16,6-3 57 15</inkml:trace>
  <inkml:trace contextRef="#ctx0" brushRef="#br0" timeOffset="92">21668 11255 272 0,'-3'0'101'0,"6"0"-54"0,-3 8-46 15,6-2 19-15,0 4 9 16,-3 6 6-16,3 16-12 16,-3 2-5-16,0 3-11 15,0-5-5-15,-3 5-1 0,0-5-19 16,3 0-5-16,-3-6-31 16,-3-5-13-16</inkml:trace>
  <inkml:trace contextRef="#ctx0" brushRef="#br0" timeOffset="93">21546 11385 268 0,'3'0'101'0,"6"-11"-54"0,6 4-35 0,-6 4 24 15,9 0-17-15,3 1-3 16,2-1-21-16,4 0-9 16,0 3 7-16,3 0-50 0,-3 0-21 15,5-2-35-15</inkml:trace>
  <inkml:trace contextRef="#ctx0" brushRef="#br0" timeOffset="94">21936 11374 288 0,'-36'24'110'0,"16"-21"-60"0,-1 18-58 16,15-13 16-16,-3 0-2 16,0 0 4-16,3 0-10 15,3 2-2-15,3 1 1 16,6 5 0-16,3-3 3 0,6 8-1 16,6 0 2-16,-4-2 9 15,-2-1 7-15,-6-2 7 16,-18 0 9-1,-6-3-17-15,-2-2-53 16,-4 0-24-16,0-3-91 16</inkml:trace>
  <inkml:trace contextRef="#ctx0" brushRef="#br0" timeOffset="95">22651 11337 180 0,'2'-5'68'0,"-2"2"-36"0,0-2-11 15,0 3 22-15,0-1-1 16,-2-2-1-16,-1-1-7 16,-3 1-1-16,0 0-19 15,-6 2 7-15,-9 3 6 0,-6 5-11 16,6 3-3-16,-8 11-8 15,8 7-2-15,-3 6-3 16,6 10-1-16,6 3-1 0,9 0-2 16,9 3 5-1,9-6 1-15,15-7 0 0,2-6 1 16,7-11 0-16,3-12 1 16,8-12 2-16,-2-10 1 15,-3-10 3-15,-10-6 1 16,-8-2 10-16,-15-11 4 15,-12 0 6-15,-12 0 6 16,-9 3-9-16,-5 2-2 16,-1 11-20-16,-3 5-5 15,3 5-26-15,3 9-12 16,1 5-46-16,11 7-20 16,6 3-78-1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3:18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11816 7123 204 0,'-15'0'77'0,"9"13"-42"0,0-18-26 0,6 2 22 15,-3 8-4-15,3-7 4 16,0-1 0-16,0 0 3 16,6-2-18-16,9-6-5 0,9-2 0 15,11-5 4-15,10-9 3 16,15-5-1-16,20-5 2 16,15 0-6-16,15-2-3 0,18 4-3 15,9 3 0-15,6 9-2 16,0 4 2-16,-6 9-4 15,-6 4 0-15,-9 4-1 16,-3 4 1-16,-18 4 4 16,-11-1 6-16,-10 0-5 15,-6 3 0-15,-5-3 5 16,-7-2 1-16,-2 0-7 16,-10-1-4-16,-5-2-2 15,-6 3 1-15,-7 0 1 16,-5-1 1-16,-6 1-5 15,-3 0 1-15,-6-3 0 16,0 0 0-16,-3 2 0 16,0-2 2-16,0 0-1 0,0 0-1 15,-4 0 1-15,1 0 1 16,-3 0-3-16,-3 0 0 16,0 0-4-16,0 0 1 15,0 0-11-15,0 0-3 16,0 0-7-16,0-2 1 15,-3-1-9-15,0 3-4 16,0-3-29-16,0 1-12 16,-5 2-61-1</inkml:trace>
  <inkml:trace contextRef="#ctx0" brushRef="#br0" timeOffset="1">14018 6720 324 0,'-20'-18'123'0,"20"21"-66"0,3-3-71 16,0 0 19-16,3 0-5 15,5 2 4-15,7 3 5 16,6 1 2-16,6 2-5 16,3 2-6-16,-1 4-1 0,1 1 1 15,-6 4 2-15,-3 2-3 16,-6-2 0-16,-7-1 7 15,-8 1 4-15,-8-1 8 16,-10 1 6-16,-3 2-11 16,-6-3-2-16,-6-2-9 15,0 0-4-15,4-3-15 0,5-2-4 16,6 0-60-16,3-1-26 16,12-5-27-1</inkml:trace>
  <inkml:trace contextRef="#ctx0" brushRef="#br0" timeOffset="2">12745 6199 248 0,'-9'-10'93'0,"0"7"-50"0,-3-5-37 0,6 5 20 15,-3 1 6-15,-3-1 7 16,-3 3-15-16,3 5-5 15,-6 3-12-15,3 11-7 0,4 7-3 16,8 6-1-16,0 2 3 16,3 1-2-16,0 7-1 15,0 1 3-15,3-6 0 16,0-6-17-16,-3-7-5 16,0-3-20-16,0-5-5 15,-9-5-131 1,-9-6 62-1</inkml:trace>
  <inkml:trace contextRef="#ctx0" brushRef="#br0" timeOffset="3">12471 6408 328 0,'-6'-5'123'0,"9"2"-66"0,6 1-69 16,-3 2 20-16,3-3-4 15,8 0 2-15,4 1-5 16,0-1-2-16,3 0 0 15,3 1-31-15,-1 2-13 0,-2 0-21 16,0 0-7-16,-6 0-27 16</inkml:trace>
  <inkml:trace contextRef="#ctx0" brushRef="#br0" timeOffset="4">12706 6424 232 0,'-18'11'88'0,"9"-1"-48"0,0 1-36 0,6 2 21 16,3 8-3-16,0-2 2 15,3-3-9-15,6 0-4 16,3-3-6-16,3-3 3 0,9-4 2 16,2-6-3-16,-2-6 1 15,-3-4-5-15,-3-6 0 16,-6 0 3-16,-3 0 1 16,-6 0-1-16,-9-2 1 15,-6-1-11-15,-3 3-2 16,0 3-17-16,0 3-5 0,3 2-43 15,3 2-17 1,3 4-20-16</inkml:trace>
  <inkml:trace contextRef="#ctx0" brushRef="#br0" timeOffset="5">12887 6406 248 0,'3'10'93'0,"0"-2"-50"0,3 5-44 16,-3-5 18-16,0 5-1 15,0 6 2-15,0-3 4 16,0 0 3-16,-3-3-13 16,0 0-7-16,0-5-1 0,0-3-1 15,0 1 3-15,-3-4 1 0,0-2 3 16,0-10 1 0,0-6 1-16,3 0-6 0,3-5-4 15,0 0-4-15,3 2 1 16,3 3 1-16,3 3 2 15,0 3-3-15,3 2 0 16,6 5-10-16,-3 0-3 16,-4 3-13-16,1 0-5 15,-3 0-36-15,0-2-16 16,0-4-27 0</inkml:trace>
  <inkml:trace contextRef="#ctx0" brushRef="#br0" timeOffset="6">13123 6186 296 0,'-9'-5'110'0,"9"10"-60"15,3-2-58-15</inkml:trace>
  <inkml:trace contextRef="#ctx0" brushRef="#br0" timeOffset="7">13126 6218 486 0,'2'26'34'0,"1"6"-16"15,0 5-6-15,-3 8-1 0,3-3-9 16,0-2-1-16,0-6-3 15,0-5-2-15,0-5-26 16,0-8-10-16,0-3-29 16,3-5-9-16,0-5-35 15</inkml:trace>
  <inkml:trace contextRef="#ctx0" brushRef="#br0" timeOffset="8">13322 6347 308 0,'-6'0'115'0,"6"0"-62"0,-6 3-60 0,-3 2 21 16,-12 1 2-16,0-1 5 15,-2 3-3-15,-4 0 2 16,3 0-11-16,3 0-12 0,6 0-3 16,3 2 2-16,6 1 4 15,12-1 1-15,6 6-1 16,12 5 1-16,9 1 1 15,3-4-10-15,-1-2-2 16,1 0-41-16,0-3-19 0,-3-5-63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2:03:45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17915 11732 108 0,'0'0'44'0,"0"0"-24"0,0 2-17 0,0-2 10 16,0 0-2-16,0 0 3 15,0 0-1-15,6 3 2 16,0 0-2-16,0-1 2 15,3 1-8-15,3 0-2 0,2-3 1 16,1 0-1-16,3 2 0 16,3 1-3-16,0-1-2 15,3 1 3-15,2 0 0 16,1-1 1-16,3 1 0 16,-3 0-2-16,3-1 1 0,-4 4 0 15,7-4 1-15,-3 4-2 16,3-1-2-16,2-5-2 15,-2 0 1-15,3 0 1 16,2 0 2-16,1 0-1 16,3-3-1-16,-4 1 1 15,1 2-1-15,3-3 0 16,0 3 0-16,-1 0 2 16,4-3 1-16,-3 3-1 15,-1 0-2-15,4 0 1 16,2-2 1-16,-2 2-3 15,-3 0 0-15,-1 0 5 16,1 0 2-16,0 0 0 16,5-3-1-16,-5 0-6 15,3 1 1-15,2 2 0 0,1 0 2 16,-3 0-1-16,-1 0-1 16,-2 0 1-16,3 0-1 15,-4 0 0-15,4 0 0 16,0 0 2-16,-1 0 1 15,4 0-1-15,2 0-2 16,-2 0 1-16,0 2 1 16,-1 1-1-16,-2 0 2 15,0-3-2-15,2 0-1 16,-2 0 1-16,0 0-1 16,2 0 0-16,1 0 0 0,2 0 2 15,-5 0 1 1,0 0-4-16,2 0-1 0,1 0 1 15,0 0 2-15,2-3 0 16,1 3-1-16,2-3 1 16,-2 3-1-16,-3 0 0 15,-4 3 2-15,4 0-3 16,-3-1-2-16,2-2 2 16,1 0 0-16,2 0 1 15,4 0 2-15,-3 0-1 16,-4 0 2-16,-2 3-2 15,2-3-1-15,1 0 1 16,0 0-1-16,-4 0-3 16,1 0 2-16,0 0 1 0,-1 0 2 15,1 0-3-15,-3 0-2 16,-4 0 4-16,4 0 1 16,0 0 0-16,8 0 1 15,4 0-7-15,-7-3 1 16,1 1 3-16,0-1 2 15,-1 0 0-15,-2 1 1 16,-3-1-2-16,-7 3-1 16,-2 0-2-16,3 0 1 15,-3 0 1-15,-4-3 2 16,-2 1 5-16,-3 2 4 16,0 0-9-16,0 0-2 0,-4 0-4 15,-2 2 0-15,-3 1-99 16,-12 0-51-1,6 7 70-15</inkml:trace>
  <inkml:trace contextRef="#ctx0" brushRef="#br0" timeOffset="1">5178 12943 104 0,'-3'-2'41'0,"6"2"-22"0,0 0-22 0,-3 0 8 0,0 0 9 16,0 0 8-16,6 2 2 16,0-2 1-16,3 0-8 15,3 0 0-15,3 0-10 16,6 0-2-16,2 0 1 0,4 0-3 16,3-2 0-16,3-4 1 15,2 1 0-15,7 3 2 16,0-1 3-16,-4 0-4 15,4 1-1-15,6-1 0 16,-4 0 0-16,4 1-2 16,0-1 1-16,-1 0 2 15,4 3 4-15,-4 0-4 16,-2 0-3-16,3 0 1 16,2-2 0-16,-2 2-1 15,0-3 1-15,-1 0-2 16,4 3-1-16,-4 0 3 0,1 0 2 15,0 0 2-15,-1 0 3 16,4-2-7-16,0 2-4 16,-1-3 2-16,4 3 1 15,-4 0-3-15,-2 0 1 16,0 3 0-16,-1-3 0 16,-2 2 0-16,-4-2 0 15,4 0 0-15,0 0 2 16,-1 0-1-16,-2 0-1 15,3 0 1-15,-4 0 1 0,1 0-1 16,0 3 2-16,-1 0-2 16,1-1-1-16,0 1 3 15,2-3 0-15,-2 0-1 16,-3 0-2-16,2 0 3 16,-2 5 2-16,0-5-2 15,-3 6-2-15,5-1 0 16,-2-5 1-16,3 5-1 15,-1-2-1-15,1-6 3 16,3 3 0-16,-4-5-4 16,4 8 1-16,0-6 0 15,-1 0 2-15,4 3 1 16,-4 0 1-16,-2 0-5 16,0 0 1-16,2 3 0 0,4 0 0 15,-3-6 2-15,2 6 1 16,1-1 1-16,-3 1 0 15,2-6-2-15,-2 6 1 16,-3-1 0-16,-1 1 1 16,4 5-2-16,-3-8 1 15,-1 0-2-15,-2 0-1 16,3 0 3-16,-1 0 0 16,-2 0 1-16,0 0 2 15,-1 3-3-15,1-3-2 16,0 5 0-16,-1-5 1 15,10-3 1-15,0 3 1 0,-4 6-2 16,4-4-2-16,-3 1 1 16,-1-3 1-16,1 0 1 15,0 0 1-15,-1-3 0 16,1 1 2-16,-6-1-5 16,5 0-1-16,1 9 2 15,0-9 1-15,-1 0 3 16,1 6 1-16,-3-6-8 15,2 1-4-15,-2 2 5 16,-6-3 1-16,-7-2-4 16,-5 5 0-16,-9-6-41 15,0 1-16-15,-9 0-79 16</inkml:trace>
  <inkml:trace contextRef="#ctx0" brushRef="#br0" timeOffset="2">9997 17881 88 0,'0'-6'33'0,"0"4"-18"0,0-4-7 16,0 6 33-1,0-5-1-15,0-8-3 0,0 13 0 16,0-3-6-16,0-2-1 15,0 5-11 1,0 8-10-16,0 5-6 0,0 6 0 16,0 7 11-16,0 6 6 15,0-6-6-15,0 1-3 16,0 4-4-16,0-9-2 16,0 1-1-16,0-9 2 15,0-6 8-15,-3 2 5 16,0-20 4-1,0 4-12-15,0-7-4 16,3 0-5-16,0-8-2 16,6-1 1-16,0-4 1 15,3-3-1-15,3 2-1 16,3 1 3-16,6 0 0 0,3-1-4 16,-1 9 1-16,1 4-2 15,3 12-2-15,-3-4 0 16,-6 14 3-16,2 6 4 15,-5 9 6-15,-3 6-1 16,-3 3 1-16,0 0-5 16,-3 8-3-16,-3-14 2 15,-3 1 0-15,0-1-1 16,0-13-2-16,0 3 1 16,0-8-1-16,0 0-14 15,0 3-3-15,3-9-13 16,-3-2-6-16,6 0-19 0,0 0-5 15,0-8-43 1,6-5-36-16,0-5 58 16</inkml:trace>
  <inkml:trace contextRef="#ctx0" brushRef="#br0" timeOffset="3">10444 17888 160 0,'-6'-7'60'0,"3"7"-32"0,0 0-13 0,0 0 18 16,0 0-5-16,0 0-2 16,0 5-12-16,-3 3-6 0,0 5-5 15,0 6 0-15,0 7 2 16,3 14 0-16,3-3 0 0,6-3-6 16,3-7 1-16,6-1 9 15,3-7 3-15,8-6 3 16,1-8 1-16,-3-10 0 15,3-8 3-15,-6-6-7 16,-3-2 1-16,-7-6-2 16,-5 1 3-16,-6-6 2 15,-9 8 2-15,-8-2-8 16,-4 5-3-16,0 8-2 16,-3-1-1-16,0 9-5 15,3 0-1-15,7 2-15 16,2 3-6-16,6 0-15 15,6 0-6-15,6 0-20 16,6 0-10-16,5-5-35 16</inkml:trace>
  <inkml:trace contextRef="#ctx0" brushRef="#br0" timeOffset="4">10688 17809 212 0,'3'0'79'0,"0"0"-42"0,-3 13-45 0,0-7 26 15,3 12 0 1,0 3 9-16,-3 6 4 16,0 5-17-16,0-6-1 0,0 6 0 15,0-6-5-15,0 1 0 0,-3-6-4 16,3-3-1-16,0-10 1 16,0 3 0-16,0-6 6 15,0-7 6-15,0-6-6 16,0-6-3-16,0 1-4 15,3-8 0-15,6-6-4 16,5 1 0-16,1-3 5 16,3-5 2-16,3 2-5 15,0 13-2-15,3 3 0 16,-1 11 0-16,1 5 3 16,-3 8 3-16,-3 11 7 15,-3 2 4-15,6 3-6 16,-12 2-1-16,3 6-7 15,-4-11-2-15,-2 5 0 16,0-2 2-16,-3-8-8 0,0-3-1 16,-3-2-34-16,3-3-13 15,0-3-10-15,9-5-89 32</inkml:trace>
  <inkml:trace contextRef="#ctx0" brushRef="#br0" timeOffset="5">11143 17912 264 0,'-15'6'101'0,"12"-4"-54"0,0-2-37 15,3 0 25-15,0 0-8 16,6 0 1-16,3 0-2 15,6 0-1-15,6 0-14 16,3-2-7-16,2-4-2 0,1 6-16 16,0-5-5-16,0 2-48 15,6 1-18-15,-1-1-47 16</inkml:trace>
  <inkml:trace contextRef="#ctx0" brushRef="#br0" timeOffset="6">11747 17918 168 0,'0'-6'66'0,"0"1"-36"0,3 5-18 15,-3-3 19 1,0 1-1-16,0-6 4 0,-3 5-1 16,0-7 0-16,-3 10-18 15,-2-8 0-15,-10 8-1 0,-6 2-7 16,3 9-4-16,3-3-5 16,-6 24-1-16,6 7 2 15,7 6 0-15,2 0-2 16,6-10 0-16,6-4 2 15,6-4 0-15,8-19 3 16,1-3 3-16,0-10 7 16,0-9 2-16,0-7-3 0,0-5-1 15,-3-11-4-15,-1-3 1 16,-5-5-6-16,-6-8-1 16,-3 6 2-16,-3-12 1 15,-3 1-1-15,1 13-2 16,-1 6 3-16,-3 7 0 15,3 11-1-15,3 2-2 16,0 11-2-16,0 8-1 16,6 19-1-16,3 10 3 15,9 13 4-15,-4 6 6 16,4 5-5-16,3 5-2 16,0 0-1-16,0-5 1 15,0-8-1-15,0-5 2 0,-3-9-24 16,2-9-11-16,-2-4-41 15,0-5-16 1,-3-5-32-16</inkml:trace>
  <inkml:trace contextRef="#ctx0" brushRef="#br0" timeOffset="7">12021 17920 252 0,'-9'0'93'0,"9"0"-50"0,-3 6-44 0,3-6 18 16,0 0-15-16,3 0 0 15,3 7 11-15,3-1 6 16,3 2-9-16,9-3-3 15,-3 3-3-15,0-3 0 0,-1 1 2 16,1-6 8-16,0-6 3 16,-3-2-2-16,0-2-1 15,-3-4-6-15,-3 1-3 16,-6-3-2-16,-6-7 0 16,-3 4-9-16,-6 6-1 15,-12 0 4-15,0 13 3 0,1 0 1 16,-1 13 2-16,0 0-7 15,3 6-1-15,6 7 2 16,6 0 1-16,3 1 4 16,9 2 1-16,6 0 1 15,9 3 0-15,9-11-5 16,3 3 1-16,2-11-13 16,4-5-7-16,3-3-31 15,2-10-13-15,-2-8-23 16,-3-6-46-1,-6-7 36-15</inkml:trace>
  <inkml:trace contextRef="#ctx0" brushRef="#br0" timeOffset="8">12417 17539 288 0,'-9'-10'110'0,"12"10"-60"0,-6 5-65 0,3 3 13 15,3 5 11-15,0 16 10 16,-3 14 0-16,3 12 1 16,0 6-11-16,0 5-1 0,0 6-1 15,3-9-1-15,0-7-1 16,0-11-6-16,0-8-1 16,-3-11-28-16,0-7-10 0,-3-11-33 15,-3-8-11 1</inkml:trace>
  <inkml:trace contextRef="#ctx0" brushRef="#br0" timeOffset="9">12215 17806 332 0,'-12'22'126'0,"12"-36"-68"0,6 9-74 15,0 10 18-15,6 3 9 16,8-2 10-16,13-1-8 15,6-2-2-15,3 2-7 16,11-5-3-16,4 0 0 0,5-5-39 16,1-3-16-16,2 2-90 15</inkml:trace>
  <inkml:trace contextRef="#ctx0" brushRef="#br0" timeOffset="10">12715 17926 200 0,'-12'-6'74'0,"9"4"-40"0,-3 2-16 16,3 0 25-16,3 0-9 16,0 0-2-16,0 0-18 15,0 0-7-15,6 2-4 16,6 9 4-16,3-3 5 0,3 0-4 15,5-3-2-15,1 3 1 16,0-8 2-16,-3 0-2 16,-6 0-2-16,-3-8 2 15,-3 3 0-15,-4-3-1 16,-5 0-1-16,-2-3-1 16,-16-2 0-16,0 0-7 0,-3 10-2 15,-3 0-1-15,-3 6 2 16,4 5-1-16,-1 5 4 15,3 8-2-15,6 6 1 16,6 2 8-16,6 0 4 16,6 3-1-16,9-6 0 15,9 1-1-15,12-3 0 16,5-9-4-16,1-1-1 16,-3-9-17-16,8-5-7 15,-2-5-34-15,0 2-13 16,-4-15-65-16</inkml:trace>
  <inkml:trace contextRef="#ctx0" brushRef="#br0" timeOffset="11">13137 17926 136 0,'-3'-14'52'0,"3"9"-28"0,3 5 3 0,-3 0 21 16,0 0-6-16,0 0-2 15,6 5-14-15,0 3-6 16,0 5-11-16,0 11 5 15,0-3 3-15,-3 3-3 0,0 5 2 16,0-5-3-16,0-3 2 16,-3-7-2-16,0-1 2 15,0-8-2-15,0 3 2 16,0-8 1-16,-3-13-1 16,3 0-7-16,0-1-3 15,0-7 3-15,3-3 3 16,3 3 0-16,3-3 3 15,6-2-5-15,6 5-3 0,0 2-3 16,-1 3-3 0,4 6-10-16,-3 2-4 0,0 3-24 15,0 5-8-15,3 5-31 16,-4 3-14-16,-2 0-42 16</inkml:trace>
  <inkml:trace contextRef="#ctx0" brushRef="#br0" timeOffset="12">13533 17965 176 0,'-9'-18'68'0,"9"10"-36"0,-3-5-26 0,3 7 17 16,3-2-1-16,0-5 4 16,3 8 1-16,-3-1 3 15,3 4-16-15,0 4-1 0,-3 9 0 16,0 8 4-16,-3 2 4 16,0 13-2-16,-3-2-2 15,3 0-9-15,0-11-5 16,-3 3 0-16,3-8 0 15,0-6 1-15,0-2 0 16,0-3 6-16,0-5 4 16,0-13-7-16,0 0-2 0,3-11-10 15,3-2-2-15,3-1 6 16,0 1 2-16,3-1 1 16,0 9 1-16,3 4-2 15,0 1-1-15,-1 11 1 16,1 4-1-16,0 9 4 15,0 5 2-15,0 2-2 16,-3 3-1-16,0-2-1 16,-3-1-2-16,-3-10 1 15,0 6 1-15,0-9 1 16,0-5 1-16,-1 0-5 16,4-13 1-16,0-6-9 15,3 1-2-15,3-9 4 16,0 6 3-16,0 2 7 15,0 6 3-15,0 5 2 0,3 8 0 16,-1 6 0-16,-2 7 0 16,-3 8-2-16,-3 0 1 15,0 6-4-15,0 2-2 16,0-3-3-16,-3-5 1 16,0-7-28-16,0-1-10 15,0 0-25-15,0-8-8 16,0 1-65-1</inkml:trace>
  <inkml:trace contextRef="#ctx0" brushRef="#br0" timeOffset="13">14117 17904 304 0,'3'3'115'0,"0"8"-62"0,3 10-57 15,-3-8 18-15,-3 6-8 16,0-1-1-16,0 3-6 15,0 0 1 1,0 3-29-16,0-3-13 0,0-7-51 16,-3-1-56-1,0-18 46-15</inkml:trace>
  <inkml:trace contextRef="#ctx0" brushRef="#br0" timeOffset="14">14102 17743 376 0,'-12'-8'143'0,"12"11"-78"0,0-3-107 0,0 0 8 16,3 5-21-16,0-5-2 15,3 8 2-15,0-3 2 16,0 3-39-16</inkml:trace>
  <inkml:trace contextRef="#ctx0" brushRef="#br0" timeOffset="15">14334 17899 240 0,'3'8'90'0,"3"11"-48"0,0 12-51 0,3-17 14 15,-3 1 4-15,0 4 5 16,0 7 7-16,-3-7 4 0,0-1-13 16,0-4 6-16,-3-6 3 0,0 0-3 15,0-8 0-15,0-8-6 16,0-6-2-16,3 1-9 15,3-8 0-15,2-3-1 16,1-2 0-16,3 5 6 16,3-3 4-16,0 10-5 15,0 1-1-15,3 5 0 16,0 3 0-16,3 10 0 16,-4 3 2-16,4 11-1 15,-3 2 2-15,3 8-6 0,-6 0-1 16,-3-2 0-1,-3-4 0-15,0-1-20 0,-1-9-9 16,-2 0-25-16,0 0-9 16,0-7-65-1,-3-1-37-15,0-5 78 16</inkml:trace>
  <inkml:trace contextRef="#ctx0" brushRef="#br0" timeOffset="16">14879 17912 336 0,'0'-5'126'0,"3"10"-68"0,0 14-70 0,-3-11 20 15,0 10-8-15,0-2 0 0,0 11-3 16,0 2 0-16,0-3 2 16,0-5-7-16,0 1-2 0,0-12-27 15,0 3-14-15,-6-5-72 16</inkml:trace>
  <inkml:trace contextRef="#ctx0" brushRef="#br0" timeOffset="17">14849 17743 388 0,'-15'-19'145'0,"18"19"-78"0,0 0-109 0,-3 0-29 16,9 0-4-1,0 6 7-15,3-1 9 16,0-2-33-16,0 7-16 16</inkml:trace>
  <inkml:trace contextRef="#ctx0" brushRef="#br0" timeOffset="18">15218 17828 272 0,'-3'-14'101'0,"3"28"-54"0,-6-6-59 0,3-3 13 0,-6 3 7 15,-6-3 8-15,-3 3 8 16,-5 5 3-16,-1-2-14 16,3-3-1-16,6 2 1 15,6-2-12-15,6 0-2 0,9 5-2 16,12-2 1-16,6 2 1 15,3 1 1-15,5-1 4 16,1-5 2-16,-6 5 2 16,-6-3 2-16,-6 6-3 15,-9 3 1-15,-12-1 10 16,-6-2 6-16,-9-2-10 16,-3-4-3-16,-9-2-12 15,4-8-4-15,2-3-28 16,3-2-11-16,6 0-38 0,18-14-94 31</inkml:trace>
  <inkml:trace contextRef="#ctx0" brushRef="#br0" timeOffset="19">15578 17523 280 0,'0'-2'107'0,"-3"4"-58"16,3 1-64-16,0 5 16 0,0 5 4 15,0 19 6-15,-6 10 10 16,3 9 7-16,-6 1-15 16,0 7 0-16,3-1-2 0,6 5-6 15,0-15-1-15,0 0-9 16,0-11-4-16,0-11-31 15,0-5-13-15,0-2-31 0,-11-9-60 32</inkml:trace>
  <inkml:trace contextRef="#ctx0" brushRef="#br0" timeOffset="20">15295 17859 392 0,'-8'-18'148'0,"10"23"-80"0,10-5-86 0,-6 0 22 16,6 3 1-16,9 2 6 16,9-5-3-16,3 8-2 15,8-8-3-15,4 5-5 0,0-5-1 0,-1 0-27 16,1-5-12 0,0 5-26-16,-10 5-9 0,-5-5-54 15</inkml:trace>
  <inkml:trace contextRef="#ctx0" brushRef="#br0" timeOffset="21">15837 17891 300 0,'-3'3'112'0,"3"7"-60"0,0 19-63 16,0-15 18-16,3 10-7 15,-3 7 0-15,0-2 0 16,0-2 2-16,0-3-1 16,0-6-12-16,0-5-2 0,0-5-54 0,0 0-22 15,0-8-13 1</inkml:trace>
  <inkml:trace contextRef="#ctx0" brushRef="#br0" timeOffset="22">15810 17711 356 0,'-3'-16'134'0,"6"14"-72"0,0 4-101 0,0-2 10 15,3 3-15-15,3-3 1 0,3 11-14 16,0-3-3 0,3 5-32-16</inkml:trace>
  <inkml:trace contextRef="#ctx0" brushRef="#br0" timeOffset="23">16343 17875 300 0,'-9'-8'112'0,"3"8"-60"0,-12-13-63 15,10 13 16-15,-4 0 5 16,-12 0 5-16,-6 8 4 15,0-3 1-15,0 9-11 16,-5 4-3-16,2 3-2 0,12 6 0 16,3 4 2-16,15 1-1 15,6 3 2-15,9-9-6 0,9 3-3 16,3-8-2-16,9-7 0 16,-1-1-26-16,4-8-12 15,0-5-41-15,3-5-17 16,5-1-9-1</inkml:trace>
  <inkml:trace contextRef="#ctx0" brushRef="#br0" timeOffset="24">16647 18156 260 0,'15'0'96'0,"-15"0"-52"0,0 5-51 0,-3-5 16 16,-3 8-2-16,0-3 6 16,0 1 10-16,-3-4 6 15,0-2-15-15,0 0 14 0,0 0 6 16,3-2-18-16,0-4-6 15,3 1-12-15,3 2-3 16,6-2-3-16,0 0 2 16,0-3-1-16,0 8 2 15,-3-6 1-15,-3 6 2 16,0 0-6-16,0 6-2 0,-3-1-16 16,0-5-7-1,0-5-66-15,0 5-65 16,0-6 50-16</inkml:trace>
  <inkml:trace contextRef="#ctx0" brushRef="#br0" timeOffset="25">16715 17470 200 0,'3'-15'77'0,"0"4"-42"0,0-10-21 0,0 16 20 16,3-1 5-16,-3-4 3 16,0 7-16-16,-3 3-5 15,-3 29-4-15,-6 24-2 0,-3 8-3 16,0 8-2-16,-3-3-2 15,1-5 0-15,5-6-2 16,0-7-1-16,3-8-12 16,0-14-5-16,3 0-36 15,0-12-16-15,3-4-38 16,-3-15-51 0,3 0 47-16</inkml:trace>
  <inkml:trace contextRef="#ctx0" brushRef="#br0" timeOffset="26">16697 17373 212 0,'-6'-16'79'0,"6"10"-42"0,-8 14-28 0,5-8 22 16,3 0-8-16,0 0 1 0,0 0-4 15,3 0-3-15,2 0-9 16,1-2-3-16,3-4-1 0,3 6-2 16,3-5-2-16,0 5 1 15,3 0-1-15,-3 0-3 16,0 13 0-16,-3-7 2 16,-1 7 0-16,-2 5-2 15,-6 1 0-15,-3 2 2 16,-3 11 2-16,-6 0-2 15,-2 7-2-15,-4 4 4 16,-3 2 1-16,-6 0 11 16,0 0 3-16,0-1-5 15,7-9-2-15,-1 2-5 16,6-8-1-16,3-10-1 16,0 2-2-16,3-11-6 0,3 4-4 15,3-7-14-15,0-1-7 16,0-6-6-16,0 0-3 15,9 0-24-15,-3-8-9 16,0-11-10 0</inkml:trace>
  <inkml:trace contextRef="#ctx0" brushRef="#br0" timeOffset="27">16760 17463 212 0,'0'-19'79'0,"3"16"-42"0,-3-2-28 16,0 5 19-16,3 0-10 15,-3 0 0-15,0 0-7 16,0 0-1-16,-3 8-6 16,-3 11 2-16,-3 12 0 0,-3 17 2 15,-3 7 0-15,-3 6-4 16,0-8-3-16,4-3 0 15,2-7-1-15,6-6 4 16,0-11 5-16,0-5-3 16,3-5 2-16,3-8-1 15,0-8 1-15,6-5-9 16,6-16-4-16,-3-3-4 0,0-5-2 16,0-13-1-16,-4-6 0 15,1 3 2-15,0 5 4 16,0 3 12-16,0 8 5 15,-3 5-2-15,0 8-3 16,0 3-6-16,0 3 0 16,0 10 4-16,-3 0 5 15,0 5-1-15,-3 8 1 16,0 8-5-16,0 6-1 16,0-1-25-16,0-2-11 15,-3-3-49-15,3-5-20 16,0-5 2-1</inkml:trace>
  <inkml:trace contextRef="#ctx0" brushRef="#br0" timeOffset="28">16745 17470 128 0,'-6'-2'49'0,"6"2"-26"0,0-5-27 0,0 5 8 16,0 0 7-16,0 0 7 16,0-6 8-16,3 6 7 15,-3-2-7-15,3 2-1 16,-3 0-14-16,3 2-2 0,-3 4 1 15,0 7-4-15,-3 0 2 16,0 0-3-16,0 0 0 0,0 1-1 16,3-4 2-16,0-2-3 15,0-3-2 1,0-5 2-16,3-5 0 0,0 0-6 16,0-8-2-16,3-3 2 15,0 0 1-15,0-5-3 16,0-6 1-16,0 9 4 15,-3 5 2-15,0-1-3 16,-3 22 3 0,0-2 1-16,-3 7 3 15,0 0 1-15,0-2 1 16,0-3 0-16,0 5-4 16,0-5-1-16,0-3 1 0,0-5 0 15,3 0-5-15,0 0-1 16,3-5-15-16,0-3-4 15,0 2 0-15,3-1 2 16,0 1 4-16,0 4 4 16,-3-4 7-16,-3 6 2 15,0 0 2-15,0 0 0 16,-3 6 0-16,0-4 0 16,0 4 0-16,0 1 0 15,0-1 2-15,3 2 1 16,0-3-1-16,0 0-2 15,0-2-4-15,0-3-2 16,0 0-2-16,0 0 2 16,0 0-16-16,0 0-6 0,3-3-51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1:57:40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3258 7575 116 0,'0'-8'44'0,"0"11"-35"0,0-6 7 16,0 3 0-16,3 0-3 16,3-3 2-16,0 1 3 15,3-1 1-15,3 1-10 16,0-1 3-16,3 0 2 0,6 1-3 15,-1-1 1-15,7 0-1 16,6 1 1-16,6-4-4 16,5 1 0-16,7 0-3 15,5-3 0-15,4 0-3 16,2 0 1-16,1 0 0 0,2 3 1 16,-2 2-5-1,-4 0 1-15,1 1 2 16,0-1 3-16,-1 3 0 15,1 0 0-15,-4 0-3 0,1 0-2 16,-1 0 1-16,1 3-1 16,-1-3 2-16,1 2 1 15,0-2-6-15,-1 3 0 16,-2-3 3-16,2 0 4 16,1 0-1-16,-1 3 0 15,1-3 1-15,-1 0 0 16,1-3-5-16,-3 0-1 15,2 1 1-15,1-1 0 16,-1-2 1-16,-2 2 2 16,-1 1-1-16,4 2-1 0,-4 0 1 15,-2 0-1-15,-3 2 0 16,2-2 0-16,1 0-3 16,0 3 2-16,2-1 1 15,1 1 0-15,-1 2 0 16,1-2 2-16,-1 0-1 15,-2-3-1-15,0 0 1 16,-4 2-1-16,-2 1 0 16,-6 0 0-1,-4-1 0-15,-2-2 0 0,-6 3 2 16,-6-3 1-16,-6 0 1 16,-4 0 0-16,-5-3 4 15,-3-2 5-15,-9 0-5 16,-8-1-2-16,-7-2-6 15,-3 3-2-15,-6 0 1 16,-3 2 0-16,-5 1-2 0,-10 2 2 16,-3-3 1-16,-8 0 0 15,-10 3 0-15,-5 0 2 16,-6 0-1-16,-7-2-1 16,-5-4 1-16,3 4 1 15,-3 2-1-15,-4 0-1 16,4 0-2-16,-3 2 1 15,0 1 1-15,-4 2 0 16,1-2 0-16,0 2 2 16,0 1-1-16,-4 1-1 15,4 1-2-15,0 0 1 16,3 0-1-16,2 3 0 16,4-1 2-16,0-2 0 15,3 0-3-15,2-2 0 16,1-4 2-16,8 1 2 0,4-3 0 15,3-3 2-15,-1-2-4 16,4 0 0-16,5-3 1 16,3 2 0-16,10 1-3 15,5 3 2-15,3-1-1 16,7 0 0-16,8 1 2 16,3-1 2-16,6 3-8 15,9 0-1-15,6 0 2 0,15 3 2 16,12-1-3-16,15 1 2 15,14-3 2-15,16 0 3 16,20 0 0-16,18 0-1 16,12-3 1-1,9 3-1-15,15 0 0 16,3 3 0-16,11 2 0 0,4-5 0 16,3 3 0-1,5-1 0-15,-5 1-3 0,0 2 2 16,-9-2 1-16,-10-6 2 15,-5 1-3-15,-12-1 0 16,-12-5-1-16,-12 3 0 16,-8-3 4-16,-13 3 1 0,-9 2-21 15,-5 3-10-15,-16 8-28 16,-8 0-10-16,-9 10-20 16</inkml:trace>
  <inkml:trace contextRef="#ctx0" brushRef="#br0" timeOffset="1">3214 12443 120 0,'0'-5'46'0,"0"8"-35"0,3-3-6 0,-3 0-3 16,5 0 20-16,4 0 12 15,3 2-4-15,3-2-2 0,9 0-12 16,3 0-3-16,3 0-7 16,2 0 0-16,4 0 1 0,3-2 1 15,5-1 0-15,4 0-4 16,6 3-1-16,5 0 1 15,1-2 2-15,-1-1-3 16,4-2 0 0,2 2 3-16,-2 1 3 15,-1-1-2-15,1-2-2 0,-4 2 0 16,1-2-1-16,-1-1-2 16,1 1 1-16,-1 0-2 15,-2 0 2-15,-1 2-2 16,-2 0-1-16,0 3-2 15,2 0 1-15,-2 0 1 0,-1 0 2 16,4 0-1-16,-1-2-1 16,-2 2 1-16,0 0 1 15,-1 0-3-15,-2 0 0 16,-1 0 1-16,1 0 0 16,0 0 2-16,-1 0 1 15,1 0 1-15,2 0 0 16,4 0-2-1,-1 0 1-15,1-3-2 16,0 3 2-16,2-3 0 0,1 1 1 16,-1-1-2-16,1 3 1 15,-1 0 0-15,1 0 1 16,-1 0 0-16,4-3 0 16,-1 1 0-16,7-1 0 15,-4 3-5-15,1 0 1 0,-1 0 0 16,1 0 2-16,2-3-1 15,4 3 2-15,-1 0-2 16,0 0 2-16,1 3-4 16,2 0 0-16,7-3 1 15,-4 2 2-15,0-2-1 16,4 3-1-16,-4 0-2 16,7-3 1-16,2 2 3 15,0-2 1-15,4 0-4 16,-4 3 1-16,6-3 0 15,21 0 0-15,-6 0 0 16,-5 3 2-16,-4-3-1 16,0 0-1-16,0 0 1 15,-2 0-1-15,-1 0 2 16,-6 0 3-16,0 2-2 16,1 1 0-16,-4-3-3 0,-3 5-1 15,-2-2 1-15,2-1 2 16,0-2 1-16,4 3 3 15,-10 0-1-15,0-1 2 16,-2 1-6-16,2-3-1 16,1 0 2-16,-1 0 3 15,-5 0-2-15,-4 3 0 16,-6-1-1-16,-2-2-2 16,-3 0-2-16,-10 6-1 0,-8-4-18 31,-6 1-9-31,-10 5-53 0,-11 2-23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1:57:29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8690 9951 108 0,'3'-5'44'0,"0"2"-24"0,3 0-15 0,-3 3 11 16,3-2-9-16,0 2-2 16,0 0-3-16,-3 0-2 15,-3 0 1-15,0 0-4 0,3 5 2 16,0 0 1-16,-3 3 2 15,0 6 1-15,0 1 1 16,-3 9-5-16,0 5-1 16,0 0 3-16,0 3 1 15,0 3 0-15,0-1-2 16,0 0 1-16,0 1-1 16,0 4-3-16,0 4 2 15,3 7 1-15,0-2 0 16,0-1 0-16,0 1 2 0,3-3-1 15,-3-8 2-15,3-3 2 16,0-2 2-16,-3 0 1 16,0 0 0-16,3-1-2 15,0 4 1-15,0-4-2 16,0 12 0-16,-3-4-1 16,3 6 2-16,0-2-3 15,0-6-2-15,-3-3 0 16,0 3 1-16,0 0 1 15,0 3 1-15,0 0-5 16,0-3 1-16,0 2 4 16,0 1 5-16,0-5-3 15,0 4 2-15,0-4-5 0,0 2 0 16,-3-6-3 0,3-4-1-16,0-3 1 0,0-1 0 15,-3-1 2-15,0-4 3 16,0-2 0-16,0-3 0 15,0-2-3-15,0-3-2 16,0-3-13-16,0-5-4 16,0-5-48-1,0-3-47-15,0-16 34 16</inkml:trace>
  <inkml:trace contextRef="#ctx0" brushRef="#br0" timeOffset="1">8530 11322 140 0,'-15'-14'55'0,"15"17"-30"0,0 2-32 16,0 3 10-16,3 3 1 15,-3 13 2-15,3 7 2 16,3 1 2-16,0 2-5 16,3-2 8-16,3-3 6 0,2-2-8 15,4-6-1-15,0-3 0 16,0-2 4-16,0-5-2 15,0-3 3-15,-3-8-2 16,2-3 0-16,1-10-3 16,0-11-1-16,3-18-8 15,0-3 0-15,-3-3-12 16,-3 3-5-16,-4 6-14 16,-2 7-4-16,0 8-59 15</inkml:trace>
  <inkml:trace contextRef="#ctx0" brushRef="#br0" timeOffset="2">23160 13703 140 0,'-9'2'55'0,"6"-4"-30"0,0 2-5 0,3 0 19 0,0 0-8 16,0-3-1-16,0-2-8 15,0-16-2-15,6 0-11 16,3-1-3-16,-1-1-2 0,4-1-2 16,0 3-2-16,-3 2 12 15,0 6 4-15,-3 5 5 16,-3 3 2-16,0 7-10 16,0 11-5-16,-3 9-3 15,0 7-1-15,0 2 0 16,0 1 0-16,0 8-2 15,0-8-2-15,0-1-2 16,0-4 1-16,0-6-41 16,6-5-17-16,-3-3-36 15,-3-2-49-15,0-3 45 16</inkml:trace>
  <inkml:trace contextRef="#ctx0" brushRef="#br0" timeOffset="3">23133 13888 264 0,'-36'13'99'0,"21"-5"-54"0,9 3-33 15,6-6 26-15,0-2-22 0,3-1-6 16,0 1-3-16,15 0 0 16,6-3-3-16,3 0-3 0,5-3 0 15,10 0-12-15,-3 1-5 16,-4-1-39-16,-2-2-14 16,0-1-46-1</inkml:trace>
  <inkml:trace contextRef="#ctx0" brushRef="#br0" timeOffset="4">23290 13526 232 0,'-59'-32'88'0,"38"19"-48"0,-12-3-38 16,18 10 17-16,-5 4 1 16,-13-4 2-16,0 6 2 15,-3 8 0-15,-2 14-13 16,2 20-7-16,0 11-2 0,13 10-2 15,11 14 2-15,15-3-3 16,11 0-2-16,19-8 6 16,9-10 5-16,14-16 9 15,19-19 7-15,5-27 7 16,4-23 3-16,-1-21-10 16,-12-11-4-16,-20-18-3 0,-12-8 2 15,-27 2-11-15,-15 8-2 16,-9 8-17-16,-15 11-8 15,0 11-65-15,3 12-28 16,6 6-48 0</inkml:trace>
  <inkml:trace contextRef="#ctx0" brushRef="#br0" timeOffset="5">23261 14380 212 0,'-12'-3'79'0,"12"1"-42"0,-3-3-23 0,3 5 20 15,-3-3 0-15,0 0 5 16,-3-2-9-16,6 0-1 16,0-1-16-16,9-2-10 0,0 0-3 15,6-2-2-15,3 2 0 16,8 3 0-16,-2 2 0 15,-3 6 2-15,6 5 2 16,-6 5-3-16,-12 8 0 16,-4 5 1-16,-8 6 0 15,-5 5 2-15,-7-5 1 0,-3 0-1 16,-3-3-2 0,3-5 1-16,0-3-1 0,6 0-3 15,0-8 2-15,4-2 3 16,8-3 1-16,0 0 1 15,5-3 0-15,10 0 0 16,3-2 2-16,6 2-3 16,3-2 0-16,3-3-1 15,-7 3-2-15,7-1-8 16,-9 1-3-16,6-3-38 16,-3 0-18-16,-10 0-53 15</inkml:trace>
  <inkml:trace contextRef="#ctx0" brushRef="#br0" timeOffset="6">23484 14282 140 0,'-6'-29'52'0,"-9"24"-28"0,0-3-8 0,9 3 16 16,-3-1 0-16,0 1 1 16,-8-3-5-16,-4 0-3 15,-3 3-13-15,-3 2 1 0,-6 6 3 0,-2 2-4 16,-7 8 1-16,6 6-4 16,1-1 2-16,-1 14-2 15,6 10 0 1,6 14 1-16,12 2 1 15,12 6-5-15,15-9-2 0,12 4 0 16,12-7 2-16,17-4 1 16,7-11 1-16,5-10-2 15,10-14-1-15,-1-13-1 16,0-11 2-16,-11-10 1 16,-10-13 1-16,-14-17 0 15,-18-7 0-15,-15-8 15 16,-18 8 10-16,-21 8-15 15,-3 2-5-15,-5 6-8 16,8 7-4-16,-3 6-40 0,15 3-19 16,9 4-120-1</inkml:trace>
  <inkml:trace contextRef="#ctx0" brushRef="#br0" timeOffset="7">18695 15087 252 0,'-9'-3'96'0,"6"3"-52"0,0-8-23 15,3 8 28-15,3-8-26 16,6 0-10-16,6-10-8 15,5-1-5-15,1 1 1 16,3 10-1-16,3 2 0 0,-3 4-3 16,-6 7 2-16,-4 3-1 15,-5 2 0-15,-9 4 4 16,-3-1 3-16,-3 3-2 16,-3 0 0-16,4-3-1 15,2-3-2-15,6 1-2 16,5 0-1-16,10-1 2 0,0 3 2 15,0 1-2-15,0-1-2 16,-3 0 2-16,-6 3 2 16,-3 3 17-16,-6-1 11 15,-3 1-2-15,-6-4-1 16,-3-1-10-16,-3-4-3 16,-3-4-9-16,0-6-3 15,0-3-25-15,1-2-12 16,-4-3-39-16,6-3-14 15</inkml:trace>
  <inkml:trace contextRef="#ctx0" brushRef="#br0" timeOffset="8">18846 14769 220 0,'-35'-8'85'0,"11"5"-46"0,-15 3-26 16,24 0 22-16,-11 0-3 16,-10 6 1-16,-3 10-10 15,-5 13-3-15,-4 16-12 16,3 16 4-16,7-1 1 0,11 9-4 15,18 11-1-15,21-4-2 0,17-4-1 16,25-14 1 0,15-10 1-16,14-19-1 0,3-16-1 15,1-21-1 1,-13-13 2-16,-15-14 3 0,-14-7 5 16,-18-13-4-16,-24-9 2 15,-18 1 15-15,-12-1 7 16,-6 6-24-16,1 10-9 15,2 11-69-15,3 11-28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1:57:51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3193 12089 164 0,'-6'-5'63'0,"9"5"-34"0,0 2-36 0,0 3 10 15,3 6 14-15,3 8 11 0,0 10 3 16,2 21 4-16,4 13-19 15,-3 4 2-15,0 7 2 0,-3 2-11 0,3-2-2 16,-3-7-3 0,0-7 0-16,0-9-2 0,-3-9 1 15,0-10-2-15,-3-8 2 16,-3-8-20-16,0-6-8 31,0-10-58-31,0-8-61 16,0-8 40-16</inkml:trace>
  <inkml:trace contextRef="#ctx0" brushRef="#br0" timeOffset="1">3517 12427 200 0,'-6'0'77'0,"3"6"-42"0,9 4-43 16,-3 9 12-16,0 2 7 15,0 6 7-15,0 4 0 16,0 1 1-16,0 5-10 16,0 0-5-16,3-3-3 0,3-7-10 15,-6-6-4-15,0-5-64 16,3-8-55-16,0-27 42 16</inkml:trace>
  <inkml:trace contextRef="#ctx0" brushRef="#br0" timeOffset="2">3520 12097 208 0,'-21'-16'79'0,"15"5"-42"0,-3 6-45 15,9 5 10-15,0 0-47 16,3-3-18-16,0 1-12 16,3-6-2-16</inkml:trace>
  <inkml:trace contextRef="#ctx0" brushRef="#br0" timeOffset="3">3678 11964 160 0,'12'45'60'0,"3"-2"-32"0,6 23-22 0,-13-29 17 16,4 16-8-16,0 8 2 16,0-3-4-1,0-5 0-15,0-3-7 16,0-2-2-16,3-6 0 0,-6-5-18 15,0-8-7-15</inkml:trace>
  <inkml:trace contextRef="#ctx0" brushRef="#br0" timeOffset="4">3999 12229 184 0,'-9'3'71'0,"9"2"-38"0,-6 19-36 0,1-6 13 16,-7 3 8-16,-6 6 6 15,-3-1-1-15,0 1-2 16,0 2-11-16,0-3-6 0,1-4-1 16,8-4-2-16,3-2 2 15,3-3-4-15,3 0 0 16,6 1-1-16,6-4 0 15,3 1 2-15,6-3 0 16,8-3-22-16,1-5-10 0,3-3-59 16,0-2-37-16,-4-8 56 15</inkml:trace>
  <inkml:trace contextRef="#ctx0" brushRef="#br0" timeOffset="5">4130 12422 216 0,'3'3'82'0,"0"-1"-44"0,9 1-33 15,-6 0 17-15,6-3-3 16,0 0 1-16,3-3-7 16,0-5-3-16,3-2-5 15,-1-4-4-15,1 1 2 0,-3-5-2 16,-3-4-1-16,-3 1-2 31,-3-3-1-31,-6 6-1 0,-6 5 0 16,-3 7 0-16,-6 9 0 15,-9 13 0-15,1 10 0 16,-1 4 11-16,0 1 8 16,6 4 5-16,6-4 3 0,9 4-8 15,6-3-4-15,15-6-4 16,9-5 0-16,15-10-20 0,8-11-5 16,10-6-120-1</inkml:trace>
  <inkml:trace contextRef="#ctx0" brushRef="#br0" timeOffset="6">5241 12012 176 0,'-12'-8'68'0,"6"11"-36"0,-9-6-29 0,9 3 15 16,0 5-7-16,-6 6-1 15,-6 2-4-15,-3 8-1 0,1 6-3 0,2 7-4 16,3 11 1-16,6 0 1 0,6-5 0 16,6-6-3-16,9-2 2 15,0-11 7-15,3-5 6 16,-1-8 0-16,1-8 1 16,0-13-7-16,0-8-2 31,-3-8-4-31,0-3-1 0,-6-3 1 15,0 4 2-15,-3 2-1 16,0 5 2-16,0 5 7 16,-3 6 3-16,3 8-11 15,3 7-3-15,3 14 0 16,0 8 0-16,5 8 3 16,4 2 1-16,0 1-6 0,3-4 0 15,3-2 5-15,3-7 4 16,-1-7-36-16,13-7-17 15,-6-2-58-15</inkml:trace>
  <inkml:trace contextRef="#ctx0" brushRef="#br0" timeOffset="7">5955 11954 192 0,'0'3'74'0,"0"-1"-40"0,6 11-40 15,0-2 14-15,6 10 4 16,0 8 7-16,3 16 1 16,-1 13 3-16,1 6-13 15,-3-1 1-15,-3 4 2 16,0-9-3-16,-3-5 0 16,-3-6-4-16,-6-7-1 15,-6-8-1-15,-6-8 0 16,-6-9-29-16,-2-7-12 0,-10-8-26 15,-3-8-9 1,-6-2-16-16</inkml:trace>
  <inkml:trace contextRef="#ctx0" brushRef="#br0" timeOffset="8">5723 11843 156 0,'24'-51'57'0,"-4"36"-30"0,4-7-32 0,-9 15 12 15,3-1-17 1,0 0-3-16,3 0-47 16,0 2-20-16,-1 1 36 0,4 2 21 15</inkml:trace>
  <inkml:trace contextRef="#ctx0" brushRef="#br0" timeOffset="9">6071 11779 104 0,'3'16'38'0,"3"8"-20"0,3 24-8 0,-3-27 12 16,3 5 10-16,0 3 4 0,0 0-10 15,6 1-3 1,2-4-13-16,1-5-4 0,-3-5-2 0,0-3 2 16,3-5 3-16,-3-5-4 15,0-8-1-15,-3-9-4 0,-4-7-1 16,-2-3-8-16,-6-2-2 15,-3-6 4-15,0-2 3 16,1 7 12-16,-1 9 6 16,0 5-2-16,3 20-6 31,3 9-6-31,2 5 4 16,4 9 2-16,3-1 3 15,0-3 2-15,3-2-1 16,0 0-1-16,0-6-5 15,0-2-3-15,-3-5-9 16,3-3-5-16,-1-6-37 16,4-4-18-16,-3-6-26 15</inkml:trace>
  <inkml:trace contextRef="#ctx0" brushRef="#br0" timeOffset="10">6446 11808 168 0,'0'0'66'0,"3"3"-36"0,12 16-29 16,-6-6 14-16,0 8 12 0,0 0 7 16,0 6-2-1,0 2-2 1,0 0-16-16,-3-5-7 0,-1-1 0 16,1-4-4-16,-3-3 0 15,0-3 3-15,0-5 1 16,-3-3-1-16,0-7-1 0,0-9-14 15,0-5-4-15,0-8-5 16,0-5-2-16,3-10 12 16,0 4 4-16,3 6 3 15,0 5 1-15,0 6-3 16,3 4 2-16,0 9 5 16,6 10 5-16,-3 11 6 0,0 0 3 15,0 3-7-15,0-1-4 16,-4 1-2-16,-2-3 1 15,-6-3-1-15,6-5 2 16,-3-3-2-16,-3-5 2 16,3-3-4-16,0-7-2 0,0-11-9 31,3-8-3-31,0 0 1 0,3 2 1 16,3 3 6-16,0 8 3 15,3 8 1-15,3 6 2 16,0 7 7-16,-1 14 3 15,1 2-4-15,-3 3-1 16,-3-3-4-16,0-3-3 16,0-2 0-16,3 0 1 0,-3-5-28 15,0-1-11-15,-1-5-31 16,1-5-10-16,0-2-22 16</inkml:trace>
  <inkml:trace contextRef="#ctx0" brushRef="#br0" timeOffset="11">7032 11779 160 0,'0'11'63'0,"9"13"-34"0,3 23-21 0,0-23 16 15,0 10 8-15,3 11 7 16,-3 8 3-16,-3 8 4 16,0 5-25-1,0-2-10-15,0-3-3 0,0-3-3 16,-3-16 2-16,-1-7-2 0,1-9 0 15,-3-7 3-15,-3-25 5 16,-3-7-5 0,-3-16-11-16,-2-11-3 15,-7-10-2-15,3-11 0 16,0 0 0-16,3 1 0 16,3-9 2-16,3 5 2 0,6 6-1 15,3 5 4-15,3 5 0 16,3 9 1-16,3 7 0 15,3 8 0-15,5 8-5 16,4 8 1-16,3 11 4 16,-3 10 4-16,-1 11 8 15,-5 5 4 1,-9 3 1-16,-9 0-1 16,-6-6-6-16,-6-2-4 15,-9-3-23-15,-5-5-11 16,-7-3-61-16,-9-2-25 15,0-9 2-15</inkml:trace>
  <inkml:trace contextRef="#ctx0" brushRef="#br0" timeOffset="12">7681 11142 172 0,'-3'10'66'0,"3"-7"-36"0,6 15-35 0,0-4 10 16,6 15-5-16,3 26 0 31,0 9 4-31,3 10 2 0,-3 3-2 16,3-1 6-16,-4 1 3 0,-2-3-6 15,-3-10-4-15,0-11-5 16,0-8 1-16,-3-14-85 15</inkml:trace>
  <inkml:trace contextRef="#ctx0" brushRef="#br0" timeOffset="13">7580 11538 264 0,'-21'-2'99'0,"21"2"-54"0,3 0-50 0,-3 0 26 16,9-3-6-16,3 1-5 16,6-1-1-16,9 0-5 0,6-2-5 15,8 0 0-15,7-1-43 0,5 1-20 16,7 0-50 0</inkml:trace>
  <inkml:trace contextRef="#ctx0" brushRef="#br0" timeOffset="14">8107 11480 232 0,'-33'8'88'0,"24"3"-48"0,-11 10-49 0,11-8 14 32,-3 8 10-32,-3 6 7 0,3 5 5 0,3 2 3 15,6 3-16-15,3-3-4 0,6 1-2 16,6-3-2-16,0-6 1 15,0-7 0-15,0-12 1 16,2-9-7-16,1-3 0 16,3-6-8-16,-3-8 0 15,-3-2-4 1,-3-3 0-16,-3 3 3 16,-3 3 3-16,-3 2 5 15,0 5 2-15,0 3-5 16,-3 6 0-16,3 2-1 15,3 10-1-15,3 6 1 0,3 3 3 16,0 2 0-16,3 11 1 16,2-3 0-16,4-5 0 15,3-3 0-15,0-8 2 0,0-5-25 16,-3-5-10-16,3-17-51 16,-4-7-55-1,-2-5 43-15</inkml:trace>
  <inkml:trace contextRef="#ctx0" brushRef="#br0" timeOffset="15">8301 11179 192 0,'-3'10'71'0,"8"11"-38"0,7 27-36 0,-3-16 13 15,0 15 24 1,3 6 12-16,0 0-4 15,0-2-2-15,-3-4-22 16,0-2-9-16,0-8-2 0,0-5-4 16,-6-8-2-16,3-8 4 15,-3-6 1-15,-3-10-7 16,3-5-4-16,0-8-17 16,8-14-9-16,7-2-1 0,0 3 1 15,0 2 16-15,0 5 8 16,3 9 0-16,0 4 3 0,2 6 6 15,1 11 6-15,-6 5 13 16,-3 2 9-16,-6 4 5 16,-3-1 0-16,-9 0-10 15,-9 0-5 1,-6 0-11-16,-3-2-4 16,-6-3-5-16,-2-3-3 15,2-3-18-15,3-2-9 16,3-2-24-16,3-6-9 15,4-6-41 1,5-4-34-16,3-6 58 16</inkml:trace>
  <inkml:trace contextRef="#ctx0" brushRef="#br0" timeOffset="16">8637 11068 148 0,'3'2'57'16,"3"3"-30"-16,6 14-7 0,-6 0 21 16,3 4 6-16,2 12 4 15,-2 10-12-15,0 13-6 16,-3 3-19-16,0 0-9 0,0-8-3 0,-3-3 0 16,3-5 3-16,0-8-22 31,0-5-8-31,3-9-48 0,0-7-17 15,3-8-14 1</inkml:trace>
  <inkml:trace contextRef="#ctx0" brushRef="#br0" timeOffset="17">8926 11446 280 0,'-6'0'107'0,"9"5"-58"0,3 3-57 0,0-3 16 15,-1 3 7-15,1-2 7 16,3-1 1-16,0 0-2 16,3-2-11-16,3 0-6 0,0-3-3 15,3-3-1-15,0-2 0 16,0-3 0-16,-4-14 2 16,-2 1-8-16,-3-3-3 15,-3-2-15-15,-6 2-5 0,-6 3 2 16,-6 5 3-1,-6 8 12-15,-2 8 4 0,-10 8 1 16,0 16 2 0,0 5 7-16,4 5 4 0,2 1 21 0,9 5 12 15,3-3-7-15,9 0-1 16,6 0-14-16,12-6-3 16,6-4-2-16,11-6 0 15,7-8-9-15,3-7-1 16,5-6-37-16,1-6-15 15,-6-7-100-15</inkml:trace>
  <inkml:trace contextRef="#ctx0" brushRef="#br0" timeOffset="18">3401 13560 184 0,'0'-5'68'0,"0"5"-36"0,3 0-26 0,3 2 15 16,0 4 2-16,0 1 6 16,3 1-3-16,0 11-1 15,0 5-13-15,0-3-5 0,0 0-3 16,-3 3 0-16,-1-6 0 15,1-2-7-15,-3-2-2 16,0-1-36-16,0-5-15 0</inkml:trace>
  <inkml:trace contextRef="#ctx0" brushRef="#br0" timeOffset="19">3404 13364 272 0,'-6'-8'101'0,"9"6"-54"0,-3 2-57 16,0 0 14-16,0 0-16 16,6 2-3-16,0 3-32 15,0 3-14-15,6 3-32 16,3 2-12-16</inkml:trace>
  <inkml:trace contextRef="#ctx0" brushRef="#br0" timeOffset="20">3601 13578 180 0,'0'14'68'0,"0"23"-36"0,8-8-37 0,-5-19 10 0,3 1 3 15,-3 0 7-15,0-4 6 0,0 1 4 16,0-2-13-1,-3-6-2-15,0 0 0 0,3-3-8 16,-3-2-1-16,3-19-6 0,0 0 1 31,0-2 0-31,6-3 2 16,-3-1-1-16,9 4-1 16,6 2 0-16,0 6 0 0,2 4 0 15,1 9 3-15,3 10 6 16,0 9 5-16,0 4 6 0,-1 9 2 15,-5 4-7-15,-3-1-2 16,-3-7-3-16,-3-1-1 16,0-4-25-16,-3-2-9 15,0-8-83 1</inkml:trace>
  <inkml:trace contextRef="#ctx0" brushRef="#br0" timeOffset="21">4601 13234 160 0,'-24'-5'60'0,"15"8"-32"0,-9-1-24 15,9 4 13-15,-3 2-2 16,-3 5 1-16,0 3-6 16,1 8-4-16,2 5-3 15,3 2-5-15,6 4 1 0,3-3 7 16,6-3 4-16,3-5-1 0,3-6 0 16,2-7-3-16,1-6-1 15,0-8-1-15,0-7 0 16,0-6-5-16,0-5 1 15,-6-3 0-15,0-5 0 16,-3 2 0-16,-6 6 0 0,0 5 0 16,0 3 0-16,3 2-5 0,0 6 1 15,6 10 2 1,-1 6 3-16,4 5 0 0,6 0-1 16,0 0 1-16,3 2-1 15,3 1 0-15,8-3 0 16,-2-3-49-16,0-3-21 31,0-2-16-31</inkml:trace>
  <inkml:trace contextRef="#ctx0" brushRef="#br0" timeOffset="22">5330 13142 200 0,'-15'3'77'0,"0"12"-42"0,-6-4-30 0,15-3 19 0,-3 2-9 31,0 1 2-31,4-3-10 0,-1 3-2 16,3-1-3-16,6 1-6 0,8-1 0 15,7 4 2-15,0-1 1 16,0 0 1-16,0 0 0 16,-3 8 6-16,-6-2 6 15,-6-3 7-15,-6 0 3 16,-9-3-9-16,-6 0-5 0,-3-2-5 16,0-3 0-16,0-3-24 15,1-2-8-15,2-3-28 16,3 0-9-16,6-6-31 15</inkml:trace>
  <inkml:trace contextRef="#ctx0" brushRef="#br0" timeOffset="23">5482 13160 200 0,'-6'16'77'0,"9"5"-42"0,3 1-41 0,-3-7 12 15,0 1 11 1,0 3 11-16,0-1-3 0,6 1-2 16,-1-1-13-16,7-2-6 0,0 0-1 15,0-3-4-15,0-2 0 16,0-6-6-16,0-2 0 16,-3-6-10-16,0-5-2 15,-1 0-1-15,-2-2 2 16,0-3 5-16,-3 2 4 0,0 0 7 15,0 3 3-15,0 3 1 16,0 0-2-16,6 5 5 16,0 3 6-1,3-1 3-15,-3 1 1 16,0-3 1-16,2 0 0 16,-2-3 0-1,0 1-6-15,0-1-2 16,0-2-4-16,-3-1-3 15,0 1 0-15,-3 0 1 16,-3-1 1-16,0 1 1 0,-3 0-5 16,-3-3-1-16,0 0-8 15,0-5-4-15,0-8-34 16,0 5-16-16,0 0-36 16</inkml:trace>
  <inkml:trace contextRef="#ctx0" brushRef="#br0" timeOffset="24">5943 13097 176 0,'0'10'66'0,"3"1"-36"0,3 5-35 0,-3 2 10 16,0 1-5-16,0-1 2 15,3 1 1-15,0 0 1 16,3-6-60-16,0-3-26 16,0-2 21-16,-3-8 11 15</inkml:trace>
  <inkml:trace contextRef="#ctx0" brushRef="#br0" timeOffset="25">5898 12914 280 0,'-14'-16'104'0,"14"16"-56"0,0-2-65 0,3 2 12 16,-3 0-21-16,2-3-6 15,4 1-36-15,0-4-14 16,3-2 5-16,0 0 4 16</inkml:trace>
  <inkml:trace contextRef="#ctx0" brushRef="#br0" timeOffset="26">6059 12745 160 0,'3'16'63'0,"3"-6"-34"0,6 14-16 15,-6-8 17-15,3 11 0 16,0 7 4-16,3 8-7 0,3 6-2 16,-1 0-14-16,-2 4-7 0,3-4 0 15,0-3-3-15,-3-5 2 16,-3-6-35-16,-3-10-16 15</inkml:trace>
  <inkml:trace contextRef="#ctx0" brushRef="#br0" timeOffset="27">5934 13062 276 0,'-12'-7'104'0,"15"4"-56"0,6-2-58 0,-3 2 14 0,6-2 6 16,6-1 5-16,6-2-10 15,2 1-2-15,10 1-2 16,6 1-28-16,0 0-11 0,2-1-80 16</inkml:trace>
  <inkml:trace contextRef="#ctx0" brushRef="#br0" timeOffset="28">6535 12904 212 0,'-23'0'82'0,"17"2"-44"0,-9 4-44 0,6-1 14 0,-9 8-9 16,-3 0 0-16,0 3 7 31,0 5 4-31,1 6-5 0,5-1-1 0,6 6 0 16,3 3 0-16,9-6 0 15,6-3 2-15,9-5 1 16,8-5-1-16,1-5 1 16,0-6-6-16,3-10-1 15,-3-6-20-15,2-5-9 16,-5-2-38-16,-3-3-52 16,-6-1 27-16</inkml:trace>
  <inkml:trace contextRef="#ctx0" brushRef="#br0" timeOffset="29">6506 12790 104 0,'6'21'41'0,"8"6"-22"0,1 26 2 0,-6-27 19 16,3 8 10-16,0 3 4 0,-3 0-12 31,0 0-5-31,0 1-21 15,-3-9-12-15,0-6-4 0,-3-7 4 16,0-2 2-16,0-9-9 0,-3-8-3 16,0-10-17-16,9-8-5 15,0-8-8-15,8 0-3 16,4-3 15-16,0 0 9 16,3 8 13-16,3 11 7 15,0 10 13-15,5 3 6 16,1 11-4-16,-3 5 1 0,0 5-3 15,-7 0 0-15,-2 0-7 16,-3 1-2-16,-3 1-7 16,-3-4-4-16,-3-3-109 15</inkml:trace>
  <inkml:trace contextRef="#ctx0" brushRef="#br0" timeOffset="30">7652 12753 176 0,'3'-19'66'0,"-3"17"-36"0,-3-11-9 0,0 18 22 15,-3-3-8-15,-3 9-1 16,-12-3-10-16,0 5-3 31,-3 3-12-31,3-3-5 0,1 1-3 0,8-4-1 16,3 1 0-16,9-1-5 15,6 4-1-15,12-1 0 16,5 5 4-16,4 3 1 16,0 1 1-16,-3-1 2 15,-6 0 3-15,-9-3 7 16,-6 1 4-16,-6 0-4 0,-6-4-2 16,-6-1-3-16,-9-4-2 15,-3-5-6-15,0-5-1 16,4-5-15-16,-1-3-6 15,6-2-30-15,6-9-14 0,6-5-46 16</inkml:trace>
  <inkml:trace contextRef="#ctx0" brushRef="#br0" timeOffset="31">7756 12451 212 0,'0'-5'79'0,"0"8"-42"0,0-1-41 0,0-2 17 16,6 16-5-16,0 3 18 16,3 10 10-1,0 10-18-15,8 17 1 0,-2 2 0 16,3 0-11-16,-3 3-4 0,0-8-1 16,0-2 2-16,-3-7-13 15,-3-6-7-15,0-7-67 16,-6-7-31-16,-3-11 9 15</inkml:trace>
  <inkml:trace contextRef="#ctx0" brushRef="#br0" timeOffset="32">7711 12830 268 0,'-6'-8'101'0,"12"2"-54"0,6-7-46 0,-3 11 19 16,3-17-11-16,12 3-1 16,2-2-9-16,4 2-1 15,3 3 0-15,9 2-59 0,-1 3-25 16,-2 3-21-16</inkml:trace>
  <inkml:trace contextRef="#ctx0" brushRef="#br0" timeOffset="33">8122 12695 228 0,'-24'0'88'0,"15"2"-48"0,-3 17-40 0,6-3 18 16,-3 0-3-16,-5 7 0 16,-4 4-7-16,3 5-3 0,3 2-3 15,6 0-4-15,9-2 1 0,6-3 1 16,3-5 2-16,3-3-1 15,-1-7 2-15,4-9 2 16,3-8 4-16,-3-5-4 0,0-5-3 16,-3-8-1-16,-3-3 1 15,-3-2-1-15,-3-1-1 16,-3 3-4 0,-3-5 0-16,0 8 0 15,0 5-1-15,0 16-5 16,3 8 5-16,2 5 2 0,4 8-2 15,3 6 1-15,9-3 2 16,0 0 1-16,0-3 1 16,0-3 2-16,-1-5-14 15,1-5-5-15,0-5-33 16,-3-8-15-16,-3-11-24 31</inkml:trace>
  <inkml:trace contextRef="#ctx0" brushRef="#br0" timeOffset="34">8250 12356 184 0,'-18'3'68'0,"18"2"-36"0,12 14-37 0,-6-6 12 16,6 16 22-16,3 8 16 15,0 8 1-15,2 10 2 16,1 4-26-16,0-1-8 0,-3-3-3 15,0 1-5-15,-3-11-1 16,-3-8-13-16,-3-3-8 16,0-7-46-1,-3-6-20-15,-6-5-35 16</inkml:trace>
  <inkml:trace contextRef="#ctx0" brushRef="#br0" timeOffset="35">8125 12671 236 0,'-9'-5'90'0,"15"2"-48"0,6-2-51 0,0 2 12 0,3-5 2 16,8 0 4-16,10-2-7 15,0-1 0 1,3 3-2-16,2 0-40 0,4 0-18 15,-6 3-34-15</inkml:trace>
  <inkml:trace contextRef="#ctx0" brushRef="#br0" timeOffset="36">8542 12610 184 0,'0'19'68'0,"0"-9"-36"0,3 1-18 0,0-3 22 16,3 0-5-16,2 0 2 31,1-3-8-31,6 0-3 0,-3-2-12 16,0-3-2-16,3-3 2 0,0-2-4 15,-3-3 2-15,0 0-5 16,0-3 0-16,-6 1-1 16,-6-1-2-16,-3 1-6 15,-3-1-4-15,-3 3-10 16,-6 3-5-16,-3 5 9 0,-3 8 4 16,0 2 5-1,-6 6 3-15,7 5 6 16,5 8 6-16,3-2 9 0,3-1 7 15,9 1-4-15,3-1-2 16,6-5-10-16,6 1-3 16,6-6-3-1,5-6 1-15,-2-2-9 0,9-3-3 16,0-2-39-16,-4-6-17 16,-2-2-54-1</inkml:trace>
  <inkml:trace contextRef="#ctx0" brushRef="#br0" timeOffset="37">8753 12594 208 0,'0'5'77'0,"6"6"-42"0,3 10-21 16,-3-10 22-16,0 2 2 15,0 11 4-15,0-3-17 0,0-2-4 16,0-1-13-16,0-2-5 0,-4 0-2 31,1-6 1-31,0-2 1 0,0-2-1 16,-3-1-2-16,0-5-8 0,0-3-3 15,0-7-7-15,3-9-2 16,0-5 0-16,0 1 2 0,3-1 5 31,3 0 6-31,0 3 4 0,0 2 2 16,0 6 1-16,3 5 2 15,3 5 5-15,0 6 4 16,0 5-2-16,-4 5 2 16,1 0 0-16,-3 9 1 15,-3-7-2-15,-3 7 1 16,0-4-4-16,-3-5 1 16,0-2-1-16,0-14-6 15,0-10-7 1,3-5-3-16,0-6-10 15,6-3 0-15,3 1 8 16,3 5 3-16,3 2 3 0,0 6 4 31,-1 5 9-31,1 3 4 16,3 5 6-16,0 5 3 0,0 3-7 16,-3 5-1-1,0 0-7-15,-4 1-2 0,-2-1-2 16,-3-3-2-16,0-2-24 15,-3 0-11-15,3-2-55 16,-3-4-22-16,0-4 9 16</inkml:trace>
  <inkml:trace contextRef="#ctx0" brushRef="#br0" timeOffset="38">9321 12536 212 0,'3'0'79'0,"0"3"-42"0,21-3-39 0,-6 0 14 0,-3 0 5 15,3-3 4-15,0-5 0 32,0 3-1-32,-4-1-10 15,1-7-6-15,-3 3-1 0,0-1-2 0,-6 0 2 0,-6 1-7 16,-3-1-1-16,-3 1-14 16,-6-1-3-1,-6 3 12-15,-5 6 5 16,-1 2-1-16,3 5 2 15,3 3 8-15,0 5 7 16,6 3 6-16,6 2 4 0,3 4 0 16,3 1-1-16,3 4-10 15,6-1-4-15,12-2-4 16,-3-3 1-16,3-5-20 0,-3-3-8 16,0-5-42-16,-1-2-20 15,1-6-14 1</inkml:trace>
  <inkml:trace contextRef="#ctx0" brushRef="#br0" timeOffset="39">9557 12504 160 0,'3'19'60'0,"3"-9"-32"0,5 6-11 15,-5-8 22-15,0 3 0 16,3 2 4-16,-3 0-18 15,-6-2-4-15,0-3-13 16,0-3-3-16,0 0-1 0,0-7 2 16,-3-4-3-16,0-4 0 15,0-3-3-15,3-17-3 0,0-1-3 16,9-1 1-16,6 3 1 16,3 0-1-16,0 5 1 15,3 5 0-15,0 9 3 16,2 5 2-1,4 10 6-15,6 5 6 16,-3 17 8-16,-1-3 7 16,-2-1-6-16,-6 4-1 15,-3-3-10-15,-3 0-4 16,-3-6-7-16,-3-2 0 16,-3-3-20-16,0-5-9 15,-4-3-47-15,-2-5-21 0,0-2-22 16</inkml:trace>
  <inkml:trace contextRef="#ctx0" brushRef="#br0" timeOffset="40">9920 11740 184 0,'-3'2'68'0,"9"6"-36"0,3 11-29 0,-3-3 15 0,3 15 13 16,-1 12 9-16,1 7-5 31,3 8-1-31,0 6-19 0,0 10 0 16,0-3 1-16,-3-2-6 0,-3-3-1 16,0-13-5-16,-3-8-1 15,0-8-1-15,-3-8-2 16,0-5-50-16,-3-8-21 15,0-6-58 1</inkml:trace>
  <inkml:trace contextRef="#ctx0" brushRef="#br0" timeOffset="41">9682 12181 304 0,'-9'-8'115'0,"18"6"-62"0,11-3-55 0,-5-1 22 16,12 1-1-16,9-6 3 0,9-2-5 15,5-3 0 1,10 3-10-16,-1-3-4 0,-2 3-2 0,-4 0-15 16,-2 2-3-16,-12 1-59 15,-7 4-28-15,-14 1-23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3T22:45:19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21743 3080 518 0,'0'10'46'0,"0"4"-37"0,0 7-9 0,-3 10 0 16,0 1 132-16,3 16 24 0,0-1 4 0,3 14 2 15,0 0-78-15,0 11-16 0,-6-1-4 0,3 14 0 16,-3-1-36-16,0 1-7 0,-3-6-1 0,0-7-1 15,0 2-5-15,0-8-1 0,6-5 0 0,-3-3 0 16,-3-5 16-16,3-5 3 0,0-1 1 0,3-4 0 16,-3-4-48-16,0-4-9 0,-3-6-3 15,6-8-642-15</inkml:trace>
  <inkml:trace contextRef="#ctx0" brushRef="#br0" timeOffset="556.108">21591 3006 1180 0,'0'0'52'0,"0"0"12"0,-3-6-52 0,0-2-12 0,3 3 0 0,0-3 0 15,0 3 35-15,3 0 4 0,3-3 1 0,3 2 0 16,3 4-31-16,3-4-9 0,5 1 0 0,7 0 0 16,3 5 14-16,6-3-4 0,2 3-1 0,10-5 0 15,3 5-9-15,8 0 0 0,4-5 0 0,2 2-11 16,4-8 11-16,2 3 11 0,6-2-3 0,4-3 0 15,5-3 0-15,0 3 0 0,1-1 0 0,-4 1 0 16,-3 3 1-16,-5 2 0 0,-4-6 0 0,-8 6 0 16,-4 3-9-16,-2 0-16 0,-4-3 4 0,-5 8 1 15,-9-5-4-15,-3 5-1 0,-10 0 0 0,-2 0 0 16,0 0 16-16,-6 5 0 0,-3-5-10 0,0 3 10 0,-1-1 17 16,-5 1 8-16,-3 2 2 0,0-5 0 0,0 5 5 15,0 3 0-15,-3 0 1 0,-3 6 0 0,3-1-7 16,-3 11-2-16,0-6 0 0,-3 11 0 0,3 8-8 0,0 6-3 15,-3 7 0-15,0 3 0 0,-3 10-2 0,0 3-1 16,-3 6 0-16,3-1 0 0,-3 1-10 0,4-6 12 16,-1 0-12-16,0-2 12 0,0-4 3 0,0-4 1 15,-3-6 0-15,6-2 0 0,3-8-16 0,0-1-8 16,0 1 8-16,0-8-13 0,3-1 3 0,0 4 1 16,3-9 0-16,-6-2-511 15,3 0-101-15</inkml:trace>
  <inkml:trace contextRef="#ctx0" brushRef="#br0" timeOffset="930.15">21749 4651 1094 0,'0'0'97'0,"0"0"-77"15,0 0-20-15,6 0 0 0,5 3 32 0,7 0 2 16,0-3 1-16,6-3 0 0,-3 3-20 0,12-3-4 16,2 3-1-16,10-8 0 0,3 3 50 0,2-3 9 15,4 3 3-15,11-8 0 0,10-1-20 0,2 7-3 16,0-1-1-16,7 2 0 0,-1-2-20 0,-5 6-5 16,-1 2-1-16,-3 0 0 0,-5 0-5 0,-1 0-1 15,-2 0 0-15,-1 2 0 16,-5-2-100-16,-4 0-21 0</inkml:trace>
  <inkml:trace contextRef="#ctx0" brushRef="#br0" timeOffset="1920.178">22311 3535 979 0,'-3'-5'87'0,"0"-1"-70"0,0-2-17 0,0 0 0 15,3 3 156-15,-3-3 27 0,-3 3 5 0,-3-8 2 16,0 5-39-16,4 2-8 0,-4-2-2 0,-3 3 0 16,3 0-122-16,-3 2-19 0,-3 3-16 15,0 0 4-15,-6 8 43 0,3-3 9 0,-5 6 1 0,2 5 1 16,-3 5-24-16,-3 0-5 0,6 6-1 0,0 2 0 15,-2 5-12-15,5-2 0 0,-3 0-12 0,12-6 12 16,0-5 0-16,9 3 0 16,0 0 0-16,3 0 0 0,6-6-10 0,0 3 10 0,6-2-8 0,6 7 8 15,2-7-12-15,4-3 4 0,3-3 0 0,0-2 0 16,-3-9 8-16,-1 1 0 0,-2-3 0 0,6-3 0 16,3-5-65-16,-1-5-11 15,-5 0-3-15,0 0-542 0,0-8-109 0</inkml:trace>
  <inkml:trace contextRef="#ctx0" brushRef="#br0" timeOffset="2286.289">22499 3503 1036 0,'0'0'92'0,"-3"5"-73"15,0 3-19-15,-3 3 0 0,3 2 114 0,0 3 19 16,0 3 4-16,-3 2 1 0,3 5-76 0,0 3-15 16,0 6-3-16,0-4-1 0,0-4-3 0,0 2 0 15,3 0 0-15,-3-2 0 0,0-6 47 0,3-3 9 16,0 1 1-16,0-1 1 15,0-5-131-15,3 1-27 0,0-6-4 0,-3-8-2 16,0 0-14-16,3 0-2 0,-3 0-1 0,6-8 0 16,-3 2-45-16,3-7-8 0,-6 0-3 0,0-6 0 15,0-4 51-15,0-1 11 0,-3-5 1 0,0 0 1 0,3-3 75 0,-3 0 0 0,3 6 16 16,0-1-2-16,0 1 66 0,6-1 14 0,0 1 2 0,0 7 1 16,6-2 15-16,0 3 2 0,3-1 1 0,-1 6 0 15,1-6 15-15,3 11 3 0,3 0 1 0,-3 3 0 31,3 5-134-31,-3 0-32 0,-7 8-4 0,4 0-1 0,0 3 37 0,-3 2 0 16,-6 0 0-16,-3 0 0 0,-3 6 0 0,0-6 0 0,-6 0 0 0,-6 6 0 16,-3 2 14-16,0-2-2 0,4-4-1 0,-1 1 0 15,-3-3-11-15,0 1 0 0,3-4 9 0,0 1-9 16,0-6-15-16,3-5-7 0,-3 0-2 0,6 0 0 31,0-5-48-31,3 0-11 0,0 2-1 0,0-2-728 0</inkml:trace>
  <inkml:trace contextRef="#ctx0" brushRef="#br0" timeOffset="2626.347">22799 3493 1249 0,'-9'23'55'0,"6"-12"12"0,0 10-54 0,0-2-13 16,-2 2 0-16,-1 11 0 0,3-6 77 0,3 6 13 16,-3 2 2-16,0 1 1 0,3-4-33 0,0 1-6 15,6-8-2-15,0-3 0 0,-3 0-16 0,2-2-3 16,4-1-1-16,3-10 0 0,3 0-17 0,-3-3-4 15,0 1-1-15,3-6 0 16,0-8-29-16,0 2-5 0,-3-7-2 0,2 0 0 16,-2-6-34-16,3-2-6 0,0-3-2 0,-3-2 0 15,-3-8-14-15,3 2-3 0,0-8-1 0,-6 3 0 16,0 5 1-16,3 3 0 0,-3-2 0 0,0 4 0 0,-1 3 85 0,1 8 8 16,-3-2 7-16,3 5 1 0,-3 5 59 0,0 2 12 0,-3-2 2 0,0 8 1 15,0 0-15-15,3 14-3 0,0 2-1 0,0 2 0 16,-3 3-42-16,3 6-8 0,0-1-1 0,0 3-1 15,3 0 17-15,-3 0 4 0,3 1 1 0,-3-1 0 16,-9-5-24-16,6-1-5 0,6-4 0 0,0-3-1 31,-3 0-77-31,6-3-15 0</inkml:trace>
  <inkml:trace contextRef="#ctx0" brushRef="#br0" timeOffset="6692.134">21877 2688 691 0,'0'0'61'0,"0"0"-49"16,0 0-12-16,0 0 0 0,3-2 152 0,-3 2 28 15,3-3 6-15,-3 3 1 0,0 0-101 0,0 0-20 16,0 0-4-16,6 3-1 0,-6 4-25 0,2 1-6 16,-2 3-1-16,3-3 0 15,-3 5-10-15,0 6-3 0,0-3 0 0,0 2 0 0,0 1-7 0,0-1-1 16,-3-2-8-16,3 3 12 15,3-1-43-15,-3-5-9 0,6 0-1 0</inkml:trace>
  <inkml:trace contextRef="#ctx0" brushRef="#br0" timeOffset="6861.979">22106 2707 633 0,'-3'-14'28'0,"3"14"6"0,-3-5-34 0,3 5 0 0,-6 5 0 0,0 3 0 15,0-2 238-15,3 2 41 0,-3 2 8 0,0 3 1 16,3 1-203-16,0-1-41 0,3 3-8 0,-3 0-1 16,-3 0-35-16,6-3-16 0,0-3 2 0,3 4-770 15</inkml:trace>
  <inkml:trace contextRef="#ctx0" brushRef="#br0" timeOffset="7004.651">22243 2656 691 0,'0'0'61'0,"0"0"-49"0,-3 11-12 0,-3-3 0 0,0 3 149 0,3 2 27 16,0-3 6-16,3 1 1 0,-9 2-129 0,6 6-26 15,3-11-4-15,0 2-2 0,0 11-22 0,3-7-15 16,0-9 3-16</inkml:trace>
  <inkml:trace contextRef="#ctx0" brushRef="#br0" timeOffset="7168.587">22424 2648 1080 0,'0'14'48'0,"0"-9"9"0,0-5-45 0,0 13-12 0,-3 0 0 0,3-5 0 16,3 0 28-16,-3 3 3 0,0 2 1 0,3-8-372 16,-3-5-73-16</inkml:trace>
  <inkml:trace contextRef="#ctx0" brushRef="#br0" timeOffset="7310.29">22612 2588 1407 0,'0'0'62'0,"0"8"14"0,0 0-61 0,0 2-15 0,0 3 0 0,0-5 0 16,0 5 47-16,3 1 6 0,-3-4 2 0,0 1 0 0,0-1-38 15,0 4-7-15,0-9-2 0,0 3 0 16,3 0-52-16,-3-8-10 0</inkml:trace>
  <inkml:trace contextRef="#ctx0" brushRef="#br0" timeOffset="7484.129">22862 2532 288 0,'0'0'25'0,"0"5"-25"16,-3 3 0-16,0 3 0 0,3 2 222 0,0-5 39 15,-6 5 8-15,6 1 2 0,3-1-180 0,-3 0-36 16,-3 5-7-16,3-4-2 0,0-9-28 0,3 3-6 15,-3 3 0-15,0-11-442 16,0 0-88-16</inkml:trace>
  <inkml:trace contextRef="#ctx0" brushRef="#br0" timeOffset="7604.872">23064 2643 518 0,'0'0'46'0,"0"11"-37"0,0-11-9 0,0 8 0 15,-3 2 81-15,0-2 15 0</inkml:trace>
  <inkml:trace contextRef="#ctx0" brushRef="#br0" timeOffset="7703.006">23261 2582 1094 0,'0'0'48'0,"0"14"11"16,3-1-47-16,-3 0-12 0,6-5 0 0,-3 3 0 0,0 2 16 0,0 0 0 15</inkml:trace>
  <inkml:trace contextRef="#ctx0" brushRef="#br0" timeOffset="7941.088">23493 2889 518 0,'-6'8'46'0,"6"-8"-37"0,-3 5-9 0,3-5 0 15,0 0 315-15,0 0 61 0,0 0 12 0,0 0 2 16,6 3-280-16,0 0-56 0,-6-3-11 0,9 2-3 16,3-2-40-16,0-2 0 0,0 2 0 0,-1-3 0 31,4 0-111-31,0 3-17 0,6 6-4 0,-3-4-1 0</inkml:trace>
  <inkml:trace contextRef="#ctx0" brushRef="#br0" timeOffset="8108.552">23475 3032 1638 0,'0'0'72'0,"0"0"16"0,-3 3-71 0,3-3-17 0,0 0 0 0,0 0 0 15,0 0 69-15,6 5 11 0,3 0 1 0,0-5 1 16,-9 0-46-16,12 0-8 0,3 0-3 0,0 3 0 15,-4 0-52-15,4-1-10 0,0-4-3 0,-3 4-819 16</inkml:trace>
  <inkml:trace contextRef="#ctx0" brushRef="#br0" timeOffset="8242.78">23466 3183 1562 0,'-9'13'69'0,"3"-10"15"0,3 2-68 0,-3 0-16 15,3 3 0-15,3-2 0 0,0-6 75 0,0 0 11 16,0 0 2-16,3 5 1 0,3 3-41 0,3-8-8 15,0 5-1-15,0-5-1 16,6-5-51-16,-3 5-11 0,3 0-1 0,-3 0-1 16,5 0-98-16,-5 0-19 0,-3 5-4 0,3-2-1 0</inkml:trace>
  <inkml:trace contextRef="#ctx0" brushRef="#br0" timeOffset="8545.906">23499 3395 345 0,'0'0'31'0,"-6"5"-31"0,0 0 0 0,0 0 0 16,6-5 311-16,0 0 56 0,0 0 11 0,0 0 2 15,0 0-251-15,0 0-50 0,0 0-11 0,6 3-1 16,0 2-47-16,3 1-8 0,0-6-3 0,-3 2 0 16,3 1 43-16,0-3 8 0,5 3 1 0,-2-3 1 31,-3 5-124-31,3-5-25 0,-3 0-5 0,0 5 0 0,-3-2 5 0,0 2 2 0,-3 0 0 0,0 3 0 16,-3-2-64-16,-3 2-13 0,-3 0-2 0,0 2-1 15,-9 11 125 1,-18-2-598-16,1 2 536 0,23-13 82 0,-3 3 20 0,0-6 0 15,3 3 206-15,-3 0 46 0,3 2 8 0,3-2 3 0,0-2-117 16,3-4-23-16,3-2-5 0,0 0-1 16,0 0-55-16,0 0-11 0,0 0-3 0,3 3 0 0,6 5-32 0,0-6-8 15,0 1 0-15,3 0-8 0,-3 2 0 0,0-5 0 16,3-5 0-16,-3 5 0 16,3 5-35-16,-1-5-1 0,-5 3 0 0,0-1 0 15,0 1-167-15,-6-3-33 0,3 5-8 0,-3-5 0 0</inkml:trace>
  <inkml:trace contextRef="#ctx0" brushRef="#br0" timeOffset="8670.072">23487 3770 576 0,'-12'14'25'0,"6"-9"6"0,0 3-31 0,0-3 0 16,0-5 0-16,0 8 0 0,6-8 217 0,-6 5 38 0,6-5 7 16,0 0 2-16,0 0-161 0,0 0-32 0,6 6-7 0,-3 2 0 15,-3-8-48-15,9 2-8 0,3-2-8 0,0 3 9 16,0 5-25-16,0-8-6 0,-3 2-1 0,0 1-488 16,-9-3-97-16</inkml:trace>
  <inkml:trace contextRef="#ctx0" brushRef="#br0" timeOffset="8784.645">23448 3993 748 0,'0'0'67'0,"-3"5"-54"0,-6 0-13 0,3 3 0 16,3-3 201-16,3-5 38 0,-6 3 7 0,6-3 2 15,-3 8-168-15,3-8-34 0,0 0-6 0,6 5-2 16,0 3-29-16,3-5-9 0,0 5 0 0,3-8 0 31,3 0-24-31,-3 5-11 0,0-2-2 0,0 2-719 0</inkml:trace>
  <inkml:trace contextRef="#ctx0" brushRef="#br0" timeOffset="8985.626">23508 4191 460 0,'-6'5'41'0,"0"1"-33"16,-3-1-8-16,0 3 0 0,0-3 201 0,3 3 39 16,3-3 7-16,0 1 1 0,3-6-118 0,0 0-24 15,0 0-5-15,0 0-1 0,0 0-68 0,6 8-15 16,3-8-2-16,0 5-1 0,0-5-14 0,3 0 0 16,0 0 0-16,3 0-10 15,-3 3-49-15,2 2-9 0,-2-5-3 0,-3 0 0 16,3 5-36-16,-3-2-7 0,-3-3-2 0,0 5 0 0,-6-5 89 0,0 0 18 15,0 0 9-15,0 0-10 0,0 0 51 0,0 0 11 16,0 0 1-16,0 0 1 0,0 0-31 0,0 0-7 16,0 0 0-16,0 0-590 0</inkml:trace>
  <inkml:trace contextRef="#ctx0" brushRef="#br0" timeOffset="9243.245">23168 4651 1407 0,'0'0'31'0,"0"0"6"0,0 0 2 0,0 0 1 0,3 6-32 0,-3 4-8 0,0 1 0 0,-3 2 0 16,3 0 67-16,-3 6 12 0,-2-6 2 0,2 0 1 0,0 1-36 0,0-1-7 15,-3 0-2-15,0 0 0 0,3-2-29 0,0-1-8 16,0 1 0-16,3-6 0 16,0-5-100-16,0 0-24 0</inkml:trace>
  <inkml:trace contextRef="#ctx0" brushRef="#br0" timeOffset="9392.834">22969 4736 1267 0,'-9'3'56'0,"3"2"12"0,0 0-55 0,0 3-13 16,3 0 0-16,0 3 0 0,0-3 138 0,3 2 25 0,0 3 5 0,0-7 0 15,0 4-148-15,0 1-31 0,-3-6-5 16,3 3-529 0,0-8-106-16</inkml:trace>
  <inkml:trace contextRef="#ctx0" brushRef="#br0" timeOffset="9544.528">22835 4712 748 0,'-18'11'33'0,"15"-6"7"0,-3 3-32 0,0 0-8 0,0 3 0 0,3-3 0 16,0 2 214-16,0 1 41 0,-3 2 8 0,6-3 1 16,-2 4-221-16,-1-1-43 0,0-5-12 0,0 0-1 31,-3 0-19-31,3-3-3 0,3-5-1 0</inkml:trace>
  <inkml:trace contextRef="#ctx0" brushRef="#br0" timeOffset="9730.145">22567 4696 1324 0,'-9'0'118'0,"0"8"-94"16,3 3-24-16,0 2 0 0,0-5 113 0,1 5 19 15,-4 1 3-15,3-7 1 0,0 4-108 0,0 2-20 16,0 0-8-16,3-5 0 0,-3 0 0 0,3 3 0 15,3-11 0-15,0 0-539 16,0 0-107-16</inkml:trace>
  <inkml:trace contextRef="#ctx0" brushRef="#br0" timeOffset="9834.053">22371 4643 1036 0,'-9'16'92'0,"0"-8"-73"0,0 3-19 0,3-1 0 15,0 4 138-15,-3-1 24 0,0 0 5 0,6 0 1 31,-3-2-168-31,3 2-24 0,-6 0-10 0,6-2-2 16,-3 0-60-16,3-4-13 0</inkml:trace>
  <inkml:trace contextRef="#ctx0" brushRef="#br0" timeOffset="9957.813">22225 4702 806 0,'-3'8'72'0,"3"0"-58"0,-3 2-14 0,-3 3 0 15,-3 1 245-15,3-4 47 0,-3 3 8 0,3 3 3 16,3-8-236-16,-3 3-47 0,3-1-10 0,-3 1-2 15,3-3-8-15,0 0-17 0,-3-3 4 0,3-2-551 16,3-3-109-16</inkml:trace>
  <inkml:trace contextRef="#ctx0" brushRef="#br0" timeOffset="10056.802">22008 4834 1796 0,'0'0'40'0,"-3"5"8"0,-3 3 1 0,3-3 1 0,3-5-40 16,0 0-10-16,0 0 0 0,0 0 0 0</inkml:trace>
  <inkml:trace contextRef="#ctx0" brushRef="#br0" timeOffset="10415.177">21454 4310 403 0,'0'0'36'0,"0"0"-36"0,0 0 0 0,0 0 0 0,3 3 357 0,3-3 65 15,3 5 13-15,6-5 2 0,3 0-360 0,2 0-77 16,4 0 0-16,0 3-16 0,0-1 16 0,3-2 0 16,-1 0 0-16,1 0 0 0,3 0 0 0,0 0-14 15,-3 0 2-15</inkml:trace>
  <inkml:trace contextRef="#ctx0" brushRef="#br0" timeOffset="10591.169">21573 4101 1792 0,'0'0'40'0,"0"0"8"0,0 0 1 0,0 0 1 0,0 0-40 0,0 0-10 0,6-3 0 0,3 1 0 16,3-1-8-16,0 0-4 0,-3-2-1 0,3 3 0 15,-1-1-1-15,4 0 0 0,-3 3 0 0,0-8-748 16</inkml:trace>
  <inkml:trace contextRef="#ctx0" brushRef="#br0" timeOffset="10758.806">21615 3871 1796 0,'0'0'80'0,"0"0"16"0,0 0-77 0,0 0-19 0,0 0 0 0,6-3 0 16,0 3-9-16,3-5-6 0,2 5-1 0,4-3 0 16,-3 3-10-16,0-2-2 15,0 2-1-15,3 0-715 0</inkml:trace>
  <inkml:trace contextRef="#ctx0" brushRef="#br0" timeOffset="10883.291">21653 3654 1267 0,'0'0'56'0,"0"0"12"0,0 0-55 0,0 0-13 16,0 0 0-16,9 0 0 0,0 0 52 0,3 5 8 15,0-5 2-15,-3 0 0 16,3 0-81-16,-3-5-16 0,3 2-3 0,-3 3-1 0</inkml:trace>
  <inkml:trace contextRef="#ctx0" brushRef="#br0" timeOffset="11022.99">21597 3405 1324 0,'0'0'59'0,"0"0"12"0,0 0-57 0,0 0-14 0,0 0 0 0,6 0 0 16,6-5 13-16,-3 2 0 0,5-2 0 0,-2 5-413 16,-6 0-84-16</inkml:trace>
  <inkml:trace contextRef="#ctx0" brushRef="#br0" timeOffset="11156.869">21641 3143 1839 0,'0'0'81'0,"0"0"18"0,0 0-79 0,0 0-20 16,3-5 0-16,6-3-541 16,3 3-112-16</inkml:trace>
  <inkml:trace contextRef="#ctx0" brushRef="#br0" timeOffset="27552.279">6232 4911 946 0,'0'0'20'16,"0"0"5"-16,0 0 1 0,0 0 2 0,0 0-28 0,0 0 0 0,0 0 0 0,0 0 0 0,0 0 8 0,0 0-8 16,0 0 0-16,0 0 8 0,6-6 0 0,0-2-8 15,-6 8 12-15,12-2-4 0,-6-1 47 0,0-5 9 16,2 3 1-16,1 2 1 0,-3-2 25 0,3 2 5 16,0 1 0-16,0-1 1 0,0-2-33 0,0 5-6 15,6 0-2-15,3 0 0 0,0 0-28 0,5 0-5 16,4 0-2-16,12-3 0 0,6 3 13 0,8-5 2 0,10-3 1 15,8 0 0-15,3 3 3 0,13-3 1 0,8-6 0 16,-3 4 0-16,-8-1-4 0,5 3-1 0,0 0 0 16,1 1 0-16,-7-1-36 0,-6 2 0 0,-2 6 0 15,-4-8 0-15,1 8 0 0,-16-2 0 0,-11-1 0 0,-1 3 8 16,7 0-8-16,-12-5 0 0,-15 5 0 0,-1 0 8 16,7 0-24-16,-3 5-4 0,-9-5 0 0,-3 3-639 15,-6 2-127-15</inkml:trace>
  <inkml:trace contextRef="#ctx0" brushRef="#br0" timeOffset="42736.929">18204 7080 806 0,'-12'3'17'0,"6"-3"4"0,0-3 1 0,-3 3 2 0,0 3-24 0,3-3 0 0,0-3 0 0,0 3 0 16,0 0 56-16,6 0 6 0,0 0 2 0,0 0 0 15,0 0 0-15,0 0 0 0,0 0 0 0,0 0 0 16,9 0 0-16,3 3 0 0,6-3 0 0,6 0 0 15,5 0-52-15,10 0-12 0,3 0 0 0,11 0 0 16,7 0 0-16,5 0 0 0,7-3 0 0,5 3 0 16,3 0 54-16,10 0 8 0,2 0 2 0,3 3 0 15,-5 0-52-15,-1-1-12 0,-3 1 0 0,-2-1 0 16,-4 1 0-16,-6 0 0 0,-11-1 0 0,-7-2 0 16,-5 6 0-16,-9-4 0 0,-7-2 0 0,-5-2 0 15,-9 2 0-15,-6 0 0 0,-3-6 0 0,-12 6 0 16,-6 0 0-16,-9 0 0 0,-9-5 0 0,-9 0 0 15,-11 2 0-15,-16-2 0 0,-11-3 0 0,-13 3 0 16,-2-1 0-16,-6 1 0 0,-3-3 0 0,2 3 0 16,4 2 0-16,12-2 0 0,5 0 0 0,7-1 0 15,8 4 0-15,10-1 0 0,8-2 0 0,6 2 0 0,9 0 0 16,9 3 0-16,6-5 0 0,9 5 0 0,3-2 24 16,18-1 11-16,12 0 2 0,12 3 1 0,5-2-14 0,16-1-4 15,5 0 0-15,10-2 0 0,8 2-8 0,3 1-3 16,3-1 0-16,1 0 0 0,2 1-9 0,-9 2 0 15,-6 2 0-15,-8-2 0 0,-4 3 0 0,-8-3 0 16,-13 0 0-16,-5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1:58:31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13916 8864 124 0,'0'-4'46'0,"0"4"-24"0,0-4-4 0,0 4 18 16,0 0-5-16,0 0-1 0,0 0-5 15,0 0-2-15,0 0-12 16,0 0-2-16,-5 0-2 0,-3 4 3 16,-1 0 1-16,0 0-5 15,-3 11-2-15,-1-4 2 16,0 12 1-16,-5-3-6 16,-3 26 0-16,8-12-1 15,-4 16 0-15,4-8 0 16,4 15 2-16,5-11-3 15,4 4 0-15,0-8 1 16,9 4 2-16,3-8-25 0,6-3-12 16,-10-4-22-16,14-8-9 15</inkml:trace>
  <inkml:trace contextRef="#ctx0" brushRef="#br0" timeOffset="1">14079 8944 116 0,'-4'-7'44'0,"4"7"-24"0,0 0-13 0,0 0 15 16,0 3-4-16,0 1 1 16,4 4-4-16,1 7-1 15,3-3-8-15,-8-5 0 0,5 5 1 16,-1-1-3-16,5 5-3 15,-9-5 0-15,0 1 1 16,4-1-17-16,0-3-6 16,-4-1-50-1,4-3-27-15,1 0 41 16</inkml:trace>
  <inkml:trace contextRef="#ctx0" brushRef="#br0" timeOffset="2">14148 8933 176 0,'-8'-4'66'15,"8"4"-36"-15,8 0-31 0,-3 0 15 0,-1 4-6 16,5 3 3-16,-9 1-6 16,4 4-3-16,0-1-1 15,0-3-4-15,1 3 2 0,-1-3-30 16,0 3-14-16,1-3-30 15</inkml:trace>
  <inkml:trace contextRef="#ctx0" brushRef="#br0" timeOffset="3">14454 9205 116 0,'0'-8'44'0,"0"12"-24"0,0-8 1 0,0 4 17 0,0 0-1 16,-4-4 3-16,0 4-13 16,-1 0-5-16,-3 0-12 15,3 4-2-15,-8 0 2 0,9 7-8 16,-13 1-1-16,4-1-1 16,4 5 2-16,-4-1-1 15,9-4-1-15,4 1 1 16,0 7 1-16,4-4-1 15,9 5-1-15,-13-5 1 16,13 0 1-16,-4-3-23 16,8-9-11-16,-8 1-14 15,4-4-5-15,0 0-32 16</inkml:trace>
  <inkml:trace contextRef="#ctx0" brushRef="#br0" timeOffset="4">14540 9212 144 0,'-4'-4'55'0,"4"4"-30"0,0 4-16 0,0 0 16 16,0 0-3-16,0 7-1 16,0 5-5-16,0-1-2 15,4-3-8-15,1-1-4 0,-1 8-1 16,0-3-1-16,5 3 0 15,0-4 2-15,-1-3 3 0,1-5-4 16,4-3-1-16,4 0-5 16,0-8 1-16,0 0-5 15,5-3 1-15,-5-9 2 16,0-3 1-16,-4 0 3 16,-4 4 1-16,0-5 1 15,-1 9 0-15,-8-1 4 16,0 5 5-16,0-1 1 15,0 4 4-15,0 4-7 16,0 8-2-16,0 3 1 16,0 1 3-16,0 3-4 15,5-3-1-15,-1-1-2 0,0 1-2 16,1-5-2-16,3 5-1 16,5-1-29-16,-9-7-14 15,9 0-27 1,-8 0-32-16,3-4 35 15</inkml:trace>
  <inkml:trace contextRef="#ctx0" brushRef="#br0" timeOffset="5">14898 9239 128 0,'-9'0'49'0,"18"4"-26"0,-18 7-7 0,9-3 16 16,0 0-9-16,0-1 0 15,9 9-10-15,-9-5-3 16,0 5-5-16,0-1-2 0,4 0 3 0,1-3-1 16,-1-1 0-16,-4 1-1 15,0-5 2-15,0 1 6 16,0-4 2-16,0 0-1 16,4-8 2-16,-4 0-6 15,5-4-3-15,-1 1-1 16,0-5-1-16,5-7-5 15,-1 0-1-15,5 4 1 16,-4-1 0-16,4 1-17 16,0 3-8-16,-4 1-30 15,-1 3-13-15,1 1-18 16</inkml:trace>
  <inkml:trace contextRef="#ctx0" brushRef="#br0" timeOffset="6">15083 9251 128 0,'0'11'49'0,"5"-3"-26"0,-1 11-7 0,-4-15 16 15,4 3-4-15,-4 1-2 16,9 0-10-16,-9-1-3 16,0 5-7-16,0-1 0 0,0 1 1 15,0-4-1-15,0-1 1 16,0-3 0-16,0 0 3 15,0 0-1-15,0-8 2 16,0 0-4-16,0-4 1 0,4 1-5 16,1-5-2-16,3-7-7 15,5 4-4-15,0-1 3 16,0 5 2-16,0-1-15 16,0 5-6-16,0-1-27 15,-5 4-9-15,1 0-18 16</inkml:trace>
  <inkml:trace contextRef="#ctx0" brushRef="#br0" timeOffset="7">15282 9258 160 0,'0'4'60'0,"4"0"-32"0,22 4-15 0,-26-8 19 15,4 7-9-15,9-3 1 16,0 0-7-1,4-4-10-15,0 0-2 0,1-4-1 16,-1 0-2-16,0-3-2 16,0-1 1-16,-4 0 1 15,-4 1-1-15,4-1-1 16,-13 0 1-16,0 1 1 16,0-1-1-16,-13 0 2 15,0 1-4-15,0 3-2 16,-4 4-1-16,-13 0 0 15,8 4 0-15,1 3 3 16,3 5 0-16,1-1 1 16,4 5 0-16,9-5 0 0,0-3 2 15,-1 3 3-15,5 1-4 16,0 7-1-16,0-4 0 16,22 1 0-16,-14-5-5 15,5 1-1-15,0-5-26 16,9 1-11-16,-14-4-33 15,10-8-28 1,-5 0 40-16</inkml:trace>
  <inkml:trace contextRef="#ctx0" brushRef="#br0" timeOffset="8">15501 9258 124 0,'0'4'46'0,"0"0"-24"0,5 7-10 0,-5-3 16 16,0 0-5-16,0-1 1 15,0 1-9-15,0 0-4 16,0-1-6-16,0 1-2 0,0 0 1 16,0-1 0-16,0-3 0 15,0 0 2-15,0-4 3 16,0 0-4-16,4-4-3 16,5 0-8-16,-5-7-1 15,9-4 3-15,0-1 2 16,0-3-3-16,4 8 1 15,0 3 6-15,0 4 6 16,1 4 0-16,-1 8 3 16,-9 3-4-16,1-3 1 15,0 0-3-15,4-1 0 0,-13 1-6 16,4 0 1-16,0-1-9 16,5 1-4-16,-9-4-33 15,4 0-13-15,0-4-22 16,1-4-10-1,3 0 47-15</inkml:trace>
  <inkml:trace contextRef="#ctx0" brushRef="#br0" timeOffset="9">15812 8929 160 0,'-5'0'60'0,"5"4"-32"0,0 3-20 0,0 5 16 15,0 7-3-15,0 0-1 16,0 23-8-16,0 0-3 16,5 1-5-16,-5-1-3 0,4-15 2 15,-4-5 0-15,4 9 1 16,1-4-13-16,-5 0-7 16,0-4-38-1,0-8-56-15,0-3 15 16</inkml:trace>
  <inkml:trace contextRef="#ctx0" brushRef="#br0" timeOffset="10">15691 9105 208 0,'-4'-4'79'0,"4"4"-42"0,0 4-23 15,0-4 22-15,0 0-18 16,8 0-5-16,1 0-6 15,4 0-2-15,4 4-3 16,5 0-2-16,-1-4 3 0,1 0-2 16,-5 0-1-16,4 0-26 15,-3 0-12-15,-5-12-61 16,4 12-36 0,9-11 61-16</inkml:trace>
  <inkml:trace contextRef="#ctx0" brushRef="#br0" timeOffset="11">16070 8848 132 0,'0'8'49'0,"-4"4"-26"0,4 3-14 0,0-4 16 16,0 1-12-16,0 3-2 15,0 1-12-15,0-1-1 16,0 4-31-16,0-7-13 16,0-5-16-16,0 1-5 15</inkml:trace>
  <inkml:trace contextRef="#ctx0" brushRef="#br0" timeOffset="12">16135 8852 160 0,'-5'16'60'0,"10"-5"-32"0,-10 8-15 15,1-7 17-15,4-1-17 16,0 5-5-16,0-1-16 16,0 0-8-16,4-3-66 15,-4-5-31-15</inkml:trace>
  <inkml:trace contextRef="#ctx0" brushRef="#br0" timeOffset="13">16510 9143 164 0,'0'23'63'0,"0"-23"-34"0,4 8-14 15,-4-4 18-15,4 4-12 16,-4-1-4-16,5 5-8 16,-5-1-4-16,8 4-2 15,-8-3-3-15,0 3 1 0,0-3-1 16,0-1 0-16,0-3-18 15,0 0-8-15,0-5-35 16,0-3-46-16,0 0 23 16</inkml:trace>
  <inkml:trace contextRef="#ctx0" brushRef="#br0" timeOffset="14">16523 8975 168 0,'-5'-4'66'0,"5"4"-36"0,5 0-37 0,-5 0 8 15,8 0-22-15,-8 0-7 16,4 0-36-16,1 0-16 16</inkml:trace>
  <inkml:trace contextRef="#ctx0" brushRef="#br0" timeOffset="15">16660 9140 116 0,'0'65'46'0,"0"-58"-24"0,0 12 1 16,0-11 18-16,0 0-8 15,0-1-4-15,0 1-9 16,0-4-2-16,0 0-10 16,0 0 6-16,0-4 3 0,0 0-12 15,9-4-2-15,0 0-4 16,-5-11-1-16,0 3 0 15,9-11-2-15,-8 4 0 0,3 0 0 16,1 4 0-16,4 7 3 16,-5 0-2-16,5 12 1 15,4 8 2-15,-4-1 2 16,0 1 1-16,0-1 1 16,-8-3-18-16,3-1-5 15,1 1-24-15,-1-4-10 16,1 0-30-1</inkml:trace>
  <inkml:trace contextRef="#ctx0" brushRef="#br0" timeOffset="16">17035 9044 176 0,'-8'0'68'0,"8"0"-36"0,-9 0-15 0,9 0 22 0,-9 4-7 16,5-1-1-1,0 1-17-15,0 0-9 0,-1 8-3 16,1-1-5-16,8 4 2 16,5 5 1-16,-1 3 0 15,1 3 2-15,0-3 1 16,-1-4 3-16,-3 1 1 16,-1-5 3-16,-4-4 1 15,0 1 1-15,0-1-6 16,-4-3-4-16,-1 0-21 15,-3-4-10-15,-1-1-18 16,-8-3-9-16,4 0-31 16,4-3-28-1,-4-9 46-15</inkml:trace>
  <inkml:trace contextRef="#ctx0" brushRef="#br0" timeOffset="17">17156 8871 204 0,'0'0'77'0,"0"0"-42"0,4 16-30 0,5-12 19 16,-9 11-9-16,4-4 2 15,1 12-1-15,3-3-1 0,-8 22-7 16,4-8-3-16,1 4 1 15,-1-3-3-15,0-1 0 0,-4-3-14 16,0-4-6-16,0-4-24 16,0-4-9-16,0-4-31 15,0-3-32 1,0-5 43-16</inkml:trace>
  <inkml:trace contextRef="#ctx0" brushRef="#br0" timeOffset="18">17074 9013 208 0,'-13'0'77'0,"13"0"-42"0,0 4-19 0,0-4 22 16,0 4-16-16,0-4-2 16,13 0-12-16,-13 0-3 15,13 0-3-15,0 0-2 0,4 0 3 16,0 0-13-16,5 0-6 15,8 0-35-15,-8 0-17 16,-5 0-29 0</inkml:trace>
  <inkml:trace contextRef="#ctx0" brushRef="#br0" timeOffset="19">17376 9048 180 0,'-9'11'68'15,"9"-11"-36"-15,9 27-22 0,-9-12 17 0,4 1-9 16,-4-5-3-16,4 8-4 16,-4-3 0-16,9 3-6 15,-9-4 1-15,0 4 4 0,0-4-4 16,0-3 2-16,0-1 1 15,0-3 5-15,0 0-4 16,0-8 0-16,0 0-4 0,0-8-1 16,0-7-3-1,0-1 1-15,4-7-4 16,1 12 0-16,-1 0 1 0,4-5 0 16,-3 5-3-16,8-1 2 15,-9 1 1-15,9 3 0 16,-4 4-18-16,4 0-5 15,4-7-22-15,-9 3-9 16,1 1-48 0</inkml:trace>
  <inkml:trace contextRef="#ctx0" brushRef="#br0" timeOffset="20">18061 9101 180 0,'-9'-4'68'0,"9"4"-36"16,-8 4-18-16,8-4 22 0,-9 0-14 15,-4 4-2-15,-8 11-12 16,3 5-5-16,1-1-2 16,0 4-1-16,4 0 0 0,4 0-5 15,9-4 1-15,0-4 4 16,9 0 2-16,-5-3-3 15,13-1 1-15,1-3-2 16,-5-8 0-16,12-8 2 16,-7-3 0-16,-5-8-3 15,4 0 2-15,-9-12-1 16,1-3 0-16,0-1-3 16,-9 1 1-16,-9-5 2 0,9 16 1 15,0 0-2-15,-4 4 0 16,-1-4 4-16,-3 4 3 15,4 0-1-15,-1 11-2 16,5 4 2-16,0 4 2 16,0 12 4-16,5 7 5 15,-1 0 1-15,4 4 3 16,1 8-6-16,0 3 1 16,-1 1-8-16,1-5-3 15,0 1-1-15,3-8-1 16,-7-4-25-16,-1-4-8 15,5-3-36-15,-9-1-16 16,4-7-4-16</inkml:trace>
  <inkml:trace contextRef="#ctx0" brushRef="#br0" timeOffset="21">18190 9159 160 0,'0'7'60'0,"9"9"-32"0,-9 3-20 16,0-12 18-16,0 9-15 16,4-1-6-16,-4 0-8 15,4 1-3-15,-4-5-46 16,0-3-20-16,0 0 8 0,0-1 5 16</inkml:trace>
  <inkml:trace contextRef="#ctx0" brushRef="#br0" timeOffset="22">18190 8975 212 0,'0'-8'79'0,"0"8"-42"0,0 0-37 0,0 0 18 16,0 0-17-16,0 0-2 15,0 0-20-15,9 8-7 16,-5 0-60-16,9-5-27 15</inkml:trace>
  <inkml:trace contextRef="#ctx0" brushRef="#br0" timeOffset="23">18410 9017 156 0,'-4'0'57'0,"4"4"-30"0,-9-4-14 15,5 4 17-15,-1-1-13 16,5 1-2-16,-13 12-11 15,5-1-3-15,-1 12-1 16,1 0-3-16,8-1 0 0,-9 1 2 16,5-4 2-16,4 0-2 15,0-8 0-15,0-3 1 16,4-1 2-16,5 1-3 16,-1-8-2-16,5-4 2 0,4-8 0 15,-8-3 1-15,4-1 2 16,0-15 1-16,0-3 3 15,-5-1-3-15,1-3 0 16,0-1-3-16,-9-3-3 16,-9-1-1-16,5 5 3 15,-1 0 0-15,5 18 1 16,-8 1 0-16,3 3 0 16,1-3 2-16,0 4 3 15,4 7 2-15,0 11 1 16,0 9 0-16,4 11 2 15,0 3 8-15,9 12 6 16,-8 4-9-16,8-4-1 16,-9-3-8-16,9-1-2 0,-5-7-20 15,5-5-9-15,-4-6-56 16,0-5-59 0,-1-7 39-16</inkml:trace>
  <inkml:trace contextRef="#ctx0" brushRef="#br0" timeOffset="24">18824 9025 100 0,'0'0'38'0,"0"0"-20"0,4 3 1 0,-4-3 16 16,0 8-6-16,0 7-2 16,0 12 0-16,4 0 0 0,-4 4-14 15,4-1 1-15,1-3 0 0,3-4-10 16,-3-8-1-16,-1-3-3 16,13-1 0-16,-8-3-3 15,4-4 0-15,4-4-5 16,0-4 0-16,-4 0-3 15,0-3 2-15,0-5-2 16,-9 1 2-16,1-1 3 16,3 4 3-16,-8 5 0 15,0-1-1-15,0 4 0 16,0 0 0-16,5 7 11 16,-1 1 5-16,0 0 1 15,5-1 0-15,-1 5-7 0,1-4-2 16,-5-1 0-16,9-3 0 15,-8-4 0-15,3 0 0 16,5-4-5-16,0 0 1 16,-4-3-20-16,-1-1-9 15,1 0-29 1,0-3-47-16,-5-12 26 16</inkml:trace>
  <inkml:trace contextRef="#ctx0" brushRef="#br0" timeOffset="25">19112 8822 140 0,'5'11'55'0,"-1"4"-30"0,0 12-7 0,0-8 20 0,5 8-4 15,-5 0 3-15,5 15-10 16,0 0-2-16,-5 0-14 15,0-3-4-15,1-9-1 0,-1-3-3 16,0-4-2-16,0-4 0 16,-4-3 1-16,0-9-3 15,0-7 0-15,9 0-12 16,-9-7-5-16,9-5-1 16,-1-11-1-16,1-4 8 15,4 4 5-15,4 4 2 0,-8 8 1 16,8 3 9-16,0 4 6 15,0 8 4-15,-4 11 0 16,0 1-1-16,-4-1-1 16,0 0-7-16,-1 1-2 15,-8-1-15-15,4-4-8 16,1 1-32-16,-1-4-13 16,-4-8-26-1</inkml:trace>
  <inkml:trace contextRef="#ctx0" brushRef="#br0" timeOffset="26">19496 9032 164 0,'-9'-4'63'0,"5"8"-34"0,-9 0-14 0,9 4 18 0,-1 7-7 16,1 8-3-16,-9 0-5 15,9 4-1-15,-5 0-9 16,5 0-1-16,4-1 0 0,0-3-3 15,0-7-1-15,0-5-8 16,4 1-2-16,0-5 4 16,5-7 1-16,4-4-7 15,-4 1-4-15,-1-5 4 16,1-4 3-16,-5-3 4 16,0 0 1-16,-4-8 1 15,5 4 0-15,-1 3-3 16,0 16 7-1,5 4 4-15,-5 4 2 0,5 7 4 16,4 4 2-16,0 0-1 16,4-3-7-16,-4-5-5 15,-4 1-2-15,8-5-1 16,-13 1-14-16,9 0-5 16,-4-1-28-16,4-7-10 15,4-7-41 1</inkml:trace>
  <inkml:trace contextRef="#ctx0" brushRef="#br0" timeOffset="27">19750 8757 180 0,'-9'0'68'0,"9"19"-36"0,-4 0-18 15,4-8 22-15,0 8-3 16,0 12 1-16,4 7-17 15,1 8-5-15,3 12-8 16,1-8 2-16,-5-1 0 0,5-6-5 16,-9-13 0-16,4-7-21 15,-4 0-7-15,0-4-39 16,0-3-15-16,0-5-9 16</inkml:trace>
  <inkml:trace contextRef="#ctx0" brushRef="#br0" timeOffset="28">19591 8998 220 0,'-5'-4'82'0,"10"8"-44"0,20-8-27 0,-12 4 21 16,0 0 0-16,9 0 6 15,4 0-21-15,4 0-9 16,0 0-6-16,0 0-9 0,5 0 0 15,-10-4-123 1</inkml:trace>
  <inkml:trace contextRef="#ctx0" brushRef="#br0" timeOffset="29">20189 9048 192 0,'0'0'71'0,"-8"3"-38"0,34 5-25 15,-18 15 16-15,-3 0-12 16,-1 0-2-16,0 4-6 0,1-4-3 16,-1 0 0-16,-4 0-10 15,8-8-2-15,-8-3-40 0,0-1-17 16</inkml:trace>
  <inkml:trace contextRef="#ctx0" brushRef="#br0" timeOffset="30">20133 8887 168 0,'0'0'63'0,"0"4"-34"0,5-4-38 0,-5 0 9 15,0 0-53-15,13 0-19 0,-9 0 18 16</inkml:trace>
  <inkml:trace contextRef="#ctx0" brushRef="#br0" timeOffset="31">20310 8829 148 0,'-4'0'57'0,"4"8"-30"0,4 11-23 16,-4-4 15-16,9 5-9 15,-9 6-1-15,0 13-7 16,0 10-2-16,0-3 0 15,0-3 0-15,0-5 0 0,0-4-38 16,4-7-54-16,-4-4 11 16</inkml:trace>
  <inkml:trace contextRef="#ctx0" brushRef="#br0" timeOffset="32">20168 9021 244 0,'-9'0'90'0,"14"0"-48"0,-1 0-38 0,-4 0 21 15,9 4-10-15,3-4 0 16,10 0-9-16,0 0-4 16,-1 0-1-16,1 0-26 0,3-4-8 15,1 0-69-15,4 0-44 16,-12 0 64-16</inkml:trace>
  <inkml:trace contextRef="#ctx0" brushRef="#br0" timeOffset="33">20612 9005 144 0,'0'16'55'0,"0"-1"-30"0,0 20-21 0,8-16 15 16,-8 8-7-16,0-1-2 15,9-3-1-15,0-3-1 16,4 2-4-16,-1-6-1 16,1-5-3-16,-4-3-3 15,0-4-7-15,-1-4-4 16,1-8 1-16,-1 0 2 16,5-3 2-16,-13-1 1 15,5-7 5-15,-1 12 1 16,0-1 2-16,-4 4 0 0,0 4-7 15,0 4-3-15,5 4 8 16,-1-1 3-16,0 1 4 16,1 0 4-16,3-1 0 15,1 1 0-15,-1-4 3 16,1-4 3-16,0-4-4 16,4 0 1-16,-5 0 2 15,1-3 1-15,-1-1 0 16,-8 0 4-16,0 5-7 15,0-9-2-15,0-11-5 16,-8 4-4-16,3 0-16 16,1 3-7-16,4 5-42 15,-8-1-52-15,3 5 26 16</inkml:trace>
  <inkml:trace contextRef="#ctx0" brushRef="#br0" timeOffset="34">20995 9002 128 0,'-13'3'49'0,"9"1"-26"0,0 4-23 0,4 0 10 16,0-1-6-16,-5 12-1 15,-3 12-3-15,3 0-1 16,5-4 1-16,5-1 0 0,-1-3 0 0,5-4 0 15,-1-3 0-15,5-5 2 16,-8-7 3-16,7-4 0 16,1-4 2-16,-4-3-4 15,0-1-2-15,-1-11 0 16,-3 4-1-16,-5-12 13 16,0 4-1-1,-5 4 2-15,5 3-8 16,-8 5-4-16,8 7-4 15,0 0-1-15,0 16 2 16,0 7 0-16,8 0 3 16,-8 0 1-16,9-4-4 0,-1 1 1 15,1-5-11-15,4 1-3 16,-9-1-42 0,9-3-35-16,-8-4 27 15</inkml:trace>
  <inkml:trace contextRef="#ctx0" brushRef="#br0" timeOffset="35">21219 8986 100 0,'0'0'38'0,"0"4"-20"0,0 0-1 16,0-4 14-16,0 0-8 16,0 4 0-16,0 3-5 15,0 1-2-15,0 0-8 16,0-1-5-16,0 1 0 0,13 7-2 15,-4 1 2-15,-1 7 2 16,1-4 2-16,4 0 8 16,0 0 2-16,-13-3 0 0,0-1 2 15,-4 0-4-15,-5 0-1 16,-4-3-6-16,4-4 0 16,-3-1-10-16,3-3-3 15,0 0-26-15,1-4-10 16,-1 0-52-1,9-4-35-15,-9-4 53 16</inkml:trace>
  <inkml:trace contextRef="#ctx0" brushRef="#br0" timeOffset="36">21659 8925 200 0,'-5'4'74'0,"1"-4"-40"0,0 4-27 0,0 3 18 16,-1 1-11-16,1 0-3 15,-5 3-6-15,1-3-4 16,3 3 0-16,10-3-4 0,-1 3 2 16,0 1-1-16,5 7-2 15,4 0 3-15,-5 4 0 16,1 0 5-16,0 0 5 16,-5-4 10-16,-4 1 6 15,-4-1 0-15,4-4 0 16,-13-4-12-16,8 1-5 15,-3-4-10-15,-5-1-1 16,0-3-28-16,4-4-11 0,-8-4-21 16,4 0-6-16</inkml:trace>
  <inkml:trace contextRef="#ctx0" brushRef="#br0" timeOffset="37">21706 8990 144 0,'-4'0'55'0,"8"4"-30"0,1 7-5 16,-5-3 19-16,0 4-13 0,4 18-4 16,0 1-11-16,5 0-3 15,-9-5-4-15,8 1-1 0,1 0 1 16,0-8-2-16,-1 0 1 15,1-7-2-15,4-5 2 16,4-3-7-16,-8-4 1 16,4-4-1-16,-5-3-1 15,1-5-1-15,-1-11-1 16,1-11 1-16,-9 3 4 16,0 4-1-16,0 1 1 15,0 6 4-15,0 1 3 16,0 8 0-16,0 3 2 15,0 4-2-15,0 4 0 16,0 8 3-16,0 7 3 0,0 12-2 16,4-4 2-16,1 0-8 15,-1 0-4-15,0-4-5 16,1 0 1-16,3-3-72 16,1-9-26-1</inkml:trace>
  <inkml:trace contextRef="#ctx0" brushRef="#br0" timeOffset="38">22047 9067 124 0,'-9'34'49'0,"9"5"-26"0,0 10-1 0,0-26 23 16,0 0-10-16,0-4-2 15,0 12-15-15,0-4-6 16,9 4-7-16,-9-5-4 0,0 1 0 16,0-4-1-16,0-4 0 15,0-3-5-15,0-5 1 16,0-3 2-16,0-4 3 16,0-4 2-16,4-8 3 15,0 0 3-15,-4-7 2 16,0 3-1-16,0-7 1 15,0-4 0-15,0-3 1 16,0-1-4-16,0 0-3 16,9 0 0-16,-9-7-1 0,0 3-2 15,4-7-2-15,5 3-2 16,-5 8-1-16,5 4 2 16,4 4 2-16,-9 4 0 15,9 7 2-15,-13 4-7 16,4 16 1-16,0 11 3 15,1 0 4-15,-5 0 3 16,0 0 3-16,-5 0-1 16,1-4 0-16,0 0-5 15,-5-4-3-15,1-3-16 16,-1-4-5-16,0-5-23 16,5 1-8-16,0-8-19 15,-1-3-51-15,1-9 24 16</inkml:trace>
  <inkml:trace contextRef="#ctx0" brushRef="#br0" timeOffset="39">22223 9071 208 0,'5'38'79'0,"-5"0"-42"0,21 4-23 0,-17-23 20 16,-4 1-17-16,0-5-5 15,5 19-3-15,8-3-1 16,-13 0-4-16,0-4-3 0,-13-5 2 16,13-2-2-16,13-1-1 0,-13-4 5 15,0-7 1-15,0-1 0 16,4-7 1-16,0 0-4 16,1-19-2-16,-5-11 0 15,0-9-1-15,0 5 2 16,4-8 1-16,0-8-6 15,1 12 0-15,7 3-1 16,-7 8 2-16,8 8 1 16,-9 4 1-16,9 3-3 15,0 5 0-15,0 14 4 16,0 13 1-16,-5-1 13 16,-3 0 7-16,-5 0-2 15,-9 0-2-15,5 0-10 16,-9-3-5-16,0-5-11 0,4 1-5 15,-4-9-22-15,5 5-10 16,-1-4-25-16,0-8-70 31</inkml:trace>
  <inkml:trace contextRef="#ctx0" brushRef="#br0" timeOffset="40">22456 9044 168 0,'0'4'63'0,"0"3"-34"0,4 20-14 0,-4-15 36 15,5 11-13-15,7 0-8 16,-7 0-5-16,8 0-14 16,-9-4-4-16,5-4-1 0,4-4 3 15,0 1 5-15,8-4-6 16,-4-8 0-16,1-4 0 15,-6 0 0-15,1-4-4 16,0-3-3-16,-8-5 2 16,-1-3 2-16,-4-7-7 15,-9 3 0-15,-8 3-7 16,0 1 1-16,-5 4-9 16,1 7-4-16,4 1-16 15,-9 3-4-15,13 0-24 16,0 0-12-16,8 0-7 15</inkml:trace>
  <inkml:trace contextRef="#ctx0" brushRef="#br0" timeOffset="41">22723 8971 176 0,'4'0'68'0,"1"-4"-36"0,-5 4-11 0,0 0 25 15,0 0-4-15,0 0 2 16,0 4-18-16,-5 4-7 16,1-1-12-16,0 1-7 0,4 0-1 15,0 3 1-15,4 1 0 0,0 7-3 16,9 4 2-16,-4 4 1 16,0-4 0-16,-1 0 4 15,1-4 5-15,-9 4 1 16,0-8 2-16,-5 0-4 15,-3-3-3-15,4-5-9 16,-14-3-3-16,5 0-23 16,0-8-8-16,5 0-13 15,4-3-4-15,-9-1-12 16,8 0-45 0,5-3 21-16</inkml:trace>
  <inkml:trace contextRef="#ctx0" brushRef="#br0" timeOffset="42">22770 9120 152 0,'26'23'57'0,"-17"-46"-30"0,25 16-14 0,-21 7 17 16,5 0-6-16,-5 0 0 16,-1 0-13-16,1-12-4 15,0 1-5-15,0-1-4 0,0 1-1 16,-4-1-7-16,-1 1-2 16,-8-1 5-16,-8 5 1 15,-1-1 15-15,-8 4 6 16,0 4-1-16,-1 4 0 15,6 0-4-15,-1 3 1 16,4 9 7-16,0 7 3 16,9 0-6-16,0 0-2 15,5 0-9-15,3 0-3 16,5-4-12-16,4-4-3 0,1-3-31 16,-1-5-12-16,4-3-40 15,1-4-22 1,0 0 54-16</inkml:trace>
  <inkml:trace contextRef="#ctx0" brushRef="#br0" timeOffset="43">23102 9009 200 0,'-17'0'77'0,"8"8"-42"0,-3 3-41 16,7-3 14-16,5 19-9 15,-8 0 0-15,3 0 1 16,5-4 2-16,5 3-1 0,3-3 4 0,1-4 4 15,4-3-1-15,0-5 1 16,0-3-1-16,0-8 2 16,-1-4-7-16,1-4-2 15,0-3-3-15,0-12 0 16,-8-11 4-16,-1-1 1 16,-4-3 3-16,-4-1 1 15,-1-3 1-15,-3 8 2 16,-5-4 4-16,0 11 3 15,4-4-3-15,1 16 2 16,3 3-7-16,5 5-3 16,-8-1-3-16,8 8 0 15,0 8 4-15,8 7 4 0,1 8 0 16,-1 8 1-16,5-1-4 16,0 24-3-16,5-8-2 15,-1-8-3-15,0-3-19 16,0-5-8-16,0-7-37 15,5-4-14-15,0-7-38 16</inkml:trace>
  <inkml:trace contextRef="#ctx0" brushRef="#br0" timeOffset="44">23632 8737 220 0,'0'27'85'0,"0"4"-46"0,0 3-24 0,0-15 24 16,0 8-21-16,0 8-7 16,9 7-7-16,-9 11-4 15,4-10 1-15,-4-5-21 0,0-4-9 16,0-7-47-1,0-4-56-15,0-4 32 16</inkml:trace>
  <inkml:trace contextRef="#ctx0" brushRef="#br0" timeOffset="45">23425 8975 192 0,'0'0'71'0,"9"0"-38"0,-5 0-25 15,5 0 18-15,4 0-9 16,8 0-2-16,5-4-8 16,0 0-5-16,4-3-1 15,-4 3-19-15,4 0-5 0,-4 0-75 16</inkml:trace>
  <inkml:trace contextRef="#ctx0" brushRef="#br0" timeOffset="46">23796 9040 188 0,'-4'11'71'0,"4"20"-38"0,0-12-39 16,4 0 42-16,9 1-8 15,-4-5-10-15,8-4-5 16,13-3-8-16,-8-4-2 0,3-4 1 16,-3-4 2-16,4 0 3 15,-9-7 0-15,-8-1 0 16,-1-7 3-16,-8 0 3 0,-4 0-4 16,-9 0-1-16,-17-4-4 15,4 3 1-15,-8 5-15 16,3 0-7-16,1 3-32 15,13 5-15-15,0-1-51 16</inkml:trace>
  <inkml:trace contextRef="#ctx0" brushRef="#br0" timeOffset="47">24102 8603 200 0,'9'0'77'0,"-9"0"-42"0,8 4-23 0,-8-4 19 15,9 8-7-15,8-1 0 16,5 9 0-16,-1 11 0 16,5 11-13-16,0 4 9 0,-5 12 3 15,1 3 4-15,-9 16 1 0,-9 3-13 16,-4-7-6-16,-4-7-4 15,-13-1-1-15,-5-7-5 16,-4-8-1-16,-4-12-52 16,0-3-22-16,-5-5-71 15</inkml:trace>
  <inkml:trace contextRef="#ctx0" brushRef="#br0" timeOffset="48">7551 14103 84 0,'-4'-7'33'0,"4"7"-18"0,0 0 6 15,0 0 17-15,0 4-1 16,0-1 3-16,0 1-11 16,0 4-5-16,0 0-14 15,0-1 2-15,-4 9 4 0,-1-5 1 0,-3 12-1 16,4-4-6-16,-9 4-2 15,0 0-2-15,0 0 1 16,0 0-4-16,-4-4-2 16,8-3 0-16,0-5-1 15,1-3-3-15,8-4 0 16,-9-1-1-16,18-6 0 16,-9-1-2-16,4-8 1 15,5 1 7-15,-1-1 4 16,1 1-8-16,4-1 0 15,0-7 0-15,-5 8 1 16,1 3 1-16,0-4 0 16,4 5-3-16,-9-1 2 15,4 1 1-15,1 3 0 0,0 0-3 16,-1 4 2 0,1 0 1-16,0 11 2 0,-1-3-1 15,5 11 2-15,4 12-2 16,-12-4-1-16,8-8 3 15,-9 0 0-15,4 0-15 16,1-7-4-16,-5-5-36 16,1 1-14-16</inkml:trace>
  <inkml:trace contextRef="#ctx0" brushRef="#br0" timeOffset="49">7569 14241 132 0,'0'-11'49'0,"0"11"-26"0,0 7-14 16,0-3 14-16,0 4 0 15,4 7 3-15,-4 4-3 16,0-7-2-16,0 11-11 16,-4 8 2-16,-1-8 2 0,5-4-5 15,0 11-1-15,-8 12-4 16,3-15-3-16,5-4 0 16,0 4 1-16,0-4-3 15,5 0 0-15,3-4 1 0,1-4 0 16,4 1 2-16,8-5 1 15,18 1-4-15,-9-8 1 16,-12-1-2-16,7-3-2 16,10 0-17-16,-1 0-7 15,-12 0-25-15,-5 0-9 16,0 0-16 0</inkml:trace>
  <inkml:trace contextRef="#ctx0" brushRef="#br0" timeOffset="50">8142 14529 144 0,'-5'11'55'0,"5"-11"-30"15,9 31-14-15,-5-16 18 0,1 0-15 16,-5-3-5-16,8 11-3 16,-8-4-2-16,5 4-2 15,-5 4-19-15,4-12-6 0,-4 0-53 16,4-3-23 0,0-4 49-16</inkml:trace>
  <inkml:trace contextRef="#ctx0" brushRef="#br0" timeOffset="51">8094 14356 200 0,'0'-4'74'0,"0"-3"-40"0,22 3-42 0,-22 4 12 16,4 0-37-16,0 0-15 15,5 0-27-15,8-4-8 16</inkml:trace>
  <inkml:trace contextRef="#ctx0" brushRef="#br0" timeOffset="52">8473 14234 172 0,'-4'-27'66'0,"0"27"-36"0,-5-4-20 16,5 4 17-16,4 0-4 15,0 0 0-15,-9 4-12 16,-8 4-4-16,4 7-5 16,5-4-2-16,-1 20 1 0,0 0-4 15,9 15 2-15,-8-4 1 16,8 7 2-16,0 20-1 15,8-26-1-15,-8-9-4 0,0 0 0 16,0-3-33-16,-8-4-16 16,3 0-36-1</inkml:trace>
  <inkml:trace contextRef="#ctx0" brushRef="#br0" timeOffset="53">8241 14548 172 0,'-5'-8'66'0,"5"8"-36"0,9-19-18 0,4 15 19 16,-9 0-7-16,9 0-2 15,4 1-12-15,14-9-6 16,-5 8-3-16,-5 0-1 0,9 1 0 16,9-1-38-16,-5 0-16 0,1 4-37 15</inkml:trace>
  <inkml:trace contextRef="#ctx0" brushRef="#br0" timeOffset="54">8883 14529 128 0,'0'19'49'0,"4"-12"-26"0,5 20-9 0,-9-15 15 16,0 3-12-16,4 0-4 15,0 1-2-15,-4-5 3 16,9 4-8-16,-9 5-3 0,0-9-2 0,0-3 3 16,0-1 5-1,0-7-3-15,4-3 2 0,-4-5-5 16,0 0 0-16,0 1-1 15,5-9-2-15,-1-14 1 16,0 10-1-16,-4 5 2 16,5 0 1-16,3-8-4 15,1 4 1-15,8 3-2 16,-8 9-2-16,8-1 5 16,-4 4 1-16,4 12-18 15,-4-4-9-15,0 0-27 16,0 7-49-1,4 4 16-15</inkml:trace>
  <inkml:trace contextRef="#ctx0" brushRef="#br0" timeOffset="55">9159 14620 124 0,'0'0'46'0,"0"4"-24"0,8-4-13 0,1 4 16 16,-1-4-5-16,1 0 0 15,0 0-7-15,4 0-3 16,4-4-5-16,-9 0-4 0,5 1 0 16,-4-9 1-16,0 8 3 15,-1-7-2-15,1 3-2 16,-9 4 0-16,0-7 1 16,-9-8-3-16,1 11 0 15,8 0-1-15,-18 12 0 0,-3 0 0 16,4 11 0-16,-9 1 0 15,13-1 0-15,-4 0 6 16,4 1 2-16,4-1 2 16,5-4 2-16,-1 1 1 15,5 3 1-15,9 4-6 16,4-3-2-16,0-5-2 16,4 1-2-16,5-5-4 15,-1-7 0-15,1 0-40 16,4-7-16-16,-1-5-24 15</inkml:trace>
  <inkml:trace contextRef="#ctx0" brushRef="#br0" timeOffset="56">9598 14479 148 0,'-4'-4'57'16,"-1"4"-30"-16,5 0-12 0,0 0 18 0,-8 4-7 16,-1 0-1-16,5-1-12 15,0 1-3-15,-5 12-6 16,5-1 4-16,-9 4 2 0,0 8-3 16,4-8 1-16,5-4-3 15,4 8 0-15,0 4-1 16,9 0 0-16,3-8-7 15,-3-4 0-15,8-3-23 16,1-4-8-16,-1-8-23 16,0-4-6-16,-4 4-16 15</inkml:trace>
  <inkml:trace contextRef="#ctx0" brushRef="#br0" timeOffset="57">9762 14559 116 0,'-4'-4'46'0,"4"4"-24"0,-26 20-15 0,21-20 15 16,5 7-7-16,0 1 2 16,-4 3-1-16,0 5 2 15,4-5-10-15,0 1 0 0,4 3 2 16,5 4-2-16,8 0 1 16,-4-3 1-16,0-9 4 15,8-3 5-15,-3-8 3 16,-6-3 0-16,-3-1-2 0,0 0-6 15,-1-3-1-15,-3-5-6 16,-5 5-2-16,0 3-2 16,-5-15-3-16,-8 8-10 15,0-8-6-15,1 8-36 16,-6 3-16-16,5 12-40 16</inkml:trace>
  <inkml:trace contextRef="#ctx0" brushRef="#br0" timeOffset="58">9934 14517 188 0,'5'27'71'0,"-1"-23"-38"0,4 23-23 0,-3-20 17 16,3 5-9-16,-3 3 0 15,-1 0-9-15,5 1-1 16,-5-1-4-16,5-4-1 0,-1 1 1 15,-8-4-2-15,9-1-2 0,4-3 1 16,-5 0 1-16,1 0-1 16,-5 0-1-1,1-4 3-15,3 0 0 16,-4-4 3-16,1-4 3 16,-5 0 2-16,8-3-8 15,-8-1-1-15,0 1-2 16,9 3 2-16,0 1-1 15,-1-5-1-15,5-11-2 16,-9 4 1-16,1 4 3 16,3-1 1-16,-3 1-10 15,-5 4-3-15,4-1-22 16,0 8-9-16,-4 0-33 16,5 1-47-16,3-1 32 15</inkml:trace>
  <inkml:trace contextRef="#ctx0" brushRef="#br0" timeOffset="59">10232 14509 160 0,'4'4'60'0,"-8"15"-32"0,8-3-17 0,0-5 15 16,0-7-6-16,1-4-1 15,3 8-7-15,1-8 0 16,0 4-7-16,-1-1 1 0,1-3 1 0,8-3-1 15,0-1-1-15,-4 0-3 16,0-11-2 0,-4-1 1-16,-1 5-1 15,1 3 2-15,-9 0-1 16,0 1-1-16,-17-1-4 16,8 4 0-16,5 0-7 15,-5 4-1-15,-8 0 2 16,-5 4 1-16,5 4 6 15,4-4 1-15,0 19 2 16,9-4 4 0,0-4 2-16,-1-3 2 15,5 7 0-15,5 4-4 16,-1-8-3-16,0-3-3 0,5-1 1 16,8 1-10-16,-8-5-5 15,-1-3-30-15,14 0-10 16,-5-8-22-1</inkml:trace>
  <inkml:trace contextRef="#ctx0" brushRef="#br0" timeOffset="60">10464 14548 148 0,'-4'0'55'0,"4"4"-30"0,0 19-16 0,4-16 16 16,1 5-8-16,-1-1-2 15,-4-3-6-15,0-1-4 0,4 5-2 16,0-1-3-16,-4-3 1 0,0 0-1 16,0-1 2-16,0-7 1 15,0 0 3-15,0 0 1 16,0 0 3-16,0 0 1 16,0-3 1-16,0-1 0 15,9-4 0-15,-9 0 0 16,0-7 0-16,9-4-6 15,-1-4-2-15,5 4-2 16,0 4 1-16,0 3-4 16,0 4 0-16,-4 5-1 15,4-1 0-15,-1 0-33 16,10 8-17-16,4 3-35 16,4-3-33-16,0-8 46 15</inkml:trace>
  <inkml:trace contextRef="#ctx0" brushRef="#br0" timeOffset="61">10852 14483 172 0,'-4'-8'66'0,"4"8"-36"0,-5 4-18 0,1-4 21 16,4 4-15-16,0-1-2 16,-9 9-10-16,-3 3-2 15,-6 4-2-15,1 4-4 0,4 0 1 16,5 4-1-16,3-4 0 15,10 0 2-15,3-8 2 0,-8-3-1 16,9-1-1-16,4 1 1 16,4-8 1-16,-8-4-3 15,-1-4-2-15,1-4 2 16,-1-3 0-16,1-1 1 16,-5 1 2-16,5-1-1 15,-9-3-1-15,0 3 1 16,4 9 1-16,-4-1-3 15,5 4 0-15,3 7 1 16,-4 1 0-16,1 0 0 16,3 3 2-16,1 8-1 15,4-3-1-15,-9-1-2 16,5-3-1-16,-1-5-31 16,1-3-15-16,0-4-39 15</inkml:trace>
  <inkml:trace contextRef="#ctx0" brushRef="#br0" timeOffset="62">11037 14326 152 0,'-4'-4'57'0,"8"4"-30"0,-4 4-23 0,0-1 15 15,5 5 2-15,3 7 2 16,-3-3-1-16,-1-1 1 15,0 16-13-15,5 15 8 0,-5-15 4 16,0-4-2-16,-4 4-2 0,0 4-10 16,0-5-5-16,0-6 0 15,0-9 0-15,0 0-4 16,0-3 1-16,9 0 0 16,-9-4 2-16,0-1-8 15,4-6-3-15,9-5-4 16,0-7 0-16,0 3 9 15,0 5 5-15,0 3-3 16,4 8 0-16,5-1 3 16,-9 1 3-16,0 0 16 15,-5 4 10-15,1 3-3 16,-5 1-1-16,-4-5-8 16,-4 1-1-16,-9 3-12 15,4-3-6-15,1 0-8 0,-5-4-5 16,0-1-21-16,0-6-10 15,0-1-25-15,4-4-8 16,5 4-25 0</inkml:trace>
  <inkml:trace contextRef="#ctx0" brushRef="#br0" timeOffset="63">11304 14253 192 0,'9'-4'71'0,"-5"4"-38"0,1 0-23 0,-5 0 26 16,13 15-12-16,-5 12 1 15,1 0-1-15,-5-4-13 16,0-4 4-16,1 12 5 0,-1-5-7 16,0 9-2-16,-4 7-6 15,0-15-2-15,0-4-3 16,0 0-3-16,5 4-31 15,-1-4-15-15,13-8-149 32,-4-4 80-32</inkml:trace>
  <inkml:trace contextRef="#ctx0" brushRef="#br0" timeOffset="64">11572 14567 156 0,'0'0'57'0,"0"0"-30"0,13 4-14 0,-1 3 19 15,-7-3-9-15,8-8-4 16,-5 8-4-16,1 0 0 16,12-8-8-16,-3 0 0 0,-10 1 0 0,5-1-3 15,-4-8-1-15,4-3 1 16,0 7 0-16,-9 1-2 16,0-5-2-16,1 1 1 15,-18-1-4 1,-5 1 0-16,-7 3-5 15,3 4 0-15,-4 0-1 16,9 8 1-16,0 0 5 16,0 7 1-16,-1 1 2 15,1 3 2-15,8 1 10 16,-8 3 7-16,4-4-1 16,9 4 1-16,0 0-4 15,8 0 1-15,0 1-3 16,9-1 0-16,9 0-7 15,-1-11-2-15,1-1-20 0,12-7-9 16,18-4-100 0</inkml:trace>
  <inkml:trace contextRef="#ctx0" brushRef="#br0" timeOffset="65">18095 14161 80 0,'0'-12'33'0,"0"5"-18"0,0 3 2 0,0 4 16 16,0 0 5-16,0 0 2 15,0 0-9-15,0 0-2 16,0 8-16-16,-4 7-1 0,0-4-1 16,4 1-2-16,-9 7 0 15,0 4-3-15,9-4 1 16,-8-4-4-16,4-3 0 15,-5 3 1-15,9-7 0 16,0 0-2-16,0-8 1 16,0 0 0-16,4-8 1 15,1-15-13-15,-1 8-4 16,4-1-1-16,-3 1 3 16,-1 0 7-16,5-1 4 0,-9 5 1 15,4 3-1-15,5 4 7 16,-5 4 3-16,0 0 1 15,1 8 1-15,-1 0-4 16,4 3-3-16,1 1-2 16,0-5-3-16,-5 1 3 15,5 3 0-15,-1 1-21 16,1-4-8-16,-1-1-29 16,-8 1-12-16,9-4-20 15</inkml:trace>
  <inkml:trace contextRef="#ctx0" brushRef="#br0" timeOffset="66">18134 14234 60 0,'-4'3'24'0,"4"-14"-12"0,4 3 3 0,-4 8 13 15,0 0 4-15,0 0 4 16,0 0-3-16,0 0 2 16,0 4-10-16,0-4-3 15,0 12-13-15,-4 7 3 0,4 0 2 0,0 0-3 16,-5 8 1-16,-3 15-1 15,4-7 1-15,-1-5-2 16,5 5 1-16,0-9-6 16,5 5-1-16,-1-8-2 15,9 0-2-15,0-4 1 16,4 0-1-16,22 0-9 16,-22-7-4-16,5-1-20 15,-5-7-6-15,9 0-37 16,-1-4-43-1,1 0 35-15</inkml:trace>
  <inkml:trace contextRef="#ctx0" brushRef="#br0" timeOffset="67">18543 14643 156 0,'5'27'57'0,"3"-8"-30"0,-8 8-25 0,0-11 14 15,0-5-10-15,0 1-1 0,0-1-36 16,0 1-14-16,0-5-20 15,0-3-7-15</inkml:trace>
  <inkml:trace contextRef="#ctx0" brushRef="#br0" timeOffset="68">18531 14352 124 0,'0'0'46'0,"0"0"-24"0,8 12-30 16,-4-4 7-16,9-1-50 0,0-3-20 15</inkml:trace>
  <inkml:trace contextRef="#ctx0" brushRef="#br0" timeOffset="69">18824 14237 184 0,'-5'-19'68'0,"5"19"-36"0,-17-3-18 0,13 3 20 16,-1 0-6-16,1 0-2 15,-5 3-12-15,-3 5-6 16,7 3-5-16,-3 1-5 0,3 22 1 16,1 12-1-16,4-7-2 15,0-5 3-15,0 8 0 0,0-7 1 16,4 7 2-16,1 12-1 15,-5-24-1-15,0-3-21 16,0-4-9-16,0 4-27 16,0-12-9-16,0-3-14 15</inkml:trace>
  <inkml:trace contextRef="#ctx0" brushRef="#br0" timeOffset="70">18543 14601 208 0,'-4'-3'79'0,"4"3"-42"0,0 0-17 16,0 0 24-16,0 0-16 16,9 0-3-16,-1 0-13 0,10-4-5 15,12-4-4-15,0-7-3 0,-4 7 3 16,-5 0-2-16,5 1 2 16,9-1-44-16,-5 0-19 15,-4 1-54 1,4 3-27-16,17 0 72 15</inkml:trace>
  <inkml:trace contextRef="#ctx0" brushRef="#br0" timeOffset="71">19168 14483 160 0,'0'-4'63'0,"0"11"-34"0,5 20-19 0,-5-8 20 16,0-3-7-16,4 3-1 15,0 0-1-15,-4 0 1 16,0-4-12-16,0-3-6 0,0-1 0 15,0 5-3-15,0-9 2 16,0 1-2-16,0 0-1 16,0-8 1-16,0 0-1 15,0 0-3-15,0-4 2 16,0 0-1-16,4-7 0 16,5-12-3-16,0 11 1 15,-5 1 2-15,9-5 1 16,17 1-2-16,-17 7 0 15,4 1 8-15,1 11 4 0,3 3-2 16,-4 5-2-16,1 3-2 16,-10-4 0-16,1 1-2 15,-5 3 2-15,0 1-11 16,1-5-2-16,-1 1-26 16,0-5-11-16,5 1-7 15,0-4-2-15,3-8-13 16</inkml:trace>
  <inkml:trace contextRef="#ctx0" brushRef="#br0" timeOffset="72">19504 14609 164 0,'0'-8'63'0,"0"8"-34"0,-4 0-12 0,4 0 22 16,0 0-13-16,-4 4-5 16,4 4-8-16,0-1-1 15,0 9-7-15,0-1-1 0,4 0 0 16,-4-3-2-16,4 3-2 15,5-3 5-15,0-1 4 16,12 1 1-16,-12-8 4 16,-1-1 2-16,5-6-1 15,5-9-3-15,-1 4 0 16,-13 1-5-16,0-5-2 16,-8-7 0-16,4 4-1 15,0-1-13-15,-13-3-4 16,5 4-29-16,-10 0-11 15,-3-8-38-15,8 11-48 16,0 1 43-16</inkml:trace>
  <inkml:trace contextRef="#ctx0" brushRef="#br0" timeOffset="73">19664 14169 212 0,'0'3'82'0,"0"9"-44"0,0 3-31 16,4 12 18-16,0-4-11 16,5 0-3-16,-9 23-6 15,4 19-2-15,1-8-1 16,-1-3-4-16,0-16-1 0,1-3-23 0,-1-1-10 16,-4 8-32-1,0-19-45-15,0-3 27 16</inkml:trace>
  <inkml:trace contextRef="#ctx0" brushRef="#br0" timeOffset="74">19491 14506 252 0,'5'-4'93'0,"3"0"-50"0,10 4-33 0,-14 0 25 0,22-4-19 15,-9 0-6-15,9 0-20 16,21-7-6-16,-8 3-89 16,-13 1-40-16,17-5 56 15,13-7 28-15</inkml:trace>
  <inkml:trace contextRef="#ctx0" brushRef="#br0" timeOffset="75">20103 14509 124 0,'0'4'49'0,"0"-4"-26"0,9 27-14 16,-5-8 16-16,1-3-5 15,-1-5-2-15,4 4-6 16,-8 4 0-16,5 1-7 16,-5-1 4-16,0-8 1 0,0-3-8 15,0 0 0-15,0-1 0 16,0 1 3-16,0-4 0 16,0-4 2-16,0 0-2 0,0 0 2 15,0 0-2-15,0 0 2 16,0 0 5-16,0-4 2 15,0 0 1 1,0 0-3-16,0-3-2 16,0-5-9-16,0 4 0 15,0 1-1-15,4-1 0 16,5-11 0-16,-9 7 0 16,4 1-3-16,5-4 0 15,8-4-5-15,0 3-2 16,-4 1 7-16,4 7 4 15,0 1-27-15,-8 3-11 16,8 8-29-16,1 3-48 16</inkml:trace>
  <inkml:trace contextRef="#ctx0" brushRef="#br0" timeOffset="76">20349 14613 148 0,'-4'0'57'0,"8"0"-30"0,4 4-18 16,-8-4 14-16,0 3-5 15,5-3 0-15,3 0-10 16,10 0-3-16,-1 0-3 16,0 0 1-16,-8-3 2 0,-1 3 0 15,5-8 0-15,-4-3-3 0,0 3 1 16,-5 4-2-16,-4-7 2 15,0-5-2-15,-4 1 2 16,-5 0-4-16,0 7-2 16,-12 0 2-16,4 16 2 15,-1 0 0-15,5 3 2 16,5 1-2-16,-5 3 2 16,0 8 2-16,4-4 2 15,5-4 3-15,0 4 1 16,-1 8-5-16,10-4-2 15,3-4-2-15,9-3-2 16,-4-5-13-16,5-3-4 16,8-4-33-16,-14-4-13 0,1 0-22 15</inkml:trace>
  <inkml:trace contextRef="#ctx0" brushRef="#br0" timeOffset="77">20663 14544 152 0,'-4'-4'57'0,"0"-11"-30"0,0 7-12 16,4 8 18-16,-5 8-12 16,-3-1-4-16,-10 9-8 15,10-1-1-15,3-3-5 16,1-1 0-16,0 8 1 0,8 4 0 0,5-4 0 15,-1-3-5-15,10-1 1 16,-10 4-9-16,5-7-30 16,4-9-6-1,5-3-22 1,-1 0-25-16,-3-3 32 16</inkml:trace>
  <inkml:trace contextRef="#ctx0" brushRef="#br0" timeOffset="78">20754 14613 148 0,'-13'0'57'0,"13"0"-30"0,-4 7-18 0,4 1 16 15,0 0-8-15,0 3 1 0,0 1-7 16,0-5 1-16,4 5-7 16,5 7 1-16,-1-7 4 0,5-1 0 15,-4-3 2-15,8-4 0 16,0-4 2-16,-4 0-1 15,4-4 2-15,1-8 3 16,-10 5 1-16,5-1-2 16,-13-4 2-16,4 5-6 15,-8-5 0-15,4 1-8 16,-13-5-3-16,5 5-12 16,-5-1-6-16,0 1-30 15,4 3-12-15,-8 1-41 16,8 3-43-16,5 0 51 15</inkml:trace>
  <inkml:trace contextRef="#ctx0" brushRef="#br0" timeOffset="79">20913 14494 168 0,'0'4'66'0,"0"-4"-36"0,0 4-22 0,0-4 18 0,0 7-2 16,9 5 1-16,0 7-6 15,-1 0-1-15,-3-3-10 16,-1-5-1-16,4 4 0 0,1 8-1 15,0-7-1-15,-5-5-3 16,5 1-2-16,-1 3-6 16,1-7-4-16,-5-1 14 15,5-3 9-15,-1 0-8 16,1-4-3-16,-9 0 3 16,4 0 1-16,1 0 4 15,3-4 1-15,-8-4-1 16,5 1-1-16,-1 3-8 15,-4-8 0-15,4-3-1 0,-4 0 0 16,0 3 0-16,0-7 0 16,0 4-22-16,0 0-8 15,0 3-27-15,0 1-9 16,0 3-36 0</inkml:trace>
  <inkml:trace contextRef="#ctx0" brushRef="#br0" timeOffset="80">21163 14575 208 0,'5'26'77'0,"-1"-22"-42"0,9 4-28 0,-9-4 20 0,9-1-7 16,4-3 0 0,-8 4-7-16,0-4-3 0,12 0-5 15,-4-4-6-15,-4 1 0 0,0-1 3 16,0-4 3-16,0 1-2 15,-4-5 0-15,-1 1-3 16,1-5-1-16,-9 5-4 16,0-1 1-16,-13-3-7 15,0 7-3-15,0 1-1 16,-4 3 1-16,-5 4 10 16,5 7 5-16,-4 5-3 15,8-1 0-15,8 1 1 16,-8 3 0-16,9 8 3 15,-5-7 1-15,5-1-1 0,4 4-2 16,4 4 1-16,5-8-1 16,-9-3-16-16,22-1-6 15,3-3-31 1,1-4-58-16,-4-4 18 16</inkml:trace>
  <inkml:trace contextRef="#ctx0" brushRef="#br0" timeOffset="81">21396 14555 128 0,'-4'0'49'0,"4"4"-26"0,0 15-7 0,0-15 16 16,4 4-2-16,-4 0 0 0,4 7-11 16,5 4-4-16,-5-4-8 15,0-3-1-15,5 3 4 0,-9 0-4 16,4-3 2-16,1-4-1 15,-1-1 3-15,0-3 4 16,1-4 1-16,-5 0-2 16,4-4 0-16,-4 0-1 15,0-7 2-15,0-8-3 16,4 3 1-16,-4 1-9 16,9-8-2-16,-5-4-1 15,9 12 0-15,-13 0-5 16,13 3 1-16,4 1-14 15,9-1-5-15,-17 5-24 16,8 3-7-16,-4 0-29 16,4 8-41-16,5 3 40 15</inkml:trace>
  <inkml:trace contextRef="#ctx0" brushRef="#br0" timeOffset="82">21784 14540 216 0,'0'-4'82'0,"0"4"-44"0,-13 0-31 0,13 0 18 16,-4-4-4-16,-5 8 2 16,0 0-13-16,5 0-6 15,-5 7-2-15,1-3-2 0,-5 7 2 16,0 8-8-16,9-4-1 16,-1-3 4-16,1 3 1 15,4 4-1-15,4-8 0 0,-4-3-3 16,9-5 1-16,8-7-4 15,-4-3 1-15,0-1-1 16,-4-4 1-16,4-7 5 16,-5 3 1-16,1 5 6 15,-5-9 2-15,0 1 0 16,5-4 1-16,-9 4-4 16,0 7 0-16,0 0 1 15,0 12 0-15,4 4-2 16,1-1 1-16,-1 1-2 15,5 7 2-15,8 8-2 16,-13-7-1-16,9-5 1 0,0 1-1 16,4-1-25-16,0-3-8 15,9-4-43 1,-4-4-47-16,-14 0 39 16</inkml:trace>
  <inkml:trace contextRef="#ctx0" brushRef="#br0" timeOffset="83">22012 14264 184 0,'-4'23'71'0,"4"-19"-38"0,4 23-25 0,0-12 18 0,1 12-2 15,-1 8 1-15,0-5-3 16,1-3-2-16,-1 4-10 15,5-5-2-15,-9 1-1 0,4 4-1 16,-4-12 1-16,0-4-4 16,0-3 0-16,4-1-1 15,5-3-2-15,-9-4-4 16,4-8 0-16,9-4-5 16,0-3-1-16,0-1 2 15,0 9 3-15,-5-1 3 16,10 4 1-16,12 4 5 15,-17 3 2-15,0-3 13 16,0 7 7-16,-13 5 0 16,0-5 2-16,0-3-14 0,-9 3-5 15,-8 5-6-15,-5-5 0 16,1-3-20-16,8-4-8 16,0 0-20-16,0-4-8 15,-4-4-22-15,8 0-8 16,0 0-8-1</inkml:trace>
  <inkml:trace contextRef="#ctx0" brushRef="#br0" timeOffset="84">22284 14192 224 0,'0'-4'85'16,"4"8"-46"-16,0-1-46 0,1 20 66 15,-1 4-21-15,4 11-7 16,-8 1-7-16,5-5-14 16,-1-3-4-16,-4 11 0 0,0-8-3 15,0 9-2-15,0 10 0 16,0-7 1-16,9-8-30 16,-9-7-13-16,4-8-37 15,0-4-13-15,5-7-12 16</inkml:trace>
  <inkml:trace contextRef="#ctx0" brushRef="#br0" timeOffset="85">22477 14617 220 0,'0'0'85'0,"5"0"-46"0,8 3-17 0,-9 1 26 15,5 0-14-15,-5 0-5 16,18-4-12-16,-1 0-4 15,-4 0-7-15,1 0-2 0,-6-4 0 16,14 0-2-16,-17 0 1 16,4 1-2-16,-5-5-1 15,1-11 1-15,-5 7 1 16,1 5-8-16,-10-5-3 16,1 1-9-16,-13-1-3 15,0 5 8-15,-5 10 5 16,5-3 6-16,-5 12 1 0,-12 3 1 15,17-3 0-15,-1-1 6 16,10 5 6-16,-10 10 3 16,18-7 3-16,-8-3-6 15,16 3 1-15,-3 0-8 16,12-4-3-16,22 1-10 16,-5-9-3-16,-12 1-51 15,12-12-24-15,40-3-38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1:58:57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3773 14920 104 0,'3'-3'41'16,"3"1"-22"-16,-6 2-16 0,0 0 12 0,0 0 2 15,0 0 4-15,0 0 6 16,3 0 6-16,-3 0-5 15,0 0-2-15,0 0-14 16,0 0 3-16,0 0 5 0,0 0-5 16,0-3 0-16,-3 0-3 15,0 1 2-15,-3-1 8 16,-6 0 1 0,-3 1-12-1,0-1-3-15,-2 3-6 16,-1 0-2-16,-3 0 1 15,-3 0-1-15,0 0-3 16,0 0 2-16,4 3-1 0,-1-3 0 16,0 2 6-16,-3 4 2 15,3-1-2-15,1 6-3 16,-1 2-3-16,0 5 1 16,0 3-4-16,0 1 1 15,3 1 0-15,6 1-1 16,6 3-1-16,6-6 1 15,6 0 1-15,6 0 2 16,6 0 1-16,3 1 3 16,6-4 1-16,11 1 3 15,7-4-1-15,3-4 0 16,2-3-3-16,4-5-2 16,0-6-2-16,-7-5 1 15,-5-3 3-15,-3-2 3 0,-4-3 11 16,-8-2 5-16,-9-3 0 15,-9-3-1-15,-9-8-6 16,-6-2-1-16,-9-1-4 16,-6 6 0-16,-6 3-3 15,-5 5-1-15,5 2-6 16,3 6-1-16,3 2-21 16,3 3-8-16,6 3-44 15,6 2-16-15,15 3-46 16</inkml:trace>
  <inkml:trace contextRef="#ctx0" brushRef="#br0" timeOffset="1">3824 15370 108 0,'-3'0'44'0,"6"10"-24"0,-3-12-15 0,0 7 11 16,0 0 6-16,3 6 6 15,0 2-9-15,0 3-3 16,0 0-9-16,0 2-5 0,0-2 1 15,0 0 0-15,0-3 1 0,-3-5 0 16,0 3 0-16,0-9 4 16,0-2 5-16,0 0 2 15,0-2 3-15,0-4-8 16,3-7-3-16,0 0-4 16,0-6 0-16,2-2-7 15,1 0 1-15,0 8 1 16,3 0 1-16,0 2 1 15,3 3 0-15,-3 3 0 16,0 2 0-16,3 3 0 16,-3 8 0-16,0 5 0 15,0 1 2-15,0-1 5 16,-3 3 6-16,-3-3-5 16,0 0-2-16,-1 0-3 0,-2-2-3 15,0 0 1-15,0-6-1 16,0 0-18-16,0 3-5 15,0-8-27 1,0 0-10-16,0 0-28 16</inkml:trace>
  <inkml:trace contextRef="#ctx0" brushRef="#br0" timeOffset="2">4062 15412 152 0,'0'0'57'0,"3"16"-30"0,-3-6-16 0,3-4 18 0,0-4-8 16,3 9-2-16,0-6-9 15,3 1-2-15,0-1-4 16,0-3-3-16,-1 1 0 0,4-3 1 16,3-3 3-16,0 1-4 15,-6-3-1-15,0-1 0 16,-9-4 4-1,-3-4 0-15,-3 1-4 16,-3 3-2-16,-3 7 1 16,-3 3 0-16,3 0 1 15,1 8 0-15,-1 0 0 16,3-3 2-16,3 6-3 16,3-3-2-16,3 2 2 0,3 1 2 15,3-1 0-15,3 1-1 16,3 0 1-16,-1-3-1 15,7 2 0-15,0-5 0 16,0-2-36-16,3-3-15 16,-3-3-36-1</inkml:trace>
  <inkml:trace contextRef="#ctx0" brushRef="#br0" timeOffset="3">4333 15386 200 0,'-6'-8'77'0,"9"18"-42"0,-6-2-41 0,6 0 12 16,-6 3 2-16,0 2 5 0,0 0-4 16,-3 0-3-16,0 3-3 15,3-5-5-15,-3-1-1 0,3-2-31 16,-3-2-15-16,3-1-37 16</inkml:trace>
  <inkml:trace contextRef="#ctx0" brushRef="#br0" timeOffset="4">4252 15431 204 0,'3'0'77'0,"3"-14"-42"0,0 20-39 16,0-1 15-16,0 0-2 16,3 0 2-16,0 1-3 15,0 2-3-15,3 2-2 0,0-2-3 16,0 3 1-16,0-3-1 0,-1-3 0 15,1-2-7-15,0-3 0 16,0-3-54 0,-3 0-60-16,0 1 28 15</inkml:trace>
  <inkml:trace contextRef="#ctx0" brushRef="#br0" timeOffset="5">4449 15261 184 0,'-3'-16'68'0,"3"14"-36"0,0-1-29 0,0 3 17 16,0 0-8-16,0 0-2 0,3 3 3 16,3 2 4-16,0 6-9 15,0 4-2-15,0 4-2 0,0-1-5 16,0 12 1-16,0-1 0 16,-1-3 0-16,1-2 2 15,0-3 1-15,0-5-26 16,-3-3-11-16,0-2-65 15</inkml:trace>
  <inkml:trace contextRef="#ctx0" brushRef="#br0" timeOffset="6">4380 15351 252 0,'-12'0'93'0,"21"0"-50"0,0-3-46 15,-6 6 16-15,6-3-1 0,3 0 3 16,6 0-6-16,3 0-1 16,3 0-4-16,-1 0-12 0,1 0-2 15,0 0-79 1,3 0-66-16,-6 5 49 16</inkml:trace>
  <inkml:trace contextRef="#ctx0" brushRef="#br0" timeOffset="7">3946 15769 176 0,'-3'0'68'0,"3"3"-36"0,0-1-33 16,0 4 12-16,0-1 4 15,0 3 2-15,0 5-6 16,0 6-4-16,0-1-4 16,0 1 0-16,0-3 0 0,0-3-4 15,3 0-1-15,-3-8-41 16,3 3-17-16,0-5-22 16</inkml:trace>
  <inkml:trace contextRef="#ctx0" brushRef="#br0" timeOffset="8">3922 15711 172 0,'-3'-5'66'0,"3"5"-36"0,0 0-35 0,0 0 10 16</inkml:trace>
  <inkml:trace contextRef="#ctx0" brushRef="#br0" timeOffset="9">3925 15708 257 0,'6'0'-14'16,"0"3"-57"-16,3 0-23 15</inkml:trace>
  <inkml:trace contextRef="#ctx0" brushRef="#br0" timeOffset="10">3999 15793 152 0,'3'13'57'0,"-3"-7"-30"0,3 4-32 0,0 6 36 16,0-3-10-16,-3-2-10 15,3-1-4-15,-3-2-5 16,0-2 3-16,0-6 4 0,0-6-1 16,3-4 3-16,0-4-6 15,0 1-1-15,3 0-2 16,0 0-2-16,0 0 7 16,0 2 3-16,3 3-5 15,0 3-3-15,0 2-1 16,0 6 1-16,0 2-6 15,0 3 1-15,0 0 3 16,-4 3 2-16,1 10 0 16,0-5 1-16,0-3-9 0,-3-3-1 15,6-4-69 1,3-9-20 0</inkml:trace>
  <inkml:trace contextRef="#ctx0" brushRef="#br0" timeOffset="11">4282 15735 184 0,'-6'-3'68'0,"6"3"-36"0,-3 3-31 0,0-3 16 0,0 2 4 16,-3 1 5-16,0 5-1 16,0-3 0-16,0 3-14 15,3 0-7-15,1 0-2 0,2 0-7 16,5 0 1-16,4 0 0 15,0 3 2-15,0-1 1 16,0 6 3-16,0-3-1 16,-3 0-1-16,-3-2 9 15,-3 0 4-15,-3-3 0 16,-3-3 0-16,0 0-7 16,-3-2-4-16,-3-3-10 15,0-3-5-15,3 0-26 16,1 1-10-16,2-6-37 15,6 0-37-15,6-8 41 16</inkml:trace>
  <inkml:trace contextRef="#ctx0" brushRef="#br0" timeOffset="12">4431 15637 212 0,'-6'-3'79'0,"6"6"-42"0,0 0-43 0,0-3 14 16,0 2 4-16,0 9 7 16,0 2-1-16,0 6-1 15,0 4-9-15,0 1-5 0,3 3-2 16,0 2-1-16,0-5 2 0,0 2 1 16,0-8 1-16,0-2-29 15,0-2-12-15,-3-4-70 16</inkml:trace>
  <inkml:trace contextRef="#ctx0" brushRef="#br0" timeOffset="13">4363 15774 216 0,'0'-2'82'0,"2"-1"-44"0,13 1-36 0,-9 2 19 15,0-3-13-15,3 0-2 16,3 1-4-16,3-4-2 16,3 6 1-16,0 0-32 0,0 0-14 15,-4 0-50 1</inkml:trace>
  <inkml:trace contextRef="#ctx0" brushRef="#br0" timeOffset="14">4544 15745 116 0,'0'6'44'0,"3"-4"-24"0,0 12-2 0,0-9 20 0,0 3-4 16,3 2 1-16,0 4-16 15,-3-1-4-15,0 5-9 16,0-2-4-16,0-5 1 0,0-3 2 15,-3 0 4-15,0-3 5 16,0-2 1-16,-3-1-4 16,0-7 7-1,0-8-1-15,0 2-7 16,0 1-1-16,3-1-5 16,0-2-3-16,3 5 0 15,3-3-1-15,6 1-3 16,-3 2 2-16,3 2 1 15,2 1 0-15,-2 2-18 0,3 1-5 16,-3 2-99 0</inkml:trace>
  <inkml:trace contextRef="#ctx0" brushRef="#br0" timeOffset="15">11149 8930 160 0,'-3'0'60'0,"3"0"-32"0,0 0-20 16,0 0 16-16,0 0-8 16,0 0 1-16,0 0-6 15,0 0 1-15,0 0-7 16,0 0-3-16,3 0 1 0,0 0 0 16,6 0 5-1,0 0 0-15,0 0-4 16,3 0 0-16,0 0 0 0,0 0 2 15,2 0-1-15,4 0 2 16,0 0-4-16,3 0 0 16,0 0-1-16,3 0-2 15,-1 0 1-15,-2 0-1 16,-3 0 0-16,0 0 2 16,0 0-3-16,0 0 0 15,0 0 1-15,-1 0 0 16,1 0 0-16,0 0 2 15,0 0-3-15,3 0 0 16,-3 0 3-16,0 0 1 16,-1 0-6-16,1 0 0 15,0 0 5-15,-3 0 4 16,3 2-3-16,0-2-2 16,0 0-3-16,2 0 1 0,1 0 1 15,0 0 2-15,3 0-1 16,-3 0-1-16,-3 0 1 15,0 0-1-15,-1 0 0 16,1 0 0-16,0 0 0 16,0 0 2-16,0 0-1 15,3 0 2-15,-1 0 0 16,1 0 1-16,0 0 0 16,-3 0 0-16,0 0-5 15,0 0-1-15,0 0 3 16,2 0 3-16,1 0-1 0,0 0 0 15,0 0 1 1,3 0 0-16,0 0-2 16,-1 0-2-16,-2 0 1 15,0 0-1-15,-3 0 0 0,0 0 0 16,0 0 2-16,-1 0 1 16,1 0-1-16,-3 0-2 15,0 0 1-15,0 0-1 16,0 0 0-16,0 0 0 15,0 0-3-15,0 0 2 16,2-2 1-16,-2 2 0 16,0 0 0-16,0 0 0 15,0 0 0-15,0 0 0 16,0 0 0-16,3 0 2 16,2 0-1-16,1 0-1 0,0 0-2 15,3 0 1 1,-3 0 1-16,0 0 2 0,-4 0-3 15,-2 0 0-15,0 0 1 16,3 0 0-16,0 0 0 16,0 0 0-16,0 0 0 15,-1 0 2-15,4 0-1 16,3 0 2-16,0 0-2 16,-3-3-1-16,-3-2 1 15,-1 5-1-15,1 0 0 16,0 0 2-16,0 0-3 15,0 0-2-15,-3 0 2 16,0 0 2-16,0 0 0 16,-4 0-1-16,1 0-2 0,3 0 1 15,-3 0 3-15,0 0 1 16,0 0-4-16,0 0-1 16,0 0 1-16,0 0 2 15,-3-3 0-15,0 3 2 16,-1 0-4-16,-2 0-2 15,3 0 2-15,0 0 2 16,3 0 0-16,-3 0-1 16,0 0 1-16,3 0 1 15,0 3-3-15,3-6 0 16,-3 3 1-16,3 0 0 16,-1-3 0-16,-5 1 0 0,0 2 0 15,-3-3 2-15,-3 1-28 16,-3 2-11-16,-6 2-86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01:59:21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0 10191 132 0,'0'-8'49'0,"9"12"-26"0,-9-4-14 0,0 0 16 0,0 0-3 16,0 0 15 0,12 11-8-16,1 5-15 15,5-1 1-15,-1 4-1 0,0 4 1 16,0 4 1-16,1 0-4 15,-1-4-2-15,-4 0-2 16,0-4 0-16,0 0-2 16,-5-4-1-16,5-3-1 15,-9-1 2-15,1-3 3 16,3-4 2-16,-8-4 1 16,5 0 0-16,-1-4-4 15,0-4-3-15,1-3 0 16,8-8 1-16,4-8-3 15,4 0-2-15,5-4 0 0,0-7-1 16,4-4 2-16,0 0 1 16,1 0 5-16,-1 3 3 15,-4 5-4-15,-1-5 1 16,1 9-3-16,-9-12 0 16,5 11-3-1,-13 8-4-15,4 4 1 16,-1 4 1-16,1-1 2 15,0 5-8-15,0-1-1 16,0 1-29-16,0-1-14 16,0 1-73-16,4-1-55 15,-4-3 71-15</inkml:trace>
  <inkml:trace contextRef="#ctx0" brushRef="#br0" timeOffset="1">3253 8953 64 0,'0'0'24'0,"0"0"-12"0,0 0-14 15,0-7 52-15,-4-1-13 16,-5 0-12-16,-8 1-10 15,0-5-8-15,-5 1-2 16,-4 3-3-16,-4 4 1 0,-4-3 0 16,-9-1-1-16,4 0-2 15,-13 4 1-15,9 1-1 16,-13-1 0-16,4 4 2 16,1 0 1-16,-5 0 1 15,-5 4-5-15,1-1 1 16,0 5 0-16,-9 0 0 15,8-1 0-15,-8 1 0 0,9-4 6 16,-5 7 4-16,9 1-3 16,5-1 1-16,-5 1-5 15,8-1 0-15,5 5-3 16,4-1-1-16,5 0 1 16,4 5 2-16,4 3-1 15,4-1-1-15,5 5 1 16,4 8-1-16,5 7-3 15,8-4 2-15,4 0 1 16,9 1 0-16,8-1 0 16,10 0 2-16,-1-7-1 15,9 4-1-15,4-1 1 16,4-3 1-16,0-5-3 16,1 1-2-16,4 0 2 0,-5 0 2 15,5 0 0-15,-1-4 2 16,5 0 2-16,-8-8 4 15,-1 0 0-15,9-3 2 16,0-1-6-16,0-3-1 16,13 0-2-16,4-1-2 15,1 1 5-15,8-4 1 16,-1-4-2-16,10 0-3 16,-5 0 4-16,5 0 1 15,3 0 0-15,10 0-1 16,-1-4-1-16,1-4 2 15,-1 1-3-15,0 3 0 0,9 0-1 16,-8-4 1-16,17 1-4 16,-9-1 0-16,4 0 3 15,13 4 1-15,-8 1-4 16,-1-1 1-16,-8-4 2 16,5 0 1-16,-5 5-1 15,0-5-2-15,0 4 1 16,0 0-1-16,0-3 2 15,-4-1 1-15,-1 4-1 16,5 0-2-16,-8 1 3 16,4-1 0-16,4 0 1 15,0 0 0-15,-5 4-5 16,1-4 1-16,-4 4-2 16,8 0 0-16,-9 0 2 0,26-4 0 15,-8 4 0-15,4 0 2 16,-13 0-1-16,-17 0-1 15,8 4 1-15,-8-4-1 16,4 0 0-16,-4 0 2 16,4 0 1-16,-9 0 1 15,-3 0-5-15,-1 0-1 16,-4-4 3-16,-9-3 1 16,-4-5 0-16,-5-11-2 15,-8 0 1-15,-8-4 1 16,-9 1 3-16,-9-9 4 15,-9-15 0-15,-21-11 2 0,-13 4-6 16,-12-1-1-16,-27 5-2 16,-8 3-2-16,-14 4-2 15,-21 0 1-15,-17-4-1 16,-34 4 0-16,-5 8 0 16,-51-1 0-16,-31 9-3 15,-17 7-1-15,-26 4 0 16,-30 11 4-16,0 12 1 15,-21 4 1-15,-1 11 0 16,-8-8 0-16,17 16 0 16,22 0 0-16,8-8 0 15,31-4 0-15,30-3 0 16,25-1 0-16,22 1-18 16,35-1-8-16,25 5-63 15</inkml:trace>
  <inkml:trace contextRef="#ctx0" brushRef="#br0" timeOffset="1.388">10997 5 140 0,'0'-5'55'0,"15"5"-30"0,-9 0-1 0,-9 0 24 16,0 3-20-16,0 2-5 16,-3 5-12-16,-3 9-3 15,-3 7-4-15,-3 4-3 0,-3 1 2 16,3 1-2-16,0-3 2 16,3-2-2-16,4-9 2 15,2-5-2-15,0-2 2 16,6-6-2-16,3-7-1 15,6-6 1-15,-1-8 1 16,7-8 1-16,0-3 1 16,3-2-2-16,3 0 1 15,-3 3-4-15,-3 2-2 0,0 3 4 16,-4 2 3-16,1 6-3 16,0 5-1-16,0 6 0 15,0 4 0-15,0 9-3 16,3 7 2-16,0 6 7 15,0-3 4-15,0 0-5 16,-1 1-3-16,1-1-1 16,0-3 1-16,-3-2-10 15,-3-3-2-15,-3-5-61 16,0 3-70 0,-9-3 32-16</inkml:trace>
  <inkml:trace contextRef="#ctx0" brushRef="#br0" timeOffset="2.388">11035 135 132 0,'-3'0'52'0,"15"13"-28"0,-6-2-22 0,-6-6 21 16,0 13-6-16,-3 6 1 15,0 3-2-15,0 7-8 16,-6 6 6-16,-2 10 3 16,-1 3-1-16,3 5 1 0,0 6-7 15,0-9-4-15,3-2-1 16,3-10 1-16,6-6-1 15,6-6 2-15,6-4 0 16,0-6 1-16,2-5-4 16,10-6-1-16,3-4-17 15,3-9-5-15,8-10-92 16</inkml:trace>
  <inkml:trace contextRef="#ctx0" brushRef="#br0" timeOffset="3.388">11339 738 184 0,'-3'19'71'0,"6"-1"-38"0,-3 17-25 15,0-22 18-15,0 3-2 16,0 0 3-16,0-1-11 15,0-1-2-15,0-1-8 16,0-5-2-16,-3 0 0 0,0-6 4 0,3-2 3 16,0-5-11-16,0-5-2 15,0-6-4-15,3-6 1 16,3 1 3-16,0 0 3 16,3 3-2-16,0 2-2 15,3 5 4-15,0 3 1 16,3 6 6-16,-4 7 3 15,-2 5 2-15,0 6 5 16,6 5-8-16,-6 1-1 16,-9-4-3-16,0 1-1 15,0-3-21-15,0-6-7 0,0-2-26 16,12-11-55 15,3-2-28-31,3-21 29 0</inkml:trace>
  <inkml:trace contextRef="#ctx0" brushRef="#br0" timeOffset="4.388">11595 712 200 0,'-6'0'77'0,"6"0"-42"0,-6 2-30 15,6 4 17-15,-3 2-6 16,0 2 3-16,0 9-6 16,0 4-3-16,0 1-5 15,0 0 5-15,3 0 3 0,3-3-6 16,3-2-2-16,6-4-3 15,0-4 1-15,3-6 0 16,0-7 3-16,0-6 1 16,-3-3 1-16,-1-5-2 0,-5-5-1 15,-3 0 1-15,-6 0 1 16,-3 2-6-16,-2 1 0 16,-1 2-12-16,0 3-5 15,3 2-30-15,0 6-10 16,3 2-59-1</inkml:trace>
  <inkml:trace contextRef="#ctx0" brushRef="#br0" timeOffset="5.388">11729 725 208 0,'-3'8'79'0,"9"2"-42"0,12 12-30 0,-18-9 18 0,6 3 0 15,0 0 4-15,-3 2-9 16,3 1-4-16,-3-1-9 16,0 1-3-16,0-3 0 0,0-3 0 15,-3-3 2-15,0-2-1 16,0-5 2-16,0-3-4 16,0-8-2-16,0-3 0 15,0-2 1-15,3-3-6 16,0-5 1-16,2 0 1 15,4 2 1-15,0 4-4 16,0 1-1-16,3 4-19 16,0 2-7-16,0 3-21 0,0 2-8 15,0 0-37 1</inkml:trace>
  <inkml:trace contextRef="#ctx0" brushRef="#br0" timeOffset="6.388">11982 728 160 0,'-3'2'63'0,"6"6"-34"16,-3 0-12-16,0-3 20 0,0 11-6 15,0 8-1-15,0-3-5 16,0 0-4-16,0 1-11 15,0-4-2-15,0-2-1 0,0-3-3 16,0-2-1-16,0-3 3 16,0-3 1-16,0-5-10 15,0-5-3-15,0-3-8 16,0-11-2-16,3-5-4 16,3 1-3-16,0 1 10 15,0 4 8-15,0 5 3 16,0 2 2-16,0 3 6 15,3 6 6-15,-3 2 3 16,0 10 3-16,-1 3-1 16,-2 1-1-16,-3-1-8 15,0 0-3-15,0-2-1 0,-3-1 0 16,3-2-5-16,0-3 1 16,0-5-7-16,6-2-3 15,3-14 1-15,3 0 3 16,0 0 1-16,0 3 0 15,-3 2 8-15,0 6 5 16,0 5 7-16,-6 5 3 16,6 9-7-16,-3-1-2 15,-3 3-7-15,6-3-4 16,-3 0-24-16,0-2-10 16,11-6-63-16,1-5-13 15</inkml:trace>
  <inkml:trace contextRef="#ctx0" brushRef="#br0" timeOffset="7.388">12345 680 192 0,'-9'-5'74'0,"3"5"-40"0,-3 2-27 16,6 4 18-16,-3-1-9 16,0 3-1-16,-2 5-3 15,-1 6 2-15,0 2-7 16,0 3 0-16,6-3 0 0,0 0-3 15,3-3-1-15,6-2-1 16,0-5 1-16,3-3-7 0,0-6 1 16,2-4-4-16,1-9 2 15,-3-5-2 1,-3-2 2-16,0-1 5 0,-3 1 2 16,0 2 0-16,-3 5 1 15,0 3 7 1,0 6 5-16,0 7-5 0,0 3-3 15,0 10-2-15,3 4-1 16,0-1-5-16,0-3 1 16,6 1-13-16,0-3-5 15,0-3-21-15,6-10-50 32,0-6-33-32,0-21 25 15</inkml:trace>
  <inkml:trace contextRef="#ctx0" brushRef="#br0" timeOffset="8.388">12515 399 220 0,'-3'19'85'0,"9"-1"-46"0,0 22-43 16,0-19 15-16,-3 24 1 16,-3 0 4-16,-3 6-4 15,-3-1-2-15,0-3-5 16,3-4-21-16,0-9-7 0,3-7-84 15</inkml:trace>
  <inkml:trace contextRef="#ctx0" brushRef="#br0" timeOffset="9.388">13039 701 140 0,'3'-3'52'15,"0"6"-28"-15,0 2-24 0,0 1 13 0,0 2 11 16,0 2 7-16,0 3-3 16,-3 9 0-16,5-1-15 15,-2 3-1-15,0-3 1 0,0 0-1 16,0 0 3-16,0-2-4 16,-3-4 1-16,0-1-5 15,0-6 1-15,6 0 4 16,-3-3 2-16,-3-5-1 15,0 0 2-15,0-3-6 16,0-2-3-16,0-3-3 16,3-3-3-16,0 1 1 15,0-1 1-15,6-2-3 16,0 0 0-16,0 0-1 16,-3-1 0-16,6 4 0 0,-3 2 0 15,0 2 0 1,6 6 0-16,-9 6 2 0,5 2 0 15,-2 2 0-15,-3 1 2 16,-3-1 1-16,-3 1 3 16,0-3-3-16,0-3-2 15,6 1 2-15,-6-6 0 16,3-3-1-16,3-5-2 16,0-3-2-16,3 1 1 15,3-6 1-15,3 3 0 16,-3 2-3-16,0 8 2 15,0 9 1-15,-3-1 0 16,-1 3 2-16,1 5 3 16,-6 3 2-16,6 0 3 0,-6 0-3 15,0-3-2-15,0-2 0 16,0-1-1-16,0-2-13 16,0-3-4-16,0-5-29 15,6-2-13-15,0-3-13 16,3-6-6-16,0-2-28 15</inkml:trace>
  <inkml:trace contextRef="#ctx0" brushRef="#br0" timeOffset="10.388">13485 746 240 0,'-3'-3'90'0,"0"9"-48"0,3-1-42 0,0-2 16 16,0 7-11-16,0 6-1 15,0 0 9-15,0 2 6 16,0 6-10-16,3 3 0 15,0-1-2-15,9-2-6 0,-3-3 0 16,6-5 1-16,0 0 3 16,6-11 7-16,-4-5 4 15,1-8-4-15,-3-8-2 16,-6 1-3-16,0-4 0 16,-9 1 0-16,-3-4 1 15,-12 1-4-15,3 3-3 16,-3 2-7-16,1 5-4 0,2 3-34 15,0 3-16 1,0 2-27-16,3 1-8 0,3-1 2 16</inkml:trace>
  <inkml:trace contextRef="#ctx0" brushRef="#br0" timeOffset="11.388">13607 765 164 0,'9'8'63'0,"0"-3"-34"0,3 13-19 16,-6-7 17-16,3 2 4 15,3 3 4-15,0 3-8 16,6-1-4-16,-4 1-13 16,1-4 2-16,0-1 4 0,-3-6 5 0,-3-3 2 15,0-5 1 1,0-5 0-16,0-6-7 15,3-2-2-15,-3-6-12 16,0-5-3-16,-1-2 1 0,-2 2 1 16,0 6 0-16,-3 2-2 15,3 5-15-15,-3 3-7 16,0 3-22-16,-3 5-10 16,3 5-33-16,3 9-12 15,3-1 1 1</inkml:trace>
  <inkml:trace contextRef="#ctx0" brushRef="#br0" timeOffset="12.388">13926 905 180 0,'0'8'68'0,"6"0"-36"0,3 5-37 16,0-5 10-16,-4 2 19 15,-2 6 13-15,-3-2-3 16,-6 4-2-16,-5 3-18 15,2-2-9-15,-6-3-1 0,0-3-38 16,3-5-15-16</inkml:trace>
  <inkml:trace contextRef="#ctx0" brushRef="#br0" timeOffset="13.388">14295 474 180 0,'0'23'68'0,"9"9"-36"0,3 16-35 16,0-24 11-16,-4 2 16 15,-2 0 8-15,-3-2-2 0,3 0-3 16,-6 0-15-16,-6 0-12 0,6-3-3 16,-3-5 3-16,-3-3 2 15,6-2 0-15,-3-4-2 16,6-14-24 0,-3-4 13-16,9-2 5 15,6 0-1-15,-3-1 3 16,3 4 2-16,3-1 1 15,3 3 3-15,0 3 1 16,-4 5-1-16,-2 0 1 0,-6 5 11 16,0 3 6-1,-9 3 1-15,-9 2 2 0,0 3-11 16,-3 0-2-16,-2-3-11 16,-1-3-4-16,0-2-41 15,3-2-20-15</inkml:trace>
  <inkml:trace contextRef="#ctx0" brushRef="#br0" timeOffset="14.388">14554 677 228 0,'-9'21'88'0,"9"-2"-48"0,3 7-45 16,-3-10 15-16,0 0 0 0,6 0 6 15,0 0-8 1,0-3-2-16,6-2-4 0,-1-3 1 0,7-3 0 16,-6-5 1-16,9-5 0 15,-6-6-2-15,0-2 1 16,-3-3-2-16,-3 3 2 16,-3 0-2-16,-3-1-1 15,6 4-2-15,-6 4 1 16,-3 4-1-16,5 4-2 15,-2 4 3-15,6 2 0 16,-3 5 3-16,0 3 3 16,3 0-2-16,3-3-2 0,3-3 2 15,0-2 0-15,0-2-45 16,0-9-19-16,5-10-47 16</inkml:trace>
  <inkml:trace contextRef="#ctx0" brushRef="#br0" timeOffset="15.388">14872 407 244 0,'9'8'93'0,"0"11"-50"0,9 21-52 16,-12-17 14-16,3 20-3 15,0 7 1-15,-6 6 1 0,6-1 2 16,-3-2-3-16,-3-3-26 0,-3-10-10 15</inkml:trace>
  <inkml:trace contextRef="#ctx0" brushRef="#br0" timeOffset="16.388">14676 698 264 0,'-6'3'99'0,"24"-3"-54"0,3-3-48 0,-10 1 19 16,16-1-8-16,6-2 1 0,9-8-3 15,8-1 1-15,-2-4-86 16,5-3-38-16,7-3 15 16,-9 3 10-16</inkml:trace>
  <inkml:trace contextRef="#ctx0" brushRef="#br0" timeOffset="17.388">11446 1418 144 0,'0'-8'55'0,"3"3"-30"0,-3 2-10 0,0 1 18 15,0-1-1-15,-3 0 1 16,-3 1-10-16,-3 2-1 16,0 0-13-16,-3 2-1 0,1 6 2 15,-1 3-6-15,3 7-2 0,3 3-4 16,0 1 1-16,3-4-1 16,6-2-2-16,3-3 5 15,3-2 1-15,0-6-7 16,3-5-4-16,-1-8-6 15,7-5-2-15,0-3-6 16,0 0 0-16,-9 0 10 16,3 0 7-16,-9 3 10 15,0 0 8-15,0 2 11 16,-3 4 6-16,0 1-9 16,0 6-2-16,0 0-8 15,0 6-4-15,0 1-3 16,6 4 0-16,0 5-2 0,0-3 2 15,3 6-2-15,-3-3-1 16,0-1-13 0,-1-1-6-16,1-4-19 0,0-2-6 15,0-3-54 1</inkml:trace>
  <inkml:trace contextRef="#ctx0" brushRef="#br0" timeOffset="18.388">11693 1378 116 0,'-3'-8'46'0,"3"3"-24"16,-3 0-8-16,3 5 15 0,-3 0-1 16,0 0 3-16,-3 0-15 15,0 5-7-15,-2 3-5 16,-4 3-1-16,0 2 2 0,3 8-2 15,3 8-2-15,3-5 0 16,3-3 1-16,3-2-3 16,3-6 0-16,3-2 3 15,0-6 3-15,0-3 2 16,0-9 1-16,5-7-4 16,-2-2-1-16,-3-2 1 15,0-1 0-15,-9-2-5 16,-3-3-1-16,0-2-4 15,-3-1-1-15,0-4 4 16,0 4 1-16,0 3 2 0,3 9 0 16,0 1 11-16,0 4 5 15,3 4-6-15,0 12-1 16,3 7-5-16,3 3-3 16,0 5 4-16,0 5 1 15,3 4 0-15,0 1-1 16,0 6-3-16,3-8-2 15,0-2-26-15,0-9-10 16,3-2-26-16,0-10-11 16,-1-12-8-1</inkml:trace>
  <inkml:trace contextRef="#ctx0" brushRef="#br0" timeOffset="19.388">11896 1360 196 0,'-6'-5'74'0,"3"5"-40"0,-6 2-31 15,3 4 17-15,0 1-12 16,-3 4-2-16,0 5-4 16,0 0-2-16,0 10 1 15,3-2 1-15,3 0 3 0,3-6-4 16,6-2-1-16,0-2 2 16,3-9 3-16,0-5 0 15,3-8 0-15,-3-8-3 16,0 0 1-16,-3-2 0 15,0-1 1-15,-3-2 2 16,-3-6 3-16,0-2-6 16,-3-2-2-16,-3-1-3 0,0 5 0 15,0 4 8-15,0 1 4 16,0 9 1-16,0 3 1 16,3 4-6-16,0 6-4 15,3 6-4-15,0 9 1 16,6 4 3-16,0 2 1 15,0 3-1-15,3 0 1 16,6 0-4-16,-3-3-2 16,-3-3-23-16,8 17-62 15,1-22-5 1,-3-3 1-16</inkml:trace>
  <inkml:trace contextRef="#ctx0" brushRef="#br0" timeOffset="20.388">12030 1389 160 0,'3'11'63'0,"0"-1"-34"0,0 9 1 16,0-11 26-16,0 5-22 15,-1 8-6-15,1-5-15 16,0 0-6-16,-3-6-4 15,3-2-3-15,-3-2 3 0,0-12 7 16,0-7-8-16,0-3-3 16,0 0-2-16,0 0 2 15,0 3 2-15,0 0 4 16,3 2-4-16,3-2-3 16,3 5-6-16,0 3 0 15,3 0-34-15,6 2-14 16,6 0-48-1</inkml:trace>
  <inkml:trace contextRef="#ctx0" brushRef="#br0" timeOffset="21.388">12226 1426 184 0,'-6'3'68'0,"12"2"-36"0,-3 0-24 0,0 1 16 0,0-1 3 16,3 5 6-16,0-2-16 16,3-2-5-16,3-1-7 15,0-2-4-15,0-3 2 0,-1-6 2 16,1-2 2-16,-3 0-8 16,0 0-1-16,-3 1-2 15,0-1 2-15,-6-3-4 16,0 0 2-16,-6 4-5 15,0-1 1-15,-3 2-1 16,-3 6 3-16,0 6 2 16,-2 2 2-16,-4-1 3 15,3 7 4-15,3 2 7 0,3 5 4 16,3 0-4-16,-3-5 1 16,12 2-2-16,6-2 1 15,3-3-9-15,0-2-1 16,3-3-22-16,0-3-9 15,2-2-25-15,7-6-9 16,6-2-32 0</inkml:trace>
  <inkml:trace contextRef="#ctx0" brushRef="#br0" timeOffset="22.388">12491 1384 144 0,'0'-3'55'0,"0"3"-30"0,-3 0-12 16,3 0 19-16,0 3-3 0,-3-1 1 16,0 4-11-16,0-1-1 15,0 0-11-15,0 1-2 0,0 1-1 16,3 4 0-16,0-3 2 16,0 0-1-16,3 5 0 15,3-2 3-15,3 5 5 16,0-3-5-16,0 0-2 15,-3 0 3-15,0-2 2 16,-6-3 0-16,0 0 3 16,-6 0-5-16,0 2-3 15,-3-2-12-15,0-3-6 16,3-2-21-16,-6 0-8 16,0-3-23-16,3 0-8 0,6-3-21 15</inkml:trace>
  <inkml:trace contextRef="#ctx0" brushRef="#br0" timeOffset="23.388">12667 1373 252 0,'-18'-3'93'0,"18"3"-50"0,-3 0-48 16,3 0 26-1,-9 6-6-15,0 2-5 16,0 0-1-16,3 0-5 15,3 0-5-15,3-1-2 0,6 4 4 16,3-3 1-16,3 5 4 16,0 0 1-16,0-2 5 15,-3 5 3-15,0-3 5 16,-7 0 2-16,-7 3-5 0,-1-3-2 16,-9-2-14-16,6-3-5 15,-3 0-27-15,3-5-10 16,3-1-28-16,0-2-11 15,12-5-32 1</inkml:trace>
  <inkml:trace contextRef="#ctx0" brushRef="#br0" timeOffset="24.388">13009 1402 180 0,'9'8'68'0,"-6"5"-36"0,0 3-18 0,0-8 31 16,0 19-14-1,-3-1-12-15,0-5-4 16,0-2-10-16,-3-3-1 0,0-6 2 16,0-2-1-16,0-3 2 15,0-2-6-15,3-6-1 16,0-4-5-16,0-15-1 16,3 1-2-16,3-3 0 15,0 3 0-15,6 0 0 16,0 5 9-16,5 3 6 15,1 8 6-15,-3 5 4 0,0 5 0 16,-3 6 1-16,3 2-5 16,-6 8 0-16,-3-3-8 15,3 1-3-15,-3-3-10 16,0-3-5-16,0-5-26 16,-1 0-10-16,1-5-13 15,0-3-3-15,0 0-23 16</inkml:trace>
  <inkml:trace contextRef="#ctx0" brushRef="#br0" timeOffset="25.388">13259 1434 224 0,'-3'0'85'0,"3"3"-46"0,-3 2-37 16,3-5 33-16,0 24-9 16,3 0-1-16,0-1-1 15,9-1-14-15,-3-4 1 0,6 1 2 16,0-6-7-16,-1 0-1 15,1-2 1-15,0-6 3 16,-6-2 0-16,6-6 2 16,-9-2 0-16,3-3 1 15,-9-3-9-15,-3-7-3 16,-3-6-6-16,-9 3-1 16,3 2-7-16,-12 3-2 15,9 0-7-15,1 3-2 16,2 0-14-16,3 2-3 0,6-2 1 15,0-3 0-15,9 3-8 16,12 0-2-16,-1-8-21 16</inkml:trace>
  <inkml:trace contextRef="#ctx0" brushRef="#br0" timeOffset="26.388">13423 1201 212 0,'0'-8'79'0,"-3"6"-42"0,-3 2-19 15,6 0 25-15,0 0-11 16,0 0-1-16,0 2-12 15,0 3-4-15,0 17-8 16,0 1-1-16,6 4 4 0,-3 5 0 16,3 2 2-16,0 11-2 15,0 0-1-15,-1-8-5 16,-2-5-1-16,0-6-17 16,0-5-7-16,-3-5-23 0,0-5-10 15,-3-3-29-15,0-8-10 16,-3-3 1-1</inkml:trace>
  <inkml:trace contextRef="#ctx0" brushRef="#br0" timeOffset="27.388">13324 1402 300 0,'-14'-2'112'0,"31"2"-60"0,-2-6-45 0,-6 4 26 16,3-1-15-16,15-2-2 15,-3-1-18-15,17 1-6 16,-5 2 3-16,-3 1-53 0,-3-1-22 15</inkml:trace>
  <inkml:trace contextRef="#ctx0" brushRef="#br0" timeOffset="28.388">13890 1370 184 0,'-12'0'68'0,"3"3"-36"0,6 0-37 15,-3 2 10-15,3 0-3 16,-3 3 3-16,-6 3 11 15,3 2 5-15,-2 16-11 16,2-5-1-16,3 0 1 0,6-3-6 16,3 0 0-16,0-2-2 15,11-3-2-15,-2-3-2 16,3-3-1-16,-6-7-1 16,9 0 3-16,-6-6-29 15,0-5-9-15,-3-10-52 16</inkml:trace>
  <inkml:trace contextRef="#ctx0" brushRef="#br0" timeOffset="29.388">13941 1352 192 0,'-6'3'74'0,"6"2"-40"0,3 8-33 0,0-5 16 15,-3 5 4-15,6 1 7 16,-3 9-6-16,2 1-1 15,1 0-12-15,3-6-5 0,3 1-1 16,6-8-2-16,-6-3-1 16,3-3 5-16,-3-3 1 0,-3-9-9 15,0-7-5-15,-3-2-3 16,3-2 1-16,-4-3 1 16,-2 0 3-16,0 2 6 15,-3 3 2-15,0 6 11 16,0 2 3-16,0 2-5 15,0 6-2-15,0 8-1 16,0 3 0-16,0 10-4 16,6-5-1-16,-3 5-1 15,3-2 1-15,0-4-13 16,0-1-3-16,-3-4-27 16,6-4-12-16,-3-4-45 15,0-10-34-15,3 0 56 16</inkml:trace>
  <inkml:trace contextRef="#ctx0" brushRef="#br0" timeOffset="30.388">14164 1386 184 0,'-3'0'71'0,"3"6"-38"0,3 4-28 0,-3-2 17 16,6 5 5-16,-3 3 8 15,-3 5-3-15,9 1 1 16,0-4-19-16,-6 1-6 0,-3-3-3 15,9-3-1-15,-4-5 0 16,-8 0 2-16,3-3 1 16,0-5-1-16,-2-3-1 15,-1-7-3-15,3-9-2 0,5-2-2 16,1 0-1-16,3 2-1 16,-3 1 3-16,0 5-9 15,-3 2-1-15,6 3-12 16,-3-3-5-16,-3 6-5 15,3 3 0-15,0 2 2 16,0-3 5-16,0 3-37 16,0 0-40-1,-3 0 28-15</inkml:trace>
  <inkml:trace contextRef="#ctx0" brushRef="#br0" timeOffset="31.388">14304 1415 180 0,'0'3'68'0,"0"2"-36"0,0 1-26 0,3-1 17 16,0 8-1-16,0 0 2 15,0 6 2-15,3 2 1 16,-3-2-14-16,0-3 1 0,0-3 2 16,-1-3-6-16,1-2-1 15,-3-2-1-15,0-6 0 16,0-3 2 0,6-18-7-1,-3 0-9-15,6-1-1 16,0 1 1-16,0 3 1 15,0 2-4-15,-3 3 1 16,9 2-18-16,0 3-8 16,0 5-18-16,0 1-5 15,-4 2-37-15</inkml:trace>
  <inkml:trace contextRef="#ctx0" brushRef="#br0" timeOffset="32.388">14506 1447 216 0,'-9'8'82'0,"15"-5"-44"0,-3 15-38 15,0-12 18-15,3 4-8 16,3-2 2-16,0 0 2 16,-3-3 3-16,9 1-9 15,-9-12 0-15,3-4-1 0,3-1-3 16,-4 1-1-16,1-1-1 16,-3 0-2-16,-6-2-4 15,-6 3 0-15,3-1-9 16,-6 0-4-16,-8 6 9 15,5 5 4-15,-6 5 0 0,-3 6 3 16,6 5 1-16,0 5 0 16,9 0 6-16,3-2 6 15,3 2-11-15,6-3-4 16,3-2 9-16,3 0 6 16,0-3-6-16,3-5-3 15,0-2-11-15,-3-4-3 16,-3-2-29-16,8-5-12 15,-5-3-48 1</inkml:trace>
  <inkml:trace contextRef="#ctx0" brushRef="#br0" timeOffset="33.388">14649 1426 156 0,'18'-3'57'0,"-18"6"-30"16,3 5-7-16,-3 3 19 15,9 2-4-15,-3 8 0 0,0 0-3 16,-6-2 0-16,6-1-17 15,-12-2-5-15,12-5-2 0,-6-1-4 16,3-2-1-16,-3-8-1 16,-3 0 1-16,-3-3-9 15,12-2-1-15,-3-11-7 16,3-7-4-16,0-1 1 16,2 0 0-16,1 5 10 15,3 3 3-15,-3 6 4 16,3 5 2-16,3 5 10 0,-3 5 4 15,0 8 1-15,-3 8 0 16,-6 0-9-16,3-2-3 16,-6-3-3-1,0-3-2-15,0 0-24 0,0-2-9 16,0-3-32-16,0-8-13 16,3-3-17-1</inkml:trace>
  <inkml:trace contextRef="#ctx0" brushRef="#br0" timeOffset="34.388">14902 1177 236 0,'12'-8'88'0,"-3"11"-48"0,3 5-47 16,-3 0 16-16,-3 2 14 15,-3 9 9-15,6 5-2 16,-6 8-1-16,2 5-16 15,-2 2-3-15,-3 6-3 0,0 0-3 16,-3-8-1-16,-2-5-6 16,5-5 0-16,0-6-28 15,-3-5-9-15,3-6-37 16,-9-5-14-16,0-5-7 16</inkml:trace>
  <inkml:trace contextRef="#ctx0" brushRef="#br0" timeOffset="35.388">14768 1400 260 0,'-9'-11'96'0,"12"8"-52"0,3 1-47 0,-3-1 16 15,9 0-3-15,-3 1 1 16,9-1 1-16,0 0 2 16,5 1-7-16,4-1-6 0,-3 1-2 15,6 2-1-15,-9-3 0 16,-1 0-27-16,1 1-13 15,-6-1-33 1,0-2-58-16,-3-1 30 16</inkml:trace>
  <inkml:trace contextRef="#ctx0" brushRef="#br0" timeOffset="36.388">15072 1180 212 0,'3'8'82'0,"3"2"-44"0,-3 9-27 15,0-3 23-15,-3 5 6 16,0 8 6-16,0 6-14 16,0 4-5-16,-3 4-15 15,3-1-8-15,0-8 0 0,0-5-8 16,0-2 1-16,0-9-28 16,0-4-9-16,0-4-51 15,3-15-69 1</inkml:trace>
  <inkml:trace contextRef="#ctx0" brushRef="#br0" timeOffset="37.388">15176 1386 292 0,'-3'6'110'0,"6"2"-60"0,9 7-58 0,-3-4 16 16,0 5-11-16,0-3 2 15,-1 8 5-15,1-2 5 16,-3-3-5-16,0-3 0 0,-3-2 0 15,6-4-24-15,-3-1-12 16,0-6-34-16,3-8-13 16,0-13-19-1</inkml:trace>
  <inkml:trace contextRef="#ctx0" brushRef="#br0" timeOffset="38.388">15319 1386 260 0,'-21'32'96'0,"12"-5"-52"0,-12 36-47 15,15-36 19-15,-9 10-1 16,3 5 3-16,-5-2-5 16,2-3-3-16,0-6-5 15,3-2-17-15,3-7-7 0</inkml:trace>
  <inkml:trace contextRef="#ctx0" brushRef="#br0" timeOffset="39.388">11422 2056 192 0,'-6'10'74'0,"6"1"-40"0,0 5-27 0,3-8 20 15,-3 5-12-15,0-2-3 16,0 2-7-16,0-3-4 16,0 1 0-16,0-3-4 0,0 0 0 15,0-3-45-15,0-5-20 16,0-3-18-1</inkml:trace>
  <inkml:trace contextRef="#ctx0" brushRef="#br0" timeOffset="40.388">11410 1873 224 0,'-5'-5'85'0,"5"8"-46"0,0-3-48 0,0 0 14 0,0 0-7 15,0 0 0-15,5 2-27 16,1 6-10-16</inkml:trace>
  <inkml:trace contextRef="#ctx0" brushRef="#br0" timeOffset="41.388">11515 2066 176 0,'-15'14'66'0,"15"1"-36"0,12-4-37 15,-12 0 10-15,0-1 6 16,0-2 10 0,3 3-3-16,-3-11-8 15,3 2-1-15,3-12 3 16,0-6-6-16,2 0-6 0,1-3-4 16,3-4 0-16,0 2 4 15,0 5 1-15,0 10 1 16,3 4 4-16,0 7 2 15,-3 6 11-15,0 2 4 16,-3 0-5-16,-3 6 1 16,-1 2-8-16,-2-3-1 15,0-5-6-15,0-2-4 16,0 0-39-16,-3-11-17 16,18-8-46-1</inkml:trace>
  <inkml:trace contextRef="#ctx0" brushRef="#br0" timeOffset="42.388">11997 2019 184 0,'3'2'71'0,"0"9"-38"0,0 5-19 0,0-8 20 15,0 2-8-15,-3 9-1 16,0 2-5-16,0-2-1 0,0-4-10 15,0-1-8-15,0-4-1 16,0-2 2-16,0-3 1 0,0-2-1 16,0 0 1-16,0-16-18 15,0-1 2 1,0-2 0-16,3 3 4 16,0 0 4-16,0 2-2 15,3 3 2-15,0 3 3 16,0 2 1-16,2 3 3 15,1 3 1-15,-3 5 3 16,0 3 1-16,-3-1 8 16,-3-2 4-16,0 3-7 15,3-6-4-15,-3 3-5 16,3-8 0-16,3-8-4 16,3-5-2-16,3 0-5 0,6-3 0 15,6 0 2-15,-6 3 1 16,-1 2 0-16,1 6 4 15,-3 2 0-15,3 6 3 16,-6 5 10-16,-3 2 7 16,-3 1-8-16,0 2-3 15,-3 3-3-15,-3-3-1 16,3-2-5-16,-3-1-1 16,0-2-32-16,0-2-13 15,0-1-128 1,6-13 53-16</inkml:trace>
  <inkml:trace contextRef="#ctx0" brushRef="#br0" timeOffset="43.388">12330 2074 204 0,'6'3'77'0,"0"2"-42"0,3 3-23 15,-3-3 19-15,6 1-10 16,3-4-1-16,-3 1-8 15,0 0-2-15,0-3-6 16,-1 0-3-16,-2-3 2 0,0-2 0 16,-3-1 3-16,-3 1-3 15,0-3-2-15,-3 0-5 16,-3 0 0-16,-9 3-11 0,-3 0-3 16,-2 5 4-16,-1 2 6 15,0 6 3-15,3 0 3 16,0 3 3-1,6 2 4-15,3 0 2 0,3 1 3 16,6-1-3-16,3 0 1 16,6-2-3-16,6-1 0 15,0-2-3-15,0-3 1 16,0 1-20-16,-1-4-6 16,-2-2-39-16,0-5-15 15,-3-3-11 1</inkml:trace>
  <inkml:trace contextRef="#ctx0" brushRef="#br0" timeOffset="44.388">12494 2069 180 0,'0'5'68'0,"6"3"-36"0,0 0-13 15,-3-3 23-15,0 6-6 16,0 2-1-16,0 0-13 15,0-2-6-15,-3 0-9 16,0-3-3-16,0-3 0 0,0 0-2 16,0-5 1-16,0 0-4 15,6-10-2 1,3-4 2-16,0 1-5 16,-1 0 0-16,4 0 0 0,0 2 4 15,3 6-1-15,-3 5-1 16,3 5 7-16,0 6 3 15,-6 2 5-15,0 0 6 16,-9 0-5-16,0-2-2 16,3 0-5-16,3-6-2 15,-6 0-1-15,6-2-2 16,3-3 1-16,2-6-1 16,1 1-7-16,0-5-3 15,3-1 3-15,0 0 2 16,-3 6 0-16,0 2 4 15,0 3 0-15,-3 6 1 16,-3 2 0-16,0 2 0 16,0-2-11-16,5 3-54 15,1-3-15-15</inkml:trace>
  <inkml:trace contextRef="#ctx0" brushRef="#br0" timeOffset="45.388">12964 2043 208 0,'-21'7'79'0,"15"7"-42"0,-2-1-41 16,5-5 13-16,0 8 4 16,0 2 3-16,0 1-1 15,3-3-1-15,3 0-8 16,6-3 3-16,5-3 3 0,1-4-2 0,6-4 0 15,-3-2 2-15,3-2 3 16,-3-6-2-16,-6-6 2 16,-6 1 1-16,-3-3 2 15,-6 0-4-15,-6 3 0 16,-6 0-11-16,-6 2-1 16,3 1-13-16,3 2-3 15,3 3-39-15,3-1-16 16,3 4-61-1</inkml:trace>
  <inkml:trace contextRef="#ctx0" brushRef="#br0" timeOffset="46.388">13098 2021 212 0,'3'8'79'0,"6"-2"-42"0,6 12-41 15,-9-13 13-15,6 6 6 16,-6 2 7-16,0 3 9 15,-3 0 3-15,0-3-18 16,-3 0-5-16,0-2 0 0,0-3-3 16,-3-3 1-16,0-2 1 15,0-3 1-15,0-3-1 16,0 1-1-16,3-6-8 16,0-3 0-16,3 0-1 15,3 1 0-15,0-1-3 0,6 3 0 16,-3-2 2-16,5 2 2 15,-2 3-20-15,0 2-7 16,-3 0-38-16,9-2-16 16,6 2-33-1</inkml:trace>
  <inkml:trace contextRef="#ctx0" brushRef="#br0" timeOffset="47.388">13390 2016 264 0,'-9'3'99'0,"12"2"-54"0,3 3-53 0,0 0 16 16,3 0 0-16,0 2 7 16,0 1-5-16,3 5-3 15,-4-3-4-15,4 3-5 0,-3-5 1 16,0-1-8-16,0-5-4 0,0-2-46 16,-3 0-19-16</inkml:trace>
  <inkml:trace contextRef="#ctx0" brushRef="#br0" timeOffset="48.388">13604 2072 268 0,'-18'37'101'0,"3"-3"-54"0,-20 11-22 16,23-19 31-16,-6 6-21 15,-6 11-7-15,3-1-20 16,3-5-5-16,4-5-2 0,-1-8-52 15,12-6-23-15,3-7-68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68134-1695-4AE0-8CF5-B09B014F7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52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5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Also: </a:t>
            </a:r>
          </a:p>
          <a:p>
            <a:pPr lvl="1"/>
            <a:r>
              <a:rPr lang="en-US" dirty="0"/>
              <a:t>Hard reset interrupt</a:t>
            </a:r>
          </a:p>
          <a:p>
            <a:pPr lvl="2"/>
            <a:r>
              <a:rPr lang="en-US" dirty="0"/>
              <a:t>hitting the reset button on front panel</a:t>
            </a:r>
          </a:p>
          <a:p>
            <a:pPr lvl="1"/>
            <a:r>
              <a:rPr lang="en-US" dirty="0"/>
              <a:t>Soft reset interrupt</a:t>
            </a:r>
          </a:p>
          <a:p>
            <a:pPr lvl="2"/>
            <a:r>
              <a:rPr lang="en-US" dirty="0"/>
              <a:t>hitting Ctrl-Alt-Delete on a PC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853C6-6FA6-41EA-98F9-B9B4B3D01B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7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8149A-4E69-4AAA-870E-2797FCA3DC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6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on x86-64, </a:t>
            </a:r>
            <a:r>
              <a:rPr lang="en-US" i="1" dirty="0" err="1"/>
              <a:t>syscall</a:t>
            </a:r>
            <a:r>
              <a:rPr lang="en-US" dirty="0"/>
              <a:t> and </a:t>
            </a:r>
            <a:r>
              <a:rPr lang="en-US" i="1" dirty="0" err="1"/>
              <a:t>sysret</a:t>
            </a:r>
            <a:r>
              <a:rPr lang="en-US" dirty="0"/>
              <a:t> are used instead of </a:t>
            </a:r>
            <a:r>
              <a:rPr lang="en-US" dirty="0" err="1"/>
              <a:t>int</a:t>
            </a:r>
            <a:r>
              <a:rPr lang="en-US" dirty="0"/>
              <a:t> 0x80.</a:t>
            </a:r>
          </a:p>
          <a:p>
            <a:r>
              <a:rPr lang="en-US" dirty="0"/>
              <a:t>Interrupt number 0x80 tells OS</a:t>
            </a:r>
            <a:r>
              <a:rPr lang="en-US" baseline="0" dirty="0"/>
              <a:t> that this is a system call; to specify </a:t>
            </a:r>
            <a:r>
              <a:rPr lang="en-US" i="1" baseline="0" dirty="0"/>
              <a:t>which</a:t>
            </a:r>
            <a:r>
              <a:rPr lang="en-US" i="0" baseline="0" dirty="0"/>
              <a:t> system call, the system call’s number is stored in a register (%</a:t>
            </a:r>
            <a:r>
              <a:rPr lang="en-US" i="0" baseline="0" dirty="0" err="1"/>
              <a:t>eax</a:t>
            </a:r>
            <a:r>
              <a:rPr lang="en-US" i="0" baseline="0" dirty="0"/>
              <a:t> on IA32 Linux) before executing the </a:t>
            </a:r>
            <a:r>
              <a:rPr lang="en-US" i="1" baseline="0" dirty="0" err="1"/>
              <a:t>int</a:t>
            </a:r>
            <a:r>
              <a:rPr lang="en-US" i="0" baseline="0" dirty="0"/>
              <a:t> instruction.</a:t>
            </a:r>
            <a:endParaRPr lang="en-US" dirty="0"/>
          </a:p>
          <a:p>
            <a:r>
              <a:rPr lang="en-US" dirty="0"/>
              <a:t>http://stackoverflow.com/questions/2705702/x86-assembly-before-making-a-system-call-on-linux-should-you-save-all-registers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33C23-C2B7-4FC5-A490-5B31C73BB7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10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SIGSEGV ever be handled without aborting? Yes, but program can’t really run afterwards: http://www.linuxprogrammingblog.com/all-about-linux-signals?page=4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D943C-BAD6-453E-A5B6-01FB867B86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SIGSEGV ever be handled without aborting? Yes, but program can’t really run afterwards: http://www.linuxprogrammingblog.com/all-about-linux-signals?page=4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93138-01F3-4BA2-803E-0E4B041DD6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24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57CAD-49F9-4E28-B57A-4201E27D01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3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8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</a:t>
            </a:r>
            <a:r>
              <a:rPr lang="en-US" baseline="0" dirty="0"/>
              <a:t> structure is the </a:t>
            </a:r>
            <a:r>
              <a:rPr lang="en-US" b="1" baseline="0" dirty="0"/>
              <a:t>process control block (PCB)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8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7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7288" y="109538"/>
            <a:ext cx="5492750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2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13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5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56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4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Review:  system calls are </a:t>
            </a:r>
            <a:r>
              <a:rPr lang="en-US" b="1" baseline="0" dirty="0"/>
              <a:t>traps</a:t>
            </a:r>
            <a:r>
              <a:rPr lang="en-US" b="0" baseline="0" dirty="0"/>
              <a:t> (intentional exception).</a:t>
            </a:r>
            <a:endParaRPr lang="en-US" b="1" baseline="0" dirty="0"/>
          </a:p>
          <a:p>
            <a:endParaRPr lang="en-US" baseline="0" dirty="0"/>
          </a:p>
          <a:p>
            <a:r>
              <a:rPr lang="en-US" baseline="0" dirty="0"/>
              <a:t>http://en.wikipedia.org/wiki/Fork-exec: “Microsoft Windows does not support the fork-exec model, as it does not have a system call analogous to fork(). The spawn() family of functions declared in </a:t>
            </a:r>
            <a:r>
              <a:rPr lang="en-US" baseline="0" dirty="0" err="1"/>
              <a:t>process.h</a:t>
            </a:r>
            <a:r>
              <a:rPr lang="en-US" baseline="0" dirty="0"/>
              <a:t> can replace it in cases where the call to fork() is followed directly by exec().”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9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3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4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28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2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7509F-96DB-4FBE-8C2B-0EE0959FDF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65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9DCB-BADF-4C9D-823B-B89A8D41B6C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7224E-55A7-4F02-8B94-93DDBDB816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1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1F155-17D7-4FAE-AB51-AD5CEFD608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7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DB85C-ED85-4F82-BC36-163ED868A3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(Jump tables for switch statements: x86 Programming III slides)</a:t>
            </a:r>
          </a:p>
          <a:p>
            <a:r>
              <a:rPr lang="en-US" baseline="0" dirty="0"/>
              <a:t>The book calls this an Exception table.  I am using that at the top of the slide to be consistent with the book and with the previous slide.</a:t>
            </a:r>
          </a:p>
          <a:p>
            <a:endParaRPr lang="en-US" baseline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8E8E4-9C19-48EE-AC42-60C2B8CB3F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42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book: Ones in gray are Intel-defined, Others are OS-defined</a:t>
            </a:r>
          </a:p>
          <a:p>
            <a:r>
              <a:rPr lang="en-US" dirty="0"/>
              <a:t>Intel® 64 and IA-32 Architectures Software Developer's Manual,</a:t>
            </a:r>
            <a:r>
              <a:rPr lang="en-US" baseline="0" dirty="0"/>
              <a:t> </a:t>
            </a:r>
            <a:r>
              <a:rPr lang="en-US" dirty="0"/>
              <a:t>Volume 1: Basic Architecture - Describes the architecture and programming environment of processors supporting IA-32 and Intel 64 Architectures.</a:t>
            </a:r>
          </a:p>
          <a:p>
            <a:r>
              <a:rPr lang="en-US" dirty="0"/>
              <a:t>“Systems often use an interrupt controller to group the device interrupts together before passing on the signal to a single interrupt pin on the CPU. This saves interrupt pins on the CPU…” http://www.tldp.org/LDP/tlk/dd/interrupts.html</a:t>
            </a:r>
          </a:p>
          <a:p>
            <a:r>
              <a:rPr lang="en-US" dirty="0"/>
              <a:t>    This is why </a:t>
            </a:r>
            <a:r>
              <a:rPr lang="en-US" i="1" dirty="0"/>
              <a:t>cat /</a:t>
            </a:r>
            <a:r>
              <a:rPr lang="en-US" i="1" dirty="0" err="1"/>
              <a:t>proc</a:t>
            </a:r>
            <a:r>
              <a:rPr lang="en-US" i="1" dirty="0"/>
              <a:t>/interrupts</a:t>
            </a:r>
            <a:r>
              <a:rPr lang="en-US" dirty="0"/>
              <a:t> doesn’t match this slide - /</a:t>
            </a:r>
            <a:r>
              <a:rPr lang="en-US" dirty="0" err="1"/>
              <a:t>proc</a:t>
            </a:r>
            <a:r>
              <a:rPr lang="en-US" dirty="0"/>
              <a:t>/interrupts shows APIC’s “IRQ numbers”, not the OS’s exception numbers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F320B-D6A5-40D2-B774-0BE4504BB0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7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9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3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A468F54-7D91-4A76-BC8A-DF2228B9A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6904" y="-2231"/>
            <a:ext cx="10102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L20:  Processes</a:t>
            </a:r>
          </a:p>
        </p:txBody>
      </p:sp>
    </p:spTree>
    <p:extLst>
      <p:ext uri="{BB962C8B-B14F-4D97-AF65-F5344CB8AC3E}">
        <p14:creationId xmlns:p14="http://schemas.microsoft.com/office/powerpoint/2010/main" val="18477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1854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image" Target="../media/image11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10" Type="http://schemas.openxmlformats.org/officeDocument/2006/relationships/tags" Target="../tags/tag57.xml"/><Relationship Id="rId19" Type="http://schemas.openxmlformats.org/officeDocument/2006/relationships/customXml" Target="../ink/ink4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34" Type="http://schemas.openxmlformats.org/officeDocument/2006/relationships/image" Target="../media/image12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customXml" Target="../ink/ink5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image" Target="../media/image120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3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notesSlide" Target="../notesSlides/notesSlide8.xml"/><Relationship Id="rId8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3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customXml" Target="../ink/ink6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14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customXml" Target="../ink/ink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9.xml"/><Relationship Id="rId21" Type="http://schemas.openxmlformats.org/officeDocument/2006/relationships/image" Target="../media/image15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customXml" Target="../ink/ink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10" Type="http://schemas.openxmlformats.org/officeDocument/2006/relationships/tags" Target="../tags/tag116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image" Target="../media/image16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10" Type="http://schemas.openxmlformats.org/officeDocument/2006/relationships/tags" Target="../tags/tag133.xml"/><Relationship Id="rId19" Type="http://schemas.openxmlformats.org/officeDocument/2006/relationships/customXml" Target="../ink/ink9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notesSlide" Target="../notesSlides/notesSlide14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image" Target="../media/image17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10" Type="http://schemas.openxmlformats.org/officeDocument/2006/relationships/tags" Target="../tags/tag149.xml"/><Relationship Id="rId19" Type="http://schemas.openxmlformats.org/officeDocument/2006/relationships/customXml" Target="../ink/ink10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5" Type="http://schemas.openxmlformats.org/officeDocument/2006/relationships/image" Target="../media/image18.tiff"/><Relationship Id="rId10" Type="http://schemas.openxmlformats.org/officeDocument/2006/relationships/tags" Target="../tags/tag171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19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customXml" Target="../ink/ink11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2" Type="http://schemas.openxmlformats.org/officeDocument/2006/relationships/tags" Target="../tags/tag178.xml"/><Relationship Id="rId16" Type="http://schemas.openxmlformats.org/officeDocument/2006/relationships/image" Target="../media/image20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customXml" Target="../ink/ink12.xml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42" Type="http://schemas.openxmlformats.org/officeDocument/2006/relationships/image" Target="../media/image22.tiff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tags" Target="../tags/tag217.xml"/><Relationship Id="rId41" Type="http://schemas.openxmlformats.org/officeDocument/2006/relationships/image" Target="../media/image21.tiff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tags" Target="../tags/tag225.xml"/><Relationship Id="rId40" Type="http://schemas.openxmlformats.org/officeDocument/2006/relationships/notesSlide" Target="../notesSlides/notesSlide19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tags" Target="../tags/tag224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tags" Target="../tags/tag219.xml"/><Relationship Id="rId44" Type="http://schemas.openxmlformats.org/officeDocument/2006/relationships/image" Target="../media/image24.tiff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Relationship Id="rId43" Type="http://schemas.openxmlformats.org/officeDocument/2006/relationships/image" Target="../media/image23.tiff"/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38" Type="http://schemas.openxmlformats.org/officeDocument/2006/relationships/tags" Target="../tags/tag226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tags" Target="../tags/tag252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47.xml"/><Relationship Id="rId34" Type="http://schemas.openxmlformats.org/officeDocument/2006/relationships/tags" Target="../tags/tag260.xml"/><Relationship Id="rId42" Type="http://schemas.openxmlformats.org/officeDocument/2006/relationships/image" Target="../media/image22.tiff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tags" Target="../tags/tag255.xml"/><Relationship Id="rId41" Type="http://schemas.openxmlformats.org/officeDocument/2006/relationships/image" Target="../media/image21.tiff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tags" Target="../tags/tag250.xml"/><Relationship Id="rId32" Type="http://schemas.openxmlformats.org/officeDocument/2006/relationships/tags" Target="../tags/tag258.xml"/><Relationship Id="rId37" Type="http://schemas.openxmlformats.org/officeDocument/2006/relationships/tags" Target="../tags/tag263.xml"/><Relationship Id="rId40" Type="http://schemas.openxmlformats.org/officeDocument/2006/relationships/notesSlide" Target="../notesSlides/notesSlide20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tags" Target="../tags/tag254.xml"/><Relationship Id="rId36" Type="http://schemas.openxmlformats.org/officeDocument/2006/relationships/tags" Target="../tags/tag262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tags" Target="../tags/tag257.xml"/><Relationship Id="rId44" Type="http://schemas.openxmlformats.org/officeDocument/2006/relationships/image" Target="../media/image24.tiff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tags" Target="../tags/tag253.xml"/><Relationship Id="rId30" Type="http://schemas.openxmlformats.org/officeDocument/2006/relationships/tags" Target="../tags/tag256.xml"/><Relationship Id="rId35" Type="http://schemas.openxmlformats.org/officeDocument/2006/relationships/tags" Target="../tags/tag261.xml"/><Relationship Id="rId43" Type="http://schemas.openxmlformats.org/officeDocument/2006/relationships/image" Target="../media/image23.tiff"/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tags" Target="../tags/tag251.xml"/><Relationship Id="rId33" Type="http://schemas.openxmlformats.org/officeDocument/2006/relationships/tags" Target="../tags/tag259.xml"/><Relationship Id="rId38" Type="http://schemas.openxmlformats.org/officeDocument/2006/relationships/tags" Target="../tags/tag26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67.xml"/><Relationship Id="rId21" Type="http://schemas.openxmlformats.org/officeDocument/2006/relationships/tags" Target="../tags/tag285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tags" Target="../tags/tag289.xml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tags" Target="../tags/tag284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tags" Target="../tags/tag288.xml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tags" Target="../tags/tag287.xml"/><Relationship Id="rId28" Type="http://schemas.openxmlformats.org/officeDocument/2006/relationships/image" Target="../media/image25.png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tags" Target="../tags/tag286.xml"/><Relationship Id="rId27" Type="http://schemas.openxmlformats.org/officeDocument/2006/relationships/customXml" Target="../ink/ink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image" Target="../media/image13.emf"/><Relationship Id="rId3" Type="http://schemas.openxmlformats.org/officeDocument/2006/relationships/tags" Target="../tags/tag292.xml"/><Relationship Id="rId21" Type="http://schemas.openxmlformats.org/officeDocument/2006/relationships/tags" Target="../tags/tag310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customXml" Target="../ink/ink14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tags" Target="../tags/tag309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tags" Target="../tags/tag312.xml"/><Relationship Id="rId28" Type="http://schemas.openxmlformats.org/officeDocument/2006/relationships/image" Target="../media/image14.emf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Relationship Id="rId27" Type="http://schemas.openxmlformats.org/officeDocument/2006/relationships/customXml" Target="../ink/ink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customXml" Target="../ink/ink16.xml"/><Relationship Id="rId3" Type="http://schemas.openxmlformats.org/officeDocument/2006/relationships/tags" Target="../tags/tag315.xml"/><Relationship Id="rId21" Type="http://schemas.openxmlformats.org/officeDocument/2006/relationships/tags" Target="../tags/tag333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7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Relationship Id="rId8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image" Target="../media/image27.png"/><Relationship Id="rId3" Type="http://schemas.openxmlformats.org/officeDocument/2006/relationships/tags" Target="../tags/tag339.xml"/><Relationship Id="rId21" Type="http://schemas.openxmlformats.org/officeDocument/2006/relationships/tags" Target="../tags/tag357.xml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customXml" Target="../ink/ink17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tags" Target="../tags/tag356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tags" Target="../tags/tag359.xml"/><Relationship Id="rId10" Type="http://schemas.openxmlformats.org/officeDocument/2006/relationships/tags" Target="../tags/tag346.xml"/><Relationship Id="rId19" Type="http://schemas.openxmlformats.org/officeDocument/2006/relationships/tags" Target="../tags/tag355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tags" Target="../tags/tag35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26" Type="http://schemas.openxmlformats.org/officeDocument/2006/relationships/customXml" Target="../ink/ink18.xml"/><Relationship Id="rId3" Type="http://schemas.openxmlformats.org/officeDocument/2006/relationships/tags" Target="../tags/tag362.xml"/><Relationship Id="rId21" Type="http://schemas.openxmlformats.org/officeDocument/2006/relationships/tags" Target="../tags/tag380.xml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tags" Target="../tags/tag379.xml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tags" Target="../tags/tag384.xml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tags" Target="../tags/tag383.xml"/><Relationship Id="rId10" Type="http://schemas.openxmlformats.org/officeDocument/2006/relationships/tags" Target="../tags/tag369.xml"/><Relationship Id="rId19" Type="http://schemas.openxmlformats.org/officeDocument/2006/relationships/tags" Target="../tags/tag378.xml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tags" Target="../tags/tag381.xml"/><Relationship Id="rId27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tags" Target="../tags/tag397.xml"/><Relationship Id="rId18" Type="http://schemas.openxmlformats.org/officeDocument/2006/relationships/tags" Target="../tags/tag402.xml"/><Relationship Id="rId26" Type="http://schemas.openxmlformats.org/officeDocument/2006/relationships/tags" Target="../tags/tag410.xml"/><Relationship Id="rId3" Type="http://schemas.openxmlformats.org/officeDocument/2006/relationships/tags" Target="../tags/tag387.xml"/><Relationship Id="rId21" Type="http://schemas.openxmlformats.org/officeDocument/2006/relationships/tags" Target="../tags/tag405.xml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5" Type="http://schemas.openxmlformats.org/officeDocument/2006/relationships/tags" Target="../tags/tag409.xml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tags" Target="../tags/tag404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tags" Target="../tags/tag408.xml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tags" Target="../tags/tag407.xml"/><Relationship Id="rId10" Type="http://schemas.openxmlformats.org/officeDocument/2006/relationships/tags" Target="../tags/tag394.xml"/><Relationship Id="rId19" Type="http://schemas.openxmlformats.org/officeDocument/2006/relationships/tags" Target="../tags/tag403.xml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tags" Target="../tags/tag406.xml"/><Relationship Id="rId27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3" Type="http://schemas.openxmlformats.org/officeDocument/2006/relationships/tags" Target="../tags/tag413.xml"/><Relationship Id="rId21" Type="http://schemas.openxmlformats.org/officeDocument/2006/relationships/tags" Target="../tags/tag431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image" Target="../media/image29.png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tags" Target="../tags/tag430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customXml" Target="../ink/ink19.xml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notesSlide" Target="../notesSlides/notesSlide21.xml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tags" Target="../tags/tag457.xml"/><Relationship Id="rId39" Type="http://schemas.openxmlformats.org/officeDocument/2006/relationships/tags" Target="../tags/tag470.xml"/><Relationship Id="rId21" Type="http://schemas.openxmlformats.org/officeDocument/2006/relationships/tags" Target="../tags/tag452.xml"/><Relationship Id="rId34" Type="http://schemas.openxmlformats.org/officeDocument/2006/relationships/tags" Target="../tags/tag465.xml"/><Relationship Id="rId42" Type="http://schemas.openxmlformats.org/officeDocument/2006/relationships/customXml" Target="../ink/ink20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tags" Target="../tags/tag451.xml"/><Relationship Id="rId29" Type="http://schemas.openxmlformats.org/officeDocument/2006/relationships/tags" Target="../tags/tag460.xml"/><Relationship Id="rId41" Type="http://schemas.openxmlformats.org/officeDocument/2006/relationships/notesSlide" Target="../notesSlides/notesSlide22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tags" Target="../tags/tag455.xml"/><Relationship Id="rId32" Type="http://schemas.openxmlformats.org/officeDocument/2006/relationships/tags" Target="../tags/tag463.xml"/><Relationship Id="rId37" Type="http://schemas.openxmlformats.org/officeDocument/2006/relationships/tags" Target="../tags/tag468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28" Type="http://schemas.openxmlformats.org/officeDocument/2006/relationships/tags" Target="../tags/tag459.xml"/><Relationship Id="rId36" Type="http://schemas.openxmlformats.org/officeDocument/2006/relationships/tags" Target="../tags/tag467.xml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31" Type="http://schemas.openxmlformats.org/officeDocument/2006/relationships/tags" Target="../tags/tag462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tags" Target="../tags/tag458.xml"/><Relationship Id="rId30" Type="http://schemas.openxmlformats.org/officeDocument/2006/relationships/tags" Target="../tags/tag461.xml"/><Relationship Id="rId35" Type="http://schemas.openxmlformats.org/officeDocument/2006/relationships/tags" Target="../tags/tag466.xml"/><Relationship Id="rId43" Type="http://schemas.openxmlformats.org/officeDocument/2006/relationships/image" Target="../media/image30.png"/><Relationship Id="rId8" Type="http://schemas.openxmlformats.org/officeDocument/2006/relationships/tags" Target="../tags/tag439.xml"/><Relationship Id="rId3" Type="http://schemas.openxmlformats.org/officeDocument/2006/relationships/tags" Target="../tags/tag434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tags" Target="../tags/tag456.xml"/><Relationship Id="rId33" Type="http://schemas.openxmlformats.org/officeDocument/2006/relationships/tags" Target="../tags/tag464.xml"/><Relationship Id="rId38" Type="http://schemas.openxmlformats.org/officeDocument/2006/relationships/tags" Target="../tags/tag46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473.xml"/><Relationship Id="rId7" Type="http://schemas.openxmlformats.org/officeDocument/2006/relationships/customXml" Target="../ink/ink21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26" Type="http://schemas.openxmlformats.org/officeDocument/2006/relationships/tags" Target="../tags/tag499.xml"/><Relationship Id="rId3" Type="http://schemas.openxmlformats.org/officeDocument/2006/relationships/tags" Target="../tags/tag476.xml"/><Relationship Id="rId21" Type="http://schemas.openxmlformats.org/officeDocument/2006/relationships/tags" Target="../tags/tag494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5" Type="http://schemas.openxmlformats.org/officeDocument/2006/relationships/tags" Target="../tags/tag498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tags" Target="../tags/tag497.xml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tags" Target="../tags/tag496.xml"/><Relationship Id="rId28" Type="http://schemas.openxmlformats.org/officeDocument/2006/relationships/tags" Target="../tags/tag501.xml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tags" Target="../tags/tag495.xml"/><Relationship Id="rId27" Type="http://schemas.openxmlformats.org/officeDocument/2006/relationships/tags" Target="../tags/tag500.xml"/><Relationship Id="rId30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04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3" Type="http://schemas.openxmlformats.org/officeDocument/2006/relationships/tags" Target="../tags/tag507.xml"/><Relationship Id="rId21" Type="http://schemas.openxmlformats.org/officeDocument/2006/relationships/image" Target="../media/image33.tiff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20" Type="http://schemas.openxmlformats.org/officeDocument/2006/relationships/image" Target="../media/image23.tiff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5" Type="http://schemas.openxmlformats.org/officeDocument/2006/relationships/tags" Target="../tags/tag509.xml"/><Relationship Id="rId15" Type="http://schemas.openxmlformats.org/officeDocument/2006/relationships/tags" Target="../tags/tag519.xml"/><Relationship Id="rId10" Type="http://schemas.openxmlformats.org/officeDocument/2006/relationships/tags" Target="../tags/tag51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7" Type="http://schemas.openxmlformats.org/officeDocument/2006/relationships/image" Target="../media/image34.png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customXml" Target="../ink/ink22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28.xml"/><Relationship Id="rId7" Type="http://schemas.openxmlformats.org/officeDocument/2006/relationships/customXml" Target="../ink/ink23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12" Type="http://schemas.openxmlformats.org/officeDocument/2006/relationships/image" Target="../media/image36.png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customXml" Target="../ink/ink24.xml"/><Relationship Id="rId5" Type="http://schemas.openxmlformats.org/officeDocument/2006/relationships/tags" Target="../tags/tag534.xml"/><Relationship Id="rId10" Type="http://schemas.openxmlformats.org/officeDocument/2006/relationships/notesSlide" Target="../notesSlides/notesSlide27.xml"/><Relationship Id="rId4" Type="http://schemas.openxmlformats.org/officeDocument/2006/relationships/tags" Target="../tags/tag533.xml"/><Relationship Id="rId9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13" Type="http://schemas.openxmlformats.org/officeDocument/2006/relationships/tags" Target="../tags/tag550.xml"/><Relationship Id="rId3" Type="http://schemas.openxmlformats.org/officeDocument/2006/relationships/tags" Target="../tags/tag540.xml"/><Relationship Id="rId7" Type="http://schemas.openxmlformats.org/officeDocument/2006/relationships/tags" Target="../tags/tag544.xml"/><Relationship Id="rId12" Type="http://schemas.openxmlformats.org/officeDocument/2006/relationships/tags" Target="../tags/tag549.xml"/><Relationship Id="rId2" Type="http://schemas.openxmlformats.org/officeDocument/2006/relationships/tags" Target="../tags/tag539.xml"/><Relationship Id="rId16" Type="http://schemas.openxmlformats.org/officeDocument/2006/relationships/notesSlide" Target="../notesSlides/notesSlide28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tags" Target="../tags/tag548.xml"/><Relationship Id="rId5" Type="http://schemas.openxmlformats.org/officeDocument/2006/relationships/tags" Target="../tags/tag542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47.xml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13" Type="http://schemas.openxmlformats.org/officeDocument/2006/relationships/tags" Target="../tags/tag564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554.xml"/><Relationship Id="rId21" Type="http://schemas.openxmlformats.org/officeDocument/2006/relationships/image" Target="../media/image37.png"/><Relationship Id="rId7" Type="http://schemas.openxmlformats.org/officeDocument/2006/relationships/tags" Target="../tags/tag558.xml"/><Relationship Id="rId12" Type="http://schemas.openxmlformats.org/officeDocument/2006/relationships/tags" Target="../tags/tag563.xml"/><Relationship Id="rId17" Type="http://schemas.openxmlformats.org/officeDocument/2006/relationships/tags" Target="../tags/tag568.xml"/><Relationship Id="rId2" Type="http://schemas.openxmlformats.org/officeDocument/2006/relationships/tags" Target="../tags/tag553.xml"/><Relationship Id="rId16" Type="http://schemas.openxmlformats.org/officeDocument/2006/relationships/tags" Target="../tags/tag567.xml"/><Relationship Id="rId20" Type="http://schemas.openxmlformats.org/officeDocument/2006/relationships/customXml" Target="../ink/ink25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tags" Target="../tags/tag562.xml"/><Relationship Id="rId5" Type="http://schemas.openxmlformats.org/officeDocument/2006/relationships/tags" Target="../tags/tag556.xml"/><Relationship Id="rId15" Type="http://schemas.openxmlformats.org/officeDocument/2006/relationships/tags" Target="../tags/tag566.xml"/><Relationship Id="rId10" Type="http://schemas.openxmlformats.org/officeDocument/2006/relationships/tags" Target="../tags/tag561.xml"/><Relationship Id="rId19" Type="http://schemas.openxmlformats.org/officeDocument/2006/relationships/notesSlide" Target="../notesSlides/notesSlide29.xml"/><Relationship Id="rId4" Type="http://schemas.openxmlformats.org/officeDocument/2006/relationships/tags" Target="../tags/tag555.xml"/><Relationship Id="rId9" Type="http://schemas.openxmlformats.org/officeDocument/2006/relationships/tags" Target="../tags/tag560.xml"/><Relationship Id="rId14" Type="http://schemas.openxmlformats.org/officeDocument/2006/relationships/tags" Target="../tags/tag56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71.xml"/><Relationship Id="rId2" Type="http://schemas.openxmlformats.org/officeDocument/2006/relationships/tags" Target="../tags/tag570.xml"/><Relationship Id="rId1" Type="http://schemas.openxmlformats.org/officeDocument/2006/relationships/tags" Target="../tags/tag569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9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customXml" Target="../ink/ink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0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customXml" Target="../ink/ink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Processes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	</a:t>
            </a:r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Justin Hsia	Andrew Hu	Antonio Castelli	Cosmo Wang	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Diya Joy	Ivy Yu	</a:t>
            </a: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Maurice Montag	Melissa Birchfield	Millicent Li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Suraj Jagadeesh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648866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http://xkcd.com/1854/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4720"/>
            <a:ext cx="7315200" cy="30146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002600" y="5204520"/>
              <a:ext cx="6764040" cy="931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3600" y="5198400"/>
                <a:ext cx="6779160" cy="9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762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i="1" dirty="0">
                <a:solidFill>
                  <a:srgbClr val="C00000"/>
                </a:solidFill>
              </a:rPr>
              <a:t>exception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transfer of control to the operating system (OS) kernel in response to some </a:t>
            </a:r>
            <a:r>
              <a:rPr lang="en-US" sz="2400" i="1" dirty="0">
                <a:solidFill>
                  <a:srgbClr val="FF0000"/>
                </a:solidFill>
              </a:rPr>
              <a:t>event</a:t>
            </a:r>
            <a:r>
              <a:rPr lang="en-US" sz="2400" dirty="0"/>
              <a:t>  </a:t>
            </a:r>
            <a:r>
              <a:rPr lang="en-US" sz="1800" dirty="0"/>
              <a:t>(</a:t>
            </a:r>
            <a:r>
              <a:rPr lang="en-US" sz="1800" i="1" dirty="0"/>
              <a:t>i.e.</a:t>
            </a:r>
            <a:r>
              <a:rPr lang="en-US" sz="1800" dirty="0"/>
              <a:t> change in processor state)</a:t>
            </a:r>
            <a:endParaRPr lang="en-US" sz="2400" dirty="0"/>
          </a:p>
          <a:p>
            <a:pPr lvl="1"/>
            <a:r>
              <a:rPr lang="en-US" sz="2000" dirty="0"/>
              <a:t>Kernel is the memory-resident part of the OS</a:t>
            </a:r>
          </a:p>
          <a:p>
            <a:pPr lvl="1"/>
            <a:r>
              <a:rPr lang="en-US" sz="2000" u="sng" dirty="0"/>
              <a:t>Examples</a:t>
            </a:r>
            <a:r>
              <a:rPr lang="en-US" sz="2000" dirty="0"/>
              <a:t>:  </a:t>
            </a:r>
            <a:r>
              <a:rPr lang="en-US" sz="2000" b="0" dirty="0"/>
              <a:t>division by 0, page fault, I/O request completes, Ctrl-C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700" b="0" i="1" dirty="0"/>
          </a:p>
          <a:p>
            <a:r>
              <a:rPr lang="en-US" sz="2400" b="0" i="1" dirty="0"/>
              <a:t>How does the system know where to jump to in the OS?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10</a:t>
            </a:fld>
            <a:endParaRPr lang="en-US"/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 bwMode="auto">
          <a:xfrm>
            <a:off x="758952" y="3108960"/>
            <a:ext cx="7626096" cy="283464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01939" y="3108960"/>
            <a:ext cx="144749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11789" y="3108960"/>
            <a:ext cx="2070999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47616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16327" y="363124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643309" y="424243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2677" y="3909060"/>
            <a:ext cx="2468880" cy="366759"/>
            <a:chOff x="3122677" y="3909060"/>
            <a:chExt cx="2468880" cy="366759"/>
          </a:xfrm>
        </p:grpSpPr>
        <p:sp>
          <p:nvSpPr>
            <p:cNvPr id="476167" name="Line 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122677" y="4236085"/>
              <a:ext cx="2468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1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14509" y="3909060"/>
              <a:ext cx="1072649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</a:t>
              </a:r>
            </a:p>
          </p:txBody>
        </p:sp>
      </p:grpSp>
      <p:sp>
        <p:nvSpPr>
          <p:cNvPr id="47617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34749" y="4182110"/>
            <a:ext cx="2651760" cy="1474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 </a:t>
            </a: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exception handler</a:t>
            </a:r>
            <a:r>
              <a:rPr lang="en-US" sz="1800" b="0" i="1" dirty="0">
                <a:latin typeface="Calibri" pitchFamily="34" charset="0"/>
              </a:rPr>
              <a:t>, then: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current_instr</a:t>
            </a:r>
            <a:r>
              <a:rPr lang="en-US" sz="1800" b="0" i="1" dirty="0">
                <a:latin typeface="Calibri" pitchFamily="34" charset="0"/>
              </a:rPr>
              <a:t>,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Calibri" pitchFamily="34" charset="0"/>
              </a:rPr>
              <a:t>return to </a:t>
            </a:r>
            <a:r>
              <a:rPr lang="en-US" i="1" dirty="0" err="1">
                <a:latin typeface="Calibri" pitchFamily="34" charset="0"/>
              </a:rPr>
              <a:t>next_instr</a:t>
            </a:r>
            <a:r>
              <a:rPr lang="en-US" i="1" dirty="0">
                <a:latin typeface="Calibri" pitchFamily="34" charset="0"/>
              </a:rPr>
              <a:t>, OR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79222" y="4004473"/>
            <a:ext cx="113573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current_instr</a:t>
            </a:r>
            <a:endParaRPr lang="en-US" sz="1400" b="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96397" y="4209832"/>
            <a:ext cx="3382460" cy="1635978"/>
            <a:chOff x="2196397" y="4209832"/>
            <a:chExt cx="3382460" cy="1635978"/>
          </a:xfrm>
        </p:grpSpPr>
        <p:sp>
          <p:nvSpPr>
            <p:cNvPr id="476169" name="Line 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3109977" y="4305935"/>
              <a:ext cx="2468880" cy="546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0" name="Line 10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116327" y="4332922"/>
              <a:ext cx="0" cy="1512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6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96397" y="4209832"/>
              <a:ext cx="94147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next_instr</a:t>
              </a:r>
              <a:endParaRPr lang="en-US" sz="1400" b="0" dirty="0"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8952" y="3978637"/>
            <a:ext cx="1220270" cy="366759"/>
            <a:chOff x="758952" y="3978637"/>
            <a:chExt cx="1220270" cy="366759"/>
          </a:xfrm>
        </p:grpSpPr>
        <p:sp>
          <p:nvSpPr>
            <p:cNvPr id="47617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58952" y="3978637"/>
              <a:ext cx="804863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i="1" dirty="0">
                  <a:solidFill>
                    <a:srgbClr val="C00000"/>
                  </a:solidFill>
                  <a:latin typeface="Calibri" pitchFamily="34" charset="0"/>
                </a:rPr>
                <a:t>event </a:t>
              </a:r>
            </a:p>
          </p:txBody>
        </p:sp>
        <p:sp>
          <p:nvSpPr>
            <p:cNvPr id="476177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435064" y="4153144"/>
              <a:ext cx="544158" cy="2896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3C75F68-D7D2-46DC-9EBC-260585D38838}"/>
                  </a:ext>
                </a:extLst>
              </p14:cNvPr>
              <p14:cNvContentPartPr/>
              <p14:nvPr/>
            </p14:nvContentPartPr>
            <p14:xfrm>
              <a:off x="3065400" y="3577680"/>
              <a:ext cx="5484600" cy="1973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3C75F68-D7D2-46DC-9EBC-260585D3883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56040" y="3568320"/>
                <a:ext cx="5503320" cy="19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308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21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 Table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7214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58934"/>
                <a:ext cx="8366125" cy="4972050"/>
              </a:xfrm>
            </p:spPr>
            <p:txBody>
              <a:bodyPr/>
              <a:lstStyle/>
              <a:p>
                <a:r>
                  <a:rPr lang="en-US" sz="2400" dirty="0"/>
                  <a:t>A jump table for exceptions (also called </a:t>
                </a:r>
                <a:r>
                  <a:rPr lang="en-US" sz="2400" i="1" dirty="0"/>
                  <a:t>Interrupt Vector Table</a:t>
                </a:r>
                <a:r>
                  <a:rPr lang="en-US" sz="2400" dirty="0"/>
                  <a:t>)</a:t>
                </a:r>
              </a:p>
              <a:p>
                <a:pPr lvl="1"/>
                <a:r>
                  <a:rPr lang="en-US" sz="2000" dirty="0"/>
                  <a:t>Each type of event has a unique </a:t>
                </a:r>
                <a:br>
                  <a:rPr lang="en-US" sz="2000" dirty="0"/>
                </a:br>
                <a:r>
                  <a:rPr lang="en-US" sz="2000" dirty="0"/>
                  <a:t>exception number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= index into exception table</a:t>
                </a:r>
                <a:br>
                  <a:rPr lang="en-US" sz="2000" i="1" dirty="0"/>
                </a:br>
                <a:r>
                  <a:rPr lang="en-US" sz="2000" dirty="0"/>
                  <a:t>(</a:t>
                </a:r>
                <a:r>
                  <a:rPr lang="en-US" sz="2000" dirty="0" err="1"/>
                  <a:t>a.k.a</a:t>
                </a:r>
                <a:r>
                  <a:rPr lang="en-US" sz="2000" dirty="0"/>
                  <a:t> interrupt vector)</a:t>
                </a:r>
              </a:p>
              <a:p>
                <a:pPr lvl="1"/>
                <a:r>
                  <a:rPr lang="en-US" sz="2000" dirty="0"/>
                  <a:t>Handler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is called each time</a:t>
                </a:r>
                <a:br>
                  <a:rPr lang="en-US" sz="2000" dirty="0"/>
                </a:br>
                <a:r>
                  <a:rPr lang="en-US" sz="2000" dirty="0"/>
                  <a:t>exception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occurs</a:t>
                </a:r>
              </a:p>
            </p:txBody>
          </p:sp>
        </mc:Choice>
        <mc:Fallback xmlns="">
          <p:sp>
            <p:nvSpPr>
              <p:cNvPr id="477214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1"/>
                </p:custDataLst>
              </p:nvPr>
            </p:nvSpPr>
            <p:spPr>
              <a:xfrm>
                <a:off x="396875" y="1358934"/>
                <a:ext cx="8366125" cy="4972050"/>
              </a:xfrm>
              <a:blipFill rotWithShape="0">
                <a:blip r:embed="rId32"/>
                <a:stretch>
                  <a:fillRect l="-146" t="-980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1392" y="41028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1392" y="43314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1392" y="45600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79717" y="46235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0729" y="40520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90729" y="42552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2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90729" y="45092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2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4440" y="4799032"/>
            <a:ext cx="121615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182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11392" y="50426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24042" y="4991894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31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79717" y="41917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79717" y="44076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Oval 2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79717" y="51061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11828" y="3540374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3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720992" y="4344194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720992" y="2972594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40192" y="29725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38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40192" y="36583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4720992" y="3658394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92" y="43441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1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92" y="56522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2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40192" y="4996974"/>
            <a:ext cx="2587752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tIns="0" bIns="182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latin typeface="Calibri" pitchFamily="34" charset="0"/>
              </a:rPr>
              <a:t>...</a:t>
            </a:r>
          </a:p>
        </p:txBody>
      </p:sp>
      <p:sp>
        <p:nvSpPr>
          <p:cNvPr id="43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0992" y="5150644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00026" y="5258594"/>
            <a:ext cx="1060803" cy="1078740"/>
            <a:chOff x="3500026" y="5258594"/>
            <a:chExt cx="1060803" cy="1078740"/>
          </a:xfrm>
        </p:grpSpPr>
        <p:sp>
          <p:nvSpPr>
            <p:cNvPr id="44" name="Text Box 2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00026" y="5752559"/>
              <a:ext cx="1060803" cy="5847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Exception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numbers</a:t>
              </a:r>
            </a:p>
          </p:txBody>
        </p:sp>
        <p:cxnSp>
          <p:nvCxnSpPr>
            <p:cNvPr id="45" name="Straight Arrow Connector 44"/>
            <p:cNvCxnSpPr/>
            <p:nvPr>
              <p:custDataLst>
                <p:tags r:id="rId28"/>
              </p:custDataLst>
            </p:nvPr>
          </p:nvCxnSpPr>
          <p:spPr bwMode="auto">
            <a:xfrm rot="16200000" flipV="1">
              <a:off x="3756902" y="5532120"/>
              <a:ext cx="54864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4F7299E5-0500-4BB3-B1B8-FB1206C2DA67}"/>
              </a:ext>
            </a:extLst>
          </p:cNvPr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49B41BF-582C-4EEE-A8E2-56115AB05E6D}"/>
                  </a:ext>
                </a:extLst>
              </p14:cNvPr>
              <p14:cNvContentPartPr/>
              <p14:nvPr/>
            </p14:nvContentPartPr>
            <p14:xfrm>
              <a:off x="1045049" y="4280694"/>
              <a:ext cx="2540880" cy="9680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49B41BF-582C-4EEE-A8E2-56115AB05E6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35689" y="4271334"/>
                <a:ext cx="2559600" cy="9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434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 Table (Excerpt)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888242" y="1681783"/>
          <a:ext cx="7086600" cy="2225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Exception</a:t>
                      </a:r>
                      <a:r>
                        <a:rPr lang="en-US" i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Number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Exception Class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Divide error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protection 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Machine check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Abort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32-255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OS-defined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Interrupt or trap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C35E6EF-461B-4899-B445-AE7FC7F3046F}"/>
              </a:ext>
            </a:extLst>
          </p:cNvPr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266884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Leading Up to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125" cy="4972050"/>
          </a:xfrm>
        </p:spPr>
        <p:txBody>
          <a:bodyPr/>
          <a:lstStyle/>
          <a:p>
            <a:r>
              <a:rPr lang="en-US" dirty="0"/>
              <a:t>System Control Flow</a:t>
            </a:r>
          </a:p>
          <a:p>
            <a:pPr lvl="1"/>
            <a:r>
              <a:rPr lang="en-US" dirty="0"/>
              <a:t>Control flow</a:t>
            </a:r>
          </a:p>
          <a:p>
            <a:pPr lvl="1"/>
            <a:r>
              <a:rPr lang="en-US" dirty="0"/>
              <a:t>Exceptional 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Asynchronous exceptions (interrupts)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Synchronous exceptions (traps &amp; faults)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i="1" dirty="0"/>
              <a:t>Asynchronous</a:t>
            </a:r>
            <a:r>
              <a:rPr lang="en-US" dirty="0"/>
              <a:t>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Caused by events external to the processor</a:t>
            </a:r>
          </a:p>
          <a:p>
            <a:pPr lvl="1"/>
            <a:r>
              <a:rPr lang="en-US" sz="2000" dirty="0"/>
              <a:t>Indicated by setting the processor’s interrupt pin(s) (wire into CPU)</a:t>
            </a:r>
          </a:p>
          <a:p>
            <a:pPr lvl="1"/>
            <a:r>
              <a:rPr lang="en-US" sz="2000" dirty="0"/>
              <a:t>After interrupt handler runs, the handler returns to “next” instruction</a:t>
            </a:r>
          </a:p>
          <a:p>
            <a:pPr lvl="1"/>
            <a:endParaRPr lang="en-US" sz="2000" dirty="0"/>
          </a:p>
          <a:p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I/O interrupts</a:t>
            </a:r>
          </a:p>
          <a:p>
            <a:pPr lvl="2"/>
            <a:r>
              <a:rPr lang="en-US" sz="1800" dirty="0"/>
              <a:t>Hitting Ctrl-C on the keyboard</a:t>
            </a:r>
          </a:p>
          <a:p>
            <a:pPr lvl="2"/>
            <a:r>
              <a:rPr lang="en-US" sz="1800" dirty="0"/>
              <a:t>Clicking a mouse button or tapping a touchscreen</a:t>
            </a:r>
          </a:p>
          <a:p>
            <a:pPr lvl="2"/>
            <a:r>
              <a:rPr lang="en-US" sz="1800" dirty="0"/>
              <a:t>Arrival of a packet from a network</a:t>
            </a:r>
          </a:p>
          <a:p>
            <a:pPr lvl="2"/>
            <a:r>
              <a:rPr lang="en-US" sz="1800" dirty="0"/>
              <a:t>Arrival of data from a disk</a:t>
            </a:r>
          </a:p>
          <a:p>
            <a:pPr lvl="1"/>
            <a:r>
              <a:rPr lang="en-US" sz="2000" dirty="0"/>
              <a:t>Timer interrupt</a:t>
            </a:r>
          </a:p>
          <a:p>
            <a:pPr lvl="2"/>
            <a:r>
              <a:rPr lang="en-US" sz="1800" dirty="0"/>
              <a:t>Every few milliseconds, an external timer chip triggers an interrupt</a:t>
            </a:r>
          </a:p>
          <a:p>
            <a:pPr lvl="2"/>
            <a:r>
              <a:rPr lang="en-US" sz="1800" dirty="0"/>
              <a:t>Used by the OS kernel to take back control from user programs</a:t>
            </a:r>
          </a:p>
          <a:p>
            <a:pPr lvl="2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12C6E7-B07C-472A-A078-B33DDC7A7E05}"/>
                  </a:ext>
                </a:extLst>
              </p14:cNvPr>
              <p14:cNvContentPartPr/>
              <p14:nvPr/>
            </p14:nvContentPartPr>
            <p14:xfrm>
              <a:off x="2243520" y="911520"/>
              <a:ext cx="6260400" cy="1648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12C6E7-B07C-472A-A078-B33DDC7A7E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4160" y="902160"/>
                <a:ext cx="6279120" cy="16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9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i="1" dirty="0"/>
              <a:t>Synchronous</a:t>
            </a:r>
            <a:r>
              <a:rPr lang="en-US" dirty="0"/>
              <a:t>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Caused by events that occur as a result of executing an instruction: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Traps</a:t>
            </a:r>
          </a:p>
          <a:p>
            <a:pPr lvl="2"/>
            <a:r>
              <a:rPr lang="en-US" sz="1800" b="1" dirty="0"/>
              <a:t>Intentional</a:t>
            </a:r>
            <a:r>
              <a:rPr lang="en-US" sz="1800" dirty="0"/>
              <a:t>: transfer control to OS to perform some function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</a:t>
            </a:r>
            <a:r>
              <a:rPr lang="en-US" sz="1800" i="1" dirty="0"/>
              <a:t>system calls</a:t>
            </a:r>
            <a:r>
              <a:rPr lang="en-US" sz="1800" dirty="0"/>
              <a:t>, breakpoint traps, special instructions</a:t>
            </a:r>
          </a:p>
          <a:p>
            <a:pPr lvl="2"/>
            <a:r>
              <a:rPr lang="en-US" sz="1800" dirty="0"/>
              <a:t>Returns control to “next” instruction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Faults</a:t>
            </a:r>
          </a:p>
          <a:p>
            <a:pPr lvl="2"/>
            <a:r>
              <a:rPr lang="en-US" sz="1800" b="1" dirty="0"/>
              <a:t>Unintentional</a:t>
            </a:r>
            <a:r>
              <a:rPr lang="en-US" sz="1800" dirty="0"/>
              <a:t> but possibly recoverable 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</a:t>
            </a:r>
            <a:r>
              <a:rPr lang="en-US" sz="1800" i="1" dirty="0"/>
              <a:t>page faults</a:t>
            </a:r>
            <a:r>
              <a:rPr lang="en-US" sz="1800" dirty="0"/>
              <a:t>, segment protection faults, integer divide-by-zero exceptions</a:t>
            </a:r>
          </a:p>
          <a:p>
            <a:pPr lvl="2"/>
            <a:r>
              <a:rPr lang="en-US" sz="1800" dirty="0"/>
              <a:t>Either re-executes faulting (“current”) instruction or aborts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Aborts</a:t>
            </a:r>
          </a:p>
          <a:p>
            <a:pPr lvl="2"/>
            <a:r>
              <a:rPr lang="en-US" sz="1800" b="1" dirty="0"/>
              <a:t>Unintentional</a:t>
            </a:r>
            <a:r>
              <a:rPr lang="en-US" sz="1800" dirty="0"/>
              <a:t> and unrecoverable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parity error, machine check (hardware failure detected)</a:t>
            </a:r>
          </a:p>
          <a:p>
            <a:pPr lvl="2"/>
            <a:r>
              <a:rPr lang="en-US" sz="1800" dirty="0"/>
              <a:t>Aborts current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A17673-229D-40EF-94F2-AF04844F6E7B}"/>
                  </a:ext>
                </a:extLst>
              </p14:cNvPr>
              <p14:cNvContentPartPr/>
              <p14:nvPr/>
            </p14:nvContentPartPr>
            <p14:xfrm>
              <a:off x="2762760" y="3125835"/>
              <a:ext cx="6076440" cy="2227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A17673-229D-40EF-94F2-AF04844F6E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3400" y="3116475"/>
                <a:ext cx="6095160" cy="224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system call has a unique ID number</a:t>
            </a:r>
          </a:p>
          <a:p>
            <a:r>
              <a:rPr lang="en-US" dirty="0"/>
              <a:t>Examples for Linux on x86-64: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2194560" y="2377440"/>
          <a:ext cx="475488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about file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execve</a:t>
                      </a:r>
                      <a:endParaRPr 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0991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>
            <p:custDataLst>
              <p:tags r:id="rId1"/>
            </p:custDataLst>
          </p:nvPr>
        </p:nvSpPr>
        <p:spPr bwMode="auto">
          <a:xfrm>
            <a:off x="381000" y="4191000"/>
            <a:ext cx="4572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Traps Example: 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914400"/>
          </a:xfrm>
        </p:spPr>
        <p:txBody>
          <a:bodyPr>
            <a:noAutofit/>
          </a:bodyPr>
          <a:lstStyle/>
          <a:p>
            <a:r>
              <a:rPr lang="en-US" sz="2000" b="0" dirty="0"/>
              <a:t>User calls 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17</a:t>
            </a:fld>
            <a:endParaRPr lang="en-US"/>
          </a:p>
        </p:txBody>
      </p:sp>
      <p:sp>
        <p:nvSpPr>
          <p:cNvPr id="480272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" y="2194560"/>
            <a:ext cx="8412480" cy="181588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latin typeface="Courier New" pitchFamily="49" charset="0"/>
              </a:rPr>
              <a:t>00000000000e5d70 &lt;__open&gt;:</a:t>
            </a:r>
          </a:p>
          <a:p>
            <a:r>
              <a:rPr lang="de-DE" sz="1600" dirty="0">
                <a:latin typeface="Courier New" pitchFamily="49" charset="0"/>
              </a:rPr>
              <a:t>...</a:t>
            </a:r>
          </a:p>
          <a:p>
            <a:r>
              <a:rPr lang="sk-SK" sz="1600" dirty="0">
                <a:latin typeface="Courier New" pitchFamily="49" charset="0"/>
              </a:rPr>
              <a:t>e5d79:   b8 02 00 00 00      </a:t>
            </a:r>
            <a:r>
              <a:rPr lang="sk-SK" sz="1600" b="1" dirty="0">
                <a:latin typeface="Courier New" pitchFamily="49" charset="0"/>
              </a:rPr>
              <a:t>mov</a:t>
            </a:r>
            <a:r>
              <a:rPr lang="sk-SK" sz="1600" dirty="0">
                <a:latin typeface="Courier New" pitchFamily="49" charset="0"/>
              </a:rPr>
              <a:t>  $0x2,%eax  </a:t>
            </a:r>
            <a:r>
              <a:rPr lang="sk-SK" sz="1600" dirty="0">
                <a:solidFill>
                  <a:schemeClr val="bg2"/>
                </a:solidFill>
                <a:latin typeface="Courier New" pitchFamily="49" charset="0"/>
              </a:rPr>
              <a:t># open is syscall 2</a:t>
            </a:r>
            <a:endParaRPr lang="de-DE" sz="16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e5d7e:   0f 05               </a:t>
            </a:r>
            <a:r>
              <a:rPr lang="en-US" sz="1600" b="1" dirty="0" err="1">
                <a:latin typeface="Courier New" pitchFamily="49" charset="0"/>
              </a:rPr>
              <a:t>syscall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>
                <a:solidFill>
                  <a:schemeClr val="bg2"/>
                </a:solidFill>
                <a:latin typeface="Courier New" pitchFamily="49" charset="0"/>
              </a:rPr>
              <a:t># return value in %</a:t>
            </a:r>
            <a:r>
              <a:rPr lang="en-US" sz="1600" dirty="0" err="1">
                <a:solidFill>
                  <a:schemeClr val="bg2"/>
                </a:solidFill>
                <a:latin typeface="Courier New" pitchFamily="49" charset="0"/>
              </a:rPr>
              <a:t>rax</a:t>
            </a:r>
            <a:endParaRPr lang="en-US" sz="16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da-DK" sz="1600" dirty="0">
                <a:latin typeface="Courier New" pitchFamily="49" charset="0"/>
              </a:rPr>
              <a:t>e5d80:   48 3d 01 f0 </a:t>
            </a:r>
            <a:r>
              <a:rPr lang="da-DK" sz="1600" dirty="0" err="1">
                <a:latin typeface="Courier New" pitchFamily="49" charset="0"/>
              </a:rPr>
              <a:t>ff</a:t>
            </a:r>
            <a:r>
              <a:rPr lang="da-DK" sz="1600" dirty="0">
                <a:latin typeface="Courier New" pitchFamily="49" charset="0"/>
              </a:rPr>
              <a:t> </a:t>
            </a:r>
            <a:r>
              <a:rPr lang="da-DK" sz="1600" dirty="0" err="1">
                <a:latin typeface="Courier New" pitchFamily="49" charset="0"/>
              </a:rPr>
              <a:t>ff</a:t>
            </a:r>
            <a:r>
              <a:rPr lang="da-DK" sz="1600" dirty="0">
                <a:latin typeface="Courier New" pitchFamily="49" charset="0"/>
              </a:rPr>
              <a:t>   </a:t>
            </a:r>
            <a:r>
              <a:rPr lang="da-DK" sz="1600" b="1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$0xfffffffffffff001,%rax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...</a:t>
            </a:r>
          </a:p>
          <a:p>
            <a:r>
              <a:rPr lang="da-DK" sz="1600" dirty="0">
                <a:latin typeface="Courier New" pitchFamily="49" charset="0"/>
              </a:rPr>
              <a:t>e5dfa:   c3                  </a:t>
            </a:r>
            <a:r>
              <a:rPr lang="da-DK" sz="1600" b="1" dirty="0" err="1">
                <a:latin typeface="Courier New" pitchFamily="49" charset="0"/>
              </a:rPr>
              <a:t>retq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73772" y="4191000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1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303120" y="5318125"/>
            <a:ext cx="23774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0332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1290420" y="5387975"/>
            <a:ext cx="237744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03320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12080" y="4241215"/>
            <a:ext cx="38404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4B2A85"/>
              </a:buClr>
            </a:pP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dirty="0"/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pPr>
              <a:buClr>
                <a:srgbClr val="4B2A85"/>
              </a:buClr>
            </a:pPr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pPr>
              <a:buClr>
                <a:srgbClr val="4B2A85"/>
              </a:buClr>
            </a:pPr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pPr>
              <a:buClr>
                <a:srgbClr val="4B2A85"/>
              </a:buClr>
            </a:pPr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2E619A6-6CDB-4679-8F90-CB1B1423843A}"/>
                  </a:ext>
                </a:extLst>
              </p14:cNvPr>
              <p14:cNvContentPartPr/>
              <p14:nvPr/>
            </p14:nvContentPartPr>
            <p14:xfrm>
              <a:off x="1208160" y="3207240"/>
              <a:ext cx="3623400" cy="2524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2E619A6-6CDB-4679-8F90-CB1B1423843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8800" y="3197880"/>
                <a:ext cx="3642120" cy="254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611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Fault Example: 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000" b="0" dirty="0"/>
          </a:p>
          <a:p>
            <a:r>
              <a:rPr lang="en-US" sz="2000" b="0" dirty="0"/>
              <a:t>Page fault handler must load page into physical memory</a:t>
            </a:r>
          </a:p>
          <a:p>
            <a:r>
              <a:rPr lang="en-US" sz="2000" b="0" dirty="0"/>
              <a:t>Returns to faulting instruction: 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again!</a:t>
            </a:r>
          </a:p>
          <a:p>
            <a:pPr lvl="1"/>
            <a:r>
              <a:rPr lang="en-US" sz="1800" b="0" dirty="0"/>
              <a:t>Successful on second 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18</a:t>
            </a:fld>
            <a:endParaRPr lang="en-US"/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3354" y="1371600"/>
            <a:ext cx="191270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 ()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2488982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3100551"/>
            <a:ext cx="143178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775" y="3100551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load into memory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50732" y="40622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2292" y="38775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Lato" panose="020F0502020204030203" pitchFamily="34" charset="0"/>
              </a:rPr>
              <a:t>handle_page_fault</a:t>
            </a:r>
            <a:r>
              <a:rPr lang="en-US" sz="1800" dirty="0">
                <a:latin typeface="Lato" panose="020F0502020204030203" pitchFamily="34" charset="0"/>
              </a:rPr>
              <a:t>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EA9302-10CD-4FD7-B117-433A27080FF8}"/>
                  </a:ext>
                </a:extLst>
              </p14:cNvPr>
              <p14:cNvContentPartPr/>
              <p14:nvPr/>
            </p14:nvContentPartPr>
            <p14:xfrm>
              <a:off x="3498840" y="2762280"/>
              <a:ext cx="5515200" cy="3765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EA9302-10CD-4FD7-B117-433A27080FF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89480" y="2752920"/>
                <a:ext cx="5533920" cy="37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3514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Fault Example: 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17634" y="5525815"/>
            <a:ext cx="6705600" cy="1255985"/>
          </a:xfrm>
        </p:spPr>
        <p:txBody>
          <a:bodyPr/>
          <a:lstStyle/>
          <a:p>
            <a:r>
              <a:rPr lang="en-US" sz="2000" b="0" dirty="0"/>
              <a:t>Page fault handler detects invalid address</a:t>
            </a:r>
          </a:p>
          <a:p>
            <a:r>
              <a:rPr lang="en-US" sz="2000" b="0" dirty="0"/>
              <a:t>Sends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82319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9068" y="1371600"/>
            <a:ext cx="203613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 a[1000];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a[5000] = 13;</a:t>
            </a:r>
          </a:p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80483b7:	c7 05 60 e3 04 08 0d 	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$0xd,0x804e360</a:t>
            </a: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0450" y="3276600"/>
            <a:ext cx="1362664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Process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65625" y="3276600"/>
            <a:ext cx="43760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77364" y="4038600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796995" y="4990038"/>
            <a:ext cx="2911639" cy="1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23415" y="4638792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signal process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54880" y="4116809"/>
            <a:ext cx="180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handle_page_fault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AD96415-B830-47E8-9F07-3E2DE9E5C620}"/>
                  </a:ext>
                </a:extLst>
              </p14:cNvPr>
              <p14:cNvContentPartPr/>
              <p14:nvPr/>
            </p14:nvContentPartPr>
            <p14:xfrm>
              <a:off x="5656248" y="6174209"/>
              <a:ext cx="570960" cy="541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AD96415-B830-47E8-9F07-3E2DE9E5C62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46888" y="6164849"/>
                <a:ext cx="589680" cy="5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862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22" grpId="0" animBg="1"/>
      <p:bldP spid="23" grpId="0" animBg="1"/>
      <p:bldP spid="26" grpId="0"/>
      <p:bldP spid="27" grpId="0"/>
      <p:bldP spid="31" grpId="0" animBg="1"/>
      <p:bldP spid="3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hw17 due Friday (11/15)</a:t>
            </a:r>
          </a:p>
          <a:p>
            <a:pPr lvl="1"/>
            <a:r>
              <a:rPr lang="en-US" dirty="0"/>
              <a:t>Lab 4 preparation!</a:t>
            </a:r>
          </a:p>
          <a:p>
            <a:r>
              <a:rPr lang="en-US" dirty="0"/>
              <a:t>Lab 4 due next Friday (11/22)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13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non-standard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pPr lvl="1"/>
            <a:r>
              <a:rPr lang="en-US" dirty="0"/>
              <a:t>After an exception is handled, one of three things may happen:</a:t>
            </a:r>
          </a:p>
          <a:p>
            <a:pPr lvl="2"/>
            <a:r>
              <a:rPr lang="en-US" dirty="0"/>
              <a:t>Re-execute the current instruction</a:t>
            </a:r>
          </a:p>
          <a:p>
            <a:pPr lvl="2"/>
            <a:r>
              <a:rPr lang="en-US" dirty="0"/>
              <a:t>Resume execution with the next instruction</a:t>
            </a:r>
          </a:p>
          <a:p>
            <a:pPr lvl="2"/>
            <a:r>
              <a:rPr lang="en-US" dirty="0"/>
              <a:t>Abort the process that caused the exception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Processes and context switching</a:t>
            </a:r>
          </a:p>
          <a:p>
            <a:r>
              <a:rPr lang="en-US" dirty="0"/>
              <a:t>Creating new processes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/>
              <a:t>Zombies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9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2582426" y="1316333"/>
            <a:ext cx="4310743" cy="4793063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  <a:endParaRPr lang="en-US" sz="16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990" y="3315680"/>
            <a:ext cx="1502863" cy="1502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4340756" y="4410135"/>
            <a:ext cx="2106805" cy="1384745"/>
            <a:chOff x="7208670" y="5257800"/>
            <a:chExt cx="1371600" cy="990600"/>
          </a:xfrm>
        </p:grpSpPr>
        <p:sp>
          <p:nvSpPr>
            <p:cNvPr id="25" name="Rectangle 24"/>
            <p:cNvSpPr/>
            <p:nvPr>
              <p:custDataLst>
                <p:tags r:id="rId10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1"/>
              </p:custDataLst>
            </p:nvPr>
          </p:nvSpPr>
          <p:spPr bwMode="auto">
            <a:xfrm>
              <a:off x="7295651" y="5671871"/>
              <a:ext cx="1162590" cy="4780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  <p:sp>
          <p:nvSpPr>
            <p:cNvPr id="34" name="Rectangle 33"/>
            <p:cNvSpPr/>
            <p:nvPr>
              <p:custDataLst>
                <p:tags r:id="rId12"/>
              </p:custDataLst>
            </p:nvPr>
          </p:nvSpPr>
          <p:spPr bwMode="auto">
            <a:xfrm>
              <a:off x="7977090" y="5780894"/>
              <a:ext cx="434970" cy="26839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rIns="0" rtlCol="0" anchor="ctr"/>
            <a:lstStyle/>
            <a:p>
              <a:pPr algn="ctr"/>
              <a:r>
                <a:rPr lang="en-US" sz="16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%rip</a:t>
              </a:r>
            </a:p>
          </p:txBody>
        </p:sp>
      </p:grpSp>
      <p:grpSp>
        <p:nvGrpSpPr>
          <p:cNvPr id="27" name="Group 26"/>
          <p:cNvGrpSpPr/>
          <p:nvPr>
            <p:custDataLst>
              <p:tags r:id="rId4"/>
            </p:custDataLst>
          </p:nvPr>
        </p:nvGrpSpPr>
        <p:grpSpPr>
          <a:xfrm>
            <a:off x="4340756" y="1616937"/>
            <a:ext cx="2106805" cy="2662972"/>
            <a:chOff x="7212150" y="3291499"/>
            <a:chExt cx="1371600" cy="1905000"/>
          </a:xfrm>
        </p:grpSpPr>
        <p:sp>
          <p:nvSpPr>
            <p:cNvPr id="28" name="Rectangle 27"/>
            <p:cNvSpPr/>
            <p:nvPr>
              <p:custDataLst>
                <p:tags r:id="rId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29" name="Rectangle 28"/>
            <p:cNvSpPr/>
            <p:nvPr>
              <p:custDataLst>
                <p:tags r:id="rId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31" name="Rectangle 30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32" name="Rectangle 31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207969" y="5496449"/>
            <a:ext cx="2163442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827466" y="5986272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22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/>
              <a:t>Another </a:t>
            </a:r>
            <a:r>
              <a:rPr lang="en-US" b="0" i="1" dirty="0"/>
              <a:t>abstraction</a:t>
            </a:r>
            <a:r>
              <a:rPr lang="en-US" b="0" dirty="0"/>
              <a:t> in our computer system</a:t>
            </a:r>
          </a:p>
          <a:p>
            <a:pPr lvl="1"/>
            <a:r>
              <a:rPr lang="en-US" dirty="0"/>
              <a:t>Provided by the OS</a:t>
            </a:r>
          </a:p>
          <a:p>
            <a:pPr lvl="1"/>
            <a:r>
              <a:rPr lang="en-US" dirty="0"/>
              <a:t>OS uses a data structure to represent each process</a:t>
            </a:r>
          </a:p>
          <a:p>
            <a:pPr lvl="1"/>
            <a:r>
              <a:rPr lang="en-US" dirty="0"/>
              <a:t>Maintains the</a:t>
            </a:r>
            <a:r>
              <a:rPr lang="en-US" b="0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interface</a:t>
            </a:r>
            <a:r>
              <a:rPr lang="en-US" b="0" dirty="0"/>
              <a:t> between the program and the underlying hardware (CPU + memory)</a:t>
            </a:r>
          </a:p>
          <a:p>
            <a:pPr>
              <a:spcBef>
                <a:spcPts val="1200"/>
              </a:spcBef>
            </a:pPr>
            <a:r>
              <a:rPr lang="en-US" b="0" dirty="0"/>
              <a:t>What do </a:t>
            </a:r>
            <a:r>
              <a:rPr lang="en-US" b="0" i="1" dirty="0"/>
              <a:t>processes</a:t>
            </a:r>
            <a:r>
              <a:rPr lang="en-US" b="0" dirty="0"/>
              <a:t> have to do with </a:t>
            </a:r>
            <a:r>
              <a:rPr lang="en-US" i="1" dirty="0"/>
              <a:t>exceptional control flow</a:t>
            </a:r>
            <a:r>
              <a:rPr lang="en-US" b="0" dirty="0"/>
              <a:t>?</a:t>
            </a:r>
          </a:p>
          <a:p>
            <a:pPr lvl="1"/>
            <a:r>
              <a:rPr lang="en-US" dirty="0"/>
              <a:t>Exceptional control flow is the </a:t>
            </a:r>
            <a:r>
              <a:rPr lang="en-US" i="1" dirty="0"/>
              <a:t>mechanism</a:t>
            </a:r>
            <a:r>
              <a:rPr lang="en-US" dirty="0"/>
              <a:t> the OS uses to enable </a:t>
            </a:r>
            <a:r>
              <a:rPr lang="en-US" b="1" dirty="0"/>
              <a:t>multiple processes </a:t>
            </a:r>
            <a:r>
              <a:rPr lang="en-US" dirty="0"/>
              <a:t>to run on the same system</a:t>
            </a:r>
          </a:p>
          <a:p>
            <a:pPr>
              <a:spcBef>
                <a:spcPts val="1200"/>
              </a:spcBef>
            </a:pPr>
            <a:r>
              <a:rPr lang="en-US" dirty="0"/>
              <a:t>What is the difference between:</a:t>
            </a:r>
          </a:p>
          <a:p>
            <a:pPr lvl="1"/>
            <a:r>
              <a:rPr lang="en-US" dirty="0"/>
              <a:t>A processor?  A program? 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5B5852-0F82-4881-B61E-413B9B7B0604}"/>
                  </a:ext>
                </a:extLst>
              </p14:cNvPr>
              <p14:cNvContentPartPr/>
              <p14:nvPr/>
            </p14:nvContentPartPr>
            <p14:xfrm>
              <a:off x="1526500" y="6334125"/>
              <a:ext cx="4206240" cy="282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5B5852-0F82-4881-B61E-413B9B7B06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7140" y="6324765"/>
                <a:ext cx="4224960" cy="3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14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process</a:t>
            </a:r>
            <a:r>
              <a:rPr lang="en-US" dirty="0"/>
              <a:t> is an instance of a running program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>
              <a:spcBef>
                <a:spcPts val="1800"/>
              </a:spcBef>
            </a:pPr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i="1" dirty="0"/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/>
              <a:t>context switching</a:t>
            </a:r>
          </a:p>
          <a:p>
            <a:pPr lvl="1"/>
            <a:r>
              <a:rPr lang="en-US" i="1" dirty="0"/>
              <a:t>Private address space</a:t>
            </a:r>
          </a:p>
          <a:p>
            <a:pPr lvl="2"/>
            <a:r>
              <a:rPr lang="en-US" dirty="0"/>
              <a:t>Each program seems to have exclusive use of main memory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/>
              <a:t>virtual memory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2" name="Group 11"/>
          <p:cNvGrpSpPr/>
          <p:nvPr>
            <p:custDataLst>
              <p:tags r:id="rId4"/>
            </p:custDataLst>
          </p:nvPr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>
              <p:custDataLst>
                <p:tags r:id="rId11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Rectangle 2"/>
            <p:cNvSpPr/>
            <p:nvPr>
              <p:custDataLst>
                <p:tags r:id="rId12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grpSp>
        <p:nvGrpSpPr>
          <p:cNvPr id="8" name="Group 7"/>
          <p:cNvGrpSpPr/>
          <p:nvPr>
            <p:custDataLst>
              <p:tags r:id="rId5"/>
            </p:custDataLst>
          </p:nvPr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>
              <p:custDataLst>
                <p:tags r:id="rId6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9" name="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37842D-241E-4C1C-8381-103BC2DF2A1A}"/>
                  </a:ext>
                </a:extLst>
              </p14:cNvPr>
              <p14:cNvContentPartPr/>
              <p14:nvPr/>
            </p14:nvContentPartPr>
            <p14:xfrm>
              <a:off x="5044680" y="4609080"/>
              <a:ext cx="2238840" cy="161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37842D-241E-4C1C-8381-103BC2DF2A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35320" y="4599720"/>
                <a:ext cx="2257560" cy="16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0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57018" y="1386673"/>
            <a:ext cx="8405982" cy="52753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9273" y="5335675"/>
            <a:ext cx="8152261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34092" y="5475916"/>
            <a:ext cx="7400308" cy="904164"/>
          </a:xfrm>
          <a:prstGeom prst="roundRect">
            <a:avLst>
              <a:gd name="adj" fmla="val 9695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/Applications/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230" y="5821747"/>
            <a:ext cx="522514" cy="5225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783394" y="5845595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22465" y="5855934"/>
            <a:ext cx="1053403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Slack.exe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9946" y="5855934"/>
            <a:ext cx="167472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PowerPoint.exe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28127" y="3795096"/>
            <a:ext cx="1783397" cy="1207325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b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95266" y="1951651"/>
            <a:ext cx="1449751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65" y="2871404"/>
            <a:ext cx="936729" cy="93672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5660155" y="1483690"/>
            <a:ext cx="1413853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054" y="2305150"/>
            <a:ext cx="1103801" cy="110380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 bwMode="auto">
          <a:xfrm>
            <a:off x="7204668" y="2468713"/>
            <a:ext cx="1427672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489" y="3458017"/>
            <a:ext cx="858453" cy="85845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96513" y="2572115"/>
            <a:ext cx="1479581" cy="1961146"/>
            <a:chOff x="3396513" y="2572115"/>
            <a:chExt cx="1479581" cy="196114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396513" y="2572115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  <a:endParaRPr lang="en-US" sz="1600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670" y="3408951"/>
              <a:ext cx="936729" cy="93672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>
              <p:custDataLst>
                <p:tags r:id="rId30"/>
              </p:custDataLst>
            </p:nvPr>
          </p:nvGrpSpPr>
          <p:grpSpPr>
            <a:xfrm>
              <a:off x="4074146" y="2960700"/>
              <a:ext cx="687249" cy="869391"/>
              <a:chOff x="7212150" y="3291499"/>
              <a:chExt cx="1371600" cy="1905000"/>
            </a:xfrm>
          </p:grpSpPr>
          <p:sp>
            <p:nvSpPr>
              <p:cNvPr id="27" name="Rectangle 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28" name="Rectangle 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29" name="Rectangle 28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30" name="Rectangle 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31" name="Rectangle 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32" name="Group 31"/>
            <p:cNvGrpSpPr/>
            <p:nvPr>
              <p:custDataLst>
                <p:tags r:id="rId31"/>
              </p:custDataLst>
            </p:nvPr>
          </p:nvGrpSpPr>
          <p:grpSpPr>
            <a:xfrm>
              <a:off x="4074146" y="3898073"/>
              <a:ext cx="687249" cy="452599"/>
              <a:chOff x="7208670" y="5257800"/>
              <a:chExt cx="1371600" cy="990600"/>
            </a:xfrm>
          </p:grpSpPr>
          <p:sp>
            <p:nvSpPr>
              <p:cNvPr id="33" name="Rectangle 3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34" name="Rectangle 3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grpSp>
        <p:nvGrpSpPr>
          <p:cNvPr id="35" name="Group 34"/>
          <p:cNvGrpSpPr/>
          <p:nvPr>
            <p:custDataLst>
              <p:tags r:id="rId3"/>
            </p:custDataLst>
          </p:nvPr>
        </p:nvGrpSpPr>
        <p:grpSpPr>
          <a:xfrm>
            <a:off x="1340225" y="2416612"/>
            <a:ext cx="687249" cy="869391"/>
            <a:chOff x="7212150" y="3291499"/>
            <a:chExt cx="1371600" cy="1905000"/>
          </a:xfrm>
        </p:grpSpPr>
        <p:sp>
          <p:nvSpPr>
            <p:cNvPr id="36" name="Rectangle 35"/>
            <p:cNvSpPr/>
            <p:nvPr>
              <p:custDataLst>
                <p:tags r:id="rId2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37" name="Rectangle 36"/>
            <p:cNvSpPr/>
            <p:nvPr>
              <p:custDataLst>
                <p:tags r:id="rId2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8" name="Rectangle 37"/>
            <p:cNvSpPr/>
            <p:nvPr>
              <p:custDataLst>
                <p:tags r:id="rId2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39" name="Rectangle 38"/>
            <p:cNvSpPr/>
            <p:nvPr>
              <p:custDataLst>
                <p:tags r:id="rId2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40" name="Rectangle 39"/>
            <p:cNvSpPr/>
            <p:nvPr>
              <p:custDataLst>
                <p:tags r:id="rId2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41" name="Group 40"/>
          <p:cNvGrpSpPr/>
          <p:nvPr>
            <p:custDataLst>
              <p:tags r:id="rId4"/>
            </p:custDataLst>
          </p:nvPr>
        </p:nvGrpSpPr>
        <p:grpSpPr>
          <a:xfrm>
            <a:off x="1340225" y="3353985"/>
            <a:ext cx="687249" cy="452599"/>
            <a:chOff x="7208670" y="5257800"/>
            <a:chExt cx="1371600" cy="990600"/>
          </a:xfrm>
        </p:grpSpPr>
        <p:sp>
          <p:nvSpPr>
            <p:cNvPr id="42" name="Rectangle 41"/>
            <p:cNvSpPr/>
            <p:nvPr>
              <p:custDataLst>
                <p:tags r:id="rId23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43" name="Rectangle 42"/>
            <p:cNvSpPr/>
            <p:nvPr>
              <p:custDataLst>
                <p:tags r:id="rId24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grpSp>
        <p:nvGrpSpPr>
          <p:cNvPr id="44" name="Group 43"/>
          <p:cNvGrpSpPr/>
          <p:nvPr>
            <p:custDataLst>
              <p:tags r:id="rId5"/>
            </p:custDataLst>
          </p:nvPr>
        </p:nvGrpSpPr>
        <p:grpSpPr>
          <a:xfrm>
            <a:off x="6267290" y="1936998"/>
            <a:ext cx="687249" cy="869391"/>
            <a:chOff x="7212150" y="3291499"/>
            <a:chExt cx="1371600" cy="1905000"/>
          </a:xfrm>
        </p:grpSpPr>
        <p:sp>
          <p:nvSpPr>
            <p:cNvPr id="45" name="Rectangle 44"/>
            <p:cNvSpPr/>
            <p:nvPr>
              <p:custDataLst>
                <p:tags r:id="rId18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46" name="Rectangle 45"/>
            <p:cNvSpPr/>
            <p:nvPr>
              <p:custDataLst>
                <p:tags r:id="rId19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47" name="Rectangle 46"/>
            <p:cNvSpPr/>
            <p:nvPr>
              <p:custDataLst>
                <p:tags r:id="rId20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>
              <p:custDataLst>
                <p:tags r:id="rId21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49" name="Rectangle 48"/>
            <p:cNvSpPr/>
            <p:nvPr>
              <p:custDataLst>
                <p:tags r:id="rId22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50" name="Group 49"/>
          <p:cNvGrpSpPr/>
          <p:nvPr>
            <p:custDataLst>
              <p:tags r:id="rId6"/>
            </p:custDataLst>
          </p:nvPr>
        </p:nvGrpSpPr>
        <p:grpSpPr>
          <a:xfrm>
            <a:off x="6267290" y="2874371"/>
            <a:ext cx="687249" cy="452599"/>
            <a:chOff x="7208670" y="5257800"/>
            <a:chExt cx="1371600" cy="990600"/>
          </a:xfrm>
        </p:grpSpPr>
        <p:sp>
          <p:nvSpPr>
            <p:cNvPr id="51" name="Rectangle 50"/>
            <p:cNvSpPr/>
            <p:nvPr>
              <p:custDataLst>
                <p:tags r:id="rId16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52" name="Rectangle 51"/>
            <p:cNvSpPr/>
            <p:nvPr>
              <p:custDataLst>
                <p:tags r:id="rId17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grpSp>
        <p:nvGrpSpPr>
          <p:cNvPr id="62" name="Group 61"/>
          <p:cNvGrpSpPr/>
          <p:nvPr>
            <p:custDataLst>
              <p:tags r:id="rId7"/>
            </p:custDataLst>
          </p:nvPr>
        </p:nvGrpSpPr>
        <p:grpSpPr>
          <a:xfrm>
            <a:off x="7856547" y="2909932"/>
            <a:ext cx="687249" cy="869391"/>
            <a:chOff x="7212150" y="3291499"/>
            <a:chExt cx="1371600" cy="1905000"/>
          </a:xfrm>
        </p:grpSpPr>
        <p:sp>
          <p:nvSpPr>
            <p:cNvPr id="63" name="Rectangle 62"/>
            <p:cNvSpPr/>
            <p:nvPr>
              <p:custDataLst>
                <p:tags r:id="rId11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64" name="Rectangle 63"/>
            <p:cNvSpPr/>
            <p:nvPr>
              <p:custDataLst>
                <p:tags r:id="rId12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65" name="Rectangle 64"/>
            <p:cNvSpPr/>
            <p:nvPr>
              <p:custDataLst>
                <p:tags r:id="rId13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66" name="Rectangle 65"/>
            <p:cNvSpPr/>
            <p:nvPr>
              <p:custDataLst>
                <p:tags r:id="rId14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67" name="Rectangle 66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68" name="Group 67"/>
          <p:cNvGrpSpPr/>
          <p:nvPr>
            <p:custDataLst>
              <p:tags r:id="rId8"/>
            </p:custDataLst>
          </p:nvPr>
        </p:nvGrpSpPr>
        <p:grpSpPr>
          <a:xfrm>
            <a:off x="7856547" y="3847305"/>
            <a:ext cx="687249" cy="452599"/>
            <a:chOff x="7208670" y="5257800"/>
            <a:chExt cx="1371600" cy="990600"/>
          </a:xfrm>
        </p:grpSpPr>
        <p:sp>
          <p:nvSpPr>
            <p:cNvPr id="69" name="Rectangle 68"/>
            <p:cNvSpPr/>
            <p:nvPr>
              <p:custDataLst>
                <p:tags r:id="rId9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70" name="Rectangle 69"/>
            <p:cNvSpPr/>
            <p:nvPr>
              <p:custDataLst>
                <p:tags r:id="rId10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791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57018" y="1386673"/>
            <a:ext cx="8405982" cy="52753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9273" y="5335675"/>
            <a:ext cx="8152261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34092" y="5475916"/>
            <a:ext cx="7400308" cy="904164"/>
          </a:xfrm>
          <a:prstGeom prst="roundRect">
            <a:avLst>
              <a:gd name="adj" fmla="val 9695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/Applications/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230" y="5821747"/>
            <a:ext cx="522514" cy="5225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783394" y="5845595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22465" y="5855934"/>
            <a:ext cx="1053403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Slack.exe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9946" y="5855934"/>
            <a:ext cx="167472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PowerPoint.exe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28127" y="3795096"/>
            <a:ext cx="1783397" cy="1207325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b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96513" y="2572115"/>
            <a:ext cx="1479581" cy="1961146"/>
            <a:chOff x="3396513" y="2572115"/>
            <a:chExt cx="1479581" cy="196114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396513" y="2572115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  <a:endParaRPr lang="en-US" sz="1600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670" y="3408951"/>
              <a:ext cx="936729" cy="93672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>
              <p:custDataLst>
                <p:tags r:id="rId30"/>
              </p:custDataLst>
            </p:nvPr>
          </p:nvGrpSpPr>
          <p:grpSpPr>
            <a:xfrm>
              <a:off x="4074146" y="2960700"/>
              <a:ext cx="687249" cy="869391"/>
              <a:chOff x="7212150" y="3291499"/>
              <a:chExt cx="1371600" cy="1905000"/>
            </a:xfrm>
          </p:grpSpPr>
          <p:sp>
            <p:nvSpPr>
              <p:cNvPr id="27" name="Rectangle 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28" name="Rectangle 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29" name="Rectangle 28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30" name="Rectangle 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31" name="Rectangle 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32" name="Group 31"/>
            <p:cNvGrpSpPr/>
            <p:nvPr>
              <p:custDataLst>
                <p:tags r:id="rId31"/>
              </p:custDataLst>
            </p:nvPr>
          </p:nvGrpSpPr>
          <p:grpSpPr>
            <a:xfrm>
              <a:off x="4074146" y="3898073"/>
              <a:ext cx="687249" cy="452599"/>
              <a:chOff x="7208670" y="5257800"/>
              <a:chExt cx="1371600" cy="990600"/>
            </a:xfrm>
          </p:grpSpPr>
          <p:sp>
            <p:nvSpPr>
              <p:cNvPr id="33" name="Rectangle 3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34" name="Rectangle 3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95266" y="1951651"/>
            <a:ext cx="1449751" cy="1961146"/>
            <a:chOff x="695266" y="1951651"/>
            <a:chExt cx="1449751" cy="1961146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695266" y="1951651"/>
              <a:ext cx="144975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2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665" y="2871404"/>
              <a:ext cx="936729" cy="936729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>
              <p:custDataLst>
                <p:tags r:id="rId21"/>
              </p:custDataLst>
            </p:nvPr>
          </p:nvGrpSpPr>
          <p:grpSpPr>
            <a:xfrm>
              <a:off x="1340225" y="2416612"/>
              <a:ext cx="687249" cy="869391"/>
              <a:chOff x="7212150" y="3291499"/>
              <a:chExt cx="1371600" cy="1905000"/>
            </a:xfrm>
          </p:grpSpPr>
          <p:sp>
            <p:nvSpPr>
              <p:cNvPr id="36" name="Rectangle 3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37" name="Rectangle 36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38" name="Rectangle 37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39" name="Rectangle 38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40" name="Rectangle 39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41" name="Group 40"/>
            <p:cNvGrpSpPr/>
            <p:nvPr>
              <p:custDataLst>
                <p:tags r:id="rId22"/>
              </p:custDataLst>
            </p:nvPr>
          </p:nvGrpSpPr>
          <p:grpSpPr>
            <a:xfrm>
              <a:off x="1340225" y="3353985"/>
              <a:ext cx="687249" cy="452599"/>
              <a:chOff x="7208670" y="5257800"/>
              <a:chExt cx="1371600" cy="990600"/>
            </a:xfrm>
          </p:grpSpPr>
          <p:sp>
            <p:nvSpPr>
              <p:cNvPr id="42" name="Rectangle 4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43" name="Rectangle 42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660155" y="1483690"/>
            <a:ext cx="1413853" cy="1961146"/>
            <a:chOff x="5660155" y="1483690"/>
            <a:chExt cx="1413853" cy="196114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5660155" y="1483690"/>
              <a:ext cx="1413853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3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6054" y="2305150"/>
              <a:ext cx="1103801" cy="1103801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>
              <p:custDataLst>
                <p:tags r:id="rId12"/>
              </p:custDataLst>
            </p:nvPr>
          </p:nvGrpSpPr>
          <p:grpSpPr>
            <a:xfrm>
              <a:off x="6267290" y="1936998"/>
              <a:ext cx="687249" cy="869391"/>
              <a:chOff x="7212150" y="3291499"/>
              <a:chExt cx="1371600" cy="1905000"/>
            </a:xfrm>
          </p:grpSpPr>
          <p:sp>
            <p:nvSpPr>
              <p:cNvPr id="45" name="Rectangle 44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46" name="Rectangle 45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47" name="Rectangle 46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48" name="Rectangle 47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49" name="Rectangle 48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50" name="Group 49"/>
            <p:cNvGrpSpPr/>
            <p:nvPr>
              <p:custDataLst>
                <p:tags r:id="rId13"/>
              </p:custDataLst>
            </p:nvPr>
          </p:nvGrpSpPr>
          <p:grpSpPr>
            <a:xfrm>
              <a:off x="6267290" y="2874371"/>
              <a:ext cx="687249" cy="452599"/>
              <a:chOff x="7208670" y="5257800"/>
              <a:chExt cx="1371600" cy="990600"/>
            </a:xfrm>
          </p:grpSpPr>
          <p:sp>
            <p:nvSpPr>
              <p:cNvPr id="51" name="Rectangle 5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52" name="Rectangle 5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204668" y="2468713"/>
            <a:ext cx="1427672" cy="1961146"/>
            <a:chOff x="7204668" y="2468713"/>
            <a:chExt cx="1427672" cy="1961146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204668" y="2468713"/>
              <a:ext cx="1427672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4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4489" y="3458017"/>
              <a:ext cx="858453" cy="858453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>
              <p:custDataLst>
                <p:tags r:id="rId3"/>
              </p:custDataLst>
            </p:nvPr>
          </p:nvGrpSpPr>
          <p:grpSpPr>
            <a:xfrm>
              <a:off x="7856547" y="2909932"/>
              <a:ext cx="687249" cy="869391"/>
              <a:chOff x="7212150" y="3291499"/>
              <a:chExt cx="1371600" cy="1905000"/>
            </a:xfrm>
          </p:grpSpPr>
          <p:sp>
            <p:nvSpPr>
              <p:cNvPr id="63" name="Rectangle 6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64" name="Rectangle 6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68" name="Group 67"/>
            <p:cNvGrpSpPr/>
            <p:nvPr>
              <p:custDataLst>
                <p:tags r:id="rId4"/>
              </p:custDataLst>
            </p:nvPr>
          </p:nvGrpSpPr>
          <p:grpSpPr>
            <a:xfrm>
              <a:off x="7856547" y="3847305"/>
              <a:ext cx="687249" cy="452599"/>
              <a:chOff x="7208670" y="5257800"/>
              <a:chExt cx="1371600" cy="990600"/>
            </a:xfrm>
          </p:grpSpPr>
          <p:sp>
            <p:nvSpPr>
              <p:cNvPr id="69" name="Rectangle 6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sp>
        <p:nvSpPr>
          <p:cNvPr id="72" name="Rounded Rectangle 71"/>
          <p:cNvSpPr/>
          <p:nvPr/>
        </p:nvSpPr>
        <p:spPr bwMode="auto">
          <a:xfrm>
            <a:off x="945338" y="4162992"/>
            <a:ext cx="1186217" cy="952831"/>
          </a:xfrm>
          <a:prstGeom prst="roundRect">
            <a:avLst>
              <a:gd name="adj" fmla="val 3415"/>
            </a:avLst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Operating</a:t>
            </a:r>
          </a:p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856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17743 -0.158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9722 0.0905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Multiprocessing: 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480560"/>
            <a:ext cx="8366760" cy="2194560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3" name="Rectangle 22"/>
          <p:cNvSpPr/>
          <p:nvPr>
            <p:custDataLst>
              <p:tags r:id="rId4"/>
            </p:custDataLst>
          </p:nvPr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25" name="Rectangle 24"/>
          <p:cNvSpPr/>
          <p:nvPr>
            <p:custDataLst>
              <p:tags r:id="rId6"/>
            </p:custDataLst>
          </p:nvPr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28" name="Rectangle 27"/>
          <p:cNvSpPr/>
          <p:nvPr>
            <p:custDataLst>
              <p:tags r:id="rId9"/>
            </p:custDataLst>
          </p:nvPr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8" name="Rectangle 37"/>
          <p:cNvSpPr/>
          <p:nvPr>
            <p:custDataLst>
              <p:tags r:id="rId12"/>
            </p:custDataLst>
          </p:nvPr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39" name="Rectangle 38"/>
          <p:cNvSpPr/>
          <p:nvPr>
            <p:custDataLst>
              <p:tags r:id="rId13"/>
            </p:custDataLst>
          </p:nvPr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40" name="Rectangle 39"/>
          <p:cNvSpPr/>
          <p:nvPr>
            <p:custDataLst>
              <p:tags r:id="rId14"/>
            </p:custDataLst>
          </p:nvPr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41" name="Rectangle 40"/>
          <p:cNvSpPr/>
          <p:nvPr>
            <p:custDataLst>
              <p:tags r:id="rId15"/>
            </p:custDataLst>
          </p:nvPr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2" name="Rectangle 41"/>
          <p:cNvSpPr/>
          <p:nvPr>
            <p:custDataLst>
              <p:tags r:id="rId16"/>
            </p:custDataLst>
          </p:nvPr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>
            <p:custDataLst>
              <p:tags r:id="rId17"/>
            </p:custDataLst>
          </p:nvPr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TextBox 2"/>
          <p:cNvSpPr txBox="1"/>
          <p:nvPr>
            <p:custDataLst>
              <p:tags r:id="rId18"/>
            </p:custDataLst>
          </p:nvPr>
        </p:nvSpPr>
        <p:spPr>
          <a:xfrm>
            <a:off x="4267200" y="225466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4" name="Rectangle 43"/>
          <p:cNvSpPr/>
          <p:nvPr>
            <p:custDataLst>
              <p:tags r:id="rId19"/>
            </p:custDataLst>
          </p:nvPr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45" name="Rectangle 44"/>
          <p:cNvSpPr/>
          <p:nvPr>
            <p:custDataLst>
              <p:tags r:id="rId20"/>
            </p:custDataLst>
          </p:nvPr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46" name="Rectangle 45"/>
          <p:cNvSpPr/>
          <p:nvPr>
            <p:custDataLst>
              <p:tags r:id="rId21"/>
            </p:custDataLst>
          </p:nvPr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47" name="Rectangle 46"/>
          <p:cNvSpPr/>
          <p:nvPr>
            <p:custDataLst>
              <p:tags r:id="rId22"/>
            </p:custDataLst>
          </p:nvPr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48" name="Rectangle 47"/>
          <p:cNvSpPr/>
          <p:nvPr>
            <p:custDataLst>
              <p:tags r:id="rId23"/>
            </p:custDataLst>
          </p:nvPr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75FECAE-B842-45F3-817F-9BA06B9BB0D5}"/>
                  </a:ext>
                </a:extLst>
              </p14:cNvPr>
              <p14:cNvContentPartPr/>
              <p14:nvPr/>
            </p14:nvContentPartPr>
            <p14:xfrm>
              <a:off x="5678916" y="5042039"/>
              <a:ext cx="2264400" cy="1525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75FECAE-B842-45F3-817F-9BA06B9BB0D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69556" y="5032679"/>
                <a:ext cx="2283120" cy="154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5551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Multiprocessing:  The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737360"/>
          </a:xfrm>
        </p:spPr>
        <p:txBody>
          <a:bodyPr>
            <a:noAutofit/>
          </a:bodyPr>
          <a:lstStyle/>
          <a:p>
            <a:r>
              <a:rPr lang="en-US" sz="2400" dirty="0"/>
              <a:t>Single processor executes multiple processes </a:t>
            </a:r>
            <a:r>
              <a:rPr lang="en-US" sz="2400" i="1" dirty="0"/>
              <a:t>concurrently</a:t>
            </a:r>
          </a:p>
          <a:p>
            <a:pPr lvl="1"/>
            <a:r>
              <a:rPr lang="en-US" sz="2000" dirty="0"/>
              <a:t>Process executions interleaved, CPU runs </a:t>
            </a:r>
            <a:r>
              <a:rPr lang="en-US" sz="2000" i="1" dirty="0"/>
              <a:t>one at a time</a:t>
            </a:r>
          </a:p>
          <a:p>
            <a:pPr lvl="1"/>
            <a:r>
              <a:rPr lang="en-US" sz="2000" dirty="0"/>
              <a:t>Address spaces managed by virtual memory system (later in course)</a:t>
            </a:r>
          </a:p>
          <a:p>
            <a:pPr lvl="1"/>
            <a:r>
              <a:rPr lang="en-US" sz="2000" i="1" dirty="0"/>
              <a:t>Execution context</a:t>
            </a:r>
            <a:r>
              <a:rPr lang="en-US" sz="2000" dirty="0"/>
              <a:t> (register values, stack, </a:t>
            </a:r>
            <a:r>
              <a:rPr lang="is-IS" sz="2000" dirty="0"/>
              <a:t>…)</a:t>
            </a:r>
            <a:r>
              <a:rPr lang="en-US" sz="2000" dirty="0"/>
              <a:t> for other processes saved in memory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3F7B5D-E7C0-4292-8985-9D864E136019}"/>
              </a:ext>
            </a:extLst>
          </p:cNvPr>
          <p:cNvGrpSpPr/>
          <p:nvPr/>
        </p:nvGrpSpPr>
        <p:grpSpPr>
          <a:xfrm>
            <a:off x="1004760" y="1717200"/>
            <a:ext cx="4710676" cy="4772760"/>
            <a:chOff x="1004760" y="1717200"/>
            <a:chExt cx="4710676" cy="47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727BEE5-F0D5-480D-884A-0DC6D787774A}"/>
                    </a:ext>
                  </a:extLst>
                </p14:cNvPr>
                <p14:cNvContentPartPr/>
                <p14:nvPr/>
              </p14:nvContentPartPr>
              <p14:xfrm>
                <a:off x="1052716" y="6065520"/>
                <a:ext cx="4662720" cy="4244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996" y="6055080"/>
                  <a:ext cx="46828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89551F6-8C21-407E-A19B-C6C0719263C9}"/>
                    </a:ext>
                  </a:extLst>
                </p14:cNvPr>
                <p14:cNvContentPartPr/>
                <p14:nvPr/>
              </p14:nvContentPartPr>
              <p14:xfrm>
                <a:off x="1004760" y="1717200"/>
                <a:ext cx="1179000" cy="182160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0800" y="1711800"/>
                  <a:ext cx="1189440" cy="183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1761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0972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/>
              <a:t>Save current registers in memory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6192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Lato" panose="020F0502020204030203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4"/>
            </p:custDataLst>
          </p:nvPr>
        </p:nvSpPr>
        <p:spPr bwMode="auto">
          <a:xfrm>
            <a:off x="144780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4B0E34B-C81F-4EEF-8870-EBA220C66EEC}"/>
                  </a:ext>
                </a:extLst>
              </p14:cNvPr>
              <p14:cNvContentPartPr/>
              <p14:nvPr/>
            </p14:nvContentPartPr>
            <p14:xfrm>
              <a:off x="961118" y="3358422"/>
              <a:ext cx="2620162" cy="2365578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4B0E34B-C81F-4EEF-8870-EBA220C66EE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1758" y="3349062"/>
                <a:ext cx="2638883" cy="23842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81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34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Multiprocessing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37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dirty="0"/>
              <a:t>Save current registers in 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/>
              <a:t>Schedule next process for execution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3186022-6F5B-40FA-9E1B-A95BBCAF5430}"/>
                  </a:ext>
                </a:extLst>
              </p14:cNvPr>
              <p14:cNvContentPartPr/>
              <p14:nvPr/>
            </p14:nvContentPartPr>
            <p14:xfrm>
              <a:off x="1266922" y="5781734"/>
              <a:ext cx="5736600" cy="2955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3186022-6F5B-40FA-9E1B-A95BBCAF543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57562" y="5772374"/>
                <a:ext cx="575532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6457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0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1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3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5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6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7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8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19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0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1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2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3"/>
            </p:custDataLst>
          </p:nvPr>
        </p:nvSpPr>
        <p:spPr bwMode="auto">
          <a:xfrm flipV="1">
            <a:off x="315468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3"/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393192" y="4937760"/>
            <a:ext cx="83667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/>
              <a:t>Save current registers in 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/>
              <a:t>Schedule next process for execution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kern="0" dirty="0"/>
              <a:t>Load saved registers and switch address space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ED263E-D770-41F6-9513-935ECCB37B4E}"/>
                  </a:ext>
                </a:extLst>
              </p14:cNvPr>
              <p14:cNvContentPartPr/>
              <p14:nvPr/>
            </p14:nvContentPartPr>
            <p14:xfrm>
              <a:off x="1432336" y="2982240"/>
              <a:ext cx="4712400" cy="35026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ED263E-D770-41F6-9513-935ECCB37B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22976" y="2972880"/>
                <a:ext cx="4731120" cy="35213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4493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Multiprocessing: 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14800" y="3911560"/>
            <a:ext cx="4754880" cy="2671762"/>
          </a:xfrm>
        </p:spPr>
        <p:txBody>
          <a:bodyPr/>
          <a:lstStyle/>
          <a:p>
            <a:r>
              <a:rPr lang="en-US" sz="2400" dirty="0"/>
              <a:t>Multicore processors</a:t>
            </a:r>
          </a:p>
          <a:p>
            <a:pPr lvl="1"/>
            <a:r>
              <a:rPr lang="en-US" sz="2000" dirty="0"/>
              <a:t>Multiple CPUs (“cores”) on single chip</a:t>
            </a:r>
          </a:p>
          <a:p>
            <a:pPr lvl="1"/>
            <a:r>
              <a:rPr lang="en-US" sz="2000" dirty="0"/>
              <a:t>Share main memory (and some of the caches)</a:t>
            </a:r>
          </a:p>
          <a:p>
            <a:pPr lvl="1"/>
            <a:r>
              <a:rPr lang="en-US" sz="2000" dirty="0"/>
              <a:t>Each can execute a separate process</a:t>
            </a:r>
          </a:p>
          <a:p>
            <a:pPr lvl="2"/>
            <a:r>
              <a:rPr lang="en-US" sz="1800" dirty="0"/>
              <a:t>Kernel schedules processes to cores</a:t>
            </a:r>
          </a:p>
          <a:p>
            <a:pPr lvl="2"/>
            <a:r>
              <a:rPr lang="en-US" sz="1800" b="1" i="1" dirty="0"/>
              <a:t>Still</a:t>
            </a:r>
            <a:r>
              <a:rPr lang="en-US" sz="1800" b="1" dirty="0"/>
              <a:t> constantly swapping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7" name="Rectangle 16"/>
          <p:cNvSpPr/>
          <p:nvPr>
            <p:custDataLst>
              <p:tags r:id="rId4"/>
            </p:custDataLst>
          </p:nvPr>
        </p:nvSpPr>
        <p:spPr bwMode="auto">
          <a:xfrm>
            <a:off x="2590800" y="3867912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8" name="Rectangle 17"/>
          <p:cNvSpPr/>
          <p:nvPr>
            <p:custDataLst>
              <p:tags r:id="rId5"/>
            </p:custDataLst>
          </p:nvPr>
        </p:nvSpPr>
        <p:spPr bwMode="auto">
          <a:xfrm>
            <a:off x="2729116" y="4325112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23" name="Rectangle 22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28" name="Rectangle 27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9" name="Rectangle 28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0" name="Rectangle 29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1" name="Rectangle 30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2" name="Rectangle 31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7" name="Rectangle 36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8" name="Rectangle 37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9" name="Rectangle 38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0" name="Rectangle 39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1" name="Rectangle 40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42" name="Rectangle 41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43" name="Rectangle 42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4" name="Rectangle 43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5" name="Rectangle 44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6" name="Rectangle 45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47" name="TextBox 46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914400" y="3867912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1052716" y="4325112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51" name="Rectangle 50"/>
          <p:cNvSpPr/>
          <p:nvPr>
            <p:custDataLst>
              <p:tags r:id="rId26"/>
            </p:custDataLst>
          </p:nvPr>
        </p:nvSpPr>
        <p:spPr bwMode="auto">
          <a:xfrm>
            <a:off x="838200" y="1676400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19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4974336"/>
          </a:xfrm>
        </p:spPr>
        <p:txBody>
          <a:bodyPr/>
          <a:lstStyle/>
          <a:p>
            <a:r>
              <a:rPr lang="en-US" dirty="0"/>
              <a:t>Each process is a logical control flow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FF0000"/>
                </a:solidFill>
              </a:rPr>
              <a:t>concurrently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(are concurrent) if their instruction executions (flows) overlap in time</a:t>
            </a:r>
          </a:p>
          <a:p>
            <a:pPr lvl="1"/>
            <a:r>
              <a:rPr lang="en-US" dirty="0"/>
              <a:t>Otherwise, they are </a:t>
            </a:r>
            <a:r>
              <a:rPr lang="en-US" i="1" dirty="0">
                <a:solidFill>
                  <a:srgbClr val="FF0000"/>
                </a:solidFill>
              </a:rPr>
              <a:t>sequential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u="sng" dirty="0"/>
              <a:t>Example</a:t>
            </a:r>
            <a:r>
              <a:rPr lang="en-US" dirty="0"/>
              <a:t>:  (running on single core)</a:t>
            </a:r>
          </a:p>
          <a:p>
            <a:pPr lvl="1"/>
            <a:r>
              <a:rPr lang="en-US" dirty="0"/>
              <a:t>Concurrent:  A &amp; B, A &amp; C</a:t>
            </a:r>
          </a:p>
          <a:p>
            <a:pPr lvl="1"/>
            <a:r>
              <a:rPr lang="en-US" dirty="0"/>
              <a:t>Sequential:  B &amp; C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91840" y="4389120"/>
            <a:ext cx="5511773" cy="2133600"/>
            <a:chOff x="1193827" y="3962400"/>
            <a:chExt cx="5511773" cy="2133600"/>
          </a:xfrm>
        </p:grpSpPr>
        <p:sp>
          <p:nvSpPr>
            <p:cNvPr id="48538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4" name="Text Box 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22332" y="3962400"/>
              <a:ext cx="97366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48538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46332" y="3962400"/>
              <a:ext cx="96725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485386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70332" y="3962400"/>
              <a:ext cx="96244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485387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8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9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0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1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2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3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4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5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Text Box 103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193827" y="4872335"/>
              <a:ext cx="817853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21" name="Down Arrow 20"/>
            <p:cNvSpPr/>
            <p:nvPr>
              <p:custDataLst>
                <p:tags r:id="rId18"/>
              </p:custDataLst>
            </p:nvPr>
          </p:nvSpPr>
          <p:spPr bwMode="auto">
            <a:xfrm>
              <a:off x="1925347" y="4237152"/>
              <a:ext cx="292608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46D8A4E-4925-40D8-B208-DD5CF8B1C650}"/>
                  </a:ext>
                </a:extLst>
              </p14:cNvPr>
              <p14:cNvContentPartPr/>
              <p14:nvPr/>
            </p14:nvContentPartPr>
            <p14:xfrm>
              <a:off x="4178520" y="4681440"/>
              <a:ext cx="4287960" cy="17110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46D8A4E-4925-40D8-B208-DD5CF8B1C65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69160" y="4672080"/>
                <a:ext cx="4306680" cy="17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94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User’s View of Concurrency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pPr lvl="1"/>
            <a:r>
              <a:rPr lang="en-US" dirty="0"/>
              <a:t>CPU only executes instructions for one process at a time</a:t>
            </a:r>
          </a:p>
          <a:p>
            <a:pPr lvl="2"/>
            <a:endParaRPr lang="en-US" dirty="0"/>
          </a:p>
          <a:p>
            <a:r>
              <a:rPr lang="en-US" dirty="0"/>
              <a:t>However, the user can </a:t>
            </a:r>
            <a:r>
              <a:rPr lang="en-US" i="1" dirty="0"/>
              <a:t>think of</a:t>
            </a:r>
            <a:r>
              <a:rPr lang="en-US" dirty="0"/>
              <a:t> concurrent processes as executing at the same time, in </a:t>
            </a:r>
            <a:r>
              <a:rPr lang="en-US" i="1" dirty="0"/>
              <a:t>parallel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319" y="4206240"/>
            <a:ext cx="3814810" cy="2137956"/>
            <a:chOff x="1010945" y="3958044"/>
            <a:chExt cx="5939420" cy="2137956"/>
          </a:xfrm>
        </p:grpSpPr>
        <p:sp>
          <p:nvSpPr>
            <p:cNvPr id="30" name="Line 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39724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65185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84335" y="3958044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34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Text Box 10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10945" y="4872335"/>
              <a:ext cx="711832" cy="5486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vert270"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44" name="Down Arrow 43"/>
            <p:cNvSpPr/>
            <p:nvPr>
              <p:custDataLst>
                <p:tags r:id="rId36"/>
              </p:custDataLst>
            </p:nvPr>
          </p:nvSpPr>
          <p:spPr bwMode="auto">
            <a:xfrm>
              <a:off x="1752600" y="4237152"/>
              <a:ext cx="457200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1217" y="4206240"/>
            <a:ext cx="2961353" cy="1911721"/>
            <a:chOff x="5791217" y="4389120"/>
            <a:chExt cx="2961353" cy="1911721"/>
          </a:xfrm>
        </p:grpSpPr>
        <p:grpSp>
          <p:nvGrpSpPr>
            <p:cNvPr id="48" name="Group 47"/>
            <p:cNvGrpSpPr/>
            <p:nvPr/>
          </p:nvGrpSpPr>
          <p:grpSpPr>
            <a:xfrm>
              <a:off x="5791217" y="4389120"/>
              <a:ext cx="2961353" cy="1911721"/>
              <a:chOff x="2339724" y="3958044"/>
              <a:chExt cx="4610641" cy="1911721"/>
            </a:xfrm>
          </p:grpSpPr>
          <p:sp>
            <p:nvSpPr>
              <p:cNvPr id="49" name="Line 7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124199" y="4339044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339724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A</a:t>
                </a:r>
              </a:p>
            </p:txBody>
          </p:sp>
          <p:sp>
            <p:nvSpPr>
              <p:cNvPr id="51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65185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B</a:t>
                </a: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384335" y="3958044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C</a:t>
                </a:r>
              </a:p>
            </p:txBody>
          </p:sp>
          <p:sp>
            <p:nvSpPr>
              <p:cNvPr id="53" name="Line 11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648200" y="46482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72200" y="49530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24200" y="52578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172200" y="55626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667000" y="46482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67000" y="49530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Line 1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52578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0" name="Line 18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667000" y="55626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1" name="Line 1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67000" y="58674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Line 11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24540" y="5564964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Line 1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51731" y="4957911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078923" y="5869765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7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6291072" y="5084064"/>
              <a:ext cx="0" cy="603504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252765" y="5696819"/>
              <a:ext cx="0" cy="301752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90698" y="4828032"/>
            <a:ext cx="1375267" cy="528381"/>
            <a:chOff x="4343840" y="5029200"/>
            <a:chExt cx="1375267" cy="528381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4347507" y="5557581"/>
              <a:ext cx="1371600" cy="0"/>
            </a:xfrm>
            <a:prstGeom prst="straightConnector1">
              <a:avLst/>
            </a:prstGeom>
            <a:noFill/>
            <a:ln w="1270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4343840" y="502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4B2A85"/>
                  </a:solidFill>
                  <a:latin typeface="Calibri" pitchFamily="34" charset="0"/>
                </a:rPr>
                <a:t>User View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2A45FC4-BAA2-41C1-95BA-AB57DCE0DA63}"/>
                  </a:ext>
                </a:extLst>
              </p14:cNvPr>
              <p14:cNvContentPartPr/>
              <p14:nvPr/>
            </p14:nvContentPartPr>
            <p14:xfrm>
              <a:off x="6272640" y="4907160"/>
              <a:ext cx="2007360" cy="16502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2A45FC4-BAA2-41C1-95BA-AB57DCE0DA6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63280" y="4897800"/>
                <a:ext cx="2026080" cy="16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9964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27" y="2755583"/>
            <a:ext cx="4982516" cy="4023360"/>
          </a:xfrm>
          <a:prstGeom prst="rect">
            <a:avLst/>
          </a:prstGeom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Processes are managed by a </a:t>
            </a:r>
            <a:r>
              <a:rPr lang="en-US" sz="2400" i="1" dirty="0"/>
              <a:t>shared</a:t>
            </a:r>
            <a:r>
              <a:rPr lang="en-US" sz="2400" dirty="0"/>
              <a:t> chunk of OS code </a:t>
            </a:r>
            <a:br>
              <a:rPr lang="en-US" sz="2400" dirty="0"/>
            </a:br>
            <a:r>
              <a:rPr lang="en-US" sz="2400" dirty="0"/>
              <a:t>called the </a:t>
            </a:r>
            <a:r>
              <a:rPr lang="en-US" sz="2400" dirty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/>
              <a:t>The kernel is not a separate process, but rather runs as part of a user process</a:t>
            </a:r>
          </a:p>
          <a:p>
            <a:endParaRPr lang="en-US" sz="2400" dirty="0"/>
          </a:p>
          <a:p>
            <a:r>
              <a:rPr lang="en-US" sz="2400" dirty="0"/>
              <a:t>In x86-64 Linux:</a:t>
            </a:r>
          </a:p>
          <a:p>
            <a:pPr lvl="1"/>
            <a:r>
              <a:rPr lang="en-US" sz="2000" dirty="0"/>
              <a:t>Same address in each process </a:t>
            </a:r>
            <a:br>
              <a:rPr lang="en-US" sz="2000" dirty="0"/>
            </a:br>
            <a:r>
              <a:rPr lang="en-US" sz="2000" dirty="0"/>
              <a:t>refers to same shared </a:t>
            </a:r>
            <a:br>
              <a:rPr lang="en-US" sz="2000" dirty="0"/>
            </a:br>
            <a:r>
              <a:rPr lang="en-US" sz="2000" dirty="0"/>
              <a:t>memory location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92040" y="2907792"/>
            <a:ext cx="2103120" cy="3657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06FA88C-7F17-4B74-9960-7B5BEE3AB52E}"/>
                  </a:ext>
                </a:extLst>
              </p14:cNvPr>
              <p14:cNvContentPartPr/>
              <p14:nvPr/>
            </p14:nvContentPartPr>
            <p14:xfrm>
              <a:off x="7238160" y="2959560"/>
              <a:ext cx="654840" cy="327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06FA88C-7F17-4B74-9960-7B5BEE3AB5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8800" y="2950200"/>
                <a:ext cx="673560" cy="3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4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2"/>
            </p:custDataLst>
          </p:nvPr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3"/>
            </p:custDataLst>
          </p:nvPr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z="2400" dirty="0"/>
              <a:t>Processes are managed by a </a:t>
            </a:r>
            <a:r>
              <a:rPr lang="en-US" sz="2400" i="1" dirty="0"/>
              <a:t>shared</a:t>
            </a:r>
            <a:r>
              <a:rPr lang="en-US" sz="2400" dirty="0"/>
              <a:t> chunk of OS code </a:t>
            </a:r>
            <a:br>
              <a:rPr lang="en-US" sz="2400" dirty="0"/>
            </a:br>
            <a:r>
              <a:rPr lang="en-US" sz="2400" dirty="0"/>
              <a:t>called the </a:t>
            </a:r>
            <a:r>
              <a:rPr lang="en-US" sz="2400" dirty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/>
              <a:t>The kernel is not a separate process, but rather runs as part of a user process</a:t>
            </a:r>
          </a:p>
          <a:p>
            <a:r>
              <a:rPr lang="en-US" sz="2400" dirty="0"/>
              <a:t>Context switch passes control flow from one process to another and is performed using kernel code</a:t>
            </a:r>
            <a:endParaRPr lang="en-US" sz="2400" b="0" dirty="0">
              <a:solidFill>
                <a:srgbClr val="4B2A85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87428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09065" y="3749040"/>
            <a:ext cx="107125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32057" y="3749040"/>
            <a:ext cx="10632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721100" y="3840480"/>
            <a:ext cx="0" cy="2743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19725" y="426720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9725" y="4681538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19725" y="5094288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02263" y="5530850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9725" y="598805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4648566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518060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0225" y="4953000"/>
            <a:ext cx="614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32" name="Down Arrow 31"/>
          <p:cNvSpPr/>
          <p:nvPr>
            <p:custDataLst>
              <p:tags r:id="rId23"/>
            </p:custDataLst>
          </p:nvPr>
        </p:nvSpPr>
        <p:spPr bwMode="auto">
          <a:xfrm>
            <a:off x="1295400" y="4021503"/>
            <a:ext cx="457200" cy="2531697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>
            <p:custDataLst>
              <p:tags r:id="rId27"/>
            </p:custDataLst>
          </p:nvPr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Text Box 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904084">
            <a:off x="3209952" y="4477944"/>
            <a:ext cx="10809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18551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 and context switching</a:t>
            </a:r>
          </a:p>
          <a:p>
            <a:r>
              <a:rPr lang="en-US" b="1" dirty="0">
                <a:solidFill>
                  <a:srgbClr val="4B2A85"/>
                </a:solidFill>
              </a:rPr>
              <a:t>Creating new processes</a:t>
            </a:r>
          </a:p>
          <a:p>
            <a:pPr lvl="1"/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b="1" dirty="0">
                <a:solidFill>
                  <a:srgbClr val="4B2A85"/>
                </a:solidFill>
              </a:rPr>
              <a:t> 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b="1" dirty="0">
                <a:solidFill>
                  <a:srgbClr val="4B2A85"/>
                </a:solidFill>
              </a:rPr>
              <a:t>, and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/>
              <a:t>Zombies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0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5212080" y="1828801"/>
            <a:ext cx="2743200" cy="3636039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24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6464808" y="2549252"/>
            <a:ext cx="1274186" cy="1611884"/>
            <a:chOff x="7212150" y="3291499"/>
            <a:chExt cx="1371600" cy="1905000"/>
          </a:xfrm>
        </p:grpSpPr>
        <p:sp>
          <p:nvSpPr>
            <p:cNvPr id="24" name="Rectangle 23"/>
            <p:cNvSpPr/>
            <p:nvPr>
              <p:custDataLst>
                <p:tags r:id="rId14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25" name="Rectangle 24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6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>
              <p:custDataLst>
                <p:tags r:id="rId18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>
            <a:off x="6464808" y="4287177"/>
            <a:ext cx="1274186" cy="839136"/>
            <a:chOff x="7208670" y="5257800"/>
            <a:chExt cx="1371600" cy="990600"/>
          </a:xfrm>
        </p:grpSpPr>
        <p:sp>
          <p:nvSpPr>
            <p:cNvPr id="22" name="Rectangle 21"/>
            <p:cNvSpPr/>
            <p:nvPr>
              <p:custDataLst>
                <p:tags r:id="rId12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23" name="Rectangle 22"/>
            <p:cNvSpPr/>
            <p:nvPr>
              <p:custDataLst>
                <p:tags r:id="rId13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0" y="6035039"/>
            <a:ext cx="1828800" cy="548640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97280" y="1828800"/>
            <a:ext cx="2743200" cy="3636040"/>
            <a:chOff x="3822072" y="4330476"/>
            <a:chExt cx="1479581" cy="196114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822072" y="4330476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072" y="5119586"/>
              <a:ext cx="789110" cy="7891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>
              <p:custDataLst>
                <p:tags r:id="rId3"/>
              </p:custDataLst>
            </p:nvPr>
          </p:nvGrpSpPr>
          <p:grpSpPr>
            <a:xfrm>
              <a:off x="4499705" y="4719061"/>
              <a:ext cx="687249" cy="869391"/>
              <a:chOff x="7212150" y="3291499"/>
              <a:chExt cx="1371600" cy="1905000"/>
            </a:xfrm>
          </p:grpSpPr>
          <p:sp>
            <p:nvSpPr>
              <p:cNvPr id="12" name="Rectangle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13" name="Rectangle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14" name="Rectangle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9" name="Group 8"/>
            <p:cNvGrpSpPr/>
            <p:nvPr>
              <p:custDataLst>
                <p:tags r:id="rId4"/>
              </p:custDataLst>
            </p:nvPr>
          </p:nvGrpSpPr>
          <p:grpSpPr>
            <a:xfrm>
              <a:off x="4499705" y="5656434"/>
              <a:ext cx="687249" cy="452599"/>
              <a:chOff x="7208670" y="5257800"/>
              <a:chExt cx="1371600" cy="990600"/>
            </a:xfrm>
          </p:grpSpPr>
          <p:sp>
            <p:nvSpPr>
              <p:cNvPr id="10" name="Rectangle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11" name="Rectangle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918612" y="3224065"/>
            <a:ext cx="1280160" cy="461665"/>
          </a:xfrm>
          <a:prstGeom prst="rect">
            <a:avLst/>
          </a:prstGeom>
          <a:noFill/>
          <a:ln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550860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exec*()</a:t>
            </a:r>
          </a:p>
        </p:txBody>
      </p:sp>
      <p:cxnSp>
        <p:nvCxnSpPr>
          <p:cNvPr id="32" name="Straight Arrow Connector 31"/>
          <p:cNvCxnSpPr>
            <a:stCxn id="6" idx="3"/>
            <a:endCxn id="18" idx="1"/>
          </p:cNvCxnSpPr>
          <p:nvPr/>
        </p:nvCxnSpPr>
        <p:spPr bwMode="auto">
          <a:xfrm>
            <a:off x="3840480" y="3646820"/>
            <a:ext cx="1371600" cy="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0"/>
            <a:endCxn id="29" idx="2"/>
          </p:cNvCxnSpPr>
          <p:nvPr/>
        </p:nvCxnSpPr>
        <p:spPr bwMode="auto">
          <a:xfrm flipV="1">
            <a:off x="5943600" y="4754880"/>
            <a:ext cx="0" cy="12801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520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 (Linux):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/>
              <a:t> creates a copy of the current process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/>
              <a:t> replaces the current process’ code and address space with the code for a different program</a:t>
            </a:r>
          </a:p>
          <a:p>
            <a:pPr lvl="2"/>
            <a:r>
              <a:rPr lang="en-US" dirty="0"/>
              <a:t>Family: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execle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execvp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are </a:t>
            </a:r>
            <a:r>
              <a:rPr lang="en-US" i="1" dirty="0"/>
              <a:t>system calls</a:t>
            </a:r>
            <a:endParaRPr lang="en-US" sz="1400" dirty="0"/>
          </a:p>
          <a:p>
            <a:pPr lvl="2"/>
            <a:endParaRPr lang="en-US" dirty="0"/>
          </a:p>
          <a:p>
            <a:r>
              <a:rPr lang="en-US" dirty="0"/>
              <a:t>Other system calls for process management: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dirty="0">
                <a:solidFill>
                  <a:srgbClr val="000000"/>
                </a:solidFill>
                <a:cs typeface="Lato" panose="020F0502020204030203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1585C9-940D-4F8F-8219-FC14828330CA}"/>
                  </a:ext>
                </a:extLst>
              </p14:cNvPr>
              <p14:cNvContentPartPr/>
              <p14:nvPr/>
            </p14:nvContentPartPr>
            <p14:xfrm>
              <a:off x="1095960" y="2370600"/>
              <a:ext cx="7743240" cy="18033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1585C9-940D-4F8F-8219-FC14828330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6600" y="2361240"/>
                <a:ext cx="7761960" cy="18220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09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Leading Up to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System 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Exceptional control flow</a:t>
            </a:r>
          </a:p>
          <a:p>
            <a:pPr lvl="1"/>
            <a:r>
              <a:rPr lang="en-US" dirty="0"/>
              <a:t>Asynchronous exceptions (interrupts)</a:t>
            </a:r>
          </a:p>
          <a:p>
            <a:pPr lvl="1"/>
            <a:r>
              <a:rPr lang="en-US" dirty="0"/>
              <a:t>Synchronous exceptions (traps &amp; faults)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55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:  Creating New Processes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fork(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dirty="0"/>
              <a:t>Creates a new “</a:t>
            </a:r>
            <a:r>
              <a:rPr lang="en-US" sz="2000" dirty="0">
                <a:solidFill>
                  <a:srgbClr val="C00000"/>
                </a:solidFill>
              </a:rPr>
              <a:t>child</a:t>
            </a:r>
            <a:r>
              <a:rPr lang="en-US" sz="2000" dirty="0"/>
              <a:t>” process that is </a:t>
            </a:r>
            <a:r>
              <a:rPr lang="en-US" sz="2000" i="1" dirty="0"/>
              <a:t>identical</a:t>
            </a:r>
            <a:r>
              <a:rPr lang="en-US" sz="2000" dirty="0"/>
              <a:t> to the calling “</a:t>
            </a:r>
            <a:r>
              <a:rPr lang="en-US" sz="2000" dirty="0">
                <a:solidFill>
                  <a:srgbClr val="0070C0"/>
                </a:solidFill>
              </a:rPr>
              <a:t>parent</a:t>
            </a:r>
            <a:r>
              <a:rPr lang="en-US" sz="2000" dirty="0"/>
              <a:t>” process, including all state (memory, registers, etc.)</a:t>
            </a:r>
          </a:p>
          <a:p>
            <a:pPr lvl="1"/>
            <a:r>
              <a:rPr lang="en-US" sz="2000" dirty="0"/>
              <a:t>Returns 0 to the </a:t>
            </a:r>
            <a:r>
              <a:rPr lang="en-US" sz="2000" dirty="0">
                <a:solidFill>
                  <a:srgbClr val="C00000"/>
                </a:solidFill>
              </a:rPr>
              <a:t>child</a:t>
            </a:r>
            <a:r>
              <a:rPr lang="en-US" sz="2000" dirty="0"/>
              <a:t> process</a:t>
            </a:r>
          </a:p>
          <a:p>
            <a:pPr lvl="1"/>
            <a:r>
              <a:rPr lang="en-US" sz="2000" dirty="0"/>
              <a:t>Returns child’s </a:t>
            </a:r>
            <a:r>
              <a:rPr lang="en-US" sz="2000" dirty="0">
                <a:solidFill>
                  <a:srgbClr val="FF0000"/>
                </a:solidFill>
              </a:rPr>
              <a:t>process ID (PID)</a:t>
            </a:r>
            <a:r>
              <a:rPr lang="en-US" sz="2000" dirty="0"/>
              <a:t> to the </a:t>
            </a:r>
            <a:r>
              <a:rPr lang="en-US" sz="2000" dirty="0">
                <a:solidFill>
                  <a:srgbClr val="0070C0"/>
                </a:solidFill>
              </a:rPr>
              <a:t>parent </a:t>
            </a:r>
            <a:r>
              <a:rPr lang="en-US" sz="2000" dirty="0"/>
              <a:t>process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Child is </a:t>
            </a:r>
            <a:r>
              <a:rPr lang="en-US" sz="2400" i="1" dirty="0"/>
              <a:t>almost</a:t>
            </a:r>
            <a:r>
              <a:rPr lang="en-US" sz="2400" dirty="0"/>
              <a:t> identical to parent: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Child gets an identical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(but separate) copy of the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parent’s virtual address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space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Child has a different PID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than the parent</a:t>
            </a:r>
            <a:endParaRPr lang="en-US" sz="2400" dirty="0">
              <a:latin typeface="Anonymous Pro" panose="02060609030202000504" pitchFamily="49" charset="0"/>
              <a:cs typeface="Courier New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/>
              <a:t> is unique (and often confusing) because it is called </a:t>
            </a:r>
            <a:r>
              <a:rPr lang="en-US" sz="2400" dirty="0">
                <a:solidFill>
                  <a:srgbClr val="FF0000"/>
                </a:solidFill>
              </a:rPr>
              <a:t>once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but returns </a:t>
            </a:r>
            <a:r>
              <a:rPr lang="en-US" sz="2400" dirty="0">
                <a:solidFill>
                  <a:srgbClr val="FF0000"/>
                </a:solidFill>
              </a:rPr>
              <a:t>“twice”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8947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7594" y="3840480"/>
            <a:ext cx="473398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63A45F-DDDF-46C5-B66F-F9643EFF7829}"/>
                  </a:ext>
                </a:extLst>
              </p14:cNvPr>
              <p14:cNvContentPartPr/>
              <p14:nvPr/>
            </p14:nvContentPartPr>
            <p14:xfrm>
              <a:off x="464760" y="798120"/>
              <a:ext cx="8348760" cy="346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63A45F-DDDF-46C5-B66F-F9643EFF78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400" y="788760"/>
                <a:ext cx="8367480" cy="34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5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13529" y="1399032"/>
            <a:ext cx="27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(parent; PID X)</a:t>
            </a:r>
          </a:p>
        </p:txBody>
      </p:sp>
      <p:sp>
        <p:nvSpPr>
          <p:cNvPr id="5" name="Right Arrow 4"/>
          <p:cNvSpPr/>
          <p:nvPr>
            <p:custDataLst>
              <p:tags r:id="rId4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5084166" y="1399032"/>
            <a:ext cx="244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(child; PID Y)</a:t>
            </a: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97C317-E687-45CA-9774-EF4C97CC5BF1}"/>
                  </a:ext>
                </a:extLst>
              </p14:cNvPr>
              <p14:cNvContentPartPr/>
              <p14:nvPr/>
            </p14:nvContentPartPr>
            <p14:xfrm>
              <a:off x="4242960" y="2221200"/>
              <a:ext cx="896040" cy="348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97C317-E687-45CA-9774-EF4C97CC5B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33600" y="2211840"/>
                <a:ext cx="914760" cy="3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74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" name="Right Arrow 9"/>
          <p:cNvSpPr/>
          <p:nvPr>
            <p:custDataLst>
              <p:tags r:id="rId3"/>
            </p:custDataLst>
          </p:nvPr>
        </p:nvSpPr>
        <p:spPr bwMode="auto">
          <a:xfrm>
            <a:off x="228600" y="3639312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ight Arrow 12"/>
          <p:cNvSpPr/>
          <p:nvPr>
            <p:custDataLst>
              <p:tags r:id="rId4"/>
            </p:custDataLst>
          </p:nvPr>
        </p:nvSpPr>
        <p:spPr bwMode="auto">
          <a:xfrm>
            <a:off x="4799237" y="3639312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4648" y="355701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648" y="355701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2926080" y="3291840"/>
            <a:ext cx="14630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23" name="TextBox 22"/>
          <p:cNvSpPr txBox="1"/>
          <p:nvPr>
            <p:custDataLst>
              <p:tags r:id="rId8"/>
            </p:custDataLst>
          </p:nvPr>
        </p:nvSpPr>
        <p:spPr>
          <a:xfrm>
            <a:off x="513529" y="1399032"/>
            <a:ext cx="27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X    (parent; PID X)</a:t>
            </a:r>
          </a:p>
        </p:txBody>
      </p:sp>
      <p:sp>
        <p:nvSpPr>
          <p:cNvPr id="25" name="Right Arrow 24"/>
          <p:cNvSpPr/>
          <p:nvPr>
            <p:custDataLst>
              <p:tags r:id="rId9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5084166" y="1399032"/>
            <a:ext cx="244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(child; PID Y)</a:t>
            </a:r>
          </a:p>
        </p:txBody>
      </p:sp>
      <p:sp>
        <p:nvSpPr>
          <p:cNvPr id="28" name="Right Arrow 27"/>
          <p:cNvSpPr/>
          <p:nvPr>
            <p:custDataLst>
              <p:tags r:id="rId12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DD23C-9992-414E-AC65-BF9D9A39647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479792" y="3291840"/>
            <a:ext cx="14630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6796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Right Arrow 9"/>
          <p:cNvSpPr/>
          <p:nvPr>
            <p:custDataLst>
              <p:tags r:id="rId3"/>
            </p:custDataLst>
          </p:nvPr>
        </p:nvSpPr>
        <p:spPr bwMode="auto">
          <a:xfrm>
            <a:off x="222973" y="4392686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ight Arrow 12"/>
          <p:cNvSpPr/>
          <p:nvPr>
            <p:custDataLst>
              <p:tags r:id="rId4"/>
            </p:custDataLst>
          </p:nvPr>
        </p:nvSpPr>
        <p:spPr bwMode="auto">
          <a:xfrm>
            <a:off x="4799237" y="3956233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4648" y="355701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648" y="355701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" name="TextBox 22"/>
          <p:cNvSpPr txBox="1"/>
          <p:nvPr>
            <p:custDataLst>
              <p:tags r:id="rId7"/>
            </p:custDataLst>
          </p:nvPr>
        </p:nvSpPr>
        <p:spPr>
          <a:xfrm>
            <a:off x="513529" y="1399032"/>
            <a:ext cx="27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X    (parent; PID X)</a:t>
            </a:r>
          </a:p>
        </p:txBody>
      </p:sp>
      <p:sp>
        <p:nvSpPr>
          <p:cNvPr id="25" name="Right Arrow 24"/>
          <p:cNvSpPr/>
          <p:nvPr>
            <p:custDataLst>
              <p:tags r:id="rId8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>
            <p:custDataLst>
              <p:tags r:id="rId10"/>
            </p:custDataLst>
          </p:nvPr>
        </p:nvSpPr>
        <p:spPr>
          <a:xfrm>
            <a:off x="5084166" y="1399032"/>
            <a:ext cx="244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(child; PID Y)</a:t>
            </a:r>
          </a:p>
        </p:txBody>
      </p:sp>
      <p:sp>
        <p:nvSpPr>
          <p:cNvPr id="28" name="Right Arrow 27"/>
          <p:cNvSpPr/>
          <p:nvPr>
            <p:custDataLst>
              <p:tags r:id="rId11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1212973" y="512064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5853901" y="5120640"/>
            <a:ext cx="239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3108960" y="5852160"/>
            <a:ext cx="3291840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Which one appears first?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78AD35-F617-4A18-B26B-ED5CB0B97AE0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926080" y="3291840"/>
            <a:ext cx="14630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495C76-0C69-4008-A621-CB28312BF25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479792" y="3291840"/>
            <a:ext cx="14630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072C8F-AB4B-42F0-A2BD-52818103F8AC}"/>
                  </a:ext>
                </a:extLst>
              </p14:cNvPr>
              <p14:cNvContentPartPr/>
              <p14:nvPr/>
            </p14:nvContentPartPr>
            <p14:xfrm>
              <a:off x="1863000" y="4223520"/>
              <a:ext cx="6267960" cy="2322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072C8F-AB4B-42F0-A2BD-52818103F8A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53640" y="4214160"/>
                <a:ext cx="6286680" cy="234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2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 a one-CPU system, only one can execute at a time, but each process appears to have total control of the processor</a:t>
            </a:r>
          </a:p>
          <a:p>
            <a:pPr lvl="1"/>
            <a:r>
              <a:rPr lang="en-US" dirty="0"/>
              <a:t>OS periodically “context switches” between active processes</a:t>
            </a:r>
          </a:p>
          <a:p>
            <a:pPr lvl="2"/>
            <a:r>
              <a:rPr lang="en-US" dirty="0"/>
              <a:t>Implemented using </a:t>
            </a:r>
            <a:r>
              <a:rPr lang="en-US" i="1" dirty="0"/>
              <a:t>exceptional control flow</a:t>
            </a:r>
          </a:p>
          <a:p>
            <a:r>
              <a:rPr lang="en-US" dirty="0"/>
              <a:t>Process management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</a:t>
            </a:r>
            <a:r>
              <a:rPr lang="en-US" dirty="0"/>
              <a:t>:  one call, two returns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execve</a:t>
            </a:r>
            <a:r>
              <a:rPr lang="en-US" dirty="0"/>
              <a:t>:  one call, usually no return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waitpid</a:t>
            </a:r>
            <a:r>
              <a:rPr lang="en-US" dirty="0"/>
              <a:t>:  synchronization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</a:t>
            </a:r>
            <a:r>
              <a:rPr lang="en-US" dirty="0"/>
              <a:t>:  one call, no return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/>
              <a:t>So far:</a:t>
            </a:r>
            <a:r>
              <a:rPr lang="en-US" b="0" dirty="0"/>
              <a:t>  we’ve seen how the flow of control changes as a </a:t>
            </a:r>
            <a:r>
              <a:rPr lang="en-US" i="1" dirty="0"/>
              <a:t>single program</a:t>
            </a:r>
            <a:r>
              <a:rPr lang="en-US" b="0" i="1" dirty="0"/>
              <a:t> </a:t>
            </a:r>
            <a:r>
              <a:rPr lang="en-US" b="0" dirty="0"/>
              <a:t>executes</a:t>
            </a:r>
          </a:p>
          <a:p>
            <a:r>
              <a:rPr lang="en-US" b="1" dirty="0"/>
              <a:t>Reality:</a:t>
            </a:r>
            <a:r>
              <a:rPr lang="en-US" b="0" dirty="0"/>
              <a:t>  multiple programs running </a:t>
            </a:r>
            <a:r>
              <a:rPr lang="en-US" b="0" i="1" dirty="0"/>
              <a:t>concurrently</a:t>
            </a:r>
          </a:p>
          <a:p>
            <a:pPr lvl="1"/>
            <a:r>
              <a:rPr lang="en-US" b="0" dirty="0"/>
              <a:t>How does control flow across the many components of the system?</a:t>
            </a:r>
          </a:p>
          <a:p>
            <a:pPr lvl="1"/>
            <a:r>
              <a:rPr lang="en-US" dirty="0"/>
              <a:t>In particular: More programs running than CPUs</a:t>
            </a:r>
            <a:endParaRPr lang="en-US" sz="2800" b="0" dirty="0"/>
          </a:p>
          <a:p>
            <a:pPr>
              <a:spcBef>
                <a:spcPts val="1800"/>
              </a:spcBef>
            </a:pPr>
            <a:r>
              <a:rPr lang="en-US" i="1" dirty="0">
                <a:solidFill>
                  <a:srgbClr val="FF0000"/>
                </a:solidFill>
              </a:rPr>
              <a:t>Exceptional </a:t>
            </a:r>
            <a:r>
              <a:rPr lang="en-US" dirty="0">
                <a:solidFill>
                  <a:srgbClr val="FF0000"/>
                </a:solidFill>
              </a:rPr>
              <a:t>control flow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basic mechanism used for:</a:t>
            </a:r>
          </a:p>
          <a:p>
            <a:pPr lvl="1"/>
            <a:r>
              <a:rPr lang="en-US" dirty="0"/>
              <a:t>Transferring control between </a:t>
            </a:r>
            <a:r>
              <a:rPr lang="en-US" i="1" dirty="0"/>
              <a:t>processes</a:t>
            </a:r>
            <a:r>
              <a:rPr lang="en-US" dirty="0"/>
              <a:t> and OS</a:t>
            </a:r>
          </a:p>
          <a:p>
            <a:pPr lvl="1"/>
            <a:r>
              <a:rPr lang="en-US" b="0" dirty="0"/>
              <a:t>Handling </a:t>
            </a:r>
            <a:r>
              <a:rPr lang="en-US" b="0" i="1" dirty="0"/>
              <a:t>I/O</a:t>
            </a:r>
            <a:r>
              <a:rPr lang="en-US" b="0" dirty="0"/>
              <a:t> and </a:t>
            </a:r>
            <a:r>
              <a:rPr lang="en-US" b="0" i="1" dirty="0"/>
              <a:t>virtual memory</a:t>
            </a:r>
            <a:r>
              <a:rPr lang="en-US" b="0" dirty="0"/>
              <a:t> within the OS</a:t>
            </a:r>
          </a:p>
          <a:p>
            <a:pPr lvl="1"/>
            <a:r>
              <a:rPr lang="en-US" dirty="0"/>
              <a:t>Implementing multi-process apps like shells and web servers</a:t>
            </a:r>
          </a:p>
          <a:p>
            <a:pPr lvl="1"/>
            <a:r>
              <a:rPr lang="en-US" dirty="0"/>
              <a:t>Implementing concurrency</a:t>
            </a:r>
          </a:p>
          <a:p>
            <a:pPr lvl="1"/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a CPU simply reads and executes (interprets) a sequence of instructions, one at a time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68880" y="3352919"/>
            <a:ext cx="4138058" cy="3139321"/>
            <a:chOff x="1790939" y="3352919"/>
            <a:chExt cx="4138058" cy="3139321"/>
          </a:xfrm>
        </p:grpSpPr>
        <p:sp>
          <p:nvSpPr>
            <p:cNvPr id="472067" name="Text Box 102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190875" y="3814584"/>
              <a:ext cx="1739707" cy="2677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&lt;startup&gt;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&lt;shutdown&gt;</a:t>
              </a:r>
            </a:p>
          </p:txBody>
        </p:sp>
        <p:sp>
          <p:nvSpPr>
            <p:cNvPr id="472069" name="Text Box 102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90875" y="3352919"/>
              <a:ext cx="273812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control flow</a:t>
              </a:r>
            </a:p>
          </p:txBody>
        </p:sp>
        <p:sp>
          <p:nvSpPr>
            <p:cNvPr id="472071" name="Text Box 103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790939" y="4834028"/>
              <a:ext cx="75693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8" name="Down Arrow 7"/>
            <p:cNvSpPr/>
            <p:nvPr>
              <p:custDataLst>
                <p:tags r:id="rId7"/>
              </p:custDataLst>
            </p:nvPr>
          </p:nvSpPr>
          <p:spPr bwMode="auto">
            <a:xfrm>
              <a:off x="2547877" y="3968018"/>
              <a:ext cx="457200" cy="241591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45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760" cy="4974336"/>
          </a:xfrm>
        </p:spPr>
        <p:txBody>
          <a:bodyPr/>
          <a:lstStyle/>
          <a:p>
            <a:r>
              <a:rPr lang="en-US" sz="2400" dirty="0"/>
              <a:t>Up to now, two ways to change control flow:</a:t>
            </a:r>
          </a:p>
          <a:p>
            <a:pPr lvl="1"/>
            <a:r>
              <a:rPr lang="en-US" sz="2000" dirty="0"/>
              <a:t>Jumps (conditional and unconditional)</a:t>
            </a:r>
          </a:p>
          <a:p>
            <a:pPr lvl="1"/>
            <a:r>
              <a:rPr lang="en-US" sz="2000" dirty="0"/>
              <a:t>Call and return</a:t>
            </a:r>
          </a:p>
          <a:p>
            <a:pPr lvl="1"/>
            <a:r>
              <a:rPr lang="en-US" sz="2000" dirty="0"/>
              <a:t>Both react to changes in </a:t>
            </a:r>
            <a:r>
              <a:rPr lang="en-US" sz="2000" i="1" dirty="0">
                <a:solidFill>
                  <a:srgbClr val="C00000"/>
                </a:solidFill>
              </a:rPr>
              <a:t>program state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/>
              <a:t>Processor also needs to react to changes in </a:t>
            </a:r>
            <a:r>
              <a:rPr lang="en-US" sz="2400" i="1" dirty="0">
                <a:solidFill>
                  <a:srgbClr val="C00000"/>
                </a:solidFill>
              </a:rPr>
              <a:t>system state</a:t>
            </a:r>
          </a:p>
          <a:p>
            <a:pPr lvl="1"/>
            <a:r>
              <a:rPr lang="en-US" sz="2000" dirty="0"/>
              <a:t>Unix/Linux user hits “Ctrl-C” at the keyboard</a:t>
            </a:r>
          </a:p>
          <a:p>
            <a:pPr lvl="1"/>
            <a:r>
              <a:rPr lang="en-US" sz="2000" dirty="0"/>
              <a:t>User clicks on a different application’s window on the screen</a:t>
            </a:r>
          </a:p>
          <a:p>
            <a:pPr lvl="1"/>
            <a:r>
              <a:rPr lang="en-US" sz="2000" dirty="0"/>
              <a:t>Data arrives from a disk or a network adapter</a:t>
            </a:r>
          </a:p>
          <a:p>
            <a:pPr lvl="1"/>
            <a:r>
              <a:rPr lang="en-US" sz="2000" dirty="0"/>
              <a:t>Instruction divides by zero</a:t>
            </a:r>
          </a:p>
          <a:p>
            <a:pPr lvl="1"/>
            <a:r>
              <a:rPr lang="en-US" sz="2000" dirty="0"/>
              <a:t>System timer expires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Can jumps and procedure calls achieve this?</a:t>
            </a:r>
          </a:p>
          <a:p>
            <a:pPr lvl="1"/>
            <a:r>
              <a:rPr lang="en-US" sz="2000" dirty="0"/>
              <a:t>No – the system needs mechanisms for </a:t>
            </a:r>
            <a:r>
              <a:rPr lang="en-US" sz="2000" i="1" dirty="0"/>
              <a:t>“</a:t>
            </a:r>
            <a:r>
              <a:rPr lang="en-US" sz="2000" i="1" dirty="0">
                <a:solidFill>
                  <a:srgbClr val="C00000"/>
                </a:solidFill>
              </a:rPr>
              <a:t>exceptional</a:t>
            </a:r>
            <a:r>
              <a:rPr lang="en-US" sz="2000" i="1" dirty="0"/>
              <a:t>”</a:t>
            </a:r>
            <a:r>
              <a:rPr lang="en-US" sz="2000" dirty="0"/>
              <a:t> control flow!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64E56F-9B9C-4A5A-BDFD-27F031603F6A}"/>
                  </a:ext>
                </a:extLst>
              </p14:cNvPr>
              <p14:cNvContentPartPr/>
              <p14:nvPr/>
            </p14:nvContentPartPr>
            <p14:xfrm>
              <a:off x="5817240" y="2998440"/>
              <a:ext cx="2164680" cy="55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64E56F-9B9C-4A5A-BDFD-27F031603F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7880" y="2989080"/>
                <a:ext cx="2183400" cy="5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8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Digression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456"/>
            <a:ext cx="8366760" cy="4974336"/>
          </a:xfrm>
        </p:spPr>
        <p:txBody>
          <a:bodyPr/>
          <a:lstStyle/>
          <a:p>
            <a:r>
              <a:rPr lang="en-US" sz="2400" dirty="0"/>
              <a:t>Java has exceptions, but they’re </a:t>
            </a:r>
            <a:r>
              <a:rPr lang="en-US" sz="2400" i="1" dirty="0"/>
              <a:t>something different</a:t>
            </a:r>
          </a:p>
          <a:p>
            <a:pPr lvl="1"/>
            <a:r>
              <a:rPr lang="en-US" sz="2000" u="sng" dirty="0"/>
              <a:t>Examples</a:t>
            </a:r>
            <a:r>
              <a:rPr lang="en-US" sz="2000" dirty="0"/>
              <a:t>:  </a:t>
            </a:r>
            <a:r>
              <a:rPr lang="en-US" sz="2000" dirty="0" err="1"/>
              <a:t>NullPointerException</a:t>
            </a:r>
            <a:r>
              <a:rPr lang="en-US" sz="2000" dirty="0"/>
              <a:t>, </a:t>
            </a:r>
            <a:r>
              <a:rPr lang="en-US" sz="2000" dirty="0" err="1"/>
              <a:t>MyBadThingHappenedException</a:t>
            </a:r>
            <a:r>
              <a:rPr lang="en-US" sz="2000" dirty="0"/>
              <a:t>, …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n-US" sz="2000" dirty="0"/>
              <a:t> statements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2000" dirty="0"/>
              <a:t>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2000" dirty="0"/>
              <a:t> statements (“throw to youngest matching catch on the call-stack, or exit-with-stack-trace if none”)</a:t>
            </a:r>
            <a:endParaRPr lang="en-US" sz="900" dirty="0"/>
          </a:p>
          <a:p>
            <a:pPr>
              <a:spcBef>
                <a:spcPts val="1800"/>
              </a:spcBef>
            </a:pPr>
            <a:r>
              <a:rPr lang="en-US" sz="2400" dirty="0"/>
              <a:t>Java exceptions are for reacting to (unexpected) program state</a:t>
            </a:r>
          </a:p>
          <a:p>
            <a:pPr lvl="1"/>
            <a:r>
              <a:rPr lang="en-US" sz="2000" dirty="0"/>
              <a:t>Can be implemented with stack operations and conditional jumps</a:t>
            </a:r>
          </a:p>
          <a:p>
            <a:pPr lvl="1"/>
            <a:r>
              <a:rPr lang="en-US" sz="2000" dirty="0"/>
              <a:t>A mechanism for “many call-stack returns at once” </a:t>
            </a:r>
          </a:p>
          <a:p>
            <a:pPr lvl="1"/>
            <a:r>
              <a:rPr lang="en-US" sz="2000" dirty="0"/>
              <a:t>Requires additions to the calling convention, but we already have the CPU features we need</a:t>
            </a:r>
            <a:endParaRPr lang="en-US" sz="900" dirty="0"/>
          </a:p>
          <a:p>
            <a:pPr>
              <a:spcBef>
                <a:spcPts val="1800"/>
              </a:spcBef>
            </a:pPr>
            <a:r>
              <a:rPr lang="en-US" sz="2400" dirty="0"/>
              <a:t>System-state changes on previous slide are mostly of a different sort (asynchronous/external except for divide-by-zero) and implemented very differently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34564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Exists at all levels of a computer system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Low level mechanisms</a:t>
            </a:r>
          </a:p>
          <a:p>
            <a:pPr lvl="1"/>
            <a:r>
              <a:rPr lang="en-US" sz="2000" b="1" dirty="0"/>
              <a:t>Exceptions </a:t>
            </a:r>
          </a:p>
          <a:p>
            <a:pPr lvl="2"/>
            <a:r>
              <a:rPr lang="en-US" sz="1800" dirty="0"/>
              <a:t>Change in processor’s control flow in response to a system event 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i="1" dirty="0"/>
              <a:t>i.e.</a:t>
            </a:r>
            <a:r>
              <a:rPr lang="en-US" sz="1800" dirty="0"/>
              <a:t>  change in system state, user-generated interrupt)</a:t>
            </a:r>
          </a:p>
          <a:p>
            <a:pPr lvl="2"/>
            <a:r>
              <a:rPr lang="en-US" sz="1800" dirty="0"/>
              <a:t>Implemented using a combination of hardware and OS software	</a:t>
            </a:r>
          </a:p>
          <a:p>
            <a:r>
              <a:rPr lang="en-US" sz="2400" dirty="0"/>
              <a:t>Higher level mechanisms</a:t>
            </a:r>
          </a:p>
          <a:p>
            <a:pPr lvl="1"/>
            <a:r>
              <a:rPr lang="en-US" sz="2000" b="1" dirty="0"/>
              <a:t>Process context switch</a:t>
            </a:r>
          </a:p>
          <a:p>
            <a:pPr lvl="2"/>
            <a:r>
              <a:rPr lang="en-US" sz="1800" dirty="0"/>
              <a:t>Implemented by OS software and hardware timer</a:t>
            </a:r>
          </a:p>
          <a:p>
            <a:pPr lvl="1"/>
            <a:r>
              <a:rPr lang="en-US" sz="2000" b="1" dirty="0"/>
              <a:t>Signals</a:t>
            </a:r>
          </a:p>
          <a:p>
            <a:pPr lvl="2"/>
            <a:r>
              <a:rPr lang="en-US" sz="1800" dirty="0"/>
              <a:t>Implemented by OS software</a:t>
            </a:r>
          </a:p>
          <a:p>
            <a:pPr lvl="2"/>
            <a:r>
              <a:rPr lang="en-US" sz="1800" dirty="0"/>
              <a:t>We won’t cover these – see CSE451 and CSE/EE474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20B399-53C0-48F0-AC3D-CC5AD24EAE96}"/>
                  </a:ext>
                </a:extLst>
              </p14:cNvPr>
              <p14:cNvContentPartPr/>
              <p14:nvPr/>
            </p14:nvContentPartPr>
            <p14:xfrm>
              <a:off x="1124640" y="2679480"/>
              <a:ext cx="2603160" cy="1800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20B399-53C0-48F0-AC3D-CC5AD24EAE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5280" y="2670120"/>
                <a:ext cx="2621880" cy="18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5648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5492</TotalTime>
  <Words>3417</Words>
  <Application>Microsoft Office PowerPoint</Application>
  <PresentationFormat>On-screen Show (4:3)</PresentationFormat>
  <Paragraphs>867</Paragraphs>
  <Slides>44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Anonymous Pro</vt:lpstr>
      <vt:lpstr>Arial</vt:lpstr>
      <vt:lpstr>Arial Narrow</vt:lpstr>
      <vt:lpstr>Calibri</vt:lpstr>
      <vt:lpstr>Cambria Math</vt:lpstr>
      <vt:lpstr>Courier New</vt:lpstr>
      <vt:lpstr>Lato</vt:lpstr>
      <vt:lpstr>Lato Semibold</vt:lpstr>
      <vt:lpstr>Roboto</vt:lpstr>
      <vt:lpstr>Roboto Regular</vt:lpstr>
      <vt:lpstr>Times New Roman</vt:lpstr>
      <vt:lpstr>Wingdings</vt:lpstr>
      <vt:lpstr>Wingdings 2</vt:lpstr>
      <vt:lpstr>UWTheme-351-Au18</vt:lpstr>
      <vt:lpstr>Processes CSE 351 Autumn 2019</vt:lpstr>
      <vt:lpstr>Administrivia</vt:lpstr>
      <vt:lpstr>Roadmap</vt:lpstr>
      <vt:lpstr>Leading Up to Processes</vt:lpstr>
      <vt:lpstr>Control Flow</vt:lpstr>
      <vt:lpstr>Control Flow</vt:lpstr>
      <vt:lpstr>Altering the Control Flow</vt:lpstr>
      <vt:lpstr>Java Digression</vt:lpstr>
      <vt:lpstr>Exceptional Control Flow</vt:lpstr>
      <vt:lpstr>Exceptions</vt:lpstr>
      <vt:lpstr>Exception Table</vt:lpstr>
      <vt:lpstr>Exception Table (Excerpt)</vt:lpstr>
      <vt:lpstr>Leading Up to Processes</vt:lpstr>
      <vt:lpstr>Asynchronous Exceptions (Interrupts)</vt:lpstr>
      <vt:lpstr>Synchronous Exceptions</vt:lpstr>
      <vt:lpstr>System Calls</vt:lpstr>
      <vt:lpstr>Traps Example:  Opening File</vt:lpstr>
      <vt:lpstr>Fault Example:  Page Fault</vt:lpstr>
      <vt:lpstr>Fault Example:  Invalid Memory Reference</vt:lpstr>
      <vt:lpstr>Summary</vt:lpstr>
      <vt:lpstr>Processes</vt:lpstr>
      <vt:lpstr>What is a process?</vt:lpstr>
      <vt:lpstr>What is a process?</vt:lpstr>
      <vt:lpstr>Processes</vt:lpstr>
      <vt:lpstr>What is a process?</vt:lpstr>
      <vt:lpstr>What is a process?</vt:lpstr>
      <vt:lpstr>Multiprocessing:  The Illusion</vt:lpstr>
      <vt:lpstr>Multiprocessing:  The Reality</vt:lpstr>
      <vt:lpstr>Multiprocessing</vt:lpstr>
      <vt:lpstr>Multiprocessing</vt:lpstr>
      <vt:lpstr>Multiprocessing</vt:lpstr>
      <vt:lpstr>Multiprocessing:  The (Modern) Reality</vt:lpstr>
      <vt:lpstr>Concurrent Processes</vt:lpstr>
      <vt:lpstr>User’s View of Concurrency</vt:lpstr>
      <vt:lpstr>Context Switching</vt:lpstr>
      <vt:lpstr>Context Switching</vt:lpstr>
      <vt:lpstr>Processes</vt:lpstr>
      <vt:lpstr>Creating New Processes &amp; Programs</vt:lpstr>
      <vt:lpstr>Creating New Processes &amp; Programs</vt:lpstr>
      <vt:lpstr>fork:  Creating New Processes</vt:lpstr>
      <vt:lpstr>Understanding fork()</vt:lpstr>
      <vt:lpstr>Understanding fork()</vt:lpstr>
      <vt:lpstr>Understanding fork()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jhsia</cp:lastModifiedBy>
  <cp:revision>141</cp:revision>
  <cp:lastPrinted>2019-11-13T09:40:43Z</cp:lastPrinted>
  <dcterms:created xsi:type="dcterms:W3CDTF">2016-11-10T06:56:23Z</dcterms:created>
  <dcterms:modified xsi:type="dcterms:W3CDTF">2019-11-14T03:00:22Z</dcterms:modified>
</cp:coreProperties>
</file>