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ink/ink5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7.xml" ContentType="application/vnd.openxmlformats-officedocument.presentationml.notesSlide+xml"/>
  <Override PartName="/ppt/ink/ink6.xml" ContentType="application/inkml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0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ink/ink13.xml" ContentType="application/inkml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ink/ink14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notesSlides/notesSlide1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15.xml" ContentType="application/vnd.openxmlformats-officedocument.presentationml.notesSlide+xml"/>
  <Override PartName="/ppt/ink/ink20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6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8.xml" ContentType="application/vnd.openxmlformats-officedocument.presentationml.notesSlide+xml"/>
  <Override PartName="/ppt/ink/ink23.xml" ContentType="application/inkml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24.xml" ContentType="application/inkml+xml"/>
  <Override PartName="/ppt/notesSlides/notesSlide20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21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2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54.xml" ContentType="application/vnd.openxmlformats-officedocument.presentationml.tags+xml"/>
  <Override PartName="/ppt/tags/tag556.xml" ContentType="application/vnd.openxmlformats-officedocument.presentationml.tags+xml"/>
  <Override PartName="/ppt/tags/tag5620.xml" ContentType="application/vnd.openxmlformats-officedocument.presentationml.tags+xml"/>
  <Override PartName="/ppt/tags/tag5640.xml" ContentType="application/vnd.openxmlformats-officedocument.presentationml.tags+xml"/>
  <Override PartName="/ppt/tags/tag581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820.xml" ContentType="application/vnd.openxmlformats-officedocument.presentationml.tags+xml"/>
  <Override PartName="/ppt/tags/tag58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324" r:id="rId2"/>
    <p:sldId id="280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37" r:id="rId14"/>
    <p:sldId id="300" r:id="rId15"/>
    <p:sldId id="301" r:id="rId16"/>
    <p:sldId id="302" r:id="rId17"/>
    <p:sldId id="303" r:id="rId18"/>
    <p:sldId id="304" r:id="rId19"/>
    <p:sldId id="305" r:id="rId20"/>
    <p:sldId id="328" r:id="rId21"/>
    <p:sldId id="306" r:id="rId22"/>
    <p:sldId id="307" r:id="rId23"/>
    <p:sldId id="308" r:id="rId24"/>
    <p:sldId id="309" r:id="rId25"/>
    <p:sldId id="310" r:id="rId26"/>
    <p:sldId id="329" r:id="rId27"/>
    <p:sldId id="311" r:id="rId28"/>
    <p:sldId id="312" r:id="rId29"/>
    <p:sldId id="313" r:id="rId30"/>
    <p:sldId id="314" r:id="rId31"/>
    <p:sldId id="349" r:id="rId32"/>
    <p:sldId id="350" r:id="rId33"/>
    <p:sldId id="348" r:id="rId34"/>
    <p:sldId id="351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85684" autoAdjust="0"/>
  </p:normalViewPr>
  <p:slideViewPr>
    <p:cSldViewPr snapToGrid="0">
      <p:cViewPr varScale="1">
        <p:scale>
          <a:sx n="91" d="100"/>
          <a:sy n="91" d="100"/>
        </p:scale>
        <p:origin x="6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8-41D4-A986-B0FD2C282CDA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38-41D4-A986-B0FD2C282CDA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38-41D4-A986-B0FD2C282CDA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38-41D4-A986-B0FD2C282CDA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38-41D4-A986-B0FD2C282CDA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38-41D4-A986-B0FD2C282CDA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38-41D4-A986-B0FD2C282CDA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38-41D4-A986-B0FD2C282CDA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38-41D4-A986-B0FD2C282CDA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738-41D4-A986-B0FD2C282CDA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38-41D4-A986-B0FD2C282CDA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738-41D4-A986-B0FD2C282CDA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38-41D4-A986-B0FD2C282CDA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738-41D4-A986-B0FD2C282CDA}"/>
            </c:ext>
          </c:extLst>
        </c:ser>
        <c:bandFmts/>
        <c:axId val="948254288"/>
        <c:axId val="948230896"/>
        <c:axId val="535139184"/>
      </c:surface3DChart>
      <c:catAx>
        <c:axId val="948254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948230896"/>
        <c:crosses val="autoZero"/>
        <c:auto val="1"/>
        <c:lblAlgn val="ctr"/>
        <c:lblOffset val="100"/>
        <c:noMultiLvlLbl val="0"/>
      </c:catAx>
      <c:valAx>
        <c:axId val="948230896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948254288"/>
        <c:crosses val="autoZero"/>
        <c:crossBetween val="midCat"/>
        <c:majorUnit val="2000"/>
        <c:minorUnit val="500"/>
      </c:valAx>
      <c:serAx>
        <c:axId val="53513918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948230896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5E4D-CF2F-4B19-A340-3D52CF394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5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0T00:03:03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11872 13451 88 0,'0'0'35'0,"0"-5"-27"0,-6 2 2 15,6 3 4 1,-6 0-5-16,-2 0 5 16,2 3 1-16,0-3 3 15,3 0 1-15,0 0 3 16,3 0 1-16,0 0-1 15,9-3-13-15,0 1-2 16,-1-1-3-16,4 1-2 16,-15 9 1-16,6-1-2 0,0-1 2 15,0 0 4-15,3 1 4 16,-3-1-6-16,3 0-1 16,3-2 2-16,0 0 1 15,0 2-1-15,3-3-1 16,0 1 1-16,9 0 3 15,-1-3 0-15,4 0 2 16,0 0-2-16,-3 0 0 16,0 0-5-16,0 0-3 15,-1 0 0-15,-2 0-1 16,0-3 0-16,3 0 0 16,0 3-3-16,0-2 2 15,3-1 1-15,2 1 0 0,1 2-3 16,9 0 2-16,2 0-1 15,-2 0-2 1,3 0 3-16,-3 0 2 0,2 0-2 16,-5 0-2-16,-3-3-1 15,0 0 3 1,-4 1-2-16,1 2 1 16,3 0 0-16,-3 0 0 0,2 0 2 15,1 2 0-15,0 1-3 16,3 0 2-16,0-3 5 15,-1 0 5-15,-2 0-3 16,0-3 2-16,-3 0-7 16,-1-2-1-16,1 0 0 15,-3 2 0-15,0 0-3 0,-3 1 0 16,-1-1 2-16,1 0 0 16,-3 1-2-16,0-1 2 15,0 0 1-15,-3 3 0 16,0 0 0-16,0 0 2 15,-4 3-8-15,4-3-3 16,0 3 9-16,-3-3 6 16,-3 0-4-16,0 0-1 15,-3 0-14-15,-3 0-5 16,0-3-28-16,-3-2-10 16,0-3-35-1</inkml:trace>
  <inkml:trace contextRef="#ctx0" brushRef="#br0" timeOffset="10625.932">11884 12277 92 0,'6'-8'35'0,"0"2"-27"0,3-1 18 0,-3 7 5 16,0-3-8-16,0 0 0 15,0 1-3-15,0-1 0 16,0 0-11-16,-6 1 1 0,0-4 1 16,-6 1-6-16,0 0-3 15,6 5 18 17,-21-6-11-32,-3 1-3 0,0 3-2 15,1-1-1-15,-4 3-4 16,-3 0 1-1,0 0 0-15,-8 3 0 0,-4-1 0 0,-3 1-3 16,1 2 2-16,2 3 1 16,3 0 0-16,4 3 0 15,2-1 2-15,0 1-3 16,3 7-2-16,1 6-1 16,-4 3 3-16,3-1 2 15,-3 0 4-15,-2 4-4 16,2-1-3-16,0-3-2 15,3 1 3-15,30-27-2 32,-35 52 1-32,5-4 2 15,6 2 0 1,3 6 0-16,6-6-3 0,3 0 2 16,6-5 1-1,4 0 2-15,2-2 3 0,2-1-4 16,7 0-1-16,3 3-2 15,3 3 0-15,6 5 4 0,6-5 1 16,3 2-1-16,2-8-2 16,-2-2 1-16,3 0 1 15,0-1-1-15,2 1 2 16,7 0-2-16,3-1-1 16,11 6 5-16,4-5 1 0,-4 0-2 15,-2-3-1-15,-1-8 1 16,1-3 2-1,9-2-1-15,5-3 2 16,3-2-4-16,1-3 0 0,-7-6 3 16,1-2 1-16,8-3-3 15,16 1-3-15,-4-6 2 16,-3-3 0-16,-2-2-4 16,11 2 1-1,9-2 0-15,-9 2 0 0,-2-2 0 16,-4 0 0-16,-3 2 2 15,10 0 3-15,-7 1-2 16,-9-4 0-16,-2-9 1 16,-10-7 2-16,-2-7-3 15,2-5-2-15,4-6-3 16,-4-5 1-16,-2 3 3 0,-10-3 3 16,-5-3-2-16,-10-5 0 15</inkml:trace>
  <inkml:trace contextRef="#ctx0" brushRef="#br0" timeOffset="15625.588">11994 12150 132 0,'12'2'49'0,"-6"-12"-38"0,3 15 4 16,-3-5-2-16,3 5-6 15,0 1-2-15,6-4 2 16,6 4 0-16,9-1-3 15,5 0-3-15,10 0 0 0,3 3 1 0,-4 0 1 16,-2 3-4-16,-3 2-1 16,-1 0 1-16,16-7 2 15,2 2 2-15,-5 0 3 16,0-1 3-16,-1 4 2 16,13 2-5-16,-1-2-2 15,-2 2 0-15,-4 0 2 16,-5 8-1-1,-4-2 0-15,-2-3-3 0,0 2 1 16,2 1-4-16,1-1 0 16,3 1-1-16,-1-1 0 15,-5-2 2-15,0 0 2 16,-7 0 1-16,-2 0 1 0,-36-16 13 31,48 29-7-15,-7 0-2-16,-2 0-3 15,-3-2 1-15,-7-1-1 16,-2 3 2-16,0 0-4 16,-6 8 0-16,0-2 1 0,-3-6-2 15,-4 3-2-15,1-6 3 16,-3 1 2-16,-3-1 0 16,0 1 2-16,-3-1 0 15,0 0 1-15,0 6-2 16,0 0-1-16,-3 5 5 15,-3 0 4-15,-3 0-5 16,-3 5-3-16,-3-7 3 16,-3-1 2-16,0-2-6 15,-6-3-1-15,0-2-20 16,4-4-7-16,14-23-232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1:59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9970 7898 64 0,'0'-3'27'0,"3"3"-14"0,3-5 0 0,-3-3 11 16,0 3 12-16,-3 5 5 15,-3 0 0-15,-3 0 2 16,-3 5-20-16,-5 0-8 16,-1 3-9-16,-9 3-5 0,0 2 2 15,3-2-2-15,3 2 2 16,6 0-4-16,6-2 0 15,9-1 1-15,9 3 0 16,6-2-3-16,6 5 2 16,3 0-1-16,0 0 0 15,-4 2 4-15,-5 1 1 0,-6-1 12 16,-9 3 5-16,-6-2 5 16,-9-1 2-1,-6 1-10-15,1-6-3 0,-4-2-8 16,-6-6-4-16,3-2-17 15,3-3-7-15,3-3-31 16,6-2-14-16,7-3-37 16</inkml:trace>
  <inkml:trace contextRef="#ctx0" brushRef="#br0" timeOffset="1">10122 7953 148 0,'-9'-2'57'0,"12"4"-30"0,-3 1-32 15,0 5 23-15,0 5 1 16,3 6 2-16,-3-1-1 16,0 3-10-16,0 3-2 0,0 0 2 15,-3-3-4-15,3-2-1 16,0-3-2-16,0-6 4 15,-3-2 1 1,0-3-5-16,0-5-1 16,0-2-1-16,6-6-1 15,0-3-3-15,3-2 2 16,0-3-1-16,3-2 0 0,0-1 2 16,3 3 0-16,0 3-3 15,0 2 2 1,0 6 1-16,0 5 0 0,2 5 2 15,-2 6 1-15,-3 2 1 16,-3 3 0-16,0 3 0 16,-6-1 2-16,0-2-1 15,0-3 0-15,0-2-3 16,0-3 1-16,0-3-2 16,0-5 2-16,0-8-4 15,3-5 0-15,6-8-6 16,6-6 0-16,0-2 3 15,3 3 2-15,0 2-1 0,2 5 2 16,1 9 1-16,0 4 0 16,0 6 4-16,-3 8 5 15,-3 8-1-15,-3 3 3 16,-4 2-4-16,-2 3-2 16,0 0 0-16,-3-1 1 15,0-4-8-15,-3-3 0 16,3-3-33-16,0-5-14 15,3 0-24 1,6-8-42-16,6-8 29 16</inkml:trace>
  <inkml:trace contextRef="#ctx0" brushRef="#br0" timeOffset="2">10703 7943 212 0,'-12'-11'82'0,"6"9"-44"0,-3-1-36 15,3 6 19-15,-3 2-9 16,0 3-2-16,-3 5-5 16,0 8-4-16,-6 3 0 15,0 5-4-15,7 3 0 0,5 0 2 16,9-3 0-16,3-3 1 16,2-5 0-16,7-5 0 15,0-8 0-15,0-8 0 16,6-5 0-16,0-6-3 15,-6-7 0-15,3-3-1 16,-4-6 3-16,-8 1 2 16,0-1 2-16,-3 1 1 0,-3 5 0 15,0 5 4 1,0 5 3-16,0 3-4 0,0 8-2 16,3 8-5-16,-3 13-2 15,6 6 1-15,0 2 2 16,3 3 0-16,0-3 2 15,0-3-4-15,0-5-2 16,3-2-25-16,0-9-11 16,0-4-27-1,2-9-48-15,1-10 24 16</inkml:trace>
  <inkml:trace contextRef="#ctx0" brushRef="#br0" timeOffset="3">10917 7697 192 0,'-3'2'71'0,"6"9"-38"0,0 15-41 16,0-10 12-16,0 21 5 15,-3 8 5-15,0 11 5 16,0-1 3-16,0 1-12 16,0-3-6-16,3-8 0 0,0-3-3 15,3-10-1-15,-3-3-21 16,3-24-49-1,6-7-44 1,2-14 17-16</inkml:trace>
  <inkml:trace contextRef="#ctx0" brushRef="#br0" timeOffset="4">11093 7662 204 0,'3'-8'77'0,"-1"8"-42"0,1 3-43 0,0 2 10 16,0 3 5-16,0 11 8 15,0 15 3-15,-3 14 2 16,0 5-11-16,-3 2 6 0,3 1 2 16,0-1-9-16,0-4-4 15,0-9-3-15,3-5-1 16,0-8-36-16,6-13-85 31,0-11-18-31,0-7 61 16</inkml:trace>
  <inkml:trace contextRef="#ctx0" brushRef="#br0" timeOffset="5">11265 7996 236 0,'0'2'88'0,"6"6"-48"0,9 11-49 16,-6-9 14-16,0 1 4 16,3-3 5-16,0 0 0 15,3-3 2-15,-1-2-9 16,1-6 0-16,3 1 0 0,-3-6 1 15,-3-3 2-15,3-2-5 16,-9-3-1-16,-6 0 0 0,-6 0 0 16,-3 0-5-1,-6 3-1-15,-3 2-2 16,-3 9 0-16,-2 7 0 0,2 8 3 16,0 14-5-1,0-1 2-15,6 3 4 0,6 3 2 16,6 0 0-16,3-3-2 15,6-5 1-15,6 0-1 16,3-9-9-16,3-4-4 16,3-6-26-16,5-7-10 15,7-6-57 1</inkml:trace>
  <inkml:trace contextRef="#ctx0" brushRef="#br0" timeOffset="6">11542 8049 140 0,'-6'2'55'0,"6"9"-30"0,0 5-25 0,0-8 10 0,0 5 16 15,0 0 7 1,0 0-5-16,0 1-2 0,0-4-15 31,0-2-2-31,0-3 1 0,0-2 11 0,0-3 7 16,0-5-8 0,-3-3-4-16,0-5-7 15,0-6-4-15,3-2-2 0,6 0-3 0,3 0 1 16,3-1-1-16,9 4 0 15,6 2 0 1,2 3-3-16,4 7 2 16,0 4-34-16,2 2-17 15,-2 0-68 1</inkml:trace>
  <inkml:trace contextRef="#ctx0" brushRef="#br0" timeOffset="7">12197 7580 140 0,'-3'-16'55'0,"3"32"-30"0,0 8-23 0,3-13 12 16,0 7 6-16,0 17 7 15,0 20-5-15,-3 3-3 16,0 6-11-16,0-9 6 0,0-7 5 0,0-8-4 0,0-8 0 16,0-6-7-16,0-7 0 31,0-6 1-31,0-3 5 16,3-4-6-16,3-9-2 0,0-8-6 15,6-10-2-15,2-3-4 16,4 3-1-1,9 0 1-15,0 5 2 0,0 8-1 16,-1 8 4-16,-2 6 0 16,-3 9 3-16,-6 1 3 15,-6 3 2-15,-6-1 3 16,-6 1 4-16,-6-1-2 16,-12 1 3-16,-3-6-8 15,-2-2-2-15,-4-6-16 0,0-2-8 16,6-6-30-16,3-2-11 15,6-9-42 1,7-12-28-16,5-3 58 16</inkml:trace>
  <inkml:trace contextRef="#ctx0" brushRef="#br0" timeOffset="8">12521 7644 232 0,'-6'2'88'0,"9"4"-48"0,-3 12-47 0,0-2 14 0,0 8 1 0,-3 16 5 16,0 2 0-16,0 3 0 31,-3 3-7-31,6-3-4 0,0-6 1 0,0-2-2 16,6-5-1-16,-3-8-32 16,18-8-96-1,3-8-13 1,0-3 68-16</inkml:trace>
  <inkml:trace contextRef="#ctx0" brushRef="#br0" timeOffset="9">12673 7972 188 0,'-27'16'71'0,"21"-6"-38"0,-3 30-39 0,9-27 12 16,-3 3 5-1,3 3 7-15,3-3 6 16,6-1 5-16,6-1-15 15,6-4-4-15,3-4-2 0,3-6 0 0,2-6 0 16,-2-2 0-16,-3 0 0 16,-9-2-2-16,-3-3 1 15,-6-6-4-15,-15-2-2 16,-6 0-7-16,-3 0-1 16,-3 5-4-16,-3 2 0 15,1 6-16-15,2 3-6 0,3 3-44 16,9 2-48-1,6 0 34-15</inkml:trace>
  <inkml:trace contextRef="#ctx0" brushRef="#br0" timeOffset="10">13036 7932 184 0,'-15'0'68'0,"15"0"-36"0,-18 3-29 0,16 0 17 15,-7 2 8-15,-6 3 6 0,0 5-17 16,-3 5-7 0,0 4-7-16,6 1-3 0,3 4 3 15,6 2-2-15,6-3-1 0,3 1 1 0,6-6-1 16,9-5 0-16,6-3 0 16,0-7-5-16,-1-9 1 15,4-8-29-15,-3-5-13 16,-3-7-47-1,-1-9-27-15,-5-5 59 16</inkml:trace>
  <inkml:trace contextRef="#ctx0" brushRef="#br0" timeOffset="11">13158 7652 196 0,'-9'5'74'0,"12"6"-40"0,0 15-40 15,0-7 14-15,-3 20 6 16,0 6 8-1,0 3 4-15,0 5 2 16,0-6-15-16,3 1-12 0,-3-3-6 0,0-5 2 0,0-6 1 16,0-7-29-1,0-6-14-15</inkml:trace>
  <inkml:trace contextRef="#ctx0" brushRef="#br0" timeOffset="12">13393 7930 104 0,'-17'-6'41'0,"2"14"-22"0,-12 3-16 16,12-6 12-16,-6 3 17 15,-6 3 12-15,4 4-14 16,2 4-7-16,6-3-10 15,3 0-1-15,6 0-7 16,9 0 4-16,6-1 3 0,15 1 0 16,8-3 1-16,16-2-7 15,3-3-2-15,2-5-31 0,1-3-14 16,11-3-61 0</inkml:trace>
  <inkml:trace contextRef="#ctx0" brushRef="#br0" timeOffset="13">14004 7861 168 0,'-9'-19'66'0,"6"19"-36"0,-3 3-24 0,3 5 17 16,-6 0-5-16,-6 0-1 15,-3 2-3-15,3 1 1 16,0-1-8-16,6 1-4 0,6 0-2 16,3 2-4-16,9 0 0 15,6 0 4-15,0 6 1 0,0 2 0 16,-3-5-2-16,-3 0 12 16,-6 0 6-16,-3 0 0 15,-9-3 1-15,-3 0-6 16,-3-2-3-16,-3-4-8 15,0-1-1-15,3-4-19 16,1-2-8-16,2-2-37 0,3-4-15 16,9-12-19-16</inkml:trace>
  <inkml:trace contextRef="#ctx0" brushRef="#br0" timeOffset="14">14132 7969 244 0,'0'16'90'0,"3"-3"-48"0,0 27-49 0,0-27 14 15,-3 1-7 1,0 1 2-16,3 1-3 0,-1 0 0 16,7-3-50-1,-3-2-20-15,0-3-18 0,6-8-6 0</inkml:trace>
  <inkml:trace contextRef="#ctx0" brushRef="#br0" timeOffset="15">14099 7840 260 0,'-15'-3'96'0,"18"3"-52"0,0-13-54 0,0 10 14 0,0 0-16 16,3 9-5-16,3-4-40 15,6 1-15-15,-3 0-12 16,8-6-3-16</inkml:trace>
  <inkml:trace contextRef="#ctx0" brushRef="#br0" timeOffset="16">14266 7848 228 0,'-9'13'88'0,"12"-24"-48"0,6 3-47 0,-4 8 14 15,7-2-3-15,3-4 2 16,6 1-2 0,3 0-3-16,0 2 0 15,0 8-4-15,-4 9 2 0,-5-1 1 16,-6 3 2-16,-9 5-3 16,-9 3 0-16,-6 5-1 0,-2 3 0 15,-4-1 4-15,-3 1 1 16,6-3 7-16,3-5 4 15,3-3-3-15,6-5-1 0,3 0-4 16,6-3-1 0,9-5-3-16,12-3-2 0,3-2 1 15,6-6-1-15,-1-2-20 16,1-3-9-16,-6 0-51 31,-3-2-54-31,-10-6 39 16</inkml:trace>
  <inkml:trace contextRef="#ctx0" brushRef="#br0" timeOffset="17">14295 7988 212 0,'6'-3'79'0,"3"6"-42"0,12-1-43 15,-6-2 12-15,6 0-6 16,3 0 2-16,2 0-32 15,1 0-14-15,0 0-38 16,-3-2-13-16,-3-1 48 0,-4-2 25 16</inkml:trace>
  <inkml:trace contextRef="#ctx0" brushRef="#br0" timeOffset="18">14602 7964 208 0,'-3'0'79'0,"3"0"-42"0,3 3-30 16,3-1 20-16,0 1-7 15,3 0-2-15,3-1-4 16,0 1-1-16,2-3-7 15,4 0-2-15,-3-3 0 0,0-2-2 16,-3 0 1 0,0-3 2-16,-3 0 2 15,-9-3-6 1,-3 1-9-16,-3-1-5 0,-3 3-4 16,-9 3 0-16,-3 2 7 15,0 3 3-15,4 3 5 16,-1 2 3-16,0 3 0 15,3 5 2-15,0 3 9 16,6 8 4-16,3 0 1 16,6 0 0-16,6 2-7 15,9-2-2-15,9-3 0 16,9-3 2-16,2-4-12 16,10-9-5-16</inkml:trace>
  <inkml:trace contextRef="#ctx0" brushRef="#br0" timeOffset="19">15295 7900 120 0,'-3'8'46'0,"3"8"-24"0,3 13-19 16,3-2 12-16,0 2 0 16,-3 11 0-16,0 2-3 0,0 11 0 15,0-3-7 1,-3-8 4-16,0-4 3 0,-3-12-4 0,3-5-2 15,-3-5 5-15,0-8 5 16,0-5-6-16,0-14-3 0,0-10-2 16,-6-6-1-16,4-7-5 15,-1-3 1 1,3-8 0-16,6-3 2 0,5 3-3 16,4-13 0-16,6 8 3 15,3 8 3-15,3 10-4 0,3 8-1 16,-4 11 0-16,1 21 0 15,-6 8 0-15,-6 7 2 16,-9 7 3-16,-9 1 2 16,-6 1-3-16,-3-3-1 15,-3 0-1 1,1-5 1 0,-1-5-4-16,0-6 0 0,3-5-39 15,-3-8-18-15,9-6-36 16</inkml:trace>
  <inkml:trace contextRef="#ctx0" brushRef="#br0" timeOffset="20">15528 7882 168 0,'-9'5'66'0,"9"-2"-36"0,0 10-35 0,0-2 12 0,0 5-2 15,0 7 4-15,3 6 7 16,0 1 2-16,3-1-9 15,5 0-5-15,1-3-1 0,3-2 0 16,0-8 1 0,0-5 2-16,3-6 3 15,-3-8-6-15,-3-5-2 16,3-5-6-16,-6-6 1 16,-4-4 0-16,-2-1 2 15,-3 0 1-15,-3 3 3 16,3 8-3-16,-3-1 0 15,3 20 3-15,0 10-3 16,3 7 0-16,3 4 1 16,0 2 0-16,0-3 0 15,6-2 0-15,3-5 0 16,0-6 0-16,0-5-42 0,3-11-17 16,0-10-23-1</inkml:trace>
  <inkml:trace contextRef="#ctx0" brushRef="#br0" timeOffset="21">15828 7654 156 0,'-9'3'57'0,"9"2"-30"0,0 14-32 32,3-3 10-32,0 10-5 15,0 19 2-15,3 5 1 16,-3 6 3-16,3-3-3 0,0-5 5 0,0-3 2 15,0-8-5-15,0-6-1 0,-3-7-22 16,3-8-10-16,0-8-28 16,0-8-28-1,3-8 30-15</inkml:trace>
  <inkml:trace contextRef="#ctx0" brushRef="#br0" timeOffset="22">16054 7625 172 0,'-3'3'66'0,"9"8"-36"0,-6 12-31 0,3-4 12 0,-3 15-1 16,0 19 4-16,0-3 3 16,3 1 2-16,0-4-10 15,3-4-5-15,0-4-3 0,0-4-1 16,0-6 0-16,0-8-31 15,0-5-14-15,6-8-43 16</inkml:trace>
  <inkml:trace contextRef="#ctx0" brushRef="#br0" timeOffset="23">16278 7898 132 0,'-6'2'52'0,"0"1"-28"0,-6 5-11 0,3-3 19 15,-6 3-7-15,0 3-2 32,0-1-11-32,6 1-3 0,0 0-5 15,6-1-3-15,9-2 2 0,6 5 0 16,3 3 1-1,0 0-2-15,0-3-2 16,-3 1 5-16,-3-1 4 0,-6 0 6 16,-6 3 3-16,-9-3-5 0,-6-2-3 15,-6-3-10 1,0-3-5 0,4-5-50-16,2-3-24 15,9 1-17 1</inkml:trace>
  <inkml:trace contextRef="#ctx0" brushRef="#br0" timeOffset="24">17046 7731 124 0,'6'-26'49'0,"3"12"-26"0,-12-4-9 0,3 10 15 0,-3-5 1 15,-3-3 4-15,0 3-3 16,-6 2-1-16,0 3-17 15,-3 5-3-15,-9 11-3 0,3 3-6 16,3 8 0-16,1 12-1 16,5 22 0-16,3 3 0 15,3 7 0-15,3-7 0 0,3-3 2 16,0-3-1-16,3-5-1 0,0-8 1 16,0-8 1-16,0-5-10 15,0-8-2-15,-3-6-46 16,-6-4-20-16,0-12-14 15</inkml:trace>
  <inkml:trace contextRef="#ctx0" brushRef="#br0" timeOffset="25">16736 7951 228 0,'-12'0'88'0,"15"0"-48"0,3-3-36 0,0 3 21 16,6-3-5-16,6-2 3 15,6 0-11-15,8-3-2 0,7 3-6 16,0-1-5-16,-1 1-2 0,1 0-27 16,-3 5-10-16,-6 0-29 15,-7 2-9-15,-11 1 9 16,-12 2-3-16,-3 1 37 16,-3 2 63-16,0 2 31 31,1 3-1-31,-1 1-1 15,3 1-18-15,3-1-4 0,6-1-9 16,0 0-2-16,5-2-13 0,4-1 2 0,0-4 1 16,0-6-5-16,0-3-1 15,0-5-2-15,-3 0 1 16,-3-2-4 0,-3-1-2-16,-6-2 0 0,-3-1 1 15,-6 4-6-15,-6 2 1 16,-3 3-1-16,0 5 2 15,-3 5-1-15,3 8-1 16,4 8 3-16,2 3 2 16,3 3 0-16,3 2 2 15,3 0-4-15,6-3 0 16,3-2 1-16,3 0 0 16,6-11-3-16,2-5 2 0,4-3-26 15,0-7-9-15,0-6-28 16,0-5-13-16,0-6 2 15,-4 3-2-15,-2-5 41 32,-3-3 51-32,-6 3 28 15,0 5 11-15,-3 3 2 0</inkml:trace>
  <inkml:trace contextRef="#ctx0" brushRef="#br0" timeOffset="26">17245 8051 262 0,'0'8'33'0,"3"5"-19"15,0 3 7-15,3 3 2 0,3-1-3 16,0 1-1-16,0-3-9 15,3-3-4-15,0 0 3 0,2-7 2 16,4-6-4-16,0-6 1 16,-3-7-7-16,-3 0-1 15,-3-3 0-15,0 0 0 16,-3 0 0-16,-3 3 2 16,0 2-3-16,0 3-2 15,3 6-3 1,-6 2 1-16,6 2 3 15,3 6 3-15,-1 6 0 16,1-1-1-16,0 0-2 16,3 0-1-16,0-2 2 0,-3-6 2 15,0 0-2-15,0-5 0 16,3-2-17-16,0-4-8 16,-3-1-4-16,0-1-2 0,-3 0 13 15,0-3 6 1,-1-2 6-16,4 2 5 0,0 3 1 15,0 0 3-15,-3 3 10 16,3 0 7-16,0 0-1 16,0 2 1-16,0 0-6 15,0 1-3-15,0-1-1 0,0-5-1 32,-3 0-4-32,0 0-1 0,-6 0-1 15,0 0-2 1,-3 0 1-16,-3 0 1 15,-3 0-6-15,0 3 1 16,-6 0-4-16,-3 5 2 0,3 2 3 16,0 4 1-16,0 4 1 15,1 4 2-15,5 1-1 16,3 1-1-16,3 3 3 16,3-1 0-16,9 1 1 0,3-1 2 15,2-2-3-15,4-5 0 16,3-6-17-16,0-2-5 15,3-6-40-15,-3-2-14 16,-4-3-11-16</inkml:trace>
  <inkml:trace contextRef="#ctx0" brushRef="#br0" timeOffset="27">17754 8001 148 0,'-9'0'57'0,"9"0"-30"0,-3 3-27 15,3 5 10 1,0 5 11-16,0 0 9 15,0 3-1-15,0 2 1 16,0 4-17-16,0-4 1 0,0 1 2 16,0-6-6-16,0-3-3 15,0-2 9-15,3-2 4 16,0-6-2-16,0-6 0 16,3-4-8-16,0-3-4 0,6-6-3 15,6-5 0-15,3 3-7 16,2-3-1-16,4 3-25 15,0 3-10-15,6 4-87 16</inkml:trace>
  <inkml:trace contextRef="#ctx0" brushRef="#br0" timeOffset="28">18329 7633 140 0,'-6'-2'55'0,"12"7"-30"0,-6 13-29 0,3 1 8 16,0 15 4-16,-3 25 7 15,0 1 8-15,0-4 3 16,0-3-13-16,0-6 1 0,0-4 2 16,0-6-6-16,-3-8-3 15,3-5 2-15,0-8 4 0,0-6-3 16,0-4 2-16,-3-6-7 16,3-8-3-16,0-3-1 15,3-5-1-15,5-8-5 16,4 1-1-16,3 1 0 15,9 6 4 1,3 6-1-16,0 7-1 16,-1 9 0-16,-2 7 3 15,-6 0 2-15,-6 3 4 0,-9 2 7 16,-6 1 4-16,-6-1-2 16,-9-2 0-16,0-2-6 15,-2-4 0-15,-1-5-7 16,0-5-3-16,0-2-28 15,6-6-10-15,3 0-26 0,6-3-9 16,6-2-11 0</inkml:trace>
  <inkml:trace contextRef="#ctx0" brushRef="#br0" timeOffset="29">18555 8020 216 0,'12'23'82'0,"0"-7"-44"0,2 5-44 15,-5-10 14-15,0 0-7 16,0-1 2-16,3 1 0 16,0-3 1-16,-3 0-2 15,3-6-8-15,0-2-4 0,0-5-32 0,3 0-12 16,-3-3 3 0,-1-3 0-16,-2-2 25 15,-9 2 32-15,0-2 18 16,0 8 14-16,-3 5 4 0,-3 2-14 15,-3 9-6-15,-2 8-5 16,-4 10 2-16,-3 5-11 16,0 11 9-16,0-5 5 0,3-3-11 15,3-8-4-15,3-8-9 0,3-5-3 16,6-3-38-16,6-8-16 16,3-7-30-1</inkml:trace>
  <inkml:trace contextRef="#ctx0" brushRef="#br0" timeOffset="30">18891 7739 228 0,'3'-3'85'0,"0"6"-46"0,0 5-41 15,-3 0 14-15,3 10 5 16,-3 12 4-16,3 9-5 15,-3 6 1-15,0 3-10 0,-3-1-2 0,0 4 1 16,0-6-3-16,0-3 0 16,0-8-3-16,3-2-1 0,0-11-65 15,-3-5-28-15</inkml:trace>
  <inkml:trace contextRef="#ctx0" brushRef="#br0" timeOffset="31">18736 7977 284 0,'-29'0'107'0,"29"-2"-58"0,11 4-53 0,-2-2 18 16,3 0-4-16,3-5 1 0,6 0-5 15,6-1-4-15,9 1-1 16,-4 2-8-16,1 1-3 0,0 2-34 15,-6 0-16-15,-4 2-24 16,-5 4-37-16,-6-1 37 16,-3 3 74-16,-6 0 42 15,0 5 28-15,-3-2 10 16,0 2-21-16,3 0-9 16,3-2-10-16,3-1-5 15,6-2-13-15,0-2 1 0,0-4 1 16,2-2-7-16,1-5-2 0,0-3 1 15,-3 0 1-15,-3 0-6 32,-9-3 0-32,-3-2 1 0,-6 0 3 15,-6 2-4-15,-3 3-3 16,-6 3-2-16,0 5 3 16,1 3 0-1,-1 5 1-15,3 5-3 0,3 6 2 16,3 2 3-16,6 3 1 15,3-1-4-15,3 1-1 0,9 0 3 16,3-6 1-16,6-4-7 16,3-1-2-16,6-8-38 15,5-7-15-15,1-4-43 16</inkml:trace>
  <inkml:trace contextRef="#ctx0" brushRef="#br0" timeOffset="32">19347 7959 160 0,'-6'-21'60'0,"3"15"-32"0,0-4 5 0,3 10 25 16,-3-3-17-16,-3 3-8 15,-3 5-20-15,0 1-9 32,0 4-2-32,3 3-5 0,3 6 2 0,3 2 1 0,6 0 0 15,0 3-5-15,3 0 1 16,-3 0 2-16,-3-1 3 15,-3-1 9-15,-6-4 3 16,-9 1 2-16,-3-1 4 16,-9-7-16-16,-3-3-3 15,1-3-69 1,2-2-29-16</inkml:trace>
  <inkml:trace contextRef="#ctx0" brushRef="#br0" timeOffset="33">19802 7890 132 0,'-3'8'52'0,"6"5"-28"0,-9 16-19 31,6-13 11-31,-3 10 6 0,3 1 4 15,-3-1-10-15,0 1-2 16,3-3-8-16,0-3-4 0,0-5-1 16,0-6-26-16,0-2-10 15,0-8-44 1</inkml:trace>
  <inkml:trace contextRef="#ctx0" brushRef="#br0" timeOffset="34">19915 7922 124 0,'-3'5'49'0,"6"3"-26"0,3 13-20 0,-3-10 10 31,-3 12 14-31,0 1 7 0,-3 0-6 16,0 0-2-16,0-3-15 15,3-5-4-15,0-6-3 0,0-2-2 0,3-2-2 16,3-9-2-16,0-2 1 15,6-8 1-15,0-6 2 16,3 1-3 0,0 2 0-16,-1 5-1 0,1 6 0 15,-3 10 0-15,-3 8 0 16,0 3 2-16,-3 5 2 16,-6 0 1-16,0 1 1 15,-3-4-2-15,0-2-2 16,0-3-15-16,0-5-7 15,3-8-29-15,3-2-52 16,6-9 13-16</inkml:trace>
  <inkml:trace contextRef="#ctx0" brushRef="#br0" timeOffset="35">20237 7689 200 0,'-3'0'77'0,"3"5"-42"0,0 14-32 16,0-1 17 0,0 17-3-16,0 7 1 0,-3 5-9 15,0 4-5-15,0-4-3 16,3-2-1-16,3-2 2 0,-3-9-25 16,3-7-12-16,-3-9-53 15,0-5-34-15,0-5 53 16</inkml:trace>
  <inkml:trace contextRef="#ctx0" brushRef="#br0" timeOffset="36">20097 7953 240 0,'-3'-2'90'0,"6"-1"-48"0,17-2-47 16,-8 2 15-16,3 1-11 15,3 2 1-15,3 0-5 16,6 0-1-16,3 2 3 16,-4 3-12-16,-5 1-5 0,-3 2 8 0,-6 2 4 15,-3 6 3-15,0 3 4 16,-3-1 2-16,0 1 2 0,3-3 3 16,0-1 1-1,8-1 8-15,1-4 2 16,6-4-2-16,3-6-1 0,0-3-4 15,-4-2 1-15,-8-3 3 0,-3 0 3 16,-9-5 0-16,-6-1-1 16,-9 1-4-16,-9 0-2 31,-5-3-6-31,-7 0-1 0,-3 0-10 16,-2 0-5-1,5 0-60-15,3 1-28 0,3-4-10 16</inkml:trace>
  <inkml:trace contextRef="#ctx0" brushRef="#br0" timeOffset="37">19820 7760 168 0,'-15'-8'66'0,"51"6"-36"0,2-6-64 0,-14 2-3 16,9 1-27-16,17 2-9 15</inkml:trace>
  <inkml:trace contextRef="#ctx0" brushRef="#br0" timeOffset="38">21281 7721 196 0,'3'-11'74'0,"-3"11"-40"0,-3-3-7 16,0 3 29-16,-3 0-9 0,-14 0 0 16,-4 3-21-16,-3 2-7 15,-3 6-12-15,0-1-3 0,4 1 0 16,5 0-7-16,3 4-2 16,9 7-7-16,12-1-3 0,6 0-2 15,12 3 0-15,11 0 7 16,7 2 3-16,-3 1 5 15,-6 2 3-15,-7-3 4 16,-8-2 2-16,-9-3 10 16,-6-2 4-16,-6-1-9 15,-14-2-2 1,-4-5-6-16,-6-4-3 16,-3-4-3-16,-8-3 1 15,5-3-17-15,6-2-8 16,3-5-39-16,3-1-18 0,10-7-32 15</inkml:trace>
  <inkml:trace contextRef="#ctx0" brushRef="#br0" timeOffset="39">21118 7551 220 0,'0'-2'82'0,"0"4"-44"0,0 4-22 31,3 1 22-31,0 7-7 0,0 12 2 16,-3 16-13-16,0 22-4 15,0 13-9-15,0-3-5 0,0 0-1 16,2-8 1-16,4-5 1 16,-3-6-4-16,3-7 1 15,-3-8-38-15,0-14-16 16,-3-5-156-1,0-29 94 1</inkml:trace>
  <inkml:trace contextRef="#ctx0" brushRef="#br0" timeOffset="40">10976 8694 116 0,'-11'-8'44'0,"8"6"-24"0,-6 2-4 15,3 2 18-15,-3 4-12 16,-6 15-4-16,-3 3-9 15,0 7-1-15,3 12-5 0,3-1 9 0,6 3 5 16,6 0-3-16,9-5 2 0,6-9-3 16,6-7 0-16,6-8-3 15,6-8-1-15,-4-11-1 16,-2-10 2-16,-3-3-12 16,-3-8-5-16,-9-2 9 15,-6-3 8-15,-9 0-3 16,-3 2-1-16,-9 6-6 0,-3 3 0 15,3 4-5-15,0 6-1 16,0 3-30-16,3 3-12 16,6 4-41-1,6-2-34-15,15-2 52 16</inkml:trace>
  <inkml:trace contextRef="#ctx0" brushRef="#br0" timeOffset="41">11197 8800 156 0,'0'21'57'0,"3"3"-30"0,0 18-27 16,-3-23 10-16,0 2 13 0,0 0 10 15,0 0-11-15,0-2-4 16,0-6-11-16,0-2-5 0,0-3 1 16,0-6 0-16,0-4 3 15,0-6-3 1,9-13-2-16,0-3-3 15,-1-5 1-15,4 0 1 16,0 2 0-16,3 6 0 0,3 5 2 16,3 8 1-16,3 11 1 15,-4 7-2-15,1 14 1 16,-3 0 0-16,-3 5 3 16,-9 3-3-16,0-3-2 15,3-3-7-15,-3-4-4 16,0-7-52-16,6-4-21 15,3-6-4 1</inkml:trace>
  <inkml:trace contextRef="#ctx0" brushRef="#br0" timeOffset="42">12093 8832 124 0,'-18'-11'49'0,"15"3"-26"0,-6 6-7 0,6 2 16 16,-6 0-2-16,-3 2 2 15,-3 6-16-15,0 5-7 16,-6 9-5-16,4 4-6 0,-1 3-1 16,9 3 4-16,3 0 1 15,9-3 4-15,6-5 3 16,6-6 2-16,0-5 3 0,2-7-7 16,1-12-4-1,3-4-5-15,0-3 1 16,-3-6 3-16,-9-2 1 15,-3 0-4-15,-3 2 1 16,-6 3-2-16,3 3 0 16,-3 5 2-16,9 5 2 15,-3 14-3-15,6 5-2 16,-1 5 2-16,4 3 0 0,3 0-2 16,6-3 2-1,3-3-70-15,0-4-62 16,3-9 37-1</inkml:trace>
  <inkml:trace contextRef="#ctx0" brushRef="#br0" timeOffset="43">12777 8782 108 0,'-3'-3'41'0,"3"6"-22"0,0 2-22 0,3 0 8 16,0 0 11 0,0 6 7-16,0 5 15 15,3 10 8-15,-3 1-9 16,3-3-4-16,-6-1-19 16,0-1-7-16,-3-4 0 0,0-2-2 0,0-3 0 15,3-5-1-15,-3 0 0 16,3-5 2-16,0-3 3 15,0-6-4-15,0-2-3 16,0-13-4-16,0-2 1 16,6-4-4-16,3 1 1 0,6-1 2 15,0-2 1-15,-3 13-2 16,0 6 0-16,0 4-1 16,-1 9 3-16,1 8 2 15,-3 4 2-15,-3 7-6 16,0-1-2-16,-6-3 10 0,0-2 9 15,0-3-7-15,0-2-1 16,3-3-4-16,-3-3 1 16,6-13 0-1,3-5-8-15,3-3-2 16,6-2-3-16,6-1-1 31,-1 3 8-31,1 3 4 0,-3 5-3 16,3 5 0-16,-3 9 9 15,-3 4 5-15,-4 6 1 16,-2 5 2-16,-3-2-6 16,-3-1-3-16,-3-2-1 15,-3 0-1-15,0-5-16 16,0-3-4-16,3 0-43 16,0-6-16-16,-3-2-17 15,9-2-19-15,-3-9 47 16</inkml:trace>
  <inkml:trace contextRef="#ctx0" brushRef="#br0" timeOffset="44">13301 8861 224 0,'3'10'85'0,"6"1"-46"0,-3 13-32 0,-3-11 18 16,0 0-11-16,0 3-1 15,-3 3-7-15,0-3-4 0,0-3-1 16,0-3-50-16,0-2-21 0,3-5-31 31</inkml:trace>
  <inkml:trace contextRef="#ctx0" brushRef="#br0" timeOffset="45">13307 8657 248 0,'-9'-8'93'0,"9"6"-50"0,3 2-48 0,-3 0 17 16,6 0-11-16,0 0-1 15,3 2-2-15,3 1-2 16,3 2-50-16,0 0-22 0,0 3-14 16,14 6-5-1</inkml:trace>
  <inkml:trace contextRef="#ctx0" brushRef="#br0" timeOffset="46">13557 8779 176 0,'-3'-5'68'0,"3"5"-36"0,-3 0-9 0,3-6 26 16,-3 9-12-16,-3 2-1 15,0 1-15-15,-6 1-3 16,0 1-10-16,-2 3-7 0,2 0-4 0,3 2-1 16,9 3 0-16,9 2 5 15,0 1 1-15,5-1-3 16,1 1 1-16,0-1 2 15,0 1 1-15,-6-1 3 16,-6 1 3-16,-6-1 0 16,-3-2 0-1,-3-3-5-15,-6 1-3 16,-6-6-5-16,4-3 0 16,-1-5-33-16,3 0-13 15,3-5-28-15,6-3-9 0,6-3-2 16</inkml:trace>
  <inkml:trace contextRef="#ctx0" brushRef="#br0" timeOffset="47">13828 8803 212 0,'-3'-6'79'0,"0"1"-42"0,0 2-28 0,0 3 22 15,-6 0 1-15,-6 3 3 16,-3 2-11-1,1 1-4-15,2 2-11 16,3 0-8-16,3 2-2 0,6 1-4 16,12 5 1-16,6 5 2 15,3 0 1-15,-1 0 1 0,-2 0 0 16,-3 3 4-16,-9 0 2 16,-6 0 6-16,-6 0 5 15,-9-6-7-15,1-2-3 16,-4-5-13-16,0-4-4 15,3-4-105-15,0-6-76 16,3-2 68-16</inkml:trace>
  <inkml:trace contextRef="#ctx0" brushRef="#br0" timeOffset="48">9863 10528 76 0,'-12'16'30'0,"12"-16"-16"0,9-14-1 0,-6 20 14 15,0 2 0-15,0 2 4 32,0 3-2-32,0 6 2 15,0 7-8-15,-3 6-2 16,0 0-12-16,0-3-1 0,0-2 2 0,0-4-2 16,0-4 1-16,0-3-3 15,0-3-1-15,0-5 10 16,0-3 7-16,0-5-9 15,0-2-4-15,0-6-6 0,3-3-3 16,0-13-2-16,3-2 1 16,3-1-1-16,0 1 0 15,3 2 0-15,3 3 0 16,0 2 2-16,-1 6 0 16,1 3 0-16,0 7 0 15,0 8 0 1,-3 6 2-16,-3 7-1 15,3 6-1-15,-9 0 1 16,0 0-1-16,-3 0 2 16,0-3 1-16,0-5-1 0,0-3-2 15,0-3 1 1,-3-4 1-16,3-6-3 0,0-6-2 16,0-4 2-16,9-11 0 0,6-3 1 15,2 0 0 1,4 0-3-16,0 3 0 0,3 5 2 15,-3 3 2-15,0 5 0 16,2 8-1-16,1 3 1 16,-6 5 1-1,-3 7-1-15,-3 7-1 16,-3-1 3-16,0 0 0 16,-3 0-1-16,0-2 1 15,-3-4-7-15,3-1 1 0,0-6-41 16,-1-6-18-16,4-2-21 15,3-5-33 1,3-3 38-16</inkml:trace>
  <inkml:trace contextRef="#ctx0" brushRef="#br0" timeOffset="49">10464 10634 132 0,'-3'-3'49'0,"1"6"-26"0,-4-1-9 15,3 4 17-15</inkml:trace>
  <inkml:trace contextRef="#ctx0" brushRef="#br0" timeOffset="50">10438 10668 302 0,'-9'21'39'15,"3"3"-21"-15,3 0-6 0,3 0-5 0,6-3 1 16,3-3 0-16,3-4-2 16,8-4-1-16,4-7 3 15,3-9 5-15,0-4-7 16,-3-3-1-16,-4-6-1 16,-5-2 0-16,-6-3 0 31,-6 3 2-31,-6 0-1 0,-3 0 0 15,-12 2-3-15,-2 6-2 16,-1 2-10-16,0 6-6 16,3 2-17-16,3 1-6 15,3 2-30 1,3 0-55-16,6-3 24 16</inkml:trace>
  <inkml:trace contextRef="#ctx0" brushRef="#br0" timeOffset="51">10643 10562 144 0,'3'8'55'0,"6"0"-30"0,3 13-16 0,-6-8 16 15,0 9 6-15,-3 4 5 16,0 1-6-16,0-1-1 0,0-2-16 16,-3 0-3-16,0-6 0 0,3-2-6 15,-3-5-2-15,3-3 5 16,-3-3 3-16,0-5-1 0,0-5 0 15,3-6-3-15,0-5-1 16,0-8-3 0,6 0-2-16,2-2 1 0,1 2-1 15,0 3-3-15,3 2 2 16,0 4 3-16,3 4 1 16,0 3-12-16,0 5-4 15,-1 1-25-15,1 2-10 16,0 2 3-16,-3 4 1 15,-3-1 23-15,0 3 10 0,6 0 8 16,-6 8 2-16,5-3 3 16,-2 3 3-16,0-3 13 15,0-2 6-15,0-3 1 0,0-3 2 16,0-5-9-16,0-8 0 16,-3-3-11-16,-1 1-4 31,-2-3-2-31,-3-1-1 0,-6-2-3 15,-6 1 0 1,-6-1-5-16,-5 8-2 0,-7 5 5 16,-3 8 2-16,0 6 3 15,0 15 2-15,4 1-1 16,2 2 2-16,9 5 4 16,6 1 6-16,9-3-5 0,12-6-2 15,15-5-6-15,5-10 0 16,10-9-84-1,9-9-62-15,-4-4 50 16</inkml:trace>
  <inkml:trace contextRef="#ctx0" brushRef="#br0" timeOffset="52">11947 10562 128 0,'-9'-8'49'0,"6"6"-26"0,-15 2-12 16,9 2 15-16,-3 1 1 0,-3 5 1 16,0 2-7-16,-2 4-2 15,-1 9-11-15,3 7-3 0,3 1 1 16,6 1-1-16,6 2 2 16,9-2 0-16,6-8 1 15,15-3 0-15,2-8 2 16,1-7 1-16,0-12 1 15,0-4-2-15,-7-3 1 16,1-6-2-16,-9-5 2 16,-12 0 3-16,-6-2 1 15,-3 0-4-15,-9-1-1 16,-3 3-4-16,-3 6-1 16,-9 5-12-16,4 5-5 15,2 2-23-15,3 6-10 16,6 3-36-16,3 2-13 15</inkml:trace>
  <inkml:trace contextRef="#ctx0" brushRef="#br0" timeOffset="53">12113 10583 152 0,'0'0'57'0,"12"8"-30"0,-3 8-27 0,-3-5 10 15,0 18 2 1,-3 5 3-16,3 6 7 15,0 2 4-15,0 9-14 0,0-4 2 0,0-5 2 16,0-2-6-16,0-11-1 0,-3-8-5 16,0-5-1-16,0-5-1 15,-3-6 1-15,0-7-2 16,0-17 2-16,-3-5 0 16,-3-5 1-16,0-8-5 31,3-5 1-31,0-6-2 0,3 3 0 15,3 5 2-15,6 6 0 16,6 2 0-16,6 6 0 16,-1 7-3-16,4 6 2 15,3 10 1-15,-3 9 2 16,-6 7 5-16,-12 5 6 16,-9 4 2-16,-3-1 3 0,-3 0-6 15,-6-2-2-15,-6-1-5 16,0-5-4-16,0-2-11 0,1-6-6 15,2-5-30-15,0-3-10 16,9-10-31 0,6-13-36-16,6-3 41 31</inkml:trace>
  <inkml:trace contextRef="#ctx0" brushRef="#br0" timeOffset="54">12492 10324 212 0,'5'-5'79'0,"-5"5"-42"0,3 0-39 16,-3 0 17-16,3 8 0 16,3 8 5-16,-6 7 5 15,0 9 2-15,0 13-14 16,0 5-3-16,-6-2-3 0,6 0-1 0,0-3-1 0,0-6-3 16,0-4-2-1,0-6-17-15,0-8-6 0,0-5-49 16,-3-6-18-16,0-4-8 15</inkml:trace>
  <inkml:trace contextRef="#ctx0" brushRef="#br0" timeOffset="55">12313 10560 244 0,'3'0'93'0,"0"0"-50"0,3 0-50 0,12-3 29 16,3-5-4-16,2-3-4 16,4 3-4-16,6 3-5 15,3-3-6-15,2 8-2 0,-5 0-31 16,0-8-13 0</inkml:trace>
  <inkml:trace contextRef="#ctx0" brushRef="#br0" timeOffset="56">12715 10594 204 0,'-6'18'77'0,"9"-2"-42"0,3 3-34 0,-3-6 16 0,0 6-9 31,0-4 0-31,0-1-11 16,0-1-3-16,3-2-90 15</inkml:trace>
  <inkml:trace contextRef="#ctx0" brushRef="#br0" timeOffset="57">12718 10395 220 0,'3'-2'82'0,"3"2"-44"0,6-3-44 0,-6 3 12 15,2 3-22-15,7-1-6 31,3 4-33-31,0-1-15 0,0 0 4 0,-3 1 2 16</inkml:trace>
  <inkml:trace contextRef="#ctx0" brushRef="#br0" timeOffset="58">12831 10589 148 0,'-24'34'55'0,"12"-18"-30"0,6 18-12 0,12-18 19 16,0 0-3-16,6 0 1 31,6 0-9-31,3-3 0 0,2-2-12 15,1-6 1-15,3-5 1 0,3-3-2 16,-3-5 0-16,-7-8-5 0,-2-2-1 16,-6-1-1-16,-6 1-2 15,-9-6-2-15,-12 0-1 16,-3-10-14-16,-2 5-6 16,-1 5-4-16,3 5 1 0,3 6-31 15,3 3-55 1,6 2 19-16</inkml:trace>
  <inkml:trace contextRef="#ctx0" brushRef="#br0" timeOffset="59">13134 10605 212 0,'9'29'79'0,"-6"-11"-42"0,0 9-34 0,-3-14 15 16,0 0-5-16,-3 0 2 15,3-5-4-15,0 0 1 16,0-3-7-16,0-2-5 0,0-3-3 16,3-8 4-16,3-8 3 0,0-2-6 15,3-3 0-15,3-3 2 16,6-5 4-16,6 5-6 0,0 5 0 16,-1 11 0-1,4 6 3 1,-3 7 6-16,0 6 4 15,-3 5-4-15,-1 5-2 0,-2 2 0 0,-3 1-1 16,-3-3-2-16,-3-5-2 0,0-2-35 16,-3-4-14-16</inkml:trace>
  <inkml:trace contextRef="#ctx0" brushRef="#br0" timeOffset="60">13786 10459 244 0,'-3'-8'93'0,"0"5"-50"0,0 3-50 16,-11 3 82-16,-4 0-29 0,-3 2-22 15,0 11-15-15,3 2-8 16,3 1-6-16,3 2 1 0,6 0 2 15,9 0 3-15,6 1-2 0,6 1 0 16,6 4 1-16,-6-6 2 16,-3-2-1-16,-12-1-1 31,-6 1 9-31,-9-4 6 16,-9 1-7-16,-3-5-4 0,1-3-61 15,-4-8-24-15,-6-8-56 16</inkml:trace>
  <inkml:trace contextRef="#ctx0" brushRef="#br0" timeOffset="61">14468 10181 176 0,'-15'16'66'0,"15"18"-36"0,0 22-35 0,0-24 12 16,0 23-2-16,0 4 2 15,-3 4 12 1,0-2 5-16,0-8-12 16,3-8-7-16,0-8-3 0,0-8-33 15,0-8-14-15,3-8-41 16</inkml:trace>
  <inkml:trace contextRef="#ctx0" brushRef="#br0" timeOffset="62">14266 10491 244 0,'-12'-11'93'0,"15"22"-50"0,3-17-52 16,0 4 14-1,5-1-5-15,4 1 0 16,12-4 0-16,3-2 0 16,3 6 0-16,2-1-20 0,1 0-9 15,-3 3-21-15,0 3-6 0,-7 0 14 16,1 10 10 0,-12-3 19-16,-6 6 32 15,-9 0 15-15,-3 3 1 16,0-1 2-16,-3 3-10 15,0 1-4-15,3 4-13 16,6 0 2-16,9-2 2 0,9-5 4 16,6-3 3-16,2-6 2 0,7-4 1 15,0-14-5-15,-3-6 1 16,-7-1 2-16,-8-1 3 16,-6 0 4-16,-15-3 5 15,-9 3-8-15,-6 1-1 0,-5-4-14 16,-7 6-7-16,0 0-38 15,3-3-17-15,6 2-51 16,4 1-23-16,11 8 0 16</inkml:trace>
  <inkml:trace contextRef="#ctx0" brushRef="#br0" timeOffset="63">15450 10599 124 0,'-6'-8'46'0,"3"8"-24"0,3 0-15 0,0 0 15 16,0 6-11-16,0 7-3 16,0 16 6-16,0 8 2 0,0 11-7 15,0 15 1-15,-3 1 1 0,0-6-2 16,0-3 0-16,0-12 1 15,0-12 1-15,0-4 3 0,0-9 2 16,0-10-1-16,0-8 4 16,1-8-7-16,-1-7-2 31,0-20-5-31,0-7-4 16,3-3 0-16,0-16-1 15,6 8-3-15,8 0 2 0,4 6 1 16,12-1 2-16,0 6-3 15,0 10 0-15,-1 11 1 16,1 13 0-16,-3 8 0 16,-6 10 0-16,-3 6 2 0,-6 11 1 15,-10-1 5-15,-4 1 3 16,-10-4-2-16,-12 1 0 16,-3-5-5-16,0-3-3 15,-3-6-9-15,1-7-5 16,-1-6-29-16,6-2-10 15,3-16-22 1</inkml:trace>
  <inkml:trace contextRef="#ctx0" brushRef="#br0" timeOffset="64">15685 10231 200 0,'15'0'77'0,"-18"6"-42"0,12 4-34 0,0 1 16 15,0 2 0-15,3 11 4 16,-3 8-5-16,-6 21 1 16,0 5-10-16,-3 13-2 0,0-7-1 0,0-6-2 15,6-8 1 1,0-5-4-16,0-10-2 0,3-9-34 16,0-7-12-16,5-9-55 15</inkml:trace>
  <inkml:trace contextRef="#ctx0" brushRef="#br0" timeOffset="65">16087 10575 200 0,'-12'-10'74'0,"9"7"-40"0,-6 3-29 16,6 0 36-1,-20 8-6-15,-1 3-9 16,-3 2-3-16,0 5-14 15,0 9-5-15,7 2-1 0,2-3-2 16,6 1-1-16,6-3 1 16,6-6-1-16,6-2 2 15,3-8 1-15,6-3-4 0,2-7-1 16,1-4 1-16,3-4 2 16,-3-3 0-16,-3-6-1 15,-3 1 3-15,-3 4 0 16,-3 1 3-16,0 5 3 0,-3 6 2 31,-3 7-8-31,0 8-1 16,-3 6-4-16,9 2 0 15,0 0 4-15,3 0 1 16,-1-2-12-16,4-4-7 16,3-4-27-16,3-8-10 15,12-6-18-15,0-5-9 16,-4-2-3-16</inkml:trace>
  <inkml:trace contextRef="#ctx0" brushRef="#br0" timeOffset="66">16325 10594 184 0,'-15'-13'68'0,"7"13"-36"0,-7 8-20 0,9-3 19 16,-6 3 1-16,0 5 4 16,-3 3-14-16,0 8-3 0,3 0-11 15,3 2 1-15,9 1 2 16,6-1-9-16,3-2-2 0,3-3-1 15,6-3 2-15,3-4-2 16,3-6 0-16,-1-6-21 16,1-2-10-16,9-5-22 31,-6-6-6-31,-3 1-8 16,-1-3-31-16,-8-6 25 15,0-2 169 16,-6 0-24-31,0 5 1 16,0 3-30-16,0 5-15 16,3 2-6-16,3 4-4 0,-1 4-9 15,4-2 1-15,3-5 2 16,0 0-4-16,-3 0 1 0,0-1-3 16,-3-2 2-16,-6 3-2 15,-1-3 0-15,-5 0-6 16,-6 0 1-16,-8-2-9 15,-4 2-4 1,-6 0 7-16,-6 5 2 16,-6 6 1-16,-5 2 2 0,2 6 1 15,3 12 2 1,6-1 1-16,4 1 1 0,11 1 2 16,9 3 3-16,9-1-2 15,14 1 1-15,10-4-5 16,3-4 0-16,12-6-3 0,-1-5-3 15,7-8-58-15,8-8-26 16,4-2-25 0</inkml:trace>
  <inkml:trace contextRef="#ctx0" brushRef="#br0" timeOffset="67">17180 10242 88 0,'9'-21'33'0,"-9"24"-18"0,3 15 0 0,-1-5 15 16,1 3-5-16,3 8 0 16,-3 13-3-16,0 16 1 15,-3 0-13 1,0 0 3-16,0 2 1 0,0-10 4 0,0-8 3 16,3-8-9-16,-3-5-4 0,3-8-5 0,0-3 0 15,0-5-2-15,3-2 2 16,0-14-4-16,3-6 0 15,3-4-1-15,0-1 0 16,9-2-3-16,6 0 1 16,-1 0 0-16,4 8 2 31,0 7 1-31,-3 6 3 0,-1 6-1 16,-5 4 2-16,-3 3 2 15,-6 3 4-15,-9 3 5 16,-6 2 1-16,-6-2-2 15,-6-4 0-15,-15-1-5 0,1-4 0 16,-4-2-12-16,0-3-2 16,3-2-28-16,4-8-10 15,5-8-20-15,6-3-5 0,9-3-12 32</inkml:trace>
  <inkml:trace contextRef="#ctx0" brushRef="#br0" timeOffset="68">17537 10263 200 0,'6'-2'74'0,"-3"-9"-40"0,-3 22-42 15,0-1 12-15,0 6 5 0,0 10 5 16,-3 17 0-16,3 10 0 16,-3 2-8-16,0 9-2 0,0-9 2 31,3-4-3-31,0-9-2 0,3-5-14 15,0-11-6-15,12-7-41 16,0-8-56 0,2-11 22-16</inkml:trace>
  <inkml:trace contextRef="#ctx0" brushRef="#br0" timeOffset="69">17703 10610 156 0,'-17'21'57'0,"11"-5"-30"0,3 16-12 15,3-17 18-15,3 1-3 16,3 3 2-16,3-1-9 16,5-2-2-16,4-3-12 31,12-5-5-31,0-5-1 0,-3-6 2 0,-1-2 2 16,-2-3-1-16,-6-10 1 15,-3-1 0-15,-9-2 3 16,-6 0-5-16,-9-3-3 15,-9 0-6-15,-6-2 0 16,0 5-3-16,-2 5 0 16,2 2-12-16,3 12-5 0,3 2-38 15,6 2-15-15,6 1-13 16</inkml:trace>
  <inkml:trace contextRef="#ctx0" brushRef="#br0" timeOffset="70">18025 10501 132 0,'-3'3'52'0,"-12"0"-28"0,6-3-28 0,0 13 47 16,-3 5-9-16,-3 4-12 16,4 7-6-16,-1 2-10 15,3 1-4-15,6 0-1 0,9 0 3 16,3-6 2-16,8-2-2 0,7-6-3 15,6-7 0-15,0-6-1 16,3-7-16 0,-4-6-6-16,-2-8-36 0,3-8-45 15,-6-2 21-15</inkml:trace>
  <inkml:trace contextRef="#ctx0" brushRef="#br0" timeOffset="71">18165 10332 152 0,'-6'0'57'0,"9"5"-30"0,0 9-27 0,0-1 13 16,0 11 2-16,3 18 3 15,0 3 2-15,0 5 2 16,-3 0-12-16,0-2-6 0,0-6 0 16,0-2-3-16,0-8 2 15,-3-6-26-15,0-7-12 0,0-6-53 16</inkml:trace>
  <inkml:trace contextRef="#ctx0" brushRef="#br0" timeOffset="72">18394 10554 36 0,'-21'-2'13'0,"9"4"-6"0,-6 4 11 0,4-1 14 15,-7 0 21 1,0 3 12-16,-3 3-15 16,3-3-7-16,3 2-21 15,6 1-6-15,7-1-10 16,2 1-2-16,8 10 2 0,7-5-1 16,9 0 0-16,3 0-3 15,3 0 1-15,0-3-9 16,-1-3-1-16,4-2-47 0,3 0-19 15,-3-5-14 1</inkml:trace>
  <inkml:trace contextRef="#ctx0" brushRef="#br0" timeOffset="73">18662 10565 192 0,'0'-8'74'0,"0"5"-40"0,-3 6-18 0,0 0 24 31,-6-1-14-31,-6 3-3 16,0 3-11-16,0 3-3 15,1 0-5-15,5 2-5 0,3 8-2 0,6 3-3 16,6 0 1-16,5-1-2 16,1-1 2-16,-3-1 7 15,-3-3 4-15,-6 1-1 16,-3-3 0-16,-6-3-6 15,-3-3 1-15,1-4-38 16,-7-6-16-16,-9-6-50 16</inkml:trace>
  <inkml:trace contextRef="#ctx0" brushRef="#br0" timeOffset="74">19132 10202 124 0,'-3'8'49'0,"3"0"-26"0,0 42-27 0,3-20 8 15,0 15 18-15,0 10 10 16,6 1-3-16,0 2 0 16,-3-5-14-16,0-8-4 0,3-8-7 15,-6-5-3-15,6-9 0 0,-9-4-1 16,0-6 0-16,0-5 0 16,6-8 2-16,-9-5-1 15,3-11-1-15,0-5-4 16,6-3 0-16,6-3 0 15,2-2-1 1,7 8 1-16,3 11 0 16,3 4 3-16,3 9 0 15,-6 5 3-15,-4 5 3 16,-8 8 7-16,-3 6 2 0,-18-3-3 16,-3-1 1-16,-3-4-5 15,-5-3 1-15,-1-6-7 16,-3-4-1-16,0-4-13 0,6-2-7 15,0-8-27-15,15-7-10 16,6-1-27 0</inkml:trace>
  <inkml:trace contextRef="#ctx0" brushRef="#br0" timeOffset="75">19507 10634 196 0,'21'10'74'0,"-9"-7"-40"0,6 7-33 15,-9-7 14-15,6-3-4 16,6 0 1-16,-4-3-4 16,1-5-3-16,0 1-2 15,-3-1 0-15,-6-6 0 0,-6 1-10 16,-6 3-3-16,-6-6 0 0,-9 5 1 16,-3 1 6-16,-6 12 3 15,-2 9-1-15,2 5 0 0,3 0 3 16,6 13 1-16,3 0 7 15,9-5 6-15,6-1-8 16,12-1-2 0,9-4-6-16,12-2-1 15,3-6-10-15,-1-2-3 0,4-5-37 16,9-6-17-16,-4-10-11 16</inkml:trace>
  <inkml:trace contextRef="#ctx0" brushRef="#br0" timeOffset="76">20070 10380 112 0,'12'-48'44'0,"-27"35"-24"0,6-16 3 15,6 13 21-15,-3 3 2 16,-6 2 5-16,-3 3-15 0,-3 3-7 16,-2 13-16-16,2 8-11 0,0 7-4 15,-3 12 1 1,3 18 0-16,6 2 1 0,6 1 2 15,3 5-1-15,3-8-1 16,0-8-2-16,3-6-1 16,0-7-31-16,0-8-13 0,0-6-49 15,3-7-30 1</inkml:trace>
  <inkml:trace contextRef="#ctx0" brushRef="#br0" timeOffset="77">19701 10573 220 0,'6'-3'82'0,"15"-5"-44"0,11 0-44 16,-8 0 12-16,3 3-9 0,3 0 2 16,5 7-10-1,1 4-3 1,-3-1 7-16,0 0-12 0,-7 3-2 15,-5 0 9-15,-6 3 6 0,-6 2 15 0,-9 0 7 16,-3 8 0-16,0 3 1 16,0 0 2-1,3-3 0-15,3-2-2 16,9-3 0-16,6-3-3 16,3-3 1-16,2-4-4 15,1-6 1-15,3-3-5 16,0-5-2-16,-3-5 2 15,-6-3 0-15,-10 0 3 16,-8-2 4-16,-5-4-6 0,-7 1-2 0,-9 3-8 16,-9-3-3-16,3 2-18 15,3 6-8-15,4 10-19 16,2 0-8-16,6 3-46 16</inkml:trace>
  <inkml:trace contextRef="#ctx0" brushRef="#br0" timeOffset="78">20272 10605 168 0,'33'29'66'0,"-15"-16"-36"0,-3 19-15 0,-9-17 18 16,3 1-12-16,-3-2-4 15,-3-1 5-15,0-3 5 16,-3-2-14-16,0 0 2 0,-3-2 1 31,0-6-4-31,0-3 1 0,3 0 1 16,0-21 1-1,3 1-8-15,3-1-9 16,8 3-3-16,4-1-5 16,3 7 1-16,0 1-26 15,9 4-12-15,-4 5-74 16</inkml:trace>
  <inkml:trace contextRef="#ctx0" brushRef="#br0" timeOffset="79">20662 10631 172 0,'3'8'66'0,"-3"-3"-36"0,9 3-9 0,-3-3 22 16,3 1-15-16,12-4-3 15,0-2-9-15,-1 0 0 16,4-2-9-16,0-1-2 0,-3-2 1 0,-3-3 1 16,-3 0 1-16,-3-3-4 15,-6 1-1-15,-6-3-6 16,-6 2-2-16,-6-5-1 16,-9 3 4-16,-6 2-1 15,-3 11 1-15,-2 6 2 16,-1 4 0-16,-3 9 0 0,0 12 0 15,7 1 6-15,5 3 4 16,9 4 3-16,12 4 3 16,9 4-3-16,9-4 2 15,12-4 1-15,11-4-1 0,10-12-3 16,11-12-2-16,13-14-35 31,-1-13-15-31,4-10-108 16</inkml:trace>
  <inkml:trace contextRef="#ctx0" brushRef="#br0" timeOffset="80">10723 11398 28 0,'-14'3'11'0,"14"13"-6"0,17 0 25 15,-11-11 17-15,0 3 1 16,3 2 1-16,3-2-7 16,0 0-2-16,6 0-13 15,6 0-7-15,3-2-11 16,-1-6-6-16,4-3-2 0,0-5 1 15,0-8 1-15,-7-2-1 0,-2-1 1 16,-6 0-2 0,-6 1 2-16,-6-3-2 0,-12 2 2 15,-6 6-4-15,-6 2 0 16,-5 9 1-16,-7 4 0 16,3 6 2-16,-3 16 3 15,1 5-4-15,5-2-1 16,9 2 4-16,9-3 5 15,9 6-1-15,9-5 1 16,9-4-5-16,6-4-3 16,5-3-9-16,10-6-3 15,-3-2-34-15,0-8-15 16,-4-8-38 0</inkml:trace>
  <inkml:trace contextRef="#ctx0" brushRef="#br0" timeOffset="81">11107 11372 148 0,'0'18'57'0,"6"6"-30"0,6 3-16 16,-6-14 18-16,0 5 3 16,3 6 3-16,3 0-11 15,0 0-1-15,3-6-14 16,-3-2-3-16,0-3-2 0,-3-2 2 15,2-3 3-15,-2-5 2 16,3-11 1-16,0-6-2 16,3-1 1-16,-3-7-6 0,0 1-3 15,0-11-1-15,0 3-1 16,0 3-11-16,0 2-3 16,-4 6-37-16,1-1-17 15,0 6-30 1</inkml:trace>
  <inkml:trace contextRef="#ctx0" brushRef="#br0" timeOffset="82">11462 11425 164 0,'15'26'63'0,"-13"-10"-34"0,1 11-21 0,0-12 18 16,0 4-13-16,0-1-2 0,0 1-7 16,0-1-3-16,0-2-36 15,-3-2-16-15,3-4-27 16,3-2-10-16</inkml:trace>
  <inkml:trace contextRef="#ctx0" brushRef="#br0" timeOffset="83">11512 11253 236 0,'-9'-8'90'0,"6"8"-48"0,3 0-53 15,0 0 13-15,6 0-15 16,3 0-2-16,3 0-30 15,3 5-12-15,0 3-22 0,6 0-6 16</inkml:trace>
  <inkml:trace contextRef="#ctx0" brushRef="#br0" timeOffset="84">11801 11345 144 0,'3'3'55'0,"-3"-3"-30"0,-3 0-12 0,0 0 17 15,-3 0-11-15,-3 0-1 16,-3 0-4-16,-3 3 1 15,-6 2-8-15,-5 11-4 0,5 8 0 16,3 2-2-16,3 3-1 16,3 3 1-16,6 0-1 15,12-1 0-15,6-1 2 16,6-7-3-16,6-4 0 16,6-6-8-16,-1-5-4 15,4-8-26-15,3-5-10 16,-1-8-30-16</inkml:trace>
  <inkml:trace contextRef="#ctx0" brushRef="#br0" timeOffset="85">12036 11173 200 0,'-6'-5'77'0,"6"13"-42"0,3-11-37 15,-3 3 14-15,3 6 3 16,0 4 4-16,0 9-3 15,0 13 1-15,3 12-10 16,0 7 0-16,-3-4 3 0,0 4-4 0,0-6-1 16,-3-3 0-16,0-5-1 15,0-5-13-15,0-6-4 16,-3-7-49-16,3-6-19 16,0-5-14-1</inkml:trace>
  <inkml:trace contextRef="#ctx0" brushRef="#br0" timeOffset="86">11974 11401 284 0,'-3'-3'107'0,"6"3"-58"0,6-13-53 0,-1 10 21 31,1 1-13-31,6-4 0 0,6 1-2 16,3 3-2-16,3-1 1 15,-1 0-43-15,1 3-19 0,-3 0-53 16</inkml:trace>
  <inkml:trace contextRef="#ctx0" brushRef="#br0" timeOffset="87">12310 11472 212 0,'0'16'79'0,"3"-5"-42"0,0 10-41 0,-3-10 15 0,0 4-4 16,0 4 3-16,0-3-3 15,0-3-2-15,0 0-55 16,-3-2-26-16,3-3-11 16</inkml:trace>
  <inkml:trace contextRef="#ctx0" brushRef="#br0" timeOffset="88">12277 11292 228 0,'-6'-5'88'0,"6"5"-48"0,3 0-34 16,-3 0 20-16,3 0-19 15,3 0-5-15,3 0-20 16,0 0-8-16,6 3-34 16,3-1-13-16,0 4-6 15,-4-1-2-15</inkml:trace>
  <inkml:trace contextRef="#ctx0" brushRef="#br0" timeOffset="89">12414 11411 112 0,'-9'48'44'0,"3"-32"-24"0,3 10 1 0,3-15 17 16,0 5-9-16,6 0-2 15,3 2-7 1,3 1-3-16,3-3-9 16,0-3 1-16,9-5 2 0,2-3-2 15,4-7 0-15,-3-9-3 0,-3-2 1 16,-6-3-4-16,-6 0 0 15,-6-3 1-15,-6-2 0 16,-9-10-2-16,-9 1-2 16,-6 4-4-16,3 2 0 15,0 3-18-15,-3 2-6 16,10 9-38-16,5-1-53 16,6 3 28-16</inkml:trace>
  <inkml:trace contextRef="#ctx0" brushRef="#br0" timeOffset="90">12703 11364 152 0,'6'40'57'0,"0"-9"-30"0,0 9-32 0,-3-24 12 16,-3 5 5-16,0 3 4 16,-3 0 6-16,-3-6 3 15,0-2-13-15,0-3-7 0,3-5-1 0,0-2 6 16,3-6 3-16,6-11-2 15,3 0 1-15,3-5-5 16,3-5 1-16,8-5-7 0,7-3-3 16,0 5-2-16,0 5 0 15,-4 9 9-15,-2 7 6 16,3 11 8-16,0 5 3 16,-6 3-9-16,-3 0-5 15,-4 5-5-15,-2 3 0 16,-3-5-4-1,0-4-2-15,-3-1-51 0,0-4-22 16,3-2-36 0</inkml:trace>
  <inkml:trace contextRef="#ctx0" brushRef="#br0" timeOffset="91">13331 11356 244 0,'-9'-3'90'0,"6"3"-48"0,-6 3-29 16,3-3 22-16,-12 3-9 16,0 7-1-1,-2 1-14-15,-1 10-7 0,0-5-2 16,6 2-5-16,9 1 2 0,6-1-4 0,9 1-1 16,12 5 0-16,3-1 2 15,2-1 8-15,-2-1 5 16,-3-3 4-16,-12 1 5 15,-6-3-4-15,-12 0 2 16,-6-3-9-16,-12-5-2 16,-2-3-63-1,2-5-25-15</inkml:trace>
  <inkml:trace contextRef="#ctx0" brushRef="#br0" timeOffset="92">14042 11467 144 0,'-9'-5'55'0,"6"7"-30"15,-6 1-14-15,6 0 18 16,-2 5-11-16,-10 2-2 0,3 6-5 31,-6 8-2-31,3 2-5 0,12 3 2 0,0 3 3 16,9-5 6-16,6-4 5 16,9-4-1-16,6-8 0 15,2-9-8-15,4-7-2 16,6-6-10-16,-7-5-4 15,-5-5-4-15,-6 0-2 16,-9-3 12-16,-6 1 9 0,-15-1-1 16,-3 3 1-16,-6 5-2 15,-6 2 0-15,1 7-4 16,-1 1-3-16,0 6-16 16,9 0-5-16,9 3-54 15,9 0-22-15,9-1 1 16</inkml:trace>
  <inkml:trace contextRef="#ctx0" brushRef="#br0" timeOffset="93">14548 11419 116 0,'-12'-23'46'0,"9"4"-24"0,-5 9-6 0,2 7 16 15,-3 3 2-15,-3 8 2 16,-3 10-8-16,-12-2-3 16,0 5-14-16,3 6 0 0,4-1 0 15,5 6 0-15,6-3 3 16,6 0-5-16,15 0-1 0,6-2-4 16,5-6-3-16,7-3-11 15,0-7-4-15,6-6-20 16,-1-5-7-16,-2-2-23 15,-3-4-50 1,-3-4 25-16</inkml:trace>
  <inkml:trace contextRef="#ctx0" brushRef="#br0" timeOffset="94">14760 11433 152 0,'-3'-6'57'0,"3"-4"-30"0,0 2-10 16,0 5 22-16,-3 3-2 15,0 0 2-15,-3 0-8 16,-3 0-4-16,-3 11-15 16,-6-1-10-16,-3 6-2 0,3 5 0 15,3 3 2-15,4 8 1 16,5 0 1-16,6 2-2 0,9 1 1 0,5-4-9 15,7-4-1-15,3-6-20 16,6-8-8-16,6-8-46 16,2-5-51-1,-2-5 37-15</inkml:trace>
  <inkml:trace contextRef="#ctx0" brushRef="#br0" timeOffset="95">14938 11409 124 0,'-21'0'46'0,"15"-3"-24"0,-2 24-15 0,5-13 15 31,-3 3 4-31,0 5 7 0,-3 5 2 0,3 5 0 16,-3 6-18-16,15 0 3 0,0 0 3 15,6-1-8-15,8-2-3 16,4-5-5-16,3-5 0 15,3-9-11-15,3-4-4 16,-4-9-16-16,-2-5-5 31,-3-2 6-31,-3-4 6 0,-6-10 8 16,-3 1 3-16,-6-4 6 16,-3 1 2-16,-1 2 8 15,-2 3 4-15,-2 5 4 0,-1 3 3 0,0 7-7 16,0 6-3-1,3 8-6 1,0 6-2-16,3 7 14 0,3 3 8 16,2-1-6-16,4 1-1 15,3 0-10-15,6-3-3 16,3-5-8-16,0-5 0 0,0-9-39 16,2-4-16-1,1-4-46-15,0-2-46 16,-6-15 56-16</inkml:trace>
  <inkml:trace contextRef="#ctx0" brushRef="#br0" timeOffset="96">15388 11451 140 0,'-9'3'55'0,"12"5"-30"0,0 5-16 0,0-2 14 15,3 2 13-15,0 8 9 0,3 3-14 16,-1-3-8-1,-2-3-14-15,0 1-2 0,0-3 0 0,-3-6-3 16,0-2-1-16,-3-2 3 0,0-6 3 16,0 0 0-16,0-3 2 31,0-5-4-31,3-8-2 0,0-2 4 0,6-3 2 16,3-3-4-16,3-5-2 15,6 5-2-15,3 5 0 16,2 3-2-16,4 11 2 15,0 5-4-15,6 5-2 16,-1 3-78-16,-2 0-32 0,-3-2-4 31</inkml:trace>
  <inkml:trace contextRef="#ctx0" brushRef="#br0" timeOffset="97">17897 12843 84 0,'0'-11'33'0,"0"1"-18"0,-3-4-2 0,3 12 14 0,-3-3 0 16,-6-1 4-1,-6 4-2-15,-6-1 2 16,1 3-13-16,-4 3-3 16,0 5-9-16,0 5-6 0,0 13-1 15,3 11-1-15,4 8 0 16,5 11 2-16,3 5 0 15,3 0 0-15,3-9 0 16,6 1 0-16,0-2 2 0,0-12-1 16,0-7-1-16,0-5-6 15,-3-9-4-15,0-2-23 16,-3-5-11-16,0-11-32 16</inkml:trace>
  <inkml:trace contextRef="#ctx0" brushRef="#br0" timeOffset="98">17486 13126 96 0,'-18'-5'38'0,"12"2"-20"0,0 0 3 0,6 3 19 0,0 0-1 15,0 0-1-15</inkml:trace>
  <inkml:trace contextRef="#ctx0" brushRef="#br0" timeOffset="99">17471 13110 320 0,'24'-8'15'0,"6"0"-6"0,3-2-4 0,5-1-1 16,7 3-7-16,6 0 0 15,-4 3-61 1,-5 2-59 0,-9 3 32-16</inkml:trace>
  <inkml:trace contextRef="#ctx0" brushRef="#br0" timeOffset="100">17924 13076 52 0,'0'24'22'0,"0"-6"-12"0,3 27 3 0,0-26 11 0,0 4-6 16,0 4-3-1,0-1-4-15,3-2 0 0,-3 0-6 16,0-6-3-16,0-2 10 15,-3-2 6 1,0-7 4-16,0-7 2 0,0-2-11 0,-3-6-3 16,0-3-6-16,3-5 2 0,0-5 3 15,3-5-5-15,2-1-2 16,1 4-1-16,0-1 1 16,6 5-3-16,0 6 0 15,3 0-8-15,3 2-4 16,-3 3-31-16,0 3-51 15,0 0 13-15</inkml:trace>
  <inkml:trace contextRef="#ctx0" brushRef="#br0" timeOffset="101">18174 13118 72 0,'0'5'30'0,"3"1"-16"0,0 2-6 0,0 2 11 16,3-2-5-16,0 5 0 15,0 1-2-15,2-7 2 16,4-1-5-16,6-6-1 0,-3-3-2 16,0-2-1-16,-3-3-3 15,0 0-2-15,-3-3 3 16,-6-2-2-16,-3 0 2 0,-6 0-2 16,-9-1 2-1,0 4-2-15,-3 2-1 16,-3 5 7-16,-2 6 3 0,-1 5-10 15,0 10-4-15,3 12 6 16,0-4 5-16,3 3 1 16,9 0 3-16,3-2-6 15,6 2-3-15,6 0-1 16,3-5 1-16,9-6-1 16,3-5-1-16,9-7-35 15,6-6-14-15,-1-6-21 16</inkml:trace>
  <inkml:trace contextRef="#ctx0" brushRef="#br0" timeOffset="102">18457 13094 88 0,'-24'-10'35'15,"21"7"-18"-15,0 0-13 0,0 3 10 0,-3 3 5 16,-3 2 3-16,-3 3-7 0,-3 5-2 15,0 11-5-15,-3 3 0 16,1 2-5-16,5-3-4 0,9 1-2 16,3-6 2-16,3-3 0 15,3-4 1-15,5-6 0 16,4-8 2-16,0-6 1 31,3-2-1-31,3-2-2 0,-3-9 1 16,3-5-1-16,-6 1-3 15,-4 4 0-15,-2 3 4 16,0 3 1-16,-9 8-3 16,0 10 1-16,-9 14 0 15,0 7 0-15,0 8 2 16,4 6 1-16,-1-3 5 0,12 0 5 16,-1 0-7-1,1-5-3-15,6-3-2 16,-3-2 1-16,0-6-3 0,3-5-2 15,0-3-56 1,0-5-42-16,0-8 33 16</inkml:trace>
  <inkml:trace contextRef="#ctx0" brushRef="#br0" timeOffset="103">18611 13097 88 0,'0'-3'33'0,"0"6"-18"0,0 2-11 15,3 0 10-15,0 9 1 16,0 7 3-16,0 3-8 16,0-1-1-16,3 1-7 15,0 0-2-15,0-5 2 16,3-3 1-16,6-6-1 0,-3-5 5 0,0-5 3 15,3-2-5-15,-1-6-3 16,-2-5-1-16,-3-6-1 16,0-2 2-16,-3 0 3 15,-3 5 7-15,0 5 2 16,0 3 1-16,-3 6 1 16,-6 12-8-1,0 3-5-15,3 6-2 0,6 2 1 16,0-2-3-16,3 2-2 15,3-3 2-15,0-2 2 16,0-3-22-16,3-2-8 16,-3-6-52-1</inkml:trace>
  <inkml:trace contextRef="#ctx0" brushRef="#br0" timeOffset="104">18885 13142 100 0,'-3'0'38'0,"3"0"-20"0,3 13-21 16,0-8 8 0,0 3 11-16,0 0 7 15,9 0 2-15,3 0 2 16,0 0-11-16,0-3-4 0,0-7-7 16,-1-4-4-16,-2-4 2 0,0-1 0 0,-3 1 3 15,0-1-1-15,-3-2 0 16,-6 0-1-16,-3-1 0 31,0 4-7-31,-3 2 0 0,-6 5-1 16,0 3 2-16,-6 6-1 15,1 7 1-15,2 8 2 16,3 3 2 0,3 0-1-16,3 2-1 0,3 3 1 0,9-5 1 15,3-3-1-15,3-5-1 0,0-3 1 16,3-2-1-16,-4-3-20 15,4-8-9-15,-3 0-32 32,0-6-31-17,0-2 34-15</inkml:trace>
  <inkml:trace contextRef="#ctx0" brushRef="#br0" timeOffset="105">19073 13158 68 0,'0'13'27'0,"3"-10"-14"0,0 18 0 0,0-11 11 15,0 4-4-15,0 1 1 16,-3 1-6-16,0-2 1 16,0-1-5-16,0-3-1 15,0 1-2-15,-3-3 2 16,0-3-5-16,3-2-5 0,0-6-3 16,0-2 6-16,3-3 5 15,0-5-2-15,3-14 2 16,2 1-5-16,1-1 0 15,12 6 3-15,0 5 1 16,-3 3-1-16,0 8 1 16,-3 5 0-16,0 13 3 0,-4 3-1 15,1 5 0-15,-3 3-5 16,-3 0-1-16,0-3-1 16,0-5 1-16,0-3-20 15,0-2-8-15,3-6-69 16</inkml:trace>
  <inkml:trace contextRef="#ctx0" brushRef="#br0" timeOffset="106">19489 13073 52 0,'-3'-3'22'0,"3"3"-12"0,0 0-12 0,0 0 4 15,0 3-5-15,0 2 0 16,3 1-9-16,0-4-3 16,-3-2 6-16,0 0 4 15,0 0 4-15,6 0 1 16</inkml:trace>
  <inkml:trace contextRef="#ctx0" brushRef="#br0" timeOffset="107">19531 13070 4 0,'-3'-2'2'0,"3"2"0"0,0 0-3 15,0 0 2-15,0 0-4 16,0 0 2-16</inkml:trace>
  <inkml:trace contextRef="#ctx0" brushRef="#br0" timeOffset="108">19469 12808 76 0,'0'-2'30'0,"0"-1"-16"0,0 8-14 0,3 3 7 16,0 3 11-16,0 5 6 15,-1 16-6-15,1 7 0 16,-3 12-11-16,0 12-4 0,0 1 2 16,0-1 1-16,0-5-2 15,3-7-3-15,0-12 0 0,3-7 1 16,-3-6 1-16,0-4-4 15,0-9-1-15,0-5-63 16</inkml:trace>
  <inkml:trace contextRef="#ctx0" brushRef="#br0" timeOffset="109">19355 13118 120 0,'-23'-8'46'0,"20"5"-24"0,6 1-8 15,-3 2 15-15,3 0-5 0,6-3 0 16,5-2-2-16,4 0 1 16,6-3-13-16,6 0-6 0,6 2-2 15,5 4-2 1,1-1 2-16,-3 3-21 0,-7-3-7 16,-2 1-49-1,-3-1-34-15,-9 1 43 16</inkml:trace>
  <inkml:trace contextRef="#ctx0" brushRef="#br0" timeOffset="110">19772 12848 104 0,'-6'-2'41'0,"6"7"-22"0,0 13-22 15,0-7 6 1,0 10 3-16,3 6 6 0,-3 7 7 15,0 6 5-15,0 10-10 16,0 0-3-16,0-2-5 16,0-3-1-16,0 0-3 15,0-11-4-15,3-7-1 0,0-6-34 16,0-11-48 0,3-7 9-16</inkml:trace>
  <inkml:trace contextRef="#ctx0" brushRef="#br0" timeOffset="111">19903 13107 148 0,'-6'3'55'0,"9"5"-30"0,3 21-32 0,-3-10 10 16,3 4-3-16,0 1 0 16,0 3 0-16,0-6 0 15,3-3 0-15,0-2 2 0,0-2 1 16,0-7-6-16,3-1 0 15,-1-6-59 1</inkml:trace>
  <inkml:trace contextRef="#ctx0" brushRef="#br0" timeOffset="112">20076 13118 116 0,'-21'11'46'0,"15"31"-24"0,-6 19-13 0,3-29 14 0,-6 10 9 16,-3 8 4-16,1 0-14 15,2 11-5-15,3-5-11 16,3-9-2-16,6-7 0 0,3-8-44 16,6-11-18-1,3-10-24-15</inkml:trace>
  <inkml:trace contextRef="#ctx0" brushRef="#br0" timeOffset="113">20237 13213 124 0,'5'-2'49'0,"7"2"-26"0,9 2-25 16,-9 4 9-16,3-1-10 16,0 0 0-16,0-2-8 15,3-3-3-15,5 0-36 16,-2-3-15 0</inkml:trace>
  <inkml:trace contextRef="#ctx0" brushRef="#br0" timeOffset="114">20507 13073 108 0,'-6'8'44'0,"3"5"-24"0,0 8-24 0,3 3 10 15,0 5 6-15,3 3 7 16,0 2-8-1,3 1-1-15,3-3-6 16,6-6-1-16,0-2-1 16,3-6 1-16,0-4 2 0,0-12-2 15,0-7 0-15,-1-6 1 16,-2-2 0-16,-3-5-5 16,0-6-1-16,-3-5 3 15,-3 0 1-15,-3 2 4 0,0 3 3 16,0 8 5-1,-3 3 1-15,0 5-8 0,0 8-4 16,3 14-2-16,0 4-1 16,0 6 0-16,9 0 0 15,-3 0 0-15,6 2 0 16,-4-5 0-16,4 3 0 0,0-6-18 16,0-4-5-16,0-9-57 15</inkml:trace>
  <inkml:trace contextRef="#ctx0" brushRef="#br0" timeOffset="115">20948 13105 140 0,'-6'-13'52'0,"6"13"-28"0,0-3-22 15,0 3 12-15,-3 3-3 16,-3 2 3-16,-3 3-3 15,-3 0 1-15,0 8-7 16,0 5-1-16,3-3 2 0,4 3-5 16,2-2-1-16,6 2 2 15,5-2 3-15,1-1-2 0,3 1-2 0,0 2-3 16,-3-3-1 0,-3 1 4-16,-6-1 3 0,-6-2 1 15,-6-2 0 1,-3-4-1-16,0 1 2 0,1-6-5 15,-1 0-1-15,3-10-40 32,3-6-29-17,9-2-33-15,6 0 34 16</inkml:trace>
  <inkml:trace contextRef="#ctx0" brushRef="#br0" timeOffset="116">21082 13176 64 0,'-3'0'24'0,"3"13"-12"0,0-2-14 0,3-6 4 0,0 1 13 16,0-1 7-16,3 3 5 31,3-5 3-31,3-1-10 0,0 1-4 16,5-3-7-16,7 0-4 15,-3-8-2 1,-3-3 0-16,-3-5 0 0,0 3-1 0,-6 0-2 15,0-3 3-15,-7 0 2 16,-2 3 2-16,-5 0 1 16,-10 2 0-16,-3 3 0 0,0 6-2 15,-3 2-1-15,0 8-3 16,-3 2 1-16,4 6-4 16,2 5 0-16,3 6 5 15,6 2 5-15,3 2-3 16,3-4-1-16,6 2-2 15,6-5 0-15,6-3-4 0,12-2 0 16,5-9-17-16,4-10-8 16,-3-3-61-1</inkml:trace>
  <inkml:trace contextRef="#ctx0" brushRef="#br0" timeOffset="117">21481 13150 124 0,'-18'-21'46'0,"12"15"-24"0,-12-2-8 0,12 6 15 16,-3 2-10-16,-3 0-1 15,-6 5-12-15,-2 8-4 16,-4 11-2 0,3 5 0-16,-3 3 0 0,6 8 0 15,3-3 2-15,12-6-3 0,3-4 0 16,6-6 5-16,6-5 5 15,6-8-3-15,3-3-1 16,0-7 0-16,3-12-1 16,2-4 0-16,-5-3 2 15,-3-9-5-15,-3-7-1 16,-6-2 2-16,-9-9 1 16,-6 6-4-16,0-3 1 15,0 0 0-15,0 5 2 16,0 8 1-16,0 9 1 15,0 7-5-15,3 5 1 0,0 14 0 16,0 10 0 0,3 13 0-16,0 17 0 0,3 10 0 0,6 0 0 15,0-3 0-15,9 0 0 16,0-7 0-16,3-9 0 16,0-8-33-16,-1-12-13 15,4-12-37 1</inkml:trace>
  <inkml:trace contextRef="#ctx0" brushRef="#br0" timeOffset="118">21871 12830 96 0,'0'5'35'0,"3"6"-18"0,0 12 4 0,-3 1 17 16,0 8-7-16,0 10-1 15,0 19-15-15,0-3-4 0,6-2-7 16,0-3-1-16,-1-8 1 16,1-8 0-16,0-11 0 0,3-5 0 15,-9-7 0 1,6-9 0-16,0-8 0 15,0-5-5-15,0-10 1 0,6-9 2 16,0-2 1-16,3 3-6 16,3 2 0-16,3 8 1 15,8 3 1 1,1 21 1-16,-3 2 0 0,-3 6 0 16,-4 5 0-16,-8 1 4 15,-6-1 5-15,-6 3 4 16,-9-3 2-16,-11 0-6 15,-4-5-1-15,0-8-4 16,-3-3-1-16,-3-5-14 16,-2-5-8-16,5-1-21 0,6-4-8 15,9-6-25 1,18-5-24-16,3-11 38 16</inkml:trace>
  <inkml:trace contextRef="#ctx0" brushRef="#br0" timeOffset="119">22255 12877 140 0,'0'-2'52'0,"3"7"-28"0,-3 21-24 0,0-10 13 16,0 5 8-16,-3 11 7 16,0 13-1-16,3 8 1 0,0 0-16 15,0-5-7-15,3 5-3 16,3-11-2-16,0-8 2 0,-1-5-12 15,7-7-6-15,0-7-46 16,9-9-53 0,0-12 29-16</inkml:trace>
  <inkml:trace contextRef="#ctx0" brushRef="#br0" timeOffset="120">22433 13203 148 0,'-15'26'55'0,"12"-10"-30"0,-3 5-32 16,6-10 10-16,3 2 12 16,3 3 10-16,0 2 0 15,6 1 3-15,3-3-16 16,0-3-2-16,9-2-3 0,3-9-1 16,-4-7 1-16,-2-6 0 0,-6-2 3 15,3-3-1-15,-6-2 2 16,-6-1-4-16,-6-15-2 15,-6 5-2-15,-9 0-3 16,-3 5-4-16,-3 5-2 16,0 6-8-16,4 5-4 0,-1 6-23 15,6 7-11-15,3 0-33 16,15-2-18 0,3-1 51-16</inkml:trace>
  <inkml:trace contextRef="#ctx0" brushRef="#br0" timeOffset="121">22790 13089 132 0,'0'-5'49'0,"-3"5"-26"0,0 0-27 15,-5 5 34-15,-4 3-7 32,-6 2-4-32,-6 17-4 0,3 2-9 0,3 0-4 0,6 3-1 0,3 2-1 31,6 1 2-31,9-6-1 15,6-5 2-15,6-6 0 0,9-5 3 16,9-2-3-16,-4-8 0 16,1-9-28-16,-6-2-10 15,3-2-12 1,-9-3-36-16,-4-6 12 16</inkml:trace>
  <inkml:trace contextRef="#ctx0" brushRef="#br0" timeOffset="122">22912 12925 108 0,'-3'-21'44'0,"3"29"-24"0,0-11-24 0,0 3 10 15,6 11 6-15,0 4 7 16,0 9 10-16,-3 8 6 16,6 16-7-16,-6 7-4 15,0 1-14-15,-3-1-2 0,0-2-1 16,3-10-3-16,-3-6-3 15,0-8 0-15,0-5 1 16,0-9-25-16,3-4-10 16,-3-8-47-16,9-11-30 15,0-8 47-15</inkml:trace>
  <inkml:trace contextRef="#ctx0" brushRef="#br0" timeOffset="123">23154 13105 144 0,'0'-3'55'0,"0"6"-30"0,-9-1-27 0,3 1 9 16,-6 2-1-16,-12 9 3 0,0 4 9 15,-6-2 3-15,4 3-10 16,2-1-4-16,3 1-3 0,6-1-5 16,3-2 1-16,12 5 6 15,9-2 6-15,12-6-2 16,15 5 2-16,-1 4-5 0,7-4-2 15,-3-2-11-15,-1-3-4 16,-5 0-85 0</inkml:trace>
  <inkml:trace contextRef="#ctx0" brushRef="#br0" timeOffset="124">23377 13097 84 0,'0'-3'33'0,"-3"1"-18"0,3-1 2 15,0 3 16-15,0 0-2 16,-3 0-1-16,0 0-3 15,-3 0-2-15,-3 3-14 16,-9-1 0-16,0 4 0 0,0 1-4 16,1 1-2-16,-1 0-5 0,6-2 0 15,3-1 0-15,0 6 0 16,9-4-5-16,0 1-1 16,12 6-2-16,6-1 2 15,3 5 2 1,-1 6 2-16,7 0 1 15,-6-3 1-15,-6 3 0 0,-6 0 0 16,0-3 4-16,0-3 5 16,-9-2 8-16,-3-2 4 15,-6-4-4-15,-3-2 0 16,-6-3-12-16,-3-2-3 16,0-3-7-16,0-5 1 0,4-1-22 15,5-4-11-15,3 2-53 16,6-3-33-1,9-2 55-15</inkml:trace>
  <inkml:trace contextRef="#ctx0" brushRef="#br0" timeOffset="125">23782 13163 144 0,'-3'37'55'0,"6"-10"-30"0,-3 7-14 0,6-18 18 0,-3 0-4 16,-3 0 3-16,0-1-14 16,0-1-5-1,0-4-6-15,0 1 0 0,0-3 0 16,0-3 3-16,0-5 1 0,0 0 3 16,0-3 4-16,0-2-8 15,0-3-1 1,0-5-1-16,0-3 0 15,0-5 0-15,0-3 2 0,0 0-1 16,5 3 0 0,1-3-3-16,0 3 1 0,3 3-2 15,3 2-1-15,0 3-2 16,0 2 1-16,9 3-1 16,-6 3-2-16,0 2-4 0,3 3 0 15,-7 0-38-15,7 0-17 16,-6 0-29-1,6 0-17-15,-3 0 52 16</inkml:trace>
  <inkml:trace contextRef="#ctx0" brushRef="#br0" timeOffset="126">24106 13102 144 0,'-3'0'55'0,"0"0"-30"0,-3-2-10 16,3 2 18-16,-6 0-10 15,0 2-3-15,-3 3-11 16,-2 3-4-16,-1 14-3 16,-3 1-2-16,3 4 3 0,-3 5-4 0,9-1-2 15,0-2 4-15,15 1 1 16,0-7 0-16,3-4-2 0,3-6 1 16,3-8-1-16,3-7 0 15,0-6 2-15,-1-3-1 16,-2-2 2-16,-3-6-2 15,-3 1 2-15,-3-6 0 0,-6-5 3 16,0 3 1-16,0 4 1 16,0 7 0-16,0 4 2 15,0 6-5-15,0 10-1 32,0 11-4-32,0 5-3 0,0 5-1 15,9-2 0-15,0 3 3 16,0-3 2-16,3-3-2 15,0-5-2-15,6-3-25 16,-7-5-11-16,7-3-35 16,-6-10-38-1,9-6 38-15</inkml:trace>
  <inkml:trace contextRef="#ctx0" brushRef="#br0" timeOffset="127">24288 13121 124 0,'-9'8'46'0,"9"10"-24"0,6 17-10 15,-3-17 16-15,-3 9 4 16,0-1 5-16,0 3-14 16,0-2-5-16,6-4-11 31,-3-4-3-31,0-3 0 0,-3-3 9 0,0-2 3 16,0-6 1-16,0-5 2 15,0-5-6-15,0-6 0 16,0-5-6-16,0-5-2 15,0-3-5-15,8-5 0 16,-2 0 0-16,3 2 0 16,6 4-3-16,3 4 2 0,-6 3-8 15,6 6-4-15,0 2-18 16,-3 0-7-16,-3 3-11 16,5 2-3-16,-5 0 9 15,-3 1-1-15,3 2 21 16,-3 0 19-16,3 8 12 15,-3 2 18-15,0 6 5 16,0-3 4-16,0 0 1 16,0 1-8-16,2-1-3 0,1-5-14 31,0 0 0-31,3-6 2 0,0-4-5 16,0-4 0-16,0-1-4 15,-3-7-3-15,3 1 0 16,-6-3 1-16,-6 0-1 15,-3 0-1-15,-9 1 1 0,0 1-1 0,-6 4-3 16,-6 7 2-16,-3 8-1 16,-3 9-2-16,1 9 3 15,2 4 2-15,3 2-2 32,6 5-2-32,3 3 8 0,9-5 6 0,3-5-1 15,6-4 2-15,15-4-7 16,-3-6-1-16,12-5-7 15,2-5-2-15,-2-8-25 16,0-6-8-16,-3-5-18 16,-4-5-7-16,-2-6-17 31,-3-15-7-31,-6-3 44 16</inkml:trace>
  <inkml:trace contextRef="#ctx0" brushRef="#br0" timeOffset="128">24731 12875 160 0,'-9'0'60'0,"9"2"-32"0,0 6-13 16,0 3 18 0,0 5-7-16,6 7-3 0,-6 15-7 0,3 12 0 15,0 5-9-15,3 1-2 0,-3-6-1 16,6 0-2-16,-6-10 1 16,6-5-2-16,-3-9 2 15,-3-5-22-15,9-10-51 16,3-14-7-1,-1-5-10-15</inkml:trace>
  <inkml:trace contextRef="#ctx0" brushRef="#br0" timeOffset="129">24931 13107 184 0,'0'8'68'0,"3"3"-36"0,0 15-18 15,2-10 22 1,-2 3-14-16,9 2-2 0,-3 5-12 15,0-4-5 1,3-1-2-16,3-5-1 0,-3 2 2 0,0-7-6 0,-3-3-1 16,0-3-27-16,3-5-11 15,-1 0-20 17,7-5-39-32,0-6 22 0</inkml:trace>
  <inkml:trace contextRef="#ctx0" brushRef="#br0" timeOffset="130">25225 13115 128 0,'-15'11'49'0,"9"10"-26"0,-8 14-1 16,2-17 20-16,0 14-3 16,-9 8 2-16,-6 2-17 15,-6 5-6-15,4 4-11 16,-1 10-3-16,0-6 0 0,9-7-5 15,3-9 1-15,-2-4-9 0,8-11-4 16,0-3-152 0,12-13 48-16</inkml:trace>
  <inkml:trace contextRef="#ctx0" brushRef="#br0" timeOffset="131">17543 13750 96 0,'-3'-2'35'0,"3"-1"-18"0,-9 3 0 0,6 0 14 15,-6 3-10-15,-3 2-4 0,-3 3-8 16,-12 8-4-16,-5 5-2 16,2 0-3-16,3 3 3 0,6 0-2 15,6 0-1-15,6-3 1 16,9-3-1-1,15-2 4-15,3-3 5 16,6-5-3-16,0-8-1 16,0-5-2-16,-4-3 0 15,-2-2-2-15,-3-4 2 16,-3-4-2-16,0-6-1 16,-6 0 3-16,-3 3 0 15,-3 2-1-15,0 4-2 0,0 4 3 16,0 0 2-16,0 6-4 15,0 5-1-15,3 5-5 16,0 19 1-16,3 5 0 16,3 6 2-16,3 7 3 15,0 6 2-15,-6-3 3 16,-4-3 1-16,1-5 1 16,-8-3 2-16,-4-4-1 0,-3-7 2 15,-3-4-2-15,-3-9 0 16,-3-2-5-1,-15-10-1-15,4-4-14 16,-1-1-6-16,3-4-20 0,6-2-6 0,6-8-22 31,10-9-29-31,5 4 33 16</inkml:trace>
  <inkml:trace contextRef="#ctx0" brushRef="#br0" timeOffset="132">17635 13832 124 0,'0'0'46'0,"3"14"-24"0,0-4-15 16,0-7 13-16,3 0-6 0,3-1 0 16,0 1-6-16,3-1 0 15,0-2-5-15,2-5 0 0,-2 0 3 31,0-8-5-31,0-1-1 16,3 4 0-16,-9-3 2 0,-3-1 1 16,-3 1 3-16,-3 3-1 15,-6 2 0-15,-3 2-3 16,-6 4 1-16,0 4-4 16,-5 9 0-16,-4 10 1 15,6 3 0-15,3 0 0 0,9 0 2 16,6 2-1-16,6-2 2 15,6-3-2-15,6 0-1 16,6-5 1-16,3-5 1 16,5-3-3-16,7-3 0 15,-3-8-30-15,-3-2-12 16,-7-6-33-16</inkml:trace>
  <inkml:trace contextRef="#ctx0" brushRef="#br0" timeOffset="133">17885 13523 108 0,'0'-3'44'0,"3"6"-24"0,0 7-24 0,0 1 10 16,0 15 10-16,0 6 9 0,0 5 1 15,0 8-1-15,0 3-16 16,0 0-5-16,3-6-3 15,-3-5-1-15,0-5 2 0,0-6-1 16,0-5-1-16,-3-5-59 16,0-5-45-16,-3-6 35 15</inkml:trace>
  <inkml:trace contextRef="#ctx0" brushRef="#br0" timeOffset="134">17727 13740 184 0,'-6'-5'71'0,"9"5"-38"0,3-3-34 15,0 3 12-15,9-3 1 16,9 1 5-16,3-1-9 0,-1 0-4 16,4-2-3-16,-3 2-4 0,12 3 2 15,-4 0-92 1</inkml:trace>
  <inkml:trace contextRef="#ctx0" brushRef="#br0" timeOffset="135">18224 13806 88 0,'6'24'33'0,"12"-19"-18"0,-6 8 2 0,0-7 14 0,0-4-10 0,3 1-2 31,0 0-9-31,0-6-2 0,-1 0-4 16,-2-2-3-16,0-3 0 0,-3-3-1 16,-3 1 0-16,-3-3 2 15,-3-1 3-15,-6 4-4 16,-3-1-1-16,-12 3-2 15,-2 0 0-15,-1 6 4 0,0 4 3 16,0 1-2-16,0 5-2 0,3 5 4 16,4 6 1-16,5-1 2 31,6 1 0-31,6-1-4 0,6 1-1 0,3-1 1 16,3-2 0-16,11 0-2 15,-2-5-2-15,0-3-15 31,0-3-5-31,-3-5-54 16,0-3-28-16,-4-2 46 16</inkml:trace>
  <inkml:trace contextRef="#ctx0" brushRef="#br0" timeOffset="136">18388 13793 80 0,'0'0'33'0,"6"8"-18"0,3 29-7 16,-6-24 11-16,3 3 2 15,0 0 4-15,0 2-4 16,6-2-3-16,-3 0-10 16,0-3-3-16,5-5-3 15,-2 0 1-15,-3-3 2 0,0-5 2 0,0-2 1 16,-3-6 0-16,0-3 0 0,0-2 2 31,0-8 1-31,-3-3 1 16,-3 0 0-16,0 6-6 15,0 2-2-15,3 3-11 16,0 2-3-16,0 3-48 16,0 3-57-1,3 2 25-15</inkml:trace>
  <inkml:trace contextRef="#ctx0" brushRef="#br0" timeOffset="137">18635 13859 132 0,'0'24'52'0,"3"-16"-28"0,0 5-28 0,-3-5 8 16,3 0-4-16,-3 0 0 0,0-3-51 16,0 0-23-16,0-5 31 15,-3 0 17-15</inkml:trace>
  <inkml:trace contextRef="#ctx0" brushRef="#br0" timeOffset="138">18605 13708 132 0,'-6'-5'52'0,"9"5"-28"16,3 0-30-16,0 2 8 0,3-2-11 15,3 0-2-15,9 0-43 16,3 0-16-16</inkml:trace>
  <inkml:trace contextRef="#ctx0" brushRef="#br0" timeOffset="139">18829 13740 108 0,'-18'5'44'0,"9"3"-24"0,-12 8-17 0,12-11 10 16,0 14 3-16,-3 2 4 15,6-3-6-15,3 4-1 16,9-1-7 0,3 0-4-16,3-3-1 15,3-2-1-15,6-5 2 0,0-8-10 16,5-6-4-16,4-5-30 15,0-8-41-15,-6-8 18 16</inkml:trace>
  <inkml:trace contextRef="#ctx0" brushRef="#br0" timeOffset="140">18942 13483 100 0,'-6'-2'38'0,"6"7"-20"0,0 5-21 0,0 1 6 15,3 13 5-15,0 10 7 16,0 6 8-16,3 0 3 0,0 12-5 0,0-7 0 16,-3-2-12-16,0-6-5 15,-1-5-3-15,1-6-1 0,0-2 0 16,-6-8-49 0</inkml:trace>
  <inkml:trace contextRef="#ctx0" brushRef="#br0" timeOffset="141">18838 13740 208 0,'0'-3'77'0,"5"6"-42"0,10-6-39 0,-6 1 13 0,9-1-5 16,6 0 0-16,0-2-2 15,3 2-2-15,-1 1 1 16,-2-1-17-16,0 0-6 0,-6 1-29 16,-3 2-34-1,-3 0 25-15,-3 2 30 32,-3 1 19-32,-1 5 18 0,1 0 6 15,0 0 16-15,6 2 8 16,0 1-8-16,6 0-5 15,0 2-7-15,0-3-3 16,0-7-4-16,-3-3 1 16,-1-3-6-16,1-2-5 0,-3-3-1 15,-3-2 3-15,-3-1 3 0,-6 0 0 16,-6-2 0-16,-3 3-1 16,-9 2 2-16,-5 5-1 15,-1 6 0-15,0 5-6 16,0 5 1-16,3 16-2 15,3-3 0-15,6 3 4 16,7-2 3-16,5-1-4 0,8-2-3 0,7-3 1 16,9-2 2-16,0-6-18 15,3-8-8-15,3-5-18 16,-4-5-37 0,7-3 14-16,0-2 34 15,-6-1 19-15,-7-7 35 31,-5-6 13-31,-9 5 7 0,-12 3 4 16,0 3-14-16,-6 2-7 16,1 6-14-16,-4 10-5 15,0 6-6-15,0 5-3 16,3 2 2-16,3 4 4 0,6 1 6 16,3-1-5-16,6-4-2 15,3-5 3-15,3-2 4 0,6-8-1 16,6-9 1-16,-4-4-5 15,1-6-3-15,-3-5 0 16,-6-8 1-16,-3-6 1 0,-3 1 1 16,-6-11-5-16,-9-3 1 15,-6 1 0-15,0-1 2 32,0 11 3-32,3 8 2 0,0 8 1 15,4 7 0-15,2 9-7 16,0 13-2-16,3 21 0 15,0 8 2-15,6 6-2 16,3 9 0-16,6-4 1 0,2-3 0 0,4-3 0 31,-3-5 2-31,3-7-30 0,-3-9-11 16,-3-5-42 0</inkml:trace>
  <inkml:trace contextRef="#ctx0" brushRef="#br0" timeOffset="142">19626 13907 148 0,'0'23'55'0,"-15"-2"-30"0,4 11-21 15,5-13 15-15,-9 5-9 16,-3-3-3-16,-3 0-37 0,0-3-15 16,-15-2-20-16,4-5-7 15</inkml:trace>
  <inkml:trace contextRef="#ctx0" brushRef="#br0" timeOffset="143">20031 13711 124 0,'3'-6'49'0,"-3"6"-26"0,0 0-3 16,0 0 19-16,-3 0-15 15,-3 0-5-15,-3 6-10 0,-3-1-4 16,0 0-2-16,4 1-5 0,2 2-1 0,3-1-1 31,6 1 3-31,3 3 0 16,2 5 1-16,1 5 0 0,0-2 2 16,-3-4-1-16,-3 1 2 15,-6 0 4-15,-3-3 4 16,-6-2-2-1,-2-3 0-15,-1-3-5 0,0-2-3 16,3 0 0-16,-6-6-1 16,3 0-11-16,3 1-3 15,15-9-59 1,3-8-5 0,6 4-13-16,3 1 40 15</inkml:trace>
  <inkml:trace contextRef="#ctx0" brushRef="#br0" timeOffset="144">20126 13854 96 0,'0'21'35'0,"3"-11"-18"0,-3 6-11 15,3-8 9-15,3 3 7 0,3-1 6 32,3-2 7-32,3-2 3 0,3-9-12 15,6-2-3-15,-3-3-13 16,2 0 0-16,-5-8 3 0,-9-5 10 15,-6 0 8-15,-9-1-5 16,-6 4-1-16,-6-1-10 16,-2 3-2-16,-7 3-12 15,-3 3-3-15,3 2-26 0,3 2-11 16,4 6-93 0</inkml:trace>
  <inkml:trace contextRef="#ctx0" brushRef="#br0" timeOffset="145">20918 13602 48 0,'9'-26'19'0,"-6"18"-10"0,0-5 2 0,0 7 10 15,-3-2 4-15,0-2 4 32,-6-1-2-32,-3 1 1 15,-3 2-7-15,-6 2-3 16,1 4-8-16,-7 7-4 0,-3 6-3 15,3 15-3-15,3 11 1 0,3 8-1 16,4 11 0-16,5-1 0 16,3-7 2-16,3-3-1 15,9-5-1-15,-3-6 1 0,3-8-1 16,-3-4-9-16,-1-7-2 16,-2-15-104-1,3-5 36 1</inkml:trace>
  <inkml:trace contextRef="#ctx0" brushRef="#br0" timeOffset="146">20626 13748 168 0,'-8'-11'63'0,"11"14"-34"0,2-3-32 0,1 0 13 16,6 0-7-16,3-3 0 15,6 1 1-15,6-1 0 16,3 3-2-16,-1 0-6 0,4 0 0 15,-3 3-53 1,-6-1-44-16,-6 3 34 16</inkml:trace>
  <inkml:trace contextRef="#ctx0" brushRef="#br0" timeOffset="147">20876 13843 112 0,'-2'19'44'0,"4"-17"-24"0,7 3-17 0,-3-2 12 0,6 0 0 0,0-3 0 16,0 0-5-16,12-3-4 15,-6-5-3-15,0-5 0 0,-3 2 0 16,-4 1 1-16,-2-1 0 16,-6-2-5-16,-6 2 1 15,-9 3 2-15,-2 3 1 32,-1 3-4-32,-3 4 1 0,-3 17-2 15,3-1 0-15,3 3 2 16,6 3 0-16,6 0 0 15,6 0 0-15,6 0 2 16,3-3 1-16,6-3-1 16,3 1-2-16,3-6-19 0,-4-8-8 15,1-5-39 1</inkml:trace>
  <inkml:trace contextRef="#ctx0" brushRef="#br0" timeOffset="148">21124 13811 80 0,'-6'19'30'0,"6"-14"-16"0,0 14-6 0,3-11 11 15,0 2-3-15,2 3 1 16,1 1-7-16,3-4-2 16,9 1-2-16,0-3 1 15,-3-3-2-15,0-2 2 16,-3-6-4-16,0-2-2 0,-3-3 0 15,0 0-6-15,-4-5 1 0,-2-1 2 16,0-4 3-16,0 5 0 16,-3 2 2-16,3 8-4 15,0 9 0-15,0 2 1 16,3 2 0 0,3 3 0-16,3 1 0 0,0-1 0 15,3 0 0-15,0-2 0 0,0-3 2 16,0-3-3-16,2-5 0 15,4-3-15-15,-9-2-4 16,-3-3-19-16,3 0-25 16,-3-2 16-16</inkml:trace>
  <inkml:trace contextRef="#ctx0" brushRef="#br0" timeOffset="149">21469 13822 56 0,'12'-13'22'0,"-3"13"-12"0,0-3-3 0,-3 3 7 16,-1 0-3-16,1 0 1 15,0 0 2-15,3 0 1 16,-3 0-2-16,0 0 0 16,-3 0-3-16,0-3-1 15,-3-2-5-15,0 2-1 0,-3-5-1 16,-3 6 1-16,-3-3-2 16,-6 2-1-16,4 0 1 0,-10 6 1 15,3 10-3 1,3 6 0-16,3-1 1 0,3 1 0 15,6-1-3-15,3 1 2 32,9-1 1-32,6 1 0 15,0-3-5-15,3-6 1 0,0-5-27 16,-4-2-38 0,1-6 10-16</inkml:trace>
  <inkml:trace contextRef="#ctx0" brushRef="#br0" timeOffset="150">21600 13883 24 0,'-3'0'11'0,"6"2"-6"0,-3 6 3 0,0-2 5 16,3 4 9-16,0 1 6 15,0-1-6-15,0 1-1 16,0-1-3-16,-3-2 0 16,3-2 6-16,-3-1 5 15,0-5-7-15,0-3-1 16,0-2-12-1,0-6-1-15,0 1-1 0,3-3-6 0,6-1 0 16,5-1-1-16,1-7 0 16,3 4-3-16,3 2 2 15,0 5-32-15,0 3-13 0,0 1-30 32</inkml:trace>
  <inkml:trace contextRef="#ctx0" brushRef="#br0" timeOffset="151">22147 13750 28 0,'12'-2'11'0,"-12"-1"-6"0,0 0 0 16,0 3 6-16,0 0 2 16,0 0 5-16,0 0-4 15,0 0 0-15,0 0-6 16,0 0 0-16,0 6 4 16,0-1 4-16,0 6-4 0,0 12 1 15,0-1-6 1,0-1-2-16,0 0-5 0,0-3 0 15,3 1 2-15,0-3 1 16,3-3 1-16,0-2 0 16,0-6-5-16,0-2-1 15,3-3 1-15,0-3-2 0,0-2 1 0,0-1 2 16,-3 1 0-16,0 0 0 16,0 2 0-16,-3 1-3 0,0 2 2 15,3 2-1 1,0 3 0-16,0 3 4 0,-1 0 1 15,7 0-1-15,0 0 1 32,-3-3 4-32,6 1 6 0,3-6 6 15,0-3 5-15,0-5-10 16,-3-2-3-16,-1-1-5 16,-2-2 1-16,-6-3-4 15,-3-3 0-15,-3 1-1 16,-6 2 1-16,-6 0-2 15,-2 3-1-15,-4 2-10 0,9 3-6 16,-3 6-23-16,3 2-10 16,3 0-21-1</inkml:trace>
  <inkml:trace contextRef="#ctx0" brushRef="#br0" timeOffset="152">22505 13787 76 0,'0'6'30'0,"3"2"-16"0,3 23-14 15,-6-17 5-15,3-1 5 16,0 0 6-16,0 3 1 16,0-3-1-16,-3 0-8 15,0-2-3-15,0 0-3 0,0-3 1 0,-3-3 0 0,0 0 3 31,0-2 6-31,0-3 4 16,0-3-8-16,0-2 7 0,0-3 4 0,3-3-6 0,0 1 0 31,3-6-5-31,3-3-3 0,6 1-2 0,8-1 0 16,-5 3-4-16,0 3 0 16,0 3 1-16,0 2 2 15,-3 0-21-15,-3 2-7 16,6 1-22-1,-4 3-45-15,1-1 14 16</inkml:trace>
  <inkml:trace contextRef="#ctx0" brushRef="#br0" timeOffset="153">22737 13811 96 0,'0'24'38'0,"3"-3"-20"0,0 0-15 15,-3-10 12-15,3 2-7 16,-3 0-2-16,3 1-1 15,-3-1-1-15,0-3-55 0,0-2-25 0,0-8 38 16,0-2 18-16</inkml:trace>
  <inkml:trace contextRef="#ctx0" brushRef="#br0" timeOffset="154">22719 13629 152 0,'-9'-48'57'0,"15"43"-30"0,3-3-49 0,3 3 0 16,0-1-15-16,3-2-2 16,0 0 16-16,5 0 11 15,-2 3 10-15,-6 3 4 16,6 4 13-16,-6 9 5 16,-3 18 3-16,0 5 1 0,-6 9-11 15,6 7-5-15,-6-3-3 16,-3 1 1-16,0-3-5 15,3-5-3-15,-3-8-50 0,0-1-20 16,0-7 34-16,-3-8 17 16</inkml:trace>
  <inkml:trace contextRef="#ctx0" brushRef="#br0" timeOffset="155">22770 13769 216 0,'6'-8'82'0,"11"5"-44"0,10-2-47 16,-18 5 12-16,9 0-11 0,0 0 0 0,3 0-16 15,0 3-7-15,2 2-23 16,-2 3-9-16,3 5 23 16,-3 8 12-16,-6-2 33 15,-3-3 16-15,-3-3 6 16,5-2 4-1,-2-1-8-15,0-2-2 16,0-5-14-16,6-3-5 0,-3-3-1 16,0-5 1-16,-3 0-8 15,-3-5-3-15,-6-3-4 16,-6 3 0-16,-3 0 7 16,-6 2 3-16,-3 6 5 15,-12 5 1 1,0 8 5-16,0 8 3 0,7 2 5 15,2 3 4-15,0 6 1 16,15-1-1-16,3 1-6 16,9 2-4-16,6 2-5 15,9-4-4-15,2-9 2 0,4-10-35 16,3-5-16-16,0-14-24 16</inkml:trace>
  <inkml:trace contextRef="#ctx0" brushRef="#br0" timeOffset="156">23255 13909 160 0,'-9'-2'60'0,"12"2"-32"0,12 0-31 16,-3 0 13-16,5 0-3 15,4 0 3-15,6 0-7 16,-3-3-4-16,9 3-36 16,-4-3-15-16,-2 3-13 15,-3 0-3-15</inkml:trace>
  <inkml:trace contextRef="#ctx0" brushRef="#br0" timeOffset="157">23505 13687 76 0,'15'-13'30'0,"-15"7"-16"0,6 6-12 0,-6 0 6 16,3 3 7-16,6 5 4 0,-4 10-5 16,-2 9-3-16,0 10 0 15,-3 8 0-15,0 0 8 16,0 11 2-16,0-6-15 15,0-8-7-15,0-7-1 16,0-9 4-16,0-5 4 0,0-5 4 16,0-8 4-16,0-5-4 0,-3-14 0 15,0-8-4-15,3-2-1 16,0-5-3-16,6-1 1 16,3 4-7-16,3 1 1 15,3 7-1-15,3 4-1 16,3 6 1-16,-6 5 3 15,6 5 0 1,-1 6 1-16,-2 4 0 16,-9 1 2-16,-6 3 3 15,-6 5 2-15,-9-1-1 16,-3-4-1-16,-5-6-6 0,-1 0 1 16,0-2-24-16,3-6-10 15</inkml:trace>
  <inkml:trace contextRef="#ctx0" brushRef="#br0" timeOffset="158">23927 13880 124 0,'-23'-8'49'0,"17"8"-26"0,-9 5-29 0,9 1 8 16,-9 2 2-16,3 2 5 15,-12 3 10-15,-3 6 8 16,7-1-10-16,2 9-4 16,3 5-8-16,6-6-4 0,9-2 2 15,3-6 0 1,6-4 3-16,3-6-1 16,3-6 2-16,0-10-4 15,5-5-2-15,-5-3-3 16,-3-2-1-16,-3-1-1 15,-3 1 3-15,0 2 0 16,-3 5 3-16,-3 3-1 16,0 6-1-16,-3 4 1 0,-3 6 1 0,6 8-3 31,6 5-2-31,-3 3 2 0,9-5 0 0,3-1-13 16,6-2-5-16,-1-5-32 15,4-6-41 1,0-5 20-16</inkml:trace>
  <inkml:trace contextRef="#ctx0" brushRef="#br0" timeOffset="159">24112 13917 96 0,'-21'-5'35'0,"9"7"-18"0,-6 9-22 0,12 0 6 15,-2 2 3-15,-4 11 2 0,9 5 11 16,0 0 6-16,6-3-3 15,6 1 0-15,2-3-11 0,7-3-3 16,-3-5-4-16,12-3-2 16,3-8 3-16,-6-5-33 15,5-8-52-15,-8-2 4 16</inkml:trace>
  <inkml:trace contextRef="#ctx0" brushRef="#br0" timeOffset="160">24237 13700 140 0,'-9'-8'52'0,"9"16"-28"0,6 3-30 16,-3-3 6-16,-3 2 3 31,9 6 3-31,-3 11 10 0,0 4 7 16,-6 6-12-16,0 3-1 0,6 8 0 15,-6 2-4-15,0-5-1 16,0-3-2-16,0-7-3 15,0-6-24-15,-6-5-9 16,6-9-43 0</inkml:trace>
  <inkml:trace contextRef="#ctx0" brushRef="#br0" timeOffset="161">24338 13944 124 0,'-9'-6'49'0,"-3"9"-26"0,0 2-27 16,4 0 8-16,-1 1 13 15,0 2 11-15,-3 0-8 16,3 2-3-16,6 6-8 16,-3 5-4-16,6-2-2 15,6 2-3-15,6 0 3 0,0-5-2 16,6 0-1-16,11-6-28 0,1 1-14 15,0-3-31 1</inkml:trace>
  <inkml:trace contextRef="#ctx0" brushRef="#br0" timeOffset="162">24570 13922 144 0,'-14'-2'55'0,"8"4"-30"0,-6 1-21 16,6 0 13-16,6 2-13 15,-3 0-1-15,3 3-3 16,3 3 0-16,6 2 0 15,8 8 8-15,1 6 5 0,3 2-6 16,0 0-4 0,-6 0-2-16,0-5 1 0,-9-3 12 0,-12-5 6 15,-9-3-6-15,0-2-1 16,-12-1-9 0,3-5-3-16,-2 1-39 0,-4-4-16 15</inkml:trace>
  <inkml:trace contextRef="#ctx0" brushRef="#br0" timeOffset="163">21091 15759 48 0,'0'-6'19'0,"0"6"-10"0,3 0 5 15,-3 0 12-15,3 6 3 16,3-1 5-16,3 5-5 16,0 9-1-16,-1 5-6 0,1-3-4 15,6 3-10-15,3 0-3 0,-3-6-1 16,0-2 0 0,-3 0 0-16,0-3-5 0,-3-2 1 0,0-1-2 15,0 1 0-15,-1-3-18 16,1-3-7-16,0 0-46 15,-3-2-22 1,3-3 47-16</inkml:trace>
  <inkml:trace contextRef="#ctx0" brushRef="#br0" timeOffset="164">21409 15661 60 0,'6'-8'24'0,"-3"8"-12"0,0 0-1 32,-3 0 10-32,3 8 11 15,-3 8 7-15,-3 10-8 16,-6 22-3-16,-6 7-10 0,-5 9-1 16,-1-6-10-16,0 0-6 15,3-10-2-15,6-1 3 0,0-10 1 16,3-10-1-16,3-3-2 15,3-8-17-15,3-6-9 0,6-10-41 16,6-8-31 0,3-2 41-16</inkml:trace>
  <inkml:trace contextRef="#ctx0" brushRef="#br0" timeOffset="165">21579 15793 156 0,'-6'0'57'0,"6"0"-30"0,6 3-32 0,-3-1 10 16,3 1-1-16,0 0 5 16,3-1 6-16,6-2 3 0,3-2-9 15,-1-4-3-15,1-2-2 0,0-5-2 16,0-3 1-16,0 0-2 15,-6 3-1-15,-3 0 1 0,-3 0 1 16,-6 2-1-16,-3 3-1 16,-6 0 1-16,-6 3 1 15,-6 0-3-15,0 5-2 0,-3 5 2 16,1 6 2 0,-1 7 2-16,0 6 3 0,6 2 3 15,3 9 2-15,6-6 3 16,6 0 4-16,9 0-4 15,6-5 2-15,9-3-7 32,6-5-3-32,2-6-10 0,4-7-3 15,3-3-38-15,0 0-18 0,8-8-36 16</inkml:trace>
  <inkml:trace contextRef="#ctx0" brushRef="#br0" timeOffset="166">22025 15679 112 0,'0'-2'44'0,"-3"2"-24"0,0 0-2 0,3 2 18 0,-2-2-7 15,-4 3-2-15,-3 0-9 16,-6 2-1-16,-6 3-10 16,3 0-2-16,0 0-1 0,6 0-5 31,3-3 1-31,6 5 0 0,6 1 0 16,6 2 0-16,6 0 2 15,3 6 1-15,-3 5 1 16,0-3 2-16,0-3 3 15,-6 1-2-15,-3 0-2 16,-6-6 0-16,-3 0-1 16,-3-5-2-16,-6 0-2 0,-9-3 1 15,0-2-1-15,0-3-16 16,3 0-6-16,3 0-49 16,4 0-49-1,2 2 31-15</inkml:trace>
  <inkml:trace contextRef="#ctx0" brushRef="#br0" timeOffset="167">22168 15923 104 0,'0'0'38'0,"0"10"-20"0,-3 3-6 16,-3-5 16-16,0 6-10 15,-5 7 0-15,-1-3-10 16,-3 6-5-16,3-8-2 0,0 0-4 0,0-3 2 16,3-5-17-16,0 0-8 15,3-3-35 1</inkml:trace>
  <inkml:trace contextRef="#ctx0" brushRef="#br0" timeOffset="168">22487 15735 108 0,'3'16'41'0,"-3"-3"-22"0,3 8-18 15,0-8 11-15,-3 8-6 16,0-2 2-16,3 5-7 16,0-6-1-16,-3-2-2 15,0-3 0-15,0-2-20 16,0 0-8-16,0-6-16 31,0 3-6-31</inkml:trace>
  <inkml:trace contextRef="#ctx0" brushRef="#br0" timeOffset="169">22493 15526 140 0,'-9'-11'52'0,"12"9"-28"0,0-1-28 0,-3 3 8 16,3 0-7-16,3 0 2 31,0 0-4-31,0-3-1 0,0 3-50 16,8 0-23-16</inkml:trace>
  <inkml:trace contextRef="#ctx0" brushRef="#br0" timeOffset="170">22695 15362 80 0,'-3'0'30'0,"6"2"-16"0,3 20-8 0,-3-7 11 16,0 7 6-1,-3 7 3-15,0 13 0 16,0 8-1-16,0 3-19 0,0 3-5 16,0-1-2-16,0-4 0 0,0-6 1 0,0-11-3 15,0-2 2-15,0-8-12 16,0-9-5-16</inkml:trace>
  <inkml:trace contextRef="#ctx0" brushRef="#br0" timeOffset="171">22576 15682 140 0,'0'-8'55'0,"18"5"-30"0,-3-5-10 16,-6 6 20-16,6-4-8 15,3-12-1-15,5 5-17 16,1 2-8-16,3 3-1 0,6 11-3 0,-7-6-1 15,-2 8-48 1,-6 1-60-16,-3-4 21 16</inkml:trace>
  <inkml:trace contextRef="#ctx0" brushRef="#br0" timeOffset="172">22972 15687 128 0,'-3'-5'49'0,"0"5"-26"0,-3 3-9 0,3-1 17 0,-3 1-6 16,-3 2-2-16,-3 0-9 15,6 3-4-15,-3 0-5 16,3 0-4-16,4 3 0 0,2-1-4 15,5-2 2-15,7 6 3 0,0-4 1 16,0 1-1-16,6 5-2 16,-6 2 5-16,-9-2 1 0,-6-3 0 31,-3 6-1-31,-6-6-1 16,-3-2 0-16,-3-4-5 0,-2-1 1 15,2-4 0-15,-3 4 0 16,3-4-18-16,18-2-87 31</inkml:trace>
  <inkml:trace contextRef="#ctx0" brushRef="#br0" timeOffset="173">23255 15740 44 0,'12'0'19'0,"-9"0"-10"0,0 8 11 16,0-3 16-16,-3 9 5 16,9 4 3-16,-9 6-11 15,5 0-3-15,-2-1-17 16,0-1-6-16,0-4-4 0,0 1-3 0,-3-3 3 16,0-3-4-16,-3-3 2 15,0-4 2 1,0-1-1-16,0-5-2 15,3 0 1-15,-5-5-1 16,5-6 0-16,5 3 0 0,1-10-3 16,0-1 2-16,-3-2 1 15,6-3 2-15,-3 3-3 16,0 0-2-16,3 2 4 16,3 6 1-1,-3 2 0 1,6 6 1-16,-3 5-2 0,-3 5 2 0,0 3 2 15,-3 8 4 1,0 8-2-16,-4-3-2 0,-2 0-2 16,0-2 0-16,0-6 0 15,0-2 1-15,0-3 0 16,0-3 2-16,0-5-3 16,3 0 0-16,0-5-1 15,3-9 1-15,9-7-4 16,0 0 0-16,6 0 1 0,-3 2 0 15,3 6 0-15,-3 5 0 16,-1 6 0-16,1 4 2 16,-3 9-1-16,-3 2 2 15,-3 3 0 1,-6 5 1-16,6-5-7 0,-6-3 0 0,3 0-19 31,-3-5-8-31,6 3-15 16,-3-8-5-16,3-3-15 15,-3 0-17 1,11 0 33-16</inkml:trace>
  <inkml:trace contextRef="#ctx0" brushRef="#br0" timeOffset="174">23820 15748 128 0,'-9'-8'49'0,"0"8"-26"0,3 0-18 15,1 0 13-15,-4 8 5 16,-12-3 3-16,0 9-5 15,3-1-2-15,-3 13-11 16,9-2 1-16,0-3 4 0,6 3-7 16,4-5-3-16,4-4 0 0,7-1 2 15,9-6-2-15,3-3-2 16,0-5-3-16,0-5-1 16,-3-3 2-16,-6-6 0 15,-1-7 1-15,4 3 2 31,-6-1 1-31,-3 3 1 16,0 6-5-16,-3 2-1 0,3 3 1 0,-6 5 0 0,3 7 1 16,0 12 0-16,-3-1 0 15,9 1 0-15,-3 2 0 16,3-2 0-16,-3-1-3 16,9-2 2-16,-3-5-34 31,2-3-17-31,1 2-35 0</inkml:trace>
  <inkml:trace contextRef="#ctx0" brushRef="#br0" timeOffset="175">24047 15790 184 0,'-3'8'68'0,"6"3"-36"0,-3 31-37 0,0-23 12 15,0-3-11-15,0-1 1 16,0 1 1-16,0-2 3 16,0-1-42-16,0-3-19 15,0-2-6-15,0-2 2 16</inkml:trace>
  <inkml:trace contextRef="#ctx0" brushRef="#br0" timeOffset="176">23999 15666 220 0,'-9'-8'85'0,"9"8"-46"0,3 0-48 0,-3 0 14 0,0 0-5 15,0 0 0-15,6 3-7 32,0-1 0-32,0 1 3 0,-3 2-29 0,9 1-12 0,-3 2-15 15,6-1-16 1,-4 4 27-16,1 2 33 31,0 3 18-31,0 3 28 0,-3 12 13 16,6-1-16-1,-6-4-7-15,-3-5-10 16,3-2-2-16,-3-3 8 0,0-3 7 16,0-5-8-16,-3-3-1 15,3-5-6-15,-1-3 0 16,4-10-5-16,0-5-4 0,-3-1 0 0,6-2-1 15,3 0 0-15,0 5 6 16,0 3 5-16,12 5 6 16,-4 5 5-16,4 8-1 15,-3 17-2-15,-6 1-5 16,0 1-2-16,-6 3-6 0,0-4-1 31,-3-1-3-31,-1-7-1 0,1-1-45 16,-3-4-20-1,3-2-23-15</inkml:trace>
  <inkml:trace contextRef="#ctx0" brushRef="#br0" timeOffset="177">21097 16420 108 0,'-12'-11'44'0,"9"14"-24"0,-12-6-10 15,9 6 12-15,-9-3-8 16,-6 11-1-16,-2 2-7 15,-1 11-4-15,0 0-1 16,3 2 1-16,3 0 3 0,6 6-2 0,6-5-2 16,6-4 0-16,6-7-1 15,6-2 4-15,15-1 5 16,-3-13-3-16,3 0 2 0,-4-8-5 16,1-5-2-1,-3-6 2-15,-3-2 2 0,-3-3-7 31,-3-2 0-31,-6 5 2 0,-3 2 4 16,0 0 1 0,-3 6 0-16,-3 5-1 0,0 6 0 0,0 7-5 15,0 11-1 1,3 10-2-16,0 9 0 16,3 18 5-16,6-3 1 15,0 0 0-15,-1-2-2 0,-2 2 1 0,0-8-1 16,-6-5 4-16,-3-2 2 15,-3-9 0-15,-5-7-1 16,-4-6-3-16,-15-5 1 16,-3-16-7-16,0-5-1 15,1-6-25-15,2 1-10 32,6-6-4-17,6-3-36-15,3-2 9 0</inkml:trace>
  <inkml:trace contextRef="#ctx0" brushRef="#br0" timeOffset="178">21234 16571 136 0,'-21'8'52'0,"3"5"-28"0,24 8-24 0,-3-13 13 16,0 5 2-16,9 1 3 15,0-1 4-15,3 0 3 16,2-8-13-16,4 3 0 0,3-8-1 0,0-8-4 16,3 0-2-16,-9-5-2 15,-1-3 0-15,-5-5 0 16,-12 8 1-16,-3-8 0 16,-6-6 0-16,-5 3-5 15,-4 9-1-15,0-1-2 16,0 5 3-1,-3 1-7-15,6 7-2 0,9 0-27 16,3 1-12 0,6 2-12-16,6-3-29 15,6 3 27 1</inkml:trace>
  <inkml:trace contextRef="#ctx0" brushRef="#br0" timeOffset="179">21624 16439 160 0,'-9'-3'60'0,"6"6"-32"0,-6-3-24 0,3 5 13 0,-3 0-2 16,-3 3 1-16,-3 5-6 15,3 1-2-15,-6 9-4 32,9 1-1-32,6 0 1 0,3 0-5 15,3-8-1-15,6-3 1 0,0-3 0 16,3-7 1-16,3-6 2 15,-3-7-1-15,0 2 2 16,-3-5-2-16,6-11 2 0,-9 5-4 31,-3 4 0-31,-3 1 3 0,3 6 3 16,-3 6-2-16,0 2 0 0,0 13-3 16,3 5-3-16,-3 4 2 15,8-1 2 1,7-5 0-16,-3 2-1 0,0-5-2 15,0-5 1-15,3 0-28 16,0-8-10-16,-3-2-25 16,0-6-32-16,0-3 32 15</inkml:trace>
  <inkml:trace contextRef="#ctx0" brushRef="#br0" timeOffset="180">21808 16158 168 0,'-3'-21'66'0,"3"21"-36"0,0 0-37 16,3 3 8-16,3 2 6 16,0 13 8-16,0 22 3 15,0 5 2-15,-3 8-11 16,0 5 1-16,-3-5 3 0,3 8-9 16,3-13-2-16,0-9-44 15,9-4-17-15,6-4-27 16</inkml:trace>
  <inkml:trace contextRef="#ctx0" brushRef="#br0" timeOffset="181">22311 16439 152 0,'-3'0'57'0,"3"8"-30"0,3 18-32 0,0-10 10 16,0 2-5-16,-3 6 2 15,3 0-1-15,0 0-1 16,-3-3 1-16,0-5-1 0,0-3 0 16,12-2 0-1,-6-6-62-15,0-5-32 16,-3-5 45-16</inkml:trace>
  <inkml:trace contextRef="#ctx0" brushRef="#br0" timeOffset="182">22272 16280 64 0,'0'-24'27'0,"0"24"-14"16,9 0-15-16,-6 0 4 15,3 13-2-15</inkml:trace>
  <inkml:trace contextRef="#ctx0" brushRef="#br0" timeOffset="183">22311 16293 57 0,'18'13'-29'0</inkml:trace>
  <inkml:trace contextRef="#ctx0" brushRef="#br0" timeOffset="184">22508 16380 80 0,'0'-2'33'0,"3"4"-18"0,-3-2-5 0,0 0 14 0,-3 3 0 16,0 0 1-16,-3 2-6 15,-3 0-1-15,0-2-4 16,-3 5-1-16,3-3-7 16,0 6-6-16,3-3-1 0,3 0 1 15,6 2 0-15,3 3-3 16,3 3 0-1,0 0 4-15,-3 0 3 16,6 5 8-16,-6-2 2 0,-6 5-1 16,-3-3 2-16,-3-3-6 15,-3 1-1-15,-3-6-6 16,0-2-2-16,-3-6-38 16,0 3-14-1,3-8-34-15</inkml:trace>
  <inkml:trace contextRef="#ctx0" brushRef="#br0" timeOffset="185">23246 16409 88 0,'0'-5'33'15,"-3"0"-18"-15,-6 5-5 16,9-3 14-16,-9 3-9 0,0 0-3 15,-6 3-3-15,-3 5 1 0,-3 2-3 0,-8 12-2 16,11 1-2-16,0 4-3 0,3-1 1 16,9-5-1-16,6 6 2 15,6-9 3-15,6 4 4 16,3-9 2 0,3-8 3-16,3 0-3 0,-1-10-1 31,4-8-6-31,0-3-1 0,-6-8-3 15,3-2-1-15,-9-6 1 16,-3 0 2-16,-9-15-1 16,-6 2-1-16,0 0-2 15,-3 5 1-15,-3 3 1 16,0 8 2-16,3 5 1 16,0 8 3-16,0 6-1 0,3 10 2 15,3 10 2-15,3 22 2 16,3 5 6-16,3 5 3 15,3 6-8-15,3 2-2 16,9-2-11-16,-3-9-1 0,3-7-9 16,-4-5-1-16,-2-3-20 15,0-11-6 1,0-5-56 0</inkml:trace>
  <inkml:trace contextRef="#ctx0" brushRef="#br0" timeOffset="186">23523 16380 84 0,'-36'-5'33'0,"36"5"-18"0,-21 3-16 0,12 2 7 16,3 3 4-16,-9 5 4 15,6 3 8 1,-3 11 4-16,4-4-3 0,2 1 0 15,3 0-10 1,3-6-5-16,6 4-5 0,-3-6-3 0,8-9 1 0,4 4-1 16,6-8 2-16,-3-6-3 15,-3-8 0-15,3 6 3 32,-3-8 1-32,-6-6-6 0,0-2 0 0,-4 8 1 15,-2 0 3-15,0 0 0 16,-3 10-1-16,0 0 3 15,3 19 2 1,0 0 0-16,0 5-3 16,6-2 2-16,0 2-5 15,3-5-2 1,0-3-3-16,3-5-1 0,0 0-25 16,-6-11-9-1,12-2-28-15</inkml:trace>
  <inkml:trace contextRef="#ctx0" brushRef="#br0" timeOffset="187">23701 16153 152 0,'-6'5'57'0,"6"8"-30"0,3 16-27 0,0-5 10 15,3 13 2-15,-3 3 5 16,-3 13-3-16,6-8 2 15,-6 0-9-15,3-5-4 0,0-6-2 0,3-5-19 32,-3-5-8-32</inkml:trace>
  <inkml:trace contextRef="#ctx0" brushRef="#br0" timeOffset="188">23567 16364 224 0,'-9'-2'85'0,"9"2"-46"0,6-3-35 15,0 3 19-15,3 0-2 16,6-10 4-16,0 2-15 16,6-6-6-16,9 9-3 0,5-5-1 0,-5 7 0 15,-3 0-33-15,3-2-13 16,-4 5-21-16,-2 11-6 15,3-3-5 1</inkml:trace>
  <inkml:trace contextRef="#ctx0" brushRef="#br0" timeOffset="189">23972 16370 96 0,'-18'-3'35'0,"27"0"-18"0,-12 3-11 16,6 0 11-16,-6 0 4 15,-3-2 2-15,0 2 3 16,-9 0 3-16,6 2-11 16,-5 6-3-16,-4 6-9 0,0 4-4 0,-3 3 1 15,9 6 4-15,0-3 6 16,6-3-5-16,3-3 0 16,6-2 0-16,3-5 2 15,3-6-5-15,0-2-3 0,3-9-1 16,0-2-1-16,0-5 0 15,6-3 2-15,-6 3-1 0,-3 0-1 16,-4 0-2-16,1 5 1 16,0 0 5-16,3 8 5 31,-3 5 4-31,3 14 2 0,6 2 0 16,0 3 1-16,3-1-11 15,3 1-2 1,-1-3-16-16,1-5-7 0,3-3-55 15,6-10-24-15,-3-3 5 16</inkml:trace>
  <inkml:trace contextRef="#ctx0" brushRef="#br0" timeOffset="190">21388 17124 88 0,'0'-8'33'0,"0"3"-18"0,-3-3 0 0,3 2 15 0,-2 6 6 15,-4-2 5-15,-3 2-13 16,-3 2-5-16,-6 6-13 15,0 11-2-15,-9 5-1 0,0 2-3 16,7 6-3-16,5-3 0 16,3 3 1-16,12 2-1 0,9-5-1 15,3-8 1-15,8 1-1 16,4-9-11-16,3-8-5 16,3-5-19-16,6-3-7 15,-4-12-36 1</inkml:trace>
  <inkml:trace contextRef="#ctx0" brushRef="#br0" timeOffset="191">21528 17190 108 0,'-15'5'44'0,"10"9"-24"0,-19 9-10 0,18-9 14 16,0 1 7-16,-3 1 5 15,9 8-10-15,6-5-4 16,6 4-12-16,3-1-4 0,2-14-2 15,1-3 0-15,3-5 2 16,3-8-5-16,3-3-1 16,-6-5 0-16,-4 1 2 0,-8-1-3 0,-6-8 0 15,-9 3 1-15,-3 0 2 32,-2 2-1-32,-1 1 2 0,-3 10-4 0,3-3 0 15,0 3-4-15,6 3 1 16,0 2-40-16,3-2-16 15,6 5 4 1,3-5-1-16,3 5 28 16,0-3 16-1,0 6 11 1,6 7 9-16,6 3 6 0,-4 3 13 0,-2 0 8 16,0 0-7-16,-3 2-1 15,-3-4 0-15,-3-1 1 16,-3 0-3-16,0-5-1 0,0-3-12 15,-3-5-2-15,3-2 1 0,0-4-6 32,3-4 0-32,3-11-2 0,3 0-2 15,3-3 1-15,2 8-1 0,-2 3 0 16,6 2 0-16,0 16 2 16,0 9 1-16,-3 1 5 15,-4 1 5-15,-2 0-7 16,-3 3-1-16,-9-6-3 15,0 0-2 1,0 0-17-16,0-5-6 16,0-2-31-16,9-6-13 15,0 0-15 1</inkml:trace>
  <inkml:trace contextRef="#ctx0" brushRef="#br0" timeOffset="192">22106 17129 140 0,'15'-13'52'0,"-15"8"-28"0,0 5-28 15,-9 0 52-15,-3 5-6 16,0 0-9-16,-3 3-5 16,0 5-17-16,0 1-4 0,3-1-3 0,6 5-2 15,3-2-2-15,3-3-4 16,6 1 0-16,3 2 2 15,9-1 3-15,-3-1-2 16,-3-1 0-16,-12 3 5 16,0-3 5-16,-3-2-5 31,-3-1 0-31,-6 9-2 0,0-17-2 16,0 4 1-16,0-6-1 15,1-6-5-15,2 4-1 16,3-9-46-16,3-2-18 15,6 5-21 1</inkml:trace>
  <inkml:trace contextRef="#ctx0" brushRef="#br0" timeOffset="193">22198 17209 140 0,'0'21'55'0,"3"-11"-30"0,0 9-29 16,-3-11 8-16,0 5-4 15,-3 0 0 1,0 0-5-16,3-2 1 0,0-3-47 16,0-3-18-16,0-5 26 15,3-2 13 1</inkml:trace>
  <inkml:trace contextRef="#ctx0" brushRef="#br0" timeOffset="194">22183 17010 212 0,'-6'-11'79'0,"9"11"-42"0,0 0-43 16,-3 0 12-16,6 0-9 15,0 0 2-15,3 6-19 16,0-1-7-16</inkml:trace>
  <inkml:trace contextRef="#ctx0" brushRef="#br0" timeOffset="195">22421 17092 168 0,'-6'-3'66'0,"0"3"-36"0,0 3-33 15,1 0 11 1,-7-1 2-16,0 4 4 0,0 2 6 16,0 0 2-16,3-3-11 15,3 5-4-15,6 4-3 0,15-1-5 16,0 3 1-16,3 0 0 15,-3 0 0-15,-1-3 4 16,-2 5 5-16,-6-5 10 16,-6 6 6-16,-6-3-9 0,-9-6-4 15,-5-2-7-15,-1 3-4 16,-3-8 0-16,3-3-1 16,0 0-18-16,6-6-8 15,6-2-79 1,3 0-47-16,6-2 65 15</inkml:trace>
  <inkml:trace contextRef="#ctx0" brushRef="#br0" timeOffset="196">22642 16854 152 0,'-6'3'57'0,"6"12"-30"0,0 25-14 16,0-16 19-16,0 8-3 15,0 18 3-15,-3 8-12 16,-3-5-4-16,6-5-9 0,0-3-7 16,0 0-1-16,0-8-26 0,0-11-9 15,6-23-105 1,-3-3 40-16</inkml:trace>
  <inkml:trace contextRef="#ctx0" brushRef="#br0" timeOffset="197">22514 17058 260 0,'3'-6'96'0,"3"6"-52"0,17-2-43 0,-8-1 21 16,0 0-14-16,6-2-2 15,3 5-6-15,0 0-1 16,2 0 1-16,-2 5-18 0,3 1-8 0,6 2-46 15,-9 0-62 1,-4-3 28-16</inkml:trace>
  <inkml:trace contextRef="#ctx0" brushRef="#br0" timeOffset="198">22764 17137 208 0,'-3'0'79'0,"6"8"-42"0,6-3-39 16,-3 6 14-16,11-3-6 15,1 0 1-15,-3-3 0 16,6-5 1-16,-3-3-4 16,-6-2-1-16,6 0 1 0,-7 0-2 0,-2-3-2 15,-3 0 1 1,-3-3 1-16,-6 6-3 0,-3-3-2 16,-5 0 2-16,-7 0 0 15,-3 5 1-15,0 3 0 16,0 3 6-16,0 5 4 15,3 0-1-15,4 10 0 16,2 4 3-16,6 4 5 16,0-2-7-16,6-3-3 0,9 5-4 15,0-7 0-15,8 7-15 16,-2-12-7-16,6-4-15 16,-3-7-6-16,0-3-38 15,0-3-46-15,-3-7 37 16</inkml:trace>
  <inkml:trace contextRef="#ctx0" brushRef="#br0" timeOffset="199">22960 17182 176 0,'-9'8'68'0,"15"11"-36"0,-6 7-40 16,0-15 12-16,0 2 0 15,-6 0 2-15,6 0 11 16,-3 0 4-16,3-5-11 0,-3 0-8 0,3-2-2 15,0-6 4-15,3 0 5 16,0-6-5-16,3-4-2 16,3-3-4-16,12-17 1 15,0 4 1-15,0 0 0 16,2-1 0-16,4 1 0 16,-3 7 0-1,3 11 0-15,-3 3 2 16,-7 13 3-16,-5 5 4 15,3 11 5-15,-9 8-4 16,-6-3 0-16,0-6-9 0,0 9-2 16,6-11-20-1,-3 1-9-15,3-12-28 0,6-5-11 16,3-5-10-16</inkml:trace>
  <inkml:trace contextRef="#ctx0" brushRef="#br0" timeOffset="200">23526 17097 176 0,'-6'-8'66'0,"-12"8"-36"0,3 3-35 16,0 2 60 0,-9 6-5-16,0 2-3 15,1 11-1-15,-1 0-26 16,3 2-1-16,6 6 0 0,0-6-11 15,15 9-2-15,9-3-6 16,3-6-1-16,6 1-4 16,9-9-1-16,5-7-19 15,1-3-9-15,-3-14-22 16,0-7-10-16,-9 0-46 16</inkml:trace>
  <inkml:trace contextRef="#ctx0" brushRef="#br0" timeOffset="201">23588 17124 184 0,'-3'0'68'0,"3"0"-36"0,3 0-22 16,-3 5 20-16,9 0 6 15,0 9 5-15,0 7-8 16,3 0-5-16,0 3-16 16,3 2-3-1,2-5-2-15,-2 9-6 0,6-9 0 16,-3-3-14-16,-3-5-7 15,3-10-71 1,0-6-32 0</inkml:trace>
  <inkml:trace contextRef="#ctx0" brushRef="#br0" timeOffset="202">23942 17121 252 0,'-38'21'93'0,"32"6"-50"0,-15 34-39 0,6-32 19 15,-15 16-2-15,0 10 4 16,-2 1-11-16,-7 10-5 16,9-5-6-16,0-6-14 0,7-2-4 0,2-5-46 15,3-3-20-15,-3-5-29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8T23:05:28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18644 6974 576 0,'0'0'51'0,"0"0"-41"0,-3 3-10 0,0-3 0 0,-3 0 72 0,6 0 13 16,-6 0 3-16,3 0 0 0,3 0-67 0,0 0-13 16,-6 0-8-16,6 3 10 15,0-3-36-15,0 0-7 0,-3 2-2 0,0 1 0 16,0 2-13-16,0 1-2 0,3-6-1 0,0 0 0 16,0 5 0-16,0-5 0 0,-3 3 0 0,3-3 0 0,0 0 39 0,0 0 12 15,0 0 0-15,0 0 0 0,0 0 0 0,0 0 0 16,0 0 0-16,0 0 0 0,0 0 26 0,0 0 12 15,0 0 2-15,3-6 1 0,-3 1 29 0,0 5 6 16,0 0 0-16,0 0 1 0,0 0-45 0,0 0-8 16,0 0-3-16,0 0 0 0,0 0-13 0,0 0-8 0,0 0 8 0,0 0-8 15,0 0 0-15,0 0 0 16,0 0 0-16,0 0 0 0,0 0 0 0,0 0 9 16,0-5-9-16,0 5 0 0,0 0 12 0,0 0-4 0,-3-3 0 0,0 0-8 15,-3 1 39-15,6 2 1 0,0 0 0 0,0 0 0 16,-5 2-40-16,5-2-18 0,-3 3 2 0,0 2 0 31,-3 1-38-31,3-1-7 0,-3-2-2 0,6-3 0 16,0 0-4-16,0 0-1 0,-6 7 0 0,6-7 0 0,0 0 49 0,0 0 10 0,0 0 9 0,0 0-13 15,-6 3 13-15,6-3 0 0,0 0 0 0,0 0 0 16,0 0 44-16,-6 0 4 0,0 0 2 0,0-3 0 16,0 1-13-16,0-1-2 0,6 3-1 0,-3-2 0 15,-3-4-34-15,3 1 0 0,0 2 0 0,-3-2 0 0,-3-3 16 0,0 3-3 16,6-1-1-16,0 1 0 0,-3 3 13 15,0-1 3-15,-2 0 0 0,2 3 0 0,-3 3 9 0,3 0 3 16,3 2 0-16,0 3 0 0,-9-3-3 0,6 6 0 16,0-1 0-16,0 6 0 15,0 3-18-15,0-1-4 0,3 3-1 0,0 3 0 0,0 0-6 0,6 0 0 16,0 0-8-16,3-1 12 0,0-1-12 0,3-1 0 16,0-5 0-16,6-1-10 0,-3 1 10 0,0-5 0 15,2-8 10-15,1-6-10 0,3-5 0 0,0-3 0 16,0-4 0-16,0-4-10 0,0 0 18 0,-1-4 3 15,-2-1 1-15,0 0 0 0,-6-2 0 0,-3-4 0 16,-3 1 0-16,-3 0 0 0,-3 0-3 0,-3 0 0 0,-6 0 0 16,0 3 0-16,-3-4 1 0,-2 7 0 0,2-1 0 15,-3 5 0-15,-3 6 0 0,-3 2 0 0,0 4 0 16,1 1 0-16,2 4 2 0,0 4 0 0,0 4 0 0,3 1 0 31,3 7-31-31,3-4-5 0,4 6-2 0</inkml:trace>
  <inkml:trace contextRef="#ctx0" brushRef="#br0" timeOffset="363.447">18480 7075 633 0,'-6'0'56'16,"-3"0"-44"-16,9 0-12 0,0 0 0 0,0 0 140 0,6-3 27 16,6 1 5-16,0-4 0 0,6 4-142 0,3-4-30 15,3 6 0-15,0-2-8 0,5 2-4 0,1 0 0 16,3 2 0-16,-3 1 0 0,-1 2 12 0,-2 1 0 16,0 4-9-16,-3 1 9 0,0 2 0 0,-4 0 0 15,-5 6 0-15,0-1 8 0,-9 1 33 0,0 2 7 16,-3 8 0-16,-3 0 1 0,-3 3 27 0,-6 0 4 15,-3 2 2-15,-3-2 0 0,-3 2-18 0,1-2-3 16,-7-3-1-16,3 0 0 0,-3-2-16 0,0-3-3 16,1-3-1-16,-1-3 0 0,3-2-40 0,3-3 0 0,0-2 0 15,0-1 0 1,6-7-33-16,1 2-9 0,5-5-2 0,6 0-809 0</inkml:trace>
  <inkml:trace contextRef="#ctx0" brushRef="#br0" timeOffset="541.143">18585 7506 1569 0,'-12'13'34'0,"-3"9"7"0,3 4 2 0,0 3 2 0,-6 0-36 0,3 0-9 0,3 1 0 0,3-4 0 16,0-2 8-16,0 0 0 0,7-6 0 0,-4-2 0 15,6-3 5-15,0-5 1 0,6-3 0 0,2 1 0 16,1-6-14-16,3-6 0 0,6 1 0 0,3-5-10 0,0-6-11 0,6-3-3 15,-1 1 0-15,4-4 0 0</inkml:trace>
  <inkml:trace contextRef="#ctx0" brushRef="#br0" timeOffset="946.088">18418 7628 1148 0,'-21'16'51'0,"12"-8"10"0,-6 2-49 0,3 4-12 0,0 7 0 0,-2 0 0 16,-1 3 60-16,3 5 10 0,-3-3 2 0,3 3 0 15,3 3-16-15,6 0-4 0,-3-6 0 0,9 9 0 16,3-4-19-16,9 4-4 0,0-6-1 0,6-3 0 16,8-2-16-16,1-5-3 0,0-9-1 0,3-2 0 15,5-8-8-15,4-8 8 0,3-5-8 0,-1-3 8 16,4-5 0-16,-6-5 0 0,-4-1 0 0,-5-5 0 16,-6 3 3-16,-3-2 0 0,-7 1 0 0,-2 1 0 15,-6 3 3-15,-6-1 1 0,-9 4 0 0,-3-4 0 16,0 6 4-16,-8 0 1 0,-7 0 0 0,-3 2 0 0,-6 1 38 15,1 7 8-15,-4 0 2 0,3 6 0 16,-6 3-142-16,10 4-28 0,2 3-6 0,6 6-472 16,0 2-94-16</inkml:trace>
  <inkml:trace contextRef="#ctx0" brushRef="#br0" timeOffset="1315.872">18492 7805 1234 0,'-6'0'27'0,"6"0"5"0,0 0 2 0,0 0 2 0,9-5-36 0,-9 5 0 0,0 0 0 0,6 0 0 15,6 0 0-15,0 0-17 0,6 0 1 0,0 3 1 16,3 2 15-16,2-2 0 0,7 4 0 0,-3-1 0 15,0-1 0-15,0 0 0 0,-1 3 0 0,1 3 0 16,-3-1 0-16,0 4 0 0,-6-1 12 0,-4 0-12 16,1 3 26-16,-9 3-2 0,0-1 0 0,-3 1 0 15,-3 2 57-15,-6 3 11 0,-3-1 3 0,0 6 0 16,-5-2-20-16,-4 2-4 0,-6 3-1 0,-3 0 0 16,0-3-25-16,-2 0-5 0,2-5 0 0,0-1-1 15,3-4-31-15,0-3-8 0,3-3 0 0,7-2 0 16,-1-1 0-16,3-5 0 0,-3-2 0 0,6 0 0 15,3-1-148-15,6-2-25 0,0 0-5 0,-3-5-1 16</inkml:trace>
  <inkml:trace contextRef="#ctx0" brushRef="#br0" timeOffset="1472.928">18531 8088 1152 0,'-6'6'102'0,"-3"-1"-82"15,-3 5-20-15,0 4 0 0,0 2 86 0,-3 2 13 16,7 1 2-16,-4-1 1 0,3 3-55 0,-3 0-11 15,0 1-3-15,3-4 0 0,0 3-7 0,3-2-2 16,0-1 0-16,3-2 0 0,6-5-24 0,0 2 0 16,0-5 0-16,3 0 0 0,3-3 0 0,3-2-11 15,3-6 11-15,0 1-12 0,2-1-10 0,4-5-2 0,-3-3-1 0,3 1-463 16,0-1-92 0</inkml:trace>
  <inkml:trace contextRef="#ctx0" brushRef="#br0" timeOffset="1781.392">18439 8139 403 0,'-30'5'36'0,"18"-2"-36"0,0 4 0 0,-3 4 0 15,-3 0 160-15,1-1 24 0,-1 1 6 0,0 2 1 16,3 6-121-16,0-1-24 0,-3 1-5 0,3-1-1 16,0 3-40-16,3 3 0 0,1 0 0 0,2 2 0 15,3 1 0-15,3-1 15 0,0 3-3 0,3 0 0 16,3 1 7-16,3 1 1 0,6 1 0 0,2-3 0 15,4-5-20-15,0 2 0 0,6-7-8 0,3-6 8 0,-3 0 0 0,2-10 12 16,4-6-1-16,-3-4 0 0,0-4 26 16,2-10 6-16,1-6 1 0,-3-4 0 0,0-6 1 0,0-1 1 15,-7-1 0-15,1-1 0 0,-3 0-24 0,-6 3-5 16,-6 3-1-16,-3-3 0 0,-9 3 4 0,0-1 1 16,-6 1 0-16,-6 2 0 0,-3-2 1 0,1 4 0 15,-4 4 0-15,0 5 0 0,-6 0-22 0,0 5 0 16,4 5-12-16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2:16.4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9807 11335 80 0,'0'-3'30'0,"3"3"-16"0,-3 0 8 16,0 0 39 0,0 0-10-16,0 0-10 15,0 0-6-15,0-3-21 16,-3 1 3-16,0-1 1 0,0 1-6 16,-3-4 1-16,0 4-2 15,-3-4 3-15,-3 1-5 0,0 0-1 16,-3-1-2-1,-6 4 1-15,3-1-6 0,-5 0-1 16,-1 1 2-16,0-1 1 16,0 1-1-16,-3 2-2 15,1 0 5-15,-1 2 1 16,3 1-2-16,-9-1-3 16,4 4 0-16,-1-1-1 15,0 0 0-15,-3 3 2 16,3 0-1-16,1 0-1 15,-4 0 1-15,3 8-1 16,0 5-3-16,1 0 2 0,2-2 1 16,0-1 0-16,3 1 0 15,3-1 2-15,1 1-3 16,2-1 0 0,0 6 1-16,0 0 0 0,-3 0 0 15,6 2 0-15,0 3 0 16,4 1 0-16,2-1-3 15,0 0 2-15,3 0-1 16,3 5 0-16,9-2 2 16,0 0 2-16,0 0-1 15,3-3 2-15,-1 2-2 0,1 1-1 16,3-5 1 0,3-1 1-16,3-2-1 15,3 0-1-15,3 2 1 16,0-2-1-16,2 0 2 0,4 0 3 15,3-6-2-15,0 3 0 16,-1-2 1-16,7-3 0 16,0 2-2-16,2-2 1 15,7-3-2-15,-3-2-1 16,-1 2 1-16,7-5 1 16,-3-3-1-16,-1 3-1 15,1-2 1-15,-1-1 1 16,-2-3-1-16,3-2-1 15,-1 0 3-15,-2-2 2 0,6-1-2 16,-7-2-2-16,-2-3 6 16,-3-5 3-16,-1-3-5 15,1 3-1-15,-6-3 2 16,-4-3 1-16,-5-2-1 16,0-3-1-16,-3-2 1 15,-3-6 1-15,0-2-3 16,-3-1-1-16,-1-2 3 15,-2-2 1-15,-3-4 1 16,-3 1 2-16,0 2-1 16,-3-13 0-16,-6 8-3 15,-3 8 1-15,0 0-2 16,-3-3 2-16,-3 6-2 16,-2 0 2-16,-7 2-4 15,0 0-2-15,-6-7 4 0,-3 4 1 16,-5 3 0-16,-7 3-1 15,-6 3-3-15,1 5-2 16,-1 5-2-16,3 3 1 16,-2 2-4-1,2 3-1-15,3 0-13 0,7 0-5 16,2 0-20-16,0 3-10 16,3-3-66-16,10 3-30 15</inkml:trace>
  <inkml:trace contextRef="#ctx0" brushRef="#br0" timeOffset="1">21287 11142 64 0,'0'13'27'0,"0"-13"-14"0,0-16 7 16,0 16 14-16,0-3-1 16,0 3 1-16,0-2-2 15,0 2 0-15,-3-3-4 16,3 3 0-16,-3 0-16 15,0 0 2-15,-12 5 2 0,-5 3-2 16,5 3 2-16,3-3-7 16,-6 8-1-16,-3 5-2 15,3 3-1-15,0-1-3 16,12-7-2-16,0-2 1 0,9-1 1 16,3 5-3-16,9-4 0 15,9-4 1-15,-3-2 0 16,3-3-16-16,-6-2-4 15,-3-3-14-15,2-3-7 16,10-5-19 0,-6-2-52-16,-3-3 19 15</inkml:trace>
  <inkml:trace contextRef="#ctx0" brushRef="#br0" timeOffset="2">21383 10911 124 0,'0'-2'46'0,"0"4"-24"0,2 4-26 15,1 20 74 1,0 1-25-16,-3 2-5 15,0 5-5-15,0-7-21 16,0-4 5-16,0 7 2 0,0-7-7 16,0 4-3-16,0-6-6 0,0 0-2 15,0 6-1-15,0-12 1 16,0-1-2 0,0-6-1-16,0 0 3 15,0-6 2-15,0-2-7 0,3-8 0 16,6-5-2-16,0 2 2 15,0 1-1-15,6-3 1 16,9-6 0-16,-3 6-2 16,0 8 3-16,-4 2 0 15,1 8 5-15,-3 6 5 16,-3 5 1-16,-3 2 4 16,-3 1-5-16,-3-1-1 15,-3 1-4-15,0-1-1 16,0-2-3-16,0 0-21 15,0-8-8 1,3 0-18-16,0-3-9 0,0-5-27 16,3-5-43-1,3-6 37 1</inkml:trace>
  <inkml:trace contextRef="#ctx0" brushRef="#br0" timeOffset="3">21707 11221 196 0,'0'0'74'0,"0"3"-40"0,3-1-22 16,-3-2 21-16,6 6-2 16,0-1 2-16,0 0-12 15,3 0-5-15,0-2-9 16,3 0-5-16,-1-1 1 0,4-2 0 16,-3-2 1-16,3-4-5 0,-3 1 1 15,-3 0 0-15,0 0 2 16,-3-3 1-16,-6 2 1 15,-3-4-2-15,-3 4-2 16,-3 4-2-16,-3-1 1 16,-3 3-1-16,-3 3 0 15,3 2 2-15,1 3 0 16,2 3 0-16,3-1 0 16,0 3 2-16,3 1 1 15,3-1-1-15,3 0-2 0,3 0-2 16,3-2 1-16,3 0-21 15,6-4-8-15,2-4-29 16,4-3-13 0,6-3-27-16</inkml:trace>
  <inkml:trace contextRef="#ctx0" brushRef="#br0" timeOffset="4">21999 11181 160 0,'-15'-10'63'0,"9"15"-34"0,-6-8-12 16,3 9 22-16,-9-1-11 16,3 3-4-16,3 0-11 15,0 2-4-15,6 1-5 16,1-3-1-16,2 5 1 0,0 8-2 16,9-2 1-16,5-1 0 0,4-2 1 15,0-3 0 1,6-5 0-16,-3-2-7 0,0-4 0 15,0-2-15 1,-4-2-3-16,1-6-16 0,3-3-6 16,-3-5-10-1,0-2-40-15,-6-6 13 16</inkml:trace>
  <inkml:trace contextRef="#ctx0" brushRef="#br0" timeOffset="5">22076 10869 184 0,'3'3'68'0,"-3"5"-36"0,18 5-15 0,-12 0 22 0,0 16 0 15,3 3 1-15,0 0-6 16,-3 10-1-16,0-5-19 16,-3 0-6-16,0-2-3 0,-1-1-3 15,1-5 1-15,0-5-7 16,0-3-1-16,-3-5-31 15,3-6-14-15,-3-2-16 16,0-2-5-16,0-1-25 16</inkml:trace>
  <inkml:trace contextRef="#ctx0" brushRef="#br0" timeOffset="6">22332 11110 192 0,'0'0'74'0,"0"3"-40"0,0-3-20 16,0 5 20-16,-3 0-2 15,-3 3 3-15,3 3-6 0,-6-1-1 16,-3-2-15-16,-3 0 1 15,-2 0 2-15,-1 0-4 0,0 0 1 16,0-3-8-16,0 0-1 16,3 1-2-16,3-1-2 15,-3-2 1-15,9-1-1 16,4 4-3-16,2-1 0 16,2 3-1-16,4 0 3 15,6 2 0-15,3 4 1 16,3-1 0-16,3 0 0 15,0 0 0-15,0 1 0 16,-4-4 2-16,1 1 1 16,-3-3-6-16,-3 0 0 15,0 2-61-15,-3-10-79 16,-3-2 14 0</inkml:trace>
  <inkml:trace contextRef="#ctx0" brushRef="#br0" timeOffset="7">22740 11107 144 0,'3'0'55'0,"-3"0"-30"0,3 3-12 0,-3 0 19 16,3-1-5-16,-3 3 10 15,6 11-12 1,-3 3-13-16,0-1 4 0,0 1 3 15,-3 2-4-15,0 0 2 16,0-2-4-16,0-1 0 0,0-2-5 16,0-3-3-1,0-2-5-15,0 0 0 16,0-4 0-16,0-1 2 0,0-1 1 16,0-5 1-16,0 3 2 15,0-3 1-15,0 0 3 16,0 0 1-16,0-6-1 15,3-2-3 1,0 1 0-16,0-4-4 16,0-2 0-16,0-1-3 15,-3-1-3-15,11-4 2 16,-2 3 0-16,0-2 1 16,0 4 0-16,0 1-3 15,0 3 2-15,0 2-1 16,-3 2-2-16,6 6 3 15,-3 6 2-15,-3 4 0 0,-3 4 2 16,6 1 2-16,-6 4 2 16,0-1-1-16,-3 1 1 15,3-3-2-15,-3-3 2 16,0-2-4-16,0-1-2 16,0-2 0-16,0-3-1 15,0-2 0-15,0-3 2 16,0-3-1-16,0-2-1 15,3-5-2-15,-3-4-1 16,6 1-1-16,-1-3 0 16,1 0 0-16,0-2 0 15,0-1 3-15,6 3 2 16,-3 3-2-16,0 0 0 0,6 2 1 16,-3 6 2-16,3 5-1 15,-3 11-1-15,0 2 3 16,-6 3 2-16,5 2 0 15,-5 4 0-15,-3-1-3 16,-3-3-2-16,6-2 1 16,-6-3-1-16,3 1-11 15,0-4-3-15,-3-2-22 16,3-3-7-16,-3-5-10 16,3 0-5-16,3-5-10 15,0-3-5-15,0-2-9 16</inkml:trace>
  <inkml:trace contextRef="#ctx0" brushRef="#br0" timeOffset="8">23124 11218 188 0,'3'-5'71'0,"0"5"-38"0,0 0-17 0,-3 0 22 15,0 0-7-15,6 0 2 16,3 3-8-16,-3-1-1 16,8 1-13-16,-2 0 0 0,0-1 2 15,6-2-3-15,-3 0 2 16,0 0-7-16,0-2-3 15,3-1 1-15,-6 0 0 16,-4-2 1-16,1 2 0 16,-6-5-5-1,-3 1 1-15,-6-4 0 16,-3 0-9-16,-5 1-2 16,5 2 1-16,-6 3 1 0,-3 7 3 15,6 6 4-15,-6 0 1 16,6 0 1-16,0 3 0 15,0 2 0-15,4 3 6 16,2 0 6-16,3 2-6 16,3 1-1-16,3-4-1 15,3 1 0-15,5-2-2 16,1-4 1-16,0-2-4 16,-3-3-2-16,12-2-25 15,3-6-11-15,-6-2-20 16,0-3-8-16,-1-2-28 15,-5-4-26 1,0 1 52-16</inkml:trace>
  <inkml:trace contextRef="#ctx0" brushRef="#br0" timeOffset="9">23353 11171 224 0,'-3'0'85'0,"0"0"-46"0,6 10-28 0,-3-2 23 15,0 0 0-15,-3 5 1 16,0 3-7-16,3 3-3 15,0-1-14-15,0 1-2 0,0-3 1 16,0 0-8-16,0-6-1 16,0-2 1-16,0 0 3 0,3-3-2 15,-3-5-2-15,6-5-5 16,-3-3 0 0,6-5-7-16,0-3-1 0,0-3 2 15,0 1 1-15,3-1 6 16,-3 4 1-16,5 7-3 15,-5-3 8 1,9 11 2-16,-6 5 9 16,0 6 5-16,-3 2 2 15,-3 0-1-15,0 3-4 16,-3-3-2-16,0 1-4 16,0-4-1-16,-3-2-5 15,0-2-3-15,9-1-3 16,-9-5 1-16,0 0 1 15,3-3 0-15,0-5-9 0,3-5-4 16,3-3-4-16,-1-2 0 16,4-4 2-16,9-1 2 15,-3 4 10-15,0 3 4 16,-3 3 0-16,12 10-1 16,-4 6 9-16,4 5 6 15,-6 3-1-15,-3 4 2 16,-3 4-3-16,3-1 0 15,-6 1-7-15,-4-3-2 16,1-3-11-16,-6-2-5 16,3-3-52-16,-3 0-22 15,-3-6-66 1</inkml:trace>
  <inkml:trace contextRef="#ctx0" brushRef="#br0" timeOffset="10">21168 11840 176 0,'3'-13'66'0,"-3"10"-36"0,0-2-13 0,0 2 20 0,0 1-4 15,0-1 1-15,-3 0-4 16,0-2-1-1,-3 0-16-15,-3 2 1 0,0 3 0 16,-3 3-7-16,-2 5-2 0,-1 2-5 16,-3 9-1-16,3 5 1 15,6-3 0-15,0-3-5 16,9 9 1-16,0-6 4 16,3 0 2-16,0-2-3 15,6-1 1-15,-3-2-2 16,6-5 0-16,-3-1 2 15,3-7 2-15,-3-1-3 16,6-7-2-16,-4 0-5 16,1-8 0-16,-3-8 4 15,3-1 4-15,-3-1-1 16,-9 1-2-16,-3 4 4 0,3 2 1 16,-3 5 2-16,0 3 2 15,3 3-1-15,-3 10 2 16,3 3-2-1,0 3 0-15,3 2-1 16,6 3-2-16,-3-3-2 16,0 1 3-16,3 1 0 15,0-1-1-15,0 2-2 16,0-3 1-16,0-3-1 16,0 1-38-16,2-3-16 15,-2-3-46 1,3-8-50-16,-3 1 49 15</inkml:trace>
  <inkml:trace contextRef="#ctx0" brushRef="#br0" timeOffset="11">21505 11803 192 0,'-9'-8'74'0,"9"3"-40"0,-15 0-20 0,9 5 22 16,-3 0-11-16,0 2-3 15,-3 3-6 1,-3 1-2-16,0 7-8 0,0 6 5 0,3 4 2 16,1-1-4-16,5-4-1 15,0-2-6-15,6 5-2 16,0-2 0-16,6 2 2 15,0-5-6-15,11-3 1 16,-2 0-17-16,6-5-4 16,-3 0-23-16,3-5-8 15,-3-3-44 1,3-6-23-16,5-7 60 16</inkml:trace>
  <inkml:trace contextRef="#ctx0" brushRef="#br0" timeOffset="12">21683 11824 192 0,'-15'-16'71'0,"12"14"-38"0,-12 2-10 16,9 0 26-16,0 0-16 15,1 0-4-15,-4 2-8 16,0 4-4-16,-3 4-9 16,0 6-1-16,3 3 0 0,3-1 1 15,3 1 2 1,0 2-7-16,6-3-2 0,0-2-3 15,3 3-2-15,0-3 5 16,3-3 3-16,-3 0-25 16,6-5-11-16,-3 0-26 15,5-3-9-15,-2-2-41 16</inkml:trace>
  <inkml:trace contextRef="#ctx0" brushRef="#br0" timeOffset="13">21743 11906 208 0,'-3'-5'77'0,"3"10"-42"0,3 1-21 0,0-4 20 16,3 1-13-16,3-3-2 16,2 2-7-16,4 1-2 15,0-3-6-15,0 0 2 0,0-3 3 16,0 1-3-16,3-3-1 0,-6-1-2 15,2-2 0 1,-2 0 0-16,-3-2 1 16,-6-3 0-1,-3 2-2-15,-6-2 1 0,0 2-4 16,-3 3 0-16,-2 3-1 16,-4 2 0-16,-6 3 2 15,6 0 2-15,-3 8-1 16,0 5-1-16,6 3 3 15,0 0 2-15,4 0 0 16,2 0 2-16,0 0-4 16,6-3-2-16,0-2 0 15,6-1-1-15,0 1 0 16,5 2 0-16,-2-2-14 0,3-6-3 16,3 0-26-16,6 1-11 15,-6-1-31 1,6-5-46-16,-6 0 39 15</inkml:trace>
  <inkml:trace contextRef="#ctx0" brushRef="#br0" timeOffset="14">22124 11785 176 0,'0'-3'68'0,"0"3"-36"0,-3 0-37 16,-6 3 65 0,0 2-22-16,0 0 0 15,-3 0-3-15,0 6-21 16,3-3-8-16,0 5-2 0,3-8-3 0,3 9 2 16,0-4-4-1,6 1 0-15,0-1 1 0,3 4 0 16,3 2-3-16,3-1 2 15,0 1 1-15,-6-2 2 16,0-4 12-16,-6 3 8 16,0-2-2-16,-6 0-2 15,3-1-10-15,-6 1-3 16,3-1-3-16,-3-4-2 16,0-1-17-16,0-3-9 15,0 1-26-15,3-6-10 16,0 1-33-1,3-3-46-15,3 2 47 0</inkml:trace>
  <inkml:trace contextRef="#ctx0" brushRef="#br0" timeOffset="15">22231 11785 232 0,'0'-6'88'0,"0"6"-48"0,-3-2-23 16,3 2 25-16,-3 0-16 16,0 2-4-16,-3 1-11 15,0 2-3-15,3 0-4 16,0 1-3-16,0 4 2 0,3 9-4 16,6 2 0-16,0-2 1 15,3 2 0-15,0 3-3 0,-3-9 2 16,0-1 10-16,-3 2 5 15,0-1 0-15,-3 1 2 16,0-2-7-16,-6-1-1 16,0-3-2-1,-3 1-1-15,3-3-17 0,-3-3-6 16,3 0-29-16,-3-7-12 16,0-1-51-1,3-2-46-15,0 0 58 16</inkml:trace>
  <inkml:trace contextRef="#ctx0" brushRef="#br0" timeOffset="16">22642 11877 164 0,'-3'29'63'0,"3"-13"-34"0,0 13-10 16,0-16 23-16,0 14-17 0,0-1-3 15,0 1-14-15,3-1-5 16,-3-5-2-16,0-5 1 0,3 6 1 16,-3-4-1-16,0 1-2 15,0 2-2-15,0-8-1 16,0-2-5-16,0-4-2 16,0-1 0-16,0-1 4 15,0 0 5-15,0-5 3 16,3-2 4-16,0-4 3 15,-3 4 0-15,0-9 2 16,0-7 0-16,0 4 1 16,0 4 0-16,0-9 2 15,0 3-5-15,0-7-1 16,0-14-2-16,2 5-1 16,1 3 1-16,0-3 1 0,3-2-3 15,0 4-1-15,0 4 1 16,9 5 0-16,-3 5 2 15,0 0 1-15,6 8-3 16,-3 6-1-16,0 7 5 16,0 13 3-16,-1 1-2 15,-2 2 2-15,-3 3 0 16,-6-8 1-16,0-3-6 16,-6 3-2-16,-6 2-7 15,0-4-2-15,6-4-5 0,-9-2-1 16,-2 3-14-16,-1-6-4 15,0-8-7-15,0 1-1 16,9-1-12-16,3-2-4 16,3-1-43-1,6-1-24-15,6-4 59 16</inkml:trace>
  <inkml:trace contextRef="#ctx0" brushRef="#br0" timeOffset="17">22963 11888 188 0,'3'-6'71'0,"-3"-7"-38"0,3 16-14 16,-3-6 23-16,0 1-10 16,-3-1-3-1,0 0-6-15,0 1-3 16,-6 7-10-16,3 0-4 0,-3 3 0 16,-3 3-5-16,0 5-1 0,1 2 2 15,2 3 1-15,6 3-1 16,0 0-2-16,6-3 1 15,0-2-1-15,3-4 0 16,3-1 0-16,-1-4 2 16,1-4 1-16,3-4 1 15,0-7 0-15,3-3-2 16,-3-5-2-16,0-3-2 16,-9-3 1-16,0-2 1 15,-3 0 2-15,0-3-1 16,0 6-1-16,0 7 3 15,0 3 0-15,6 6 1 16,-3 2 2-16,6 5 3 16,0 5 0-16,0 1 0 15,2 2-5-15,1 0-1 16,0 3 1-16,0 0 0 16,0-3-5-16,0 1-1 15,0-6-21-15,0-3-8 16,-3-2-35-16,9-9-15 15,-7-2-39 1</inkml:trace>
  <inkml:trace contextRef="#ctx0" brushRef="#br0" timeOffset="18">23222 11644 208 0,'-6'-5'79'0,"6"8"-42"0,0-1-26 15,3 4 21-15,-3 4 5 16,0 9 7-16,3 7-13 16,0 17-4-16,3-1-15 15,-3-2-3-15,3 2 1 0,3-2-4 16,-3-3-1-16,0-8-2 16,0-3-3-16,-3-5-2 0,0-5 1 15,0-3-23 1,-3-5-10-16,9-8-53 15,2-8-41 1,-5-7-23 0,-3-7 75-16</inkml:trace>
  <inkml:trace contextRef="#ctx0" brushRef="#br0" timeOffset="19">23383 11626 236 0,'0'-13'90'0,"-6"21"-48"0,12-3-34 0,-6-5 24 16,0 5-9-16,0 0 1 16,3 9-4-16,-3 4-3 15,6 9-9-15,-3 4 1 0,0 9 4 0,0 2-5 16,0 1 0-16,0-6-2 16,-3 0 1-1,0-3-6-15,0-5-1 0,0-5-9 16,-3-5-2-16,0-4-36 15,0-1-14 1,0-6-44-16,0-8-45 16,-3-8 52-16</inkml:trace>
  <inkml:trace contextRef="#ctx0" brushRef="#br0" timeOffset="20">23094 11763 248 0,'-12'-2'93'0,"12"4"-50"0,0-2-28 0,0 0 26 16,0 0-9-16,0 0 1 16,9 6-9-16,0-4-5 15,3 1-11-15,6 0 1 0,6-1 2 16,2 1-2-16,7-3 2 15,0 0-4-15,-3-3-2 16,5 1-2-16,-5-4-3 0,0 1-15 16,-3 0-5-1,-1-1-36-15,-2 1-14 16,-6 3-59-16,0-1-38 16</inkml:trace>
  <inkml:trace contextRef="#ctx0" brushRef="#br0" timeOffset="21">23487 11840 244 0,'0'8'90'0,"0"-5"-48"0,12 18-23 16,-6-16 29-16,-3 0-13 16,9 1-2-16,-3-1-13 15,0 0-2-15,5-2-11 0,-2 0 0 16,3-3 3-16,-6-3-4 15,6 0 2-15,-3-5-7 16,0 0-1-16,-3-5 4 16,-6 0-4-16,-3 0 0 15,0 2-5-15,-9 1 1 16,3 2-5-16,-3 0 1 16,-3 2-1-16,-3 4 3 15,0 2 4-15,-3 10 1 16,-2 6 1-16,2 0 0 15,3 5 8-15,6 0 5 16,0 1 5-16,3-1 1 16,6-3-10-16,0 3-5 15,9-2-3-15,6-3-1 0,0-3 0 16,-3-5 2-16,8-3-12 16,1-5-6-16,-3 0-18 15,3-2-8 1,0-6-18-16,0 0-7 0,-3 0 0 15,-7-3 2-15,10-2 14 16,-6 0 23 0,-3 0 33-16,-9 2 36 15,6 3 17-15,-9 0-7 16,0 3-4-16,0 0-13 16,0 2-4-1,9 8-4-15,-6 6 1 0,3-1-4 0,-3 1-2 16,-3 0-7-1,6-1-4-15,-3 1-1 16,0-3-1-16,-3-3-7 16,3 0-2-16,0 1 0 15,-3-6 2-15,0 0 2 0,0 0 1 16,3-3-2-16,-3 0 1 16,6-5-2-16,-3 0-1 15,-3-2 1-15,5-3 1 16,1-1-1-16,0 1 2 15,-3-3-2-15,6-2 2 16,0 2-4-16,0 3-2 16,0-1-1-16,-3 1 0 15,0 5-13-15,-3 3-4 16,6 0-24-16,-3 2-9 0,0 0-40 16,9 9-64-1</inkml:trace>
  <inkml:trace contextRef="#ctx0" brushRef="#br0" timeOffset="22">24002 11843 220 0,'-3'0'82'0,"3"0"-44"0,0 5-44 16,0 8 84-1,3 3-18-15,-3 0-15 0,3 3-10 16,-3-1-22-16,0 1 3 0,0-4 2 15,0 4-8-15,0-3-1 16,0-6-3-16,0 1-1 16,0-3-3-1,0-3 1-15,0-5-4 0,0-5-2 16,9-3-3-16,-3-3-1 16,0-2-1-16,3-5 0 15,3-6-6-15,-4-5-4 16,10 2 12-16,-6 6 7 15,6 3 1-15,0 2-1 16,-3 8 0-16,3 5 1 0,0 6 5 16,-4 13 6-1,7 0 6-15,-6 5 3 16,-3 3 2-16,-3-1 2 16,-3 1-10-16,0-3-4 15,-3 1-10-15,-3-4-1 0,6-2-28 16,-3-6-9-1,-3 1-53-15,6-3-20 0</inkml:trace>
  <inkml:trace contextRef="#ctx0" brushRef="#br0" timeOffset="23">14024 13248 124 0,'0'0'49'0,"0"-3"-26"0,3 3-3 0,-3 0 21 16,0 0-5-16,0 0 2 15,0 0-7-15,3 5-1 16,0 3-17-16,-3 3 1 0,3 2 0 15,-3-2 1-15,0 10 1 16,0-5-6-16,3 8-2 16,0-6 2-16,0 6 1 0,0-3-3 15,0 0-3-15,-3-2-5 16,3 2 0-16,0-3 2 16,-3 1 1-16,0-3-4 15,0-3 1-15,0 3-9 16,0-8-4-16,0 0-22 15,0-3-8-15,0 0-21 16,3-5-8-16,-3 0-25 16</inkml:trace>
  <inkml:trace contextRef="#ctx0" brushRef="#br0" timeOffset="24">14013 13227 160 0,'-9'-8'63'0,"6"5"-34"0,-3-16-14 0,3 11 18 16,0 6-10-16,0-3 0 15,-6 5-3-15,0 0 0 0,-6 2-11 16,0 3-1-16,0 6-1 0,0 2-3 16,0 8-1-16,1 3-1 15,5 0-2 1,0-5 1-16,3 12 1 0,0-4-3 15,6 13-2 1,0-6 2-16,9 8 0 0,-3-5 1 16,15 0 0-16,-4-5-5 15,16-5-1-15,-6-4 3 16,15-15 3-16,-7 0-1 16,13-18 0-16,-9 2-1 0,2-16 0 15,-5 3 2 1,-6-8 2-16,-6 5 10 0,-12-11 4 15,-1-18 1-15,-11 9 0 16,-6 4-3-16,-5 5 1 16,-10 6-10-16,0 6-6 15,0 4-19-15,3 6-8 16,0 2-47-16,6 11-21 16,4 0-5-1</inkml:trace>
  <inkml:trace contextRef="#ctx0" brushRef="#br0" timeOffset="25">14632 13107 160 0,'0'-2'63'0,"0"4"-34"0,3 1-16 16,-3-3 17-16,0 8 2 15,3 8 4-15,3 10-5 0,0 9 1 16,-4-3-18-16,1-6-1 0,-3 14 0 16,0-6 2-1,-3 8 0-15,3-7-3 0,-2 2 0 16,2-5-7-16,0-3-3 16,0-3-4-16,-3-2 1 15,3-6-17-15,0-2-8 16,0-2-26-16,-3-14-10 15,3 0-42 1,0-6-32-16,0-7 61 16</inkml:trace>
  <inkml:trace contextRef="#ctx0" brushRef="#br0" timeOffset="26">14688 13195 172 0,'-6'-19'66'0,"9"11"-36"0,-3-2-11 15,0 7 21-15,0 0-9 16,3-2-1-16,3-3-15 16,0 0-6-16,3 0-6 15,3 0 0-15,0 0 2 0,3 1-2 16,6 1 0-16,2 6-1 15,-2 6 1-15,-3 4 2 16,-3 6 4-16,-3 10 2 16,-6 1 3-16,0-1-1 0,-15 3 0 15,-3-2-3-15,0-11-1 16,3 0-5-16,-6 2-3 16,3-2 2-16,-3-5 0 15,1-1-1-15,2-2 1 16,-3 3-4-16,6-6-2 15,0 0-1-15,6 1 0 16,0-1 3-16,6 3 0 16,-3-3 1-16,9 6 0 15,3 7 4-15,6 3 5 0,2 3 6 16,-5-5 3-16,-3-3-5 16,0 5 0-16,0-3-8 15,-3 6-1 1,0-5 0-16,0 2 0 0,3 0-16 15,-6-2-6-15,0-6-29 16,-3-5-10-16,0-3-34 16,3-5-13-16,0-19 1 15</inkml:trace>
  <inkml:trace contextRef="#ctx0" brushRef="#br0" timeOffset="27">14998 13459 200 0,'3'0'74'0,"0"3"-40"0,6 2-20 0,-3-2 20 16,0 0-8-16,0-1-1 15,8 1-8-15,4-3 0 16,0 0-10-16,0 0 0 0,0-3 0 15,-3-2-1-15,-3 0-1 16,0-1-3-16,-4-2-2 16,-2 0 3-16,-6 1 2 15,-3-1-2-15,-3 0 0 16,1-3-1-16,-7 1-2 16,-3 2-2-16,0 2-1 0,-3 6-1 15,-3 6 3 1,0 2 0-16,0 2 1 0,4 3 0 15,-1 6 0-15,6 2-3 16,6-5 2-16,0-3 3 16,3 6 1-16,6 15-1 15,3-2 1-15,6-6-2 16,3-5-1-16,9-5-21 16,2-2-9-16,4-9-31 15,0-5-14-15,0-5-26 16</inkml:trace>
  <inkml:trace contextRef="#ctx0" brushRef="#br0" timeOffset="28">15382 13433 176 0,'-18'-8'68'0,"12"8"-36"0,-6 0-15 0,3 0 20 15,-6 0-6-15,0 3 2 16,0 2-19-16,1 5-8 15,-1 4-4-15,0 4-5 0,3 3 2 16,3 1 1-16,6 1 0 16,6 4 0-16,3-3 0 15,6-6 0-15,6-2 2 16,-3-5 1-16,-1-11 3 16,4-8-1-16,-3 0 2 15,0-3-2-15,0-2 0 16,-3-6-3-16,-3-2 1 0,-3 0-2 15,-3 0 2-15,-3 2 2 16,0 4 2 0,-3 1-3-16,0 4-1 0,0 4-3 15,3 4-1-15,0 4 3 16,0 9 3-16,3 5-4 16,0 2-1-16,3 1 2 15,0-1 3-15,3-2-4 16,2 11-3-16,1-6-21 15,3-3-8-15,0-12-30 16,3-4-14-16,6-2-26 16</inkml:trace>
  <inkml:trace contextRef="#ctx0" brushRef="#br0" timeOffset="29">15676 13459 176 0,'-8'-16'66'0,"2"11"-36"0,0 0-11 0,0 5 21 15,0 0-9-15,-6 0-1 16,-3 5-15-16,-6 3-4 0,0 5-7 16,3 6-5-16,1 2 0 0,2 0 1 15,6 3 2-15,3 5-3 16,6 0-2 0,3-5 2-16,9-3 0 15,3-8-2-15,2-2 2 16,1-8 1-16,0-6 2 0,0-10-1 15,0-3 2-15,-3-3-2 16,0-4-1-16,-4-7 3 16,-2-1 0-16,-3-6-1 15,-3-3 1-15,-3 0-2 16,-3-2-1-16,-3 2 3 16,0 6 2-16,1 5 2 15,-1 5 1-15,0 11-4 0,0 7-3 16,3 9-3-16,3 13-1 15,0 13 4 1,9 5 1-16,0 9 4 0,-1 2 3 16,1 0-2-16,6 5-2 15,3-5-2-15,0-3 0 16,-3-5-2 0,0-7-1-16,-3-9-57 0,6-3-24 15,-4-10-38 1</inkml:trace>
  <inkml:trace contextRef="#ctx0" brushRef="#br0" timeOffset="30">19135 13383 172 0,'-3'-3'66'0,"3"3"-36"0,-3 0-2 0,3 0 25 0,0 0-5 15,0-3 1-15,0 1-18 16,3-1-9-16,0-5-13 16,6 0-8-16,6 0-2 0,3 0 1 15,3-2 2-15,0 2-3 16,-1 2 0-16,1 6-1 15,-3 6-2-15,-3 4 3 16,-6 6 2-16,-3 3 0 16,-9 5-1-16,-3 2 5 15,-6 3 1-15,-6 0 4 16,-6-2 4-16,3-3-4 0,1-1 0 16,2 4-9-1,3-6 0-15,3-5 1 16,3-3 3-16,3-2-2 0,3-3 0 15,3-8-1-15,9 0 1 16,6 2-2-16,0 1-1 16,3-6-2-16,3 1 1 15,-1 4 1-15,1 4 2 16,0-4-8-16,0 3-1 16,-3-2-9-16,3 2-30 15,-4 1-1 1,-5-6-1-16,0 0 5 0,-3-8-49 31</inkml:trace>
  <inkml:trace contextRef="#ctx0" brushRef="#br0" timeOffset="31">19344 13232 160 0,'-9'-27'63'0,"0"11"-34"0,-3 3-12 16,6 8 22-16,-3 0-7 16,-6 2-1-16,-6 0-9 15,-6 14-1-15,1 2-12 16,-4 8-3-16,-3 8-2 0,3 11-2 16,4 5-2-16,2 8 1 15,6 5-1-15,9 6 0 0,9-22 0 16,0-5 2-16,15 8 1 15,0-8 1-15,20 0 0 16,-5-8-2-16,21-18 1 16,-10-3 0-16,16-16 1 15,32-21 0-15,-17-11 0 16,-19 0 9-16,-11-2 6 16,-18 0 1-16,-15-1 3 15,-9 4-9-15,-12 2-3 16,-6 8-15-16,-3 2-5 0,0 6-29 15,-8 5-11-15,5 3-82 16,3 10-46 0,3 1 81-1</inkml:trace>
  <inkml:trace contextRef="#ctx0" brushRef="#br0" timeOffset="32">19742 13282 184 0,'-3'5'68'0,"3"11"-36"0,3 13-20 15,-3-10 19-15,0 7-12 16,0 11-1-16,0 0-10 16,0 3-5-16,0 2-2 15,-3-5 1-15,3-5 1 0,0-5 1 16,0-6 0-16,0-5-7 0,0-3-2 15,0-5-20-15,0-3-9 16,0-18-24 0,0-3 18-16,0-2 9 15,-3-6 19-15,0-3 8 16,1-2 16-16,2 0 9 16,0 0 12-16,0 0 4 15,2 0 0-15,4 0 0 16,3 0-7-16,3-1-4 15,6 4-10-15,3-6-3 0,0 8-3 16,3 6-1 0,-4 10-5-16,-2 8-1 0,-3 8 1 15,-3 8 2-15,-6 8 1 16,-6 2 3-16,-6-2-3 16,-6 0-2-16,-6-3 0 15,-2-3 1-15,2-2-1 16,0-3 0-16,3-2-6 15,0-3 1-15,3-3 2 16,3 1 1-16,3-4-6 16,3 1-2-16,3 2-1 15,6 3 4-15,0 3-1 0,9 2 1 16,-3 3 2 0,6 5 0-16,0 5 2 15,-3-2 3-15,-1-3-2 0,-2 1 0 16,0-7-1-16,-3-1 1 15,0-1-22-15,0-5-9 16,0-6-44-16,0-2-16 0,0-2-22 16</inkml:trace>
  <inkml:trace contextRef="#ctx0" brushRef="#br0" timeOffset="33">20001 13528 236 0,'3'3'88'0,"3"-1"-48"0,3 6-27 0,-3-2 22 0,3-1-5 16,0 0 0-16,6 1-15 15,3 1-4 1,0-1-7-16,-3-4-1 0,-1-2 1 0,1-2 0 16,-3-4 0-16,0 1-2 15,-3-3 1-15,-3-2 0 0,-6-4 1 16,-3-1-2-16,-3 1-2 15,-6 1 1 1,-6 3-1-16,0 2 0 16,1 2 0-16,-4 4 0 15,3 4 0-15,0 6 0 16,0 3 0-16,3 2 0 0,3 3 0 16,6 2 0-16,3 12 0 15,6-4-3 1,6 0 2-16,3-2 1 0,6-5 0 15,9-3-18-15,0-3-8 16,2-8-28-16,4-5-11 16,9-2-23-1,-3-14-39-15,-4-5 40 16</inkml:trace>
  <inkml:trace contextRef="#ctx0" brushRef="#br0" timeOffset="34">20451 13449 232 0,'-12'-11'88'15,"3"9"-48"-15,-6 2-27 0,9 0 22 16,-3 5-7-16,-3 3-2 16,-9 2-10-16,1 9-5 15,-1 2-6-15,3 6-2 0,3 7 3 0,6-2-1 16,6-1 2-16,6-1-6 16,3-12-1-1,-3 1 0-15,9-6 2 0,-3-3-6 16,6-4 1-16,9-6-4 15,2-8 0-15,-5-13-1 16,-3-6 0-16,-3 1 5 16,-6-3 1-16,-3-1 4 15,-6 1 1-15,0 6 5 16,0 4 3-16,-3 6-2 16,0 2 0-16,0 6-5 0,0 5-3 15,3 8-3 1,3 5 1-16,0 6 1 0,3 4 2 15,3 6-1 1,0-5-1-16,3-3-6 0,0-2-1 16,5-6-35-16,4-2-14 15,3-6-33 1,0-5-52-16,0-8 37 16</inkml:trace>
  <inkml:trace contextRef="#ctx0" brushRef="#br0" timeOffset="35">20796 13433 208 0,'-12'-11'79'0,"-9"9"-42"0,-8-4-23 0,20 4 22 0,-3 4-11 15,-3 4-3-15,-3 2-12 16,-3 5-6 0,3 8-3-16,3 3-4 0,7 8 0 15,-1 5 2-15,9-3 2 16,6-5-2-16,2-2 0 0,4-9 1 15,6-7 0-15,9-6 0 16,0-8 0-16,-3-15 0 0,-1-3 0 16,-2-6 0-16,-3-5 0 0,-6-2-3 31,-3-8 2-31,-3-3-1 16,-3-3-2-16,-6-7 3 15,0 4 2-15,0 6 9 16,-3 11 3-16,3 2 2 15,0 11 4-15,0 8-16 0,0 10-3 16,-3 22-1-16,6 12 0 16,0 20-2-16,6 2 2 15,3 5 3-15,3 11 1 16,3-3 1-16,0-27 2 16,-3-4-3-16,3-1-2 15,-1-5-42-15,4-8-18 0,-3-2-65 16</inkml:trace>
  <inkml:trace contextRef="#ctx0" brushRef="#br0" timeOffset="36">8652 13227 52 0,'-3'0'22'0,"3"0"-12"0,-3 2 8 0,3-2 14 16,0 0 4-16,0 0 0 16,0-2 0-16,0 2 0 0,0 0-4 15,0 0 0 1,0 0 17-1,-3-8-27-15,0 0 18 16,0 0-13-16,3 0-3 0,0 0-11 16,3 0-4-1,3 0-5-15,3-3-1 16,6 3-1-16,2 1-2 0,4-1-2 16,0 2-1-16,0 4-1 15,0 4 3-15,-3 4 0 16,-3 2 1-16,-4-1 2 15,-2 7 1-15,-6 2-1 0,-3 2 1 16,-6 1 2 0,0-1 2-16,3-5-3 0,-5 1-3 15,2-4 0-15,0 1-1 16,0-1-3-16,3 1 0 16,0-3-1-16,6 0 3 15,0-3-7-15,9 6 1 16,-3-1 1-16,8 6 3 15,-2-3 4-15,3 9 2 16,-3-7 5-16,-3 7 3 16,0-4 11-16,-12 1 6 15,0-4-8-15,-6 1-4 16,0-2-7-16,-9-1-4 16,0-3-2-16,-12-2-3 15,7-2-30-15,-4-4-15 0,3 1-24 16,0-6-7-16,3 1-60 15</inkml:trace>
  <inkml:trace contextRef="#ctx0" brushRef="#br0" timeOffset="37">8756 13018 116 0,'-9'-16'44'0,"9"16"-24"0,-18-11 3 16,9 8 18-16,-3 1 1 15,0-1 1-15,-2 3-6 16,-7 3 0-16,-3 5-21 15,0 5 0-15,0 8 0 0,-6 8-4 16,4 14 1-16,2 12-6 0,12-10-2 16,0-5-2-1,9 15-3-15,3-7 1 0,15 13-1 16,-3-8-9-16,21-3-2 0,-7-8 4 16,25-7 3-1,-9-6 7-15,11-24 3 16,-5 0 4-16,8-23 1 15,-8 2 6-15,-6-24 1 16,-7 6 8-16,-8-19 4 16,-6-29-3-16,-15 5 1 15,-9 11-7-15,-9 8-1 16,-6 10-13-16,3 19-7 16,3 5-31-16,-5 1-13 15,-7-4-56-15,6 14-24 16</inkml:trace>
  <inkml:trace contextRef="#ctx0" brushRef="#br0" timeOffset="38">9268 13039 176 0,'0'-3'68'0,"3"3"-36"0,-3 5-22 0,3 1 17 16,0 2-2-16,0 5 2 16,0 8 2-16,0 11 2 15,0-1-16-15,0-4 2 0,-3 18 1 0,0-8 1 16,-3 16 3-16,0-8-10 15,0-3-2 1,0-5-6-16,-3 0-1 16,3-5-1-16,0 0 1 15,0-3-29-15,0-21-11 16,0 0-29-16,3-11-10 16,0 3-40-16</inkml:trace>
  <inkml:trace contextRef="#ctx0" brushRef="#br0" timeOffset="39">9295 13137 116 0,'-3'-8'44'0,"0"5"-24"0,0-2-4 0,3 5 16 16,-3-3 0-16,0 0 1 16,0-2-3-16,0 0-1 15,0 0-16-15,3-3 8 0,0 0 2 16,3-3-5-16,3 0 0 16,3 1-9-16,3-3-1 15,5 2-2-15,4 3 1 16,0 0-4-16,6 6 0 15,-6 4-1-15,0 6 1 16,-4 5 2-16,-2 6 4 16,-6 2 0-16,-6-2 2 15,-3 2-6-15,-6 3-1 16,-3-1 0-16,-5-1 2 0,-1-1-3 16,-3 3 0-16,-3-6-1 15,9-5 1-15,0-2-4 16,-3-1-2-16,6-2-1 15,0 0 3-15,3 0-2 16,3 0 1-16,0 0 2 16,6 3 0-16,0-3-3 15,12 5 2-15,-3-3 12 16,9 4 5-16,-6-4-6 16,6 9-3-16,-3-3 0 15,-1 7 2-15,-2-4-4 0,0 2-3 16,-3-2 1-16,-3 7 0 15,-3-5-8-15,-3-10-2 16,0-3-23 0,-3-3-8-16,0 0-26 15,0-5-13-15,0 0-49 16</inkml:trace>
  <inkml:trace contextRef="#ctx0" brushRef="#br0" timeOffset="40">9607 13391 220 0,'15'0'82'0,"-15"0"-44"0,6 10-29 0,-3-7 22 16,6-1-6-16,-3 1 3 15,6 0-7-15,0-1-3 0,3-2-10 16,-3 0-3-16,2-2 1 15,1-1-1-15,3-5 0 0,-3 0-3 16,-3-2 1-16,0 2-2 16,-6-3-1-16,-3-2 3 15,-3 0 2-15,-6 2-4 16,-3 3-1-16,-3 3 0 16,-3 2 2-16,0 6-3 15,0 2 0-15,3-2-1 16,-5 10 0-16,2-2 0 15,0 4 0-15,3-1 2 16,0 7 0-16,3-3 0 0,3 6 0 16,3-3 0-16,9 1 0 15,0-4-5-15,9-2-1 16,9 2-17-16,0-7-8 16,5-6-10-16,-5-5-2 15,-3 0-19-15,6-8-6 16,-6 3-7-1,5-5-4-15,-5-1 41 16,3-2 61-16,6-6 30 16,-9 1 11-16,-4-4 1 15,-5 1-11-15,-3 3-6 16,-6 2-10-16,-3 3-1 16,-3 7-21-16,0 1-3 0,-6 5 1 15,0 0-4-15,-2 11 0 0,2-3-6 16,0 5-3-16,0 0 0 15,3 6 1-15,0-4-1 16,6 4-1-16,0-3 1 16,6-3-1-16,-3 0 0 15,6-5 0-15,0 0 0 16,3-8 2-16,-3 0-1 16,2-8-1-16,-2 3 1 15,0-6-1-15,-3 3 6 16,-3-5 6-16,0 3-6 15,-3-6-1-15,0 3 1 0,0 2 1 16,0 3-3 0,0 5-3-16,0 1-3 15,0 7-1-15,0 0 2 0,3 9 2 16,0-4-2-16,3 9-2 16,3 4 2-16,3-7 2 15,-3-2-13-15,6-1-7 16,-3-3-26-16,5-2-8 15,7-2-30 1,-3-6-55-16,6-6 33 16</inkml:trace>
  <inkml:trace contextRef="#ctx0" brushRef="#br0" timeOffset="41">10360 13367 192 0,'-3'-16'71'0,"3"13"-38"0,-3 1-12 15,0-1 25 1,0 3-6-16,3 0 1 16,-6 0-17-16,-8 0-6 0,2 3-11 15,3-1-7-15,-6 6-1 0,3-3-1 16,-3 6 0-16,3 0 0 16,3 5-2-16,0 7 0 15,3 4 3-15,3-3 0 16,6-3 1-16,3-3-3 15,0-4 0-15,3-12-12 16,0 1 6-16,3-8 5 16,-3-1 0-1,3-7 2-15,-3 2 4 0,0-12 3 16,3-14-4-16,-3-3-1 16,-4-5 2-16,-2-5 3 15,-3 2-2-15,0-2 0 16,0 7-1-16,0 6-2 15,0 8 5-15,0 5 4 16,0 6-3-16,0 5 2 16,0 5-7-16,-3 10-1 15,3 14 2-15,0 13 1 16,3 19 1-16,0-8 2 16,0-6-1-16,3 14 0 15,0-9-3-15,3 9 1 0,-3-8-2 16,3-3 2-1,6 8-22-15,-3-19-9 16,-3-2-70 0,9-16-70-16,-3 0 47 0</inkml:trace>
  <inkml:trace contextRef="#ctx0" brushRef="#br0" timeOffset="42">3517 13031 212 0,'-3'-3'82'0,"3"6"-44"0,3-1-20 15,-3 4 25-15,0-1-7 16,0 6 2-16,0 2-9 16,0 3-3-16,0 2-14 15,-3 6 1-15,0 0 3 0,0 0-6 16,0-3-3-16,0 0 0 15,0-5 0-15,0-3-3 16,0 0-3-16,0-2 2 16,3-6 0-16,0 0-4 15,3 1-1-15,0-1 3 16,6-5 1-16,3 0-3 0,3-3-1 16,3 1-2-16,3-1 3 15,-3 0 0-15,-1 3 3 16,4 0-3-16,-3-2-2 15,-3 2-9-15,-3 0-5 16,-3 0-13-16,-3 0-6 16,0 0-17-16,-6 0-4 15,0 0-22 1,0 0-52-16,0 0 29 16</inkml:trace>
  <inkml:trace contextRef="#ctx0" brushRef="#br0" timeOffset="43">3675 13118 180 0,'0'-5'68'0,"0"5"-36"0,0 0-7 0,0 0 27 0,0 0-13 16,0 5-2-16,0 3-11 16,0 5-2-16,0 8-13 15,0 8 2-15,0-5 3 0,0 0-2 16,-3 8 2-16,3-6-7 15,-3 6-1-15,0-3-4 16,3 0-1-16,0-5-3 16,-3 0-1-16,3-6-23 15,0-2-12-15,0-2-17 16,0-9-7-16,0 0-18 16,0-10-8-16,0 0-3 15</inkml:trace>
  <inkml:trace contextRef="#ctx0" brushRef="#br0" timeOffset="44">3565 12994 192 0,'-15'-14'71'0,"3"12"-38"0,0-3-17 0,6-1 22 15,-3 4-7-15,-6 4 2 16,0 1-13-16,-2 5-2 15,-1 5-10-15,0 11-5 0,0 10-2 16,0 14-1-16,9-3 0 0,0-8-3 16,9 24 0-16,0-11 2 15,9 8 0-15,0-7 1 16,12 4 0-16,-3-7 0 16,15-9 2-16,-4-4 3 15,16-19 4 1,-6-3 9-16,5-21 6 0,-5 0 0 15,6-26 3-15,-10 5-4 16,-2-24-2-16,0-24-5 16,-18 5-2-16,-12 6-2 0,-6 5 2 15,-9 14-9 1,-6 10-3-16,-9 8-31 16,-3 7-10-16,1 9-56 15,2 8-24-15,3 5-19 16</inkml:trace>
  <inkml:trace contextRef="#ctx0" brushRef="#br0" timeOffset="45">4065 12973 168 0,'-3'-11'63'0,"3"11"-34"0,-3-11-10 16,3 11 21-16,-3 3-14 15,0 2-2-15,0 3-10 0,-3 5-1 16,0 11-8-16,-3 8 4 0,3 13 3 15,0 3-6-15,3-9-1 16,0-4 6-16,0 4 2 16,0-7-6-1,3 3-2-15,0-6-1 0,3-3 0 16,0-5-5-16,3-2 1 16,0-3 0-16,3-6 2 15,-3 1-3-15,3-6 0 16,0-2-4-16,0-6-1 15,0 0-2-15,0-4 2 16,0-1 2-16,-3-6-1 16,0 4 4-16,0-1 2 0,-1 3-2 15,-2 3-2-15,0 0-1 16,3 13 0 0,-3 0 0-16,6 10 0 15,-3-2 5-15,6 5 1 0,0-2 2 16,3-3 2-16,-3-3 3 15,3-5 5-15,-3 0 3 16,5-11 4-16,-2 0-5 16,3-13 1-16,-3 3-6 15,3-16-1-15,3-18-2 16,-9-4 0-16,0 4-7 16,-6 2 0-16,-9-3 1 0,0 8 1 15,0 6-1-15,-3 5-2 16,3 5-4-16,-3 5 0 15,0 4-20-15,3 4-9 16,0 3-25-16,3 5-11 16,0 3-54-1</inkml:trace>
  <inkml:trace contextRef="#ctx0" brushRef="#br0" timeOffset="46">4496 13309 192 0,'-3'26'74'0,"3"-26"-40"0,3 42-24 16,0-34 20-16,-3 6-5 15,0-4 3-15,3 6-10 16,-3-3 0-16,3 0-11 16,-3-2-2-16,0-3 1 0,0 0 6 15,0-3 2-15,0 0-5 0,0-5-1 16,0 0-2-16,0-7-1 15,0 1-1 1,3-7 2-16,0 2-5 16,3-7-1-16,0 2-2 0,3-2 0 15,9-9 0-15,0 6 0 16,3 2 0-16,-3 9 0 16,-1 4 0-16,-5 6 0 15,0 0-9-15,0 6-3 16,-3-4-33-16,3 4-12 15,-3-1-57 1</inkml:trace>
  <inkml:trace contextRef="#ctx0" brushRef="#br0" timeOffset="47">4773 13346 196 0,'0'10'74'0,"0"-10"-40"0,-3 29-24 0,3-23 17 0,0 2-13 16,0-1-3 0,0 4-9-16,0-3-2 0,0 3 0 15,0-4-16-15,0 1-6 0,0-2-75 16</inkml:trace>
  <inkml:trace contextRef="#ctx0" brushRef="#br0" timeOffset="48">4752 13115 156 0,'-6'-13'57'0,"6"5"-30"0,6-2-32 0,0 4 10 16,0-2-19-16,6-2-5 15,0-3-34-15,3 2-14 16,0-7 33-16,0-4 15 15,0 4 20-15,0-1 10 16,-4 6 37-16,1 5 44 16,0 16-19-1,-3 3-15-15,0 7-12 16,-3 14-27-16,0 8-3 0,0 13 1 0,-3 2-9 16,0-15-2-16,0-3-6 15,0 5-1 1,0-7 3-16,0 4 1 0,0-7-12 15,-3-3-7-15,0-2-42 16,0-6-20-16,0-3-17 16</inkml:trace>
  <inkml:trace contextRef="#ctx0" brushRef="#br0" timeOffset="49">4845 13258 248 0,'-12'-8'93'0,"21"8"-50"0,-12-5-33 0,9 5 23 16,0 0-18-1,0-3-3-15,3 3-10 16,2 0-2-16,7 0 0 0,0-2 0 0,3 4 0 16,0 1-42-16,-3 2-19 15,3 1-44 1,-4-1-26-16,7-2 61 15</inkml:trace>
  <inkml:trace contextRef="#ctx0" brushRef="#br0" timeOffset="50">5136 13327 160 0,'0'19'63'0,"0"-19"-34"0,6 13-8 0,-3-11 25 0,3 4-13 16,-3-1-1 0,3 0-8-16,0 1-1 15,3-4-12-15,0 1-2 0,0-3-2 16,0 0-1-16,0-5 1 0,0-1-4 15,-3-2 0-15,0 3-1 16,-3-5 1-16,0-4 0 16,-6 1 1-16,0 2-2 15,-6 4-2-15,-6 1-2 16,0 6-1-16,0 6-1 16,0 1 0-16,3-1 0 15,-3 10 3-15,4 0-2 16,-1 5 1-16,3-3 6 0,9 9 2 15,0-4 4 1,9 7 1-16,0-7-3 16,8 4-3-16,-2-3-2 15,12-16 0-15,-3 0-35 16,6-6-16-16,-4 1-85 16</inkml:trace>
  <inkml:trace contextRef="#ctx0" brushRef="#br0" timeOffset="51">5800 12830 124 0,'-3'-6'46'0,"-3"6"-24"0,3 3-10 16,0 0 13-16,0 2-9 0,-3 3-2 15,-6 2-2-15,-2 9 2 16,-4 7-7-16,-3 9-2 0,-3 10 1 16,0 10-1-16,3 12 0 15,7-1-3-15,5-21-2 16,3-3 3-16,6 8 0 16,0-7-6-16,12-1 0 15,-1-8-12 1,13-2-3-16,-3-5-40 15,9-9-40-15,-6-2 26 16</inkml:trace>
  <inkml:trace contextRef="#ctx0" brushRef="#br0" timeOffset="52">5970 12980 124 0,'-15'0'49'0,"12"3"-26"0,-6-3-16 0,6 3 13 16,-3 2-12-16,-3 3-2 16,0 5-6-16,0 3-1 15,3 3 1-15,3-1 0 0,3-2 0 16,3 0 0-16,3-3 0 15,0-5 0-15,3-3 2 16,3 1-1-16,0-6 2 0,0-3-2 16,0-2 2-16,-6-3 0 15,3 0 1-15,-6 0 2 16,0 0 3-16,-3 0 0 16,0 0 0-16,-3 0-3 15,3 0-1-15,-3 3-6 16,3 2-1-16,0 3-4 15,3 8 1-15,6 5 3 16,-3 3 1-16,3 0 1 16,-1 3 2-16,-5 2 10 15,3 0 7-15,-3 3 3 0,-3-3 4 16,-3 0-5 0,-6-5-1-16,-2 0-11 15,-1-5-3-15,0-1-2 16,0-2 0-16,0-5-11 0,0-3-5 15,0-3-21-15,3-2-8 16,0-3-41 0,3-3-37-16,6-5 43 15</inkml:trace>
  <inkml:trace contextRef="#ctx0" brushRef="#br0" timeOffset="53">6083 12991 124 0,'-3'-3'49'0,"6"6"-26"0,-3 5-16 0,3 0 13 0,0 3-4 16,-3 2 1-16,3 0-7 15,0 3-2-15,0-3-4 16,3 0-5-16,0-2 0 0,-3-3 3 15,3-3 1-15,0 0-1 16,0-2-2-16,0-3 3 16,0-3 0-16,2 1-4 15,1-4 1-15,3-1 0 16,-6-1 2-16,3-3-1 0,-3 0 2 16,0 1-2-1,0-1-1-15,-3 3 3 16,0 0 0-16,0 3 1 15,-3 0 0-15,0 5 0 16,0 0 4 0,0 8 3-16,6 2-4 0,-3 4-2 15,0 1-2-15,0-1 0 16,0-1-2-16,0 0-1 16,3-2-6-16,0 2-4 15,0-8-47 1,3-2-60-16,-1-6 26 15</inkml:trace>
  <inkml:trace contextRef="#ctx0" brushRef="#br0" timeOffset="54">6366 12986 204 0,'-9'-6'77'0,"3"6"-42"0,-3 0-34 0,6 3 14 0,-3 0-10 16,0 2-1-16,-3 3-2 16,3 5-2-16,0 3 1 15,0 3-1-15,3-4 0 0,3 1-3 16,3 0 0-16,0-3-1 16,3-2 3-16,0-3 2 15,3-3 2-15,0-5-1 16,0-2 1-16,0-4-2 0,-3 1-1 15,0-3-2-15,-3-2 1 16,0-1 1-16,-3 0 2 16,0 1 3-1,0 2 2-15,0 0-3 0,0 3-3 16,0 5-3-16,0 2-1 16,0 6 2-16,3 3 0 15,0-1 1-15,0 1 0 16,3 0-3-16,0-4 0 15,0-1-29-15,-1-1-14 16,4 0-40 0</inkml:trace>
  <inkml:trace contextRef="#ctx0" brushRef="#br0" timeOffset="55">6497 12996 140 0,'-3'3'52'0,"3"5"-28"0,3 5-8 15,-3-5 16-15,0 3-6 16,3-1-1-16,0 3-8 16,-3-2-2-16,0 0-9 15,0-1-2-15,0-2 2 0,0-3 1 16,0 1 1-16,0-4 0 0,0-2 2 15,0 0 1 1,0-2 3-16,0-4-3 0,0-1-1 16,3-4-6-16,0 0-1 15,0-2 1-15,3 0 0 16,0 0-2-16,2 2-2 16,-2 1-2-16,3 2 1 15,0 0-4-15,0 2 1 16,0 4-29-16,0-1-13 15,0 3-20-15,3 0-7 16,-6 3-10-16</inkml:trace>
  <inkml:trace contextRef="#ctx0" brushRef="#br0" timeOffset="56">6717 13007 152 0,'-9'-5'57'16,"6"5"-30"-16,-3 0-14 0,3 2 19 0,-3 1-14 15,0 2-2-15,-6 3-10 16,3 3-2-16,0-1-2 16,1 4-2-16,2-1 3 0,3 0 0 15,0 0 1-15,0-2-2 16,9-3-2-16,0-3 1 15,2-5 1-15,1 0 1 0,0-3 1 16,0-5-2-16,-3 1-2 16,0-4 1-16,0 0 1 15,-3 1 5-15,0 2 6 16,0 0-3-16,-3 3 2 16,0 2-3-16,0 0 0 15,0 3-5-15,0 8-3 16,0 3 2-16,0-1 0 15,0 4-1-15,0-1 1 16,3-3-4-16,0 6-2 16,0-2-23-16,0-4-7 15,0-2-24-15,3-3-6 16,0-2-22 0</inkml:trace>
  <inkml:trace contextRef="#ctx0" brushRef="#br0" timeOffset="57">6812 13025 192 0,'0'8'74'0,"0"3"-40"0,0 2-27 16,0-5 20-16,0 0-7 15,0 3-2-15,0-3-8 16,0 0-2-16,0-1-4 15,0-1-3-15,0-1 0 0,0-2-1 16,0-1 2-16,0-2-3 0,0-2 0 16,3-4 3-16,0-2 1 15,3-2-4-15,0-3-1 16,0-3 3-16,0 3 1 16,0-1-3-16,6 4 1 15,-3 2 0-15,6 0 2 16,-3 5-1-16,-1 3 2 15,1 6 0-15,-3 4 3 16,0 3-1-16,-3 1 2 16,0 1-2-16,-3 1 2 15,0-2-4-15,0-1-2 16,-3 0-16-16,0-5-5 0,3-3-21 16,0 1-9-16,-3-6-28 15,3-3-36 1,3-2 42-1</inkml:trace>
  <inkml:trace contextRef="#ctx0" brushRef="#br0" timeOffset="58">7053 12761 184 0,'-3'-3'68'0,"3"16"-36"0,0-5-20 15,3 0 19-15,-3 6-7 0,0 4 0 16,0 9-11 0,0 4-3-16,0 1-6 0,0 2-3 0,0 1 0 15,0-3-4-15,0-3 2 16,3 0 3-16,0-5 3 16,-3-6-33-16,0-2-15 15,0-5-39 1,0-3-37-16,0-11 41 15</inkml:trace>
  <inkml:trace contextRef="#ctx0" brushRef="#br0" timeOffset="59">6937 12941 208 0,'-3'-3'79'0,"3"3"-42"0,3 0-28 15,-3 0 22-15,3 0-13 16,3-3 0 0,6 3-8-16,0 0-4 0,6 3-3 15,3 0-5-15,0-3 1 0,2 0 3 16,-2 5 1-16,0 0-34 16,-3 1-17-16,0-4-57 15,-3-4-27 1,-1 2 68-16</inkml:trace>
  <inkml:trace contextRef="#ctx0" brushRef="#br0" timeOffset="60">7172 12991 160 0,'-3'3'63'0,"3"-1"-34"0,3 4-16 0,-3-6 17 15,6 2-9-15,0 1-1 16,3 0-8-16,0-3-2 15,0 0-6-15,3-3-1 0,0 0 1 16,-3 1-2-16,0-1-2 16,0 0 1-16,-3 1-1 15,-3-1 2-15,0 0 1 16,-6-2-12-16,0 2-2 16,-3-4 1-1,-3 7 0-15,-3 0 2 0,0 2 2 16,0 1 2-16,3 2 6 15,0 0 6 1,0 3 9-16,3 3 7 0,0 0 0 16,0-1 1-16,3 3-8 15,3 1-2-15,3-4-9 16,3 1-4-16,3-3-1 16,0-3-1-16,3-2-11 15,0-3-5-15,3-3-36 16,-3-2-16-16,0-1-36 15</inkml:trace>
  <inkml:trace contextRef="#ctx0" brushRef="#br0" timeOffset="61">7312 12991 192 0,'0'3'74'0,"0"-1"-40"0,3 1-22 0,6 0 21 15</inkml:trace>
  <inkml:trace contextRef="#ctx0" brushRef="#br0" timeOffset="62">7345 13007 374 0,'15'3'19'16,"0"-1"-11"-16,0-2-4 0,-3 0 0 15,-1-2-2-15,-2-1-2 16,0-2 3-16,-3-1 0 16,0 1-1-16,-6 2-2 15,0-2-2-15,-6 0 1 16,0 0-4-16,-9 2-1 15,-2 6 5 1,2-1-2-16,0 3 2 16,3 1 7-16,3-1 4 0,0 3-1 15,3 3 2-15,3-1-4 16,3 1-2-16,6-1-2 16,6 1 0-16,0-1-4 15,3-2-2-15,-3-2-27 16,9-4-61-1,-4-2-2-15,1-2 2 16</inkml:trace>
  <inkml:trace contextRef="#ctx0" brushRef="#br0" timeOffset="63">7589 13002 196 0,'-3'-8'74'0,"-9"5"-40"0,3 0-20 0,3 3 20 16,-3 0-11-16,0 0-3 15,1 3-14-15,-1 2-6 16,0 6 0-16,0 2-1 0,0 3 3 16,3 0-3-16,3 0-2 15,3 0 2-15,0-3 2 16,6-3 0-16,0-2-1 16,6-5 1-16,0-6-1 15,-3-2 0-15,2-5 2 16,1-4-1-16,-3-2-1 15,0 1 3-15,-3-1 0 0,-3-13-1 16,0 2 1 0,-6 1-9-16,0-1-1 15,0 1 2-15,-6 2 0 16,3 5 3-16,0 6 1 0,3 3 1 16,0 4 0-16,3 6-5 15,3 8-1-15,0 5 7 16,3 14 4-16,3-1 0 15,0 3 0-15,0 3 1 16,0 0 3-16,3-3-4 16,0-5-3-16,3-3-28 15,0-5-10-15,0-5-70 16</inkml:trace>
  <inkml:trace contextRef="#ctx0" brushRef="#br0" timeOffset="64">6238 13232 148 0,'0'5'55'0,"3"8"-30"0,0 9-14 0,0-9 18 0,0 8-6 16,-3 3-1 0,0-6 3-16,0-2 4 0,0 5-16 15,0 11 0-15,0-6 0 0,0-2-5 16,0-5 0-16,0-3-4 16,0-6-1-16,0-2-1 15,0-2-2-15,0-6 1 16,3 0 1-16,0-6-3 15,0-2 0-15,0 3-4 16,3-6 1-16,5-4 2 16,-2 4 1-16,0 3-2 0,0-3 2 15,6 1 1 1,-3 5 0-16,0 2 0 16,-3 3 0-16,-3 0 6 0,3 5 6 15,0 6 3 1,-3 2 3-16,0 3-6 0,-3 0-2 15,0-3-8-15,-3 0-1 16,0-2-6-16,0-3 1 16,0-3-31-16,0 0-14 15,0-5-35 1,0 0-52-16,0-2 34 16</inkml:trace>
  <inkml:trace contextRef="#ctx0" brushRef="#br0" timeOffset="65">6521 13457 172 0,'0'5'66'0,"0"3"-36"0,-3 8-22 0,3-8 18 0,0 0-13 16,0 2-4-1,0-2-6-15,0 0-3 0,0-3 1 16,3 1-34-16,-3-4-15 0,0-2-34 15</inkml:trace>
  <inkml:trace contextRef="#ctx0" brushRef="#br0" timeOffset="66">6512 13256 232 0,'-9'-6'88'0,"6"9"-48"0,6-3-42 0,-3 0 17 16,0 0-13-16,6 0-3 15,0 0-20-15,3 0-7 16,-1-3-27-16,1 1-12 16,3-1-7-16,0 0 0 15</inkml:trace>
  <inkml:trace contextRef="#ctx0" brushRef="#br0" timeOffset="67">6640 13219 140 0,'11'10'52'0,"-8"3"-28"0,0 6-6 0,-3-8 18 0,0 4-9 16,0 9-3-1,0 3-12-15,0-1-5 0,0 1-4 16,0-1 0-16,0 0 0 0,-6-2-8 16,6-5-4-16,-5-1-48 15,2-4-58 1,0-4 23-16</inkml:trace>
  <inkml:trace contextRef="#ctx0" brushRef="#br0" timeOffset="68">6586 13401 220 0,'3'-5'85'0,"0"13"-46"0,3-6-32 0,0-2 20 16,6 3-12-16,3 0-3 15,3-1-7-15,-1-2-4 16,1 0 0-16,0 0-8 0,0 0-3 16,0 0-60-1,-3 3-68-15,-3-6 31 16</inkml:trace>
  <inkml:trace contextRef="#ctx0" brushRef="#br0" timeOffset="69">7652 12785 116 0,'3'0'44'0,"3"2"-24"0,2 9-4 16,-2-1 16-16,3 4-4 16,0 10 0-16,0 5-9 15,-3 8-4-15,0 8-8 16,-3 10 6-16,-3 6 6 0,-3-3 1 0,-3 3 3 15,-3-3-7-15,-3-7-1 16,0-6-5-16,-2-6 1 16,-1-4-6-16,-9-6-1 15,0-5-35-15,0-6-14 16,0 1-73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2:30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14946 63 44 0,'3'-3'19'0,"0"3"-10"0,3 0-2 15,0-2 9 1,3-3-2-16,3 2 0 0,0 0-6 16,0 1-3-16,3-1 0 15,5 0 1-15,7-2 1 16,6 0 3-16,12-3 12 0,17 0 8 0,15 3-2 15,16-1-2-15,23 4-17 16,6 4-7-16,18 4-2 16,12-1 1-16,5 0 2 0,4 3-1 31,0-3-2-31,-6 1 1 16,-1-4 1-16,-8-2-1 15,-9-2 2-15,-6-1-2 16,-9 0 2-16,-15-5 4 15,-11 3 6-15,-13-3-5 0,-18 6-2 16,-11-1-1-16,-12 0-1 16,-13 1-2-16,-8 2 1 15,-9 0-11-15,-9 5-4 16,-9 3-21-16,-6 2-6 0,-6 1-42 16</inkml:trace>
  <inkml:trace contextRef="#ctx0" brushRef="#br0" timeOffset="35">11737 1307 36 0,'3'0'16'0,"3"-3"-8"0,0 3-3 0,0 0 6 15,3 0-4-15,3 0 1 16,3 3 8-16,3-3 7 16,6 2-3-16,2-2-2 15,13-2 1-15,12-1 2 16,11 0-5-16,19 1-1 15,17-1-9-15,21 0-2 16,18 3-2-16,18 0-4 16,11 0 1-16,10 0 1 0,8 3 2 15,-2-3-1-15,3 0-1 16,-4 0 12-16,4-3 4 16,-13 3-8-16,-11-5-2 15,-12 0-4-15,-12-3 1 0,-12 0 0 16,-12-3 1-16,-18 3-2 15,-11 3-2-15,-13 0-2 16,-11 2 1-16,-10 1-34 16,-5 2-15-16,-7 2-23 15</inkml:trace>
  <inkml:trace contextRef="#ctx0" brushRef="#br0" timeOffset="36">16203 662 96 0,'0'0'35'0,"3"2"-18"0,-3 1-5 16,0 2 16-16,-3 3-5 16,-12 3-1-16,0 5-12 15,-6 10-4-15,-8 3-4 16,2 0-4-16,0 0 1 0,0 3 1 15,3-3 2-15,6-5-1 16,4-3-1 0,5-5 3-16,3-3 2 15,3 1 0-15,6-4 2 16,6 1-4-16,6-1 0 0,2 1-1 16,4 0-2-16,3-1 1 15,-3 3 1-15,3-2-23 16,-3 2-8-16,-1-2-32 15,-2-6-23-15,0 3 34 16</inkml:trace>
  <inkml:trace contextRef="#ctx0" brushRef="#br0" timeOffset="37">15998 921 80 0,'-3'-3'33'0,"3"6"-18"0,3 0-11 16,-3-3 8-16,0 0-5 15,5 0 1-15,1 2-5 16,3-2 0-16,3 0 1 16,3 0 0-16,3 3 0 15,6 0 0-15,3-1-2 0,2 1 1 16,-2-3 0-16,0 0 1 16,6 0 0-16,-1-3 2 15,-2 3-1-15,0 0 0 16,0 0 3-16,2 0 3 0,4 0-6 15,0-2-1-15,3 2 0 0,-1-3-2 16,1 0 1-16,-3 1-2 16,2-4-1-16,-2-2 3 15,0 0 2-15,-3 1 0 16,-1-4 2-16,1 0-2 16,0 1 0-16,0-3 1 0,-4-3 1 15,4-5-1-15,-3 2 1 16,3 3-2-16,-10-2 2 15,1-1-2-15,-3 1 0 16,-3-4-1-16,-3 1 2 16,0 0-3-16,-6-3 0 31,2 3-1-31,-5-5-2 0,3-1 1 16,-3 1-1-16,0-1 0 15,0 3 2-15,-6 3-1 0,3 0 2 16,-3-3-4-1,0 3-2-15,0 0 2 0,-3 2 2 16,0 1 0-16,0 2 2 16,0 0-4-16,0 3 0 0,0 0 1 31,0 2 0-31,0 3 0 16,0 0 2-16,3 3-1 0,-3 8 2 15,-3 2 0 1,-5 3-1-16,-1 5-2 15,-3 8 1-15,0-2-1 16,3-1 0-16,0-2 2 16,0-3-3-16,3-2 0 15,3-3 1-15,0-3 0 16,3 0-3-16,0-2 2 16,0 0 1-16,0-3 2 15,3-3-1-15,0 0 2 16,3-2-2-16,0-8-1 0,3-3 1 15,3 0-1-15,0 0 0 16,3 0 0-16,0 1 0 0,0-1 0 16,0 2-3-16,0 4 2 15,3-1 1-15,-3 3 2 16,-1 3-1-16,1 2-1 16,0 3 1-16,0 6 1 0,0-1-1 15,3 3-1-15,-3 0 1 16,0 5-1-16,0 6 0 15,-3-1 0-15,0 1 0 16,-1-1 2-16,1 1-1 16,3-3-1-16,0-3 1 31,0 0 1-31,0-2-10 0,3-3-2 16,0-3-90-1,0-8-40-15,-3-2 68 16</inkml:trace>
  <inkml:trace contextRef="#ctx0" brushRef="#br0" timeOffset="1">17552 594 104 0,'-6'-2'38'0,"3"2"-20"0,-15 0-10 0,9 2 11 16,-6 1-3-16,-6 0 1 0,0 5-5 15,-3 2-2-15,-5 3-6 16,-1 1-1-16,3-1-1 16,6-2-2-16,3-1 1 0,7 1-4 15,5-1 0-15,9 1 2 16,11 2 0-16,4 0 3 0,9 3 1 16,6 0-4-16,3 8 1 15,-4 8 0-15,4-3 2 16,-9 0 5-16,-6-3 6 15,-7 1-3-15,-5-3 0 16,-9 2-4-16,-3 0 1 16,-14-4-6-16,-4-6-3 0,0-9 3 15,-6-1 1-15,3-9 0 16,3-2 1-16,4-6-2 0,2-5-1 16,9-5 1-16,3-8-1 15,9-5-3-15,6-1 2 16,0 4 1-16,8-1 0 31,1 5 0-31,-3 1 2 0,-3 5-3 16,-6 2 0-16,0 3 1 15,-9 3 2-15,0-5-3 16,0 4 0 0,-9-4-6-1,3 5-77 1</inkml:trace>
  <inkml:trace contextRef="#ctx0" brushRef="#br0" timeOffset="2">17906 907 96 0,'0'42'35'0,"-3"-26"-18"0,0 8-11 0,3-14 9 15,0 1-2-15,0 2 0 16,0 0-1-16,0-2 0 0,0-3-2 15,0-3 1-15,0 0-6 32,0-7 1-32,0-1 4 0,0-2-4 0,0-6 2 15,0-2-7-15,0-3-3 16,3-2-2-16,0 2 3 16,0-5 0-1,9 2 3-15,2 6-3 0,-2 2 0 16,0 3-1-16,0 3 0 15,0 10 2-15,-3 3 2 16,0 3-3-16,0 2 0 16,-3 0 1-16,-3 1 2 15,0-1 1-15,-3 0 3 0,0-2-3 16,0-4-2 0,0-1 2-16,0-1 0 0,0-5-4 15,0 0 1-15,0-5 2 16,3-1 1-16,0-1-1 15,3-1 1-15,0 0-4 16,0 0-2-16,3 0 2 16,-1 3 2-1,1 5 0-15,0 2 2 0,0 3-2 16,-3 3-1-16,0 0-2 16,-3 3 1-16,0-1 3 15,0 4 1-15,0-1-1 16,0 3-2-16,0-3-8 15,0-2-5-15,3-3-18 16,3-11-7-16,3-5-22 16,9 0-16-16,-3-3 33 15</inkml:trace>
  <inkml:trace contextRef="#ctx0" brushRef="#br0" timeOffset="3">18308 923 88 0,'-9'-3'33'0,"0"3"-18"0,-3 5-13 16,6 0 9-16,-9 6 2 0,-3 0 2 16,3 5 0-16,0-1 4 31,3 12-9-31,4-3-3 16,5-3 0-16,6-3 0 15,8-4-3-15,1-4 2 0,0-2 0 0,3-3-2 16,0-2-1-16,3-8-1 15,-6-1 1-15,0-7-2 16,-3 0-1-16,-3-3 1 16,-1 3-1-16,1 0 0 15,-3 2 0-15,-3 3 0 0,0 3 0 16,0 2 0-16,0 3 0 16,3 5-3-16,0 3 2 15,0 6 1-15,3 2 0 16,0-1 0-16,9 1 0 15,-3-2 0-15,6-4 0 16,0-5-5-16,0-2-1 0,-1-8-30 31,1-8-49-15,-3-1 9-16</inkml:trace>
  <inkml:trace contextRef="#ctx0" brushRef="#br0" timeOffset="4">18492 687 48 0,'-6'3'19'0,"6"7"-10"0,0 14 18 15,3-11 16-15,0 8-3 16,0 19 0-16,3 3-15 16,0-1-2-16,0 8-12 15,0-5-4-15,3-3-4 16,0-5 0-16,0-5 0 0,-3-5-4 0,0-9 1 15,-3-2-13-15,-3-5-5 16,-3-9-61 0</inkml:trace>
  <inkml:trace contextRef="#ctx0" brushRef="#br0" timeOffset="5">18331 936 108 0,'0'0'41'0,"-3"-3"-22"0,12-2 0 0,-3 5 16 15,3-3-4-15,12 3-1 0,3-2-16 16,6-6-9 0,-1 2-3-1,4 1-5-15,0 0 0 0,3-1-40 16,-4 9-58-1,-5-3 15-15</inkml:trace>
  <inkml:trace contextRef="#ctx0" brushRef="#br0" timeOffset="6">18686 1052 136 0,'0'29'52'0,"3"-15"-28"0,0-4-19 16,0-5 11-16,-3 1-9 16,0-6-2-16,0 0 3 0,0 0 3 15,0 0-6 1,0-3 1-16,-6-2 1 0,6-8-6 0,0-1 0 16,0-2-1-16,0-2 2 15,3-1-3-15,0 3 0 16,5 3 1-16,-2 3 0 0,3-1 0 15,3 6 2 1,0 2-1-16,0 3-1 0,0 0-6 16,-3 3-4-16,3-1-38 15</inkml:trace>
  <inkml:trace contextRef="#ctx0" brushRef="#br0" timeOffset="7">18897 986 124 0,'0'13'49'0,"0"-2"-26"0,3 2-18 0,0 0 13 0,-3 3-10 15,0-3-4-15,0 1-3 16,3-4-1-16,0 1-14 16,0-3-3-16,-3-3-42 15</inkml:trace>
  <inkml:trace contextRef="#ctx0" brushRef="#br0" timeOffset="8">18855 830 140 0,'0'-3'55'0,"3"6"-30"0,-3-3-29 16,0 0 10-16</inkml:trace>
  <inkml:trace contextRef="#ctx0" brushRef="#br0" timeOffset="9">18870 830 216 0,'15'0'-4'0,"0"0"-36"15,3 0-14-15,0 0 8 16,-1-3 4-16</inkml:trace>
  <inkml:trace contextRef="#ctx0" brushRef="#br0" timeOffset="10">19123 833 80 0,'12'10'33'0,"-24"22"-18"0,3-6-9 0,3-12 9 0,0 4-6 31,-3 1-3-31,0-1-3 16,1 3-3-16,-1-2-2 16,3-3-1-16,-3-3-9 0,0-2-5 15,0-4-24-15,3-9-9 16</inkml:trace>
  <inkml:trace contextRef="#ctx0" brushRef="#br0" timeOffset="11">18959 917 108 0,'0'-2'44'0,"9"7"-24"0,3 0-4 16,-3 0 18 0,3 3-5-16,3 3 0 15,6 5-16-15,6 0-6 0,-1 5-4 16,1-3-5-16,-3 1 1 0,0-3-37 0,-3-3-16 16,-6-8-17-1</inkml:trace>
  <inkml:trace contextRef="#ctx0" brushRef="#br0" timeOffset="12">19457 920 116 0,'-6'0'46'0,"12"-5"-24"0,5 13-26 16,-5-6 10-1,3 1 4-15,0-3 3 16,6 0-2-16,6-3-1 16,-3 1-6-16,0-1-3 15,-3-8 0-15,-1-2 1 0,-2 0 3 16,-3 0-4-16,-6-1-1 16,0 1 0-16,-6 0 2 0,-6 0-3 15,-6 2-2-15,1 3 2 16,-4 6 2-16,0 2 0 15,-3 5-1-15,0 3 7 16,3 8 3-16,0 7-10 0,7-1-4 16,2-1 15-16,3 3 9 15,6-3-8 1,6-3-1-16,3 1-3 16,5-3 2-16,7-6-5 0,9 1-3 0,0-6-4 15,0-5 1-15,-4-5-26 16,-2-3-11-16,-3-5-45 15</inkml:trace>
  <inkml:trace contextRef="#ctx0" brushRef="#br0" timeOffset="13">19698 555 124 0,'-3'-3'46'0,"9"11"-24"0,0 5-26 0,-3 1 10 0,0 9 17 16,2 6 12-16,-2 8-1 16,9 3 1-16,-3 10-20 15,0-5-7-15,0-5-5 0,3-3 2 16,-3-5 1-16,0-6-16 0,0-4-51 31,3-7-56-31,0-7 20 31</inkml:trace>
  <inkml:trace contextRef="#ctx0" brushRef="#br0" timeOffset="14">19885 893 144 0,'-6'16'55'0,"12"-10"-30"0,6-4-27 15,-3 1 9-15,0 0 8 0,3-1 7 16,3-2-7-16,3-2-3 15,2-4-7-15,-2-4-2 0,0-4 3 16,-3 1-3-16,-3 0-2 16,-3-3-3-16,-3 0 1 15,-6 0 1-15,-6 3 2 0,-6 3-6 16,-3 2 1-16,-3 8-1 16,-3 5 2-1,1 3 1-15,-1 16 3 16,3-1 1-16,3 4 1 15,6-3 9-15,3 0 3 16,3-3-3-16,6 0 0 16,6 3-8-16,3-6-1 15,3-2-7-15,9-8 0 16,2-5-34-16,-2-6-16 16,0-2-36-16</inkml:trace>
  <inkml:trace contextRef="#ctx0" brushRef="#br0" timeOffset="15">20094 814 36 0,'-3'5'16'0,"3"17"-8"0,5-7 23 0,-5-1 19 16,3 1 2-16,-3 1 2 16,3 0-26-16,-3-3-9 15,3 1-10-15,-3-4-4 16,0-2-2-1,0 0-3-15,0-3 1 0,0-5-1 16,0 0 2-16,0-2-3 16,0-6 0-16,3-3 1 15,3-7 0-15,-3-6-5 0,3 3 1 16,0 2 2-16,3 6 3 16,0 2 0-16,0 6-1 15,6 3 7-15,3 9 3 0,-3 9 3 16,0 0 5-16,-4 0-6 15,-2 0 1-15,-3-3-4 16,0 0 2-16,-3-2-4 16,0-3 1-16,0-3-5 15,0-2-2-15,-3-3 0 16,6-5 1-16,0-3-3 0,0-16 0 16,3-3-8-16,3 1-2 15,3 5 4-15,0 2 1 16,0 9 1-1,-1 4 4-15,1 6 4 16,-3 14 3-16,-3 7 0 16,0 0 1-16,-3 0-2 15,0-2 0-15,0-1-3 16,0-5-2-16,3-2-43 16,6-3-41-1,0-5-47-15,-1-6 42 16</inkml:trace>
  <inkml:trace contextRef="#ctx0" brushRef="#br0" timeOffset="16">20588 817 172 0,'0'2'66'0,"3"1"-36"0,6 2-31 16,-4 3 12-16,4 0 1 16,9-3 3-16,-3-5-2 15,3-2 0-15,0-1-7 16,-3-2-4-1,0 0-1-15,-3-3-1 0,-4-3 0 16,-2 0 2-16,-6 1 1 0,-3-1-4 0,-5 1-1 16,-7 2 1-16,-3 2 0 15,0 6 1-15,0 6 0 16,0 2-3-16,3 2 0 31,3 6 8-31,3 5 4 0,4 3 4 16,5-3 3-16,2 0-7 0,4 1-3 15,3-4-1 1,9-2-1-16,-3-3-20 0,3-5-9 16,0-5-45-1,0-3-54 1,0-5 29-16</inkml:trace>
  <inkml:trace contextRef="#ctx0" brushRef="#br0" timeOffset="17">20805 798 104 0,'3'11'41'0,"3"-3"-22"0,-3 2-3 16,0 1 18 0,0 5-1-1,-3-3 1-15,0 0-17 0,3-2-5 16,-3-3-8-16,3-3-1 0,-3 0 1 16,6-18 6-1,0 0-5-15,3-3-2 16,2-3-2-16,13 4 1 0,0 1-1 15,-3 4 2 1,3 4 4-16,-3 6 4 0,-1 6 2 16,-2 7 3-16,0 8-3 0,-3-2 0 15,-3-1-5-15,-3 1-3 16,0-3-5-16,-3-3 0 16,-3-5-20-16,0 0-9 15,0-6-23-15,0-4-9 31,0-6-30-31</inkml:trace>
  <inkml:trace contextRef="#ctx0" brushRef="#br0" timeOffset="18">21201 494 172 0,'0'0'66'0,"3"5"-36"0,3 11-24 0,-3-3 17 16,-3 11 1-16,0 8 5 15,3 8 0-15,0 2 0 16,0 13-16-16,0-7-6 0,0-3-2 16,0-5-3-16,0-6 1 15,0-7-13-15,-1-4-6 16,1-7-38-16,0-5-17 0,0-6-27 16</inkml:trace>
  <inkml:trace contextRef="#ctx0" brushRef="#br0" timeOffset="19">21043 692 216 0,'-12'-5'82'0,"12"5"-44"0,6 0-36 16,0 0 17-1,3 0-1-15,9-3 3 0,6 1-9 16,2-6-4-16,7 0-5 15,3 3-3-15,0-1 3 0,5 4-22 16,-5-1-9-16,-3 8-35 0,-6 1-12 16,-4-1-10-1</inkml:trace>
  <inkml:trace contextRef="#ctx0" brushRef="#br0" timeOffset="20">21466 669 180 0,'-18'-3'68'15,"12"3"-36"-15,-6 3-20 0,6-1 19 0,0 1-21 16,-3 2-4-16,6 3-5 16,6 3 1-16,9 2-1 15,3 8-1-15,3 0 1 0,0 3-1 16,0 5 2-16,-7 0 14 0,-2-5 7 16,-6-3 0-16,-6 0-2 15,-6-2-7-15,-5-3-4 0,-13-3-21 16,-3-2-10-16,-3-1-99 15</inkml:trace>
  <inkml:trace contextRef="#ctx0" brushRef="#br0" timeOffset="21">21963 687 24 0,'0'-5'11'0,"0"5"-6"0,3 0 5 0,-3 0 9 0,3 5 5 16,0 6 5-16,0 12-4 16,3 17-1-16,-3 8-11 15,0 5-5-15,0 2 6 16,-3-4 2-16,0-7-3 16,0-6 0-16,0-7-4 15,0-7 2-15,0-5-6 0,0-6 8 0,0-8 4 0,0-8-9 16,0-10-4-16,-3-16-1 15,0-3 0-15,0-10-4 16,0-6-1-16,0 1-2 16,6-1 3-16,3 6 0 15,9 0 1-15,8-1-3 32,1 11 2-32,3 3-1 0,0 16-2 15,-1 13 3-15,-2 5 0 16,-6 6 7-16,-6 8 6 15,-9 4 0-15,-9 6 3 16,-6 3-4-16,-3-3 1 16,-6-5-7-16,-2-5-1 0,2-6-4 15,0-5-1-15,3-6-17 16,3-7-5-16,6-8-33 16,3-3-56-16,15-5 18 15</inkml:trace>
  <inkml:trace contextRef="#ctx0" brushRef="#br0" timeOffset="22">22263 695 108 0,'18'5'44'0,"0"1"-24"0,-3 4-8 0,-6-2 13 16,0-3 2-16,3 1 3 16,-3-4-10-16,9-2-2 15,-7-2-10-15,1-4-3 0,-3-2-1 16,3-2-2-1,-3 2 1-15,-3-5 0 0,-3-3 1 16,-6 3-2-16,-6-1 1 16,-3 4-7-16,-3 4 1 15,-5 12-4-15,-7 4 2 16,3 4 5-16,3 4 2 16,3 3 4-16,6 6 1 15,6-3 1-15,6 2 2 0,12 0-5 16,6 1-1-16,3-6-4 15,3-2-1-15,0-9-21 0,5-2-10 16,1-13-46 0,0-11-33-16,-9-3 43 15</inkml:trace>
  <inkml:trace contextRef="#ctx0" brushRef="#br0" timeOffset="23">22540 703 112 0,'-6'3'44'0,"-9"7"-24"0,21 14-17 15,0-11 12-15,-3 3 4 16,0 8 5-16,0 2-1 16,0-4-2-16,0-4-11 15,-3-5-2-15,3-2-1 0,-3-3 5 0,3-24 5 16,0-8-7 0,3-2-5-16,3-3-4 15,3 2 0-15,6 1 1 16,0-1-3-16,2 9-2 15,10 4-3-15,0 9 1 16,0 8-61 0,-3 5-56-1,-7 0 36-15</inkml:trace>
  <inkml:trace contextRef="#ctx0" brushRef="#br0" timeOffset="24">18299 1536 104 0,'-6'6'38'0,"0"-14"-20"0,-3 2-8 0,6 6 12 16,-12 0-8-16,-3 0-1 15,-3 8-5-15,-3 3-3 0,-2 2-2 0,2 6-3 0,3 2 3 16,3 3-2-16,9 2 2 16,6 6-4-16,9-3 0 15,6-3 1-15,15-4 2 16,3-4-3-16,2-5-2 15,4-5-31 1,6-5-46 0,-4-14 11-16</inkml:trace>
  <inkml:trace contextRef="#ctx0" brushRef="#br0" timeOffset="25">18522 1597 92 0,'-15'-8'35'0,"9"6"-18"0,-3 2-7 0,6 0 12 15,-3 2-6-15,-3 4-1 0,-3-1-7 16,-6 3-3 0,1 5 0-16,2 6-1 15,3-4-2-15,3 7-4 0,3-4 1 16,6 1-1-16,6-1-2 16,6-5 5-16,0-7 3 15,0-4 1-15,0-7 0 16,-1-3-3-16,-2 0 1 15,0-2 0-15,0-1 1 16,-3-2 0-16,0 0 0 16,-3 2 0-16,0 3 2 15,-3 3 1-15,0 5 1 16,0 5-2-16,0 6-1 16,3-1-6-16,3 6 1 0,3 5 0 15,3-2 0-15,3-3-7 16,3-6 0-16,8-5-43 15,1-7-46-15,0-11 22 16</inkml:trace>
  <inkml:trace contextRef="#ctx0" brushRef="#br0" timeOffset="26">18796 1576 124 0,'-18'-5'49'0,"6"5"-26"0,-3 0-16 15,6 2 13 1,0 4-8-16,-9 4-2 0,-2 6-5 15,-1 3-2-15,3 2-1 32,6 3-2-32,3-3 1 0,6 5-4 0,9-2 2 15,9-5 3-15,3-4 1 16,3-1-4-16,2-9 1 16,1-2-5-16,3-11-1 15,0-8-13-15,-3 0-5 16,-4-3-18-1,-5-2-28-15,0-3 19 0</inkml:trace>
  <inkml:trace contextRef="#ctx0" brushRef="#br0" timeOffset="27">18817 1380 60 0,'0'-2'24'0,"6"7"-12"0,-6 11-3 15,8-6 9-15,1 6 5 16,3 13 3-16,-3 3-5 15,0 2 0-15,-3 1-6 16,0-3 1-16,-3-3-5 16,0 2 1-16,-3-7-7 15,0-5-1-15,0-3 0 0,3-14 6 16,-3-2 4-16,3-5-12 16,3-6-5-16,0-4 3 0,3-4 4 15,3 1-7-15,0 2 1 16,0 5-2-16,2 3-1 15,1 6 4-15,0 9 0 16,0 7 1-16,-3 7 2 16,0 3-1-16,-3 2 2 15,3-2-2-15,3-3-1 0,-1-8-30 16,1-2-13-16,0-14-31 16</inkml:trace>
  <inkml:trace contextRef="#ctx0" brushRef="#br0" timeOffset="28">19278 1565 164 0,'-3'0'63'0,"21"8"-34"0,-6 3-32 0,-3-6 11 16,0 1-6-16,0-1 1 0,2 0 4 15,1-2 6 1,0-3-7-16,3-3-1 0,0-2 1 0,-3-3-1 15,0 0 2-15,-6-5-6 0,-3 2-1 16,-6-5-7-16,-6 0-3 16,-9 6-5-16,-6 5-2 15,-3 7 12-15,-2 6 5 16,-1 5 3 0,3 6 3-16,6 5 1 15,6 0 1-15,6 2 4 16,6 3 5-16,9 0-7 15,12-2-3-15,9-6-4 16,6-5-3-16,2-16-92 16</inkml:trace>
  <inkml:trace contextRef="#ctx0" brushRef="#br0" timeOffset="29">19968 1282 80 0,'-8'27'33'0,"11"7"-18"0,-3 11-18 16,0-18 6-16,0 4 19 31,0 1 10-31,0 0-5 0,0-6-3 16,0-2-12-16,0-5-5 15,0-3-4-15,0-3 4 0,0-3 5 0,0-4 0 16,0-6 3-16,3-3-10 16,2-5-3-16,4-5-4 15,6-6-2 1,0-2-2-16,3 0-1 16,3 5 4-16,3 3 3 0,-1 5-1 15,4 5-2-15,-3 17 2 16,0 1 2-16,-6 1 4 15,-9 3 4-15,-3 2 5 16,-12-2 3-16,-3-4-7 0,-3-1-1 16,-3-1-5-16,-6-5-1 15,-9-8-12-15,4-3-4 16,2-2-27-16,0-6-12 16,3 1-25-16,6-4-12 15,6-12 45-15</inkml:trace>
  <inkml:trace contextRef="#ctx0" brushRef="#br0" timeOffset="30">20266 1198 116 0,'-3'5'46'0,"3"8"-24"0,0 14-8 0,0-1 17 16,0 6-4-16,0 5 1 15,0 8 2-15,-3-3 4 0,3-5-19 16,0-2-8-16,0-4-5 0,3-4-7 16,0-6 1-16,3-5-25 15,3-8-10-15,3-8-53 16</inkml:trace>
  <inkml:trace contextRef="#ctx0" brushRef="#br0" timeOffset="31">20415 1460 116 0,'-12'8'44'0,"6"-3"-24"0,0 29-24 0,3-23 8 15,3 2 15-15,0 3 10 16,0 2 3 0,6 1 3-16,3 0-13 0,6-4-3 15,6-4-11-15,3-6 1 0,-1-5 2 16,1-5-2-16,-3-6 0 15,-3 1-3-15,-6-6-1 16,-3-5-3-16,-9 0 1 16,-6-1-2-16,-6 4-1 15,-9 2-4-15,-3 5-2 0,0 4-8 16,1 4-4-16,2 3-21 16,6 10-10-16,3-2-38 15</inkml:trace>
  <inkml:trace contextRef="#ctx0" brushRef="#br0" timeOffset="32">20811 1425 144 0,'-15'-2'55'0,"3"4"-30"0,-6 1-25 15,12 0 10-15,-9 2 9 16,-5 3 7-16,-1 2-7 15,0 6-1-15,0 3-10 0,6-1-3 0,3 3 1 16,3 1-3-16,9-1-2 16,15 0 2-16,3-5 0 15,3-3-1-15,6-2 1 16,-1-3-11-16,1-8-2 16,0-8-24-16,-3 0-8 15,-6 2-27 1,3-12-22-1,-4-9 35-15</inkml:trace>
  <inkml:trace contextRef="#ctx0" brushRef="#br0" timeOffset="33">20844 1240 140 0,'-6'0'52'0,"9"3"-28"0,3 2-30 0,0 0 8 15,-1 11 13-15,1 11 10 16,0 4 4-16,0 14 3 15,0-2-17-15,0-4 0 0,0 1-1 16,-3-3-7-16,3-5-4 16,-3-3-7-16,3-5 0 15,-3-6-29-15,0-2-11 0,0-8-37 16,6-8-24-16,3-5 48 16</inkml:trace>
  <inkml:trace contextRef="#ctx0" brushRef="#br0" timeOffset="34">21100 1436 124 0,'-6'0'49'0,"3"8"-26"0,-6-8-27 16,3 5 10-16,-6 0 6 15,-9 1 4-15,-9-1 6 16,0 6 3-16,4-1-13 15,5 3-5-15,3-2-4 0,9-1 8 0,6 1 8 16,18-3-1-16,9 3-1 16,9 4-9-16,11 1-3 15,1 3-5-15,2-1-1 0,-2 4-45 16,-6-7-22-16,-3 4-20 16</inkml:trace>
  <inkml:trace contextRef="#ctx0" brushRef="#br0" timeOffset="298">1385 2533 252 0,'-18'16'93'0,"18"-16"-72"0,6 8 7 15,-3-8 13 1,0 2-24-16,0-2 21 16,3 3-23-16,-6-8 11 15,6 0-16-15,-6-17-3 16,6 1-4-16,0-26-3 0,2-9 1 16,4-2 1-16,0-14-1 15,3-18-1-15,6 0 1 16,0 6-1-16,-6 2 0 0,3 13-3 0,-1 11 2 15,-8 10 1 1,0 14 0-16,-3 10 0 16,3 16 2-16,0 13 1 0,3 11 3 15,3 13-1 1,6 22 0-16,3 15-3 16,-1 0 1-16,4 0-2 0,0-8 2 15,0-2-2-15,0-1-1 16,-1-2 1-16,1-5 1 15,-3-8-3-15,-6-9-2 16,-3-7-1-16,-6-8 3 16,-6-5 0-16,-6-9 1 15,-6-4-9-15,-15-6-2 16,-3-3 1-16,-6 0 4 0,-2-2 1 16,2 0 3-16,-9 0 1 15,1-3 3 1,-7 0-1-16,-3 0-1 0,-5 0 3 15,-1 0 2-15,7 0 2 16,-1 1 1-16,9-1 0 16,10 3 0-16,5-1-4 15,9 1-3-15,6 0 0 16,12-3-1-16,15-3-3 16,24-2 0-16,14 0-1 15,13-3 3-15,-1 3-2 16,15 0 1-16,7 2 4 15,-7 6 1-15,-8 0-4 16,-13 5 1-16,-8 5 2 16,-13 3 1-16,-8 3 1 0,-9 8 0 15,-12 10 6-15,-12 8 6 16,-18 8 3 0,-21 3 1-16,-17 7-5 0,-4 14-1 15,1 8 3-15,-4 0 3 16,4-6-12-16,5-7-5 15,7-11-4-15,11-8-3 16,9-8-44-16,12-5-20 16,16-3-42-16,4-8-17 15,7-24-7 1</inkml:trace>
  <inkml:trace contextRef="#ctx0" brushRef="#br0" timeOffset="299">5975 2393 228 0,'-6'-3'85'0,"3"6"-66"0,0 2 8 16,3 0-2 0,0 11-2-16,0 8 3 15,0 8-1-15,-3 5 2 16,0 3-15-16,0 2 0 0,0 0-1 0,3 1-6 16,0-1-1-16,0-8-2 15,0-5-2-15,0-5-4 16,0-8-2-16,3-3-28 15,-3-7-13-15,3-9-24 16,0-8-10-16,3-2-19 16</inkml:trace>
  <inkml:trace contextRef="#ctx0" brushRef="#br0" timeOffset="300">6177 2610 208 0,'0'2'79'0,"0"-7"-61"0,0 5 4 0,-3 3-4 16,0-3 0-16,-6 2 1 16,-6 4-2-16,-6 2 0 15,-2 0-9-15,-4-1-1 0,3 1 0 16,3 0-3-16,0 0-1 16,6 0 3-16,4 0 1 15,5 0-6-15,6 0 0 16,6 3 1-16,2-1 3 15,7 3-2-15,6 1 0 0,3-1-1 16,0-3 1-16,0 1-2 16,-4-3-1-16,-2-3-32 15,0-2-14-15,0-3-26 16,-3-5-9-16,-3-1-8 16</inkml:trace>
  <inkml:trace contextRef="#ctx0" brushRef="#br0" timeOffset="301">6239 2694 228 0,'0'-2'88'0,"3"4"-69"0,6 1 2 15,-3 0-5-15,3-1 0 16,0 1 2-16,3-3-3 16,3 0-1-16,0 0-8 15,0-3-4-15,0 1 1 0,0-4 0 0,-4 1 1 16,-2 0-2-16,-3-3-2 15,-3 0 1-15,-6 0 1 16,-6 3-1-16,-3 2 2 16,-5 3-4-16,-1 5-2 15,0 3 4-15,0 3 3 16,3 2 1-16,3 0 0 16,3 3-3-16,3 0 1 15,6 0-2-15,6 0-1 0,6-3 1 16,6-2-1-16,3-6-9 15,0-2-4-15,0-6-31 16,2-2-11 0,-5-3-58-16</inkml:trace>
  <inkml:trace contextRef="#ctx0" brushRef="#br0" timeOffset="302">6492 2660 280 0,'-5'5'107'0,"8"1"-83"0,5 7-5 15,-2-5-8-15,0 2-1 16,0 1 4-16,6 2-7 16,0-2-4-16,0-1-2 15,0-2-1-15,0 0 0 0,0-5-25 16,0-3-8-16,0-5-18 0,-1-6-9 16,1-2-20-1</inkml:trace>
  <inkml:trace contextRef="#ctx0" brushRef="#br0" timeOffset="303">6692 2615 264 0,'-6'11'101'0,"0"-1"-78"0,-6 11 13 0,6-5 2 16,-3 11-11-16,-6 10-3 15,-3 8-8-15,-2 0-2 16,2 2-8-16,0-7-6 0,3-6-1 16,3-7-41-16,6-6-17 15,3-10-80 1</inkml:trace>
  <inkml:trace contextRef="#ctx0" brushRef="#br0" timeOffset="304">7150 2596 152 0,'-15'-5'57'0,"9"8"-44"0,-5-1 10 0,5 4 2 0,-6 4-5 15,-3 6 0-15,-6 5 2 16,3 3 1-16,0 3-12 15,3 2 0-15,6 0 0 0,6-3-6 16,9-2-1-16,3-3 0 16,0-5 0-16,3-5-2 15,3-9-2-15,0-7-4 16,0-8-2-16,0-3-4 16,-3-5 1-16,-3 0 3 0,-3 2 1 15,-3 3 5-15,-3 3 4 16,0 2 10-16,0 6 3 15,0 3-4-15,-3 7 0 16,3 3-4-16,0 5 2 16,3 3-6-16,-1 0-3 15,4 0-4-15,3 0-1 16,3-3-36-16,3-3-14 16,0-4-59-1</inkml:trace>
  <inkml:trace contextRef="#ctx0" brushRef="#br0" timeOffset="305">7377 2631 264 0,'-6'-8'99'0,"6"5"-77"0,-6-2 9 15,3 5 1-15,-3 3-7 16,-3 2 3-16,0 0-12 15,0 3-4-15,0 0-7 16,3 3-6-16,6-1-2 0,3 4-1 16,3-1 0-16,3 3 3 15,0-1 0-15,-3 1 1 16,0 0 0-16,-3 0 2 16,-6 0 1-16,0 0-1 15,-6-3 1-15,0-2-15 16,-3-3-5-16,0-3-31 0,3-2-14 15,3-6-20 1,3-2-49-16,3-6 29 16</inkml:trace>
  <inkml:trace contextRef="#ctx0" brushRef="#br0" timeOffset="306">7531 2644 268 0,'3'-5'101'0,"-6"2"-78"0,0 3 4 0,0 3-1 15,0-1-8-15,-3 1 1 16,-2 5-4-16,-1 0-1 16,-3 3-8-16,3 2-6 0,6 0-1 0,3 0-1 15,3 3 0 1,0 0 2-16,0 0 2 16,0 0-1-16,-3-3-1 0,0 0 3 15,-3-2 0-15,-3-1-4 16,-3-2 1-16,0-2-18 15,0-6-8-15,-3 0-22 16,3-3-9-16,6 0-17 16,3-2-50-1,3-3 26-15</inkml:trace>
  <inkml:trace contextRef="#ctx0" brushRef="#br0" timeOffset="307">7638 2657 228 0,'0'-2'88'0,"0"4"-69"0,0-2-3 0,0 0-4 16,0 6 4-16,0 2 7 16,-3 5 1-16,1 3 1 15,2 2-14 1,0 6-4-16,2-3-3 0,1 0-2 0,3-2-2 16,6-3 1-16,-3-6 1 15,3-4-8-15,3-6-1 16,0-6-5-16,0-4 0 15,0-3-1-15,-3-6 1 16,-3 0 9-16,-4 4 4 16,1 1 6-16,-3 1 4 0,0 5 7 15,0 3 3-15,0 2-6 16,-3 3-2 0,3 6-5-16,0 4-3 0,3 3-2 15,0 3-3-15,3 0 1 16,0 0 1-16,0-3-19 15,0-2-6-15,0-3-32 16,0-3-13-16,3-5-48 16</inkml:trace>
  <inkml:trace contextRef="#ctx0" brushRef="#br0" timeOffset="308">7948 2649 228 0,'-6'3'88'0,"9"0"-69"0,0-1-3 0,0 6-4 16,0 3 15-16,0 2 10 16,-3 6-6-16,0 2-3 15,3 0-16-15,-3 0-8 0,0-2 0 16,0-3-3-16,0-3-1 16,0-5-4-16,3-3 0 15,-3-5-7-15,3-5-3 16,0-9-8-16,0-1-1 15,3-7-4-15,-3 1 2 16,3 3 12-16,0 2 7 16,0 3 10-16,0 5 6 15,0 5 14-15,-1 6 8 16,1 5-6-16,0 2-3 16,-3 3-7-16,-3 1 0 15,0-4-7-15,0 1-3 0,0-3-6 16,0-3 0-16,6-8 0 15,3-5-9 1,3-7-2-16,3-4-5 16,0 3-1-16,-3 3 21 31,0 2-3-31,-3 3 21 16,3 8-12-16,-6 6 7 15,2 2-10-15,-5 5-2 16,3 3-3-16,-6 0-24 0,0 2 13 15,0-5-68 1,3 1 43-16,0-6-110 16,3 0 80-16</inkml:trace>
  <inkml:trace contextRef="#ctx0" brushRef="#br0" timeOffset="309">8278 2671 240 0,'-8'15'90'0,"8"-15"-70"0,0 37 8 0,-3-15 20 15,3-1-28-15,-3 13 17 16,0 1-22-16,-3 2-1 16,3-3-9-16,-3-5-5 15,3-2-1-15,-3-6-17 16,6-5 10-16,-6-8-28 16,3 0 21-16,-3-11-16 15,6 0 19-15,-6-18-10 16,6 3 13-16,-3-22-8 15,6 5 9-15,3-12 3 16,3 10 2-16,3-6 18 16,3 9-8-16,5 0 26 15,1 10-19-15,3 3 18 16,-3 10-18-16,0 6 19 16,-3 7-19-16,-4 4 17 15,-2 4-17-15,-9 6 3 16,0 0-9-16,-12 3-10 15,0 2 1-15,-8-3-40 0,5-2 23 16,-6-5-87-16,3-1 58 0,0-7-98 16,6-3 83-16</inkml:trace>
  <inkml:trace contextRef="#ctx0" brushRef="#br0" timeOffset="310">8591 2430 160 0,'0'0'60'0,"0"0"-47"0,6 16 37 0,-6-6 36 16,3 3-46-16,-6 9 14 16,3 4-33-16,-3 6-4 15,3 0-10-15,-6 2-2 16,3 0-3-16,-3 3-32 15,6-5 16-15,-3-5-91 16,3-4 58-16,-3-7-90 16,6-2 79-16</inkml:trace>
  <inkml:trace contextRef="#ctx0" brushRef="#br0" timeOffset="311">8472 2631 316 0,'-6'-3'121'0,"6"3"-95"0,9-2-4 0,-6-1-6 32,3 6-12-32,3-3 2 0,6 0-3 0,5-3-28 31,1 3 13-31,3-3-96 16,3 1 59-16,-3-1-93 0,0 3 81 0</inkml:trace>
  <inkml:trace contextRef="#ctx0" brushRef="#br0" timeOffset="312">8832 2663 256 0,'3'5'96'0,"-3"-5"-75"0,-9 18 17 0,6-7 7 15,3 0-26-15,-6 2 0 16,3 3-13-16,-3 0-3 16,6 2-2-16,-6-5-43 15,3 1 23-15,-3-4-129 16,3-2 82-16</inkml:trace>
  <inkml:trace contextRef="#ctx0" brushRef="#br0" timeOffset="313">8832 2544 296 0,'-18'-3'112'0,"18"3"-87"0,6 3-7 0,-6-3-9 16,0 0-9-16,0 0-14 15,6 5 8-15,-3-2-59 16,6 2 36-16,3-3-102 15,0 4 73-15</inkml:trace>
  <inkml:trace contextRef="#ctx0" brushRef="#br0" timeOffset="314">8906 2716 236 0,'-17'29'90'0,"17"-29"-70"0,0 23 4 0,0-15 4 16,3 0-18-16,3 0 9 15,2 0-11-15,4-8 2 16,3 3-6-16,0-11 7 15,3 3-7-15,-3-9 12 16,0 6-9-16,-3-7 10 16,-3 4-10-16,-6-5 3 15,-3 6-6-15,-9-4 0 16,3 6-2-16,-9 0-32 16,3 3 16-16,-3 0-67 15,6 5 45-15,3 0-52 16,3 3 50-16,6-3-53 15,6 0 52-15</inkml:trace>
  <inkml:trace contextRef="#ctx0" brushRef="#br0" timeOffset="315">9109 2657 260 0,'9'8'96'0,"-9"-8"-75"0,6 19 14 16,-3-11 10 0,0 2-27-16,-3 4 7 15,3-1-15-15,-6 0 7 16,3 0-9-16,-3-2 2 15,0-3-6-15,0-6 0 16,3 1-2-16,0-8-2 16,3 2 1-16,0-7-10 0,3-1 5 15,3-10-10-15,3 5 9 16,2-5-1 0,4 5 4-16,0 3 11 15,0 7-6-15,0 6 22 0,0 6-14 16,-3 4 10-16,-3 6-12 0,-7 3 2 15,4-1-7-15,-6 1-13 16,0-3 5-16,-3-1-52 16,3-1 31-16,0-4-146 15,0-2 95-15</inkml:trace>
  <inkml:trace contextRef="#ctx0" brushRef="#br0" timeOffset="316">9487 2803 328 0,'-9'3'123'0,"9"-3"-95"0,-3 0-8 15,0 0-11 1,3 2-9-16,-3 1-16 16,0-1 9-16,-3-2-67 15,6 3 40-15,-3-6-108 16,3 3 79-16</inkml:trace>
  <inkml:trace contextRef="#ctx0" brushRef="#br0" timeOffset="317">9514 2372 276 0,'0'-8'104'0,"0"8"-81"0,6 2 5 0,-6 1 13 16,3 5-25-16,-6 10 15 15,3 6-18-15,-6 5-3 16,3 3-6-16,-3 0-23 16,3 0 11-16,-3-3-97 15,6-3 59 1,0-5-113-16,3 0 90 0</inkml:trace>
  <inkml:trace contextRef="#ctx0" brushRef="#br0" timeOffset="318">2533 5358 100 0,'0'0'38'0,"3"0"-20"0,-3 0 1 16,0 0 16-16,0 0-11 0,0 0-3 15,0 0-6 1,0 3-2-16,0-3-7 0,0 5 5 0,0 0 4 16,0-2-5-16,0-3-3 15,0 0-4-15,0 0-3 16,0 0 1-16,0 0-1 15,0 3-5-15,0-3 1 16,0 0 2-16,0 0 3 16,0 0 6-16,0 0 6 15,0 2-1-15,0-2 3 16,0 0 1-16,0 0 2 16,-3-2-6-16,3-1 1 15,0 0-6-15,0 3-2 0,0 0 0 16,0-2 1-16,0 2 1 15,3-3 1-15,-3 3-4 16,3-3-3-16,-3-2 0 16,0 5 1-16,0 0 1 15,0 0 1-15,0 0 0 16,0 0 0-16,0 0 0 16,0 0 0-16,0 0-2 15,-3 5-2 1,0 3 3-16,-6 3-4 15,0 5 0-15,-3 2-1 16,0 6 0-16,0 2 0 16,0 4 0-16,0 4 2 15,1-2 0-15,-1-3 0 16,3-3 0-16,0-2 0 0,0-5 0 16,3-4-3-16,-6-1 0 15,6-4 2 1,0-2 2-16,0 0-2 0,0-3 0 15,3-2 3-15,0 0 1 16,3-1-4-16,0-2-1 16,0-2 1-16,3-1 2 15,3-2-2-15,0-3 0 16,0-3 1-16,0 1 0 16,0-6 0-16,3-5 0 15,-6 0 0-15,3-3 0 16,3-3-3-16,0 1 0 15,3-1 2-15,-1 1 0 16,4 2 1-16,0 3 0 0,-3 2 2 16,-3 3 1-16,0 3-1 15,-3 3 1-15,0 2 0 16,-3 2 3-16,3 1-5 16,-3 3-1-16,3-1-2 15,-3 0 0-15,0 1 0 16,3-4 0-16,-3 6 2 15,3 0 0-15,0 0-3 16,0 0 2-16,-1 6 1 16,1 2 0-16,0-1 0 15,-3 7 0-15,6 4 0 16,0 6 0-16,0 5 0 16,6 8 0-16,0-2-3 0,3-4 2 15,-3 1-1-15,0-5-2 16,-1-4 5-16,-2-2 1 15,0-5 0-15,-3 0-2 16,-3-3 3-16,0-2 0 16,0 0-1-16,-3-3 1 15,0-3-2-15,-3-5-1 16,0 0-6-16,0 0-4 16,0-3-16-16,-3 1-7 15,0-4-28-15,0 1-12 16,3 0-25-1</inkml:trace>
  <inkml:trace contextRef="#ctx0" brushRef="#br0" timeOffset="319">2521 5564 144 0,'-6'-2'55'0,"-6"-1"-30"0,3 0-34 0,6 3 7 16,0-2-12-16,0 2 9 15,-3-3 36 1,6 3 3-1,0 0-5-15,0 0-4 16,12 3-4-16,3-3-1 16,0 0-5-16,3 0-1 15,3 0-4-15,5-3 1 16,1 0-11-16,-3 1-2 16,-3-1 1-16,-3 3 2 15,-3-2 0-15,-1-1-1 16,-2 0-32-16,-3-2-16 0,3-3-53 31</inkml:trace>
  <inkml:trace contextRef="#ctx0" brushRef="#br0" timeOffset="320">3920 5390 208 0,'3'-3'79'0,"0"-5"-42"0,-6 3-34 0,3 5 17 16,3 3-12-16,-3-3-4 16,3 5-1-16,-3 0 2 15,0 3-2-15,0 5 3 0,0 6 0 16,0 5 0-16,0 7 1 16,0 9 0-16,0 0 1 15,0-3 0-15,3 0 2 16,0-5-7-16,-3-3-2 15,0-6-6-15,0-1-1 16,0-12-35 0,-3-2-39-16,3-8-53 15,0-5 37-15</inkml:trace>
  <inkml:trace contextRef="#ctx0" brushRef="#br0" timeOffset="321">3962 5427 4 0,'0'-3'0'0</inkml:trace>
  <inkml:trace contextRef="#ctx0" brushRef="#br0" timeOffset="322">3926 5390 112 0,'-12'0'44'0,"6"0"-24"0,0 2-10 0,6 1 12 16,-3-3 1-16,0 0 1 15</inkml:trace>
  <inkml:trace contextRef="#ctx0" brushRef="#br0" timeOffset="323">3887 5398 288 0,'-6'2'23'0,"6"-2"-3"15,6 0-3-15,0-2-1 16,6-4 3-16,3 1 0 0,3 0-8 16,6 0-2-1,2 2-10-15,-2 0-1 0,0 3 0 16,0 6 3-16,-3-1-2 16,-1 0 0-16,-2 0 1 15,0 3 0-15,-3 0 0 16,-3 0 0-16,-3-3-7 15,-3 3-3-15,-6 0 14 16,-6 3 9-16,-6 0-8 16,-3-1-5-16,-3 1 0 15,-3-1-1-15,-2 1 1 16,2-1 0-16,3-2 0 16,0 0 2-16,3-2-3 15,3-1 0-15,3 0 1 16,3-2 0-16,3-1-3 0,0-2 2 15,3 0-6 1,6 0 4 0,3 0 3-16,6 0 3 0,6-2 3 15,3 2-3-15,3 0-2 16,2 2-3-16,1 4 1 16,0 4 1-16,0 6 2 15,-6 0-1-15,-1 0-1 16,-5-3 3-16,-6 0 0 15,-6 1 14-15,-9-1 8 0,-6 0-8 16,-6 0-2-16,-9-2-7 16,-2 0 0-16,-13-1-5 15,3 1-2-15,-2-3-5 16,-1 0-2-16,-3 0-6 16,0 2-3-16,7-2-29 15,2 0-11-15,3-11-65 16</inkml:trace>
  <inkml:trace contextRef="#ctx0" brushRef="#br0" timeOffset="324">15004 4132 104 0,'0'-3'38'0,"0"3"-20"0,0 0-4 16,0 0 15-16,0 0-12 15,0 0-4-15,0 6-6 16,0 1 0-16,0 4-4 16,3 5 0-16,0 2 1 0,0 1-2 15,0 10 1 1,0 0 0-16,0-5 1 16,0-3 0-16,0-2 0 15,0-6 0-15,0-3 0 16,0-2-11-16,0-5-3 15,-3-3-48 1,6-3-39-16,-3-7 32 0</inkml:trace>
  <inkml:trace contextRef="#ctx0" brushRef="#br0" timeOffset="325">15019 4132 108 0,'0'-3'44'0,"0"3"-24"0,3-2-10 0,-3 2 14 16,6 0-9-16,3-3-3 16,3 0-5-16,3 1 0 15,0-1-4-15,2 0-2 0,1 1 0 16,3-1-4-16,-6 0 2 15,0 1 3-15,-3-1 1 16,0 3-1-16,-3 0-2 0,-3 3-2 16,-3 2 1-1,0 0-1-15,-3 3 0 0,0 6 4 16,0 1 1-16,0 4-1 16,0 2-2-16,0 6 1 0,0-1-1 15,3 0 2-15,-3-4 3 16,2-4-2-16,1-5 0 15,0-2-8-15,-3-3-2 16,0-8-38 0,0 0-44-16,0 0 20 31</inkml:trace>
  <inkml:trace contextRef="#ctx0" brushRef="#br0" timeOffset="326">15037 4320 96 0,'-6'-16'35'0,"6"34"-18"0,0-10-9 0,0-8 11 16,3 3-3-16,3 2 3 15,3 1 1-15,3-4 2 16,3 1-10-16,2-1-2 16,4-2-6-16,3 0-3 0,-3 3 2 0,-3-3-24 15,0 0-11-15,0-3-38 16</inkml:trace>
  <inkml:trace contextRef="#ctx0" brushRef="#br0" timeOffset="327">15201 4132 104 0,'-6'-3'41'0,"9"3"-22"0,-3 3-22 0,0-3 32 16,6 3-15-16,0-1-3 16,2 1-5-16,7-1-4 31,0-2 3-31,3 0 1 0,3 0-2 0,0 0-1 16,0 0-1-16,-4-2 1 15,-2 2-2-15,-3 0-1 16,-3 0 1-16,-3 0-1 15,0 2-3-15,0 4 0 16,-3-1 2-16,0 0 2 16,0 3 2-16,0 3 1 0,0 2-2 15,0 0-2-15,0 1 3 16,0 4 0-16,0 9-1 16,-3-6 1-16,0-3 0 15,0-2 1-15,3-3-11 16,-3-2-5-16,0-3-41 31</inkml:trace>
  <inkml:trace contextRef="#ctx0" brushRef="#br0" timeOffset="328">15266 4351 104 0,'-6'-2'38'0,"9"4"-20"0,-3-2 1 0,0 0 16 16,0 0-13-16,3 3-2 15,3-3-3-15,3 0 1 16,3 3-10-16,0-3 0 0,6 0-1 16,-1 0-6-16,1 0 0 0,0 2-10 15,-3 1-4-15,0-3-70 16</inkml:trace>
  <inkml:trace contextRef="#ctx0" brushRef="#br0" timeOffset="329">15445 4145 140 0,'-9'-3'52'0,"6"3"-28"0,0 0-15 0,3 0 16 16,0 0-10-16,0 0-1 15,6 0-8 1,0-2-4-16,6-1-1 16,5 1-1-16,4-1 0 0,0 0 2 15,-3 1 1-15,3-1-4 16,0 0-1-16,-3 3 1 16,-1 3 2-16,-5 2-2 15,-3 1-2-15,0 1 2 16,-3 4 2-16,0 2-2 0,-3 3 0 15,0 3-1-15,0 2 0 0,0 0 2 16,-3 3 2-16,6-6-1 16,-3-2 2-16,0-3-18 15,0-2-6-15,-3-3-54 16</inkml:trace>
  <inkml:trace contextRef="#ctx0" brushRef="#br0" timeOffset="330">15424 4367 112 0,'-3'0'44'0,"6"0"-24"0,0 3-13 16,0 0 13-16,6-1-6 15,3 1 2-15,8 0-7 16,4-1-1-16,9 1-4 15,0-3-1-15,0 0 1 0,-1 0-9 16,-5-3-4-16,-3 1-61 16</inkml:trace>
  <inkml:trace contextRef="#ctx0" brushRef="#br0" timeOffset="331">15739 4127 132 0,'3'-6'52'0,"0"6"-28"0,0-2-19 0,0 2 11 15,3-3-7-15,3 0-1 0,3 1-4 0,3 2-1 16,0 0-1-16,0-3-4 0,0 0 1 16,-1 3 1-16,-2 0 0 15,0 0 0-15,0 3 2 16,-3 2-3-16,0 1-2 31,-3 2 2-31,0 5 0 16,0 3 1-16,-3 2 2 15,0 1-1-15,3 10-1 0,0 0-2 16,-3 0 1-16,3-5 1 16,-3-6 0-16,0-2-22 15,0-5-10-15,-3-3-31 16</inkml:trace>
  <inkml:trace contextRef="#ctx0" brushRef="#br0" timeOffset="332">15674 4365 132 0,'-9'0'52'0,"12"2"-28"0,3-2-15 15,0 3 16-15,6-3-1 16,6 3 3-16,5-1-9 16,7-2-3-16,3 0-8 15,3 0-5-15,-1-2-1 0,-2-1-10 16,-6 3-2-16,-6-3-78 31</inkml:trace>
  <inkml:trace contextRef="#ctx0" brushRef="#br0" timeOffset="333">15031 3761 88 0,'-3'-2'33'0,"3"2"-18"0,0 0 0 0,0 0 13 0,0 0-2 16,0 0-1-16,0 0-5 31,0 0-2-31,0 5-13 0,0 3-5 16,0 3 0-16,0 7 1 0,-3 6 4 15,0-3-2-15,3-2 0 16,0-3-1-16,0-3 1 16,3-3-22-16,3-2-9 15,0-2-46 1</inkml:trace>
  <inkml:trace contextRef="#ctx0" brushRef="#br0" timeOffset="334">15218 3772 124 0,'0'-3'49'0,"3"1"-26"0,-3-4-12 15,3 6 15-15,0-2-12 16,3-3-3-16,0-1-3 16,0 1 0-16,3 0-4 15,0 2-5-15,0 3 0 0,0 3-4 16,0 5 1-16,-3 2 2 16,-6 9 3-16,-3 4 2 15,-3 1 1-15,-3 0-2 16,0 0 1-16,3-3-2 0,-3-5 2 15,3-5-4-15,3-1 0 16,3-2-4-16,0-3 1 0,3-2 4 16,3-3 2-1,6 0 0-15,0-3-2 0,0 1-2 16,6-1-1-16,-3 3-36 16</inkml:trace>
  <inkml:trace contextRef="#ctx0" brushRef="#br0" timeOffset="335">15436 3732 60 0,'-3'-2'24'0,"3"-1"-12"0,0 0-3 0,3 3 9 15,0-2-8-15,0-1-3 16,3 0-4-16,3-2 0 15,0 3-4-15,-1-1 0 16,1 3 1-16,-3 3 2 0,0 2-1 16,-6 5 2-16,-3 1 0 15,0 0 1-15,0-1-2 0,3-2-2 16,0 0-2 0,3 0 1-16,6 0 1 0,0 5 2 15,3 3-1-15,-3 0-1 16,0-3 9-16,-6 3 6 15,-3-3-1-15,-3 0 2 0,-6-2-7 16,0-3-3-16,-3 0-6 16,0-3 0-16,3-5-40 15,0 0-15-15</inkml:trace>
  <inkml:trace contextRef="#ctx0" brushRef="#br0" timeOffset="336">15683 3732 104 0,'3'8'41'0,"-3"-2"-22"0,-3 4-16 16,3-5 10-16,0 1-8 15,0-1-1-15,0 0-2 0,0 1 1 16,3-1-4-16,0 0 0 31,3 0 1-31,3-2 0 16,3-3 0-16,-1-3 0 0,1 3-14 16,0 0-3-1,3-5-29-15,0 3-12 0,-3 2 27 16,-3-3 15-16</inkml:trace>
  <inkml:trace contextRef="#ctx0" brushRef="#br0" timeOffset="337">15790 3722 96 0,'-3'5'35'0,"3"3"-18"0,0 8-11 0,3-6 11 15,-3 6-7-15,0 0-3 16,3 11-4-16,-3-1-3 0,3-2-13 15,6 0-6-15,-3-3-30 16,0-3-11-16</inkml:trace>
  <inkml:trace contextRef="#ctx0" brushRef="#br0" timeOffset="338">16626 3150 108 0,'-3'-13'44'0,"6"16"-24"0,-3 7-13 0,0 1 13 16,-3 5-4-16,-3 10 1 15,-8 9-5-15,-7 15 0 16,0 3-7-16,3-6 1 0,3-7 1 16,3-3 1-16,3-8 0 15,3-5-4 1,0-5-1-16,6-19 14 16,3-6-7-1,6-7-2-15,9-16-3 16,0-5-1-16,-3-6-5 15,0 0 1-15,-3-5 0 0,0 11 2 16,0-1-3 0,-4 12 0-16,-2 1 3 0,0 12 3 0,0 7-4 31,0 8-1-31,3 11 0 16,0 11 2-16,3 5-1 0,3 7 2 0,0 4-4 15,-3-6 0-15,3 0 3 16,-4-11 3-16,-2-2-7 15,0 2-3 1,-3-4-33-16,-9-12-74 31</inkml:trace>
  <inkml:trace contextRef="#ctx0" brushRef="#br0" timeOffset="339">16504 3449 184 0,'-26'0'68'0,"26"0"-36"0,0 6-37 31,11-6 25-31,13-8-13 0,3 8-3 16,6-8 0-16,11-6-3 0,7-1-23 15,3-1-9-15,11 0-49 16</inkml:trace>
  <inkml:trace contextRef="#ctx0" brushRef="#br0" timeOffset="340">20865 3452 140 0,'-3'0'52'0,"3"8"-28"0,3 13-11 16,0-8 19-16,-3 11-9 0,0 8-4 15,0 2-10 1,0 1-4-16,0-1-3 16,0 3 1-16,0-13 2 0,0-6-7 15,0-2 0-15,3-5-57 16,3-6-28-1</inkml:trace>
  <inkml:trace contextRef="#ctx0" brushRef="#br0" timeOffset="341">20811 3449 140 0,'-17'-8'55'0,"20"6"-30"0,-9-1-16 0,6 3 16 15,0-5-8-15,0 2-2 16,0-2-6-16,3-1-4 16,14-9-2-16,1-1-3 31,6 0 3-31,3 0 2 0,3 5-4 16,-4 1-1-16,4 7-2 15,-6 6-2-15,-6 5 5 16,-3 5 3-16,-9 8 1 15,-9-2 2-15,-6 2-4 16,-6 0-2-16,-6 0 0 16,0-5-1-16,3-3 2 0,4-5 1 15,2 0-1-15,3 0-2 16,6 0-4-16,3-8 0 0,12 3 2 16,5 2 1-16,7 0-2 15,12 6 2-15,0 5-1 16,-4 2 0-16,-5 1 8 31,-3-1 6-31,-12 3 11 0,-6 1 6 16,-15-1-7-16,-15-3 0 15,-6 1-11-15,-5-6-2 16,-1-2-5-16,-9-1-1 16,7-4-3-16,5-4-3 15,6-2-49-15,6 0-20 16,6-5-39-16</inkml:trace>
  <inkml:trace contextRef="#ctx0" brushRef="#br0" timeOffset="342">19368 4219 64 0,'6'-5'27'0,"-6"5"-14"0,-3 0 0 0,3 0 14 16,0 0-2-16,0 0 0 15,0 0-11-15,0 0-4 16,3 5 0-16,0 3 4 16,0 13-8-1,-3 8 8-15,0 0 5 0,-3 1-6 16,3-1-2-16,-3 2-6 16,3-4-2-16,0-3-1 0,3-6 1 15,0-2-15-15,-3-5-5 16,0-11-35-1,3-6-47-15,-3-2 21 16</inkml:trace>
  <inkml:trace contextRef="#ctx0" brushRef="#br0" timeOffset="343">19386 4219 140 0,'-6'-2'52'0,"9"2"-28"0,0 0-22 0,-3 0 12 16,6 0-7-16,0-3 1 0,8 0-3 16,4 1 0-16,0-1-3 15,0-2-2-15,0-1 1 0,-3 4-4 0,0-1 2 16,-3 3 1-16,2 0 2 31,-5 0 1-31,-3 3 1 0,0 2 2 16,-3 3 1-16,0 3 3 15,-3 7 1-15,0 11 1 16,0-5 0-16,-3-3-4 16,0 0-3-16,3 0-5 15,0-2 0-15,0-3 0 16,-3-3 0-16,3-2-31 0,0-3-14 16,-3-3-39-1</inkml:trace>
  <inkml:trace contextRef="#ctx0" brushRef="#br0" timeOffset="344">19380 4494 132 0,'-12'-2'52'0,"18"-9"-28"0,-6 16-24 0,3-7 10 16,3-1 0-16,6 0 4 15,8-2-8-15,4 3-1 16,0-1-3-16,0 0-2 0,0 1 1 15,-6-1-34 1,-1 3-53-16,-5-3 10 0</inkml:trace>
  <inkml:trace contextRef="#ctx0" brushRef="#br0" timeOffset="345">19344 4537 108 0,'0'-3'44'0,"-3"3"-24"0,6 3-13 0,-3 2 15 16,3 3 2-16,0 8 3 16,-3 2-8-16,0 6-1 15,0 3-11-15,0 4-4 0,0-4 0 16,0-1-2-16,3-10-1 0,3-3-10 16,-3-5-4-16,0-2-136 31,3-25 79-31</inkml:trace>
  <inkml:trace contextRef="#ctx0" brushRef="#br0" timeOffset="346">19401 4558 132 0,'-3'-5'52'0,"3"5"-28"0,6-3-19 0,-4 3 11 0,4-3-7 15,6-5-1-15,6 0-4 16,-3-5-3-16,0 3 0 15,0-1-4-15,0 3 2 0,-3 3 3 16,-3-1 1-16,-1 12-4 16,1 4 1-16,-3 1 2 15,0 2 3-15,-3 3 4 16,3 3-4-16,-3-1-1 16,3 1-2-16,-3-4 1 15,0 1-4-15,0-2 0 16,-3-4-48-16,0-2-48 15,-3-5 22-15</inkml:trace>
  <inkml:trace contextRef="#ctx0" brushRef="#br0" timeOffset="347">19338 4693 152 0,'-6'0'57'0,"9"2"-30"0,3 1-29 0,3-3 9 15,0 0 3-15,6 0 6 16,12-3-8-16,-1 1-4 0,4-1-3 16,3 0-4-16,-3 1 2 0,-4-1-56 15,-8 1-44 1,-6-1 33-16</inkml:trace>
  <inkml:trace contextRef="#ctx0" brushRef="#br0" timeOffset="348">19386 4833 108 0,'-3'0'44'0,"3"8"-24"0,3 8-10 0,-3-6 12 0,3 9-4 15,0 2 2-15,-3 3-13 16,0 0-5-16,3-3-1 16,-3 0 1-16,0-5 1 0,3-3-15 15,0-5-4-15,0-5-52 16</inkml:trace>
  <inkml:trace contextRef="#ctx0" brushRef="#br0" timeOffset="349">19371 4862 152 0,'-3'-13'57'0,"9"16"-30"0,0-6-27 0,0 0 13 16,3-2-7-16,8 0-1 15,4-3-2-15,0-8-3 16,0 3 1-16,0 2-1 0,-3-2 2 0,-1 8-1 0,1 2 2 16,-9 11 4 15,0 2 1-31,-3 4 1 0,0 4-1 0,-3 3 2 16,-3 8-5-16,3-2-3 0,0-3 1 15,0-3 0-15,0-3-4 16,0-4 1-16,-3-4-51 15,-3 1-60 1,0-3 20-16</inkml:trace>
  <inkml:trace contextRef="#ctx0" brushRef="#br0" timeOffset="350">19335 5029 152 0,'0'0'57'0,"6"0"-30"0,6 0-27 15,-3 0 10 1,6 0-4-16,6-3 1 0,5 1-6 16,1-1-3-16,0 0-70 15,-3 3-29-15</inkml:trace>
  <inkml:trace contextRef="#ctx0" brushRef="#br0" timeOffset="351">19395 5106 132 0,'0'18'49'0,"6"9"-26"0,-6 17-12 15,3-28 15-15,-3 3-8 16,0-1-3-16,0 1-8 16,0-3-5-16,0-6-1 15,0-2-15-15,0-2-5 0,0-6-54 16</inkml:trace>
  <inkml:trace contextRef="#ctx0" brushRef="#br0" timeOffset="352">19421 5100 168 0,'-6'-5'66'0,"6"5"-36"0,3 0-24 16,-3 0 17-1,3 0-12-15,6-3-3 16,6 1-5-16,0-1-3 0,-3 0 1 16,3 1-1-16,0-1 0 0,0 0 0 15,-3 3 0-15,2 0 0 16,-2 3 0-16,-3 2 0 15,0 1 0-15,0 2-3 16,-3 2 0-16,3 1-1 0,-3 5 3 16,0 5 0-16,0 0 3 15,-3-5-21-15,-3 0-7 16,0-3-14 0,-6 0-33-16,-3-2 8 15,-3-1 25-15,0-2 14 16</inkml:trace>
  <inkml:trace contextRef="#ctx0" brushRef="#br0" timeOffset="353">19404 5322 112 0,'-15'0'44'0,"15"3"-24"0,-3 2-17 15,3-5 14 1,6 6-6-16,3 2-3 0,8-3-2 16,7 3-4-1,3-8 1-15,0-3 2 0,0-2-66 16</inkml:trace>
  <inkml:trace contextRef="#ctx0" brushRef="#br0" timeOffset="354">19171 4166 88 0,'0'-5'33'0,"0"5"-18"0,3 3 4 0,-3-3 16 15,0 0-8-15,0 5-1 16,0 5-6 0,0 6-1-16,0 6-10 15,0 7-5-15,0 0-1 0,-3-5-4 0,3-1 0 16,0-4 1-16,0-3 0 16,3-3-51-1,0-2-51-15,-3-3 21 16</inkml:trace>
  <inkml:trace contextRef="#ctx0" brushRef="#br0" timeOffset="355">19094 4471 108 0,'-3'-19'44'0,"6"19"-24"0,3-5-17 16,0 2 12-16,0 3-11 16,3 0-5-16,3 0 1 15,-3 3 1-15,-1 7-2 0,-2 1 0 16,-3 5 3-16,-6 2 3 15,-5 1 0-15,-4 2 0 16,0-3-3-16,3-2-2 16,0-2 1-16,3-4-4 0,3-2 2 15,3-3 3-15,6-2 3 16,3-3-2-16,6-3-2 16,3 3 0-1,5 0 1-15,4 0-36 16,-3 0-43-16,-3 0 15 15</inkml:trace>
  <inkml:trace contextRef="#ctx0" brushRef="#br0" timeOffset="356">19067 4735 84 0,'-3'0'33'0,"3"-18"-18"0,3 4-9 16,-3 12 9-16,3-1-4 15,3 0-1-15,3 1-6 16,0 2-1 0,0 0-1-16,0 2 1 15,-3 9-2-15,-3 8 2 16,-3-1-2-16,-3 1-1 15,0-4 1-15,0 1 1 0,0 0-3 16,0-3 0-16,3-2-1 16,3 0 0-1,3-1 2-15,3 1 0 0,-3-1 0 16,0-2 2 0,-9 8 1-16,-3 3-4 15,-3-11 1-15,0 5-20 16,0-3-9-16,3-7-18 0,0-3-6 15</inkml:trace>
  <inkml:trace contextRef="#ctx0" brushRef="#br0" timeOffset="357">19085 5055 72 0,'-6'8'27'0,"6"-3"-14"0,-3 6-4 16,3-6 9-16,-3 3-8 15,0-2-1-15,3-1-5 16,0 0-3-16,0 0 0 16,3 1-1-16,3-4 0 0,3-2 2 15,3-2-6-15,0-1 1 32,3-2-41-32,-3 0-18 15</inkml:trace>
  <inkml:trace contextRef="#ctx0" brushRef="#br0" timeOffset="358">19162 5029 96 0,'-6'5'35'0,"6"3"-18"0,0 8-7 0,0-6 12 16,0 6-6-16,3 16 1 15,0 0-10-15,0 0-4 16,0-6-2-16,3-5-1 15,-3-2-29-15,0-6-10 16,0-5-14-16,-3-3-5 0</inkml:trace>
  <inkml:trace contextRef="#ctx0" brushRef="#br0" timeOffset="195">712 9963 160 0,'-15'0'60'0,"15"-13"-32"0,0 5-11 0,0 5 20 16,3 1-2-16,0-4 2 0,3-1-16 16,5-9-5-16,4-11-10 15,6-5-4-15,6-10-1 0,0-8-1 16,0-14 0-16,-1 1-3 15,-2 2 0-15,-3 13-1 16,-6 11 0-16,-3 11 3 16,-3 13 0-1,0 15 1-15,-3 27 0 16,0 14-3-16,-1 7 2 16,-2 6 1-16,3 2 2 0,-3-3-1 15,3 9-1-15,0-11 1 16,0-8-1-16,0-8-25 15,0-8-8-15,-3-8-71 16</inkml:trace>
  <inkml:trace contextRef="#ctx0" brushRef="#br0" timeOffset="196">828 9826 264 0,'-21'-6'101'0,"24"4"-54"0,6-1-59 0,0 3 13 15,5-3-4-15,10 1 3 16,9-6-1-16,3 0-2 16,8 0-100-16,10-3-42 15,0-7 65-15,-10-3 34 16</inkml:trace>
  <inkml:trace contextRef="#ctx0" brushRef="#br0" timeOffset="197">1521 9423 104 0,'-6'0'38'0,"12"8"-20"0,-3 8-1 0,0 0 14 0,0 13 6 15,0 8 4-15,-3 6-9 16,0 4-2-16,-3-2-17 0,0-2-3 15,0-4-3-15,3-4-6 0,0-6-2 16,0-8 2-16,0-5 3 16,0-3-1-16,0-5-2 15,0-3-3 1,0-5 1-16,0-5 1 16,0-3 0-16,3-5 0 0,0 0 0 15,3-1 0-15,3 1 0 16,3-5-3-16,0-4 2 0,6 7 1 15,2 4 0-15,1 8-3 16,0 3 0-16,-3 6 2 31,-3 4 0-31,0 6 1 0,-6 3 2 16,-3-1-3-16,-3 1 0 16,0-4 1-16,0-1 0 15,-3-4-22-15,0-4-8 16,0-6-20-16,6-3-7 15,5-5-15-15</inkml:trace>
  <inkml:trace contextRef="#ctx0" brushRef="#br0" timeOffset="198">1837 9691 132 0,'-18'2'49'0,"12"14"-26"0,-6 8-9 0,6-13 15 31,0 4-3-31,-3 4-1 0,0 2-9 16,3 3-5-16,3-3-6 16,3-2-4-16,3-6 2 0,3-3-2 15,0-2 2-15,3-5-2 16,6-6 2-16,0-7-4 16,0-3-2-16,-3-3 2 15,0 0 0-15,-4 0 1 0,-2-3 0 16,0 12 0-16,-3 1 2 15,0 4-1-15,-3 2 2 16,0 5-2-16,3 5-1 0,0 6 3 16,0 0 0-16,0 0-4 31,3-3 1-31,0 1 0 16,3-7 0-16,3-1-27 0,0-4-9 15,0-4-39 1</inkml:trace>
  <inkml:trace contextRef="#ctx0" brushRef="#br0" timeOffset="199">2051 9640 140 0,'-3'0'52'0,"0"6"-28"0,-3-1-6 15,3-2 18-15,0 2-12 16,3 0-3-16,-6 6-12 15,6 5-4-15,6 0-3 16,-3-1-4-16,3 4 1 0,6-1 5 0,-3 1 2 16,-6 0 4-16,-3-1 4 15,-3-2-6-15,-3 0 0 16,-6-3-4 0,0-2-1-16,-6-3-1 15,0-3-2-15,4-3-8 0,-1-2-5 16,3-2-59-1,9-6-58-15,3 0 36 16</inkml:trace>
  <inkml:trace contextRef="#ctx0" brushRef="#br0" timeOffset="200">2649 9630 96 0,'0'-8'35'0,"0"3"-18"0,-6 2 0 16,3 6 16-16,-3 2-11 0,-6 3-2 0,-11 2-8 16,-1 9-2-16,0 7-6 15,3 1-3-15,3-1 0 0,6 1-1 16,6-3 0-16,4-3 2 16,4-5 1-16,4-6 3 15,12-2 1-15,0-5-3 31,0-6-1-31,0-5-1 16,-3 0-2-16,0-2 1 16,-3-1-1-16,-4-5-3 15,-2 3 2-15,0-3 1 0,-3 3 2 16,0 2-1-16,-3 3 2 16,0 8-4-16,3 14 0 0,3 4-1 15,0 9-2-15,3 2 0 16,0 13 3-16,-3 0 4 15,0 1 3-15,-3-6 2 16,-3-3 0-16,-6-7-4 16,0-1-1-16,-6-7 1 15,-3-1 0-15,0-10-5 0,-11-5 1 32,2-9-20-32,3-4-7 0,3-6-41 15,3-21-32 1,9 2 37-16</inkml:trace>
  <inkml:trace contextRef="#ctx0" brushRef="#br0" timeOffset="201">2798 9662 100 0,'-6'2'38'0,"0"9"-20"0,-9 18-12 0,12-13 11 16,0 2 11-16,0 1 6 15,9-3-6-15,0 0-2 0,3-3-11 16,0-3-4-16,6-2-6 16,0-5 1-16,3-6 0 0,0-2-2 15,-3-3-3-15,-4-8 0 16,-2 3 1-16,-6-6 1 16,-3 1 1-16,-6-1-2 15,-6 4-2 1,1 1-2-16,-1 4 1 15,0 2-4-15,-3 5-34 16,12 1-43 15,3-1-17-31,6 0 25 16</inkml:trace>
  <inkml:trace contextRef="#ctx0" brushRef="#br0" timeOffset="202">2929 9720 80 0,'-3'42'33'0,"3"-29"-18"0,3 9-2 0,0-12 11 16,3 3 3-16,3 1 3 16,6-4-3-16,6-2-2 15,-1-3-5-15,-2-7 0 0,3-4-11 16,0-4 1-16,-6-3 3 16,-3-6-3-16,-6-2 2 0,-6 0-1 31,-3 0 3-31,-6 2-3 15,-9 1 1-15,-3 2-9 16,-3 2-2-16,6 4-3 16,1 5-2-16,2 2-26 0,6 3-10 15,6 3-42 1,12 2-39-16,9-2 39 16</inkml:trace>
  <inkml:trace contextRef="#ctx0" brushRef="#br0" timeOffset="203">3295 9638 124 0,'-12'-3'49'0,"9"6"-26"0,-6-1-20 0,0 4 12 15,-5-1 2-15,-4 3 2 16,0 8-10-16,0 5-3 16,0 0-4-16,6 3-2 0,3 2 1 31,6 1-4-31,6-3 2 0,9-6-1 15,6-5 0-15,-3-5 8 16,3-8 6 0,0-5-8-16,0-8-2 0,-1-8-2 15,-2-11 0-15,-3-2 0 16,-6-1 2-16,-6-7-1 16,-3-6-1-16,-3 1 3 0,0 2 0 15,-3 8 1-15,-3 7 0 0,3 7 0 16,1 7 2-16,2 10-3 15,6 12-2-15,6 25 0 16,2 12-1-16,4 4 0 16,3 12 0-16,3-4 0 15,3-2 2-15,0-8-12 16,12-3-6-16,-1-20-68 16</inkml:trace>
  <inkml:trace contextRef="#ctx0" brushRef="#br0" timeOffset="204">485 10286 104 0,'0'-3'38'0,"0"3"-20"0,-3 0-21 16,-6 3 61 0,-3 0-20-16,4 2-13 0,-7 0-8 31,3 1-11-31,3-1-6 0,3 0-3 0,3 3-1 15,6 0 0-15,3-3 0 16,9 11 3-16,6-3 0 16,-10 9 3-16,4-4-1 15,-6 3-1-15,-9-2 7 16,-6 2 5-16,-3-5-2 16,-5 2 2-16,-1-4-3 0,-6-1 0 15,0-8-8-15,-6 0 0 16,6-5-3-16,3 0-2 15,7-5-30-15,11 0-13 16,6-8-38 0</inkml:trace>
  <inkml:trace contextRef="#ctx0" brushRef="#br0" timeOffset="205">575 10371 124 0,'0'26'49'0,"6"1"-26"0,-3 7-27 16,0-18 8-16,-1 2 11 0,4 11 7 15,-6 1-6-15,3-4-4 0,3-2-7 16,-3-3-2 0,0-2-1-16,0-6-2 0,0-3 3 15,-3-4-2-15,0-6-1 0,-3-3 1 0,-3-8 1 31,3-7-1-31,-6-6-1 0,1-2 5 0,2-3 1 16,3-16-2-16,3 7-1 16,3 4 1-16,3 2 0 15,5 6-2-15,4 5 1 16,3 5 0-16,9 5 1 16,3 11-2-16,-6 0 1 31,-7 8 4-31,1-3 6 0,-12 6-3 15,-3 0 2-15,-9 5-7 16,-6-3-1-16,0-3-11 16,-5 1-5-16,5-3-30 15,3-3-10-15,0 3-33 16</inkml:trace>
  <inkml:trace contextRef="#ctx0" brushRef="#br0" timeOffset="206">893 10291 132 0,'-3'-2'52'0,"0"2"-28"0,-6 2-13 31,3 4 18-31,-3-1-6 0,-3 3 1 16,-2 5-13-16,5 0-4 15,-6 8-5-15,6 3-4 0,3-3 1 16,6 1 1-16,0-4 0 15,6-2 0-15,3-5 0 16,0-4 2-16,3-7 1 16,2-2-1-16,-2-6-2 0,0-3-2 15,-3-10 1-15,-3 5 1 16,-3-2 0-16,0 2 0 16,-3 3 0-16,0 2 2 15,0 3 1-15,0 5-4 16,0 3-1-16,0 11 3 15,6 8 1-15,-3-1 0 16,9 1-2-16,3-1-2 16,-3-5 1-16,0 3-4 15,0-5 1-15,2-6-40 16,-5-5-60 0,3-3 13-16</inkml:trace>
  <inkml:trace contextRef="#ctx0" brushRef="#br0" timeOffset="207">1051 10082 144 0,'-9'-13'55'0,"9"13"-30"0,0 0-27 16,0 0 11-16,3 5 3 0,3 3 2 16,-6 11 8-16,3 7 4 0,0 6-14 15,0 5-2-15,0 0-3 0,0 8-3 16,0-3-3-16,0-5 0 15,-3-2-1-15,0-9-29 0,0-5-13 16,0-5-42 0</inkml:trace>
  <inkml:trace contextRef="#ctx0" brushRef="#br0" timeOffset="208">962 10254 180 0,'-18'-5'68'0,"18"5"-36"0,0 0-37 15,9 0 34-15,0-3-9 16,2 1-3-16,4-1-1 16,6-2-9-16,3 2-4 0,0 0-2 15,3 1-10-15,5-1-4 16,-5 3-31-16,-3 0-13 15,-6 3-26 1</inkml:trace>
  <inkml:trace contextRef="#ctx0" brushRef="#br0" timeOffset="209">1232 10246 124 0,'0'6'46'0,"0"4"-24"0,6 9-19 0,-3-9 12 16,0 6-7-16,0 5 0 0,-3 3-4 15,0 0-1-15,0-3-1 16,0-5-4-16,0-3 1 0,0-5-63 16</inkml:trace>
  <inkml:trace contextRef="#ctx0" brushRef="#br0" timeOffset="210">1226 10146 192 0,'-3'-3'71'16,"3"0"-38"-16,3 6-41 0,0-3 12 0</inkml:trace>
  <inkml:trace contextRef="#ctx0" brushRef="#br0" timeOffset="211">1238 10146 276 0,'15'2'-16'16,"-6"6"-60"-16,6-2-25 15</inkml:trace>
  <inkml:trace contextRef="#ctx0" brushRef="#br0" timeOffset="212">1479 10230 140 0,'-2'0'52'0,"-1"3"-28"0,-6 0-15 16,6-1 16-16,-3 4-3 16,-15-1-1-16,3 6-11 15,-3 2-6-15,3 5-3 16,0 6-1-16,4 5 0 0,2 0 0 15,6-2 2 1,3-6 1-16,6-3 1 16,3-4 0-16,6-6 0 15,-1-3-5-15,4-8 1 16,0-7 0-16,3-11 0 0,-9-1 0 16,0-1 2-16,0-1-3 15,-3 3 0-15,0 2 1 16,-3 3 2-16,-3 6-3 15,0 2 0-15,0 8 1 0,3 8 0 16,3 5 0 0,0 8 0-16,0 5 0 0,0 4 0 15,2-7 0-15,1-1 2 16,0-7-10-16,0 1-2 16,0-8-41-16,0-5-54 15,0-6 19-15</inkml:trace>
  <inkml:trace contextRef="#ctx0" brushRef="#br0" timeOffset="213">1587 9992 172 0,'-3'-21'66'0,"3"40"-36"0,3-1-42 0,0-5 10 15,0 9 18-15,0 17 13 16,-3 9 1-16,0 2 0 15,0 11-16-15,0-5-7 0,0-6 0 16,8-8-20-16,1-5-8 0,9-10-82 16</inkml:trace>
  <inkml:trace contextRef="#ctx0" brushRef="#br0" timeOffset="214">2021 10066 156 0,'-9'3'60'0,"6"8"-32"0,0 4-35 0,3-4 10 16,-3 13 8-16,-3 2 7 16,0 3 4-16,0 3 2 15,4-3-13-15,2 6-9 0,0-1-2 16,0-5 0-16,2-2 2 0,4-6-25 16,0-3-10-16,3-4-38 15,0-6-31 1,3-6 43-16</inkml:trace>
  <inkml:trace contextRef="#ctx0" brushRef="#br0" timeOffset="215">2128 10302 88 0,'-6'5'35'0,"6"6"-18"0,-14 5-18 0,11-8 7 0,0 13 4 15,3 0 6-15,6-3 7 16,2 1 6-16,1-6-5 31,3 0-2-31,3-2-6 16,3-8 0-16,0-6-9 0,0-10 2 15,-3-6 2-15,-3-2-2 0,-6 0 2 16,-1 0 0 0,-5 0 3-16,-8 2-5 0,-1 1-1 15,-3 2-2 1,-3 5-1-16,-6 3-6 15,3 5-1-15,-6 3-13 0,3 6-2 0,7 4-38 16,2 4-17-16,9-1-13 16</inkml:trace>
  <inkml:trace contextRef="#ctx0" brushRef="#br0" timeOffset="216">2438 10233 124 0,'-9'-3'46'0,"3"6"-24"0,-6 0-6 0,6 2 16 16,-3 3 2-1,-9 3 5-15,4 2-20 0,-7 5-6 16,3 1-8-16,6 7-4 0,3 1 0 15,3-1-1-15,9 1 2 16,6-9-6-16,3 6-1 16,3-8-23-16,3-3-8 0</inkml:trace>
  <inkml:trace contextRef="#ctx0" brushRef="#br0" timeOffset="217">2560 10302 160 0,'-24'-16'63'0,"9"16"-34"0,0 0-19 0,9 3 20 15,-2 2-16-15,-1 3-2 0,-3 5-4 16,0 8 0-16,0 6-4 16,3-1 2-16,3 1 0 0,6-9-5 15,3 3 0-15,3-7-1 16,3-4 0-16,0-5 0 15,3-5 0-15,3-5-5 16,-1-3-1 0,-2-10 0-16,3-1 2 0,-3 6 4 15,-9-3 2-15,6 5 0 16,-3 4-2-16,0 1-2 0,0 6 1 16,0 8 3-1,0 8 1-15,0-3-1 16,3 3 1-16,0-3-4 15,0 6 0-15,-1-9-4 16,1-2-1-16,0-2-44 16,0-6-60-1,0-6 15-15</inkml:trace>
  <inkml:trace contextRef="#ctx0" brushRef="#br0" timeOffset="218">2756 10069 148 0,'0'8'57'0,"0"3"-30"0,0 10-16 0,0-5 18 0,0 10 5 15,0 3 4-15,0 6-16 16,0 4-8-16,3 4-8 0,3-4-5 0,0-4 0 16,0-6-4-16,0-5 2 15,0-6-30-15,0-5-12 16,0-5-46 15,0-8-28-31,0-2 55 0</inkml:trace>
  <inkml:trace contextRef="#ctx0" brushRef="#br0" timeOffset="219">2858 10254 168 0,'-6'8'63'0,"6"8"-34"0,0 11-30 0,0-14 15 16,0 13 3-16,-3-2 4 15,0 0-10-15,3-6-4 16,0 1-5-16,-3-3-4 0,3-6 1 0,0-2-81 16,0-8-43 15,3 0 54-31</inkml:trace>
  <inkml:trace contextRef="#ctx0" brushRef="#br0" timeOffset="220">2834 10117 192 0,'-12'-8'74'0,"12"8"-40"0,0 0-42 0,0 0 10 15,0 0-6-15,6-3 0 0,0 0-19 16,3-2-8-16,3 0-41 16,0-6-17-16</inkml:trace>
  <inkml:trace contextRef="#ctx0" brushRef="#br0" timeOffset="221">2989 10019 156 0,'0'8'57'0,"3"8"-30"0,-3 13-18 16,0-16 14-16,3 13-2 0,-6 6-1 15,0 3-10-15,0 2-6 16,0 5-3-16,6 0-1 0,-6-5 0 0,6-2-20 16,-6-9-9-16,-3-2-56 15</inkml:trace>
  <inkml:trace contextRef="#ctx0" brushRef="#br0" timeOffset="222">2849 10273 192 0,'-9'-6'71'0,"9"6"-38"0,6-2-41 0,-3 2 12 16,3 0-4-16,6-3 2 0,2 1 1 15,4-1 1-15,3-2-2 16,6 2-13-16,0 0-4 0,-3 1-46 16,-4-1-40-1,1 3 35 1</inkml:trace>
  <inkml:trace contextRef="#ctx0" brushRef="#br0" timeOffset="223">3102 10241 132 0,'3'8'52'0,"-3"5"-28"0,3 8-4 16,0-10 19-16,3 5-10 15,0 2-2-15,2 9-16 16,1-3-4-16,0-3-5 16,0-3 1-16,3-2 2 0,0-3-11 15,6-7-63 1,0-6-53-16,0-11 34 16</inkml:trace>
  <inkml:trace contextRef="#ctx0" brushRef="#br0" timeOffset="224">3319 10244 144 0,'-12'5'55'0,"9"8"-30"0,-6 14-27 15,6-11 9-15,-3 15 30 16,-3 9 15-16,-6 0-4 16,-2 2-4-16,2 3-24 15,0-3-12-15,3 1-4 0,3-6-3 16,0-8 2-16,0-5-7 15,3-6 1-15,0-2-32 16,3-5-12-16,0-9-60 16,3-4-28-16,0-4 66 15</inkml:trace>
  <inkml:trace contextRef="#ctx0" brushRef="#br0" timeOffset="225">4263 9773 132 0,'0'-3'52'0,"0"6"-28"0,3 5-28 31,0 2 10-31,-3 14-3 16,0 18 1-16,0 9 2 15,-3 7 3-15,-3-3-4 16,0 1 1-16,3-3 1 0,0-5-3 0,0-6-1 16,3-2-23-16,3-9-9 15,3-7-37 1</inkml:trace>
  <inkml:trace contextRef="#ctx0" brushRef="#br0" timeOffset="226">4337 9725 100 0,'-3'-3'38'0,"3"3"-20"0,3 0-19 31,-3 0 9-31,9 6-3 16,6-1 2-16,12 0 2 15,11 1 5-15,13-4-4 16,17 1 2-16,25-3-7 0,17 0-1 16,24 0-2-1,20-5-2-15,16-1 1 0,24-7-1 0,5 5 2 16,15-2 10-16,7 2 7 0,5-3-8 16,-3 6-1-16,-3-3-4 15,-14 0-1-15,-19 3-3 0,-17-1-2 16,-21 1 1-16,-21 2 1 15,-18 1-3-15,-12-1 0 16,-23 0-6-16,-19 1-3 16,-14-4-41-1,-12 1-47-15,-7 0 22 16</inkml:trace>
  <inkml:trace contextRef="#ctx0" brushRef="#br0" timeOffset="227">7933 9630 120 0,'0'2'46'0,"0"9"-24"0,0 10-24 0,0 0 11 0,0 8 7 16,0 14 5-16,-3 20-7 16,0 3-1-16,3 3-5 15,0-5 0-15,3-1-5 16,0-7-6-16,3-9-1 0,0-2-31 0,0-8-54 31,-6 3 7-31</inkml:trace>
  <inkml:trace contextRef="#ctx0" brushRef="#br0" timeOffset="228">4388 10376 44 0,'23'3'19'0,"-8"5"-10"0,12-16 5 0,-9 13 12 16,15-8 3-16,8 1 3 15,16 2-9-15,14 8-3 16,19-3-1-16,14 8 0 16,18-2 1-16,18 2 2 15,15 0-12-15,23 0 1 0,13 1 2 16,8-4 2-16,12-2 0 15,4-5-1-15,-13-3-1 0,-8-6-7 16,-13 1-2-16,-14-11 0 16,-15 0 2-16,-12 1-8 0,-15-4-3 15,-15 3-50-15,-18 0-21 16,-15 0-19 0</inkml:trace>
  <inkml:trace contextRef="#ctx0" brushRef="#br0" timeOffset="229">6159 9699 124 0,'-6'18'46'0,"6"1"-24"0,3 7-13 16,-3-5 14-16,0 11-7 15,-3 21-1-15,0 0-5 0,0 2-1 0,0-2-5 31,3-2-1-31,3-9 1 0,6-5-16 0,-3-8-6 16</inkml:trace>
  <inkml:trace contextRef="#ctx0" brushRef="#br0" timeOffset="230">5230 9804 132 0,'0'8'49'0,"0"8"-26"0,0 16-5 0,0-8 18 16,0 16-12-16,0 4-3 15,0 9-8-15,-3 6-1 16,0-4-7-16,0-5-3 0,3 6 1 0,0-8 0 16,0-11 3-16,0-8-8 15,3-5-3-15,3-6-37 16,18-21-70-1</inkml:trace>
  <inkml:trace contextRef="#ctx0" brushRef="#br0" timeOffset="231">7064 9725 100 0,'0'3'38'0,"0"13"-20"0,-3-3-1 15,3-5 16-15,0 8 0 16,0 10 1-16,0 22-11 16,0 7-1-16,0 3-13 15,-3 3-3-15,0 0-2 0,3-8-2 0,0-5 1 32,0-9-4-32,0-2 0 15,-3 1-6-15,3-17 0 0,0-5-68 16,9-6-46-1,5-15 46-15</inkml:trace>
  <inkml:trace contextRef="#ctx0" brushRef="#br0" timeOffset="232">6114 10135 80 0,'0'5'30'0,"0"25"-16"0,0-7-1 0,3-9 11 16,0 9 3-16,0 7 1 15,-3 12-7-15,3 0-2 16,-3-5-9-16,0-2-4 15,0-6-3-15,0-3-3 0,0-7 1 32,0-3-1-32,3-6 0 0,0-2-38 15,6-8-54 1,6-8 11-16</inkml:trace>
  <inkml:trace contextRef="#ctx0" brushRef="#br0" timeOffset="233">6534 9701 124 0,'-3'-13'46'0,"3"32"-24"0,-3 12-10 0,3-15 16 32,0 13-1-32,0 14 2 15,3 15-10-15,-3 5-1 16,0 3-11-16,3 1-2 0,0-7-1 16,0-9-2-16,0-4 1 15,0-2-2-15,-3-10 2 0,0-6-4 16,3-8 0-16,0-13-39 15,0-8-44 1,2-5-32 0,-2-6 52-16</inkml:trace>
  <inkml:trace contextRef="#ctx0" brushRef="#br0" timeOffset="234">7468 9638 132 0,'3'-6'52'0,"0"6"-28"0,0 6-15 32,0-1 14-32,0 14 0 0,0 12 3 15,-3 14-8-15,-3 21 0 16,-3 3-11-16,0 5-6 0,0-8-2 16,3-2 1-16,0-11 2 15,3-11-3-15,0-7 0 16,3-9-43-16,3-10-18 0,6-8-18 15</inkml:trace>
  <inkml:trace contextRef="#ctx0" brushRef="#br0" timeOffset="235">5602 9770 120 0,'0'0'46'0,"6"5"-24"0,3 14-4 0,-3-3 18 0,0 10-12 15,0 22-3-15,-3 7-12 16,0 9-6-16,-3 2-2 15,0-8 1-15,-3-5 3 0,0-5-2 16,0-9-2-16,0-1-27 16,0-9-12-1</inkml:trace>
  <inkml:trace contextRef="#ctx0" brushRef="#br0" timeOffset="236">4706 9786 88 0,'-3'5'35'0,"0"8"-18"0,0 17 4 16,3-12 19-16,0 19-6 16,0 8 0-16,-3 8-17 0,0 3-5 0,0-1-8 15,0-2-3-15,3-8 2 0,0-8-2 16,3 0 2-16,3-8-42 15,0-8-16-15,0-7-18 32</inkml:trace>
  <inkml:trace contextRef="#ctx0" brushRef="#br0" timeOffset="237">4301 9122 92 0,'-3'5'35'0,"3"11"-18"0,-3 3-9 0,3-9 13 31,-3 14-3-31,0 5 1 16,-3 0-6-16,0 3 0 15,0 0-6-15,1-3 1 0,-1-5-5 16,0-3 0-16,0-5 3 0,0-3-1 15,3-3 0-15,0-2-3 16,0 0 1 0,0-2-2-16,3-6 2 0,0 0-2 0,0-6-1 15,0-2 1-15,3-5-1 16,0-3 0-16,0-2 2 16,3-6-1-16,-3-5 2 15,3 0-2-15,0 0-1 16,-3 2-2-16,3 1-1 15,-4 4 2-15,1 7 0 0,0 1 1 16,0 4 2-16,3 5-1 31,0 5 2-31,0 5 2 16,0 5 4-16,0 6-2 0,0 8 1 0,3-3-3 16,0-2 2-16,0-1-4 31,3-4 0-31,0-4-1 0,-3-2-2 15,3-3 3-15,-3-2 0 16,-1-6-1-16,1-2 1 16,0-8-2-16,-3-6-1 0,0-2 1 15,-3 0-1-15,0-3 0 16,0-2 0-16,0 2 0 16,0 3 0-16,0 7 0 15,-3 4 0-15,3 2-3 0,0 24-2 16,0 10 2-1,3 6 4-15,-3 2 4 16,0 3 4-16,0 1 2 16,0-1-3-16,3-3-3 31,0 0-2-31,0 1-3 0,0-9 1 16,0-5-1-16,0-2-42 15,3-6-19-15,2-13-33 16</inkml:trace>
  <inkml:trace contextRef="#ctx0" brushRef="#br0" timeOffset="238">4825 9130 88 0,'0'0'33'0,"3"8"-18"0,12 10 2 0,-9-7 14 16,0 10-1-16,-3 5 2 16,0 4-7-16,0 4-3 0,-9 0-12 15,3-2-6-15,-3-3-1 16,3 3-2-16,0-6 2 0,0-4-4 16,3-7-2-1,0-1-7-15,0-6-4 0,6-11-43 16,3-5-20 15</inkml:trace>
  <inkml:trace contextRef="#ctx0" brushRef="#br0" timeOffset="239">4980 9127 104 0,'0'-5'41'0,"0"10"-22"0,3-2-16 16,0 2 12-16,0 8 6 0,0 3 5 15,0 11-1-15,-3 4 0 16,0 6-10-16,0 3-4 16,0-3-6-16,0 3-4 0,3 0 2 15,0-6-4-15,0-5-2 16,0-8-45 0,-3-5-57-16,0-5 17 0</inkml:trace>
  <inkml:trace contextRef="#ctx0" brushRef="#br0" timeOffset="240">4849 9328 160 0,'-18'-5'60'0,"21"5"-32"0,18-3-33 16,-12 3 10-16,3 0-1 15,6 0 5-15,2 0-5 16,7 0-2-16,3 3-1 15,3-3-4-15,-1 0 2 0,1 0-34 16,-3 0-54 0,-3-5 11-16</inkml:trace>
  <inkml:trace contextRef="#ctx0" brushRef="#br0" timeOffset="241">5355 9188 96 0,'-6'8'38'0,"9"5"-20"0,-3 6-1 16,0-6 16-16,0 8 0 16,-3 6 3-16,0 2-16 15,0 0-6-15,0 0-9 0,0-5-4 16,3 2 2-16,0 1-7 0,0-12 1 15,-3 4-30-15,3-11-13 16,3-3-20-16,0-10-16 16,0-3 35-16</inkml:trace>
  <inkml:trace contextRef="#ctx0" brushRef="#br0" timeOffset="242">5429 9146 124 0,'0'-11'49'0,"0"11"-26"0,3 3-18 0,0 5 13 16,0 0 10-16,0 5 4 16,0 8-8-16,-3 8-1 15,0 3-14 1,0 5-3-16,0 0-2 0,3 3-5 16,0 2-1-16,-3-8 1 15,3-5 0-15,0-5-43 16,-3-5-20-16,0-3-17 15</inkml:trace>
  <inkml:trace contextRef="#ctx0" brushRef="#br0" timeOffset="243">5325 9397 148 0,'-3'-11'57'0,"9"9"-30"0,9-4-32 16,-6 4 12-1,3-1-8-15,6 1 0 16,9-1 1-16,-1 0 2 0,1 1-14 16,0-1-5-1,0 3-44-15,-3 0-18 0</inkml:trace>
  <inkml:trace contextRef="#ctx0" brushRef="#br0" timeOffset="244">5730 9162 96 0,'-3'-3'38'0,"6"13"-20"0,-3 4-6 16,0-4 16-16,0 3 6 16,0 11 4-16,0 3-14 0,0 2-4 15,0 3-12-15,0-1-3 0,0 6-1 16,0-7-2-16,0 4-4 15,0-10-1-15,0-6-31 16,9-12-70 0</inkml:trace>
  <inkml:trace contextRef="#ctx0" brushRef="#br0" timeOffset="245">5885 9156 132 0,'-6'-10'49'0,"6"12"-26"0,3 1-29 16,-3-3 8-16,3 8 15 16,-3 5 11-16,3 6-1 0,-3 10-1 15,0 2-12-15,0 7-6 16,0 1-5-16,-3 9-3 0,3-6 3 16,-3-5-2-16,3-2-1 15,0-9-28-15,0-5-14 16,0-5-29 15,-3-5-24-31,-3-6 42 16</inkml:trace>
  <inkml:trace contextRef="#ctx0" brushRef="#br0" timeOffset="246">5682 9389 140 0,'-3'-5'52'0,"9"2"-28"0,18 0-30 0,-9 3 6 15,6-2-1-15,3-1 2 16,2 1 0-16,7-1 2 16,3 3-55-16,0 0-24 0,-4 0 31 15,-2 0 18-15</inkml:trace>
  <inkml:trace contextRef="#ctx0" brushRef="#br0" timeOffset="247">6278 9146 80 0,'-3'10'33'0,"9"3"-18"0,-9 9 4 16,3-9 16-16,-3 11-4 15,0 5 2-15,0 5-8 16,0 3-3-16,-3 3-12 15,3 2-6-15,0-5-1 0,0-5-4 16,3-6 0-16,0-7-26 16,0-6-9-1,6-5-42 1</inkml:trace>
  <inkml:trace contextRef="#ctx0" brushRef="#br0" timeOffset="248">6385 9117 88 0,'12'-8'35'0,"-9"8"-18"0,0 2-20 15,0 9 41 1,0 10 2-16,-3 3-6 0,0 13-3 16,0 3-18-16,0 2-8 0,0-2-3 15,0 2-2-15,0 3 2 0,0-8-14 16,0-5-5-16,0-9-48 15</inkml:trace>
  <inkml:trace contextRef="#ctx0" brushRef="#br0" timeOffset="249">6233 9355 164 0,'-9'-6'63'0,"18"6"-34"0,3 0-36 0,0 0 10 0,3-2-3 16,6-1 0-16,8 0-3 16,4 1 2-16,0-4-67 15,0-1-30-15</inkml:trace>
  <inkml:trace contextRef="#ctx0" brushRef="#br0" timeOffset="250">6730 9132 104 0,'3'11'41'0,"0"2"-22"0,-3 14-3 16,0-11 16-16,-3 10-9 15,0 6-3-15,0 2-7 16,0 1-3-16,3-4-6 15,0 1-3-15,0 2 0 0,3-12-12 16,0 1-3-16,0-12-35 16,0-6-42-16,3-10 24 15</inkml:trace>
  <inkml:trace contextRef="#ctx0" brushRef="#br0" timeOffset="251">6897 9124 156 0,'-3'-2'60'0,"3"4"-32"0,0 1-35 0,0 5 10 16,0 8 8-16,0 0 5 0,0 10 0 15,-6 6 3-15,6 2-10 16,-6 1-5-16,6-1-1 0,3-2-2 16,0 2-1-16,0-7-26 15,-9-6-72 1</inkml:trace>
  <inkml:trace contextRef="#ctx0" brushRef="#br0" timeOffset="252">6694 9320 184 0,'-9'-5'68'0,"9"8"-36"0,9-1-40 15,-3 1 12-15,6 0-6 16,3-1 0-16,6-2 2 15,12 0 2-15,-1 0-47 16,4 0-22-16,0-5 3 31,-3-11 4-31</inkml:trace>
  <inkml:trace contextRef="#ctx0" brushRef="#br0" timeOffset="253">7260 9103 148 0,'-3'-2'57'0,"0"15"-30"0,3 11-29 16,0-8 9-16,-3 5 10 15,0 8 6 1,0 3-5-16,0-1-3 16,0 1-8-16,0 0-5 0,0-3 1 0,0 3-9 15,3-8-1-15,0-3-45 16,3-13-53-1,3-6 19-15</inkml:trace>
  <inkml:trace contextRef="#ctx0" brushRef="#br0" timeOffset="254">7358 9064 104 0,'0'0'38'0,"3"21"-20"0,0-5-21 0,0-8 8 15,-3 7 16-15,0 7 8 16,0 7-6-16,0 5-3 16,0 1-11-16,0-1-4 15,0 0-3-15,0-2-4 0,0-5 1 16,0 4-37-16,0-7-51 16,3-5 10-16</inkml:trace>
  <inkml:trace contextRef="#ctx0" brushRef="#br0" timeOffset="255">7209 9318 184 0,'-6'-8'71'0,"12"10"-38"0,6-2-41 16,-3-2 12-16,3-1-4 15,12 0 0-15,0 1 0 16,3-1 0-16,5 0-25 15,1 1-10-15,3-6-35 16,2 0-16-16</inkml:trace>
  <inkml:trace contextRef="#ctx0" brushRef="#br0" timeOffset="256">7698 9127 124 0,'-3'0'49'0,"3"5"-26"0,5 11-27 31,-2-2 8-31,0 4 15 16,-3 11 12-16,-3 0 0 0,3 3-1 15,0 2-14-15,0-2-7 16,0 5-6-16,-3 3-3 0,3-8 1 16,-2-9-8-16,2-1 0 15,0-9-50 1,2-11-55-16,1-9 26 0</inkml:trace>
  <inkml:trace contextRef="#ctx0" brushRef="#br0" timeOffset="257">7855 9087 160 0,'-9'-21'60'0,"9"24"-32"0,3-3-33 15,0 13 12-15,0 6 3 16,0 4 16-16,-3 12 11 15,0 2-19-15,0 0-7 0,0 3-4 16,0-1-4-16,0-2 0 16,3 0-1-1,0 3-2-15,0-8-32 16,0-6-16-16,0-5-45 16</inkml:trace>
  <inkml:trace contextRef="#ctx0" brushRef="#br0" timeOffset="258">7695 9336 200 0,'-3'-3'77'0,"9"3"-42"0,23-2-43 0,-20 2 12 16,15-3-4-16,3 3 2 15,3-2-14-15,2-1-5 16,10-2-64-16,-6 2-29 0</inkml:trace>
  <inkml:trace contextRef="#ctx0" brushRef="#br0" timeOffset="259">2033 9042 104 0,'0'-18'41'0,"0"15"-22"0,-6 3-7 15,3 0 16-15,0 0-3 16,-3 0 3-16,-3 0-3 15,-3 0 2-15,1 0-15 0,-4-2 0 0,0-1 1 16,-3 0-3 0,-6 3 0-16,0 0-2 15,0-2 0-15,-2-1-2 16,-4 0 1-16,-3 1-4 16,-3-1 0-16,1 0 1 15,-4 1 0-15,-3 2-2 16,1 0-2-16,-1 2 3 15,0 4 2-15,4-1 0 16,-4 0 2-16,6 1-4 0,-2-4-2 16,-1 1 0-16,-3 0-1 15,1-1 0-15,-1 1 0 16,0-3 0-16,1 3 0 16,-1-1-3-16,3 1 2 15,3 2 1-15,1-5 2 0,-1 5 1 16,-3-5 1-1,4 6-5-15,-1-1-1 16,-3 0 1-16,0 3 0 0,4 3 1 0,-4-3 0 16,3 2 0-16,1-2 0 15,5 3 0-15,-6-1 0 32,3 4 0-32,4-4 0 15,5 3-3-15,-12 1 2 0,6-1 1 16,1 3 2-16,2 2-3 15,-3-2 0-15,3 0 1 16,3 0 0-16,4 2 0 16,-7 4 0-16,6 1-3 15,3 1 2-15,3 3-1 0,-3 10 0 16,6-3 2-16,-5 3 2 16,2-2-3-16,6-1 0 15,-6 6 1-15,9-6 2 16,-3 3-3-16,0 0-2 15,6 3 2-15,0 0 0 16,0 4-2 0,3 1 2-16,0-2 1 15,0-1 2-15,0-5-1 16,0 0 2-16,0 0-4 0,0-5 0 16,0 0 1-16,3-3 2 15,-3 0-1-15,6 0 2 16,3-2-4-16,0-1-2 15,-3 0 2-15,3 6 0 16,3 0 1-16,3-3 0 0,-4 0 0 16,7-2 0-16,-3-4 0 15,3 9 0-15,3-3-9 16,3 0-2-16,3-5 15 16,5-3 6-16,-2 1-4 15,0-4-1-15,0-2-5 0,-4-3-1 16,-2-2 1-1,6-1 2-15,0-2-3 16,-4-2 0-16,-2-1 1 16,0 0 2-16,3 0-1 15,0-2-1-15,5 5-2 16,1-3-1-16,9-5 4 16,-3 6 1-16,-1-6 0 15,1 0-2-15,3 0 1 16,-7 0-1-16,4-6-9 0,0 6-4 15,-1-2 11-15,4-1 7 16,3 3-1-16,2 0 0 16,-2 0-2-16,0 0-2 15,-4 0-2-15,7 0 1 0,-3 0 3 16,-1 0 3 0,1 0-4-16,0 0-3 0,-7 3 1 15,10-1 0-15,-3 9 1 16,-4-3 0-16,4 0 0 15,5-3 0-15,-2 3 0 16,0-3 0 0,-1 1 0-16,4-4 0 15,0 4 0-15,-1-6 0 16,-8 0 0-16,-4 0 0 16,-2 0 0-16,-3 0 0 15,6 0 0-15,-1-3 0 16,-2 0 0-16,0-2 0 15,2 2 0-15,1 1 0 0,0-1-3 16,3 3 2-16,-1 0 1 16,-5 0 2-16,0 0-1 0,-4 0-1 15,7-3-2 1,-6 1 1-16,-6-1 1 0,2 0 2 16,1 1-1-16,3-1 2 15,0 0-4-15,2 1 0 0,7 2-1 16,-3 0 0-16,-1 5 0 15,4 3 0-15,0-3 2 16,-1-2 0-16,-5-3 0 31,0 0 0-31,-3-3 0 16,-1 1 0-16,1-4-3 16,-6 1 2-16,0-3-1 0,-1 0 0 15,4 0 2-15,-3 0 0 16,-3 0 0-16,-3-2 0 15,-3 5 0-15,-4-3 2 16,-2-3-3-16,0 0-2 16,-3 1 2-16,3-14 0 15,0 0 1-15,-3-2 2 0,-3-3 3 16,3 0 2-16,-3-8-8 16,0-1-4-16,0 4 3 15,-3 0 0-15,0-1 2 0,0 4 0 16,-3-1 0-16,0 0 0 15,0-2 0-15,0 2 2 32,0-2-3-32,0 2 0 0,0 0 1 15,0-2 2-15,0-9 1 16,0 12 1-16,0 1-5 16,-3 7-1-16,0-1 1 15,0 3 0-15,0-3-2 16,3 3 2-16,0-3 1 15,0-3 0-15,0-7 2 0,-3 5 1 16,3-3-4-16,-3 0 1 16,0 3-2-16,0-5 0 15,-3 2 2-15,0 0 0 16,0 6 0-16,0 2 2 16,0 0-1-16,0 3 2 15,0 0-2-15,0 0-1 0,0 0 1 16,-3-1 1-16,0 4-1 15,-6-1-1-15,4-2 1 0,-7 0 1 16,0 3-1-16,0 2 2 16,0 2 0-16,-3 4 1 15,-3-1-5-15,1 1 1 32,-1-1-2-32,-3 1 0 15,-6-1 2-15,1 0 0 16,2 1 2-16,-3-1 1 0,0 1-4 15,-2-1-1-15,-1 3 1 16,3-5 2-16,-3 2 0 16,1-5-1-16,-1 3 1 15,0 3 1-15,3-1-3 0,-8 6 0 16,-1-1-1-16,0 1 0 16,4 0 0-16,-4 0 0 15,3-1 2-15,1 4 2 16,-4-1-1-16,0 0 2 0,1 1-2 15,-4 2 2 1,-3 2-4 0,-2 1-2-16,-1 2 2 15,-11-5 0-15,2 0-2 0,4 0 2 16,5 0 1-16,9 0 0 16,4 0 0-16,5 0 0 15,3 0-38-15</inkml:trace>
  <inkml:trace contextRef="#ctx0" brushRef="#br0" timeOffset="260">929 8397 72 0,'-24'0'30'0,"18"8"-16"0,-3-3-10 0,6 0 10 16,-3 1-8-16,3 2-1 15,-9 2-1-15,6 1 0 16,0 2-5-16,6 0-1 15,3 3 1-15,3-3 0 16,9 1 1-16,0-6 0 0,6-1-31 16,-3-1-12-16</inkml:trace>
  <inkml:trace contextRef="#ctx0" brushRef="#br0" timeOffset="261">1030 8466 64 0,'-9'13'27'0,"12"-5"-14"0,3 2-4 0,0-4 11 0,3-1-5 15,3 0 0-15,3-2-5 16,3 0-1-16,2-3 1 0,-2-3 4 15,6-2 1-15,-9-3 0 16,-3-3-1-16,-3 1 1 16,-9-1-8-16,-3 0 0 0,-6 3 3 15,-3-2-6-15,0 2 0 0,-6 0-4 32,3 5-3-32,0 3-9 15,4 0-5-15,2 3-24 0,6 0-47 16,-3-1 12-16</inkml:trace>
  <inkml:trace contextRef="#ctx0" brushRef="#br0" timeOffset="262">1226 8397 20 0,'0'5'8'0,"3"-2"-4"0,3 5 8 0,-6-3 10 0,6 0 6 16,-3 3 3-16,0 3-12 16,3-1-4-16,-6 1-9 0,0 0-4 15,0-3 1-15,0-3 0 16,0 0 1-16,0 0 2 16,0-5-3-16,0-2-2 31,3-4 0-31,0 1 1 15,0-3-3-15,0-2 0 0,3 2-1 16,0-3 0-16,0 3 2 16,0 0 0-16,0 6 0 15,3 2 0-15,-3 5 2 16,3 0 1-16,-3 3 1 16,0 0 2-16,-3 0-5 0,0 0-3 15,0 0 5-15,0-3 3 16,-3-2-3-16,0-3 0 15,3 0-1-15,0-5 1 16,5-1-2-16,1-2-3 0,3 0 1 16,0 0-1-16,3 3 0 15,-9 0 4-15,3 2 3 0,0 1 0 16,0 2 2-16,0 5-4 16,3 0-2-16,-3 3 2 15,-3 0 2 1,-1 0-2-16,1 0-2 15,0 0-3-15,-3-3-1 0,3 0-29 32,0-2-49-32,0-3 9 15</inkml:trace>
  <inkml:trace contextRef="#ctx0" brushRef="#br0" timeOffset="263">1578 8423 48 0,'0'0'19'0,"3"3"-10"0,0 2-11 0,0 1 6 16,-3 4 12-16,3 3 9 16,-3 6-1-16,3 2-2 15,-3 6-6-15,0 7 0 16,0-5-11-16,3-5-3 16,-3-6-2-16,0-2 2 15,0-3-1 1,0-5 2-16,0-2 2 0,0-6-2 15,0-11 0-15,0-7-1 16,0-1-2-16,0-5 1 16,0 0-1-16,0 1 0 15,0-1 2-15,0 3 3 16,3 2 4-16,0-2-2 0,5 0-2 16,10 5 0-16,0 5-1 15,0 6-5-15,3 2 1 0,-3 3 0 16,-3 3 2-16,-3 2 8 15,-7 3 3-15,-2 0 2 16,-6 0 1 0,-2 3-8-16,-1-3-5 15,-3 0-5-15,-3-3 1 16,0 0-21-16,3-2-8 16,0-3-20-1,3-3-40-15,9-2 16 0</inkml:trace>
  <inkml:trace contextRef="#ctx0" brushRef="#br0" timeOffset="264">1765 8394 88 0,'0'3'35'0,"3"5"-18"0,0 2-9 16,0-4 11-16,0 2 0 16,0 2 1-16,3 1-9 0,0 2-4 15,0-2-4-15,3-3 0 16,0-1-2-16,0-1-1 0,3-6 3 15,0-3-2-15,-3-2 2 16,-1 0 0-16,-2-3 1 0,0 0-2 16,0 0-2-16,-3 2-2 15,0 1-1-15,0 2-1 16,0 1 3-16,-3 2-2 16,3 2-1-16,3 6 3 31,0 0 2-31,0 3 0 0,0 0-1 15,3-1 1-15,-6-2-1 16,3 0-3-16,0-3 0 16,3-5-40-1,-3-2-39-15,0-6 25 16</inkml:trace>
  <inkml:trace contextRef="#ctx0" brushRef="#br0" timeOffset="265">2048 8127 88 0,'-3'3'35'0,"6"2"-18"0,3 16-22 0,-3-5 6 15,3 2 14-15,0 6 7 16,0 5-2-16,0 3-1 16,0-3-11-16,-3-2-3 0,0-1-3 15,-3-2 1-15,0 0-13 16,0-3-6-16,0-5-44 15,0-3-19-15</inkml:trace>
  <inkml:trace contextRef="#ctx0" brushRef="#br0" timeOffset="266">2250 8333 76 0,'-17'0'30'0,"11"3"-16"0,-3 2-3 0,3-2 10 16,-3 2-5-16,3 1-1 31,3 1-9-31,0-1-4 15,3 2 1-15,3-3 0 16,3 3 3-16,3 0 3 0,3 0-2 16,0 2-2-16,5 1 2 15,-8 0 0-15,-6-1-3 16,-3 1 2-16,-3-1 3 0,-3 1-3 16,-3-3 2-16,-2-3-3 0,-1 0 0 15,0-2-19-15,3-3-7 16,3-3-32-1,3 1-33-15,3-4 25 16</inkml:trace>
  <inkml:trace contextRef="#ctx0" brushRef="#br0" timeOffset="267">2375 8405 84 0,'-3'13'33'0,"3"-8"-18"0,-3 6-18 0,3-3 6 15,0 0 8-15,0 0 7 16,3 2 4-16,3 1 2 16,3-1-7-16,3-2 0 0,3-2-4 15,0-4 2-15,3-2-8 16,-3-2 5-16,0-4 1 16,0-2-2-16,-10 1-1 15,-2-4 0-15,-3 0 4 0,-6-2-6 16,-2 0-2-16,-7-3-1 15,-3 0-1-15,0 6-9 0,3-1-2 16,3 3-25-16,0 3-9 16,6 2-32-1,3 0-29-15,6-2 39 16</inkml:trace>
  <inkml:trace contextRef="#ctx0" brushRef="#br0" timeOffset="268">2569 8344 88 0,'18'18'33'0,"-9"-4"-18"0,0-1-7 16,-6-5 13-16,-3 2-3 15,3-2 1-15,-3 3-6 32,0-3-3-32,0 0-5 0,0-3-2 0,0 0-1 15,0-5 9-15,-3 3 6 0,3-6-1 16,0 1 3-16,0-4-4 15,0-1-1-15,3-1-6 16,3-6-3-16,-1 4-2 16,4-1 0-16,0 3-4 15,3 0 0 1,0 3-1-16,6 2 0 16,0 1-25-16,3-1-11 15,-3 0-47 1,-4 1-21-16</inkml:trace>
  <inkml:trace contextRef="#ctx0" brushRef="#br0" timeOffset="269">2801 8341 116 0,'-3'-2'44'0,"6"4"-24"0,0 1-24 0,0 2 10 16,3 3 12-1,0 5 9-15,3 1-3 16,0-1-2-16,3 3-12 15,-3 0-6-15,3-1-3 0,-4 1 1 0,1-2 1 0,0-4-1 16,0-2-2 0,0-3-28-16,0-2-11 0,0-6-12 15,6-2-17 1,-3-3 24-16,0-2 23 16,3-4 14-16,-3 1 30 31,-9 3 14-31,-1-1-5 0,-2 6 3 15,-8 10-11 1,-4 6 4-16,-3 10 2 0,-6 5 1 0,0 17 3 31,0-1-18-31,0-2-5 0,4-3-3 16,2 5-7-16,-3-2 0 16,3-6-72-16,-3-5-55 15,3-24 39-15</inkml:trace>
  <inkml:trace contextRef="#ctx0" brushRef="#br0" timeOffset="270">3131 8487 80 0,'0'-3'33'0,"3"3"-18"0,0 0-9 15,-3 0 9-15,3 0 3 0,3-2 1 16,0-1-4 0,6 0-1-1,3 1-4-15,0-1-1 0,0-2-1 0,3-1 2 16,0 1-5-16,2 0 4 0,4-1 1 16,0 1-5-16,3 3-3 15,6-4 3 1,2 1 1-16,4 0-5 15,3 2 0-15,5 3-1 16,-2 0 2-16,3 0 3 16,-1 0 4-16,-2 3 0 15,2-1 0-15,-5 1-1 0,3 2 0 16,-4 3-2 0,-2 0-1-16,0 0-3 0,0 0-2 0,-4 0 1 15,-2 3 1 1,-3-1-1-16,-3 3-1 0,-1 3 1 15,-2 0 1 1,-3 13 1-16,-3-2 1 0,-3-1-5 16,0-2 1-16,-3 0 0 15,-1 2 2 1,-2-5-1-16,0 6 2 16,0-1-2-16,-3-2 2 0,-3-3 0 0,0-2 3 15,0-3-3-15,0-3-2 16,0-3 0-16,-3-2 1 15,0-2-3-15,0-1 0 32,0 0-23-32,-3-2-12 0,3 0-52 15,-3-3-36 1,0 0 51-16</inkml:trace>
  <inkml:trace contextRef="#ctx0" brushRef="#br0" timeOffset="271">4429 8751 52 0,'0'0'22'0,"0"6"-12"0,0-4 12 0,0 4 15 0,0-1-8 31,0 3-5-31,0 8-7 0,-3 0-3 15,0 2-8-15,0 1-2 16,0 2-2-16,0-3-2 0,-3 1 3 16,0-3 0-16,1 0 3 15,-4-6-1-15,0 1 2 0,-3-3-2 16,0-3 2-16,-3-5 0 16,-6-3 3-16,-3-2 6 15,0-3 4-15,4 0-4 16,-1-2-1-16,6 2-1 15,-3 0-1 1,6 2-7-16,0 1-14 16,9 3-7-16,3 2-68 31,9 5-52-31,3 0 48 0</inkml:trace>
  <inkml:trace contextRef="#ctx0" brushRef="#br0" timeOffset="272">4429 10225 52 0,'0'-3'19'0,"0"3"-10"0,0 0-6 16,0 0 7-16,0 0-4 0,0 0 2 15,0 0-1-15,3 6 1 32,3 4-2-32,0 9 1 15,0 5-2-15,3 10 0 0,-3 6-1 0,3 2 0 16,0-5-2-16,3 11 1 31,-3-3-2-31,6-6 2 0,-1-2-2 16,1-2-1-16,0-6 1 15,0-3-1-15,0-4 2 16,3-4 1-16,0-5-1 16,0-5 1-16,-1 0-2 15,1-5-1-15,-3-3 5 16,0-5 4-16,0-3-3 0,0-3-1 15,3-2 0-15,-3-3-1 16,-1-3-5-16,4-4 1 16,-3-4-2-16,-3 6-2 15,0-3 5-15,-3 0 1 16,0 3-3-16,0 0 1 0</inkml:trace>
  <inkml:trace contextRef="#ctx0" brushRef="#br0" timeOffset="273">4885 10484 206 0,'6'-23'1'0,"0"1"-1"15,0 4-2-15,-1 2 1 31,1 3 1-31,0 2 2 16,-3 1-3-16,0 2 0 0,0 2 3 0,-3 1 3 16,0 2-2-16,0 1 0 31,3-1-3-31,-3 3-1 0,0 0-1 16,0 0-2-16,6 5 3 15,-3 1 0-15,3-1 1 16,-3 3 2-16,3 0-1 15,-3 5 2-15,3 0-2 16,-3 6-1-16,0-1 1 16,3 6-1-16,0 0 0 0,0 10 0 15,6-2 0 1,3 0 0-16,-3-3 0 0,-1 0 0 16,4-2 0-16,0-6 0 15,0-3 0 1,0-2 0-16,3-5 0 15,0-6 2-15,0 3-1 16,-1-8 2-16,1 0-2 0,3-3-1 16,-3-2 1-16,3-3-1 15,0-2 0-15,-3-1 0 16,-4 0 0-16,1 1 0 16,-3-3 0-16,0-6 0 15,-3 1 0-15,0-1 0 16,-3 0 2-16,0 4 3 0,0-1-4 15,0 0-1-15,3 0 0 16,-3 3 0-16,0-3 0 16,0 5 0-1,-3 3-3-15,-1 0 2 16,1 0 1-16,0 3 2 0,0 0-1 16,-3 0-1-1,3 2 1-15,-3 0-1 16,0 1-3-16,0-4 0 15,0 6-3-15,0 0 1 0,0 0-6 16,0 0-1-16,0 0-2 31,0 0-12-31,0 0 0 0,0 0-14 16,0 0-7-16</inkml:trace>
  <inkml:trace contextRef="#ctx0" brushRef="#br0" timeOffset="274">4923 10342 56 0,'3'-8'22'0,"0"2"-12"0,-3 6 10 16,0 0 14-1,0 0-7-15,-3 6-1 16,-3 2-11-16,-3 2-4 15,-8 11-6-15,-4 0-2 16,0 1-1-16,3-4-2 0,0 1 3 0,6-3-2 16,0-6-1-16,6-2-2 15,3 0-1-15,3-3 2 16,3-5 0-16,6-5 1 16,6-6 0-16,0 3-3 15,0-5 2-15,0 3-1 16,-3-1 0-16,0 3 2 0,-3 8 2 15,0 5-1-15,-3 3-1 16,-1 6 3-16,-5 1 2 16,0 4-2-16,0 7 0 0,0-2-1 15,3 0-2 1,0-5 3-16,0-1 0 0,3-5-63 31,0-2-35-31,0-11 43 16</inkml:trace>
  <inkml:trace contextRef="#ctx0" brushRef="#br0" timeOffset="275">5400 10302 60 0,'-3'5'24'0,"0"3"-12"0,-3 8 3 16,0-11 15-16,0 11-5 15,-3 3 0-15,-3 2-10 16,-3 0-4-16,-3 0-6 0,3-8-4 16,3 3 0-16,4-3-1 0,-1-2 0 15,3-3-3-15,6-3 2 16,0-5 1-16,12-2 2 15,-1-4-1-15,4-4-1 16,3-6-2-16,0-3 1 16,0 4 1-16,-3 1 2 0,0 1-3 31,-3 5 0-31,-4 3 1 0,1 5 2 0,0 10 1 16,3 6 1-16,-6 0 0 15,-3 3 2-15,0 2-1 16,0-3 0-16,3-2-6 15,0 0 1 1,0-8-55-16,0 3-36 16,0-9 32-16</inkml:trace>
  <inkml:trace contextRef="#ctx0" brushRef="#br0" timeOffset="276">5444 10482 80 0,'0'-11'33'0,"3"9"-18"0,-3 2-13 0,0 0 9 15,3 5-1 1,0 3 2-16,0 8-2 0,0 10-1 16,3 3-3-16,0 3-1 0,3 2-6 15,3-2 1-15,0 0 0 16,3-6 0-16,3-7 0 15,2-1 0-15,7-4 4 16,0-9 2-16,9-8 0 16,-1-5 1-1,-2-5 0-15,0-5 3 16,-6-4-5-16,-4-4-1 0,-2 5 0 16,-9-3 6-16,-3 3 4 15,-3 2-3-15,-6 3-1 16,-3 3-11-16,-3 5-1 15,3 0-31-15,-6 6-11 16,3-4-26-16</inkml:trace>
  <inkml:trace contextRef="#ctx0" brushRef="#br0" timeOffset="277">5813 10439 96 0,'-6'-5'35'0,"9"5"-18"0,-12 5-9 16,6-2 13-16,-2 2-6 16,-1 9 2-16,-6-4-10 0,0 1-2 15,0-1-3-15,3-2-2 16,9-2 1-16,6-6-1 16,6-3 0-1,3-5 2-15,3-3-3 0,-1-4 0 16,1 1 1-16,-3 4 0 15,0-1 2-15,-3 11 3 16,3 5 0 0,-3 3 2-16,0 8-4 0,-3 0 0 15,2 0 1-15,-2 0 2 16,0 5-27-16,0-10-11 0,3-9-33 16</inkml:trace>
  <inkml:trace contextRef="#ctx0" brushRef="#br0" timeOffset="278">4664 11111 96 0,'0'-5'35'0,"-3"5"-18"0,-3-2-2 0,3 2 13 0,-2 0-7 16,-4 2 1-16,-3 3-7 16,-6 1-1-1,-3 2-8-15,6 0-6 0,3 2-1 0,3-2 1 0,6 0 2 16,12 0-1-16,6 0-1 15,3 0-2-15,12 0-1 16,0 2 2-16,-4 1 2 16,-2 0 2-16,-3 4 3 15,-9 1 6-15,-6 6 2 0,-6-9-1 16,-9 0 2-16,-6 0-10 16,-3-2-3-16,0-9-2 15,-3 4 0-15,-2-12-9 16,2 1-2-16,3-5-43 15,6-1-54 1,12-2 21-16</inkml:trace>
  <inkml:trace contextRef="#ctx0" brushRef="#br0" timeOffset="279">4849 10987 132 0,'-18'0'52'0,"18"11"-28"0,-3 5-15 0,3-1 16 15,-3 4 6-15,3 7 3 16,-3 6-12-16,3 3-3 16,0 10-11-16,3-3-7 0,0-2-2 15,6-6 3-15,0-8 3 16,-3-2-20-1,0-8-9-15,0-5-35 16,-3-6-49 0,0-5 19-16</inkml:trace>
  <inkml:trace contextRef="#ctx0" brushRef="#br0" timeOffset="280">4727 11175 116 0,'-9'-8'44'0,"9"5"-24"0,0-2-13 0,0 5 15 0,3 0 11 16,3 0 7-16,3 0-10 16,3 0-6-16,0 0-13 15,6 0-7-15,5 0-3 0,1 0 1 16,0 0 1-16,0 5-26 0,-3-2-11 16,-4 0-47 15,-2-1-30-31,-3 1 48 15</inkml:trace>
  <inkml:trace contextRef="#ctx0" brushRef="#br0" timeOffset="281">4962 11194 108 0,'0'2'44'0,"6"6"-24"0,0 3-24 15,-3-3 10-15,3 0 10 16,0 10 7-16,0 1 0 15,-3-1-2-15,0-2-11 16,0 3-4-16,0-6-4 0,-3-5-2 0,0 2 3 0,0-7 2 16,-3 5 2-1,3-8 3-15,0-3 1 0,0-7-1 16,0-6-1-16,0-3-5 16,6 6-1-16,3-3 3 15,0 3 1-15,-1-3-3 31,4 8-1-31,0 0-3 0,0 3-1 16,0 0-15-16,0 5-4 16,0 0-34-1,0-3-55-15,3 0 21 16</inkml:trace>
  <inkml:trace contextRef="#ctx0" brushRef="#br0" timeOffset="282">5233 11191 156 0,'-3'3'57'0,"6"-1"-30"0,0 6-34 0,0 3 10 16,-3-1-1-16,0 6 3 15,0 8-2-15,0-3-2 16,0 0 0-16,0-5-4 0,0-3 0 16,0 1-64-16</inkml:trace>
  <inkml:trace contextRef="#ctx0" brushRef="#br0" timeOffset="283">5224 11119 184 0,'-6'-8'71'0,"9"8"-38"0,-3-5-39 0,0 5 14 16,6 0-9-16,0 0-2 15,3 0-20-15,6 0-8 16,0 5-41-16,2-2-17 15</inkml:trace>
  <inkml:trace contextRef="#ctx0" brushRef="#br0" timeOffset="284">5447 11156 132 0,'-6'3'49'0,"6"-3"-26"0,-6 8-20 16,0-3 10-16,-3 3-4 15,-2 3 2-15,-1 2-8 16,-3 8-2-1,6 6-1-15,3-1 0 0,3-2 2 0,3-3-3 16,3-5-2-16,3-5 4 16,3-6 1-16,3-5 0 15,-3-8 1-15,2-11-4 16,-2-2 0-16,0-3 1 16,-3-2 2-16,0 0-1 15,-6-1-1-15,0-2 1 0,0-3 1 16,-3 3 5-16,0 5 4 15,0 6 2-15,0 5 3 16,3 2-9-16,0 8-2 16,0 14-3-1,3 5-2-15,3 5 1 16,3 5-1-16,0 1 0 16,3-3 2-16,0 5-3 15,0 3 0-15,0-6-32 16,0-5-15-16,0-5-29 15</inkml:trace>
  <inkml:trace contextRef="#ctx0" brushRef="#br0" timeOffset="285">5605 11217 124 0,'0'0'46'0,"0"6"-24"0,6-4-19 16,0 1 10-16,3 0 9 15,0-3 8-15,3 0-4 16,0 0-1-16,-1 0-14 15,4-3-2-15,3-2-2 0,-3-3-1 16,-3-3-1-16,0 1-6 0,-3-1 1 16,-3 0 2-16,-9-2 1 15,-6 8-4-15,0-3 1 16,-3 3-2-16,-6 5-2 16,0 5 3-16,0 8 0 15,1 6-2-15,5-1 2 31,3 3 3-31,3 14 1 0,6-9 5 16,6-2 5-16,3 2-5 16,3-4-2-16,3-7-10 15,5-1-5-15,1-6-37 16,0-8-17-16,3 0-26 16</inkml:trace>
  <inkml:trace contextRef="#ctx0" brushRef="#br0" timeOffset="286">5861 11209 212 0,'3'-5'79'0,"0"5"-42"0,6 0-32 32,-3 0 17-32,0 0-10 0,6 0 1 15,3 0-10-15,-1-3-4 16,1 1-71-16,0-1-29 15,3 1 16-15,0-1 11 16</inkml:trace>
  <inkml:trace contextRef="#ctx0" brushRef="#br0" timeOffset="287">6144 11125 28 0,'-3'0'11'0,"6"2"-6"0,-3-2 5 16,0 0 7-16,0 0 26 15,0 0 14-15,3 0-12 31,0-2-6-31,0-4-20 0,0 4-7 16,0-9-8-16,3 1-3 0,3-6 2 16,-4 0 0-16,4 0 1 15,3 0-5-15,-6 0 1 16,3 6 2-16,-3-1 1 16,0 6-6-16,-3 2 0 15,0 11 1-15,0 5 3 16,0 8 2-16,3 3 5 15,-3 3 3-15,0-1-6 16,0 9-1-16,0-1-2 16,0 3 1-16,3-8-4 15,-6-2-2-15,3-6-34 16,-3-3-12 0,3-2-31-16</inkml:trace>
  <inkml:trace contextRef="#ctx0" brushRef="#br0" timeOffset="288">6141 11392 220 0,'0'3'82'0,"6"-6"-44"0,15-2-38 0,-4 5 18 16,1 0-1-16,6-6 4 16,3-2-7-16,3 0-3 15,2-2-6-15,-2-3-19 0,-3 7-8 16,-6-2-62-1</inkml:trace>
  <inkml:trace contextRef="#ctx0" brushRef="#br0" timeOffset="289">4462 9812 104 0,'0'0'38'0,"0"6"-20"0,-3 2-12 0,6-3 11 16,-3 3-3-16,0 2 0 15,0 4-4-15,0-1 1 16,0 5-6-16,0 6-3 0,3-3-1 16,0-2-1-16,0-3 0 0,0-3-3 15,-3-2 2-15,3-1-28 16</inkml:trace>
  <inkml:trace contextRef="#ctx0" brushRef="#br0" timeOffset="290">4507 9752 36 0,'-9'-14'16'0,"6"14"-8"0,0-2 1 0,0 2 9 16,0 0-8-16,-3 0-1 16,0 5-5-16,-3 0-1 15,0 1-3-15,-6-1-1 16,0 3 3-16,3-3 1 15,-5 3-4-15,2 0-1 0,3 0 1 16,0 2 2-16,3 1 6 16,0 2 6-16,3 3-5 15,0 11 0-15,3 7-2 16,3 3-1-16,3-5-3 0,6 0 1 16,6-1-2-16,0-4 2 31,6-3 0-31,-1-11 1 0,4-5-5 15,9-8-1-15,3-8 1 16,-4-5 2-16,-2-11 0 16,-3-13-1-16,0 5 3 15,-9-2 2-15,-9 2 2 16,-6 3 3-16,-6-6-3 16,-3 9-2-16,-6 5-5 0,-6 2-2 15,0 6-13-15,3-3-5 16,0 11-33-16,3 10-14 15</inkml:trace>
  <inkml:trace contextRef="#ctx0" brushRef="#br0" timeOffset="291">4879 9855 72 0,'0'-6'30'0,"0"4"-16"0,0-1-1 15,0 3 11-15,0-3-8 16,3 1-2-16,0-1-8 0,3 1-2 15,3-1 0-15,2-2 0 16,1 2-2-16,3 0-2 16,0 3 1-16,3 3-1 15,-3 2 0-15,-3 3 0 0,-9 3 0 16,-6 2 4-16,-3 8 2 16,-6-2 0-1,0 5-1-15,-3-1-6 16,0-4 1-16,0-3 0 15,3-3 2-15,4-2-3 16,2-1 0-16,0-2-1 16,6 0 0-16,0-3 4 0,6-2 1 15,3 0-1-15,2-3 1 16,1 2-2-16,0-2 2 0,0 0-2 16,0 0-1-16,-3 0-15 15,0 0-5-15,-3 0-41 16</inkml:trace>
  <inkml:trace contextRef="#ctx0" brushRef="#br0" timeOffset="292">4929 9752 56 0,'-15'-16'24'0,"7"18"-12"0,-1 9-10 0,3-8 9 16,-6 2-7-16,-6 3-2 15,0 5 3-15,0 6 4 16,3 4 4-16,3 9 4 0,3 10-7 15,6 1-3-15,6-4-2 16,15 1 1-16,3-5 6 16,6-9 2-16,6-8-5 15,8-12-1-15,1-9 0 16,-3-7 0-16,-4-14-4 31,-5-11-3-31,-9 4 2 0,-6-1 2 0,-9-3 2 16,-9 4-3-16,-3 4-1 15,-6 6-3-15,-9-3-1 16,3 6-8-16,0 10-2 16,4 3-29-1,2 5-43-15,3 5 13 16</inkml:trace>
  <inkml:trace contextRef="#ctx0" brushRef="#br0" timeOffset="293">5337 9828 48 0,'0'-2'19'0,"-3"-1"-10"0,3 3-4 0,0 0 6 0,0 0-2 15,3-3 2-15,-3 3-8 16,3-2-2-16,3-1-1 16,0 0 2-16,3 1-1 15,0-1 2-15,0 3-4 16,3 3-2-16,-3 2 6 0,-3 0 3 15,-3 3 1-15,0 0 1 16,-6 3 0-16,0-3 0 16,0 0-7-16,-3 0-2 15,3-3 0-15,0 0 0 16,3 0-2-16,3 1 0 16,6-1 2-1,0 0 0-15,2 9 1 16,4-4 0-16,-3 6 2 15,-3 0 1-15,-9 0 1 16,0-3 2-16,-6 0-1 16,0 0 0-16,-6-2-8 15,0-3 0-15,-2 0-28 16,-1-3-9-16,0-2 2 0,3-3 5 0</inkml:trace>
  <inkml:trace contextRef="#ctx0" brushRef="#br0" timeOffset="294">5224 9873 48 0,'-9'29'19'0,"9"3"-10"0,6 10-4 0,0-26 8 16,6 0-1-16,6 0 3 16,6-3 1-16,2-2-1 15,4-3 4-15,6 0 0 0,3-11 3 16,-7-7 1-16,-2-6 1 15,-3-11 2-15,-6 3-14 16,-3-2-2-16,-10-1 0 0,-2 1-4 16,-6 0 2-16,-6-4-12 15,-5 7-4-15,-4 4-14 16,0 3-6-16,0 6-29 31,0 10-38-31,3 5 28 16</inkml:trace>
  <inkml:trace contextRef="#ctx0" brushRef="#br0" timeOffset="295">5793 9823 52 0,'-6'11'19'0,"3"-4"-10"0,0 1-2 0,3-2 7 15,0-1-3-15,0 0 1 0,0 1-1 16,0-6 3-16,3 2-3 15,0 1 1-15,3-3-5 16,-1 0-2-16,7 0-2 16,0 0 0-16,0 0-4 15,0 0 0-15,-3 0-6 16,3-3 0-16,-3 3-24 0,-3 0-9 16,0-2 1-16,-3-1 3 15</inkml:trace>
  <inkml:trace contextRef="#ctx0" brushRef="#br0" timeOffset="296">5879 9804 4 0,'0'3'2'0,"0"5"0"0,-3 3 13 0,3-3 7 0,0 2 7 15,0 6 5-15,0 5-15 16,0 8-3-16,0-2-12 31,0-3-3-31,0-3-1 0,0-5 0 0,0-1-5 16,0-4 1-16,0-3-36 15,0-3-13-15</inkml:trace>
  <inkml:trace contextRef="#ctx0" brushRef="#br0" timeOffset="297">5787 9693 40 0,'-18'0'16'0,"0"0"-8"0,3 16-5 0,6-11 7 0,0 9-4 15,-3 4 2-15,3 9-5 16,0 4 0-16,3 17 1 15,6-3 0-15,3-3 4 16,15-5 5-16,3-5 4 0,6-11 4 16,0-5-5-16,8-10-1 15,4-12 2-15,0-20 1 16,-4-3 6 0,-5-6 5-16,-6 1-16 15,-9 2 2-15,-6-10-1 0,-9 5-7 0,-9 2-2 16,-9 6-10-1,0 8-4-15,-3 8-31 0,1 5-11 16,2 3-27 0</inkml:trace>
  <inkml:trace contextRef="#ctx0" brushRef="#br0" timeOffset="38">17265 7892 48 0,'6'2'19'0,"-3"6"-10"0,0 3 0 0,3 0 11 16,0 2 4-16,0 3 3 16,-3 5-6-16,-6 8-2 15,0 13-9-15,0 9-4 0,3-4-1 16,6 1-1-16,0-3-2 15,6-3-4-15,-3-2 1 0,0-11 1 16,0-3 2-16,0-5-1 16,-3-5-1-16,0-2 3 15,-6-1 0 1,0-3-1-16,0-2 1 16,-9 0-2-1,-3 0-1-15,0-2 3 16,-3-4-2-16,0-2 2 0,-6-2 13 15,-3-1 7-15,-5 0 2 16,-13-2 0-16,-3 0-3 16,-5-1 1-16,-13-4-7 15,7 2-1-15,-1 8-9 0,7 0-4 16,8 2-4-16,0 1 1 16,9 0-48-1,1 5-85 1</inkml:trace>
  <inkml:trace contextRef="#ctx0" brushRef="#br0" timeOffset="39">17274 7876 64 0,'0'-3'24'0,"3"3"-12"0,0 8-14 0,3 0 6 31,0 8 10-31,0 8 8 0,-9 5-2 16,0 8 0-16,0 19-9 0,0-4-4 16,0-1-7-1,0-6 0-15</inkml:trace>
  <inkml:trace contextRef="#ctx0" brushRef="#br0" timeOffset="40">18495 8021 124 0,'-3'-8'46'0,"0"8"-24"0,6 6-28 16,-3 2 8-16,3 8 4 15,-3 7 4-15,0 17 3 16,3 0 5-16,0-1-8 16,0-1-3-16,0 4-4 0,3-2 0 0,-3-11 2 0,-3-6 0 15,0-1 0-15,0-7 1 16,0-1 3-16,-3-6 5 16,0-3 3-16,0-2-7 15,3-9-3-15,0-7-7 16,0-3 0-16,3 0 0 15,3 0 2 1,2 1-3-16,7 1-2 16,3 4-1-16,0 4 3 15,6 4-2-15,0 7 1 16,0 3 2-16,-7 5 2 16,-2 1-6-16,-6 1 1 15,-9 1 3-15,-9 0 4 0,-6 0 1 16,-5-3 2-16,-7 0-6 15,0-2-1-15,3-6-18 16,3-2-5-16,6-3-18 16,4 0-4-16</inkml:trace>
  <inkml:trace contextRef="#ctx0" brushRef="#br0" timeOffset="41">18721 8320 108 0,'12'24'44'0,"-9"-11"-24"0,3 14-15 16,-3-17 13-16,3 4-8 31,0-1-1-31,0 0-5 16,0-2-1-16,0-3-25 0,-1-3-13 16,4-2-20-16,0-6-6 15</inkml:trace>
  <inkml:trace contextRef="#ctx0" brushRef="#br0" timeOffset="42">18903 8350 96 0,'-18'21'35'0,"3"16"-18"0,-3 5-7 15,9-21 12-15,-3 6-6 16,0 4-1-16,3 4-9 16,0-6-2-16,3-5-22 0,0-6-8 15,3-2-29-15,6-8-12 16</inkml:trace>
  <inkml:trace contextRef="#ctx0" brushRef="#br0" timeOffset="43">19051 8283 208 0,'0'-8'79'0,"6"6"-42"0,9 2-41 16,-6 0 13-16,9-3-7 0,6 0 1 15,0-2-2-15,2 3-1 16,-2-1 1-16,0 0-34 0,3-7-13 15,-6-9-37 17</inkml:trace>
  <inkml:trace contextRef="#ctx0" brushRef="#br0" timeOffset="44">19242 8043 140 0,'-3'-3'52'0,"6"11"-28"0,-3 16-28 0,0-8 8 16,-3 18 2-16,-3 6 6 16,-3 2 5-16,3 0 4 15,0 1-11-15,3-6-3 0,0-3-3 16,3-2-24-16,0-8-9 16,3-6-46-16</inkml:trace>
  <inkml:trace contextRef="#ctx0" brushRef="#br0" timeOffset="45">19361 8080 88 0,'-15'2'33'0,"15"9"-18"0,9 13-13 0,-12 2 6 16,3 6 18-16,0 5 9 15,-3 5-2 1,0 1-2-16,3-6-15 16,0-6-7-16,0-4-6 15,0-6-3-15,0-5 3 0,0-3 2 16,0-5 2-16,0-8 1 16,0-3 2-16,6-5-5 0,0-10-1 15,3-3-4 1,0 0-1-16,0 2 1 0,3 6 0 15,0 8-5 1,2 5 1-16,-2 10 4 0,0 6 2 16,-3 0-3-16,0-3-1 0,0 0 3 15,0 1 1-15,0-4-33 16,0-2-14-16,0-3-35 16,0-2-17-16,0-3 49 15</inkml:trace>
  <inkml:trace contextRef="#ctx0" brushRef="#br0" timeOffset="46">19635 8379 124 0,'6'0'46'0,"3"0"-24"0,3 0-19 0,-4 0 10 16,1 0 3-16,3 0 2 15,3-3-7 1,-3-2-4-16,6-3-4 16,-6 0-3-16,0 0 3 0,-12-3 4 15,-6 1-3 1,-6 2 0-16,-6 5-2 15,-3 3-2-15,-3 3 1 0,1 5 1 16,2 2-1-16,3 9 2 16,6-3-2-16,6 0-1 0,6-1 3 15,9-1 0 1,6-1 1-16,6-3 0 0,2-2-9 16,13-2-2-16,-3-6-45 15,3-3-51 1,-4-13 25-16</inkml:trace>
  <inkml:trace contextRef="#ctx0" brushRef="#br0" timeOffset="47">19938 8291 208 0,'-9'-8'79'0,"12"3"-42"0,6 5-43 16,-3-3 14-16,6 3 2 15,6 0 5-15,6-2-5 16,3-1-3-16,-1 0-4 15,1 1-5-15,-3 2 1 0,0 0-37 32,-3 2-14-32,0 1-38 0</inkml:trace>
  <inkml:trace contextRef="#ctx0" brushRef="#br0" timeOffset="48">20078 8037 140 0,'3'3'55'0,"-3"5"-30"0,0 13-23 0,3-5 14 0,-3 8 3 16,0 10 5-1,-3 6-8-15,3 0-4 0,0 2-7 16,0-2-2-16,0-6 1 0,0-5-2 16,0-5 1-16,0-3-44 0,0-5-19 0,0-6-19 15</inkml:trace>
  <inkml:trace contextRef="#ctx0" brushRef="#br0" timeOffset="49">20290 8223 164 0,'-3'-27'63'0,"6"27"-34"0,0 0-34 16,3 0-8-16,-1 3-10 15,1 5-35-15,3 0-15 16,0 0 31 0,3-1 16-16</inkml:trace>
  <inkml:trace contextRef="#ctx0" brushRef="#br0" timeOffset="50">20290 8302 144 0,'0'16'55'0,"0"-3"-30"0,0 3-18 16,0-3 13-16,0 3-12 0,0 0-2 31,0 0-4-31,0-3 1 0,0 0-42 16,3-2-18-1,0-3-7-15,2-3 1 0</inkml:trace>
  <inkml:trace contextRef="#ctx0" brushRef="#br0" timeOffset="51">20394 8334 108 0,'0'21'44'0,"0"-3"-24"0,-3 9-15 15,3-19 11-15,0 0-1 16,0 0 4-16,0-3-9 16,0 0-1-16,0 0-5 15,0-5 8-15,6 0 7 16,0 0-8-16,3-7-1 0,0-7-6 16,-1 1-3-16,4-3 0 15,0 0-1-15,6 6 0 16,-3-1 0-16,0 6-3 15,-3 5 0-15,0 5-1 16,-3 6 3-16,0 2 2 16,-6 0 4-16,0 0 2 0,0-2 3 15,-1-3-3-15,-2 0 1 16,0-3-3-16,3-2 2 16,0-3 0-16,3-3 1 15,3-2-4-15,0-6-3 16,3-2 0-16,0 5-1 15,0 0-3 1,0 3 0-16,-3 10-1 16,-3 0 3-16,-3 3-2 15,3 0 1-15,-3 0 2 16,0 0 0-16,6 0-9 16,-6-3-2-16,5 1-29 15,4-4-12-15,0-2-22 16</inkml:trace>
  <inkml:trace contextRef="#ctx0" brushRef="#br0" timeOffset="52">20799 8342 124 0,'6'0'49'0,"-3"2"-26"0,2-4-20 15,1 2 12-15,0 0-3 16,3 0 1-16,-3 0-1 16,9 0 0-1,-3-3-6-15,-3 0-4 0,0-2-1 16,-3 0 1-16,6-1 3 15,-6-2 0-15,-3 3 0 0,-3-3-3 0,-6 3-2 16,-3 0-2-16,-6 2-1 16,-3 3 2-16,-6 5 0 31,9 3 1-31,0 3 0 0,4 2 0 16,2 8 2-16,6-2-1 15,6-1-1-15,9-2 1 16,8-3 1-16,10 1-36 15,9-4-17-15,0-20-18 16</inkml:trace>
  <inkml:trace contextRef="#ctx0" brushRef="#br0" timeOffset="53">21379 8291 60 0,'3'-5'24'0,"-3"8"-12"0,3-1-14 16,3 1 37-16,0 2-12 15,0 6-1-15,0 7-1 16,3 4-9-16,0-4 1 16,0 1-6-16,-1-1-2 0,-2-2-2 15,3-3 2-15,-3-2 1 0,3-6 4 16,0-2 1-16,3-6-5 16,0-5-2-16,-3-5-2 15,0 0 1-15,-3-1-2 0,0 1-1 16,-3 3 1-16,0 2-1 31,0 2-3-31,-3 6 2 0,3 8-4 16,3 0 1-16,0 3 4 15,3 2 4-15,5-2-1 16,1-1 0-16,0-2 1 16,0-3 0-16,0-2 0 15,0-3 0-15,-3 0-9 16,0 0-2-16,-3-8-14 0,-1 3-4 15,1-6-36 1,-3 1 25 0,0 2 22-16,0 0 13 15,0 3-1-15,3-1 0 16,0 4 11-16,3-1 6 16,3 0 1-1,-3 3 3-15,0-2 1 16,-3-1 2-16,3 0-3 15,-4-2-2-15,-5 0-7 16,0-3-4-16,-3 0-3 16,-3 3 0-16,-3-3 0 0,-2 2 5 0,-1 4 3 15,-3-1-9 1,0 6 0-16,-3 2-2 0,6 3 0 16,3 8-3-16,3 2 0 0,3-2 2 15,9 0 2-15,6 0 0 16,0 0 2-16,9-6-4 15,2 1-2-15,1-6-58 16,6-2-48 0,-6-8 34-16</inkml:trace>
  <inkml:trace contextRef="#ctx0" brushRef="#br0" timeOffset="54">22233 8294 36 0,'0'-3'16'0,"3"1"-8"0,-3 2 12 15,0 0 16-15,0-3 12 16,-3 3 5-16,-3 0-9 16,-3 0-4-16,-5 3-18 15,-1 5-8-15,0 2-9 0,3 1-6 0,-3 5 0 16,9 5 1-16,0-3 0 15,6-2 0 1,3 0 0-16,6-3 2 0,3-5 3 16,3-2-2-16,0-4 0 15,-6-2 1-15,5 0 2 16,-2-8-1-16,-3-2 0 16,-3-1-3-1,-3 0 1-15,0 1-4 0,0 2 0 16,-3 0-1-16,0 3 0 15,6 2-3-15,-3 11-1 16,3 5 3-16,0 3 1 16,0 5-1-16,3 6 2 15,0 5 1-15,-3-1 0 16,-6 12 2-16,-3-6 1 16,-3-6 5-16,-9-4 5 15,-3-6-3-15,-6-5 2 0,0-8-5 16,1-6-2-16,-10-4-16 15,3-17-5-15,3-2-27 16,12-3-11-16,4-2-35 16</inkml:trace>
  <inkml:trace contextRef="#ctx0" brushRef="#br0" timeOffset="55">22275 8352 148 0,'15'-2'57'0,"0"4"-30"0,9 3-18 16,-10-5 14-16,1 3-7 31,-3-3-1-31,9 3-5 0,-3-1 1 16,0-4-6-1,-3-1 4-15,2-2 3 0,1 0-4 0,-6-3-2 16,-3-3-3-16,-9 0-3 16,-3 1 1-16,-6 2 1 15,-6 3-3-15,3 2-2 16,-5 8-1-16,2 3 3 0,0 3 0 15,3 5 3-15,6 2-1 16,3 1-1-16,6-1 1 16,3 3 1-16,12-2 1 15,6-6 3-15,-1-2-1 0,4-6 0 16,0-5-17-16,0-3-6 31,0-5-31-31,-4-10-13 16,-2-3-15-16,-6-3-9 15,-6-5 43-15</inkml:trace>
  <inkml:trace contextRef="#ctx0" brushRef="#br0" timeOffset="56">22457 8310 264 0,'0'-16'101'0,"8"16"-54"0,19-8-55 0,-9 5 16 31,3-5-13-31,21 3 1 16,-1 0 4-16,7-6 4 0,-6 1-1 15,5-1-37-15,-5 3-17 0,0 3-51 16</inkml:trace>
  <inkml:trace contextRef="#ctx0" brushRef="#br0" timeOffset="57">22611 8061 196 0,'-9'-13'74'0,"9"13"-40"0,0 3-42 16,0 2 10-16,6 5-1 16,-3 9 1-16,3 18-3 15,0 0 1-15,0 3 0 16,-3 2 0-16,6 0 0 0,-3-7 0 0,-3-3 2 15,0-6-28-15,-3-5-11 16,0-5-40 0</inkml:trace>
  <inkml:trace contextRef="#ctx0" brushRef="#br0" timeOffset="58">22992 8315 220 0,'6'-8'85'0,"3"3"-46"0,6 0-46 0,-9 2 14 15,15-2-12-15,3 2-1 16,2-5-11-16,1 3-1 16,3 2-20-16,0 0-8 15,-6 3 18-15,2 0 10 16,-11 0 18-16,3 3 10 31,-6 2 5-31,-3 6 3 0,-3 2-6 16,-3 3-2-16,0 3-3 15,6 2 0-15,0-3-4 16,3-2 11-16,17-3 8 0,-2-2 4 16,-3-6 2-16,6-2-4 15,-3-14-3-15,-7-2-7 0,-8-3-1 16,-9-2-2-16,-9-1 1 0,-9 1-6 15,-5-1-4 1,-10-5-43-16,0 6-20 0,-6 2-49 16</inkml:trace>
  <inkml:trace contextRef="#ctx0" brushRef="#br0" timeOffset="59">23138 8029 108 0,'0'-10'41'0,"6"12"-22"0,0-2-22 0,-6 3 8 16,6 2 9-1,-6 6 8-15,0 7-2 16,0 14 0-16,-6 11-11 15,6-1-3-15,-3-2-4 16,0-1-2-16,0 4 3 0,0-9-7 16,3-5-1-16,0-5-67 15</inkml:trace>
  <inkml:trace contextRef="#ctx0" brushRef="#br0" timeOffset="60">18524 9233 92 0,'-8'6'35'0,"5"-4"-18"0,0 1 6 16,3-3 18-16,0 0-4 16,0 0 1-16,0 0-13 15,0-3-3-15,3 1-13 16,0-4-5-16,3-2-3 0,-1 0 1 15,4-2 1-15,0-3-1 16,0-1 1-16,3-2-4 16,0 3-2-16,0-3-1 15,-3 14 3-15,0 4-2 16,0 6 1-16,0 5 2 16,0 6 2-16,-6 7-1 15,-3-2 2-15,0 3-2 16,-3-3 2-16,0-3 2 15,-3-3 4-15,3-2-2 16,0-5 1-16,0-3-3 16,0-3 2-16,3-2-4 15,0-6 0-15,0-2-3 16,3-6-1-16,3-10 1 16,3 0 0-16,3 0-3 0,2-3 2 15,-2 3-1-15,0 2-2 0,0 1 0 16,-3 7 3-16,0 3-2 15,0 3 1-15,-3 7 0 16,0 6-2-16,-3 8 3 16,0 11 0-16,0-4 1 15,0 4 2-15,3-1 3 0,3-2 2 32,3-3-3-32,-1-2-3 0,10-6 2 0,-3-5 2 15,6-5-15-15,0-6-8 16,0-2-24-1,-1-3-9-15,-2-8-37 16</inkml:trace>
  <inkml:trace contextRef="#ctx0" brushRef="#br0" timeOffset="61">18983 9109 132 0,'-6'-16'49'0,"6"32"-26"0,3-11-12 0,0 3 18 16,0 3 5-16,0 5 4 15,3 5-18-15,-3 10-7 0,3-1-8 16,0-4-4-16,0-2 0 16,0-3-8-16,0-2-3 15,-4-4-27-15,1-4-12 16,0-3-34 0</inkml:trace>
  <inkml:trace contextRef="#ctx0" brushRef="#br0" timeOffset="62">18855 9244 188 0,'0'-5'71'0,"30"-3"-38"0,-10 2-21 15,-8 6 19-15,3 0-14 16,6 0-4-16,6 0-8 16,0-2-2-16,8 2-1 15,-2-3-26-15,-3-5-9 0,-3 5-40 16,-3-5-41-16,-7-2 39 15</inkml:trace>
  <inkml:trace contextRef="#ctx0" brushRef="#br0" timeOffset="63">19218 9024 148 0,'-3'-2'55'0,"6"2"-30"0,-3 5-7 16,3 3 20-16,0 10 1 15,0 6 4-15,0 8-15 0,0 8-5 16,3-1-13-16,0-2-9 15,0 3-1-15,0-6-9 0,3-10-2 16,0 0-27-16,-3-8-11 16,-1-6-51-1</inkml:trace>
  <inkml:trace contextRef="#ctx0" brushRef="#br0" timeOffset="64">19542 9358 124 0,'0'5'49'0,"0"11"-26"0,-3 13-3 16,1-16 19-16,-4 0-17 15,0 11-7-15,-3 3-16 0,0-6-7 16</inkml:trace>
  <inkml:trace contextRef="#ctx0" brushRef="#br0" timeOffset="65">19938 8974 124 0,'3'13'46'0,"3"6"-24"0,0 23-10 15,-3-18 16-15,0 5-5 16,0 3-1-16,0 10-10 0,0-5-3 0,0-3-5 16,0-10-3-16,0-5 0 0,0-3 1 15,-3-6 3-15,0-2-2 16,0-8 0-16,0-5-1 15,0-14-2-15,0-2-2 16,3 0-1-16,3 0 2 16,6 2 0-16,6-2-4 15,0 11 1-15,2 4 0 0,1 6 2 32,3 6 1-32,-6 4 1 0,0 6 11 15,-6 3 5-15,-3 4-4 16,-6-1-2-16,-3-4-1 15,-6-2-1-15,-6-3-4 16,-6-2-1-16,-6-3-1 16,0-3 1-16,3-2-13 15,1-1-3-15,2-2-23 0,3-2-7 16</inkml:trace>
  <inkml:trace contextRef="#ctx0" brushRef="#br0" timeOffset="66">20191 8932 132 0,'0'-6'49'0,"0"9"-26"0,0 5-25 0,3 2 11 16,-3 9 16-16,0 13 8 15,-3 5-5-15,0 2-4 16,3 1-14-16,0 5-2 0,0 0-1 15,3-8-3-15,3-5-3 0,3-8-27 16,3-6-12-16,6-5-43 16,0-5-25-1,0-5 47-15</inkml:trace>
  <inkml:trace contextRef="#ctx0" brushRef="#br0" timeOffset="67">20376 9180 116 0,'-12'0'44'0,"9"3"-24"0,0 5-17 0,3 2 10 16,-3 1 16-16,0 8 8 16,3 2-10-16,3-3-3 15,3-2-14-15,3-3-2 0,3-5-1 0,3-8-1 32,6-2 1-32,-4-12-4 15,4-1 0-15,-3-1 1 16,-12 0 0-16,-9-3-2 15,-3 6 1-15,-6-5 0 0,-6 4 1 16,-2 4-5-16,-1-6 1 16,3 11-2-16,3 2 0 15,3 3-31-15,6 3-13 0,6 2-41 16,6 3-22 0,3-3 52-16</inkml:trace>
  <inkml:trace contextRef="#ctx0" brushRef="#br0" timeOffset="68">20626 9127 108 0,'-9'-5'44'0,"6"8"-24"0,-6-3-19 16,6 2 11-16,-6 4 1 16,-3 4 4-16,3 3 2 15,-3 3 1-15</inkml:trace>
  <inkml:trace contextRef="#ctx0" brushRef="#br0" timeOffset="69">20554 9212 271 0,'6'27'8'0,"6"-4"-4"0,3-4-6 16,0-6 1-16,6-2 1 16,0-11 0-16,3-11-16 15,-4-2-6-15,-2 0-16 16,-3-3-34-16,-6-3 7 16,0-2 29-16,-6-8 17 15</inkml:trace>
  <inkml:trace contextRef="#ctx0" brushRef="#br0" timeOffset="70">20709 8958 64 0,'-3'-11'24'0,"6"11"-12"0,-3 3 6 16,0 2 12-16,3 9 0 15,3 9 2-15,0 14-1 16,0 3 1-16,0-3-11 16,-3 6-5-16,0-1-9 0,0-2-5 0,0-6 1 15,3-5-2-15,-3-5-1 0,0-6-35 16,0-4-16-16,0-4-27 15</inkml:trace>
  <inkml:trace contextRef="#ctx0" brushRef="#br0" timeOffset="71">20864 9143 20 0,'-12'-2'11'0,"6"4"-6"0,-6 1 9 0,6 2 12 31,-3 0 10-31,0 1 8 16,1 2-9-16,-1 0-1 0,3-3-10 15,3 3-5-15,3 5-11 16,3-5-5-16,6 11-2 16,5-6 1-16,7 5 1 0,6-2-4 15,6-3-1-15,-3-2-50 16,-1-3-47-1,-2-8 25-15</inkml:trace>
  <inkml:trace contextRef="#ctx0" brushRef="#br0" timeOffset="72">21165 8860 88 0,'-3'0'33'0,"6"19"-18"0,0 10-7 0,0-11 11 16,3 14 6 0,0 13 7-16,0 0 0 15,-1-5 3-15,-2-1-17 16,0 6-8-16,0-5-6 16,0-11-4-16,0-8 3 0,0-5-2 0,0-3 2 15,0-5-2-15,0-21-1 16,0-3 1-1,0-2-1-15,3-1 2 0,0-2-3 16,3-5 0-16,3 7-1 16,3-2 0-16,3 10 4 15,-3 14 1-15,5 5 1 16,-5 5 2-16,-3 6-1 16,-6 7 0-16,-3 3-3 15,-3-2-2-15,0-4-4 0,0-4-2 31,0-6-28-31,0-5-13 16,0 3-2 0,9-9-33-16,6-7 9 15</inkml:trace>
  <inkml:trace contextRef="#ctx0" brushRef="#br0" timeOffset="73">21540 9082 132 0,'-6'-5'49'0,"3"5"-26"0,-9 3-16 0,6 5 13 15,0 2 3-15,-3 4 3 16,-9 1-5-16,3 9-2 16,3-3-11-16,3 3-1 0,4 5 3 15,10-5-8-15,1-5-3 0,3-4 2 16,0-1 1-16,3-12 0 16,0-2-2-16,0-8 1 15,0-2-1-15,0-3-3 16,-3-3 2-16,-3-3 1 15,-3 3 2-15,0 3-1 32,-3 0-1-32,3 10 5 0,-3 1 1 15,0 7-5-15,0 8-2 16,0 0 0-16,0 6 0 16,6 2 1-16,0-2 0 15,0-4-5-15,5 1 1 16,7-5-40-16,-3-6-18 0,0 3-21 15</inkml:trace>
  <inkml:trace contextRef="#ctx0" brushRef="#br0" timeOffset="74">21689 9109 124 0,'-9'-24'49'0,"9"24"-26"0,-3 0-14 16,3 0 18-1,0 11-11-15,0-1-3 16,0-2-4-16,3 5-5 16,3 1 2-16,0 1 3 0,2 1-5 15,1 8 0-15,0 0 2 16,-6 0 3-16,3-6 5 16,-12 1 3-16,3-3-3 0,-6-3 2 15,0-2-9-15,-8-4-2 16,-4-1-12-16,0-4-5 15,6-2-32-15,3-5-11 16,6-8-34 0</inkml:trace>
  <inkml:trace contextRef="#ctx0" brushRef="#br0" timeOffset="75">22114 8863 136 0,'-6'0'52'0,"6"18"-28"0,3 3-28 16,-3-5 8-16,0 11-2 15,0 15 3-15,0 0 18 0,0-2 7 16,0-5-15-16,-6-4-4 0,-3 1 0 16,9-5-7-16,-3 4 0 15,-3-7-2-15,3-11 1 16,-5 1-7-16,2-9 1 16,0 0-6-16,9-15-6 31,0-4 4-31,0-2 3 15,8-5 3-15,1 8 0 0,3-8 4 16,0 0-2-16,6 5 1 16,-3 11 11-16,0 5 3 15,-3 5 6-15,2 5 1 16,-5 4-2-16,-6 2 0 16,-6 7-3-16,-6 1-1 0,-6-3-7 15,-5-2-2 1,5-3-4-16,-3-3-3 15,-9 0-23-15,12-5-7 0,-9-5-92 32</inkml:trace>
  <inkml:trace contextRef="#ctx0" brushRef="#br0" timeOffset="76">22248 9212 144 0,'9'8'55'0,"0"-3"-30"0,12 3-16 0,-9-2 14 15,6-1-11-15,-1 0-2 0,4-2-2 32,0-3 0-32,-3-3-4 15,0-5 2-15,-3 0 0 0,-3 0 0 16,-3-5-1-16,-6 5-3 0,3-5-2 16,-12 0 1-16,3 2 1 15,-6 6-3-15,-3-1-2 16,-3 6 2-16,-3 6 2 15,-6 4 2-15,9 4 1 0,0 9 9 16,4-7 6-16,11 11-6 16,11-6-4-1,-2-3-1-15,3-2-7 16,3-2-3-16,3-7-26 16,0-4-9-16,0-11-34 31,3-5-43-31,-4 2 34 15</inkml:trace>
  <inkml:trace contextRef="#ctx0" brushRef="#br0" timeOffset="77">22570 9186 156 0,'-3'0'57'0,"3"2"-30"0,0 1-18 0,0-3 14 0,3 5 2 16,0 3 2-16,6-3-12 16,-1-2-4-16,4 5-7 15,0-5-1-15,3-1 3 0,0-2-1 16,0-2 0-16,-3-4-3 0,0-2-2 15,-3 0-2 1,-3-5 1-16,-6 3 3 16,-3-6 1-16,-9 3-4 0,3 2 1 15,-12 0 0-15,6 11 0 0,-6 8 2 16,3 3 1-16,-2 2-1 16,2 6 1-16,3 7 4 15,12 3 6-15,3-2-7 16,6-4-1-16,6-1-3 15,0-4 1-15,-3-2-4 32,8-5 0-32,-2-6-34 0,3-2-17 15,-3-6-42 1,0-8-29-16,-3-10 55 16</inkml:trace>
  <inkml:trace contextRef="#ctx0" brushRef="#br0" timeOffset="78">22754 9191 124 0,'15'10'46'0,"-12"-2"-24"0,0 14-4 16,6-4 18-16,0 1-3 16,-6-1 1-16,6-2-11 0,-9-3-1 15,6 0-13-15,-3-5-1 0,-3 0-1 16,3-5 3-16,-3-3 1 16,3-5-5-16,3-14-4 31,0 3-1-31,2-10-1 0,4-3-3 15,3 2 2-15,3-4-1 16,3 9 0-16,0 14 2 16,0 6 2-16,-1 10 8 15,-5 5 5-15,0 13-5 16,-6 4-3-16,3-4-4 16,-3 0 0-16,-3-2-24 0,3-5-8 0,-3-3-90 15</inkml:trace>
  <inkml:trace contextRef="#ctx0" brushRef="#br0" timeOffset="79">18673 9794 104 0,'0'-8'38'0,"0"8"-20"0,0 8-15 16,3-3 12-16,0 17 2 15,0 4 4-15,3 19-2 16,0 8-2-16,0 3-9 16,-3-4-3-16,0-1-3 15,0-1 1 1,3-5 2-16,-3-8-2 0,0-5-2 15,0-11-3-15,3 0 1 16,-3-10-48 0,0-6-48-16,-3-8 24 15</inkml:trace>
  <inkml:trace contextRef="#ctx0" brushRef="#br0" timeOffset="80">18926 10093 72 0,'-3'-8'30'0,"-9"11"-16"0,4 2-17 16,-4 3-5-1,-3-3 9-15,0 9 17 16,-3-1 8-16,-3 3 1 16,0-3-2-16,3 0-11 15,-2-2-4-15,5-1-4 16,3-2 1-16,9 3-4 0,6-1 5 0,6 1 4 0,6 2-4 15,5 0 0-15,10 1-2 32,-3-1 1-32,0-3-4 0,-3 1 0 15,-1-6-3-15,-2 3-3 16,-3-5-49 0,0-6-51-16,-3-5 24 15</inkml:trace>
  <inkml:trace contextRef="#ctx0" brushRef="#br0" timeOffset="81">19042 10151 140 0,'-3'0'55'0,"3"14"-30"0,6-4-32 0,-3 1 10 15,0 2-3-15,-3 5 0 16,0 1 0-16,0 0 2 16,0-1-1-16,3-2-1 0,0-6 1 31,0-2-61-31</inkml:trace>
  <inkml:trace contextRef="#ctx0" brushRef="#br0" timeOffset="82">19096 10053 184 0,'0'-5'71'0,"3"5"-38"0,0 0-36 0,6 0 11 16,3 3-15-16,3-1-3 15,0 1-30-15,2 0-12 16,1 2-13-16,0-2-2 0</inkml:trace>
  <inkml:trace contextRef="#ctx0" brushRef="#br0" timeOffset="83">19260 10120 88 0,'-18'13'33'0,"9"-5"-18"0,-9 13-2 0,12-13 14 16,-6 5-4-16,0 0-1 15,3 3-8-15,9 0-4 16,3 0 1-16,6 2 0 16,3-4-5-16,3-1-2 0,3-3 0 0,6-7-5 15,3-3 1-15,-4-3-22 16,-2-7-8-16,-3 2-20 16,-3-11-29-1,-3-4 23-15</inkml:trace>
  <inkml:trace contextRef="#ctx0" brushRef="#br0" timeOffset="84">19340 9884 64 0,'-3'-5'24'0,"6"7"-12"0,0 1-8 0,0 5 10 16,6 3 9-16,0 18 8 0,0 8-3 16,0 0 0-16,-3 10-9 31,0-7-4-31,0 8-4 15,0-11-2-15,-1 0-5 16,4-8-5-16,-6-5 0 0,0-8-34 16,0-3-59-16,3-8 8 15</inkml:trace>
  <inkml:trace contextRef="#ctx0" brushRef="#br0" timeOffset="85">19563 10093 112 0,'-18'0'44'0,"12"0"-24"0,-8 11-15 0,5-9 11 15,-3 9 10-15,-3-8 9 16,0 5-8-16,0-3-1 16,0 0-15-16,3 6-7 0,3-3 0 15,6 5-5-15,3 0-2 16,3-5 2-16,6 5 2 15,6 6 2-15,3-3 3 16,0 0-5-16,6-3-1 0,0 0-13 16,-1-5-7-16,1-3-51 31,-3-5-39-31,-3-5 40 0</inkml:trace>
  <inkml:trace contextRef="#ctx0" brushRef="#br0" timeOffset="86">19665 10188 140 0,'-6'0'55'0,"9"0"-30"0,2 3-29 16,1 2 10-16,0 1 1 16,3-4 6-16,3 4 2 15,0-4 3-15,6 1-10 16,0-3 0-16,3-5-1 0,-3-6-3 16,-4-2-1-16,-2-1-1 31,-3 1 1-31,-3-3-2 0,-3 3-1 15,-9 0 1-15,-9 0 1 16,-3 2-1-16,1 11-1 16,-4 0-2-16,3 8-1 0,0 8 2 15,6 0 2 1,0 5 0-16,6 0 2 0,3 3-2 16,9 0-1-16,3-3-2 15,3-3-1-15,6 1-3 16,9-11-1-16,0 0-34 15,-1-8-57-15,4-8 10 16</inkml:trace>
  <inkml:trace contextRef="#ctx0" brushRef="#br0" timeOffset="87">20013 10120 156 0,'-18'-16'57'0,"12"16"-30"0,-6 2-18 15,6 9 14-15,-3-3-11 16,-3 5-2-16,0 8-8 15,3-2-2-15,3 7 0 16,3-2-3-16,3 0 2 0,6-6 1 16,3-2 2-16,3-8 1 0,3-5 1 15,3-11-5 1,-3 0 1-16,6-11 2 0,-6 1 1 16,-3-9-1-16,-4-2 1 15,-2-8-11-15,-9-13-2 16,0 0 3-16,-5 2 3 15,-1 6 7-15,3 5 6 0,0 10 10 16,0 11 6-16,3 9-16 0,3 12-4 16,0 24-2-16,6 11 0 15,3 5 1 1,6 2 0-16,-1 1-2 0,4-3 1 16,0-3-20-16,3-7-6 31,-3-14-74-31</inkml:trace>
  <inkml:trace contextRef="#ctx0" brushRef="#br0" timeOffset="88">20456 10098 148 0,'-9'-5'57'0,"9"5"-30"0,-6 5-23 0,3 1 13 16,0-4-2-16,-3 20 1 0,1-4 3 15,-1 1 0 1,3 7-10-16,3 0-1 0,6 1-1 16,2-1-3-16,16-7-3 15,0-1 2-15,0-10 2 16,0-8 2-16,0-8 1 16,-4-2 0-16,-5-3 2 0,-6-9-5 15,-6 4-3-15,-6-1 1 16,-9-2 0-16,-9 0-4 15,-2 3 1-15,-4 2 4 0,0 0 2 16,3 11-9 0,3-3-5-16,7 8-27 0,5 0-10 15,6 0-19 1,9-3-45-16,8-2 24 16</inkml:trace>
  <inkml:trace contextRef="#ctx0" brushRef="#br0" timeOffset="89">20605 10104 148 0,'3'8'57'0,"0"5"-30"0,6 5-23 16,-3-4 15-16,0 1-5 16,0 4 2-16,3 0-7 15,3-1-1 1,0-2-4-16,2-3-1 0,1-2 1 16,0-6 0-16,0-8 2 15,-3-5-3-15,0 3-2 0,0-11-3 16,-3-8-1-1,-3 6 2-15,-3-3 0 0,0 5 1 16,-3 5 2-16,3 3 1 16,0 6 1-16,0 10-5 0,3 8 1 15,0-3 0 1,2 5 0-16,1-2-3 16,0 0 2-16,-3-3 3 0,6-5 1 15,-3-2-15-15,3-6-4 16,-3-3-32-1,0-5-51 1,3-8 13-16</inkml:trace>
  <inkml:trace contextRef="#ctx0" brushRef="#br0" timeOffset="90">20712 10064 248 0,'0'-3'93'0,"15"3"-50"0,6-2-52 16,-6 2 14-16,9-3-7 16,8-2 0-16,10-1 0 0,3 1-2 15,-1 0-59-15,7 5-27 16,-9 5 5-16,-10 0 7 15</inkml:trace>
  <inkml:trace contextRef="#ctx0" brushRef="#br0" timeOffset="91">20879 9781 192 0,'0'-8'74'0,"0"8"-40"0,6 5-40 16,-3 3 14-16,0 5 2 0,6 19 3 15,3 16-2-15,0 7-1 16,-3 1-6-16,2-3-3 0,-2-3 2 16,0 0-4-16,-3-10-2 15,-6-6-34-15,-3-7-12 16,0-9-38-16</inkml:trace>
  <inkml:trace contextRef="#ctx0" brushRef="#br0" timeOffset="92">21418 10072 140 0,'-18'-5'55'0,"6"5"-30"0,-3 5-21 0,9 0 15 16,-3 3-2-16,-3 0-1 0,0 16 0 16,0 0 3-16,4 0-11 15,2 2-4-15,6 0-1 16,6 1-2-16,2-1-1 0,10-7 3 15,6-9 2-15,0-7 2 0,0-3 3 16,0-8-3-16,-7-2 1 16,-2-4-1-16,-6-1 1 15,-6-9 2-15,-6 5 1 16,-9-5-3-16,-9 1-3 16,1 4 0-1,-1 1-1-15,3 2-20 16,0 5-7-16,9 3-52 15,3 3-59 1,6-3 33-16</inkml:trace>
  <inkml:trace contextRef="#ctx0" brushRef="#br0" timeOffset="93">21343 10101 200 0,'-3'-8'77'0,"12"8"-42"0,18 0-43 0,-6 0 12 15,9 0-2 1,11-5 3-16,10-3 0 0,0 0 0 15,11-3-78-15,3-7-33 16,1-9 37-16,-6 4 20 0</inkml:trace>
  <inkml:trace contextRef="#ctx0" brushRef="#br0" timeOffset="94">21683 9847 160 0,'3'-29'60'0,"0"18"-32"0,-3-2-24 0,-3 5 15 16,-3 0 13-16,-6-5 7 0,-6 5-5 15,3 5-3 1,-3 3-17-16,0 11-11 0,3 10-3 0,1 24-2 16,8 13-2-16,0 11 3 0,6-5 0 15,3 2 1-15,0-5 0 16,3-8-11-16,5-6-3 16,-2-10-17-16,0-8-8 15,-3-15-103 16,-9-9 42-15</inkml:trace>
  <inkml:trace contextRef="#ctx0" brushRef="#br0" timeOffset="95">22495 9860 124 0,'21'-24'46'0,"-15"19"-24"0,-6-5-15 0,0 7 15 16</inkml:trace>
  <inkml:trace contextRef="#ctx0" brushRef="#br0" timeOffset="96">22513 9813 296 0,'-18'-3'50'0,"-6"3"-24"16,-11 3-3-16,-4 5-2 0,-9 2-7 16,7 6-3-16,2 0-6 15,9 0-2-15,6-3-1 16,7 0-2-16,17 3-2 15,11 5 1-15,19-2 1 16,9 2 0-16,17-2-5 0,1 2 1 16,0 0 4-16,-7 0 2 15,-8 3 0-15,-9 5-2 0,-13-8 3 16,-14 0 2-16,-12-2 4 16,-14-1 5-16,-13-2-2 15,-6-5 3-15,-11-3-6 16,-4 2-3-1,3-7-6-15,4 2 0 16,8-2-33-16,6-3-13 16,4 0-37-16,14 0-12 15,6-3-1 1</inkml:trace>
  <inkml:trace contextRef="#ctx0" brushRef="#br0" timeOffset="97">22290 9643 216 0,'0'-8'82'0,"9"11"-44"0,3 8-44 0,-3 2 14 16,0 11 6-16,8 13 6 0,-5 21-6 15,-3 16-1 1,-6 5-7-16,6 1-2 0,0-1 0 0,-6-2-2 15,3-8-2 1,-3-14-10-16,-3-10-6 0,6-10-63 31,0-9-60-31,-3-13 41 16</inkml:trace>
  <inkml:trace contextRef="#ctx0" brushRef="#br0" timeOffset="98">14694 8101 80 0,'0'0'33'0,"0"0"-18"0,0 0-7 0,0 0 13 16,0 0-8-16,6-3-2 15,-3 1-6-15,0-4-2 0,0-2-1 16,2 0-2-16,1 0-2 15,0 0 1-15,0 3 3 16,0 0 1-16,-3 2-4 16,3 1-1-16,3 2 1 15,-3 2 0-15,-6 6 1 16,0 3 0-16,0 2 0 0,-3 0 2 16,0 0-1-16,0 1-1 15,0 2 1-15,0-3 1 16,0-3 1-1,3-7-1-15,0-3-2 0,0 0 1 16,3-3-1-16,-3 1 0 31,3-4 0-31,0 1-5 16,6-3 1-16,-3 0 2 16,0 0 3-16,6-2-7 0,-3-1-1 15,0 1 4-15,0-1 1 16,-3 3-1-16,0 0 0 15,0 3 2-15,-3 2 2 16,0 1-2-16,-3 2 0 0,0 0 1 16,0 5 0-16,0 3 0 15,0 2 0-15,0 1 0 16,0 0 2-16,2-1-1 16,1-2 2-16,3 0-4 15,0 0 0-15,3-3-10 16,0-2-3-1,0-3-28-15,0 0-13 16</inkml:trace>
  <inkml:trace contextRef="#ctx0" brushRef="#br0" timeOffset="99">14973 8011 20 0,'0'2'11'0,"0"4"-6"0,-3 7 7 0,3-5 8 16,0 3-4-16,0 2-1 15,3 3-12-15,0-3-1 16,0 0-2-16,0 6 2 0,0-11-30 16,0-3-13-16</inkml:trace>
  <inkml:trace contextRef="#ctx0" brushRef="#br0" timeOffset="100">14923 8048 80 0,'-3'-5'30'0,"9"5"-16"0,0-3-14 0,0 3 7 15,3-3-4-15,3 3 0 16,-1 0-1-16,7 0-2 0,3 3-26 15,0 0-12-15,-3-1 8 16,-3 1 4-16</inkml:trace>
  <inkml:trace contextRef="#ctx0" brushRef="#br0" timeOffset="101">15128 8024 72 0,'-3'0'27'0,"3"5"-14"0,3 6-18 15,0-3 6-15,-3 2-1 16,0 4 0-16,0-1 0 16,0 0 0-16,0 0 0 15,0-2-29 1</inkml:trace>
  <inkml:trace contextRef="#ctx0" brushRef="#br0" timeOffset="102">15060 7913 60 0,'-15'-11'24'0,"12"6"-12"0,-15 0-8 16,15 2 10-16,-3 0-4 0,-3 1 2 16,0-1-5-16,-3 1-2 15,-3-1 0-15,1 3-1 16,-1 0-2-16,0 0-2 0,0 0 3 15,0 3 0 1,-3 2-1-16,0 0-2 0,-3 0 1 31,1 3 1-31,-1 0-3 0,0 3 0 16,0 2 3 0,3-2 1-16,0-1-4 0,1 1-1 15,-1-1 1-15,0 4 0 16,3-1 1-16,3 3 0 15,3 0-3-15,3 0 2 16,6 2-1-16,3 1 0 16,3 2 2-1,6 0 2-15,3 3-3 0,3-3 0 0,9-3 5 16,-1 1 2-16,1-3-5 16,3-6-2-16,3 1 0 15,-1-3 2-15,1-3 0 16,3-2-1-1,0-3 3-15,2-11 2 16,-2 1-4-16,-3-6-1 0,-1 0 4 16,-5 0 5-1,0 0-1-15,-3 0 1 16,-3 0 1-16,-3 1 4 0,-4-1-2 16,-5-3 3-16,-3 1-8 15,-6 2-4-15,-6-3-2 0,0-2-1 0,-3 0 2 16,-2 2 3-16,-4 4 2 15,0 1-1-15,0 4 1 16,-3 2-4-16,-3 2-2 16,-3 4-20-16,4 2-10 15,2 0-49 1</inkml:trace>
  <inkml:trace contextRef="#ctx0" brushRef="#br0" timeOffset="103">14080 7916 52 0,'0'0'19'0,"3"0"-10"0,0 0 0 16,0 0 9-1,9 0 1-15,6 2 3 16,9-2-8-16,15 0-1 0,11-2-5 16,16 2 0-16,23 2-5 15,21-2-2-15,27 6 0 16,24-6 1-16,20 5-1 15,10-5 2-15,11 2-2 16,6-2-1-16,4 3 3 0,-16-3 0 16,-11-3-1-16,-7 1-2 0,-17-1 3 15,-21-2 0-15,-15 0 1 16,-6-1-5-16,-15 4 1 16,-21-1 0-16,-14 0 0 15,-16 1-9-15,-14-1-2 16,-9 3-36-1,-15 0-27 1,-9 0 29-16</inkml:trace>
  <inkml:trace contextRef="#ctx0" brushRef="#br0" timeOffset="104">14149 8439 88 0,'12'-5'35'0,"-12"5"-18"0,15 3-11 15,-6-6 9-15,9 6 3 0,5-6 3 16,16 6-5-16,12-3 1 0,20 0-8 16,12 2-1-16,22 1-4 15,23 2-1-15,8 3 1 0,10 0-2 16,18 0-2-16,6-2 3 16,11 1 2-16,-5-1 2 15,-3-1 3-15,-1 0-5 0,-14-2-1 31,-12-3-2-31,-12 0 1 0,-21-3 0 16,-18 1 1-16,-18-1-2 16,-17 0-2-16,-15-2-30 15,-13 0-15-15,-5 0-32 16</inkml:trace>
  <inkml:trace contextRef="#ctx0" brushRef="#br0" timeOffset="105">11250 7836 96 0,'-3'0'35'0,"0"0"-18"0,0 0 0 0,0 0 14 0,0 0 1 16,-3 0 1-16,0 0-5 15,-6-2 0-15,0-1-16 16,-6 0 0-16,3 1-1 0,-5-6-4 16,-1 5 1-16,0 0-1 0,-3 3 1 15,-6 0-4-15,1-2-3 16,-1-4 0-16,0-1-1 15,0-1 6-15,-2 0 6 16,-1 2-11-16,-3 1-4 16,-3 0 5-16,1 2 3 0,2 0 2 31,0 1 1-31,-2-1-4 0,2 3-3 16,3-5 0-16,0 2 1 15,1 6-1-15,-1 0 2 16,0-1-4-16,3-2 0 0,-2 5 1 15,-1 1 2 1,0-1-3-16,3 0-2 16,1 1 2-16,-1-1 2 0,0 0 0 15,0 3-1-15,1 3 1 16,2 2-1-16,0 0-3 16,0 0 2-16,0 1 1 15,1 2 0-15,-10 10 0 16,6-5 0-16,3 0 0 0,3 1 0 15,-2 1-3-15,-1 1 2 16,3 5 1-16,6 0 0 16,0 6 0-16,4 2 0 15,-1 2-3-15,3-1 2 16,3-1 1-16,0 5 2 16,0-5-3-1,3 0 0-15,0 0 1 16,0 3 2-16,0-1-1 15,3 4-1-15,3 2-2 16,0-3-1-16,0-2 2 16,6-3 0-16,0-5 1 15,3 7 0-15,-3-7 0 16,3 0 0-16,0-1 0 0,0 1 0 16,6 0 0-16,-3-3 0 15,5-2 0-15,-2 2 0 16,0 2 0-16,0-4 0 15,0-6-3-15,0-2 2 0,3-4 1 16,2 1 2-16,1-5-1 16,0 2-1-16,0-2-2 0,15-3 1 15,-4 0 1-15,-2 5 2 16,3-8-3-16,-3 6 0 16,5-9 1-16,4 6 2 15,-3-2-3-15,0-1 0 16,-1 0 1-16,4-2 2 31,3-1-3-31,-1 4 0 0,-2 4 1 16,0-2 2-16,-4-3-3 15,-2 1 0-15,3-4-1 16,0 6 0-16,-1-2 2 0,4-1 2 16,0-5-1-16,5-3 2 15,1 1-2 1,3 2 2-16,-4 0-4 0,1 0 0 0,-6 0 1 15,5 5 0-15,-2 0 0 16,-3-2 2-16,-4 0-1 16,1-1-1-16,0-2-2 15,0 0 1-15,5 0 3 16,-2 0 1-16,-3 0-1 31,-1-5 1-31,-2 8-7 0,3-3 1 16,2-6 1-16,1 9 3 15,-3-3 0-15,-3 3-1 16,-1-3 3-16,1 2 0 16,6-2-4-16,0 8 1 15,-4-3-2-15,1 1-2 16,-3-4 3-16,-4-2 0 0,1 0 3 16,9 0 3-16,-6-2-4 15,-4-1-1-15,1 0 0 16,0 1 0-16,0-1 0 15,-3 0 0-15,-1 3 0 16,4-5 0-16,0 3-3 16,0-4 2-16,-4 1 1 0,4-3 2 0,-6 5-1 15,0-5-1-15,0 0-2 16,2 1-1-16,7-1 4 16,-6 2 1-16,0-2-3 15,-3 3 1-15,-1 0-2 16,1-3 0-16,0 3 2 31,0-3 2-31,-3 2-1 0,-4-2-1 16,4 3-2-16,-3-5-1 15,6 2 2-15,-3-3 0 16,-3-2 3-16,3-6 1 16,-7 3-4-16,1-7-1 15,0-1 1-15,-3 0 0 16,0 0-2-16,-3-2 2 0,0-1 3 15,0 1 1-15,-3-3-4 16,3 2-1-16,-3-2 1 16,0 3 2-16,-1-1 0 15,7 1-1-15,-3-1 1 16,-3-4-1-16,-3-4 0 0,-6 3 2 31,-3 3-1-31,3-2-1 0,-3-1-2 16,0 3 1-16,-2-3 3 15,-1 0 1-15,-3 3-1 16,0-3-2-16,3 3-2 16,-3 3 1-16,3 5 1 15,0-1 2-15,0 1-1 16,-3-8-1-16,-3 0 3 0,-2 3 0 16,-1 2-1-16,3 3-2 15,0-1 1-15,0 1-1 16,-3 0 0-16,0 3 2 15,0-1-3-15,1 3-2 16,-1 3 4-16,-3 0 1 16,3-3 0-16,-6 3-2 0,-6-1 1 15,7 1-1-15,-1 3-3 16,3-4 2-16,0 4 1 16,0-3 0-16,3 2 0 15,-2-2 0-15,-4 2 0 16,-3 1 2-16,3 2-1 0,-6 2-1 31,1 1 1-31,-1 0 1 16,-3 5-1-16,3-3-1 0,-11 3 1 15,2 0 1-15,3 0-1 16,-2 0 2-16,2 0-2 16,-9-3-1-16,1 3-2 15,-4 0 1 1,0 0 1-16,-5 0 2 15,-7 0-1-15,7-2-1 0,-7 4 1 0,-5-4-1 16,2-1 0-16,1 3 0 16,5 3 0-16,-2-3 2 15,8 0-3-15,9-3 0 16,10 3-26-16,8 3-9 31,9 2-79-31</inkml:trace>
  <inkml:trace contextRef="#ctx0" brushRef="#br0" timeOffset="106">10461 8051 108 0,'-18'-6'44'0,"15"4"-24"0,0-4-6 31,3 4 17-31,0-1-2 0,0 0 3 16,0 1-12-16,3-1-4 16,3-2-9-16,6-3-3 0,6 0 2 15,3 0-5-15,0 3-1 16,2 2 2-16,-2 3 1 16,0 5-6-16,-6 3 0 15,-3 3 1-15,-6 2 1 0,-3 6 5 16,-6-1 2-16,-6 1 0 15,0-1-1-15,-3-2-3 16,0 3-2-16,3-9 1 16,3-2 1-16,6-3-1 15,6 1-3 1,3 2-1 0,6 5-1-16,0 3 3 15,6 0-2-15,2 2 1 16,-5 1 4-16,-3-4 1 15,-3 4 3-15,-9-3 3 16,-12 5 5-16,-3-2 1 0,-3-4-8 16,-2 1-2-16,-4-5-5 15,-6-1-1-15,-3 1-1 0,6-3 0 16,4 0-16 0,2-3-8-16,6 1-39 15,12-6-56 1,12-3 27-16</inkml:trace>
  <inkml:trace contextRef="#ctx0" brushRef="#br0" timeOffset="107">10449 8058 56 0,'0'-5'22'0,"0"3"-12"0,3 2 6 16,-3 0 13-16</inkml:trace>
  <inkml:trace contextRef="#ctx0" brushRef="#br0" timeOffset="108">10461 8061 180 0,'9'16'33'0,"-3"3"-2"0,0 12-3 15,-3 4-11-15,0 2-5 16,6-3-7-16,-9-5-2 0,6 6 1 15,0-6-2-15,0-5-2 16,0-6 1-16,-4-2 1 16,1-3-17-16,-3-2-4 15,0-6-46-15,0-5-38 16,0-8 36 0</inkml:trace>
  <inkml:trace contextRef="#ctx0" brushRef="#br0" timeOffset="109">10884 8021 56 0,'0'-2'24'0,"3"2"-12"0,-3 0-5 0,0 0 7 16,0 0-1-16,0 0 2 16,0 0-2-16,3 5 2 15,0 0-2-15,0 6 2 16,0 5 3 0,0 5 3-16,-1 16 0 15,1 0 2-15,-3 0-13 16,3 0-1-16,-3 0-2 0,0 3-3 15,0-8-1-15,0-9 1 16,0-1 2-16,3-7-3 16,-3-1-2-16,0-4 2 15,0-2 2-15,0-2-2 0,0-6 0 16,0-6-1-16,6-7-2 16,0 0-2-16,6-6-1 15,3-2 2-15,0 3 0 16,0 2 1-16,0 2 0 0,0 4 0 15,2 5 0 1,-2 5 0-16,0 5 0 16,-3 3 0-16,0 5 0 0,-6 3 0 0,0 2 0 15,0-2 0-15,0 0 2 16,-3-3-3-16,0-2 0 16,-3 0-12-16,3-3-5 15,6-3-32 16</inkml:trace>
  <inkml:trace contextRef="#ctx0" brushRef="#br0" timeOffset="110">11253 8254 104 0,'-9'0'38'0,"3"0"-20"0,-3 8-8 0,6-3 12 16,-3 1-1-16,0 4-1 15,-6 4-8-15,3-1-3 16,0 5-5-16,3 6-1 0,3-3 3 16,6-2-3-16,0-3-2 15,3-3 0-15,3-2-1 16,0-4 2 0,3-4 1-16,0-3 1 0,0-8 0 15,0-5 0-15,-3 0 0 16,0-1-2-16,-3-1 1 15,-3-1-2-15,-3 0-1 16,0 0 1-16,-3 5-1 16,3 3 0-16,-3 3 0 15,3 5 0-15,0 5 0 0,0 1 0 16,0 4 0-16,3 6 0 16,3 3 0-16,-1-1 0 15,4-2 0-15,0-3-18 16,0-2-5-16</inkml:trace>
  <inkml:trace contextRef="#ctx0" brushRef="#br0" timeOffset="111">11500 8223 104 0,'-12'-24'41'0,"9"21"-22"0,-6 6-7 15,6-1 13-15,-3 6 6 0,-6 0 4 16,-6 3-13-16,3-1-5 16,3 1-10-16,4 0-9 0,8 2-2 15,8 3 2-15,4 0 1 16,3-3 1-16,0 5 2 16,0-2 1-16,-3 3 3 15,-3-3 1-15,-3-3 3 0,-6 0 6 16,-9 0 2-16,-15-2-7 15,-3-1-4-15,-2 1-44 16,-4 0-20-16,6-3-37 16</inkml:trace>
  <inkml:trace contextRef="#ctx0" brushRef="#br0" timeOffset="112">11803 8006 84 0,'3'-8'33'0,"0"8"-18"0,-3 2-2 0,0-2 25 16,3 11-10-1,0 10-10-15,0 5-3 16,0 19-6-16,-3 0 2 16,0-2-6-16,0 2-3 0,0-3 1 15,0-5 0-15,0-8 3 0,0-5-3 16,0-5-2-16,0-6 2 16,0-3 2-16,0-4 2 15,0-9 3-15,-3-8-5 16,0-2-1-16,3-3-4 15,-3 0-1-15,3-2 1 16,0 2 2 0,9 0-3-16,0-2 0 15,9-1-1-15,0 3 0 16,6 6 2-16,0 2 0 0,2 8 0 16,7 5 0-1,-3 3 0-15,-6 3 0 0,-4 2 2 16,-5 5 1-16,-6-2 7 15,-9 5 6-15,-12 1-4 16,-2-4-2-16,-4-2-8 16,-3-6-3-16,-3-2-16 0,-3-5-4 15,-3-3-16-15,7 0-6 16,2-8-13 0,6 0-29-16,6 0 22 15</inkml:trace>
  <inkml:trace contextRef="#ctx0" brushRef="#br0" timeOffset="113">12155 8154 88 0,'-12'2'33'0,"6"17"-18"0,-6 18-5 0,3-26 12 0,0 4 1 16,-6 4 3-16,3 2-10 15,3 3-2-15,9 5-8 16,6-3-4-16,3-4-1 16,0-7 3-16,3-4 2 0,3-3-2 15,0-8-3-15,3-11 2 0,-3 1 0 16,-4-3-1-16,-2-1-2 16,-3-1 1-16,-3-1 1 15,-3 0-3-15,0-5 0 16,-3-1 3-16,0 9 3 15,0 3 2-15,0 15 1 32,3 5-4-32,0 6-3 15,6 0 2-15,0-3-4 16,3 14 0-16,3-6 1 16,0-2 2-16,6-4-21 15,3-4-7-15,3-3-53 16</inkml:trace>
  <inkml:trace contextRef="#ctx0" brushRef="#br0" timeOffset="114">12545 8180 92 0,'-24'-18'35'0,"21"18"-18"0,0-3-20 31,-6 11 34-31,-3-3-2 15,0 1-6-15,-3 7-3 16,0 0-12-16,0 3-3 16,1 5-3-16,2 0-4 0,3 6-1 15,3-1 2-15,3 1 2 16,6-1 2-16,3-5 1 16,6-2-2-16,2-6-2 0,4-5 5 15,6-3 1-15,-3-18-2 16,0 0-3-16,-6-6 0 15,0 1-1-15,-6-6 0 0,-4-5 0 16,-2-11-3-16,-3 3 2 16,-8 0 1-16,2 3 2 15,-9 2 3-15,3 5 2 16,0 9 3-16,3 5 1 16,3 5-5-16,3 10-4 0,0 12-1 15,3 12 1-15,6 8-3 16,9 6 0-16,0-3 3 15,0 8 1-15,0-3-1 32,2-7 1-32,1-6-4 0,0-5 0 15,0-6-72 1</inkml:trace>
  <inkml:trace contextRef="#ctx0" brushRef="#br0" timeOffset="115">10184 8775 108 0,'-3'-10'44'0,"0"10"-24"0,3-3-6 16,-3 6 15-16,0 0-3 15,-6 2-1 1,-3 0-9-16,1 0-3 0,-7 3-7 16,0 0-6-16,0 3-1 0,3-3 1 15,6 0 2 1,6 0-3-16,9 0-2 15,3 2 2-15,6-2 2 16,0 3 0-16,3-1-1 0,-3 1-2 16,-1-1 1-16,-5 1 1 15,-3 0 2-15,-6-1 1 16,-3-2 3-16,-6 0-3 16,-3-3 0-16,-5 1-1 0,-4-4 1 15,3-2-11-15,3 0-4 16,3 0-27-16,3-2-13 15,6-4-19 1</inkml:trace>
  <inkml:trace contextRef="#ctx0" brushRef="#br0" timeOffset="116">10276 8818 88 0,'-3'5'35'0,"6"14"-18"0,-3 10-13 15,3-16 10-15,-3 5 5 0,0 6 5 32,0 0-3-32,0 5-3 15,0 6-8-15,0-4-2 16,0-4-4-16,0-6-5 0,3-2-2 16,0-4 6-16,-3-4 3 0,0-3-3 15,0-3-2-15,0-5 0 16,0-2 1-1,-6-1-3-15,3-8-2 0,-3-10 2 0,1 5 0 16,2-5 1-16,0 0 2 16,0 0 1-16,3 0 3 15,0-1-3-15,6 1 0 16,-1-3-1-16,4-2 1 16,3 2 0-16,3 3 3 15,0 0-1 1,3 5 0-16,0 5-3 15,0 9-2-15,-3 2 3 16,-4 5 0-16,-2 6-1 16,-6-1 1-16,-3 1 0 15,-3-1 3-15,-6 1-5 16,1 0-1-16,-1-1-27 16,0-2-9-16,0-3-33 15,3 1-29-15,3-1 39 16</inkml:trace>
  <inkml:trace contextRef="#ctx0" brushRef="#br0" timeOffset="117">10607 8815 80 0,'-9'-8'30'0,"3"3"-16"0,-6 5-1 0,6 0 11 15,-3 0-1-15,-3 3-2 32,0 2-11-32,-3 5-4 0,1 4-6 15,2 2-1-15,0-1 1 16,3 4 0-16,3-1 0 0,3 1 0 16,9 0 0-16,6-4 0 15,0-4 2-15,0-3 1 16,-1-5 3-16,1-3-3 0,0-6-2 15,-3 1 0-15,0-3 1 16,-3-3-1-16,-3 1-1 16,0-1 1-16,-3 1 1 15,0-1 1-15,0 3 1 16,0 0-5-16,0 3-1 0,0 5 1 16,0 0 0-16,3 5 1 31,0 3 2-31,3 3-1 0,0 2-1 15,3 0 1-15,0 0 1 16,-3-2-1-16,0-3-1 16,3 0-24-16,-3-5-9 15,0-3-29 1</inkml:trace>
  <inkml:trace contextRef="#ctx0" brushRef="#br0" timeOffset="118">10732 8588 108 0,'-3'-6'44'0,"3"6"-24"0,0 3-24 15,0-3 19 1,3 24-2-16,0 2 5 16,0 3 4-16,0 6-6 15,0 7 1-15,0-5-10 16,-3 0-2-16,0-2-1 0,3-4 0 15,-3-4 0-15,3-3-7 16,-3-6 0-16,3-5-52 16,-3-7-47-16,0-6 28 15</inkml:trace>
  <inkml:trace contextRef="#ctx0" brushRef="#br0" timeOffset="119">10625 8770 160 0,'-6'0'63'0,"6"3"-34"0,3-6-27 0,-3 3 14 15,6 0 5-15,3 0 5 16,8-2-12-16,1 2-3 16,0-3-7-16,6 0-5 0,0 3 0 15,6 0-32-15,-7-2-15 16,-2-1-38-16</inkml:trace>
  <inkml:trace contextRef="#ctx0" brushRef="#br0" timeOffset="120">10887 8807 112 0,'-3'13'44'0,"3"3"-24"0,3 8-19 0,-3-13 11 16,3-1-6-16,0 1 2 0,0-1-7 15,0-2-1-15,0 0-55 31</inkml:trace>
  <inkml:trace contextRef="#ctx0" brushRef="#br0" timeOffset="121">10887 8731 168 0,'-9'-8'66'0,"12"8"-36"0,-3 0-29 16,0 0 14-1,0 0-8-15,6 0-2 16,3 0-5 0,2 0 0-16,7-3 0 0,0 3-20 0,3 0-9 0,0-3-45 15</inkml:trace>
  <inkml:trace contextRef="#ctx0" brushRef="#br0" timeOffset="122">11089 8744 92 0,'-12'5'35'0,"6"0"-18"0,-6 3-5 0,6-2 16 0,-3 4-10 16,0 3 0-1,1 3-8-15,-1 0-2 16,3 3-4-16,0-1-1 0,3-2 1 0,6 0 2 16,3-3 3-16,0-5-2 0,3-3 1 15,2-5-7 1,1-5-1-16,-3-3 0 0,0-5 0 15,0-3 0-15,-3 0 0 16,0 0 0-16,-3 0 0 16,0 3 0-16,-3 3 0 15,0 4-3-15,0 6 2 16,3 6 1-16,0 7 0 16,-3 3 0-16,3 0 0 0,0 2 0 15,6-2 0-15,0-3-7 16,0-2-3-16,3-3-25 31,-3-3-50-31,2-5 8 16</inkml:trace>
  <inkml:trace contextRef="#ctx0" brushRef="#br0" timeOffset="123">11235 8559 72 0,'-3'7'27'0,"6"4"-14"0,0 23 2 16,0-10 15-16,0 8 8 16,-3 8 4-16,0 2-14 0,0-2-4 15,0-1-12-15,3-2-5 16,0-2-4-16,3-6-7 0,0-5 0 16,3-8-77-1,3-8-38-15,-4-6 58 16</inkml:trace>
  <inkml:trace contextRef="#ctx0" brushRef="#br0" timeOffset="124">11556 8596 96 0,'0'5'35'0,"0"0"-18"0,6 32 4 16,-6-21 19-16,3 5-6 0,0 6-2 15,-3 7-10-15,0-7-3 16,0 2-11-16,0-3-5 0,0 1 0 15,3-6-2-15,-3-3 2 16,0-2-22 0,0-5-9-16,0-3-129 15,12-8 84-15</inkml:trace>
  <inkml:trace contextRef="#ctx0" brushRef="#br0" timeOffset="125">11696 8802 104 0,'-9'3'38'0,"9"-1"-20"0,-3 19-21 0,3-7 6 15,0-1 8-15,0 0 7 16,3 0 4-16,3 1 2 16,0-1-13-16,6 0-7 15,0-2-2-15,3-6 9 0,0-5 5 16,0-3 0-16,0-2 3 0,2-6-6 15,-2-5-3-15,-6-2-1 16,-6-3-1-16,-6 0-2 16,-3-1-1-16,-6 1-3 15,-3 3-2-15,-2 5 3 16,-1 5 2-16,0 5-9 16,0 3-4-16,6 3-27 0,3 2-10 15,3 0-45-15</inkml:trace>
  <inkml:trace contextRef="#ctx0" brushRef="#br0" timeOffset="126">11973 8723 124 0,'-15'5'46'0,"3"8"-24"0,0 0-8 15,6-5 15-15,-3 3-10 16,-2 2-1-16,-4 3-8 16,3 2-2-16,3 1-4 15,9-3-3-15,6 0 2 0,3 0-2 16,0-3-1-16,3-3-21 15,2-2-11 1,1-2-44-16</inkml:trace>
  <inkml:trace contextRef="#ctx0" brushRef="#br0" timeOffset="127">12122 8797 112 0,'-9'-8'44'0,"6"2"-24"0,-3 4-24 16,-6 7 67-16,-3-2-12 15,0 5-17-15,0 5-12 16,1 3-15-16,2 0-7 0,0 0-1 16,3 2-1-16,3 1 0 15,6-4 2-15,3-1 0 16,3-4 0-16,0-2 2 16,6-5-3-16,0-3-2 0,2-5-3 15,-2-1-1-15,0-2 4 16,-3-5 1-16,-3-5 2 15,0 2 0-15,-3 0 0 16,0 5 0-16,0 3 0 16,-3 3 2-16,0 2-6 15,0 17-1 1,0-1 4 0,0 3 0-16,3 0 4 15,0-1-4-15,3-1 0 0,0-4-6 16,0-2-3-1,0-3-30-15,3-5-13 16,0-2-17 0</inkml:trace>
  <inkml:trace contextRef="#ctx0" brushRef="#br0" timeOffset="128">12199 8590 140 0,'-6'-2'52'0,"6"4"-28"0,0 4-24 0,0-1 13 15,3 8 8 1,0 8 9-16,0 3-6 16,0 3-5-16,0-1-10 15,0 6-4-15,0-1-1 0,3-4 0 16,0-3 0-16,-3-3-5 0,0-5 1 0,0-3-40 16,3-2-18-16,6-6-25 31</inkml:trace>
  <inkml:trace contextRef="#ctx0" brushRef="#br0" timeOffset="129">12327 8839 176 0,'-15'13'66'0,"27"-2"-36"0,-18 2-37 16,6-5 10-16,0 0-1 0,6 0 3 15,-3 0-2-15,0-3 0 16,0 0-50-16,3 1-22 15,-3-6 5-15,3 0 5 16</inkml:trace>
  <inkml:trace contextRef="#ctx0" brushRef="#br0" timeOffset="130">12324 8601 196 0,'-18'-11'74'0,"21"9"-40"0,-3-1-40 16,0 3 14-16,3-3-9 16,6 1 0-16,0-4-21 0,3 1-10 0,-3 0-22 15,3-3-6-15,3 0 12 16,0 0 6-16,-3 0 38 16,0 3 16-16,-1 2 29 15,-2 3 14-15,0 3-9 16,-3 5-3-16,0 8-13 31,-3 13-6-31,-3 2-14 16,0 6-4-16,0 1-4 15,0-7 1-15,0 6 2 0,-3-8-2 0,3-2-2 16,-3-6-27-16,0-2-12 16,3-6-43-1</inkml:trace>
  <inkml:trace contextRef="#ctx0" brushRef="#br0" timeOffset="131">12390 8731 164 0,'-6'-3'63'0,"9"3"-34"0,3-3-30 16,-6 3 15-16,6 0-1 0,3 3 4 0,0-3-7 31,-3 3-1-16,5-1-5-15,7 1-3 0,-3 2-7 16,3-2-1-16,-3-1-2 16,-3 1 1-16,0 0 5 15,-3 2 1-15,0 3-1 16,-3 2 2-16,-1 6 10 0,1 3 3 16,0-3 3-16,3 0 4 15,0-3-7-15,0-3-2 16,0 1-3-16,0-3-2 15,0-3-3-15,0 1-2 16,0-4-10-16,0-2-6 16,0 0-25-16,0 0-11 0,0-2-20 31,-1-6-18-31,1-6 35 16</inkml:trace>
  <inkml:trace contextRef="#ctx0" brushRef="#br0" timeOffset="132">12735 8754 108 0,'0'-2'44'0,"0"4"-24"0,0 4-8 0,0-1 16 0,-3 5-1 16,-3 12 4-16,-3 1-2 15,-6 4 0-15,-3 5-16 16,1-1-3-16,-1 1 0 16,0 8-4-16,3-6-1 0,0-5-7 15,6-7-1 1,0-4-177-16,0-7 78 15</inkml:trace>
  <inkml:trace contextRef="#ctx0" brushRef="#br0" timeOffset="133">16890 8992 64 0,'-20'-5'24'0,"20"8"-12"0,-3-3-12 0,3 0 7 0,0 0 11 16,8 2 6-16,1 1-6 15,6 0 0-15,3-1-11 16,6-2-2-16,9-2-3 16,2-1 1-16,4 0-2 15,6 1-1-15,-7-1 1 16,-2 1-1-16,-3-1 0 0,-6 0 0 0,-1 1 0 16,-5 2 4-16,-3 0 2 15,-3 0 2-15,-3 0 2 16,-6 2-5-16,0 4-3 15,-6 1 3-15,0 7 4 16,0 17 8-16,0 6 7 16,0 8-7-1,6 3-2-15,-3 8-4 16,3-3-2-16,0-6-5 16,0 11-1-16,0-10-1 15,-3-11 1-15,0-5-18 0,3-11-4 16,-1 0-75-1</inkml:trace>
  <inkml:trace contextRef="#ctx0" brushRef="#br0" timeOffset="134">14003 8987 44 0,'-3'0'19'0,"3"3"-10"0,3-1-11 16,-3-2 6-16,6 3 12 0,6 2 7 15,6-2-3-15,6 2-1 16,11 1-5-16,10-4-1 16,17-2-7-16,16 0-2 15,11 6 0-15,18-6 2 16,18 0-3-16,18 0 0 15,9 0 1 1,9 0 0-16,11-6-2 16,1 6 5-16,6 0 3 0,2 0 3 15,-8 0 3-15,-15 0-1 16,-7-2 4-16,-11-4-11 16,-15 1-4-16,-15 0-3 15,-20-1 1-15,-19 1-1 16,-14 3 2-16,-16-1-2 0,-8 0-1 15,-9 3-2 1,-6 0-12-16,-3 0-3 16,-3 3-19-16,-3 0-6 0,-3-1-25 15</inkml:trace>
  <inkml:trace contextRef="#ctx0" brushRef="#br0" timeOffset="135">14009 9471 80 0,'18'-2'33'0,"0"2"-18"0,12-3-7 31,-10 3 13-31,13 0-3 16,12 0 1-16,17-3-4 0,19 3-1 16,17 3-4-1,27 0 1-15,24-1-6 0,23-2 4 0,19 3 1 16,20-3-3-16,6 5-2 15,16-5-5-15,-1 3 0 16,-12-3 13-16,-12 3 6 16,-20-3-7-16,-21 0-4 15,-27 0-5-15,-18 0-3 16,-18 0-26-16,-21 0-12 0,-17 0-47 16</inkml:trace>
  <inkml:trace contextRef="#ctx0" brushRef="#br0" timeOffset="136">17438 9826 124 0,'-6'13'46'0,"3"6"-24"0,-9 15-6 0,9-5 16 15,-3 11-9 1,-3 7-3-16,3 1-7 0,0 0-1 16,3 5-7-16,0-6-3 0,3 1 1 0,0-3-22 15,0-3-9 1,3-7-55-16</inkml:trace>
  <inkml:trace contextRef="#ctx0" brushRef="#br0" timeOffset="137">14110 9889 20 0,'3'-5'11'0,"9"10"-6"0,-3-5-6 0,0 3 4 0,3 0 9 16,3-1 4-16,6-2 15 15,8 0 5-15,13 0-6 16,15 0-3-16,14 0-11 15,24 0-3-15,24-2-5 16,24 2 0-16,27-6-5 16,14 1 5-16,25 0 2 15,17 0-1-15,0-1 2 16,-3 1 5-16,-8 2 4 16,-13 3-4-16,-17 0 1 15,-13 3-10-15,-17 2-2 16,-21-2-5-16,-6-3-3 15,-21 0-27-15,-20 0-10 0,-22 0-13 16,-14-3-40 0,-16 3 15-16</inkml:trace>
  <inkml:trace contextRef="#ctx0" brushRef="#br0" timeOffset="138">14095 10400 52 0,'6'-16'22'0,"12"19"-12"0,18-3-1 16,-15 8 11-16,20-11 13 16,13 3 7-1,20 0 5-15,19 0 4 16,35-5-20-16,26 5-7 0,22 0-13 0,18 5-6 0,20-5 0 0,18 8 0 31,3 0 1-15,-6-3 2-16,-8 3 1 0,-16 3-3 15,-20-3-3-15,-22 2-7 16,-20-4-4-16,-21-4-89 16</inkml:trace>
  <inkml:trace contextRef="#ctx0" brushRef="#br0" timeOffset="139">13973 10786 92 0,'-6'3'35'0,"6"0"-18"0,0-3-2 15,0 0 15-15,3 0-10 16,6 0-3-16,3 0-8 16,6 0-1-16,9 0-5 0,9 0 3 0,8 0 3 15,16 0-5-15,11-6-2 16,15 4 1-16,16-4 0 15,14-2 3-15,18 1 1 16,15-4-6-16,11-2 0 16,13 7-1-16,3-7 2 15,2 11-3 1,-2-9 0-16,-4 8 1 16,-5 1 2-16,-9-6 1 15,-6 5 3-15,-12 0-1 16,-15 1 0-16,-12-4-6 15,-12 6 1-15,-12-2 2 16,-8-1 1-16,-10 1-1 16,-14-4 1-16,-7 6-4 0,-8-2 0 0,-6 2 1 15,-7 0 0-15,-5 0 0 16,-6 0 0-16,-3-3 0 31,-3 3 0-31,-3 0 0 0,0 0 2 16,-3 0-1-16,0 0-1 15,-6 0-2-15,5 0 1 0,-5 0 1 0,0 0 0 16,6 0 0-16,0 0 0 16,-6 0 0-16,3 3 2 15,-3-3-1-15,6 2 2 16,-3 9-4-16,3-1-2 16,-3 9-1-16,0 5 3 15,-6 5 0 1,0 16 3-16,-3 5-3 15,0 6 0-15,0-6 1 16,3 0 2-16,0-2-1 16,0-8-1-16,3-1-2 15,3-7 1-15,0-8 3 16,3-8 1-16,0-3-17 16,3-3-7-16,3-7-63 0</inkml:trace>
  <inkml:trace contextRef="#ctx0" brushRef="#br0" timeOffset="140">11714 10564 56 0,'-6'-8'22'0,"6"8"-12"0,-6 0 12 0,6 0 17 15,-3 0-3 1,-3 0 2-16,0 5-7 0,-3-2 1 0,-5 2-9 31,-4 14-4-31,0-1-11 16,0-2-3-16,3-2 1 0,3-1-5 0,6-3-1 15,3-2-2-15,12 5 0 16,9-5 0-16,6-2 0 16,6 4 2-1,-1 1 2-15,1 2-1 0,-6-2 2 16,-6 2-2-16,-6 0 2 16,-9 0 7-16,-9 1 3 15,-9 7-4-15,-6-5-1 16,-12-3-4-16,3-5-1 15,1 0-1-15,2-3-2 16,3-5-19-16,9 0-8 0,6-3-39 16,3-7-55-1,6-3 27-15</inkml:trace>
  <inkml:trace contextRef="#ctx0" brushRef="#br0" timeOffset="141">11869 10342 160 0,'-18'-3'63'0,"18"6"-34"0,-9 2-34 15,12 3 10-15,-6 8 1 16,6 13 4-16,0 11 6 31,6 5 2-31,-6 2-9 0,6 4-3 0,0-1-2 16,0-5-2-16,0-3-2 15,-3 3-6-15,3-13-4 16,-3-11-52 0</inkml:trace>
  <inkml:trace contextRef="#ctx0" brushRef="#br0" timeOffset="142">11762 10659 192 0,'-6'-5'74'0,"9"5"-40"0,0-13-33 16,0 13 16-16,3-5-9 15,3-1 0-15,5-2-4 16,7 6-3-16,3-1 0 16,0 0-23-16,0-2-8 0,-3 5-56 15,-4 0-26 1,-2 0 58-16</inkml:trace>
  <inkml:trace contextRef="#ctx0" brushRef="#br0" timeOffset="143">11973 10665 120 0,'0'2'46'0,"3"-2"-24"0,3 13-21 16,-3-5 8-16,0 3 3 16,3 2 3-16,0 3 5 15,-3 0 4-15,0-3-12 31,0 0-5-31,0-5 0 0,-3 3-2 16,3-8 0-16,-3-3 3 0,0 0 3 16,0 0 0-1,0-6 3-15,3-4-5 0,0-3-1 16,6-3-4-16,0 2-3 16,-3 1 0-16,5 5-1 15,1-2 0-15,0-4 0 0,0 4-5 16,0-1 1-16,0 9-22 15,0 2-8-15,0-6-25 16,0 1-43 0,-3 0 22-16</inkml:trace>
  <inkml:trace contextRef="#ctx0" brushRef="#br0" timeOffset="144">12187 10630 120 0,'-3'3'46'0,"3"10"-24"0,0 0-19 16,3-5 12-16,-3 3-11 31,3 2-2-31,0 0-2 16,0 1 0-16,0-4-16 15,0-5-4-15,0 1-34 0,-3-6-13 16</inkml:trace>
  <inkml:trace contextRef="#ctx0" brushRef="#br0" timeOffset="145">12149 10511 160 0,'-6'-13'63'0,"6"13"-34"0,3-5-36 16,0 2 10-16,3-2-5 15,3 5 0-15,2-3-20 16,1 3-10-16,3 0-28 16,0 3-12-16</inkml:trace>
  <inkml:trace contextRef="#ctx0" brushRef="#br0" timeOffset="146">12357 10524 72 0,'-9'0'30'0,"6"6"-16"0,-18 2-14 0,18 2 7 16,-6-2-6-16,0 5-1 16,1 14 4-16,2-6 5 15,3-2-5-15,0 4-2 0,9-4-1 0,0-6 1 16,5-2 8-16,1-6 5 15,0-8-9-15,3-2-4 16,-3-6 1-16,-3-4 0 16,-3-9 1-16,-3 3 0 15,-3-3-5-15,-3-3 1 16,0-12 4 0,-6 4 2-16,-3 1 11 0,-3-1 4 15,6 6 0-15,0 6-1 16,3 1-10-16,6 14-6 0,0 6-3 15,6 7-1-15,3 11 2 16,6 10-1-16,-3 3 2 16,0 9-2-1,0-4 2-15,0 3-2 0,0-5 2 16,0-3-9-16,0-3-1 16,-4-7-45-1,4-6-51-15,-3-5 23 16</inkml:trace>
  <inkml:trace contextRef="#ctx0" brushRef="#br0" timeOffset="147">12521 10551 132 0,'-6'-3'52'0,"9"6"-28"0,-3-1-26 0,0-2 9 16,6 3 10-16,0-3 6 16,0 0 2-16,3 0 2 15,-1-3-15-15,1 1 0 0,0-6 1 16,3 3-7-1,-3-3-3-15,0 0 0 16,-6-3 2-16,0 3 0 16,-9-5-3-1,-3 0-1-15,-6 5 0 16,-3 3 1-16,-2 7-1 16,2 3-1-16,3 9-2 15,0 4 1-15,3 1 1 0,6 2 0 16,3 5 0-16,3 1 2 15,9-1 1-15,6-7 1 0,3 2-2 16,6-8 1-16,2-2-4 16,4-6 0-16,-3-5-45 15,3-11-20-15,-6-4-26 32</inkml:trace>
  <inkml:trace contextRef="#ctx0" brushRef="#br0" timeOffset="148">12762 10532 108 0,'0'0'41'0,"0"3"-22"0,0-3 2 16,0 0 17-16,0 0-12 15,3 0-2 1,6 0-3-16,0 0-1 15,3-5-11-15,0-1-3 0,-1 1-2 0,4 2-2 16,-3-2-2-16,0 3 1 16,-3-1-1-16,0 0-14 15,-3-2-3-15,0 5-42 16,0 0-47 0,0-3 24-16</inkml:trace>
  <inkml:trace contextRef="#ctx0" brushRef="#br0" timeOffset="149">12926 10374 148 0,'0'0'55'0,"-3"0"-30"0,6 0-16 16,0 0 14-16,0-3-5 15,5-8 0-15,1 6-10 16,3-8-3-16,0 5-3 16,0 0-4-16,0-3 1 0,0 11 1 0,-3 0 0 15,0 6-3-15,0 2 2 16,-3 5 1-16,0 16 0 0,-3 0 2 15,-3 8 3-15,0-3 2 16,0 1 3-16,-3-3-1 16,0-6 2-16,3-2-4 15,0-8 1-15,0-3-3 32,0-2 0-32,0-3 1 0,0-22 1 15,0 6-6 1,0-10 2-16,0 2 2 15,3-8-4-15,3-2-1 16,2-6 0-16,1 5 0 16,3 1-3-16,3 7 0 0,0 1 4 15,3 2 1-15,-6 3-5 16,0 5 0-16,3 3 3 16,0-1 2-16,-4 6-3 15,4 8 1-15,-3 3-2 16,-3 5 0-16,-3 8 4 15,0 2 3-15,0 0-2 0,0 1-2 16,3-3 0-16,3-3-1 16,3-3 0-16,3-10 2 0,2 3-6 15,4-14-1-15,6-10-102 16,0-3-47 15,-3 0 77-31</inkml:trace>
  <inkml:trace contextRef="#ctx0" brushRef="#br0" timeOffset="150">14066 11353 56 0,'-9'0'22'0,"6"-19"-12"0,0 11 12 0,3 8 17 16,3 0-5-16,0 0-2 15,6 0-5-15,2 0 0 16,13 5-4-16,9 3 0 0,18-2-12 16,20-4 2-16,21 4 1 0,27-12-3 15,30 4 1-15,27-4-5 16,20 14-2-16,16-10 2 16,5 4 2-16,3-2-9 15,-2 0-4-15,-13-2 8 16,-12 4 4-1,-11-4-3-15,-21-4-1 16,-27-2-2-16,-21-2-2 16,-18-3-13-16,-21 7-4 15,-11-4-18-15,-18-1-7 16,-13-2-36-16,-8 8-34 16,-9-9 39-1</inkml:trace>
  <inkml:trace contextRef="#ctx0" brushRef="#br0" timeOffset="151">15471 11601 72 0,'-18'-2'30'0,"18"-4"-16"0,0 6 1 0,0 0 13 15</inkml:trace>
  <inkml:trace contextRef="#ctx0" brushRef="#br0" timeOffset="152">15462 11588 227 0,'9'-3'44'16,"-4"1"-19"-16,4-6-11 15,0 8-10-15,0-3 4 0,0 3 2 0,-3 0 3 16,-9 3 3-16,0-3-3 15,-9 8 4 1,0-3-5-16,-2-5-10 16,2 0-7-16,3 0 9 15,0 0 4 1,3-3 1-16,3-2 0 0,3-6-8 0,3 9-2 16,0-9-3-16,3 11 0 15,6 0 3-15,3 0 2 16,-10 6 0-16,4-1-1 15,-6 0 5 1,-9-2 4 0,-3 5-1-16,4-6-4 15,-1-2 0-15,0-2-2 16,0-1 1-16,6-8-7 16,3-4 1-16,3 4 1 15,0 3-1-15,5 8 1 16,-2-5 2-16,-6 5 0 15,0 10 2-15,-3-2 1 16,-6 0 1-16,-3-2 2 0,4 1-1 16,-1-1 2-16,0-6-9 15,0 0 0-15,3 0-24 16,0 0-11-16,3-3-154 31,9-2 72-31</inkml:trace>
  <inkml:trace contextRef="#ctx0" brushRef="#br0" timeOffset="153">15426 11752 124 0,'0'-13'46'0,"3"26"-24"0,0-8-10 0,-3-5 16 0,0 0 1 16,0 0 3-16,0 0-6 15,0 0-4-15,0 6-12 16,0-4 0-16,-3-10 3 16,3 3-5-1,0 2-4-15,3-2-3 16,0 0-3-16,3 5-1 0,0-3 2 16,3 3 0-16,0 3-2 15,-3 2 2-15,-1-5 3 0,-7 8 1 16,-1-3 3-1,-3 3 1 1,0-2-3-16,0-6-3 0,0 0 0 0,0 0-1 16,0-6 0-16,3-2 0 15,3 3 2-15,0-3 3 16,3 3-7-16,3 2-3 16,-3-2-11-16,0 5-4 15,-3 0 5-15,0 0 4 16,0 8 7-1,0 5 4-15,0-8 3 16,-3 9 1-16,0-14 4 16,0 0 3-16,0 0-2 15,0 0 0-15,0-6-10 16,3 4-1-16,0-4-24 16,0 6-11-16</inkml:trace>
  <inkml:trace contextRef="#ctx0" brushRef="#br0" timeOffset="154">15438 12006 104 0,'-3'0'41'0,"6"0"-22"0,-3 5-7 16,0-5 16-16,0 0 1 15,0 0 3-15,0 0-11 16,0 0-5-16,0 0-9 0,0 0 10 0,0 0 6 16,0 0-5-16,-3 0-3 15,0 0-2-15,0 0-1 16,0 0-6-16,0-5-4 16,0 5 1-1,3-8-4-15,3 3 0 0,0-3-1 31,3 13 0-31,0-2 0 0,0 2-2 16,-3 0 5 0,-3-2 1-16,0 8 2 0,0-3 0 15,-3 0 0-15,0-3 2 16,-3 0-3-16,0-2 0 16,0-3-1-16,0 0-2 15,3-3 3-15,0-2 0 0,3 0-1 16,3 2-2-16,3-8-2 15,0-2 1-15,0 5-1 16,0 8 0-16,6 0 0 16,-3 5 0-16,-3-2 2 15,-9 2 2 1,0 1-1-16,-3-4 4 0,0 4 4 16,-3-1-5-16,0-5 0 15,0 0-2-15,3-5 1 16,0-1-2-16,3-2-1 15,3 0-2-15,0-10-1 16,3 10 2-16,0-3 0 16,0 17-4-1,0 2 3 1,-3-3 3-16,0 3 0 16,-3-3 2-16,0 3-2 0,0-3 2 15,0-5-4 1,0 0 0-16,0 0-26 0,3 0-9 0</inkml:trace>
  <inkml:trace contextRef="#ctx0" brushRef="#br0" timeOffset="155">14003 12252 116 0,'3'-10'44'0,"0"-4"-24"0,-3 6-17 16,0 8 23 0,6 22-4-16,0 1-7 0,0 12-4 15,-3 2-6-15,0-3-8 0,0-2-1 16,3-6 6-1,-3 1 4-15,0-3-3 16,0-3 0-16,0-8-8 16,0 0-2-16,-3 1-29 15,3-9-49 1,-3-5 9-16</inkml:trace>
  <inkml:trace contextRef="#ctx0" brushRef="#br0" timeOffset="156">14134 12535 20 0,'0'-2'8'0,"0"2"-4"0,0 0 6 0,0 0 9 16,0 0 10-16,0 0 6 15</inkml:trace>
  <inkml:trace contextRef="#ctx0" brushRef="#br0" timeOffset="157">14161 12038 96 0,'-3'0'35'0,"-6"5"-18"0,3-5-9 0,6 0 13 15,0 0-1-15,0 0 0 16,0 0-6-16,0 0-4 0</inkml:trace>
  <inkml:trace contextRef="#ctx0" brushRef="#br0" timeOffset="158">14149 12038 252 0,'6'0'7'0,"0"-5"-2"0,0-3-5 0,0 2-2 15,3 4 1-15,0-4 0 16,0 1-2-16,-4 2 2 16,-2-2 1-16,3 5 2 15,-6 0-3-15,3 8-2 16,0-3 2-16,0 3 0 15,0 6 1-15,-3-1 2 0,0 0-1 16,0-2-1-16,0 2-2 16,0 0 1-16,0-5 3 15,0-3 3-15,0 3-2 16,0-3 0-16,0-5-1 16,0 0-2-16,0 0 1 15,0-5-1-15,3 3 2 0,-3-9 1 16,3 3-4-16,3-5-1 0,0 5 1 15,0-3 2 1,3-2 0-16,0 5 2 16,-3-2-7-16,0 2 1 15,0 2 1-15,0 4 3 0,-3-4 0 32,0 6-1-32,-3 0 1 0,6 6-1 15,0 2-3 1,0 5 2-16,-3 5 1 15,3-4 2-15,0 7 1 16,2-8 3-16,1 0-5 0,0 0-3 0,3-7-15 16,3-1-4-16,3-10-49 15</inkml:trace>
  <inkml:trace contextRef="#ctx0" brushRef="#br0" timeOffset="159">14286 11882 56 0,'-6'-3'22'0,"3"-2"-12"0,-6-1-3 0,3 6 7 0,-3-5-1 16,0 5 0-16,-3 0-7 15,-3 0-2-15,-5 0-2 32,2 5-2-32,-3 6 3 15,0 5 0-15,3 2-6 0,3 4 0 0,3 9 3 16,6 9 4-16,6 5-1 16,6 5 0-16,6-2-3 15,9-3-3-15,6-5 10 31,6-9 5-31,2-12-1 0,1-11-1 16,0-8-2-16,3-13 2 0,-4-11 4 16,-2-5 1-16,-6-8-2 0,-9 5 2 15,-6-3-8 1,-10 1 5-16,-7-3 1 0,-4 5-2 0,-3 6 1 16,0-1-9-16,0 9-2 31,0 5-34-31,0 5-15 15,-3 2-34 1</inkml:trace>
  <inkml:trace contextRef="#ctx0" brushRef="#br0" timeOffset="160">14557 12157 72 0,'3'0'30'0,"-3"5"-16"0,0 22 1 0,3-14 13 16,0 13-7-16,0 1-1 15,0 5-10-15,0-1-4 16,3-4-3-16,-1-6-3 15,-2 3 1-15,3 2-4 0,0-7 2 16,0-3-59 0</inkml:trace>
  <inkml:trace contextRef="#ctx0" brushRef="#br0" timeOffset="161">14000 12189 149 0,'0'0'9'16,"3"5"-1"-16,0 0-2 16,3-2-1-16,3 2-3 15,3 0-2-15,3 3 3 16,0 0 2-16,2-2 2 16,4-12 1-1,6 6-2-15,0 0-1 16,3-2-3-16,5-9-2 15,-2 8 1-15,0-2-1 0,0 0 0 16,-1-3 4-16,1 8 5 0,-3-5-7 16,-3 5-1-16,-4-3-1 15,-2 3 0-15,-3-5 0 16,0 5 2-16,0 0-1 0,0 0-1 16,-3 0 3-16,-1 0 2 15,-2 0-2-15,0 0-2 16,0 0 2-16,0 0 2 15,0 0-4-15,0 0-1 16,0 0 0-16,0 0 0 16,0 0 0-1,3 0 0-15,-1 0 0 16,1 0 0-16,0-6 2 0,0 6 1 0,0-5-1 16,0 5-2-16,-3-3-2 15,3 3 1-15,-3 0 1 16,2 0 2-16,1 0-3 31,0 0-2-31,0 0 2 0,0 0 2 16,0 0-2-16,0 0 0 15,0 0 1-15,-1 0 0 0,4 0 2 16,0 3 1-16,3-3-1 16,0 0-2-16,0 0 1 15,3 0-1-15,-1 0-3 16,4-3 2-16,0 3 1 0,3-5 0 15,-1 5 0-15,7-5 2 16,0 5-1-16,3-3-1 16,-4-2 1-16,4 5-1 15,3-5 0-15,2 5 2 16,-5 0-1-16,0-3-1 16,-4-2 1-1,1 5-1-15,3-6 0 16,0 6 0-16,-1-2 2 15,1-4 1-15,-3 6-1 16,-1 0-2-16,1-5 1 16,0 5 1-16,8-2-3 15,1-4 0-15,-3 6 1 16,-4-5 2-16,1 2 1 0,0-2 1 16,0 5-5-16,2 0 1 15,-5 0 0-15,3 0 0 0,-1 5 0 16,1-5 2-16,0 0-3 15,-1-5 0-15,1 5 1 16,0-5 0-16,2 5 0 31,1 0 2-31,0 0-3 0,-4 0 0 16,1 0 3-16,0 0 1 16,0 0-4-16,-1 0 1 15,4 0 2-15,0 0 1 0,-1-3-4 16,4-2 1-16,0 5 2 0,-4 0 3 31,-2 0-2-31,-3 0-2 0,-4 0 0 16,-5 0 1-16,-3 0-1 15,-3 0 2-15,-3 0-2 16,0 0 2-16,-1 0-4 16,-2 0 0-16,-3-6 1 15,-3 6 2-15,-3 0-3 16,0 0 0-16,-3 0 1 0,0 0 2 15,-3 0-3-15,0 0 0 16,0 6 1-16,-6 7 0 0,-3 8-3 16,0 6 2-16,-3 10 3 15,3 8 1-15,0-3-1 16,3 3 1-16,6-8 0 31,3-3 3-31,3 6-5 16,0-8-1-16,0-19 2 0,0 0 3 15,-3 1-26-15,0-9-13 16,-3 3-52 0</inkml:trace>
  <inkml:trace contextRef="#ctx0" brushRef="#br0" timeOffset="162">14095 12533 76 0,'3'-6'30'0,"0"6"-16"0,3 0-8 0,0 0 11 15,3 0-5-15,3 0-2 16,0 0-1-16,3 0 1 16,0 0-5-1,3 0-1-15,2 0 2 16,4 0 3-16,3 0-2 16,0 0-2-16,3 0-2 15,2 0-3-15,4 0 1 16,0 0 1-16,-1 0 1 0,4 0-1 15,0 0-2-15,0 0 5 16,-1 0 1-16,4 0 0 16,-6-5-1-16,2 5-3 0,1-3-2 15,0-2 1-15,-1 5-1 16,-2-5-3-16,0 5 2 16,0 0 1-16,-1 0 2 15,1 5-1-15,-3-5-1 16,0 0 1-16,-1 0-1 0,1 0 0 15,0 0 0-15,2 0 0 0,1 0 2 16,3 0-1-16,0 0-1 16,2 0-2-16,1 0 1 15,0 0 1-15,-1 0 2 16,1 0-3-16,-3 5 0 31,-1-5-1-31,4 0 0 0,3 0 2 16,-1 0 0-16,1 3 2 15,3-3 1-15,-4 5-1 16,4-5 1-16,2 0-4 16,1 0-2-16,3 0 4 15,2 0 1-15,4 0-3 0,-1 0 1 16,1 0-2-16,-4 0 0 16,4 0 2-16,-4 0 2 15,4-5 1-15,-1 5 1 0,4 0 2 16,-4 0 3-16,-2 5-2 15,0-5-2-15,-4 0 0 16,-2 0-1-16,2 0-2 31,1 0-2-31,5 0 1 0,-5 0-1 16,-9 0-3-16,-7 0 2 16,-11 0-56-1</inkml:trace>
  <inkml:trace contextRef="#ctx0" brushRef="#br0" timeOffset="163">14259 7934 44 0,'-3'-5'19'0,"0"5"-10"0,0 0 0 0,3 2 9 0,-3-2-6 16,0 3 1-16,0 2-13 15,0 1-2-15,0-1 5 16,-3 0 3-16,0-2-1 16,0 2 0-16,0 1-3 15,-2-1 1-15,2 0 0 16,-6 6 3-16,0-1-3 0,0 6-2 16,3 5 0-16,3 3-1 15,6 5 0-15,6 3 0 16,3 0 2-1,3-3 1-15,3-5 5 16,2-3 3-16,4-8 5 0,9-5 2 16,0-5-3-1,-3-14-1-15,-1-7 0 16,-2-6 2-16,-3 0-9 0,-3-3 2 16,-6 1 4-16,-6 0 2 0,-6-1 0 15,-3-2 6-15,-3 5 1 16,-3 6-9-16,-3 4-5 15,-6 4-5-15,3 5-3 16,0 5-30-16,4 0-13 0,2 7-60 16</inkml:trace>
  <inkml:trace contextRef="#ctx0" brushRef="#br0" timeOffset="164">14533 7955 72 0,'6'-5'27'0,"-3"-6"-14"0,-3 19-2 0,3-5 10 16,-3 5 0-16,0 3-1 0,0 7-2 15,-3 8 1-15,-3 14-6 16,0 10-3-16,3-2-5 16,0-6-2-16,3 1-1 15,3-1 1-15,0-5 2 0,0-8-48 16,6-5-50 0,6-13 22-16</inkml:trace>
  <inkml:trace contextRef="#ctx0" brushRef="#br0" timeOffset="165">14265 8006 64 0,'-3'-3'27'0,"3"3"-14"0,3 0-4 0,-3 0 9 16,0 0-10-16,0 0-2 15,0 0 5-15,3 5 4 0,0 0-3 16,0 3 1-16,-3 3-8 16,0 2-1-16,0 0 0 15,0 1 0 1,0-1-2-16,0-2-2 0,0-4 3 15,0 1-2-15,0-2-1 0,0-4-8 16,0-2-3-16,0 0-23 31,0 0-34-31,0 3 13 0</inkml:trace>
  <inkml:trace contextRef="#ctx0" brushRef="#br0" timeOffset="166">14488 9016 128 0,'-3'29'49'0,"3"16"-26"0,-3 8-5 16,3-24 20-16,0 8-6 16,0 0 1-16,0 3-20 0,0-3-10 15,3-2-3-15,0-6-3 0,0-8-1 16,0 0-37-16,3-8-17 16,-3-7-22-1</inkml:trace>
  <inkml:trace contextRef="#ctx0" brushRef="#br0" timeOffset="167">14128 9127 52 0,'-3'-2'22'0,"3"4"-12"0,0-2 10 0,0 0 14 16,3-5-7-16,-3 5-1 16,3 0-9-16,6-8-2 15,0 6-12-15,0-4-1 16,3 1-2-16,0 0-3 15,0 2 2-15,-1 0 1 0,1 3 0 16,-3 8-3-16,0 0 2 16,-3 0 3-16,-3 5 1 15,-3 1-1-15,-3 1 1 16,-3 1-2-16,-3-2 2 16,-3 1-2-16,3-4 2 15,1 2-2-15,-1-5 2 16,3 0-4-1,3-5 0-15,3 2 1 0,3-2 2 16,3-1 1-16,6-2 3 16,-1 0 1-16,4 0 1 15,0 0 0-15,0 0-2 0,0 0-1 16,0 0-6 0,-3 0-1-16,-3 0-10 15,-3 0-5-15,0 0-24 16,0 0-44-1,-9 0 14-15</inkml:trace>
  <inkml:trace contextRef="#ctx0" brushRef="#br0" timeOffset="168">14259 9008 84 0,'-12'-10'33'0,"6"4"-18"0,-3-1-5 15,6 7 14-15,-3-3-7 0,-3 0 1 16,-5 3-9-16,-4 3-3 15,0 2-3-15,0 3-3 16,0 5 1-16,0 14-1 0,3 2 0 16,3 0 0-16,4 3 2 15,2 10 1-15,6-2 1 16,6-3-2 0,5-5-2-16,10-3 5 15,3-6 4-15,3-7 1 16,3-8 4-16,8-8-1 15,-2-13 0-15,0-8-3 16,-3-6-1-16,-7-4 1 0,-5-4 1 0,-6-4 1 31,-12 4 0-31,-6 6 5 0,-9 3 3 16,-6 4-10-16,0 7-3 16,-2 4-12-16,-1 3-4 15,3 5-31-15,3 6-13 0,6 8-46 16</inkml:trace>
  <inkml:trace contextRef="#ctx0" brushRef="#br0" timeOffset="169">13955 8947 100 0,'3'-5'38'0,"-3"5"-20"0,3 0-21 0,0 3 8 0,0 5 2 15,0 5 6-15,0 6-3 16,-3 18 2-16,0 5-5 16,0-2 1-16,0 5-7 15,0-6-1-15,0-2 0 16,3-5 0-16,0-6 0 0,0-2 2 15,0-3 1 1,0-2-37 0</inkml:trace>
  <inkml:trace contextRef="#ctx0" brushRef="#br0" timeOffset="170">14581 9905 152 0,'0'11'57'0,"0"5"-30"0,-9 34-7 0,9-26 19 0,-3 13-15 16,0 5-3-16,0 3-15 15,3-3-4-15,0 1-2 16,0-6 0-16,0-8 2 0,6 0-34 16,3-5-13-16,2-8-42 15</inkml:trace>
  <inkml:trace contextRef="#ctx0" brushRef="#br0" timeOffset="171">14262 9995 80 0,'0'-16'30'0,"3"14"-16"0,0-12-8 15,0 12 11-15,0-1-7 16,0 1-3 0,0-1-7-16,3 0 0 15,0 1-2-15,3-1 0 16,6 0 2-16,-3-2 0 15,-1 5 0-15,1 5 2 16,-3 3 1-16,-3 0 7 16,-3 8 0-16,-3 0-4 15,-6-3 0-15,-6 0-4 16,3-7 1-16,0 4-4 16,1-2 0-16,-1-3-1 15,3-2 0-15,3 0 2 16,3-1 0-16,9 1-3 0,3 0 2 15,-1 2 1 1,1 3 2-16,0 0 1 0,0 0 1 0,-3 2 2 16,-3-2 3-16,-3 6 2 31,-3-1 1-31,-3 0-6 16,-6-2-4-16,0-3 1 0,-6-1-2 0,0-1-1 15,4-6-10-15,-1 5-4 16,3-2-26-1,0-6-38-15,3-2 17 16</inkml:trace>
  <inkml:trace contextRef="#ctx0" brushRef="#br0" timeOffset="172">14313 9911 64 0,'-21'-8'24'0,"15"2"-12"0,-3 4 3 15,6 2 15-15,-6-3-3 16,0 3 1-16,-3 0-9 15,-3 3-1-15,-3-1-13 16,4 12-3-16,-7 4-2 16,3 9 0-16,3 4 0 0,6 4-3 15,3 7 2-15,6-2 1 0,12 2 0 16,6-5 0-16,6-3 0 16,8-7 6-16,7-11 6 15,3-14 3-15,5-7 3 0,-2-11-4 16,0-10 2-16,-10-11-3 15,-5-3 0-15,-9-8 1 16,-15 1 2-16,-9-1-7 16,-9 11-1-16,-6 3-9 0,-3 7-1 15,-5 11-13-15,-4 3-6 16,6 8-37-16,3 5-15 31,3 5-8-15</inkml:trace>
  <inkml:trace contextRef="#ctx0" brushRef="#br0" timeOffset="173">14027 9871 80 0,'6'-5'33'0,"-3"7"-18"0,6 9 2 0,-3-1 14 16,0 19-3-16,0 11 0 15,-3 10-13-15,-3 6-4 16,0 0-7-16,3-4-1 0,0-7-1 16,0-7-13-16,-1-9-4 0,1-11-55 15</inkml:trace>
  <inkml:trace contextRef="#ctx0" brushRef="#br0" timeOffset="174">14259 10871 44 0,'-6'5'16'0,"3"14"-8"0,0-3 1 15,3-11 11-15,-3 0-2 16,0 8 1-16,0-5-8 0,0-2-2 16,3 2-1-16,0-3 0 15,0-5 2-15,0 8 1 16,0-8-3-16,6 3-3 16,3-3 0-16,0 0-1 0,0 0-2 15,6 0-2-15,3 0-6 31,-3 0-1-31,0 0-39 0,-4 0-17 0,1-3 22 16,-3 0 9-16</inkml:trace>
  <inkml:trace contextRef="#ctx0" brushRef="#br0" timeOffset="175">14357 10871 116 0,'-15'-3'44'0,"15"6"-24"0,12 0-26 15,-9 7 6-15,0 1 1 16,0 2 3-16,-3 0 10 16,0 8 3-16,0-2-8 15,0 5-5-15,0 2-3 0,3-5 1 16,-3 1-10-16,0-9-2 16,3 0-24-16,0-8-36 15,-3-10 12 1</inkml:trace>
  <inkml:trace contextRef="#ctx0" brushRef="#br0" timeOffset="176">14265 10792 80 0,'-18'-14'33'0,"9"14"-18"0,-3 0-7 15,6 6 11-15,-3-1 2 16,-5-2 2-16,-4 7-8 0,0 6-2 15,3 11-9-15,3 4-3 16,3 9-1 0,3 2 0-16,9-2 0 0,9 2 0 0,6-5 0 15,9-5 11 1,5-11 7-16,7-7 0 0,6-14 1 16,2-6 1-16,1-20 0 15,-3-1 0-15,-4-4 0 0,-14-17 0 0,-12 3 2 16,-9 0-8-16,-12 3-1 15,-9-1-20-15,-9 14-8 16,-2 3-35-16,-7 2-13 16,3 5-40-1</inkml:trace>
  <inkml:trace contextRef="#ctx0" brushRef="#br0" timeOffset="177">14601 10831 104 0,'-9'-5'38'0,"9"2"-20"0,9 9-8 0,-9-6 14 16,0 0-7-16,3 8 1 15,-3 13 6-15,-3 3 5 0,0 7-15 16,-3 12 5-16,0 2 2 0,1 8-9 16,-1-3-2-16,3 3-6 15,0 0-1-15,3-14-3 0,0-2-3 16,0-10-7-1,0-6-4-15,3-2-43 16,6-6-59-16,-1-5 23 16</inkml:trace>
  <inkml:trace contextRef="#ctx0" brushRef="#br0" timeOffset="178">14033 10797 68 0,'3'-5'27'0,"0"13"-14"0,0 5-7 0,-3 5 11 16,0 11-3-16,-3 6 0 15,-6 10-6-15,0 0-3 16,0-3 0-16,3 8-1 0,3-10-16 16,0 5-6-16,3-11-29 15,6-2-10-15</inkml:trace>
  <inkml:trace contextRef="#ctx0" brushRef="#br0" timeOffset="179">13857 9257 88 0,'-21'-5'33'0,"15"2"-18"0,-5 3 2 0,8 0 14 16,-6-3-1-16,0 3 0 15,-3 3-6-15,-9 5-3 16,-3 0-11-16,0 5-6 0,-2 3-1 15,-7 8-4-15,0 8-2 16,0 18 4-16,4 3 3 16,-7 10 3-16,9-2 1 15,9 3 2-15,6 4 4 16,9 7-8-16,9-7-1 16,6-9-3-16,9-1 1 15,6-11-2-15,6-10 2 16,5-10-15-16,1-3-5 0,3-11-35 15,2-10-14-15,4-6-12 16</inkml:trace>
  <inkml:trace contextRef="#ctx0" brushRef="#br0" timeOffset="180">13851 9905 164 0,'-29'-2'63'0,"23"2"-34"0,0 2-27 16,6 1 12-16,0-3-5 16,0 0 2-16,6 8-8 31,2 0-2-31,10 13-1 0,0 0 2 0,3 3 1 16,-3 0-1-16,0-3-2 15,-6 3 3-15,-6-3 0 16,-6 5 5-16,-6 1 3 15,-9-6-4-15,-6-5-2 16,3-3-5-16,3-5 0 16,0 0-49-16,6-3-19 0,3-5-12 15</inkml:trace>
  <inkml:trace contextRef="#ctx0" brushRef="#br0" timeOffset="181">14000 10244 108 0,'-24'-8'44'0,"15"8"-24"0,-6-5-24 0,10 5 10 16,-7 0 8-16,-9 0 8 31,-3 5 4-31,-3 0 4 0,-9 9-12 16,-5 7-3-16,-4 13-9 15,-2 14-4-15,-1 5 1 0,6 13 2 16,4 0 4-16,8 13 2 15,9-2 3-15,9-11-3 16,9 0-1-16,15-10-4 16,12-14-1-16,14-5-3 0,4-8-2 15,0-10-19-15,-1-6-8 16,7-13-50 0,-3-3-44-16,-7-2 41 15</inkml:trace>
  <inkml:trace contextRef="#ctx0" brushRef="#br0" timeOffset="182">13801 10823 160 0,'-21'-5'63'0,"18"10"-34"0,0-2-30 16,3-3 21-16,9 3-6 0,3-1-5 15,6 9 0-15,5-3-6 16,4 5-4-16,0 6-2 16,3-1 4-16,-9 3 1 0,-10 6 2 15,-11 7 0-15,-5-2 4 16,-16 0 3-16,-6 2-2 16,-3-5 0-1,0-8-5-15,-2 0-3 16,5-7-88-16,15-9-50 0</inkml:trace>
  <inkml:trace contextRef="#ctx0" brushRef="#br0" timeOffset="183">13857 11165 28 0,'-18'0'11'0,"6"2"-6"0,-2 1-4 16,5 5 5-16,-6-3 1 15,-9 3 3-15,-3 3-7 0,-3 2-2 16,-5 13 5-16,-4 9 4 16,0 2 3-16,4-3 5 15,2 9-6-15,6-9 1 16,12 0-4-16,6 3 2 16,9-2 0-16,9-3 1 31,9-6-4-31,6 0-3 0,3 1-2 15,2-9-3-15,-2 4-6 16,0-4-4-16,-3-5-23 0,-3-7-11 16,-4-6 3-1,-2 0 2-15</inkml:trace>
  <inkml:trace contextRef="#ctx0" brushRef="#br0" timeOffset="184">13652 11601 56 0,'-6'-8'24'0,"6"14"-12"0,3-6-12 31,0 2 7-31,6-2-2 16,6 6 0-16,3-1-6 0,-1-3 1 15,4 9 0 1,-3-3 2-16,0 0 5 0,-3 5 4 16,-6 3 2-16,-6 0 3 15,-6 2-1-15,-3 1 1 16,-3-3-8-16,3 2-3 15,-3-4-3-15,0-4-2 16,3-2-35-16,3 0-14 16,3 3 3-16,3-9 4 0</inkml:trace>
  <inkml:trace contextRef="#ctx0" brushRef="#br0" timeOffset="185">13789 11810 64 0,'-21'-2'27'0,"3"2"-14"0,-12 2 0 0,15 4 14 0,-5 1-4 0,-10 4-1 15,-6 5-10-15,3 16-5 16,1-6 4-16,5 11 5 15,0 3-8-15,6 5 4 0,9 2 2 16,9-2-10-16,6-5-1 16,9 0-1-1,9-3 3 1,6-11-2-16,3-4-2 0,5-4-11 16,1 1-6-16,-3-12-28 15,0-1-44 1,-4-6 16-16</inkml:trace>
  <inkml:trace contextRef="#ctx0" brushRef="#br0" timeOffset="186">13670 12234 108 0,'-21'-19'44'0,"21"19"-24"0,0 0-19 0,0 0 13 16,15 0-7-1,3 0-5-15,5 0-2 16,4 11-2-16,3-3 0 15,0 0 4-15,-3 5 3 0,-7-3 7 16,-5 9 2-16,-9-3-1 16,-9 2 2-16,-3 3-8 15,-6-2-4-15,-3-6 0 16,1 0 0-16,-1 1 3 16,3-1-23-16,6-8-8 15,9 3-45 1</inkml:trace>
  <inkml:trace contextRef="#ctx0" brushRef="#br0" timeOffset="187">14036 12170 16 0,'-6'0'8'0,"3"0"-4"0,0 0-3 0,3 0 5 16,-3 5-5-16,0-5-3 31,0 6 1-31</inkml:trace>
  <inkml:trace contextRef="#ctx0" brushRef="#br0" timeOffset="188">14015 12186 41 0,'0'3'10'0,"0"-3"2"0,0 0 0 16</inkml:trace>
  <inkml:trace contextRef="#ctx0" brushRef="#br0" timeOffset="189">14009 12189 98 0,'-3'0'17'0,"0"0"-2"0,0 0-2 16</inkml:trace>
  <inkml:trace contextRef="#ctx0" brushRef="#br0" timeOffset="190">14009 7910 64 0,'0'-5'24'0,"3"5"-12"0,0 3-5 16,-3-3 25-16,6 18 2 15,0 6-2-15,-3 10-1 16,-3 22-16-16,0 0-4 15,0-1-7-15,-3 6-3 16,3-8 0-16,0-3 1 0,-3-10 1 16,0-6-12-1,0-5-7-15,0-5-35 16</inkml:trace>
  <inkml:trace contextRef="#ctx0" brushRef="#br0" timeOffset="191">14101 8090 60 0,'-3'-8'24'0,"0"6"-12"0,-3-4-3 0,3 4 11 0,-3-1 2 15,-5 0 2-15,-4 3-9 16,-6 0-4-16,0 6-4 31,-6 2 0-31,-6 8 0 16,-2 7 3-16,-7 12-5 15,-6 4 1-15,1 14 1 0,-4 8 10 16,4 3 6-16,5 15-6 16,9 0-2-16,9 3-6 0,15-5-4 15,12 0 2 1,12-14 0-16,12-4-3 0,6-9-1 16,3-8-1-16,-4-7-2 0,4-9-30 15,0-7-15-15,-4-11-37 16,-2-6-22-1,-3-10 48-15</inkml:trace>
  <inkml:trace contextRef="#ctx0" brushRef="#br0" timeOffset="192">13830 8246 20 0,'3'0'8'0,"0"6"-4"0,0 4 19 0,-3 1 13 16,0 7 4-1,0 9 3-15,-3 5-18 16,0 5-4-16,0 2-11 0,0 1-4 16,0 8-3-16,1-9 0 0,2-2 2 15,0-10-40-15,0-6-48 16,0-8 11-16</inkml:trace>
  <inkml:trace contextRef="#ctx0" brushRef="#br0" timeOffset="193">13857 8953 48 0,'-18'-11'19'0,"15"11"-10"0,3 0 5 16,0 0 9-16,0 0 2 16,0 5 0-16,0 3-6 0,3 3 1 15,6 5-11 1,0 5-5-16,3 8-3 0,0 0-1 16,0-2 0-16,-3-1 2 0,3-5 3 15,-6 0 2-15,-3-2 1 16,-3-3 11-16,-9 0 5 15,-9-6-6-15,-3-4 0 16,-3-4-9-16,0-2-3 0,1 0-3 16,-1 0-3-16,3 0-50 15,15 0-65 1,3 0 19-16</inkml:trace>
  <inkml:trace contextRef="#ctx0" brushRef="#br0" timeOffset="194">17331 11228 116 0,'-36'0'44'0,"18"8"-24"0,-20 5-13 0,17-7 15 16,-9 7-13-16,-12 5-5 16,-8 1-18-16,-10-3-6 15,7-3-36-15,2 0-17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3:40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7408 15978 12 0,'-6'8'8'0,"9"0"-4"0,0 5 8 15,0 1 8-15,-1-1 5 16,1 8 4-16,0 0-4 16,0 0-1-16,0 0-13 0,3-2-4 15,-3-1 1 1,0-2 3-16,0-5-2 0,0 0 2 15,0-6 11-15,-3-5 6 16,0-3-14-16,0-2-4 0,0-6-2 16,0-2-4-16,-3-3-3 15,3-2 4-15,0-4 1 16,0 1 2-16,3 3 2 16,3 2-7-16,0 3-4 0,3-1 2 15,3 4 1-15,0-1-3 31,6 3-1-31,0 3 1 0,-1 2 0 16,1 1-10-16,0-1-5 0,0 3-36 16,-3 0-52-1,0-3 20 1</inkml:trace>
  <inkml:trace contextRef="#ctx0" brushRef="#br0" timeOffset="1">7699 15991 112 0,'-3'3'44'0,"9"2"-24"0,3 3-26 16,-3 3 8-16,3-3 7 0,0 0 5 15,0 2 9-15,6-7 3 16,3-3-18-16,5 0-6 16,-2-3-3-16,0-2 0 0,-3-3 3 15,-3-2-1-15,-3 4 2 16,-6-4-4-16,-6 2 0 15,-6 0 1 1,-9 0 0-16,-6 0-3 16,0 5 2-16,-3 6 1 15,-5 5 2-15,2 2-1 0,3 6-1 16,3 5 5 0,3-2 1-16,6 0 0 0,4 2 1 15,8-3-4-15,5 3-2 16,10-5 0-16,6-3 1 0,12-2-17 15,3-6-4-15,5-2-44 16,-5-6-30 0,9-2 38-16</inkml:trace>
  <inkml:trace contextRef="#ctx0" brushRef="#br0" timeOffset="2">8059 15991 124 0,'-20'-2'46'0,"8"7"-24"0,-9 6-24 0,15-3 9 15,-6 7 3-15,0 4 4 32,0 2-7-32,3 3-2 15,6 0-1-15,3 0 0 16,6-6-2-16,6 1-4 0,3-9 1 0,3-4 1 16,0-9 0-16,0-5 0 15,2-5 0-15,-2-3-5 0,-3-13-1 16,-6 0 0-1,-3-3 4-15,-6 0 1 16,-3-13 1-16,-6-5 0 0,0 13 0 16,0 0 4-16,-3 8 5 0,3 5 6 15,3 8 3-15,4 8-9 16,-1 11-5-16,3 21-3 16,5 2 1-16,4 14-1 15,6 5-1-15,3-3 1 16,6 0-1-16,0-5 0 31,6-5 0-31,2-5-49 16,4-12-50-16,-6-1 22 15</inkml:trace>
  <inkml:trace contextRef="#ctx0" brushRef="#br0" timeOffset="3">8640 15944 160 0,'-12'-3'63'0,"3"3"-34"0,-6 3-19 0,9 2 17 0,-6 0-9 16,-3 1-3-16,3 2-8 15,4 2-3-15,2-2-2 16,3 0-4-16,6 5 1 0,6 1-1 16,5-1 0-16,7 0 2 15,-3 6 2-15,-3-6-3 16,-3 3 0-16,-6 2 3 0,-9-2 1 16,-3 0 1-16,-6-3 0 15,-3 3-2-15,-3-8-2 16,0-3-8-16,-2-5-3 15,5-5-29-15,3-6-12 16,3-2-26 0</inkml:trace>
  <inkml:trace contextRef="#ctx0" brushRef="#br0" timeOffset="4">8759 15722 108 0,'0'10'41'0,"3"11"-22"0,0 14-16 0,-3-11 12 16,3 7 13-16,0 6 7 0,-3 0-7 15,3 0-4-15,-3-2-14 16,0-3-6-16,0-6-3 16,0 3-1-16,-3-5 2 0,3-6-1 15,-3 1 2-15,0-11-7 16,3 0-1-16,0-8-14 15,3-8-5-15,3 3 10 0,3-6 8 16,0 0 2-16,3-2 0 0,-1 8 7 16,4 2 5-1,-3 3 2-15,3 3 4 0,0 2-3 16,-3 3 1-16,-3 3-7 31,-3-3-1-31,0 5-2 16,-6 0-2-16,6 0-26 15,-9-5-10-15,9-2-42 16</inkml:trace>
  <inkml:trace contextRef="#ctx0" brushRef="#br0" timeOffset="5">9006 16084 96 0,'-12'21'35'0,"12"-13"-18"0,3 8-18 15,0-8 7-15,0 0 7 16,3 5 3-16,6-5 8 16,3-5 2-16,0-3-7 0,2-6-1 15,7-2-11-15,0-2-2 16,-3-3-3-16,-3-1-2 0,-6-1 3 16,-3-4-2-16,-9 1 2 15,-6-1-2-15,-6 0 2 16,-6 4 0-16,-6 4 3 15,0 6-5 1,0 2-3-16,4 3-2 16,2 5 3-16,6 1-24 15,3 4-9-15,6 1-17 16,3-3-31-16,9-11 23 16</inkml:trace>
  <inkml:trace contextRef="#ctx0" brushRef="#br0" timeOffset="6">9208 16002 104 0,'-3'16'38'0,"9"0"-20"0,0 10-19 15,0-18 9-15,0 3 8 16,3-1 5-16,0-2-7 16,0 0-1-1,3-3-7-15,0 1-2 16,0-4-2-16,0-2-4 0,2-2-1 15,-2-1-7-15,0-5-4 16,-3 6 8-16,-3-1 5 16,3 3-1-16,-6 3 1 15,0-1 1-15,6 3 0 0,0 1 2 16,0-4 3-16,0 4 11 16,3-6 5-16,3-6-3 15,-1 4 0-15,4-4-4 16,-3-4 1-16,-3-6-4 0,-3 3-1 15,-3-3-4-15,-6 0 1 16,-3-2-4-16,-6 4-2 16,0 1-14-16,0 0-4 0,0 0-20 15,3 5-9-15,3 2-30 16</inkml:trace>
  <inkml:trace contextRef="#ctx0" brushRef="#br0" timeOffset="7">9610 15931 124 0,'15'5'46'0,"-12"3"-24"0,15 8-19 0,-12-8 10 16,-3 5-6-16,3 0-2 16,-3 6 0-16,0-4-1 15,0-1-60-15,0-1-24 16,3-2 33-16,-3-9 17 0</inkml:trace>
  <inkml:trace contextRef="#ctx0" brushRef="#br0" timeOffset="8">9577 15793 176 0,'-5'-8'68'0,"7"5"-36"0,4 3-55 0,-3 0 5 0</inkml:trace>
  <inkml:trace contextRef="#ctx0" brushRef="#br0" timeOffset="9">9607 15788 148 0,'18'2'-82'0</inkml:trace>
  <inkml:trace contextRef="#ctx0" brushRef="#br0" timeOffset="10">9789 15968 104 0,'0'29'38'0,"3"-19"-20"0,0 4-12 0,0-4 9 15,-3 1 5-15,0-6 2 16,0 0 2-16,0-2 2 16,0-3-10-16,0 0-2 0,3-8-8 15,-3 3-4-15,9-9 1 0,-3-1-2 16,3-4 2-16,2-2-2 16,1-3 2-16,3 6-7 15,0 4-1-15,3 12 4 0,0 2 5 16,0 8-2-16,-3 0 1 31,-1 2-1-31,-2 3 1 0,-3 1-2 16,0-1-1-1,0 3-13-15,0-6-4 0,0 4-44 16,6-14-44 0,9-3 30-16</inkml:trace>
  <inkml:trace contextRef="#ctx0" brushRef="#br0" timeOffset="11">10214 15793 144 0,'-20'5'55'0,"11"3"-30"0,-9 16-29 16,12-11 8-16,-3 3 2 15,-6 3 4-15,6-3-5 16,9-1-1-16,0-1-2 15,3-1-4-15,3 0 1 0,3-5-1 16,3-3 0-16,0-5-3 16,0 0 1-16,0-5-7 0,0-3-1 15,-7 3 5 1,1-3 3-16,-3 0 5 0,0 3 4 0,0-1-2 16,0-2-2-1,0 8-3-15,0 0 1 0,3 11 3 16,6 5 1-16,3 10 5 15,0 11 5-15,0 3 15 16,-3 5 7-16,0 11-5 16,-3-3-1-16,-4-6-5 0,-5-5-1 31,-14-2-8-31,-13-8-4 0,-18 0-75 0,-11-6-33 16,-4-13-3-1</inkml:trace>
  <inkml:trace contextRef="#ctx0" brushRef="#br0" timeOffset="12">7274 16386 76 0,'3'5'30'0,"0"3"-16"0,3 16 1 16,-4-8 15-16,4 13-10 0,-3 5-1 15,0 6-7-15,-3-1-2 16,0 9 0-16,0-8 1 16,0-8-5-16,3-6-2 15,-3-8 0 1,0-4 2-16,0-1 3 0,0-8 0 15,0-10 0-15,0-8-3 0,3-1-1 16,6-1-3-16,0-1-2 16,6 0-2-16,3 5 1 15,0 3 1-15,3 8 0 16,-1 8-3-16,1 3 0 16,-3 7 2-1,-3-2 2-15,-6 5 4 16,-3-2 2-16,-3-1 1 15,-9 1 2-15,-6-3-5 16,-3-3-1-16,-12-2-2 16,1-3-2-16,-1-8-2 15,3 0 1-15,0 0-15 16,6-6-4-16,6-4-34 16,6-9-48-16,3-13 21 0</inkml:trace>
  <inkml:trace contextRef="#ctx0" brushRef="#br0" timeOffset="13">7539 16420 124 0,'-18'16'46'0,"21"-3"-24"0,-6 22-10 0,3-17 16 16,-3 9-5-16,0 7 1 15,3 6-11-15,0 2-3 16,0-2-6-16,3-6-5 0,6-8 0 15,0 1-8-15,5-9-2 16,4-7-34-16,3-3-50 16,0-8 14-16</inkml:trace>
  <inkml:trace contextRef="#ctx0" brushRef="#br0" timeOffset="14">7714 16745 116 0,'-15'40'44'0,"18"-29"-24"0,-3 7-19 0,3-7 8 0,3 2 3 15,3-8 5 1,0 6-3-16,6-8 0 0,3 2-4 16,3-10 1-16,2-1-6 15,-5-7-1-15,-3 0 0 0,-3-8-5 16,-9 5 1-16,-6 0 0 31,-12-3 2-31,-3 4-1 0,-3 1 2 16,-5 4 0-16,2 2 1 15,0 3-2-15,6 2-2 16,6-2-6-16,6 5-4 16,9 0-25-16,6 0-10 15,6-6-21 1</inkml:trace>
  <inkml:trace contextRef="#ctx0" brushRef="#br0" timeOffset="15">7961 16645 120 0,'-18'16'46'0,"6"0"-24"0,-2 13-19 0,8-11 12 16,-3 3 0-1,3 6 0-15,0-1-5 16,6 1-4-16,6-1-3 16,6-5-3-16,2-5 1 0,10-5-4 15,3-11 2-15,0-11-6 16,0 3 0-16,-1-5-35 15,-2-11-40 1,-6-5 18-16</inkml:trace>
  <inkml:trace contextRef="#ctx0" brushRef="#br0" timeOffset="16">8039 16497 48 0,'-15'0'19'0,"15"5"-10"0,12 14 2 0,-6-9 10 16,0 9 11-16,2 7 7 0,1 11-10 15,3 8-2-15,3 0-16 16,-3-3-4-16,0 1-5 16,0-1-2-16,0-10 1 0,0-6-17 15,-3-2-4-15</inkml:trace>
  <inkml:trace contextRef="#ctx0" brushRef="#br0" timeOffset="17">8223 16685 20 0,'-33'8'11'0,"16"0"-6"0,-10 10 33 0,18-7 23 31,-3-1 0-31,0 1-2 0,3-3-21 16,0-3-11-16,6 6-19 0,6-3-7 0,6-1-1 15,9 4 1-15,3 0 2 16,11-6-4-16,1 6-1 0,0-9-8 31,0 3-2-31,-4-2-46 16,-2-3-50 0,-3-8 27-16</inkml:trace>
  <inkml:trace contextRef="#ctx0" brushRef="#br0" timeOffset="18">8423 16642 144 0,'-15'-8'55'0,"12"14"-30"0,0-1-27 15,3-2 9-15,-3 5-3 16,0-3 0-16,3 3 2 16,3 2 1-16,3 4-3 15,0 9-3-15,6 1 0 0,-6-5 3 16,2 7 5-16,-8-7-3 0,0 2-1 15,-6-5-2-15,1 0 0 16,-4-11-4-16,0 3-2 16,0-8-75-1</inkml:trace>
  <inkml:trace contextRef="#ctx0" brushRef="#br0" timeOffset="19">8860 16738 96 0,'6'45'35'0,"-3"-38"-18"0,3 17-9 0,-3-16 11 0,0 0 0 0,-3 0 1 16,0-3-5-16,0 3-1 15,-3-5 0-15,0 0 2 32,0-6-9-32,0-2 5 0,-3-3 1 15,3-3-2-15,0-15-1 0,3-1-9 16,3 6-2-16,0-3 0 16,3 3 2-16,0 3-2 15,6 2 0-15,6 0 1 16,0 11 0-16,-1-3-9 15,1 8-4-15,0 0-9 16,-3 0-3-16,0 0 6 16,-3 5 4-16,0 0 9 0,-3 3 5 15,0 0 0-15,-3-3 0 16,0 9 3-16,2-1 1 16,1-3-1-16,0-2 1 15,0-2 2-15,0-9 4 16,0-5 0-16,3 5 2 0,6-7-6 15,-6 2-1-15,0-5-2 16,-9-1-2-16,-3-1 1 16,-6 1 1-16,0 1-3 15,-6 5-2-15,-3 3-1 16,-3 5 3-16,0 5 0 16,-3 8 3-1,4 6-3-15,2 2-2 0,3 6 8 16,6-4 4-1,3-2 7-15,3-2 2 16,6 2-7-16,6-5-4 0,3-3-2 16,2-2 1-16,4-6-8 15,3-5 0-15,0 0-24 16,-3 0-11-16,-3-5-42 16,-1-3-24-16,-2 3 52 15</inkml:trace>
  <inkml:trace contextRef="#ctx0" brushRef="#br0" timeOffset="20">9220 16693 96 0,'0'8'35'0,"6"2"-18"0,-3 22 2 16,0-22 18-16,-3 1-7 15,0 8-2-15,0-12-12 16,0 7-5-16,0-6-6 15,3-3-6-15,-3 3 0 0,0-8 3 0,3-3 3 16,0-2-2-16,0-8-2 16,3-6 0-16,0-2-1 0,3 0 0 15,0 2 0 1,0 6-3-16,0 3 2 0,0 2 7 16,6 8 4-16,-1 0-1 15,4 8 0-15,-9 10-3 16,0 1 1-16,-3-4-4 0,-3 1 0 15,-3 0-1-15,0-5-2 16,0-3 1 0,3 0-1-16,0-11-3 15,6-10 2 1,3-6-1-16,0 1 0 31,0 4 0-31,3 1 0 0,-1 8 4 16,1-3 1-16,0 8-1 15,0 11-2-15,-3 4 1 16,-3-1-1-16,0 2 0 16,-3-3 0-16,0-3-14 15,0-4-5-15,0 2-26 16,0-6-11-16,8-2-19 16</inkml:trace>
  <inkml:trace contextRef="#ctx0" brushRef="#br0" timeOffset="21">9685 16648 148 0,'-21'0'55'0,"0"10"-30"0,-12 1-12 0,21-3 19 16,0 8-5-16,0 5 1 16,1-3-13-16,2 6-4 15,3-3-7-15,6 0-3 0,6-5 0 16,3 0 1-16,5-5 1 15,7-3-1-15,0-6-2 16,0-4-2-16,0-6-1 0,-3-3-1 16,-3-2 3-16,-7 0 2 15,-2-8 2-15,0 2-4 16,-6 0 1-16,0 6 0 16,-3 0 0-16,3 8 0 15,0-3 0-15,0 8-5 16,3 8-1-16,3 8 5 0,0-1 2 15,3 4 1-15,0 2-2 16,0-2-2-16,0-6-1 16,0 0-16-16,6-2-7 0,-3-3-45 15,0-6-38 1,0-4 39-16</inkml:trace>
  <inkml:trace contextRef="#ctx0" brushRef="#br0" timeOffset="22">9887 16653 156 0,'0'3'57'0,"0"2"-30"0,3 13-23 0,0-10 13 16,0 6-4-16,0 4 2 0,0-5-10 16,0 6-3-16,0-6-2 15,0 0-5-15,0 0-1 0,0-5-35 16,0-2-54-1,3 2 12-15</inkml:trace>
  <inkml:trace contextRef="#ctx0" brushRef="#br0" timeOffset="23">9955 16653 104 0,'0'0'38'0,"3"5"-20"0,3 3-17 0,-3-3 8 16,0 3 6-1,0 0 4-15,0 6 0 16,-3 4 0-16,0-5-10 16,3-2-5-16,-3-3-3 0,0-8-1 0,0 0 0 15,6-8 6 1,3-3-9-16,0-2-3 16,3 0 9-16,3 0 5 15,3-1-3-15,0 12-3 16,-1-1 10-16,1 6 4 0,-3 5-2 15,0 5 0-15,0 8-6 16,-3 0-3-16,-3-2-2 16,0 5 0-16,-3-6-2 15,0-2-1-15,0-5-15 16,0-4-7-16,0-1-42 31,-1-6-45-31,1-6 31 16</inkml:trace>
  <inkml:trace contextRef="#ctx0" brushRef="#br0" timeOffset="24">10295 16669 144 0,'-3'5'55'0,"3"0"-30"0,0 9-32 16,0-4 10-16,-3 6-1 16,0 3 3-16,0-1-2 0,0-2-2 15,0-3 0 1,3 0-8-16,-3-7 0 0,3 2-54 15</inkml:trace>
  <inkml:trace contextRef="#ctx0" brushRef="#br0" timeOffset="25">10250 16592 212 0,'-12'-5'79'0,"12"5"-42"0,0 0-45 15,0 0 12-15,0 0-4 16,0 0 2-16,6 2-1 0,0-2-1 16,6 3-30-16,3 0-15 15,-3-3-24 1,0 5-20-16,0-5 34 0</inkml:trace>
  <inkml:trace contextRef="#ctx0" brushRef="#br0" timeOffset="26">10366 16656 120 0,'3'23'46'0,"0"-9"-24"0,3 12-13 0,-3-13 16 15,3 6-12-15,-3-6-2 16,0-2-1-16,0-3 4 16,0-3-8-16,-3-3-3 0,0-2 0 15,0 0 2-15,0 0 2 16,0-5-1-16,0-11 1 31,3 0-6-31,3-5-1 0,0 8-2 16,3-3 0-16,3 3 2 15,0 2 2-15,0 6 3 16,-1 2 4-16,4 6 0 16,-3 2 2-16,3 3-6 15,-3 6-1-15,-3 1-2 16,0-1-2-16,0-1 1 0,-3-3-1 16,3-4-31-16,0-1-12 15,3 3-31-15,-1-8-27 16,4-8 41-16</inkml:trace>
  <inkml:trace contextRef="#ctx0" brushRef="#br0" timeOffset="27">10703 16608 144 0,'-9'-3'55'0,"3"3"-30"0,-3 3-23 0,3-3 12 15,0 8-5-15,-3-3 2 16,0 8 5-16,0-2 4 15,3 2-10-15,0 3-6 0,3 0-2 16,0-3-2-16,3 3 0 0,3-3 0 16,3-2 0-16,0-9 2 15,3-2 1 1,0-2-4-16,0-9-1 16,-3 3-2-16,0-2 3 0,-3-1 0 15,0 1 3-15,-3-4-1 16,-3 9 2-16,3 0-4 0,0-3-2 15,0 8 2-15,0 8 0 16,3 2 1-16,3 12 0 16,0 1 2-16,6 6 1 15,-3 3 14-15,-1 5 8 0,-11 3 1 16,0 0 2 0,-5-1-10-1,-7-2 0-15,-9-2-13 0,-15-9-6 16,-3 1-2-16,-2-9 2 15,-1-5-33-15,-8 1-14 16,-1-14-64 0</inkml:trace>
  <inkml:trace contextRef="#ctx0" brushRef="#br0" timeOffset="28">9780 16404 204 0,'-6'-5'77'0,"6"5"-42"0,3 0-45 0,3 0 9 0,-6 0-82 16,6 5-31-16,0-10 52 15,-3 5 30-15</inkml:trace>
  <inkml:trace contextRef="#ctx0" brushRef="#br0" timeOffset="29">7259 17312 84 0,'-3'0'33'0,"6"8"-18"0,3 5-9 16,-3 0 9-16,0 11 0 0,3-3 1 16,-3 6-6-16,3-9-4 15,-4 3-3-15,1-2-3 16,0-1-4-16,0-5 0 15,0-5-51-15,-3-8-21 16</inkml:trace>
  <inkml:trace contextRef="#ctx0" brushRef="#br0" timeOffset="30">7262 17240 136 0,'-3'-8'52'0,"6"8"-28"0,6-16-35 0,-6 14-21 16,6 7-11-16,5-2-3 0,4 7 1 15</inkml:trace>
  <inkml:trace contextRef="#ctx0" brushRef="#br0" timeOffset="31">7431 17500 124 0,'-6'10'46'0,"6"-10"-24"0,6 0-21 0,-3-3 8 16,-3-2-3-16,3-3 1 16,3-2-4-16,0-6 0 15,0-8-1-15,3 5-4 0,0-2 1 16,3 5 1-16,6 6 2 0,3 5-3 16,-4 10 0-16,1 13 3 15,-3 1 1-15,0 2-1 16,-3 0-2-16,-3-2-10 15,0 2-6-15,-3-5-43 16</inkml:trace>
  <inkml:trace contextRef="#ctx0" brushRef="#br0" timeOffset="32">7908 17134 148 0,'-3'3'55'0,"9"24"-30"0,3 12-32 0,-4-20 10 16,-2 7-3-16,0 14 2 16,-3-3-1-16,3 3 2 15,-3-6-2-15,3-5-3 0,-3-2 1 16,0-6-61-1</inkml:trace>
  <inkml:trace contextRef="#ctx0" brushRef="#br0" timeOffset="33">7830 17306 176 0,'21'0'66'0,"-3"0"-36"0,0 0-37 0,-6 0 10 0,0 0-3 16,2 0 0-16,7 0-5 16,-3-5-1-16,3-3-66 15,-3 3-28-15</inkml:trace>
  <inkml:trace contextRef="#ctx0" brushRef="#br0" timeOffset="34">8048 17195 84 0,'0'51'33'0,"2"-36"-18"0,4 17-7 0,-3-8 11 31,0 5 6-31,-3 3 5 0,0-6-14 16,3-2-4-16,-3-3-8 16,0-2-1-16,0-6-1 15,0-5-4-15,0 0 1 0,3-11 1 16,0-5 2-16,3-8-1 15,0 1-1-15,3-9-2 16,0 8 1-16,0 3 7 0,3 2 4 16,0 11-12-16,0 8-5 15,0 3 3-15,0 2 1 0,-4 0-4 16,1-5 0-16,-3 5-30 16,0-7-42-1,6 1 13-15</inkml:trace>
  <inkml:trace contextRef="#ctx0" brushRef="#br0" timeOffset="35">8336 17449 84 0,'6'0'33'0,"3"0"-18"0,6-5-18 0,-9 5 8 16,3-8 5-16,0 3 5 15,0-8-7-15,-3-1-2 16,0 1-4-16,-3 0-2 0,-3 0 1 15,-6 5-1-15,-6-3 0 16,0 8 2-16,-3 3 3 16,-9 14 4-16,0 2 0 15,6 2 0-15,10 3 3 16,8-2 5-16,6-6-3 0,5 6 0 16,7-12-8-16,6-1-11 0,12-6-1 0,0-6-69 15</inkml:trace>
  <inkml:trace contextRef="#ctx0" brushRef="#br0" timeOffset="36">9235 17124 80 0,'0'-5'30'0,"-3"5"-16"0,-6 0 1 0,6 0 15 16,-12 0 6-16,-2 2 5 15,-4 1-5-15,-6 5-1 16,-3-3-12 0,3 8-1-16,-2 6-13 15,5-6-3-15,-3 0-2 0,6-2-2 0,21-3-4 16,9-3-1-1,12-2-1-15,21-3 3 16,5 5 0-16,4 0 3 16,-1 3-3-16,-2 5 0 15,-9 6-1 1,-10-3 0-16,-14 8 6 0,-15-3 5 0,-9 5 10 16,-11-2 8-16,-16-3-5 15,-6-2-3-15,-5-6-7 16,-4 0-2-1,-3 1-9-15,7-9 0 16,8-3-21-16,9-2-9 16,9-2-32-16,10-3-13 15,8-9-30 1</inkml:trace>
  <inkml:trace contextRef="#ctx0" brushRef="#br0" timeOffset="37">9051 17013 124 0,'3'0'46'0,"0"5"-24"0,8 3-6 0,-2 5 18 0,0 6-1 16,9 20 1-16,-3 12-15 15,6 7-4-15,-6 3-9 16,-3 5-4-16,-3-3 1 0,-3-10-2 16,0 0-1-16,-3-8-10 15,2-8-6-15,1-10-78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3:47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11887 13999 184 0,'-24'11'68'0,"13"28"-52"0,-16 25-3 0,18-32-5 16,-6 18 27-16,-3 37 16 16,-3 16-11-16,3 46-5 15,6 9-20-15,7 22-5 0,2-18 0 16,6-25-4-16,0-4 2 15,2-6-5-15,4-14-2 0,0-23-9 16,-3-18-3 0,0-17-25-16,0-31-110 31</inkml:trace>
  <inkml:trace contextRef="#ctx0" brushRef="#br0" timeOffset="1">11768 14401 256 0,'-24'-76'96'0,"33"52"-75"0,18-3-8 15,-3 14-9-15,15-8-8 16,11-11 3-16,19-10 0 16,32-14 1-16,15 3 0 15,30 0 0-15,12 11 0 0,17 2-3 0,4 11 0 16,-13 3 2-16,1 7 2 15,-9 6 0-15,-24 5 2 16,-18 5-4-16,-18 14-2 16,-14 23 10-16,-19 30 8 15,-17 10 5 1,-19 48 3-16,-11 21-1 16,-6 42-2-16,-3-8-10 15,0 22-4-15,3-22-6 0,-3-13-3 16,-3-5 4-16,-6-22 1 15,-6-20 2-15,-3-25 2 16,-6-18-1-16,-12-10 2 16,-14-17 5-16,-31-10 2 15,-20-7-3-15,-27-15 1 0,-24-4-5 16,-9-14 1-16,-23-2-5 16,8-8-2-16,-3 8-5 15,6-3 0-15,16 8-33 16,11 13-13-16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3:52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4318 10134 92 0,'0'-3'35'0,"0"3"-18"0,0-5-11 0,0 5 11 16,0 0 0-16,0 0 1 15,0 0 6-15,0 0 5 16,0 0 1-16,0 0 2 15,0 0-17-15,0 0 9 0,-3 0 5 16,3 0 0-16,0 0 1 16,0 0-6-16,0 0-3 15,0 0-9-15,0 0-3 0,0 2-10 16,0 4-1 0,-3-1 0-16,3 0 1 0,0 3 1 15,-3 0 0-15,0 3 2 16,0 2 3-16,0 5-2 15,-3 4 0-15,0-4 1 16,3 1 2-16,0 2-5 16,0-3-3-16,0 1 1 15,0-3 0-15,3-3-10 16,-3 0-3-16,3-2-15 16,-3-1-7-16,3-2-5 15,0 0 0-15,-3 0-6 16,0 3 0-16,0-3-37 15</inkml:trace>
  <inkml:trace contextRef="#ctx0" brushRef="#br0" timeOffset="1">4273 10647 144 0,'0'0'55'0,"3"0"-30"0,-6 2-12 0,3-2 19 0,0 6-3 16,3-1 3-1,-3 0-5-15,0 6-2 0,0 2-13 16,0 0-1-16,0 1 0 0,0-1-4 15,-3 3-2-15,3 2-2 16,0 1-3-16,0-1 3 16,0 1 2-16,0-3-13 15,-3 0-7-15,3-3-21 16,0-3-7-16,0 6-86 31</inkml:trace>
  <inkml:trace contextRef="#ctx0" brushRef="#br0" timeOffset="2">4273 11086 160 0,'0'5'60'0,"3"3"-32"0,-3 3-17 0,0-6 18 16,0 6-4-16,0 2 0 0,-3 0-2 15,0 3-3-15,0 0-10 16,0 2 0-16,0 1 1 0,0 2-4 16,0-2 1-16,3-1-5 15,-3-2 0-15,3 0-3 16,0 2-3-16,0-2-14 15,0 3-4-15,3-3-31 16,-3 0-14-16,3-6-27 16</inkml:trace>
  <inkml:trace contextRef="#ctx0" brushRef="#br0" timeOffset="3">4235 11560 160 0,'0'0'60'0,"0"5"-32"0,3-5-24 16,-3 0 15-16,2 0 0 16,4 0 3-16,3 0-6 15,0 0 1-15,3 0-10 16,9-3 0-16,3 1 3 0,0-1-6 16,-1 3-2-16,1 0-4 15,3 0 1-15,0 3 3 16,0-1 1-16,2 1-4 15,4 0-1-15,0-3-24 0,0 0-7 16,-4-3-63 0</inkml:trace>
  <inkml:trace contextRef="#ctx0" brushRef="#br0" timeOffset="4">4872 11541 144 0,'0'3'55'0,"2"-1"-30"0,4 1-14 0,-6-3 18 16,6 0-11-16,0 0-2 0,3 3-7 16,3-1-4-16,0 1-2 15,3-3-5-15,3 3 1 0,0-1 1 16,6 1 2-16,2 0-17 15,4 5-6-15,-3-6-61 16</inkml:trace>
  <inkml:trace contextRef="#ctx0" brushRef="#br0" timeOffset="5">5342 11650 140 0,'6'-6'52'0,"0"6"-28"0,6-2-13 15,-6 2 15-15,3-3 1 16,-1 0 3-16,4-2-16 0,0 0-6 16,0 2-5-16,6 1-3 0,0 4 3 15,6 1-2-15,-1-3 2 16,1 2-18-16,0-4-6 16,3-1-70-1</inkml:trace>
  <inkml:trace contextRef="#ctx0" brushRef="#br0" timeOffset="6">5937 11557 188 0,'9'0'71'0,"9"3"-38"0,12 2-39 0,-21-2 12 0,3-3-6 15,-1 2 0-15,4 1-3 16,3 0 2-16,0 4 1 16,9-1-22-16,0-1-10 0,2-10-42 15</inkml:trace>
  <inkml:trace contextRef="#ctx0" brushRef="#br0" timeOffset="7">6565 11634 204 0,'15'0'77'0,"-6"0"-42"0,9 2-41 0,0 4 12 16,0-4-9-16,-1-2 2 16,4 0-26-16,3 0-9 15</inkml:trace>
  <inkml:trace contextRef="#ctx0" brushRef="#br0" timeOffset="8">6991 11668 236 0,'6'-3'88'0,"6"3"-48"0,3 0-45 0,-4 0 15 16,4 0-8-16,6 0 1 0,0-2-4 15,0-1 0-15,0 1 1 16,0 2-38-16,-4 0-14 0,1 0-40 15</inkml:trace>
  <inkml:trace contextRef="#ctx0" brushRef="#br0" timeOffset="9">7244 11552 304 0,'-3'-6'112'0,"6"6"-60"0,-3 0-43 0,0 0 27 16,0-2-24-16,0-4-6 16,0-1-23-16,0-4-6 15,-3-2 11-15,0-8-56 0,0-11-23 16,0-3-22-1</inkml:trace>
  <inkml:trace contextRef="#ctx0" brushRef="#br0" timeOffset="10">7166 11075 312 0,'-6'-10'115'0,"6"10"-62"0,3-13-60 0,-3 7 21 16,0 1-24-16,0-3-8 15,0-16-49-15,3 1-21 0,0-4-18 16,0-2-8-16</inkml:trace>
  <inkml:trace contextRef="#ctx0" brushRef="#br0" timeOffset="11">7169 10655 280 0,'-11'-8'107'0,"11"5"-58"0,0-5-57 16,0 6 16-16,0-4-28 15,0-2-7-15,0-2-63 16,0-11-29-16,2-14 37 16,1 3 21-16</inkml:trace>
  <inkml:trace contextRef="#ctx0" brushRef="#br0" timeOffset="12">7149 10298 288 0,'-9'-24'107'0,"9"21"-58"0,0-2-57 16,-3-6 77-16,0-2-36 15,0 0-32-15,0 0-20 16,-6-3 7-16,0 0-67 0,3 0-29 16</inkml:trace>
  <inkml:trace contextRef="#ctx0" brushRef="#br0" timeOffset="13">6896 10007 192 0,'-39'-3'71'0,"33"3"-38"0,-6 0-30 16,6 0 17-16,-6 3-14 16,-3-3-6-16,-3 0-14 15,1 0-3-15,-13 2-14 16,3 6-5-16,-3-3-17 15,-3-5-4-15,4 0 11 16,-7 0 5-16</inkml:trace>
  <inkml:trace contextRef="#ctx0" brushRef="#br0" timeOffset="14">6262 10054 220 0,'-24'0'82'0,"6"-2"-44"0,-15 2-25 0,21 0 24 15,-3 0-15-15,0 0-2 16,-2 0-19-16,-1 2-7 15,0-2 2-15,-6 0-14 0,0 0-3 16,0 0-18-16,1-5-5 16,2 5-50-1</inkml:trace>
  <inkml:trace contextRef="#ctx0" brushRef="#br0" timeOffset="15">5672 10102 208 0,'-24'0'77'0,"15"-5"-42"0,-5 5-37 0,5 0 17 16,3 2-11-16,-3 1-2 0,-6-3-41 16,-3 2-19-16,0-2-23 15,0 3-10-15</inkml:trace>
  <inkml:trace contextRef="#ctx0" brushRef="#br0" timeOffset="16">5294 10126 192 0,'-44'0'71'0,"29"0"-38"0,-3 0-43 16,12-3 9-16,-6 3-20 16,0-3-4-16,-3 1-9 15,-6-1-2-15,-3 3-20 0,1-3-7 16,-4 3 188 15,-27 3-51-31,4 0-10 16,2-1-29-16,6-2-13 15,4 3-13 1,5-3-5-16,6 0-3 0,6-3-10 0,6 1-4 16,7-4-29-16,2-7-10 15,3-8-35 1</inkml:trace>
  <inkml:trace contextRef="#ctx0" brushRef="#br0" timeOffset="17">5455 9462 124 0,'0'-14'46'0,"0"12"-24"0,3-4 3 0,-3 6 20 0,0 0-9 15,0 0-1-15,0 11-9 16,0 7-2-16,-6 6-13 16,-3 21 7-16,-6 0 2 0,0 0-6 15,0 0-3-15,3-2-4 16,1-9 0-16,2-5-4 15,3-5-2-15,0-6 2 16,3-4 0-16,0-1-1 16,0-5 1-16,0-3 0 15,3-5 1-15,0-5-5 16,3-6-1-16,3-2 1 16,0-3 2-16,0-2 0 0,3-4-1 15,2-7 1-15,1-8-1 16,0 0-3-1,3 0 2-15,0 0-1 0,-3 5 0 16,-3 1 2-16,-3 7 0 16,0 5 2-16,0 3 3 15,-3 3 4-15,0 3 5 16,0 2-6-16,0 2-2 16,0 6-6-16,6 3 0 15,-1 5 2-15,4 8 3 16,0 8 4-16,0 5 2 15,-3 10-5-15,0-2-2 16,0 0-2-16,-3-2-2 0,0-1 3 16,3-2 0-16,-3-6-4 15,0-4 1-15,0-4-11 16,0-2-5-16,0-3-8 16,-3-2 0-16,-3-1-9 15,0-2-4-15,0-2-9 16,0-1-4-16,-3-5-38 15,0 0-34 1,-3-8 51-16</inkml:trace>
  <inkml:trace contextRef="#ctx0" brushRef="#br0" timeOffset="18">5413 9713 192 0,'-15'-3'74'0,"12"6"-40"0,0-6-29 15,3 3 17-15,0 0-6 0,3 0 3 16,-3 0-6-16,6-2-3 16,3-1-5-16,3 3-2 0,3-3 1 15,3 1-2-15,6-1-2 16,0 0-4-16,-1-2-2 16,-2 0-37-16,-3 2-16 15,3 0-36 1</inkml:trace>
  <inkml:trace contextRef="#ctx0" brushRef="#br0" timeOffset="19">5726 9742 184 0,'12'8'71'0,"-12"2"-38"0,0 4-25 15,-3-1 18-15,0 3-9 16,-3 0 1-16,3-3-11 16,0 0-2-16,3 0-3 15,-3-2-6-15,9 0-2 0,0-4-37 16,0-4-14-16,0-3-31 15</inkml:trace>
  <inkml:trace contextRef="#ctx0" brushRef="#br0" timeOffset="20">5800 9750 208 0,'-3'0'77'0,"6"8"-42"0,0-6-43 0,0 4 10 16,0 7 12-16,-3 3 8 15,3 2-7-15,-3 1-1 16,3-1-8-16,0 1-6 0,0-1-1 16,3 1-43-16,3-6-18 0,-3-5-31 15</inkml:trace>
  <inkml:trace contextRef="#ctx0" brushRef="#br0" timeOffset="21">7613 10102 8 0,'0'-3'5'0,"3"3"-2"0,0-21 23 15,-3 16 12-15,0 2 10 16,0 0 6-16,0 1-13 16,0-1-2-16,0 3-2 15,0 0-2-15,0 0-5 16,0 8-17-16,0 0-5 15,0 8-2-15,0 5-1 16,0-2 2-16,-3-1 0 16,3 9-3-16,0-1-1 15,-3-2-1 1,3-3-2-16,-3-3-17 0,3 1-6 16,0-3-42-16,0 0-15 15,3-3-5 1</inkml:trace>
  <inkml:trace contextRef="#ctx0" brushRef="#br0" timeOffset="22">7610 10567 248 0,'-6'6'93'0,"6"-4"-50"0,3 6-41 0,-3-2 19 0,0-1-7 15,0 0 2 1,0 3-9-16,0 0-2 0,0 0-3 15,3 3-8-15,-3-1-1 0,0 6-32 16,3 3-12-16,-3-1-16 16,0 1-48-1,0-1 21-15,-3 1 205 32,-9 12-40-17,-3-1-3-15,3-1-35 16,3-6-17-16,3 4-10 15,0-3-4-15,9 2-1 0,0-5-10 16,0 1-4-16,0-4-42 0,0 1-18 16,0-1-10-1</inkml:trace>
  <inkml:trace contextRef="#ctx0" brushRef="#br0" timeOffset="23">7521 11202 208 0,'-6'11'79'0,"3"0"-42"0,0-1-43 0,3-4 12 16,0-1-9-16,0 3 2 15,3 0-17-15,0 0-5 16,0 2-7-16,0 3 1 16,6-2 14-16,-3 2 6 15,-1 6 6-15,-7 5 4 16,-1-3 26-16,0 3 14 16,0-6-9-16,0 1-6 15,0-4-15-15,0 1-5 0,3-5-4 16,0 0-19-16,3-4-6 0,6-4-66 15</inkml:trace>
  <inkml:trace contextRef="#ctx0" brushRef="#br0" timeOffset="24">7675 11557 248 0,'-6'3'93'0,"6"2"-50"0,3-8-52 0,0 6 14 16,3 0-7-16,3-3-2 0,3 0 5 16,3 0 1-1,12 2 0-15,0 1-10 0,5-3-5 0,1 0-22 16,0 0-8-16,0 0 7 15,-1 8 4-15,-5-3 16 16,-3 0 10-16,-3 1 10 16,-3-4 8-16,0 6 20 15,-4-2 10-15,1-1-14 16,3-8-3-16,0 1-15 16,0 2-6-16,3 0-3 15,3-3 1-15,8 3-10 16,-2 0-2-16,0 3-17 15,-3 2-8-15,-1 0 14 16,-2 0 9-16,-3 1 8 16,3-1 5-16,-6-2 15 15,3 2 7-15,-1-2-5 0,-2-3-3 16,0 0-6-16,3-3-4 16,3-5-7-16,0 0-3 15,5-5-29-15,1 2-10 16,3 3 4-1,-3 3 11-15,-4 2 23 16,-2 1 35-16,-6 2 19 16</inkml:trace>
  <inkml:trace contextRef="#ctx0" brushRef="#br0" timeOffset="25">8771 11594 287 0,'18'8'24'16,"0"-11"-14"-16,-1 6-10 0,13 0-1 0,-3-1-19 16,0 1-7-16,2 5-6 15,1-3-2-15,-3 0 12 16,0 3 11-1,-3-2 14-15,-4-1 32 16,4 0 16-16,0-2-14 16,0 0-8-16,0-1-20 15,3 1-7-15,-1-3-1 16,1 0-1-16,9 0 1 0,0 0-7 16,-1 0 0-16,1 0-15 15,-3 0-3-15,-1 0 13 16,-2 0 6-16,0-3 5 15,3 1 1-15,-1 2 0 16,-2 0 2-16,0-3-1 0,0 0 2 16,0 1-4-16,2-6-2 15,4 2-31 1,0 1-48-16,-4 0 7 16</inkml:trace>
  <inkml:trace contextRef="#ctx0" brushRef="#br0" timeOffset="26">10036 11636 244 0,'9'3'90'0,"9"-6"-48"0,-6 6-49 0,-1-3 14 16,1 0-7-16,0 0 0 16,3 0-14-16,0 0-5 15,3 0-32-15,0 0-15 0,0-3-14 16,-4 1-3 0</inkml:trace>
  <inkml:trace contextRef="#ctx0" brushRef="#br0" timeOffset="27">10447 11663 304 0,'-12'-3'112'0,"12"3"-60"0,-3-2-63 15,3 2 18-15,0 0-9 16,-3-3-2-16</inkml:trace>
  <inkml:trace contextRef="#ctx0" brushRef="#br0" timeOffset="28">10426 11634 300 0,'0'-21'-164'15</inkml:trace>
  <inkml:trace contextRef="#ctx0" brushRef="#br0" timeOffset="29">10351 11200 312 0,'-9'-8'118'0,"9"5"-64"0,0-29-67 0,0 25 15 15,0-4-34-15,0-2-9 16,3-6-54-16,0-2-21 16,3-24 33-16,0 0 18 15</inkml:trace>
  <inkml:trace contextRef="#ctx0" brushRef="#br0" timeOffset="30">10363 10689 256 0,'-6'-21'96'0,"6"18"-52"0,3-2-56 15,0 2 15-15,0-2-18 16,-3-3-3-16,0-2-9 16,0-6 0-16,0-16 14 15,0 3-8-15,0 0-1 0,0 0 16 16,0 2 10-16,0-2 27 15,-3 8 15-15,0 0 1 16,3 2 1-16,-3-2-15 16,3 3-8-16,-3-6-21 15,3 3-23-15,-3 2-10 16,0-2-63 0,6 2-61-16,0 4 48 15</inkml:trace>
  <inkml:trace contextRef="#ctx0" brushRef="#br0" timeOffset="31">10256 10089 248 0,'-12'-3'93'0,"12"3"-50"0,-3 0-55 0,3 3 15 0,-3-3-34 16,-3 0-11-16,-3 0-52 16,-3 0-20-16,1 0 58 15,-4 0 29-15</inkml:trace>
  <inkml:trace contextRef="#ctx0" brushRef="#br0" timeOffset="32">9830 10107 184 0,'-38'-3'71'0,"29"-2"-38"0,0 10-41 16,3-5 12-16,0 0-15 16,-3 0-5-16,0 0-32 0,-3-2-14 15,0-1 6-15,-6 3 3 16</inkml:trace>
  <inkml:trace contextRef="#ctx0" brushRef="#br0" timeOffset="33">9464 10057 208 0,'-23'-3'79'0,"14"3"-42"0,0 0-39 0,3 0 17 16,-9 0-13-16,3 0-1 16,-3 0-17-16,-9 0-6 15,3 0 11-15,1 0-17 0,-7 0-3 16,-3-5-6 0,3 8-38-16,0-3 8 0</inkml:trace>
  <inkml:trace contextRef="#ctx0" brushRef="#br0" timeOffset="34">8923 10089 116 0,'-48'-6'46'0,"33"-7"-24"0,-9 26-26 16,15-7 10-16,-6-4-5 15,-11 4-1-15,2-4-2 16,0 1-1-16,0-1-25 16,0 4-9-16,1-6-5 15,-1 2 0-15,0-2 139 31,-27 6-41-15,10-4-8-16,2 1-30 16,6 0-15-16,4-1-20 15,2 4-6-15,0-4-42 0,3 1-18 16</inkml:trace>
  <inkml:trace contextRef="#ctx0" brushRef="#br0" timeOffset="35">8048 10152 132 0,'-30'0'52'0,"9"-3"-28"0,0 6-19 0,15-3 13 16,-6 0-8-16,0 0-3 15,-3 0-7-15,-2 0 0 16,-7 0 0-16,0 3-5 0,0-1-1 16,3 1-4-16,0 0-1 15,1-1-34 1,5 1-30-16,3-3 21 15</inkml:trace>
  <inkml:trace contextRef="#ctx0" brushRef="#br0" timeOffset="36">8506 9811 192 0,'-6'21'74'0,"-6"-10"-40"0,3-6-40 16,9-5 69-1,0 2 2 1,3 1-11-16,0 0-9 15,0-9-27-15,0 1-5 16,3-8 1-16,-3 0-8 16,3-3-1-16,0-3-8 15,3-2 0-15,0-13-1 16,0-1 2-16,0 1-4 16,-1 2 0-16,1 3 3 0,-3 5 3 15,3 3 1-15,-3 0-1 16,0 5-2-16,-3 5 1 15,0 4-1-15,0-1-2 16,3 2 0-16,0 6 3 16,0 6-2-16,3 4-1 15,0 6 3-15,0 21 2 16,0-2-2-16,0-1-2 16,0-2 2-16,0-3 0 15,-1 0 3-15,1 0 1 16,-3-5-1-16,0-6-2 0,-3 1-2 15,0-3-1 1,6-6-12-16,-3 1-5 16,0-3-20-16,0 0-8 15,-3 0-12-15,0-3-5 0,-3-5-28 16</inkml:trace>
  <inkml:trace contextRef="#ctx0" brushRef="#br0" timeOffset="37">8494 9776 228 0,'-21'-2'85'0,"18"4"-46"0,3-7-30 16,0 5 22-16,0 0-6 16,0 0 0-16,9 0-9 15,0 0-3-15,3-3-7 16,3 3 0-16,6-2 1 0,2-4-1 15,7 1-1-15,-3 3-8 0,6-4 0 16,-3 1-43-16,-1 0-17 16,1-1-61-1</inkml:trace>
  <inkml:trace contextRef="#ctx0" brushRef="#br0" timeOffset="38">8884 9760 168 0,'6'6'66'0,"-6"-1"-36"0,6 6-2 0,0-3 25 16,0 2-1-16,0 3 2 0,-3 1-22 16,0 2-8-16,-3-3-15 15,0 0-6-15,0 0 0 0,0-2-4 16,0-3-37-1,3 0-13-15,-3-3-51 16</inkml:trace>
  <inkml:trace contextRef="#ctx0" brushRef="#br0" timeOffset="39">9051 9787 252 0,'-3'-3'93'0,"6"3"-50"0,3-2-39 0,-3 2 21 16,2 0-12-16,1 0 0 16,0 0-7-16,3 0-4 15,-3 0-1-15,0 2-4 0,0 6 2 16,-6 0 5-16,0 3 2 15,-3-1 4-15,-3 1 1 16,0-3-1-16,0 0 1 16,0 0-6-16,0-3-3 0,3 0-1 15,0 1-1 1,3-1-3-16,0-5 0 0,6 3 2 16,3-1 2-16,3 1-2 15,6-1 0-15,3 1 1 16,0 0 0-16,0-1-5 15,-3 1-1-15,-1 0-26 16,-2-1-9-16,-3 1-85 16</inkml:trace>
  <inkml:trace contextRef="#ctx0" brushRef="#br0" timeOffset="40">4235 11729 144 0,'-6'-5'55'0,"6"5"-30"16,3 2-23-16,-3-2 12 0,0 0-1 16,0 6 3-16,0-1-7 15,-3 3-3-15,3 0-3 16,-3 2-3-16,3 4 1 0,0-1 1 16,0 5 1-16,0 1-17 15,0 2-5-15,-3 0-57 16</inkml:trace>
  <inkml:trace contextRef="#ctx0" brushRef="#br0" timeOffset="41">4139 12099 16 0,'-3'11'8'0,"6"-6"-4"0,-3 6-12 0,0-3-1 16</inkml:trace>
  <inkml:trace contextRef="#ctx0" brushRef="#br0" timeOffset="42">4160 12385 64 0,'-9'16'24'0,"9"-3"-12"0,6 3-12 0,-6-11 5 0,3 9-17 16,0 2-6-1,6-3-7-15,-3 0-2 0</inkml:trace>
  <inkml:trace contextRef="#ctx0" brushRef="#br0" timeOffset="43">4217 12986 60 0,'-3'18'24'0,"3"-7"-12"0,0 5-12 0,3-8 5 16,-3 0-3-16,3 2-2 16,0-2 3-16,0 3 2 15,0-1-9-15,0-2-4 16,-3 3 1-16,0-3 4 15,0 0 13-15,0 0 10 16,-3 2-6 0,3-2-31-16,0-3-15 15,-3 1-1-15,3 4 4 16</inkml:trace>
  <inkml:trace contextRef="#ctx0" brushRef="#br0" timeOffset="44">4172 12139 96 0,'3'-3'35'0,"0"6"-18"0,6 0-2 0,-9-3 15 16,3 5-5-16,0 3-2 15,0 5-7-15,0 6-2 16,-3-1-8-16,0 6 0 0,0 0 1 16,0 2-3-16,0-5-3 15,-3 3 2-15,0-5 2 16,6-3-2-16,-3 0-2 16,0-3-42-1,3-3-62-15,0-2 12 16</inkml:trace>
  <inkml:trace contextRef="#ctx0" brushRef="#br0" timeOffset="45">4226 12861 124 0,'-6'16'46'0,"6"3"-24"0,3 2-17 0,0-10 11 15,0 2-9-15,0 0-4 16,0 3 0-16,0 2 2 16,-1-2-33-16,1 0-13 15,0 0-15-15,0-5-4 16</inkml:trace>
  <inkml:trace contextRef="#ctx0" brushRef="#br0" timeOffset="46">4371 11732 124 0,'-3'0'49'0,"12"0"-26"0,-3 5-25 0,-6-5 11 16,6 3 3-16,0 2 2 15,6 0 4-15,9 0 1 16,6 1-10-16,6-1-8 0,-1 3-1 16,4 0 0-16,0 0 0 15,-4 0 2-15,4 2 3 16,-6 1-22-16,0 2-10 16,-1 3-42-1,-2-5-23-15,3-3 46 16</inkml:trace>
  <inkml:trace contextRef="#ctx0" brushRef="#br0" timeOffset="47">4988 11808 140 0,'9'0'52'0,"-1"0"-28"0,10 0-19 0,-9 0 13 15,3 0-6 1,6 3-2-16,3-3-5 0,0 0-4 16,2 3 0-16,1-1-1 0,0-2 2 15,6 0-41 1,-3 6-53-16,-1-1 14 15</inkml:trace>
  <inkml:trace contextRef="#ctx0" brushRef="#br0" timeOffset="48">5506 11800 144 0,'14'0'55'0,"1"6"-30"0,9-1-10 0,-12-5 18 16,3 0-12-16,3 0-2 0,3 0-13 15,2 0-4-15,4-3-2 16,-3 3-7-16,3 0 0 16,0 0-37-16,-4-2-57 15,4 2 11-15</inkml:trace>
  <inkml:trace contextRef="#ctx0" brushRef="#br0" timeOffset="49">6056 11803 192 0,'12'-3'71'0,"-6"6"-38"0,9-3-39 0,-6 3 14 15,3-3-7-15,0 0 2 16,6-3-7-16,2 3 1 15,4-3-78-15,3 1-36 16</inkml:trace>
  <inkml:trace contextRef="#ctx0" brushRef="#br0" timeOffset="50">6494 11837 184 0,'3'-2'71'0,"6"2"-38"0,6 0-41 0,-7-3 12 16,4 1 0-16,6-4 5 16,6 1-7-16,0 0-3 15,3 2-29-15,-1 3-12 0,4 0-32 16,-3 0-11-16</inkml:trace>
  <inkml:trace contextRef="#ctx0" brushRef="#br0" timeOffset="51">6958 11830 196 0,'9'-14'74'0,"3"12"-40"0,6 2-40 16,-6 0 12-16,0 0-6 15,-1 0 0-15,7 0-75 0,0 0-32 16,3 8 45 0,0 5 23-16</inkml:trace>
  <inkml:trace contextRef="#ctx0" brushRef="#br0" timeOffset="52">7280 11912 180 0,'3'0'68'0,"0"2"-36"0,-3 3-42 0,0 1 9 0,0 2-2 16,2 0 3-16,-2 2 1 15,0 3-1-15,0 6-21 16,0 2-9-16,-2 0-38 15,-4 3-14-15</inkml:trace>
  <inkml:trace contextRef="#ctx0" brushRef="#br0" timeOffset="53">7244 12287 232 0,'0'3'88'0,"6"15"-48"0,0-4-53 0,-3-9 12 15,0 3-21-15,0 0-5 16,3 2-61-16,-3 4-27 16</inkml:trace>
  <inkml:trace contextRef="#ctx0" brushRef="#br0" timeOffset="54">7259 12626 184 0,'-3'8'68'0,"6"0"-36"0,0 2-88 0,-3-4-13 0,0 10 6 16,3 7 6 0</inkml:trace>
  <inkml:trace contextRef="#ctx0" brushRef="#br0" timeOffset="55">7271 13057 72 0,'0'0'27'0,"3"0"-14"0,-3 0-46 15,0 0-8-15</inkml:trace>
  <inkml:trace contextRef="#ctx0" brushRef="#br0" timeOffset="56">4425 13142 256 0,'0'-3'96'0,"9"3"-52"0,9 0-51 0,-6 0 14 16,6 0-14-16,5 0-3 15,4 0-32-15,9 3-15 16,6 2-34-16,14 3-16 15</inkml:trace>
  <inkml:trace contextRef="#ctx0" brushRef="#br0" timeOffset="57">5127 13237 248 0,'15'-3'93'0,"-12"6"-50"0,3-6-33 0,0 3 23 0,3 0-20 16,3-2-7-16,0-1-4 15,3 1 0-15,3-1-1 16,6-8-12-16,2 6-2 0,10 0-36 15,3-6-13-15,-1 8-17 16,4 1-21 0,0 2 39-16,-6 0 63 15,-4-3 33-15,-2 1 21 16,-3-4 6-16,0 4-25 16,5-6-11-16,-2 2-19 15,3 1-7-15,3 0 0 16,2 0-3-16,1 2-1 0,3 3-37 15,-1 0-35 1,-2 5 19-16,-3 0 27 0,-4 1 18 16,-2-1 27-16,0 6 13 15,0-9 1-15,-3 1 3 16,-1-3-14-16,4 0-5 16,6-8-41-16,0 0-19 15,2 5-3-15,4 3 0 16</inkml:trace>
  <inkml:trace contextRef="#ctx0" brushRef="#br0" timeOffset="58">6610 13208 228 0,'3'-5'88'0,"3"2"-48"0,15 6-51 0,-10-9 13 0,7 1-24 16,6-3-6-16,3 0-5 16,3 0-2-16,-3 3-34 15,5 2-13-15,1 6 38 16,0 5 22-16</inkml:trace>
  <inkml:trace contextRef="#ctx0" brushRef="#br0" timeOffset="59">7610 11769 192 0,'-3'-6'71'0,"3"6"-38"0,-3 0-30 16,3 0 17-16,0 0-14 16,0 0-10-1,0 8-5-15,0 8-80 16,0 11-33-16</inkml:trace>
  <inkml:trace contextRef="#ctx0" brushRef="#br0" timeOffset="60">7592 12195 228 0,'-9'5'85'0,"9"-2"-46"0,3 5-50 0,0-3 13 15,0 0-20-15,0 3-5 16,0 5-19-16,3 6-6 15,0-3-24-15,0 2-6 16</inkml:trace>
  <inkml:trace contextRef="#ctx0" brushRef="#br0" timeOffset="61">7655 12525 104 0,'0'14'41'0,"3"-4"-22"16,0 6-25-16,0-5 8 0,2 2-46 15,1 0-18 1</inkml:trace>
  <inkml:trace contextRef="#ctx0" brushRef="#br0" timeOffset="62">7667 12877 112 0,'-9'16'44'0,"9"3"-24"0,6 4-28 16,-3-15 7-16</inkml:trace>
  <inkml:trace contextRef="#ctx0" brushRef="#br0" timeOffset="63">7690 11710 220 0,'0'-5'82'0,"6"5"-44"0,3 0-47 0,0 0 14 16,3 0-5-16,3 3 0 15,6-1-20-15,9 1-7 16,-1 2-37-16,4-2-14 15,9 0 17-15,2-1 10 16</inkml:trace>
  <inkml:trace contextRef="#ctx0" brushRef="#br0" timeOffset="64">8330 11755 192 0,'21'-2'71'0,"-9"2"-38"0,9 0-39 0,-12 0 12 0,6 0-9 15,3 0 2-15,2 0-37 16,4 0-16-16,6 0-15 15,0 2-6-15</inkml:trace>
  <inkml:trace contextRef="#ctx0" brushRef="#br0" timeOffset="65">8783 11777 212 0,'6'-3'79'0,"3"0"-42"0,0 1-41 16,-4 2 13-16,4 0-27 15,0 0-8-15,6-3-60 16,3 0-26-16</inkml:trace>
  <inkml:trace contextRef="#ctx0" brushRef="#br0" timeOffset="66">9125 11753 212 0,'15'-3'79'0,"-9"1"-42"0,3-4-41 0,-3 6 15 16,6-2-10-16,6 2-1 16,-1-3-27-16,1 3-11 15,3 0-12-15,0 0-5 16,9 0-5-16,-4 0 0 15</inkml:trace>
  <inkml:trace contextRef="#ctx0" brushRef="#br0" timeOffset="67">9667 11732 4 0,'35'0'5'0,"-20"0"-2"0,9-3-6 0,-12 6 0 15</inkml:trace>
  <inkml:trace contextRef="#ctx0" brushRef="#br0" timeOffset="68">10086 11726 220 0,'30'-5'85'0,"-18"2"-46"0,12 1-46 15,-12 2 16-15,0 0-8 16,0 0-1-16,0 0-17 16,-1 0-9-16,-2 0-50 15,-3 0-21-15,0 2 34 16,0 1 21-16</inkml:trace>
  <inkml:trace contextRef="#ctx0" brushRef="#br0" timeOffset="69">10456 11777 164 0,'5'0'63'0,"-2"0"-34"0,0 0-10 0,-3 0 23 0,3 2 8 16,-3-2 4-16,6 0-21 15,-6 0-6-15,0 0-17 16,0 0-9-16,0 0-1 0,3 6-18 16,0-1-5-16,0 8-49 15,0 8-20-15,0 6-12 16</inkml:trace>
  <inkml:trace contextRef="#ctx0" brushRef="#br0" timeOffset="70">10518 12031 236 0,'0'13'90'0,"0"-11"-48"0,0-2-49 0,0 0 14 16,0 6-10-16,0-1 0 16,0 0-5-16,0 1-2 15,0 2-39-15,0 2-18 16,0 3-14-16,0 3-3 15</inkml:trace>
  <inkml:trace contextRef="#ctx0" brushRef="#br0" timeOffset="71">10500 12308 60 0,'-3'22'24'0,"3"-14"-12"0,-3 2-41 0,3-5-5 0</inkml:trace>
  <inkml:trace contextRef="#ctx0" brushRef="#br0" timeOffset="72">10497 12980 88 0,'-3'-2'33'0,"6"4"-18"0,-3 6-55 0,0-2-10 15</inkml:trace>
  <inkml:trace contextRef="#ctx0" brushRef="#br0" timeOffset="73">7616 13107 184 0,'-9'0'71'0,"12"3"-38"0,3-3-36 0,0 0 11 16,3 0-6-16,3-3 1 0,3 1-4 15,5-1 0 1,1 1 1-16,3 2-20 0,6 2-9 16,3 1-25-16,2-1-33 15,-2 4 27-15</inkml:trace>
  <inkml:trace contextRef="#ctx0" brushRef="#br0" timeOffset="74">8178 13121 104 0,'36'-8'41'0,"-15"5"-22"0,12 3-20 15,-18 0 7-15,5 0-37 16,4 0-14-16,0 3 6 16,3-1 8-16</inkml:trace>
  <inkml:trace contextRef="#ctx0" brushRef="#br0" timeOffset="75">8601 13105 96 0,'24'-5'35'0,"-12"2"-18"0,6-2-5 0,-9 5 16 16,3 0-16-16,5 0-4 15,4 0-34-15,3 0-13 16,0 2-11-16,0 1-2 16</inkml:trace>
  <inkml:trace contextRef="#ctx0" brushRef="#br0" timeOffset="76">9092 13115 184 0,'12'-5'71'0,"0"2"-38"0,6 1-45 0,-6 2 10 0,6 0-20 16,3 2-5-16,-1-2-8 16,1 3-4-16,0 0-11 15,-3-1-6-15</inkml:trace>
  <inkml:trace contextRef="#ctx0" brushRef="#br0" timeOffset="77">10030 13110 104 0,'30'-5'41'0,"-1"7"-22"0,-8-2-16 0,-12 0 10 15,3 0-11-15,3 0-2 16,3 0-10-16,0 0-4 16,0-2-32-16,11-1-15 15</inkml:trace>
  <inkml:trace contextRef="#ctx0" brushRef="#br0" timeOffset="78">5601 13211 132 0,'-3'-8'52'0,"3"8"-28"0,0 0-11 16,0 0 17-16,0 0-6 15,0 2 0-15,-6 6-9 16,-6 11-2-16,-3 2-7 16,-3 8 5-16,-3 3 2 0,1 2 0 15,-1 1 2-15,3-1-6 16,6-2-1-16,3-3-6 16,0-5-4-16,0-6 5 15,6-2 3-15,0 3-10 16,0-9-2-16,0 3 9 15,3-7 7-15,0-4-4 0,0-2-1 16,0 0-3-16,3-2 1 16,3-4-2-16,3-4-1 15,0-3 1-15,0-6 1 16,3 1-1-16,3-4 2 16,0-7-2-16,2 0-1 15,1-3-2-15,0 1 1 16,-3-1 1-16,0 5 2 15,-3 6-3-15,-3 3-2 16,0 5 2-16,-3 2 2 16,0 8 0-16,0 9-1 15,0 7-4-15,-1 5 0 16,1 9 4-16,0-1 2 16,0 3 0-16,0 3-2 15,3 0-2-15,0-3 1 0,0-3 3 16,-3-2 1-16,3 0-1 15,0-5 1-15,-3-6-35 16,0-11-13-16,-9 1-35 16,0-3-46-1,-3-3 37-15</inkml:trace>
  <inkml:trace contextRef="#ctx0" brushRef="#br0" timeOffset="79">5494 13475 196 0,'-9'-2'74'0,"6"2"-40"0,3 0-20 16,0 0 22-16,0 0-9 15,0 0-1-15,0 0-17 0,6 0-6 16,6 0-2-16,8-3 1 0,4 0 3 16,0 1-4-16,0-1-3 15,0 0-10-15,2 1-5 16,1-1-49-16,-3 0-21 15,0 3-4 1</inkml:trace>
  <inkml:trace contextRef="#ctx0" brushRef="#br0" timeOffset="80">5824 13488 176 0,'-3'-2'66'0,"3"2"-36"0,0 0-15 16,0 0 18-16,0 0-10 16,0 0-3-16,0 0-11 15,3 0-6-15,3-3-2 16,3 1-1-16,3-1 0 0,0 0 0 15,0 3 0-15,-3 0-5 16,-1 0-1-16,-2 3 0 16,0 2 4-16,-6 3 3 0,-3 3 2 15,-6 2 1-15,-2 0 0 16,-1 0-2-16,-3 6-2 16,0-3 1-16,3 5-1 15,0-5 2-15,3-3 1 16,3-2-1-16,0-3-2 15,3-3 1-15,3 0 1 16,3-2-1-16,3-8 2 16,6-1 0-16,3 4 3 15,0-9-3-15,0 3 0 16,0 3-1-16,0-1 1 16,-1 9-2-16,-2 0-1 15,-3-3-2-15,0 0-1 0,-3 0-18 16,0 0-9-16,0 0-125 31</inkml:trace>
  <inkml:trace contextRef="#ctx0" brushRef="#br0" timeOffset="81">6029 13483 140 0,'-3'-2'52'0,"6"2"-28"0,-3 0-22 16,0 0 12-16,0 0 8 16,0 2 8-16,0 3-4 0,3 3-1 15,-3 3-14-15,3 2-7 0,-3 3-2 16,0 3 0-16,3 2 1 16,0-3-4-16,0-2 1 15,3 0-29-15,0-5-13 16,0-1-47-1</inkml:trace>
  <inkml:trace contextRef="#ctx0" brushRef="#br0" timeOffset="82">8869 13137 108 0,'-6'0'44'0,"0"15"-24"0,0 9-15 0,3-16 13 0,-3 8 5 16,-3 3 6-16,-6 7 4 15,-2 3 2-15,-4 3-19 16,3-6-3-16,3-2 1 0,3-3-8 16,0-2-1-16,3-3-1 15,0-3 2-15,0-2-3 16,3-1 0-16,0-2 1 16,4-3 0-16,-1-2 4 15,0-3 3-15,3 0-4 16,3-3 1-16,5-5-5 15,1-2 0-15,3-6-1 16,0-3 1-16,0-2-4 16,0-3 0-16,0 1 1 15,0-1 0-15,0 3 0 16,-3-3 0-16,0 5 0 16,0 3 2-16,-4 6 1 0,1-3 1 15,0 5-5-15,0 5 1 16,0 6-2-16,0 5 0 15,3 8 2-15,-3 2 2 16,3 3 1-16,3 6 1 16,-3-1-2-16,0 1 1 15,0-4-2-15,3 1 2 16,0-3-4-16,-4-2 0 16,1-3-21-16,-3-3-8 15,0-2-16-15,-3-3-4 16,0-6-26-1,-6-2-33-15,-9 0 38 16</inkml:trace>
  <inkml:trace contextRef="#ctx0" brushRef="#br0" timeOffset="83">8696 13428 236 0,'-17'-3'88'0,"17"3"-48"0,3 0-49 16,-3 0 23-1,11 0-2-15,7 0 1 16,3-3 2-16,3-2-8 16,3 0-9-16,5-3-3 0,1-3-47 15,0 3-18-15,-3 0-28 16</inkml:trace>
  <inkml:trace contextRef="#ctx0" brushRef="#br0" timeOffset="84">9009 13438 148 0,'0'-2'57'0,"0"2"-30"0,3-3-12 0,-3 3 18 0,3-3-3 16,3 1 0-16,0-1-15 15,3-2-4-15,3-1-7 16,0 4-5-16,-4 2 0 0,1 2-1 16,-3 4-2-16,-3-1-2 15,-6 3-1-15,-3 2 8 16,-3 1 4-16,-2 0 2 15,-1-1 1-15,0-2 2 16,0 0 1-16,3-3-5 16,3 1-4-16,0-1 3 15,3-2 1-15,3-3 0 16,6 0 1-16,6 0-2 16,3 0 0-16,3-3-3 0,-1 0 1 15,1 1-4-15,0-1 0 16,-3 3-8-16,-3 0-2 15,0 0-25-15,-3 0-9 16,3 0-118 0,0 0 66-1</inkml:trace>
  <inkml:trace contextRef="#ctx0" brushRef="#br0" timeOffset="85">9211 13430 220 0,'-3'-2'85'0,"6"-1"-46"0,0 0-37 16,-3 3 17-16,6 0-10 15,0 0-1-15,0 0-6 16,0 3-2-16,0 0 0 15,3 2-5-15,-3 0 1 0,-3 3 0 16,-3 0 2-16,-3 3 1 16,-3-1 3-16,0 1 1 15,0-1 3-15,0-2-1 16,0 0 2-16,3-2 5 16,0-1 2-16,3-5-3 15,0 0 1-15,6 3-3 0,6-1 2 16,0 1-4-1,6-3 1-15,6 0 1 0,2-3 2 16,-2 3-5 0,0-2-4-16,-6-1-34 0,-3 3-14 15,-3 3-83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3:58.4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11301 17103 120 0,'-3'-8'46'0,"6"2"-24"0,0-1-8 0,0 4 17 15,0 0 5-15,0-2 3 16,-3 5-17-16,3 0-5 0,-3 0-11 15,3 11 7-15,-3 4 6 0,0 25 3 16,0 13 2 0,-3 5-5-16,0 8-1 0,3 8-8 15,0 1-2-15,3-9-4 16,0 2-1-16,0-12 1 16,0-11 0-16,0-5-2 15,0-9 1-15,-3-7-15 16,0-3-5-16,0-7-29 15,0-6-12-15</inkml:trace>
  <inkml:trace contextRef="#ctx0" brushRef="#br0" timeOffset="1">11325 17005 156 0,'-3'-6'57'0,"3"6"-30"0,0 0-18 15,0 0 16-15,0 0-5 16,6 0-2-16,0 0 1 16,3 0 0-16,-1 0-10 15,4 6-1-15,3-6-1 0,3 0 1 16,6 0 2-16,0 2-3 15,0 1-2-15,-1 0 0 16,4-3-1-16,0 5 2 16,3-2 1-16,-1-1-3 15,4-2-3-15,0 0 0 16,3 0-1-16,2 0 2 16,4 0 1-16,0 0 3 15,-4 0 1-15,1 3-1 16,-3-3-1-16,3 0-1 0,-4 0 0 15,1 0-5-15,0 0 1 16,2 0-2-16,1 0 0 16,0 0 4-16,2-3 1 15,1 3-1-15,-3 0 1 16,0 0-4-16,2-2 0 16,-2-1 1-16,-3-2 2 15,2 5 1-15,-2-3 3 16,0 0-3-16,-1 1 0 15,1 2-1-15,-3 0 1 16,0 0-4-16,2 0 0 16,-2 2 1-16,0 1 0 0,0-3 2 15,2 0 1-15,1 0-4 16,0 0 1-16,-1 0 2 16,4 0 1-16,0 0-4 15,0 0 1-15,2 0 0 16,1 3 0-16,-3 2 0 15,2-2 2-15,7-1-3 16,-3 1 0-16,-1-3 1 16,4 0 2-16,2-3-1 15,1 1-1-15,0 2 1 16,-1 0-1-16,4 0 0 16,-4 0 2-16,-2-3-1 15,0-2-1-15,2 5 5 16,-2-3 4-16,-6 3-3 0,-1 0-1 15,7 0-2-15,-6 0 0 16,-1 0-4-16,4 0 0 16,-3 0 1-16,-1 0 2 15,4 0-1-15,-1 0-1 16,1 0 1-16,-3 0-1 16,2 0-3-16,1 0 2 15,0 0 3-15,-1 0 3 16,1 0-2-16,0 0-2 15,5-3-3-15,1 3 1 16,2 0-1-16,-2-2 0 16,0 2 2-16,-1 0 0 0,4 0 0 15,5-6 0 1,-2 6 0-16,-3-2 0 0,-1 2 2 16,-5 0 1-16,-4 0-1 15,1 0-2-15,0 2-2 16,-1-2 1-16,1 0-1 15,3 0 0-15,-7 0 2 16,1 0 2-16,3 0-1 16,-4 0 2-16,1 0-4 15,-3 0 0-15,2 0 1 16,1 0 2-16,-3 0-1 16,-1 0-1-16,4 0 1 15,-3 0-1-15,-1 0 0 16,1-2 0-16,0 2-3 15,0 0 2-15,-4 0 3 0,-2 0 1 16,3-3-4-16,-1 3 1 16,-5 0 0-16,0 0 0 15,-3 0 0-15,0 0 0 16,-1 0 0-16,1 0 0 16,0 0 0-16,0-2 2 15,-1-4-6-15,4 6 1 16,-3 0 3-16,0-2 4 15,-6 2-1-15,-3 0 0 16,-4 0 5 0,-2-3 5-16,0 3-3 0,-3 0 0 15,-3 0-4-15,0 0-1 16,0 0-6-16,0 0-1 0,0 0 1 16,0 0 0-16,0 3 1 15,0-1 0-15,3 6 0 16,0 3 2-16,0 2-6 15,-1 3 1-15,1 2 1 16,-3 12 1-16,0 9 1 16,-3 4 0-16,-3 2 0 15,0 5 0-15,0-5 0 16,0-3 0-16,0 8 0 16,3-2 0-16,3-3-3 15,0 5 2-15,0-2 1 16,0-3 2-16,0-5-1 15,0-1-1-15,-3-7 1 0,0 2 1 16,-3-7-3-16,0-3 0 16,0-3 1-16,6 3 2 15,-3-6-1-15,0-2 2 16,0-3-4-16,3 6-2 16,0-6-20-16,0 0-8 15,0 0-48-15,0 1-19 16,-6 4-28-1</inkml:trace>
  <inkml:trace contextRef="#ctx0" brushRef="#br0" timeOffset="2">11322 17859 132 0,'0'-13'52'0,"0"13"-28"0,0-5-6 0,0 5 20 16,0 0-8-16,0 0 0 15,0 0-8-15,0 0-4 16,0 0-10-16,0 0-3 0,0 0 1 16,3 8 1-1,0-8 1-15,3 0 0 16,0 5-4-16,0 0-1 16,-1-10-1-16,4 10-2 15,0-2 1-15,0-3 1 16,0 5-1-16,3-5-1 15,6 0 3-15,0 0 2 16,-3 0-2-16,0 0-2 16,-1 0 0-16,1 0 1 15,0 0 1-15,-3 6 3 0,3-6-5 16,-3 0-1-16,0 2 0 16,0-2 2-16,6 0-3 15,-4 0 0-15,7 0 1 16,0 0 0-1,0 0 0-15,0 0 0 16,0 0 0-16,2 0 2 16,-2 0 3-16,0-2 0 15,0 2 0-15,3 0-3 16,3-6-2-16,-1 6-2 16,-2 0 1-16,0 0 3 15,-3 0 1-15,0 0-4 16,-3 0 1-16,-1 0 0 15,1 0 0-15,3 0 0 16,-3 0 2-16,0 6-3 0,0-6 0 16,0 0 3-16,-1 0 1 15,1 0-1-15,0 0-2 16,0 0 1-16,-3-6-1 16,0 6 0-16,0 0 2 15,0 0-1-15,-1 0 2 16,1 0-2-16,3 0-1 15,6-5-2-15,-3 5 1 16,0 0 1-16,-4-3 0 16,1-2 0-16,0 5 0 15,0 0 0-15,0 0 0 0,0 0 0 16,3 0 0-16,-4 0 0 16,10 0 2-16,-6-5-3 15,0 5 0-15,0 0 3 16,0 0 1-16,2 0-4 15,1 0 1-15,0 0 0 16,-3-3 0-16,3 6-3 16,2-3 2-16,1 0 3 15,-3 0 1-15,0 0-1 16,0 0 1-16,-3 0-2 16,2 0 2-16,4 0-2 15,0 0-1-15,-3 0 1 16,0 0-1-16,2 0 0 15,1 0 0-15,0-3 0 16,0 3 2-16,-1-5-1 0,4 5-1 16,0 0 1-16,0 0-1 15,-3 0 2-15,-1 5 1 16,4-5-1-16,-6 0-2 16,0 0-2-16,3 0 1 15,-1 0-1-15,-2 3 0 16,-3-3 2-16,0 5 0 15,-3-5 0-15,0 5 2 16,-1-2-1-16,1-3-1 16,0 0 1-16,0 0-1 15,0 5 0-15,-3-5 0 0,0 0-3 16,-1 0 2-16,4 0 3 16,0 0 1-16,3 0-4 15,-3 0-1-15,3 0 3 16,-3 0 1-16,-1 0 0 15,1 0-2-15,0 6-2 16,0-6 1-16,0 2-1 16,3-2 0-16,3 0 2 15,-4 0 2-15,1 0-1 16,3 0 2-16,0 0-4 16,0 0 0-16,-1 0 1 15,1 0 0-15,0 0 0 16,3 0 0-16,3 0-3 15,-4 0 2-15,1 0 1 16,-3 0 2-16,3 0-1 0,-3 0-1 16,2 6-2-16,4-6 1 15,-3 0 3-15,-3 0 1 16,0 0-1-16,2 0-2 16,1 0-2-16,0 0 1 15,0 0 1-15,3 0 0 16,2 0 0-16,1 5 2 15,0-3-3-15,-1 1 0 16,1 0 1-16,6-3 2 16,-3 0-3-16,-4 0 0 15,1 0 3-15,3 0 1 16,3 0-4-16,-7 0 1 0,1 0 0 16,3 5 2-16,-1-2-3 15,10-1-2-15,-3 1 2 16,2-3 2-16,1 5-2 15,-6-5 0-15,-1 0 1 16,-2 0 2-16,3 0-1 16,-3 6-1-16,-4-4 1 15,7-2 1-15,-3 0-3 16,-1 6 0-16,1-1 1 16,-3-3 0-16,3-2 0 15,2 0 2-15,-2-2-1 16,-3 2-1-16,3 0 1 15,-4-5-1-15,1 5 0 16,0 0 2-16,8 0-1 0,-5 0 2 16,0 0 0-16,-3 0 3 15,-1 0-5-15,4 0-1 16,0 0-2-16,-3 0 0 16,-1-6 2-16,1 6 2 15,3 0-1-15,-4 0 2 16,1 0-4-16,0 0 0 15,6 0 1-15,-4 0 0 16,-2 0 2-16,0 0 1 16,-3 0-1-16,2 0 1 15,-2 0-2-15,-3 0 2 0,-3 0 0 16,0 0 3 0,-1-2-1-16,1 2 2 0,-3 0-4 15,0-6-2-15,0 6 0 16,-3 0 1-16,-1 0 1 15,1 0 1-15,0-5-2 16,-3 5-2-16,-3 0-4 16,-6-3-2-16,-3 1-92 15,-3 2-39-15</inkml:trace>
  <inkml:trace contextRef="#ctx0" brushRef="#br0" timeOffset="3">17302 17820 140 0,'3'16'55'0,"0"-16"-30"0,0 0-29 15,-3 0 74-15,0 0-12 16,0 0-9-16,3 0-8 16,0 0-4-1,2-8-21-15,1-6-3 0,0-4-1 0,3-1-5 16,6-2 1-16,0-11-5 15,0 1 0-15,0-12 1 16,-3-2 2-16,3 0-1 16,-3-8 0-16,-1-5-3 15,1 0-2-15,0-3 3 16,-3 6 2-16,-3 2 0 16,3 10 0-16,0 6-1 15,-3 6 0-15,0 9-5 16,0 4-1-16,0 5-4 15,0 5-1-15,0 8 4 16,0 8 1-16,3 16-1 16,0 15 2-16,2 9-1 0,1 10-2 15,3 3 0-15,3 8 0 16,0-8 3-16,0 5 0 16,0-11 1-16,-3-7 2 15,-1-3-1-15,-2-13 2 16,-3-6 0-16,-3-5 1 15,-3-8 0-15,0 1 2 16,-3-9-1-16,-3-5 2 16,-3-8-4-16,-3-3-2 15,-3-7-3-15,0-6 1 16,-5 0 3-16,-1-2 1 16,-3 5-4-16,-6-3 1 15,-3-3-2-15,-2 6 0 0,-4-3 2 16,-3 9 0-16,4-1 0 15,2 2 0 1,3 1 0-16,6 0 0 0,3 5 0 16,6 0 0-16,7 3-5 15,5 0 1-15,9-1 0 16,2 4 2-16,13-4 1 16,6 6 3-16,6 0-3 15,6 0-2-15,2-2 2 16,4-1 0-16,2-5-2 15,1-5 2-15,-6 8 3 16,-4-3 3-16,-5 0-4 16,-9-3-1-16,-6 8 0 15,-3-2 0-15,-9 5 2 16,-6 0 1-16,-9 8 1 0,-12 11 0 16,-9 2 0-1,-6 11 2-15,-5 7-1 0,-4 6 2 16,-5 0 5-16,5 0 2 15,3-5-10-15,4-6-1 16,2 3-3-16,6-10 0 16,6-6-3-16,6-3 0 15,6-4-25-15,6-1-11 16,4-13-55-16,10-3-25 16,10-13-6-1</inkml:trace>
  <inkml:trace contextRef="#ctx0" brushRef="#br0" timeOffset="4">10408 6125 104 0,'0'-3'41'0,"0"6"-22"0,3 0 11 15,-3-3 21-15,0 0-1 16,0 0 3-16,0 0-17 16,0-3-4-16,3 0-19 15,-3 1 1-15,0-1 0 0,-3-13 8 16,0 0-3 0,0 3-1-16,-3 3-4 15,0-1 1-15,0 0-2 16,-3 1 0-16,0-1-1 15,0 1 2-15,3-1-5 0,-6 1-3 16,-2-1 1-16,-1 0 0 16,0 1 1-16,0 2 0 15,-3 0-2-15,-3 0-1 16,0 0 1-16,-5 3 3 16,-4-1-4-16,0 1-3 15,3 0 3-15,0 2 4 16,1 1-5-16,-1-1 0 15,0 3 0-15,0 3 2 16,4 2-5-16,-1 0-3 16,-3 0 1-16,3 1 0 15,3 2 1-15,3 0 0 16,1 0 0-16,-4 2 2 0,0 3-3 16,3 1-2-16,-3 1 2 15,-3 9 0-15,-2 0 1 16,-1 3 0-16,3-1-3 15,0 0 0-15,0 6 2 16,4 0 2-16,-1 0-2 16,3 2-2-16,3 1 2 15,0-1 0-15,3 8 1 16,3 1 0-16,0-4-3 16,3 1 2-16,0-3-1 15,0 3-2-15,0 2 5 16,1-5 1-16,-1 0 0 15,3-3-2-15,0 1 1 16,0-3-1-16,0-1 0 0,0 12 0 16,0-6-3-16,3-3 0 15,0 1 2-15,3-4 0 16,3 4-2-16,3 2 2 16,2-6-1-16,7 1 0 15,3 0 2-15,0 0 0 16,6-1 0-16,6-1 0 15,-1 4-3-15,7-2 0 16,0-1 2-16,2-4 0 16,-8-6-2-16,18 0 2 15,2-5-4-15,10-3 1 16,-1-2 2-16,1-3 1 16,-4-3 1-16,-2-5 2 15,-4-2-1-15,1-9 2 0,0-8-2 16,8-2-1-16,-14 5 1 15,11-21 1-15,19-13-3 16,-16-3 0-16,-5 0 1 16,-10 0 0-16,-8-10 4 15,-9-3 2-15,-9-3 0 16,-6-8 1-16,-13 0-4 16,-7-15 0-16,-10 7 3 15,-15 3 1-15,-3 8 3 16,-6 5 4-16,-17 6 1 15,2 10 0-15,1 11-5 16,2 4-2-16,6 4-11 16,10 8-3-16,8 4-24 0,0 7-10 15,9 1-41-15,6 4-18 16,6-1-67 0</inkml:trace>
  <inkml:trace contextRef="#ctx0" brushRef="#br0" timeOffset="5">20156 4757 144 0,'6'-32'55'0,"0"14"-30"0,-3 2-7 0,0 11 18 16,-3-3 4-16,0-3 3 16,-3 1-10-16,-3-4-3 15,0 1-17-15,-6 0 5 0,-6 0 5 16,-2 2-1-16,-4 1-1 0,-6-1 0 15,-3 3-1-15,-3 0-11 16,-5 0-3-16,-4 0-2 16,1 3 2-16,-7 2-3 15,0 1 0-15,-2 2 1 16,-1 2 0-16,7 6-2 16,-10 5-2-16,3 6-2 15,1 7-1-15,-7 14-1 16,4 5 3-16,-1 8 0 15,1 3 1-15,5 2-3 16,9 5 2-16,4 17-4 16,8-6 1-16,6 8 2 15,12 0 3-15,6 5-5 16,15 0 1-16,18-2 1 0,21-8 3 16,11-3 2-1,13-5 1-15,14-8-2 0,12-9-2 16,6-9-6-16,0-6-4 15,1-13 14-15,-1-11 7 16,-6-10-3-16,-6-11-2 16,-8-11 3-16,-4-10 2 15,-6-11-4-15,-5-7-2 16,-7-12 4-16,-8-7 2 16,-9-2-2-16,-10-4 2 15,-8-5 0-15,-12-5 1 16,-9 3 0-16,-9 8 0 15,-9 7 0-15,-9 1 2 0,-9 7-3 16,-5 6 1-16,-7-6-12 16,0 11-2-16,-2 3-4 15,2 5-1-15,3 5-18 16,1 6-9-16,5 4-18 16,3 7-7-16,6 1-50 15,7 4-22-15</inkml:trace>
  <inkml:trace contextRef="#ctx0" brushRef="#br0" timeOffset="6">11944 5935 156 0,'-3'0'57'0,"-12"2"-30"0,3 4-16 0,6-1 15 16,-3 5-3-16,-3 6 0 15,-6 16-1-15,-5 10 1 16,-4 14-13-16,-6 13 8 0,-12 21 2 16,-14 18 3-16,-13 6 1 15,-5 5 2-15,9-5 1 0,5-3-12 16,4-16-4-16,8-13-7 16,6-10-1-16,10-14-1 15,5-13 1-15,6-11-9 16,6-7-1-16,3-6-29 15,6-11-12-15,3-7-24 16,6-11-9-16,9-8-23 16</inkml:trace>
  <inkml:trace contextRef="#ctx0" brushRef="#br0" timeOffset="7">11893 6009 236 0,'-15'-8'88'0,"18"8"-48"0,6 2-49 0,-6 1 14 16,3 2 4-16,0 9 3 15,3 9 1-15,3 14 0 16,3 11-7-16,6 23-4 0,2 27-1 0,4 19-1 16,3 18 2-16,3-3-1 15,3-5 2-15,2-8-2 16,1-10-1-16,-3-12 3 16,-4-12 0-16,-5-13-1 15,-3-14-2-15,-9-16 5 16,-3-7 1-16,-12-12 33 15,-3-7-17 1,-6-8-4-16,-6-3-6 16,-9-7-1-16,-3-4-4 15,-5-1 1-15,-10-7-1 16,-9-2 3-16,-14 1 4 16,-13 1 3-16,-11 4-5 0,-15 4 1 15,21 1-4-15,-30 18 0 16,26-5-5-16,-23 0-3 15,12 3-3-15,15-1-1 16,17-2-23-16,18 0-10 16,42-10-166-1,9-14 47 1</inkml:trace>
  <inkml:trace contextRef="#ctx0" brushRef="#br0" timeOffset="8">19903 6006 200 0,'-3'0'77'0,"0"3"-42"0,-6 5-32 0,6 10 17 16,-15 11-3-1,-11 14-1-15,-16 15-4 0,-17 32 0 16,-10 24-7-16,-11-1 12 0,-1 6 9 16,1-5-5-16,9-5-2 15,8-22-11-15,16-13-5 16,8-13-2-16,12-14 1 16,6-9-12-16,9-12-6 15,9-10-22-15,6-8-9 16,9-13-43-1,18-14-47-15,3-10 47 16</inkml:trace>
  <inkml:trace contextRef="#ctx0" brushRef="#br0" timeOffset="9">19867 6154 256 0,'-23'-18'96'0,"23"12"-52"0,0-2-54 16,0 8 12 0,6 3-7-16,0 2 3 15,-1 6 3-15,4 2 0 16,6 11-1-16,6 5 1 0,6 16-1 16,3 24 2-16,2 16-1 15,7 5-1-15,3 13 1 16,-1 8 1-16,1-3 1 15,-3-12 1-15,-3-12-2 16,-1-10 1-16,-2-10 9 16,-3-11 4-16,-6-14-3 0,-1-4 0 15,-5-6-4-15,-6-5 0 16,-3-11-1 0,0-2 2-16,-6-4 4 15,-3-1-6-15,-6-4 0 16,-6-2-2-16,-3 0-1 15,-15 0 3-15,-8 0 3 16,-19-2-2-16,-17-1 0 16,-15 0 6-16,-16 3 2 15,-17 0 14-15,0 3 5 16,6 0-11-16,0-1-4 0,12 1-15 16,12 0-6-16,14-1-7 15,16-2-3-15,8 0-26 16,18 0-9-16,13 0-48 15,11-2-17-15,12-6-36 16</inkml:trace>
  <inkml:trace contextRef="#ctx0" brushRef="#br0" timeOffset="10">13649 5874 160 0,'12'-8'63'0,"-6"8"-34"0,0-3-16 0,-6 3 17 15,0 0-2-15,0 0 1 16,-3 5-12-16,-6 14-3 15,-12 10-8-15,-8 19 5 0,-13 10 4 16,-12 3 8-16,-8 10 3 16,-12 6 2-16,-1 0 2 15,7-3-14-15,8-8-4 16,10-11-6-16,5-10-1 16,6-8-3-16,6-7 1 15,7-7-13-15,5-4-3 0,6-3-36 16,6-3-15-16,3-2-55 15,6-3-40 1,0-11 69-16</inkml:trace>
  <inkml:trace contextRef="#ctx0" brushRef="#br0" timeOffset="11">12908 6623 256 0,'-15'-3'96'0,"12"6"-52"0,6-3-58 0,3 5 14 15,3 3-9-15,3 2 1 16,3 4 16-16,6 7 8 15,3 8-7-15,11 13 2 0,16 14 0 16,6 2 0-16,8 5 3 16,1-4-5-16,5-4-3 15,0 1-1-15,-2-6 1 16,-10-5-3-16,-11-8 0 0,-6-5 1 16,-7-8 2-1,-8-8-25-15,-6-3-10 0,-3-8-45 16,0-5-19-16,-3-8-7 15</inkml:trace>
  <inkml:trace contextRef="#ctx0" brushRef="#br0" timeOffset="12">13748 5953 288 0,'-15'-10'110'0,"18"10"-60"0,3 2-63 0,0 3 17 15,3 1 0-15,2 7 5 16,4 6 7-16,9 10 4 15,3 10-10-15,3 6-3 0,8 3-1 16,10 10-3-16,0 3-2 16,-4 0 0-16,1 0-1 15,-6-6 0-15,-4-7 0 16,-2-11-7-16,-6-5-3 16,-6-9-60-16,-3-4-29 15,-4-8-18-15</inkml:trace>
  <inkml:trace contextRef="#ctx0" brushRef="#br0" timeOffset="13">14289 6675 252 0,'-15'11'93'0,"10"10"-50"0,-16 6-46 15,6-9 19-15,-9 14 23 16,-15 16 17-16,-8 4-7 15,-16 7-4-15,-2-4-25 16,-4 3-10-16,-2 3-5 0,5-8-1 16,10-8 0-16,8 0-29 15,9-5-10-15,10-8-45 0,8-3-18 16,12-8-37 0</inkml:trace>
  <inkml:trace contextRef="#ctx0" brushRef="#br0" timeOffset="14">19820 7488 36 0,'30'-19'13'0,"-7"11"-6"0,1 0 11 0,-12 6 14 15,0-6 12-15,-3 0 32 16,-3 10-12-1,-3 4-25-15,-6 2-11 16,-6 8-18-16,-18 10 5 0,-9 8 2 16,-14 17 6-16,-19 17 6 15,-8 12-3-15,-18-1 2 16,2 1-10-16,-2-1 0 16,6-10-9-16,15-3-1 15,11-13-4-15,12-6-1 16,10-12-6-16,8-9-2 0,9-5-25 15,12-5-43 1,9-2 6-16,3-4-37 16,6-2-33-1,6-8 52-15</inkml:trace>
  <inkml:trace contextRef="#ctx0" brushRef="#br0" timeOffset="15">18992 8197 248 0,'-12'0'93'0,"9"2"-50"0,0 1-55 0,6 2 15 16,3 3-7-16,6 8 2 15,9 8 7-15,9 10 5 16,12 11-5-16,8 11 1 0,10 13 4 16,8 13-4-16,7-3 2 15,2 3 1-15,-3-10 2 16,-2-6-3-16,2-8-3 16,-14-10 0-16,-10-9-1 15,-8-10-16-15,-9-7-4 16,-3-9-43-16,-7-8-16 0,-5-8-28 15</inkml:trace>
  <inkml:trace contextRef="#ctx0" brushRef="#br0" timeOffset="16">19900 7474 228 0,'-9'-2'85'0,"12"4"-46"0,0 12-50 0,0-6 11 15,3 5 8-15,3 5 8 16,6 4 13-16,9 4 4 16,6 14-17-16,5 7-3 0,7 14 1 15,6 0-4-15,5 0 0 16,4-3-6-16,2 3-3 16,-5-3 2-16,-4-8 0 15,-8-7-1-15,-6-4 1 16,-9-1-18-16,-7-12-4 15,-2-13-207 17</inkml:trace>
  <inkml:trace contextRef="#ctx0" brushRef="#br0" timeOffset="17">20558 8141 228 0,'-18'-2'88'0,"9"7"-48"0,0 5-49 16,3-2 12-16,-6 11 2 16,-11 15 6-16,-13 6 30 15,-15 13 13-15,-20 8-27 16,-10 16 10-16,-5 12 3 0,-3-1-19 0,6-6-8 16,11-16-9-16,10-8-1 15,11-8-13-15,9-10-3 16,10-11-32-16,8-8-12 15,18-7-90 1</inkml:trace>
  <inkml:trace contextRef="#ctx0" brushRef="#br0" timeOffset="18">19501 9215 108 0,'6'-5'44'0,"-3"-11"-24"0,0 3-2 0,0 13 20 0,-3 0 5 15,0 0 6-15</inkml:trace>
  <inkml:trace contextRef="#ctx0" brushRef="#br0" timeOffset="19">19510 9194 365 0,'-9'21'31'0,"-6"16"-6"0,-14 19 0 15,-4 23 1-15,-6 22-2 16,-5 10-1-16,-4-2 1 15,6-1 2-15,7-7-12 16,5-11-5-16,3-11-6 16,6-16 0-16,3-12-20 15,3-12-6-15,4-10-17 16,5-13-7-16,3-18-33 16,3-22-13-16,3-18-13 15</inkml:trace>
  <inkml:trace contextRef="#ctx0" brushRef="#br0" timeOffset="20">19308 9221 308 0,'-12'-8'115'0,"9"16"-62"0,0-11-57 0,3 3 21 16,6 0-11-16,6-3 2 16,12 6 6-16,5-3 5 15,13 3-9-15,15-1 1 0,5 1 2 16,13 2-7-16,-7-2-3 0,-2 0-2 16,-7-3 1-16,-5 0-6 15,-7-3-1-15,-2-8-12 16,-3 1-3-16,-10-3-19 15,-5-1-5-15,-6 1-43 16,-3 0-19-16,-6 0 7 16</inkml:trace>
  <inkml:trace contextRef="#ctx0" brushRef="#br0" timeOffset="21">19992 9215 280 0,'-6'0'107'0,"9"3"-58"0,6 2-59 0,0 3 16 16,3 3 14-16,12 7 8 15,3 17 2-15,3 12 0 16,2 14-17-16,7 19-8 0,0 7-3 16,-4-5-2-16,-5-5 2 15,-3-3 1-15,-3-5 1 16,-3-9-2-16,-3-9 1 16,-1-9-20-16,-8-13-8 0,0-10-29 15,-3-11-11-15,-3-16-65 16</inkml:trace>
  <inkml:trace contextRef="#ctx0" brushRef="#br0" timeOffset="22">19028 10128 240 0,'-3'-5'90'0,"6"13"-48"0,9-11-31 0,-3 6 21 15,9 0-2-15,17-1 4 16,13 1-5-16,15-1-3 16,14 1-14-16,27-3-3 0,15 0 1 0,9-3-6 15,6-2-2 1,-3 5-6-16,-21 0 0 0,-14 0 6 16,-16 3 6-16,-12-1-4 15,-14 1 0-15,-12-3-9 16,-1 0-4-16,-14-3-22 15,-3 1-10-15,-6-3-49 16,-15-11-22-16,-6 0 1 16</inkml:trace>
  <inkml:trace contextRef="#ctx0" brushRef="#br0" timeOffset="23">14885 6202 44 0,'0'-5'19'0,"3"-1"-10"0,6-4-13 16,-3 4 4-16,2-2 0 0,1 1 2 16,3-4 25-1,0-8 12-15,-3-2-2 0,0 3 1 16,-3 4 6-16,0 4 12 16,-6 23-24-1,-6 14-17-15,-6 20 1 0,-6 14 1 16,-12 26 8-16,-5 17 5 15,-10 1-3-15,-8 9 1 16,2-11-10-16,3-2 0 16,7-16-9-16,5-17-1 15,9-12-9-15,6-11-1 16,6-13-20-16,4-9-6 16,5-7-12-16,3-5-2 15,6-22-55 1,5-12-53-16,-2-17 50 0</inkml:trace>
  <inkml:trace contextRef="#ctx0" brushRef="#br0" timeOffset="24">14745 6115 276 0,'-9'-6'104'0,"9"9"-56"0,6 0-63 0,0-1 13 16,6 3-5-16,11 3 4 15,10 0 19-15,12-2 12 16,20-4-14-16,7 1-5 0,5 0-4 16,-2-1-1-16,-4-2 0 15,-8 3-9-15,-7 0-2 16,-11-1-20-16,-4-2-10 15,-8 0-54 1,-9 0-54-16,-6 0 47 16</inkml:trace>
  <inkml:trace contextRef="#ctx0" brushRef="#br0" timeOffset="25">15510 6154 248 0,'0'0'93'0,"12"3"-50"0,-3 7-39 16,0 4 21-16,2 4-3 16,7 11 2-16,3 14-7 15,6 20 0-15,3 11-10 16,5 6 0-16,-2 2 3 0,0-3-4 15,3 8-1-15,-4-5 0 16,-5-13-1-16,-6-5 0 16,-3-14 2-16,-3-8-8 15,-3-10-3-15,-3-6-39 16,-1-7-19-16</inkml:trace>
  <inkml:trace contextRef="#ctx0" brushRef="#br0" timeOffset="26">14489 7292 200 0,'-9'0'77'0,"9"0"-42"0,0 0-28 16,0 0 20-16,6 0-14 15,6-3-2-15,6 1 17 16,17-1 9-16,13-2-19 16,14-1 10-16,16 1 3 0,17 2-12 15,18 3-5-15,-6 3-5 16,3 2 1-16,1 3-3 0,-4 0 1 16,-12 0-3-16,-6-2 0 15,-8-4-1-15,-7 1 0 16,-11-3-2-16,-10 0 1 15,-11 0 0-15,-24 0-30 16,-9 2-16 0,-12 4-106-1,-6 7-57-15,-12-5 98 16</inkml:trace>
  <inkml:trace contextRef="#ctx0" brushRef="#br1" timeOffset="27">9327 5903 120 0,'-3'-3'46'0,"3"3"-24"0,0 0-17 16,0 0 13-16,0 0 1 16,0 0 1-16,0 0-7 15,0 0-3-15,0 0-5 0,3 8-2 0,0 3 3 16,-3 2-1-16,3 3 0 15,-3 0 1-15,0 0 1 16,3 2-1-16,-3-2 1 16,0 0-4-16,0 0 0 15,0-6 1-15,0 1 2 16,0-3-14-16,0-3-5 16,0-2-37-1,0-3-57-15,0 0 16 16</inkml:trace>
  <inkml:trace contextRef="#ctx0" brushRef="#br1" timeOffset="28">9333 5937 104 0,'-3'-5'38'0,"3"5"-20"0,0-3 7 0,0 3 20 0,0 0-7 15,0 0-2-15,0 0-18 16,0 0-9-16,0 0-5 16,9 0-6-16,3 0-1 0,3 0 4 15,-3-2 1-15,3-1 0 16,0 0-2-16,0-2 1 16,0 2-1-16,-4 1 0 15,-2-1 2-15,-3 1-3 16,0 2 0-16,-6 0 1 0,3 7 0 15,-3 4 0-15,0 5 2 16,0 0-1-16,0 2 2 16,0 3 0-16,0-2 1 15,0 2 0-15,0-2 0 16,0-3-2-16,0-3-2 16,0-3 3-16,0 1 0 15,0-3-37-15,0-3-14 16,0 0-42-1</inkml:trace>
  <inkml:trace contextRef="#ctx0" brushRef="#br1" timeOffset="29">9327 6122 200 0,'-3'0'74'0,"3"0"-40"0,3-2-38 16,-3 2 17-1,9 2-2-15,3 1-6 16,0-3-3-16,6 3-1 16,0-3-1-16,0 0 2 0,3 0-45 15,-1 0-21-15,-2 0-16 16</inkml:trace>
  <inkml:trace contextRef="#ctx0" brushRef="#br1" timeOffset="30">9521 5924 116 0,'3'0'46'0,"0"0"-24"0,3 0-19 16,0 0 12-16,0 0-5 15,0 0 0-15,0 0-2 16,3 0 2-16,-1 3-5 15,1-3 1-15,3 0 1 0,3 0 1 0,0 0 0 16,0 2-2-16,0 1 1 16,3-3-4-16,0 0 0 15,-1 3-1-15,1-3-2 16,3 0-2-16,-3 0 1 16,3 0 1-16,-3 0 2 15,0 0 3-15,-4 0 2 16,1 0-1-16,3 0-1 15,0 0-6-15,0 0-1 16,3 0 3-16,0 0 1 16,-4 0-3-16,1 0 1 15,0 0 4-15,-3 0 2 16,0 0-2-16,0 0-1 0,3 0-1 16,-3 0 1-1,2 0-2-15,-2 0-1 0,0 2 1 16,0-2-1-16,3 3 0 15,-3 0 2-15,0-1 1 16,0-2 1-16,2 0 0 16,1 0 0-16,-3 0-2 15,6-2 1-15,0-1-2 16,3-2 2-16,-1 2-2 16,1 0 2-16,0 1-4 15,-3 2 0-15,0 0 1 16,-3 0 0-16,-1 2 0 15,-2 1 0-15,0 0 0 0,0-1 2 16,3-2-1-16,-3 3-1 16,3-3 3-16,0 0 0 15,-1 0 1-15,1 0 0 16,0 0-2-16,0-3-2 16,-3 3 1-16,3 0-1 15,-3 0 0-15,0 0 0 16,-1 0 0-16,-2 0 0 15,0 0 2-15,0-2 1 16,0 2-1-16,0-3-2 16,0 0 1-16,3 1-1 15,0-1-3-15,-1 0 2 0,1 1 1 16,0-1 0 0,0 0 0-16,-3 3 2 0,0 0-3 15,0-2-2-15,0-1 4 16,-3 3 3-16,-3 0-1 15,-6 0-2-15,6 0-38 16,-6 0-15-16,0 0-47 16</inkml:trace>
  <inkml:trace contextRef="#ctx0" brushRef="#br1" timeOffset="31">10956 5921 184 0,'3'0'71'0,"0"3"-38"0,0 0-30 0,-3-3 17 16,3 5-8-16,-3 3 1 15,0 5 5-15,0 3 6 16,0 3-13-16,-3 7 12 0,3-2 4 15,0 0-17-15,0-1-4 16,0-4-3-16,-3-1 0 16,0-4-23-16,0-4-12 15,0 1-89 1</inkml:trace>
  <inkml:trace contextRef="#ctx0" brushRef="#br1" timeOffset="32">9452 6112 156 0,'0'0'57'0,"3"3"-30"0,-3-3-21 0,0 0 17 16,0 0-12-16,0 0-1 15,3 0-2-15,3 2 2 16,0-2-5-16,0 0-3 0,3 0 1 16,0 0 0-16,3 3 1 15,0-3 0-15,0 0 0 16,3 0-2-16,0 0-2 15,-1 0-2-15,1 0 1 16,3 0-1-16,-3 0 0 16,0-3 4-16,0 3 1 15,0 0-1-15,0 3-2 16,0-6 1-16,-1 3-1 16,1 0 0-16,3 0 2 15,0 0-1-15,0 3 2 0,0-3-4 16,0 0-2-16,-1 0 2 15,-2 0 2-15,0 0 4 16,3 0 4-16,0 2 0 16,0-2 0-16,0 0-5 15,2 0-1-15,1 0-3 16,0 0-1-16,0 0 1 16,-3 0 2-16,0 0-3 15,0 0 0-15,2 0 5 16,-2 0 5-16,0 0-5 15,0 0 0-15,3 0-2 16,-3 0-2-16,0 0 1 16,-1 3-1-16,-2-3 0 0,0 3 2 15,0-1-3-15,0-2 0 16,0 3 7-16,0-3 4 16,0 3-1-16,-1-1 2 15,4 1-2-15,0 0 0 16,0-1-5-16,3 1-1 15,0 0-1-15,0-1 1 16,-1-2 0-16,-2 0 3 16,0 0 1-16,0 0 3 15,0 0-3-15,0 0 1 16,3 0-3-16,-4 0 0 16,1 0-1-16,-3 0 0 15,0 3-2-15,3 0-2 0,-3-3 5 16,0 0 1-1,0 0-5-15,-1 0 0 0,4 0-1 16,0-3 2-16,0 0-3 16,-3 1 0-16,0 2 3 15,0 0 1-15,-3 0-1 16,-4 0 1-16,1 0-4 16,0 0-2-16,-3 0-1 15,0 0 0-15,0 0-59 16,-3 0-27-16,-3 0-41 15</inkml:trace>
  <inkml:trace contextRef="#ctx0" brushRef="#br1" timeOffset="33">19007 4540 92 0,'-3'-2'35'0,"3"2"-18"0,3 0-16 15,-3 0 8-15</inkml:trace>
  <inkml:trace contextRef="#ctx0" brushRef="#br1" timeOffset="34">19013 4527 171 0,'3'-5'14'0,"0"-1"4"15,-3 1 3-15,0 3 6 16,0-4 10 0,0 12-13-16,0-4-13 15,0 1-7-15,0-1-3 0,0 1 1 0,-3 0 3 16,0-1-4-16,3-2-1 15,0 3-11-15,0-3-5 16,0 0 3-16,0 0 5 16,0 0 7-16,0 0 5 15,0 0-1-15,-3-8 5 16,3 3 0 0,-3 0 4-16,3-1 3 15,0 4-2-15,0-1 0 16,-3 8 8-1,0 6-9-15,3-3-4 0,-3 5-10 16,0 3-1-16,0 2 10 16,3 4 4-16,0 1-4 15,0 14-4-15,0 0 0 16,0 0 0-16,0 6 1 16,-3 2 0-16,0-3-2 15,0 3 1-15,0-3 0 16,3 3 3-16,0 8-3 15,0-2-2-15,0-4 0 16,0-2 1-16,-3 5 1 16,3-5 1-16,-3-2 2 15,3-4 1-15,-3 1-1 16,3 0-1-16,-5 7-3 16,2-2-2-16,0-2 1 15,3-4 1-15,0 6-3 0,0-2 0 16,0-1 1-16,3-2 0 15,0-1 4-15,-3-1 5 16,3-1-5-16,-3-8 0 16,0 0 0-16,0-13 0 15,0-3-5-15,0-5 1 16,0-3-27-16,0-8-11 16,2-10-58-1,4-16-66-15,-6-13 46 16</inkml:trace>
  <inkml:trace contextRef="#ctx0" brushRef="#br1" timeOffset="35">19010 4540 100 0,'0'-2'38'0,"3"-1"-20"0,-3 0-4 0,0 3 17 16,0 0 11-16,0-2 7 16,0 2-2-16,0-3-2 15,0 3-24-15,0 0-2 0,0 0 2 16,0-3-12-16,3 1-2 15,0 2-5-15,3-3-2 16,6 0-4-16,3-2 0 0,0-3 4 16,0 3 2-1,0 2 0-15,2 1 1 0,-2-1-4 16,-3 0 0 0,-3 3 1-16,0 0 2 0,-3 0 1 15,0 6 3 1,0-1 3-16,-3 0 0 15,0 6 0-15,-3-1-5 16,3 6-1-16,-3 8 1 16,0 5 0-16,0 14-2 15,0 1 1-15,0 4-2 16,0 2 2-16,0 6-4 16,0 2 0-16,0 0 1 15,6 6 2-15,-3-9 1 0,0-2 1 16,-3 0-2-16,0-5-2 15,-3-6 3-15,3-5 0 16,0-2-1-16,0-4 1 16,-3 1-2-16,3 0 2 15,0-6-2-15,0-2 2 16,0-3-2-16,0-2-1 16,-3 2-2-16,3 0-1 15,0 0 4-15,0-2 3 16,0-3-3-16,0-3-1 15,0 0-2-15,0 0 0 16,6-2 4-16,-6 0 1 0,0-1-4 16,3-2 1-1,-3 0 0-15,0 0 0 0,0 0 0 16,0 0 2-16,0-3-3 16,0 0 0-16,0 1 1 15,3-1 2-15,0 0-3 16,0 1-2-16,-3-1 4 15,-3 0-1 1,0 6 0-16,0-1-2 16,0 1 1-16,0-3 1 15,0 0 2-15,3 0-1 16,0-3 2-16,0 0-4 16,0-2 0-16,0-3 1 15,0 0 2-15,0 0-1 16,0 0-1-16,0 3 3 0,0-3 0 15,0 0-4 1,0 2 1-16,0-2 2 0,0 0 1 16,0 0-4-16,0 0 1 15,0 3-2-15,-9 2 7 16,0-2 6 0,-3 0-5-16,-3-1-1 15,0 1-3-15,0-3-2 16,0 0-2-16,1 0-1 15,2 2-27-15,3-2-10 16,3 0-51-16,6-18-82 31</inkml:trace>
  <inkml:trace contextRef="#ctx0" brushRef="#br1" timeOffset="36">19058 4662 160 0,'-6'0'63'0,"3"0"-34"0,0 0-16 16,3 0 17-16,0 0-6 15,-3 3 0-15,0-1-4 0,-3 1-3 16,0 2-9-16,0-2 6 0,0 2 5 16,0-2-6-16,3-1 0 15,0 1-3-15,0-3-1 16,0 3-5-16,3-3-1 16,0 0-3-16,6 0-1 15,3-3-4-15,3 0 1 16,3 1 2-16,3-1 3 15,0 0 0-15,0 1-1 16,-1 2 3-16,-2 0 0 16,-3 0-1-16,-3 0-2 15,-9 0 5-15,0 0 1 16,0 0 4-16,0 0 1 16,-3 0-5-16,0 0-2 15,-3 0-2-15,0 0-2 16,-3 0 1-16,0 0 1 0,0 0-1 15,1 0-1-15,-1 0-4 16,3 0 0-16,3 0 0 16,3 0-1-16,0 0 4 15,6 0 0-15,3-3-2 16,2 1 0-16,1-1 2 16,-3 0 0-16,0 1 1 15,-3 2 0-15,-3 0 4 16,-3 0 2-16,-3 0 0 15,-3 0-1-15,-3 0 1 16,-3 2 3-16,0 1-6 16,1-3-2-16,2 3-1 0,3-3 0 15,0 0-5-15,3 2 1 16,3-2-3-16,6 0 2 16,3 0 1-16,0 0 2 15,0 0-4-15,-1 0 2 16,-2 0-3-16,0 0 2 15,-3 0 5-15,-3 0 4 16,0 0-17-16,-3 0-8 16,0-2-53-16,3-1-25 15,-3-2-3 1</inkml:trace>
  <inkml:trace contextRef="#ctx0" brushRef="#br1" timeOffset="37">19046 4522 112 0,'-3'5'44'0,"0"0"-24"0,-3 6-15 15,6-3 11-15,-3 0-3 16,0 2 2-16,-3 1-2 16,3 0 2-16,0-4-8 15,0 1-6-15,0-2-2 0,3-4 1 16,0-2 2-16,0 0-3 15,3-2 0-15,0-1 1 16,3-2 0-16,0-3-3 16,3 0 2-16,0 0-1 15,0 0 0-15,0 0 2 16,0 0 0-16,-3 3 2 0,0 0 1 16,-3 2-4-16,0 0 1 15,-3 3 6-15,-3 6 4 16,-3-1-3-16,0 3-2 15,0 2 0-15,0 1 1 16,0-3-1-16,0-3 0 16,3 0-3-16,0-2 1 15,3-3-4-15,3-3 0 16,3-2 1-16,0-3 0 16,3 0-7-16,3 0-3 15,-3 0 1-15,-1 3 0 16,-2 0 6-16,-3 2 3 15,0 1 3-15,-3 2 3 0,-3 5 3 16,0 0 5-16,-3 3-2 16,1 3 3-16,-1-1-8 15,3-2-2-15,0 0-3 16,0-3 1-16,3 1-4 16,0-6-2-16,3 0-1 15,3-3 3-15,0-2-2 16,-1-1-1-16,1-1-2 15,0 1 1-15,-3 4 5 16,0-1 4-16,-3 3 1 16,0 3 2-16,-3 2-4 15,0 0 0-15,0 0-1 16,0 1-2-16,0-1 1 0,0 0-1 16,3 1-5-16,0-4-1 15,0-2-17-15,0 0-8 16,0 0-54-1</inkml:trace>
  <inkml:trace contextRef="#ctx0" brushRef="#br1" timeOffset="38">19091 4516 72 0,'0'0'27'0,"0"0"-14"0,0 0-15 16,0 0 4-16,0 3 17 0,0 0 10 15,-3-1 8-15,0 4 2 16,0-1-13-16,-3 0-3 15,0 1-9-15,0-1-4 16,0 0-5-16,0 0-6 0,3 1 0 16,0-1 1-16,0-2 0 15,3-3 0-15,0 0 0 16,0 0 0-16,6 0 0 16,0-3-5-16,3 0 1 15,0 1 0-15,0-1 2 16,-3 0-1-16,0 3 1 15,-6 0 2-15,0 6 0 0,-3 2 2 16,-3 5 3-16,-3 0 4 16,0 0 2-16,0 1-3 15,0-4-3-15,3 1-2 16,0-3-3-16,3-3-2 16,3-5-1-16,3-3 2 15,6-2 0-15,3-6-2 16,0-2 2-16,3 0-6 15,-3 0 0-15,-1 0 3 16,-2 2 2-16,-3 3 4 16,0 3 1-16,-3 2 1 15,-3 3 0-15,0 0 2 16,0 5 1-16,-3 1-3 0,0 2-1 16,0 0-1-16,0-1 1 15,0-1-2-15,0-1 2 16,3-2-4-16,0-1 0 15,0-2 1-15,3 0 0 16,0-2-5-16,3-4 1 16,0 1-5-16,-3 2 1 15,0 1 4 1,-3 2 2-16,0 5 2 16,0 3 4-16,-3 3 2 15,0-1 2-15,0 1 0 16,3-3-4-16,0 0-3 15,0-3-7-15,9-10-89 16</inkml:trace>
  <inkml:trace contextRef="#ctx0" brushRef="#br1" timeOffset="39">9336 5943 120 0,'0'-6'46'0,"0"4"-24"0,0 2-15 16,0 0 15-16,0 0-9 15,0 0 0-15,0 2-3 16,0 4-1-16,-3 1-5 15,0 1-1-15,-3 0 3 0,0 3-3 16,1-3 0-16,-1 0 1 16,3 0 2-16,0-3-5 15,0-2-1-15,3-3 0 16,3 0 2-16,3-3-1 16,0-2-1-16,5-3-2 15,1 0 1-15,-3 0 3 16,0 3 1-16,3-1 1 15,-6 1 0-15,0 2 2 16,0 1 1-16,-3-1 1 0,-3 3 0 16,0 0-4-16,-3 5-1 15,0 3-1-15,-3 3-2 16,0 0 3-16,-3-1 2 16,3-2-2-16,3-3-2 15,0 3-3-15,0-5 1 16,3-3 1-16,6-3 2 15,3-5-1-15,3-2-1 16,-3-1-2-16,0 1 1 16,0-1 1-16,0 3 2 15,-3 3-3-15,-3-1 0 16,0 4 5-16,-3 2 2 16,-3 5 0-16,0 3-1 15,-6 3-1-15,-3-1 0 0,3 1-2 16,0-1 1-16,0 1-4 15,0-3 0-15,6-3 1 16,0-2 0-16,3-3 0 16,6-3 2-16,6-2-1 15,-3-3-1-15,0 0 1 16,3-3-1-16,-3 4-3 16,0 1 2-16,-3 1 1 15,-3 2 0-15,-3 3 0 16,-3 6 2-16,0 2 1 15,-3 2 1-15,0 3 0 0,0 1 2 16,-3 1-5-16,0-1-1 16,3-4 0-16,0-2 0 15,9-8 2 1,3 0-3-16,3-8 0 16,0 0 1-16,3-2 0 15,0 2-3-15,-3 0 2 16,-3 3 3-16,0 2 1 15,-6 0-1-15,0 3 1 16,-3 6-2-16,-3 4-1 16,0 1 3-16,0 2 0 15,0 0 1-15,0-2 0 16,3-3-2-16,0-3-2 16,0 0 1-16,3-5-1 0,0 0 0 15,6-5 0-15,0-6-7 16,0 1-3-16,0 2 1 15,0 3 0-15,-3-1 6 16,-3 4 1-16,0 2 2 16,0 0 0-16,0 2-16 15,-3 1-4-15</inkml:trace>
  <inkml:trace contextRef="#ctx0" brushRef="#br0" timeOffset="40">3068 6157 104 0,'-6'42'41'0,"6"16"-22"0,-3 38-11 15,3-30 11-15,-3 34-9 16,0 33-3-16,0 7-2 15,3-10-1-15,0-9-2 16,3-18-4-16,3-18-1 0,0-16-16 16,-3-16-47-16,3-16-5 15</inkml:trace>
  <inkml:trace contextRef="#ctx0" brushRef="#br0" timeOffset="41">2993 6059 112 0,'12'-42'44'0,"-9"39"-24"0,15-5-19 0,-9 5 8 16,6-2-3-16,15 0 1 15,14 2 2-15,10 1 5 0,17-1-8 16,10 0-1-16,20-2-3 16,18 0-2-16,3-6 1 0,12 0 1 15,0 4 1-15,-18 1-6 16,-9 4 0-16,-15 4-15 16,-8 4-3-16,-13 4-38 15</inkml:trace>
  <inkml:trace contextRef="#ctx0" brushRef="#br0" timeOffset="42">4613 5913 68 0,'3'6'27'0,"-3"7"-14"0,3 16 2 0,-3 3 15 15,0 13-5-15,-6 18 0 16,0 22-14-16,0 23-4 16,0 14-3-16,3-5 0 15,3 7-2-15,0-8-2 0,6-10 3 16,0-13-2-16,-6-14 2 0,-3-2 0 15,0-6 1-15,0-15-33 16,0-6-53 0,-3-13 8-16</inkml:trace>
  <inkml:trace contextRef="#ctx0" brushRef="#br0" timeOffset="43">3112 7451 188 0,'-9'-3'71'0,"12"6"-38"0,6-3-43 0,0 0 11 16,12 0 6-16,21-6 4 16,17-4 4-16,13-3 4 15,26-1-11-15,18 1-2 0,15 3 0 16,15-1-1-16,3 6 0 15,-6-1-3-15,-1 6 1 16,-14 0-4-16,-3-2 0 0,-8-1-43 16,5-2-20-16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4:05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17272 7284 108 0,'-3'-3'41'16,"3"3"-22"-16,-3 0-7 0,3 0 13 0,0 3-5 16,0 0-1-16,-3 5-3 15,0-3 3-15,-3 8-11 16,0-2-4-16,-3 18-1 0,3-5 0 15,-6 23 3-15,6-7-5 16,0 13-1-16,3-8 2 16,3 10 3-16,0-7-2 15,9 0-2-15,-3-3 0 16,12-8 1-16,-3-6 8 0,12-7 3 16,-3-5-4-1,5-17-3-15,-5 1-1 0,3-11 1 16,-3 0-3-16,-6-5 0 15,0 2 3-15,-7-5 3 16,-2 3 5-16,-6-3 3 16,-3 3 4-16,-9 0 2 15,3 2-1-15,-14 3 1 16,2 3-9-16,-6 5-1 16,3 0-12-16,-3 5-3 15,3 1 1-15,4 2 0 16,-1 0-37-16,9-3-16 0,0 0-81 15</inkml:trace>
  <inkml:trace contextRef="#ctx0" brushRef="#br0" timeOffset="1">18073 7461 84 0,'0'0'33'0,"0"0"-18"0,3 19 0 16,0-14 15-16,-1 8-1 16,1-2 1-16,0 10-4 0,-3-2 1 15,3 2-11-15,-3-3-4 16,0 3-7 0,0-5 1-16,0 0 3 0,0-3-3 15,0-2 2-15,0-3 4 0,0-3 4 16,0 1-8-16,0-9-2 15,0 0-4-15,0-7 1 16,0-1-2-16,0-7-1 16,0 2-2-16,3-8 1 15,0 5-1-15,3-4 0 16,0 1 2-16,3 1 2 16,0 3-3-16,6 2-2 15,-3 3-1-15,3 13 0 16,-3 0 5-16,3 7 1 15,-3 1 2-15,2 11 0 0,-2-3-5 16,0 5-1-16,-3-2 3 16,0 2 1-16,-3-5 0 15,0-1-2-15,0-1-21 16,0-4-9-16,0 1-12 16,0-9-1-16,0 1-6 15,0-6-23 1,0 1 17-16,0-9 26 15,0 3 17-15,0-2 16 16,-1-1 6-16,1 3 17 16,-3 0 9-16,3 0-1 0,-3 3 2 15,0 0-8 1,0 2-3-16,3 3-6 16,0 0 0-16,3 0-11 15,-3 0 1-15,6-3 1 0,0 1-4 16,3-3-2-16,-3-1-2 0,0-4 0 15,-1 2-2-15,-2-3 2 16,0 1-2-16,-3-6 2 16,0 2-2-16,-3-1-1 15,0 1 3-15,-6 4 0 16,0-1-1-16,-6 6 1 16,0 0-4-16,-3 10-2 15,4 0 6-15,-4 8 3 16,3-2 1-16,0 7 1 15,0-2-4-15,6 6-3 0,0-4 0 16,3 1 1-16,0-4-3 16,9 1-2-1,0-2-3-15,6-1-1 0,-3-3-40 16,5-4-17-16,-2-1-22 16</inkml:trace>
  <inkml:trace contextRef="#ctx0" brushRef="#br0" timeOffset="2">18668 7345 192 0,'-9'-5'74'0,"9"5"-40"0,-12 2-24 15,12-2 20-15,-3 3-12 16,0-1 0-16,0 4-10 15,0-4-5-15,0 4-2 0,3-1-4 16,3 3 2-16,0 0-1 0,6 5-2 16,-3-2 3-16,6 5 0 15,-3-3 14-15,0 5 6 16,-3-2 2-16,-6 8 2 16,0-5-7-16,-6-1 1 15,0-2-8-15,-6 0-3 16,3-3-3-16,-3-2-3 15,3-3-13-15,-3-3-6 16,3 0-32-16,3-10-13 16,0 0-28-16,6-11-34 15,0 2 46-15</inkml:trace>
  <inkml:trace contextRef="#ctx0" brushRef="#br0" timeOffset="3">18793 7014 116 0,'-3'-8'44'0,"3"8"-24"0,9 0-6 0,-6 0 15 15,0 11-1-15,0-3 1 16,6 21-10 0,-3-5-4-16,3 21-8 15,-3-8 6-15,2 16 4 0,-2-6-9 0,0 6-2 16,0-8-4-16,0 3 1 15,0-9-18-15,0-2-6 16,-3-5-74 0,0-8-34-16,0-3 63 15</inkml:trace>
  <inkml:trace contextRef="#ctx0" brushRef="#br0" timeOffset="4">18698 7260 180 0,'-18'-8'68'16,"18"8"-36"-16,3 0-22 0,-3 0 17 16,6 0 0-16,0 0 1 0,6 0-13 15,-1 0-6-15,7-2-6 16,-3-1 2-16,9 0 1 0,0 1-2 15,6-1-3-15,-7 0-5 16,7-2 0-16,-6 0-55 16,3 2-23-16,-6 0-14 15</inkml:trace>
  <inkml:trace contextRef="#ctx0" brushRef="#br0" timeOffset="5">19031 7310 180 0,'-9'8'68'0,"9"-8"-36"0,3 8-22 0,-3-5 20 16,3 2-12-16,0-2 0 16,3 2-10-16,0-2-3 15,3-1-3-15,0 1 1 0,3-3 0 16,-3 0-4-16,3-3 1 15,-1 1 2-15,1-6 1 16,0 3 1-16,-3-6 2 0,0 3-5 16,-9-2-3-16,0 2 1 15,-3 0 2-15,0 0 0 16,-6 2 2-16,0 1-7 16,-3 5 1-16,0 0 1 15,-2 8 3-15,2 0-2 16,0 5-2-16,0-2 8 15,3 10 4-15,0-3-2 16,6 4-2-16,0-4-5 16,3 3 0-16,0-5 0 15,9 0 0-15,0 0-16 16,6-5-6-16,0-4-29 16,11-4-12-16,-5 0-25 15</inkml:trace>
  <inkml:trace contextRef="#ctx0" brushRef="#br0" timeOffset="6">19400 7213 164 0,'-21'-6'63'0,"21"6"-34"0,-24 3-16 0,21 0 19 16,-5 4-7-16,2-1 0 15,-6 10-16-15,0-3-8 16,0 11-1-16,3-6-3 0,3 9 1 15,3-6 0-15,6 5 0 16,0-5 2-16,6-2 2 16,-3-3-1-16,6-8 2 15,0 0 4-15,3-16 4 16,-4 0-6-16,1-8-1 16,0-13 0-16,-3 5 0 15,-3 6-7-15,-6-14 0 0,0 3-1 16,-6-14-1-16,-9-17 4 15,3 4 2-15,1 11-2 16,-1 8 0-16,3 8 3 16,3 5 3-16,6 13-11 15,6 17 6 1,3 10 1-16,-3-3-3 16,5 21 0-16,1-5 3 15,0 11 3-15,0-6-1 16,3 1 0-16,-3-6-8 0,6-3-2 15,-3-2-64 1,3-11-63-16,-4-2 38 16</inkml:trace>
  <inkml:trace contextRef="#ctx0" brushRef="#br0" timeOffset="7">20025 6726 160 0,'-9'-14'60'0,"9"25"-32"0,0 0-15 0,0-9 17 16,3 12-2-16,0-4 3 16,0 19-13-16,0-2-3 15,0 23-9-15,0-5-2 0,0 3 0 16,0-6-2-16,0 3-2 15,0-5 5-15,0-3 1 16,-3-6-2-16,0-2-3 16,0-5-20-16,3-5-10 15,-3-3-23-15,6-8-7 16,0-3-26 0</inkml:trace>
  <inkml:trace contextRef="#ctx0" brushRef="#br0" timeOffset="8">20237 7027 140 0,'-9'8'52'0,"9"-8"-28"0,0 21-22 16,0-15 12-16,3 10-3 15,-3-3 3-15,6 5-3 16,-3-2-1-16,5 3-6 0,1-3 2 0,6-3 0 15,-3-3 9-15,3-4 4 16,-3-1-3-16,3-5 1 16,-3 0-1-16,0-13 2 15,-3 2-4-15,-3 1 2 16,2-1-7-16,-8-7-1 16,0 2 0-16,-8 0 2 15,5 0-5-15,-12 0-1 16,3 3-4-16,-3 8-3 15,3-1-5-15,-3 6 0 16,3 0-18-16,3-5-8 16,0 0-22-16,6-1-7 15,0 1-29 1</inkml:trace>
  <inkml:trace contextRef="#ctx0" brushRef="#br0" timeOffset="9">20457 6993 176 0,'-9'37'68'0,"9"-37"-36"0,-3 34-18 15,3-28 20-15,3 12-8 16,0-2-3-16,3 0-11 16,0 0-3-16,3-3-5 15,0 0 6-15,8-7 5 0,-2-1 4 16,3-5 1-16,-3 0-7 15,0-5 0-15,0-1 1 16,-6-7 1-16,0 2-4 16,-9-7 1-16,0 2-7 0,-9-2-1 15,0 2-4-15,-6-3-1 16,3 3-8-16,-3 3-4 16,3 2-35-16,0 11-16 15,3 0-64 1,3-7-30-16,4-1 80 15</inkml:trace>
  <inkml:trace contextRef="#ctx0" brushRef="#br0" timeOffset="10">20674 6964 140 0,'3'45'52'0,"-3"-45"-28"0,6 55-11 0,-3-44 17 0,0 15 0 16,0-4 4-16,0 9-14 15,0-2-4-15,6 1-10 16,-3-7-4-16,0 12 1 0,0-9-2 16,0-13 2-16,-3-2 0 15,0-3 3-15,0 0-8 16,-6-8 0-16,0 0 0 16,0-13 1-16,0 2 1 15,-3-13 0-15,3 3 0 0,0-13 2 16,0 5-3-1,0-8 0-15,0 5 7 16,6-3 6-16,0 4-4 16,9-1 0-16,-3 3-2 0,3 5 1 15,-1 3-6-15,4 10-3 16,-3 1 7-16,0 10 4 16,-3 0 2-16,-6 13 1 15,0-3-4-15,-3 6-3 16,0-2-2-16,-3 1 0 15,0-1-11-15,-9-1-2 16,3 0-22-16,0-5-6 16,0 0-25-16,3-8-8 15,0 0-17 1</inkml:trace>
  <inkml:trace contextRef="#ctx0" brushRef="#br0" timeOffset="11">20954 6824 220 0,'0'-6'85'0,"0"6"-46"0,0 3-21 0,0-3 23 0,0 3-12 15,0-1-2-15,-3 4-21 16,0-1-5-16,0 3-2 16,3 5-2-16,3-2 1 0,-3-3 0 15,9 7 0-15,-3-1 2 16,6 4 2-16,0 9-1 15,-3-6 2-15,-3-3 0 0,-9 1 3 16,0-3 6-16,-6 2 4 16,0-2-8-16,-6 0-2 15,3-3-4-15,-6-8-2 16,3 1-35-16,0-6-14 16,3 0-70-1,6-8-44-15,3-8 74 16</inkml:trace>
  <inkml:trace contextRef="#ctx0" brushRef="#br0" timeOffset="12">21332 6771 148 0,'-6'-8'55'0,"6"8"-30"0,3 5-16 0,-3-2 14 16,3 2-2-16,-3 0 2 16,3 11-4-16,0 0-2 15,0 13-9-15,0-5 1 0,0 2 2 16,0-2-4-16,0 0-2 16,0-5-2-16,-3-4 0 15,0-1 4-15,0-1 4 0,0-3-9 16,0-4-2-1,0-1 1-15,3-5 3 16,-3 0-1-16,3-18-2 0,-3 2-3 16,3-6 1-16,0 4-1 15,3-3-2-15,-3 2 3 16,3 1 0-16,-1 2-2 16,7 5 0-16,-3 1 4 15,6 7 1-15,-3 0-3 16,3 11 1-16,-3-2 6 15,-3 7 6-15,0-3-6 16,0 6-1-16,-3-2-3 16,0-9 1-16,0 0 0 15,-1-2 1-15,-2-1 0 16,3-9 2-16,0-1-5 16,0-8-3-16,0 2 1 0,3-4 0 15,-3 2-2-15,3-2 2 16,0 2-1-16,6 5-2 15,-3 1 5-15,3 10 3 16,-3 0 1-16,-1 10 2 16,-2-2-2-16,0 5 2 15,0-2-4-15,0 7 0 16,-3-2-3-16,0 5-1 16,0-5-37-16,0-8-14 15,0-2-27 1,3-12-50-16,0 1 29 15</inkml:trace>
  <inkml:trace contextRef="#ctx0" brushRef="#br0" timeOffset="13">21865 6673 168 0,'-9'-3'63'0,"9"3"-34"0,-9 0-12 16,9 0 22-16,-6 3-9 15,3-1 0-15,-6 9-17 16,3-3-8-16,-3 5-3 15,0-2-2-15,0 10 2 0,6-5-1 16,0 5-1-16,0-2 1 16,6 2 1-16,0-5-1 15,0 2 2-15,6-2-2 16,0-8-1-16,-3-3-19 0,0-5-10 16,0 0-21-16,0-5-6 15,0 0-27 1</inkml:trace>
  <inkml:trace contextRef="#ctx0" brushRef="#br0" timeOffset="14">21847 6678 192 0,'0'-3'74'0,"0"3"-40"0,6 16-24 0,-6-13 20 16,3 5-1-16,0 0 5 16,6 5-5-16,0-2-1 15,5 7-15-15,-2-2-6 0,6 3-2 16,-3-1-1-16,3-2 2 15,-3-3-12-15,0 3-3 0,-3-3-40 16,3-7-16-16,-4-4-52 31</inkml:trace>
  <inkml:trace contextRef="#ctx0" brushRef="#br0" timeOffset="15">22168 6572 200 0,'-6'3'77'0,"3"0"-42"0,3 2-26 16,0 0 19-16,0 6 3 16,0 2 6-16,0 3-14 15,0-3-3-15,0 8-12 16,0-2-3-16,0 5-1 0,0-3-5 0,0 0 1 16,0-3-27-1,0 1-11-15,0-1-36 0,3-4-14 16,-3-4-4-1</inkml:trace>
  <inkml:trace contextRef="#ctx0" brushRef="#br0" timeOffset="16">21990 6615 116 0,'-3'-3'44'0,"3"3"-24"0,6 18 1 16,-3-12 19-16,3 4-4 15,0 1-1 1,3 5-11-16,-4-3-4 0,4 3-12 16,0-3-1-16,3 6 0 0,0-3-1 15,3-1-1-15,-3-1-6 16,0-1 1-16,-3 0-29 15,0-5-13-15,0 0-33 16,-3-5-38 0,0-1 39-16</inkml:trace>
  <inkml:trace contextRef="#ctx0" brushRef="#br0" timeOffset="17">22201 6559 164 0,'-3'-3'63'0,"3"19"-34"0,0 5-10 0,0-15 23 15,0 10-10-15,0-1-1 16,-3 17-1-16,3-5 4 16,-3 20-19-16,0-4-2 0,0 17 1 31,0-12-6-31,0-3-2 15,0-5-3-15,0-6 0 16,0-5-33-16,0-8-12 0,3-2-45 31</inkml:trace>
  <inkml:trace contextRef="#ctx0" brushRef="#br0" timeOffset="18">21945 6760 124 0,'0'-3'46'0,"0"3"-24"0,0 0-13 0,0 0 14 16,0 0 2-16,0 0 2 15,0 3-3-15,0 0-3 16,0 2-11-16,0 0 2 0,-6 6 2 15,3-3-7-15,-6 8-4 16,0-6 0-16,-3 4 0 16,3-4-8-16,-2-2-2 0,2 0-36 15,0-3-14-15,0-2-31 16</inkml:trace>
  <inkml:trace contextRef="#ctx0" brushRef="#br0" timeOffset="19">22674 6453 132 0,'0'-2'49'0,"0"2"-26"0,-3 0-5 15,3 0 18-15,-3 2-7 16,-3 1 0-16,0-1-10 16,-2 4-4-16,-1 4-8 15,-3 6-5-15,3 0 1 0,3 0-4 16,6-3-2-16,0 0 2 16,6-2 0-16,3 0 1 15,3-1 2-15,0 3-3 16,-4-2 0-16,1-3 1 15,-3 5 2-15,-3 6 5 16,-3-3 6-16,0-3 2 16,-3 0 0-16,0-2-7 15,-6-3-5-15,3-1-2 16,-5-1 1-16,2-1-28 0,-3-5-11 16,0 0-29-16,9-5-8 15,0-1-5 1</inkml:trace>
  <inkml:trace contextRef="#ctx0" brushRef="#br0" timeOffset="20">22743 6609 140 0,'6'3'52'0,"-6"0"-28"0,9-1-13 0,-6-2 18 15,3 0-8-15,0 0 0 16,0-2-14-16,8-4-5 0,1 1-1 15,-3 0 1-15,-3-3 1 0,3 0-1 16,-6 0 1-16,-3 3 4 16,3-1 6-16,-6-4-1 15,-6 2 1-15,-3 3-3 16,-3 7-1-16,3 3-3 16,-3 3 1-16,0 3-2 15,0 0 2-15,4 2-4 16,5-3-2-16,0-2-5 15,3 8-2-15,0 3 9 16,3 2 5-16,3-5-3 0,11-6-3 16,-2 1-8-16,-6-6-1 15,0 0-26-15,3-7-10 16,3-6-38 0,0 0-35-16,0 0 39 15</inkml:trace>
  <inkml:trace contextRef="#ctx0" brushRef="#br0" timeOffset="21">22948 6585 196 0,'-3'3'74'0,"3"-6"-40"0,6 9-31 0,-6-6 17 16,6 2-1-16,0 1 1 16</inkml:trace>
  <inkml:trace contextRef="#ctx0" brushRef="#br0" timeOffset="22">22981 6593 379 0,'18'-2'8'0,"-3"-1"-2"0,-3 0-4 16,-6 1 1-16,5-3-2 15,-5-6 2-15,-3 0-2 16,-3 3-1-16,-3 1 1 16,-9-1-1-16,1 2 2 15,-1 1 1-15,0 2-1 16,0 9-2-16,0 2 1 16,0 2-1-16,-3 1 0 15,9 2 2-15,0 3-3 16,3-3-2-16,-3-2 2 0,6 2 2 15,0-3 0-15,9 4 2 16,-6-1-2-16,3-2-1 16,-3-4-10-16,12 1-4 15,-6-2-26-15,6-9-9 16,-3 3-41 0,3-5-24-16,5-8 56 15</inkml:trace>
  <inkml:trace contextRef="#ctx0" brushRef="#br0" timeOffset="23">23124 6458 192 0,'-3'6'74'0,"6"15"-40"0,-3 13-20 0,0-20 20 16,3-1-8-16,-3 3-3 15,0 0-11-15,0-1-3 16,0-4-5-16,0 0-3 0,0-1 2 15,3 1-2-15,0-3 2 0,-3-3-2 16,0-5-1-16,9-3-8 16,-3-2-3-16,0-3-5 15,0-5-1-15,-1-8 3 16,4-3 1-16,0 3 5 16,0 2 5-16,0 6 2 15,0 5 1-15,0 8 4 16,3 11 2-16,-3 2 11 15,0 0 6-15,-6 3-1 16,0-3-1-16,-3 0-7 0,6-2-1 16,-6-3-6-16,3 0-2 15,-3-3-2 1,3-5 0-16,6-5-2 0,0-3-1 16,2-5-2-16,-2-6 1 15,6-5-4-15,0 3 1 16,0 3 0-16,0 4 2 15,3 7 1-15,-3 9 1 16,2 11 6-16,-5 3 4 16,9 3-3-16,-6-1-2 15,-3 1-2-15,0-6 0 16,-3-2-62-16,0-3-24 16,3-6-36-16</inkml:trace>
  <inkml:trace contextRef="#ctx0" brushRef="#br0" timeOffset="24">17215 8234 80 0,'-3'-8'33'0,"3"8"-18"0,0-8 4 16,0 8 16-16,0 0-8 16,0 0-3-16,3 0-6 0,-3 0 1 15,3 5-10-15,0 1 3 0,6 9 2 16,-3-1-1-16,0 20 0 15,0-5-5-15,-6 16 0 16,0-8 4-16,0 8 2 16,0-5-5-16,0 0-1 15,0-6-6-15,0 0-4 16,0-5-17-16,3 1-7 16,-3-9-29-16,3-5-10 15,0-3-15 1</inkml:trace>
  <inkml:trace contextRef="#ctx0" brushRef="#br0" timeOffset="25">17436 8549 180 0,'-3'2'68'0,"3"-2"-36"0,3 8-24 15,0-5 18-15,0 0-11 16,0-1-1-16,5 1-8 16,-2 0-4-16,6-3-1 15,-3 0-1-15,6-3 2 0,3-2-3 16,-6-1 0-16,-3 4-1 16,0-6 0-16,0 0 0 15,-3-3 0-15,0 1 4 16,-6-1 1-16,0 3-1 0,-6 0-2 15,0 3 1-15,-3 2 1 16,0 1-1-16,-6 9 2 16,3-1 0-16,-3 7 3 15,3-2-1-15,-3 4 2 16,3-1-2-16,4 4 0 16,-1-2-3-16,9 0 1 15,0 0-4-15,9-3 0 16,-1 3 3-16,7-5 1 15,-3-4-19-15,9-1-7 16,-3-1-32-16,3-5-15 16,-3 0-12-1</inkml:trace>
  <inkml:trace contextRef="#ctx0" brushRef="#br0" timeOffset="26">17766 8403 72 0,'3'-2'30'0,"-3"2"-16"0,0-3 3 15,0 3 16-15,0 0-2 0,0 0-1 16,0 0-5 0,0-3-2-16,0 3-3 0,0-2-3 15,-3 2-9-15,0 0 6 0,0 2 3 16,-3 1 4-16,3 0 2 16,0-1-8-16,-3 3-2 15,0 1-7-15,3 2-2 16,0-3-7-16,3 6-2 15,0-3 2-15,6 5 1 16,-3-3 2-16,6 4 0 16,-3-4 0-16,3 3 0 15,0-2 0-15,-3 2 2 16,0 0 1-16,-6 1 1 0,0-1-2 16,-3 0 1-16,0-2-2 15,-3-1 2-15,0-2-15 16,0-3-5-16,0 1-20 15,3-6-6-15,0 0-33 16,3-6-38 0,0 4 34-16</inkml:trace>
  <inkml:trace contextRef="#ctx0" brushRef="#br0" timeOffset="27">17942 8374 208 0,'0'-8'79'0,"0"8"-42"0,0-3-17 0,0 3 24 16,-3 3-16-16,0-3-5 16,0 3-14-16,0 2-6 15,0 0-2-15,0 1-4 0,6 2 0 16,0 0 2-16,3 5 0 16,0-3 1-16,0 6 0 15,-3-3 0-15,0 3 0 16,-1-2 2-16,-4 1 1 15,-1-1 1-15,-3-1 0 16,3-3-2-16,-6 1-2 16,3-3-2-16,-3 0 1 15,3-3-28-15,0-2-10 16,3 0-45 0,3-6-52-16,0 0 40 0</inkml:trace>
  <inkml:trace contextRef="#ctx0" brushRef="#br0" timeOffset="28">18299 8329 164 0,'-3'5'63'0,"6"-5"-34"0,-3 8-16 0,0-5 17 16,3 2-9-16,3 1-1 16,0-4-12-16,0 1-3 15,3 2-3-15,-1 0 3 0,4-2 1 16,-3-3-2-16,3-3-1 15,-3 1-1-15,0-4-2 16,0 4 3-16,-3-6 0 16,0-3-4-16,-3 1-1 15,-3 2 3 1,0 0-3-16,-6 3 1 0,0-1-1 16,-6 6 0-1,-12 6 0-15,6 2 0 0,4-3 0 16,-1 8-2-16,-6 6 0 15,9-4 3-15,3-1 0 16,6 4 3-16,0-2-1 16,12 3-1-16,-3-4 1 15,9 1-1-15,-3-2-14 16,6-4-5-16,-4-2-39 16,13-3-52-1,-3 1 20-15</inkml:trace>
  <inkml:trace contextRef="#ctx0" brushRef="#br0" timeOffset="29">18659 7953 244 0,'-18'-5'93'0,"9"5"-50"0,-3 5-46 0,6 1 19 16,0-1-12-16,3 0 0 16,-3 14-4-16,0-3-1 15,1 10 1-15,-1-5 0 0,3 16 2 16,3-5-1-16,3 5-1 0,0-2 1 16,2-1-1-1,-2-5 0-15,3 0 0 16,-3-5-20-16,0 0-7 0,0-6-37 15,-3-2-56 1,0-3 22-16</inkml:trace>
  <inkml:trace contextRef="#ctx0" brushRef="#br0" timeOffset="30">18415 8242 192 0,'0'-6'71'0,"0"6"-38"0,9-7-19 16,-6 7 22-16,12-6-11 0,-3 4-5 16,5-6-14-16,-2 2-3 15,12-2-3-15,-3 3-3 16,6 0 2-16,17-6-54 0,-17 3-25 16,-6 3-13-1</inkml:trace>
  <inkml:trace contextRef="#ctx0" brushRef="#br0" timeOffset="31">18885 7906 180 0,'-12'-8'68'0,"6"10"-36"0,-3 4-22 0,6-1 20 0,-3 3-16 15,0 3-5-15,4 2-5 16,-1-3-4-1,0 17 1-15,3-6-1 0,3 16 2 16,-3-8-1-16,3 8-1 0,2 16 1 16,1-18 1-16,-3-6-8 15,0 0-1-15,0-5-42 16,-3-6-18-16,0-2-12 16</inkml:trace>
  <inkml:trace contextRef="#ctx0" brushRef="#br0" timeOffset="32">18656 8207 200 0,'3'-5'74'0,"-3"5"-40"0,12-8-24 0,-9 8 20 16,12-2-14-16,-3-1-3 15,8-5-6-15,13-5-2 16,-9 5-3-16,0 2-21 0,6-1-8 15,-7 1-50 1,4 1-47-16,-3 0 41 16</inkml:trace>
  <inkml:trace contextRef="#ctx0" brushRef="#br0" timeOffset="33">19064 8112 212 0,'-3'13'79'0,"3"-13"-42"0,0 29-28 0,3-15 22 0,-3-1-13 16,0-2 0-16,3 2-23 15,-3-3-9-15,3 4-65 16,0-4-25-16,-3 9 20 16,0-3 13-16</inkml:trace>
  <inkml:trace contextRef="#ctx0" brushRef="#br0" timeOffset="34">19004 7998 296 0,'-6'-2'110'0,"6"2"-60"0,3-3-58 15,0 3 18-15,3 0-11 0,-3 0 0 16,6 0-34-16,-3 0-15 16,6 3-64-16,0-1-30 15</inkml:trace>
  <inkml:trace contextRef="#ctx0" brushRef="#br0" timeOffset="35">19287 8041 188 0,'-6'-3'71'0,"0"-5"-38"0,0 13-23 0,6-2 20 15,-3 0-5-15,-6 5 0 16,0 0-13-16,0 0-5 15,-3 10-5-15,1-2-4 0,-1 5-1 0,3-2 13 16,3 2 5-16,6 11-7 16,6-14-2-16,0-2-6 15,3-3-1 1,0 0-10-16,2-7-3 16,1-1-37-16,3-8-17 0,-3 1-30 15</inkml:trace>
  <inkml:trace contextRef="#ctx0" brushRef="#br0" timeOffset="36">19385 8096 228 0,'-3'3'88'0,"3"-3"-48"0,0 18-27 16,0-15 24-16,6 10-17 0,0-2-6 15,0 5-8-15,0 8-5 16,0-1 2-16,0-9 2 15,-3-1-42-15,3-3-17 16,-3-2-61 0</inkml:trace>
  <inkml:trace contextRef="#ctx0" brushRef="#br0" timeOffset="37">19364 7948 236 0,'15'-3'90'0,"-15"1"-48"0,3-1-49 16,6 3 16-1,0 0-8-15,0 0-34 16,3 0-12-16,0 3-16 16,3-1-4-16,0 4 32 15,0 2 17-15,-7 0 35 16,1-3 17-16,3 8 7 15,-3-2 4-15,3 2-6 16,-3-2-3-16,3-1-21 0,-3-2 1 16,9-3 2-16,0 1-7 0,-4-6 0 15,-2 0-5-15,0-6-3 16,3-2-5-16,-6 0-2 16,-3 3-6-1,-3-3-2-15,-3 0 0 0,-6 0 1 16,-6 3 3-16,0 5 2 15,3 0 2-15,-3 8 3 16,1 0 2-16,-1 5 3 16,0-2 8-16,6 7 3 15,0-2-6-15,6 5-4 16,0-2-2-16,3 2-1 16,0-5-2-16,6 0-2 0,3-3-21 15,-1 0-11 1,-2-5-24-16,3-5-10 0,-3-1-28 15</inkml:trace>
  <inkml:trace contextRef="#ctx0" brushRef="#br0" timeOffset="38">19754 7996 200 0,'3'24'74'0,"-3"-24"-40"0,3 39-18 15,0-31 22-15,0 5-11 16,0-2-3-16,-3 2-8 16,0-2-2-16,3-1-8 0,-3 1-2 0,3-3 0 15,0-3-2-15,0-2 1 16,0-6 0 0,0-2 3-16,0 2-3 0,6-10-2 15,3-11 0-15,0 6-1 16,-3 2 0-16,3 0 0 15,5-3-3-15,1 6 2 16,0 3-1-16,0 7-2 16,0 3 3-16,-6 5 2 15,-3 1 2-15,0 7 1 16,-3-3-2-16,0 4 1 16,-3-4-4-16,0 1 0 15,0-1-32-15,-1-2-13 16,1 0-26-16,0-5-9 15,0-1-8 1</inkml:trace>
  <inkml:trace contextRef="#ctx0" brushRef="#br0" timeOffset="39">20055 7644 252 0,'-3'-3'93'0,"6"3"-50"0,0 0-50 15,6 8 62 1,0 5-18-16,3 9-14 0,0 7-9 16,0 10-10-16,2 4-3 0,-8-12 0 15,0-4 1 1,0 10 1-16,0-5-15 16,0 2-6-16,0-5-35 0,-3 0-14 15,0-5-53 1</inkml:trace>
  <inkml:trace contextRef="#ctx0" brushRef="#br0" timeOffset="40">19909 7848 252 0,'-6'-3'93'0,"9"3"-50"0,3-3-35 0,0-2 21 16,3 0-9-16,6-1 1 0,9-2-14 15,14-2-5-15,4-1-1 16,3-2 1-16,2 0 3 0,1 0-26 16,0-1-11-16,-4 1-41 15,-5 5-17-15,-6 6-7 16</inkml:trace>
  <inkml:trace contextRef="#ctx0" brushRef="#br0" timeOffset="41">20412 8051 260 0,'-6'40'96'0,"6"-40"-52"0,-6 34-43 0,6-28 21 16,-3 7-16-16,0-3-4 15,-3 4-69-15,0 2-33 16,-11-1 0-16,2-1 4 16</inkml:trace>
  <inkml:trace contextRef="#ctx0" brushRef="#br0" timeOffset="42">20876 7559 180 0,'3'32'68'0,"-3"-32"-36"0,9 50-33 0,-6-42 15 16,0 16 10-16,0-6 7 16,0 19-5-16,0-7-3 15,0-4-13-15,-3-2-11 0,0-3-2 16,0-2 7-16,0-6 7 0,0 0-1 15,0-5 0-15,0-3-4 16,0-5-1 0,0 0-6-16,0-13 1 0,0 2 0 15,3-2 0-15,-3 3-3 16,3-1 2-16,0 3-1 16,3 0 0-16,0 0 2 15,6 6 0-15,0-1-3 16,3 8 2-16,0 1 1 15,0 7 0-15,-4-3 4 16,-2 6 5-16,-3-3-1 16,-3 3 3-1,-3-2-2-15,-9-1 2 0,0 0-6 16,-2-2-3-16,-1-1-6 16,-3-2-2-16,3-3-22 15,-3 1-8-15,3-4-22 0,3-2-8 16,0 0-34-1</inkml:trace>
  <inkml:trace contextRef="#ctx0" brushRef="#br0" timeOffset="43">21073 7739 172 0,'0'21'66'0,"0"-21"-36"0,6 56-15 0,-3-46 18 16,3 6-7-16,-3 0-1 16,3 3-12-16,0-3-3 15,3 2-6-15,-3-2-3 0,3-3 2 0,-1-2-2 16,4-6 2-16,0 0-9 16,-3-5-1-16,0 0-3 15,3-5 1-15,-3 0 3 16,-3-6 3-16,-3 3 4 15,0-8 2-15,0 3-4 16,0-3-1-16,-3 3-2 16,6 16 0-16,0-1 5 15,0 6 1-15,0-2 0 16,3 7-2-16,-1-3 1 16,1 4 1-16,0-4-1 15,0 1-1-15,0-3-8 16,3-3-5-16,-3 0-26 0,3-5-10 15,-3 0-35 1</inkml:trace>
  <inkml:trace contextRef="#ctx0" brushRef="#br0" timeOffset="44">21368 7477 172 0,'-3'0'66'0,"3"0"-36"0,0 8-22 0,0-5 16 16,3 5-8-16,0 0-1 16,3 18-9-16,-3-5-2 0,2 22-2 15,1-6 1-15,3 10 2 0,0-4-4 16,0-4-1 0,0-4-31-16,0-4-12 0,0-4-44 15</inkml:trace>
  <inkml:trace contextRef="#ctx0" brushRef="#br0" timeOffset="45">21252 7707 244 0,'3'-2'93'0,"-3"2"-50"0,20-8-41 16,-17 8 19-16,12-6-13 0,0 4-4 15,15-6-12-15,-3 0-5 16,8-3-59-16,-5 3-25 16,6-5 9-16,-3 3 7 15</inkml:trace>
  <inkml:trace contextRef="#ctx0" brushRef="#br0" timeOffset="46">21894 7374 220 0,'12'56'85'0,"-12"-56"-46"0,6 55-35 0,-3-44 21 16,-3 18-5-16,0-5 0 0,0 13-10 15,0-6-4-15,6 9-4 16,0-6-2-16,0 1 1 0,-3-6-37 16,6-5-15-16,-6-6-56 15,3-4-24 1,-3-4 66-16</inkml:trace>
  <inkml:trace contextRef="#ctx0" brushRef="#br0" timeOffset="47">22002 7673 212 0,'-3'3'79'0,"3"-3"-42"0,9 5-26 15,-6-2 21-15,3 2-6 0,-1-3 2 16,4 4-12-16,0-4-2 16,9-2-8-16,-3 0-2 0,0 0 0 15,0 0-2-15,0-5-2 16,-3 0-4-16,-3 0-2 15,-1-1-4-15,-2-4-1 16,0 2 1-16,-9-6 4 16,0 4-2-16,-5-1 3 0,-1 3 1 15,-3 6-1-15,0-1 1 16,-3 8 0-16,3 1 9 16,-3 4 4-16,3 1 0 15,3 7 2-15,0-2-4 16,6 3-2-16,0-3-2 15,6 10-3-15,0-5-4 16,6-2-2-16,-3-3-33 16,12-8-13-16,-3 0-43 15,6-11-30 1,-3 0 53-16</inkml:trace>
  <inkml:trace contextRef="#ctx0" brushRef="#br0" timeOffset="48">22380 7498 168 0,'-24'3'66'0,"24"-3"-36"0,-21-3-13 0,15 9 20 15,0-1-13-15,0 0-3 16,-3 14-10-16,0-3-3 16,0 7-4-16,0-1-1 0,6 4 3 15,-3-2-1-15,12 0 2 16,-3-3-6-16,6 3-3 15,-3-3-2-15,12-11 0 16,-3-2-8-16,0-8-5 16,-3 0-5-16,0-8-1 15,-6 0 10-15,3-7 5 0,-3-1 6 16,-9-5 3-16,0 2 6 16,0 3 6-1,-3 3 4-15,6 2 2 16,0 3-6-16,0 8-3 15,0 0-3-15,6 8 0 0,-3-2-4 16,6 7 0-16,-3 0-3 16,2 3-1-16,1-3-17 15,6 0-8-15,-3-2-28 16,3 0-13-16,-3-4-16 16</inkml:trace>
  <inkml:trace contextRef="#ctx0" brushRef="#br0" timeOffset="49">22633 7467 184 0,'-12'-8'71'0,"6"8"-38"0,-12 8-21 0,15-3 19 16,-9 5-16-16,0 4-6 16,3 4-5-16,3-2-4 15,0 8 1-15,0-3 3 0,3 5 2 16,3-2-2-16,6 0-1 15,0-5-1-15,6-3-2 16,-3-3 3-16,6-11 0 16,-3 1 1-16,3-8 0 15,-3-1-2-15,0-12-2 16,0 2 1-16,-7-13-1 16,-2-24-3-16,-3 3 0 0,-3-1 4 15,0 17 3 1,1 5-3-16,-4 0-1 0,3 2 4 15,0 6 5-15,0 3-3 16,0 5 2-16,-3 2 4 16,6 14 2-16,0-1-5 15,6 22-3-15,-3-3 3 16,3 8 4-16,0-2-7 16,2 7-1-16,1-5-3 15,3 0 1-15,-3-5-29 0,3-3-9 16,0-2-49-16,3-6-19 15,3-2 5 1</inkml:trace>
  <inkml:trace contextRef="#ctx0" brushRef="#br0" timeOffset="50">22924 7332 296 0,'-15'2'110'0,"13"6"-60"0,-13 3-43 0,9-3 26 16,0 2-23-16,0 6-7 16,3 0-6-16,3 3 2 15,3-4 0-15,0 1 1 0,6 5 0 16,-3-2-3-16,3 5 2 0,-3-6 3 16,-4 4 1-1,1-4-1-15,-6 3 1 0,1-2 0 16,-10-1 1-16,3-2-33 15,-9-3-15-15,0-2-91 16</inkml:trace>
  <inkml:trace contextRef="#ctx0" brushRef="#br0" timeOffset="51">17620 9014 168 0,'-3'-5'63'0,"3"5"-34"0,0 3-19 16,0-1 20-16,3 12-9 15,-3-4-2-15,6 22-7 16,-3-3 0-16,3 24-7 15,0-8-3-15,0 13-1 0,-3-8 1 16,3 6 1-16,-3-8-4 0,0-3-1 16,0-8-35-1,0-8-12-15,0-3-44 16</inkml:trace>
  <inkml:trace contextRef="#ctx0" brushRef="#br0" timeOffset="52">17510 9353 204 0,'3'-3'77'0,"-3"3"-42"0,15-5-28 0,-12 5 20 16,9-5-16-16,0 0-6 15,6-9-3-15,-4 4-2 0,13-4 0 16,-3 4-20-16,12-1-9 0,-7 1-14 15,1 4-6 1,-6 1 13 0,0 10 20-16,-6-2 21 0,-3 16 16 15,-3-4 8-15,-1 9 4 16,-2-3 5-16,0 6-10 16,0-3-4-16,3 0-14 15,-3-3-2-15,6-5 2 0,-3-3-2 16,6-8 1-16,-3 0-3 15,-1-10 1-15,-2 2 0 16,-3-4 1-16,0-4-4 16,-9 0 2-16,-6-2-2 15,0 3 1-15,-6-1 1 16,3 3-5 0,-2 3-3-16,-1-1-19 15,3 4-9-15,3-1-39 0,6 0-16 16,0 1-5-1</inkml:trace>
  <inkml:trace contextRef="#ctx0" brushRef="#br0" timeOffset="53">18388 9181 160 0,'0'3'63'0,"0"-3"-34"0,6 37-14 0,-3-29 20 16,0 8-8-16,0-1-1 0,3 7-4 15,-3-4 1-15,0 3-13 16,0-2 3-16,0-1 1 0,-3 3-7 15,3-7-4-15,-3-4 0 16,0-2 0-16,0 0-1 16,0-5 1-16,0-1-4 0,3-4 0 15,-3-1-1 1,3-13-2-16,-3 3-4 16,3-5 0-16,0 2-1 15,6-5 3-15,0-9 4 0,-1 15 1 16,1 1-4-16,3 12-1 15,-3-1 7-15,3 8 6 16,-3 1 8-16,0 7 5 16,-3-3-1-16,-3 4-2 15,0-1-7-15,0-3-2 16,0 1-2-16,0-3-1 16,0 0-8-16,0-8-2 15,0 0 4-15,3-11 2 0,-3 3-2 16,3-7 1-1,0 1-2-15,3-10 0 16,-1 6 0-16,4 2-2 0,-3 0 3 16,6 8 0-16,6 3 1 15,-3 8 2-15,-3-1-1 16,0 9-1-16,-3-3 1 16,-3 5-1-16,2 0-18 15,-2-2-5-15,-3-3-29 16,0-3-11-16,0-2-3 15,0-3 3-15,0 0 8 16,3-8-6 0,-3 0 20-16,0-8 16 15,0 3 9-15,3-6 115 32,-3 1-25-17,0 2-2-15,0 5-27 0,-3 3-13 16,3 8-7-1,0 0-4-15,2 11-11 0,-2-3 2 0,3 5 4 16,-3 0-6-16,6-2-1 16,-3-3-5-16,0 0-1 15,0-3-1-15,3-2-2 16,3-9 3-16,-6 1 0 16,0 0-4-16,-3-11-1 15,0 3-2-15,-3-3 0 16,0 0 3-16,0 0 2 15,-1 3 0-15,-2 2-1 16,3-2-2-16,-3 8-1 16,0 2 6-16,3 6 5 0,0-1-4 15,3 12-2-15,0-1-1 16,0 3-1-16,0-3-3 16,3 0 0-16,0-2-27 15,3-3-12-15,0 0-17 16,3-6-6-16,9-7-8 15,-10-3-16 1,1 0 35-16</inkml:trace>
  <inkml:trace contextRef="#ctx0" brushRef="#br0" timeOffset="54">19233 9054 140 0,'-9'-18'55'0,"9"18"-30"0,-5-11-5 16,5 11 19-16,-9 0-6 15,0 0-2-15,-3 8-4 0,3 0-2 16,-3 8-14-16,3-3 0 0,0 8 2 15,3 0-5-15,3 0-2 0,3-2-3 16,6-1-3-16,0-2 1 16,9-8 1-1,-3 0-1-15,6-5-1 16,-3 0-17-16,-1-11-6 16,7-11-11-16,-9 3-2 15,0 3-4-15,-3-8-1 16,0 2-15-1,-3-18-33-15,0 8 24 0</inkml:trace>
  <inkml:trace contextRef="#ctx0" brushRef="#br0" timeOffset="55">19251 8660 140 0,'-3'0'52'0,"6"2"-28"0,3 12-11 16,-3-12 19-16,3 20-7 15,0-4 0-15,3 22 6 16,-3-6 4-16,3 14-18 15,-3-6 6-15,0 6 4 0,0-6-11 16,0-2-3-16,0-9-6 16,-3-1 0-16,0-1-4 15,6-13-2-15,-3-1-7 16,-1-15-4-16,1 0-3 16,3-10-2-16,0 2 1 15,0-8 3-15,0 0 5 16,3 6 3-16,-3-1 0 0,6 14-1 15,-3-3 11-15,3 13 5 16,-3-3 1-16,-1 9 0 16,-2-6-10-16,3 6-1 15,-3-3-62-15,0-6-24 16,0-2-24 0</inkml:trace>
  <inkml:trace contextRef="#ctx0" brushRef="#br0" timeOffset="56">20201 8660 188 0,'0'-13'71'16,"0"13"-38"-16,-3-22-25 0,3 20 16 0,-3-6-6 15,3 3 0-15,-6-6 1 0,3 3 0 16,-6 0-10-16,3 3 3 0,-12 5 4 16,3 0-4-1,-3 16-2-15,4-3-5 16,-1 21-2-16,3-7-1 16,3 20-2-16,3-7 1 15,3 8-1-15,0-9 2 16,0 4 3-16,0-6-4 0,0-3-3 15,0-5-21-15,0-5-10 16,3-3-19-16,-3-5-5 16,0-3-42-1</inkml:trace>
  <inkml:trace contextRef="#ctx0" brushRef="#br0" timeOffset="57">19903 8827 224 0,'-6'-6'85'0,"6"6"-46"0,0 6-26 0,0-4 22 0,3-2-9 15,-3 0-3 1,6-2-7-16,0-1-2 16,9-2-8-16,-3 2-4 0,12-5-1 15,-3 0-4-15,5 0 0 0,-2 3-38 16,3 2-17-16,-3 1-62 15</inkml:trace>
  <inkml:trace contextRef="#ctx0" brushRef="#br0" timeOffset="58">20329 8803 148 0,'-18'-3'57'0,"18"3"-30"0,-21 3-10 0,18-1 20 15,0 4-6-15,0-4-1 16,-6 6-14-16,3 0-7 16,-3 8-6-1,3-3-5-15,0 8 1 0,1-2-1 0,2 5 0 16,0-6 2-16,3 1 0 16,0-3 0-16,6-3 2 15,-4-3 1-15,7-7 3 16,0 0-3-16,0-9-2 15,-3 1-5-15,3-11 0 16,0 3 2-16,0-3 1 0,-3 3 1 16,0 0 0-1,0 2 2-15,-3 1 1 16,0 2 1-16,0 5 0 0,0 0 2 16,-3 6 3-16,0 0-2 15,3 10-2-15,0-3-2 16,0 4-3-16,0-4-4 15,3 4 0-15,0-4-18 16,0-2-6-16,-1 0-29 16,7-3-12-16,-6-2-12 15</inkml:trace>
  <inkml:trace contextRef="#ctx0" brushRef="#br0" timeOffset="59">20591 8713 208 0,'-9'0'79'0,"9"0"-42"0,-18 0-21 0,18 0 24 15,-9 5-10-15,3 0-2 0,-3 6-16 16,0-3-5-16,3 2-5 16,0-2-6-16,3 6 0 15,0-1 2-15,9-5 1 0,-3 0-2 16,9 2 2-16,-3-2 1 16,3 3 2-1,-3-3-1-15,-3 5-1 16,0-2 3-16,-6 2 2 0,0-3 2 15,-9 4 3-15,3-4-5 16,-6-5-3-16,3 1-1 16,-3-4-1-16,0 1-20 15,0-6-7-15,3 1-32 16,1-4-13-16,-1-4-30 16</inkml:trace>
  <inkml:trace contextRef="#ctx0" brushRef="#br0" timeOffset="60">20734 8387 232 0,'12'8'88'0,"-12"-8"-48"0,-15 32-27 0,15-27 22 15,-3 19-9-15,3-3-1 16,0 16-10-16,0-5-2 16,0 13-7-16,0-5-6 0,0 10-1 15,0-10 1-15,3 2 2 16,0-5-30-16,-3-5-11 0,0-3-29 16,-3-8-10-16,3-2-20 15</inkml:trace>
  <inkml:trace contextRef="#ctx0" brushRef="#br0" timeOffset="61">20576 8678 248 0,'-3'0'93'0,"3"0"-50"0,6-2-39 0,-3 2 21 15,6-3-12 1,-3 0-2-16,9-5-9 16,-1 3-3-16,13-3 0 15,-6 0 0-15,6-2 1 0,-6 2-27 0,3 2-9 16,-4 1-50 0,1 3-49-16,-3 2 47 15</inkml:trace>
  <inkml:trace contextRef="#ctx0" brushRef="#br0" timeOffset="62">20876 8694 220 0,'0'11'85'0,"0"-11"-46"0,9 8-30 0,-6-6 19 16,3 1-12-16,0 0-2 15,3-3-6-15,-3 0 0 16,6 0-5-16,0 0-4 0,3-3 0 15,0 3 3-15,-3-5 3 16,-3 2-4-16,0-5-1 0,-1 3 0 16,-8-6 0-16,0 3-3 15,-8-2 2-15,2-1-4 16,-6 1-1-16,3 2-2 16,-6 5 2-16,-9 3 2 15,9 3 2-15,3-1 3 16,-3 9 4-16,3-3-2 0,1 13-2 15,2-5 4 1,3 5 1-16,0-2 0 16,3 2-1-16,3-3-6 0,6 1 1 15,-3-3-11-15,9-6-5 16,-3-2-32-16,2-3-11 16,1-2-38-1,9-6-16-15,-3 1 60 16</inkml:trace>
  <inkml:trace contextRef="#ctx0" brushRef="#br0" timeOffset="63">21064 8670 148 0,'3'14'57'0,"-3"-14"-30"0,6 23-12 0,-3-17 18 15,0 7-3-15,-3 0 2 0,0 3-9 16,0-3-4-16,0 1-11 15,0-4-1-15,0-2 3 16,0 0 3-16,0-5 4 0,0-1-3 16,0-4 0-16,0 2-4 15,3-11 1-15,0 3-4 16,-3-8 1-16,0 3-5 16,3-11 0-16,0 6-1 15,3-6-2-15,0 5-2 16,3 1 1-16,0 2-1 15,5 0-2-15,-2 5-6 16,9 6-2-16,-6 0-50 16,3 2-22-16,-3 3-30 15</inkml:trace>
  <inkml:trace contextRef="#ctx0" brushRef="#br0" timeOffset="64">21710 8459 240 0,'-9'0'90'0,"9"0"-48"0,-21 31-34 0,18-25 24 16,-6 2-20-16,0 0-6 16,0 8-7-16,0-3 0 15,1 8 1-15,-1-3 0 0,3 4 2 16,0-4-3-16,6 9-2 15,0-6-9-15,6-3-3 16,-3-2-27-16,12-3-11 16,-1-2-45-1</inkml:trace>
  <inkml:trace contextRef="#ctx0" brushRef="#br0" timeOffset="65">21823 8551 104 0,'-12'8'38'0,"12"-8"-20"0,-9 16-4 15,9-13 15-15,0 7-1 16,0-2 3-16,0 6-6 16,0-1-3-16,9 3-12 15,-3-6 2-15,9 1 2 0,-3-3 6 16,9-6 2-16,-3 1-5 15,2-8 0-15,-2 2-6 16,0-7 1-16,0 2 4 16,-6-8 2-16,-3 5-5 15,-3-2 0-15,-3 2-4 0,-6-5 0 16,0 3-8 0,-12-3 0-16,3 3-19 15,-6 0-5-15,6 2-38 0,0 3-13 16,0 0-40-1</inkml:trace>
  <inkml:trace contextRef="#ctx0" brushRef="#br0" timeOffset="66">22198 8416 180 0,'-6'-2'68'0,"3"2"-36"0,-6 2-13 0,9-2 23 0,-6 3-21 16,0 0-6-16,-6 2-12 15,3 0-5-15,-2 11 1 16,2-3 0-16,0 9 1 0,0-4-3 16,3 6 2-16,3-3-1 15,3 0 0-15,0-2 6 16,9-6 2-16,0-2 6 15,3-6 5-15,-3-3-5 16,2-9 1-16,-2 1-6 16,3-10-2-16,-3 3 0 15,0-11-1-15,0 3-2 16,-6-13 1-16,0 5-4 16,-6-11 0-16,3 6-1 0,-3-6-2 15,-3-13 3-15,3 11 2 16,0 7-2-16,0 11-2 15,3 19 8 1,0 3 0-16,6 15 2 16,0-3 0-16,3 19 1 15,-3-2-2-15,3 10-1 16,-3-5-1-16,3-1 0 16,0-1-9-16,0-4-2 15,-3-5-45-15,3-2-18 16,-4-3-48-1</inkml:trace>
  <inkml:trace contextRef="#ctx0" brushRef="#br0" timeOffset="67">22442 8390 228 0,'-3'-3'85'0,"0"9"-46"0,9-4-19 15,0 1 24-15,0 0-13 16,0 2-6-16,0-3-8 15,0 1-1-15,6-3-9 16,9-3-2-16,-6 1-1 0,-1-1-2 16,1-2-2-16,-3 0 3 15,-3-3 0-15,-3 0-1 16,-6-8-2 0,-6 3 1-16,-6 2-1 0,-3 0 2 15,-2 6-8-15,-4 0-1 16,0 8 4-16,-3 4 3 15,3 4-1-15,0 5 0 0,3 5 5 16,7-2 5-16,2-4 6 16,0 9 5-1,0-3-6-15,6 3-1 16,0-3-7-16,9 1-4 16,0-4-1-16,6-2-1 15,0-3-16-15,5-7-4 16,-2-1-41-16,9-8-15 0,-3 3-62 15</inkml:trace>
  <inkml:trace contextRef="#ctx0" brushRef="#br0" timeOffset="68">22850 8461 264 0,'-3'6'101'0,"3"-9"-54"0,0 0-46 15,0 3 19-15,0 0-16 16,0 0-1-16,0 0-30 16,0 0-11-16,3 0-23 15,-3 0-10-15,0 0-14 0,0 0-5 16</inkml:trace>
  <inkml:trace contextRef="#ctx0" brushRef="#br0" timeOffset="69">22915 7789 272 0,'0'6'104'0,"-3"10"-56"0,-2 23-38 0,-1-18 25 16,6 11-15-16,-6 8-1 0,0 2-9 15,-3 3-2-15,3-3-4 16,0-5-3-16,0-5 2 0,3-5-11 16,3-3-2-16,0-9-48 15,0-4-19-15,3-8-49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4:05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14757 6583 64 0,'-9'-11'24'0,"6"9"-12"0,-3-4 6 15,6 6 14-15,0-2-7 16,3-1-5-16,3 0-9 16,6-7-3-16,11-6-6 0,4 3-2 15,6 2 0-15,9 3 0 0,-1 11 2 16,7 7-3-16,-3 6 0 0,-7 5 1 16,-5 3 2-16,-3 8-3 15,-9 2 0-15,-6 3 3 16,-7 6 1-16,-5 2-4 15,-6 16 1-15,-5-3 0 16,-7 8 0-16,-3-3 0 16,0 4 2-1,3-4 1-15,6 11 1 16,3-2-2-16,9-9-2 16,9-2 1-16,3-5 1 15,3-6-1-15,0-5-1 16,2-6-19-16,1-7-10 15,6-5-29-15</inkml:trace>
  <inkml:trace contextRef="#ctx0" brushRef="#br0" timeOffset="1">15272 7681 52 0,'-24'0'22'0,"18"5"-12"0,-6 3-1 16,9 0 11-16,-3 3-7 0,0 7-2 16,3 11-6-16,0 8-4 15,6 8 0-15,3 13 1 16,3 11-1-16,9 16 2 15,3 2 0-15,-3 11 3 16,-1-8 8-16,-2-8 3 16,-6 5 9-16,-6-12 4 15,-9-7 1-15,-9-9 3 16,-8-4-18-16,-13-7-5 0,-12-9 0 16,-8-7-7-16,-1-8 0 15,-8-11-42-15,2-10-19 16,7-8-31-1</inkml:trace>
  <inkml:trace contextRef="#ctx0" brushRef="#br0" timeOffset="2">15793 7334 72 0,'-6'8'27'0,"6"19"-14"0,0 23-7 0,0-29 11 15,0 13 2-15,-3 6 1 16,-3 0-7-16,0 0 0 15,3-3-8-15,0-3-1 16,3 3-2-16,3-5 1 16,0 0-2-16,0-9-3 0,3-1-1 15,0-7-29 1,2-9-40-16,1-12 13 16</inkml:trace>
  <inkml:trace contextRef="#ctx0" brushRef="#br0" timeOffset="3">15980 7649 20 0,'-18'8'11'0,"18"0"-6"0,-3 8 3 0,3-6 5 16,0 6 7-16,0 3 4 15,3-1-8-15,6 4-2 16,6 1 1-1,3-1 2-15,3-4 0 16,0-5-1-16,-1-5-4 16,-2-10 0-16,-3-6-1 15,-3-6 1-15,0-1-6 16,-3-4-4-16,-6-2-1 0,-3-3-1 16,-6 3 2-16,-3 0-3 15,0 0 0-15,-3 5-6 0,3 8 0 16,0 0-21-1,0 5-47 1,6 0 1-16</inkml:trace>
  <inkml:trace contextRef="#ctx0" brushRef="#br0" timeOffset="4">16260 7705 64 0,'-15'37'24'0,"12"-19"-12"0,0 6 1 0,3 0 14 0,3 0-2 0,3-1 3 31,3-4-7-31,3 0-1 0,6-6-2 16,2-8 0-16,1-5-9 16,0-5-1-16,3-14-1 0,3 1-1 15,-6-3 1-15,-7-6-2 16,-8 1 0-16,-12-1-1 15,-2 3 0-15,-4 6-5 0,-6-1-1 16,0 9-8-16,-3 4-2 0,3 6-26 16,3 6-13-1,3 2-20 1</inkml:trace>
  <inkml:trace contextRef="#ctx0" brushRef="#br0" timeOffset="5">16528 7845 76 0,'9'74'30'0,"-3"-42"-16"0,-3 15-3 0,3-25 10 16,-3 1-5-16,-1 1-1 15,1-3-5-15,0-2-1 0,0-3-1 16,0-6 0-1,0-2 2-15,0-10 4 16,-3-6-8-16,0-8-3 0,0-11 0 0,-3-7-4 16,0-11-2-1,0-5-5-15,0-1-2 16,6 6 2-16,0 6 5 16,6 4 4-16,0 6 2 0,6 8 1 15,3 8 0 1,0 2 0-16,-3 11 2 0,0 11 6 15,-3 2 4-15,-4 0 1 16,-5 6 1-16,-3 5-5 16,-6-1 0-16,-5-1-8 15,-1-4-1-15,0-2-7 0,0-8-2 16,0 0-34-16,3-5-11 16,6-6-30-1</inkml:trace>
  <inkml:trace contextRef="#ctx0" brushRef="#br0" timeOffset="6">17215 7596 64 0,'-12'0'24'0,"9"3"-12"0,-3 15-1 15,4-10 12-15,-1 3 5 0,-3 5 6 31,0 5-8-31,0 3-3 0,3 7-11 16,3 1-5-16,6-5-4 16,3-3 4-16,5-6 5 0,4-13 3 15,6-10 3-15,-3-3-8 16,3-5-3-16,-3-3-2 16,-7-5 1-16,-2 0-1 15,-12-1 2-15,-6-4-2 16,-5 5 2-16,-7-3-6 15,-3 3-1-15,0 2-5 16,3 9-1-16,0 7-30 16,6 11-14-16,0 0-38 15</inkml:trace>
  <inkml:trace contextRef="#ctx0" brushRef="#br0" timeOffset="7">17436 7596 84 0,'6'32'33'0,"2"-19"-18"0,1 11-2 0,-3-11 11 16,0 6-1-16,3 5 0 16,3-6-8-16,0-2-4 15,0 2 0-15,3-4 3 31,-3-4-8-31,-3-2 6 0,0-8 1 0,0-2 2 16,-6-6 1-16,2-3-11 16,1-5-2-16,0-2-3 15,-6-4 2-15,3 4-1 16,-3-3-1-16,6 5-8 0,-3 3-3 16,3 2-18-1,0 3-9-15,0 8 2 0,3 0 4 0,0 0 13 16,0 3 7-1,3 2 10-15,0 0 14 16,3 3 8-16,-1 0-2 16,4 0 0-16,3-2-4 15,3-1-1-15,0-5-3 16,-3 0 1 0,-3-3-6-16,-1-2-1 0,-2 0 0 15,-3-3 2-15,-6 0 1 16,-3-3-3-16,-6 1-3 0,-3-4-3 0,-6 9 1 15,-6 2-4-15,1 9 1 16,-1 2 0-16,0 5 2 31,3 3-1-31,0 5-1 0,6 0 3 16,3 3 0-16,6 0 1 16,3-3 2-16,6-5-1 0,3 5 2 15,6-8-26-15,3-10-12 16,0-9-35-1</inkml:trace>
  <inkml:trace contextRef="#ctx0" brushRef="#br0" timeOffset="8">17974 7726 100 0,'0'24'38'0,"3"-11"-20"0,-3 5-8 16,3-4 14-16,0 2-4 15,-3-1 0-15,0-1-7 0,0-4 0 16,0-2-8-16,0-3 8 0,0-5 4 16,0-10 8-1,0-3-8-15,3-6-3 16,6-5-10-16,9 0-3 16,0-2-1-16,6 2 0 15,5-2 0-15,4 5 0 0,3-3 0 0,0 8 0 16,-4 3-29-1,1-1-13-15,-9 1-47 16</inkml:trace>
  <inkml:trace contextRef="#ctx0" brushRef="#br0" timeOffset="9">18829 7223 88 0,'0'-3'33'0,"3"3"-18"0,0 8 4 16,0 0 16-16,0 11-6 15,-1 21 0-15,1 5-10 0,-3 2-1 16,0 6-11-16,-3-3 0 0,1-5 3 16,-1-5-2-16,3-6 3 15,-3-7-4-15,3-6-2 16,0-5-2-16,-3-8 2 16,0-5-1-16,3-6-2 31,0-5-1-31,3-5-3 15,6-3-1-15,2 0-1 0,1 0 3 16,12 3-2 0,3 5 1-16,0 11 2 15,2 4 0-15,-2 7-3 0,0 4 2 16,-6 1 5-16,-6 2 5 16,-3 3-1-16,-9 0 3 0,-9-6-4 15,-6 3 1-15,-3-5-3 16,-12-3 0-16,0-5-10 15,1-8-2-15,-1-2-14 16,3-6-6-16,3-3-19 16,6-5-7-16,6-2-24 31</inkml:trace>
  <inkml:trace contextRef="#ctx0" brushRef="#br0" timeOffset="10">19204 7234 148 0,'-15'2'57'0,"15"4"-30"0,0 15-34 15,0-5 10-15,-3 15 19 0,-3 12 10 16,0 4 1-16,0 9 1 16,0-3-19-16,3 0-5 0,0-3-2 15,3-8-7-15,6 6 0 16,0-8-23-16,6-11-8 15,3-16-16-15,3-10-6 0,2-9-25 16</inkml:trace>
  <inkml:trace contextRef="#ctx0" brushRef="#br0" timeOffset="11">19338 7660 140 0,'-15'21'55'0,"12"-5"-30"0,0 10-10 0,3-13 20 16,3 1-4-16,3 4-1 16,6-2-10-16,5 5-2 15,1-5-11-15,3-3-2 0,3-18 1 16,0-3 1-16,0-2 3 16,-4-6-7-16,-2-3-2 0,-6-2-1 15,-6-3 2-15,-9-5 1 16,-6 0 1-16,-3 5-7 15,0 6-2-15,-5 2-7 0,2 8 0 16,-6 8-43-16,12 8-18 16,9 2-17-1</inkml:trace>
  <inkml:trace contextRef="#ctx0" brushRef="#br0" timeOffset="12">19787 7601 100 0,'-6'0'38'0,"0"0"-20"0,-6 11-12 0,6-6 11 15,-6 3 4-15,-8 3 2 16,2 5-4-16,-3 5 1 16,3 3-9-16,6 0-2 15,6 2-5-15,12 0-3 0,3-2 2 16,6-5 0-16,3-6 1 15,3-10-7-15,5-11-2 0,7-5-18 16,0-9-5-16,-3-1-19 16</inkml:trace>
  <inkml:trace contextRef="#ctx0" brushRef="#br0" timeOffset="13">19891 7321 84 0,'-9'11'33'0,"9"2"-18"0,0 42-5 16,0-31 12 0,3 13 10-16,0 8 7 0,3 6-8 15,0-1-1-15,3 0-15 16,0 0-6-16,3-2-6 16,-3-11-9-16,0-8-1 0,0-5-28 0,0-8-9 15,0-6-31 1</inkml:trace>
  <inkml:trace contextRef="#ctx0" brushRef="#br0" timeOffset="14">20082 7578 80 0,'-39'16'30'0,"27"-1"-16"0,-6-1 3 0,9-6 14 16,0 2-10-16,0 3-2 16,4 3 2-16,2 0 1 0,6 0-3 15,8 3 1 1,10-4-11-16,12 1-1 0,0 3 2 16,2-3-6-16,-2-3-2 0,12-2-19 15,-6-4-9 1,-10-1-46-16,7-14-32 15,-9-5 41-15</inkml:trace>
  <inkml:trace contextRef="#ctx0" brushRef="#br0" timeOffset="15">16498 8340 88 0,'-6'-3'33'0,"6"8"-18"0,9 6-9 0,-6-1 9 0,3 6 5 16,-3 0 4-16,0 11-3 16,0-1-3-16,-3-2-8 15,3-3-2-15,-3-2-4 16,0-3-3-16,0-3 2 0,0-3 0 16,-3-2 3-16,0-5-1 0,0-3 0 15,0-5-3-15,0-1 1 31,0-4-2-31,3-6 2 16,0 0-4-16,3-3-2 16,3-2 2-16,3 3 0 15,3 2-2-15,0 3 2 16,-1-1-1-16,4 7 0 0,0 4 2 16,0 8 0-16,0 6 0 15,-3 7 0-15,-3 3 0 16,-3 1 2-16,0-4 3 15,-3-2 4-15,0-3-2 16,-3-2-2-16,3-3 0 16,-3-8 1-16,0 0-3 0,9-11-2 15,0-10 0-15,-1-3 1 16,4 0-1-16,0 3-1 0,3 3-2 16,0 4 1-1,3 7-1-15,0 4-2 0,0 8 3 16,5 8 0-16,-2 11 3 31,0 0 1-31,-3 2-1 0,-3 1-2 16,-3-3 1-16,-3-3 1 15,0-5-8-15,0-3-3 16,2-5-28-16,1-8-12 16,3-5-25-1</inkml:trace>
  <inkml:trace contextRef="#ctx0" brushRef="#br0" timeOffset="16">17180 8366 108 0,'-3'-8'44'0,"-3"6"-24"0,-3 2-6 15,0 0 15-15,-6 2-5 16,0 3 0-16,-3 6-7 16,-3 2 0-1,3 11-10-15,1 0-4 0,2 2 0 0,3 1 0 16,6-1 1-16,6-2-5 15,6-5 1-15,3-3 0 16,3-6 0-16,6-5 2 16,2-5 3-16,-2-5-4 15,0-5-3-15,0-14 1 16,-3 0 2-16,-3 0-2 0,-3 3 0 16,-6 0 1-16,0 5 2 15,0 3-1-15,0 2-1 16,-3 6-2-16,0 5-1 15,3 8 2-15,3 16 2 16,-1-1-2-16,1 1-2 16,3 0 2-16,6-3 2 0,-3-2-2 15,0-6-2 1,3-5-31-16,6-8-13 16,6-8-29-1</inkml:trace>
  <inkml:trace contextRef="#ctx0" brushRef="#br0" timeOffset="17">17436 8157 144 0,'-12'3'55'0,"12"7"-30"0,3 12-29 0,-3-9 8 0,3 13 7 16,-3 6 7-16,3 5 0 15,0 5 1-15,0 1-10 16,0-4-5-16,0-2-3 0,-1-5 1 0,1-5 1 15,0-6-23-15,0-5-9 16,0-6-50 0</inkml:trace>
  <inkml:trace contextRef="#ctx0" brushRef="#br0" timeOffset="18">17296 8374 192 0,'-12'-5'74'0,"9"7"-40"0,6-2-40 16,0 0 14-16,3 0-1 0,9-2 6 15,8-1-5-15,4 0-2 16,3 1-3-16,3 2-3 0,2 0 3 0,1 0-11 16,-6 2-2-16,0-2-55 15,-7 0-50 1,-2 0 33-16</inkml:trace>
  <inkml:trace contextRef="#ctx0" brushRef="#br0" timeOffset="19">17668 8390 92 0,'0'11'35'0,"6"-1"-18"0,3 6-9 0,-3-3 11 15,-3 6 4-15,0-3 3 16,0-1-9-16,-1-1-5 15,-2-4-3 1,0-2-1-16,0 0-4 16,0-3 6-16,0-5 3 0,0 0-2 15,0-7-1-15,0-9-6 16,3 0-1-16,3 3-3 0,0-1-1 16,3 4 1-1,0-1 2-15,6 1-3 16,6 2 0-16,0 2-41 0,0 4-17 0,-1-1-16 15</inkml:trace>
  <inkml:trace contextRef="#ctx0" brushRef="#br0" timeOffset="20">17971 8446 132 0,'0'18'49'0,"0"-2"-26"0,3 10-27 0,-3-15 8 16,3-3-4-16,0 0 0 15,0 0-25-15,0-3-8 16,-3-5-16-16,3-8-5 16</inkml:trace>
  <inkml:trace contextRef="#ctx0" brushRef="#br0" timeOffset="21">17977 8239 156 0,'-6'0'57'0,"9"0"-30"0,0 3-34 15,3-1 8-15,6 6-11 0,6 8-2 16,-3 0-26-16,3-3-13 16,3-2 5-16,-1-3 2 15</inkml:trace>
  <inkml:trace contextRef="#ctx0" brushRef="#br0" timeOffset="22">18287 8300 124 0,'-18'-13'49'0,"15"13"-26"0,-15 2-14 31,12 9 16-31,-3 0-5 0,0-1 0 16,-3 6-7-16,4 0-3 15,-1 2-5-15,3 9-2 0,3-1 3 16,3-2-3-16,6 0 0 16,3-6-1-16,5-2-2 15,7-5-2-15,3-3 1 16,0-3-26-16,0-10-11 15,0-6-41 1</inkml:trace>
  <inkml:trace contextRef="#ctx0" brushRef="#br0" timeOffset="23">18480 8358 152 0,'-3'0'57'0,"6"3"-30"0,12 5-23 0,-9-6 13 16,0 4-2-16,3-1 1 0,0 0-4 15,3 1 0-15,0-4-7 16,3-2-1-16,0-2 0 0,-1-4 0 16,1-2 0-16,-3 0-2 15,-3-15-2 1,-6 1 3-16,-6 4-4 0,-9 2 0 16,-3 5-4-16,-2 4 1 15,-13 9-3-15,0 11 2 16,3 6 5-16,3-1 4 15,7 4 3-15,2-1 3 16,6 5 1-16,3 3 1 16,6-2-6-16,9-3-2 0,9-3 0 15,2-5 2-15,4-6-14 16,6-4-7-16,3-12-43 16,11-4-64-1,-2-4 23-15</inkml:trace>
  <inkml:trace contextRef="#ctx0" brushRef="#br0" timeOffset="24">18986 8218 176 0,'-9'-5'66'0,"9"5"-36"0,-3 0-35 16,-8 2 51-1,-4 4-11-15,0 2-10 16,0 5-8-16,0 5-10 0,3-2-5 0,6 3-1 15,6 2-6 1,6 3 1 0,6-1 0-16,6-1 2 0,0 1 1 0,0 4 1 15,-4-3 0-15,-2-6 2 16,-6-2 14-16,-6 0 9 16,-9-3-8-1,-11-2-4-15,-7-3-15 16,-3-3-4-16,-6 0-70 15,-5 3-31-15,-1-2 5 16</inkml:trace>
  <inkml:trace contextRef="#ctx0" brushRef="#br0" timeOffset="25">4187 10089 68 0,'-51'-32'27'0,"30"19"-14"0,-14 5-4 0,17 8 9 32,-6 5-2-32,-12 0 1 15,-8 11-9-15,-7 5-3 0,-8 6-1 16,-1 12 0-16,3 4-2 15,7 10-2-15,11 8 1 0,12 10 1 0,13 8-1 16,16 1-1-16,16 2-2 16,18 18 1-16,9 3 1 15,2-7 2-15,-2-1 1 16,-9-5 1-16,-12-3 6 31,-16-5 6-31,-19-2 1 0,-10-4 1 16,-12-4-9-16,-6-6-5 0,-2-5-1 15,2 0-13-15,6-6-3 16,6-5-60 0</inkml:trace>
  <inkml:trace contextRef="#ctx0" brushRef="#br0" timeOffset="26">3550 11909 68 0,'-18'-11'27'0,"18"11"-14"0,3-21 7 0,0 16 16 15,9-8-6-15,3-6-2 16,21 1-14-16,2-1-4 16,10 3-6-16,8 11-3 15,-5 10 0-15,3 24-4 0,-4 19 0 0,-14 13 4 16,-15 31 1-16,-12 17 2 15,-12 2 0-15,-6 16 2 16,-9-8 3-16,0-8 5 16,3-13 3-1,6 0-5-15,9-11-2 0,12-2-1 16,12-11 1-16,15-10-5 0,14-12-1 16,10-12-44-16,17-13-20 0,0-14-25 15</inkml:trace>
  <inkml:trace contextRef="#ctx0" brushRef="#br0" timeOffset="27">770 11012 60 0,'0'-3'24'0,"0"1"-12"0,6 4 8 16,-6 1 14-16,0 5 1 15,0 5 2-15,0 6-12 16,0 15-5-16,0 3-7 16,-9 5-1-1,9-2-7-15,0 2-3 0,0 1-1 16,0-6 1-16,0-5 1 16,0-9-1-16,3-1-2 15,3-7-28-15,-6-4-11 16,9-3-38-16</inkml:trace>
  <inkml:trace contextRef="#ctx0" brushRef="#br0" timeOffset="28">919 11247 80 0,'-3'0'33'0,"-3"6"-18"0,3 4-18 0,3-2 8 16,-6 5 7-1,3 3 4-15,0 8 4 16,0 5 2-16,6-2-10 16,3-1-4-16,3-7-3 15,9-6 1-15,-1-5-3 16,10-8 5-16,0-16 4 0,3-3-2 16,-9-2 0-16,-4-2-4 15,-2 1-1-15,-6 1 3 0,-6 0 5 16,-6 2-3-16,0 4 2 15,-12 4-9-15,4 3-2 16,-4 5-12-16,0 3-5 0,3 3-34 31,3 2-52-31,15-2 16 16</inkml:trace>
  <inkml:trace contextRef="#ctx0" brushRef="#br0" timeOffset="29">1172 11253 72 0,'-18'5'30'0,"15"6"-16"0,0 10-17 0,3-8 6 31,0 8 10-31,0 8 6 0,0 0 2 16,3 0 2-16,9-5-4 16,6-8 0-16,-7-3-4 15,7-5-1-15,3-8-8 16,0-5 3-16,-3-13 3 0,-3-1-2 15,-3-2 2 1,-6-3 2-16,-6 3 3 0,-6 2-3 0,0 3 0 16,-9 3-11-16,3 5-1 15,-3 3-15-15,-3 5-5 16,-3 3-28-16,9-1-12 16</inkml:trace>
  <inkml:trace contextRef="#ctx0" brushRef="#br0" timeOffset="30">1422 11234 76 0,'3'3'30'0,"0"7"-16"0,12 17-17 0,-10-11 6 16,-2 16 8-16,0 7 5 15,0 9 5-15,-6 2 2 0,3-5-4 16,3-3-1-16,3-2-10 15,-6-3-3-15,3-8-3 16,3-5 1-16,-3-8 0 0,0-8 5 16,-3-8 3-16,6-8-6 15,-6-8-1-15,0-8 0 16,0-7 0-16,0-9-7 0,0-13 0 16,3 0 1-16,3 3 1 15,6 5 1-15,-3 10 2 16,3 6-3-16,6 8 0 0,3 5 1 15,2 11 2 1,4 8 1-16,-12 4 1 0,0 7 9 31,-3 2 3-31,-9 13 4 0,-6-3 0 16,-9 3-7-16,-6-5-3 16,-3-3-8-16,0-2-1 15,1-6-25-15,2-2-10 16,6-3-53-1,0-3-32-15,9-3 51 16</inkml:trace>
  <inkml:trace contextRef="#ctx0" brushRef="#br0" timeOffset="31">1969 11282 36 0,'-6'8'16'0,"12"2"-8"0,-6 9 15 0,0-3 13 16,0 5-5-16,3 3-3 15,0 0-16-15,3-6-5 16,3-2-3-16,-3 0 0 15,3-6 2-15,0-4 1 0,3-4-1 16,-3-2-1-16,6-2-3 0,-3-4 1 0,3-7 0 16,-7 3-4-16,1 2 1 31,0 0 0-31,-9 13 4 16,0 3 0-16,0 3-2 0,0-1-1 15,0 1 0-15,9-1 1 16,0-2 8-1,-3-2 3-15,9-4 5 16,-3-2 1-16,6-5-2 16,-6-3 0-16,3-8-5 15,-1-5-2-15,-2 2-4 16,-6 1 1-16,-3 2 2 16,-3-3 5-16,-3 4-15 15,-3 1-3-15,3 4-28 0,-6 2-9 16,-2 0-39-1</inkml:trace>
  <inkml:trace contextRef="#ctx0" brushRef="#br0" timeOffset="32">2294 11279 108 0,'3'8'41'0,"0"0"-22"0,0 8-9 0,0-8 12 16,-3 10-10-16,0 9-2 15,0-1-4-15,0-2-1 16,0-3-3-16,0-2-10 0,0-6-3 31,9-2-51-31</inkml:trace>
  <inkml:trace contextRef="#ctx0" brushRef="#br0" timeOffset="33">2249 11192 156 0,'-3'-5'57'0,"6"-6"-30"0,3 6-56 0,3-3 0 16,-3 0-29-16,3-3-11 16</inkml:trace>
  <inkml:trace contextRef="#ctx0" brushRef="#br0" timeOffset="34">2481 11081 112 0,'6'26'44'0,"-6"-7"-24"0,0 18-13 0,3-19 13 15,-3 9-10-15,0 2-1 16,0 5-5-16,6 6-1 16,-6-3-1-16,0-5 1 0,0-3 0 15,0-8-54-15,0-2-38 16,-9-9 33-16</inkml:trace>
  <inkml:trace contextRef="#ctx0" brushRef="#br0" timeOffset="35">2383 11274 176 0,'-3'-3'66'0,"18"1"-36"0,-3-4-31 0,-3 6 12 16,6-2-5-16,0-1-1 15,8-2-3-15,4 2-2 0,-6-2-37 16,0 0-15 0,-3-3-18-1,-3-6-7-15</inkml:trace>
  <inkml:trace contextRef="#ctx0" brushRef="#br0" timeOffset="36">2618 11083 48 0,'3'16'19'0,"0"11"-10"0,3 10 13 0,-3-21 15 0,0 7 3 16,0 7 3-16,0 7-15 15,-3 2-7-15,6-4-10 16,-6-6-3-16,0-3-4 16,0-7-3-16,0-3 0 0,0-6-1 15,3-2 2 1,0-3 1-16,0-5 1 15,3-10-7-15,0-11-2 0,3 0-3 0,3-1 2 16,0 7 4-16,0 1 3 16,-4 4 0-16,4 7-1 15,3 3 5-15,-3 5 4 16,3 9 1-16,0 4 4 31,-6 3-5-31,3-2-3 0,-3-1-3 16,0-2 0-16,-3-3-7 0,2-2 1 15,-2-3-41-15,3-3-16 16,3-5-18 0</inkml:trace>
  <inkml:trace contextRef="#ctx0" brushRef="#br0" timeOffset="37">2972 11329 148 0,'-5'8'55'0,"10"0"-30"0,-5 19-25 16,0-9 13-16,-5-2-3 15,2 0 4-15,0 0-5 16,0-3-3-16,3 0-3 31,-3-2-7-31,0-6-2 0</inkml:trace>
  <inkml:trace contextRef="#ctx0" brushRef="#br0" timeOffset="38">2934 11245 148 0,'-9'-8'57'0,"12"8"-30"0,-3 0-34 0,0 0 10 15,0 0-5-15,0 0 0 16,6 3-14-16,0-1-4 16,0 1-36-16,0-1-17 15</inkml:trace>
  <inkml:trace contextRef="#ctx0" brushRef="#br0" timeOffset="39">3062 11364 116 0,'0'40'46'0,"0"-11"-24"0,0-8-17 16,0-13 11-16,0 2-5 16,0-2 1-16,0-2-3 15,0-1 0-15,0-5-5 0,0 0 6 0,6-3 3 16,3-2-4-16,-3-11-3 15,3-8-6-15,2-2 0 16,4-1-2-16,3 1 0 16,0 7 2-16,3 6 0 15,-3 5 2-15,6 8 3 0,-1 8 4 16,1 13 2-16,-3 3 8 16,0 0 2-16,-6-3-8 0,0-2-5 15,-1-4-5-15,-2-1 0 16,0-1-35-16,-3-5-13 15,0-3-51 1</inkml:trace>
  <inkml:trace contextRef="#ctx0" brushRef="#br0" timeOffset="40">17186 7948 44 0,'-9'0'19'0,"3"3"-10"0,-3 2 0 0,6 0 11 0,-6-2 0 16,-3 0 0-16,0 2-2 15,3-2 1 1</inkml:trace>
  <inkml:trace contextRef="#ctx0" brushRef="#br0" timeOffset="41">17111 7977 204 0,'3'3'23'0,"6"-1"-1"15,0 1 1-15,6 0-13 16,6-1 1-16,8-2 0 0,13 0 0 0,9-2 1 16,8 2-2-16,4-3-1 15,11 0-5-15,10 1-1 31,-1 2-3-31,0 0-1 0,-8 0 1 16,-10 0 0-16,-5 2 8 16,-10-2 5-16,-5 3 0 15,-12 0 0-15,-10-3-3 16,-5 2 1-16,-3-2 5 16,-3 0 2-16,-6 0-7 15,0-2-4-15,-3-1-4 16,0 3 0-16,-3-3-4 15,0 3-2-15,0-2-27 0,0 2-10 16,0 0-81 0</inkml:trace>
  <inkml:trace contextRef="#ctx0" brushRef="#br0" timeOffset="42">2062 11634 124 0,'0'0'46'0,"3"-8"-24"0,-3 13-10 15,0-5 24 1,6 3-8 0</inkml:trace>
  <inkml:trace contextRef="#ctx0" brushRef="#br0" timeOffset="43">2091 11634 299 0,'21'0'20'0,"9"0"-3"16,9-6 0-16,8 4 1 16,13-1-1-16,8-2-1 15,10-6-2-15,8 3-1 16,6 0-7-16,4 0-2 15,-4 3 2-15,0 0 3 0,-9 2 7 16,-5 3 4-16,-7 0-6 16,-11 3-3-16,-10-3-4 15,-8 3 0-15,-9-3-6 16,-6 0-1-16,-10 0 0 16,-2 0 2-16,-3-3-6 15,-3 0-1-15,-3 1-47 0,-3-4-20 16,-3 4-58-1</inkml:trace>
  <inkml:trace contextRef="#ctx0" brushRef="#br0" timeOffset="44">606 11996 60 0,'-3'3'24'0,"3"10"-12"0,0 27-5 0,0-24 9 16,0 7 5-16,0 7 2 16,0-1-4-16,0 5 1 0,0-2-11 15,0-8-3-15,0-3-2 0,3-3 2 16,-3-4-3-16,0-7 5 0,0 1 2 15,0-8 1 1,0-5 3-16,6 0-5 16,-6-6-1-16,0-2-6 15,3-3-2-15,6 0 0 0,0 3 0 0,0 0 0 16,3 2 2-16,9 6-6 16,-4 2 1-16,7 6-1 15,-6 2 2-15,3 3 3 16,-9 0 2-16,0 5 5 15,-6 6 3-15,-3-1 5 32,-6-2 2-32,-6-5-7 0,-3 2-4 0,-9-5-7 15,3-3-2-15,-12-2-17 16,10-6-7-16,-1-2-14 16,3 0-2-16</inkml:trace>
  <inkml:trace contextRef="#ctx0" brushRef="#br0" timeOffset="45">859 11967 124 0,'-3'3'49'0,"3"7"-26"0,3 6-16 15,3-3 13-15,-6 6-1 16,0 5 3-16,0 2-8 16,0 3-1-16,0 0-7 15,0 3-4-15,0-5-1 0,3 2-4 16,6-5 2-16,-6-6-41 16,6-5-56-16</inkml:trace>
  <inkml:trace contextRef="#ctx0" brushRef="#br0" timeOffset="46">1029 12195 108 0,'-18'2'41'0,"18"4"-22"0,-18 4-18 0,15-2 8 16,0 0 10-16,3 5 5 16,0 6-6-16,3-3-3 15,9-3-4-15,3 0-2 16,-3 0-5-16,6-7-1 0,2-4 3 15,-5-4-1-15,0-6 0 16,-3-8-1-16,-3 5 2 16,-3-2 1-16,-6 0 1 15,-6 0-2-15,-3-3-1 0,-3 2-6 16,-3 4 1-16,-5 2-7 16,5 3 0-16,12 2-63 15,3 0-15 1</inkml:trace>
  <inkml:trace contextRef="#ctx0" brushRef="#br0" timeOffset="47">1312 12136 108 0,'-15'0'44'0,"9"3"-24"0,-9 2-10 0,9 1 14 0,-3 2 4 31,-12 2 6-31,3 3-19 15,-3 9-6-15,10 1-6 16,2 4-3-16,3-3 1 0,12-3-1 0,3 0 0 16,5-2 2-1,4-6 1-15,6-5-4 0,0-6 1 16,0-2-11-16,2-5-5 16,-2-11-28-16,0-5-46 15,-9-3 12-15</inkml:trace>
  <inkml:trace contextRef="#ctx0" brushRef="#br0" timeOffset="48">1332 12033 56 0,'9'21'24'0,"-6"1"-12"0,6 4 1 0,0-10 14 15,-6 8 2-15,6 15 3 16,3-4-15-16,-3-1-8 0,9 1-3 15,-9-4-2-15,3-7-2 16,-3-5-2-16,-1-3 1 16</inkml:trace>
  <inkml:trace contextRef="#ctx0" brushRef="#br0" timeOffset="49">1624 12171 108 0,'-15'0'44'0,"12"0"-24"0,-9 2-24 16,6 1 8-16,-6 2-2 16,-5 3 1-1,-7 0 3-15,-6 0 3 16,3 0-2-16,6 0 1 16,7-3-1-16,5 1 5 15,9 12-4 1,9-2-4-16,11-3-3 0,4-2 2 15,12-1-4-15,0 4 0 16,-1-6-37 0,-8-3-43-16,0 0 14 15</inkml:trace>
  <inkml:trace contextRef="#ctx0" brushRef="#br0" timeOffset="50">1832 12155 72 0,'6'13'27'0,"-6"0"-14"0,3 9 11 0,0-12 16 15,-3 14-3-15,0 0-2 16,0-3-17-16,0 0-9 15,0-2-5-15,0-6-4 0,0-3 1 0,0-2 1 0,0-2 1 16,0-6 3 0,0-3 1-16,0 0-1 0,0-10 1 15,9-5-6-15,-9-6-3 16,9 3 3-16,-3 0 1 16,9-1-5-16,-3 6 0 31,3 3-4-31,-3 5 2 0,6 3 3 15,-9 5 3-15,5 5 0 16,-2 6 2-16,-3 5 0 16,-3-3 3-16,-3 6-1 15,-3-4 2-15,0-1-2 16,0-4 0-16,-3 3-1 16,3-7 0-16,0-6-2 0,6-16-2 15,3-3 1 1,6 1-1-16,0-1 0 15,0 6-5-15,6 2 1 16,-10 6 0-16,4 5 2 16,0 5 1-16,-6 9 1 15,-6 7 2 1,3 0 3-16,-3-2-2 0,0 2-2 16,3-8-11-16,-3-2-6 15,3-6-41 1,6-3-48-16,0-4 22 15</inkml:trace>
  <inkml:trace contextRef="#ctx0" brushRef="#br0" timeOffset="51">2267 12147 144 0,'-12'-8'55'0,"6"11"-30"0,-9 2-16 0,9 0 16 16,0 6-12-16,-9 2-2 15,7 3-5-15,2 13 1 16,-3-2-4-16,6-4 0 0,3-1 3 15,3-1-3-15,6-5-2 16,-3-6 2-16,8-2 2 16,-5-5 0-16,3-6 0 15,0-7-3-15,-3-9-2 0,0 0 1 16,-3 1 1 0,0-1-1-16,-3 4-1 0,-3 1 3 31,0 4 0-31,3 2-1 0,-3 5-2 15,0 3-2-15,6 8 1 16,0 8-1-16,3 8 0 16,6-3 2-16,2 0 2 15,1 3-10-15,0-8-4 16,0-3-56 0,0-8-47-16,-3-5 38 0</inkml:trace>
  <inkml:trace contextRef="#ctx0" brushRef="#br0" timeOffset="52">2466 11957 116 0,'-11'-6'46'0,"11"6"-24"0,0 11-28 0,3-6 6 15,-1 6 16-15,4 7 9 16,-6 6 7-16,3 2 4 0,0 4-12 15,3 1-4-15,0 6-11 16,-3 0-2-16,0-5 0 0,3-3-6 16,-6-5 0-16,0-3-6 15,0-5 1 1,0-3-69-16,-6-5-54 0,0-5 42 16</inkml:trace>
  <inkml:trace contextRef="#ctx0" brushRef="#br0" timeOffset="53">2365 12126 200 0,'-18'-5'74'0,"36"5"-40"0,-9-3-35 16,-6 3 23-1,9 0-5-15,6 0-6 16,6 0-4-16,5-3-4 0,7 3-5 0,-6-2-1 15,0-1-29-15,0 3-14 16,-4 0-45-16</inkml:trace>
  <inkml:trace contextRef="#ctx0" brushRef="#br0" timeOffset="54">2663 12115 28 0,'-3'0'13'0,"6"6"-6"0,3 2 3 0,-6-1 9 15,3 4 21-15,0 2 11 16,0 3-6-16,0 0-5 16,0 5-16-16,0 3-7 15,0-3-10 1,0-2-1-16,-3-6 1 0,0-3-1 16,0 1-1-16,0-6 5 15,0-5 4-15,0-5 4 16,0-8 1-16,0 0-8 15,0-1-2-15,0 1-3 16,6 0-1-16,-3 2-6 16,6 1 1-16,-1 2-2 0,1 3-2 15,6 2-19 1,6 0-10-16,0 3-32 16,0 0-55-16,-3-2 24 0</inkml:trace>
  <inkml:trace contextRef="#ctx0" brushRef="#br0" timeOffset="55">2907 12192 144 0,'-3'5'55'0,"6"1"-30"0,-3 7-23 0,0-5 14 15,0 2-6-15,0 1 2 16,0 5-9-16,0-3-4 16,0 0 0-16,0-2-9 0,0 2-3 15,0-8-57 1</inkml:trace>
  <inkml:trace contextRef="#ctx0" brushRef="#br0" timeOffset="56">2892 12078 192 0,'-6'-13'71'0,"9"13"-38"0,-3 0-41 0,0 0 12 15,6 0-6-15,0 0 0 16,3 8-33-16,3-3-17 15,6 1-17-15,6-1-6 0</inkml:trace>
  <inkml:trace contextRef="#ctx0" brushRef="#br0" timeOffset="57">3142 12105 160 0,'-3'0'63'0,"0"0"-34"0,-9 2-27 0,6 4 14 16,-3 2-1-16,0 2 0 15,-2 6-1-15,2 3 1 16,-3 7-8-16,6 6 0 0,3-6 0 16,3-2-3-16,6 0-1 0,6-3-1 15,0-5-2-15,5-6-4 16,1-2 0-16,0-5-38 16,6-6-14-1,3-2-29 1</inkml:trace>
  <inkml:trace contextRef="#ctx0" brushRef="#br0" timeOffset="58">3208 12168 132 0,'0'0'52'0,"3"5"-28"0,0 3-13 16,0-2 18-1,5-1-6-15,7 0 1 16,3 1-9-16,0-1-4 0,0-2-6 0,3-3-2 0,0-3 3 15,-4-2-1-15,-2-3 0 16,0 0-3-16,-6 0 1 16,-3-3 0-16,-3 1 3 15,-6-1-3 1,-6 0-2-16,0 4-5 0,-6 1 0 16,-5 4 0-16,-4 4 2 0,3 4 1 15,3 1 1-15,3 7 0 16,3 2 0-16,3 2 2 15,3 6 3-15,9 5 0 16,3-3 0-16,9-2-6 0,3 0 1 16,3-5-24-16,3-6-10 31,-1-5-59-15</inkml:trace>
  <inkml:trace contextRef="#ctx0" brushRef="#br0" timeOffset="59">3681 12097 176 0,'-21'-3'66'0,"15"0"-36"0,-6 3-20 0,6 0 17 16,-6 3-11-16,-3 0-4 16,1 2-7-16,2 3-4 15,3 5 0-15,3 0-4 0,3 3 2 16,3 3 1-1,6 5 0-15,0 5 0 16,0-3 0-16,-6-2 11 16,-3 0 7-16,-6 0 13 15,-3-3 5-15,-6 0-16 16,-9 0-7-16,-3-2-21 16,-2 2-10-16,-10 0-108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17:48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6001 895 76 0,'0'0'30'0,"3"2"-16"0,0-2-10 15,-3 0 10-15,6 0 1 16,0 3 0 0,3-3-1-16,3 0 1 15,5 0-4-15,7-3 1 16,0 3-3-16,0-2 2 15,3-1-6-15,2 0 1 0,4 1 1 16,0-1 3-16,0 0 1 16,-1 3-3-16,4 0 0 15,0 0-1-15,-1 0 1 16,13 0 0-16,0-2 2 0,-1-1-5 0,4 0-1 16,-3 1 2-16,-7-1 1 15,1 3 1-15,0-2 2 16,-1 2-5-16,-2-3-3 15,6 0 1-15,-4 3 0 16,-2 0-1-16,0 3-2 16,-4-3 1-16,4 0-1 15,-3 0 4-15,0 0 2 16,-1-3-2-16,4 1-3 16,-3-1 0-16,-1 0-1 0,10 1 4 15,-3-1 5-15,-1 0-5 31,-2 1 0-31,0 2 0 0,-4 0 2 16,1 0-3-16,-3 0-2 16,-3 0 0-16,2 0 1 15,1 0-1-15,3 0-1 16,3 0 1-16,5 0-1 16,1-3 0-16,-3 0 0 15,-1 1 2-15,4 2 1 0,-6 0-4 16,-4 0 1-16,1 0 0 15,3 0 2-15,-4-3-3 16,1 3-2-16,0-3 2 16,6 1 2-16,-4-1 0 15,1 1-1-15,-3-1 3 16,2 0 0 0,1-5 1-16,0 3 2 15,-4 0 1-15,1-6 3 16,0 3-5-16,-3 0-1 0,-7 3-2 15,-2 0 1-15,3 2-2 16,-6-2-1-16,0 2-35 16,-12 6-115-1</inkml:trace>
  <inkml:trace contextRef="#ctx0" brushRef="#br0" timeOffset="1">10228 27 80 0,'0'-19'33'0,"-3"17"-18"0,-12-4 2 0,9 6 16 15,-6 3-8-15,-6 2-3 31,-6 11 5-31,-6 8 5 0,-11 8-17 16,-7 10-4-16,0 24-3 0,-5 3-4 16,8 2-3-16,12-4 2 15,13-4 0-15,20-2-4 16,12-6 1-16,8-2 0 16,13-8 0-16,6-8-40 15,3-7-15-15,-1-9-24 16</inkml:trace>
  <inkml:trace contextRef="#ctx0" brushRef="#br0" timeOffset="2">10269 204 124 0,'3'-5'49'0,"-3"10"-26"0,-3 0-16 0,3 1 15 15,0 7-9-15,0 16 0 0,0 8-1 16,0 5 0 0,0 6-6-1,0-6 9-15,0-5 7 0,3-2-9 0,-3-6-4 16,0-5-6-16,0-6 0 15,0-5 0-15,3-2 1 16,-3-6 0-16,3-7 2 0,0-4-3 16,0-4 0-1,0-3-3-15,3-3-1 0,0 0-1 16,3 3-2-16,3 2 0 16,3 3 3-16,11 3-2 15,1 5 1-15,0 8 0 16,-3 5-2-16,0 0 5 15,-3 0 1-15,-7 3 4 16,-5 3 1-16,-6-1 5 16,-9 6 3-16,-9-5-11 0,-5-4-1 15,-4-4-3-15,0-3 2 16,0-5-8-16,-3-3-3 16,7-6-13-16,2-2-4 15,6-2-19-15,3-3-9 0,6-6-24 31</inkml:trace>
  <inkml:trace contextRef="#ctx0" brushRef="#br0" timeOffset="3">10576 207 128 0,'0'0'49'0,"3"2"-26"0,3 9-16 0,-3 0 15 0,0 2 7 15,0 18 4-15,0 7-6 16,0 7-4-16,-3-1-13 16,3-1-6-16,-3-3-3 0,3-3-1 15,-3-6 2-15,3-4-19 16,0-6-6-16,-1-3-37 31,4-10-49-31,6-5 25 0</inkml:trace>
  <inkml:trace contextRef="#ctx0" brushRef="#br0" timeOffset="4">10748 548 88 0,'-11'11'33'0,"8"-3"-18"0,3 5-9 0,0-5 9 0,3 5 11 0,2 0 9 16,1 6-6-16,0-6 0 15,3-3-5-15,3 1-3 16,0-6-11-16,0-5 5 0,0-2 2 15,-3-6-3-15,3-3 0 16,-6-2-8-16,-3-3-2 16,-3-5 0-1,-3-3 2-15,-3 3-5 16,-3 2-1-16,0 4-9 16,-3 1-2-16,0 6-21 0,0 8-9 15,6 0-20 1,3 8-47-16,6 0 23 15</inkml:trace>
  <inkml:trace contextRef="#ctx0" brushRef="#br0" timeOffset="5">11022 479 132 0,'-3'-2'52'0,"0"4"-28"0,0-4-13 15,0 2 18-15,0 2-8 16,-3 1-2-16,-2 7-9 0,-4 6-4 15,0 0-3-15,-3 0-5 0,3 5 1 16,3 0-1-16,9 3 0 16,3 0 2-16,3-5 0 15,6-4-3-15,3-1 2 16,6-6 1-16,-1-6 2 16,4-4-6-1,0-9 1-15,0-5-21 16,-3-2-9-16,-6-4-19 15,-7-7-27-15,-8 0 21 16</inkml:trace>
  <inkml:trace contextRef="#ctx0" brushRef="#br0" timeOffset="6">11064 273 124 0,'0'0'49'0,"3"2"-26"0,6 22-16 0,-3-8 15 15,0 8-4-15,3 5-1 0,6 5 4 16,-1 4 1-16,-2-1-11 15,-3 0-7-15,0-3 0 0,3-2-1 16,-3-6 3-16,-3-2-14 16,-3-8-5-1,3-6-24-15,-3-2-9 16</inkml:trace>
  <inkml:trace contextRef="#ctx0" brushRef="#br0" timeOffset="7">11278 490 88 0,'-3'0'33'0,"0"2"-18"0,-6 4-16 15,3 2 7-15,-2 5-4 16,-1 0 1-16,0 0-2 16,0 1-1-16,3-1 9 15,3 3 4-15,6 0 7 0,6-1 2 16,3-1-11-16,2-4-4 0,13-2-25 15,0 0-10-15</inkml:trace>
  <inkml:trace contextRef="#ctx0" brushRef="#br0" timeOffset="8">11722 43 136 0,'-3'2'52'16,"3"14"-28"-16,-6 8-22 0,3-11 12 0,-9 14 2 15,-3 18 2-15,-12 16 2 16,-2 5 2-16,-4 0-12 16,0 0 8-16,3-3 2 0,3 1-8 0,7-1-2 15,2-15-4-15,6-8 1 16,6-11-37 0,3-8-15-16,6-10-43 15,9-19-28-15,0-6 52 0</inkml:trace>
  <inkml:trace contextRef="#ctx0" brushRef="#br0" timeOffset="9">11838 450 128 0,'0'-3'49'15,"0"6"-26"-15,-3-3-9 0,-3 0 17 16,-6 3-15-16,0 2-4 0,0 3-7 16,-3 5-4-16,-3 6 0 0,1 2-4 0,2 3 2 15,6 0-1-15,3-1 0 16,3 1 2-16,3-3 0 15,6-5 0-15,3-5 2 16,6-6 1-16,2-5 3 16,1-8-1-16,0-5 2 15,0-3-4 1,-3-8 0-16,0-2-3 0,-3-1-1 16,-3-2 3-16,-3-3 1 15,-6-13-1-15,-3 0-2 16,0 3-2-16,0 5-1 15,0 5 2-15,0 9 0 16,0 4 7 0,0 6 6-16,0 5-8 0,3 8-5 0,0 8 1 15,3 13-1-15,0 13 7 16,0 3 4-16,3 6-1 16,0-1 0-16,3-5-5 15,0 0-3 1,2-5 0-16,1-3-1 15,0-5-36-15,0-8-15 16,3-6-38 0</inkml:trace>
  <inkml:trace contextRef="#ctx0" brushRef="#br0" timeOffset="10">12106 479 108 0,'-12'-5'44'0,"9"5"-24"0,-15 0-8 16,15 0 16-16,-6 5-1 15,-3 6 2-15,0 5-14 16,-3 0-6-16,4-1-6 16,-1 4-3-16,6-1 1 0,3 1 1 0,3 0 1 15,6-1-1-15,0-5-2 16,5-5 3-16,7-5 2 15,-3-6-2-15,0-2-2 0,-3-6 0 16,-3 1-1-16,0-6 2 16,-3 0 1-16,-3-3 1 31,-3 6 2-31,0 3-1 0,0 4 0 16,3 4-6-16,0 4 1 15,3 6-2-15,0 6 0 16,3 1 4-16,0 7 1 15,2 1-1-15,1-4 1 16,3-3-24-16,9-6-8 16,3-4-61-16</inkml:trace>
  <inkml:trace contextRef="#ctx0" brushRef="#br0" timeOffset="11">11281 482 64 0,'0'0'24'0,"0"3"-12"0,3-3 1 15,-3 0 11-15,0 0 1 16,0 0 2-16,0 0-2 16,0 0 0-16,0 0-6 15,0 0 1-15,0 0-11 16,0 5-3-16,-3-3-2 0,-3 6 0 16,0 0 0-16,-3 3-2 0,0-3 1 15,1 0-4-15,-1 0 0 16,-3 0 1-16,3-3 2 15,0 0-3-15,3 1 0 0,3-1 1 16,0-3 2-16,3 1-1 16,0 0-1-16,3 2 3 31,3 0 2-31,3 1-2 0,0-1-2 16,3 3 2-16,0 2 2 15,-1-2-4-15,-2 3-1 16,0-3 0-16,3 0 0 15,0 0 0-15,-3-3 2 16,0 0-1-16,-3 1 2 16,0-4-42-16,0-2-16 0</inkml:trace>
  <inkml:trace contextRef="#ctx0" brushRef="#br0" timeOffset="12">12252 141 104 0,'-3'7'38'0,"3"12"-20"0,0 18-12 0,3-10 9 16,-3 12 5-16,0 9 2 15,0 5-5-15,3-3 0 16,-3-2-10-16,0-3-2 15,3-6-3-15,-3-4-2 0,0-9 1 0,0-2-45 16,0-11-51 0,-6-5 20-16</inkml:trace>
  <inkml:trace contextRef="#ctx0" brushRef="#br0" timeOffset="13">12112 466 200 0,'-9'-3'77'0,"12"6"-42"0,3-3-28 0,0 0 18 16,3-3-4-16,2-2 2 15,7-3-11-15,9 0-2 16,0 0-6-16,3 0-7 0,2 3-1 16,-2 2-31-16,-3 1-14 15,-3-1-22 1,-3 3-39-16,-3 0 29 0</inkml:trace>
  <inkml:trace contextRef="#ctx0" brushRef="#br0" timeOffset="14">12439 410 116 0,'-9'0'44'0,"3"3"-24"0,0 0-15 0,3 2 13 31,-6 3-6-31,0 5-2 16,-2 6-8-16,-1 5-1 15,3-1-1-15,0 1 2 0,6 0 1 0,3-3 3 16,0-5 1-16,6-3 1 16,0-5 2-16,3-3-5 15,3-10-1-15,-1-3-11 16,1-2-3-16,0-12 3 0,0 1 1 16,0-3 1-16,0 3 4 15,-3 5 2-15,-6 3 4 16,0 5 13-16,-3 6 6 15,0 7-8-15,0 11-4 16,0 2-3-16,3 1-1 16,3 2-4-16,3 0-1 0,6 0-1 15,-1-5-2-15,7-3-43 16,0-7-19-16,3-6-20 16</inkml:trace>
  <inkml:trace contextRef="#ctx0" brushRef="#br0" timeOffset="15">13082 392 36 0,'-6'-5'16'0,"3"2"-8"0,0 0-14 16,3 3 1-16,0 0-9 15,-3 0-2-15,0 3 18 16,0 0 9-16,-3-1 24 16,0 4 11-16,-3-1-5 0,0 0 1 15,-5 3-15-15,-1 3-7 16,0-1-7-16,0 3-3 16,3 6-6-16,0 2-1 0,3 0 1 15,3-2 2-15,3-1 3 0,3-2 0 16,3-3 0-16,6-2-3 15,3-3 1-15,3-5-4 16,0-6 0-16,0-2-1 16,0-3-2-16,-1-5 1 0,-2-3-1 15,-3 0 0-15,0 0 0 16,-3-3 0-16,-3 1 0 16,-3 2 0-16,0 5 2 15,0 3 3-15,0 3 4 16,0 5-2-16,0 8 1 31,0 5-5-31,3 6-2 0,0-1-3 16,3 4-1-16,0 1 4 15,0 1 1-15,0-3 0 16,0-2 1-16,6-3-15 16,-3-6-5-16,6-10-66 15,-3-2-6 1,-1-6-6-16,1-11 49 15</inkml:trace>
  <inkml:trace contextRef="#ctx0" brushRef="#br0" timeOffset="16">13246 162 112 0,'-3'0'44'0,"6"2"-24"0,0 4-10 0,0-1 12 0,-3 8 12 0,0 6 6 15,0 18-10-15,0 5-6 16,0 0-13-16,0 1-7 0,0-1-1 16,0-5-2-16,0-2 2 31,0-6-2-31,3-6 2 0,0-1-22 16,0-7-9-16,0-4-37 15,3-3-44 1,3-5 28-16</inkml:trace>
  <inkml:trace contextRef="#ctx0" brushRef="#br0" timeOffset="17">13404 429 136 0,'-3'3'52'0,"6"5"-28"0,0 10-22 15,-1-7 12-15,-2 7 17 16,3 3 10-16,-3 0-15 31,0 3-7-31,0 0-11 0,3-5-6 0,-3-3 1 16,3-1-2-16,-3-4-1 15,0-6 5-15,0-5 1 16,0-5-5-16,0-3 0 16,6-8-1-16,0 0 2 15,0-2-1-15,0 2 2 16,3 0-4-16,0 3-2 0,0 2 2 15,3 1 2-15,0 2-2 16,0 2-2-16,-3 4-16 16,3-1-7-16,-3 3-20 15,-1 0-7-15,1 0 13 16,-3 3 9-16,0-1 18 31,-3 6 19-31,3-2 11 16,3-1 1-16,0 3 1 0</inkml:trace>
  <inkml:trace contextRef="#ctx0" brushRef="#br0" timeOffset="18">13609 543 239 0,'12'5'24'0,"0"-2"-12"16,0-6-6-16,0 0 0 15,-4-2 1-15,1-6 1 0,0 4-2 16,-3-4-1-16,-3 0-3 16,-3 1 1-16,-3 2-2 15,-3-3 2-15,-6 6-4 0,3 2 0 0,-5 6-1 16,-4 5-2-16,3 5 3 15,0 3 0-15,3 3 1 16,3-1 0-16,3 1 0 16,3-1 2-16,6 1-1 15,6-3-1-15,6-1-21 16,3-7-11-16,0-5-20 16,3-6-35-1,2-2 17-15</inkml:trace>
  <inkml:trace contextRef="#ctx0" brushRef="#br0" timeOffset="19">13829 453 140 0,'-3'-11'55'0,"0"11"-30"0,-3 3-10 0,0-1 20 16,-3 4-19-16,-3 7-6 16,1 8 2-16,-1-2 1 0,0 2-6 15,3 3-2-15,3-1 1 16,6 1 1-16,3-3 3 15,6-5-1-15,0-5 2 16,3-6-4-16,0-5 1 16,5-5-7-16,-2-6-3 0,-3 1-2 15,0-11 3 1,-3-1 0-16,-3 1 3 0,-3 0-1 16,-6 3-1-16,6 4-2 15,-6 4 1-15,0 4 1 16,0 6 0-16,0 8 0 15,3 6 0-15,0-1 0 16,6 0 2-16,0 3-3 16,6 0 0-16,0-3-4 15,3-2-1-15,3-3-39 16,2-6-18-16,1-2-27 16</inkml:trace>
  <inkml:trace contextRef="#ctx0" brushRef="#br0" timeOffset="20">14127 458 164 0,'-15'-8'63'0,"0"11"-34"0,-9-1-23 16,18 4 15-1,-6 2-13-15,0 5-4 16,-2 5-1-16,2 4 0 16,0-1-1-16,3 3 3 0,3-1 4 15,6 1-1-15,3-3 1 16,6-5-1-16,6-5 2 15,3-6-1-15,2-8 0 16,1-5-5-16,-3-5-3 0,0-3 0 16,-3-7-1-16,-3-7 0 15,-3 1 0-15,-3-5-3 16,-6-14 2-16,-3 1-1 16,-3 2 0-16,0 5 2 0,3 11 2 15,0 5-3-15,0 6-2 16,0 7-1-16,0 8 0 15,3 9 3-15,0 12 0 16,3 14 12 0,3 2 7-16,0 6-3 15,3 0 0-15,0-6-9 16,0-2-2-16,2-3-4 0,1-5-3 16,0-6-42-1,0-2-20-15,0-5-38 16</inkml:trace>
  <inkml:trace contextRef="#ctx0" brushRef="#br0" timeOffset="21">14335 461 208 0,'-21'8'77'0,"24"-3"-42"0,0 8-39 0,0 0 13 15,0 1 12-15,3-4 11 16,3 3-5-16,3 1-3 0,0 2-14 15,3-1-6-15,0 1-3 16,0-2-6-16,-3-1 1 16,-1-5-27-16,1-6-9 0,6-4-24 15,-3-4-8-15,6 1-10 16</inkml:trace>
  <inkml:trace contextRef="#ctx0" brushRef="#br0" timeOffset="22">14594 447 144 0,'-9'8'55'0,"6"8"-30"0,-6 29-7 0,0-26 18 16,-5 10 8-16,-4 8 6 15,-3 13-21-15,3 0-7 0,0-2-13 16,0-6-6-16,3-2-2 0,3-3-41 16,6-13-15-16,4-11-55 15</inkml:trace>
  <inkml:trace contextRef="#ctx0" brushRef="#br0" timeOffset="23">14978 453 148 0,'0'2'57'0,"0"4"-30"0,3 4-18 0,0 1 14 16,-3 5 6-16,6 0 5 0,0 2-10 15,-3 1-4-15,0-3-11 16,0-1-6-16,0-1-2 0,0-4-6 0,0 3 1 16,-6-7-22-1,6-1-8-15,0-5-18 16,3-3-6-16,0-2-12 31</inkml:trace>
  <inkml:trace contextRef="#ctx0" brushRef="#br0" timeOffset="24">15124 469 128 0,'6'10'49'0,"0"-2"-26"0,0 13-14 0,-3-10 16 0,-3-1 3 0,0 1 6 15,0 0-15-15,0-3-3 16,0-3-10-16,0 0-4 0,0-2-1 16,0-3 1-16,0 0 1 15,0-3-4 1,3-5 1-16,3-8-5 0,3 0 1 0,0-2 2 31,5 2 1-31,-2 3-2 16,3 5 0-16,3 3 2 0,-3 5 2 15,0 5 9-15,-3 3 3 16,0 5 0-16,-3 3 0 16,0 0-5-16,-3 0 0 15,-1 0-5-15,-2-3 0 16,-3-3-17-16,0-2-7 0,3-2-52 16,-3-1-53-1,-3-2 33-15</inkml:trace>
  <inkml:trace contextRef="#ctx0" brushRef="#br0" timeOffset="25">14907 318 176 0,'-3'-5'66'0,"9"5"-36"0,12-14-48 0,-4 9 3 31,10 0-36-31,6-3-13 0,6 2 14 16,5-1 7-16</inkml:trace>
  <inkml:trace contextRef="#ctx0" brushRef="#br0" timeOffset="26">16193 212 128 0,'0'-5'49'0,"0"2"-26"0,-6 0 4 0,3 3 23 16,-6-2-4-16,-3-1 0 0,-3 3-17 15,-9 0-6-15,-6 3-13 16,1 2-6-16,-1 3-3 0,0 0-1 16,-3 3 0-16,7-1 0 15,5 6 0-15,6-3-11 16,12 8-3-16,9-2 2 31,9-1 3-31,8 1 2 0,7 2 3 16,0 0 4-16,6 3 2 15,-7 0 2-15,-2 0 2 16,-6-3 10-16,-9-3 5 16,-9-2 0-16,-6 0 2 15,-3-3-11-15,-9-2-4 16,-6-3-3-16,-2-3-1 0,-1-2-7 15,-6-6 0-15,-3-2-30 16,6-3-11 0,4-3-32-16,5 1-13 15,6-1-3-15</inkml:trace>
  <inkml:trace contextRef="#ctx0" brushRef="#br0" timeOffset="27">15984 24 112 0,'0'-3'44'0,"3"11"-24"0,3-2-6 16,-3-4 15-16,3 9 1 15,3 2 4-15,0 8-1 16,0 11 2-16,0 16-19 15,0 7 6-15,-3 3 2 0,-3 3-6 16,0-5-3-16,-3-6-8 16,0-2-3-16,0-9-2 15,0-4 1-15,0-9-7 16,0-7-1-16,0-3-53 16,0-8-24-16,0-8-27 15</inkml:trace>
  <inkml:trace contextRef="#ctx0" brushRef="#br0" timeOffset="28">16422 6 160 0,'-6'-6'63'0,"6"6"-34"0,0 0-14 0,0 0 18 16,0 0-14-16,6 3-3 15,3 5-8-15,3 5-3 16,2 8-2-16,7 11 11 0,0 10 7 0,3 22 1 16,3 2 1-1,-6 0-1-15,-7-8 1 16,-5-2-7-16,-12-3 1 0,-3-8-8 0,-5-5-3 15,-4-9-3-15,-6-2 0 16,0-7-40-16,-3-7-14 31,-6 7-54-15,1 1-52-16,-1-4 52 16</inkml:trace>
  <inkml:trace contextRef="#ctx0" brushRef="#br0" timeOffset="29">6016 5067 92 0,'0'0'35'0,"0"0"-18"0,3 3-7 0,-3-3 12 31,0 0-4-31,6 2 0 0,0-2 1 15,3 0 2-15,2 0-7 16,4 0-1-16,3 0-7 16,3 0 0-16,3 0 1 0,3 0-6 15,2 0 0-15,4 0-1 16,0 0 2-16,6 0-3 16,2 0-2-16,7 3 4 0,-1 0 1 15,4-1 6-15,-3 4 3 16,-1-4-2-16,4 1 0 15,-3 0-5-15,2-1-3 16,4-2 2-16,-1 0 0 16,-5 3-4-16,0-3-1 15,-1 0 3 1,1 0 1-16,2 0-3 16,-2 0 1-16,6-3 0 15,2 3 2-15,1 0-1 0,-7 0 2 16,1 0-4-16,-3 3 0 15,2-3 1-15,1 0 2 16,-1 0-1-16,1 0 2 16,0 0-4-16,-1 0 0 15,-2 0 1-15,-7 0 0 16,4 0 0-16,0 0 2 16,-1 0 1-16,4-3 1 15,15-2-2-15,-1 2 1 0,-2 1-4 0,-7-1 0 16,-5 3 1-16,-7 0 0 15,4 0 0-15,-6-3 2 16,2 1-3-16,4-1 0 16,-3-2 1-16,2-1 0 15,7 4 0-15,3-1 2 0,-7 1-1 16,1 2-1-16,2-3-2 16,-5 0 1-16,3 1 5 31,-1-1 5-31,1-2-1 0,0-1 1 15,-1 4 1-15,1-1 1 16,-9 0-3-16,-4-2-3 16,1 2 0-16,0 1-1 15,-7-1-2-15,1 1-2 16,-6-1 1-16,-3 0-1 16,3 3 0-16,-6 0 0 0,-4 0-3 15,-2 0 0-15,-3 0-56 16,-3 6-22-16,-12-9-24 15</inkml:trace>
  <inkml:trace contextRef="#ctx0" brushRef="#br0" timeOffset="30">10597 4244 80 0,'12'-16'33'0,"-9"8"-18"0,-1 0 2 15,-2 6 16-15,0-1-4 16,0 1 0-16,-2-1-10 31,-4 0-1-31,-6 3-11 0,-3 3-2 0,-3 5-1 16,-9 5 2-16,-3 11 3 15,-2 10 5-15,2 9 1 16,3 2 0-16,3 5 1 16,9 5-2-16,3 4 1 15,12 7-6-15,6-3-1 16,21-7-4-16,0 2-3 16,9-10-5-16,2-6-2 0,10-10-28 15,-3-11-10-15,-4-10-57 16</inkml:trace>
  <inkml:trace contextRef="#ctx0" brushRef="#br0" timeOffset="31">10745 4379 56 0,'3'-2'24'0,"-3"2"-12"0,0 2 1 0,3 3 11 16,0 1-1-16,0 7-2 31,0 8-5-31,0 11-2 0,0 5-6 16,0 5 0-16,0 1-1 15,0-1 1-15,-3 0-4 16,3-7-3-16,0-6 0 0,-3-5 1 16,0-9 1-16,3-1 10 15,-3-6 6-15,0-3-6 16,3-16-2-16,0-2-6 0,-3-5-4 15,6-6-3-15,0 3-1 16,0-1 2 0,3 4 0-16,6 5-2 15,6-1 2-15,-1 4 1 0,4 5 2 16,0 2-6-16,0 3 1 16,0 8 3-1,-3 2 4-15,-7 4 5 0,-2 2 5 16,-6 5 3-16,-9 5 4 15,-6 1 0-15,-6-1 2 16,-5-5-20-16,-10-2-6 16,3-6-4-16,0-5 1 15,1-3-14-15,2-5-6 16,3-5-27-16,6-6-9 0,6-7-16 16</inkml:trace>
  <inkml:trace contextRef="#ctx0" brushRef="#br0" timeOffset="32">11049 4384 112 0,'0'0'44'0,"0"0"-24"0,3 11-15 16,0 0 11-16,0 5 6 31,-3 13 6-31,0 5-11 0,0 6-4 16,0 2-8-16,0 3-2 0,0 3 3 15,0-6-1-15,0-8 0 16,3-2-6-16,0-8-1 16,0-8-50-1,3-6-51-15,0-7 22 16</inkml:trace>
  <inkml:trace contextRef="#ctx0" brushRef="#br0" timeOffset="33">11210 4702 84 0,'-9'13'33'0,"9"8"-18"0,0 14-13 0,0-22 9 15,3 3 13-15,3 0 7 16,3 0-10-16,3-1-2 15,0-1-2-15,-1-1 1 16,10-10-4-16,3-6 2 16,-3-5-3-16,-6-11 0 0,-3-7-7 15,-3 2-2-15,-12-2 0 16,-6-3 2-16,-3 5-3 0,-3 3 0 16,0 2 3-16,-3 6 1 15,0 2-10-15,1 6-5 16,5 5-10-16,0 3-3 15,6 2-25-15,3 0-10 16,6 1-19 0</inkml:trace>
  <inkml:trace contextRef="#ctx0" brushRef="#br0" timeOffset="34">11549 4591 104 0,'-6'-3'38'0,"6"6"-20"0,-3-3-21 0,0 2 6 15,-3 4 5-15,-3 2 5 0,-3 2 0 16,-2 6 0-16,-4 3-7 16,3-1-2-1,3 14-4-15,6-6-3 0,3 4 2 16,6-4 4-16,9-5 3 0,3-5 0 0,3-3-1 15,11-5-1-15,-2-3 2 16,0-5-10-16,-6-5-2 16,-3-3-15-16,0-13-6 15,-4-3-30 1</inkml:trace>
  <inkml:trace contextRef="#ctx0" brushRef="#br0" timeOffset="35">11630 4414 64 0,'0'0'27'0,"2"2"-14"0,4 14-2 0,0-5 12 16,0 7 5-16,0 9 6 15,3 7-10-15,-3 6-2 0,0 5-13 16,0 2-5-1,0-4-3-15,0-6-1 0,-3-3 2 0,0-7-21 16,-3-9-7-16,0-5-40 31</inkml:trace>
  <inkml:trace contextRef="#ctx0" brushRef="#br0" timeOffset="36">11841 4633 68 0,'-9'0'27'0,"-6"3"-14"0,-12 2-13 15,18 0 5-15,-3 1 1 16,-2-1 1-16,-1 3 3 16,0 0 1-16,3-3-5 0,3 0-2 0,3 1 7 31,3 2 2-31,6-3 0 0,6 6 0 0,0-1-5 15,12 9-3 1,2-9-5 0,1 3 0-16,0 1-24 15,0-4-10-15,0 1-20 16,-3-3-6-16</inkml:trace>
  <inkml:trace contextRef="#ctx0" brushRef="#br0" timeOffset="37">12195 4390 84 0,'0'-3'33'0,"0"6"-18"0,3 7-16 16,-3-2 9-16,-3 6 12 15,-3 9 7-15,0 6 9 16,-3 6 4-16,-3 2-17 16,0 3-6-1,0 7-10-15,-2-2-3 0,-1-5 0 16,3 0-5-16,3-11 1 0,3-8-31 16,0 0-12-1,3-8-35-15</inkml:trace>
  <inkml:trace contextRef="#ctx0" brushRef="#br0" timeOffset="38">12430 4649 92 0,'-6'-5'35'0,"3"5"-18"0,-9-3-9 0,6 6 13 0,-5-1-10 15,-4 4-1-15,0 2-8 16,-6 5-4-16,-3 8 3 16,3 5 3-16,3 4-3 15,6-1-1-15,4-3 4 16,8-5 5-16,8 0-1 16,4-5 1-1,3-5 1-15,3-6 1 16,0-7-5-16,3-12-2 0,-3-15 2 0,0-2-3 15,-7-7-2-15,-2-4-11 16,-6-8-4 0,-3 2 0-16,-6 3 3 15,0 6 7-15,1 4 4 0,-1 9 5 16,0 5 2-16,0 7-3 0,3 6-1 16,0 8-1-1,3 11-2-15,0 15 1 0,3 6-1 16,3 5 11-1,0 3 5-15,3 10-6 16,-1-2-3-16,4-6-4 0,0-5-3 16,6-8-19-1,3-5-10-15,0-11-45 16</inkml:trace>
  <inkml:trace contextRef="#ctx0" brushRef="#br0" timeOffset="39">12722 4681 160 0,'-18'-5'63'0,"0"7"-34"0,3 1-34 0,9 2 12 15,-3 3-6-15,-2 8-1 16,-4 5 3-16,0 6 2 0,3-4-2 16,3-1 3-16,3-1 0 15,3 0 0-15,6-5 1 0,3-6-4 16,3-2 0-16,3-8-3 0,0-2-1 15,0-6-4-15,-4-3 1 16,-2-5 2-16,6-5 1 16,-3 3-2-16,0 4 0 15,-3 4 2-15,6 18 6 16,0 2 3 15,0 3-2-31,3 1-1 0,-3-1-3 16,0 0-2-16,-1-2-2 15,1-3 1-15,0-3-12 16,0-5-5-16,0-5-58 16,0-6-28-1,0-18 51-15</inkml:trace>
  <inkml:trace contextRef="#ctx0" brushRef="#br0" timeOffset="40">12898 4371 160 0,'-3'0'60'0,"6"8"-32"0,-1 11-35 0,1-6 10 16,0 13-1-16,3 9 1 15,0 2 10-15,3 5 6 16,-3 6-10-16,0 2-2 16,-3-5-3-16,6-5-9 0,-9-6-2 15,0-10-73 1</inkml:trace>
  <inkml:trace contextRef="#ctx0" brushRef="#br0" timeOffset="41">12743 4607 220 0,'-3'-3'82'0,"6"0"-44"0,0 1-40 16,0 2 14-16,3-3-2 16,6 0 1-16,5-2-3 15,7 0-3-15,3-3-2 16,9 0-3-16,2 0 1 0,-2-2-28 16,0 7-9-16,-3 0-35 15,-1 1-43-15,4 2 34 16</inkml:trace>
  <inkml:trace contextRef="#ctx0" brushRef="#br0" timeOffset="42">13243 4580 100 0,'-9'0'38'0,"3"3"-20"0,-3 2-17 16,3 0 11-1,-9 3-4-15,-3 3 1 16,0 5-3-16,1 2 1 15,2 1-4-15,6 10-2 16,3-3 2-16,6 1 2 0,3-9-2 16,9-4-2-16,3-4 0 15,-1-4-1-15,-2-12 0 16,0-7-3-16,0 0 0 16,-3-3 2-16,0-5 0 15,-3 5 9-15,0 0 7 16,-3 5 6-16,0 1 2 15,0 5-1-15,0 5-2 0,3 8-6 16,3 5-1-16,3 13-2 0,3 1 1 16,2-1-6-16,1-2-2 15,9-3-7 1,3-5 0-16,3-11-100 16</inkml:trace>
  <inkml:trace contextRef="#ctx0" brushRef="#br0" timeOffset="43">13820 4580 80 0,'0'0'30'0,"0"0"-16"0,-3 6-14 0,3-1 5 0,-3 5 3 16,-3 6 5-16,-3 5-1 15,-2 9 3-15,-1 7 1 16,-3-6 2-16,3 4-6 16,0-9-2-16,3-5 1 15,3-5 3-15,0-3-8 16,3-5 6-16,3-5 3 15,3-6-7-15,3-10-2 16,3-11-4-16,3-2 1 0,3-3-4 16,3-3-2-1,2 6-1-15,7 2 3 0,-3 5 0 16,-3 9 3-16,-3 4-8 16,-3 6-1-16,-3 8 8 15,-4 8 4-15,-2 5 0 0,-6 11 0 16,-3 3-1-16,-5-6 0 15,-1-3 0-15,-3-2 0 16,0-3-5-16,3-5-1 16,3-5-30-16,6-4-12 15,12-4-34 1</inkml:trace>
  <inkml:trace contextRef="#ctx0" brushRef="#br0" timeOffset="44">14058 4660 80 0,'-17'2'33'0,"11"4"-18"0,0 2-13 0,3-1 6 31,-3 4 4-31,-3 5 5 16,0 10 2-16,0 3 1 0,3-2-7 16,6 2 0-16,6-5-6 0,3-3 1 15,6-5-5-15,3-8 7 0,2-6 3 16,1-4-2-16,0-6-1 31,-3-3-4-31,-3 1 1 0,-6-14-2 0,-6 3 0 16,-6 0-1-16,-3-1 0 15,-3 4-9-15,-6-3-4 16,0 7-31-16,0 1-13 16,6 0-22-1</inkml:trace>
  <inkml:trace contextRef="#ctx0" brushRef="#br0" timeOffset="45">14469 4268 120 0,'-9'0'46'0,"6"5"-24"0,-3 24-26 16,3-10 10-16,-6 10 10 15,-3 11 9-15,-8 5-6 16,-4 8-3-16,3 2-7 16,0 11-4-16,3-7-2 15,3-7-5-15,1-4-1 0,5-13 2 16,0-6 2 0,3-8-57-1,3-11-47-15,0-7 35 16</inkml:trace>
  <inkml:trace contextRef="#ctx0" brushRef="#br0" timeOffset="46">14243 4570 200 0,'12'-3'74'0,"6"0"-40"0,26-5-38 15,-23 6 15-15,6-3-8 16,3-1-2-16,-1-2-27 0,4-2-12 0,-6 2-43 15,0 0-16-15</inkml:trace>
  <inkml:trace contextRef="#ctx0" brushRef="#br0" timeOffset="47">14928 4604 92 0,'0'0'35'0,"-3"0"-18"0,-6 3-7 15,6-1 12-15,-3 4-6 16,0 2-1-16,-6 2-7 16,3 6 0-16,0 3-7 15,0 10-1-15,0 0 0 16,6 5 0-16,3-2 2 0,6-6 1 0,6 1 1 15,6-6-2-15,6-8-2 16,2-2-4-16,1-6 0 16,-3-5-11-16,0-3-6 15,-3-4-19 1,-3-1-27-16,-4-3 20 0</inkml:trace>
  <inkml:trace contextRef="#ctx0" brushRef="#br0" timeOffset="48">15061 4646 64 0,'-5'3'24'0,"5"2"-12"0,0 9-5 0,0-6 7 15,0 2 4-15,3 17 3 16,-1-1-2-16,4 3-2 0,0-5-5 16,3-3-2-16,6 0-4 15,-3-5-1-15,0-5-3 16,-3-3-2-16,0-6 3 0,0-2-2 15,0-2-1-15,-3-6-2 16,0-8 1-16,0-5 1 16,-3 0 0-16,0-1 0 0,0 4 2 15,-3 2-1-15,2 3 2 16,-2 5 4-16,3 5 4 16,-3 3-4-16,3 11-2 15,0 10-2 1,0-3-3-16,0 1 1 15,6-1-1-15,-3-2-3 16,0-2 2-16,6-4-17 0,0-2-8 16,0-3-41-1</inkml:trace>
  <inkml:trace contextRef="#ctx0" brushRef="#br0" timeOffset="49">15323 4702 48 0,'-3'8'19'0,"6"-3"-10"0,3 16 5 16,-3-5 12-16,-3-3-1 15,3 1 0-15,-3 2-7 16,3-1-3-16,-3-1-7 16,0-4-3-1,0-2 4-15,0-3 4 16,0-2-7-16,0-3 8 0,0-3 3 15,0-2-9-15,0-8-2 16,3-6-6-16,0 4-1 0,0-1 5 16,3-3 5-16,3-2-3 15,0 2-1 1,0 4-2-16,0 1 0 0,3 4-7 0,0 2 1 16,-3 5-39-16,0 1-14 15</inkml:trace>
  <inkml:trace contextRef="#ctx0" brushRef="#br0" timeOffset="50">15484 4707 56 0,'0'11'22'0,"3"13"-12"0,3-3 3 16,-3-8 14-16,0 0-2 15,0-2 3-15,0-1-14 16,0-4-5-16,0 2-2 0,-3-3 0 16,0-5 5-16,0 3 3 15,0-3-8-15,0 0 2 0,-3-11 4 0,3 0-7 16,0-4-1-16,0-1-3 31,0 2-2-31,3 1 1 0,3-3-1 16,0 6-3-16,3-1 2 0,0 3-8 0,3 3-4 15,0 0-24 1,-1 2-49-16,1 0 9 16</inkml:trace>
  <inkml:trace contextRef="#ctx0" brushRef="#br0" timeOffset="51">15648 4715 96 0,'3'8'35'0,"12"11"-18"0,-6-3-5 16,0-11 13-16,0 0 2 15,2 3 3-15,1-8-7 16,0 0-4-16,0 0-11 16,0-8-5-16,0 0 0 0,0-2-2 15,-3-4-1-15,-3 4 1 16,-3-3-1-16,-3-1-5 0,-3 1 1 16,-6 3-9-16,0 4-2 15,-9 4 3-15,-3 4 5 16,3 6 4-16,0 3 2 15,4 5 1-15,2 7 2 16,6 1 3-16,3-3 4 0,3 1 2 16,6-1 1-16,6 0-9 0,0-3-1 15,-1-4-22-15,4-4-7 16,0-2-24 15,3-3-32-31,0-7 25 0</inkml:trace>
  <inkml:trace contextRef="#ctx0" brushRef="#br0" timeOffset="52">15874 4734 56 0,'-15'26'24'0,"30"-18"-12"0,-21 13 14 0,3-10 18 31,3-1-15-31,0-2-3 15,0 0-12-15,0-2-4 0,0-1-5 0,0-2-2 16,0-3-1-16,-3 0-2 0,3-3 1 16,0-10-4-1,6-6 2-15,0 1 3 16,3-1-3-16,3 3 0 16,-3 0 1-1,0 6 0-15,0 2 0 16,3 3 0-16,0 5 2 0,-1 2 1 15,1 9 1 1,-3-1 2-16,0 12-1 0,0-7 0 16,-3 1-3-16,0-2 1 15,-3-1-2-15,-3-3-1 16,0 4-2-16,0-7-1 0,0-1-20 16,0-4-10-16,0-2-10 15,6-5-27 1,3-11 11-16</inkml:trace>
  <inkml:trace contextRef="#ctx0" brushRef="#br0" timeOffset="53">16166 4440 68 0,'0'-8'27'0,"0"5"-14"0,3 1-11 0,-3 2 9 16,0 0 8-16,3 5 8 15,0 3-3 1,-3 0-2-16,0 5-1 0,3 8-1 16,-3 3 2-1,0 5 1-15,3 3-12 0,0 2 2 0,0 3 1 16,3 3-7 0,0-8-4-16,-1-3-2 15,-2-3 1-15,0-7-10 16,0-6-2-16,0-2-39 0,-3-9-62 15</inkml:trace>
  <inkml:trace contextRef="#ctx0" brushRef="#br0" timeOffset="54">16047 4609 184 0,'-3'0'68'0,"6"3"-36"0,3-3-26 0,0 3 15 16,3-3 0-16,5 0 2 16,7 0-12-16,3 0-7 0,0 0-2 15,0 0-20-15,3-3-5 16,-7-2-29-16,7-1-9 0,-3 4-14 16</inkml:trace>
  <inkml:trace contextRef="#ctx0" brushRef="#br0" timeOffset="55">16410 4374 44 0,'-6'3'19'0,"6"2"-10"0,0 3 2 16,0-3 10-16,0 6 24 15,0 2 13-15,0 11-8 16,0 5-3-16,-3 3-20 15,0 2-6-15,0 3-13 16,0 5-5-16,3 1-2 0,0-9 1 0,0-2 1 16,0-6-8-16,0-7-2 15,3-3-31-15,0-6-15 16,3-2-94 0,3-18 79-1</inkml:trace>
  <inkml:trace contextRef="#ctx0" brushRef="#br0" timeOffset="56">16484 4596 140 0,'-3'5'52'0,"9"6"-28"0,3 8-6 0,-3-9 20 16,0 3-4-16,0 1 3 31,3-1-19-31,0 5-6 0,0-2-7 16,3-3-6-16,0 6 0 0,3-6-19 15,-1-10-9-15,4-8-25 16,-3-1-9-16,0-7-10 16</inkml:trace>
  <inkml:trace contextRef="#ctx0" brushRef="#br0" timeOffset="57">16705 4633 72 0,'-9'8'27'0,"3"5"-14"0,-3 11 7 0,3-5 14 15,-3 7 15-15,-9 11 7 0,3-5-13 16,0 8-5 0,0-3-22-1,3-6-8-15,4-1-5 0,2-7-5 16,3-4-1-16,0-3-40 0,15-6-78 31</inkml:trace>
  <inkml:trace contextRef="#ctx0" brushRef="#br0" timeOffset="58">16999 4599 108 0,'-3'2'44'0,"3"4"-24"0,0 10-10 0,0-6 12 0,0 6-4 16,0 0 2-16,0 0-7 15,0 10 0-15,0-2-8 16,0-3-1-16,0-2 0 0,0-3-9 16,0-6-4-16,0 1-31 31,0-6-48-31,0 0 10 0</inkml:trace>
  <inkml:trace contextRef="#ctx0" brushRef="#br0" timeOffset="59">17100 4636 52 0,'3'5'22'0,"3"3"-12"0,-3 8 8 16,0-8 12-16,-3 2-2 0,0 6-2 15,0 0-10-15,-3 3-5 0,0-1-6 16,3-5-2-1,0-2-1-15,0-3-2 0,0-3 1 0,0-2-1 16,3-16 0 0,0-6 2-16,3-5-3 15,3 3 0-15,0 3 1 16,3-1 2-16,0 3-1 0,0 6 2 16,6 2 11-16,3 5 6 15,-4 8 1-15,-2 3 2 16,-3 6-9-16,-3 7-3 15,-3 5-6 1,0-2-4-16,-3 0 0 0,0-6 1 16,0-4-21-1,-3-4-7-15,-6-2-62 16</inkml:trace>
  <inkml:trace contextRef="#ctx0" brushRef="#br0" timeOffset="60">16969 4480 200 0,'-8'-6'74'0,"8"4"-40"0,5-1-42 16,1 3 10-16,3-3-8 15,6 1-1-15,3 2-40 31,6 0-19-31,3 2 1 0,-3-2 1 16</inkml:trace>
  <inkml:trace contextRef="#ctx0" brushRef="#br0" timeOffset="61">17993 4408 140 0,'0'-2'55'0,"0"2"-30"0,-12 0-7 16,7 2 20-16,-4 1-4 15,-3-3 3-15,-3 3-19 0,-6 2-6 16,-3 0-7-16,-3 0-2 0,4 3 3 16,-4 0-5-16,6 0-3 15,3 0 1-15,6-3 0 16,12 9-10-16,9-4-1 16,9 6-1-16,9 0 3 15,11 0 1-15,4 2 6 16,-3 4 3-16,-6 1-1 15,-4 1 0-15,-8-3 14 0,-6 1 6 16,-6-1 6-16,-6-3 4 31,-9 3-9-31,-9-2-2 16,-6-3-6-16,-8-11 0 16,-7-5-7-16,0-5-1 0,-6 0-7 15,1-3 0-15,5-6-30 16,3 4-13-16,4-3-49 15,8-1-48 1,6-2 49-16</inkml:trace>
  <inkml:trace contextRef="#ctx0" brushRef="#br0" timeOffset="62">17773 4252 116 0,'-3'0'46'0,"6"3"-24"0,0 2-19 15,3 0 10-15,0 9 16 16,6 12 8-16,0 3-5 16,3 14-2-16,-3 4-17 0,0 9 3 0,-4 2 2 15,-2 8-6-15,0-5-2 16,0-8-5-16,0-6-2 15,-3-7-1-15,0-11-2 16,0-8-41-16,0-5-20 0,0-2-40 16</inkml:trace>
  <inkml:trace contextRef="#ctx0" brushRef="#br0" timeOffset="63">18214 4236 104 0,'-3'-2'41'0,"6"2"-22"0,-3 0-11 0,3 2 11 16,3 4 2-1,3 2 2-15,8 10 5 0,4 16 3 16,3 3-17-16,3 14 7 0,-3 4 6 16,-7 6-2-16,1 8 3 15,-9-3-10-15,-6-5 0 16,-6-5-2-16,-9-4 2 16,-5-9 1-16,-4-9 1 15,-3-5-14-15,-6-5-5 0,-6-3-43 16,-5 0-20-16,2 3-70 15</inkml:trace>
  <inkml:trace contextRef="#ctx0" brushRef="#br0" timeOffset="64">3697 10519 96 0,'-3'-6'35'0,"3"6"-18"0,-3 0-11 0,3 0 9 16,0 0 7-16,-3-2 4 0,-3-1-3 16,0 0 0-16,-6 1-12 15,-6-1-7-15,-2 0-2 32,-4 1-2-32,-3-1 2 0,-9 0-1 0,-2-2-1 0,-4 5 1 15,-3-2-1-15,1-4 4 16,-4 1 2-16,-6 2-2 15,1-5-1-15,-1 6-1 16,-2-6 1-16,-4 0-2 16,1 3 2-16,-7 2-2 15,4 0 2-15,-1 3-4 16,1-2-2-16,-1-1 2 0,1 0 2 16,-1 9-2-16,-2-6 0 15,2 5 1-15,-2-5 2 16,-4 3-1-16,4-1-1 15,-4 1 1-15,4-1-1 16,-4 1 0 0,7-3 0-16,-1 0-3 15,1-5 2-15,2 5 3 0,-2-5 1 16,2 2-4-16,4 6 1 16,-7-1 0-16,1 1 0 15,-1 2 0-15,-5 0 0 16,-1 1 0-16,1-1 0 15,2 0 0-15,1-2 0 0,5 5 2 16,-11-3 1-16,2 0-4 16,-2 3-1-16,-1 3 1 15,1 5 2-15,-9 2 0 16,-1 4-1-16,7 1-2 16,-1 14 1-16,10 3 1 31,3-3 0-31,2 3-3 0,12 2 2 15,10-2 1-15,8 0 0 16,15 2-5-16,6 0 1 16,12 11 2-16,12 0 1 15,15-3 1-15,11 1 0 16,7-4 0-16,17-7 2 16,7 0-1-16,17-9-1 0,3-4 1 15,10-1 1-15,11-7-3 0,9-6 0 16,3-5 1-16,3 3 2 15,0-6 3-15,3-3 2 16,-3 4-3-16,6-4-3 16,6 1 0-16,3-3-1 15,2 0 0 1,1 3 2-16,0-3-1 16,3 0-1-16,3 0 1 15,-12 5-1-15,-3-5 0 16,-1 3 0-16,-5-1 0 15,-6 1 2-15,33-3-1 16,-18 0-1-16,-9 0-2 16,-3 0 1-16,0 0 3 0,0 0 1 15,0-3-1 1,-6-2 1-16,-3 0-2 16,-6 5-1-16,-6-3 1 0,-2-2-1 0,-4-1-3 15,0 1 0-15,-6 3 2 31,3-1 0-31,-2 0 1 0,2-2 0 0,0 5 0 16,-6 0 2-16,-2 0-1 0,-1-3 2 16,0 1-2-16,1 2 2 15,-1 0-2-15,3 0-1 16,-3 0 1-16,4 0-1 16,-4 0 0-16,6 0 2 31,-2 0-1-31,-4 0-1 0,3 0 1 15,-3 0 1-15,1 0-3 16,2 0-2-16,-3 0 2 16,1-3 0-16,2-2 1 15,0 5 0-15,-6 0 0 16,1-3 2-16,2 0-1 16,-6 3-1-16,4-2 1 0,-4 2-1 15,0 0 0-15,1-6 0 16,-1 6 2-16,-2 0 3 15,-4 0-7-15,-6 0 0 16,1 0 2-16,-1 0 2 16,4 0 0-16,-4 0-2 0,0 0 1 31,-2 0-1-31,-1-2 0 0,10 2 2 0,2-5-1 16,1-1-1-16,2 4-2 15,-3-1 1-15,7-5 1 16,-1 0 2-16,0 3-1 15,4 2-1-15,-4 0 1 16,3-4 1 0,-3-4-1-16,7 0-1 0,-1 1 3 15,-3-3 0-15,7-1-1 16,2 9 1-16,3 2-4 16,-6 3 0-1,-3-5 1-15,1 5 2 16,-1 5-1-16,-6-2 2 15,-2 0-2-15,-10-6-1 0,-5-5 1 0,5-5 1 16,-9 0-1-16,-2-19 2 16,-3 3-2-16,-7 0 2 15,-5 0-2-15,-7-1 2 0,-5 4-2 16,-9 0-1-16,-6-4 1 16,-9-1 1-16,-9-1 1 31,-12-5 1-31,-6 0-5 15,-12-19 1-15,-15 11 4 0,-8 3 2 16,-13 5-9-16,-8 0-3 16,-7 3 3-16,-11 4 1 15,-12 7-1-15,-9 4 0 16,-9-5 4-16,-12 6 1 16,-3-9 0-16,-9 6-2 0,-12 3 1 15,-3-1 1-15,-11 1-3 16,-10-1 0-16,-8 1-1 15,2 2-2-15,6 2 3 16,-5-1 0-16,5-1 3 16,-5-5 3-16,5 5-4 15,-2 0-1 1,-7 5 0-16,-5-2 0 16,-1 5 0-16,1 3 0 15,2-1 4-15,7 6 5 16,8 0-12-16,-3 3-2 0,7 2 4 15,2-2 2-15,-3 2 1 16,-11-2 1-16,-10 8 0 16,-5-1 1-16,-9 6-2 15,14-5-2-15,16-1 1 16,2-2-1-16,9 3 0 0,18-6 2 16,4 0-1-16,14-2 2 15,9 0-4-15,5-1 0 16,-2 1-6-1,12-1 0-15,3 6-17 16,6-5-7-16,3 2-43 16,11-2-48-1,19-3 33-15</inkml:trace>
  <inkml:trace contextRef="#ctx0" brushRef="#br0" timeOffset="65">12002 11220 168 0,'-3'0'66'0,"3"2"-36"0,0-4-31 15,0 2 15-15,3-3 5 16,-3-2 19-1,3-24-9-15,3-3-15 0,3-8-6 0,8-13-4 16,4-5-5-16,3-16 1 16,0-3-2-1,-3 1 0 1,-3 7 0-16,-1 5-2 16,-2 11 3-16,-3 14 2 0,-3 7 0 15,-3 8-1-15,3 11-2 16,3 13 1-16,0 5 3 15,3 19 3-15,3 8 0 16,2 18 2-16,4 6-4 0,3 4-2 16,3-4 0-16,-3-3-1 15,5-5 2-15,-2-3 1 16,-3-11-4-16,-6-5 1 16,-3-5 0-16,-7-8 2 0,-2-3-3 15,-3-2 0-15,-6-6 1 16,-6-5 0-16,-8-3 0 15,-4-5 0-15,-6-2 0 16,-9-1 2-16,-6-2-3 16,-11-3 0-16,-4-5 1 15,-11-3 0 1,-4 3 2-16,-2-3 1 0,-4 11-4 16,1 0-1-16,9-1-2 15,5 9 3-15,6 0 0 16,13 2 3-16,8 0 1 15,24 3 1 1,12-2 0 0,12-4 0-16,21-4 2 0,17-3-1 15,16-11 0-15,8-3-3 16,15 1-2-16,1-6-2 0,-7 6 1 16,-3 5 1-16,-8 2 0 15,-13 3 0-15,-8 0 0 16,-7 8 0-16,-14 3 2 15,-9 2-3-15,-9 3 0 0,-6 3 1 16,-12 10 2-16,-9 14 1 16,-12 5 1-16,-12 12 2 15,-8 7 3-15,-7 2-2 32,-5 8-2-32,-1-3-2 15,6 3-3-15,4-11 1 16,8-10 1-16,6-3-1 0,7-8-1 15,5-11-48-15,24-5-104 32</inkml:trace>
  <inkml:trace contextRef="#ctx0" brushRef="#br0" timeOffset="66">17771 3369 156 0,'-3'-2'57'0,"3"2"-44"0,3 0 12 0,-3 0 1 16,0 0 1-16,0 0 1 16,-3 2-9-16,0 4-4 15,-6 4-8-15,-2 6-1 0,-4 3 4 16,-3 4-4-16,-3-1-1 16,3-1 0-16,0-3-1 15,0-2 2-15,1-3 1 16,8 1-3-16,0-4-1 15,6 1-3-15,3-3-1 0,9 0 1 16,5 0 0-16,7 0 0 16,3-1 0-16,0 1 0 15,0-2 2-15,0-1-1 16,-4 0-1-16,-2 1-13 16,-3-1-4-16,-3 0-22 15,-3-2-8-15,0-1-26 16,-3-2-35-1,-3-2 31-15</inkml:trace>
  <inkml:trace contextRef="#ctx0" brushRef="#br0" timeOffset="67">17718 3549 152 0,'-9'3'57'0,"6"0"-44"0,0 2 21 0,3 0 5 16,0-5-13-16,0 0-4 15,3 5-9-15,3-2-1 16,3-3-7-16,9-3 8 0,5-2 6 16,7-3 1-16,6-5 0 0,0-6-4 15,2-2 0-15,7-3-9 16,6-2-2-16,2-3-3 16,-2 5-2-16,-4 3 1 15,-5 5 1-15,-6 3-1 16,-6 2 2-16,-7 3-2 15,-5 3-1-15,-3 0 3 16,-3 2 0-16,-3 0-19 16,-3 3-9-16,0 0-36 0,-3 3-16 15,3 2-32 1</inkml:trace>
  <inkml:trace contextRef="#ctx0" brushRef="#br0" timeOffset="68">18545 3343 104 0,'-6'0'38'0,"6"3"-29"0,0-3 12 16,0 0 4-16,0 0-2 15,0 0-2-15,0 0-7 16,6 2-1-16,0 1-8 16,3 2 4-16,0-2 3 0,3-1-4 15,0-2 0-15,0 0-2 16,3-2-1-16,0-4-3 15,-4 1 1-15,1-3 0 16,0 0 1-16,-3 0-2 16,-3 0-2-16,-3 0 3 0,-3 1 0 15,0-1-1-15,-3 0-2 16,-3 0 1-16,-3 2 1 16,-3 1-3-16,0 2 0 15,1 3 3-15,-1 3 3 16,0 2-2-16,-3 6 0 15,3 2-3-15,0 3-1 16,0 0 5-16,3 5 2 16,3 0 0-16,3-2-1 15,3-1-3-15,6 1-2 16,3-1-2-16,6-4 1 16,3-4 1-16,3-4 0 15,0-4-5-15,-1-2-1 16,1 0-15-16,0-5-4 15,0 0-20-15,-3-6-9 16,-3 0-20 0</inkml:trace>
  <inkml:trace contextRef="#ctx0" brushRef="#br0" timeOffset="69">18929 3240 172 0,'-6'-3'66'0,"3"6"-52"0,0-1 14 16,3 1 5-16,-3 2-8 15,0 3-2-15,-3 3-9 16,-3 5-1-16,-2 2-8 16,-1 3-3-16,-3 3-1 0,0-3-1 0,3 0 2 15,0-5-10 1,0 0-4-16,3 0-19 0,0-8-5 15,3-5-27 1</inkml:trace>
  <inkml:trace contextRef="#ctx0" brushRef="#br0" timeOffset="70">18757 3266 204 0,'-9'-5'77'0,"12"7"-60"0,-3-2 2 0,0 0-2 15,6 3 0-15,0-3 2 0,2 5-2 16,4 6 0-16,3 2-9 16,3 3-5-16,0 3-2 0,0 2-1 15,0 0 0-15,0 0 0 16,-1-5 2-16,1-3-28 16,-3-2-9-16,0-3-27 15,-3-11-9-15,0-5-8 16</inkml:trace>
  <inkml:trace contextRef="#ctx0" brushRef="#br0" timeOffset="71">19024 3099 200 0,'-5'3'74'0,"7"2"-58"0,-2 9 12 0,3-4 2 15,0 6-5-15,0 5 3 16,3 3-16-16,0 3-7 16,0 4-3-16,-3-2-2 0,6-2 0 15,-3-3 0-15,0-3 0 16,-3-5-31-16,0-3-12 16,-3-5-38-1,0-6-42-15,-3-4 41 16</inkml:trace>
  <inkml:trace contextRef="#ctx0" brushRef="#br0" timeOffset="72">18962 3240 228 0,'-6'-6'85'0,"9"1"-66"0,6 0 12 15,-3 2 1-15,6 1-15 16,6-4-4-16,5 4-8 15,1-1-2-15,6-2-1 16,-3-1-30-16,-3 4-11 0,-1 2-21 16,-5 0-7-16,-3 2-17 15</inkml:trace>
  <inkml:trace contextRef="#ctx0" brushRef="#br0" timeOffset="73">19218 3261 160 0,'-6'10'63'0,"9"1"-49"0,3 8 14 0,-3-9 2 15,0 3-6-15,0 3-2 16,0 0-12-16,-3-3-4 16,3 1-4-16,-3-4 1 0,0-5 2 15,0 1 4-15,0-6 5 16,0-3-6-16,-3-8 0 15,3-2-6-15,0-5-4 16,3-1 1-16,0 1 2 16,3-1 2-16,3 3 3 15,0 3-3-15,2 0 0 0,1 2-6 16,0 3 0 0,0 3-8-16,0 2-1 0,0 1-28 15,0 2-14-15,3 0-43 31</inkml:trace>
  <inkml:trace contextRef="#ctx0" brushRef="#br0" timeOffset="74">19423 3237 164 0,'-18'3'63'0,"10"-3"-49"0,-1 8 9 15,3 0 3-15,-3 2-6 0,0 3-2 16,0 3-10-16,3 5-5 15,0 1-2-15,3-1 3 0,3-3 2 16,3-2 0-16,3-3 1 16,3-5-2-16,0-2 0 15,3-9-1-15,0-5 0 16,-1-5-9-16,1-3-2 16,-3-3 4-16,0 4 3 15,-3 1 1-15,0 1 2 16,-3 5 0-16,0 0 3 15,0 6 1-15,-3 2 3 16,6 7 1-16,0 7 3 16,0 2-7-16,3-1-2 15,0 4-8-15,3-3-2 0,0-6-62 16,0-4-25-16,-1-6-7 16</inkml:trace>
  <inkml:trace contextRef="#ctx0" brushRef="#br0" timeOffset="75">19843 3232 136 0,'0'0'52'0,"3"0"-41"0,-3 2 15 0,0-2 4 16,0 8-4-16,0 3 2 15,0 2-10-15,0 3 0 16,0 3-11-16,0-1 5 0,0 1 1 16,0-1-4-16,0-2-1 15,-3-3-2-15,0-2 1 16,3-6-2-16,0-2 2 15,0-3-2-15,0-6 0 16,0-4-8-16,0-3 0 16,0-3-4-16,3 0 0 15,0-3 1-15,0 3 2 0,0 3 2 16,0 0 1-16,0 0-2 16,0 2 0-16,3 3 2 15,-3 3 0-15,3 0 1 16,0 5 0-16,0 5 6 15,0 3 6-15,0 2-2 16,-3 4 2-16,0 2-3 16,-3-1 2-16,0-1-4 15,0-4 1-15,-3-2-5 16,3 0 0-16,0-3-1 16,0-5 1-16,0-5-7 15,3-3 1-15,-1-5-8 0,4-3-1 16,3-2-4-16,0 2-3 15,6 0 15 1,-3 3 6-16,0 2-4 16,0 6-3-16,3 5 3 0,-3 2 2 15,0 6 16-15,-3 3 7 16,-6 5-7-16,5 2-4 16,-5 1-3-16,-3-1-1 15,0 1-4-15,0-3-3 16,0-3-14-16,3-2-4 15,0-4-24-15,0-4-11 16,9-3-24 0,0-3-47-16,0-2 29 15</inkml:trace>
  <inkml:trace contextRef="#ctx0" brushRef="#br0" timeOffset="76">20236 3234 200 0,'-12'-5'77'0,"9"5"-60"0,-12 0 10 16,12 0 4-16,-6 3-10 16,-3 2 0-16,0 3-14 15,-2 3-5-15,-1 2-1 16,0 5-1-16,3 3 2 0,3 1 1 16,9-1 3-16,0 0-3 15,6-3 0-15,3-4-1 16,3-4 1-16,0-4-4 0,0-9 0 15,5-2-6-15,-5-6-3 16,3-5-3-16,-3 0 0 16,-3-2 5-16,-3-1 4 15,0 1 3-15,-3 2 3 16,-3 3-1-16,0 2-1 16,0 6 9-1,0 2 4-15,0 6-4 0,0 5-1 16,0 5 0-16,6 3 0 15,-3 2-2-15,0 4 1 16,3-1-6-16,-3-3-1 16,6-2-16-16,-3-5-4 15,3-3-32-15,-3-6-12 16,5-2-32 0</inkml:trace>
  <inkml:trace contextRef="#ctx0" brushRef="#br0" timeOffset="77">20334 3250 160 0,'0'3'63'0,"0"5"-49"0,3 2 16 15,-3-2 5-15,0 0-8 16,6 3-1-16,-6 2-9 16,0 0 0-16,0 1-10 15,0-4-2-15,0-2 1 0,0 0-3 16,0-3-2-16,0-5 0 15,-6-2 1-15,6-6-3 16,0-3 0-16,0-5-6 16,6-2-3-16,0-1 3 15,3 1 4-15,3 2 2 0,0 0 1 16,3 3-3-16,-3 5 0 16,5 5 8-16,-5 3 4 15,6 8 0-15,-6 5 2 16,-3 3 0-16,-6 3 1 15,3 2-6-15,-3-3-4 16,-3-2-12-16,6-2-4 16,0-4-31-16,0-2-12 15,-3-5-46-15</inkml:trace>
  <inkml:trace contextRef="#ctx0" brushRef="#br0" timeOffset="78">20668 3232 200 0,'-18'-3'77'0,"9"8"-60"15,0-5 2-15,6 0-2 0,-3 8-2 16,0 0 3-16,-3 5-8 16,0 3-1-16,0 6-5 15,6 1-1-15,3 1 3 0,3-3-1 16,3-2 2-16,3-6-4 0,3-2 0 15,0-6-6 1,0-8 0-16,3-5-8 0,-3-2-1 16,-1-3-4-16,-2-6-1 15,-6 1 5-15,3-4 5 16,-6 1 4-16,0 3 2 16,0 2 1-16,-6 5 2 15,6 3 8-15,-3 6 5 16,-3 7-3-16,6 5-2 15,0 6-3-15,0 3 0 16,0 5-2-16,6-3 0 16,-3 0-6-16,3 0 1 15,3-5-27-15,-3-5-11 16,9-3-50 0,0-8-36-16,3-6 52 0</inkml:trace>
  <inkml:trace contextRef="#ctx0" brushRef="#br0" timeOffset="79">20882 3248 216 0,'-24'-3'82'0,"15"3"-64"0,-6 8 0 15,12-5-6-15,-3 4 0 16,-6 1 3-16,6 3-4 16,-3 2 1-16,4 0-7 15,2 1 4-15,-3-4 1 0,6 1-8 16,6-3-2-16,-3 0 1 15,5-3 3-15,1-5-6 16,0-3 0-16,-3 1 0 0,0-6 1 16,-3 0-6-1,3 0 0-15,-3 0 7 16,-3 0 5-16,0 3-2 0,0-1-2 16,6 4 0-16,-6 2-1 15,3 5-3-15,3 6 0 16,0 7 8-16,0 9 4 15,0 4 13-15,-3 1 8 16,-3 5-2-16,-3-5 0 16,-9-3-9-16,3-5-4 15,-6 0-6-15,-3-6-4 16,0-5-9-16,4-5-5 16,-1-5-20-16,-3-8-6 15,3-1-15-15,6-7-4 0,3-5-11 16,3-6-4-16,9-3-22 15</inkml:trace>
  <inkml:trace contextRef="#ctx0" brushRef="#br0" timeOffset="80">20891 3282 200 0,'3'0'77'0,"6"3"-60"0,3-1-1 15,-3-2-1-15,2 3-2 16,4 0 4-16,0-1-3 15,6 1 2-15,0 0-9 16,6-3 0-16,-7 0 3 0,-2-3-6 16,-3 0-2-16,3-2 1 0,-6-3 2 15,0 0-2-15,-6-3 0 16,-3 4-1-16,-3-4 1 16,-3 0-7-16,-9 1 1 15,-3-1-6-15,-6 6-1 16,6 2 2-16,-6 3 3 15,1 6-2-15,-4 4 2 16,3 1 9-16,6 5 5 16,0 2 4-16,3 3 5 15,12 3-1-15,6 3 1 16,0-1-7-16,12-2-2 16,0-6-5-16,6-2-3 15,3 0-11-15,-4-8-6 0,7-5-34 16,-9-9-13-16,9-7-49 15</inkml:trace>
  <inkml:trace contextRef="#ctx0" brushRef="#br0" timeOffset="81">21218 3232 160 0,'0'2'60'0,"0"1"-47"0,0 5 30 15,0-3 10-15,6 3-5 16,-3 3 1-16,-3 2-18 16,0 3-9-16,0 0-13 15,0 0-4-15,0-3 1 0,0-3-1 16,0-2 2-16,0-2-6 16,0-4-1-16,0-4-9 0,0-4-2 15,0-4-7-15,3-6-2 16,3 0-11-16,-3-2-5 15,9 2 8-15,-3 2 6 16,0 1 15-16,0 5 9 16,0 6 11-16,0 2 4 15,0 5 7-15,-4 5 5 16,1 1-7-16,-3 2-1 16,-3-2-6-16,0-1-1 15,0-2-6-15,0-2-3 0,0-6-7 16,0-3-1-1,9-2-6-15,0-6 1 0,3 1-9 16,0-4-2-16,9 4-1 16,0-1 0-16,-3 6 11 15,-1 2 7-15,1 9 15 16,-3 1 9-16,-3 4-2 16,-3 5-2-16,-3 0-10 15,0 0-3-15,-3 0-12 16,0-3-3-16,0-3-39 15,3-2-16-15,-3-5-48 16</inkml:trace>
  <inkml:trace contextRef="#ctx0" brushRef="#br0" timeOffset="82">21635 3263 200 0,'-3'3'74'0,"6"2"-58"0,6 1 5 0,-3-4-3 15,0 4 2-15,3-4 4 16,0 1-6 0,0-3-3-16,2-3-8 0,1 1-5 0,-3-4 1 15,0 1-4-15,3-3 0 16,-6 0-6-16,-6-2 0 16,-6-1-2-16,3 0 3 15,-6 1 2-15,-3 5-1 16,0 5 6-16,-2 2 1 15,-1 6-3-15,0 3-1 0,0 2 7 16,3 3 6-16,6 5 1 16,3-2 3-16,3 2-6 15,3-3-1-15,3-2-6 16,6-3-4-16,3-5-15 16,0-2-4-16,0-6-24 15,5-6-9-15,-2-2-43 16</inkml:trace>
  <inkml:trace contextRef="#ctx0" brushRef="#br0" timeOffset="83">21816 3242 208 0,'-8'8'79'0,"8"-2"-61"0,0 4 12 16,0-2 4-16,0 0 0 0,-3 3 4 15,0-1-19-15,-3 1-6 16,6-3-8-16,0-3-2 0,0-2 1 15,0-3-5-15,6-6 1 16,0-2-9-16,2-5-2 16,1 0-14-16,9-6-4 15,3 4 4-15,0-1 4 16,0 5 13-16,-3 3 4 16,-3 8 19-16,2 3 10 15,-5 5-2-15,-3 2 1 0,0 4-7 16,-6-1 0-1,-3-3-10-15,6 1-4 0,-6-3-11 16,3-3-3-16,-3 0-29 16,9-5-14-16,0-5-38 15,3-3-41 1,0-2 48-16</inkml:trace>
  <inkml:trace contextRef="#ctx0" brushRef="#br0" timeOffset="84">22126 2914 216 0,'-6'6'82'0,"6"1"-64"0,0 9 4 15,0-2-1-15,0 9 11 16,0 6 7-16,0 6-16 0,6 5-8 16,-3-3-9-1,-3 0-5-15,9-3 2 0,-6-2-2 0,6-6-1 16,-3-5-30-16,0-2-13 15,0-6-18-15,-3-5-5 16,3-8-28 0</inkml:trace>
  <inkml:trace contextRef="#ctx0" brushRef="#br0" timeOffset="85">21995 3121 252 0,'-9'-6'96'0,"12"6"-75"0,15 0 3 0,-9 0-4 16,3 0-7-16,9 0 0 0,-1-2-7 16,16-1-2-16,0-2-2 15,3-3-59-15,-1-5-26 0,-5-6-24 16</inkml:trace>
  <inkml:trace contextRef="#ctx0" brushRef="#br0" timeOffset="86">18533 3555 124 0,'-3'2'49'0,"6"6"-38"0,-3-8 12 0,0 0 3 16,0 5 1-16,0 3 3 16,0 6-1-16,0 4 2 15,0 1-17-15,0 2 7 0,0 0 3 16,0 0-1-16,-3 3-2 0,3-3-5 16,-3-2-2-16,3-1-6 15,-3-5-3-15,3-2-5 16,-3-3 0-16,3-3 2 15,0-5 1-15,0 0-1 16,0 0 1-16,0-2-7 16,0-4 1-16,0-2 1 15,3 0 1-15,0-2-2 16,0 2 0-16,3-3-1 16,0 1 0-16,3 2 0 15,0 0 0-15,0 3 0 16,3 2 0-16,0 0 3 15,3 3 0-15,0 6 3 0,0-1 1 16,-4 3-1-16,-2 0-2 16,-3 2 5-1,-3 1 4-15,-3-1 4 0,-3 4 2 16,-3-4-6-16,-3 1-3 16,-2-1-3-16,-1-2 0 15,-3 0-4-15,0-2 0 16,3-1-6-16,0-2 0 15,0-3-15-15,3 0-5 16,0-3-4-16,3 0 1 16,0 1-1-16,3-4 0 15,0 1-10-15,3 0-1 16,3-1-24-16,0 1-28 16,3 0 35-1</inkml:trace>
  <inkml:trace contextRef="#ctx0" brushRef="#br0" timeOffset="87">18736 3734 168 0,'0'3'66'0,"3"2"-52"0,0 6 12 15,3-6 1-15,-3 6-7 16,0-1-1-16,0 4-7 15,0-1-2-15,-3 0-6 16,0-2-5-16,0-1-2 0,0-2-16 0,0-2-7 16,0-4-69-1</inkml:trace>
  <inkml:trace contextRef="#ctx0" brushRef="#br0" timeOffset="88">18736 3610 220 0,'0'-5'85'0,"-3"5"-66"0,9 8-6 0,-6-8-4 16,3 0-10-16,3-3-2 15,0 3-36-15,3-5-14 16,-1 2-30-16,4 1-11 0</inkml:trace>
  <inkml:trace contextRef="#ctx0" brushRef="#br0" timeOffset="89">18870 3552 184 0,'-6'10'68'0,"9"4"-52"0,3-4 8 16,-6 4 2-16,3 1-4 15,0 4-1-15,0 2-5 16,-3 3 0-16,0 0-9 15,0 0-6-15,0 2-2 16,0-5-19 0,0-5-9-1,3-5-76 1</inkml:trace>
  <inkml:trace contextRef="#ctx0" brushRef="#br0" timeOffset="90">18792 3716 184 0,'-6'-5'68'0,"9"2"-52"0,6-2 12 0,-9 5 5 16,9-3-6-16,3 0-1 16,3 3-14-16,3 0-5 15,-3 0-5-15,0-2-2 0,-1-1 1 16,1 3-34-16,0-3-15 15,3 3-53-15</inkml:trace>
  <inkml:trace contextRef="#ctx0" brushRef="#br0" timeOffset="91">19146 3737 132 0,'0'-8'49'0,"0"3"-38"0,3 5 10 0,-3 0 4 16,0 0-3-16,-3 0-1 0,1 3-3 15,-1 4-1-15,-3 1-9 16,0 3 6-16,0 5 3 0,0 0-3 16,6 2 2-16,0 3-5 15,6 1 1-15,3-4-12 16,3 1-4-16,-1-4 6 16,4-4 5-16,0-6-3 15,3-5-2-15,-6-5 5 16,6-6 3-16,-3-7-5 15,-3 2-3-15,-6-2 3 16,0-1 1-16,-9 1 0 16,0 2-1-16,-6 0-3 15,0 3 1-15,-3-1-2 16,3 6 2-16,-3 6-9 16,0-1-3-16,-3 8-15 0,3-2-5 15,3 2-16-15,3 1-4 16,3-4-7-1,3 1-45-15,0-3 14 16</inkml:trace>
  <inkml:trace contextRef="#ctx0" brushRef="#br0" timeOffset="92">19277 3713 196 0,'-11'0'74'0,"8"6"-58"0,14 4 5 0,-8-2-3 16,0 3 6-16,0 2 5 15,3 0-7-15,-6 3 0 16,3 0-13-16,-3-3-3 0,3 0 0 0,0-5-3 16,-3 0-2-1,-3-2 2-15,6-1 0 16,-3-5-1-16,3-3 1 0,-3-5-9 16,3-2-3-16,0-1-9 15,0-2-1-15,0 0 3 16,3 2 5-16,0 0 6 15,3 1 3-15,0 5 4 16,0 2 3-16,0 6 7 16,0 2 4-16,0 5-2 15,-3 4 2-15,-3-1-5 0,0 3 1 16,0 0-9-16,-3 0-2 16,0-3-1-16,0-3 0 15,0-4-9-15,3-1-4 16,-3 0-18-1,5-5-5-15,-2-2-21 0,0-6-6 16,3-3-24 0</inkml:trace>
  <inkml:trace contextRef="#ctx0" brushRef="#br0" timeOffset="93">19450 3597 200 0,'0'13'77'0,"0"-16"-60"16,0 11 10-16,0 0 1 0,0 3 1 16,0 2 5-1,3 8-15-15,-3 6-3 0,3 2-10 16,-3-3-4-16,0 3 1 0,0-5-2 16,0 0 2-16,0-5-15 15,3-6-7-15,-3-3-39 16,3-2-17-16</inkml:trace>
  <inkml:trace contextRef="#ctx0" brushRef="#br0" timeOffset="94">19486 3764 172 0,'0'-3'66'0,"3"8"-52"0,3 6 61 31,6 15-33-31,0 1-9 16,-4-3-29-16,7-6-11 16,-3-2-10-16,0 0-3 15,-3-11 11-15,3-5-31 16,-3-3-12-16,3-10-33 16</inkml:trace>
  <inkml:trace contextRef="#ctx0" brushRef="#br0" timeOffset="95">19664 3745 220 0,'-3'11'82'0,"6"4"-64"0,-9 7 15 0,6-9 4 15,-5 11 1-15,-1 7 2 0,-3 6-14 16,-3 1-3-16,3-4-13 16,0 3-6-16,0-8-3 0,3-5-17 15,0-6-4-15,3-2-50 16,3-2-19-16,0-9-27 15</inkml:trace>
  <inkml:trace contextRef="#ctx0" brushRef="#br0" timeOffset="96">20179 3560 156 0,'-3'-13'57'0,"-6"18"-44"0,4-10 14 16,-1 2 3-16,3-2 0 0,-6 5 2 15,-3-6-11-15,-3 4-3 16,3 7-10-16,-3 6 4 0,0-1 1 15,0 9-22-15,0 7-10 16,4 3 35-16,5 6 19 16,3 2-16-16,3 0-7 15,0-6-6-15,3 4-2 16,0-6-5-16,0-8 1 16,-3-2-29-16,5-6-13 15,-5-3-38-15,0-2-14 16</inkml:trace>
  <inkml:trace contextRef="#ctx0" brushRef="#br0" timeOffset="97">19906 3711 192 0,'0'-3'71'0,"5"6"-55"0,13-11 11 16,-9 8 0-16,3-3-13 15,3 3-5-15,9-3-9 16,-3 3 0-16,0 0 0 16,2 6-3-16,-5-6 2 0,-6 5-1 15,-3 0-2-15,-3 3 5 16,-3 0 1-16,-3 5 4 16,-3 3 1-16,0 5-1 0,0 3-1 15,3-3 1-15,6 1 3 16,0-4-4-1,9-5-1-15,0-5-4 0,0 0-1 16,2-8 10 0,1-2 5-16,-6-6-4 15,3-6-1-15,-6 1-1 0,0-3 0 16,-9 0-2-16,0-2-1 16,-3-1-3-16,-3 3 1 15,-3 3-9-15,0 3-3 16,3 4-15-16,0-2-7 15,0 6-15-15,6-1-4 16,6 3-101 0,6 3 65-1</inkml:trace>
  <inkml:trace contextRef="#ctx0" brushRef="#br0" timeOffset="98">20281 3801 240 0,'11'26'90'0,"-11"-7"-70"0,6-6 8 15,-6-5-2-15,3 2-8 16,-3-4 2-16,0-1-7 15,0-5 0-15,3 5-8 16,0 3 6-16,-3-18 4 16,0-1-5-16,6-5-3 15,-3 0-2-15,3-2-6 16,3 2 1-16,3 3-5 16,0-1 1-16,0 4-16 15,0 2-6-15,-3 5-49 16,3 8-19-16,-3-2-13 15</inkml:trace>
  <inkml:trace contextRef="#ctx0" brushRef="#br0" timeOffset="99">20691 3745 112 0,'0'-3'44'0,"-12"3"-35"0,21 0 14 15,-6 3 5-15,-3 0-10 16,0 2-2-16,0 3-1 16,-3 2 1-16,3 6-9 15,3 3 5-15,-3 5 1 0,0 0-2 16,0-3 1-16,9-3-7 15,-6 1-1-15,3-6-2 0,-3-5-2 16,3 0-2-16,3-11-1 16,-3-7 2-1,3-1-7-15,-3-2-2 16,0-3 8-16,-3 5 3 16,0 1 0-16,0 4 2 15,-3 4 0-15,0 2 3 16,9 8 1-16,-6 2 3 15,0 1-1-15,3 5 2 16,0-6-2-16,-3-2 0 16,11 0 3-1,-8-5-4-15,9 0 0 16,-3-9-2-16,0-4-1 16,-3-4-1-16,-6-1 0 15,3 1 0-15,-3-2 0 16,-6 1-2-16,-3 1 1 0,3 1-18 15,0 3-4-15,0 2-9 16,0 0 0-16,0 2-31 16,3 4-14-16,3-4-9 15</inkml:trace>
  <inkml:trace contextRef="#ctx0" brushRef="#br0" timeOffset="100">20935 3740 180 0,'0'5'68'0,"0"-2"-52"0,6 2-5 0,-3 0-4 16,3 3 14 0,0 3 8-16,0 2 1 0,-3 3 0 15,6 0-17-15,-3-3-8 0,-3 0-1 16,0-2 3 0,-3-3 6-16,6-3-5 0,-6 0-2 15,-6-2-3-15,6-3-3 16,-3-3 1-16,0-2 1 15,0 0-3-15,0-6 0 16,3 1-1-16,0-4 0 16,3 1 0-16,3 0 0 15,3 2 0-15,0 1 0 16,-3 2-3-16,3 0 1 0,3 3-22 16,-3-3-11-16,8 2-29 15,-5 4-11-15,-3-1-5 16</inkml:trace>
  <inkml:trace contextRef="#ctx0" brushRef="#br0" timeOffset="101">21135 3785 196 0,'3'16'74'0,"6"-6"-58"0,-9 6 5 16,0-3-1-16,6 1-8 15,-12 1 1-15,12 1-8 16,-12 0-3-16,12-8-1 15,-6-3-23-15,0-5-10 0,3-2-61 16</inkml:trace>
  <inkml:trace contextRef="#ctx0" brushRef="#br0" timeOffset="102">21129 3576 220 0,'-15'-11'85'0,"9"14"-66"0,15-6-12 0,-3 6-8 16,0-3-8-16,0-3 3 16,3-2-18-16,0 0-9 15,-3-3-1-15,9 2 0 16,-7 4 22-16,-2-1 9 16,3 3 27-16,-3 8 12 15,0 3-1-15,-6 2 0 16,6 5-7-16,-6 9-3 0,0 2-13 15,-6 3-3-15,12 2 1 0,-6 0-2 16,3-2 3-16,-3-5-8 16,6-4-4-16,-3-7-27 15,0-2-9-15,-3-7-67 16</inkml:trace>
  <inkml:trace contextRef="#ctx0" brushRef="#br0" timeOffset="103">21102 3697 216 0,'0'-10'82'0,"0"23"-64"0,12-18-2 0,-3 2-7 16,3 0-3-16,0 3 3 15,0-5-4-15,3 5-1 16,-1-2-2-16,7-1-19 0,-3 3-6 15,0 0-27-15,-3 0-8 16,-6 0-15 0</inkml:trace>
  <inkml:trace contextRef="#ctx0" brushRef="#br0" timeOffset="104">21319 3750 176 0,'0'19'66'0,"6"-6"-52"0,0 0 8 0,0-5-1 0,-3 0-5 16,9 0 3-1,-3-3-8-15,0 1-2 0,3-6-5 16,-3-3-3-16,6-2 2 0,-3-3-7 16,0-3 1-1,-1-2-8-15,-5 2-1 0,-3-4 2 16,-6 4 4-16,-3-2 3 16,-3 2 2-16,-2 3 3 15,-4 6 1-15,0 2 3 16,0 2 1-16,0 9 1 15,3 2 0-15,-3 6 2 0,6-1 1 16,3 3 8 0,3 3 2-16,6-3-6 0,3-2-4 15,3-1-9-15,-3 1-3 16,9-9-7-16,0 1 0 16,0-8-42-16,3-6-17 15,-3-5-34 1</inkml:trace>
  <inkml:trace contextRef="#ctx0" brushRef="#br0" timeOffset="105">21483 3811 204 0,'-6'0'77'0,"12"3"-60"0,3-3-5 0,-3 0-6 15,0 2 0-15,0-2 6 16,6 0-8-16,6 6-5 0,2-6-39 15,-2 0-18-15,-3-3-24 16,3-2-7-16</inkml:trace>
  <inkml:trace contextRef="#ctx0" brushRef="#br0" timeOffset="106">21674 3650 148 0,'-12'8'55'0,"15"5"-43"0,-6 5 16 16,0-4 5-16,3 12 6 0,0 3 3 15,-3 6-11 1,3-4-7-16,0 1-13 16,3-8-3-16,0 2-1 0,0-7 1 15,-3-6 0-15,6-10-7 0,-6-3-2 16,3-3-5-16,3-5-1 15,-3-8-3-15,0-5-1 16,2 0-8-16,-2 0 0 16,9 2 5-16,-3 3 4 15,0 3 3-15,0 5 5 16,3 3 5-16,-3 5 6 16,0 8 8-16,0 5 4 15,-6 3-2-15,3 3-1 16,-12-1-8-16,-3 3-2 0,3 0-4 15,-9-5-1-15,6-2-14 16,-3-7-6 0,0 1-26-16,0-8-11 15,3-2-31 1</inkml:trace>
  <inkml:trace contextRef="#ctx0" brushRef="#br0" timeOffset="107">21873 3787 192 0,'-12'8'71'0,"6"-8"-55"0,-6 3-7 0,6 2-7 15,-6 3 8-15,3 3 5 16,1 5 8-16,2 2 3 16,0 3-13-16,3 3-6 0,3-8 0 15,3 0-4-15,3-6-2 16,3-4-3-1,-4-4 1-15,4-2-4 0,3-5-1 16,-3-3-8-16,3-5-2 16,-3 0 7-16,-3-1 4 15,-3 1 4-15,3 3 1 16,-3 4 4-16,-3 4 5 16,3 7 4-16,-3 3 4 15,0 3-7-15,6 4-3 16,-3-1-4-16,3-4-3 15,0 1-8-15,3-6-3 16,0-5-29-16,3-3-12 0,-4-2-37 16</inkml:trace>
  <inkml:trace contextRef="#ctx0" brushRef="#br0" timeOffset="108">22049 3764 156 0,'-15'-3'60'0,"9"6"-47"0,-6-1 4 16,6 3-3-16,3 1 6 16,-9 4 5-16,3 4-2 15,0 1-2-15,6 1-11 16,-3 3 2-16,6-1 2 0,9-2-7 16,3 5-2-16,3-10-3 15,0 0-2-15,0-3-15 0,0-3-5 16,3-5-23-16,-1-3-8 15,-2-5-37 1</inkml:trace>
  <inkml:trace contextRef="#ctx0" brushRef="#br0" timeOffset="109">22162 3600 184 0,'0'18'68'0,"0"-7"-52"0,0 10 25 0,0-5 9 0,0 10-10 16,0 6-3-16,0 2-19 15,0 1-6-15,6-1-8 16,-3-2-3-16,-3-6 0 0,6-5-26 15,-3-5-8-15,-3-5-34 16,6-6-12-16,0-5-16 16</inkml:trace>
  <inkml:trace contextRef="#ctx0" brushRef="#br0" timeOffset="110">22293 3771 204 0,'-21'-2'77'0,"18"4"-60"0,-15 1-5 0,9 2-6 16,-3 1 5-1,3-1 5-15,-3 0-8 0,3 3-4 16,1 0-3-16,2 0-4 0,0 0 0 16,12 3 8-16,0 2 6 15,11 0-1-15,-5 0 0 16,9 1-11-16,6-1-4 0,-3 0-41 15,-6-5-18-15,-7-11-27 16</inkml:trace>
  <inkml:trace contextRef="#ctx0" brushRef="#br0" timeOffset="111">21138 4211 124 0,'0'-3'49'0,"-3"11"-38"16,6-13 4-16,-6 2-2 0,6 0 11 15,-3 1 8-15,0-1 0 16,-3 3 3-16,3-5-19 15,-9 0 2-15,-3 2 0 0,0-2-4 16,-3 2 2-16,-6 3-5 16,1 5-1-16,2 3-6 15,-3 5-1-15,0 3-1 16,0 5-2-16,12 1-2 16,-3 1 1-16,12-1 1 15,9-1 2-15,3-3-6 16,3-2 1-16,0-8-19 0,12-3-6 15,-3-2-29-15,-4-6-12 16,7-2-20 0</inkml:trace>
  <inkml:trace contextRef="#ctx0" brushRef="#br0" timeOffset="112">21254 4258 136 0,'0'-16'52'0,"0"19"-41"0,-3-8 26 0,3 5 11 16,-3 0-13-16,-6 2-5 15,3 4-13-15,-3-1-4 0,3 3-7 16,-6 3 0-16,0 2 4 16,3 0-6-16,1 0 0 0,5 3-2 15,3 0-2-15,3 0 1 16,2-6-1-16,1-2-3 15,6-2 0-15,-3-6-1 16,6-3 0-16,0 0-6 16,-3-5-2-16,-3-2 5 15,0-3 1-15,-3-1 6 16,-3 4 2-16,-3-1 0 16,0 1 1-16,0-1-2 15,0 3 2-15,0 3-2 0,0 5 2 16,3 2 0-1,0 6 1-15,0 3 0 16,0 2 0-16,6 3 2 16,-1 0 1-16,4 3-8 0,0-6-4 15,3-3-37-15,0-2-17 16,3-8-39 0</inkml:trace>
  <inkml:trace contextRef="#ctx0" brushRef="#br0" timeOffset="113">21549 4253 220 0,'-27'-8'82'0,"18"5"-64"0,-3 1 7 0,3 2-3 0,0 2 3 16,-3 4 7-16,0 2-13 16,-6 2-5-16,7 3-9 15,-1 3-4-15,3 0 0 0,6 3 1 16,3-1 1-16,6 1-6 15,9-3 0-15,-1 0-1 16,13-6 2-16,-3-5-21 16,-3-2-7-16,9-3-20 15,-4-8-9-15,-5-5-37 16</inkml:trace>
  <inkml:trace contextRef="#ctx0" brushRef="#br0" timeOffset="114">21644 4115 156 0,'-9'-10'57'0,"9"10"-44"0,-6-3 12 0,6 3 4 16,0 0-2-16,0 0 15 15,0 16-12 1,0 5-16-16,0 6 3 0,-6 4 2 16,6 7 3-16,0-4 2 15,0-5-13-15,0-3-4 16,0-4-7-16,0-4-1 15,0-10-6-15,6-3-3 16,0-5-1-16,0-5 1 16,3-5-5-16,0-9-1 15,3 0 0-15,-3 4 0 16,-3 1 6-16,8 4 6 16,-5 2 7-16,-3 13 25 15,3 6 5-15,0 2-9 16,-6 3-7-16,6 0-10 15,-9-3-3-15,9 3-2 16,-6-6-2-16,0-2-26 16,3-5-12-16,3-3-32 15,3-5-11-15,-3-6-17 16</inkml:trace>
  <inkml:trace contextRef="#ctx0" brushRef="#br0" timeOffset="115">21909 4245 252 0,'0'0'93'0,"9"3"-72"0,0 2 5 0,0-2-3 16,-6 2-2-16,5 0 4 15,4 1-11-15,3-4-5 16,0 1-6 0,0-1-3-16,0-4 3 0,0-1 2 0,-3-2 2 15,0-3-6-15,-3-3 0 16,-7 1-1-16,4-3 0 15,-6 2-3-15,-6-2 0 16,4-3-3-16,-7 5-1 16,-9 1 1-16,3 4 4 15,-6 1 3-15,0 8 2 0,-3 7 1 16,1 4 0-16,-4 7 0 16,6 5 0-16,6 3 4 15,3 0 5-15,9-2-5 16,9-1 0-16,6 1-6 15,9-11-2-15,15 0-11 16,-1-9-5-16,13-4-45 16,-3-6-20-16,-7-10 240 15,1-3 109-15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4:17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0 15 56 0,'0'0'22'0,"0"0"-12"0,0 6-16 0,0-1 3 16,0 3 1-16,0 0 3 15,3 2 0-15,-3 6 2 16,3-2-4-16,3 1-2 15,-3 9 4 1,3-3 1-16,-3 3 0 16,3 0-2-16,0 0 1 0,0 2 1 0,-3 1 1 15,6-1 1-15,0 1-5 16,0-4-1-16,-3 1 1 16,2 0 0-16,1 0 1 31,-3 2 0-31,0-2 0 0,0 13 0 0,0-2 0 15,0-4 2-15,0-4-3 16,0-1 0-16,0 1 1 16,0-3 0-16,3 5 4 15,0 0 2-15,0-5-2 16,3-1-1 0,0 1 1-16,2 0 0 15,1 0-2-15,0 0 1 0,3-3-2 16,-3 0-1-16,6 5 3 15,0 4 2-15,0-1-2 16,2-6-2-16,7-4 0 16,-6 2-1-16,6 0 0 15,-1-2 2-15,1-1 3 16,0 1 2-16,3-3-3 16,-1 0-1-16,1 2-3 15,0 1-1-15,6-3 1 0,-1-3 0 16,1 0 2-16,-3-2 1 15,-1-3-4-15,4 2 1 16,0-2 2-16,-3 0 3 16,2 0-4-16,1 0-1 0,0 0-2 15,2 0 0-15,1 0 2 16,-3 0 0-16,-1 2 0 16,1-2 2-16,6 0-1 15,-4-3-1-15,1 1-2 16,0-1 1-16,-1 0 1 15,1 1 2 1,-3-1-3-16,5 0 0 16,-2 0 3-16,0 1 3 15,2-1-2-15,4-2 0 16,3-1-3-16,-1 1-1 16,4 0 1-16,-4 4 0 0,4 1 0 15,-3-5 2 1,2 2-1-16,4-5-1 0,-4 0 1 15,1-2-1-15,11-1 0 16,-2 0 2-16,-1 3-1 16,-2-2 2-16,-4-1-2 0,7-5 2 15,-3 6-2 1,-4-1 2-16,1 0-4 0,-7 1-2 16,7 2 2-16,-7 0 0 0,1 0 3 15,-3 0 1-15,8-3-1 16,-2 0-2-16,2 1-2 15,-2-1 1-15,-1 3 3 16,4 0 1-16,-3 0-1 16,2 0-2-16,1 0 1 31,-4-3 1-31,4 3-1 0,-1 0-1 16,1 0 3-16,2 3 0 15,-2-3-1-15,6 3-2 16,-1-6-2-16,1 0 1 15,-1 1 1-15,1-1 0 0,-1 3 2 16,-2 0-1-16,-4 0 2 0,7-3-2 16,-4 1-1-16,1-1-2 15,-1 1 1-15,-2 2 1 0,-4 0 0 16,1 0 0-16,-3 0 0 16,2 0-3-16,1-3 2 15,-1 0 1-15,4 3 0 16,-4 0 0-16,-2 0 0 31,3 3 0-31,-4 0 0 0,-2-1 0 16,8-2 0-16,-5 0 0 15,0 0 0-15,-1 0 0 16,-2 0 0-16,-1 0 0 16,1 3 2-16,-3-1-1 15,-1 1-1-15,-2 0 1 16,9-3-1-16,-10 2-3 0,1 1 2 15,-3 0 1-15,-1-1 2 16,1 1-1-16,-6 0-1 16,0 2 1-16,-1 0-1 15,1 3 0-15,-3-5 0 0,-3-1 0 16,-1 1 0-16,1 5-3 16,6-8 2-16,0 5 1 15,-4-7 2-15,-2 10-1 0,0-3-1 16,-3 0 1-16,0 6-1 15,-1 2-3-15,-2 0 2 16,0 0 1-16,0 3 0 16,0 3 0-16,6-1 2 31,-4 1-3-31,1 5 0 0,0-6 1 16,0 3 2-16,-3-2-3 15,-3-6 0-15,-4-2 1 16,1-3 2-16,-3-3 1 15,6 0 1-15,-3 1-2 16,3-1-2-16,-3-3 1 16,-3 1-1-16,-1-3-3 0,-2 3 2 15,0-1-6-15,0-2 0 16,0 0-15 0,0 0-29-16,-3 0 2 15,3 0 14-15,0 0 11 0</inkml:trace>
  <inkml:trace contextRef="#ctx0" brushRef="#br0" timeOffset="1">6977 1640 36 0,'0'8'16'0,"3"-5"-8"0,-3 15 1 0,3-13 11 0,0 6-2 0,0 2-1 15,3 0-5-15,0 3-2 16,0 3-6-16,0-1-3 15,0 3 2-15,0-2 2 16,0-1-2-16,-6-2-2 0,0-2 6 16,-3-4 5-16,-3-2 0 31,-3-3 3-31,-9-2-6 16,-6 0-3-16,3-3-6 15,-2 0-2-15,2 0-54 16,-3 2-23-16,3 9 33 0,0 7 19 15</inkml:trace>
  <inkml:trace contextRef="#ctx0" brushRef="#br0" timeOffset="2">729 412 4 0,'30'13'5'0,"-6"-2"-2"0,15 5-4 0,-21-5 4 16,5-1 0-16,7 3 1 16,3 1 0-16,3-1 2 0,2 8-1 15,4 3 0-15,3-6-1 16,2-2 0-16,7-3 4 15,-4-2 3-15,7 2-4 16,-3-2-2-16,2-3-2 16,4 0 0-16,2-3-2 0,1 0 2 15,-1 1-2 1,7-1 2-16,-4-3-2 16,4 1 2-16,-1 0-7 15,9-3 1-15,-5 2 1 0,2-2 3 0,-2 0 2 16,-1 3 1-16,-2 0 2 15,5-1 3-15,0 1-4 16,4 0-3-16,-4-1-4 16,7 1 1-16,-4 0 1 15,3-3 2-15,1 2-1 32,-1-2 2-32,-3 0-4 0,1 0 0 15,2 0 1-15,-2-2 0 16,-4 2-3-16,0 0 2 15,-5-3 1-15,-4 3 2 16,-2 0-1-16,5 0-1 16,10 3 1-16,-7-1 1 15,1-2-3-15,-7 3 0 0,-5 0 3 0,-1-3 1 16,-2 0-4-16,5 0-1 16,-8 0 5-16,-1 5 5 15,4-3-4-15,0 1 0 16,-4 0-4-16,-2-1-1 15,-4-2 1-15,-2 6 2 16,0-1-1 0,-1 0 2-16,-5-2-2 15,-3 2-1-15,-1-5 3 16,1 0 0-16,0-2-4 16,0-1 1-16,-7-2 0 15,-2 2 2-15,-6 0-1 16,-3 3 2-16,-6-2-2 15,-3-1-1-15,-3 0-19 0,-6 1-10 16,-12 2-10-16,-15 5-1 0</inkml:trace>
  <inkml:trace contextRef="#ctx0" brushRef="#br0" timeOffset="3">869 431 4 0,'-9'-3'5'0,"6"3"-2"0,-6-3-2 16,7 3 3-16,-4 0 0 15,0-2 0-15,-6-1 6 16,3 1 4-16,-3-4-5 16,0-2-1-16,0-5 0 15,-3 0 0-15,0-3 0 0,-3 0 0 0,-2 3-4 16,-1-3-3-16,0 0 0 16,-3-2 1-16,-6-9-3 15,4-2 0-15,-1 3 3 16,0-1 1-16,3 1 3 15,3-1 3-15,3 3-4 16,1 1-1 0,2-1-2-16,3 5 1 15,3 6-9-15,3 2-3 0,3 4-26 16,3 7-12-16</inkml:trace>
  <inkml:trace contextRef="#ctx0" brushRef="#br0" timeOffset="4">5170 727 12 0,'21'-5'8'0,"-9"7"-4"0,6-4-3 15,-9 4 5 1,3-2-1-16,3 3 0 0,6-3-1 15,2 0 2-15,4 0-1 16,0-3 0-16,0 1-1 16,0-1 2-16,5 1-1 15,4-1 0-15,-3 0-1 16,3 1 2-16,-1-4-3 16,4 4 0-16,0-4-1 15,2 1 1-15,1 2-2 0,0 1-1 16,-1-1-2-16,1 0 1 15,3 1 1-15,-7-1 0 16,1 1 6-16,0 2 4 16,-1 0-5-16,-2 0-3 15,6-3-4 1,-1 0-1-16,4 1-1 16,-3-1 3-16,8 3 4 15,-2 0 6-15,-3-3-3 16,-1 3 2-16,1-2-7 15,0-1-1-15,-1 0 0 0,1 3 2 0,6 0-3 32,-1 0 0-32,1 0 3 0,-4 0 3 15,-2 0-4-15,0 0-3 0,-4 0 1 16,4 0 2-16,-3-2 4 16,-1 2 4-16,1 0-6 15,-3 2-2-15,2-2-1 16,4 6 0-16,-3-6-3 15,-1 0 2-15,1 0 1 0,0 2 2 16,2-2-1-16,1 3-1 16,0-3-2-1,-1 3 1-15,-2-3 1 16,6 2 0-16,-1-2 2 16,1 0 1-16,-1 0-4 15,-2 0-1-15,6-2 1 16,-4 2 0-16,1 0 1 15,0 0 2-15,5 0-1 16,1 0 2-16,2-3-4 16,-2 3 0-16,-1-3 1 15,1 1 0-15,0-1 0 16,-4 3 2-16,7 0-1 0,-4 0-1 16,1-3 1-16,-1 3-1 15,-2 0 0-15,3-2 0 0,-4-1-3 16,1 3 2-16,5 0 1 15,4 0 0-15,-6 0-3 16,-1 0 2-16,1 0 1 16,-4 0 2-16,4-3-1 15,-4 3 2 1,1-2-2-16,3 2 2 16,-1-8-4-16,13 11-2 15,-4-11 2-15,-5 13 2 16,-4-13 0-16,4 3-1 15,-6-1 1-15,-4 1 1 16,-2 0-1-16,5 2-1 16,-2-7 1-16,0 2-1 0,-1 0-3 0,-2 2 0 15,0 1 2-15,-1 2 2 16,1 1 0-16,-3-1 2 0,-4 0-4 16,4 3 0-16,0-2 1 15,-1-1 2-15,1 3-3 31,6 0-2-31,-7 0 2 0,1 11 2 16,3-3 0-16,-1 10-1 0,1-12 1 16,2 12-1-16,-2-5 0 15,0 1 2-15,-4-1-3 16,1 0 0-16,-3-2-1 16,-4 2 0-16,7-3 4 31,-3 4 3-31,0-1-4 0,2 3-3 15,4 2-2-15,3-5 3 16,-7 3 2-16,-2-2 2 16,0-4 1-16,-4 1 2 15,-2-1-3-15,0 1-2 16,-3-3-3-16,-4 2 1 16,1-2 3-16,-3 3 1 0,-3 0-4 15,0 2 1-15,-4 0-2 16,1 3 0-16,3 0 4 15,-3 0 1-15,6 18-1 16,3-2-2-16,-4-6 1 16,-2-2-1-16,0-3 0 15,0 0 0-15,-3-2 0 0,0-1 2 16,0 6-1-16,-1-5-1 16,-2 2 1-16,0-3 1 15,0-2 1-15,0 0 1 0,0-3-2 31,0-2 1-31,-3 0 0 16,-1-1 1-16,1 1-2 16,3-1-4-16,-6 1 1 0,0-3 3 0,0 0 1 15,-3 0-1 1,0 0 1-16,0-3-4 0,0 0-2 16,0 1 4-1,0-1 1-15,0-3 0 16,-6-2-2-16,0 0-6 15,0 0-1-15,0 0-21 0,-3-2-40 16,0-3 5-16</inkml:trace>
  <inkml:trace contextRef="#ctx0" brushRef="#br0" timeOffset="5">12314 1227 28 0,'0'-2'11'0,"3"15"-6"0,-3-19-6 16,0 6 2-16</inkml:trace>
  <inkml:trace contextRef="#ctx0" brushRef="#br0" timeOffset="6">12317 1256 44 0,'0'16'2'0,"-3"5"-1"0,0-5 2 15,0 11-2-15,0 10 2 16,0-3-2-16,0-5 2 16,0 0 0-16,0-5 1 15,-3-8 13 1,3-3 6-16,-3-5 2 16,4-5 2-16,-4-6-11 15,0-7-2-15,-3-4-8 16,-3 1-2-16,0 0-4 15,-6 2-3-15,0 3-36 16,-3 6-16-16,-2 7 12 0,2 8 9 16</inkml:trace>
  <inkml:trace contextRef="#ctx0" brushRef="#br0" timeOffset="7">786 13 8 0,'0'0'5'0,"3"2"-2"0,0 1 3 0,-3-3 6 16,6 5 0-16,0 1 1 15,6-1-7-15,-3 3-4 16,3 2 1-16,2 4 0 16,4-4-1-1,0 1 1-15,3 5-2 16,0 5 2-16,3 0 0 15,-1 0 3-15,7-2-3 16,3-1 0-16,3 1-1 16,2-3-2-16,7 2 3 15,-3-2 0-15,2 0 1 16,1 0 2-16,0-3-3 0,-1-5 0 16,4 3-1-16,3-1 1 15,-4 1-2-15,4-3-1 0,-1 0 3 16,1 0 0-16,6-1-1 15,-1-1-2-15,4-4 1 16,2 1 1-16,7 0-3 16,-7 2 0-16,1-2 1 0,2-1 2 15,-2 1-1-15,5 0-1 16,-2 2-2-16,2 0 1 16,0 0 1-16,1 1 0 15,-1-4 0-15,4-2 0 16,5 0 2-16,-2 0 1 31,-1 3-4-31,0-3-1 0,16 0 1 16,-1-3 0-16,-3 3 1 15,-2 0 2-15,-4 0-1 16,6 0 2-16,-8-2-7 16,2-1 1-16,-2 3 5 15,-1 0 4-15,0 0-1 0,1 0 0 16,-1-3-3-16,1 1-2 0,-1 2 1 15,-3 0 1-15,1 2-3 16,-4-2 0-16,1 3 1 16,-1-3 0-16,0 3 0 15,-5-1 2-15,-1 1-1 16,1 0-1-16,2-3 1 31,-2 0-1-31,-1 0 2 0,4 0 1 16,-7 0 1-16,4 2 0 15,-4 4-2-15,1-4-2 16,-1 1 1-16,7-3-1 16,2 3 0-16,1-1 2 15,-1 1-1-15,4-3-1 16,-1-3 1-16,0 1-1 0,4-1 0 16,-4 0 0-16,-2 3 0 15,-1-2 0-15,3-1 0 16,4 0 0-16,-1-2 0 15,-2 2 0-15,-1 1 0 16,6-4 0-16,-2 1 0 16,-1 0 2-16,1 2-1 0,-1 1 2 0,-6-1-4 15,4 0 0-15,-4 1 1 16,1-1 2-16,-1 0-3 16,4 1-2-16,-4-1 4 15,0 0 3-15,1 3-1 16,-1-2-2-16,4-1-3 31,-7 3 1-31,1-3 1 0,-4 3 2 16,7-2-1-16,-1 2-1 15,0-3-2-15,7-2 1 16,-10 2 1-16,4 1 2 16,-4-1-1-16,7 0-1 15,-1 1 1-15,0 2 1 16,-2-3-3-1,-4-2 0-15,4 5 1 0,5-6 0 16,-5 4 0-16,-1-1 2 0,-3 0-1 16,-2 3 2-16,-1 0-2 15,1 0-1-15,2-5 1 0,-2 0-1 16,-1 2-3-16,1 1 2 31,-7-1 1-31,4 0 0 16,-10 3 0-16,1 0 0 0,3-2 0 15,-7-4 2-15,4 4-1 16,-1-1-1-16,-2 3 1 16,-3 3 1-16,-4-1-6 15,1-2 1-15,0 0 3 16,-4 0 2-16,4 0 0 0,-3 0 1 16,-1 0-4-16,1 0-2 15,3 3 2-15,-4 2 0 16,-2 1 1-16,0 2 0 15,-1-1 0-15,1-1 0 16,3-1 0-16,5-2 0 16,-5-1-3-16,3 4 2 0,-1-4 1 15,1 4 2-15,-3-1-1 16,-1 0-1-16,1-2 1 16,0-1 1-16,2 4-1 15,7-1 2-15,-1 0-4 16,1 1-2-16,3-1 2 0,-1 0 2 31,-5 0 0-31,2 3-1 0,4-2-2 16,-3-1 1-1,2 3 1-15,1 0 0 0,-1 0 0 16,1 2 0-16,-3 1 0 16,-4 0 0-16,1 2 0 15,2 0 0-15,-2-2 0 16,3 4 2-1,-4-1-3-15,4-4 0 16,2 9 1-16,-2-3 2 0,-6-6-3 0,2 1 0 16,4-1 1-16,-1-2 2 15,4 3-3-15,-3 0 0 16,2-1 1-16,1-2 0 16,-4 0 0-1,1 3 0-15,-3-1 0 16,-1-2 0-16,7 3 0 15,-1-3 0-15,-5 5 0 16,3-3 0-16,-1-2 0 16,1 6 0-16,-4-4 0 15,1-2 2-15,0 0-3 0,-4-3 0 16,4 1 1-16,0-1 0 0,-1 3 0 16,7-3 0-16,-7 3 0 15,1 3 0-15,0-1 0 16,-1 1 0-16,-2-1 2 15,6-2 1-15,2 3-4 16,1 0-1-16,-1-1 1 16,-2 1 2-1,-3-1 0-15,-7 1-1 16,7 5-2-16,-4 0 1 16,1 0 1-16,9 5 0 15,-7-3 0-15,1 1 2 16,3-1-1-16,-4 1-1 15,-2-1-2-15,-1-2 1 16,1 3 1-16,0-3 0 0,5 2 0 16,-2 3 0-16,-3-5 0 15,-1-3 0-15,1 1 0 16,0-1 0-16,-4 3 0 0,4 0 0 16,3 2 0-16,-4 3 0 15,7-2 0 1,-4-1 0-16,1 1 0 0,-3 5 0 0,2 7 0 15,-2-4 2-15,-3-1-3 16,-1 1 0-16,-2-3-1 31,-3-3 0-31,-1 0 4 16,-2 0 1-16,3-2 5 0,3 2 3 0,-4-5-2 31,1-1 0-31,0-1-3 0,5 2-1 16,-5-3-3-16,-3 3-4 0,-6 0 1 15,-4-3 1-15,1 0 0 16,-3-2 2-16,0-1 1 16,-3-2-1-16,0 0-2 15,-3-3 1-15,-4-2-1 16,-2 0 0-16,0-3 0 0,-9 0-3 16,6 0 2-16,-6 0-43 15,0 0-45-15,-3 0 24 16</inkml:trace>
  <inkml:trace contextRef="#ctx0" brushRef="#br0" timeOffset="8">16234 1590 76 0,'0'-6'30'0,"0"9"-16"0,0 0-19 0,0-1 4 16,0 4 0-16,0-6 0 15,0 5 1-15,0 0 0 16,0 0 8-16,3 3 7 0,3 6-5 15,0-1-1-15,3 3-3 16,3 0 1-16,3 2-4 16,3 3-2-16,0 0-3 15,-3 3 1 1,-1 0 1-16,-2 0 0 16,-3 0 0-16,-3 2 2 15,-3-2-1-15,-6 0 2 0,0-6-2 16,-6-2 2-16,-3-3 2 15,-2-2 2-15,-1 0-3 16,-3-1-3-16,-6-2-20 16,-3 0-8-16,-3 3-21 15,4-1-8-15</inkml:trace>
  <inkml:trace contextRef="#ctx0" brushRef="#br0" timeOffset="9">16603 1843 64 0,'-3'-2'27'0,"3"2"-21"0,-3 0 12 0,3 0 5 16,0 0-1-16,0 2 1 15,0-2-6-15,0 3-2 0,0-3 4 16,0 5 5-16,0 1-2 15,0 4 1 1,-2 6-12-16,-1 8 0 0,0 2 2 0,0 1-5 16,0-1 0-16,0-5-4 15,3-2-3-15,0-3 0 16,0-3-1-16,0-5-18 16,3-3-5-16,-3-5-35 15,6-5-51 1,0-6 23-16</inkml:trace>
  <inkml:trace contextRef="#ctx0" brushRef="#br0" timeOffset="10">16606 1864 156 0,'-9'-7'60'0,"9"7"-47"0,0 0 15 16,0 0 2-16,0 0-17 15,0 0-7-15,3 0-9 0,3 2-3 16,3 1 3-16,0 2 1 0,3 0 4 16,0-2-1-16,3 0-1 15,0 2 1-15,-3 0-1 16,0 1 0-16,0-1 2 16,-3 3 1-16,-4 2 3 15,1 1 1-15,-3 2 3 16,-3 0-1-16,0 1 0 15,-3 2-3-15,-3-3-1 16,1-3-3-16,-4 1-2 0,0-3 1 16,3-3 1-16,-3 0 1 15,3-2 1-15,0 0-5 16,0-1 1-16,0-2-29 16,3 0-13-16,3 0-49 15</inkml:trace>
  <inkml:trace contextRef="#ctx0" brushRef="#br0" timeOffset="11">16597 2031 136 0,'-5'0'52'0,"5"0"-41"0,0 5 4 16,0 1 1-16,0 2-8 0,0 2-2 15,0 6-3 1,0 0 0-16,0 0-2 16,3-3-1-16,-3 0 1 0,0-2-8 0,2-1-3 15,-2-2-45 1,0-2-32-16,0-6 34 16</inkml:trace>
  <inkml:trace contextRef="#ctx0" brushRef="#br0" timeOffset="12">16597 2113 140 0,'0'-5'55'0,"0"5"-43"0,3-3 1 0,-3 3 0 0,6-2-7 16,0-1 2-16,3-2-7 15,3-1-3-15,0 1 1 16,0-3 0-16,-3 3 3 0,0 2-1 16,-3 1-1-16,0 2 5 15,-6 0 4 1,3 5-1-16,0 3 1 0,0 0-5 15,0 0-3-15,3 0 0 16,0 0 1-16,-3 2-1 16,0-2 2-16,0-3-2 15,0 1 2-15,-3-1 0 16,0 0 1-16,-3-2-2 16,-3-1 1-16,-3 1-2 15,0-3 2-15,0 3-2 16,0-3-1-16,0 0-17 0,3 0-6 15,0 0-24 1,3 0-43-16,3 0 15 16</inkml:trace>
  <inkml:trace contextRef="#ctx0" brushRef="#br0" timeOffset="13">16615 2198 100 0,'-9'0'38'0,"6"2"-29"0,0-2 10 16,3 0 5-16,0 0-2 16,0 6-1-16,0 2-7 15,0 0-4-15,0 0-5 16,0 0-6-16,0-1-2 0,3 1 4 15,0-2 1-15,0-1-14 16,-3-5-6-16,6 0-31 16,-3-3-33-1,3-2 25-15</inkml:trace>
  <inkml:trace contextRef="#ctx0" brushRef="#br0" timeOffset="14">16666 2169 160 0,'0'0'63'0,"3"2"-49"0,0-2 0 0,0 3-3 16,3-3-12-16,3 3-4 16,0 2 5-16,0 0 1 15,0 1 1-15,-1 1-4 0,1 4 1 0,0 0 7 16,-3 2 4 0,-3 0-1-16,-3 0 0 0,0-2-1 15,-3-1 2-15,0-2-5 16,-3-2-1-16,-3-4 0 15,1-2 0 1,-4 0-5-16,0-2 1 0,0-1-9 16,0 0-4-16,0 1-2 15,3-1-1-15,0 3-5 16,6 0 1-16,0 3-2 16,3-3 0-16,3 5-33 15</inkml:trace>
  <inkml:trace contextRef="#ctx0" brushRef="#br0" timeOffset="15">16630 2280 124 0,'-3'-3'46'0,"3"8"-35"0,0 1 7 16,0-1 2-16,0 6-4 15,-3 2 1-15,0 5-3 16,0 1-1-16,0-1-7 16,0 1-6-16,0-3-1 0,3-3 3 15,0-2 1-15,0-1-15 16,0-4-4-16,0-6-21 15,6-3-46 1,0-5 5-16</inkml:trace>
  <inkml:trace contextRef="#ctx0" brushRef="#br0" timeOffset="16">16669 2285 168 0,'0'-5'66'0,"-3"5"-52"0,3-3 10 0,0 3 0 15,0 0-14-15,0 0-3 16,3 3-7-16,3-1-3 15,0 1 2-15,0 0-2 0,3-1 1 16,-3 1 2-16,3 2 0 16,-3 3 0-16,0 0 0 15,-1 3 2-15,1-1 1 0,3 4-4 16,-3-1-1 0,3 0 1-16,0 0 2 15,0 1-2-15,-3-1 0 0,0-3 1 16,0 4 2-1,-3-6 3-15,-6-1 11 16,-6 1 0-16,-6 0-1 16,-6 0-2-16,-3 0-1 15,1-2 0-15,-1 1-6 16,3 1-4-16,6-2-21 16,3-1-10-16,9 0-49 15,6-7-49 1,3-6 41-16</inkml:trace>
  <inkml:trace contextRef="#ctx0" brushRef="#br0" timeOffset="17">16758 1835 136 0,'0'-2'52'0,"3"2"-41"0,0 0 13 15,-3 0 2-15,3 0-1 0,-3 0 0 16,3 0-8-16,3 0-2 16,0 0-9-16,0 0-4 0,0-3 1 15,0 0-2-15,3 1-1 16,0-1 1-16,0 0-1 16,0 3-3-16,-3 0 2 15,0 3 1-15,-1 0 2 16,1 2-1-16,0 3-1 15,0 0 1-15,-3 3-1 16,6 2-3-16,-6 3 2 16,3-1 1-16,0 4 0 15,0-3 0-15,-3 0 0 16,0 0 0-16,0 0 2 16,0-3-1-16,0-3-1 0,0-2 3 15,-3-2 0 1,0-1-1-16,0-3 1 0,-3 1 0 15,0 0 1-15,-3-1-2 16,-3 1 1-16,0 2 2 16,-3 1 2-16,-6-1 1 15,4-2 2-15,-1-1-3 16,0 1 1-16,3 0-3 16,3-3 2-16,0 0-4 15,3-3-2-15,3 0 0 16,0 1-1-16,3-4 0 15,3-2 0-15,0 0 0 16,0-2 0-16,0-1 0 16,0 1 0-16,-3-1-9 15,0 1-2-15,0-4-14 0,0 6-6 16,0 0-22-16,0-2-8 16,3-3-21-1</inkml:trace>
  <inkml:trace contextRef="#ctx0" brushRef="#br0" timeOffset="18">17002 1838 4 0,'0'0'0'0</inkml:trace>
  <inkml:trace contextRef="#ctx0" brushRef="#br0" timeOffset="19">17023 1790 92 0,'0'-5'35'0,"3"5"-27"0,0-3 11 0,-3 3 5 0,3-2 2 16,0-1 4-1,0 0 6-15,-3 3 4 0,0 0-12 16,-6 3-5-16,-3 2-13 16,0 3-6-16,-3 6-1 15,-3-1 0-15,1 3 1 0,2-3-7 16,3 0 0-16,3 0 3 16,0-2 2-16,3 0-3 15,3-1-1-15,3 3 1 16,3 1 2-16,3 1 0 15,0 1 2-15,3 3-2 16,-4-3-1-16,1-3-10 16,0 0-4-16,-3-2-24 15,0-3-8-15,0-3-42 16</inkml:trace>
  <inkml:trace contextRef="#ctx0" brushRef="#br0" timeOffset="20">16978 1925 180 0,'-5'0'68'0,"5"0"-52"0,0 0 10 0,0 0 1 0,3 3-11 15,2 0-4-15,4-1-1 16,6 1 0-16,9 2-5 16,6 3 3-16,6 3 1 0,2 2-3 15,4 8-2-15,3 0 0 16,-4 3 1-16,1 0 1 16,3 2 1-16,-4 1 2 15,1 2 1-15,-6 3 1 16,-4 5 2-16,-2-3-3 15,-6 0-1-15,-3-4-6 16,-6-7-3-16,-3-4 0 16,-3-3 1-16,-4-6-23 15,1-2-11-15,0-5-49 16,3-8-21-16,-6-6 0 16</inkml:trace>
  <inkml:trace contextRef="#ctx0" brushRef="#br0" timeOffset="21">17690 2404 136 0,'0'-8'52'0,"3"6"-41"0,0-1 11 16,-3 3 1-16,0 0-2 0,3 5-1 15,0 6-4-15,-3 2 0 16,3 8-9-1,-3-2 0-15,0-1 0 0,3 1-3 0,0-3-1 16,0-3-1-16,3 0 1 16,3-8-2-16,0-2 2 15,2-6-4-15,-2-2 0 16,3 0-4-16,-3 0 1 16,-3 2 2-16,0 0 3 15,-6 3 0-15,3 3-1 16,0 2 5-16,3 0 1 15,0 1 6-15,0-1 3 16,0 0 0-16,0-2 4 0,0-6-2 16,3-2-1-16,0-3-8 15,-3 0-3-15,0 0-5 16,-1-5-3-16,-2 0-29 16,-3 0-12-16,0-3-37 15,0 0-51 1,0 0 35-16</inkml:trace>
  <inkml:trace contextRef="#ctx0" brushRef="#br0" timeOffset="22">17854 2275 160 0,'0'-6'60'0,"0"6"-47"0,3 3-3 16,-3-3-3-16,6 5 9 16,-1 6 9-16,1 5 3 0,0 10 1 15,-3 1-16-15,0 4 1 0,0-4 0 16,0 2-5-16,0-5-3 15,-3 0-3-15,0-9 0 16,0-1-2-16,0-4-1 16,0-5-2-16,0-5 1 15,3-2-12-15,0-6-5 16,3-3 3-16,0 1 4 16,3-1 4-16,0 1 4 15,0 4 2-15,0 4 3 16,0 2 10-16,0 2 4 15,0 6-5-15,0 0-2 16,-3 3-5-16,-4-3-1 0,7 0-17 16,-3 0-5-1,0-3-24-15,0-5-10 16,0-3-34-16</inkml:trace>
  <inkml:trace contextRef="#ctx0" brushRef="#br0" timeOffset="23">18095 2478 176 0,'0'6'68'0,"9"-4"-52"0,-3 6 10 16,-3-3 1-16,3-2-4 16,-1 2 0-16,4-2-6 15,0-3-2-15,0 0-9 0,0-3-2 16,0-2 0-16,0-3 0 16,-3-2 2-16,-3-1-8 0,-3 0 0 15,-3 1-7-15,-3 2-1 16,-3 3-4-16,-3 5 1 15,0 5 2-15,0 5 2 16,3 1 6 0,1 2 1-16,2 1 10 0,3-1 7 15,3 3-5-15,3-1-3 16,3-1-4-16,2-4-3 16,1-2-13-16,3 0-6 15,0-8-30-15,3-2-11 16,3-4-22-1</inkml:trace>
  <inkml:trace contextRef="#ctx0" brushRef="#br0" timeOffset="24">18267 2465 184 0,'-3'13'71'0,"3"-5"-55"0,0 5 9 16,0-5-1-16,-3 3-3 15,0 0 2-15,3-1-11 16,-3-2-2-1,3-3-6-15,0 1-1 0,3-12 1 16,3-4-2-16,0-1-4 16,3-2 1-16,0 2-1 15,0 3-2-15,0 6 3 16,0 2 0-16,0 5 5 16,0 3 5-16,0 3-5 0,-3-1-2 15,0 1-10 1,0-3-5-16,3-3-42 0,2-2-18 15,4-6-18 1</inkml:trace>
  <inkml:trace contextRef="#ctx0" brushRef="#br0" timeOffset="25">18702 2441 88 0,'0'6'33'0,"0"-9"-26"0,0 6 14 0,0-3 3 0,6 5 5 15,-6 0 2-15,0 0-3 16,0 3 0-16,3 3-3 15,-3 2 0-15,3 0-14 16,0 3 4-16,0 0 5 0,0-3-7 16,3-2 0-16,0 0-7 15,0-6-4-15,0-3 3 16,0-4 1-16,5-3-2 0,-2-6-3 16,0-2-5-1,-3-1-2-15,0-1-2 0,0-1 0 16,-3 3 5-1,-3 5 1-15,6 5 2 0,-6 3 0 16,0 8 0-16,3 2 0 16,0 4 6-16,0 2 6 15,0-3-6-15,0 0-1 16,6 0-3-16,0-5 1 16,0 0-13-16,0-3-6 15,3-5-9-15,-1-2-5 16,1-4-3-16,-3-1-2 15,6-4-10-15,-9 3-2 16,6 3 30-16,-6-1 36 16,-3 4 20-16,6-1 2 15,-9 3-2-15,6 0-16 16,0-3-6-16,0 3-10 16,3 0-3-16,0 0 2 0,3-2-1 15,-1-3 0-15,1-1-3 16,0-2-2-16,-3 0 3 15,0-2 0-15,-3-1 1 16,-6 1 2-16,-6-1-5 16,-3 3-3-16,0 3 1 15,-6 7 0-15,-2 4 5 16,5 4 2-16,-6 4 9 16,12-1 2-16,0 3-4 15,6-3 0-15,6 0-6 16,6 0 1-16,3-2-5 0,5 0 0 15,4-6-25-15,3-3-11 16,3-4-95 0</inkml:trace>
  <inkml:trace contextRef="#ctx0" brushRef="#br0" timeOffset="26">17559 2716 88 0,'-6'6'35'0,"6"-1"-27"0,0 8 20 0,3-2 9 0,0 5-3 16,0 5 3-16,0 3-8 15,0 2-3-15,-3 1-14 16,6-1-8-16,-3 0 0 0,0-2-3 15,-3-5 2-15,0-3-2 16,0-3 2-16,0-2-2 16,0-4-1-16,0-7-17 15,0-2-4 1,0-3-3-16,3-3 10 16,3 0 6-16,0-3 3 15,0 3 1-15,3 0 5 0,-1 0 1 16,1 3 4-16,0 2 1 15,0 3 5-15,0 6 5 16,3-1-3-16,-3 3 2 16,-3 2-9-16,0 1-4 15,0 2 0-15,0-5 0 16,-3 0-12-16,0-3-7 16,0-2-31-16,0-8-59 31</inkml:trace>
  <inkml:trace contextRef="#ctx0" brushRef="#br0" timeOffset="27">17785 2933 176 0,'-3'11'66'0,"6"0"-52"0,3 4 8 0,-3-4-1 16,-3 2-9-16,3 3 1 0,-3-3-10 15,3 1-4-15,0-4 0 16,0-2-31-16,0-3-11 15,3-2-38-15</inkml:trace>
  <inkml:trace contextRef="#ctx0" brushRef="#br0" timeOffset="28">17779 2798 208 0,'-12'-2'77'0,"12"2"-60"0,3 0-5 15,-3 0-4-15,0 0-14 16,6 0-1-16,3-3-14 0,3-2-6 16,0-3-52-16,3-3-22 15</inkml:trace>
  <inkml:trace contextRef="#ctx0" brushRef="#br0" timeOffset="29">17916 2708 176 0,'-6'19'66'0,"3"0"-52"0,3 12 6 0,0-12-1 15,3 7-7-15,-3 1 1 16,3 2-8-16,0 5-1 16,0-5-2-16,0-5-4 0,0-3-1 15,0-5-139 1,3-3 42 0</inkml:trace>
  <inkml:trace contextRef="#ctx0" brushRef="#br0" timeOffset="30">17863 2870 272 0,'-9'-3'101'0,"12"1"-78"0,6-4-9 16,-4 4-8-16,4-1-8 16,3 0 0-16,3 1-3 15,3-1-1-15,3 0-99 16,3 3-43-16,-3-2 67 15,-4-1 35-15</inkml:trace>
  <inkml:trace contextRef="#ctx0" brushRef="#br0" timeOffset="31">18261 2761 176 0,'-3'8'68'0,"3"3"-52"0,0 13 8 15,0-8 0-15,0 7-12 16,0 9-4-16,0 3-5 15,0-4 0-15,0 1-2 16,0-5-1-16,3-4 1 0,0-4-28 0,-3-3-11 16,0-3-47-1</inkml:trace>
  <inkml:trace contextRef="#ctx0" brushRef="#br0" timeOffset="32">18178 2910 216 0,'3'-3'82'0,"0"3"-64"0,9 0 0 0,-6 0-3 15,3 0-11-15,3 0 0 16,0-3-9-16,0 1-2 16,2-1-42-16,-2 0-20 15,0-5-12-15,0 3-3 16</inkml:trace>
  <inkml:trace contextRef="#ctx0" brushRef="#br0" timeOffset="33">18318 2814 180 0,'-6'3'68'0,"9"2"-52"0,3 8-1 16,-3-2-4-16,0 2 8 15,0 3 7 1,0 5-4-16,-3-2-3 0,0 2-11 15,-3-2-5-15,0-1 0 0,0-2-2 16,3-3 2-16,0 0-2 16,-3-5-1-16,3-2-6 0,0-6-4 15,3-3-3 1,0 0 0-16,0-2 7 16,3-3 3-16,0 0 0 0,0 0 0 15,0 3 4-15,0 2 1 16,0 3 0-16,2 3-2 15,-2 5 3-15,0 0 0 16,0 0-1-16,0 0 1 16,0 0-9-16,-3-3-1 15,3 0-40-15,0-2-19 16,0-3-15-16</inkml:trace>
  <inkml:trace contextRef="#ctx0" brushRef="#br0" timeOffset="34">18491 2978 144 0,'0'6'55'0,"6"2"-43"0,-3-6 3 0,2 1-1 0,1 0-3 16,0-3 3-16,3 0-7 16,0-3-2-16,0 0-3 15,-3-2 1-15,3-3 0 0,-3 0-4 16,-3-3 1-16,-3 1-5 15,-3 2 1-15,-3 0-3 16,-3 3 0-16,-3 5 4 0,0 2 1 16,0 4 2-16,-2 2 0 15,8 2 6-15,0 3 6 16,0 1 3-16,3-1 3 16,6 0-1-16,3 0-1 15,6-2-8-15,2-1-3 16,7-2-12-16,3-5-3 15,6-3-85 1</inkml:trace>
  <inkml:trace contextRef="#ctx0" brushRef="#br0" timeOffset="35">18836 2841 200 0,'-6'-6'74'0,"9"6"-58"0,3-5 5 0,0 5-3 16,0-2-7-16,3-1 1 15,3 0-7-15,-1 3-1 16,1 6-2-16,-3 1-4 0,3 4-1 0,-6 2 2 15,-6 6 2 1,-3 2 2-16,-3 0 3 16,-3 0 3-16,-3 0 5 15,1 1-2-15,-1-4 3 0,-3-2-6 16,9-3-3-16,0-2-3 16,0-3 0-16,3-3-4 15,3 0 0-15,6-5 3 16,3 0 1-16,3-2-4 15,3-1 1-15,2 0 0 16,1 1 2-16,-6-1-36 31,3 3 18-31,-6 0-15 0,6 3-22 16,-6-3-8-16,-3 0-24 0,3 0-7 16</inkml:trace>
  <inkml:trace contextRef="#ctx0" brushRef="#br0" timeOffset="36">18994 2780 144 0,'-3'0'55'0,"9"3"-43"0,-6 4 21 0,6-1 8 15,-6 2-9-15,0 2-1 16,0 1-18-16,0-3-6 0,0 0-4 16,0-3 0-16,0-2 2 0,0-3-2 15,0 0 0-15,0-3-1 16,3-5 1-16,-3-2-2 16,8-1-1-16,-2 0-2 15,0 1-1-15,6 2 2 16,-3 5 0-16,6 3 5 15,-3 5 2-15,0 3-2 16,-3 0-3-16,-6 0 2 16,6 0 0-16,0 0-10 15,-3-3-3-15,6-5-77 16,-1-2-16 0</inkml:trace>
  <inkml:trace contextRef="#ctx0" brushRef="#br0" timeOffset="37">19250 2783 180 0,'0'-3'68'0,"0"3"-52"0,-3-3 3 0,3 3 1 16,-3 0-6-16,-3 3 0 15,-3 2-6-15,3 0 0 16,0 6-5-16,-3 0-2 0,0 2 2 16,9 0 0-16,0 3 3 15,0-3-8-15,6-2 0 16,-3-1 2-16,9-2 2 15,-3-8 0-15,3-8 1 16,-3-5-11-16,0-3-4 0,-4-2 3 16,-2-3 5-1,-3-3 3-15,0 0 1 16,-3 0-3-16,-2 3 0 0,5 2 2 16,-3 6 2-16,-3 5 2 15,6 3 3-15,0 10 6 16,0 9 0-1,9 1 2-15,-4 7-9 16,4-1-6-16,3 0 3 16,0 0 0-16,0-5-38 15,0 0-15-15,-3-11-43 16</inkml:trace>
  <inkml:trace contextRef="#ctx0" brushRef="#br0" timeOffset="38">17559 3367 88 0,'6'-10'33'0,"-3"2"-26"0,-3 0 14 0,0 5 6 16,0-2 2-16,0 0 5 16,-3-3-7-16,-3 2-2 15,-3 1-8-15,-3 2 0 16,0 6-10-16,-3 2-4 0,0 6 0 15,4 2-2-15,2 6-1 0,3-3-2 16,3 2 1-16,6-2-1 16,3 0-2-16,5-3 0 15,4-5 0-15,0-3-28 16,6-2-14-16,-3-6-34 16</inkml:trace>
  <inkml:trace contextRef="#ctx0" brushRef="#br0" timeOffset="39">17589 3378 168 0,'-15'13'66'0,"15"-5"-52"0,0 5 3 16,3-7 0-16,3 1-5 16,3 1 3-16,3 0-6 15,-1-2-1-15,7-4-4 16,0-4-1-16,3-4 1 0,0-2-5 0,-6-2 1 15,0-3 0-15,-6-1 2 16,-9 1-1-16,-3 0-1 16,-3 0-4-16,-6-1 0 15,0 4-25-15,0 2-10 16,0 3-44 0</inkml:trace>
  <inkml:trace contextRef="#ctx0" brushRef="#br0" timeOffset="40">17791 3150 160 0,'-6'0'60'0,"3"3"-47"0,3 5 2 0,0 0-5 0,0 8 7 15,0 5 6-15,0 5-8 16,0 3-3-16,6 1-7 15,0-1-4-15,0-6 0 0,3 4-17 16,-3-9-4-16,0-4-41 16,3-4-42-1,0-7 28-15</inkml:trace>
  <inkml:trace contextRef="#ctx0" brushRef="#br0" timeOffset="41">17854 3325 160 0,'-6'5'60'0,"6"3"-47"0,3 3 10 15,0-1 3-15,-3 1-4 0,3 0-1 16,0 2-11-16,0 3-4 16,2-6-4-16,1 1-2 0,0-6 1 15,0-2-15-15,0-6-3 16,0-2-2-16,0-3 1 15,0-3 5-15,-3 1 4 16,0-1 5-16,-3 3 4 16,0 0 18-16,0 3 11 0,0 2 0 15,0 3 3-15,0 6-14 16,3 2-3-16,0 2-9 16,0 1-2-16,3 2-4 15,0 0-1-15,0-2 1 16,0-3 0-16,0-3-9 15,3 0-2-15,0-5-27 16,0-2-13-16,0-4-42 16</inkml:trace>
  <inkml:trace contextRef="#ctx0" brushRef="#br0" timeOffset="42">18011 3349 184 0,'-3'5'71'0,"6"-2"-55"0,0 2 4 15,0 0 0-15,0 3 1 0,0 3 2 16,-3-1-4-16,3 4-1 16,-3-1-10-16,3-3-7 0,-3-2-2 15,3-2 3-15,-3-1 3 16,0-5-20-16,3-3-7 16,3-5 0-16,-3-2 2 15,9-3 3-15,-3-1 1 16,0 1 6-16,0 3 4 15,-3-1 6-15,0 6 2 16,6 2 15-16,-6 6 6 16,0 2 2-16,-1 3 2 0,1 0-6 15,0 0-3 1,-3 0-10-16,3-3-5 16,0 0-2-16,-3-2-1 15,0-3 0-15,3-3 2 0,3-2-6 16,0-3 1-16,0-3-6 15,3 1 1-15,-3 5 4 16,0-1 2-16,0 4 6 16,-3 4 2-16,0 4 4 15,0-1 4-15,-6 3-8 16,5 0-1-16,-2-3-3 16,0 0-2-16,0 1-10 15,-3-6-6-15,6 0-25 16,0-3-9-16,0 0-53 15</inkml:trace>
  <inkml:trace contextRef="#ctx0" brushRef="#br0" timeOffset="43">18327 3322 184 0,'0'0'71'0,"0"3"-55"0,3 2 2 0,0 1-1 16,0 1 9-16,-3 4 8 15,3 0-7-15,-3-1-3 16,0 1-14-16,0 2-2 0,0-2-1 16,0-3-3-16,0-3-3 15,0-3 0-15,0-2 1 0,0 0-8 16,3-2-3-16,0-6-2 16,0 0-1-16,6-3 0 15,-3 3 0-15,3 3 4 16,-1 3 5-16,1 4 8 15,-3 3 7-15,-3 3 7 16,6 3 5-16,-3 0-12 16,0-1-5-16,-3 1-4 15,0-1-3-15,3-2-24 16,0-2-11-16,3-1-26 16,3-5-12-16,0-5-19 15</inkml:trace>
  <inkml:trace contextRef="#ctx0" brushRef="#br0" timeOffset="44">18592 3444 272 0,'-3'19'101'0,"-3"-9"-78"0,0 3-2 0,0-5-8 15,0 0-7-15,-3 3-1 16,-3-1-23-16,-3 1-8 16,-3 0-91-16,1 2-37 15</inkml:trace>
  <inkml:trace contextRef="#ctx0" brushRef="#br0" timeOffset="45">18839 3137 152 0,'3'-5'57'16,"-3"5"-44"-16,0 2 16 0,3 4 6 0,-3 4-4 16,0 9 2-16,0 7-15 15,0 6-5-15,0 0-8 16,0 0-4-16,0-3 0 0,0-3-1 15,0 1 0-15,0-9-29 16,0-2-13-16,3-3-55 16</inkml:trace>
  <inkml:trace contextRef="#ctx0" brushRef="#br0" timeOffset="46">18764 3301 252 0,'-3'-5'93'0,"9"2"-72"0,0-2-4 0,3 2-5 16,0-2-7-16,3-3 0 15,6 0-10-15,0 0-2 16,3 0 4-16,0 0-32 0,-4 0-13 16,-2 3-49-1</inkml:trace>
  <inkml:trace contextRef="#ctx0" brushRef="#br0" timeOffset="47">18955 3177 160 0,'12'21'63'0,"-9"-5"-49"0,-3 10 18 15,0-12 7-15,-3 1-9 16,0 4-2-16,0-3-12 15,-3-3-5-15,6-2-6 16,-3-3-6-16,3-1 0 0,0-7-4 16,0 0 1-16,3-2 0 15,9-3 2-15,-3-3 3 0,3 2 2 16,-3 1-4-16,0 5-1 16,2 3 1-1,-2 2 0-15,0 3 3 0,-3 0 1 16,0 0-10-16,0 2-5 15,-3-4-27-15,6-4-10 16,0-2-41 0</inkml:trace>
  <inkml:trace contextRef="#ctx0" brushRef="#br0" timeOffset="48">19178 3272 200 0,'-6'0'77'0,"0"3"-60"0,-3 5 4 16,9-3-3-1,-9 3-5-15,6 2 0 0,-3 4-1 16,1-1 2-16,-1-3-7 16,6 4-6-16,0-6-4 0,8 0 2 15,-2-6 0-15,0-2-8 16,3-2-4-16,-3-4 0 16,0 1 2-16,0 0 5 15,-3-3 3-15,3 5 4 16,-3 0 2-16,-3 3 3 15,3 6 1-15,0 4 1 16,0 1 2-16,0 0-5 16,3-1-3-16,-3-2-1 15,-3 0 1-15,9-3-21 0,-3-2-7 16,0-6-25 0,9-5-10-16,-3-8-16 15</inkml:trace>
  <inkml:trace contextRef="#ctx0" brushRef="#br0" timeOffset="49">19315 3113 220 0,'-9'0'85'0,"3"6"-66"0,6 7-8 0,0-3-8 16,0 9 4-16,0 7 8 16,0 9-2-16,0-1 1 15,0 3-8-15,6-5-4 0,-3 2-1 16,-3-7-10-16,6-6-2 15,-3-5-40-15,0-6-17 0,0-4-20 16</inkml:trace>
  <inkml:trace contextRef="#ctx0" brushRef="#br0" timeOffset="50">19190 3285 240 0,'0'-2'90'0,"9"2"-70"0,9-3-5 16,-6 3-6-16,6-3-6 16,2-2 1-16,7 0-31 15,3-1-14-15,-3 1-56 0,-3 0-24 16</inkml:trace>
  <inkml:trace contextRef="#ctx0" brushRef="#br0" timeOffset="51">17440 3669 160 0,'-3'-3'60'0,"3"6"-47"0,3 2 4 16,-3 0-1-16,3 6 5 16,0 8 5-16,0 4-8 15,0 4 0-15,0-1-11 16,-3-2 0-16,0 0 3 0,0-6-2 15,0-2 1-15,0-2-5 16,3-4-3-16,-3-5 0 16,0 1-1-16,0-6 2 15,0 0 1-15,0-3-1 16,0-2-2-16,0-3-2 0,3 0 1 16,3 3-4-1,0-1 1-15,3 4 0 0,2 2 2 16,1 2-1-16,0 4 1 15,0-1 6-15,-3 3 2 16,-3 0 6-16,-6 0 5 16,-3 0-7-16,-3 0-1 15,-3 0-7-15,-3-3-4 16,0 0-13-16,0-2-5 16,1-3-14-16,-1-3-6 15,3-5-5-15,6-2-2 16,3-4-29-16</inkml:trace>
  <inkml:trace contextRef="#ctx0" brushRef="#br0" timeOffset="52">17607 3664 212 0,'3'0'82'16,"-3"2"-64"-16,2 4-2 0,1 1-5 0,0 7 3 15,-3 4 3-15,0 6-2 16,0 0 1-16,0 2-9 15,0-2-4-15,0 0-2 0,0-3-10 16,3-5-4-16,0-3-29 16,3-5-12-16,0-3-41 15</inkml:trace>
  <inkml:trace contextRef="#ctx0" brushRef="#br0" timeOffset="53">17723 3854 208 0,'-12'5'77'0,"9"3"-60"0,0 0-3 0,3-2-5 16,3 2 6-16,0 2 5 16,3 1-4-16,0-1-1 15,3-2-9-15,2 0-4 0,1-3 1 16,0-2 2-16,0-3 2 16,-3 0-1-16,0-5 1 15,-3-3-2-15,0-3 0 16,-6-2-6-16,-3 0-1 15,-3 0-8-15,-3-1-2 16,-3 4-6-16,0 4-2 0,0 1-9 16,3 3-2-16,3-1-7 15,6 0-2-15,6 1-7 16,6-1-29 0,3-2 13-16</inkml:trace>
  <inkml:trace contextRef="#ctx0" brushRef="#br0" timeOffset="54">17904 3822 196 0,'-15'6'74'0,"9"2"-58"0,-3 2 5 15,6-2-1-15,-2 0-3 16,-1 5 1-16,0 1-7 0,0-1-2 16,6-3-5-1,3 1-3-15,3-1 0 0,3-2-4 16,-1-2 2-16,4-4-6 15,0-4-3-15,3-4-8 0,-3-4-3 16,0-3-14-16,-3-3-5 16,0 0-9-1,-6-5-33-15,-3-3 13 16,0 0 175 15,-6-8-33-31,0 9 0 16,3 7-36-16,0 5-15 15,3 11-8-15,0 11-1 16,3 5-7-16,0 2 0 0,0 6 4 16,0 2-6-16,3-2 0 15,-3 0-2-15,0-6 1 16,0-2-26-16,0-2-12 16,0-4-20-16,0-2-8 0,0-3-21 15</inkml:trace>
  <inkml:trace contextRef="#ctx0" brushRef="#br0" timeOffset="55">18044 3851 172 0,'-15'0'66'0,"9"3"-52"0,-6 0 3 16,6 2-2-16,-6 0 3 15,7 1 6-15,-4 2-13 16,3 0-4-16,0-3-4 0,3 0-3 15,6 3 1-15,3-3 1 0,3 1 1 16,2-1-1-16,10 0 1 16,-3-2-24-16,3-3-8 15,-3 0-63 1</inkml:trace>
  <inkml:trace contextRef="#ctx0" brushRef="#br0" timeOffset="56">18241 3828 184 0,'-3'2'68'0,"9"4"-52"16,-3-1-3-16,-3 3-5 0,0 2 2 16,0 1 6-16,5 2-8 15,-5 0-2-15,3 1-4 16,0-6-26-16,0 0-9 0,0-3-51 15</inkml:trace>
  <inkml:trace contextRef="#ctx0" brushRef="#br0" timeOffset="57">18276 3756 204 0,'-9'-2'77'0,"6"-1"-60"0,6 0-16 15,-3 3-9-15,0 0-4 16,0 0 5-16,3 3-25 0,0 2-8 16,3 1-26-16,0-1-9 15</inkml:trace>
  <inkml:trace contextRef="#ctx0" brushRef="#br0" timeOffset="58">18345 3814 180 0,'-3'3'68'0,"6"0"-52"0,-3-3 8 0,0 0 0 16,0 0-8-16,0 5 1 0,0-2-10 15,0 2-4 1,0 0-2-16,3 3-1 0,-3 0 0 16,9 3 4-16,-3-1 2 15,-3-2 9-15,0 0 2 16,0 0 0-16,-3 0 0 0,0-3-3 15,-3 1-1-15,0-1-10 16,-3-2-3-16,0-3-32 16,0 0-12-16,0 0-23 15,0 0-11-15</inkml:trace>
  <inkml:trace contextRef="#ctx0" brushRef="#br0" timeOffset="59">18723 3769 200 0,'0'0'74'0,"-3"3"-58"0,-3 0 14 0,3-1 1 0,-6 4-10 16,-3 2-1-16,0 0-10 16,0 2-2-1,3 1-4-15,3-3-5 0,0 0 0 0,6 0-4 16,6 2 1-16,0 1 2 16,3-1 1-16,-3 1 1 15,3-1 2-15,-3 1 10 16,-9 0 4-16,-9 2 1 15,3-3 2-15,-6-2-8 0,0-2-4 16,1-1-13-16,-4-5-4 16,6-3-30-16,0-2-12 15,3-3-11-15,6-3-3 16,3-2-19 0</inkml:trace>
  <inkml:trace contextRef="#ctx0" brushRef="#br0" timeOffset="60">18767 3635 208 0,'-3'2'79'0,"6"-2"-61"0,-3 11 4 0,3-3-4 16,0 8 0-16,-3 2 3 15,0 6-2-15,0 2-2 0,0 1-9 16,0-1-5-16,0 1-2 0,6-3-17 15,-6-3-6-15,3-3-33 16,-3-5-13-16,0 1-24 16</inkml:trace>
  <inkml:trace contextRef="#ctx0" brushRef="#br0" timeOffset="61">18708 3767 212 0,'-6'-8'79'0,"15"3"-61"0,0-1-5 16,-6 4-7-16,6-1-9 0,0 0 2 16,3 1 1-16,-1-1 0 15,-2 0 0-15,6 3-11 0,0-2-3 16,-3 2-20-16,-3 0-5 15</inkml:trace>
  <inkml:trace contextRef="#ctx0" brushRef="#br0" timeOffset="62">18881 3820 144 0,'2'10'55'0,"1"1"-43"0,0 2 19 15,0-5 7-15,0 3-4 16,-3-1 1 0,0 1-20-16,0-1-7 0,0 1-5 15,0-6-27-15,0 1-11 0,0-6-62 16</inkml:trace>
  <inkml:trace contextRef="#ctx0" brushRef="#br0" timeOffset="63">18889 3632 232 0,'-6'-3'88'0,"6"3"-69"0,3 0-9 0,-3 0-8 16,0 0-9-16,6 0 0 16,0 0-18-16,0 0-7 15,9 0-16-15,-3-2-5 16,3 2-10-16,-6 2-2 15,6 6 173 17,-3 32-47-32,-3 0-11 15,-6-3-27-15,0-3-14 16,-3 0-3-16,0-7-1 16,6-9-3-16,-3-2-8 0,2-5-4 15,1-9-21-15,3-4-10 16,0-11-31-16</inkml:trace>
  <inkml:trace contextRef="#ctx0" brushRef="#br0" timeOffset="64">19122 3642 204 0,'-6'24'77'0,"12"-3"-60"0,-3 19 8 15,0-21 0-15,-3 2-7 16,0 0 2-16,6 0-18 15,-4 0-8-15,1-2-61 0,3-6-26 16,-3-5 7 0,6-11 6-16</inkml:trace>
  <inkml:trace contextRef="#ctx0" brushRef="#br0" timeOffset="65">17550 4299 236 0,'-3'15'90'0,"6"-7"-70"0,0 6 15 0,0-6 2 15,0 0-21-15,0 2-6 16,-3-2-5-16,3 0-1 16,-3 0-2-16,0-3-21 0,0 1-10 15,0-6-25-15,0 0-11 16</inkml:trace>
  <inkml:trace contextRef="#ctx0" brushRef="#br0" timeOffset="66">17553 4238 164 0,'-3'-8'63'0,"9"5"-49"0,6-7-44 0,-6 7-20 16,0 0-9-16,0 3 0 0</inkml:trace>
  <inkml:trace contextRef="#ctx0" brushRef="#br0" timeOffset="67">17639 4354 212 0,'-9'16'82'0,"6"-11"-64"0,0-2 7 16,3-3-1-16,0 0-4 15,0 0 0-15,3-3-15 16,3 1-7-16,0-6 0 15,3-3-4-15,0-2-1 0,6-3-3 16,-3 3-1-16,3 2 6 16,0 6 2-16,-3 2 0 0,0 6 2 15,-1 5 5-15,-2 2 2 16,-3 6-2-16,0 0-3 16,0-3-7-1,0 1-4-15,-3-4-23 0,3-2-9 16,0-5-46-1</inkml:trace>
  <inkml:trace contextRef="#ctx0" brushRef="#br0" timeOffset="68">18002 4127 220 0,'0'8'82'0,"3"5"-64"0,3 19 11 0,-3-17-1 16,0 7-12-16,0 1-2 16,0 1-8-16,0 3-4 0,0-4-1 15,0-4-23-15,-3-3-8 0,0-3-53 16,-3-2-48 0,-3-3 44-16</inkml:trace>
  <inkml:trace contextRef="#ctx0" brushRef="#br0" timeOffset="69">17943 4246 244 0,'0'-3'93'0,"6"3"-72"0,6-3-8 16,-6 3-8-16,6 0-1 16,2-2 5-16,4 2-7 15,0-3-1-15,3 0-1 16,0-2-33-16,-3-3-13 0,-3 0-52 15</inkml:trace>
  <inkml:trace contextRef="#ctx0" brushRef="#br0" timeOffset="70">18139 4182 184 0,'-3'19'68'0,"6"-3"-52"0,0 7 8 0,0-12 2 16,-3 5-4-16,0 5 1 15,0-2-8-15,0-4-2 0,0-1-7 16,0-4-6-16,0-2-1 0,0-3 1 16,0-5 0-1,6-2 0-15,0-6 0 16,3-3-5-16,3 1 1 0,0 2 0 16,0 0-1-16,-3 3 1 15,0 5 3-15,0 5 2 16,-3 3 2-16,0 0-8 15,0 2-2-15,-1 1-18 16,1-3-7-16,0 0-34 16,0-8-41-1,3 0 30-15</inkml:trace>
  <inkml:trace contextRef="#ctx0" brushRef="#br0" timeOffset="71">18348 4301 212 0,'0'3'79'0,"0"0"-61"0,6-3-7 0,-3 2-7 15,3 1-2-15,0-3 3 16,-1 2 7-16,4-2 2 16,0 0-7-16,-3-2-4 0,6-1 0 15,-6 1-2-15,0-4 2 16,0 1-2-16,-3 0 2 16,-3-3-7-16,-3 0-1 15,-3-3-3-15,-3 6 2 16,-6 2 2-16,6 3-1 15,-6 3 10-15,4 2 4 0,-4 6 0 16,9-3 2-16,0 2 0 16,3 4 1-16,3-1-2 15,3 0 1-15,6-2-6 16,6-1-1-16,2-2-18 16,4 0-5-16,9-3-53 15,0-5-20-15,-6-2 3 16</inkml:trace>
  <inkml:trace contextRef="#ctx0" brushRef="#br0" timeOffset="72">18934 4153 128 0,'9'-10'49'0,"-6"7"-38"0,-3-2 21 16,0 5 7-16,0 0 9 15,0 0 6-15,-3 0-12 16,-9 2-5-16,-6 6-21 16,-6 3 8-16,-2 2 3 0,-1 0-8 15,0 0-3-15,3 1-7 16,3-1-4-16,10-3-7 0,5 1-1 16,9 0-1-16,11-1-1 15,13 3 1-15,6-2 0 16,12 2 0-1,-4 3 3-15,-5 0-2 0,0 0-1 16,-12-3 3-16,-10 0 2 16,-8 1 4-16,-12-4 4 15,-11 1-4-15,-10-3-1 16,-6 0-2-16,-6-3 1 16,10 0-7-16,-4 0-1 15,3-2-16-15,6 0-6 16,3-3-30-16,15-3-86 15,12-2-8 1,0-3 64-16</inkml:trace>
  <inkml:trace contextRef="#ctx0" brushRef="#br0" timeOffset="73">18872 4045 228 0,'0'5'88'0,"3"5"-69"0,-3 17 19 0,6-9 6 15,-6 17-1 1,0 10 4-16,-6 2-24 0,6 6-8 15,0-2-10-15,0-4-6 0,0-2 0 16,0-5-19-16,0-6-7 16,6-7-43-16,-1-3-20 15,1-11-28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4:34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12000 17214 160 0,'0'-5'60'0,"3"2"-47"0,0-8 26 0,-3 11 9 0,6 0-9 16,0 0-2-16,-3 8-10 15,6 3-5-15,0 5-12 16,0 2 2-16,0 6 4 0,0-3-4 16,0 6 1-16,0-9-6 15,-3 3-2-15,0-2 0 16,0-9-1-16,0-2-2 16,-1-2-2-16,1-6 3 0,-3-6 0 15,0-2 1-15,0-7 0 16,-3-1-5-1,3-8 1-15,0 3 0 0,0 2 2 16,-3 3-3-16,3 0 0 16,0 8-4-16,0-5 1 15,3 8-11-15,3 0-3 16,3-3-44-16,0 0-19 16,3 3-40-1</inkml:trace>
  <inkml:trace contextRef="#ctx0" brushRef="#br0" timeOffset="1">12393 17156 260 0,'-12'0'99'0,"3"0"-77"0,-5 5 7 0,5-2-1 0,-3 7-6 16,-3-2-1-16,0 5-5 15,0-2 0-15,0-1-9 16,3 4-6-16,3-4-2 0,6 3-1 15,6 1 0-15,9 4 0 16,3-5-2-16,3 1 0 16,0-1 3-16,0-5 2 15,-6 5 2-15,-3-2 1 0,-6-3 2 16,-6 0-1 0,-6-3 0-16,-3-5-14 15,0 5-7-15,0-5-24 16,3 0-12-16,3 0-33 15,3-5-55-15,9 5 33 16</inkml:trace>
  <inkml:trace contextRef="#ctx0" brushRef="#br0" timeOffset="2">12494 17391 312 0,'-2'8'115'0,"-7"-3"-89"0,-9 9-6 0,12-9-8 15,-3-3-35-15,3 1-9 16,0-3-94-16,0 3-42 15</inkml:trace>
  <inkml:trace contextRef="#ctx0" brushRef="#br0" timeOffset="3">13509 16949 176 0,'0'3'66'0,"3"0"-52"0,0-3 23 0,-3 0 9 16,0 0-2-16,-3-3 4 16,0 0-14-16,-2 3-3 15,-4-2-18-15,-6-4-1 0,-3 6-1 16,-3 0-4-16,-3 0-2 15,0 8-5-15,1 3 0 16,2 7-5-16,3 3 1 16,6 3 0-16,3 0 2 15,6-5 1-15,6-1 3 16,6 1-1-16,3-11-1 16,3 0 1-16,6-11 1 15,-1-5-3-15,1-8-2 0,0-5-5 16,-3 2 0-1,-3 1 6-15,-3-3 3 0,0 5 1 16,-3 3-2-16,-3 2 3 16,-3 11 2-1,-3 5 2-15,-3 14 3 16,0 15 4-16,0 11 1 16,3 3-4-16,0-3 1 0,3 0-5 15,3-6 1-15,-1 1-7 16,4-3-1-16,0-8-9 15,0-10-4-15,3-6-42 16,0-5-18-16,0-8-73 16</inkml:trace>
  <inkml:trace contextRef="#ctx0" brushRef="#br0" timeOffset="4">13682 17232 144 0,'-3'3'55'0,"3"2"-43"0,-3 1 16 15,3-6 5-15,0 0 4 16,0 0 4-16,0 0-13 16,3-6-7-16,3 1-12 15,0 0-4-15,3-6-1 0,0-2 0 0,3 2 0 16,0 3-5-16,0 3-1 15,0 10-2-15,-4 3 3 16,1 11 2-16,-6 2 4 16,0 5 9-16,-3-2 3 15,-3-3-6-15,0 6-2 16,0-9-3-16,0-4 1 16,0-1-2-16,1-8 2 15,-1-5-4-15,3-5 0 16,3-8-12-16,2-14-7 0,7 1-2 15,3-1-2-15,3 3 11 16,-3 3 7 0,0 8 0-16,0 5-1 0,-3 5 6 15,-3 9 5 1,0 4 7-16,-4 6 3 0,1 8-5 16,-3-3 0-16,3 6-6 15,0-4 1-15,3 4-7 16,3-9-1-16,0-2-11 15,3-8-3-15,3-5-39 16,0-6-18-16,2-5-47 16</inkml:trace>
  <inkml:trace contextRef="#ctx0" brushRef="#br0" timeOffset="5">14054 16941 92 0,'-6'-2'35'0,"3"2"-27"0,0-3 16 0,3 3 6 0,0-3 1 15,-3-2 4-15,3 5-4 16,-3 0 1-16,3-3-18 15,0 1 1-15,0-1 1 0,0-2-2 16,3 2 2-16,3-2-3 16,3 0 0-16,3 2-7 15,0 3-2-15,3 0-2 16,-3 3 1-16,-3 5 0 16,-3-3 3-16,-3 8 1 15,-6 0 1-15,-3 1-2 16,0-1 1-16,0-3-4 0,0-2 0 15,3-2-8-15,3-6-2 16,6 5-1-16,3-3 2 16,3 6 2-16,0-2 2 15,0 4 3-15,-4-2 2 16,-2 0 3-16,-6 5 1 16,-6-2 5-16,-5-3 3 15,-4 3-6-15,0-9-3 16,-3 3-12-16,0-5-4 15,3-5-15-15,6 5-4 16,6-2-34-16,3-4-11 16,9 1-28-1</inkml:trace>
  <inkml:trace contextRef="#ctx0" brushRef="#br0" timeOffset="6">14510 16817 192 0,'3'-5'71'0,"-3"10"-55"0,0 3 20 0,-3-3 4 16,0 8 0-16,-6 14 3 0,-6 13-2 15,-6 10-1 1,-3 16-21-16,-3 0-5 0,-2-2 0 0,-1-4-6 16,3-1-2-16,3-6-3 15,3-8 0-15,4-6-22 16,5-15-7-16,3-3-49 15,3-8-19-15,9-7-33 16</inkml:trace>
  <inkml:trace contextRef="#ctx0" brushRef="#br0" timeOffset="7">14804 17058 180 0,'9'-14'68'0,"-6"4"-52"0,3-3 10 0,-6 5 1 16,3 5 2-16,-3-2 2 16,-3-1-1-16,-3 1 1 15,-6-3-17-15,-6 8 10 0,-5 0 3 0,-4 8-3 16,0-3-2-16,3 9-15 15,3-1-4-15,4 0-2 16,5 0 1-16,6 6-3 16,12 2 0-16,6-2-1 15,8 7-2-15,7 1 3 16,-3-1 0-16,0 0 1 16,-6-2 0-16,-6 3 2 15,-4-6 3-15,-8-3 2 16,-8-4 1-16,-10-1 4 0,-6-3 5 15,-6-7 2-15,0-3 1 16,4-3 4 0,5-7 5-16,12-3-14 15,12-9-6-15,12-4-10 0,14-11-2 16,7 3 1-16,0-3 1 16,0 2-13-16,-4 1-5 15,-5 5-43-15,-9 7-20 16,-6 9-87-1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9T23:55:15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17558 4112 84 0,'-21'0'33'0,"18"5"-18"0,-12 6-5 0,6-4 14 0,-3 7-4 16,-6 4 0-16,-6 1-7 15,1-3-3-15,2 2-5 0,6-2-2 32,21-11-3-32,6-2-1 0,12-6-1 0,5 1 0 15,7 2 2-15,0 2 0 16,2 4 0-16,1 4 0 15,-6 6 0-15,-9 3 2 16,-6-1 8-16,-10 3 3 0,-8 0 0 16,-8 1 2-16,-4 1-4 15,-3-4 1-15,-3-1-9 16,-3-7-2-16,0-3-3 16,0-3 0-16,7-7-27 15,-1-4-13-15,6-2-33 31</inkml:trace>
  <inkml:trace contextRef="#ctx0" brushRef="#br0" timeOffset="1">17692 3770 108 0,'0'24'44'0,"11"21"-24"0,10 13-24 0,-9-23 10 16,6 4-5-16,3 9-1 15,0 5 3-15,-3-5 2 16,-1-1-2 0,-2-4 0-16,0-4-1 15,-6-4 1-15,-3-9 11 16,0-5 6-16,-3-8-2 15,0-7 0-15,-3-9-10 16,3-13-3-16,3-5-3 16,0-8-2-16,3-3 1 0,3 0-4 0,3 3 2 15,2 8-1-15,4 5-2 16,-3 6 3-16,3 7 0 0,-6 8 1 16,0 9 0-16,-3 1 0 15,0 1 0-15,-3 8 2 16,-1 3 1-16,-2-4-8 15,0-1-4-15,3-7-39 16,3-7-43-16,0-10 23 16</inkml:trace>
  <inkml:trace contextRef="#ctx0" brushRef="#br0" timeOffset="2">18340 3958 84 0,'-11'-5'33'0,"5"10"-18"0,-15 3-11 16,15 0 10-16,-6 11-4 16,0 2 0-16,3 8-4 15,0 8-1-15,6-3-6 16,0-2 1-16,9 0 2 16,6-8 1-16,3-1-1 15,0-4-2-15,3-11 3 16,0-8 0-16,-1-5 1 0,-2-6 0 15,-3-5 0-15,-3-5 0 16,-3-3 0-16,-6-2 0 16,0-1-2-16,-3 6 3 0,0 5 1 15,0 6 4-15,0 4 4 0,0 6-8 32,3 8-1-32,3 8-3 0,3 8-2 15,3 0-2-15,3 0 1 16,3-6 1-16,3-5 0 15,3-2-29-15,-1-6-10 16,1-7-25 0</inkml:trace>
  <inkml:trace contextRef="#ctx0" brushRef="#br0" timeOffset="3">18611 3924 84 0,'-26'21'33'0,"17"-8"-18"0,-3 24-16 16,9-18 7 0,0 5-4-16,0 7-2 0,3-2 3 15,6-2 0-15,3-3-4 16,3-3 1-16,2-8 9 16,1-5 5-16,3-8-2 15,-3-11 1-15,3-7-8 16,-3-6-3-16,-3-5-1 15,-9-5-1-15,-6-6 2 0,-3-10 3 16,-6-1-4-16,-3-2-1 16,-3 3 0-16,0 8 0 15,3 7 0-15,3 9 6 0,4 5 6 16,5 8-11-16,6 10-2 16,5 14-2-16,7 12 1 15,6 17 1-15,12 5 3 0,-3-3-1 16,-1 3 2-1,1-5-2-15,-3-3 2 16,3-8-26-16,-9-5-52 16,5-3 3-16</inkml:trace>
  <inkml:trace contextRef="#ctx0" brushRef="#br0" timeOffset="4">18995 3916 156 0,'-6'0'57'0,"9"2"-30"0,3 1-36 16,0-3 7-16,0 3-1 16,0-3 3-16,3-3 10 15,0 0 3-15,0-10-6 0,0-5-4 0,0 2 0 16,-3-3-2-16,-3 1-1 16,-6-1 1-16,-3 1 1 15,-3 5-1-15,-3 2-1 16,-3 8-2-16,-3 9 1 15,-3 7 1-15,4 11 0 16,2 5-3 0,6 5 0-16,6 3 4 0,3 0 1 15,6-2 0-15,6-4-2 16,2-7-4-16,10-3 0 16,6-10-14-16,9-8-3 15,2-9-44 1</inkml:trace>
  <inkml:trace contextRef="#ctx0" brushRef="#br0" timeOffset="5">19308 3712 80 0,'-24'11'33'0,"12"5"-18"0,-3 10-13 16,9-10 9-16,0 13-7 15,0 0-2-15,3 8 1 0,3-2 2 16,3-4-2-16,6-4 0 15,0-6 1 1,3-8 2-16,3-10 3 16,0-11 2-16,3-11-10 0,-3-18-5 15,3-8-16-15,-4-5-7 16,-8-11 3 0,-12 0 3-16,-3-2 11 15,-8-6 5-15,-4 6 28 16,0 12 14-16,-3 12 2 15,6 9 1-15,0 12-22 0,9 10-8 16,9 19-7-16,9 18-3 16,6 16 1-16,6 13-4 0,9 5 2 15,-3 4 1-15,-1-7 2 16,4-9-1-16,3-9-1 0,0-10-35 16,2-16-49-1,4-14 11-15</inkml:trace>
  <inkml:trace contextRef="#ctx0" brushRef="#br0" timeOffset="6">20004 3498 72 0,'-23'8'30'0,"8"5"-16"0,-9 24-12 15,15-11 9-15,-3 14 2 16,-3 8 4-16,3 7 2 16,9-7 3-16,3-6-8 0,3-5-1 15,6-8-1-15,6-5 2 16,6-8-7-16,3-8 0 0,5-11 0 15,1-7-3-15,0-17-3 16,-3-4-5-16,-6-6 0 16,-4 0-3-16,-5 0 2 15,-6 2 5-15,-3 3 2 0,-3 9 0 16,-3 4-2-16,0 6 1 16,3 13-1-1,3 10 0-15,3 12-3 16,3 4 2-16,3 6-1 0,0 2 0 15,3-5 4-15,0-5 1 32,6-5-23-32,2-6-12 0,-2-21-32 31,0-5-16-31,0-6 41 0</inkml:trace>
  <inkml:trace contextRef="#ctx0" brushRef="#br0" timeOffset="7">20367 3596 104 0,'-8'39'41'0,"14"-23"-22"0,5 8-16 0,-8-13 12 15,3 2 2-15,0 0 2 16,-3-2-8-16,0-1-2 16,0-2-1-16,0-2 0 15,-3-6-4 1,0-8-5-16,-3-6 0 0,0 1 1 15,0-13 2-15,0-3-3 16,0 2 0-16,3 3 5 16,0 0 5-16,3 3-3 15,3 5-1-15,3 3-5 0,3 3-2 16,3 4-6-16,3-2 0 16,-3 3-7-16,6 0-1 0,-1 5 7 15,-2 0 4 1,0 5 2-16,0-2 1 0,-3 7 0 15,3-4-2-15,-3-1 5 16,-1 3 3-16,1-6 1 16,0-2 0-1,0-2 1-15,-3-6 1 16,3 0-1-16,-9-5-1 0,0 0-6 16,-6-9-1-16,-3 4 1 15,-3-3 0-15,-3 10 1 16,-3 3 0-16,0 13 0 15,0 3 2-15,0 14-3 16,3 4 0-16,3 8-1 16,3 1 0-16,6 2 2 15,3 0 2-15,6-8-1 16,3-5 2-16,6-8-4 0,6-8-2 16,0-8-14-1,2-8-6-15,1-11-21 16,-3-5-25-16,-3-2 21 15</inkml:trace>
  <inkml:trace contextRef="#ctx0" brushRef="#br0" timeOffset="8">20841 3336 136 0,'-21'19'52'0,"15"26"-28"0,-3-5-15 16,9-22 14-16,0 11-2 15,0 3 2 1,3-3-7-16,0-2-1 15,6-1-9-15,3-7-2 0,3-9 0 16,3-5-5-16,-1-5-1 16,1-13-4-16,-3-5-1 15,-3-9-5-15,-3 3 0 16,-6-7 4-16,-3-4 2 16,-3 6 4-16,-3 5 3 0,0 8 0 15,0 16 2-15,3 8-2 16,3 8 2-16,6 5-2 0,0 6-1 15,3 5 1 1,6-6-1-16,6-2 0 16,0 0 2-16,-1-6-12 0,1-10-6 15,0-5-16 1,0-8-7-16,0-9-23 16</inkml:trace>
  <inkml:trace contextRef="#ctx0" brushRef="#br0" timeOffset="9">21159 3241 120 0,'-21'11'46'0,"18"-3"-24"0,-3 8-24 0,4-9 11 16,2 7 0-16,0 4 2 16,5 9 8-16,4-1 2 15,9 3-2-15,-6 0-1 16,3 6-10-16,-6 2 6 0,-6-3 3 15,-9 1-5-15,-3-1-2 0,-3-8-5 16,-6-4-4-16,3-12-40 16,4-7-16-16,-1-22-33 15</inkml:trace>
  <inkml:trace contextRef="#ctx0" brushRef="#br0" timeOffset="10">22011 3080 112 0,'-12'-3'44'0,"3"8"-24"0,-6 3-17 16,3 0 12-16,-6 6-5 16,-3 4 2-16,3 1-7 15,6-6-3-15,4 0-1 16,5-2-4-16,9-1 2 0,11-7 3 15,7 2 1-15,9 0-4 16,3 3 1-16,-1 3 0 16,-5 2 2-16,-6 3 5 0,-6 0 6 15,-6 0 15-15,-12 8 9 16,-12 5-10-16,-6-5-4 16,-6-3-13-16,-6-3-6 15,-5-5-3-15,2-5-1 16,0-5-25-16,9-8-10 15,4-11-26 1,8-5-47-16,6-6 24 16</inkml:trace>
  <inkml:trace contextRef="#ctx0" brushRef="#br0" timeOffset="11">22058 2863 144 0,'-3'2'55'0,"3"4"-30"0,6 7-32 0,0 0 8 16,6 19 0 0,6 2 1-16,-3 17 13 15,0-9 5-15,-3 3-10 16,-1 3-1-16,-2-9 1 0,0-2-6 16,0-8 0-16,-3-5 0 15,0-8 0-15,-3-3 0 16,-3-5 0-16,0-8-2 15,0-8-2-15,0-5-2 0,3-5 1 16,3-1-4-16,3-2 1 16,6-3 2-16,3 8 3 15,0 6 0-15,5 7-1 16,4 3 3-16,-3 5 2 16,-6 6 4-1,-3 5 2-15,-3 5-1 0,-6 0-1 16,0-2-5-16,0-1-3 15,-1-5-22-15,-2-7-9 16,3-4-29 0,0-7-43-16,0-6 23 15</inkml:trace>
  <inkml:trace contextRef="#ctx0" brushRef="#br0" timeOffset="12">22502 3149 104 0,'-3'29'38'0,"6"-16"-20"0,-3 8-6 15,3-10 13-15,3 5 2 16,0-1 3-16,3 1-10 16,11-3-4-16,-2-2-9 0,0-6 6 0,0-5 4 15,0-5-3-15,0-6 2 16,-1-2-5-16,-5-3-1 16,-6-2-4-16,-6-9 1 15,-6 4 0-15,-6 1 1 16,-14 4-13-16,5 2-6 15,-3 3-6-15,0 8 0 16,0 5-22 0,4 0-7-16</inkml:trace>
  <inkml:trace contextRef="#ctx0" brushRef="#br0" timeOffset="13">22686 3032 116 0,'-3'8'46'0,"9"0"-24"0,3 13-17 16,-3-5 11-16,0 3 10 15,0 2 9-15,3-3-17 16,3-2-7-16,0-3-7 16,3-2-1-16,0-3 0 0,-1-3 1 15,4-5 0-15,-3-5-5 0,0 0 1 16,-6-3-2-16,3-3 0 15,-6 0-3-15,0 4 1 16,0 1 2 0,0 9 3-16,0 5-2 15,3 2-2-15,-1 1 4 16,4 0 3-16,-3-1 3 16,12-7 1-16,3-3 9 15,0-8 6-15,0-11-6 16,-4-2-2-16,-2-5 0 15,-6-11 3-15,-6 2-1 0,-6 4 1 16,-3 1-7-16,-6 7-2 16,-9 4-14-16,-2 3-6 15,-1 11-53-15,0-3-22 0,3 11-22 16</inkml:trace>
  <inkml:trace contextRef="#ctx0" brushRef="#br0" timeOffset="14">17561 4916 144 0,'-15'26'55'0,"30"-2"-30"0,-6 13-32 0,-1-16 8 16,1 14-2-16,0 10 2 0,0-3 9 15,0-5 3-15,0-2-6 16,0-9 0-16,0 1 3 0,-3-12-6 16,0 4 0-16,-3-9 7 15,-3-2 4-15,0-8-3 16,0-2-2-16,0-9-5 0,0-2-4 15,0-8 0-15,3-6-1 16,3 6-5-16,3 3 1 16,6 2 2-16,5 3 3 15,13 5-2-15,0 5 0 16,0 6-4-16,-4 7 1 16,-2 6 4-16,-6 0 4 0,-6 0 1 15,-6 2 2-15,-6 4 0 0,-9-1 3 16,-6 0-5-16,-12-3-1 15,0-2-4 1,-2-5-3-16,2-6-20 0,0-8-8 16,3-4-24 15,3-4-43-31,6-8 20 0</inkml:trace>
  <inkml:trace contextRef="#ctx0" brushRef="#br0" timeOffset="15">17885 4815 160 0,'-3'6'60'0,"3"-1"-32"0,6 8-35 0,0 0 8 16,3 11 2-16,0 8 5 16,3 13 2-16,0 13 2 15,0-5-6 1,2-3 0-16,4-7 1 0,0-6-3 15,0-8-3-15,-3-5-16 16,0-11-5-16,0-8-36 16,0-7-36-1,-1-17 26-15</inkml:trace>
  <inkml:trace contextRef="#ctx0" brushRef="#br0" timeOffset="16">18150 5064 100 0,'-3'21'38'0,"6"-5"-20"0,3 5-8 15,0 1 14-15,3-1 2 16,0 0 4-16,3 0-7 16,3-5-4-16,2-6-11 15,4-2 1-15,3-8 2 16,-3-2 0-16,-3-11 3 0,-3-6 2 16,-6 0-1-16,-4 1-7 0,-5-3-3 15,-5 0-1-15,-10 2 0 16,-3 1-2-16,-3 4-2 15,-3 4-8-15,3 2-3 16,3 3-16-16,4 2-8 16,2 0-25-1,9 1-48 1,6-4 25-16</inkml:trace>
  <inkml:trace contextRef="#ctx0" brushRef="#br0" timeOffset="17">18525 4905 140 0,'-18'22'55'0,"0"-7"-30"0,-9 1-27 15,19-2 9-15,-1 4 3 16,0 6 6-16,3 2 3 16,3 3 1-16,3 6-11 15,6-3-3-15,9-6-2 0,2-5-2 16,1-5 1-16,3-5-4 15,3-9 0 1,0-15-8-16,0-3-4 16,-4-2-24-16,-2-3-11 0,-6-6-22 15</inkml:trace>
  <inkml:trace contextRef="#ctx0" brushRef="#br0" timeOffset="18">18567 4731 56 0,'3'0'22'0,"9"5"-12"0,5 24 1 16,-5-13 12-16,3 8 8 0,6 10 5 15,6 3-2 1,-3 6 2-16,-1 4-20 0,1-7-7 16,0 5-6-16,-3-11-3 0,0-2 3 15,-9-8-18-15,0-16-70 31</inkml:trace>
  <inkml:trace contextRef="#ctx0" brushRef="#br0" timeOffset="19">18879 4890 84 0,'-27'15'33'0,"10"-4"-18"0,-4 7 2 0,12-10 14 16,-15 3-3-16,6 2 0 16,3-5-6-16,3 0-4 0,6 0-10 15,12-3-3-15,6 1-1 0,6-1 0 16,6 0 0-16,9 1 0 16,-1-1 0-16,-2 0-11 15,0 0-3-15,-3 1-57 16,0-6-40-16,-4-3 39 31</inkml:trace>
  <inkml:trace contextRef="#ctx0" brushRef="#br0" timeOffset="20">19275 4662 104 0,'0'-5'41'0,"0"5"-22"0,-6 0-9 0,3 2 14 16,-3 1-4-16,-3 5 0 15,-12 5-5-15,1 8 1 16,-1-2-9-16,-3-1-2 0,6 1 1 0,3-3-3 16,6-6 0-1,6-2-3-15,9 0-1 0,12-5-1 16,9-1 0-16,3 1 2 16,-1 2 0-1,-2 1-3-15,0 2 2 16,-6 2 5-16,-6 1 2 15,-12 5-2-15,-6 0-3 0,-6-1 0 16,-9-1 1-16,-9 2-1 16,0-3-1-16,1-3 1 15,2-2 1 1,3 0-10-16,6-5-2 0,9-3-52 16,12-11-44-1,15-5 37-15</inkml:trace>
  <inkml:trace contextRef="#ctx0" brushRef="#br0" timeOffset="21">19960 4411 112 0,'-18'-3'44'0,"12"8"-24"0,-6 3-17 0,6-5 12 15,0 10-3-15,-3 0 1 16,-3 3-5-16,3-3 0 0,3-2-1 15,9 0-3-15,6 2-3 16,6-5 2-16,6 0-4 16,3 2 0-16,-3 3 5 15,-4 3 2-15,-5 3 2 16,-6 2 0-16,-9 6 2 0,-6 4 1 16,-5-4-3-16,-4-3-3 0,-3-6-2 15,0-2-3-15,0-8 1 31,3-3-1-31,0-2-20 16,10-11-9-16,8-8-47 16,8-5-23-16,4-6 47 15</inkml:trace>
  <inkml:trace contextRef="#ctx0" brushRef="#br0" timeOffset="22">20120 4117 124 0,'-17'-5'46'0,"28"5"-24"0,-2 5-26 0,-3 6 8 0,0 7 2 15,6 19 6-15,3 8 3 16,0 5 0-16,0 6-7 16,3-1-3-16,3 1-3 15,-1-6 1-15,-2 6 0 0,0-3-1 16,-3-11 1-16,-3-10-66 31,-3-8-38-31,-9-8 42 16</inkml:trace>
  <inkml:trace contextRef="#ctx0" brushRef="#br0" timeOffset="23">20174 4482 180 0,'-12'-8'68'0,"15"0"-36"0,3-2-35 0,0 2 11 16,3-3-6-16,3 0-2 16,3-2-2-16,3 3 1 15,2-1 1-15,1 3-5 0,0 0-1 16,0 0-17-16,-3 6-8 16,-3 2 14-16,-3 5 7 0,-4 6 7 15,1 2 2-15,-3 13 3 16,-3 3 1-16,0 3 3 15,3 2 1 1,0-4 12-16,6-7 5 16,3-4 1-16,3-6 2 15,0-8-4-15,3-7-2 16,-1-9-9-16,-2-2-5 0,-3-3-4 16,-3-2 0-16,-6-1-2 15,-9 1-1-15,-6-4 3 16,-3 9 2-16,-3 0-7 15,-3 5-3-15,-2 3-4 16,2-1 0-16,3 4-30 16,6-1-12-16,6 0-36 15</inkml:trace>
  <inkml:trace contextRef="#ctx0" brushRef="#br0" timeOffset="24">20606 4432 112 0,'17'21'44'0,"-8"3"-24"0,3 0-10 16,-6-11 14-16,0-3-9 15,0 4-1-15,0-4 3 16,-3 1 1-16,3-3-9 16,-3-3 8-16,-3-5 3 0,0-3-2 0,-3-2 2 15,0-8-9-15,0-6-4 16,0 1-4-16,3-6 0 0,3 3 2 15,0 0 2-15,3 2-3 16,0 3-3-16,6 3-3 16,0 2 1-16,3 4-21 15,0-1-10-15,-1 2-24 16,1 1-7-16,0 2-9 31,3-2-9-31,-3 0 40 16</inkml:trace>
  <inkml:trace contextRef="#ctx0" brushRef="#br0" timeOffset="25">20891 4347 148 0,'6'8'57'0,"0"-3"-30"0,6 1-18 0,-6-4 14 15,3 1-5-15,0 0 0 16,0-3-6-16,3-3-2 0,3-2-6 16,-3-1-3-16,3-4 2 0,-7-3-2 0,1-6 2 15,-3 0-4-15,-9 4-2 16,-9 1 2-1,1 6 2-15,-4 6-7 16,-3 10-3-16,-3 10 5 16,3 3 1-16,3 1 0 0,3 1 0 0,6-1-1 31,3 7 3-31,6-3 4 16,9-2 3-16,3-6-2 15,12-4-3-15,6-6-22 16,-1-8-9-16,4-8-29 15,9-6-32-15,-7-1 28 16</inkml:trace>
  <inkml:trace contextRef="#ctx0" brushRef="#br0" timeOffset="26">21216 4204 116 0,'-42'3'46'0,"30"5"-24"0,-6 5-19 15,12 6 10 1,0 2-6-16,3 3-2 0,3 2 4 15,3 0 2-15,3 4-6 16,3-4-1-16,9-7 2 0,3-4 3 16,0-9 5-16,0-6-8 15,-3-8-1-15,-1-5-3 0,-2-14 1 16,-6-5-2-16,-6-2-1 16,-3 0-2-16,-6-3 1 15,-6 2-1-15,-8-2 0 0,2 0 2 16,0 8 0-16,0 5 2 15,6 8 3-15,3 8-2 32,3 11 0-32,6 8-3 15,9 12-1-15,6 6 5 16,6 16 2-16,6-2 4 0,5-1 4 16,4-5-8-16,6-5-3 15,-1-8-27-15,1-8-9 16,0-11-51-1</inkml:trace>
  <inkml:trace contextRef="#ctx0" brushRef="#br0" timeOffset="27">21758 4130 124 0,'0'3'46'0,"6"5"-24"0,-1 8 5 0,-2-6 21 16,3 3-17-16,0 3-4 16,0 3-15-16,0 5-5 15,0-3-4-15,-3-3-5 0,0-2 1 16,0-5-28-16,-3-3-13 15</inkml:trace>
  <inkml:trace contextRef="#ctx0" brushRef="#br0" timeOffset="28">21701 4001 160 0,'-9'-8'60'0,"9"8"-32"0,3 2-33 15,-3-2 10-15,0 0-8 16,0 0 0-16,6 3-9 16,0 0-3-16,3-3-38 15,3 0-16-15,3 0 25 16,0 0 14-16</inkml:trace>
  <inkml:trace contextRef="#ctx0" brushRef="#br0" timeOffset="29">21880 4151 156 0,'9'29'57'0,"-1"-15"-30"0,1 2-18 0,-6-9 14 16,0-1-7-16,0-1-1 0,-3 0-9 15,0-5-4-15,0 0-1 16,6-2 3-16,0-6 2 0,0-5-5 16,0-6-2-16,6 0-3 15,-3 1 3-15,3 2-5 0,3 3 0 16,0 2 0-16,2 6 4 15,4 8 3-15,3 7 2 16,-3 3-1 0,-3 3-2-16,0 0-2 15,-3-3-1-15,-1-5-53 0,7-5-52 16,-3-8 32-16</inkml:trace>
  <inkml:trace contextRef="#ctx0" brushRef="#br0" timeOffset="30">22466 3551 108 0,'-3'0'41'0,"6"0"-22"0,3 8-11 0,-3 5 11 15,9 11 6-15,-3 13 7 16,3 18-8-16,-3 6-5 0,0 0-10 15,5-5 0-15,1-4 4 0,-3-4-7 16,-3-6-3-16,0-7-2 31,-3-6-1-31,0-8-38 0,-3-5-16 16</inkml:trace>
  <inkml:trace contextRef="#ctx0" brushRef="#br0" timeOffset="31">22412 3956 156 0,'-17'-3'57'0,"5"6"-30"0,3-1-12 15,9-2 27 1,15-5-15 0,-1-6-7-16,7 1-3 0,3-9-10 15,3-5-4-15,3 3-2 0,-1 3-19 16,-2-1-8-16,-3 3-28 15,-3-2-55-15,-3 2 16 16</inkml:trace>
  <inkml:trace contextRef="#ctx0" brushRef="#br0" timeOffset="32">22636 3522 56 0,'-3'0'22'0,"9"5"-12"0,6 8 3 15,-4 6 14-15,4 7-2 0,0 16 3 16,0 17 8-16,0-4 7 16,-3-2-14-16,-3-8-7 15,0-3-11-15,0-2-3 16,-3-8-4-16,0-8-3 0,0-6 0 0,-3-5 3 16,3-18 0-1,0-5-4-15,9-6 0 16,-3-3 0-16,0-2 0 15,8 2 0-15,-2 6 0 16,0 11 0-16,0 10 4 0,0 5 2 31,-3 8 2-31,0 3 0 0,-3 0-4 16,0-3-3 0,0-3-3-16,-1 1 1 0,1-9-34 15,-3-2-15 1,6-5-9-16,-3-8-38 15,0-9 23-15</inkml:trace>
  <inkml:trace contextRef="#ctx0" brushRef="#br0" timeOffset="33">23046 3889 140 0,'12'6'52'0,"-9"-6"-28"0,6 2-13 0,-3-2 15 16,0 0-3-16,12 0-2 15,-3-2-3-15,0-6 1 16,0-8-10-16,0 0-5 0,-1 0-1 0,-5-2-2 15,3 2-1-15,-9-3 1 16,-3 1-1-16,-6 2-3 16,-9 3 2-16,-2 5-1 15,-4 5-2-15,-3 6 3 16,-3 7 0-16,6 9-2 16,3 10 2-1,6-3 10-15,7 1 3 0,5-1 1 16,11-2 0-1,4-3-5-15,6-8-3 0,3-2-9 16,6-6-3 0,11-7-34-16,-2-6-13 0,0-6-40 15</inkml:trace>
  <inkml:trace contextRef="#ctx0" brushRef="#br0" timeOffset="34">23776 3260 208 0,'-3'-14'77'0,"0"12"-42"0,-15 2-15 0,12 2 24 15,-9 1-20-15,3 5-6 16,-9 3-13-16,-3 2-4 31,1 0-1-31,2 0 0 0,9 8 2 0,3 6-3 16,15-3-2-16,6 2-1 15,9-10 0-15,11 0 0 16,7 2 3-16,3 1 0 16,-1-3 1-16,-2 10 0 15,-9-5 2-15,-9 1 12 16,-9-1 6-16,-15 3-4 0,-9-3 1 16,-9 0-8-16,-9 0-3 0,-6-2-3 15,-5-3-3-15,-1-6-2 16,3-2 1-16,7-5-19 15,5-6-7-15,6-2-39 16,9-6-15-16,3-7-24 31</inkml:trace>
  <inkml:trace contextRef="#ctx0" brushRef="#br0" timeOffset="35">23570 3101 180 0,'-12'-8'68'0,"18"13"-36"0,0-5-35 0,0 14 13 0,6-1 17 16,3 18 12-16,6 14-3 16,0 24-1-16,3 8-19 15,2 0-6-15,1 2 1 0,0 3-9 16,-6-8-1-1,0-13-1-15,-4-11 0 0,-5-10-44 16,0-11-18-16,-3-8-53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4:43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18531 4574 400 0,'-18'27'0'0,"-14"13"-3"16,26-22 2-16,0 3-4 16,0 3 1-16,6 5 2 15,6 0 1-15,9-5 1 16,-1-5 0-1,4-6 0-15,3-3 4 0,3-7 2 16,0-8-5-16,0-6 0 16,-7 1-1-16,1-6 2 15,0-3-3-15,-3-2 0 16,-3-3 1-16,-3-5 0 16,-6 5-3-16,0 6 2 0,-3 2 3 15,0 3 1-15,0 2-4 0,-3 3 1 16,0 0 0-1,3 3 2-15,0 0-1 0,0 2-1 16,0 0-4-16,0 1 0 31,0 2 2-31,0 0 1 0,0 0-2 16,3 0 2-16,6 0 3 16,-3 0-1-1,-6 0 2 1,0 0-2-16,0 0 2 15,0 0 0-15,-3 0-4 16,3 0 1-16,0 0 0 16,0 0 0-16,0-3 0 15,-3 0 0-15,0 1 0 0,0-1 0 16,0 0 0-16,0 1 0 16,0-1 0-16,0 1 0 15,0-1 0-15,0 3 0 16,3 0 0-16,0 0 0 15,0 0-7-15,3 5 0 16,3 8 1-16,3 9 3 0,9 4 2 0,0 8 1 16,-4 11 2-16,-2 6 1 15,-6-1 3-15,-6 0 3 16,-9 1 0-16,-6 1 0 16,-2-7-3-16,-4-8 1 15,-6-7-4-15,0-9 0 31,-6-8-19-31,-2-8-7 0,-1-13-30 16,6-10-11 0,3-3-24-16,10-3-15 15,5-3 54-15</inkml:trace>
  <inkml:trace contextRef="#ctx0" brushRef="#br0" timeOffset="1">18659 4553 112 0,'-9'-8'44'0,"3"6"-24"0,-6-4-8 16,6 6 16-16,-6 0-7 16,-2 0-2-16,-1 3-5 15,-6 2 1-15,-3 3-8 16,3 3-9-16,3 10-1 15,3 0-15-15,7-5-3 16,5 0-53-16</inkml:trace>
  <inkml:trace contextRef="#ctx0" brushRef="#br0" timeOffset="2">18888 4540 124 0,'3'11'46'0,"6"4"-24"0,0 30-15 16,0-23 13 0,0-1-1-16,-3 3 3 15,0-1-3-15,-3 7 0 16,0-1-10-16,0-6-1 0,-3-4 2 15,0-6-2-15,-6-15 10 16,0-4-2-16,3-7-10 16,0-8-3-16,0-8-3 15,3-3 2-15,6 0 1 0,0 6 3 16,6 2-1-16,-3 3 0 16,3 5-6-16,0 3 1 15,2 5-2-15,1 2 0 16,0 4-14-16,3-1-4 15,0 3-34-15,0 0-13 16,-3 0-16-16</inkml:trace>
  <inkml:trace contextRef="#ctx0" brushRef="#br0" timeOffset="3">19174 4619 124 0,'-12'6'49'0,"15"12"-26"0,9-2-9 15,-6-11 17-15,3 3-8 31,3 0-1-31,0 0-7 0,0-3-1 16,3 1-8-16,-1-1-2 0,4-8 2 16,-3 1-1-16,0-4 2 15,-3-1-6-15,-3-12-3 16,-3 3 5-16,-3 0 3 16,-6-2-6-16,-3 2 1 0,-3 3-1 15,-3 2 2-15,-9 6 1 0,-3 5 1 16,4 5-5-16,-1 8 1 15,3 11 0-15,6 0 0 16,3 2 2-16,3-2 1 16,6 8-1-16,12-6-2 15,3 1 1-15,6-3-1 32,3-8-31-32,2-11-12 0,13-10-18 15,-3-6-38 1,-1-5 23-16</inkml:trace>
  <inkml:trace contextRef="#ctx0" brushRef="#br0" timeOffset="4">19525 4556 200 0,'-18'-3'74'0,"10"9"-40"0,-10 1-29 0,12 7 19 16,-6 7-15-16,-6 8-2 16,0 3-1-16,3 5 3 15,3 5-4-15,6-5-1 0,3-2 0 16,12-6-2-16,0-6-2 15,3-7 3-15,3-5 0 16,0-11-1-16,3-5-2 0,0-17-2 0,-3-1 1 16,-4-6 3-16,-5-8 1 15,-3-3-6-15,0 3 0 16,-3 10 1-16,0 6 3 16,0 8 0-16,0 5-1 15,3 27-6 16,3 4 1-31,0 4 2 0,3 10 2 16,0-5 1-16,0-6 2 16,3-2 1-16,3-3-8 15,-3-8-4-15,6-5-20 16,-1-5-6-16,1-14-39 16,-3-7-33-1,6-6 39-15</inkml:trace>
  <inkml:trace contextRef="#ctx0" brushRef="#br0" timeOffset="5">19766 4167 192 0,'-9'0'74'0,"12"18"-40"0,-6 9-42 32,3-3 10-32,0 18 1 0,0 11 3 15,0 13 3-15,0 11 5 16,0-6-8-16,0 3-3 0,0-10 0 15,3-9-2-15,0-12-1 16,0-9-37-16,-3-10-17 16,0-11-28-1</inkml:trace>
  <inkml:trace contextRef="#ctx0" brushRef="#br0" timeOffset="6">19531 4458 228 0,'-12'0'85'0,"18"0"-46"0,9 3-50 16,-3-3 13 0,15 0 0-16,12-3 6 15,11-2-4-15,10-6-2 16,-1 1-81-16,1-6-36 16,8 2 38-16,-11-1 21 15</inkml:trace>
  <inkml:trace contextRef="#ctx0" brushRef="#br0" timeOffset="7">20421 4532 112 0,'-9'-13'44'0,"6"8"-24"0,-6-3 3 16,6 5 18-16,-3 3 1 15,-2 0-1-15,-10 5-18 16,0 6-6-16,-3 10-11 0,0 8-6 15,0 8-1-15,6 3-1 0,4 0 0 16,8 5 2 0,3-11 2-16,9-5-1 15,11-5 2-15,-2-8 0 16,0-8 3-16,0-11-3 16,3-10 0-16,-3-6-3 15,-4 1-1-15,-2-3 1 16,-6-6 2-16,-3-2 1 15,0 0 1-15,-3 8-2 0,0 5-2 16,0 5-2-16,0 22-5 16,9 7-1-16,0 6 2 15,0 16 3 1,3 0 2-16,0 2 3 16,0 0 1-16,-6 6 3 15,-6-1 10-15,-6-4 5 0,-12-9-5 0,0-2 1 16,-9-8-8-16,-5-6-3 15,-1-7-10-15,-3-8-5 16,9-19-35 0,1-3-14-16,5-7-32 15,6-3-33-15,9-6 44 32</inkml:trace>
  <inkml:trace contextRef="#ctx0" brushRef="#br0" timeOffset="8">20549 4604 156 0,'0'15'57'0,"6"4"-30"0,12-1-25 0,-9-12 14 16,3 2 5-16,0 0 7 16,0-3-2-16,6-2-1 0,-4-3-13 31,1-3-1-31,0-2 0 0,3-6-6 15,-3-5-1-15,-9 0 0 0,-6 0 0 0,0 1-2 16,-9 1 1-16,-6 4-7 0,-6 4-1 31,-3 6-1-31,-2 6 4 16,-1 15 1-16,3 3 1 16,3 2 2-16,6-2 1 15,6 2 3-15,6 11 1 16,9-7 1-16,9-4 0 15,3-2-7-15,3-6-2 0,3-4-18 16,0-6-5-16,5-11-37 16,4-13-15-16,-3 0-13 15</inkml:trace>
  <inkml:trace contextRef="#ctx0" brushRef="#br0" timeOffset="9">20805 4678 156 0,'-6'2'57'0,"6"6"-30"0,3 3-21 0,0-1 15 15,0 4 2-15,0 1 6 16,-3 7-5-16,0 1-2 16,0-4-12-16,0-3 0 0,0-3 1 0,0-2 2 15,0-3 3 1,0-22 4 0,-6-2-11-1,6-5-2-15,0-2-5 16,3-7-2-16,3-1-2 15,0 2-1-15,9 7 2 0,0 7 0 16,0 9-2-16,0 14 2 16,-3 3-1-16,2 2-2 15,-2 3 5-15,-3 5 3 0,0-5-12 16,-3-3-7-16,0-2-39 16,0-3-17-16,0-3-29 15,6-2-15 1,3-6 61-1</inkml:trace>
  <inkml:trace contextRef="#ctx0" brushRef="#br0" timeOffset="10">21043 4712 200 0,'-6'3'74'0,"9"-1"-40"0,6 9-38 0,-3-8 13 16,3 2-1-16,0 3 5 16,9-3-3-16,0-2 0 15,6-3-6-15,2-3 2 0,-2-2 3 31,-3-3-3-31,-3 0-1 0,-6-3 0 16,-3-10-1-16,-6-3 0 16,-9 3 0-16,-9 3-2 15,-3 2-2-15,-3 5-2 0,-3 9 1 16,1 12-4 0,-1 6 1-16,3 0 2 0,0 2 1 15,12 1 3-15,6 2 1 0,6 3-6 16,6-3 0-16,3-2 1 15,3-4 3-15,0-1-22 16,12-6-8-16,-4-11-41 16,7-2-48-1,-9-1 33-15</inkml:trace>
  <inkml:trace contextRef="#ctx0" brushRef="#br0" timeOffset="11">21317 4701 136 0,'-6'3'52'0,"6"8"-28"0,3-1-22 0,0-2 12 16,-3 3 8-16,0 7 8 0,6 3 2 16,-3-2 1-1,-3-3-18-15,0-3-2 0,0-2 0 0,0-3-7 16,0-3-1-16,0-16 14 16,0-2-6-1,0-3-1-15,0-5-7 0,0 3-2 16,0-4-1-16,0-1-2 15,9 4 1-15,0-7 1 16,3 7-6 0,0 11 1-16,3 11-17 15,6-9-6-15,2 9-23 0,10 0-8 16,-3-1-34-16,0 1-19 16,8-3 54-16</inkml:trace>
  <inkml:trace contextRef="#ctx0" brushRef="#br0" timeOffset="12">21698 4643 196 0,'-21'-18'74'0,"6"15"-40"0,-5 3-33 0,14 8 14 15,-3 0-6-15,-6 3 2 0,0 4-4 16,-3 4-2-16,-3 7-2 16,3 3-3-16,4 3 1 0,8-3-1 15,12-2 0-15,-3-6-3 16,8-5 2-16,-2-6-1 0,9-7-2 15,-6-11 3 1,9-10 0-16,0-1 1 0,-6-2 0 16,-3 0 0-16,-3 2 0 15,-4 6 2-15,1 2 1 32,-3 3 3-32,3 8 1 0,-3 6-3 15,0 4-1-15,3 17-1 16,-3-3-2-16,6-1 1 15,3-1-1-15,-3-1-3 16,0-5 0-16,3-6-25 16,-3-4-9-16,9-6-56 15</inkml:trace>
  <inkml:trace contextRef="#ctx0" brushRef="#br0" timeOffset="13">21871 4180 212 0,'-6'0'79'0,"12"29"-42"0,-3 14-48 0,3-14 13 15,-3 16 2-15,-3 13 7 16,0 16 8 0,0-5 5-16,0 8-12 0,0-11-7 15,3-5-1-15,6-14-74 16,6-7-69-16,-1-16 32 15</inkml:trace>
  <inkml:trace contextRef="#ctx0" brushRef="#br0" timeOffset="14">20915 4699 72 0,'0'0'30'0,"0"0"-16"0,-3 0-17 16,3 0 8-16,0 0-4 15,0 0-1-15,3 0 3 0,0 0 2 16,0 0 0-16,6-3 2 0,-3 3 5 31,0 0 4-31,0 3-2 0,0-1 0 0,-3 6-4 16,3 0-1-16,-6 3-3 15,9 2 1-15,3 6-4 16,-6 2 3-16,-3 0 3 0,3-3-1 16,-3 1 1-16,0-3-5 0,-3 0-1 15,0-6-3-15,0-2-3 32,0-5-71-32</inkml:trace>
  <inkml:trace contextRef="#ctx0" brushRef="#br0" timeOffset="15">18451 5524 44 0,'0'-13'16'0,"18"13"-8"0,-6 19 1 16,-9-11 11-16,5 5 4 31,1 5 3-31,-3 11-8 0,0 8-1 0,-3-2 4 31,0-3 4-31,-3-6-10 16,0-5-2-16,0 0 5 16,0-7 5-16,-3-6-13 0,0-6 5 0,-3-4 2 15,3-6-6-15,-6-11 1 16,9-2-8-16,0 0-3 0,6-3-1 15,3 3-1 1,0 2-3-16,3 3 2 0,3 3 1 16,3 3 0-16,0 4-16 15,3 4-4-15,-4 2-30 16,7-3-12-16,3 3-19 16</inkml:trace>
  <inkml:trace contextRef="#ctx0" brushRef="#br0" timeOffset="16">18674 5627 132 0,'-12'3'49'0,"12"2"-26"0,-3 3-27 15,3-2 8-15,3 7-2 16,0 8 1-16,0 0 1 16,3 3 2-16,6-3-3 15,9 3-2-15,0-3 0 0,-1-5 3 16,4-5 2-16,-3-9 2 0,-3-4 0 15,0-6-2-15,-3-6 1 16,0-7-2-16,-7-3 2 0,-2 1-2 16,0-1 0-1,-3 5-3-15,-3 1 1 0,0 5-2 16,0 5 2-16,3 5-2 31,3 8-1-31,3 3-2 16,3 5-1-16,0 9 4 0,3-1 1 15,0 0 0-15,-3-3-2 0,0-2-2 16,0-2-1 0,-1-4-18-16,1-5-7 0</inkml:trace>
  <inkml:trace contextRef="#ctx0" brushRef="#br0" timeOffset="17">19126 5265 172 0,'-3'19'66'0,"6"2"-36"0,-3 13-35 0,0-10 10 16,0 18 1-16,0 3 6 0,0 0 0 15,0 0 3-15,0 5-8 16,3-5-6-16,0-5-4 0,0-8 2 15,3-8 0-15,6-11-153 32,6-13 66-32</inkml:trace>
  <inkml:trace contextRef="#ctx0" brushRef="#br0" timeOffset="18">19284 5617 176 0,'9'5'66'0,"6"8"-36"0,0 3-35 0,-6-8 10 0,6-2-5 16,0-1 0-16,2-5 13 16,-2 0 6-16,0-3-9 15,0-5-1-15,-3 0 1 16,-3-5-8-16,-3-3-1 0,-3-5-3 16,-3 2-2-16,-9-2-2 0,-6 5-1 31,-3 9-1-31,-3 9 2 0,-2 6 4 15,-1 5 1 1,0 3 1-16,0 3 0 16,3-1 2-16,6 6 3 0,9 0 2 0,6-3 1 15,6 0-2 1,6 0 1-16,3 1-4 0,3-7-2 16,6-1-16-16,3-4-7 15,-1-4-53 1</inkml:trace>
  <inkml:trace contextRef="#ctx0" brushRef="#br0" timeOffset="19">19665 5575 228 0,'-24'-6'88'0,"10"6"-48"0,-1 0-40 15,9 3 16-15,-3 0-14 16,-3 4 0-16,0 1-2 15,0 3 2-15,3 2-1 16,3 3-3-16,6 3-1 0,6 2-1 0,3-3 0 16,0 1 0-16,0-1 3 0,-3-2 4 15,-6 0 3 1,0-3 13-16,-6 1 5 0,-3-4-8 16,-3-2-4-16,-3-3-7 15,0-5-4-15,3-2-18 16,3-1-9-16,4 0-39 15,7-2-18-15,7 3-10 16</inkml:trace>
  <inkml:trace contextRef="#ctx0" brushRef="#br0" timeOffset="20">20124 5612 132 0,'-30'8'52'0,"9"-6"-28"0,3 14-11 0,12-8 19 15,-3 13-14-15,3 0-4 16,3 0-12-16,3 6-1 0,6-1-1 15,9 1 0-15,9-3 0 0,3-6 2 16,0-5 3-16,2-10 0 16,-2-3 0-16,0-5 5 15,-6-6 4 1,-12-2 12-16,-3-6 9 16,-9-4-8-16,-6-4-3 15,-6 9-8-15,-9-4-2 16,-3 4-11-16,3 2-3 15,4 6-30-15,2 2-10 16,6 2-46 0,6 1-55-16,18-3 39 0</inkml:trace>
  <inkml:trace contextRef="#ctx0" brushRef="#br0" timeOffset="21">20427 5432 216 0,'0'-21'82'0,"0"10"-44"0,0-8-36 0,-3 11 17 15,-6 1 10-15,6-4 6 16,-6 3-12-16,0 3-3 16,-5 2-12-16,-7 3-7 0,3 11-2 0,3 10-1 15,3 19 0 1,3 7 0-16,3 9 0 0,3-1 2 16,6 3 0-16,0-5-3 31,0-5 2-31,0-6-12 0,0-10-5 15,0 0-12-15,-3-14-4 16,-6-10-35 0,-3-8-55-16,0-8 26 15</inkml:trace>
  <inkml:trace contextRef="#ctx0" brushRef="#br0" timeOffset="22">20156 5596 208 0,'-3'-3'77'0,"12"0"-42"0,12 6-39 0,-6-3 15 15,18 0-8-15,0-3 0 16,11 3-1-16,1 0 1 16,5 0-57-16,1-2-23 15,0-4-2-15,-13-1 4 16</inkml:trace>
  <inkml:trace contextRef="#ctx0" brushRef="#br0" timeOffset="23">20939 5321 184 0,'0'-6'68'0,"0"6"-36"0,0 6-35 0,3-1 11 15,-3 8-4-15,0 14 0 16,0 20 4-16,0 11 3 0,0 6-6 16,-3-3 4-16,-3 2 3 0,3-7-6 15,0-3-3-15,-3-11-5 16,6-10 1-16,-3-8-48 16,0-24-67-1</inkml:trace>
  <inkml:trace contextRef="#ctx0" brushRef="#br0" timeOffset="24">20811 5590 204 0,'-12'-2'77'0,"12"2"-42"0,0-3-41 16,0 3 14-16,6 0-5 16,3 0 1-16,3 0-2 15,3 3-2-15,9-3 1 16,-3 2-1-16,5-2 0 0,1 0-3 15,-3 0 0-15,6-2-62 16,-9-4-51 0,2-9 35-16</inkml:trace>
  <inkml:trace contextRef="#ctx0" brushRef="#br0" timeOffset="25">21073 5376 160 0,'0'8'60'0,"6"11"-32"0,3 18-33 15,-6-8 10-15,0 8 3 0,-3 8 7 16,-3 0 10-16,0-3 7 16,0-5-17-16,-3-5-4 0,0-6 0 15,6-10-5 1,-3 3-1-16,3-11-5 16,0-8-2-16,3-3 5 15,3-8 3-15,3-7-8 16,3-3 0-16,3 0 0 15,0 2 1-15,6 6 1 16,-7 5 0-16,4 5 0 16,-6 9 2-16,3 12-1 15,-3 3 2-15,-9 3 0 16,6 2 3-16,-6-2-3 16,0-3-2-16,0-2-7 0,-6-6-4 15,9-2-34-15,3-6-16 0,-3-5-31 31</inkml:trace>
  <inkml:trace contextRef="#ctx0" brushRef="#br0" timeOffset="26">21335 5680 184 0,'-9'0'71'0,"9"16"-38"0,-3-8-39 15,3 8 14-15,0 0-3 16,0 5 2-16,0 0 3 15,3-2-5-15,-3-1 1 0,9-2 1 16,0-5-1-16,0-6 1 16,3-5-6-16,0 0-1 0,0-8-2 15,-3-2 0-15,0-4 2 16,-4-4 2-16,-2-6-1 16,0 0-1-16,-3 8 1 15,0 3-1-15,0 2 4 16,0 6 2-16,0 8-2 0,0 7-3 15,0 6 0 1,0 0-1-16,6 8 2 16,-3 0 1-16,9 0-4 15,-3-3-1-15,3-5 1 16,-3-3 0-16,6-3-35 16,-3-4-15-16,0-6-38 15</inkml:trace>
  <inkml:trace contextRef="#ctx0" brushRef="#br0" timeOffset="27">21561 5675 132 0,'-3'3'52'0,"0"-1"-28"0,6 17-28 0,0-6 10 16,0 0 4-16,0 3 5 16,-3 5 13-16,0 1 4 0,-3-1-16 15,0-3-3-15,0-2 1 16,0-3-6-16,-3-5-2 15,6 3-3-15,0-6-3 0,0-5 1 16,6-5-1 0,0-6-7-16,0-5 0 15,3 1-8-15,3-7-3 16,0 4 10-16,0 5 6 0,3 2 2 16,-3 8 0-1,0 3 5-15,5 6 1 0,-5 4 6 16,-3 6 3-16,-6 0 0 15,6 0 1-15,-9-3-4 16,6-5 0-16,-3 3-5 16,-3-9 1-16,0-2-5 0,6 0 0 15,0-8-3-15,0-5-1 16,3-3-8-16,-3-5-2 16,9 3 4-16,-3-4 1 15,0 9 4-15,-1 13 1 16,4 0 3-16,-3 13 1 15,-3 3-1 1,-3 5 1-16,-3 3 2 16,0-3 2-16,0 3-1 15,-3-3-1-15,0-5-25 0,6-16-69 32,-3-8-45-32,3-8 38 15</inkml:trace>
  <inkml:trace contextRef="#ctx0" brushRef="#br0" timeOffset="28">21960 5368 192 0,'0'-2'74'0,"6"7"-40"0,3 8-44 16,-3-2 11-16,0 12 3 16,0 14 5-16,-3 6 7 0,6 4 4 15,-9 1-10-15,6 2-1 0,-6-7-2 16,0-4-1-16,0-7 1 15,0-5-2-15,0-6 2 16,0-5-4-16,0-6-2 16,0-7 0-1,0-3 1-15,0-8-10 16,6-3-2-16,3-7-2 16,0-3 0-16,2 2 7 15,10 3 2-15,0 0 0 0,-3 6 2 16,3 10 3-1,0 8 1-15,0 2 1 0,2 4 0 16,-2 4 6-16,-6 3 6 16,-6 0 5-16,-6 1 2 0,-6-4 1 15,-6 9 2-15,-3-1-8 16,-12-10 0-16,-5-6-9 16,-1-4-1-16,-6-6-11 15,12-6-5-15,-6-1-27 16,4 4-10-16,5-5-23 15,15 3-10 1,3-3-22 0</inkml:trace>
  <inkml:trace contextRef="#ctx0" brushRef="#br0" timeOffset="29">22430 5858 168 0,'0'2'66'0,"0"6"-36"0,0 0 2 0,0-3 27 15,-3 1-16-15,-5-1-7 0,-1 0-19 16,6-2-8-16,-3 0-6 15,-3-3-5-15,3 0-1 0,0-3-7 16,-3 0-4-16,9 1-12 16,0-1-4-16,6 0 9 31,-3 1 7-31,-3-1 2 16,0 3 10-1,0 0 3-15,0 0 0 16,0-3-1-16,-3 1-6 0,-3-6-67 15,0-5-45 1,-3-1 41-16</inkml:trace>
  <inkml:trace contextRef="#ctx0" brushRef="#br0" timeOffset="30">22493 5194 156 0,'9'-14'60'0,"-3"14"-32"0,-6 3-9 15,3 0 23-15,-3 2-12 16,0 3-5-16,-3 10-12 16,-3 11-4-16,-3 11-5 15,-3 8-1-15,0 2 1 0,0-5 2 16,3-3 1-16,3-7-3 0,0-6-3 15,-3-5 2-15,4-6 0 16,5-5-17-16,0-2-7 16,0-8-34-16,0-6-15 15,8-8-18 1</inkml:trace>
  <inkml:trace contextRef="#ctx0" brushRef="#br0" timeOffset="31">7733 63 124 0,'0'-3'49'0,"6"1"-26"0,0 2-27 15,0 5 8-15,3-5-7 16,6 8 2-16,-1-11 7 16,4 9 4-16,6-4 8 15,3 1 3-15,3-6-8 16,11 1-3-16,1 4-6 15,0-4-1-15,-1 4 1 0,10-4 0 16,0 4 0-16,-4 1-2 16,4-3 1-16,2-5 0 15,7 2 3-15,-1 0-3 16,10 1 0-16,-4-1-1 0,4 0-2 16,-4 1 5-16,7-4 1 15,-4 6-2-15,1 0-1 16,-1 0-1-16,1 0-2 15,-1 6 3-15,6-6 0 16,1 5 1-16,2-5 0 16,-2-3-2-16,5 1 1 15,3 2 0-15,4 0 1 16,-4-3 0-16,3-5 0 16,1 3 0-16,-1 0 2 0,3 2-1 15,-5 0 2-15,5-2-4 16,-3 2 0-16,1 1-1 15,5 2-2-15,15 0 1 16,-3-3-1-16,-3 3 0 16,-2-3 0-16,-1 6 0 15,-6-3 2-15,6-5-1 16,1 2 2-16,-1 1 0 16,-3 2 3-16,0 0-3 15,4-3 0-15,-1 0-1 16,6 3-2-16,-3 3 1 15,3-3-1-15,-5-3 0 16,-1 1 2-16,3 4-1 16,0-2-1-16,-3 3-2 15,1 0-1-15,-1 2 2 16,3-3 2-16,0-2 0 0,1 8 2 16,-1 0-4-16,6-2-2 15,0-12 4-15,3 12 3 16,6-9-3-16,0 8-1 15,3-13 0-15,0 14 2 16,3-9-1-16,1 8 2 16,-4-2-4-16,6-3 0 15,-6-5 3-15,-3 10 1 16,-3-2-4-16,-9-1 1 16,-12 1-2-16,-2-1 0 15,-16 1-62-15,-20-11-27 16,-16-10-9-16</inkml:trace>
  <inkml:trace contextRef="#ctx0" brushRef="#br0" timeOffset="32">59 3275 132 0,'-3'-10'49'0,"3"7"-26"0,0 0-27 0,0 3 10 15,0 0-10-15,0 0-1 16,3 8 6-16,0 5 6 15,6 6 1-15,-6 23 3 16,3 6-4-16,-6 15-2 0,3 11-2 16,-6 22-3-16,3 15 3 0,-6 8-2 15,3 21-1-15,-9 6-2 16,3 15 1-16,0 3 5 16,4-3 5-16,-1 6 1 15,-3 0 4-15,0 5 4 16,3-5 1-16,0-1-4 15,6 4-1-15,0-4-11 16,0-7-1-16,0 0 0 16,0-1 3-16,6-7-2 15,0-3-2-15,6-13 2 16,-3-10 0-16,2-14-4 16,4-19 1-16,0-2-24 15,3-10-10-15,3-19-59 16</inkml:trace>
  <inkml:trace contextRef="#ctx0" brushRef="#br0" timeOffset="33">193 3270 88 0,'15'2'35'0,"0"4"-18"0,15-1-13 0,-9 0 8 15,8 1-5-15,4-1 1 16,15 0 1-16,5 1 2 15,7-4-1-15,11 3 1 16,4 1-2-16,11-4 0 16,-3-2-1-16,10 0 0 0,11 0-4 15,6-2-1-15,0-1 3 0,6-2-1 16,0 2 2-16,3-2-4 16,0-3 0-16,12 5-1 15,-3-2-2-15,-3 0 1 16,6 2-1-16,3 3-3 15,-3-3 2-15,6 1 3 16,0 2 1-16,0-3-4 16,-3 0 1-16,6 3 2 15,0-2 1-15,0-1-6 16,-3 3 0-16,3 0 1 16,-7 0 3-16,-2 0 0 15,3 0 2-15,3 0-2 16,-6-2-1-16,3-1 1 15,3 0-1-15,-6-2-3 16,6 2 2-16,-3 1 1 0,-3-1 0 16,3 0 2-16,0 3 3 15,30 0-2-15,-13 0-2 16,-2 0 0-16,-6 3 1 16,-3-3-1-16,3 0-1 15,-6 3 1-15,6-3-1 16,-9 2-3-16,5 1 0 15,1 0 2-15,-3-1 0 16,12 4 3-16,-6-1 1 0,-6-3-1 16,3 4-2-16,0-1 1 15,-6-2 1-15,3 2-3 16,-1 0-2-16,7-2 2 16,3 0 2-16,0 2-2 15,0-5 0-15,6 3 1 16,-6 2 2-16,-1-3 1 15,-5-2 1-15,0 6-7 16,3-4 0-16,-12 1 3 16,6 2 4-16,-9 1-6 15,3-4 0-15,0 1 0 16,6 2 3-16,3 0-2 16,-6-2 0-16,0 8 1 15,3-9 2-15,-6 6-1 0,-3-2-1 16,2-9 1-1,1 11-1-15,-9-3 0 16,3 0 0-16,-5-2 0 16,5 0 2-16,-6-1-1 0,3 9-1 15,-3-11 1-15,3 0 1 16,-3-3-3-16,3 11 0 16,3-10 1-16,-6-1 2 15,3 0-1-15,-3 1-1 16,3-12-2-16,0 4 1 15,6 2 1-15,-6 3 2 16,0-3 1-16,0 0 1 16,9 2-7-16,-6 1 0 15,3 0 3-15,-6 0 2 0,0-1-5 16,3 1 0-16,-3-3 1 16,6 3 3-16,-9 2 0 15,3-2-1-15,-5-3 5 16,2 5 1-16,-6 1-2 15,0-1-3-15,-3-2 2 16,6-1 0-16,-12 4-4 16,9-1-1-16,-6-2 1 15,1 0 2-15,-4 2-2 16,3-2 0-16,-9-1 3 16,0 1 3-16,-5 0-4 15,-4-1-1-15,-6 1-2 16,1 0-2-16,-10 0 5 0,-2-6 1 15,-7 3 4-15,-2 0 1 16,-1-2-3-16,-2 2-1 16,-7 0 1-16,-2 0 0 15,-4 0-2-15,-5 0-2 16,-6 3 1-16,-6-1 1 16,-4 1-1-16,-2 0 2 15,-3-1 2-15,0 1 4 16,-3 2-2-16,0 1-2 15,-4-1 0-15,1 0-1 16,0 6-5-16,3-3-1 16,-3 3-2-16,3 2 3 15,-3 0 0-15,-3 3 3 16,-1 0-3-16,1 5 0 0,-3 3 1 16,0 3 0-16,-3 5-3 15,0 10 2-15,0 24-1 16,0 8 0-16,-3 14 2 15,-3 4 2-15,0 20-3 16,3 15-2-16,0-6 2 16,0 25 2-16,0 5 0 15,0-3 2-15,0 22-4 16,0-6 0-16,0-11 3 16,0 14 1-16,0-6-1 15,0-7-2-15,-3 13 1 16,-3-11 1-16,-6-8-1 15,3 6 2-15,0-14-4 16,0-10 0-16,0-3 12 16,0 10 5-16,3-10-4 15,0-8 1-15,0-5-8 0,3 11-1 16,0-19-15-16,0-8-8 16,3-6-100-1</inkml:trace>
  <inkml:trace contextRef="#ctx0" brushRef="#br0" timeOffset="34">152 7286 160 0,'-6'0'63'0,"12"0"-34"0,-3 0-38 16,6 5 9-16,2 1-2 0,7-4 3 16,12 9 0-16,12-3 2 15,5 0-2-15,10-3-1 0,5 3 3 16,13-3 2-16,8 1 2 15,6-4-12-15,-2-2-4 16,8 0 6-16,9 6 6 16,6-6-1-16,-3 0-1 15,7 5 2-15,8-2 2 16,3-3 0-16,3 0 2 16,12 2-2-16,8-2 0 0,1 0-6 15,6 0 1-15,3-2 2 16,5 2 3-16,1 0-4 15,-3-3-1-15,6 3 2 16,-7-5 1-16,4-1-4 16,-3 6 1-16,0-8-2 15,-1 3-2-15,4 5 7 16,0-8 3-16,-4 3-3 16,-2 5-2-16,0-8 6 15,3 3 3-15,2 2-3 16,-8-2 1-16,3-1-5 15,-3 6-2-15,-1 0 0 16,4 0 1-16,27 0-1 16,-13-5-1-16,-5 2 1 15,-3-2 1-15,-3 3-3 0,-4-4 0 16,7 1 1-16,-6 0 2 16,5-3-3-16,4 2 0 15,-3-1 1-15,6 1 0 16,-4 4 0-16,4-4 2 15,-3 1-3-15,-4 2 0 16,4-2-1-16,0 5 0 16,-1-5 4-16,1 5 1 15,3-3-1-15,5-7-2 16,1 7 1-16,3-2 1 16,-1-1-3-16,1 4-2 0,5-1 2 15,1 3 2-15,-4-3 0 16,1 3 2-16,2-10-4 15,7 12 0-15,-3 1 1 16,-7-3 0-16,1 0 0 16,5 0 0-16,7 5 0 15,-1-5 2-15,4 3 1 16,2-3 1-16,-3 0-5 16,-2 3 1-16,2-6 0 15,4 3 0-15,-7-3-3 16,1 3 2-16,-7 0 1 15,-5-5 2-15,-1 5-3 16,-2 0 0-16,3-5 1 0,-1 2 0 16,4-7 11-16,2 10 5 15,4-8-6-15,2 8-1 16,10-6-5-16,-1 6-3 16,-3-8 0-16,-5 3-1 15,-4 5 0-15,-11 0 2 16,-6 0 1-16,-13 0 1 15,1 0-9-15,-9 0-2 16,-3 5-42-16,0-10-18 16,-18 5-28-1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4:51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16415 16013 140 0,'0'-6'55'0,"0"4"-30"0,3 2-10 0,-3 0 18 15,0 0-7-15,0 0-1 16,0 2-5-16,0 12-1 16,-3-1-10-16,0 5 3 0,0 1 2 15,0 5-1-15,3 5 0 0,0 0-3 16,0-3 1-16,3-2-8 15,3 8-2 1,3-11-1-16,2 3 0 16,7-8 2-16,-3-3 1 0,-3-8-1 15,3 1 1-15,0-14-2 16,-3-3-1-16,0 3 1 16,-3-5 1-16,0 0-1 15,-1-3 2-15,-2 2-2 16,0 4-1-16,0-1-2 15,-6 3 1-15,0 3-1 16,3 2 0-16,-3 3 0 16,0 3-2-16,3 8 3 15,0-1 0-15,0 1 1 16,3 2 0-16,0 0-3 16,0 3 2-16,6-5 3 0,3 2 1 15,0-13 1-15,0-8 2 16,0 0-1-16,-4-2 2 15,1-4 0-15,0-4 3 16,-3 5-3-16,-3-6 1 16,-6 1 1-16,0-1 2 15,-3 3-5-15,0-5-2 16,-3 2-4-16,0 6-1 16,3 5-1-16,0 0-2 15,0 3-19-15,3 0-10 16,0 2-27-16,3 0-12 0,3 1-39 31</inkml:trace>
  <inkml:trace contextRef="#ctx0" brushRef="#br0" timeOffset="1">16924 16071 156 0,'-15'-8'57'0,"12"8"-30"0,-9 10-7 16,9-4 19-16,-3-1-13 16,0 0-2-16,-3 6-12 15,0 2-3-15,3 6-5 16,0 2-3-16,3 3 0 0,3 2 1 0,3-2 1 16,3 2-1-1,6-4 1-15,6-9 0 16,0-3 3-16,-3-12 6 0,0-6 2 15,-1 0-3-15,1-5-1 16,-3-3 0-16,-6 0 4 16,0-3-4-16,-6 1 2 15,-3-1-5 1,-3 3-2-16,0-2-2 0,0 5-3 16,-6 7-8-16,3-2-5 15,1 3-35-15,2 2-16 16,3 3-126-1,9 0 88 1</inkml:trace>
  <inkml:trace contextRef="#ctx0" brushRef="#br0" timeOffset="2">17025 16081 200 0,'3'14'77'0,"0"-6"-42"0,0 7-19 16,0-1 22-16,0 7-9 15,0 0-2-15,0 0-9 16,0 0-3-16,0 6-9 16,0-3-4-16,0-9 1 0,-3-1-2 15,0-4 2-15,3-2 2 16,0-10 2 0,-3-9 3-16,0 3-5 15,2-5-3-15,1-6-4 0,6-2 1 16,0-3 1-16,3 8 0 15,0-2-3 1,-3 2 2-16,0 3-1 0,3 2 0 16,0 1 0-16,0 4-2 15,0-2 5-15,0 8 1 16,-1-2-5-16,1 2-2 16,3 2-23-16,-6-2-6 15,0 6-10-15,0-4 0 16,0 1-40-16,0 0-33 15,-3-3 44 1</inkml:trace>
  <inkml:trace contextRef="#ctx0" brushRef="#br0" timeOffset="3">17305 15907 152 0,'0'-13'57'0,"0"13"-30"0,0 0-16 16,0 0 15-16,0 5-3 16,3 3 0-16,-3 5 1 15,3 3 0-15,0 18-13 16,0 1 11-16,-1-1 5 0,-2 3-10 16,3 0-4-16,-3-5-8 15,3 5-2-15,-3-3-1 16,3-7 1-16,-3-1-18 0,3-7-6 15,-3-6-28-15,0-2-11 16</inkml:trace>
  <inkml:trace contextRef="#ctx0" brushRef="#br0" timeOffset="4">17489 16118 208 0,'-6'0'77'0,"0"6"-42"0,-3-1-28 0,6-2 18 0,-3-3-11 16,-3 5-3-16,-5 0-6 16,-4-2-2-16,0 5-1 15,3-3-2-15,3 3 1 0,3-3 1 16,0 3 3-16,3-2-2 15,3-1 0-15,3 3 3 16,0-3 1-16,9 3 1 16,3-3 2-16,3 6-5 15,0-3-1-15,3-3-2 16,-3-2 1-16,0 10-2 16,-4-5-1-16,1 0-15 0,0-3-7 15,-3 0-36-15,0 1-12 16,0-6-26-1</inkml:trace>
  <inkml:trace contextRef="#ctx0" brushRef="#br0" timeOffset="5">17575 16158 200 0,'0'-5'77'0,"0"5"-42"0,0 2-30 0,0-2 17 15,0 3-6-15,3 8 1 16,-3-1-5-16,0 4-2 16,0 1-6-16,0 4-3 0,0 5 0 15,0-3-1-15,0-5 0 16,0 2-47-16,0-4-20 0,0-7-30 16</inkml:trace>
  <inkml:trace contextRef="#ctx0" brushRef="#br0" timeOffset="6">17596 16055 228 0,'-12'-3'88'0,"18"3"-48"0,-9 0-31 15,3-5 22-15</inkml:trace>
  <inkml:trace contextRef="#ctx0" brushRef="#br0" timeOffset="7">17593 16042 384 0,'6'-8'-29'15,"0"16"-51"-15,0-3-20 16,0-5 26-16,0 5 13 16</inkml:trace>
  <inkml:trace contextRef="#ctx0" brushRef="#br0" timeOffset="8">17668 16124 152 0,'0'13'57'0,"3"0"-30"0,-3 8-7 0,3-7 21 15,-3-1-5-15,0 3-1 16,0 0-8-16,0 2-3 16,0 3-13-16,0-5-4 0,0-3-3 15,0-2-2-15,0-6-2 16,0-5 7-16,3-13-2 16,0 5 0-16,3-8-5 15,0-5 0-15,2 0-2 16,1 0 0-16,3 0 0 15,0 2 0-15,0 3 2 16,-3 3 2-16,6 0-3 16,-3 10-2-16,3-2 4 15,-3 5 1-15,0 5 4 16,-4 6 3-16,1 2 0 16,-3 3 0-16,-3 2-8 15,0-2 0-15,-3 8-1 16,0-3 2-16,-6-2-10 15,3-1-2-15,0-2-30 0,0-3-12 16,6 0-33 0,0-5-46-16,3-2 37 15</inkml:trace>
  <inkml:trace contextRef="#ctx0" brushRef="#br0" timeOffset="9">18040 16132 192 0,'-12'-8'71'0,"12"2"-38"0,-6 6-19 0,0 0 20 0,-3 0-15 16,0 0-3-16,0 8-8 16,-3-2-3-16,0 7-2 15,3 0-5-15,1 3-1 0,-1 0 2 16,3-3 0-1,3 0 1-15,0 6 0 0,6-6 0 16,0-5 0-16,3 3 2 16,3-11 1-16,-1-3-4 15,-2-5 1-15,6 5-2 16,0-7 0-16,-3 4 2 16,-3-4 0-16,0-1 0 15,3-2 0-15,0 8-3 0,-6-3 0 16,-3 3-1-16,0 2 3 15,6 6-2-15,0 2 1 16,-3 5 2 0,3 12 0-16,0 9 6 15,-3 4 6-15,0 4 5 0,0-2 4 16,-3-2 0-16,0 2-1 16,0-11-2-16,-3-4-1 15,-3-9-7-15,-9 0-2 16,0 0-11-16,-9-7-5 15,3-4-32-15,-3-4-11 16,-5-9-75 0</inkml:trace>
  <inkml:trace contextRef="#ctx0" brushRef="#br0" timeOffset="10">18510 16174 80 0,'0'-3'33'0,"0"3"-18"0,-15 3-2 0,12-3 14 16,0 0 0-16,-6 3 4 16,0-1-4-16,0 4 1 15,1 2-10-15,-4-1 0 16,3 1-11-16,0 0-2 0,0 11-1 15,0 2-5-15,3 3 1 16,3-3 2-16,3 3 1 16,3-3-4-16,3-3 1 15,9-2 0-15,0-10 2 0,3 2 8 16,-1-8 5-16,-2-3 2 16,0-5-1-1,0-8-6-15,0-10-4 16,-3 5 1-16,-3-3 0 0,0-5-1 15,-6-1-1 1,0 1-3-16,-3-2-2 0,-3-4 1 16,0-2 1-16,-3 8-1 15,0 0-1-15,3 8-2 16,0 2 1-16,0 6 5 16,0 0 5-16,0 2-10 15,0 6-1-15,0 5 3 16,3 5 1-16,0 14 2 15,0 5 2-15,3-3 3 16,0 13 2-16,0 1-5 16,0-1-2-16,3 8-2 15,0-5 1-15,0-2-2 0,3-6 2 16,0-8-7-16,0 0-1 16,2-8-42-16,1-2-17 15,3-6-57 1</inkml:trace>
  <inkml:trace contextRef="#ctx0" brushRef="#br0" timeOffset="11">18769 16185 192 0,'-6'-11'74'0,"3"8"-40"0,-15 1-20 0,9 2 20 16,0 0-11-16,1 2-3 0,-4 4-11 15,0 2-6-15,-3 2-2 16,3 6-1-16,0 3 0 0,3 7 0 16,3 3 0-16,6-5-3 15,3-6 2-15,3 4 3 16,3-7 3-16,0-4-2 16,6-6-2-16,3-5 0 15,-3-2 1-15,-1-6-1 16,-2-8 2-16,0 0 2 15,-3-2 2-15,0-1-1 16,-3 0-1-16,-3 4-3 0,0 1 1 16,0 4-2-16,-3 4 2 15,0 6-7-15,-3 6-1 16,3 7 2-16,0 6 3 16,3 2-1-16,0 3 0 15,0-3 1-15,9 2 2 16,-3-4-1-16,-3-3-1 15,3-3-13-15,3 0-4 16,-4-7-24-16,4-6-9 16,6-6-27-1,-3-7-35-15,-3 0 37 16</inkml:trace>
  <inkml:trace contextRef="#ctx0" brushRef="#br0" timeOffset="12">18903 15981 204 0,'-3'-3'77'0,"3"11"-42"0,-3 0-30 16,3 0 17-16,0 5-1 15,0 6 2-15,0 2-6 16,0 8-2-16,0 5-9 16,3 6-4-16,0 5-1 0,3-5 1 15,0-3 1-15,-6-5-10 16,0-3-3-16,0-8-44 15,6-5-19-15,-9-3-26 16</inkml:trace>
  <inkml:trace contextRef="#ctx0" brushRef="#br0" timeOffset="13">18775 16155 228 0,'-6'-10'88'0,"6"10"-48"0,-3 0-23 0,3 0 27 16,0 0-16-16,3 0-6 15,6 0-16-15,3 0-6 16,9 0 0-16,-3 0-3 0,5 0-1 16,4 0-11-16,0 0-5 15,-3 0-14-15,0 0-6 0,-1 5-9 16,-2-2-5-1,-3-1 1-15,-3-2-4 16,0 0 27-16,-3 0 23 16,-3 0 14-16,0-2 19 15,-3-1 8-15,0-2 10 16,-6 5 8-16,0 0-13 16,-3 0-3-16,-3 0-8 15,-3 5-3-15,-3 3-13 16,0 3-5-16,0 2-1 0,0 3-3 15,3 8 0-15,0 2-1 16,3 1 1-16,3-6-2 0,3-3 2 16,3-5-2-16,3-2 2 15,3-8-2 1,0-3-1-16,3-6-2 16,0-7-1-16,-3-3-1 0,0-2 3 15,0 7 0-15,-3 1 1 16,0-1 2-16,-3 8 3 15,-3 3 0-15,3 11 2 16,0 10 2-16,0 3 2 16,2 0-5-16,4-3-4 15,0 0 1-15,3-5 0 16,6-3-23-16,0-5-12 16,3 0-96-1</inkml:trace>
  <inkml:trace contextRef="#ctx0" brushRef="#br0" timeOffset="14">19534 16142 256 0,'-21'3'96'0,"9"5"-52"0,-3 2-43 0,9-4 21 16,4 2-16-16,-1 2-4 15,3 1-1-15,3-1-1 16,2 4 0-16,7 4-3 0,0 6 2 16,0 0-1-16,-3-3 0 0,-3-3 11 15,-3 4 5-15,-6-4 7 16,-3-5 2-16,-3-2-10 16,0-3-3-16,0-3-6 15,0-2-1-15,0-6-34 16,4-2-14-16,-1 2-40 15,3-7-14-15,3 4 2 16</inkml:trace>
  <inkml:trace contextRef="#ctx0" brushRef="#br0" timeOffset="15">19611 16275 204 0,'18'13'77'0,"-12"-8"-42"0,9-2-17 0,-6-6 23 16,0 6-10-16,0-3-3 15,3 0-14-15,0 0-4 16,0-8-6-16,0 2-1 0,-4-1 1 16,1-1-2-16,-3-3-2 15,-3-2 1-15,-3 5-1 16,-3-3-3-16,-3 1 0 16,0-1-3-16,-5 8 1 0,-7 1 1 15,-3 4-1-15,0 6 1 16,3 0 3-1,0 13-2-15,3 3-1 16,6 0 5-16,4 3 1 0,5-4 4 16,3 1 3-16,5-3-2 15,7-2-2-15,3-1-2 16,3-4 0-16,3-6-2 16,0-8-1-16,5 0-21 15,1-14-11-15,-3 1-15 16,-3-8-4-16,-3-11-27 15,-4-2-35 1,-2-3 39-16</inkml:trace>
  <inkml:trace contextRef="#ctx0" brushRef="#br0" timeOffset="16">19894 15983 192 0,'-3'-2'74'0,"3"4"-40"0,-3-2-16 0,3 3 25 15,-3 2-13-15,0 9-5 16,0 7-3-16,-3 0-2 15,6 13-11-15,0 3-3 0,0 14 0 16,3-4-3-16,0 1 0 16,0-11 1-16,0-3 0 15,-3-7-20-15,0-6-9 16,3-5-58-16,0-6-23 16,0-7 5-1</inkml:trace>
  <inkml:trace contextRef="#ctx0" brushRef="#br0" timeOffset="17">19728 16155 280 0,'11'-10'107'0,"1"10"-58"0,9 0-51 15,0 0 20-15,3-3-13 16,6 1-1-16,5-1-22 15,1-2-8-15,3 5-95 16,2 0-42-16</inkml:trace>
  <inkml:trace contextRef="#ctx0" brushRef="#br0" timeOffset="18">20478 16216 200 0,'-3'-5'74'0,"3"2"-40"0,-6-2-20 0,3 5 22 15,-3 0-5-15,-3 5 2 16,0-2-13-16,-3 2-4 15,0 1-9-15,0 2-3 16,3-3 2-16,0 3-3 0,3 5-2 16,3-2 0-16,9 10-1 15,3 0-3 1,0-3 2-16,0 4 3 16,-3-4 3-16,-6 1 2 15,-3-1 5-15,-3 1 5 16,-3-3-5-16,-3-3 1 15,3 0-8-15,-8-2-3 16,5-6-1-16,3-2 1 16,0 2-21-16,3-10-55 15,3-1-8-15,3-2-44 16</inkml:trace>
  <inkml:trace contextRef="#ctx0" brushRef="#br0" timeOffset="19">20531 16327 232 0,'-6'24'88'0,"6"-13"-48"0,0-1-38 16,0-2 17-16,0 3-12 15,0-3-2-15,0 5-5 16,0-2-1-1,3 2-32-15,0-2-15 0,0-6-51 16</inkml:trace>
  <inkml:trace contextRef="#ctx0" brushRef="#br0" timeOffset="20">20543 16177 208 0,'-3'-8'77'0,"3"8"-42"0,0-3-37 0,0 3 14 15,9 0-13-15,-3 0-1 0,3 0-46 16,0 0-21 0,3 0-6-16,0 3-3 0</inkml:trace>
  <inkml:trace contextRef="#ctx0" brushRef="#br0" timeOffset="21">20671 16203 192 0,'-6'0'74'0,"6"0"-40"0,0 0-16 16,0 0 25-16,0 0-20 15,0 0-5-15,6 0-11 16,3 0-3-16,9-3-2 0,0-2-2 0,0 3 3 15,-1-1-4-15,1 0 0 16,0 1 1-16,0 2 0 16,-6 2-5-16,0 4-1 15,-3-1 5-15,-3 0 2 16,-6 8 1-16,-3 6 1 16,-3 2 0-16,-3 5 1 15,-3-2 4-15,-6-3 5 16,0 6-5-16,0-6-2 15,1-2-1-15,2-1-1 16,3 1-2-16,3-1-2 16,0-5-2-16,6 3 1 0,3-3 1 15,6-2 0-15,6-3 0 16,3 5 0 0,0-5 0-16,-4-3 2 15,1 1-21-15,0-4-7 0,-3-2-9 16,0 0-2-16,-3-8-30 15,0-5-51 1,-3 0 27-16</inkml:trace>
  <inkml:trace contextRef="#ctx0" brushRef="#br0" timeOffset="22">20612 16386 232 0,'-9'0'88'0,"12"0"-48"0,0 0-31 0,-3 0 19 16,6 0-8-16,2 0-1 16,7 0-14-16,3 0-2 15,9 0-3-15,0 0-7 0,0 0-3 16,-1 0-45-16,-2 0-21 16,0 0-25-1</inkml:trace>
  <inkml:trace contextRef="#ctx0" brushRef="#br0" timeOffset="23">20903 16399 208 0,'-3'0'77'0,"6"5"-42"0,3 0-23 16,0-2 21-16,3 5-6 15,0-5 1-15,6-1-17 16,6 4-7-1,-3-1-3-15,5-5 1 0,-2-5 1 16,0-1-1-16,0-2-2 0,-3 0 1 16,-3-2 1-16,-3 2 1 15,-3-3 1-15,-4-5-2 16,-2 1 1-16,-6-7-9 16,-2 9-1-16,-7 0-1 0,0 0 2 15,-9 7 2-15,-3 1-1 16,0 10 4-1,-3 11 2-15,1 0 0 16,-1 3 2-16,3 2 4 16,6 0 6-16,3 3-1 0,9 8 1 15,6-3 1-15,6-5 4 16,9-1-10-16,12-7-4 16,0 3-3-16,3-11 1 15,2 0-39-15,1-8-16 16,3 0-80-1</inkml:trace>
  <inkml:trace contextRef="#ctx0" brushRef="#br0" timeOffset="24">15962 16571 132 0,'-3'-3'52'0,"0"3"-28"0,-3 3-22 0,3 0 14 0,-6 2 3 16,-8 3 3-16,-7 5-5 16,-6 3 0-16,-9 2-10 15,-5 17-2-15,-13-1 1 0,-8 6-1 16,-13-6 0-16,-8 14-1 16,-9-6 2-16,-10 6 1 15,-2-3 3-15,0 5 6 16,0-8 2-16,3 9-5 15,6-9 0-15,11-5-4 16,7-3 0-16,11-10-5 16,10 3-1-16,8-9-1 15,10-2 1-15,8-3-2 16,6-2-1-16,6-3-2 0,3-3 1 16,6 3-21-16,4 5-41 15,2-7 0 1,3-1-37-1</inkml:trace>
  <inkml:trace contextRef="#ctx0" brushRef="#br0" timeOffset="25">14408 17052 96 0,'-23'6'38'0,"8"2"-20"0,-6 10 1 0,12-5 18 0,-6 1 4 16,-12 12 3-16,-2 6-16 16,-4 2-6-16,-3-2-13 15,-3 0 3-15,4 5 3 0,2-8-5 16,3 3-1-16,6-9-5 15,6-1-1-15,7-7-1 16,2-4 1-16,9 2-7 16,12-5 1-16,11-8 5 15,10 0 6-15,12 0-11 16,2 0-4-16,4 0-11 16,-3 0-1-16,-4 0-52 15,1 6-56-15,-6 1 31 16</inkml:trace>
  <inkml:trace contextRef="#ctx0" brushRef="#br0" timeOffset="26">14301 17722 112 0,'0'-5'44'0,"0"5"-24"0,3 0-4 0,0 0 16 15,-3 0-9-15,0 0 0 16,0 0-8-16,3 0 1 16,0 7-9-16,0-1 5 0,0 2 1 15,0-3 0-15,0 8 2 16,-3-5-6-16,0 5-1 15,0 3-4-15,3-3-1 16,-3 3-3-16,0-5-1 16,3-3-8-16,-3 0-2 15,0-8-25-15,0 0-9 16,0 0-21 0,0-8-33-16,0 3 31 15</inkml:trace>
  <inkml:trace contextRef="#ctx0" brushRef="#br0" timeOffset="27">14298 17650 124 0,'-3'-13'46'0,"3"8"-24"0,-3 5-2 16,3-5 19-16,3 5-19 16,-3 0-8-16,3-3-8 15,-3 0-4-15,3 1 1 16,3-4-19-16,-6 6-5 0,3 0-38 15,-3 0-28-15,3 6 33 16</inkml:trace>
  <inkml:trace contextRef="#ctx0" brushRef="#br0" timeOffset="28">14367 17738 112 0,'12'10'44'0,"-21"-2"-24"0,18 0-10 0,-6-3 12 16,0 1-8-16,-3-4-1 16,0-2-3-16,0 0 1 15,0 0-6-15,0 0 1 0,0 0 4 0,3 0-8 16,-3-8-1 0,6 0-1-16,-1-2 2 15,1 2-3-15,0-5-2 16,0 7 2-16,0-1 2 15,0-7-2-15,0 9-2 0,3 5 2 16,-3 5 2-16,0 1 2 16,0 2 3-16,0-1 3 15,0 4 2-15,-3-3-3 16,0 5 0-16,-3-5-5 16,0 5-2-16,3 1 0 15,-3-4 1-15,3-2-36 16,0 3-15-16,0-9-30 15</inkml:trace>
  <inkml:trace contextRef="#ctx0" brushRef="#br0" timeOffset="29">14632 17685 116 0,'-3'-8'46'0,"-6"3"-24"0,3 10-13 0,6-5 14 0,0 2-11 15,-3 1-4-15,0 0 1 16,0 2 2 0,-3 3-6-16,0 3 1 0,0-3 4 15,3 5 0-15,0-5 4 0,3 5-5 16,0-3-3-16,3-2-6 15,3 6 0-15,0-1 0 16,3 5 0-16,6-10 0 16,-6-2 0-16,0-6-33 15,0 5-15-15,2-2-29 16</inkml:trace>
  <inkml:trace contextRef="#ctx0" brushRef="#br0" timeOffset="30">14724 17685 96 0,'0'-6'35'0,"0"9"-18"0,3 0-7 0,0-3 12 16,0 8-1-16,0 2 2 15,0-2 0-15,0 5 1 16,0 1-2-16,0-1-2 16,0 0-10-16,0 0-2 0,-3-7-1 15,3 4-1-15,-3-7-1 16,0 2-1-16,0-5 0 16,0 0 4-16,0-5 3 0,0 5-4 15,3-5 1 1,0-9-7-16,-3 1-3 0,3 0 1 15,3 5 2-15,0 0-2 16,-1-3 0-16,1-2-1 16,3 11 0-16,0-4-3 15,0 1 1-15,0 5-25 16,0 0-8-16,0 5-16 16,0-2-49-1,-3 0 15-15</inkml:trace>
  <inkml:trace contextRef="#ctx0" brushRef="#br0" timeOffset="31">14900 17730 120 0,'0'0'46'0,"3"0"-24"0,0 8-8 0,-1-8 15 16,4 5-3-16,0-5-1 15,3 0-7-15,0-5-3 16,0 5-9-16,3 0-4 0,0-3-1 15,-3-2 1-15,0-1 1 16,0-1-1-16,-3 1 1 16,-3 1-2-16,0-3-1 15,-3 0 1-15,-3 0 1 16,-3-8-8-16,0 14-3 16,-3-4-2-16,0 12 1 15,-3-4 4-15,0 4 3 16,3 1 0-16,0-1 1 0,0 7 0 15,3-2 0-15,0-3 2 16,3 5 2-16,0-5 1 16,3 2 1-16,0-2-2 15,3 5-2-15,6 6 1 16,0-3-1-16,3-6-31 16,3-2-12-16,0-2-29 15</inkml:trace>
  <inkml:trace contextRef="#ctx0" brushRef="#br0" timeOffset="32">15135 17637 132 0,'-12'3'52'0,"9"10"-28"0,-12 0-15 0,9-7 14 16,0-1-2-16,0 3-1 15,0 5 1-15,0 6 1 16,3-6-12-16,0 0-3 0,3 0-3 16,0 0-2-16,6-5 1 15,-3 6-2-15,6-4 2 16,-3-2 0-16,3-3 3 0,-3-5-8 16,3 0-3-1,0-10-2-15,0-1-1 16,-3 1 5-16,0-4 1 15,-3 1 2-15,-3 0 0 0,0 0 0 16,0 0 2 0,0 7-3-16,0 1 0 0,0 5-4 15,0 3 1-15,0-1 6 16,0 9 4-16,3-3-3 16,0 0-2-16,2 5 0 15,1-8 1-15,-3 3-1 16,3 3-1-16,0-9-26 15,3 4-12-15,0 2-50 16</inkml:trace>
  <inkml:trace contextRef="#ctx0" brushRef="#br0" timeOffset="33">15349 17574 200 0,'-9'0'74'0,"6"0"-40"0,-6 0-35 0,3 8 15 15,0-3-8-15,-6 3 2 16,3 2-7-16,1 6-1 16,2-5 0-16,3 2-3 0,6 0 2 15,5 1 1-15,1 4 0 16,0-5 0-16,0 1 2 15,0-1 3-15,-3-5 2 16,-3 2 12-16,-3-2 7 0,0 0-4 16,0 3-3-16,0-3-7 15,-6-3 0-15,3 0-9 16,-6-2-2-16,-6-3-34 16,6 0-13-16,1 0-37 15,-1 0-50 1,0-5 38-16</inkml:trace>
  <inkml:trace contextRef="#ctx0" brushRef="#br0" timeOffset="34">15438 17619 204 0,'0'13'77'0,"3"-13"-42"0,0 21-26 0,0-16 22 15,-3 3-17-15,3 5-2 16,-3 1-6-16,0-4-1 16,0 4-3-16,0-7-8 0,0 4-4 15,0-3-38-15,-3 0-19 16,0-3-23 0</inkml:trace>
  <inkml:trace contextRef="#ctx0" brushRef="#br0" timeOffset="35">15426 17529 228 0,'-6'-14'85'0,"9"14"-46"0,-3-2-41 15,0 2 17-15,0 0-13 16,3 0-1-16,3 2-43 15,0 4-19-15,0-1-29 16,0-2-9-16</inkml:trace>
  <inkml:trace contextRef="#ctx0" brushRef="#br0" timeOffset="36">15554 17658 140 0,'12'21'52'0,"-12"-10"-28"0,-6 2-6 0,6-5 18 15,3 3-7-15,-6-3-2 16,0 0-13-16,3 2-4 16,-3-2-6-16,0-3-3 0,3-2 2 15,0 2-2-15,0-5-1 16,0 0 3-16,0-5 2 16,0 2-4-16,6-7-1 15,0 2 0-15,0 3 2 0,0-9-1 16,3 7-1-1,0-1-2-15,3-6 1 0,0 4-1 16,0 7 0 0,0 3 2-16,6 3 0 0,-7-3 11 15,4 8 11 1,-3 2-4-16,0 4-7 16,-6-7-5-16,0 4-3 15,-6 2-3-15,0-5-17 16,0 5-9-16,0 6-37 15,6-6-17-15,0 6-9 16</inkml:trace>
  <inkml:trace contextRef="#ctx0" brushRef="#br0" timeOffset="37">15921 17690 212 0,'-6'-11'79'0,"0"11"-42"0,0 0-30 0,3 3 18 16,-3-3-13-16,0 3-4 15,0 2-8-15,-3 0 0 16,0 3 0-16,0 0 2 0,3 3 1 16,0-3-1-16,3 0-2 0,0 2 1 15,3-2-1-15,0 0 0 16,6-3 2-1,-3 1 1-15,3-4 1 16,6-2 0-16,-3 0 2 16,0-2-8-16,0-4 0 0,0 1 2 15,-3-3 4-15,-3 3-1 16,0 2-2-16,0-7 0 16,-3 7-1-16,0-2-5 15,0 5 1-15,0 0 0 16,3 8 2-16,0-3-1 15,2 8 1-15,-2 8 17 16,0-2 7-16,0 5 5 16,-3-8 1-16,-3 2-2 15,0 3 1-15,-5-2-9 0,-4-1 0 16,-6-4-9 0,-3 4-3-16,-3-2-3 15,-6-3-3-15,4 0-39 16,-4-7-19-16,0 4-94 15</inkml:trace>
  <inkml:trace contextRef="#ctx0" brushRef="#br0" timeOffset="38">3261 17280 80 0,'0'0'33'0,"0"0"-18"0,0 0 6 15,0 0 17-15,0 0-7 16,0 0-1-16,0 0-6 16,3-3-1-16,-3 3-12 15,0-2 4-15,0-1 3 0,-6-2-2 16,0 5 1-16,0-6-5 0,-3 6 0 15,-3 0-5 1,-2 0 1-16,-1 6-5 16,-3 2 0-16,0-3-1 15,3 8 1-15,0-2-4 0,3-1-2 16,0 9 2-16,3 7 0 16,4-7-2-16,5-1 2 15,3 1 1-15,5-3 2 16,4-3-6-16,3-2-1 15,3-9 6-15,0 4 4 16,3-12-2-16,3 4-2 16,-1-4 0-16,-2-7-1 0,-3 0 0 15,-3-6 0 1,0-2 0-16,-3-3 2 16,-3-15-3-16,0 4 0 15,-3-4-6-15,-3-1-3 0,-3 3 3 16,0 2 2-16,-3 6 3 15,0 6 1-15,0-1-2 16,0 10 2-16,3 1 3 16,-3 3 1-16,3 2-6 15,-3 2-2-15,3 6-1 16,0 6 4-16,0 7 5 16,0 5 3-16,3 9 2 15,0 10 0-15,0 3-2 16,0 2 1-16,0-2-4 15,3-3-2-15,-1 0 0 16,1-8 1-16,0 3-1 0,0-11 2 16,0-3-33-16,0-4-12 15,0-4-43 1,3-7-38-16,0 2 43 16</inkml:trace>
  <inkml:trace contextRef="#ctx0" brushRef="#br0" timeOffset="39">3446 17320 172 0,'12'0'66'0,"-9"0"-36"0,3 5-20 0,0-5 17 16,-1 0-13-16,4 0-3 15,0 0-7-15,3-5-1 16,0 5-1-16,3-3-2 0,0-2 3 15,-6-1-2-15,0 1-1 0,0-3 5 16,-6 6 1-16,-3-4-5 16,-3 1-2-16,-3 0 0 15,0 2 2-15,-3-2 0 16,-3 10-1-16,0 0 1 16,-6 3-1-16,3 0 2 15,0 5 3-15,4 1 0 16,2 4 0-16,0 1-3 15,6-3 1-15,6-1 0 16,3-1 1-16,3-4-5 0,2 1 1 16,1-3-7-16,3-3 0 15,3-5-30-15,6 0-13 16,-9 0-40 0</inkml:trace>
  <inkml:trace contextRef="#ctx0" brushRef="#br0" timeOffset="40">3729 17261 172 0,'-27'0'66'0,"15"6"-36"0,-3 2-22 0,9-3 18 16,0 3-9-16,-3-3 1 15,6 8-7-15,-6 1-1 0,6 4-6 16,3 3-3-16,3-7 2 0,6 4-2 15,-3-5-1-15,9-2 3 16,3-1 0 0,0-4-4-16,0-1 1 0,-1 0-20 15,1-5-9-15,-6 0-14 16,0-5-4-16,-3 0-14 16,0-3-19-1,-3-5 27-15</inkml:trace>
  <inkml:trace contextRef="#ctx0" brushRef="#br0" timeOffset="41">3791 17325 132 0,'-3'5'49'0,"3"-2"-26"0,0 2-9 0,3 3 15 15,0 5-1-15,0-2 1 16,0 2-10-16,0-5-1 16,0 5-11-16,-3-2-2 0,3-3 1 15,-3-3-1-15,3-2 0 16,-3-3 5-16,0 0 4 15,3 0-5-15,0-3-1 16,0-2-2-16,0-6 1 16,0-2-4-16,0 0-2 15,0 0-3-15,3-1-1 16,0 1-1-16,3 0 3 16,2 8-2-16,1-3 1 0,-3 5-16 15,3 0-8-15,0 1-4 16,0 2 0-16,0 0-7 15,-3 2-2-15,0 1 5 16,0-3-3 0,0 3 17-16,-3-3 6 15,0 5 6-15,-1-5 21 16,-5 0 9-16,0 0 15 16,3 3 7-16,0-1-8 15,-3-2-4-15,6 3-7 16,0-3-2-16,0 5-12 15,3-5-2-15,0 5-2 0,0-5 1 16,0 0 0-16,0 0-4 0,0-5-1 16,0 5 1-16,-3-5 0 15,0 0-2-15,0-3-2 16,-3 5 1-16,-3-2-1 16,-3-1-3-16,-3 1 2 15,-3-3-6-15,0 8-3 16,-3-2 3-16,-3 2 2 15,0 2 3-15,0 3 1 16,3 3-2-16,-3 3 2 16,4 0 1-16,2-1 0 15,3 11-5-15,0-2 1 16,6-6 4-16,3 6 2 16,3-6 0-16,3-5 1 0,5 5-18 15,4-8-6 1,3 1-30-16,0-6-10 15,0 0-17-15</inkml:trace>
  <inkml:trace contextRef="#ctx0" brushRef="#br0" timeOffset="42">4238 17314 132 0,'-3'-21'52'0,"0"16"-28"0,0-3-4 15,0 5 19-15,0 3-10 16,-6 0-2-16,-3 0-14 15,0 3-5-15,0 8-5 16,0-1 0-16,0 1 0 0,3 5 3 16,0 2 3-16,3 1-2 0,3-1 1 15,3-5-3 1,3 1 0-16,3-6-3 0,3 2-2 16,6-7 3-16,0 2 2 15,0-5 0-15,-3-5 0 16,0-1-3-16,-3-4-2 15,0-1 1-15,-3-2-1 16,-4 0 0-16,-2 0 0 16,0-1-3-16,0 6 2 15,0 3-1-15,-2 5-4 16,-1 8 1 0,3-3 3-16,0 9 3 15,3-1-2-15,2 0 0 0,1-2 1 16,0-1 2-1,3 1-6-15,0-3 1 0,3-3-43 16,-3 0-17-16,9-2-32 16</inkml:trace>
  <inkml:trace contextRef="#ctx0" brushRef="#br0" timeOffset="43">4455 17280 208 0,'-15'-8'79'0,"9"3"-42"0,-3 5-23 16,6 0 22-16,0 5-16 15,-3-2-3-15,-3 2-16 16,3 0-5-16,0 1 2 16,3-4 0-16,6 9 4 0,0-3-3 0,0 0 0 15,3 5-1-15,0 5 0 16,-3 1 8-16,-3-6 6 15,-3 0 7-15,0 1 5 16,-3-6-6-16,-6 2-3 16,0-2-8-16,0-3-3 15,1-2-2-15,-1 2-2 16,3-5 1-16,0 0-1 0,0-5-33 16,3 5-15-1,3-8-25-15,3 3-7 16,3 2-17-1</inkml:trace>
  <inkml:trace contextRef="#ctx0" brushRef="#br0" timeOffset="44">4538 17301 216 0,'3'5'82'0,"0"3"-44"0,-3 3-31 15,0-6 20-15,0 3-16 16,0 13-6-16,0-7-3 16,-3-1 0-16,3 0-1 15,-3-2-45-15,0-3-17 0,0 5-34 16</inkml:trace>
  <inkml:trace contextRef="#ctx0" brushRef="#br0" timeOffset="45">4514 17209 260 0,'-3'-22'96'0,"3"4"-52"0,0 13-51 0,0 5 14 15,6 0-27-15,-3 0-71 16,3 15-15-1,0-1 27-15,0-1 16 16</inkml:trace>
  <inkml:trace contextRef="#ctx0" brushRef="#br0" timeOffset="46">4586 17338 192 0,'3'19'71'0,"0"-3"-38"0,0 7-25 16,-3-15 16-16,0-2-6 15,0-1 0-15,3-2-8 16,-3-3-2-16,0 5-4 16,0-5-3-16,0 0 0 0,6-11 3 15,0 1-2 1,3-4-1-16,-1-1 0 0,4 1-1 16,3-7-3-16,0 3 2 15,0 4-1 1,0 6 0-16,0 1 6 15,0 1 2-15,0 6 9 0,-4 3 4 16,4 2 0-16,-3 6-2 16,-3-3-7-16,-3 0-2 15,0 5-4-15,-6 5-3 16,-3-4 0-16,3-1 1 16,-3 0-28-16,3 0-11 15,0-5-31-15,-3-2-10 16,3 1-20-1</inkml:trace>
  <inkml:trace contextRef="#ctx0" brushRef="#br0" timeOffset="47">4985 17301 200 0,'-3'-8'77'0,"0"8"-42"0,-3-2-23 16,3 2 19-16,0 0-12 16,-3 0-1-16,0 0-8 15,-3 0-4-15,0 2-3 0,-3 6-3 0,0-3 1 16,3 6-1 0,0 5 0-16,0 2-3 0,3 1 0 15,3-3 2-15,0-3 2 16,3-2-2-16,3-3-2 15,0 2 6 1,3-7 3-16,0 2-1 0,3-5 2 16,0 0-4-16,0-5-2 15,0-1 2-15,-3-1 0 16,0-7-4-16,0 6 1 16,-3 0 0-16,0-2 2 15,0 2-3-15,0 3-2 16,0-1-7-16,0 4-2 15,-3 2 5-15,0 0 3 16,6 8 1-16,0 5-1 16,0 0 5-16,0 0 3 15,0 11 8-15,0 3 4 0,-1-1 3 16,-2 0 1-16,-3-4-5 16,0 4-1-16,-6 1 0 15,-5-9 2-15,-7 3-9 16,-3-10-4-16,-12 2-18 15,-3-5-5-15,-2-3-41 16,-1-5-17-16,-9-18-42 16</inkml:trace>
  <inkml:trace contextRef="#ctx0" brushRef="#br0" timeOffset="48">5491 17293 64 0,'6'-8'24'0,"-3"3"-12"0,11 0 10 0,-8 2 17 16,3-2 4-16,0-1 2 15,-3 4-6-15,0-4 1 16,0 1-2-16,-9 3-2 15,0-4-19-15,-6 1-4 0,0 5 1 0,-3 5-8 16,-2 1-1 0,-1-4-1-16,0 9 0 15,0-9-5-15,3 9 1 16,3-3-2-16,6 0 0 0,3-3 2 16,6 6 0-16,6-3-3 15,0 0 2-15,3 5-1 16,-3 5 0-16,0-4 6 15,-4-1 5-15,-8-3 8 16,-3 1 7-16,0-6-7 16,-5 6 1-16,-1-8-11 15,-3 4-2-15,-3-4 1 16,0 0 1-16,0-3-6 16,0 0-2-16,6 0-16 0,0 0-6 15,3 0-30-15,0 0-11 16,6 0-46-1,6 0-40 1,0-3 62-16</inkml:trace>
  <inkml:trace contextRef="#ctx0" brushRef="#br0" timeOffset="49">5589 17325 180 0,'0'5'68'0,"3"3"-36"0,-3 0-18 0,3 5 22 16,-3 6-14-16,3-1-2 16,0 9-8-16,0-1-2 15,0 9-6-15,0-4-1 0,0 1 1 16,0 0-2-16,0-6 1 16,0-4 0-16,0-4 1 0,0-5 2 15,-3-5 1-15,0-8-3 16,0-8-1-16,0 0 1 15,-3-5 0-15,3-5-2 16,0-6 1-16,0-5-2 16,0-3 2-16,3 5-2 15,3-10-1-15,2 8-2 16,1 0-1-16,3 3-1 16,3 5 3-16,3-1 2 15,-3 9 4-15,0 3-2 0,-3 10 0 16,-3 0 8-16,0 0 4 15,-3 8 4-15,-4 2 1 16,-4 9-9-16,-4-3-2 16,-3-3-5-16,-3 0-1 15,0-2-3-15,0-3-1 16,0 2-21-16,0-7-10 16,0 2-22-16,3 3-8 15,3-3-58 1</inkml:trace>
  <inkml:trace contextRef="#ctx0" brushRef="#br0" timeOffset="50">5887 17293 200 0,'-6'-5'77'0,"3"5"-42"0,-6-3-28 16,6 6 18-16,-3 0-9 15,0-1-1-15,-3 6-7 16,0-3 0-16,0 9-5 16,0-1-4-16,0 13 0 0,3-7 3 15,3-1 1-15,3-2-1 16,3-3-2-16,3-2 1 16,3-3-1-16,3-3 6 15,0-5 4-15,0 0-5 0,0-5-1 16,0 2-2-16,-3-7 1 15,-1-6-2-15,-2 0-1 16,-3 0 1-16,0 3 1 16,-3 2-1-1,0-2-1-15,0 10-4 0,0-2 0 16,0 5 2-16,3 13 3 16,3 1 4-16,0-1 2 15,3 5-3-15,0-2-1 16,3-3-1-16,-3-2-2 15,3 2 3-15,3 1 2 16,0-9-35-16,-1-3-15 16,1-2-41-1,3-7-47-15,-3-1 40 16</inkml:trace>
  <inkml:trace contextRef="#ctx0" brushRef="#br0" timeOffset="51">6086 17058 200 0,'-6'0'74'0,"6"0"-40"0,0 13-22 15,0-2 19-15,0 4-3 16,3 12 1-16,0-1-12 16,0 11-5-16,0-2-7 15,0 2-4-15,0-3 2 0,0 1-2 16,0-6-1-16,0-8-39 0,0-3-19 15,0-2-54 1</inkml:trace>
  <inkml:trace contextRef="#ctx0" brushRef="#br0" timeOffset="52">5922 17261 312 0,'-3'-8'115'0,"6"3"-62"0,3 5-55 0,0-2 22 15,3-9-14-15,9 6-3 16,3-3-2-16,3 2-1 0,2-1 0 16,1 7-20-16,3-3-9 0,0 3-38 15,-4 8-15-15,-2-3-25 16</inkml:trace>
  <inkml:trace contextRef="#ctx0" brushRef="#br0" timeOffset="53">6276 17253 168 0,'0'0'66'0,"0"8"-36"0,3 3-7 16,0-6 24-16,0 3-7 15,-3 0 2-15,3 5-18 16,0 1-4-16,0 4-12 15,-3 1-3-15,3-3-1 0,0-3-9 16,0-3-4-16,-3-2-48 16,3 0-22-16,0-2-33 15</inkml:trace>
  <inkml:trace contextRef="#ctx0" brushRef="#br0" timeOffset="54">6256 17084 280 0,'-3'-5'107'0,"3"2"-58"0,0-2-42 0,0 5 26 15,3 0-23-15,0 0-7 16,3 0-21-16,-1 5-6 16,4 1 12-16,0-4-51 0,3 9-22 15,0-3-16-15</inkml:trace>
  <inkml:trace contextRef="#ctx0" brushRef="#br0" timeOffset="55">6470 17261 220 0,'-21'0'82'0,"9"0"-44"0,-3 0-27 15,9 6 23-15,0-1-11 16,-6 0-4-16,1 3-13 15,-4 5-3-15,0 6-3 16,0 2 0-16,3 0 2 0,6-7-3 0,3 4 0 16,3-5 1-16,6-2 0 15,3-3 2 1,3-3 3-16,0-2-7 0,0-3 0 16,0-3 0-16,2-7 1 15,-2-4 1-15,-3 1 0 16,0 0 0-16,-3 0 0 15,0-1 2-15,-3 1 3 16,-3 5-2-16,0-2-2 16,0 10-3-16,-3 0-1 15,0 5 4-15,6 8 1 0,0 6 2 16,3-3 2 0,3-3-5-16,0 0-1 15,0 0 2-15,0 0 1 16,0-2-6-16,3-3-33 15,0-8-12-15,-1 0-9 16,1 0 0-16,-3-8-13 16,0-10-21-1,3-1 34-15</inkml:trace>
  <inkml:trace contextRef="#ctx0" brushRef="#br0" timeOffset="56">6592 17026 200 0,'-3'0'77'0,"3"8"-42"0,0 10-17 16,0-4 23-16,0 12-10 0,0 11-1 15,0 3-11-15,0 0-4 16,0 4-8-16,0-6-3 0,0-4 2 16,0-2-21-16,3-6-7 15,0-5-73 1,3-2-65-16</inkml:trace>
  <inkml:trace contextRef="#ctx0" brushRef="#br0" timeOffset="57">7122 17013 160 0,'9'-8'60'0,"-15"2"-32"0,12 4-9 0,-9 2 21 16,3 0-16-16,0 0-3 15,0 0-7-15,3 8-1 16,0 5-7-16,0 8 11 0,-3 11 6 16,0 8 2-16,0 5 0 15,0-6-6-15,0-7 1 16,0-6-9-16,0 6-2 15,0-5-7-15,0-6-2 16,0 11 0-16,0-14 2 16,0-5-21-16,0-5-7 0,3 3-33 15,0-8-15 1,0-3-45 0</inkml:trace>
  <inkml:trace contextRef="#ctx0" brushRef="#br0" timeOffset="58">7280 17235 144 0,'-6'0'55'0,"3"0"-30"0,0 5-14 15,0 1 15-15,0-4-6 0,0 9-1 16,0-3-7-16,0 5-2 16,0 5-6-16,3-4 2 0,3 7 0 15,3 5-5-15,3-7-2 16,-3-6 0-16,8 0 2 16,10-2 4-16,-3-3 4 15,0-6 2-15,-3-9 1 16,0-1-2-16,-9 0-1 15,0-3 3-15,-4-2 3 16,-2-6-6-16,-6-2-3 16,-2 3-1-16,-7 4-1 15,-3 1-5-15,0 8 1 16,0-3-13-16,3 5-5 16,3 1-23-16,3 2-11 15,6 0-50-15</inkml:trace>
  <inkml:trace contextRef="#ctx0" brushRef="#br0" timeOffset="59">7616 17164 156 0,'-6'-16'60'0,"3"16"-32"0,-6 16-17 0,3-11 18 16,-6 8-4 0,0 0 3-16,0 6-10 0,0-3-3 15,1 2-8-15,2 1-3 0,0 5 2 16,3-1-1-16,3 1 0 15,6-3-3-15,6-2-2 16,3-1 1-16,2-10-1 16,4 3-27-16,0-8-11 0,0 2-41 15,0-10-41 1,3-1 41-16</inkml:trace>
  <inkml:trace contextRef="#ctx0" brushRef="#br0" timeOffset="60">7803 17259 124 0,'-3'-6'46'0,"9"12"-24"0,-18-12-10 15,12 6 16-15,0 0-1 0,-2 0 2 16,-7 0-5-16,3 6-1 16,-3-6-12-16,-3 2 2 0,-3 4 1 15,0 2-5-15,0-3-3 16,0 8-3-16,0-2-3 16,6 5 1-16,1 7-1 15,5-1-3-15,3-9 0 16,6 0 2-16,5 0 2 15,4-5 0-15,0-2-1 16,0 1 1-16,-3-7-1 16,3-7-5-16,-3 4 1 15,3-8 0-15,-6 6 2 16,-1-6-1-16,-5 1 1 0,0 5 2 16,-3-3 2-16,-3-6-1 15,0 1-1-15,1 3 1 16,-4 2-1-1,3 2-3-15,0 4 2 0,3-4 1 16,-3 6 0-16,3 8 0 16,3-2 2-16,11 4-1 15,-2 3 2-15,0 3 0 16,-3-5 3-16,-3-3-5 16,6 2-1-16,3 1-13 15,0 0-5-15,0-3-41 16,-3-8-60-1,3-3 20-15</inkml:trace>
  <inkml:trace contextRef="#ctx0" brushRef="#br0" timeOffset="61">7949 17007 192 0,'0'3'71'0,"0"0"-38"0,0 10-19 0,3 0 22 15,0 6-5-15,3 5-1 16,-3 13-12-16,3 0-4 16,-6 2-8-16,3-2-2 0,0-2 2 0,6 2-5 15,-3-8-1-15,0-3-11 16,0-7-5-1,0-6-36-15,-3 0-16 0</inkml:trace>
  <inkml:trace contextRef="#ctx0" brushRef="#br0" timeOffset="62">8119 17246 208 0,'3'-6'77'0,"0"6"-42"0,0 0-30 0,-3 0 19 15,3 6-9-15,0 1 2 16,0 7-10-16,0-1-2 16,-3 0-3-16,0 6-2 0,0-3 3 15,0 2-2-15,0 1-1 16,0-6-19-16,0-3-10 15,0 1-32-15,0-6-11 16</inkml:trace>
  <inkml:trace contextRef="#ctx0" brushRef="#br0" timeOffset="63">8119 17037 280 0,'-6'-11'104'0,"6"11"-56"0,0-3-56 16,0 3 18-16,3 0-16 15,3 0-1-15,3-2-40 16,0-1-19-16,0-2-37 16,0 5-13-16</inkml:trace>
  <inkml:trace contextRef="#ctx0" brushRef="#br0" timeOffset="64">8321 16920 192 0,'3'3'74'0,"0"-1"-40"0,3 22-22 0,-3-18 21 16,3 7-6-16,0 5 1 16,-3 9-6-16,-3 7-2 15,0 8-11-15,0 3-5 0,0-2-1 16,-3-1-4-16,0-2-2 15,3-6-31-15,-3-2-15 16,3-11-66 0</inkml:trace>
  <inkml:trace contextRef="#ctx0" brushRef="#br0" timeOffset="65">8247 17137 236 0,'-18'-3'88'0,"18"1"-48"0,0-1-25 15,0 3 26-15,3 0-20 16,6 0-6-16,3 0-12 16,3-5-2-16,0 5-1 15,3 0-3-15,-1 0 2 0,-2 0-10 16,0 0-3-16,-3 0-22 15,0 0-9-15,0 0-31 16,0 0-46 0</inkml:trace>
  <inkml:trace contextRef="#ctx0" brushRef="#br0" timeOffset="66">8506 17190 236 0,'3'40'88'0,"3"-35"-48"0,0 8-25 0,-3-2 24 16,3-3-19-16,0 5-6 16,0 0-8-16,3 0-5 15,-1 6 0-15,-2-6 1 0,0-5 3 16,3 5-22-16,-3-7-8 0,3-6-30 16,-3 0-12-16,0 0-34 31</inkml:trace>
  <inkml:trace contextRef="#ctx0" brushRef="#br0" timeOffset="67">8774 17124 196 0,'-3'8'74'0,"0"-3"-40"0,0 6-7 15,3-3 27-15,-6 15-2 16,-6 4 2-16,3-6-13 15,0-2-5-15,-9 12-20 0,3-2-10 0,-5 11-2 16,2-3-3 0,-3 3-1-16,-9 18-19 15,3-10-10-15,-2-3-34 16,5-8-12-16,3-11-51 16,6-5-29-16,3 0 78 15</inkml:trace>
  <inkml:trace contextRef="#ctx0" brushRef="#br0" timeOffset="68">1103 10864 168 0,'-9'2'66'0,"9"-2"-36"0,0 0-29 16,0 0 14-16,0 0-2 15,6 0 5-15,3-2 3 0,12 2 4 16,-3 0-13-16,6 0 0 0,2 0-1 16,1 2-2-16,0-2 0 15,3 0-1-15,-9 0 0 16,-4 0-4-16,-2 0-1 16,-3 0-1-16,-3 0-2 15,0 3 7-15,-3-3 3 16,-6 0-3-16,-3 0 1 15,-3 0-3-15,-6-3 0 16,-3-2-6-16,0 0 1 16,-2-3-2-16,-1-3 0 15,3 1 2-15,-3-3 0 16,0 2 0-16,3-5 0 16,0-2 0-16,3-1 2 15,4 1-1-15,5 2-1 16,-3 2-4-16,12 1 0 0,-3 0 6 15,5 2 4-15,10 1-1 16,-3 4 2-16,3 1-4 16,3 0 0-16,-3 2-1 15,0 1 1-15,-3 2-2 16,-4 0 2-16,-2 0-2 16,0 0-1-16,-3 0 1 0,-3 0 1 15,-3 0-1-15,-3-3 2 16,-6 0-4-1,0 1 0-15,-8-4-1 16,-1 1 0-16,3 0 2 16,-3-3 0-16,-3 0 0 0,9 0 0 15,0 0-3-15,-3 0 0 16,6-2 2-16,4-4 0 16,-4 4 1-16,18-6-3 15,-4 3 2 1,10-1 5-16,0 1 2 15,9 0 0-15,3 2 1 16,0 3-4-16,2 3 0 16,-5 0-1-16,3 0-2 15,-3 2-2-15,-6 0 1 16,0 1-21-16,-13 2-10 16,4-3-13-16,-3 3-2 0,-6 0-43 15,-9-5-44 1,-2-3 47-16</inkml:trace>
  <inkml:trace contextRef="#ctx0" brushRef="#br0" timeOffset="69">1231 10189 136 0,'0'0'52'0,"0"5"-28"0,3-13-15 0,-3 8 16 16,6-2-3-16,0-3 1 15,0-1-6-15,3-2 0 16,-6 0-10-16,3-2 0 0,-3-6 0 15,-3-3-1-15,-3 4 1 16,3 1-2-16,-9 4 2 16,3-1-4-16,0 3 0 15,0 0 1-15,-3 6 0 0,0-1-2 16,-3 8-2 0,0 1 1-16,3 4-1 0,9 3 0 15,0 3 2-15,3 3-3 16,3-1-2-16,3 1 4 15,3 5 3-15,6 5 3 16,-6-5 1-16,9-6 4 16,0-5 3-16,0-7-6 15,5-6-1-15,-5-8-2 16,0-3-1-16,0-2-3 16,-6-3-2-16,0 0 1 15,-6 0-1-15,-4 0-14 16,-2 0-5-16,0 1-19 15,-9-4-8-15,-5 6-25 16,-1-3-47-16,0 0 28 16</inkml:trace>
  <inkml:trace contextRef="#ctx0" brushRef="#br0" timeOffset="70">1225 9970 140 0,'0'-3'55'0,"6"0"-30"0,-3 3-10 0,3 0 20 16,3 0-8-16,6 0-3 16,3 0-10-16,3 3-1 15,-1 0-8-15,4-1-1 0,-6 1 0 16,0-1-2-16,-3 1 1 16,0 0 0-1,-3-1-1-15,-12-2 1 16,-6-2 0-16,-6-1-1 15,-3-2 1-15,-6-3-2 16,0 0-1-16,3-3-2 16,-2 1 1-16,-1-3 10 15,6-6 5-15,0 6-2 16,6-6-2-16,3 3-5 16,6 1-2-16,3 4 5 15,9 3 5-15,0 3-3 16,6-1 0-16,-3 9-6 15,-1 0-3-15,-2-9 0 0,0 9-1 16,-3 0-3-16,0-1 0 16,-9-7-3-1,0 0 3-15,-9-3 2 16,-3-3 1-16,3 1 2 16,-8-4-3-16,2 1 0 15,6 0 1-15,-6 0 2 16,9-6-3-16,6 3 0 15,0-2 1-15,3 2 2 16,9 3-1-16,3 5 2 16,2 2 0-16,1 6 1 15,3 0-18-15,6 6-7 16,-12-6-21-16,0 2-6 0,-3 4-116 31,-3-9 59-15</inkml:trace>
  <inkml:trace contextRef="#ctx0" brushRef="#br0" timeOffset="71">1246 9501 104 0,'-12'-2'41'0,"12"2"-22"0,-3-3-11 15,3 3 13-15,0 0 10 16,0 0 5-16,0 0-7 15,0 0-5-15,0 5-14 16,9 0 0-16,0 3 1 0,6 0 2 16,6 0 3-16,6 0-9 0,-4-2-2 15,4-4 1-15,-3-2 1 16,-3-5 1-16,-3-3 0 16,-6-3 2-16,-4-5 4 15,-8 1-6-15,-2-7 0 16,-7 4 0-16,-3-3 2 15,3 10-1-15,-9-5 0 16,6 11-5-16,-9 0-1 16,0 2-1-16,0 8 1 15,1 3-7-15,5 0-1 16,3 3-23-16,3-1-6 16,6 1-23-16,-3 0-6 15,6-1-40-15</inkml:trace>
  <inkml:trace contextRef="#ctx0" brushRef="#br0" timeOffset="72">1255 9335 148 0,'6'-8'57'0,"3"2"-30"0,3 4-10 15,-3 2 22-15,0-3-9 16,6 0 0-16,2 1-8 16,4-1-4-16,3 0-10 15,-6 3-1-15,0 0 3 0,-3 0-8 16,0 0-1-16,-10 0 1 0,4 0 3 16,-3 0-2-16,-6 0-2 15,0 0 2-15,-15-2 2 16,1-1 2-1,-7-2-1-15,0-3 1 16,0 3 0-16,0-6 1 16,3 0-2-16,1-4-1 15,2-7 1-15,6 4 3 16,0 2-4-16,-3 3-3 16,6 0-1-16,3 2-1 15,3 3-22-15,3 0-10 0,3 3-24 16,0-1-7-16,0 1-40 31,-3 0-21-31,3-3 62 0</inkml:trace>
  <inkml:trace contextRef="#ctx0" brushRef="#br0" timeOffset="73">1273 9051 192 0,'-3'0'71'0,"3"0"-38"0,0 0-17 15,0 0 24-15,0 0-8 16,6-2-1-16,3-1-11 15,3 0-5-15,3-2-8 16,-1 0-3-16,1 0 0 0,6-1-2 0,-9-2 1 16,6 0-13-1,-3 0-3-15,0 1-27 16,-3-1-12-16</inkml:trace>
  <inkml:trace contextRef="#ctx0" brushRef="#br0" timeOffset="74">1240 8827 200 0,'-6'2'74'0,"12"-2"-40"0,3 5-20 0,3 1 22 16,9 4-7-16,9 1-2 16,2 13-9-16,7 0-1 15,0-1-10-15,2 1-4 0,1 0-2 16,-3-3-21-16,-10-5-9 0,-2-3-23 15,-6 0-9-15,-3-5-37 16</inkml:trace>
  <inkml:trace contextRef="#ctx0" brushRef="#br0" timeOffset="75">1231 8369 164 0,'0'-3'63'0,"3"3"-34"0,9 0-21 0,3 0 18 16,6 0-4-16,3 0 1 15,14 0-8-15,1 0-4 16,3 0-6-16,-4 0 5 0,4 3 3 16,-12-1-4-16,0 1-3 15,-7 0-1-15,-5-1-1 16,-3 1 0-16,-9 0 2 16,-9-1-1-1,3 1 0-15,-9 0-1 16,3-1 2-16,-9 1 1 15,-14 0-3-15,-7-1-3 0,0-2 0 16,-6-2 1 0,4-4 3-16,2 1 2 0,3-3 5 15,1-11 3-15,2-2-2 16,-3 0 2-16,9 0-4 16,9 2-1-16,0 1-6 15,10-1-1-15,10 4 1 16,4 1 0-16,6 6 2 15,6 3 1-15,3 5-1 16,3 5-1-16,-6 1-3 16,-1 2-2-16,1 0-8 15,-3-1-5-15,-3 7-2 16,-6 2 1-16,0-3-5 16,-9 3-3-16,-3-3-10 15,0-2-5-15,-3-4-11 0,0-1-5 16,-3-1-35-1,-3-5-32-15,0-18 51 16</inkml:trace>
  <inkml:trace contextRef="#ctx0" brushRef="#br0" timeOffset="76">1246 8104 164 0,'0'0'63'0,"3"0"-34"16,3-2-19-16,0 2 20 16,3-3-9-16,3-2-2 0,-3-1 0 15,-3-4 0-15,0-3-10 16,3-1-3-16,-9 1 0 0,0 0 1 15,0 0 1-15,0-1-4 16,-9 1-1-16,0 0-3 16,0 2-1-16,0 1-6 15,3 4 0-15,-3 1 3 16,-3 5 2-16,3 3 6 16,0 2 2-16,3 3-5 0,6 3-2 15,6 4 0-15,-3 7 0 16,6-1-2-16,9-3 0 15,-3 1 6-15,6-3 3 16,-1-3-1-16,4-5 0 16,3-3-6-16,-3-5-1 15,-3-2 1-15,-6-4 2 16,0-4-5-16,-10-6-1 16,4 0-25-16,-3 0-10 15,-3-2-32 1,-3-1-43-16,-9-2 30 15</inkml:trace>
  <inkml:trace contextRef="#ctx0" brushRef="#br0" timeOffset="77">1240 7795 168 0,'0'2'66'0,"3"-2"-36"0,6 3-9 16,0 0 22-16,0-1-6 15,3-2-2-15,0 0-11 16,6 0-2-16,-7 3-13 16,1-3-3-16,0 0-2 0,-3 0-2 15,0 0 1-15,-3 3 2 16,0-3 2-16,0 0 1 16,-6 0 0-16,0 0 0 0,-6 0 2 15,0 0-3 1,-3 0 1-16,-6-3-5 15,0 0 0-15,0-2 1 0,1 0 2 16,2-3-3-16,-6-3-2 16,6-2 0-16,0-3-1 15,3-3 0-15,0 1 0 16,0 2-3-16,6 0 0 16,3 0-23-16,3 6-7 15,0-1-33-15,3-5-10 16,3 3-39-1</inkml:trace>
  <inkml:trace contextRef="#ctx0" brushRef="#br0" timeOffset="78">1097 7263 160 0,'-24'-16'60'0,"13"13"-32"0,-7-2-13 15,6 5 20-15,-3 3-2 16,-6 2 1-16,3 0-8 16,0 6-4-16,3-1-12 0,6 1-2 15,1 2 2-15,8 0-8 0,8 1-3 16,13 4 0-16,3 3 0 15,12-2 3-15,0-3 3 16,5 0 2 0,4-3 1-16,-3-3-7 15,-1-2 0-15,-2-2 1 0,-3-4 1 16,-1 1-4-16,-5 0-1 16,-6-3-19-16,-9 0-7 15,-3 2-18-15,-9 1-150 31,-12 2 98-15</inkml:trace>
  <inkml:trace contextRef="#ctx0" brushRef="#br0" timeOffset="79">1210 7554 212 0,'-18'5'79'0,"18"-7"-42"0,0 4-23 0,0-2 22 16,0-2-5-16,0-1-1 0,0-2-10 15,0-6-2-15,-2-2-11 16,-7-3 0-16,9-5 3 0,-6-3-6 16,12 0-2-16,-6 0-8 15,3 3-1-15,3 3-35 16,-1-1-12-16,1 3-40 16,3 0-47-1,-6 0 46-15</inkml:trace>
  <inkml:trace contextRef="#ctx0" brushRef="#br0" timeOffset="80">1219 7234 140 0,'-6'2'55'0,"6"1"-30"0,0 0-3 0,-3-1 20 15,3 4-11-15,3-1-4 16,3 5-11-16,-3-2-3 16,9 3-7-16,3 0-4 0,6-3 1 15,0-3 0-15,0 0 1 16,-1-5-5-16,1-3 1 15,-3-2 4-15,-3-3 5 16,-6-2 1-16,-6-4 4 16,-6 1 4-16,0-3 1 0,-6-2-8 15,-6 5-2-15,-3-6-5 16,0 6-1-16,-2 2 1 16,-1 9 0-16,0 2-5 15,0 5 1-15,3 3-16 16,0 2-6-16,6 1-29 15,9 2-12-15,3 0-33 16,0-2-30 0,12-3 54-16</inkml:trace>
  <inkml:trace contextRef="#ctx0" brushRef="#br0" timeOffset="81">1219 7091 176 0,'0'-5'66'0,"-9"5"-36"0,18-8-22 0,-6 5 16 15,6 0-1-15,0 1 1 16,6-4-5-16,3 4 1 16,0-1-11-16,3-2-1 0,-7 2 2 15,7 1-4-15,-3-1 2 16,0 0-5-16,-9 1-2 15,0-1 2 1,-3 3 2-16,-6 0 2 16,-3 0-1-16,-3-3 1 15,0 1-2-15,-12-1 0 0,0 0 1 16,-3-2 1-16,3-6-1 16,1 1-1-16,2 2-3 15,0-8-2-15,-3 3 1 16,6 0-1-16,3-1-3 15,-3 1 0-15,6 0-20 16,3 2-10-16,-3 1-30 16,3-1-10-1,3 1-29-15</inkml:trace>
  <inkml:trace contextRef="#ctx0" brushRef="#br0" timeOffset="82">1246 6675 108 0,'-6'0'41'0,"6"0"-22"0,0 0-3 16,0 0 16-16,0 0 0 16,0 0 3-16,0 0-15 15,3 8-4-15,6 0-10 16,3 3 0-16,6-1 1 0,3 1-1 16,8 0 1-16,1-1-4 15,0 1-2-15,-6-3 0 16,3 0 1-16,-7 0-1 15,-5-3 2-15,0 0-2 16,0-2 2-16,-6 0-2 16,-3-1 2-16,-6-2 4 0,0 0 4 15,-3 0-6-15,-3 0-3 16,-15-2-6-16,3-1 0 16,-3-2 2-16,1-1 1 15,-1-2 1-15,0-2 0 16,0-9 0-16,0 3 0 15,3 0 0-15,3 3 0 16,4 0 0-16,-1 2 0 16,3 1 0-16,6-1 0 15,-3 1-5-15,3-1 1 16,3 3 2-16,9 0 1 0,0 3 1 16,6 0 2-16,2-1-1 15,7 4-1-15,0-1 1 16,0 0-1-16,0 3 2 15,-6 0 3-15,-1 0-2 16,-5 0 0-16,-3 0-1 16,0 0 1-16,0 0-2 15,-9 0 2-15,-6 0-2 16,3-2-1-16,-15-1 1 16,0 0-1-16,-2-2-3 0,-4-8 2 15,3 2 1-15,0-4 2 16,0 1-6-16,6 1 1 15,4 0 1-15,2 0 3 16,3-1-2 0,6 1 0-16,6 0-1 15,3 2 0-15,8 1 2 0,-5 2 2 16,9 3 3-16,6-1 2 16,-6 4-1-16,3-1-1 15,-4 3-3-15,-2 0-2 16,0 0 1-16,-6 0-1 15,0 0-18-15,-3 0-5 16,0-3-27-16,-6 1-10 16</inkml:trace>
  <inkml:trace contextRef="#ctx0" brushRef="#br0" timeOffset="83">1386 6027 124 0,'-9'-2'49'0,"6"2"-26"0,-6 0-18 15,6 0 13-15,3 0 3 16,-9 2 4-16,3 1-4 15,0 7-1-15,0 4-11 0,3 2-3 16,3 2 0-16,9 1-5 0,-3-1-1 16,9 3 0-16,6-2 0 15,3 2-3 1,3-3 0-16,-4-4-1 0,4-9 3 16,-6-2 0-16,-3-3 1 15,-3-6 0-15,-3-2 0 16,-6-2 0-16,-3-3 0 15,-3-3 2-15,-3 0 3 16,-9-5-2-16,-3 2 0 16,3 3-3-16,-12 0-1 15,0 6 10-15,3 2 5 0,7 0 3 16,2 3-1-16,3 2-2 16,3 0-1-1,3 1-10-15,12 2-1 0,12 0-4 16,-4-3 0-16,4 0 2 15,0 1 2-15,3 2-17 16,-6-3-6-16,-3 1-23 16,0-1-10-16,-7 0-37 15</inkml:trace>
  <inkml:trace contextRef="#ctx0" brushRef="#br0" timeOffset="84">1368 5908 148 0,'0'0'55'0,"3"0"-30"0,3-2-21 0,0 2 15 15,6 0-2-15,6 0-1 16,-6 0-6-16,6 2-2 16,-7 1-4-16,1-1-3 0,0-2 0 15,-3 3-1-15,-3-3 2 16,6 0 1-16,-21-3 7 15,-3-2 0 1,-3 0-1-16,-3-3 1 16,1 0 1-16,-4-16 1 15,3 6 2-15,6-4 2 0,-3 1-9 16,9 3-2 0,6-3-3-16,9 5 1 15,12 0 0-15,0 3 1 0,0 5 0 16,8 0 2-16,-8 2-3 15,9 4-2-15,-15 2-9 16,3-5-5-16,0 5-22 16,-12-3-8-16,2 0-12 15,-2-5-4-15,-6-5-19 16</inkml:trace>
  <inkml:trace contextRef="#ctx0" brushRef="#br0" timeOffset="85">1377 5416 160 0,'-12'-5'63'0,"9"-6"-34"0,-9 19-10 0,9-5 21 15,0 2-7-15,0 6-2 16,3-3-13-16,0 2-6 16,0 3-7-16,6 3-4 0,9 0 2 15,6 3-2 1,3-3 2-16,3-3-2 0,2-3 2 15,-8-2-4-15,9-2 0 16,-9-6-1-16,0-3-2 16,-4-5-11-16,-2-3-2 15,-9-2-19-15,-3-3-4 16,-3 0-19-16,-3-5-43 16,3-3 20-16</inkml:trace>
  <inkml:trace contextRef="#ctx0" brushRef="#br0" timeOffset="86">1514 5323 140 0,'0'-5'55'0,"3"2"-30"0,-3-4-23 16,3 1 14-16,0-2-1 15,0-2 0-15,-3-1-3 16,0-2 0-16,-3-3-7 16,0-5-1-16,-3 2 2 0,-3 1-1 15,-3 2 2-15,-3 3-4 16,0 2 0-16,3 3 1 15,4 6 2-15,-7 2-1 16,3 2 0-16,3 9-1 0,6 7 2 16,3 1-1-1,9 2 0-15,3 3-6 0,6-3-1 16,5 3 3-16,4 0 1 16,3-6 4-16,3-5 3 15,-4-7-4-15,1-6-1 16,0-3-2-16,-3-5 1 15,-3-5-2-15,-10-3 2 16,-2-8-46-16,-6-8-21 16,-6-2-33-1</inkml:trace>
  <inkml:trace contextRef="#ctx0" brushRef="#br0" timeOffset="87">19480 7742 80 0,'-2'0'30'16,"2"0"-16"-16,-3 2-8 0,3 1 11 0,-3 2-3 15,0 3 0-15,0 3-4 16,0 5 1-16,-3 8 0 16,0-1 1-16,0 4-4 15,0 2 0-15,-3 5-5 16,-9 3 3-16,3 3 0 0,0 2 4 16,0 3 4-16,0 6-6 15,-2 2 0-15,-1-3 0 16,0 3 0-16,0-6-4 0,-3 4-1 15,3-1 1-15,0 0 2 16,1-2 1 0,2 7 1-16,0 1-7 0,0-6 0 15,0 0 1-15,0-2 1 16,3-3-1-16,0 0 1 16,1-3 0-16,-1 1 1 15,0 2-2-15,3 2 1 16,0 1-2-16,0-3-1 15,3 0 1-15,0-3 1 16,0-2 1-16,0-3 3 16,0 0-3-16,0 0 0 0,0 0 1 15,0-3 0 1,3 1 0-16,0 2 0 16,0 3-2-16,0-6 1 0,0-2 0 15,0-3 3-15,0-5-3 16,-3 2-2-16,1 1 0 15,-1-4 1-15,3-4-1 16,0-3-1-16,0-3 1 16,0-2-1-16,0-1-7 15,0-2-3-15,3-3-16 16,0 1-9-16,0-4-14 16,0 1-5-16</inkml:trace>
  <inkml:trace contextRef="#ctx0" brushRef="#br0" timeOffset="88">18775 9403 72 0,'-9'3'30'0,"9"2"-16"0,6 3-6 0,-3 0 11 15,0 8 6-15,3 10 5 0,3 14-1 16,3 10 0-16,0 3-5 16,0 3-1-1,-3-1-12-15,2 1 0 0,-2-8 2 0,0-9-5 16,0-7 0-16,3-8-2 15,0-6-1-15,0-7-1 16,0-8 0-16,0-11 0 16,3-8 0-16,3-13-2 15,2-6 1-15,4-2-7 16,0-2 1-16,0-1-19 16,-3 3-6-16,-1 5-31 15,-2 3-53 1,6 3 23-16</inkml:trace>
  <inkml:trace contextRef="#ctx0" brushRef="#br0" timeOffset="89">19531 8612 108 0,'-9'0'41'0,"9"5"-22"0,0 3-9 0,0 3 14 16,0 0 4-16,0 2 6 15,0 13-6-15,0 1 0 16,0-1-15-16,-3 1 1 0,3-1 2 15,-3-2-4-15,0 0 1 0,3-3-4 16,0-5 0 0,0 2-12-16,0-4 2 15,3-4 1-15,0-2-1 16,3 0 0-16,0-3 3 16,3-5 3-16,0-5-2 15,3 0-2-15,3-1 2 16,6 4 0-16,-4-1-4 15,-2 3-1-15,0 3 1 16,-3-3 2-16,0 2-20 16,-3 1-9-16,-3-6-30 0,0 1-11 15,0 2-15 1</inkml:trace>
  <inkml:trace contextRef="#ctx0" brushRef="#br0" timeOffset="90">19778 8610 80 0,'0'0'30'0,"0"0"-16"0,0 5 1 0,0 0 13 16,0 6 7-16,3 13 3 16,-3 5-5-1,3 5-3-15,-3 0-12 16,0 1-4-16,0 2-8 16,0-5-2-16,3-6 0 0,-3-2-2 0,3-6 1 15,0-4-37-15,0-6-15 16,9-6-39-1</inkml:trace>
  <inkml:trace contextRef="#ctx0" brushRef="#br0" timeOffset="91">20248 8750 4 0,'0'-16'5'0,"3"16"-2"0,0 0-4 16,-3 0 4-16,0 0-2 16,3 0-1-16</inkml:trace>
  <inkml:trace contextRef="#ctx0" brushRef="#br0" timeOffset="92">20257 8726 57 0,'0'-5'39'16,"0"-1"1"-16,0 4-2 15,0-1-8-15,0 0-2 16,0 1-4-16,0-3-1 16,0 2-3-16,-3 0-1 15,0 1-10-15,0-1 1 0,-3 0 3 16,1 3-1-16,-4 3 1 16,-3 0-3-16,0 5 1 15,0-1-2-15,0 1 0 16,-3 6-8-16,3-4-2 15,3 1 0-15,6-3 2 0,3 0-5 16,3 0 1 0,6 2 3-16,3 1 2 0,3-1-3 15,0 1 1-15,0 2-2 16,3-2 0-16,-1 2 0 16,-5 0 0-16,-3 3 13 15,-3-3 5-15,-6 3 0 16,-6-3 1-16,-3 1-9 15,-3-4-3-15,-2-2-1 16,-4 0 2-16,-6-3-5 16,6-2-3-16,-6 0-32 15,6-3-15 1,3 0-8-16,18-14-127 16,3-1 95-1</inkml:trace>
  <inkml:trace contextRef="#ctx0" brushRef="#br0" timeOffset="93">20204 8535 104 0,'-3'-2'38'0,"3"4"-20"0,3 4-1 16,0 2 16 0,0 8 16-16,0 7 7 0,0 9-19 15,0 13-9-15,0 3-17 16,0-1 6-16,-3-2 3 0,0-2-10 16,0-6-3-16,0-6-3 15,0-4 0-15,3-6-16 16,-3-2-6-16,0-6-35 15,3-3-16-15,0-4-33 16</inkml:trace>
  <inkml:trace contextRef="#ctx0" brushRef="#br0" timeOffset="94">20704 8734 148 0,'-3'-3'55'0,"3"6"-30"0,0 10-10 0,0-10 18 15,-3 2-5-15,-3 3 0 0,-3 0-9 16,0 3-4-16,0-1-8 16,3 1-7-16,0-1-1 0,3 1 1 15,3-1 0-15,3 1-3 16,3 0 2-16,3-1-1 15,0 6 0-15,0-3 2 16,-3 1 2-16,0-1 5 16,-3 0 4-16,-3-2-2 15,-3-1 2-15,-3 1-4 16,0-3-2-16,-3-3-5 16,0-2 0-16,0-3-22 15,3 0-10-15,0-3-15 16,3 0-6-16,0-5-9 15,6-2-28 1,0-3 27-16</inkml:trace>
  <inkml:trace contextRef="#ctx0" brushRef="#br0" timeOffset="95">20772 8832 156 0,'9'2'57'0,"-9"1"-30"0,3 5-12 0,-3-3 20 16,3 1-15-16,-3 4-3 15,3 6-11-15,-3-3-2 16,0 6-2-16,3-3 1 0,-3 0 0 0,0-3-15 16,3-3-4-16,-3-2-63 31,3-2-40-31</inkml:trace>
  <inkml:trace contextRef="#ctx0" brushRef="#br0" timeOffset="96">20799 8694 140 0,'-9'0'52'0,"9"0"-28"0,-3 0-24 16,3 0 13-16,0 0-5 15,0 0 3-15,0 0-11 16,0 0-4-16,0 0-36 15,6 0-16-15,0 0 0 0,0-2 3 16</inkml:trace>
  <inkml:trace contextRef="#ctx0" brushRef="#br0" timeOffset="97">20859 8787 140 0,'-3'0'52'0,"6"2"-28"0,0 1-15 0,-3-3 16 15,6 0-8-15,0 3-2 0,2-3-6 16,4-3-1-16,0 3-5 15,0-3-2-15,0 1 0 0,-3 2-1 16,3 0 2-16,6 0-1 16,-12 2 2-16,0 1 0 15,-9 5 1-15,-3 5 0 16,-3 3 2-16,0 0 1 16,0 5 3-16,0 0-1 15,3-2 0-15,0-6-8 16,3 0-2-16,3-2 0 15,3-6 0-15,0 1 1 0,3-1 0 16,0-3-3-16,12-2 2 16,-3 0-15-16,0 0-4 15,-3 0-25-15,-1-2-9 16,1-1-21 0</inkml:trace>
  <inkml:trace contextRef="#ctx0" brushRef="#br0" timeOffset="98">20906 8864 164 0,'-6'0'63'0,"6"0"-34"0,3 2-23 0,-3-2 15 0,6 0-9 16,0 0 1-1,3-2-8-15,6 2-3 16,9-3-1-16,0 0-15 0,-4 1-5 15,-2-1-59-15,0 0-30 16,0-2 51-16</inkml:trace>
  <inkml:trace contextRef="#ctx0" brushRef="#br0" timeOffset="99">21106 8856 184 0,'3'2'71'0,"0"-2"-38"0,3 6-28 15,-3-4 19-15,3-2-13 16,-4 0-1-16,4 0-6 16,0 0-1-16,6-2-1 0,0-1-2 0,-3-2 3 15,0-1 0-15,-3-2 1 16,0 3-5-16,-6 0 1 16,-3-3 0-16,0 3 0 15,0 2 0-15,-3 3 0 16,0 0 0-16,-3 5 0 15,-3-2-3-15,3 5 2 16,3 0 1-16,3 5 2 16,0-2-1-16,3 2 2 15,0-3 2-15,3 4 2 0,0-4-6 16,9 1-2-16,0-3-16 16,3-6-4-16,-3 1-64 31,3-8-40-31,6-6 54 0</inkml:trace>
  <inkml:trace contextRef="#ctx0" brushRef="#br0" timeOffset="100">21516 8821 156 0,'0'3'57'0,"3"0"-30"0,3-1-10 0,0 1 20 0,3-1-8 15,0-2-2-15,3 0-13 16,0 0-6-16,0-2-5 15,0-1 0-15,3-2 2 16,-3 0-2-16,-3-3 3 16,-9 0-2-16,0 0-2 15,-3 2-1-15,-3-4-3 16,0 2 1-16,-6 3-4 16,0 7-1-16,0 1 0 15,0 2 4-15,0 1-1 16,3 1 1-16,0 7 0 15,3-1 0-15,3 3 8 0,3 0 6 16,3 2-2 0,3 1 2-16,0-1-9 15,3-2-4-15,0-3-11 0,0-2-3 16,3-3-52 0,0-8-64-16,6-8 26 15</inkml:trace>
  <inkml:trace contextRef="#ctx0" brushRef="#br0" timeOffset="101">21796 8776 192 0,'-3'3'71'0,"3"0"-38"0,-3 4-36 0,3-1 13 16,-3 2-3-16,-3 5 1 15,-3 3-4-15,1 0-3 16,-1 5 0-16,0 3-8 0,0-3-3 0,0-5-41 15,0-3-53 1,6 0 18-16</inkml:trace>
  <inkml:trace contextRef="#ctx0" brushRef="#br0" timeOffset="102">21707 8792 180 0,'-3'-3'68'0,"3"3"-36"0,6 3-18 15,-3-3 20-15,3 3 0 0,3 2 5 16,3 6-11-16,0-1-4 16,0 3-14-1,-1 1-6-15,4-1-3 0,-3 3 1 16,0-3 1-16,0 3-32 0,-3-8-13 16,3 0-61-1,9-8-43-15,-3-3 56 16</inkml:trace>
  <inkml:trace contextRef="#ctx0" brushRef="#br0" timeOffset="103">22043 8729 192 0,'-12'0'74'0,"3"0"-40"0,-2 5-27 0,5 8 20 15,-3 0-1-15,-6 3 4 16,3 0-10-16,0 3-2 0,3-1-10 15,0 6 4-15,3 0 3 0,3-3-7 16,9-3-2-16,6-2-4 16,0-2-2-16,0-4-8 15,0-2-5-15,3-5-24 16,0-6-9-16,-4-2-20 16,4-6-7-16,-3 1-11 15</inkml:trace>
  <inkml:trace contextRef="#ctx0" brushRef="#br0" timeOffset="104">22124 8816 172 0,'0'-5'66'0,"0"2"-36"0,3 3-15 0,-3 0 34 16,9 3-10-1,0 2-16 1,-1 0-6-16,1 1-11 16,0-1 0-16,0-3 1 0,3-2 1 0,0 0 2 15,0-2-5-15,0-3-1 16,-3-1 0-16,0 1 2 15,-9-8-3 1,-3-1-2-16,-3-1 0 16,-3 1-1-16,-3 9 0 15,0 2 0-15,-3 11 0 16,0 3-3-16,-3 0 2 16,4 2 7-16,5 3 4 15,3 0 1-15,6-3 3 0,0-3-7 16,6 6-2-16,6 0-3 15,-1 3-2-15,4-6-19 16,0-8-8-16,3 0-30 16,-3-7-14-1,0-4-44-15</inkml:trace>
  <inkml:trace contextRef="#ctx0" brushRef="#br0" timeOffset="105">22290 8824 196 0,'-3'-8'74'0,"3"13"-40"0,3-5-29 15,-3 0 19-15,3 3 2 16,0 2 5-16,3 0-13 16,0 1-3-16,6-1-9 15,0 0-4-15,3-2 1 0,0-3-2 0,-3-3-1 16,6-2 3-16,-7 0 0 16,1-1-4-16,-3-1 1 15,3-4 0-15,-6 0 2 16,-3-2-3-16,-6 3-2 15,-3 2 2-15,-9 8 2 16,-3 5-2-16,1 0-2 16,-1 3 6-16,0 3 3 15,3 2 1-15,3 0 1 16,6 0 0-16,3 1 0 16,0-1-7-16,6 3 0 0,0-3-1 15,3 0 0 1,6-2-20-16,6-3-9 15,3-6-18-15,5-4-9 16,-2-4-22-16,0-2-35 16,-3 1 36-16,3-4 159 31,-3-8-13-15,-9 4 5-16,-1 4-24 15,-11 3-11-15,-3 5-22 16,-5 6-10-16,5 5-5 15,-3 3-2-15,0 2 0 0,3-3-3 16,0 4 2-16,0 1-1 16,6-1 0-16,3-9 2 15,0-5 2-15,8-8 1 16,-2-3 3-16,3-2 1 16,-3-3 1-1,-6-2 0-15,3-1-2 0,-9-12 1 16,-3-4-2-16,-3 1 0 15,0-1-1-15,-3 4 0 16,3 2-2-16,0 2 1 16,0 9 2-16,3 4 2 15,0 6-1-15,3 8-1 16,0 14 1-16,9 4 1 16,-3 19-6-16,6 0 0 0,-3 0-1 15,0 0 2-15,0 0-10 16,0 0-4-1,3-8-21-15,0-5-8 0,0-8-41 32,0-8-57-32,2-11 34 15</inkml:trace>
  <inkml:trace contextRef="#ctx0" brushRef="#br0" timeOffset="106">22734 8842 252 0,'-6'-5'93'0,"12"8"-50"0,-3-6-39 16,0 3 21-16,3 0-7 15,-3 0-1-15,6 0-9 16,0 0-5-16,3 0-2 16,-1-3 1-16,4 1 1 0,-3-3-1 15,0-1-2-15,-6 1 1 16,0 0 1-16,0-1 1 16,-6-2 3-16,-6 3-3 0,-6-3 0 15,3 0 1-15,-6 3 2 16,-3 0 3-16,-2 10 5 15,2 3-10-15,3 0-5 16,-3 2-4-16,9 4 0 16,3-1 1-16,3 3 2 15,3 2-1-15,6 3 1 16,6-2-16-16,6-3-8 16,-3-6-19-16,12-4-10 15,-4-4-6-15,4-7 0 16,-3 0 23-1,3-3 16-15,-3-3 19 16,-4 3 40-16,-5-2 18 16,0-1-5-16,-3-2-3 0,-6 2-9 15,-3 1-1-15,-6 2-21 16,-3 3 0-16,0 2-2 0,-3 6-10 16,-3 4-4-16,0 7-3 15,3 4-1-15,3 1 0 16,4-1 3-16,2-2-2 15,2-3 1-15,4-2 2 16,3-3 0-16,-3-5 2 16,9-11 3-16,-3 0-2 0,3-8-2 15,-6 0 2-15,6-5 0 16,-9-3-1 0,3-10-2-16,-6-4 1 15,0-4-1-15,-9 0 0 16,-3-3 0-16,6-3 0 0,-3 9 0 15,3 7 0-15,0 8 0 16,-3 3-5-16,6 21 5 16,12 13 5-1,-3 16 1-15,6 13 2 16,-3 14 0-16,-1 0 0 16,1 4 2-16,3-7 1 15,0-5-5-15,3-6-2 16,-3-7-24-16,0-6-9 15,0-8-70-15,-6-10-30 16</inkml:trace>
  <inkml:trace contextRef="#ctx0" brushRef="#br0" timeOffset="107">17623 11771 92 0,'0'-5'35'0,"0"2"-18"0,0 1-7 0,0 2 12 16,0 0-8-16,0 0-1 16,0 0-7-16,-3 8-2 0,0 2-2 15,-6 17 1-15,-9 10-2 16,-8 13-1-16,-16 3 1 0,-12 16 7 15,-5 18 7-15,-7 11 4 16,-2 0 1-16,-4 8 4 16,1-3 2-16,3-5-5 15,5-11-2-15,6-5-7 16,7-10 0-16,8-12-5 16,9-7-2-16,7-10-5 0,5-4-2 15,3-2 3-15,3-5 3 16,6-8-1-1,0-3 0-15,3-2-3 16,0-1-1-16,0-2 1 0,3 0 0 16,0-3 0-16,0-2 0 15,0-3 2-15,3-3 3 16,0 0-2-16,0-2-2 16,0-3-20-16,0-3-8 15,3-5-24-15,0-8-7 16,3-10-32-1</inkml:trace>
  <inkml:trace contextRef="#ctx0" brushRef="#br0" timeOffset="108">16745 12671 104 0,'-18'-13'41'0,"15"13"-22"0,-3 0-11 16,6 2 13-16,-3 4-8 15,0 4-2-15,0 17 7 16,0 10 5-16,-3 16-12 16,-3 0 7-16,3 7 3 0,1 1-7 15,2 0-1-15,0-5-3 16,3-9-1-16,0-7-3 16,3-6 1-16,0-5-4 15,0-7 0-15,2-9 1 16,7-8 0-16,6-10-2 0,9-11-2 15,3-5 1-15,11-3-1 16,1 3-14-16,3 0-3 16,2-3-42-1,4 0-60-15,-3 3 20 16</inkml:trace>
  <inkml:trace contextRef="#ctx0" brushRef="#br0" timeOffset="109">17498 12414 132 0,'-3'-10'52'0,"6"7"-28"0,-3-2-8 15,0 5 16-15,0 0-4 16,3 2-2-16,0 6-1 16,3 11-1-16,-6 5-13 15,0 2 7-15,0 3 4 0,-3 6-2 16,0-1 0-16,0 0-9 15,0 3-4-15,0-5-2 16,0-3-1-16,0-5 0 16,0-3 0-16,3-2-2 0,0-6-2 15,0-2 1 1,6-3 1-16,6-6-3 0,0 1 0 16,3-3-1-16,3 0 0 15,0-3 2-15,-1 3 2 16,1 0-17-16,0 3-4 15,-3-1-13-15,0 1-3 16,-3-3-30-16,0 3-10 16,3-1-12-1</inkml:trace>
  <inkml:trace contextRef="#ctx0" brushRef="#br0" timeOffset="110">17790 12544 160 0,'-15'-3'60'0,"15"1"-32"0,0-4-15 0,0 6 17 0,3-2-11 15,0-6-1-15,6 2-10 16,3-4-3-16,6-1-3 15,-1 3-2-15,4 0 1 0,0 6-1 16,-3 4 0-16,-3 6-3 16,0 3 2-1,-6 5 10-15,-3 5 3 0,-9 5 3 16,-3 1 4-16,-6-1-5 16,0 6 0-16,-6-3 0 15,3-2 2-15,0-6-3 16,6-5 0-16,0-3-7 0,6 0-2 15,6-8-4-15,3 1-1 16,3-4 1 0,6-2 0-16,3 0-3 15,3 0 2-15,3 0 1 16,-1 0 2-16,-2 3-6 0,-3 0 1 16,0-1-19-16,-6 1-8 15,-3 0-20-15,0-1-6 16,-3 1-47-1</inkml:trace>
  <inkml:trace contextRef="#ctx0" brushRef="#br0" timeOffset="111">18427 12451 180 0,'3'-2'68'0,"-6"-4"-36"0,3 6-13 0,0 0 21 15,0 0-5-15,0 0 0 0,-6 0-9 16,-6 3-2-16,-3 0-13 15,-9-1 2-15,-3 6 1 0,1 0-5 16,-1 3-3-16,0-1-3 16,3 1-3-16,3-3-2 15,7 0-1-15,8 2-3 16,9-2 6-16,5 3 1 16,13-1-13-16,3 4-4 15,0-1 6-15,0 3 4 16,-3 0 5-1,-7 0 1-15,-2 2 2 16,-6 1 3-16,-3 2 9 16,-9 0 5-16,-3-3-3 0,-11 1-1 15,-1-3-9-15,-3 0-2 16,0-6-9-16,0-2-4 16,3-2-17-16,4-4-7 15,5-2-39-15,3-2-17 16,6-12-19-1</inkml:trace>
  <inkml:trace contextRef="#ctx0" brushRef="#br0" timeOffset="112">18287 12311 228 0,'-12'29'85'0,"12"-8"-46"0,0 14-24 15,0-9 26-15,0 9-15 16,0 10-3-16,-6 13-11 16,0 5-3-16,3-20-5 15,0-6-5-15,0 5 0 0,0-2-10 16,0-6-5-16,3-5-45 15,0-2-20-15,0-6-27 16</inkml:trace>
  <inkml:trace contextRef="#ctx0" brushRef="#br0" timeOffset="113">18852 12650 132 0,'0'-3'52'0,"0"0"-28"0,-3 1-2 0,0 2 23 15,0 0-5-15,-2 0-1 16,-1 2-7-16,-3 1-2 16,0 2-17-16,-6 1-6 0,0-1 0 15,6 3-4-15,0-3-2 16,12 8-3-1,3 3-1-15,3 0-1 16,0 0 3-16,0 0 2 16,-6 2 11-16,-3-2 7 15,-3-2 5-15,-6-1 3 16,-3-3-10-16,-6-2-5 16,0 0-7-16,3-2-4 15,1-4-16-15,2-2-7 16,3 0-20-16,0-2-9 0,6-1-36 15,3-5-59 1,9 0 36-16</inkml:trace>
  <inkml:trace contextRef="#ctx0" brushRef="#br0" timeOffset="114">18903 12716 208 0,'0'21'79'0,"3"-2"-42"0,0 2-37 0,3-13 18 16,-6 2-12-16,0 1-1 16,0-3-12-16,0-3-3 15,0 0-57 1,0 1-54-16,0-6 37 16</inkml:trace>
  <inkml:trace contextRef="#ctx0" brushRef="#br0" timeOffset="115">18942 12560 228 0,'-6'-6'88'0,"9"6"-48"0,-3 0-29 0,0 0 21 15,0 0-17-15,0 0-14 16,9 0-9-16,0 0 4 15,0 0-47-15,2-2-20 0,1-1-26 16</inkml:trace>
  <inkml:trace contextRef="#ctx0" brushRef="#br0" timeOffset="116">19043 12592 208 0,'-12'0'79'0,"9"2"-42"0,0 1-15 16,3-3 28-16,0 0-19 15,0 0-8-15,0 0-16 0,6 0-4 16,3 0-3-16,0 0 0 0,3 0 0 16,0 0-3-16,0 2 2 15,-3 4 1-15,-1 2 0 16,-2 2-3-16,-6 1 0 15,-3 2 4-15,-5 8 1 16,-4 6 0-16,0-3 1 16,0-3 0-16,0 0 3 15,3 3-3-15,0-8-2 16,3-3 0-16,3-3-1 16,6 1 0-16,0-3 0 15,6 2 0 1,0-2-5-16,3 0-1 15,-3-2-8-15,3-1-2 0,-3 0-18 16,0-2-5-16,-4 0-26 16,1-1-56-1,0-2 24-15</inkml:trace>
  <inkml:trace contextRef="#ctx0" brushRef="#br0" timeOffset="117">18986 12787 212 0,'0'0'82'0,"0"-2"-44"0,3 2-31 0,-3 0 20 16,6 0-14-16,6 0-4 15,3 0-9-15,3-3 0 16,3 3 0-16,0 0-7 0,5-8 0 0,1 3-50 15,-3-6-19-15</inkml:trace>
  <inkml:trace contextRef="#ctx0" brushRef="#br0" timeOffset="118">19230 12787 200 0,'-3'6'77'0,"3"-4"-42"0,3 4-26 15,-3-6 19-15,6 2-3 16,0 1 0-16,3-1-14 16,3-2-7-16,0 0-2 15,0-2-2-15,0-3 2 0,0-1 1 16,-3 1 1-16,6-6-2 16,-6-2-2-16,-6 0 1 15,-3 2 1-15,0 1-3 16,-6 2 0-16,0 3 1 15,-6 7 0-15,0 3 0 16,-3 6 0-16,0 2-3 16,-3 6 2-16,0 2 3 15,6-3 1-15,3 4 7 0,4-1 4 16,8 3-3-16,2-8-1 16,1-3-9-16,6 0-2 15,-3 0-14-15,12-2-2 16,12-1-52-16,-9-4-19 15,-4-1-15 1</inkml:trace>
  <inkml:trace contextRef="#ctx0" brushRef="#br0" timeOffset="119">19701 12787 192 0,'-9'0'71'0,"9"3"-38"0,0 2-23 16,0-5 17-16,3 6 0 16,3-1 3-16,3 3-12 15,0-3-3-15,3 0-9 16,2-2-2-16,1-3 2 0,3-3-3 15,3 1-2-15,-3-4 0 16,-3 1 1-16,-3 0 1 16,-3-8 1-16,-9 2-2 0,0 0 1 15,-12-4 0 1,-3 9-1 0,0 4 1-16,0 2 0 15,-3 8 3-15,-3 5-3 0,6 3-2 16,1 0 0-16,2 5-1 15,3 3 0-15,9-6 0 16,0-2-3-16,3 0 2 16,0 0 1-16,6-3 0 15,-3 0-18-15,5-5-5 16,-2 0-44-16,12-8-17 16,-3 0-16-1</inkml:trace>
  <inkml:trace contextRef="#ctx0" brushRef="#br0" timeOffset="120">20046 12756 244 0,'-9'18'90'0,"3"-13"-48"0,-6 6-34 0,6-3 24 0,-3 2-16 15,-3 4-3 1,4-6-13-16,2 0-5 0,-3 2 3 15,3-2-31-15,-3 5-10 0,3-2-38 16,0-6-46-16,0 1 38 16</inkml:trace>
  <inkml:trace contextRef="#ctx0" brushRef="#br0" timeOffset="121">19891 12801 140 0,'0'-6'52'0,"3"6"-28"0,0 0-28 15,3 8 87-15,0 5-23 16,0-2-16-16,0 0-12 16,6 4-21-16,6 7-7 0,0-1-2 15,-3-3-5-15,-1-2 2 16,7-5-43-16,-3-9-18 16,-3 1-48-1</inkml:trace>
  <inkml:trace contextRef="#ctx0" brushRef="#br0" timeOffset="122">20240 12724 192 0,'-9'-3'74'0,"0"6"-40"0,0 2-18 16,6 3 24-16,-6 3-1 16,0-1 1-16,-3 9-10 15,-3-1-6-15,3 3-14 16,0 3-2-16,3 3 2 0,9-3-6 15,3-3-2-15,6-3-6 16,3 1 0-16,3-3-20 16,-3-8-7-16,-3-1-33 0,9-4-13 0,12-3-31 15</inkml:trace>
  <inkml:trace contextRef="#ctx0" brushRef="#br0" timeOffset="123">20365 12819 236 0,'-3'5'90'0,"6"-2"-48"0,-1 2-36 0,7 1 20 16,-3-1-5-16,0 0 2 16,3 0-13-16,3-2-6 15,3 0-2-15,0-3 0 0,0-3 1 16,-3-2-1-16,0-3-2 0,-3 3 1 15,-3-3 1-15,-4 0-1 16,-2 0-1-16,-5-5 1 16,-4 2 1-16,-3 11-3 15,-3 3 0-15,0 2 3 16,-3 5 1-16,3 4 1 16,3 2 2-16,3 5-1 15,3 5 2-15,3-2-2 16,3-3 2-16,3-2-13 15,3-3-3-15,3-3-20 16,0-3-9-16,3-2-44 16,0-2-18-16,3-4 7 15</inkml:trace>
  <inkml:trace contextRef="#ctx0" brushRef="#br0" timeOffset="124">20585 12867 240 0,'6'5'90'0,"0"0"-48"0,3 3-31 0,-3-5 23 15,3 0-18-15,-1-3-4 16,4 0-5-16,3-3-2 16,-3-2-3-16,0-3-2 0,3 0 3 15,-3-3 0-15,0 1 1 16,-6 2-2-16,-9-3-2 15,-3 3 3-15,-3 0 0 16,-6 0-1-16,0 6-2 16,-3 4 3-16,0 3 2 0,-2 6-2 15,-1 2 0-15,6 1-6 16,3 7 0 0,3 3-1-16,6-6 2 15,9-2-19-15,3 0-8 0,3-3-29 16,6-2-14-16,-1-3-30 15</inkml:trace>
  <inkml:trace contextRef="#ctx0" brushRef="#br0" timeOffset="125">20879 12806 200 0,'-14'-5'77'0,"5"7"-42"0,-6 3-23 16,9 3 21-16,-3 6-10 15,-6 2-4-15,-3 7-4 0,3 4-2 16,9-1-7-16,3-2-6 0,9-5-1 16,0-4 3-16,3-4 1 15,3-6 1-15,3-7 0 16,3-9-2-16,0-7-2 16,-3-1-2-16,-4-5-1 15,-2-2 2-15,0-14 0 16,-3-2-2-16,-3-1 2 15,-3-2 1-15,-3 6 2 0,0 7 3 16,0 8 2 0,0 6 5-16,-3 7 3 0,0 11-4 0,0 13 1 15,1 14-3-15,2 12 2 16,0 4-4 0,3 4-2-16,3-4-5 15,3-6 0-15,-1-5-13 16,1-3-5-16,3-6-32 15,3-1-15-15,6-9-59 16</inkml:trace>
  <inkml:trace contextRef="#ctx0" brushRef="#br0" timeOffset="126">21088 12896 280 0,'0'8'104'0,"6"-6"-56"0,3 1-30 0,-3 2 28 16,0-2-18-16,3-3-3 16,2 0-15-16,7-5-4 15,3-3-4-15,-3 0-2 0,-3-3 1 16,0 1 1-16,-6-1 1 16,-3 0 1-16,-3 1 2 15,-15 2-5-15,0 0-1 16,-3 5-2-16,-6 3-2 15,0 6 3-15,-3 4 0 16,4 6 1-16,5 3 0 16,3-1-3-16,3 1 0 0,6-1-3 15,3 1 1-15,3-1-19 16,6-2-9 0,3-3-27-16,3-5-12 15,5-2-48-15,13-6-21 16,-3-3 75-16</inkml:trace>
  <inkml:trace contextRef="#ctx0" brushRef="#br0" timeOffset="127">21415 12824 208 0,'-12'3'79'0,"3"2"-42"0,-5 6-21 16,5-3 24-16,-3 2-10 15,0 9 0-15,3 2-15 0,3 0-6 16,3 0-6-16,3-2 0 15,3-3 0-15,6-6-1 0,0-2 1 16,3-5-2-16,0-6-1 16,2-7-6-16,1-9-4 15,3-2-1-15,-3-3 1 16,-3-5-5-16,-3-13-1 16,-6-3 2-16,-3-5 3 15,0 5 2-15,0 0 3 16,-6 0 6-16,0 10 2 15,3 9 22-15,0 5 8 16,-3 21-2 0,3 10-14-16,0 14-5 0,0 21-7 15,3 5-1-15,6 8-3 16,6 1-1-16,0-4 1 16,3 1 2-16,0-6-17 15,-3-10-6 1,-1-8-87-16,1-11-63 15,0-11 66-15</inkml:trace>
  <inkml:trace contextRef="#ctx0" brushRef="#br0" timeOffset="128">14882 14256 112 0,'3'-19'44'0,"-3"19"-24"0,0 0-4 0,0 0 16 15,0 0 0-15,-3 0 1 16,-6 11-1-16,-9 5 0 16,-6 5-17-16,-6 13 6 0,-11 11 6 15,-7 11-4-15,-6 2-1 16,1 8-4-16,-7 0-1 16,4-5-3-16,2-5 1 15,4-11-8-15,2-8-4 16,9-3-2-16,10-13-1 0,8-5-3 15,9 0-11 1,12-11-3-16,0-5-25 16,9-5-10-16,0-6-31 15,0-4-56-15,2-4 33 16</inkml:trace>
  <inkml:trace contextRef="#ctx0" brushRef="#br0" timeOffset="129">14301 14486 188 0,'-12'3'71'0,"6"10"-38"0,-6 13-17 15,7-12 24-15,-4 7-3 0,-12 2 0 16,-3 15-7-16,-3-4-2 16,-3 6-15-16,1 5-6 0,2-6-2 15,0 4-3-15,12-1 1 16,3-10-4-16,6-6-2 15,9-5 2-15,6-5 2 16,6-5 0-16,9-11 2 16,9 0-2-16,2-8-1 15,4 0-6-15,3-5-1 16,-1-1-15-16,1-1-3 0,0-1-73 31,-1 2-66-31</inkml:trace>
  <inkml:trace contextRef="#ctx0" brushRef="#br0" timeOffset="130">19766 7363 124 0,'-9'-21'49'0,"0"19"-26"0,-11-4-12 0,5 6 15 15,-9 0-6-15,-12 3-1 16,-9 2-3-16,-14 16 0 15,-1 6-8-15,1 5 1 0,-1 7 4 16,7 1-5-16,11 2 0 16,12 1-4-16,18-1-1 15,24-5 1-15,24-8 0 16,21-10 4-16,23-9 5 16,21-18-7-16,6-5-1 0,-8-3 1 15,-13-2 1 1,-15-4 5-16,-23-1 3 15,-21-1 5-15,-18 0 2 16,-18 3-14-16,-9 0-4 16,-9 0-14-16,-6 5-4 0,1 2-55 15,2 9-24-15,6 2-16 16</inkml:trace>
  <inkml:trace contextRef="#ctx0" brushRef="#br0" timeOffset="131">18590 11271 100 0,'-23'-8'38'0,"5"8"-20"0,-18 0-12 0,15 0 11 16,-11 0 4-16,-16 0 2 16,-9 3-6-16,-5 2 0 15,-10 3-4-15,-2 3 2 16,-9 2-8-16,-1 8 0 0,10 8 0 0,11 0-1 15,13 6 1 1,11-3-6-16,12 7-1 16,15-4-2-16,21-6 0 0,24-3 2 15,18-5 2-15,20-10 5 16,27-8 4-16,18-11-4 16,6-6-2-16,6-7-2 15,-9-3 0-15,-17 1-2 16,-19-12 2-16,-20 6 13 15,-25 3 9-15,-20-1-3 16,-24-2-1-16,-18 5-14 16,-20 8-5-16,-16 6-1 15,-5 5-1-15,-4 2-40 16,7 3-15-16,8 3-59 16</inkml:trace>
  <inkml:trace contextRef="#ctx0" brushRef="#br0" timeOffset="132">16662 13441 52 0,'0'-8'19'0,"0"8"-10"0,0-3-11 15,-9 3 32 1,-6 0-1-16,-6-2 5 0,-9 2 2 15,-8 0-9-15,-13 0-2 16,-6 5-8-16,-17 0-2 16,-12 3-9-16,-16 3-4 0,-8 5-1 0,-12 2 1 15,-12 6 1-15,-6 16 1 16,-5-1 2 0,5 1 8-16,12 0 3 15,15 5-2-15,14-8 1 0,19 0-11 16,18 2-3-1,17 1-4-15,27 2-2 16,27 1 3-16,33-6 2 16,26-5-2-16,24-9 0 0,33-9 1 15,24-20 0-15,30-4 2 16,8-11 1-16,10-9-4 16,-7-1-1-16,-17-14-2 15,-21 0 0-15,-18 2 5 16,-33-2 1-16,-27 0 4 15,-23 3 1-15,-27 0 1 16,-24 7 2-16,-21 9-7 16,-24 7-4-16,-20 6-3 15,-16 8 3-15,1 5-11 16,-3 5-4-16,14 0-85 16,10 6-44-1,17-6 70-15</inkml:trace>
  <inkml:trace contextRef="#ctx0" brushRef="#br0" timeOffset="133">13870 14965 56 0,'-21'2'22'0,"6"22"-12"0,-12-5 3 15,6-11 11-15,-8 2 7 16,-13 4 4-16,-6-1-4 16,-14 11 1-16,-19-3-12 15,-14 5-2-15,-15 6-10 16,-27 5-5-16,-12 21 0 0,-23 8 0 0,-7 14 1 15,-14-6 4-15,2 8 5 16,12 5-1 0,13-5 3-16,20-10-2 15,18-6 2-15,30-13-6 0,26-11-3 16,28-8-6-16,32-10 0 16,36-5 0-16,32-9 2 15,45-15-3-15,39-13-2 16,39-20 4-16,32-25 3 15,27-6-6-15,18-2-3 16,-9-11 7-16,-9-6 3 16,-20 1-2-16,-31 8 0 0,-23 10-1 15,-30 5-2 1,-33 6 3-16,-30 5 2 16,-32 3-4-16,-27 5-1 15,-30 19-5-15,-23 15 1 0,-19 6-3 16,-11 7 2-16,-4 6-41 15,4 6-19-15,-1-4-33 16</inkml:trace>
  <inkml:trace contextRef="#ctx0" brushRef="#br0" timeOffset="134">7884 7535 92 0,'-3'-10'35'0,"3"10"-18"0,-3-3-5 16,3 3 13-16,0 0 2 0,0 0 1 15,0 0-2-15,0 0 1 16,0 3-9-16,0-1-3 16,0 6-8-16,0 0 2 0,0 6 1 15,0-4-3-15,3 19-2 16,0-5 0-16,3 21-1 15,0-5 2-15,3 18 1 16,-3-10-1-16,3 10-1 16,-1-8-1-16,1 0 0 15,0-7-9-15,0-6-2 16,0-6-25-16,0-4-11 0,0-3-44 31,-3-8-29-31,0-3 51 16</inkml:trace>
  <inkml:trace contextRef="#ctx0" brushRef="#br0" timeOffset="135">8065 8419 112 0,'-3'27'44'0,"3"-27"-24"0,6 50-6 0,-3-42 17 15,3 18-4-15,-3-2-1 16,6 18-12-16,0-7-4 15,3 15-6-15,-3-8-3 0,6 3 2 16,-3-8-4-16,6 3 0 16,-4-6-23-16,7 3-10 15,-3-5-42 1</inkml:trace>
  <inkml:trace contextRef="#ctx0" brushRef="#br0" timeOffset="136">8387 9364 112 0,'-6'15'44'0,"6"-15"-24"0,6 32-10 15,-3-26 14-15,3 15 7 16,-3-3 3-16,9 6-14 15,-3-3-6-15,5 19-9 16,-2-3-4-16,3 5 0 0,-3-5-4 0,3 3 2 16,-3-8-15-16,3 5-4 15,-3-5-30 1,0-1-43-16,0-4 18 16</inkml:trace>
  <inkml:trace contextRef="#ctx0" brushRef="#br0" timeOffset="137">8714 10136 148 0,'3'21'55'0,"-3"-21"-30"0,27 53-18 0,-21-45 13 15,6 11-1-15,-3-3 3 16,9 15-12-16,-3-4-3 0,8 18-5 15,-2-6-2-15,6 1 1 0,-6-3-1 16,6 11 0-16,-4-6-31 16,7 8-12-16,-6-7-35 15</inkml:trace>
  <inkml:trace contextRef="#ctx0" brushRef="#br0" timeOffset="138">9336 11147 196 0,'3'42'74'0,"-3"-42"-40"0,36 40-38 0,-30-32 13 15,6 10-3-15,-3-2 1 16,9 13-3-16,-3-2-1 15,8 5-1-15,-2-6-15 0,12 11-4 16,-6-8-42 0,3 8-47-16,-4-5 29 15</inkml:trace>
  <inkml:trace contextRef="#ctx0" brushRef="#br0" timeOffset="139">9884 11882 220 0,'12'35'82'0,"-12"-35"-44"0,27 32-38 0,-21-27 18 0,9 19-10 16,-1-6-2 0,13 14-3-16,-3-6-3 0,9 6 1 15,-6-5-32-15,8 7-12 0,-5-5-51 16</inkml:trace>
  <inkml:trace contextRef="#ctx0" brushRef="#br0" timeOffset="140">10655 12547 244 0,'15'39'90'0,"-15"-39"-48"0,39 37-47 0,-33-31 17 16,11 7-7-16,-2-3 2 16,12 14 0-16,12 8 1 15,-1-3-4-15,4 3-3 0,3-3 0 16,-4 3-30-16,-2-1-10 16,3 1-32-1,-1 0-47-15,-5-6 27 0</inkml:trace>
  <inkml:trace contextRef="#ctx0" brushRef="#br0" timeOffset="141">11584 13152 196 0,'15'19'74'0,"8"-14"-40"0,10 19-40 16,-18-16 14-16,3 3-23 15,0 4-4-15,6-1-24 16,-1-1-8-16,-2 0-11 16,6 0-3-16</inkml:trace>
  <inkml:trace contextRef="#ctx0" brushRef="#br0" timeOffset="142">12105 13478 268 0,'32'29'101'0,"-23"-18"-54"0,6 2-55 0,-6-5 18 0,6 0-7 16,3 0 1-16,3 0-2 16,-1-1-2-1,1-1 1-15,0-1-17 0,3 3-6 0,-3 0-18 16,-3-3-7-16,-3 1-22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23:22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0 48 903 0,'0'0'40'0,"0"0"8"0,0 0-38 0,0 0-10 0,0 0 0 0,0 0 0 0,0 0 44 0,9-3 6 0,-6-5 2 0,6 6 0 15,-9 2-31-15,12 0-5 0,0-3-2 0,3 3 0 0,-3-5 1 0,6 2 0 0,-7 3 0 0,1-3 0 0,6 1-3 0,-6 2-1 0,6-6 0 16,-3 6 0-16,3-2-2 0,3 2 0 0,-4-3 0 0,4 3 0 0,-6 0-9 0,12-3 0 0,-3 3 0 0,2 0 8 0,4 0 0 15,-9 0-8-15,9 0 12 0,-6 0-4 0,5 0-8 0,1 3 12 0,0 0-12 0,0-1 12 0,0 4-12 16,-1-4 12-16,1 1-12 0,0 0 12 0,3-3-2 0,5 5 0 0,-8-5 0 0,3 0 0 0,5 0 5 0,-5 3 1 0,6-1 0 16,-3 1 0-16,-1 2-8 0,4-5 0 0,3 0-8 0,-7 3 12 0,1-1-3 0,3-2-1 0,2 0 0 0,1 0 0 0,3 3-8 15,-1-3 0-15,-2-3 0 0,3 3 0 0,-1 0 0 0,1 0 8 0,-3 0-8 0,5-2 8 0,4 2 8 0,3 0 2 0,-4 0 0 16,-2-3 0-16,2 3-8 0,1 0-2 0,-6 0 0 0,5 0 0 0,1-5 1 0,5 2 0 0,-5 1 0 0,0-1 0 0,-1 3-9 16,4-5 0-16,-1 2 0 0,-2 0 8 0,0 1-8 0,2 2 0 0,4-6 0 0,-1 4 0 0,-2 4 9 0,2-2 3 0,-8 0 1 0,3-2 0 15,2 2-13-15,1 0 0 0,-1 0 0 0,4 0 0 0,2 0 17 0,-5 0 1 0,-3 0 0 0,2 0 0 0,-2-3-18 16,2 0 0-16,4 3 8 0,-1 0-8 0,1 0 0 0,-3 0 0 0,-1 0 0 15,-2 0 0-15,-4 0 0 0,4-5 0 0,0 5 0 0,-1 0 0 0,-2 0 0 16,2 0 10-16,-2 0-10 0,3 0 8 0,-7 5 6 16,1-5 1-16,-3 0 0 0,-4 0 0 0,4 3-3 15,-3-3-1-15,5-3 0 0,4 6 0 0,-6 0-11 16,2-3 12-16,-5 0-12 0,-3 0 12 0,5 0-4 0,-2 0-8 16,0 0 12-16,-1 0-4 0,1 0-8 0,0 2 8 15,3 4-8-15,-4-6 8 0,-2 0 45 16,3 0 9-16,-4 0 2 0,7 2 0 15,-12 1-102-15,6 0-20 16,-7-6-4-16,1 6-1 0,-6 2 42 16,0-5 8-16,-1 3 1 0,-2-1-552 0,-3-2-110 15</inkml:trace>
  <inkml:trace contextRef="#ctx0" brushRef="#br0" timeOffset="6169.626">2688 19 669 0,'0'0'29'0,"0"0"7"0,0 0-28 0,0 0-8 15,0 0 0-15,0 0 0 0,0 0 27 0,0 0 4 0,0 0 1 0,0 0 0 0,0 0-8 0,0 0 0 16,0 0-1-16,6 5 0 0,-6-5-2 0,6 8 0 0,-3 0 0 0,0 2 0 15,-3-2 3-15,0 6 0 0,3-6 0 0,-3 2 0 0,-3 3 0 0,0 1 1 16,3-1 0-16,-3 0 0 0,0 6-13 0,0 2-4 0,-3-8 0 0,3 0 0 0,0 6 0 16,0-3-8-16,-3 2 12 0,0 6-4 15,3-11-8-15,3 6 8 0,-12 2-8 0,3-3 8 0,3 4-8 16,0-9 0-16,-2 0 0 0,-1 6 8 0,-3-4 0 0,3 1-8 0,0-3 12 16,-3 1-4-16,3-1-8 0,-6 0 12 0,9 0-12 0,-6-7 12 0,3 4-12 0,0 1 0 15,-5-6-12-15,2 3 12 0,0 5 0 0,0-7 8 0,-3 2 2 0,3-1 0 16,-3 4 7-16,6-8 2 0,-9 2 0 0,3 0 0 0,-2 3-19 0,-1-2-19 15,0 1 4-15,3 1 1 0,-6-2 24 0,0-1 5 0,6 0 1 0,1 3 0 0,-13-2-24 16,6-4-5-16,3 1-1 0,-3 5 0 0,0-6 14 0,1 4 0 16,5-1 0-16,-9 0 0 0,3 3 0 0,0 0 0 0,0-3 0 0,7 1 0 15,-7 2 0-15,3-3 0 0,-3 3 0 0,0-3 0 0,3 3 0 16,0-3 0-16,-5 3 0 0,2 0 0 0,0-2 13 0,0 2-1 0,-6 2 0 16,4-2 0-16,2 3-12 0,-3-3-16 0,3 5 3 0,0-8 1 0,-3 8 12 15,4 1 0-15,2-7 0 0,-3 4 0 0,3-3 0 0,-3 5 0 16,6-5 0-16,-9 3 0 0,10 2 0 0,-7 0 0 0,0 0 0 15,3-5-9-15,0 11 19 0,-3-6 4 0,1 0 1 0,5 1 0 0,-3-4-23 16,0 6-5-16,-6 3-1 0,3-6 0 0,6 5 14 0,0-4 0 0,-5 4 0 16,-1 3 0-16,0-2 0 0,6 2 0 0,3-8 0 0,0 3 0 0,-3 0 0 15,3 0 0-15,-2 0 0 0,5-3 0 0,-6 3 0 0,3 2 0 0,-3-7 0 16,6 2 0-16,-3 3 0 0,3 2 0 0,0-4 0 0,-3-1 0 0,3 3 0 16,-5 2 0-16,2-2 0 0,0 0 0 0,3 3 0 0,-3-1 16 0,3 1-1 15,-3 2-1-15,0-3-24 0,3 3-5 0,-3-5-1 0,3 6 0 16,1-1 16-16,-1 0 0 0,6-3 0 0,-6 4 0 0,-3 1 0 15,3-7 0-15,0 0 0 0,3 5 0 0,0-7 0 0,0-1 0 0,3 5 0 16,-6-5 10-16,6 1-10 0,-3-1 0 0,3 0-12 0,3-5 12 16,0 5-10-16,0-2 10 0,-6 2 0 0,3 0-9 0,-3 1 9 0,6-1-8 0,-3 0 8 15,0 0-8-15,-3 6 8 0,3-1 0 0,3-4 0 0,-8 1-8 0,5 4 8 16,-3-6 0-16,6 0 0 16,0 1 0-16,-3-1 0 15,3 5-8 1,0-4 8-1,0-6-8 1,0 2-3 0,0 3 0-1,0 1 0-15,0-1 0 32,0-5-3-32,3 2-1 15,-6 4 0 1,6-4 0-1,3 1 5 1,-6-1 1 0,0-2 0-16,-6 3 0 15,12-1 9 1,-6 1 0 0,0-3 0-1,0 5 0-15,0-8 0 16,3 6 0-1,5 0 0-15,-8-1 0 16,0 1 0 0,0-3 0-1,0 8 0 1,0-3 8-16,3-5-18 16,-3 2-3-16,6-2-1 15,-6 3 0-15,0 2 14 16,0 3 0-16,0-3 0 0,3-2 0 15,0 2 0-15,-3-2 0 16,0 2 0-16,0-3 0 16,6 1 0-16,-6 2 0 15,-6 0 0-15,6 1-9 16,0-1 9-16,6 0 0 16,-6 6 0-16,0-3 0 0,-6-1 0 15,6-1 0-15,0 2 0 16,6-3 0-16,-6 0 11 0,0-2 4 15,0-1 1-15,3 1 0 16,3-1-16-16,-6 4-13 0,9-6 2 16,-9 2 1-16,0 3 10 0,3-2 14 15,6-1-3-15,0 4-1 16,3-1-10-16,-3 0 0 0,-9-2 0 16,3-1 0-16,3 4 0 0,-6-1 0 15,12 3 11-15,-9-3-11 16,6 0 0-16,0 0 0 0,-1 3 0 15,1-3 0-15,3-2 0 16,-3 2 0-16,3-5 0 16,0 3 0-16,0 2-16 15,3-2 3-15,-3-1 1 0,0-2 0 16,5 0 12-16,-8 0 0 0,6-3 0 16,-3 3 0-16,3 0 12 0,0 3-2 15,3-3 0-15,0 0 0 16,3-3-10-16,-7 6-14 15,4-1 3-15,0-2 1 16,-3 0 10-16,3 0 11 0,0-3-3 16,3 0 0-16,-4 1-8 15,-2-1 0-15,3 0 0 16,0 1 0-16,3-4 0 16,0 4-12-16,0-4 4 15,-1 4 8-15,1-4 0 0,-3 1 0 16,6-1 0-16,-3 1 0 15,-3 0 0-15,2 2 0 16,-2-2 0-16,3-1 0 16,0 1 0-16,0 5 0 15,-6-8 0-15,3 0 0 16,2 3 0-16,7-1 0 0,-6-2 0 16,-3 0 0-16,3 0 0 0,0 0 0 15,2 0 0-15,-2-2 0 0,0 2 0 16,6 0 0-16,-9 2-11 15,5-2 11-15,-2 0 0 16,0 3 0-16,6-3 0 16,-6 0 0-16,-6 0 0 15,5 0 0-15,1 0 0 16,3 3 8-16,-3 2-8 16,-6-3 0-16,6-2-8 0,2 0 8 15,1-2 0-15,0 2 0 0,0-3 0 16,0 3 0-16,3-2 0 15,-4 2 11-15,4 0-1 16,-6-3 0-16,3 3-23 16,-3-3-5-16,5 3-1 0,-5-2 0 15,-3 2 7-15,3-3 0 0,6 3 1 16,-6-8 0-16,2 5 11 16,-2 1 0-16,0-1 0 0,3-2 0 15,3 5 0-15,-10-3 0 16,7-2 0-16,0 5 0 0,3 0 0 15,-3-3 12-15,0 1-2 16,-1-1-1-16,4 0-9 0,-3 3 0 16,0-2 0-16,-3-1 0 0,2 3 0 0,1 0 0 15,-3-3 0-15,0-2 0 16,3 2 0-16,-3 1-14 16,8-1 5-16,-5-2 1 0,-3 2 8 15,3-2 0-15,11 2 0 16,-5 1 0-16,-9-1 0 15,9 0 16-15,0-2-3 0,-10 2 0 16,7 1-13-16,-3 2-16 0,0-3 3 16,-3 3 1-16,5 0 12 0,-8 0 0 15,3-5-10-15,0 2 10 16,0 0 0 0,0 1 12-16,0-1-2 0,2 3 0 15,1-2-10-15,3-1 0 16,-6 0 0-16,0 1-11 0,-1 2 11 15,-2 0-8-15,3 0 8 16,0 0-8-16,-6-3 8 16,6 3 0-16,-3 0 0 0,-1-3 0 15,-2 3 0-15,0 0 0 16,0 0 0-16,6 3 0 16,-9-3 0-16,3 3 0 0,0-6 0 15,-1 3 0-15,-2 0 0 16,0 3 0-16,9-3 0 0,-9 0 0 15,6 0 0-15,-3 0 0 0,0-3 0 16,0 3 0-16,5 0 0 0,-5 0 0 16,0 0 0-16,0 0 0 0,0 0 0 15,-3 0 0-15,3 0 0 0,0 0 0 16,-4 0 0-16,4-3 0 0,0 1 0 16,0 2 0-16,0 0 0 0,-3 0 0 15,3 0 0-15,-3 0 0 0,0 2 0 16,0-2 0-16,-1-2 0 0,1-1 0 15,3 0 0-15,-3 3 8 16,0 0-8-16,0 0 8 0,0 0-8 0,0 0 0 16,0-2 0-16,-3 2 0 0,2 2 0 15,4-2 0-15,-6 3 8 0,0-3-8 16,-9 0 8-16,12 0-8 0,3-3 8 16,-3 3-8-16,-3 0 8 0,0 0-8 15,6-2 10-15,0 2-10 16,-4-3 19-16,1 3-3 0,0-3 0 15,0 3 0-15,3 0-16 0,-3 0 0 16,-3 0 0-16,0 0 0 16,3 0 11-16,0 0-11 0,-3 0 10 15,-1-2-10-15,7 2 0 0,-9-3 0 16,6 0 0-16,-3 3 0 0,3 0 8 16,0 0-8-16,-3 0 0 0,0 0 0 0,0 0 8 0,0 0-8 0,3-2 0 15,0 2 0-15,-4 0 8 0,4-3-8 16,0 3 0-16,0-2 0 0,-3 4 11 0,0-2-11 15,3-2 12-15,3 2-12 0,0 0 8 16,-6-3-8-16,0 0 0 0,5 3 0 0,1 0 8 16,0 0-8-16,-6-2 12 0,3-1-12 0,6 6 0 15,-3-3 0-15,-3 2 0 0,-3-2 0 0,3 0 0 16,-1-2 0-16,4 2 0 0,-6 0 0 0,-3 0 0 16,3 2 0-16,3-2 10 0,3 3-10 0,-9-3 12 15,3 0-2-15,0 0-1 0,3 5 0 16,-3-2 15-16,-1-1 2 0,-8-2 1 0,9 0 0 0,0 6-16 15,0-4-3-15,3-2-8 0,-3-2 12 16,-3 2-12-16,3 2 0 0,0 1 8 0,3 0-8 0,-6-3 0 16,6 2 0-16,-3 1 8 0,0 0-8 15,-1-3 0-15,4 2 0 0,-3 1 0 0,-3 0 0 16,-6-3 0-16,9 0 0 0,0 2 0 0,0-2 0 16,3 6 0-16,-3-4 0 0,-9-2 0 0,9 3 0 0,3 2 0 15,-3-2 0-15,3 2 0 0,-4-5 0 0,-8 0 0 16,6 5 0-16,6-2 0 0,-3 2 0 15,-3 1 0-15,0-1 0 0,6-3-8 0,-3 1 8 0,0 2 0 16,-3-2 0-16,-6-3 0 0,6 5 0 0,6 3 0 0,-3 0 0 16,-6 0 0-16,3-3 0 0,3 3 0 15,-1-5 9-15,-2 2-9 0,3 1 8 0,3-1-8 16,-3 6-11-16,0-4 3 0,-6 4 0 0,-3-3 0 16,3 5 0-16,9 0 0 0,-9 1 0 0,-3-4 8 15,0 1 0-15,6-1 0 0,-3-4 0 16,-3-6 0-16,0 8 0 0,6-3 8 0,-3 6-8 15,0-6 0-15,0 0 0 0,0 3 0 0,0-3-8 16,3 3 8-16,-3-2 0 0,-6-1 0 0,3-5 0 0,6 5 0 16,-6-5 0-16,0 0 8 0,0 0-8 0,0 11 0 0,0-11 0 15,0 0 0-15,0 0 0 0,-3 2 0 16,3 6-12-16,6-2 4 0,-6-6 0 0,0 0 8 0,0 0 0 16,0 0 0-16,0 0-8 0,0 0-3 0,0 0 0 0,0 0 0 0,3 8 0 15,6-6 11-15,-9-2-12 0,0 0 12 0,0 0-12 0,5 3 3 16,-5-3 0-16,0 0 0 0,0 0 0 0,0 0 9 0,0 0 0 15,0 0 0-15,0 0 0 0,0 0 0 0,0 0 0 16,0 0 0-16,0 0 0 0,-5 0 0 0,5 0 0 0,5 0 0 0,-5 0 0 16,-5 0 0-16,5 0 0 0,0 0 0 0,0 0 0 15,0 0 0-15,0 0 0 0,0 0 0 0,0 0 0 16,11 0 0-16,-11 0 0 0,0 0 0 0,0 0 0 0,9 0 0 16,-9 0 0-16,0-5 0 0,0 5-8 0,0 0 8 0,3-3 0 15,0-2 0-15,-3-1 0 16,-3-2-9-16,3 6 9 0,9-6-10 0,-9 2 10 0,-3 1 0 15,3-3 0-15,6 0-8 0,-3 0 8 16,-6-5 0-16,3 3-12 0,3 4 12 0,3-4-12 16,0-6 12-16,-3 3 0 0,-3-1 0 15,3 1 0-15,6 3 0 0,-3-1-9 16,-9 0 9-16,6 1-8 0,0-1 8 16,0 6 0-16,-3-6 0 0,-3 3 0 0,3 0 0 15,3 1 8-15,0 1-8 0,-6 1 11 16,-3 0 4-16,6-1 1 0,3 4 0 0,-3-1 0 0,-9-2 11 15,6 2 2-15,3 3 1 0,0 0 0 16,0 0-18-16,0 0-3 0,0 0-1 0,0 0 0 0,9 11-8 16,-9-3 0-16,-6 0 0 0,6 2-11 0,6 3 11 15,-6 1 0-15,-9 2 0 0,0 5 0 16,6 0 0-16,0 3 0 0,-3-3 0 0,0 0 0 16,-3 0 0-16,6 0 8 0,3 0-8 0,-3-2 0 15,-6 2 8-15,3-5-8 0,9 0 8 16,-3 0-8-16,-6 0 8 0,4-6-8 0,-1 3 8 15,6-2-8-15,-3 0 11 0,-3-3-3 16,3 2 0-16,3-2 0 0,2-3-8 0,-5-5-11 16,0 0 3-16,0 0 0 0,0 0-4 0,0 0 0 15,-5 0 0-15,-1-2 0 16,6 2 12-16,-3-3 0 0,-3-5 8 16,0 3-8-16,-3-3 0 15,0 3 0-15,0-3 0 0,-3 0 0 0,-3-3 8 16,3 1-8-16,6-4 8 15,-3 4-8-15,-6-3-9 0,4-1-7 16,2 1 0-16,0 3-1 0,-3 2 17 16,3 0 0-16,-6 0 8 0,3 2-8 0,3 4 19 15,0-4-3-15,-6 4 0 0,0-1 0 16,6 6-6-16,1-3-2 0,-1 2 0 16,3 1 0-16,-3 2-38 0,3 1-8 0,6-6-2 15,0 0 0-15</inkml:trace>
  <inkml:trace contextRef="#ctx0" brushRef="#br0" timeOffset="11305.645">12636 13494 504 0,'0'0'22'0,"0"0"5"0,0 0-27 0,0 0 0 0,-6-3 0 0,0 1 0 16,-3-4 40-16,3 1 2 0,-3 0 1 0,0-1 0 0,-3 1 17 0,0 0 3 0,-3-3 1 16,0 3 0-16,-2 2-10 0,-4-2-2 0,0-1 0 0,0 1 0 0,-6-3-13 15,4 0-3-15,-4 3-1 0,3-3 0 0,-6 3-11 0,0 2-1 0,-2 3-1 0,-1-3 0 16,-3 3-10-16,-3-2-1 0,1-1-1 0,-4 1 0 15,0-1-10-15,-2 0 0 0,-7 3 0 0,1 0 0 0,-1 3 0 16,-3 0 0-16,1 2 0 0,-4 0 0 0,-2-2 0 0,-1 5 0 0,1-6 0 0,-4 4 0 16,-5 2 0-16,2-1 8 0,4 4-8 0,-1 0 8 0,4-1-8 0,2 1 0 0,1 2 0 15,2-2-11-15,-3-1 11 0,4 3 0 0,2 3 0 0,7 0-8 0,-4 0 8 16,6 3 0-16,-2-1 0 0,2 1-8 0,6 4 8 0,1-1 0 16,2-1 8-16,3 3-8 0,3 5 0 0,3 0 0 0,1-3 0 0,5 3-8 15,0 0 8-15,6 3 0 0,6-5 0 0,0 4 0 0,3 4 9 16,6-3-9-16,6-1 12 0,3-4-12 15,0 2 0-15,9-3 0 0,5 1 0 16,1-1 0-16,3-2 14 16,3 0-4-16,5 0-1 0,1 0 0 15,9-3 23-15,-1-3 4 16,10 1 0-16,5-3 1 0,10-3-7 16,5-3-2-16,4-2 0 0,8-2 0 0,6-1 0 15,9-5-1-15,1 0 0 0,5-3 0 0,0-2 1 16,0-3 0-16,0 0 0 0,3 0 0 15,0 0-19-15,0-2-9 0,-2 2 10 16,-1 0-10-16,3 0 0 0,-3 0 0 0,-6-3 0 16,0 1 0-16,0-3 0 0,-2 2 0 15,-10 0 9-15,-3-2-9 0,-2-3 0 16,-4 0 8-16,0 3-8 0,-5-3 0 0,-7 0 16 16,-2 3-3-16,-7 0 0 0,1-3 0 0,-7-2 20 15,-2-1 4-15,-4 6 1 16,-2-3 0-16,-6 0-21 0,-7 0-4 0,-2 0-1 15,-6-2 0-15,-6 5 0 0,-9-3 0 16,-3-6 0-16,-9 4 0 0,-6-1-12 0,-12-4-13 16,-9-6 2-16,-9 5 1 0,-5-3-8 15,-7 3-2-15,-6 1 0 0,-2-4 0 16,-4 1 9-16,-5 2 2 0,-7 0 0 0,4 3 0 16,-4 0 0-16,4 2 0 0,5 3 0 0,-2 0 0 15,-1 3-110-15,4 3-21 0,2-1-5 0,4 3-1 16</inkml:trace>
  <inkml:trace contextRef="#ctx0" brushRef="#br0" timeOffset="16009.61">13094 4847 864 0,'18'-8'38'0,"-6"6"8"0,0-4-37 16,3 6-9-16,-3-2 0 0,-1-1 0 0,1-5-19 0,-3 6-5 0,0-1-2 0,-3 0 0 15,0-2 52-15,-3 2 10 0,3-5 3 0,-9 3 0 0,-3 0 12 0,-3-3 2 0,3 3 1 16,-6-1 0-16,-3 4-40 0,-8-4-14 0,-1 4 9 0,-3-4-9 0,0 4 12 0,-8-3-4 16,-1-6 0-16,-3 3 0 0,3 0 23 0,-5 0 4 0,-7 3 1 15,1-3 0-15,2 3 0 0,-3-3 0 0,-2 2 0 16,-4 1 0-16,0 2-20 15,-2-2-3-15,-4 5-1 0,4-3 0 0,-7 3 15 16,1 0 2-16,-4 0 1 0,1 0 0 16,-4 3-22-16,1 0-8 0,-1 2 0 15,1-2 0-15,-3-1 0 0,-1 4 0 16,-2 2 0-16,2 0 0 16,1-1 0-16,2 4-15 0,1 0 2 0,5 2 0 0,7-3 13 15,-1 6 10-15,4-2-2 0,2 4 0 0,3-2 0 16,7 2 0-16,5 4 0 0,0 1 0 15,4 4-8-15,5-1 10 0,3 3-10 0,3 1 10 0,3-1-10 16,6 2 0-16,4 1 0 0,2 5 0 0,0 0 0 16,6 0 0-16,6-2-8 0,2 2 8 0,4-6-36 0,3 1-2 15,3-3-1-15,3-2 0 0,9-3 13 16,2-1 2-16,1-4 1 0,9-3 0 0,3 2 11 0,-1-2 1 16,7-8 1-16,2 3 0 0,10-3 10 15,5-3 0-15,1 0 0 0,2-5 0 0,1 3 11 16,5-3 4-16,3 0 1 0,1 0 0 15,-1 0 12-15,1 0 4 0,2-3 0 16,0 3 0-16,4-2 4 0,-1-1 0 0,0 0 1 0,3 1 0 0,4-6-16 16,-1 2-3-16,3 1-1 0,-5 0 0 15,2 0-17-15,-3-3 0 0,-6-3 0 0,1 0 0 0,-7 4 10 16,-2-4-2-16,-7-2 0 0,-5-3 0 16,-7 0-8-16,-5-3 0 0,-1-2 0 0,-11 0 8 0,-6 0-8 15,-3-3-17-15,-10 0 4 0,-2-5 1 16,-9 3 34-16,-3-6 7 0,-9 3 2 0,-3-3 0 15,-6 3 0-15,-9-3 0 0,-5 1 0 0,-4 1 0 0,-6 7-17 16,-5-4-3-16,-1 3-1 0,-3 1 0 0,1 4-10 16,-4 3 0-16,-3 0 0 0,-2 3 0 0,2 2-16 15,4 6-4-15,-4 0-2 0,6 5-818 16</inkml:trace>
  <inkml:trace contextRef="#ctx0" brushRef="#br0" timeOffset="18012.839">13535 5459 518 0,'0'0'23'0,"-6"0"5"16,3-3-28-16,3 3 0 0,0 0 0 0,-3-5 0 0,0 2 126 0,3 3 20 0,0 0 4 15,0 0 1-15,0 0-98 0,0 0-19 0,0 0-4 0,0 5-1 16,-3 3-29-16,3 3 0 0,0 2 0 0,-3 0 0 0,0 0 0 0,-3 1 0 0,6-1 0 16,0 3 0-16,-3-3 8 0,3 3-8 0,0 2 0 0,0-2 0 0,0-2 8 0,0-4-8 15,3 3 0-15,-3-5 0 0,0 0 8 0,0-8-8 0,0 5 0 0,0-5 0 16,0 0 9-16,0 0-9 0,0 0 8 0,0 0-8 0,0 0 9 0,0 0-9 15,3-5 10-15,0-3-10 0,0-2 29 0,3-4 0 0,-3-1 0 0,0 1 0 0,3 1-6 16,-3-3-2-16,3 0 0 0,-3 0 0 0,8 1-3 0,-2-1-1 0,-6 0 0 16,0 0 0-16,3 3-1 0,0 2 0 15,0 1 0-15,0 2 0 0,-3-3-6 16,0 6-2-16,3-3 0 0,0 5 0 0,-3-2-8 16,0 2 12-16,3 3-12 0,0 3 12 0,0 0-12 15,0-1 0-15,0 1 0 0,0 2 0 0,3 3 0 16,0-3 0-16,-6 3 0 0,5 0 0 15,4 0 0-15,-3-3 0 0,0 1 0 0,0-1 8 16,6 3-8-16,-3-5-9 0,0-1 9 0,0 1-13 16,0 0-50-16,0-1-9 0</inkml:trace>
  <inkml:trace contextRef="#ctx0" brushRef="#br0" timeOffset="20079.189">13606 5570 518 0,'9'2'46'0,"-3"-2"-37"15,-6 0-9-15,0 0 0 0,6 3 54 0,3 0 9 0,-3-3 1 0,-3 2 1 0,6 1-28 16,-6 0-5-16,3-1-2 0,0 1 0 0,-6-3-4 0,9 8-1 0,-1-3 0 0,1 3 0 16,0 3-5-16,0-1-2 0,0 1 0 0,3-1 0 0,-3 4-7 0,0-1-2 15,0-3 0-15,0 4 0 0,3-4 3 16,-3 1 1-16,-3 2 0 0,5 0 0 0,-2 3 2 0,3-3 0 15,-3 1 0-15,0 1 0 0,0 1-5 0,3 0-1 0,-3-3 0 16,3 1 0-16,-3-1 3 0,0 0 1 16,0 0 0-16,0 3 0 0,2-3-4 0,1 3-1 15,0 0 0-15,-3 0 0 0,3 0 11 0,-3 0 1 16,3 0 1-16,3 2 0 16,0 1-21-16,0-1 0 0,-1 3 0 0,1 1 0 0,3 1 0 15,-3-1 14-15,-3-7-2 0,0 4 0 0,6 2 2 16,-3-2 0-16,0 2 0 0,-1 0 0 0,1 0-4 15,0-2-1-15,3-1 0 0,0 3 0 0,-3-2-9 16,0 2 0-16,0 0 0 0,-1 0 8 0,1 3-8 0,3 0 0 16,3 2 0-16,0 1 8 0,-6-3-8 0,3 0 0 0,-1 2-12 15,1 0 12-15,3 1 0 0,-3-3 0 0,-3 2 0 16,3 1 12-16,3-4-12 0,-4 1 0 0,-2 0 0 0,3 0 0 16,-3 2 0-16,0 1 0 0,-3 5 0 0,0-6 0 0,0 3 0 15,0-2 0-15,0-1 0 0,-1 0 8 0,1 1-8 16,0-1 0-16,0 4 0 0,3-4 0 0,-3-2 0 15,0 2 0-15,0-2 0 0,3 0 0 0,-3 0 0 16,-1 2 12-16,-2 1-12 0,3 2 12 0,0 2 6 0,0-1 2 16,3-4 0-16,-3 0 0 0,3 1-20 0,-3-3-9 15,0 2 1-15,-1 1 0 0,1-4 8 0,0 4 0 16,-3-3 10-16,3 0-10 0,-3-1 12 0,3 1-4 16,-6 0-8-16,3 2 12 0,6 1-12 0,-3-1 0 15,-3 1 0-15,2-1 0 0,1 1 0 0,0-1 0 16,-3 1 0-16,-3-4 0 0,3-1 0 0,-3 1 8 0,9 1-8 15,-6-5 0-15,-6 2 0 0,6 0 8 0,3 0-8 16,0 0 0-16,-9 1 0 0,2-4 0 0,4 3 0 16,0 0 0-16,0 6 0 0,-3-3 0 0,-3 2 0 0,3 1 0 15,3-4 0-15,-3 4 0 0,-3-3 12 0,0 0-3 16,3-1-9-16,0 4 0 0,-6-6 0 0,0 3 0 16,6 0 0-16,-3-3 0 0,3 5 0 0,-6 1 0 15,-6-1 0-15,6 6 0 0,6-3 0 0,-3 0 0 16,-9 0 0-16,6 0 0 0,6 0 0 0,0-2 0 15,-3 2 0-15,0-3 12 0,0 1-12 0,3 2 12 16,3-3-12-16,-4 1 0 0,-5-1 0 0,6 3 8 16,9 1-8-16,-9 1 0 0,-6-2 0 0,3 1 0 15,9-1 0-15,0 0 0 0,-6 0 0 0,-3 0 0 16,0 3 0-16,3-3 0 0,3 0-10 0,-6 0 10 0,-9 0 0 16,9 0 0-16,9-2 0 0,-6 2 0 0,-6 3 0 15,6-1 0-15,3 1 0 0,0 0 0 0,-4 0 0 0,-2-1 0 16,0-2 0-16,3 1 0 0,6-4 0 15,-6 0 0-15,-6 1 0 0,6-1 0 0,3-2 0 0,-6 0 0 16,-6 0 0-16,3 5 0 0,3 5 0 0,-3-2 0 16,3-3 0-16,-6 0 0 0,0 3 0 15,0-3 0-15,6 0 8 0,-6 0-8 0,-9-2 0 0,6-1 0 16,9 1 0-16,-9 2 0 0,-6 3 0 0,3-1 0 16,7 1 0-16,-1 2 0 0,0 1 0 0,-3-3 0 15,-3 2 0-15,0-5 0 0,6 3 0 0,-6 0 0 16,-6 2 0-16,3-5 0 0,9 0 0 0,-3 3 0 0,-6-3 8 15,-3 5-8-15,0 3 0 0,7 1 0 16,-1-4 0-16,-3 0 0 0,0 1 0 0,3-4 0 0,3 1 0 16,0 0 0-16,-6 0 0 0,3-1 0 15,3-1 0-15,0-1 0 0,0 5 0 0,-3-2 0 0,0 5 0 16,3 0 0-16,-3-3 0 0,4 1 0 0,-7-4 0 0,3 4 0 16,0-1 0-16,-3-2 0 0,0 0 0 0,0-1 0 15,0-1 8-15,0 1-8 0,-3-2 0 0,3 6 0 16,1-1 0-16,-4 1 0 0,6-1 0 0,-3 0 0 15,-3 1 0-15,0-3 0 0,3-1 0 0,0 1 0 16,3 0 8-16,-3 0-8 0,-5-1 0 0,2-2 0 16,0 1 0-16,0-1 0 0,0 5 8 0,0 0-8 15,3-2 0-15,-3 0 0 0,3-3 0 0,-2 3 0 16,2-3 0-16,0-3 0 0,-3 1 0 0,0 2 0 16,0-3 0-16,0 1 0 0,0-1 0 0,3 1 0 0,-2 2 8 15,-1 0-8-15,0-3 12 0,0 1-12 0,3-1 0 16,0-2 0-16,-3-3 0 0,3 0 0 0,3-2 0 15,-3-1 0-15,4-2 0 0,-4 3 0 0,3-6 0 16,0 3 0-16,0-3 8 0,0 0-8 0,-6-2 0 0,6 2 0 16,3 0 0-16,-3 1 0 0,0-4 0 0,0 1 0 15,0-1 0-15,3-2 0 0,-2 0 0 0,2 0 0 16,0 3 0-16,3-1 0 0,-6 4 0 0,3-6 0 16,0 0 0-16,0-1 0 0,-3 4 0 0,3 0 0 15,-3 5 0-15,3-3 0 0,-3 0 0 0,3 0 13 16,0-5-1-16,-3 3 0 0,3-1-12 0,0 1-16 15,0-3 3-15,1 0 1 0,-1 0 12 0,0 0 16 16,3 0-3-16,-3-3-1 0,3 0-12 0,-3 0 0 0,3 3 0 16,-3 0 0-16,0 0 0 0,0 0-16 15,0-2 3-15,0 1 1 0,0 4 12 0,0 0 0 0,0-3 0 16,0 2 0-16,0-5 0 0,-3 3 16 0,0-2-3 16,0-1-1-16,1 3-12 0,-4-3 0 0,3-2 0 0,3-1 0 15,-3-2 0-15,3 3 0 0,-3 0 0 0,3-1 0 16,-3-2 0-16,3 3 0 0,6-3 0 0,-6 3 0 15,-3-1 0-15,3 1 0 0,0-3 0 0,6 0 0 16,-6 3 0-16,6-3 0 0,-3 2 0 0,3-2-10 16,0 0 2-16,0 0 0 0,0 0 0 0,0 0 0 15,0 0 16-15,0 0 3 0,0 0 1 0,0 0 0 16,0 0-23-16,-3-5-4 0,3 0-1 0,0-3 0 16,3-3 5-16,0 3 1 0,6 0 0 0,-3-2 0 0,0-6 10 15,3 0 0-15,0 3 0 0,0-3 0 0,-3-3-8 16,3 3 0-16,0 1 0 0,0-4 0 0,3-5 8 15,-3 3 0-15,-3 0-9 0,-1 5 9 0,7 3 0 0,-3 2 0 16,-3-2 0-16,-3 2 0 0,3 1 0 0,-3 5 8 16,-3 5-8-16,0 0 0 0,0 0 0 0,0 0-9 15,0 0 0-15,0 0 0 0,-6 7 9 0,3 1 0 16,0 6 0-16,-3-1 0 0,-3 3 0 0,3 5 8 16,-5 3-8-16,2 2 0 0,-6-2 10 0,3 2-2 15,-3-2-8-15,3 3 12 0,0-1-4 0,-3 1-8 16,0-6 11-16,3-3-11 0,1 1 0 0,2-1 0 15,-3-4 0-15,3-1 0 0,3-3 0 0,0 1 0 0,0-6 0 16,6-5 0-16,0 0 0 0,0 0 0 0,0 0 0 16,0 0 0-16,0 0 0 0,6-2 0 0,6-1 0 15,0 0 0-15,-3-2 0 0,2 0 0 0,1-1 0 0,0 4-9 16,3-3 9-16,-3-3 0 0,3 2 0 16,0-2 8-16,0 0-19 0,0 1-3 0,0-1-1 15,-1 0 0 1,7-3-37-16,-3 3-7 0,12-5-1 0,-6-3-1 0</inkml:trace>
  <inkml:trace contextRef="#ctx0" brushRef="#br0" timeOffset="27408.776">15675 8057 403 0,'0'0'17'0,"0"0"5"0,0 0-22 0,-3 8 0 0,6 0 0 0,-6 0 0 16,-3 2 106-16,3 1 17 0,3 2 3 0,-3-2 1 0,-6 2-75 0,6-3-14 0,3 1-3 16,0 0-1-16,-3-4-6 0,0 4 0 0,3 0-1 0,3-3 0 0,-3-8-5 0,3 7-1 15,-9-1 0-15,6-6 0 0,0 0-2 0,0 0-1 0,-3 5 0 0,3-5 0 0,0 0-18 16,0 0 0-16,0 0 0 0,0 0 0 0,0 0 19 0,0 0 0 15,0 0 0-15,3-5 0 0,-3-1-19 0,0-1 10 0,6-4-10 0,-6 3 8 16,-6-3-8-16,9 4 0 0,3-4 0 0,3-2 8 0,0 2-8 0,-3 1 0 16,-3-1 0-16,3 3 0 0,9-3 0 0,-6 3 0 15,-4-5 0-15,4 5 0 0,9 0 0 0,-6 3-11 16,-9 0 11-16,6 0-8 0,3 2 8 16,-3 3 9-16,-9 0-1 0,0 0-8 0,0 0 11 15,9 5-11-15,0 3 10 0,-3 0-10 16,-9 3 8-16,3-1-8 0,9 1 0 15,-3 2 9-15,-6-2-9 0,3 2 12 16,3-3-12-16,-3 4 12 0,0-4-12 0,-3 1 8 16,0-1-8-16,3 1 8 0,5-3 0 0,-5 0 0 0,-3 2 0 15,0-2 0-15,3-2-8 0,0 2-17 16,3-3 4-16,-3-5 1 0,-3 0-54 16,3 3-10-16,15-3-3 0,-15-3 0 0</inkml:trace>
  <inkml:trace contextRef="#ctx0" brushRef="#br0" timeOffset="27778.121">15999 8133 576 0,'0'0'51'0,"-3"-2"-41"0,-3-1-10 0,6 3 0 0,0 0 93 16,0 0 17-16,0 0 3 0,-6 5 1 0,-6 1-92 0,12-6-22 0,6 8 0 0,-3 0 0 15,-3 2 16-15,3 1 2 0,-3-3 0 0,3 0 0 0,6 0 17 0,-3 2 3 16,-6-2 1-16,6 0 0 0,9 0 1 0,-3 3 0 0,-9-6 0 0,9 0 0 0,6 0-25 0,-6-2-5 15,-12-3-1-15,9-3 0 0,5 3 1 0,1-2 0 0,-3-1 0 0,-3 1 0 0,-6-4 4 16,3-2 1-16,6 0 0 0,-3 0 0 0,-9 0-4 0,-3 1-1 16,6-1 0-16,-3 0 0 0,-9 2 0 0,3-2 0 15,0-2 0-15,-3 2 0 0,-3-3-2 16,0 3 0-16,0 3 0 0,3 0 0 0,4 0-8 16,-7-1 0-16,0 4 0 0,0-1-11 0,12 3-11 0,-6 0-2 15,-9-3-1-15,3 3 0 16,3 3-54-16,9-3-10 0,0 0-3 0,0 0 0 0</inkml:trace>
  <inkml:trace contextRef="#ctx0" brushRef="#br0" timeOffset="28137.786">16368 7872 288 0,'-9'-11'25'0,"6"8"-25"0,0 1 0 0,0 2 0 16,-5 0 216-16,5 2 37 0,3-2 8 0,0 0 2 0,-12 14-204 0,6-1-41 15,9 0-8-15,0 6-2 0,0 2 10 0,-6 0 2 0,-6 3 0 0,0-1 0 16,9-1 3-16,-6 4 1 0,-3-5 0 0,6 3 0 0,12-3 3 16,-9 0 1-16,-6 1 0 0,0-4 0 15,6 1-13-15,0-6-3 0,0 0 0 0,-3 3 0 0,-3 0-12 16,3 0 0-16,6-3 0 0,-6 0-10 15,-6-2-34 1,6-3-6-16,6 2-2 0,0-4 0 0</inkml:trace>
  <inkml:trace contextRef="#ctx0" brushRef="#br0" timeOffset="28495.076">16148 8107 633 0,'-9'-11'56'0,"6"9"-44"16,0-4-12-16,3 1 0 0,3 0 207 0,0 2 39 0,-6-2 8 0,12 0 2 0,3-1-184 15,0-2-37-15,-3 3-7 0,3 0-2 0,6 0-4 0,2-3-1 0,-2 2 0 0,-3 1 0 16,3 2-3-16,3-2-1 0,3 5 0 0,-3-3 0 0,-7 3-17 0,4 0 0 0,6 3 0 0,-3-3 0 31,-9 0-92-31,3 3-15 0</inkml:trace>
  <inkml:trace contextRef="#ctx0" brushRef="#br0" timeOffset="29945.3">16925 8107 288 0,'0'0'25'0,"-9"5"-25"0,3 1 0 0,-3-1 0 0,-3 3 96 0,3 0 13 16,-3 0 3-16,3 0 1 0,-2 2-65 0,-1 3-12 15,3-2-4-15,0 2 0 0,0-2-8 0,3-1-3 0,3 1 0 0,0 0 0 16,0 2 8-16,3-3 2 0,3-2 0 0,3 0 0 16,-3 3-12-16,0-3-3 0,6-3 0 15,-3 0 0-15,6-2 7 0,-3 0 1 0,-3-3 0 16,2-3 0-16,4-2 6 0,0 2 2 0,-3 0 0 0,3 1 0 16,-3-9-13-16,3 3-3 0,-3 0 0 0,-3-5 0 15,6 3 0 1,-3-1 0-16,0 0 0 0,-3 1 0 0,-3-3-4 15,2-1-2-15,-2 1 0 0,0 3 0 16,-3-4-10-16,3 1 8 0,-6-3-8 16,3 3 8-16,0 0-8 0,-3-1 0 0,0 1 0 15,1 0 0-15,-1-3 0 0,0 3 0 16,-3 2-12-16,6-2 12 0,-3 0-9 0,3 5 9 16,-6-3 0-16,3 6 0 0,3-3 0 15,-3 5 0-15,3 3 0 0,0 0 0 0,0 0-8 16,0 0 8-16,0 0 0 0,0 0 0 0,0 0-10 15,0 0 10-15,0 0-8 0,3 8 8 0,0 0 0 16,3 3 0-16,-6 0 0 0,3-1 0 0,3 6 0 16,-3-3 11-16,0 3-11 0,-1 0 12 0,1 0-12 15,0 0 12-15,3 0-12 0,-3-1 12 16,-3 1-4-16,3 0-8 0,0-3 12 0,0 3-4 0,-3-2 1 16,3 1 0-16,0-4 0 0,0 2 0 0,-3 0-9 15,3-2 0-15,0 2 0 0,3-5 0 0,-3-2-16 16,-3-6-3-16,0 0 0 0,0 0 0 0,3 7-10 0,-3-7-3 15,0 0 0-15,0 0-561 0</inkml:trace>
  <inkml:trace contextRef="#ctx0" brushRef="#br0" timeOffset="30228.781">17104 8144 921 0,'0'0'82'0,"0"0"-66"0,0 0-16 0,0 0 0 15,5-5 45-15,1 5 6 0,-6 0 1 0,0 0 0 16,0 0-40-16,6 0-12 0,0 5 8 0,-6-5-8 15,0 0 0-15,3 8 10 0,0-3-10 0,-3 6 8 16,0-3 13-16,0 2 3 0,0-2 0 0,0 3 0 16,0-1-4-16,0-2-1 0,0 3 0 0,0 0 0 15,0 4-19-15,0-1 10 0,-3-4-10 0,3 1 8 16,0 2-16-16,0-5-4 0,-3-3-1 0</inkml:trace>
  <inkml:trace contextRef="#ctx0" brushRef="#br0" timeOffset="30519.429">17095 8094 1371 0,'3'-13'60'0,"-3"13"14"0,-3-6-59 0,3 6-15 0,0-5 0 0,0 5 0 15,0 0 28-15,0 0 4 0,0 0 0 0,0 0 0 0,9 0-42 16,-1 0-8-16,-8 0-2 0,9 3 0 15,0-1-52-15,3 1-12 0,-6 0-1 0,-6-3-283 16,0 0-56-16</inkml:trace>
  <inkml:trace contextRef="#ctx0" brushRef="#br0" timeOffset="30856.513">17315 8136 1148 0,'0'0'25'0,"0"0"6"0,0 8 1 15,0 0 0-15,-3 5-32 0,3-5 0 0,0 3 0 0,0-3 0 0,0 5 30 0,0-3 0 0,0 1 0 0,0 0 0 16,0-3-6-16,0 0-2 0,0-3 0 0,0-5 0 16,0 8-13-16,0-8-9 0,0 0 12 0,0 8-12 15,3-3 15-15,-3-5-4 0,0 0-1 0,0 0 0 16,0 0 4-16,0 0 1 0,0 0 0 0,3-3 0 0,0-2-4 16,3 0-1-16,-3-1 0 0,0-1 0 0,0-4 10 15,3 3 1-15,-3 0 1 0,0 0 0 0,0-2-22 0,0-1 0 16,0 0 0-16,0 1 0 0,2 2 0 15,-2 0 0-15,0-3 0 0,3 3 8 0,0 3-8 0,0-3-13 16,0 3 3-16,0 0 1 0,3-1 9 0,-3 4 8 16,0-4-8-16,-6 6 11 0,0 0-11 0,9 0 0 15,-9 0 0-15,9 3 0 0,-9-3 0 0,9 3 0 16,0-1-11-16,-9-2 11 0,0 0-25 0,9 6 0 16,0-4 0-16,-9-2 0 15,0 0-47-15,0 0-8 0,0 0-3 16,0 0 0-16</inkml:trace>
  <inkml:trace contextRef="#ctx0" brushRef="#br0" timeOffset="31335.263">17544 7977 633 0,'0'0'28'0,"3"-5"6"0,3 0-34 16,-3-1 0-16,0 1 0 0,-3 5 0 0,6-2 93 0,-6 2 12 0,0 0 3 0,0 0 0 15,6-3-94-15,0 3-14 0,3 3-12 0,-9-3 3 16,0 0 44-16,3 7 9 0,6 1 1 0,-6 0 1 16,-3 3 10-16,3 0 1 0,-3-1 1 0,3 3 0 15,-3 1-14-15,0-1-2 0,-3 3-1 0,3 0 0 16,0-1-18-16,0 1-4 0,-3-2-1 0,0-1 0 16,9 3-18-16,-6-3 10 0,-3 0-10 0,3 0 8 15,3-2-8-15,-3 2 8 0,0-2-8 0,0-3 8 0,0 2-19 16,0-4-4-16,0-6-1 0,0 0 0 15,0 10-32-15,0-10-8 16,0 0 0-16</inkml:trace>
  <inkml:trace contextRef="#ctx0" brushRef="#br0" timeOffset="31802.602">17461 8083 1119 0,'0'0'24'0,"0"0"6"0,0 0 1 0,0 0 1 0,0 0-32 0,0 0 0 0,0 0 0 0,0 0 0 16,0 0 32-16,6 0 0 0,3-2 0 0,0 2 0 0,-1-3 8 0,1 0 1 0,3 1 1 15,0-1 0-15,0 0 15 0,3 3 3 0,-3-5 1 16,3 2 0-16,0 1-33 0,-3-1-8 0,2 3 0 0,1 0-1 15,-3 0-19-15,3 0 10 0,0-3-10 16,0 3 8 0,-3 0-36-16,0 3-8 0,0-3-2 0,-3 3-439 0,2 2-88 15</inkml:trace>
  <inkml:trace contextRef="#ctx0" brushRef="#br0" timeOffset="32145.472">17779 8094 345 0,'0'0'15'0,"0"0"4"0,0 0-19 0,0 0 0 0,0 8 0 0,0-3 0 0,3 3 147 0,0 0 25 0,0 0 6 16,-3 0 1-16,3 2-107 0,0 1-20 0,0-3-5 0,0 2-1 0,3-2-3 0,-3 3-1 15,0-3 0-15,0 0 0 0,-3-8-21 0,3 8-4 16,0-3-1-16,-3-5 0 0,9 8-6 0,-9-8-2 15,3 8 0-15,-3-8 0 0,0 0-8 0,0 0 0 16,9 8 0-16,-9-8 0 16,9 5-35-16,-9-5-9 0,0 0-1 0,0 0-528 15</inkml:trace>
  <inkml:trace contextRef="#ctx0" brushRef="#br0" timeOffset="32527.879">17982 8120 403 0,'0'0'17'0,"0"0"5"0,0 0-22 16,0 0 0-16,-6 6 0 0,3 1 0 0,-3-1 77 0,0 4 11 0,3-2 3 0,-6 3 0 16,0-1-10-16,0 4-1 0,0-1-1 0,0 5 0 15,-3 4-7-15,-3-1 0 0,0-3-1 0,1 1 0 0,-1 2-35 16,3-3-6-16,-3 1-2 0,0-3 0 15,0 0-14-15,3-3-3 0,0 3-1 0,3-3 0 16,1-2-2-16,-1 2 0 0,3-5 0 0,0 0 0 16,3 0-22-16,3-8-5 0,0 0-1 0,0 0 0 15,0 5-35-15,3-2-7 16</inkml:trace>
  <inkml:trace contextRef="#ctx0" brushRef="#br0" timeOffset="32956.027">18041 8308 867 0,'0'0'38'0,"0"0"9"0,0 5-38 16,3 1-9-16,3-4 0 0,-3 4 0 0,0-1 55 0,0 3 9 0,-3 0 1 0,3 2 1 15,-3-2-24-15,0 3-5 0,0-3-1 0,-3 2 0 16,6 1 4-16,-3-3 0 0,-6 3 0 0,0-4 0 16,-3 1-14-16,3 0-2 0,0 0-1 0,0 0 0 15,-6 0-9-15,3-3-2 0,1 1 0 0,-1-4 0 16,-3 4-45-1,3-1-10-15</inkml:trace>
  <inkml:trace contextRef="#ctx0" brushRef="#br0" timeOffset="34471.411">18651 8022 230 0,'0'0'20'0,"0"0"-20"0,0 0 0 0,0 0 0 0,0 0 159 0,0 0 27 16,0 0 6-16,0 0 0 0,0 0-113 0,0 0-23 0,-3 0-5 0,-3 0-1 0,-3 0-18 15,1 0-4-15,-1 3-1 0,-3 0 0 0,0 2-16 0,3-2-3 0,-3 2-8 0,0-2 12 16,-3 2-12-16,6 0 9 0,0-2-9 0,0 2 8 0,0 0-8 0,4 1 0 15,-1-1 0-15,3-2 0 0,0-1 0 0,3-2 0 0,-3 5 0 16,3-5 0-16,0 0 0 0,0 0 0 0,0 0 0 16,9 6 0-16,2-1 0 0,-2-2-11 0,3 2 11 15,-3 0-8-15,3-2 30 0,0 0 6 0,3-1 2 16,0 4 0-16,0-1-30 0,-3 0 0 16,2 0 0-16,-2 1 0 0,3 2 0 15,-3-3 12-15,-3 0-3 0,0 3-1 16,0-3 0-16,-3 3 0 0,-3-2 0 15,0-1 0-15,0 3 4 0,-6-3 0 0,0 3 0 16,0-3 0-16,-3-2 6 0,-3 2 2 0,0-2 0 16,-3 0 0-16,3 2-6 0,-3-2-1 15,-3 2 0-15,-2-5 0 0,-1 0 2 0,6 0 0 16,-3 0 0-16,3 0 0 0,-9 0-15 16,6-3 0-16,3 3 0 0,1 0 0 0,2-2 0 15,-3 2 0-15,3-3 10 0,3 0-2 0,0 1-27 16,3 2-5-16,-3-3 0 0,6 3-1 15,0 0-13-15,0 0-2 0,0-5-1 0,0 5-594 16</inkml:trace>
  <inkml:trace contextRef="#ctx0" brushRef="#br0" timeOffset="35077.635">18803 8094 345 0,'0'0'31'0,"0"0"-31"16,0 0 0-16,0 0 0 0,0 0 146 0,0 0 23 0,0 0 5 0,0 0 1 0,-3 0-143 0,-6 0-32 0,3 2 0 16,6-2 0-16,0 0 0 0,-6 6 0 0,0 2 0 15,0-3 9-15,3 3 21 0,0-3 4 0,1 3 1 0,-4-3 0 16,6 6-2-16,-3-3 0 0,3 0 0 0,-3 2 0 16,3 1-1-16,3 0-1 0,0-3 0 0,0 2 0 15,0-2-31-15,2 3-18 0,1-3 2 0,3 0 1 16,0 2 25-16,0-2 5 0,3-3 1 0,0 1 0 15,0-4-16-15,0 1 0 0,0 0 0 0,3-6 0 16,-3 0 16-16,2-2 0 0,-2-3 0 16,0 3 0-16,0-3 4 0,0 3 0 0,-3-3 1 15,0-3 0-15,0 0 6 0,0 1 1 16,-3-1 0-16,0 1 0 0,-3 2-3 0,0-3 0 16,0-2 0-16,-3 2 0 0,-6 1-2 0,0-3-1 15,0 2 0-15,0 0 0 0,-6 1 1 16,0 2 0-16,0 0 0 0,0-3 0 0,0 6-23 15,-3 0 9-15,0 2-9 0,1 0 0 0,2 3 8 16,-3 0-8-16,-3 0 0 0,3 3 0 0,3 0 0 0,-3 2-12 16,0-2 0-16,3-1 0 0,4 6-67 15,2-5-13-15,0 2-2 0</inkml:trace>
  <inkml:trace contextRef="#ctx0" brushRef="#br0" timeOffset="44098.333">15782 8697 576 0,'0'0'51'0,"0"0"-41"0,0 0-10 0,0 0 0 0,0 0 94 0,0 0 17 15,6-3 3-15,-6 3 1 0,0 0-50 0,0 0-9 0,0 0-3 0,0 0 0 16,0 8-25-16,0 3-6 0,3 2-1 0,0 0 0 0,-3 3 19 0,0 0 3 0,-3 5 1 0,3-2 0 16,0 5-6-16,-3-1-1 0,-3 4 0 0,3-3 0 15,9 0-21-15,-6-1-5 0,-3 1-1 0,0-3 0 16,-3-2-10-16,6-1 8 0,3-2-8 0,-3 3 8 16,-6-3-8-16,3-3 0 0,9-3 0 0,-3 1 0 15,-6 0-25-15,0-1-1 16,6 3 0-16,-6-5 0 0,0 0-36 15,0 3-7-15,0-3-2 16</inkml:trace>
  <inkml:trace contextRef="#ctx0" brushRef="#br0" timeOffset="44724.022">15702 8991 921 0,'0'0'82'0,"-3"-6"-66"0,0 1-16 0,0 0 0 0,-6 2 104 0,9 3 16 0,6-5 4 16,-3 0 1-16,-6 2-67 0,3 3-14 0,6-3-2 0,3 1-1 15,-1-1-18-15,1 0-4 0,-9 3-1 0,9-2 0 16,9 2 7-16,-6-3 2 0,-12 3 0 0,12 0 0 16,6-3-11-16,-6 1-1 0,-12 2-1 0,12 0 0 15,14 2-14-15,-8-2 0 0,-6 0 0 0,-6 0 0 31,3 0-38-31,0 0-10 0,0 0-3 0,-3 0 0 0</inkml:trace>
  <inkml:trace contextRef="#ctx0" brushRef="#br0" timeOffset="45509.331">16008 8726 1094 0,'0'5'97'0,"0"1"-77"0,3 2-20 0,-3 0 0 0,-6 2 16 0,3 1-1 16,3 2 0-16,0 3 0 0,-3 2-2 0,0 4 0 15,-6 1 0-15,9 1 0 0,0 3 23 0,0-4 4 16,-6-1 0-16,0 1 1 0,6-1-1 0,-3-4-1 0,-5 3 0 16,2-5 0-16,3-3-14 0,3 1-2 15,-3-1-1-15,3-3 0 0,-6-2-10 0,3 0-1 0,9-2-1 16,-3-1 0-16,-3-5-19 0,0 0-4 15,6 5-1-15,-6-5 0 16,0 0-13-16,0 0-2 0,6-2-1 0,2-4 0 0,1-2 9 0,-3 0 1 16,-6 0 1-16,9 0 0 0,3-5 4 0,-3 3 1 15,-9-1 0-15,3 1 0 0,6 2 2 0,-3-3 0 0,-3 0 0 0,0 1 0 16,3 2 12-16,0 0 16 0,0 0-3 16,-3 0-1-16,0 3 12 0,0 2 1 0,9-2 1 0,-3 2 0 15,-9 3-5-15,0 0-1 0,8 3 0 0,1 2 0 16,-6 0-8-16,3 3-3 0,-3 0 0 15,3 3 0-15,3-3 13 0,-6 2 2 0,-3 1 1 0,0 0 0 16,3-1-15-16,0 1-10 0,-6-1 12 0,3 1-12 16,6-1 8-16,-6 1-8 0,-3-6 0 0,0 3 0 15,0-2-40 1,3-6-14-16,0 0-3 0,0 0-1 0</inkml:trace>
  <inkml:trace contextRef="#ctx0" brushRef="#br0" timeOffset="46210.479">16217 9030 1414 0,'11'-8'63'0,"-11"8"13"0,-6 3-61 0,6-3-15 0,0 0 0 0,6 3 0 0,3 2 11 16,-6 0-1-16,-3-5 0 0,6 8 0 0,6 0-10 0,-3-2 0 15,-9-6 0-15,9 5 0 0,0 0 19 0,-3-2 1 0,-6-3 1 16,0 0 0-16,9 5 13 0,0-2 2 0,-9-3 1 0,0 0 0 15,0 0-21-15,9-3-5 0,6 0-1 16,-3 1 0-16,-7-1-2 0,1-2 0 0,6 0 0 16,-3 2 0-16,-6 0-19 0,0-2-4 15,3 0-1-15,0-1 0 0,3-2-7 0,-6 0-1 0,-3 1-1 16,0 1 0 0,3 1-9-16,-3 5-2 0,-9-5 0 0,9 5 0 0,0 0 19 0,-9-6 3 0,-3 6 1 15,0 0 0-15,0 0 13 0,1 0-12 0,11 0 12 0,-18 8-12 16,-6-2 12-16,6 2 0 0,9-1 0 0,-6 1 0 15,-3 3 0-15,3-3 10 0,9 0-2 0,1 0 0 16,-1 2 8-16,3-2 0 0,-6 0 1 0,9 0 0 16,6 0 9-16,-6-3 2 0,-3 3 0 0,6-2 0 15,6 2-13-15,-3 0-3 0,-4-1 0 16,4 1 0-16,0-2-4 0,3 2-8 0,3 0 11 16,-6-3-11-16,3 0 0 0,3-2-22 0,3 2 3 0,0-5-454 15,-15 0-91-15</inkml:trace>
  <inkml:trace contextRef="#ctx0" brushRef="#br0" timeOffset="46663.391">16565 8991 518 0,'0'0'46'0,"-3"-6"-37"0,3 1-9 0,0 0 0 16,-3 0 193-16,3 5 37 0,0 0 7 0,0 0 2 0,-6-3-159 0,0 3-31 15,0 3-6-15,0 2-2 0,3-3-33 0,-6 4-8 16,-3-1 0-16,3 3 0 0,6 0 12 0,-3-3 0 15,-3 3 0-15,0 0 0 0,7 0 11 0,2 0 2 0,0 0 1 16,0 3 0-16,0-1-15 0,5 1-3 0,1-3-8 16,0 0 12-16,-3 2-1 0,3 1-1 0,0-3 0 0,3 5 0 15,-6 0 6-15,0 0 2 0,3-2 0 16,-3 0 0-16,-3 2-18 0,0-5 0 16,-3 0 0-16,3-3 0 0,0 3 19 0,-6 0-3 15,-3-8-1-15,0 2 0 0,6 1-2 16,-3-3 0-16,-3 0 0 0,0-3 0 15,4 3-23-15,-4-2-5 0,9 2-1 0,-6-3 0 16,-3-2-49-16,3 0-11 0,0-6-1 0,3 0-661 16</inkml:trace>
  <inkml:trace contextRef="#ctx0" brushRef="#br0" timeOffset="47273.148">16612 9086 806 0,'0'0'72'0,"3"0"-58"0,3 0-14 0,0 3 0 15,0-1 127-15,0 1 22 0,3 0 5 0,0-1 1 0,-3-2-96 0,0 0-19 16,0 3-4-16,3-1-1 0,3-2-9 0,-12 0-2 16,0 0 0-16,9-2 0 0,3-1 0 15,-1 1 0-15,-2-1 0 0,-3-2 0 0,3 2-5 0,-3-5-2 16,3 3 0-16,-3-3 0 0,3 3-9 0,-3-1-8 16,-3-2 12-16,3 0-12 0,0 0 0 0,-6 0 0 0,0 3 0 15,0 0 0-15,0-6 0 0,0 3 0 16,-3 0-12-16,0 3 3 0,0 0-7 0,-3 2-2 15,0 1 0-15,-3 2 0 0,0 0 18 0,0 2 0 0,-3 1 0 0,3 2 0 16,1 3-8-16,-4-3 8 0,-3 3-12 0,0 3 12 16,3-1-9-16,-3 1 9 0,3 0 0 15,-3-1-9-15,3 1 9 0,3 2 8 16,1 0-8-16,2 0 11 0,-3-2 11 0,3 2 2 16,3 1 1-16,3-1 0 0,3 0-5 0,0-2 0 15,0-1-1-15,3 3 0 0,3-2-11 0,-1-3-8 16,4 0 12-16,3-3-12 0,0 0 8 15,0 1-8-15,0-4 0 0,0 1-536 0,9 0-113 16</inkml:trace>
  <inkml:trace contextRef="#ctx0" brushRef="#br0" timeOffset="48168.029">17476 8991 576 0,'0'0'51'16,"0"0"-41"-16,0 0-10 0,6-3 0 0,-6 3 117 0,6-5 22 0,-1 2 4 16,-5 3 1-16,0 0-80 0,3-5-15 0,0 0-3 15,-3 5-1-15,0 0-22 0,0 0-5 0,3-3-1 16,-3 3 0-16,-3-5 7 0,3 5 0 0,0 0 1 0,0 0 0 16,-3-3 2-16,-3 3 0 0,1 0 0 0,-4 0 0 15,0 3-9-15,3-1-2 0,-3 4 0 0,-3 1 0 16,0 1-1-16,0 0-1 0,0 6 0 0,0-1 0 15,0-3 9-15,0 4 1 0,1 2 1 0,-1-3 0 16,3 0 11-16,3 0 1 0,-3 0 1 16,3 3 0-16,6-2-22 0,0 1-5 0,3 1-1 15,3 0 0-15,0-3-10 0,3 1 8 0,0-6-8 16,3 2 8-16,2-2-8 0,1-3 0 0,0 3 0 0,3-2 8 16,-3-6-35-1,0 2-7-15,3-2-2 0,0-2-504 0,-1 2-102 16</inkml:trace>
  <inkml:trace contextRef="#ctx0" brushRef="#br0" timeOffset="49253.117">17720 9028 633 0,'0'0'56'0,"0"0"-44"16,0 0-12-16,0 0 0 0,0 0 110 0,0 0 20 15,0 0 4-15,0 0 1 0,0 0-55 0,-6 0-12 16,0-3-1-16,0 6-1 0,0-3-4 0,0 5-1 15,-3-2 0-15,3 2 0 0,-3 3-22 0,3 0-5 0,-3 0-1 16,6 2 0-16,0 1-8 0,-3 2-1 0,3-2-1 16,-3-1 0-16,3 4-9 0,3-1-2 0,0 0 0 15,3 3 0-15,-3 0-12 0,3-3 11 0,6-5-11 16,-3 0 10-16,3 0-10 0,3-3 8 0,-3 0-8 0,6-2 8 16,0-3-8-16,0 0 8 0,-3-5-8 15,-1-1 8-15,4 1-8 0,-6 0 0 0,0-6 0 16,0 1 8-16,0-1-8 0,-3 1 0 0,-3-1 9 15,0 3-9-15,-3 0 8 0,0-2-8 0,-3-1 8 16,0 3-8-16,-3-3 0 0,0 1 0 0,-3-1 0 0,0 3 0 16,0 3-9-16,0 0-7 0,0-1 0 0,-2 1-1 15,2 3-7-15,0-1-2 16,-3 3 0-16,3 0 0 0,-6 3-53 16,6-3-10-16,3 0-3 0</inkml:trace>
  <inkml:trace contextRef="#ctx0" brushRef="#br0" timeOffset="49908.773">17880 9097 806 0,'0'0'72'0,"0"7"-58"0,0 1-14 0,-3 3 0 0,3 2 111 0,-6 3 19 16,4 3 4-16,-4 2 1 0,3 0-76 0,0-3-15 15,-3 4-4-15,0-4 0 0,0-2-4 0,6 3 0 16,0-4-1-16,-3-1 0 0,3-4-19 0,-3 3-3 15,0-2-1-15,3-3 0 0,0 0 16 0,-3-3 2 0,3-5 1 16,0 0 0-16,0 0-17 0,0 0-3 0,0 0-1 16,0 0 0-16,0 0-10 0,0 0 0 15,0 0 0-15,3-5-11 0,0 0-3 0,0-3-1 0,0 0 0 16,0-5 0 0,3-1-13-16,-3-2-4 0,-3 3 0 0,0-3 0 0,0-2 32 15,3-1-9-15,-3 1 9 0,3-3 0 0,-3 2-18 0,0 1 2 16,3 4 0-16,0 1 0 0,-3-3 16 0,3 0 0 15,0 3 0-15,-1 3 9 0,4-1 6 0,-3-2 1 16,3 2 0-16,0 3 0 0,3-2 0 0,0-1 0 0,3 3 0 0,3 0 0 16,-3 0-4-16,3 3-1 0,0-3 0 0,-3 5 0 15,-1 1 18-15,4 2 4 0,0 0 1 16,-3 2 0-16,0 1-34 0,0 2 0 0,3 1 0 0,-3 2 0 16,-9 2 0-16,3-2 13 0,3 0-1 0,-6 3 0 15,-6-3 7-15,3 2 1 0,-3 1 0 0,-3-1 0 16,-3-2 12-16,0 0 4 0,-3 0 0 15,0 0 0-15,0 3-36 0,0-6 0 0,-3 0 0 0,6-2 0 16,0 2-14-16,1-5-10 0,-4 0-1 16,3 0-1-16,0 0-32 0,0 0-6 15,3-3-2-15,3 1-467 0,-3-1-94 0</inkml:trace>
  <inkml:trace contextRef="#ctx0" brushRef="#br0" timeOffset="50574.128">18205 9004 806 0,'0'0'72'0,"0"0"-58"0,0 0-14 0,6 3 0 0,-3 5 152 15,3-3 27-15,-6-5 5 0,3 8 2 0,0 2-120 0,0 1-24 16,-3 0-5-16,0 2-1 0,0 0-2 0,0 0-1 16,-3-2 0-16,3-1 0 0,0 1-5 0,3 0 0 0,-3-4-1 0,0 4 0 15,0 0-15-15,0-6-2 0,0-5-1 0,0 0 0 16,-3 8-9-16,0-3 0 0,3-5 0 15,0 0-548-15,0 0-111 0</inkml:trace>
  <inkml:trace contextRef="#ctx0" brushRef="#br0" timeOffset="51060.436">18223 8888 1681 0,'-3'-11'74'0,"3"11"16"0,0 0-72 0,0 0-18 15,3-8 0-15,3 3 0 0,-6 5 28 0,9-3 3 0,-9 3 0 0,12 0 0 0,2 3-67 16,-5-3-12-16,0 2-4 0,3 1 0 0,-3 0-49 16,0 2-11-16,3-2-1 0,-3 2-1 0</inkml:trace>
  <inkml:trace contextRef="#ctx0" brushRef="#br0" timeOffset="51623.753">18416 9001 921 0,'0'0'82'0,"0"0"-66"0,0 6-16 0,3 2 0 16,0-3 132-16,0 3 22 0,-3-3 5 0,0-5 1 0,3 5-96 0,-3-5-20 15,6 8-3-15,0-5-1 0,0 2-20 0,3-2-4 0,3 0 0 0,-3-1-1 0,0-2 1 16,0 0 0-16,3-2 0 0,-1 2 0 0,-2-3 3 0,0 0 1 0,3 1 0 15,-3-4 0-15,3 1-20 0,0 0 0 0,-3-3 0 0,3 2 0 0,-6-1 0 0,3 1 0 0,-3-2-12 0,-6 3 3 16,0 0-15-16,0-1-2 0,0 1-1 0,-3 0 0 0,-3 0 6 16,0 2 1-16,-3 0 0 0,-3 3 0 0,-6 3 8 0,0 0 1 0,6 2 1 15,-3-3 0-15,-2 4-4 0,2-1-1 0,0 0 0 0,0 3 0 16,0 3 15-16,0-3 0 0,0 0 0 16,3 2-9-16,3 1 23 0,-3 0 5 0,4-1 1 15,-1-2 0-15,0 3 16 0,6-1 4 16,0 1 1-16,0-1 0 15,3-2-13-15,3 3-4 0,0-3 0 16,3 2 0-16,0 1-10 0,0 0-2 0,5-3-1 16,-2-3 0-16,3 0-11 0,0 0 0 15,3-2 0-15,0 0 8 0,3-1-32 16,-3-2-8-16,-3 0 0 0,5-5-508 0,4-3-100 16</inkml:trace>
  <inkml:trace contextRef="#ctx0" brushRef="#br0" timeOffset="52041.217">18809 8967 806 0,'0'0'72'0,"0"0"-58"0,0 0-14 0,0 0 0 0,3-3 79 0,-3 3 13 15,0 0 2-15,0 0 1 0,0 0-28 0,-3-5-6 0,0 2-1 0,-3 1 0 0,0-1 11 0,0 3 1 16,0 0 1-16,-3 0 0 0,0 5-13 0,1-2-2 0,2 0-1 15,-3-1 0-15,0 1-29 0,0 5-5 0,3-3-2 0,0 3 0 0,0 0-21 0,3 0 8 16,0 0-8-16,3 0 0 0,0 2 0 0,3 1 0 0,0 0 0 0,3-1 0 0,0 1 0 16,3-1 0-16,3 4 0 0,0-4-8 0,-3-2 8 15,2 3 0-15,1-1 8 0,0 3-8 0,-3 1 8 16,0-1-8-16,0-2 10 0,0-1-10 16,-9-2 15-16,3 0-3 0,-3-8-1 15,0 5 0-15,-3 3 9 0,0-3 1 0,-6 1 1 16,3-4 0-16,-3 1-4 0,0 0-1 0,-3-3 0 15,3 2 0-15,-3-2-43 0,1 3-9 0,2 2-1 16,-3-5-867-16</inkml:trace>
  <inkml:trace contextRef="#ctx0" brushRef="#br0" timeOffset="52817.6">15940 9697 518 0,'0'0'46'0,"0"0"-37"0,6-2-9 0,-6 2 0 0,-12 0 124 0,12 0 24 0,9-3 4 0,-9 3 0 15,0 0-65-15,0 0-14 0,0 0-2 0,3-8-1 16,3 0-7-16,-9 3-2 0,-3-1 0 0,6 6 0 15,6-5-16-15,-3 2-3 0,-12 1-1 0,3 4 0 16,6-2-28-16,-6 3-5 0,-9 2-8 0,3 1 11 16,0 2-11-16,3 2 0 0,3 1 0 0,-6-1 8 15,-6 4-8-15,4-1 0 0,5 3 0 0,-3 0 0 16,-6 5 0-16,6 0 0 0,9-8 0 0,-3 3 8 16,0 0-8-16,0-3 0 0,3 0 0 15,6 1 8-15,0-6-8 0,-3-8 12 0,0 7-12 16,0-7 12-16,15 6-1 0,-3-1 0 15,-12-5 0-15,0 0 0 0,15 0 1 0,0-3 1 16,-6-2 0-16,0 0 0 0,-1-3-5 0,1 3-8 0,3-3 11 16,-6-3-11-16,0 3 0 0,-3-2 0 0,3-1 0 0,-3 0 0 15,0 1 0-15,0-1 0 0,6 1-9 0,0 2 9 16,-3-3 0-16,-6 1 0 0,3-1 0 0,0 3 0 0,3 0 0 0,-6 8 0 16,-6-3 0-16,6 3 0 0,6-2 0 0,-6 2 0 0,0 0 0 15,0 0-8-15,0 0 8 0,0 0-8 0,0 0 8 16,-9 5-8-16,0 3 8 0,3-3 0 0,12 3 0 0,-9 0 0 15,-6 3 0-15,6-3 0 0,6 2 0 0,3-2 0 16,-6 3 0-16,3-3 0 0,3 2 0 0,0-2 8 16,6-2-8-16,-3 1 8 0,-6 1-8 0,6-2 8 15,5-4-8-15,-5-2-13 0,-9 0 3 0,9 6 1 32,3-4-33-32,-6 1-6 0,-6-3-2 0,0 0-458 0,9-3-91 0</inkml:trace>
  <inkml:trace contextRef="#ctx0" brushRef="#br0" timeOffset="53720.871">16068 9742 1342 0,'0'0'29'0,"0"0"7"0,0 0 0 16,0 0 3-16,0 8-31 0,3-3-8 0,-3-5 0 0,-3 8 0 0,-6 3 20 0,6-1 4 0,9-2 0 0,-3 3 0 0,-9-3 12 0,6 3 2 15,6-4 1-15,0 4 0 0,-3 0 1 0,0-3 1 16,0-1 0-16,3 1 0 0,0-5-16 0,-6-3-3 15,0 0-1-15,0 0 0 0,8 5-10 16,-8-5-3-16,0 0 0 0,0 0 0 0,0 0 3 0,0 0 0 16,0 0 0-16,0 0 0 0,0-5-11 0,3 0 10 15,0-3-10-15,-3 3 10 0,-9-3-10 0,9 0 0 16,6 0 0-16,-3-3 8 0,-3 1-8 0,0-1 0 16,3-2 0-16,3 5 8 0,3-3-8 0,-3 3 0 15,-6 3 0-15,9-3 0 0,3 0 8 0,-3 3 0 0,-9 5 0 16,6-5 0-16,6 5-8 0,-6 0 0 0,-6 0 0 15,0 0 0 1,0 0-19-16,9 0-5 0,0 0-2 0,-9 0 0 16,0 0-47-16,6 5-10 0,6 0-1 0,-1-2-644 0</inkml:trace>
  <inkml:trace contextRef="#ctx0" brushRef="#br0" timeOffset="54768.657">16339 9750 403 0,'0'0'36'0,"0"0"-36"0,0 0 0 0,0 0 0 15,-9 3 269-15,9-3 47 0,0 0 10 0,0 0 2 16,0 0-248-16,6 8-50 0,0-3-10 0,2 0-1 16,1 1-7-16,-3-1 0 0,-6-5-1 0,9 5 0 15,6-2 11-15,-3 2 2 0,-12-5 1 0,6 5 0 0,9-2-3 16,-6-3-1-16,-9 0 0 0,0 0 0 0,12 0 43 0,-3 0 8 16,0-3 1-16,-9 3 1 15,0 0-106-15,12-5-20 16,-1 0-5-16,-5 2-1 0,-6-2 50 0,0 5 8 0,9-5 0 0,-3-1 8 0,-3-2 44 0,0 3 10 15,-3 0 2-15,0-1 0 16,0-2-112-16,0 3-23 0,-6 3-4 16,3-6-1-16,0 2 52 0,-3 1 9 0,-3 5 3 0,3 0 0 0,-2-3 0 0,-1 3 0 15,-3 0 0-15,-3 3 0 0,3 2 12 0,0-2 0 16,0 2 0-16,-3-2 0 0,-9 2-17 0,7 3-1 16,8 0 0-16,0 5 0 0,-9-5 18 0,3 3 0 15,9-3-8-15,-3 5 8 0,0 0 0 0,-3 0 0 0,3-5 0 16,6 3 0-16,9 0 16 0,-6-1 8 0,-3-2 0 15,3 3 1-15,9-3-8 0,-3 0-1 0,-9-1-1 0,9 1 0 16,6 0-3-16,0-2 0 0,-12-6 0 0,15 2 0 16,-3 4 68-16,6-4 12 0,5 1 4 0,-2-6 0 31,-9 3-128-31,6 0-26 0,6-2-5 0,-3 2-1 16,-3 0 24-16,-4-3 4 0,4 0 0 0,0 1-830 15</inkml:trace>
  <inkml:trace contextRef="#ctx0" brushRef="#br0" timeOffset="56472.586">17288 9758 460 0,'0'0'41'0,"0"0"-33"0,0 0-8 0,0 0 0 0,0 0 134 15,0 0 25-15,0 0 5 0,0 0 0 0,0 0-84 0,-6 0-16 0,-3 0-4 0,0 0-1 16,0 3-11-16,0-1-3 0,0 4 0 0,1-4 0 16,-1 4-13-16,0-1-2 0,-3 3-1 15,3 0 0-15,0 2-2 0,0 1-1 0,3-1 0 0,-3 1 0 16,3 0-4-16,0 2-1 0,3-3 0 15,0 4 0-15,3-4-9 0,3 1-1 0,0-1-1 16,3 1 0-16,0-6-1 0,3 3 0 0,3 0 0 0,0-3 0 16,0 3-9-16,6-5 0 0,-6 2 0 15,5-2 8-15,1 0-20 16,-3-3-4-16,-3 0 0 0,3 0-1 0,0-3-48 0,-3 0-10 16,0 1-1-16,0-4-387 0,-1 1-77 0</inkml:trace>
  <inkml:trace contextRef="#ctx0" brushRef="#br0" timeOffset="57454.821">17431 9816 806 0,'0'0'36'0,"0"0"7"0,0 0-35 16,0 0-8-16,-6 0 0 0,-3 0 0 0,6 3 123 0,-6 2 22 0,6 0 5 0,-6-2 1 16,3 0-99-16,0 2-20 0,6-5-4 0,-6 5-1 0,3 3 13 0,-3 3 4 15,4-1 0-15,2 1 0 0,-3 0 7 0,3-1 1 16,3-2 1-16,-3 0 0 0,2 0-29 0,7 0-7 15,-3 0-1-15,0-3 0 0,3 3 4 0,3-5 0 16,0-1 0-16,0 1 0 0,0-3-6 0,0-3-1 16,-3-2 0-16,3 2 0 0,-3-2-3 0,2 0-1 15,-2-3 0-15,-3-3 0 0,0 3-1 16,0 3-8-16,-3-3 12 0,3 0-4 0,-9 0 0 16,3-2-8-16,-3-1 12 0,3 1-4 15,-3-1-8-15,-3 3 12 0,3 0-12 0,-3 0 12 16,0-2-12-16,-3 2 0 0,1 0 0 15,-1 2 0-15,3 1 0 0,-3 2-17 0,0 1 2 0,0 2 1 16,0 0-16-16,0 0-3 0,0 5-1 0,3-2 0 16,0 2-102-16,0 0-20 0,6-5-4 0,-6 6 0 15</inkml:trace>
  <inkml:trace contextRef="#ctx0" brushRef="#br0" timeOffset="57674.61">17565 9814 1371 0,'0'0'60'0,"0"0"14"0,0 0-59 0,0 0-15 15,6 2 0-15,0 4 0 0,0-1 29 0,0 3 3 0,0 0 1 0,0 0 0 16,0 2-13-16,-3 1-2 0,0-1-1 0,-3-2 0 0,3 0 15 0,-3 0 4 16,0-3 0-16,0 3 0 0,-6-2 8 0,3 2 1 15,3-8 1-15,0 5 0 0,-6-2-19 0,6-3-4 16,-3 8-1-16,3-8 0 0,-6 2-11 0,6-2-3 15,0 0 0-15,0 0 0 0,0 0-8 0,0 0 0 16,0 0 9-16,0-5-9 0,3 0 53 0,-3-1 7 16,0-2 0-16,3 0 1 15,6 0-114-15,-6 1-23 0,-3-1-5 0,0 0-1 16,6-6 44-16,-1 4 9 0,1 2 1 0,0-3 1 0,0 1 13 16,3 2 2-16,0 0 1 0,3 3 0 0,-3-1 11 0,3 1 0 0,-3 2 0 15,3 1-8-15,-3-1 8 0,3 6 0 0,-3-3 0 16,2 5 0-16,-2-2 20 0,0 2-1 0,0 3 0 15,0 0 0-15,3 0-5 0,-6 2-1 0,-3 1 0 16,3 2 0-16,0 0 7 0,-3-2 2 0,0 0 0 16,0-1 0-16,-3-5-2 0,0 3-1 15,0 3 0-15,3-3 0 0,-3-8-19 16,3 5 0-16,0 3 0 0,0-3 0 0,0 3-32 16,-3-8-11-16,0 0-1 0,3 3-808 0</inkml:trace>
  <inkml:trace contextRef="#ctx0" brushRef="#br0" timeOffset="57905.695">18244 9771 806 0,'0'0'72'0,"0"0"-58"0,-3-2-14 0,-3 2 0 16,3-3 147-16,-3 3 26 0,0 3 6 0,0-3 1 0,-3 0-112 0,3 2-23 0,0-2-4 0,-3 3-1 16,-3 0-21-16,6 2-5 0,0-3-1 0,-3 4 0 0,-3 2 23 15,3-3 5-15,4 3 1 0,2-3 0 0,-3 1-26 16,6-6-4-16,0 0-2 0,6 5 0 0,-1 3-10 16,1-3 0-16,-3 0 0 0,6 3 8 0,-3-2-8 0,3 1 0 15,0-1 0-15,3 2 0 0,-3 0 0 0,0 0 0 16,3 0-11-16,-3-1 11 0,-3-1 0 15,3 2 0-15,-3-3 0 0,0 3 0 0,-3-3 8 16,-3 3 6-16,0-3 2 0,0-5 0 16,-6 6 19-16,0-1 4 0,-3-2 1 15,-3-1 0-15,3 4-4 16,-3-4-1-16,0-2 0 0,0 0 0 0,12 0-27 16,-9 0-8-16,-3 0 0 0,-3 0 0 0,6-2 0 0,-2 2 0 15,-1-3 0-15,6 0 0 0,0 1-14 0,0-1-10 16,-3-2-1-16,3 2-1 0,0 0-22 15,6 3-5-15,0 0-1 0,0 0-525 0,6-2-105 0</inkml:trace>
  <inkml:trace contextRef="#ctx0" brushRef="#br0" timeOffset="58130.564">18357 9816 1324 0,'0'0'59'0,"0"0"12"0,0 0-57 0,0 0-14 0,0 0 0 0,0 0 0 0,0 0 72 16,3 6 12-16,3 1 3 0,-3 4 0 0,-3 0-59 0,3-1-11 0,-3 3-2 0,0-2-1 15,0 0 18-15,0-1 4 0,-3-2 1 0,6 0 0 0,-3 0-9 0,0 3-1 16,-3-6-1-16,3 3 0 0,0-8-14 0,0 0-2 0,0 0-1 0,0 5 0 0,0 3-17 16,0-8-4-16,0 0-1 0,0 0 0 15,0 0-131-15,0 0-27 0,0 0-5 16,0 0-492-16</inkml:trace>
  <inkml:trace contextRef="#ctx0" brushRef="#br0" timeOffset="58357.965">18363 9753 403 0,'0'0'36'0,"0"0"-36"0,0-6 0 0,-3-2 0 0,3 8 289 0,3-5 51 0,0-3 11 15,-3 8 1-15,0 0-255 0,0 0-51 0,3-5-10 0,-3 5-3 16,0 0-33-16,0 0 0 0,9-3-15 15,-4 3 5-15,4 0-10 0,-3 3-1 0,-3 2-1 16,3 1 0-16,3-4-43 0,-3 1-9 16</inkml:trace>
  <inkml:trace contextRef="#ctx0" brushRef="#br0" timeOffset="58589.991">18642 9779 1094 0,'0'0'48'0,"0"0"11"0,0 0-47 0,0 0-12 0,0 0 0 16,0 0 0-16,0 0 193 0,0 0 37 0,0-2 7 0,0 2 2 0,-6 0-132 0,3 2-27 0,-2 3-4 16,-4-2-2-16,-3 0-59 0,3 2-15 0,6 3 0 0,-3-3 0 0,0 3-49 15,0-2-13-15,6-6-2 0,0 7-1 0,0 4 49 0,0 0 16 0,6-3-10 16,0-1 10-16,-3 1 0 0,3 3 0 0,3 0 0 0,0-1 0 16,-3-2 0-16,0 3 0 0,-1-3 0 0,1 0-8 0,-3 0 19 0,-3 2 4 15,0-2 1-15,0-3 0 16,-3 3-16-16,0-2 0 0,-5 1 0 0,-1-1 0 15,-3 2 19-15,0-6 1 0,3 1 0 16,-3 0 0-16,-3-3-10 0,0 0-2 16,6 0 0-16,-3-3 0 0,0 0-8 0,1-2-11 15,2 0 3-15,-3-1 0 0,3 4-28 0,3-3-4 16,-3-1-2-16,3 4 0 0,3-4-30 0,0 1-7 16,-3-6-1-16</inkml:trace>
  <inkml:trace contextRef="#ctx0" brushRef="#br0" timeOffset="59051.21">19134 9803 1036 0,'0'0'92'0,"0"0"-73"0,0 0-19 0,0 8 0 0,3-3 89 16,0 3 15-16,-3-8 2 0,5 5 1 0,1 1-45 0,0 2-9 0,3-6-1 0,0 4-1 16,0-1-5-16,3 0-1 0,-3-5 0 0,3 0 0 0,-6 0-8 0,6-2-1 15,-3-1-1-15,0 3 0 0,0-3-16 0,-3 3-3 16,2-2-1-16,-8 2 0 0,9-6-15 16,-3 4 8-16,-6 2-8 0,6-6 0 0,-3-2 0 0,0 3-16 0,-3 0 1 15,3 0 1 1,0-1-14-16,-6-2-4 0,-3 3 0 0,3 0 0 15,-3-1 3-15,0 1 0 0,-6 3 0 0,1-1 0 16,-4 0 5-16,3 3 0 0,-3 3 1 0,3 0 0 0,-6-1 23 0,3 3-11 16,-3 1 11-16,6 2-8 0,-2 0-4 0,-1 2 0 15,-3-2 0-15,3 3 0 0,0 2 21 16,3-2 4-16,3-1 1 0,3 1 0 16,0-3 33-16,3 5 6 0,0-3 2 0,0 1 0 15,9 2-19-15,0-2-3 0,-3-1-1 16,3-2 0-16,3 0 0 0,0 3 0 15,0-1 0-15,3-4 0 0,3 2-19 0,0-3-4 0,0 0-1 16,-1-2 0-16,-2 0-35 0,6-1-7 0,-6-2-2 16,3 0 0-16,0 0-126 0,0 0-26 0,18-8-4 15,-13-2-2-15</inkml:trace>
  <inkml:trace contextRef="#ctx0" brushRef="#br0" timeOffset="59306.552">19339 9877 230 0,'0'0'20'0,"0"0"-20"16,0 0 0-16,0 8 0 0,-3 3 228 0,3-1 40 0,-3-2 9 0,0 5 2 15,3 1-154-15,0-1-30 0,-3-3-7 0,0 1 0 0,0-3-36 0,3 0-8 0,-3 0 0 0,0-3-1 16,3-5-20-16,0 0-4 0,0 0-1 0,0 0 0 0,-6 8-2 16,6-8-1-16,0 0 0 0,0 0 0 0,0 0-5 0,0 0-1 15,0 0 0-15,0 0 0 0,0 0 3 0,6-5 0 16,0-3 0-16,0 2 0 0,0-1-12 0,0-1 0 15,-3-3 0-15,6 3 0 0,3-2-9 0,-3-1 9 0,-3 0-12 16,6-2 12-16,-1 3-16 0,4-1 3 16,-3 0 1-16,0 6 0 0,0 0 12 15,-3 2 0-15,3-2 0 16,0 2 0-16,0 3 102 0,0 3 23 0,-3 2 5 0,-1 3 1 16,1 0-200-16,0 3-40 0,-3-1-8 0,0 3-2 15,0 1 105-15,-3-1 14 0,6-3 16 0,-6 4-3 16,0 2-1-16,-3-3 0 0,3 0 0 15,-3-2 0-15,0-1 42 0,3 1 8 0,-6-3 2 0,3 2 0 16,-3-2-131-16,3 0-25 0,0 0-6 0,0-8-1 0,0 0-72 16,0 0-14-16,0 0-3 0,9 0-1 0</inkml:trace>
  <inkml:trace contextRef="#ctx0" brushRef="#br0" timeOffset="59694.801">19833 9557 691 0,'0'0'61'0,"0"0"-49"0,3-3-12 0,6 3 0 15,-3 0 156-15,-6 0 28 0,0 0 5 0,0 0 2 0,0 0-147 16,3 8-28-16,0 3-7 0,-3 2-1 0,-3 3 20 0,0 0 4 16,0 2 1-16,0 6 0 0,-6 0 11 0,6 2 3 15,-3 1 0-15,0 5 0 0,0-3-3 0,0 0 0 16,0 0 0-16,0-3 0 0,0 1-20 0,3-1-5 15,-3-2-1-15,3-3 0 0,0-2-18 0,3-1 10 0,3 3-10 16,0-2 8-16,3-3 45 0,-3 0 9 16,-3-6 2-16,3 1 0 15,3-6-112-15,-3 3-23 0,-3-8-4 16,0 0-520-16,0 0-104 0</inkml:trace>
  <inkml:trace contextRef="#ctx0" brushRef="#br0" timeOffset="59941.356">19577 9750 1263 0,'0'0'56'0,"0"0"12"0,0 0-55 16,9 0-13-16,-3 0 0 0,3 3 0 0,0-3 30 0,0 2 3 0,0 1 1 15,3 0 0-15,2-1 10 0,1 4 1 0,0-4 1 0,3 1 0 0,3 0 18 16,0-1 3-16,0 1 1 0,-1-1 0 0,4-2-31 0,0 0-5 16,0-2-2-16,0 2 0 0,-1 0 3 15,1 0 1-15,-3 0 0 0,0-3 0 0,-3 1 18 0,0 2 3 16,-3-3 1-16,-1 0 0 16,-2 1-128-16,-3-1-26 0,0 0-5 0,-3 1-1 15</inkml:trace>
  <inkml:trace contextRef="#ctx0" brushRef="#br0" timeOffset="195098">18720 9718 403 0,'0'0'36'0,"0"0"-36"0,0 0 0 0,0 0 0 0,0 0 81 0,0 0 10 16,0 0 1-16,0 0 1 0,0 0-58 0,0 0-12 0,0 0-3 15,0 0 0-15,0 0-1 0,0 0-1 0,6 0 0 0,0 3 0 16,0 0-3-16,0-1-1 0,-6-2 0 0,6 0 0 15,-6 0 16-15,9-2 3 16,-4 2 1-16,4 0 0 0,0 0-5 0,0 0-1 0,0 2 0 0,0 1 0 16,0-3-9-16,3 3-3 0,0-3 0 0,0 2 0 15,0 1-6-15,-3-3-2 0,3 0 0 0,-1 0 0 16,4 2-8-16,-3-2 0 0,0-2 0 16,3 2 0-16,-3 0 0 0,3 0 0 0,-6 0 0 0,6 0 8 15,-1 0-8-15,-2 0 0 16,0 0 0-16,-3 0 8 0,0-3-8 0,-9 3 0 0,0 0 0 15,0 0 0-15,0 0 0 0,0 0 12 0,9 3-12 0,-9-3 12 16,9 2-12-16,-9-2-17 0,0 0 4 0,0 0-540 16</inkml:trace>
  <inkml:trace contextRef="#ctx0" brushRef="#br0" timeOffset="196295.568">18854 9536 345 0,'0'0'15'0,"0"0"4"0,0 0-19 0,0 0 0 0,0 0 0 0,0 0 0 16,0 0 112-16,0 0 20 0,0 0 3 0,0 0 1 0,0 0-109 0,0 0-27 15,0 0 0-15,0 0 0 0,0 0 0 0,0 0 0 16,0 0 0-16,0 0 0 0,0 0 0 0,0 0 0 16,0 0 0-16,0 0 0 0,0 0 16 0,0 0-1 15,0 0-1-15,0 0 0 0,0 0 0 0,0 0 0 16,6 5 0-16,-6-5 0 0,0 0-14 0,0 0 0 16,0 0 8-16,0 0-8 0,0 0 0 0,0 0 0 15,0 0 8-15,0 0-8 0,6 5 0 0,-6-5 0 16,0 0 0-16,0 0 0 0,0 0 0 0,0 0 0 0,0 0 0 15,0 0 0-15,0 0 8 0,0 0 0 16,6 6-8-16,-6-6 12 0,0 0-1 0,0 8-1 0,0-8 0 0,3 8 0 16,-3-8 13-16,0 0 2 0,0 7 1 0,0 7 0 15,-3-1-11-15,3 0-3 0,0-5 0 0,0 3 0 16,-3 2 10-16,0 0 2 0,0 0 0 0,0 1 0 16,3-1-8-16,-3 0-2 0,0-2 0 0,0 2 0 15,3 0-3-15,-3 0-1 0,0 3 0 0,3-3 0 16,-3 1-10-16,3-1 8 0,-3 0-8 0,3-2 8 15,0 2-8-15,0-3 0 0,0-2 0 0,0 3 0 16,3-3 0-16,-3 0 0 0,0 0 0 0,0 2 0 16,0-2 8-16,0-2 0 0,0 2 0 0,0-3 0 15,0 3 2-15,0-3 0 0,0-5 0 0,0 8 0 16,0 3-10-16,0-11 0 0,0 0 0 0,0 0 8 0,0 0 0 16,0 0 0-16,0 0 0 0,0 0 0 0,0 0-8 0,0 0 0 15,0 0 0-15,0 0-430 16,0 0-78-16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8T22:41:36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4408 12 691 0,'-9'-5'61'0,"9"5"-49"0,-3-4-12 0,0 1 0 0,3 3 100 0,0 0 16 15,0 0 4-15,0 0 1 0,0 0-65 0,0 0-14 16,0 0-2-16,0 0-1 0,0 0-19 0,-5 3-3 16,2 1-1-16,3-4 0 0,0 0-16 0,-6 12 8 15,0-7-8-15,3 7 0 0,0-1 13 0,-3 4-4 16,3 6-1-16,0-5 0 0,0 8-8 0,0 0 0 16,0 0 0-16,-3-1 0 0,0 7 0 0,0 4 0 15,-3 6 0-15,3-2 0 0,0 4 0 0,3 1 0 16,-3-3 0-16,0-2 0 0,0 2 0 0,-3-1 0 15,3-4 0-15,0 3 0 0,1 2 0 0,2-2 0 16,0 5 0-16,-3-10 8 0,3 4 5 0,-3-1 1 0,0-1 0 16,3-2 0-16,-3 0-14 0,6 1 11 0,-6-1-11 0,3-2 10 15,3 4-2-15,-6 3 0 0,0-8 0 0,0 3 0 16,0 3-8-16,-3-4 12 0,-6 1-12 0,3 2 12 16,-6-7 9-16,4 1 3 0,-4 1 0 0,3 1 0 15,0 3-12-15,-3 0-1 0,-3-1-1 0,3-1 0 16,-2-4 2-16,-1-2 0 0,-3-2 0 0,0-3 0 15,-3 2 5-15,4-4 2 0,-4-2 0 0,-3 2 0 16,0-2 6-16,0-1 2 0,1-4 0 0,-4 2 0 16,-3 0-4-16,0 0-1 0,4-2 0 0,-4 2 0 15,0-2-6-15,-2 5 0 0,-4 2-1 0,0-2 0 16,-8 2 46-16,2-5 10 0,-3 5 1 0,1-5 1 16,-1 2-107-16,-2-4-22 15,-4 2-4-15,-2-1 0 0,-4-2 60 0,1 1 0 0,-4-2 0 0,4-1 13 0,-4 0 11 16,4 0 1-16,-1-2 1 0,-2 3 0 0,-7-1-18 15,1 4-8-15,5-4 0 0,1 1 8 0,-4 1-8 0,-2-1 0 16,-7-1 0-16,4-2 0 0,3 0-12 0,-4 0-2 16,-2-2 0-16,-1 2 0 0,-8-2 14 0,12-3 0 15,8 3 12-15,-2-5-12 0,-10 0 0 0,7 2 0 16,11-2 0-16,1 0-9 0,-4-2 9 0,7 0 0 16,5 2 10-16,4 0-10 0,2 0 0 0,-3 0 0 15,-2-3 0-15,8 6 0 0,9-1 0 0,-5-2 0 16,-10 0 0-16,9 2 0 0,12 1 0 0,1-1 0 15,-1-2 0-15,3 0 0 0,0 0 0 0,9 0 0 16,3 3 0-16,4-1-10 0,-7-4 10 0,6-1 0 0,9 3-9 16,0 0 9-1,0 0-26-15,0 0-1 0,12-2 0 0,2-1 0 16,1-1 0-16,-3-1 0 0,3 0 0 0,6 1 0 0,12-4 11 0,-6 4 1 16,-13-1 1-16,10-4 0 0,9-1-8 0,-9 5-2 0,-6-6 0 0,0 1 0 15,5 3 7-15,4-2 1 0,-3-4 0 16,-3 4 0-16,-6-1 16 0,0 3 9 0,8-4-1 0,-5 1 0 15,-9 1-8-15,3 2 0 0,3-3 0 0,-3 3 0 16,-3 2 0-16,-3 4 0 0,3-2 0 0,0-4 8 16,2 4 2-16,-5 1 0 0,-6 2 0 0,0 0 0 15,6-5 4-15,-6 5 1 0,-6-5 0 0,0 3 0 16,6 2-2-16,-5 0 0 0,-4 0 0 0,-6 0 0 0,-6 0-1 16,3 2-1-16,6 1 0 0,-9-1 0 15,-6 3-3-15,4 2 0 0,5 1 0 0,-6-2 0 0,-12 4-8 16,7-3 0-16,8 0 0 0,-6 2 0 0,-3 1 0 15,-6 1 0-15,4 2 0 0,5-7 0 0,0 7 0 0,0-2 0 16,-8 1 0-16,5-2 0 0,6 1 0 0,-3 1 0 16,0 0 0-16,1-5 0 0,2 3 0 0,0-1 0 15,0-2 0-15,3 0 0 0,1 5 54 0,-1-7 9 16,6 2 1-16,3 0 1 16,3-2-105-16,0 2-22 0,6-3-4 0,3-4-1 0,0 0 40 15,0 0 8-15,0 10 2 0,0-1 0 16,6 1-7-16,0 0-2 0,6-1 0 0,3-2 0 0,0 3 3 0,2-3 1 15,-5 0 0-15,6 2 0 0,3-4 22 0,3 1 15 16,-6 2-3-16,3-1 0 0,-1 0-12 0,4 3 0 16,0-1 0-16,-3-2 0 0,-6-2 0 0,6 0-16 0,5 2 3 15,-5-4 1-15,-9 1 12 0,6 0 13 0,3-4-2 0,3 0-1 16,-1 0-10-16,-5 3 0 0,-3-1-12 0,6-2 12 16,3 0-20-16,-6 0 3 0,-9 0 1 0,3 0 0 31,5 3-45-31,-2-1-9 0,-6 0-2 0</inkml:trace>
  <inkml:trace contextRef="#ctx0" brushRef="#br0" timeOffset="11537.458">7733 11552 820 0,'6'-11'36'0,"-6"9"8"0,3-4-35 0,-3 4-9 0,0-1 0 0,-3-2 0 15,3-3 61-15,-6 2 11 0,6 4 1 0,-6-3 1 16,0-1-2-16,0 1-1 0,-6 0 0 0,3-1 0 16,-2 4-11-16,-1-4-3 0,0 1 0 0,-3 0 0 15,0 0-14-15,-3-1-3 0,3 4-1 0,0-4 0 16,0-2-17-16,-5 3-3 0,2 0-1 0,-3 0 0 16,0-3-2-16,-3 2-1 0,-2-2 0 0,-4 0 0 15,3 3 0-15,-6 0 0 0,0-3 0 0,-2 0 0 0,2 3-4 0,0-3-1 16,1 0 0-16,-4 0 0 0,0 3-10 15,-3-1 8-15,4 1-8 0,-4 0 8 0,3-1-8 0,1 4 0 16,-1 2 0-16,0 0 0 0,0 2 0 0,-2-2 0 16,2 0 0-16,0 0 0 0,1 0 0 0,-4 0 0 15,0 0 0-15,-3 0 0 0,4 0 0 0,-1 3 0 16,-6 0 0-16,4 2 0 0,-4-2 0 0,3-1 8 16,1 6-8-16,-4-2 0 0,3-1 0 0,1 3 0 15,2-3 0-15,-3 0 0 0,1 3 0 0,-1 0 0 16,6 0 0-16,-2 0 0 0,-1 3 0 0,3-3 0 15,1 2 0-15,-4-2 0 0,3 5 0 0,-6-2 0 0,1 2 0 16,-1 3 0-16,6 0 0 0,-2 0 0 16,-4 0 0-16,3 2 0 0,4-2-8 0,-1 3 8 0,3-1 0 15,0 1 0-15,7-1 0 0,-1 3 0 0,3-2-9 0,3-1 9 16,0 1 0-16,3 2 0 0,4-2 0 0,2-1 0 16,3 3 0-16,3-2 0 0,0-1-8 0,3-2 8 15,3 3 0-15,3-3-8 0,0-3 8 0,6 3 0 16,-3 0 0-16,3-1 0 0,3-1 0 0,2 4 0 15,1-2 0-15,3 0 0 0,0-3 9 0,3 0-9 16,3 1 11-16,-1-4-3 0,7 1-8 0,0 2 12 16,0-5-4-16,3 3-8 0,2-6 11 0,4 3-11 15,3 0 22-15,-1 0-2 0,4-3-1 0,-3 3 0 16,2-3-19-16,1 3-19 0,3-3 4 0,2-2 1 16,1 2 75-16,-1-2 15 0,1-3 4 0,2 0 0 15,-2 0-125 1,3 0-25-16,2 0-5 0,1-3-1 0,-1 1 67 0,1 2 9 0,2-3 9 0,-2 0-1 0,0 3-8 15,-1 0 0-15,-2-2 0 0,-1-1 8 16,1 0-8-16,2 3 0 0,1 0 0 0,-3 0 8 0,-4 0-8 16,1 3 0-16,-4-3 0 0,1 0 0 0,-3-3 0 0,2 3 0 15,-2 0 0-15,0 0 0 0,2 0 0 0,-2 0 0 16,-4 0 8-16,4 0-8 0,-3 0 13 0,-1-2-1 16,-2-4-1-16,3 1 0 0,0 0-11 0,-1 2 10 15,-2-2-10-15,0 0 10 0,-4-1-10 0,-2 1 0 16,3 0 9-16,-6 0-9 0,2-1 8 0,-2-2-8 15,0-2 8-15,-3-1-8 0,2 1 0 0,-2-1 0 16,3-2 0-16,0-1 0 0,-1 4 8 0,-5-3-8 0,-3-1 8 16,3 1-8-16,0-3 8 0,-6-2-8 0,-4-3 8 15,-2 2-8-15,0-2 14 0,-6 0-2 0,0-3 0 0,-9-2 0 16,0-1-3-16,-9-5-1 0,0 1 0 0,-5-1 0 16,-7 3-8-16,-3 2 12 0,-3-2-12 0,-9 3 12 15,1-1-12-15,-1 1 0 0,0 5 9 0,-2 2-9 16,-1 1 0-16,0-1 0 0,-2 6 0 0,-1 2 8 31,-6 1-28-31,4 2-4 0,-1 2-2 0,1 6 0 16,2 0-102-16,-3 0-20 0,-44 6-4 0,18 2 0 0</inkml:trace>
  <inkml:trace contextRef="#ctx0" brushRef="#br0" timeOffset="13380.844">7855 11187 1522 0,'0'0'68'0,"0"0"13"0,-12 0-65 0,12 0-16 0,0 0 0 15,0 0 0 1,0 0-24-16,0 0-8 0,0 0-1 0,0 0-1 15,6 2-48-15,-6-2-10 0,0 0-1 0,0 0-1 0</inkml:trace>
  <inkml:trace contextRef="#ctx0" brushRef="#br0" timeOffset="14451.446">7668 11271 1382 0,'0'0'123'0,"0"0"-99"0,-9 6-24 0,3-1 0 0,-3 0 64 15,3 3 8-15,0-3 2 0,3 1 0 0,0 2-59 16,0 0-15-16,3-8 0 0,0 0 0 16,0 0 0-16,0 0 0 0,0 0 8 0,0 0-8 15,0 0 41-15,6 5 6 0,-6-5 1 0,6 3 0 0,-6-3 0 0,6 0 1 16,0 0 0-16,0-3 0 0,0 0-15 0,3-2-3 16,-3 0-1-16,0-3 0 0,3-3-18 15,-4 1-3-15,4-1-1 0,0-2 0 0,0 0-8 0,3-3 0 16,6 2 0-16,-6-4 0 0,3-6 0 0,0 0 0 15,3 0 0-15,-1-2 8 0,-5 2-8 0,3-2 0 16,3-3 0-16,-3 2 8 0,-3-2-8 0,3-3 0 16,-3 1 0-16,3-1 8 0,-4-5-8 0,1 0 0 15,-3-3 9-15,0-5-9 0,3 3 8 0,-3-1-8 16,-3 4 8-16,0-4-8 0,3 1 0 0,0 0 9 16,-3-3-9-16,0 0 0 0,3-8 14 0,-3 0-4 15,0 3-1-15,-3 2 0 0,2 0-1 0,-2 1 0 16,3-6 0-16,-3 0 0 0,3-5 0 0,-3 2 0 0,0 1 0 0,0-4 0 15,0 7 0-15,0-1-8 0,-3-3 12 0,3 0-4 16,-3-2-8-16,3 0 12 0,-3 2-12 0,0 4 12 16,3 1-2-16,-3-2 0 0,0 3 0 0,0-3 0 15,3-2-2-15,-3-1 0 0,3 3 0 0,0 3 0 16,-6 0-8-16,6-3 0 0,-3 2 9 0,0-1-9 16,0-1 9-16,0-3-9 0,-3-5 12 0,3 0-12 15,-3 3 18-15,3 0-3 0,-3-6-1 0,0 4 0 16,0-7-4-16,0 7-1 0,-3-4 0 0,0 1 0 15,3 4-9-15,-3-2 10 0,3 3-10 0,-3 0 10 16,6 0-10-16,-6 2 12 0,4 6-12 0,-4 2 12 16,3 3-12-16,-3-2 0 0,3 4 0 0,-3-2 0 15,0 3 0-15,0 0 0 0,3-1 0 0,0 1 0 0,-6 0-10 16,3 2 10-16,0 0 0 0,-3 6-9 0,3-3 9 16,0 0 0-16,-3 0-9 0,0 0 9 0,3 2-9 15,-3-4 9-15,-2-6-12 0,2 5 12 0,3 3 0 0,-3-3 0 16,-3 3 0-16,3-2 0 0,3 2 0 0,-3 0 0 15,0 0 0-15,-3-3 0 0,3-2 0 0,0-3-8 16,3 5 8-16,-3-2-13 0,-2 2-3 0,2 0 0 16,3 3 0-16,0 0 0 0,3-3 16 0,-3 1 0 15,-3-1 0-15,3 3 10 0,0-5 2 0,0 2 0 16,-3 3 0-16,0 0 0 0,0 2-26 0,3 4-5 16,-3-1-1-16,3 6 0 0,-3-1 20 0,3 6-10 15,0 2 10-15,4 6-8 0,-4 0 8 0,0 2 0 0,3 3 0 16,0 3 0-16,-3 5 0 0,6 0-12 0,0 0 12 0,-3 8-12 31,0 0-15-31,0 3-3 0,3 2-1 0,-3-3 0 16,0 4 23-16,0 1 8 0,-3 1 0 0,3 0-9 15,3 3-23-15,-3-1-5 0,0 1-1 0,3-1 0 0,0 3 15 0,-3-5 3 0,3-2 1 16,0-4 0 0,0 3-8-16,0-2-1 0,0-3-1 0,0-8 0 0,0 0 18 0,0 0 11 0,0 0-12 15,0 0 12-15,0 0-10 0,3-8 10 0,0 0-8 0,3 0 8 16,-3-5 20-16,3 0 8 0,0-1 3 0,0 1 0 15,3-3-31-15,-3 3 0 0,3-3 0 0,-4 0 0 16,1-2 0-16,3-1 0 0,0 1 0 0,-3-1 9 16,3-2-9-16,-6 3-16 0,6-4 4 0,-3 4 1 0,3 2 11 15,0 0 0-15,0 3 0 0,-3 0 8 0,0 2-8 16,3 0 8-16,-3 4-8 0,0 1 8 0,0 4-8 0,2-1 8 16,1 3-8-16,0 3 8 0,-3-1-8 0,0 6-15 15,3-3 4-15,0 6 1 0,3 0 10 0,-3 2 14 16,0 3-3-16,3 0-1 0,0 2-10 0,-3 3-17 15,2-2 4-15,-2-1 1 0,6 1 12 0,-3-1 16 16,0 1-3-16,0-1-1 0,-6-2-12 0,3 0 0 16,6-3 0-16,-6 3 0 15,0 3-74-15,3-1-18 0,-1-2-3 0</inkml:trace>
  <inkml:trace contextRef="#ctx0" brushRef="#br0" timeOffset="22957.708">1988 5620 806 0,'0'0'17'0,"0"0"4"0,0 0 1 0,0 0 2 0,0 0-24 0,0 0 0 0,0 0 0 0,0 0 0 15,0 0 0-15,0 0 0 0,0 0 0 0,0 0 0 0,0 0 56 16,0 0 6-16,0 0 2 0,0 0 0 0,6 0 0 15,-6 0 0-15,0 0 0 0,9-3 0 0,-3-2 0 16,6-3 0-16,-3 0 0 0,0 3 0 0,0-3-52 0,0 3-12 16,6-6 0-16,0 0 0 0,2 1 54 0,4-3 8 15,0-6 2-15,3 1 0 0,6-6-52 0,-1 0-12 16,4-3 0-16,6-2 0 0,3 3 54 0,2-1 8 16,1 1 2-16,3-1 0 0,-1-2-52 0,1 0-12 15,-1 0 0-15,1 3 0 0,-6-3 0 0,-1 2 0 16,1 3 0-16,-6-2 0 0,-3 2 54 0,-1 0 8 15,-2 3 2-15,-3 0 0 0,0 2-52 0,-7 4-12 16,1-4 0-16,-3 3 0 0,-3 6 0 0,0-1 0 16,-6-2 0-16,0 5 0 0,0 0 0 0,-6 0 0 15,0 0 0-15,-3 3 0 16,0 5-48-16,0 0-13 0,0 0-3 0,0 0-844 0</inkml:trace>
  <inkml:trace contextRef="#ctx0" brushRef="#br0" timeOffset="23354.175">3387 4432 1036 0,'0'0'46'0,"0"0"10"0,0 0-45 0,0 8-11 15,0-3 0-15,-3 3 0 0,3 0 53 0,0 0 9 16,3 0 2-16,-3 5 0 0,0 0-52 0,3 3-12 16,0-3 0-16,-3 3 0 0,3 3 54 0,-3-1 8 15,0-2 2-15,3 3 0 0,0-3-52 0,-3-1-12 0,0-1 0 0,0 2 0 16,3-1 54-16,-3 1 8 0,0-2 2 0,0-1 0 31,-3-3-103-31,3-2-20 0,3 0-4 0,-3 0-410 0,3 0-83 0</inkml:trace>
  <inkml:trace contextRef="#ctx0" brushRef="#br0" timeOffset="23645.609">3352 4453 1036 0,'0'0'23'0,"0"0"5"0,0 0 0 0,0 0 1 0,0 0-29 0,0 0 0 0,-6-3 0 0,6 3 0 0,0 0 57 0,0 0 6 16,0 0 1-16,0 0 0 0,0 0 51 0,0 0 10 16,0 0 3-16,0 0 0 0,6 0-103 0,3-2-25 15,2-4 0-15,-2 6 0 0,3-2 56 0,3-1 7 16,0 1 1-16,6-1 0 0,-6 0-52 0,3 1-12 16,3-4 0-16,-4 4 0 0,1-4 0 0,0 1 0 15,3 5 0-15,-3-5 0 16,0 2-48-16,-6 0-13 0,-1 1-3 0,1 2 0 15,0-3-102-15,-3 1-21 0,3 2-4 0,-12 0-1 0</inkml:trace>
  <inkml:trace contextRef="#ctx0" brushRef="#br0" timeOffset="23859.832">3417 4572 1267 0,'0'0'28'0,"0"0"5"0,0 0 2 0,0 0 1 0,0 0-36 0,0 0 0 0,0 0 0 0,0 0 0 16,9 0 0-16,-3 0 0 0,0 0 0 0,3 0 0 16,0 0 58-16,0 0 5 0,3-3 1 0,-3 3 0 15,3-2 0-15,-1 2 0 0,4-5 0 0,0 2 0 16,-3 0-52-16,3 1-12 0,0-1 0 0,0-2 0 16,0 2 0-16,2 0 0 0,-2 1 0 0,0-4 0 15,-3 1-48-15,0 2-13 0,3 1-3 16,-3-1 0-16</inkml:trace>
  <inkml:trace contextRef="#ctx0" brushRef="#br0" timeOffset="27235.16">274 5792 345 0,'0'0'31'0,"0"0"-31"0,0 0 0 0,-3 8 0 0,0-3 38 0,0 0 2 16,3 1 0-16,0-6 0 0,-6 2-40 0,6-2 0 15,0 0 0-15,9-2 0 0,-9 2 66 0,6-8 15 16,3 0 3-16,0-3 1 0,3 1 20 0,0-4 4 16,-1-1 1-16,7-1 0 0,9-3-33 0,-3 1-6 15,0-6-2-15,3-3 0 0,11 1-8 0,-5-6-1 16,0-2-1-16,-1-1 0 0,10 1-24 0,-3-3-5 15,-3-3-1-15,2 3 0 0,-2 0-6 0,-3 3-2 16,-4-3 0-16,4 2 0 0,3-2 4 0,0 3 1 0,-10 2 0 16,1 0 0-16,3 1 4 0,-3 4 1 0,-6 1 0 0,2 2 0 15,-5 3-23-15,0 2-8 0,-6 1 0 0,0 2 9 16,0 3-9-16,0-1 0 0,0 1 0 0,0 3 0 31,-3 2-62-31,-1 2-5 0,1-2-1 0,0 0-764 0</inkml:trace>
  <inkml:trace contextRef="#ctx0" brushRef="#br0" timeOffset="27769.777">1542 4524 1036 0,'-9'-5'23'0,"6"3"5"0,3 2 0 0,0 0 1 0,-3-6-29 0,-6 4 0 0,3-4 0 0,-3 4 0 16,3-1 57-16,-3 3 6 0,-6 3 1 0,4 2 0 16,-1 3 0-16,0 0 0 0,-9 2 0 0,0 1 0 15,6 5-33-15,-3 2-7 0,0 4 0 0,4 1-1 16,-1 4-7-16,6-1-2 0,0 1 0 0,0-1 0 16,3 1-14-16,6-1 11 0,6 1-11 0,0-4 10 15,3-1-10-15,0-4 0 0,6-2 0 0,2-5 8 16,4-4 10-16,0-1 2 0,0-4 0 0,3-2 0 15,3-2-20-15,-4-1 0 0,-2-5 0 0,3 0 0 16,0-2 0-16,-3-4 0 0,-9 1 0 0,2 0 0 16,-2-3 0-16,-3-2 0 0,-6-1 0 0,0 1 0 15,-3-4 0-15,-3 4 0 0,-3-3 0 0,-6 2 0 16,1-2 0-16,-4 2 0 0,6-2 0 0,-6 5 0 16,0 3 0-16,-3 3 0 0,6-1 0 0,0 3 0 15,0 3 0-15,-3 0 0 0,7 2 0 0,-4 3 0 16,12 0-99-16,-9 3-23 0,-21 2-5 15,30-5-1-15</inkml:trace>
  <inkml:trace contextRef="#ctx0" brushRef="#br0" timeOffset="-2.14748E6">8299 7522 806 0,'0'0'36'0,"-3"-2"7"0,0-4-35 0,3 6-8 0,0 0 0 0,0 0 0 0,0 0 53 0,0 0 9 15,3-2 2-15,-3 2 0 0,0-6 0 0,0 6 0 0,0 0 0 0,0-5 0 0,0 5-52 16,3-5-12-16,0-1 0 0,0-1 0 0,0 1 0 0,0 1 0 15,-3 5 0-15,6-5 0 0,0-1 0 0,-4 1 0 16,1 0 0-16,0-3 0 0,6 3 0 0,-3-1 0 16,-3 1 0-16,-3 5 0 0,3-5 0 0,-3-1 0 15,6 1 0-15,-3-3 0 0,-3 6 0 0,0 2 0 16,6-3 0-16,-6 3 0 0,0 0 0 0,0 0 0 16,0 0 0-16,0 0 0 0,0 0 0 0,0 0 0 15,0 0 0-15,0 0 0 0,0 0 0 0,0 0 0 16,0 0 0-16,0 0 0 0,0 0 0 0,0 0 0 15,0 0 0-15,0 0 0 0,3 5 0 0,-3 3 0 0,3 0 0 16,0 3 0-16,-3-3 0 0,3-1 0 0,-3 1 0 0,0 0 0 16,0 3 0-16,0 0 0 0,-3 2 0 15,3 3 0-15,3 0 0 0,-3-1 0 16,0-4 0-16,0 2 0 0,3-2 0 0,-3-3 0 16,-3 0 0-16,3 0 0 0,3 0 0 0,0-1 0 15,0 1 0-15,-3-2 0 0,0-1 0 16,3 3 0-16,-3-8 0 0,3 5 0 0,-3 1-48 15,0-6-13-15,0 0-3 0,0 0 0 16</inkml:trace>
  <inkml:trace contextRef="#ctx0" brushRef="#br0" timeOffset="-2.14748E6">8340 7697 806 0,'0'0'36'15,"0"0"7"-15,0 0-35 0,0 0-8 0,0 0 0 0,0 0 0 0,0 0 53 0,0 0 9 16,6-3 2-16,-6 3 0 0,0 0 0 0,6-5 0 0,3 0 0 0,0 2 0 16,0 0-52-16,-3 1-12 0,3-4 0 0,0 4 0 0,-3-1 54 0,-6 3 8 15,9 0 2-15,0 0 0 0,0 0-52 0,-9 0-12 16,0 0 0-16,6 0 0 15,3-3-48-15,-9 3-13 0,0 0-3 0,0 0-341 16,0 0-69-16</inkml:trace>
  <inkml:trace contextRef="#ctx0" brushRef="#br0" timeOffset="-2.14748E6">8379 7358 806 0,'0'0'17'0,"0"0"4"0,-6-2 1 16,0-1 2-16,-3 3-24 0,3 0 0 0,3 0 0 0,-3 0 0 0,-6 0 0 15,6 3 0-15,1-1 0 0,-1 1 0 0,-3-3 56 0,3 5 6 0,-3 0 2 16,0 1 0-16,9-6-52 0,-6 8-12 0,-6 0 0 0,6 0 0 0,0-1 0 15,3 1 0-15,-6 3 0 0,3 0 0 0,3 2 54 0,-6 0 8 0,3 0 2 16,0 3 0-16,3 3-52 0,0-3-12 0,0-1 0 0,1 4 0 0,2 2 0 16,2 0 0-16,-2-2 0 0,3-1 0 0,-3 3 0 15,3-5 0-15,3 3 0 0,3-6 0 0,-3 3 54 16,3 0 8-16,0-3 2 16,3 0 0-16,3-2-52 0,0-1-12 15,-3-4 0-15,3 2 0 0,2-3 0 16,1 0 0-16,-3-2 0 0,0-3 0 15,0 0 54-15,3-3 8 0,-3 1 2 16,0-1 0-16,-1-2-52 0,1-3-12 0,0 0 0 16,-3 0 0-16,0 0 0 15,0-3 0-15,0 1 0 0,-3-3 0 16,0-1 0-16,-3 1 0 0,-3-3 0 16,0 0 0-16,3-2 0 0,-6-1 0 0,0 1 0 0,0-1 0 15,-3 1 0-15,0-1 0 0,-3-2 0 0,0 3 0 0,0-1 0 16,0 0 0-16,-3 4 0 0,0-1 0 0,3 5 0 15,0 1 0-15,-6-1 0 0,3 0 0 16,-3 6 0-16,3-3 0 0,3 3 0 0,-3 2 0 0,1 1-48 16,2-1-13-16,3 3-3 0,3 0 0 15,-6 0 0-15,6 0 0 0,-9 8 0 0,9-8 0 16</inkml:trace>
  <inkml:trace contextRef="#ctx0" brushRef="#br0" timeOffset="-2.14748E6">8921 7411 1036 0,'0'0'23'0,"-3"-3"5"16,0-2 0-16,0 0 1 0,0-3-29 0,0 3 0 0,-3-1 0 0,0 1 0 0,0 0 57 15,0-1 6-15,0 1 1 0,-3 3 0 0,0-1-52 0,0 3-12 16,3 0 0-16,-3 0 0 0,1 5 54 0,-1-2 8 0,3 2 2 0,-3 0 0 0,0 1-52 16,0 2-12-16,3 2 0 0,0 1 0 0,0-1 0 0,3 4 0 0,-3 1 0 0,3 1 0 15,3 3 0-15,-3 2 0 0,0 0 0 0,3-2 0 0,6 2 0 16,-3 0 0-16,-3-2 0 0,3-1 0 0,0 1 0 16,0-1 0-16,0-2 0 0,0-3 0 0,0 3 0 0,0-3 0 0,-3-2 0 0,0 0 0 15,0-1 0-15,0-2 0 0,3 0 0 0,-3-3 0 0,0 1 0 0,0-6 0 16,0 0 0-16,0 0 0 0,0 0-48 0,0 0-13 15,-9 0-3-15,9 0 0 16</inkml:trace>
  <inkml:trace contextRef="#ctx0" brushRef="#br0" timeOffset="-2.14748E6">8632 7599 1267 0,'0'0'28'0,"0"0"5"0,0 0 2 0,0 0 1 0,3-5-36 0,3-1 0 16,0 1 0-16,3 2 0 0,3 3 0 0,-3-2 0 0,-3-1 0 0,3 0 0 15,0 1 58-15,2-1 5 0,-2 1 1 0,6 2 0 0,-6-3-52 0,3 0-12 0,3 1 0 0,-6 2 0 16,3 0 0-16,0 0 0 0,-3 0 0 0,3 2 0 0,-4-2 0 0,4 3 0 16,-3 0 0-16,0-1 0 0,0 3-100 0,-3 1-22 15,-6-6-5-15,12 5-1 0</inkml:trace>
  <inkml:trace contextRef="#ctx0" brushRef="#br0" timeOffset="-2.14748E6">8870 7617 806 0,'0'0'36'0,"0"0"7"0,0 0-35 0,0 0-8 0,0 0 0 0,0 0 0 0,6 8 53 15,-3-2 9-15,-3-6 2 0,3 5 0 0,0 0 0 0,-3-5 0 0,0 0 0 16,9 6 0-16,0-1-52 0,0-2-12 0,0-1 0 0,-3-2 0 0,-6 0 54 16,12 0 8-16,-3 0 2 0,0 0 0 0,-1 0-52 0,-2-2-12 0,3 2 0 0,-3-3 0 15,3 0 0-15,-3-2 0 0,0 0 0 0,0 2 0 0,0-2 0 0,0-1 0 16,0 1 0-16,-6 5 0 0,6-8 0 0,-6 8 0 0,3-5 0 0,-3-3 0 16,-3 3 0-16,3 5 0 0,0-6 0 0,0 1 0 0,-6 2 0 0,3-2 0 15,-3 5 0-15,0-3 0 0,0 1 0 0,3 2 0 0,-6-3 0 0,0 3 0 0,3 3 0 16,0-1 0-16,-3 1 0 0,1 0 0 15,-1-1-48-15,3 4-13 0,-3-4-3 0,0 4 0 16,0-1 103-16,0 0 20 0,0 1 4 0,3 1 1 16,-3-1-103-16,3 2-20 15,3 0-4-15,-3 0-1 0,3-3 52 0,0 3 12 0,0 0 0 0,3-8 0 16,0 8 48-16,3 0 13 0,0 2 3 16,3-2 0-16,0 0-52 0,0 0-12 15,3-3 0-15,-3 3 0 0,3-5 0 0,0 2 0 16,0-2 0-16,0-1 0 0,0 1 0 0,3 0 0 15,-4-1 0-15,4 1 0 0,0-3 0 0,0 0 0 16,-3 0 0-16,3 0 0 0,-3 0-48 0,3-3-13 16,6-5-3-16,-6 3 0 0</inkml:trace>
  <inkml:trace contextRef="#ctx0" brushRef="#br0" timeOffset="-2.14748E6">9263 7305 806 0,'0'0'36'0,"0"0"7"0,0 0-35 15,0 0-8-15,0 0 0 0,3 8 0 0,0 0 0 0,0 0 0 0,-3 0 0 0,-3 0 0 16,6 3 104-16,-3 2 20 0,0-3 3 0,0 6 1 0,-3 0-52 0,3-3-9 16,0 3-3-16,-3 3 0 0,-3 2-51 0,6-3-13 0,0 1 0 0,-3-1 0 15,0 1 0-15,0-1 0 0,6-4 0 0,-3 2 0 0,0-1 0 0,0 1 0 0,0-5 0 16,0 2 0-16,0-2 0 0,0-1 0 0,-3-2 0 0,3 0 0 0,3 0 0 0,-3-3 0 15,0-5 0-15,0 0 0 16,0 0-48-16,0 0-13 0,0 0-3 0,0 0 0 0</inkml:trace>
  <inkml:trace contextRef="#ctx0" brushRef="#br0" timeOffset="-2.14748E6">9162 7448 1036 0,'6'0'23'0,"-6"0"5"0,0 0 0 15,0 0 1-15,0 0-29 0,0 0 0 0,0 0 0 0,0 0 0 0,0 0 57 16,0 0 6-16,0 0 1 0,6 0 0 0,0 0 0 0,3-3 0 0,0 1 0 0,0-1 0 0,-1 3-52 15,4-2-12-15,0 2 0 0,0-3 0 0,3 0 54 0,0 1 8 16,-3-1 2-16,3 0 0 0,0 1-52 0,-3-1-12 16,-1 0 0-16,-2 3 0 0,3-2 0 0,-3-1 0 15,-9 3 0-15,9-3 0 16,-9 3-48-16,9-2-13 0,-9 2-3 0,0 0 0 0</inkml:trace>
  <inkml:trace contextRef="#ctx0" brushRef="#br0" timeOffset="-2.14748E6">9519 7493 806 0,'0'0'17'0,"-6"-3"4"0,0 6 1 0,0 0 2 0,-3 2-24 0,3 0 0 16,0 1 0-16,-3-1 0 0,1 0 56 0,-1 6 6 0,-3-3 2 0,3 2 0 0,0-2-52 16,0 5-12-16,0-2 0 0,3 0 0 0,-3-1 0 0,3 1 0 0,3-3 0 0,0 2 0 15,3 4 54-15,0-4 8 0,0 1 2 0,3-3 0 0,3 0-52 0,0 0-12 16,0-3 0-16,0 3 0 0,6 0 0 0,-3-3 0 16,0-2 0-16,3-1 0 0,-3-2 0 0,2 0 0 15,1-2 0-15,0-1 0 0,-3 3 0 0,3 0 0 16,-3-5 0-16,0 2 0 0,-3 3 0 0,3-5 0 15,9 2 0-15,-9-2 0 16</inkml:trace>
  <inkml:trace contextRef="#ctx0" brushRef="#br0" timeOffset="-2.14748E6">9727 7337 1036 0,'6'13'23'0,"-6"-13"5"0,0 8 0 0,0 0 1 0,-3 5-29 0,3-2 0 0,0 2 0 15,0 0 0-15,-3 1 57 0,3 1 6 0,0 1 1 0,0 0 0 0,-5 3 0 0,2-3 0 16,0 2 0-16,3-2 0 0,-3 0-52 0,0-3-12 15,-3-2 0-15,3 2 0 0,3 0 0 0,-3-2 0 16,-6-3 0-16,9 0 0 0,-3 0 0 16,3 0 0-16,-3-3 0 0,3-5 0 0,0 0 0 0,0 0 0 15,0 0 0-15,0 0 0 0,0 0 0 0,0 0 0 16,0 0 0-16,0 0 0 0,0 0 54 0,0 0 8 16,3-3 2-16,0 1 0 15,0-4-103-15,0 4-20 0,3-1-4 0,3-2-1 16,0-3 52-16,-4 2 12 0,1-2 0 0,0 3 0 0,3-3 0 0,-3 0 0 0,0 3 0 15,0 0 0-15,3-1 0 0,0 1 0 0,0 2 0 16,-3-2 0-16,-6 5 0 0,9-2 0 0,3-4 0 16,-6 4 0-16,-6 2 0 0,6-3 0 15,6 0 0-15,-4 3 0 0,-8 0 0 0,9 0 0 16,0 6 0-16,0-1 0 0,0 0 0 16,-3 3 0-16,-3-3 0 0,3 6 0 0,3 0 0 15,-3-1 0-15,-9 1 0 0,6-1 0 16,6 1 48-16,-6 2 13 0,-6-5 3 0,0 5 0 15,3 1-52-15,0-1-12 0,0-3 0 0,0 1 0 16,-6 0 0-16,3-1 0 0,3-2 0 0,0 3 0 16,-3-3 0-16,3-8 0 0,6 8 0 15</inkml:trace>
  <inkml:trace contextRef="#ctx0" brushRef="#br0" timeOffset="-2.14748E6">8579 7938 806 0,'0'0'17'0,"0"0"4"0,0 0 1 16,2 10 2-16,-2 1-24 0,0 2 0 0,0-2 0 0,0 4 0 0,0 1 107 15,0 0 17-15,0 0 3 0,0 3 1 0,0 2-103 0,0-3-25 0,0 3 0 0,0-2 0 16,0 0 0-16,3-1 0 0,-3-2 0 0,3 0 0 0,-3-3 56 15,3 0 7-15,-3-2 1 0,3-3 0 0,-3 0-52 16,3 0-12-16,-3-3 0 0,0-5 0 0,0 0 0 16,0 0 0-16,0 0 0 0,0 0 0 0,0 0 0 0,0 0 0 15,0 0 0-15,0 0 0 0,0 0 0 0,0 0 0 16,0-8 0-16,0 3 0 0,0-6 0 0,3 3 0 16,0 0 0-16,0 0 0 0,0 3 0 0,3 0 0 15,0-1 0-15,-3 1 0 0,3 0 0 0,-3 0 0 16,6 2 0-16,-3 0 0 0,3-2 0 0,0 2 0 0,0-2 0 15,-3 5 0-15,0 0 0 0,6 3 0 0,-1-1 0 16,4 1 0-16,-3 2 0 0,-3 1 0 16,3 1 0-16,0-1 0 0,-3 2 0 15,0 2 0-15,0 1 0 0,-3-1 0 0,0-2 0 16,-3 3 0-16,0 0 0 16,-3-1 0-16,0-5 54 0,0 3 8 0,-9-2 2 0,3 2 0 15,0-3-52-15,-6 3-12 0,0-3 0 16,0 0 0-16,-3 1 54 0,0-4 8 15,3 4 2-15,-2-6 0 0,-1 2-103 0,3-4-20 16,-3 2-4-16,0 0-1 0,3-3 52 0,0 3 12 16,-3-3 0-16,6 1 0 0,3-4-54 15,-3 1-8-15,4-3-2 0,2 3-640 16</inkml:trace>
  <inkml:trace contextRef="#ctx0" brushRef="#br0" timeOffset="-2.14748E6">8921 7940 806 0,'6'11'36'0,"-3"-6"7"15,-3 0-35-15,0 1-8 0,3 4 0 0,0 1 0 0,0-1 53 0,-3 4 9 0,-3 2 2 16,3-1 0-16,0 1 0 0,0 0 0 0,-3 5 0 0,0-2 0 0,0 2 0 0,3-2 0 0,-3 2 0 16,0-3 0-16,0 1-52 0,3-3-12 0,0 0 0 0,-3-3 0 0,3 0 0 0,0-2 0 15,0-1 0-15,0 1 0 0,-3-3 17 0,0 0 1 0,3-8 0 16,0 0 0 0,0 0-80-16,3 8-16 0,-3-8-3 0</inkml:trace>
  <inkml:trace contextRef="#ctx0" brushRef="#br0" timeOffset="-2.14748E6">9028 8200 806 0,'0'0'17'0,"0"0"4"0,0 0 1 15,0 0 2-15,0 0-24 0,0 7 0 0,-3-1 0 0,0 2 0 0,0 0 0 0,3 0 0 16,-3 0 0-16,0-1 0 0,0 1 56 0,0 0 6 0,3 3 2 0,0-3 0 15,0 2 0-15,3-2 0 0,3-2 0 0,-3 2 0 0,0 0-33 16,3-3-7-16,0 0 0 0,0 0-1 0,3-2 1 0,-3-3 1 16,-6 0 0-16,9 0 0 0,0-3 6 15,0 3 1-15,2-5 0 0,-2 0 0 0,0-3-15 0,-3 0-2 16,-3 0-1-16,0-3 0 0,9 4 9 0,-6-4 1 16,-3 0 1-16,0 1 0 0,0-1-13 0,0 1-4 15,-3-4 0-15,-3 1 0 0,-6 3-8 16,6-1 0-16,-3 0 0 0,3 1 0 15,-6 2 0-15,3 3 0 0,-3-3 0 16,3 2 0-16,-3 4-46 0,1 2-14 0,-1 0-4 16,0 2 0-16,-3 1 0 0,3 2 0 15,0 1 0-15,3-1 0 0</inkml:trace>
  <inkml:trace contextRef="#ctx0" brushRef="#br0" timeOffset="-2.14748E6">9406 8160 1321 0,'0'0'58'0,"0"0"13"0,0 0-57 0,3 0-14 16,0-5 0-16,-3 5 0 0,0 0 16 0,0 0 0 0,0 0 0 0,0 0 0 0,0 0-7 0,0 0-1 15,-9-3 0-15,3 0 0 0,-3 3 17 0,3 3 3 0,-3-3 1 0,0 3 0 0,0 2-7 16,0-2-2-16,-2 2 0 0,-1 0 0 0,3 3-12 15,-3 0-8-15,0 0 8 0,0 0-8 0,3 2 0 16,3 1 8-16,-3-6-8 0,6 3 0 0,-6 3 0 0,6-3 0 16,0 2 0-16,0-2 0 0,6 3 0 0,0-3 0 15,3 0 0-15,0-3 0 0,6 0 11 16,0 1-3-16,0-1 0 0,3-2 0 0,0-1-8 0,0 1 12 16,-4-3-12-16,4 0 12 15,0 0-12-15,-3-3 8 0,3 1-8 0,-3-1 8 16,3-2-22-16,-3 2-5 0,0 0-1 0,0-2-463 15,2-3-93-15</inkml:trace>
  <inkml:trace contextRef="#ctx0" brushRef="#br0" timeOffset="-2.14748E6">9644 8014 633 0,'0'0'56'0,"0"0"-44"0,0 0-12 0,0 0 0 0,0 0 59 16,0 0 9-16,0 0 3 0,0 0 0 0,3 8-25 0,3 0-5 0,-3-2-1 0,0 4 0 16,-3 1 39-16,3 2 7 0,-3 0 2 0,3 0 0 15,-3 6-15-15,0-1-2 0,-3 4-1 0,0-1 0 16,0-3-14-16,0 3-4 0,-3 1 0 0,3-4 0 16,0-2-31-16,0 0-6 0,0 0-2 0,0 0 0 15,0-3-1-15,3-3 0 0,-3 4 0 0,3-4 0 0,-3-2 49 16,3-8 10-16,0 0 1 0,0 11 1 15,0-11-106-15,0 0-22 0,0 0-4 0,0 0-1 16,0 10 25-16,0-10 5 0,0 0 1 0,0 0-524 16,0 0-105-16</inkml:trace>
  <inkml:trace contextRef="#ctx0" brushRef="#br0" timeOffset="-2.14748E6">9802 8181 1126 0,'0'0'50'15,"0"0"10"-15,0 0-48 0,0 0-12 0,0 0 0 0,-3 5 0 0,0-2 51 0,-6 0 7 16,0-3 2-16,0 2 0 0,0 1-29 0,-3 2-6 0,0 0-1 0,0-2 0 15,-2 0 8-15,2 2 0 0,-3-2 1 0,3-1 0 16,0 1-10-16,0 2-3 0,3-2 0 0,0 2 0 16,3 1-20-16,-3-4 0 0,9-2 0 0,0 0 0 15,-9 5 8-15,3-2-8 0,6-3 8 0,-5 3-8 16,5-3 0-16,-6 5 0 0,3 0 0 0,3-5-8 16,0 0 8-16,6 6 0 0,-6-6 0 0,5 5 0 15,1 3 0-15,3-3 0 0,-3 0 10 0,3 1-10 0,3-1 11 16,3-2-11-16,-3 2 12 0,3 0-12 0,-3-2 8 15,3 2-8-15,0 0 0 0,-4 1 0 16,-2-1 12-16,0 0-12 0,6 1 12 0,-3-1-12 16,-12-5 0-16,9 5 0 0,3 1 0 0,-12-6-503 15,0 0-93-15</inkml:trace>
  <inkml:trace contextRef="#ctx0" brushRef="#br0" timeOffset="-2.14748E6">5810 5683 403 0,'0'0'17'15,"0"0"5"-15,0 0-22 0,0 0 0 0,0 0 0 0,0 0 0 0,0 0 117 0,0 0 19 16,0 0 4-16,6 0 1 0,3 0-79 0,0 0-16 0,0-2-3 0,3-4-1 16,0 4-9-16,3-4-1 0,3-1-1 0,5 1 0 0,7 1 10 0,3-3 3 15,3-5 0-15,2 0 0 0,4-1-20 0,6 1-4 0,-1-5-1 0,7 2 0 0,2-5 5 16,1-1 0-16,2-1 1 0,1 1 0 0,3 1-7 15,-4 0-2-15,4-3 0 0,-1 0 0 0,4 1-16 0,-1-1-19 0,1 3 4 16,-1 2 1-16,-2 1 62 0,-1-4 13 16,1 4 3-16,-1-1 0 0,-2 4-52 15,-1-4-12-15,-2 0 0 16,-7 4 0-16,1-4 0 0,-4 1 0 16,-2-4 0-16,-3 4 0 0,-4-1 54 0,1 3 8 15,-6 1 2-15,0 1 0 0,-4 1-52 16,-5 0-12-16,-3 2 0 0,0 3 0 15,-3 0 0-15,-3 3 0 0,-3-3 0 0,-6 6 0 16,-1-4 0-16,1 4 0 0,-3-1 0 0,-3 3 0 16,0 0-48-16,0 0-13 0,0 0-3 15,0 0-742-15</inkml:trace>
  <inkml:trace contextRef="#ctx0" brushRef="#br0" timeOffset="-2.14748E6">5781 4333 1267 0,'0'0'28'0,"0"0"5"0,0 0 2 0,0 0 1 0,6-8-36 0,-6 8 0 0,0 0 0 0,-3-2 0 0,-3-1 58 0,0 0 5 0,6 3 1 0,0 0 0 15,-6-2 0-15,0 2 0 0,-3 2 0 0,3 1 0 0,1 0-52 16,-4-1-12-16,0 4 0 0,0 1 0 0,-3 4 54 15,0 2 8-15,0 1 2 0,-3 1 0 0,6 1-52 0,-3 3-12 16,3 2 0-16,0 0 0 0,1 3 0 16,2 0 0-16,0-3 0 0,3 0 0 15,-3 0 0-15,6 0 0 0,0-2 0 16,0 2 0-16,6 0 0 0,-3-8 0 16,6 1 0-16,-1-4 0 0,4 1 0 0,0-3 0 15,0 0 0-15,3 0 0 0,3-3 0 16,-3-2 0-16,-3 2 0 0,6-10 0 15,-1 2 0-15,1-2 0 0,-3-3 0 16,3 0 0-16,-6-3 54 0,3 1 8 0,0-1 2 16,-3-2 0-16,0 2-52 0,-4-2-12 15,1-3 0-15,-3 3 0 0,3-3 0 0,-6 0 0 16,0-2 0-16,-3-1 0 0,-3 6 54 0,3-3 8 16,-3-2 2-16,-3 2 0 0,0 5-52 0,-3 0-12 15,3-2 0-15,-2 0 0 0,-1 5 54 16,-3-3 8-16,0 6 2 0,3-3 0 0,0 0-52 15,-3 3-12-15,3 0 0 0,0-1 0 0,0 6 0 0,0 0 0 0,3-2 0 16,0 2 0-16,6 0-48 0,0 0-13 0,0 0-3 0,0 0 0 0,0 0-51 16,0 0-10-16,3 5-3 0,3 0-819 0</inkml:trace>
  <inkml:trace contextRef="#ctx0" brushRef="#br0" timeOffset="-2.14748E6">6189 4534 1267 0,'0'0'56'0,"0"0"12"0,0 0-55 0,0 0-13 0,0 0 0 0,0 0 0 15,0 0 54-15,-9 8 8 0,0 0 2 0,3-5 0 0,-3 7 0 0,0 1 0 0,-3 0 0 16,1 2 0-16,2 0 0 0,-3 0 0 16,-3-2 0-16,3 2 0 0,3 0-52 0,0-2-12 15,-3 2 0-15,3-2 0 0,0-1 54 0,3-2 8 0,3-3 2 16,-3 3 0 0,0-2-103-16,3-1-20 0,3-5-4 0,0 0-1 15,0 0 0-15,0 0 0 0,0 0 0 0,0 0-477 0,0 0-96 16</inkml:trace>
  <inkml:trace contextRef="#ctx0" brushRef="#br0" timeOffset="-2.14748E6">6061 4529 1497 0,'0'0'32'0,"0"0"8"15,0 0 0-15,0 0 4 0,0 0-36 0,0 0-8 0,0 0 0 0,0 0 0 0,9 0 53 0,-3 0 9 16,-6 0 2-16,0 0 0 0,9 5-52 0,0 1-12 0,-3 4 0 0,0-5 0 15,-3 3 54-15,3 3 8 0,0 2 2 0,-1 0 0 0,1-2-52 16,0-3-12-16,0 3 0 0,0-4 0 0,0 4 0 16,3-6 0-16,0 3 0 0,0 0 0 15,0 0 0-15,0 0 0 0,-3-3 0 0,3-2 0 0,0 2 0 16,-9-5 0-16,0 0 0 0,12 3 0 16,-3 0-151-1,-1-1-33-15,-8-2-6 0,15 3-2 0</inkml:trace>
  <inkml:trace contextRef="#ctx0" brushRef="#br0" timeOffset="-2.14748E6">6665 4439 1036 0,'0'0'46'0,"0"0"10"0,0 0-45 0,0 0-11 0,6-3 0 0,-3 1 0 16,-3 2 104-16,0 0 20 0,-3-6 3 0,3 1 1 0,-3-3-52 0,0 3-9 15,-3 0-3-15,0 2 0 0,0 0 0 0,0 1 0 0,-2-4 0 16,-1 6 0-16,0 3-51 0,0-3-13 0,-3 0 0 0,-3 3 0 16,3 2 0-16,0 0 0 0,-3-2 0 0,3 5 0 15,-3 2 0-15,4 1 0 0,-1 2 0 0,0 0 0 16,0-5 0-16,3 6 0 0,0-1 0 0,0 0 0 16,3 0 0-16,0 1 0 0,3-1 0 15,0 0 0-15,0 3 0 0,3 0 0 16,0-3 0-16,3 3 0 15,0-3 0-15,3 0 0 0,-3-2 0 16,6-1 0-16,3-2 0 16,0 0 0-16,0-2 0 0,3 2 0 15,-3-3 0-15,5-2 0 0,-2-1 0 16,0 1 0-16,-3-1 54 0,0 1 8 0,3-3 2 16,0-3 0-16,-6 3-52 0,0-2-12 0,2-1 0 0,-2 1 0 15,3-6-48-15,-3 5-13 0,-3 0-3 0,0 1-546 16,3-1-110-16</inkml:trace>
  <inkml:trace contextRef="#ctx0" brushRef="#br0" timeOffset="-2.14748E6">6865 4751 1267 0,'0'0'28'0,"0"0"5"16,0 0 2-16,0 0 1 0,0 0-36 0,0 0 0 0,0 0 0 0,0 0 0 15,0 0 58-15,3-2 5 0,-3-6 1 0,0 8 0 0,3-3-52 0,3-5-12 0,-3 0 0 16,-3 0 0-16,3 3 54 0,0 0 8 0,-1-3 2 0,1 0 0 0,3 0-52 0,-3 0-12 15,3-3 0-15,-3-2 0 0,3 2 0 0,0 1 0 0,0-3 0 0,3-1 0 16,-3 1 0-16,0 0 0 0,3 2 0 0,-3-7 0 0,3 2 54 16,3-3 8-16,-3 4 2 0,0-1 0 0,3 2-103 0,-4-4-20 15,1 7-4-15,0-2-1 0,3-3 52 0,-3 3 12 0,-3 2 0 0,0 4 0 16,0-1 0-16,0 2 0 0,0 4 0 0,-3-4 0 0,-3 6 0 0,0 0 0 0,6 0 0 16,-6 0 0-16,0 0 48 0,0 0 13 0,0 0 3 0,3 6 0 0,3 7-52 0,-3-3-12 15,0 4 0-15,0-1 0 0,3 0 0 0,-3 0 0 0,0 3 0 16,-3 0 0-16,3 0 0 0,3 0 0 0,-4 0 0 15,1 2 0-15,-3-2 0 0,6 3 0 0,-3-3 0 16,-3 2 0-16,0-2 0 0,3 0 0 0,3-3 0 16,-3 3 0-16,3-3 54 0,-3 0 8 0,0-2 2 0,3 0 0 15,-3-6-52-15,0 3-12 0,0 0 0 0,-3-8 0 16,0 0-48-16,0 0-13 0,0 0-3 0,0 0 0 0,0 0 0 16,0 0 0-16,0 0 0 0,0 0 0 0,0 0 0 0,0 0 0 15,0 0 0-15,0 0 0 0</inkml:trace>
  <inkml:trace contextRef="#ctx0" brushRef="#br0" timeOffset="-2.14748E6">6978 4622 1497 0,'-6'-3'32'0,"3"3"8"0,-6-3 0 0,6 3 4 0,-3 0-36 16,6-2-8-16,-3 2 0 0,0-3 0 0,6 6 53 0,-3-3 9 0,0 0 2 0,0 0 0 15,0 0-52-15,0 0-12 0,0 0 0 0,12-3 0 0,6 3 54 0,-3-3 8 16,-6 3 2-16,5-2 0 0,4-1-52 0,-3 0-12 15,-3 3 0-15,3-2 0 0,3 2 0 0,-3-3 0 16,0 3 0-16,-3 0 0 0,-1-3 0 0,4 1 0 16,-3-1 0-16,3 1 0 15,-6 2-151-15,0-3-33 0,9-5-6 16,-18 8-2-16</inkml:trace>
  <inkml:trace contextRef="#ctx0" brushRef="#br0" timeOffset="-2.14748E6">7353 4444 1036 0,'0'0'46'0,"0"0"10"0,0 0-45 0,0 0-11 0,0 0 0 0,0 0 0 0,9 0 53 15,-3 3 9-15,0 2 2 0,-6-5 0 0,6 3 0 0,0 7 0 0,-3-4 0 16,0 4 0-16,0 4 0 0,-3-4 0 0,0 3 0 0,0 3 0 0,-3 5 0 0,0-5 0 15,0 0 0-15,3 0 0 0,-3 3-52 0,3-4-12 0,-3-1 0 16,0-1 0-16,3 0 0 0,0 0 0 0,0-2 0 0,0 0 0 0,0-6 0 16,0 3 0-16,0-8 0 0,0 8 0 0,0-8 0 15,0 0 0-15,0 0 0 0,0 0 0 16,0 0-48-16,0 0-13 0,0 0-3 0,0 0-477 16,0 0-96-16</inkml:trace>
  <inkml:trace contextRef="#ctx0" brushRef="#br0" timeOffset="-2.14748E6">7371 4479 1036 0,'0'0'23'0,"0"0"5"0,0 0 0 0,0 0 1 16,0 0-29-16,0-8 0 0,3 2 0 0,-3 6 0 0,0-7 57 0,0 7 6 0,0 0 1 16,9-6 0-16,-3 1 51 0,0 0 10 0,-6 5 3 0,5-6 0 0,4 1-52 0,3 5-9 15,0 0-3-15,-3 0 0 0,-3-5 0 0,6-1 0 0,0 4 0 0,3-6 0 0,-6 5-51 16,3-2-13-16,0 2 0 0,2 1 0 0,-5-4 0 0,3 1 0 0,0 2 0 16,0 1 0-16,0-1 0 0,-3 1 0 0,0-1 0 0,0 3 0 15,3 3-100-15,-6-3-22 0,-3 0-5 16,3-3-1-16</inkml:trace>
  <inkml:trace contextRef="#ctx0" brushRef="#br0" timeOffset="-2.14748E6">7472 4537 1036 0,'0'0'23'0,"0"0"5"0,0 0 0 0,0 0 1 0,0 0-29 0,9 0 0 0,3-3 0 16,-3 3 0-16,-3 0 0 0,3 0 0 0,5 0 0 0,-2 0 0 0,0-2 108 15,0-1 16-15,-3 0 4 0,3 3 0 0,0 0-52 0,0 0-9 0,0 0-3 0,0 0 0 0,0 0-51 16,-4-2-13-16,1 2 0 0,0 0 0 0,3 0-48 0,-12 0-13 0,6-3-3 0,-6 3 0 16</inkml:trace>
  <inkml:trace contextRef="#ctx0" brushRef="#br0" timeOffset="-2.14748E6">7814 4426 806 0,'0'0'17'0,"0"0"4"16,0 0 1-16,0 0 2 0,0 0-24 0,0 0 0 0,0 0 0 16,6 10 0-16,-3-2 107 0,0 6 17 0,0-7 3 0,0 7 1 0,-6 2-52 0,3-3-9 15,0 3-3-15,-3 0 0 0,0-1 0 0,0-1 0 0,0-1 0 0,0 0 0 0,0 3 0 16,0-3 0-16,-3-2 0 0,6 2 0 0,-3 0-51 0,0-5-13 0,0 3 0 16,3-11 0-16,0 8 0 0,0 0 0 0,0-8 0 0,0 0 0 15,0 0-48-15,0 0-13 16,0 0-3-16,0 0 0 0</inkml:trace>
  <inkml:trace contextRef="#ctx0" brushRef="#br0" timeOffset="-2.14748E6">7811 4410 1958 0,'0'0'43'0,"0"0"9"0,0 0 1 0,0 0 3 16,0 0-45-16,9 3-11 0,-9-3 0 0,6-3 0 0,6 3 0 0,-6 0 0 0,0-5 0 15,3 2 0-15,0-2 53 0,3 2 9 0,-3 0 2 0,3 1 0 0,2 2-52 16,-2-3-12-16,0-2 0 0,0 2 0 0,3 1 54 0,-3-1 8 0,0-2 2 0,0 5 0 16,3-8-52-16,-3 2-12 0,-4 6 0 0,1-5 0 0,3 2-48 15,-3 3-13-15,0 0-3 0,-3 0 0 0,0-2 0 0,0 2 0 0,-3-3 0 16,-3 3-844-16</inkml:trace>
  <inkml:trace contextRef="#ctx0" brushRef="#br0" timeOffset="-2.14748E6">7820 4571 1497 0,'0'0'32'0,"0"0"8"15,0 0 0-15,0 0 4 0,0 0-36 0,0 0-8 0,0 0 0 0,9 0 0 16,-3 0 53-16,3 0 9 0,0 0 2 0,-3-2 0 0,3-1 0 0,3 3 0 16,0 0 0-16,-1-3 0 0,1 3 0 0,3-5 0 0,0 2 0 0,0 1 0 15,-3-1-52-15,3-2-12 0,-3 2 0 0,3 1 0 0,-3 2 0 0,2-3 0 16,-8 0 0-16,6 1 0 0,0 2 0 0,-3-3 0 0,-3 3 0 0,3 0 0 16,0 0-48-16,-6 3-13 0,-3-3-3 0,0 0 0 15,6 5-102-15,-6-5-21 0,9 8-4 16,-9-8-1-16</inkml:trace>
  <inkml:trace contextRef="#ctx0" brushRef="#br0" timeOffset="-2.14748E6">7823 4751 1036 0,'0'0'23'0,"0"0"5"0,0 0 0 0,0 0 1 0,0 0-29 0,0 0 0 0,0 0 0 0,0 0 0 16,0 0 57-16,9 6 6 0,-3-1 1 0,6-3 0 0,0 1 0 0,0 0 0 15,-3-3 0-15,3 0 0 0,-4 0 0 0,7 0 0 0,0-3 0 0,3 0 0 0,-3 1-52 16,0-1-12-16,6 3 0 0,-3-2 0 0,-4-1 54 0,4 0 8 16,-6 1 2-16,3-1 0 0,-3-2-52 0,0 2-12 0,-3 3 0 0,-3 0 0 15,3-3 0-15,-9 3 0 0,6-5 0 0,-6 5 0 16,6 0-100-16,-6 0-22 15,0 0-5-15,0 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34:34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6794 4643 403 0,'0'0'36'0,"0"0"-36"0,-6 0 0 0,0 0 0 16,6 0 153-16,0 0 24 0,0 0 5 0,0 0 1 0,0 0-117 0,-3-2-23 0,9-1-5 0,-6 3-1 15,0 0-22-15,0 0-5 0,3 0-1 0,0-5 0 0,-3 5-9 0,3 0 0 0,3-3 0 16,0 3 0-16,-3 0 0 0,0 0 0 0,-3 0 0 0,6 0 0 0,-3 0 0 16,-3 0 0-16,0 0 0 0,6 3 0 0,3 2 0 0,-3-5 0 15,-6 0 0-15,0 0 0 0,9 0 0 0,-3 5 0 16,-6-5-9-16,0 0 9 0,0 0 0 0,6 8 16 15,3-5-4-15,0 8 0 0,-9-11-12 0,6 2 8 0,0 6-8 16,0 0 0-16,-3 0 8 0,2-3-8 16,-5-5 0-16,6 8 0 0,0 0 0 0,-3 3 0 0,-3-11 0 15,9 5 0-15,0 3 0 0,0 0 0 16,-6 0 0-16,0 3 0 0,0-6 0 16,0 5 0-16,-3-10 0 0,9 8 0 0,-6 0 0 15,6 5 0-15,0-7 0 0,-6 4 0 16,0 1 0-16,3-3 0 0,3 2 0 15,-6 1 0-15,-3 0 0 0,3-1 0 0,6 1 0 16,2 2 0-16,1-2 17 0,-3 2-2 0,-3-5-1 16,3 2 0-16,6-2-14 0,-3 3 0 0,-9-3 0 15,6 5 0-15,3 3 0 16,-3 0 0-16,-3-3 8 0,0 0-8 16,3-2 0-16,2 2 0 0,4-2 0 15,-9-1 0-15,0 1-8 0,3-1 8 16,12 4-12-16,-9-6 12 0,-3 2 0 0,3 1 8 15,6-1 0-15,-4 1 1 0,4-1-9 16,-6 1-12-16,0-3 2 0,0 3 1 16,0-3 9-16,0 5 0 0,0-8 0 15,9 6 0-15,-1-3 0 0,-2 0 0 16,-12-1 10-16,6 4-10 0,6 2 0 0,0-2 0 16,-3-1 0-16,-3-4 0 0,0 4 0 0,2-2 0 15,4-2 0-15,0 1 0 0,0-1 11 16,0 2-11-16,-3 0 12 0,-3-3-12 15,-6 3 0-15,9-5 0 0,8 2 0 16,-5 0 0-16,-9 0 10 0,3 3-10 0,6-5 8 16,6 2-8-16,2-2 8 0,-5 5-8 15,-9 0 8-15,6 2-8 0,9 6 0 0,-6-5 8 16,-12-1-8-16,11 1 0 0,10-3 0 16,-6 3 0-16,-12-4 0 0,6-1 0 0,9-1 0 15,-4 0 8-15,-2 1-8 0,3-1 0 0,-6 0 8 0,3 0-8 16,9 1 8-16,-7-4-8 0,-5 4 0 0,6-4 0 15,0 4 0-15,0-6 0 0,-1 2 0 0,-2 4 0 16,3-1 0-16,3 0 0 0,-6 3 0 0,3-5 0 16,-1 5 0-16,1-3 0 0,0-5 0 15,3 5 0-15,-6-2 0 16,2 2 0-16,1 1 0 0,3-1 8 16,0-3-8-16,-3 4 0 0,-1-1 0 0,1-2 0 0,3 2 0 15,-3 0 0-15,-3 1 0 0,3-4 0 0,-7 3 0 16,7 1 0-16,3-1 0 15,-3 3 8-15,0-8-8 0,-4 5 0 0,7 1 0 16,0-1 0-16,-3 0 0 0,0 0 0 0,-1 1 0 16,-2-1 0-16,3 0 0 0,-3 3 0 15,3-2 11-15,-3-1-3 0,5-2-8 0,-5 4 12 16,0 1-12-16,-3-2 0 0,3-1 0 16,0 0 0-16,-4 1 0 0,1-1 0 0,3 3 8 15,0 0-8-15,-3-3 0 0,3 0 9 16,2 1-9-16,1-1 8 0,-3 3-8 15,-3-3 0-15,3 0 0 0,0 3 0 16,-6-5 9-16,2 2 0 0,1 1 0 0,0 4 0 16,-6 3-9-16,6 1 0 0,0-4 0 15,0 1 0-15,-7-1 0 0,1 1 0 16,3-3 0-16,0 2 0 0,0 1 9 16,0 2 0-16,-3-2 0 0,3-3 0 15,0 2-1-15,-1 1 0 0,-5-3 0 0,6 5 0 16,3-8-8-16,-6 3 12 0,0-2-12 15,0 2 12-15,0 0-4 0,3-1 0 0,0 1 0 16,-1 3 0-16,1 0-8 0,0-1 0 16,3-2 0-16,-3 0 0 0,0 5 9 0,-3-7 0 15,3 4 0-15,-1 1 0 0,1-1-9 16,-3 1 0-16,0-1-10 0,0 4 10 16,3 2 0-16,0 2 0 0,0 3 0 0,0 0 0 15,0-7 0-15,-4-1 0 0,1 3 0 16,0 0 0-16,3-3 0 0,-3 0 13 15,-3 3-4-15,0-3-1 0,3 0-8 0,3 1 0 16,-3-1 0-16,2-3 0 0,1 1 0 16,0 2 0-16,-3-2 0 0,3 2 8 0,3 6-8 15,-3-9 0-15,-3 3 0 16,3 1 0-16,-1-1 0 0,1 0 0 0,-3 0 0 16,3 1 0-16,0-4 0 0,0 3 0 15,0 3 0-15,-3 0 0 0,3 0 0 16,-4 0 0-16,1-6 0 0,12 20 0 15,-6-1 0-15,-9-16 0 0,-3-3 0 0,3 4 0 16,-3-1 0-16,3 0 0 0,3 0 0 0,-3 1 8 16,-3-1-8-16,-1 0 0 0,7-5 0 0,-3 3 0 15,-3 2 0-15,0-3 0 0,6 1 0 16,-3 0 0-16,-3-1 0 0,3 3 0 16,6-2 0-16,-3 2 0 0,3 0 0 0,-4 1 0 15,1-4 0-15,0 3 0 0,3 3 0 0,-3-2 0 16,0 4 0-16,0 1 0 0,3-3 8 15,-6 2-8-15,3 1 8 0,5 15-8 16,-8-5 0-16,-3-18 0 0,3-1 0 0,0 3 0 16,-3 1 0-16,0-1 0 0,3-3 0 15,0-2 0-15,0 6 0 0,-3-4 0 16,3 1 8-16,0-3-8 0,-3 2 0 16,3-2 0-16,-3 0 0 0,3 0 0 0,-9-8 0 15,8 8 0-15,-5 0 0 0,3 0 0 0,0 0 0 16,0-3 8-16,0 3-8 0,0 0 0 15,0 0 0-15,-3 0 0 0,-3-8 0 0,6 8 0 16,0-3 0-16,0 3 0 0,0-3-14 0,0 1 5 16,-6-6 9-16,9 5 8 0,0 0-8 15,-3 1 11-15,-6-6-11 0,0 0-9 0,9 2 9 16,-9-2-13-16,0 0 13 0,0 0-12 16,0 0 12-16,9 6-12 0,5-4 12 0,-14-2 0 0,0 0 0 15,0 0-9-15,0 0 9 0,0 0 0 0,0 0 10 16,0 0-10-16,0 0 8 0,0 0-8 15,6-5 0-15,-6 5 0 0,-3-5 0 0,3-1 0 16,3 1-8-16,-3 0 8 0,-3-3 0 0,0 2 0 16,3 1 0-16,0-3 9 0,-3 3-9 15,0 0 0-15,-2-1 0 0,2-2 0 0,6 0 0 16,-6 1 0-16,-3-4 0 0,3 3 8 16,3-5-8-16,-3 5 0 0,-3-3 0 0,0 1 0 15,3 2 0-15,-3-3 0 0,0-2 0 16,3 2 0-16,-3-2 8 0,0 0-8 0,3-8 8 15,-3 2-8-15,-3 1 13 0,6 4-2 16,0 1-1-16,0 0 0 0,0 0 2 0,-3 2 1 16,3 1 0-16,0 2 0 0,0 0 3 15,0 2 0-15,3 1 0 0,0 5 0 0,0 0-4 16,-3-5-1-16,-3 0 0 0,6 5 0 16,0 0-11-16,0 0 0 0,0 0 0 0,0 0 0 0,0 0 0 15,0 0 0-15,0 0 0 0,0 0 0 0,0 0 0 16,6 10-11-16,-3 1 3 0,0-1 0 0,3-2 8 15,-3 5-10-15,3 6 10 0,0 0-10 0,-3-1 10 16,3 1 0-16,0-4 0 0,3 1 0 0,3 0 0 16,-3 0 0-16,-3 0 0 0,3 0-8 15,0 0 8-15,3-3 0 0,-7 0 0 16,4 0-8-16,-3 1 8 0,3-1 0 16,-3-3 0-16,0 1 0 0,3-3 0 0,-3 3 0 15,-3-4 0-15,3-1 0 0,0-1 0 0,0-2 8 16,-6-3-8-16,6 5 0 0,0-2 0 15,-6-3 0-15,0 0-10 0,0 0 10 0,0 0 0 16,0 0 0-16,0 0 8 0,0 0-8 0,0 0 8 16,-9-3-8-16,3-5 0 0,0 3 9 0,6 5 11 15,-6-6 1-15,-9 4 1 0,3-3 0 0,0 2-11 16,3 0-3-16,-5-2 0 0,2 2 0 0,-9-2 5 16,6 5 1-16,6-3 0 0,-6 1 0 0,0 2-2 15,0 0 0-15,0-3 0 0,1 0 0 0,-4 3-1 16,0-2-1-16,3 2 0 0,-3-3 0 0,3 0-2 15,-3 1-8-15,-2-1 12 0,5 1-4 0,-3-1-8 0,0 0 0 16,3 3 0-16,3-2 0 0,-3 2 0 0,3-3 0 0,0 0 0 0,1 3 0 16,-4-2-32-16,6 2-4 0,9 0-2 0,-6 0-559 15,-3 0-112-15</inkml:trace>
  <inkml:trace contextRef="#ctx0" brushRef="#br0" timeOffset="1">9399 5337 759 0,'0'0'33'16,"0"0"8"-16,0 0-33 0,0 0-8 0,0 0 0 0,0 0 0 15,0 0 82-15,0 0 14 0,6-3 4 0,-6 3 0 0,0 0-44 0,9-5-8 16,-3 5-1-16,3-6-1 0,3 6-26 0,-1-5-6 0,-11 5-1 0,6 0 0 0,3-3-13 16,0 3 0-16,0 3 0 0,-3 2 0 0,-6-5 0 0,9 0 0 0,0 6 0 0,-3-1 0 0,0 0 0 15,0 1 0-15,0 2 0 0,0-1 0 0,-3 1 0 0,0 0 9 0,-3-2 1 0,3 7 0 16,-6-8-10-16,0 6-14 0,0-1 3 0,-3-4 1 0,-3 4-13 15,0 1-2-15,3 5-1 0,0 0 0 16,-3-11 14-16,0 5 2 0,-3 1 1 0,3 2 0 0,0-10 9 0,0 0 0 0,7 2 0 0,-7-3 0 16,3 1 12-16,0 2 4 0,6-5 0 0,0 0 1 0,-6 3 11 0,6-3 1 15,0 0 1-15,0 0 0 0,-6 3-10 0,6-3-1 16,0 0-1-16,0 0 0 0,0 0-2 0,0 0-1 16,0 0 0-16,12 0 0 0,-3 0 5 0,3 0 2 15,-4 5 0-15,1-2 0 0,-3-6-2 16,3 6 0-16,3-3 0 0,-3 0 0 15,-3 0-11-15,3 2-9 0,3-2 12 0,-3 6-12 16,0-4 8-16,0 3-8 0,0 1 0 0,0-4 0 16,-4 1 8-16,1 0-8 0,0-3 0 0,-3 2 0 0,3 4-15 15,-6-6-6-15,0 0-2 0,0 0 0 0,3 2-32 16,-3-2-6-16,0 0-2 0,0 0-369 0,0 0-73 16</inkml:trace>
  <inkml:trace contextRef="#ctx0" brushRef="#br0" timeOffset="2">9560 5297 345 0,'-3'-8'31'0,"3"8"-31"0,-3-3 0 0,0 1 0 0,3 2 112 0,-3 0 16 0,0-6 3 16,0 4 1-16,0-3-63 0,0 2-12 0,-3-2-2 0,0-1-1 0,3 4-10 0,-3-4-1 16,0 4-1-16,0-4 0 0,-6 4 1 0,6 2 0 0,-3-6 0 0,6 4 0 15,-6 2-15-15,3 0-4 0,-3 0 0 0,4 0 0 16,-1 0-2-16,3 2-1 0,-6 4 0 0,0-4 0 16,3 1-7-16,-3 5-2 0,0 0 0 0,-3 0 0 0,3 0-12 0,3 2 0 15,0 4 0-15,-3-1 0 0,0-3 0 0,3 4 0 16,0 2 0-16,0-1 0 15,-2 1 0-15,5 3 0 0,0 5 0 0,3-3 0 16,-6 0 0-16,3 3 0 0,3-3-8 16,3-3 8-16,3-2 0 0,0 3-10 15,-1-3 10-15,7 0-8 0,6 2 8 0,-3-7 0 16,-3-1 0-16,6-2 0 0,6 0 8 0,0-3 3 16,-1-2 1-16,1-3 0 0,0 0-4 0,6 0 0 15,-3-3 0-15,-1-2 0 0,1 0-8 16,0-3 0-16,0-5 0 0,-4 2 0 0,-2-2 0 15,0-6 0-15,-3 3 0 0,0-5 0 0,0-2 10 16,-3-1 0-16,-6 3 0 0,-1-1 0 0,-2 1 23 0,0-3 5 16,-3 1 1-16,0 1 0 0,-6 4-11 15,0-1-1-15,0-2-1 0,-6 3 0 0,1-1-13 16,-1 3-2-16,0 0-1 0,-3 3 0 0,0 3-1 16,0-1 0-16,-3 3 0 0,0 3 0 15,0 2-9-15,-3 0 8 0,4 1-8 0,-1 2 8 0,0 0-16 16,0 2-4-16,3 1-1 0,0 5 0 0,3-8-50 15,-3 5-9-15,6-2-3 0</inkml:trace>
  <inkml:trace contextRef="#ctx0" brushRef="#br0" timeOffset="3">10086 5390 720 0,'0'0'32'0,"0"0"6"15,0 0-30-15,0 0-8 0,0 0 0 0,0 0 0 0,0 0 45 0,0 0 8 16,0 0 2-16,0 0 0 0,0 0 7 0,0 0 2 0,0 0 0 0,0 0 0 0,-3 5-25 16,0 3-5-16,-2 2-1 0,2 4 0 0,0 4-13 0,0 1-4 0,3-3 0 0,-3 2 0 15,0-5-5-15,3 3-2 0,-3 0 0 0,3-3 0 16,3-2-9-16,-3-1 12 0,3-2-12 0,-3-2 12 15,6 2-12-15,-3-3 0 0,3-2 0 0,-6-3 8 16,5-3-8-16,-5 3 8 0,0 0-8 0,6 0 8 16,3-5-8-16,-3-1 12 0,-6 6-12 0,9-2 12 15,-6-6-4-15,6 2-8 0,-3-2 12 0,0 6-4 16,-6 2-8-16,6-5 0 0,0-1 0 0,0-2 8 16,-6 8-8-16,3-5 0 0,-3 5 0 0,0 0 8 0,0 0-8 15,0 0 0-15,0 0 0 0,6 0 8 16,3 0-8-16,-3 3 0 0,-6-3 0 0,6 5 0 15,-3 0 0-15,0-2 0 0,0 2 0 16,0 0 8-16,3 1-8 0,-3-1 0 0,-3-5 0 0,0 0 0 16,0 0 0-16,5 3 0 0,1 5 0 0,3-8 8 15,-9 0-8-15,9 0 8 0,-3 0-8 16,-6 0 8-16,9-6 5 0,-3 4 1 0,0-6 0 16,0 2 0-16,3 1 6 0,-3 0 2 15,-3 0 0-15,6-1 0 0,0-2 1 0,-6-2 0 16,0-1 0-16,0-2 0 0,0 0 0 15,0 0 0-15,-3 5 0 0,0 0 0 16,0-3-23-16,0 3 0 0,3 3 0 0,-6-3 0 0,0 0 0 16,0 5 0-16,3-5 0 0,0 3 8 0,-6 0-50 15,0 2-10-15,3-2-1 0,0 5-1 0,0-8-10 16,3 8-1-16,-6 0-1 0,6 0 0 16,0 0-21-16,0 0-4 0</inkml:trace>
  <inkml:trace contextRef="#ctx0" brushRef="#br0" timeOffset="4">10453 5382 1278 0,'0'0'56'15,"0"0"12"-15,0 0-54 0,0 0-14 0,-3 0 0 0,3 0 0 0,0 0 44 0,0 0 5 16,0 5 2-16,0 3 0 0,0 5-38 0,3-5-13 0,0 3 9 0,-3 2-9 0,0 3 8 16,0 0-8-16,0-3 8 0,3 0-8 0,-3 0 0 0,0 3 0 0,2-3 8 0,1 1-8 15,-3-6 8-15,-3-1 0 0,1 1 0 0,2 0 0 0,0-2 0 16,0-6-8-16,-3 5 12 0,3-5-4 0,0 0 5 16,0 0 1-16,0 0 0 0,0 0 0 0,0 0 10 0,0 0 3 15,0 0 0-15,0 0 0 0,0-5 1 0,0-6 0 16,0 3 0-16,0 0 0 0,0 0-17 0,3 0-3 15,-1-2-8-15,1-1 12 0,0-5-12 0,3 3 0 16,0 8 0-16,0-6 0 0,-3 3 0 16,6 0 0-16,0 3 0 0,0-3 0 0,-3 3 0 15,3-1-10-15,0 1 2 0,0 0 0 16,0 5-17-16,0 0-3 0,-3-3-1 0,3 1 0 16,-1 2-47-16,-8 0-10 0,0 0-2 0,9-3-574 0</inkml:trace>
  <inkml:trace contextRef="#ctx0" brushRef="#br0" timeOffset="5">10682 5413 806 0,'0'0'72'0,"0"0"-58"16,0 0-14-16,0 0 0 0,3 8 127 0,0 6 22 0,-6 1 5 0,0-1 1 15,0-4-107-15,3 3-22 0,3 6-4 0,-3-6-1 0,-3-5-5 16,3 3 0-16,0-1-1 0,0 1 0 0,0-1-15 15,0-4 0-15,0 4-9 0,0-4 9 16,3-1-52-16,-3-5-5 16,0 8-1-16</inkml:trace>
  <inkml:trace contextRef="#ctx0" brushRef="#br0" timeOffset="6">10697 5310 864 0,'0'0'76'15,"0"0"-60"-15,-3-8-16 0,3 3 0 0,0 0 140 0,-3-1 26 0,3 4 5 0,0 2 1 16,0 0-104-16,0 0-21 0,0 0-4 0,3-8-1 0,-3 0-42 0,0 8-9 16,0 0-2-16,6-3 0 0,-6 3-81 0,6-2-17 0,0-4-3 15,-1 4-1-15,1-4-58 0,0 1-11 16,0 2-2-16,0 1-1 0,-3-6 97 15,-3 8 20-15,0 0 4 0,6-5 1 0,3-3 149 16,-3 2 30-16,-6 6 5 0,6-5 2 0,3 0 1 16,-3 2 0-16,-6 3 0 15,9 0 0-15,0 0-47 0,0-5-9 16,3 5-1-16,-3 5-1 0,-1-5-25 0,-2 3-5 16,0-1 0-16,0 6-1 0,0 0-19 15,3 3-3-15,-3-1-1 0,0 6 0 0,3 3 12 16,-3 2 3-16,0-5 0 0,0 2 0 15,-3 4 8-15,3-1 1 0,-6 0 1 0,3 0 0 16,-3 5-25-16,3-2-12 0,0-3 10 0,-3 1-10 16,3-1 9-16,-3-3-9 0,3-4 8 0,-3 1-8 15,-3 1-17-15,3-5-9 0,0 2-2 16,-3-8 0-16,3 3-44 0,-6 0-10 16,6-8-2-16,0 0-611 0</inkml:trace>
  <inkml:trace contextRef="#ctx0" brushRef="#br0" timeOffset="7">10771 5442 633 0,'0'0'56'0,"0"0"-44"0,0 0-12 0,0 0 0 0,0 0 153 16,-3-5 29-16,-3 0 6 0,6 5 0 0,0 0-85 0,0 0-18 0,0 0-3 15,0 0-1-15,3-8-46 0,-3 8-10 0,0 0-1 0,3-3-1 0,3-2-15 0,3 2-8 16,-3-2 8-16,3 5-8 0,3 0 25 0,0-5 1 0,0 2 0 0,2 1 0 15,1-1-15-15,-3-2-3 0,3 5-8 0,-3-3 12 0,3 3-12 0,0 0 11 16,0 0-11-16,0-3 10 0,-1 1-46 0,4 2-8 16,-6 0-3-16,6-6-469 15,-6 6-95-15</inkml:trace>
  <inkml:trace contextRef="#ctx0" brushRef="#br0" timeOffset="8">11110 5411 403 0,'0'0'36'0,"0"0"-36"0,0 0 0 0,0 0 0 16,0 0 188-16,-6 2 32 0,0 6 5 0,1-5 2 0,2 0-131 0,3-3-27 0,-3 5-5 15,3-5 0-15,0 0-36 0,0 10-6 0,0 4-2 0,0 2 0 0,0-6 2 16,0 1 0-16,6-6 0 0,-1 3 0 0,1-5 4 0,-3-1 1 0,6 6 0 0,-3-8 0 16,3 0-17-16,0 3-10 0,0 0 12 0,0-6-12 0,3 3 15 0,0-3-4 0,-3 3-1 15,0-5 0-15,3 2-2 0,-3-2-8 0,-1-6 12 0,1 3-4 0,-3 1-8 0,3-7 0 16,0 9 0-16,0 0 0 0,-3-3 0 15,-3 2 10-15,-3 1-10 0,3-3 10 0,0 0-27 16,-3 3-6-16,0 0-1 16,0 5 0-16,-3-3 24 0,0-5 0 15,-3 3-9-15,3 5 9 0,3 0 0 16,-6-5 0-16,-3 5 0 0,0 5 0 0,6-5 0 16,-6 0 0-16,-3 3 8 0,1-1-8 15,-1 6 0-15,0-3 0 0,0 3 0 0,0 6 0 16,-3 4 0-16,3-2 0 0,0 0 0 15,3 0 0-15,-3 2 0 0,4-7 0 0,-1 5-8 16,3-3 8-16,0 3-8 0,0 0 8 0,3-8-12 16,0 2 12-16,0 1 12 0,6 2 10 15,-3 0 2-15,6-5 0 0,0 3-12 0,3-3-3 16,-3 0 0-16,2 0 0 0,4-8-9 0,3 2 8 16,3 1-8-16,3-3 8 0,-3-3-31 0,3 1-6 15,-1 2-2-15,1-8 0 0</inkml:trace>
  <inkml:trace contextRef="#ctx0" brushRef="#br0" timeOffset="9">11917 5376 806 0,'0'0'17'0,"0"0"4"0,0 0 1 15,0 0 2-15,0 0-24 0,6-5 0 0,-3 0 0 0,-3 5 0 0,3-6 0 0,-3 6 0 0,0 0 0 16,0 0 0-16,0 0 56 0,0 0 6 0,0-2 2 0,-3-3 0 0,-3 5 0 15,6 0 0-15,0 0 0 0,-3 0 0 0,-3 0-52 0,-3 2-12 0,3 1 0 0,-6 2 0 0,0-2 54 16,0 5 8-16,4 0 2 0,2 0 0 0,-3-3-52 0,3 3-12 16,-6 2 0-16,6 1 0 0,0 5 0 0,-3 2 0 0,-3 4 0 15,6-9 0-15,0 5 19 16,0-2 1-16,-3 0 0 0,6 0 0 0,6-3-12 16,3 0-8-16,-6 6 12 0,3-11-12 15,0 5 10-15,3-5-10 0,0-3 8 16,-3-2-8-16,3 5 10 15,0-3-10-15,3 0 12 0,0-5-12 0,0 0 17 16,0 0-3-16,-3-2-1 0,3-1 0 0,0-2 6 16,-1 0 1-16,-5-6 0 0,3 6 0 15,0-6-9-15,0 3-2 0,-6-5 0 0,3 0 0 16,0-1-9-16,0-1 12 0,0-7-12 16,0 1 12-16,-6 5-26 0,0 1-5 15,3-7-1-15,0 1 0 0,-3 5 20 0,3-2 0 16,0-1 0-16,0 1 0 0,0 2 0 15,-3-3 0-15,9 3 0 0,-3-2 0 16,-3 5 0-16,3 0 0 0,-3-1 0 16,0 4 0-16,3 2 0 0,0-3 0 0,0 3 0 15,-3 3 0-15,3 2 0 0,-3 3 0 16,0 0 0-16,0 0 0 0,0 0 48 16,0 0 12-16,0 0 4 0,0 0 0 0,0 0-52 0,3 6-12 15,0 4 0-15,0 3 0 0,0 1 0 16,0 4 0-16,-6 1 0 0,6-1 0 0,3 3 0 15,-3 1 0-15,-3-4 0 0,3 6 0 0,0 5 0 16,0 0 0-16,0-2 0 0,0-1 0 16,3-10 0-16,3 2 0 0,-6-2 0 0,3 0 0 15,-3-3-8-15,2 1-5 0,4-4-1 16,-3 1 0-16,0-6-30 0,0 0-5 16,0-2-2-16,3-3 0 0,-9 0-42 0,6 0-9 0,3-3-2 0</inkml:trace>
  <inkml:trace contextRef="#ctx0" brushRef="#br0" timeOffset="10">12218 5395 1497 0,'-9'0'32'0,"9"0"8"16,0 0 0-16,0 0 4 0,0 0-36 0,-3 0-8 0,-3 0 0 0,0 3 0 0,0-1 53 0,0 6 9 15,-3-5 2-15,3 7 0 0,-3-7-52 0,3 10-12 0,-3 8 0 0,0 1 0 16,0-4 0-16,3 3-12 0,0-8 3 0,1 3 0 0,-1 3 9 0,3-6 0 15,3 0 0-15,0-2 0 0,0 2 0 0,3-8 0 0,3 1 0 0,-3-1 0 0,2 3 0 16,-5-8 8-16,6 0-8 0,-6 0 0 0,12 0 8 0,0-5-8 0,-12 5 8 16,9-3-8-16,3-8 9 0,-6 6-9 0,0-5 12 0,0 2-12 0,3-6 8 0,-3 4-8 15,-3 2 0-15,3-3 0 0,-3-2 16 0,3 0-3 16,-3 2-1-16,-3-7 0 0,-3 10-24 0,3-5-6 0,-3-1-1 0,0 6 0 16,-6 3 19-16,9 2 0 0,3-2 0 0,0 0 0 0,-3 5 0 15,0 0 0-15,0 0 0 0,3 10 0 0,-3 6 0 0,3 0 0 16,-6-3 0-16,6 1 0 0,3-1 0 0,0 0 0 15,-6 0 0-15,6 3 0 0,2-5 0 0,1-1 0 0,-6 1 0 0,3-3 0 16,3 0 0-16,0 0 0 0,0 0-13 0,-3-3 4 16,0 0-45-16,0-2-9 0,3-3-1 0</inkml:trace>
  <inkml:trace contextRef="#ctx0" brushRef="#br0" timeOffset="11">12349 5212 1497 0,'0'0'32'0,"0"0"8"0,0 0 0 0,0 0 4 16,0 0-36-16,0 0-8 0,0 0 0 0,0 0 0 0,0 0 0 0,3 14 0 0,0-7 0 0,-3 4 0 15,6 2 0-15,-6 1 0 0,0 4 0 0,0 3 0 0,0-2 53 16,0 2 9-16,0 0 2 0,0 3 0 0,-3-6-52 16,3 6-12-16,3 0 0 0,0 0 0 0,-3 0 17 0,0-6 1 15,2-2 0-15,1-3 0 0,-3 3-18 16,3-3-17-16,-3-2 3 0,3-3 1 15,0-3-121-15,-3-5-24 0</inkml:trace>
  <inkml:trace contextRef="#ctx0" brushRef="#br0" timeOffset="12">12280 5339 1728 0,'0'0'38'16,"0"0"8"-16,0 0 2 0,0 0 0 0,0 0-39 0,0 0-9 0,0 0 0 0,0 0 0 15,0 0 0-15,0 0 0 0,3-2 0 0,6-1 0 0,-3 0 0 0,0 3 0 0,3-2 0 16,3 2 0-16,0-3 53 0,0 0 9 0,0 3 2 16,-1 0 0-16,4-5-52 0,0 5-12 0,-6 0 0 0,3-3 0 15,3 3 54-15,-3-2 8 0,3 2 2 0,-6-3 0 16,0 3-205-1,0 0-41-15,2 0-8 0,-2 0-2 0</inkml:trace>
  <inkml:trace contextRef="#ctx0" brushRef="#br0" timeOffset="13">12694 5360 1497 0,'0'0'32'0,"0"0"8"0,0 0 0 15,-6 3 4-15,0-3-36 0,6 0-8 0,0 0 0 0,0 0 0 0,0 0 53 0,-6 3 9 0,-3-3 2 0,0 5 0 16,0-2-52-16,0 5-12 0,-3-3 0 0,4 3 0 0,-1-5 0 0,-3 7 0 15,3 3 0-15,-3 1 0 0,3 4 22 0,3 1 2 0,-3 4 0 16,3-4 0-16,-3-3-24 0,3 0 8 0,0 0-8 0,3-3 0 16,0 3 0-16,3-3 0 0,3 0 0 15,0-8 0-15,0 3 0 0,0-2 0 16,3-1 0-16,0 0 0 0,3-5 0 16,-3 0 9-16,3-2-9 0,-3-1 0 15,3-2 15-15,0-1-4 0,-3 1-1 16,3 0 0-16,-3-3-10 0,2 0 0 0,-2-3 0 15,3 9 8-15,-3-9 2 0,-3 3 0 16,6-2 0-16,-3-1 0 0,0 0-10 0,-3-2 0 0,0-3 0 16,-3 3 0-16,-3 2 15 0,3 4-3 15,3-4 0-15,0 3 0 0,-3 8-12 16,0 0 0-16,0 0 0 0,0 0 0 0,0 0 0 16,0 0 0-16,0 0 0 0,3 13 0 0,3 6 16 0,-3-6 1 15,0 6 0-15,0-4 0 0,0 1-27 16,6-3-6-16,-6 1 0 0,6-1-1 0,0 0 17 15,0-2 0-15,0-3 0 0,-4 2 0 0,1-2 0 16,0-2 0-16,3-4 0 0,-3 3 0 0,0-2 0 16,3 0 0-16,0-1 0 0,0-2-584 0,0-2-112 0</inkml:trace>
  <inkml:trace contextRef="#ctx0" brushRef="#br0" timeOffset="14">10679 6067 1227 0,'0'0'27'15,"0"0"5"-15,0 0 2 0,0 0 1 0,0 0-35 0,0 0 0 0,0 0 0 0,0 0 0 16,0 0 62-16,3 5 6 0,0 3 0 0,-3-3 1 0,0 3-15 0,0 3-3 16,0-3-1-16,3 2 0 0,-3-2-23 0,0 3-5 0,0-3-1 0,0 0 0 0,3-3-13 0,-3 3-8 15,0-8 8-15,0 11-8 0,0-1 0 16,0-10 8-16,-3 3-8 0,3-3 0 15,0 0-27-15,0 0-9 0,0 0-3 0,0 0-457 16,0 0-91-16</inkml:trace>
  <inkml:trace contextRef="#ctx0" brushRef="#br0" timeOffset="15">10676 5988 806 0,'-3'2'72'0,"3"-2"-58"0,0 0-14 0,0 0 0 15,0 0 164-15,0 0 29 0,0-5 7 0,0 5 0 0,0 0-124 0,0 0-26 0,0 0-5 16,0 0-1-16,0 0-25 0,0 0-6 0,0 0-1 16,0 0 0-16,0 0-12 0,0 0 9 15,0 0-9-15,0 0 8 0,0 0-8 0,0 0 0 16,0 0 0-16,0 0 0 0,0 0-32 15,6 0-9-15,3 3-2 0,-3-3-690 16</inkml:trace>
  <inkml:trace contextRef="#ctx0" brushRef="#br0" timeOffset="16">10771 6033 1134 0,'0'0'50'0,"0"0"10"0,6 7-48 0,-6-7-12 0,0 0 0 0,3 11 0 16,0 0 54-16,0-1 8 0,3 1 2 0,-6-1 0 0,3-2-12 0,0 3-3 0,0-1 0 16,-3 4 0-16,3-4-8 0,-3 1-1 0,3-3-1 0,0 5 0 0,-3-13-7 0,0 0 0 15,3 5-1-15,-3-5 0 0,0 0-15 0,0 0-2 0,0 0-1 0,0 0 0 0,0 0-13 16,0 0 9-16,0 0-9 0,0 0 8 0,0 0 100 0,0 0 19 0,3-2 4 0,0-1 1 16,3-5-216-16,-3 0-42 0,0 0-9 0,0-2-1 15,3 2 85-15,-4-3 18 0,1 1 3 0,3-1 1 16,0 0-5-16,0 1-1 0,-3-1 0 0,3 3 0 15,6-2 16-15,-6 4 3 0,0 1 1 0,0 0 0 0,0 2 15 16,0 1 0-16,0-1 0 0,0 0 0 0,-6 3 0 16,6-2 0-16,3 2 0 0,-3 2 0 15,3 1 13-15,-3 2 9 16,2-2 2-16,-2 2 0 0,3 3-9 16,-6 0-2-16,0 0 0 0,0 5 0 0,3-5 7 15,0 3 2-15,-6-1 0 16,3 1 0-16,-3-1-14 15,0-4-8-15,-3 2 10 0,3-8-10 16,0 0 9-16,0 0-9 0,0 0 8 0,0 8-8 0,-3 0 0 0,3-8 8 16,0 0-8-16,0 0 0 0,0 0-21 0,0 0-10 15,0 0-1-15,0 0-1 0,0 0-35 0,9-6-6 16,-6 1-2-16,3-3-376 0,0-3-76 16</inkml:trace>
  <inkml:trace contextRef="#ctx0" brushRef="#br0" timeOffset="17">11116 5837 1454 0,'0'0'64'0,"0"0"14"0,0 0-62 0,0 0-16 0,0 0 0 15,0 0 0-15,0 0 48 0,0 0 6 0,3 8 2 0,3 0 0 0,-3 2-40 0,0 3-7 16,0 1-1-16,0 4-8 0,-3 1 26 0,0-1-2 0,3 1 0 0,-3 2 0 0,-3 0-1 0,3-2-1 16,0-4 0-16,0 1 0 0,0 3-7 0,0-6-2 0,0-2 0 0,3-1 0 15,0 1-13-15,0-3 9 0,-3 0-9 0,3 0 8 0,-3-3-18 0,0-5-4 16,0 0-1-16,0 0 0 15,0 0-54-15,0 0-11 0,0 0-3 0</inkml:trace>
  <inkml:trace contextRef="#ctx0" brushRef="#br0" timeOffset="18">11036 6003 806 0,'0'0'72'0,"0"0"-58"0,0 0-14 0,0 0 0 0,0 0 204 16,0 0 37-16,0 0 8 0,0 0 2 0,0 0-176 0,0 0-35 0,6-5-8 0,-3 2 0 16,-3 3-16-16,9-5-2 0,3 3-1 0,0-1 0 15,-3 0 13-15,2 3 2 0,1-8 1 0,3 6 0 16,-3-4-7-16,0 4-2 0,3-1 0 0,-3 0 0 16,3-2-20-16,0 0 0 0,0 0 0 0,-1 2 0 15,-2 0-43-15,0 1-6 16,0 2-2-16,-6 2 0 0,0 4-151 0,0-1-30 15</inkml:trace>
  <inkml:trace contextRef="#ctx0" brushRef="#br0" timeOffset="19">11340 6033 1202 0,'0'0'53'15,"0"0"11"-15,-9 2-51 0,9-2-13 0,0 0 0 0,0 0 0 0,0 0 44 0,-6 8 5 16,6-8 2-16,0 0 0 0,-3 8-21 0,3 5-4 0,-6-2-1 0,6-1 0 16,6 1 7-16,-9 2 2 0,-3-5 0 0,6 0 0 0,6 0 10 0,0 3 3 0,-3-3 0 15,0 2 0-15,6-2-19 0,0 0-3 0,-4-3-1 0,1 3 0 0,3-8-10 16,0 3-2-16,0 0-1 0,-3-3 0 0,-6 0 1 0,9 0 1 0,6-3 0 16,-6 0 0-16,-3-5 7 0,3 3 2 0,0-3 0 15,0 0 0-15,-3 0-22 0,3-2 9 16,-6 2-9-16,-1-3 0 0,1 1 16 15,-3 2-4-15,0 0-1 0,-3 2 0 16,-2-4 9-16,2 2 1 0,-6 0 1 16,-3 3 0-16,6-1 5 0,-6 1 1 15,0 0 0-15,0-1 0 0,0 4-16 16,0-1-2-16,3 3-1 0,0-2 0 0,-3 2-9 16,1 2-9-16,11-2 9 0,0 0-13 0,-3 3-41 15,3-3-8-15,0 0-2 0,0 5-875 0</inkml:trace>
  <inkml:trace contextRef="#ctx0" brushRef="#br0" timeOffset="20">11965 5834 518 0,'-3'-3'46'0,"3"3"-37"0,0 0-9 0,0 0 0 0,-3-2 192 0,3 2 36 0,0 0 7 0,0 0 1 16,0 0-146-16,0 13-30 0,0-2-5 0,0 4-2 15,3 4-11-15,0 0-2 0,-3-1-1 0,0-2 0 16,3 2 1-16,0-2 0 0,-3 5 0 0,0-2 0 15,3 0-10-15,-3-4-2 0,-3 1 0 0,3 0 0 16,0-3-9-16,3-5-3 0,0 0 0 0,0 0 0 0,-3 0-7 0,3-3-1 16,-3-5-8-16,0 0 12 0,-3 8-12 0,3-8 9 15,0 0-9-15,0 0 8 0,0 0-8 0,0 0 0 16,0 0 0-16,0 0 0 0,0 0-8 0,0 0 8 16,5-5-10-16,-2 0 10 0,6-3-13 0,-6 0 3 15,0 3 1-15,0-6 0 0,3 3-12 0,-3 0-3 16,3 3 0-16,0-3 0 15,0 3-3-15,0-1-1 0,0 1 0 0,0 2 0 0,3 3 14 16,0-2 2-16,0 2 1 0,0 0 0 0,3 5 11 0,-3-2-12 16,-1 2 12-16,1 0-12 0,3 3 12 15,-3 0 8-15,-3-3-8 0,3 3 11 0,-3 0 17 16,0 0 3-16,0 3 1 0,-3-3 0 0,-3 0 56 0,0 0 11 16,0 0 2-16,-3 0 1 15,-3-1-102-15,0 4-34 0,0-6 0 0,-6 3 0 16,0-5 34-16,3 2 20 0,-3-2-2 15,1-1-1-15,-4 4-17 0,3-4 0 0,0-2 0 0,-3 0 0 16,3 0-29-16,0 0-3 0,0-2-1 0,3-1 0 16,0-2-46-16,3 0-9 0,-2 2-1 0,2 0-735 15</inkml:trace>
  <inkml:trace contextRef="#ctx0" brushRef="#br0" timeOffset="21">12256 5810 1461 0,'0'0'64'0,"-6"6"15"0,-3-1-63 0,4 0-16 0,10 0 0 0,-5 3 0 0,-2 6 0 0,2-4 0 16,5-5 0-16,1 11 0 0,-3 3 17 0,0 2 1 16,-3-5 0-16,3 5 0 0,0 0 31 0,-3-2 7 15,-6-1 0-15,6 1 1 0,6-1 55 16,-6-2 12-16,-3 0 1 0,3 0 1 15,6-3-136-15,-3 0-27 0,-6-5-6 0,3 3-1 0,3-3 82 16,-3-3 16-16,0-5 3 0,-3 8 1 16,0 0-146-16,3-8-30 0,0 0-6 0,0 0 0 15,0 0-74-15,0 0-14 0</inkml:trace>
  <inkml:trace contextRef="#ctx0" brushRef="#br0" timeOffset="22">12396 6075 1566 0,'0'0'34'0,"0"0"7"16,0 0 2-16,0 0 1 0,0 0-35 0,0 8-9 0,-6 2 0 0,6-4 0 0,0 4 0 16,0 1 0-16,-3-1-10 0,0 4 10 0,3-4 18 0,0 1 10 0,0-3 1 0,0 2 1 15,6-2 17-15,-3-2 3 0,-3-6 1 0,3 7 0 16,-3-7-20-16,6 6-4 0,3-1-1 0,0-2 0 15,-3-1-14-15,0-2-2 0,3 0-1 0,0 0 0 0,0-5 6 16,3 2 1-16,-6-2 0 0,0-3 0 0,3 0-16 0,-4 0-8 16,1 3 8-16,-3-6-13 0,3 4 13 0,-3-1 12 15,0 0-3-15,-3 0 0 0,0 2 2 0,0-2 0 16,-3-2 0-16,-3 2 0 16,0 3-3-16,-3-1-8 0,4-2 12 0,-1 3-4 0,-3 0 1 0,0 2 0 15,-3 3 0-15,3 0 0 0,3 0-9 0,-3 0 0 16,0 0 0-16,3 0-11 15,6 0-15-15,-6 0-3 0,0 8-1 0,6-8 0 16,0 0-46-16,0 0-10 0,0 0-2 16</inkml:trace>
  <inkml:trace contextRef="#ctx0" brushRef="#br0" timeOffset="23">12768 6025 1209 0,'0'0'53'16,"0"0"12"-16,0 0-52 0,0 0-13 0,0 0 0 0,0 0 0 0,0 0 164 0,0 0 29 0,0 0 7 15,0 0 0-15,0 0-155 0,-3 0-31 0,-3 0-6 0,3 0-8 0,-3 5 0 0,-2 0-10 16,-1-2 0-16,-3 5 0 0,6-3 10 0,-6 3 0 0,-6 3 0 0,3-1 0 16,3-2 16-16,-3 3 0 0,3 2-1 0,3 0 0 15,1-2-15-15,2-1 0 0,0 4 8 0,0-1-8 16,3-3 0-16,0-2 0 0,3 3 0 0,3-3 0 15,0 0 11-15,-3-8-1 0,9 5 0 0,0 3 0 16,2-3-10-16,-2 1 0 0,3-4 0 0,3-2 0 16,0 3-14-16,3-3-8 15,-6 0-2-15,3 0 0 0,0-3-8 16,-1 1-3-16,-2-1 0 0,-3-2 0 16,3-1-26-16,0-2-6 0,-6-2-1 0,3 2-670 0</inkml:trace>
  <inkml:trace contextRef="#ctx0" brushRef="#br0" timeOffset="24">12870 5853 1497 0,'0'-3'32'0,"0"3"8"0,0 0 0 0,0 0 4 0,0 0-36 15,0 0-8-15,0 0 0 0,0 0 0 0,5 0 0 0,1 0 0 0,-6 0 0 16,6 8 0-16,3 0 0 0,-6 2 0 0,0 12 0 0,0-7 0 0,0 1 80 0,0 3 13 0,3-1 3 16,-3 4 1-16,-3 1-32 0,0-1-6 0,3 1-2 0,-3 1 0 0,0-5-29 0,0-1-5 15,3 3-2-15,-3-5 0 0,0 0-21 0,0-3 9 0,0-2-9 16,3 2 0-16,-3-5 9 0,0 0-9 16,-3 3 0-16,3-3 9 0,0-1-22 0,-3-1-5 15,3-6-1-15,0 0 0 0,0 5-35 16,0-5-7-16,0 0-2 0,0 0-516 0,0 0-103 15</inkml:trace>
  <inkml:trace contextRef="#ctx0" brushRef="#br0" timeOffset="25">13054 6067 691 0,'12'-5'30'0,"-12"5"7"0,6-3-29 0,0-2-8 0,-3-1 0 0,-3 6 0 0,0 0 157 16,0 0 31-16,6-5 5 0,0 0 2 0,-3 2-109 0,-3 3-22 0,0 0-4 16,0 0 0-16,0 0 0 0,0 0 0 0,0 0 0 0,-6 0 0 0,0 3-20 0,-3-3-4 15,0 5-1-15,0 0 0 0,0-2-21 0,-3 5-4 16,0-3-1-16,3 1 0 0,-3-1-9 0,1 0 0 16,2 0 9-16,-3 3-9 0,3 0 0 0,-3-2 0 15,6-1 0-15,-3 3 0 0,0 0 0 0,3-3 0 16,6-5 0-16,-3 8 0 0,0-3 10 0,3-5 1 0,-3 8 0 15,3-8 0-15,6 8-3 0,0-3-8 0,0 1 12 16,0 2-4-16,3-3-8 16,0 3 10-16,0 0-10 0,0-3 10 0,6-2-2 0,-3-1 0 15,-1 1 0-15,4 2 0 0,0-2-8 16,-3 2 0-16,0-2 0 0,-3 0 0 16,-9-3 0-16,9 5 0 0,3-2 0 0,-3 2 0 15,3-5 23-15,-6 2 5 0,0 1 2 0,2 0 0 16,-2-3-219-16,-6 0-44 0,0 0-9 15,0 0-2-15</inkml:trace>
  <inkml:trace contextRef="#ctx0" brushRef="#br0" timeOffset="26">12271 8440 1267 0,'-9'0'112'0,"6"0"-89"0,3 0-23 0,0 0 0 15,0 0 0-15,0 0 0 0,9 0 0 0,-3-2 0 0,3-1 56 0,0 0 6 16,0 1 2-16,3-1 0 0,9 0 0 0,0-2 0 15,-4 0 0-15,7-3 0 0,3 0 0 0,6-3 0 16,3-2 0-16,2 0 0 0,10-3 0 0,8 0 0 0,4-5 0 16,2 2 0-16,4-2-52 0,5 0-12 0,4 0 0 15,-1 0 0-15,1-3 54 0,2 3 8 16,0 2 2-16,-2 1 0 0,2-1-52 16,-2-2-12-16,5 5 0 0,-6-2 0 15,1 4 0-15,-4-1 0 0,-2 1 0 16,-1 1 0-16,4-3 0 0,-4 6 0 15,-2-1 0-15,-4 0 0 0,1 1 0 16,-7-1 0-16,-5 3 0 0,-4-2 0 0,1-1 54 16,-6 1 8-16,-4 4 2 0,-8 1 0 15,-3 0-52-15,-6-1-12 0,0 1 0 16,-7 0 0-16,-5 2-48 0,-3 1-13 16,0-4-3-16,-6 6 0 0,0 0 0 0,0 0 0 15,0 0 0-15,-6-2 0 0</inkml:trace>
  <inkml:trace contextRef="#ctx0" brushRef="#br0" timeOffset="27">12682 7197 1036 0,'9'-6'46'0,"-6"4"10"16,-3 2-45-16,0 0-11 0,0-8 0 0,0 8 0 0,0 0 104 16,0 0 20-16,-6-5 3 0,6 5 1 0,0 0-52 0,0 0-9 0,-12-3-3 0,0 3 0 0,0 3 0 15,0 4 0-15,0-1 0 0,1 4 0 0,-1 4 0 0,0 1 0 16,-3 1 0-16,3 5 0 0,-3 6-76 0,0-6-15 0,3 3-3 0,3 0-1 16,6 2 31-16,-3 1 0 0,0-1 0 0,3-2 10 0,9-3 2 15,-3 0 0-15,3-5 0 0,3 0 0 0,3 0 7 0,0-3 1 0,0-2 1 16,6-3 0-16,-3-3-12 0,3-2-9 0,2-1 12 0,4-7-12 0,0 2 20 0,0-5-2 0,-3 0-1 0,0-5 0 15,-4 0 2-15,1-3 0 0,0-2 0 0,-3-4 0 0,-6-1-6 0,3 1-1 0,-6 1 0 16,0-3 0-16,0 1 8 0,-9 1 2 0,0-1 0 0,0 4 0 16,-3-2-22-16,0 2 0 0,-6 4 0 0,3 1-12 0,0 1-1 0,-3 2-1 0,0 1 0 15,0 5 0-15,-3-1 14 0,4 1 0 0,-4 2 0 0,3 3 0 0,-3 0 0 0,3 0 0 16,3 3 0-16,0 0 0 0,0-1-54 0,3 4-8 0,3-1-2 0,3-5-614 0,0 8-123 0</inkml:trace>
  <inkml:trace contextRef="#ctx0" brushRef="#br0" timeOffset="28">13191 7318 1036 0,'-6'6'92'0,"3"-6"-73"0,-3 2-19 0,0 4 0 0,6-1 111 0,-6 3 18 0,0 2 4 16,0-2 1-16,0 3-65 0,0 0-13 0,-3 2-2 0,1 3-1 0,-1-3-3 0,-6 0-1 15,3 3 0-15,-3-3 0 0,3 0-3 0,0-2-1 16,3 2 0-16,-3-2 0 0,3-3-35 0,-3 0-10 15,4-3 0-15,-1 0 0 16,3-2-101-16,0 0-25 0,0-3-5 0,3 0-1 0</inkml:trace>
  <inkml:trace contextRef="#ctx0" brushRef="#br0" timeOffset="29">12959 7332 1620 0,'0'0'72'0,"0"0"14"15,0 0-69-15,0 0-17 0,0 0 0 0,0 0 0 0,0 0 48 0,0 0 7 0,0 0 1 0,9 5 0 16,-3 0-40-16,3 3-7 0,0 5-1 0,0 1-8 16,-1-4 24-16,1 1-1 0,-3-1-1 0,3 4 0 15,0-4 10-15,3 3 3 0,-3 1 0 16,0-1 0-16,-3-3-18 0,0 1-3 0,6-3-1 16,0 0 0-16,-6 2-13 0,6 1-10 0,-1-6 2 0,1 3 0 15,0-2-104 1,-3-4-20-16,0-2-4 0,3 3 0 0</inkml:trace>
  <inkml:trace contextRef="#ctx0" brushRef="#br0" timeOffset="30">13355 7207 1497 0,'0'0'32'0,"0"0"8"0,0 0 0 16,0 0 4-16,3 8-36 0,-3 3-8 0,0 2 0 0,0 0 0 0,0 3 53 16,0 0 9-16,0 5 2 0,0-2 0 0,0-1 0 0,-3 3 0 0,3 3 0 0,-3-3 0 15,3-2 0-15,-3-1 0 0,3 1 0 0,-3-3 0 0,3-3-52 0,3 0-12 0,-3-2 0 16,0-1 0-16,0 1 0 0,0-3 0 0,0 0 0 15,0-8 0 1,0 0-48-16,0 0-13 0,0 0-3 0,0 0 0 0</inkml:trace>
  <inkml:trace contextRef="#ctx0" brushRef="#br0" timeOffset="31">13349 7183 1497 0,'0'0'32'0,"0"0"8"0,0 0 0 15,0 0 4-15,0 0-36 0,0 0-8 0,6 0 0 0,0-2 0 0,0-1 53 0,3 3 9 0,-3 3 2 16,2-3 0-16,-2 0-52 0,3 0-12 0,3 2 0 0,-3-2 0 0,3 3 54 0,0-3 8 16,0 0 2-16,0 0 0 0,0 0 0 0,0 0 0 15,-1 0 0-15,-2 3 0 16,3-3-103-16,0 0-20 0,-6 0-4 0,3 0-1 15,0 0 0-15,-9 0 0 0,0 0 0 0,0 0-477 16,6 2-96-16</inkml:trace>
  <inkml:trace contextRef="#ctx0" brushRef="#br0" timeOffset="32">13373 7366 1728 0,'0'0'38'15,"0"0"8"-15,0 0 2 0,0 0 0 0,0 0-39 0,0 0-9 0,0 0 0 0,6 8 0 0,-1-3 0 16,1-2 0-16,0 0 0 0,3-1 0 0,0 1 0 0,0-3 0 0,0 0 0 0,3 2 0 16,-3-2 0-16,3 0 0 0,0 0 0 0,-3 0 0 15,3 3 0-15,-3-3 0 0,-9 0 0 0,11 0 0 16</inkml:trace>
  <inkml:trace contextRef="#ctx0" brushRef="#br0" timeOffset="33">13676 7541 1267 0,'0'0'56'0,"0"5"12"16,0-5-55-16,0 5-13 0,0-5 0 0,3 8 0 0,-3-8 105 0,0 0 19 0,0 0 3 15,0 0 1-15,0 0-103 0,0 0-25 16,0 0 0-16,0 0 0 0,9 0 56 0,-3-2 7 16,-3-4 1-16,0-2 0 0,6 0-52 15,0-2-12-15,-3-1 0 0,0-2 0 16,3 0 0-16,-3-3 0 0,0 0 0 16,0 0 0-16,-3-2 0 0,2-1 0 0,1-5 0 0,-3 3 0 15,3 5 0-15,-3-5 0 0,6-3 0 0,-3 0 0 16,0 3-48-16,-3 3-13 0,0-1-3 15,3 6 0-15,0 0 52 16,-3 2 12-16,3 3 0 0,-3 3 0 0,-3 5 0 0,0 0 0 16,0 0 0-16,0 0 0 0,9 3 0 0,-9-3 0 0,6 2 0 15,-3 6 0-15,6 0 48 0,-6 3 13 0,-3-1 3 16,6 6 0-16,-3 3-37 0,0 2-7 0,0-3-2 16,3 4 0-16,-3-1-29 0,-1-3-5 0,1 3-2 0,3 1 0 15,-3-1 66-15,0 0 12 0,0 0 4 16,0-2 0-16,3-1-52 0,0-2-12 0,-3 0 0 15,3-3 0-15,-3 0 0 0,3-2 0 0,-6-1 0 16,0-2 0-16,0 0 0 0,0-8 0 0,0 6 0 0,0-6 0 16,0 0-100-16,0 0-22 0,0 0-5 15,-9 2-1-15</inkml:trace>
  <inkml:trace contextRef="#ctx0" brushRef="#br0" timeOffset="34">13715 7435 1584 0,'0'0'70'0,"0"0"14"0,0 0-67 0,0 0-17 0,0 0 0 0,3-5 0 16,0 2 36-16,3 3 3 0,0-3 1 0,3 1 0 0,3-1-32 0,2 0-8 0,-2 1 0 0,3-1 0 15,0 0 0-15,3 3 0 0,-3-2 0 0,3-1 0 0,-3 0 0 0,-1 1 0 16,1 2 0-16,3 0 0 16,0 0-50-16,0-3-11 0,0 3-3 0,-3-3 0 15</inkml:trace>
  <inkml:trace contextRef="#ctx0" brushRef="#br0" timeOffset="35">14292 7210 1728 0,'0'0'38'0,"0"0"8"16,0 0 2-16,0 0 0 0,0 0-39 0,0 0-9 0,-3-3 0 0,3 3 0 0,-6-2 0 0,0 2 0 0,0 0 0 15,1 0 0-15,-4 0 0 0,0 2 0 0,-3 4 0 0,3 4 0 16,-3 1 53-16,0 2 9 0,-3 0 2 0,6 3 0 15,-3 0-52-15,3-3-12 0,-3 6 0 0,4-3 0 16,-1-1 0-16,3 4 0 0,3-3 0 0,3 0 0 16,-3 0 0-16,3-1 0 0,6 1 0 0,-3-2 0 15,3-1 0-15,0 0 0 0,5 0 0 0,4-5 0 16,0 0 0-16,0 0 0 0,0-3 0 0,0-2 0 16,6 2 0-16,-6-2 0 0,2-3 0 15,1-3 0-15,0 3 0 0,0-5 0 0,0 0 0 16,0-3 0-16,0 2-202 0,-4 1-43 15,13-19-9-15,-6 8-2 0</inkml:trace>
  <inkml:trace contextRef="#ctx0" brushRef="#br0" timeOffset="36">14548 7215 1497 0,'0'0'32'0,"0"0"8"0,0 0 0 0,0 0 4 0,0 0-36 0,3 5-8 16,0 3 0-16,-3 0 0 0,-3 3 53 0,3 2 9 0,3 0 2 0,-3 6 0 0,-3-1 0 15,3 1 0-15,0-1 0 0,3 4 0 0,-3-1-52 0,0 0-12 16,0 0 0-16,0 0 0 0,3-2 54 0,-3-3 8 0,-3 0 2 0,3-3 0 16,0 0-52-16,0 0-12 15,-3-2 0-15,0-3 0 0,6-3 0 0,-3 0 0 0,0-5 0 0,0 0 0 32,0 0-48-32,0 0-13 0,0 0-3 0,0 0-844 0</inkml:trace>
  <inkml:trace contextRef="#ctx0" brushRef="#br0" timeOffset="37">14563 7202 1728 0,'-9'3'38'0,"6"-3"8"0,0-3 2 0,3 3 0 0,0 0-39 15,0 0-9-15,0 0 0 0,9-3 0 0,0 3 53 0,-3-2 9 0,3-1 2 0,0 3 0 16,3-3-52-16,0 1-12 0,-3-4 0 0,3 4 0 0,3 2 54 0,-1-3 8 15,-2-2 2-15,0 2 0 0,0 1 0 0,0-1 0 16,3 0 0-16,-3 1 0 0,-3-1-52 0,3 3-12 16,0-3 0-16,-1 3 0 15,-11 0-48-15,9 0-13 0,3 0-3 0,-12 0 0 16,0 0 0-16,0 0 0 0,9 6 0 0,-6-1-546 16,-3-5-110-16</inkml:trace>
  <inkml:trace contextRef="#ctx0" brushRef="#br0" timeOffset="38">14614 7382 1958 0,'6'0'43'0,"-6"0"9"0,0 0 1 0,0 0 3 0,6-3-45 0,3 3-11 0,-9 0 0 0,9-2 0 0,2-1 0 0,1 0 0 15,0 1 0-15,0 2 0 0,-3-3 53 0,3 0 9 0,3 1 2 0,0-1 0 16,-3 3-52-16,0-3-12 0,2 3 0 0,-2 0 0 15,0 0 0-15,0 0 0 0,-3 0 0 16,0 3 0-16,-9-3 0 0,9 3 0 0,-9-3 0 0,0 0 0 16,0 0 0-16,0 0 0 0,0 0 0 0,0 0 0 15,0 8-202 1,-3-3-43-16,-9 8-9 0,0 0-2 0</inkml:trace>
  <inkml:trace contextRef="#ctx0" brushRef="#br0" timeOffset="39">14611 7551 1728 0,'-15'3'76'0,"15"-3"16"0,0 0-73 0,0 0-19 0,0 0 0 0,0 0 0 16,0 0 55-16,9 5 7 0,0 0 2 0,0-2 0 0,-9-3-52 0,12 3-12 15,3-1 0-15,-1 1 0 0,-2 0 54 0,6-1 8 16,0 1 2-16,-3-3 0 0,0 3-52 0,3-3-12 16,-3 2 0-16,2 1 0 0,-2-3 0 0,3 0 0 15,-3 0 0-15,0 0 0 0,-3 0 54 0,0 0 8 16,-3 0 2-16,3 0 0 15,-12 0-103-15,8 0-20 0,-8 0-4 0,0 0-1 16,0 0-102-16,0 0-21 0,0 0-4 0,0 0-1 0</inkml:trace>
  <inkml:trace contextRef="#ctx0" brushRef="#br0" timeOffset="40">12521 11023 867 0,'0'0'38'16,"0"0"9"-16,0-6-38 0,0 6-9 0,-3-2 0 0,0-4 0 0,3 6 91 0,-3-2 16 16,-3-1 3-16,3 3 1 0,-3 0-89 0,1 3-22 0,-4-1 0 0,-3 4 0 0,0-1 0 15,0 3 0-15,-3 0 0 0,0 0 0 0,-3 2 0 0,3 1 0 0,3 2 0 16,1 0 0-16,-1 1 56 0,3 1 6 0,0-1 2 0,3-1 0 16,3 0-64-16,3 3-28 0,0 3 3 0,0-4 0 0,9 1 25 0,-3-5 0 15,3 2 0-15,6-5 0 16,-1 0 8-16,1-3 1 0,0 1 0 15,3-6 0-15,0 0 12 16,-3-3 3-16,0-2 0 0,-3-6 0 16,2 0-12-16,1-2-1 0,-3-3-1 0,-3 3 0 15,3 0-10-15,-3-3 12 16,0 0-12-16,-3 3 12 0,0 0-31 0,-3-3-5 16,-3 0-2-16,0 0 0 15,0-2 72-15,-3-1 14 0,-3 0 4 0,3 1 0 16,0 2-103-16,0-2-20 0,-3-4-4 15,0 4-1-15,3 2 52 0,-6 0 12 16,3 0 0-16,0 3 0 0,3 0 0 0,-3 2 0 16,3 3 0-16,-3 0 0 0,0 0 0 15,3 3 0-15,3 5 0 0,0 0 0 0,0 0 0 16,0 0 0-16,0 0 0 0,0 0 0 16,0 0 0-16,0 8 0 0,0 0 0 0,3 3 0 15,3-1 0-15,0 1 0 0,3 2 0 16,-3 0 0-16,0 0 0 0,3 3 0 15,-3 3 0-15,3-3 0 0,0 2 12 16,0 1 4-16,-3-1 2 0,0 1 0 0,0-3-18 16,0 0 8-16,3-3-8 0,-3 0 0 0,2 0 11 15,-2 0-11-15,3-5 10 0,-3 6-10 16,0-6 8-16,0 2-8 16,0-5 0-16,0-2 0 0,3 2-19 0,0-2-9 15,-9-3-3-15,9 3-649 0</inkml:trace>
  <inkml:trace contextRef="#ctx0" brushRef="#br0" timeOffset="41">12804 11001 403 0,'0'0'36'0,"0"0"-36"0,0 0 0 0,0 0 0 0,0 0 192 15,0 6 31-15,-3 2 6 0,0 0 2 0,3-1-185 16,-3 4-37-16,3 0-9 0,0-1 0 0,-3 1 0 0,6-1 12 0,-3-2-12 0,3 3 12 16,-3-3-1-16,3 0 0 0,-3-8 0 0,3 5 0 0,0 3-3 15,-3-8-8-15,0 0 12 0,6 8-4 0,0-3-25 0,-6-5-6 0,0 0-1 16,0 0 0-16</inkml:trace>
  <inkml:trace contextRef="#ctx0" brushRef="#br0" timeOffset="42">12780 10909 691 0,'-3'-13'61'16,"0"7"-49"-16,0-2-12 0,3 3 0 15,0 0 131-15,0 5 23 0,0-6 5 0,3-1 1 0,3 4-128 0,-3-2-32 0,-3 5 0 16,6-3 0-16,0 3 12 0,3-3-4 0,0 3-8 0,-3-2 12 16,3-1-41-16,0 6-9 0,0-3-2 0,0 0-494 0</inkml:trace>
  <inkml:trace contextRef="#ctx0" brushRef="#br0" timeOffset="43">13215 10832 748 0,'0'0'67'0,"0"0"-54"16,0-5-13-16,0-3 0 0,0 0 112 0,0 3 20 0,-3-3 4 0,0 2 1 0,0 1-53 0,0-3-10 15,-3 3-2-15,0 0-1 0,0-1-53 0,0 4-10 0,-3-1-8 0,0 3 9 0,3 0 40 16,-3 3 8-16,0-1 2 0,0 1 0 0,1 2-47 0,-1 6-12 0,0-3 0 15,-3 5 0-15,3 5 0 0,-3-2 0 0,3 0 0 0,-3 5 0 0,0 1-8 0,3 1-4 16,0 1-1-16,3 0 0 0,0 0 13 0,3-6 0 16,-2 3 0-16,5-2 0 0,0-3 0 0,0 0 0 0,-3-3 0 0,0 0 0 0,3 0 0 15,0-5 10-15,0 3-10 0,0-3 8 0,0 0-8 0,-3-3 0 0,3-5 0 16,0 5 0-16,-3 1-48 16,0-4-4-16,0-2-2 0,0 0-646 0</inkml:trace>
  <inkml:trace contextRef="#ctx0" brushRef="#br0" timeOffset="44">12867 10978 1378 0,'6'-8'61'0,"-4"5"13"0,1 0-59 16,-3 3-15-16,3-5 0 0,3 2 0 0,0-2 34 0,3 0 4 0,0 2 1 0,3 1 0 16,0-1-22-16,3 0-4 0,-3 1-1 0,3 2 0 0,0-3-1 0,-1 3-1 15,4 0 0-15,-3 0 0 0,0 3-10 0,3-3 0 16,0 2 0-16,-6 1 8 0,-3 0-8 0,6-1 0 15,2 1 0-15,4-1-474 16,-6 1-97-16</inkml:trace>
  <inkml:trace contextRef="#ctx0" brushRef="#br0" timeOffset="45">13358 10824 864 0,'-6'-8'76'15,"3"0"-60"-15,0-5-16 0,3 5 0 0,-6-3 119 0,3 6 21 0,0-3 4 0,-3 3 0 16,3 0-92-16,-6 2-18 0,3 3-4 0,0 0-1 0,0 0-6 0,6 0-2 0,-3 5 0 16,-3 1 0-16,0 7-21 0,0-3 0 0,0 4-10 0,0 2 10 15,3-3 0-15,0 5 19 0,0-2-3 16,1 5 0-16,-4 0-6 0,3 1-2 0,3-1 0 0,0 0 0 16,-3 0 7-16,0 0 1 0,3-2 0 0,0-1 0 15,0-2-16-15,-3-3 0 0,0 3 0 16,3-2 0-16,0 1 11 0,0-1-1 15,-3-4 0-15,0 3 0 0,3-5-10 16,-3 3 0-16,-3 0 0 0,0-6 0 16,6-5-108-16,-3 8-24 0,3-8-5 15,0 0-1-15</inkml:trace>
  <inkml:trace contextRef="#ctx0" brushRef="#br0" timeOffset="46">13078 11028 921 0,'0'0'40'0,"-3"-5"10"0,0 2-40 0,3 3-10 0,-3-5 0 0,3 5 0 0,0 0 108 16,0 0 20-16,0 0 4 0,0 0 1 0,3-6-93 0,3 4-18 0,0-4-4 16,6 1-1-16,3 2 15 0,0-2 4 0,-1 0 0 0,1 0 0 0,3 2-9 0,0-2-2 15,3 5 0-15,-6-3 0 0,3 0-17 0,-1 3-8 0,-2 0 8 16,0 3-8-16,0-3-14 0,-3 3-8 0,0-3-2 0</inkml:trace>
  <inkml:trace contextRef="#ctx0" brushRef="#br0" timeOffset="47">13384 11028 691 0,'0'0'61'0,"0"0"-49"0,0 0-12 0,0 0 0 15,0 0 171-15,0 0 31 0,0 5 6 0,0-5 2 0,3 5-153 0,0 1-30 0,-3-6-7 16,6 5 0-16,3 0-4 0,0-2-1 0,-3 0 0 0,0-3 0 0,3 0 1 0,0-3 0 16,0 3 0-16,0-3 0 0,0 1 0 0,0-4 1 0,-3 4 0 0,3-4 0 15,-3 4-5-15,2-4-2 0,-5 1 0 0,0 0 0 16,3 0-10-16,-3-1 8 0,0 1-8 0,-3 0 8 0,0 5-8 16,-3-6 0-16,3 1 0 0,-6 0-11 0,0 0-1 0,1 2 0 15,-1-2 0-15,0 2 0 16,-3 0-1-16,0 3-1 0,0 3 0 0,0 0 0 0,-3 2 3 0,3 3 1 15,-3 0 0-15,0 0 0 16,0 0-1-16,0 2 0 0,4-2 0 0,-1 3 0 0,0-3 11 0,0 2 0 16,3-2 0-16,3 3 0 0,-6-3 14 15,6 2 5-15,3 1 1 0,3-3 0 0,0 2-6 16,0 1-1-16,0-3 0 0,3 0 0 16,0-3 15-16,3 3 4 0,-3-5 0 0,3 2 0 15,-1-2-32-15,1-1-16 0,3 1 1 0,0-3 1 16,-3 3-15-16,0-3-3 0,0-3-1 0,3 0-463 15,0 1-92-15</inkml:trace>
  <inkml:trace contextRef="#ctx0" brushRef="#br0" timeOffset="48">13629 11049 1090 0,'-12'0'48'0,"12"0"11"0,0 0-47 0,0 0-12 15,0 5 0-15,-6 3 0 0,3 0 27 0,-3 0 3 0,6 0 1 0,0 0 0 16,-6 3 17-16,6-1 4 0,0-2 1 0,3 0 0 15,-3 3-3-15,0-6-1 0,0-5 0 0,3 10 0 16,3-2-16-16,-3 0-3 0,-3 0-1 0,0-8 0 16,0 0-13-16,0 0-4 0,0 0 0 0,0 0 0 15,9 6-1-15,-9-6-1 0,0 0 0 0,0 0 0 16,9-3 1-16,-9 3 0 0,0 0 0 0,0-5 0 0,3-3-3 0,0 2 0 16,-1-2 0-16,-2 1 0 0,0-1-8 0,0-3 8 15,3 3-8-15,3 0 8 0,-6 0-8 0,3 0 0 16,-3 0 0-16,3 0 0 0,3 0 8 0,0 3-8 15,-3 0 8-15,0 0-8 0,3-1 0 0,0 1 0 16,-6 5 0-16,9-3 0 0,3 1 0 0,-3-1 0 16,-3 0 0-16,3 1 0 0,0 2-8 15,0 2-8-15,0-4 0 0,2 2-1 16,-2 0-60-16,0 0-12 0,3-3-3 16</inkml:trace>
  <inkml:trace contextRef="#ctx0" brushRef="#br0" timeOffset="49">13834 11044 345 0,'0'0'31'0,"0"0"-31"0,0 0 0 0,0 0 0 16,-6 5 195-16,3-2 33 0,3-3 6 0,-3 8 2 0,-3-3-139 0,6-5-27 15,0 0-6-15,0 0 0 0,0 10-11 0,0-4-1 0,0-6-1 0,6 8 0 16,-6-8-19-16,3 5-4 0,6-2-1 0,-3 2 0 16,3-5-4-16,3 3-1 0,-3-3 0 15,0 0 0-15,2 0-5 0,-2-3-1 0,0 3 0 0,3-3 0 16,-3 1-16-16,0-1 10 0,-3-2-10 0,3 2 8 15,-3-2-8-15,0-3 12 0,0 3-12 0,-3-3 12 16,0 2-12-16,0-2 8 0,0 3-8 0,-3 0 8 16,0-1-8-16,-3 1 0 0,0-3 0 0,3 3 0 15,-6-3 0-15,0 3-9 0,0-1 9 0,0 4-10 16,-3-1-6-16,3 3 0 0,-3-2-1 0,0 2 0 16,0 5-5-16,0-3-1 0,-3 4 0 0,4-1 0 0,-4 0 12 15,3 3 3-15,-3 0 0 0,3 3 0 16,0 2 8-16,0-2-13 0,3-3 5 15,0 2 8-15,0 1-9 0,3-1 9 0,0-2 0 16,3 0 0-16,0 3 0 0,0-3 8 0,0 0 0 0,3 0 1 16,0-1 15-16,3 1 4 0,0-2 0 15,0 2 0-15,-3 0-28 0,6-3 0 16,0 3 0-16,0-3-11 0,0-2 11 0,0-1-13 0,0-2 5 16,0 0 8-16,2 3-45 0,-2-6-2 0,0 1 0 15,0-1-444-15,0 0-89 0</inkml:trace>
  <inkml:trace contextRef="#ctx0" brushRef="#br0" timeOffset="50">14072 11089 882 0,'0'0'39'0,"0"0"8"0,3 5-38 0,-3 3-9 15,-3 3 0-15,3-4 0 0,0 1 64 0,-3 3 12 0,-3-3 1 16,6 2 1-16,3-2-21 0,-3-8-4 0,0 8-1 0,-3 0 0 15,3 0-20-15,0-8-4 0,0 0 0 0,0 0-1 16,-6 6-15-16,6-6-2 0,0 0-1 0,0 0 0 16,-6 5 3-16,6-5 0 0,0 0 0 0,0 0 0 15,3-5 0-15,-3 2 0 0,0 3 0 0,3-8 0 16,0 0-12-16,3 0 0 0,-3 0 0 0,3-2 0 0,3-1 0 16,-3 0 0-16,0 3 0 0,0-2 0 15,6 2-20-15,-3-3-4 0,-3 3 0 0,3 0 0 16,-1 1 13-16,4 1 3 15,-3 1 0-15,3 2 0 0,-12 3 8 16,9-2-10-16,3 2 10 0,0 0-10 0,-12 0 10 16,12 2 0-16,-3 6 0 0,3 0 8 0,-6 0 12 15,0 3 2-15,0-1 1 0,0 1 0 16,-1-1 0-16,-2 1 0 0,-3 0 0 16,3-1 0-16,0 1-14 0,0-1-9 0,-3 1 12 15,-3 0-12-15,3 2 10 0,0-3-10 0,3-2 8 16,-3-2-8-16,0-6 0 0,0 0 0 0,6 5 0 15,-6-5 0-15,0 0-142 0,0 0-27 0</inkml:trace>
  <inkml:trace contextRef="#ctx0" brushRef="#br0" timeOffset="51">14575 10726 1062 0,'0'0'47'0,"0"0"9"16,0 0-44-16,0 0-12 0,0 0 0 0,0 0 0 0,6 3 31 0,-6-3 4 0,3 10 1 0,-3 1 0 16,-3 5 14-16,3 2 3 0,-3-2 1 0,3 5 0 15,-9-2 4-15,6 5 1 0,3-3 0 0,0 5 0 16,-3-4 2-16,0 1 1 0,-3 1 0 0,6 0 0 0,0-3-38 16,-3 0-7-16,0 1-1 0,0-4-1 0,6 3-3 15,-3-2 0-15,0-6 0 0,0 3 0 0,3-3-12 16,-3 0 9-16,0-5-9 0,0 3 8 15,0 2-8-15,0-2 12 0,0-11-12 16,0 0 12-16,0 5-12 0,0-5-17 0,0 0 4 16,0 0 1-16,0 0-26 0,0 0-5 15,0 0-1-15,0 0-496 0,-3-3-99 0</inkml:trace>
  <inkml:trace contextRef="#ctx0" brushRef="#br0" timeOffset="52">14301 10964 748 0,'0'0'67'0,"0"0"-54"0,0 0-13 0,0 0 0 0,0 0 100 0,9 0 18 15,-3 3 3-15,3-3 1 0,-3 3-42 0,6-3-8 0,0 0-1 0,3 0-1 16,0 2-6-16,-1 1 0 0,4-6-1 0,3 3 0 16,6-2-16-16,-3 2-3 0,3 0-1 0,-4-3 0 15,-2 0-24-15,0 3-5 0,3 0-1 0,-6 0 0 16,-3 0-4-16,-1 3-1 0,4-3 0 0,-6 0 0 16,0 0-96-1,-3 0-20-15</inkml:trace>
  <inkml:trace contextRef="#ctx0" brushRef="#br0" timeOffset="53">14858 11282 691 0,'0'0'30'0,"0"0"7"0,0 0-29 0,0 0-8 16,0 0 0-16,0 0 0 0,0 0 84 0,0 0 15 0,0 0 3 0,0 0 1 0,0 0-73 16,0 0-14-16,-3 8-4 0,3-8 0 0,0 0 0 15,0 0 0-15,-6 2 0 0,6-2 0 0,-6 3 15 0,6-3 2 16,0 0 1-16,-6 0 0 0,0 0-6 0,3-3-2 16,0 3 0-16,0-2 0 0,-3-1-22 0,6 3 0 15,0 0 0-15,3-5 0 0,0 0 0 0,0-1-15 16,0-2 4-16,3 3 1 0,-3-3 10 0,3 3 0 15,0 0 0-15,0 2 0 0,0-2-11 0,3-1 0 16,-3 6 0-16,0-2 0 0,-6 2 11 0,9 2-12 0,0-2 12 0,-3 3-12 16,-6-3 12-16,0 0 0 0,5 3 0 0,-5-3 0 15,0 13 0-15,0-3-8 0,0-2 8 0,0-8-8 16,0 8 35-16,0-8 7 0,-5 8 2 0,2-3 0 16,-6 1-4-16,0-4-1 0,0 1 0 0,0 0 0 15,0-3-17-15,0 0-3 0,3 2-1 16,-3-2 0-16,0 0-10 0,3-2 12 0,0 2-12 0,0-3 12 15,3 0 0-15,-3 1 0 0,0-4 0 0,3 4 0 16,3 2-12-16,0 0-11 0,-3-8 3 0,3-3 0 16,3 6 8-16,0-3 0 0,0 3 8 0,0 0-8 15,3-1 8-15,3 4-8 0,-9 2 10 0,6 0-10 16,3 0-14-16,0 0-9 0,-3 0-1 0,3 5-1 16,-3 3 14-16,0-3 11 0,3 3-13 0,-6-3 5 0,-3-5 8 15,0 0 0-15,0 0 0 0,0 0 0 0,0 8 0 16,0-2 0-16,0-6 0 0,0 0 0 0,0 0 14 15,-3 2 2-15,-3 1 0 0,3-1 0 0,-3-2 0 0,6 0 0 16,-6 0 0-16,0 0 0 0,6 0-7 0,-6-2-1 16,0-1 0-16,6 3 0 0,0 0-8 0,0 0 0 15,0 0 0-15,0 0-475 16,0 0-92-16</inkml:trace>
  <inkml:trace contextRef="#ctx0" brushRef="#br0" timeOffset="54">15031 10700 1033 0,'0'0'45'0,"-51"338"842"94,51-322-879-94,-6-5-8 0,6-1 12 15,0-4-12-15,0-6 12 0,0 0-12 0,0 8 0 16,0-8 0-16,0 0 8 15,0 0-109-15,0 0-23 0,-6 2-4 0,6-2 0 0</inkml:trace>
  <inkml:trace contextRef="#ctx0" brushRef="#br0" timeOffset="55">14977 10710 864 0,'12'-8'76'0,"-12"8"-60"0,0 0-16 0,0 0 0 16,6-2 47-16,3-1 6 0,-6 0 2 0,-3 3 0 16,92 217 784 280,-92-217-824-296,0 0-15 0,3-5 0 0,3 0 0 16,-3-3 0-16,3 3 0 0,0-1 11 15,3-2-11-15,-3 0 10 0,3 1-18 16,-3-4-4-16,0 3-1 0,2 0 0 0,-2-3-24 15,0 4-5-15,0-1-1 0,0 0 0 0,0 0 9 16,-6 8 2-16,0 0 0 0,0 0 0 0,0 0 12 16,0 8 4-16,3 0 0 0,-6 0 0 0,3-1 16 15,-6 1-10-15,3 3 10 0,-3 0-8 16,-3-3 20-16,3 2 4 0,0 1 0 0,1-3 1 16,-1 0 4-16,3-1 1 0,3-7 0 0,0 0 0 0,0 0-6 15,0 0-2-15,-3 8 0 0,3-8 0 0,0 0-14 16,0 0 9-16,0 0-9 0,0 0 8 0,0 0-36 15,0 0-8-15,0 0-2 0,0 0 0 0</inkml:trace>
  <inkml:trace contextRef="#ctx0" brushRef="#br0" timeOffset="56">13637 14235 1069 0,'0'0'23'0,"0"0"5"0,0 0 0 0,-5-3 4 16,-1-2-32-16,-6 2 0 0,3-2 0 0,-3 2 0 0,0 0 20 0,-3 1-1 0,-3-1-1 16,0 0 0-16,0 1 1 0,1-3 0 0,-4-1 0 0,3 4 0 0,-9-4 9 0,3 4 1 15,-2-4 1-15,-4 1 0 0,3 0 1 0,-3 0 0 16,-8-1 0-16,5 4 0 0,-6-4-15 0,3 6-2 15,-2-2-1-15,-1-1 0 0,0-2-13 16,1 2 9-16,-1 3-9 0,-3-3 8 0,1 3-8 0,-1 0 0 16,-6 0 9-16,4 3-9 0,-1 5 0 15,0-3 0-15,1 1 0 0,2 2 0 16,0-1 0-16,1 4 0 0,-4 0 0 16,3 2-8-16,1-3 8 15,-1 4 0-15,0 2 0 0,1-1 0 0,2 1 0 16,0 5-10-16,1 3 10 0,-1 3 0 15,6-3 0-15,0 2-8 0,-2 3 8 16,5 0 0-16,6 3 0 0,-3 0 0 0,6-3 0 0,4 0 0 16,2 0 0-16,3 0 0 0,3 0-10 15,6 0 10-15,3 0 0 0,3 3-10 16,6-3 10-16,3 3 0 0,3-3-20 0,5 0 2 16,1-2 1-16,6-1 0 0,3 1-5 15,0-4-1-15,2-1 0 0,7 1 0 0,9-1 23 16,-1-4 0-16,1-2 0 0,5 2 0 0,1-2 0 15,6 0 0-15,-1-5 0 0,4 2 0 0,5-5 0 16,4 3 15-16,2-1-1 0,0-5 0 0,4 3 5 0,-4-5 1 16,4 0 0-16,-1-1 0 0,0 1-9 15,-2-3-2-15,2-3 0 0,1 1 0 16,2-1 14-16,-3 0 2 0,1-5 1 0,-7 3 0 16,4-3-8-16,-4 0-2 0,6-2 0 0,-5-4 0 15,-1 4 9-15,-2-1 2 0,-7-2 0 16,-2-3 0-16,-4 0 0 0,1-2 0 0,-1-1 0 15,-2 1 0-15,-6-1 1 0,-4 1 1 16,-2-3 0-16,-3-1 0 0,-10 1-10 16,1 0-3-16,-6-3 0 0,0 0 0 0,-6-2 10 15,-6 2 2-15,-4 0 0 0,-2-2 0 16,-3-1-3-16,-6 1 0 0,-3 0 0 0,0-1 0 16,-5-5 3-16,-7 3 0 0,-6 0 0 0,-3 0 0 15,-3-3-28-15,-2 3-16 0,-13-3 3 16,0 3 0-16,-5 0 13 0,-1 3 0 0,1 5 0 0,-7-3-9 15,-6 3 9-15,-2 2 0 0,-3 1 0 0,-1 2-8 16,1 2 8-16,-1 1 0 0,1 0 0 16,-1 8-8-16,-5-3-2 0,2 2 0 0,4 1 0 15,-1 0 0-15,4 2 10 0,-1 3 0 16,4 3 8-16,-4 0-8 0,1-3-40 0,2 0-13 16,4 5-3-16,2 0 0 0,4-2-127 0,2 2-25 15</inkml:trace>
  <inkml:trace contextRef="#ctx0" brushRef="#br0" timeOffset="57">15197 10827 230 0,'0'0'20'0,"0"0"-20"0,0 0 0 0,0 0 0 16,0 0 104-16,0 0 16 0,0 0 3 0,0 0 1 0,0 0-82 0,0 0-16 0,0 0-3 16,-3 5-1-16,0 3 12 0,0 0 2 0,3-8 1 0,-6 5 0 0,3 3-7 0,-3 3-2 15,0-3 0-15,3 0 0 0,-2 2 12 0,-1 1 1 0,-3-1 1 0,3 1 0 0,0 0-2 16,0-1-1-16,-3 3 0 0,0 3 0 0,0 0-11 0,0-3-3 0,0 1 0 16,0-1 0-16,0 0-7 0,0 0-2 15,0-2 0-15,0 2 0 0,-2-2 16 0,2-1 2 0,6-2 1 0,-3 5 0 0,0-5-14 16,0 3-2-16,0-3-1 0,6-8 0 0,-3 10 2 0,-3-4 1 0,0 2 0 0,6-8 0 15,0 0-9-15,0 0-1 0,-6 8-1 0,6-8 0 0,0 0 0 0,0 0 0 0,-9 5 0 16,9-5 0-16,0 0 4 0,0 0 1 0,0 0 0 0,0 0 0 0,0 0-15 16,0 0 9-16,0 0-9 0,0 0 8 0,0 0-8 15,0 0 0-15,0 0 0 0,0 0 0 0,0 0 8 16,0 0-8-16,0 0 8 0,0 0-8 16,0 0 8-16,0 0-8 0,0 0 8 0,0 0-8 0,3 0 0 15,0 0 0-15,-3 0 0 0,0 0 0 16,3-3 0-16,0 1 8 0,-3 2-8 15,0 0 0-15,0-6 0 0,0 1 0 0,0 5 0 16,-3-5 0-16,0-1 0 0,6 4 0 16,0-4 0-16,0 1 0 0,-3 3 0 0,0-1 0 15,6-2 8-15,-3-3-8 0,3 2 0 0,-3 1 0 16,-3-3 0-16,3 3 0 0,0-3 0 16,3 3 0-16,-3-3 0 0,0 0 0 0,3 2-14 15,-3-1 5-15,0-1 1 0,0-3 0 0,0 3 8 16,0 0-10-16,2 0 10 15,-5 0-10-15,3-2 10 0,0 2 0 0,0-3 0 16,0 3 0-16,0-2 0 0,0 2 0 0,3 0 0 16,0 0 0-16,-3-3-14 0,3 1-1 15,0 2 0-15,0-3 0 0,-3 3 6 16,3 0 1-16,0-2 0 0,0 2 0 16,0 0 8-16,-3 0-8 0,0 0 8 0,3 3-8 15,-3-1 8-15,-3 6 0 0,3-8 0 0,-3 8 0 16,0 0 0-16,0 0 0 0,0-8 0 15,0 8-8-15,0 0 8 0,0 0 0 0,0 0 0 16,0 0-8-16,0 0 8 0,0 0 0 0,0 0 0 16,0 0 0-16,0 0 0 0,0 0 0 0,0 0-10 15,0 0 10-15,0 0 0 0,0 0 0 16,-3 0 0-16,-3 0 0 0,3 6-10 16,0-6 10-16,0 2-8 0,-3 1 8 0,0 0 0 15,3 2 0-15,-3-2 0 0,0 5 0 16,0-3 0-16,0 0-8 0,-3 3 8 15,0-3 0-15,-3 1 0 0,3 2 0 0,4-3 0 16,-1 0 8-16,0 3-8 0,-3-3 0 0,6 1 0 16,3-6 0-16,0 0 0 0,-3 5 0 0,-3 0 0 15,6-5 0-15,0 0 0 0,0 0 0 16,0 0 0-16,0 0 0 0,0 0 0 0,0 0 8 0,0 0-8 16,0 0 8-16,0 0-8 0,0 0 0 0,0 0 0 15,0-2 8-15,0-6-8 0,3 2 8 0,0 1-8 16,0-3 8-16,-3 3-8 0,0-3 0 15,6 0 0-15,-3 0 0 0,0 0 0 16,-3 0 0-16,3-2 0 0,0 2 0 0,3 0 16 16,-4 2 1-16,-2-1 1 0,3-4 0 15,6 3-29-15,-6 3-5 0,-3 5-2 0,0 0 0 0,6-6 18 16,-6 6 0-16,0 0-8 0,0 0 8 16,0 0 0-16,6 3-10 0,0 2 10 0,-6-5-8 15,0 6 8-15,0 2 0 0,3 0 0 16,0 2-8-16,-6 1 8 0,3-3-13 0,-3 2 5 15,3-2 8-15,0 3 0 0,-3-1 0 16,-3-2 0-16,3 0 8 0,3-8-8 0,0 8 0 16,-6-3 0-16,6-5 0 0,0 0 0 0,0 0 0 15,0 0 0-15,0 0 8 0,0 0-8 0,0 0 0 0,0 0 0 16,-3-2 0-16,-6 2 8 0,6-3 0 0,3 3 0 16,-2-8 0-16,-1 3-8 0,0-3 0 0,6 3 0 0,0-1 0 15,-3-2 0-15,-3 1 0 0,3-1 0 0,0-3 0 16,3 3 0-16,-3 0 8 0,-3-2-8 15,6-1 8-15,-3 3-8 0,2 0 0 16,-4 3 0-16,2-3 0 0,5 3 0 0,-5-3 0 16,0 2 0-16,3 4-11 0,-3 2-1 15,6-3 0-15,0 0 0 0,-6 3 0 0,0 0 12 16,0 0 8-16,6 3-8 0,-6-3 11 16,9 5-11-16,-6 1 0 0,6-1 0 0,-3 3 0 15,-6-8 0-15,6 5 0 0,3 0 0 16,-3 3 0-16,0-2 0 0,0 2-11 15,-6-8 11-15,9 5-8 0,-3 0 8 0,-6-5 0 16,0 0 0-16,0 0-8 0,0 0 8 0,0 0 0 0,0 0 8 16,0 0-8-16,0 0 0 0,0 0 8 15,0 0-8-15,0 0 0 0,0 0 8 0,0 0-8 16,-3 0 8-16,-3-2-8 0,0-4 8 0,0 4-8 16,0-4 8-16,0 4-8 0,3-4 0 0,-3 1 0 0,-3 0 0 15,3 2 0-15,3-2 9 0,-3 0-9 0,3 5 12 16,3 0-12-16,-3-6 0 0,3 6 0 0,-3-2 0 15,3 2-12-15,0-6 0 0,0 6 0 0,0 0 0 16,0 0 0-16,0 0 12 0,9 3 0 0,3-3 0 16,-3 3 10-16,-3 2-10 0,3-2 0 15,0 2 0-15,3 3 0 0,-3-3 0 0,-3 0 0 16,3-2 0-16,3 2 0 0,-4-2 0 16,1 0 0-16,-3-1 0 0,0 4 0 0,-6-6 0 15,0 0 0-15,0 0 0 0,0 0 0 0,0 0 0 16,0 0 8-16,0 0-8 0,0 0 8 15,-3 0 4-15,-3 2 0 0,0-2 0 0,-3 3 0 0,-2-1-12 16,5-2 8-16,-3-2-8 0,-3-3 8 0,3 5 6 16,-3-6 1-16,3 1 0 0,3 0 0 15,-3 2-15-15,6-2 0 0,-6-1 0 16,6 4-10-16,0-6 10 0,0 3 0 16,-3-1 8-16,6 6-8 0,3-5 8 0,-3 5-8 15,0 0 10-15,0 0-10 0,3-5 0 0,3 2-12 0,-3-2 1 16,3 2 0-16,0 3 11 0,3 0 8 15,0 0-8-15,-3 0 11 0,-6 0-11 16,9 5-17-16,0-2 4 0,0 0 1 0,0-1 12 16,0 4 0-16,-3-1 0 0,-1 0 10 15,1-2-10-15,-6-3 0 0,0 0 0 0,9 5-11 16,-9-5 11-16,6 5 0 0,-6-5 0 0,0 0 0 16,0 0 0-16,0 0 0 0,0 0 0 0,0 0 0 0,0 0 0 15,0 0 8-15,0 0-8 0,0 0 0 0,-3 3 0 16,-3 2 8-16,3-5-8 0,-3 3 0 15,1-3 0-15,-1 3 8 0,0-1-8 16,3 1 0-16,-3 0 0 0,3-1 0 0,-3 4 0 0,3-1 0 16,-3-3 8-16,3 4-8 0,-3 2 8 0,3-3-8 15,-3 6 0-15,0-3 0 0,0-1 0 16,3 4 0-16,0 0 0 0,0-1-8 0,-3 3 0 16,0-2 0-16,0 0 8 0,3-1 0 0,3-2 0 15,-3 0 0-15,0 0 0 0,3-8 11 0,-6 5-3 16,6-5 0-16,-3 8-8 0,3-8 0 15,0 0 0-15,0 0 0 0,0 0 0 0,0 0 0 0,0 0 0 16,0 0 0-16,0 0 0 0,0 0 0 0,0 0 0 0,0 0 0 16,0 0 0-16,0 0 0 0,0 0 0 15,0 0 0-15,0 0 0 0,3-2 0 0,-3-1 0 16,3 0 0-16,0 1 0 0,0-4-11 16,3 1 3-16,-3 2 0 0,-3-2 8 0,3 0-12 15,3-3 12-15,-3 3-12 0,-3 5 12 0,0 0 9 16,0 0-1-16,0 0-8 0,0 0 0 0,0 0 0 15,0 0 0-15,0 0 0 0,-3 8-12 0,0-1-4 0,-3 1 0 16,3 0 0-16,-3 0 16 0,3 3 0 0,-6-3 0 16,3 2-9-16,-2-2 9 0,2 0 0 15,0 0 0-15,-3-3-8 0,0 1 8 0,6 2 0 16,3-8 0-16,0 0 0 0,-9 5 0 0,9-5 0 16,0 0 0-16,-3 5 0 0,3-5 11 0,0 0-3 15,0 0 0-15,0 0 0 0,0 0-8 0,0 0-14 16,0 0 3-16,0 0 1 0,0 0-36 15,0 0-7-15,0 0-2 0,0 0-653 0</inkml:trace>
  <inkml:trace contextRef="#ctx0" brushRef="#br0" timeOffset="58">13843 10665 633 0,'0'0'28'0,"0"0"6"0,0 0-34 0,0 0 0 16,0 0 0-16,0 0 0 0,0 0 64 0,0 0 7 0,3-2 1 0,-3 2 0 0,0 0-52 15,3-6-11-15,3 1-1 0,-3-3-8 0,0 3 21 0,-3 0-2 0,3-3-1 16,3 2 0-16,-6-2 16 0,3 3 3 0,0-3 1 0,0 0 0 0,0-2-10 0,0 2-1 15,2 0-1-15,4-3 0 0,-6-2 2 0,0 0 0 16,3 2 0-16,-3-2 0 0,6 0-20 0,-6-3-8 0,0 0 8 0,3 0-8 16,0 3 0-16,-3-3 8 15,3-3-8-15,-3 1 0 0,0-3 0 16,3 0 8-16,-3-3-8 16,0 5 0-16,0-2 8 0,-3 0-8 0,0 0 8 15,0 0-8-15,0-1 13 16,0-1-2-16,0-1-1 0,-3 0 0 15,6 0 7-15,-3-2 2 0,0-1 0 16,0 1 0-16,-3 2 3 0,3 0 1 0,3-2 0 16,-3-1 0-16,3 1-11 0,0 2-1 15,-6 0-1-15,3 0 0 0,0-2 1 0,0-1 0 16,-3-2 0-16,0 6 0 0,0-4 2 0,3 1 1 0,0-3 0 16,0 2 0-16,-3-2 1 0,3 3 0 0,0 2 0 0,-3 0 0 15,0-3-7-15,3 4-8 0,-3-4 11 16,0 1-11-16,3 2 8 0,0 0-8 15,0 3 0-15,3-3 0 0,-3-2 0 16,0 4 0-16,0-1 0 0,0 2 0 0,0-3 0 16,0 0 0-16,0 5 0 15,-3-2 0-15,3 3 0 0,0-1 0 0,-3 1 0 16,0 2 0-16,3 0 0 0,0-3 0 0,0 1 0 16,0 2 0-16,-3 3 0 0,0 0 0 15,0-1 10-15,3 1-10 0,0 2 0 0,-3-2 8 16,3 0-8-16,0 0 0 0,-3 0 0 15,3 2 0-15,-3 3 0 0,3 0 0 0,0-2 12 0,0-1-4 16,-3-2 0-16,0 2 0 0,0 3-8 16,3 0 0-16,-3 3 0 0,3 0 0 15,0-1 0-15,-3-2-11 0,3 3 3 16,0 5 0-16,0 0 8 0,0 0 0 0,-3-3 0 16,3 3 0-16,0 0 0 0,0 0-8 0,0 0 8 15,0 0-8-15,-3 8 8 0,0 3 0 0,-3-3 0 16,0 3-8-16,1 2-2 0,-1 0 0 15,0 0 0-15,-3 3 0 0,3 3 10 16,-3 2-8-16,3-5 8 0,0 0-8 0,0-1 8 16,0 4 0-16,0 2 0 0,3-2 0 15,0-6 0-15,0 3 0 0,0-3 0 16,0-2 0-16,3-1 0 0,0-2 0 16,0-3 0-16,0 1 0 0,0 2 0 0,0-8-10 15,0 0 10-15,0 0-10 0,0 0 10 0,3-6 0 16,0-2 0-16,3 0 0 0,-3-2 0 15,3 2 0-15,0-3 0 0,-3 1 0 0,3-4 0 16,-3 4 8-16,0-3-8 0,3 2 8 0,-3 1-8 16,3-1 0-16,-3-2 0 0,0-1 0 15,0 1 0-15,-3 0 0 16,3 0 0-16,-3 0 0 0,3 2 0 0,3 0 0 16,-3-2 0-16,2 3 0 15,-2 2 0-15,3 0 0 0,0 0-8 0,0 0 8 16,0 5-9-16,0 1 9 0,-3-1-10 0,-3 3 10 15,9 5-12-15,0-2 3 0,0 5 1 16,0 2 0-16,0 1-1 0,-3 2 0 16,3 3 0-16,0 0 0 0,0 0 9 15,0 2-13-15,-1-2 5 16,-2 3 8-16,9-6 0 0,-6 3 0 0,3 0 0 16,0 0 0-16,0-1 0 0,-3-4 8 0,3-3 0 15,-3 3 0-15,3-1-96 16,-3 3-20-16,5 11-4 0,-5-8-1 15</inkml:trace>
  <inkml:trace contextRef="#ctx0" brushRef="#br0" timeOffset="59">13896 11483 691 0,'0'0'61'0,"0"0"-49"0,0 0-12 0,0 0 0 15,0 0 44-15,0 0 7 0,0 0 1 0,0 0 0 0,0 0-33 0,0 0-7 16,0 0 0-16,0 0-1 0,0 0 5 0,0 0 2 0,0 0 0 0,0 0 0 16,3 8 14-16,-3 0 2 0,3-3 1 0,-3 3 0 0,3 0-18 0,-3 0-3 0,-3 0-1 15,3 0 0-15,-3 2-3 0,3 4-1 0,0-1 0 0,-3 0 0 0,-3 3-9 0,4 0 0 16,-4 5 0-16,3-3 8 0,0 4-8 0,0-1 10 0,-3 0-10 0,0 3 10 0,3 0-10 15,0-3 0-15,-3 0 0 0,3 3 0 0,0 0 0 16,3-1 0-16,0-1 0 0,0-1 0 16,-3 3 0-16,3-3 0 15,0 0 9-15,0 3-1 0,0 2-8 0,0 1 0 16,0-1 0-16,0-2 0 0,0 0 0 16,0-1 0-16,0 1 0 0,0-3 0 0,0 3 0 0,0-3 0 15,-3 3 0-15,0 0 0 0,3 0 0 0,-3 0 0 16,0 0 0-16,0-3 0 0,0 0 0 15,0 0 0-15,-3-2 0 0,3 4 8 0,0 6-8 16,0-5 0-16,0-3 0 0,0 3 0 0,-3-5 0 16,3 2 0-16,-3-5 0 0,3 2 0 0,0 1 0 15,-3-6 8-15,3 0-8 0,-2 3 8 0,2-3 3 16,0 3 1-16,-3-5 0 0,3 2 0 16,-3 3 1-16,0 0 1 0,-3 0 0 0,0 2 0 15,3-2-14-15,-3 3 9 0,3-1-9 16,0 1 8-16,-3 2-8 0,6 0 0 0,-3 0 0 15,3 3 0-15,-6-3 0 0,3-2 0 0,0-1 0 16,3-2 8-16,-3 3-8 0,3-1 0 0,1-5 0 16,-1 3 8-16,0 0 0 0,3-3 0 15,-3 1 0-15,0-4 0 0,0 1 5 16,0 2 1-16,-3 0 0 0,3-2 0 0,-3-1 13 16,3 1 2-16,0-3 1 0,-3 2 0 0,0 4-30 15,0-4 0-15,3 1-11 0,0 2 11 0,-3 0 0 16,0 1 0-16,0-4 0 0,3 3 0 15,-3 1 0-15,0 4 0 0,0-2 0 0,0 2 0 0,3-2 0 16,-3-2 0-16,0-1 0 0,1 0 0 0,-1 0 0 16,0 1 0-16,3-4 0 0,-3 1 0 0,0-1 0 15,0 3 12-15,0 1-4 0,3-4 0 16,-3 4-8-16,3-4 0 0,-3 3 0 16,3 1 0-16,-3-4 0 0,0 1 0 0,0 2 0 15,0 0 0-15,0-2 0 0,0-1 0 0,0 1 0 16,0 0 0-16,0-1 0 0,0 3 8 15,1-2-8-15,-1 2 8 0,3 0-8 0,-3-2 12 16,-3 2-12-16,3-2 12 0,0-1-12 0,-3 4 0 16,3 4 0-16,0-2 8 0,3 0-8 15,0 0 0-15,0-3 0 0,0 0 8 0,-3-2-8 16,3-1 0-16,0-2 0 0,0 3 0 16,0-3 0-16,3-3 8 0,0-5-8 0,0 0 8 0,0 0-8 15,0 0 0-15,0 0 0 0,0 0 0 0,0 0 0 0,0 0 0 16,0 0 0-16,0 0-11 0,0 0 11 0,0 0 0 15,0 0 0-15,0 0-8 0,0 0 8 0,0 0 0 0,0 0 0 16,0 0 0-16,0 0 0 0,0 0 0 0,0 0 0 16,0 0-8-16,0 0 8 0,0 0 0 15,0 0 0-15,0-8 0 0,0-2 0 0,0 2 0 0,0-6 0 16,0 1 0-16,3 0 0 0,-3 0 0 0,3 0 0 16,-3 2 0-16,3-2 0 0,-3-1 0 15,0-1 0-15,3 1 0 0,-3-2-12 0,0 1 0 16,0-1 0-16,0 0 0 0,3 0 0 15,-6 0 0-15,3 0 0 0,-3 3 0 16,0 0 12-16,3-3 0 0,-3 5 0 0,0 1 0 0,0 2 0 16,3 3 12-16,-3-1-4 0,3 6 0 0,-3-2 0 15,3 2 1-15,0 0 0 0,0 0 0 16,0 0-9-16,-3 8-16 0,-3-1 4 0,3 4 1 0,0 0 11 16,0 2-10-16,-3 0 10 0,0 3-10 15,6 0 10-15,-2 0 0 0,-4 5-9 0,3-3 9 16,0 1 0-16,0-3 0 0,0 2 0 15,0-2 0-15,3 3 0 0,0-1 10 16,3-5-2-16,0-2-8 0,-3 2 9 0,3-5-9 16,0-3 0-16,0 3 9 0,-3-8-9 0,6 3 0 15,-6-3 0-15,5 0 0 0,1-3 0 0,3 1 12 16,-3-4-4-16,0-1 0 0,3-4 0 16,0-2 0-16,-3 2 0 0,3 1 0 0,0-1 0 15,0 0 0-15,-3-2 0 0,3 3 0 0,3-4-8 16,-3 1 0-16,-3 3 0 0,2 2 0 15,1-6-9-15,0 6 9 0,0-5-12 0,-3 3 12 16,0-4-44-16,3 4-1 0,-3-1-1 0,0-2-622 16</inkml:trace>
  <inkml:trace contextRef="#ctx0" brushRef="#br0" timeOffset="60">7827 7596 1036 0,'-6'3'23'0,"6"-3"5"0,0 0 0 0,0 0 1 0,0 0-29 0,-6 5 0 0,0 0 0 15,0 3 0-15,3 0 57 0,-3 0 6 0,-2 3 1 0,-1-3 0 0,3 5 0 0,-3 0 0 16,-3 6 0-16,6-3 0 0,-3 2-4 0,0 1-1 0,-9-1 0 0,0 6 0 16,0 0-3-16,-2 2 0 0,-1 3 0 15,-3 0 0-15,0 1-3 0,3 1-1 16,0 1 0-16,-2 2 0 0,-10 4-33 0,6-1-7 15,0 2-2-15,-5 1 0 0,-7 0 22 16,9-1 4-16,9-4 0 0,0-1 1 16,4-2-11-16,-1-6-2 0,-3 1-1 0,0-6 0 15,3 0-6-15,3 0-1 0,0-5 0 16,1 3 0-16,5-6-16 0,-3 0 0 16,0-5 0-16,3 3 0 0,3-3-12 0,0-3-7 15,0 0-1-15,0-2 0 0,-3-1-18 0,6-2-4 16,3 0-1-16,0 0 0 0,-6 3-119 0,6-3-24 15,-6-5-5-15,6 5-586 0</inkml:trace>
  <inkml:trace contextRef="#ctx0" brushRef="#br0" timeOffset="61">7780 7276 1036 0,'0'0'23'0,"0"0"5"0,-6-3 0 0,6 3 1 16,0 0-29-16,0 0 0 0,0 0 0 0,0 0 0 0,0 0 0 0,0 0 0 0,0 0 0 0,0 0 0 0,0 0 57 16,0 0 6-16,0-5 1 0,3 2 0 0,3 1 0 0,0-1 0 15,-9 1 0-15,3-4 0 0,0 4-52 0,0-4-12 16,0 1 0-16,3 2 0 0,-6 1 0 0,6-4 0 0,0 4 0 15,-3-4 0-15,-3 1 0 0,0 3 0 0,9-4 0 16,-4 4 0-16,1-4 0 0,-3 1 0 0,3 0 0 0,0-1 0 16,3 4 0-16,0-3 0 0,-3-1 0 0,0 1 0 15,-3 5 0-15,0 0 0 0,3-5 0 16,0-1 0-16,3 4 0 0,-6 2 0 0,0 0 0 16,0 0 0-16,0 0 0 0,0 0 0 0,0 0 0 0,0 0 0 15,0 0 0-15,0 0 0 0,0 0 0 0,0 0 0 16,0 0 0-16,0 0 0 0,0 8 0 0,0 0 0 15,0 2 0-15,0-2 0 0,-3 3 0 0,3-1 0 16,3 1 54-16,-3-1 8 0,-3 4 2 0,3-1 0 16,3 0-38-16,-3 3-7 0,-3 0-2 0,3 0 0 15,6-3-5-15,-6 0 0 0,-3 0-1 0,0 1 0 16,6-4 1-16,-3 1 1 0,-3-1 0 0,3-2 0 0,0 3-5 16,-3 0 0-16,3-4-8 0,-3 1 12 15,0 0-12-15,3-8 0 0,0 0 0 0,0 0 0 16,0 8 31-16,0-8 0 0,0 0 0 0,0 0 0 0,0 0-23 15,0 0-8-15,0 0 0 0,0 0 0 16,0 0-40-16,0 0-15 0,0 0-2 16,0 0-1-16,9 3-106 0,-9-3-22 15,0 0-4-15,0 0-1 0</inkml:trace>
  <inkml:trace contextRef="#ctx0" brushRef="#br0" timeOffset="62">7732 7506 1119 0,'0'0'24'0,"0"0"6"15,0 0 1-15,0 0 1 0,0 0-32 0,0 0 0 0,0 0 0 0,0 0 0 0,0 0 52 16,0 0 4-16,-9 3 0 0,9-3 1 0,0 0-10 0,0 0-3 0,0 0 0 0,0 0 0 16,0 0-12-16,0 0-4 0,0 0 0 0,0 0 0 0,0 0-17 15,0 0-11-15,0 0 12 0,0 0-12 16,0 0 17-16,0 0-3 0,0 0-1 0,0 0 0 15,0 0 22-15,0 0 4 0,0 0 1 0,9-3 0 0,0 3 80 0,0 0 16 16,0-2 3-16,3 2 1 16,0-3-205-16,-1 3-41 0,-11 0-8 15,12-3-2-15,3 1 116 0,-3-1 11 0,-3 3 8 0,0-3 1 16,3 1-20-16,0 2 0 0,0 0 0 0,-3 0 0 0,3-3 0 0,-3 0 0 16,-9 3 0-16,0 0 0 0,0 0 0 0,8 3 0 15,-8-3 0-15,0 0 0 0,0 0 56 0,0 0 6 16,0 0 2-16,0 0 0 0,9 0-52 0,-9 0-12 15,0 0 0-15,0 0 0 0,0 0 0 0,0 0 0 16,0 0 0-16,0 0 0 0,9 0 0 0,-9 0 0 16,0 0 0-16,0 0 0 15,0 0-48-15,0 0-13 0,0 0-3 0,0 0-546 0,-3-3-110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35:43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5110 2836 990 0,'0'0'44'0,"0"0"8"0,0 0-41 0,0 0-11 0,0 0 0 15,0 0 0-15,0 0 43 0,0 0 6 0,0 0 2 0,0 0 0 16,0 0-31-16,0 8-5 0,-6 0-2 0,3 3 0 0,3-11-1 16,0 8 0-16,-6 2 0 0,3 1 0 0,0-1-3 15,3 4-1-15,-3-1 0 0,0 0 0 0,0 0 4 0,-3 1 0 16,6-1 0-16,0 5 0 0,-3-4 0 0,0 4 0 0,-3 1 0 0,3 2 0 15,0-3 7 1,3 4 1-16,-3-4 1 0,6 1 0 0,0 2-8 0,3 0-1 16,-3 3-1-16,3-3 0 0,0-3-11 0,3 1 0 0,-3 2 0 0,0-2 0 15,6-4 8-15,0 4 0 0,-1 0 0 0,4-6 0 0,-6 0-8 16,3 0 0-16,6 0 0 0,-3-2 0 0,0 2 0 0,6-2 8 0,-1-1-8 0,4 4 12 16,3-9-2-16,-6 6 0 0,3-1 0 0,0-5 0 0,5 3-10 0,-2-2 0 0,-3-1 0 15,6 3 0-15,-4-8 8 0,1 5 0 0,0-2 0 0,-3 2 0 0,9-2-8 16,-7-1 0-16,1 1 0 0,0 2-11 0,3-5 11 0,2 0 0 0,1 0 0 0,0 0 0 0,0 0 0 15,-1 0 8-15,1 0-8 0,0 0 0 0,0 0 0 0,-1 0 0 0,-2 0 0 0,0 0 0 16,-3 3 0-16,2-3 0 0,4 0 0 0,-3 3 0 0,0-3 0 0,-1 2 0 0,-2 4 0 0,0-6 8 0,6 0-8 0,-3 0 0 16,-1 0 0-16,1 0 0 0,0 2 0 0,3 1 0 0,-7 5 0 0,1-8 0 0,3 2 0 0,0 1 0 0,-1-3 0 0,4 3 0 15,3 2 0-15,-3-5 0 0,-7 0 0 0,7 5 0 0,0-2 0 0,-3 2 9 0,-3-5-1 0,2 6-8 16,1-4 0-16,0 1 0 0,-6-1 0 0,-4 4 0 0,-2-6 0 0,6 5 0 0,3-5 0 0,-6 3 0 0,-3 2 0 0,2-5 0 16,10 3 0-16,0 2 0 0,-6 0 0 0,0 3 0 0,-1-3 0 0,7 1 0 0,0 2 0 0,-6 0 0 0,0-3 0 15,-1 0 0-15,7-2 0 0,-6 2 0 0,-12 0-11 0,6 3 11 0,6 0 0 16,2 3 0-16,-5-3 0 0,-3 0 0 0,3 2 0 15,0-2 0-15,3 0 0 0,-4 3 0 0,-2-6 0 0,0 3 0 0,9 0 8 16,-3 3-8-16,-9-4 0 0,8 4 0 0,1-3 0 0,-6 0 0 0,-3 3 0 16,3-4 0-16,6 1 0 0,-1 3 0 15,10-3 0-15,-12 0 0 0,-9-3 0 16,9 3 9-16,6 3-9 0,-4-3 0 16,-8 0 0-16,3 2 0 0,6 3 0 15,-3-7-11-15,0 4 11 0,-4 1-12 16,-2-3 12-16,3 2 0 0,3 4 0 15,0-7 0-15,-3 4 0 0,0 5 0 16,5 2 0-16,-5 4 0 0,0-6 0 0,0 5 0 16,0-5 0-16,3-1 0 0,-1 1 0 15,1-2 0-15,-3-1 0 0,3 0 0 16,0 0 0-16,-3 0 8 0,-3-2-8 16,-4 2 11-16,4 6-11 0,0-6 0 0,3 0 0 15,0 0 0-15,-6-5 0 0,3 6 0 16,0-1 0-16,-3 0 0 0,-1 0 0 15,4 1 0-15,-6-1-10 0,3 3 10 16,0-3 0-16,0 0 0 0,-3 0 8 16,3 3-8-16,-3 0 8 0,3 0-8 0,-3 2 0 15,0-4 0-15,-1-4 0 16,4 6 0-16,-3-5 0 0,3 2-9 16,-6 3 9-16,3-3 0 0,0-2 0 0,0 2 0 0,-3 0 0 15,3 0 0-15,-3 1 0 0,3-1 0 16,0 0 0-16,0 3 0 0,-1-3 0 15,4 3-8-15,6 0 0 0,-6-3 0 16,-3-2 0-16,3 2 0 0,6 0 8 0,-3-8 0 16,0 6 0-16,0-3 0 15,-1 3 0-15,1-1 0 0,0-2 0 16,0 3 0-16,0-3 0 16,0 0 9-16,3-1-1 0,0 4-8 15,-4-6 0-15,1 1 0 0,0 2 0 16,3 2 0-16,0 6 0 15,0-8 0-15,0 3 0 0,2-1 0 16,1 1 0-16,0-6 0 0,0 3 0 16,-3-3 0-16,3 3 0 15,2-3 0-15,1 1 0 0,0-1 0 16,0 0 0-16,3 6 0 0,-3-6 0 16,-1 3 0-16,-2-3 0 0,0-2 0 0,0 2 0 15,0 1 0-15,-3-4 0 0,2 4 0 16,1-4 0-16,-3 1 0 0,-3 5 0 15,6-5 0-15,0-1 0 0,-1 3 0 16,4-2 0-16,-3 0 0 0,0 2 0 0,0-2 0 16,0 2 0-16,2-2 0 0,-2 2 0 15,3 3 0-15,-3-8 0 16,0 5 0 0,-3-2 0-16,2 2 0 15,1-5 0-15,0 3 0 16,-3-1 0-16,3-2 0 15,-3 3 0 1,0 2 0-16,2-5 8 0,1 0-8 16,-3 0 0-16,0 0 0 15,6 0 0 1,-3 0 0-16,-1 0 8 16,1 0-8-16,0 0 0 15,0 3 0-15,0 0 0 16,0-3 8-1,-1-3-8-15,1 3 0 16,0 0 8-16,-3 3-8 16,0-3 0-1,3 0 0-15,-1 0 0 16,-2 0 0 0,0 0 0-1,0 0 0-15,0 2 11 16,0-2-11-16,0 0 10 15,-1 0-10-15,-2 6 12 16,3-6-4-16,0 0-8 0,3 0 12 16,0 0-12-16,0 0 9 0,-1 0-9 15,1 0 8-15,-3 0-8 0,0 0 0 16,3 0 0-16,-3 0 0 16,0 0 0-16,-1 0 0 0,-5 0 0 0,0 0 8 15,3 0-8-15,-3 0 0 0,0 0-12 16,-3 0 12-16,3 0 0 0,-3 0 8 15,-9 0 2-15,6 0 0 0,-6 0-10 16,6 0 0-16,0 0 0 0,-6 0 0 16,0 0 0-16,0 0 0 0,8 0 0 0,-8 0 8 15,0 0-8-15,0 0 0 0,0 0 0 16,0 0 0-16,6 0 0 16,-6 0 8-16,0 0-8 0,0 0 8 0,6 0-8 15,-6 0 0-15,0 0 0 0,0 0 0 16,0 0 0-16,0 0 0 0,0 0 0 15,0 0 0-15,0 0 0 16,0 0 8-16,0 0-8 16,0 0 8-16,0 0-8 0,0 0 0 15,0-8 0 1,0 5 0-16,-3-5 12 0,0 5 0 16,0-2 0-16,3 5 0 0,-3-5-12 15,0-1-17-15,1 4 4 16,-1-3 1-16,0-1 12 0,-3 1 0 15,-3-3 0-15,0 3 0 16,3-3 0-16,0 3 0 16,-6 2 0-16,-3-8 0 0,3 9 0 15,-3-9 0-15,-3 8 8 16,1-5-8-16,-1 3 0 0,3 0 0 16,-6 2 0-16,3 3 0 15,-6-5 0-15,6 5 0 0,1 0 0 16,5 0 0-16,-3-5 0 15,3 5 0-15,6 0 0 0,-3 0 0 16,3 0 8-16,6 0-8 0,-6 5 0 16,6-5 0-16,0 0 11 0,0 0-11 15,0 3 10-15,0-3-10 0,6 2-10 0,3 6-8 16,-3-8-2-16,6 5 0 0,-3 3 12 16,6-2 8-16,2 2-12 0,4-6 12 0,-3 4-8 15,3-1 8-15,3 0 0 0,-3 3 0 16,2 0-10-16,1 0 10 0,-3-3-8 15,3 6 8-15,0-6 0 0,0 3 0 16,-4-8 0-16,1 5 8 0,-3 3-8 16,-3-2 0-16,0 2 0 0,0-6 0 0,0 3 0 15,-3 3 0-15,-9 0 0 0,2 0 0 0,-5-8 0 0,0 8 0 16,0 0 0-16,-5 3 0 0,2-11 0 0,-6 5 0 16,0 3 0-16,0-3 0 0,-3-2 0 0,0 2 0 15,0-5 9-15,-3 3-9 0,0-1 0 0,-3 6 0 0,4-8-12 16,-4 0 3-16,0 3 9 0,3 0 11 0,0-1-3 15,0 1 0-15,-3 0-17 16,3-1-4-16,4 4-1 0,-1-4 0 0,3 4-56 0,0-4-11 0,-9 6-3 16,18-8 0-16</inkml:trace>
  <inkml:trace contextRef="#ctx0" brushRef="#br0" timeOffset="6191.971">14480 4638 752 0,'-6'0'33'0,"3"0"7"15,3 0-32-15,-3 0-8 0,0-5 0 0,0 5 0 0,-3 0 71 0,3 0 12 16,3 0 2-16,0 0 1 0,0 0-44 0,0 0-9 0,0 0-1 0,0 0-1 0,0 0-7 16,0 0 0-16,0 0-1 0,0 0 0 0,12 5 5 0,0-5 2 0,-12 0 0 0,0 0 0 15,0 0-14-15,6 5-4 0,6 3 0 0,-3-5 0 0,-9-3 12 0,9 5 3 0,5 1 0 16,-2 2 0-16,-3-3-7 0,3-3-2 0,0 6 0 0,0 0 0 0,0-5-3 16,0 0-1-16,0 5 0 0,0-3 0 0,0 3 2 15,-1-3 1-15,1 3 0 0,0-5 0 0,0 2-4 0,3 0-1 0,-6 3 0 16,3 0 0-16,0 0-4 0,0-3-8 0,-3 3 11 15,3 0-11-15,-4 5 10 16,4-7-10-16,-3 4 8 0,0 1-8 16,3-3 13-16,-3 2-2 15,0-4-1-15,3 4 0 0,-6-2-10 16,3 3-9-16,-3-1 9 0,6-2-13 16,0 6 13-16,-1-6 0 0,-2-1 0 15,0 4 0-15,6 0 10 0,-3-3-2 16,-3 5 0-16,3 0 0 0,0-5-8 15,3 3 0-15,-3 4 0 0,-3 4 0 16,0-6 0-16,2 3 0 0,1 0 10 0,3 0-10 16,-6 0 0-16,0-3 0 0,0 0 0 15,0 0 0-15,0 1 0 0,0-1 0 16,0 3 0-16,0 0 0 16,3-3 0-16,-4 0 0 0,1-2 0 0,0 2 0 0,-3 3 0 15,0-3 0-15,3 0 0 16,0-5 0-16,0 5 0 0,-3 1 0 0,0-1 0 15,0 0 0-15,0 0 0 0,3 1 0 16,-3-1 0-16,0 3 0 0,0 2 0 0,0 1 0 0,0-1 0 16,0-2 0-16,-1 0 0 0,1 0 0 15,-3 2 0-15,3-2 0 0,0-3 0 16,0 6 0-16,-3-3 0 0,0 0 0 0,3 0 0 16,0-1 0-16,-3 4 0 15,3-3 0-15,-3-3 10 0,0 0-10 16,0 1 8-16,3 1-8 0,3 1 0 15,-6 0 0-15,-3 3 8 0,0-9-8 0,6 9 0 16,-3-1 0-16,-3-2 0 0,0 5 0 0,3 1 0 16,-3-1 0-16,3 0 0 0,3 3 0 15,-3-1 0-15,0-4 0 0,3 2 0 16,-3 0 0-16,-3-2 0 0,3-1 0 16,5-2 0-16,-2 3 0 0,-3-3 0 0,0 0 0 0,3 2 0 15,0-5 0-15,0-2 0 0,-3 5 0 16,0 0 0-16,0-3 0 0,3 3 0 15,-3 0 0-15,-3-1 0 0,3 1 0 0,0 0 0 16,0 0 0-16,-3 3 0 0,0-1 8 16,3 1-8-16,-3 2 0 0,0-3 0 0,0 1 8 15,-6-1-8-15,6 4 0 0,-3-4 0 16,3-2 0-16,-6 2 0 0,3 4 0 16,3-12 0-16,-3 6 0 0,0 0 0 0,0-3 8 15,0 0-8-15,0 1 8 0,0 2-8 16,0-3 0-16,-3 3 0 0,0-1 0 15,6 1 0-15,-6 0 0 0,-3-3 0 16,7 6 0-16,-4 0 0 0,0-1 8 0,0 1-8 16,0 2 8-16,0 0-8 0,0-5 0 15,0-3 0-15,0 3 0 16,0 0 0-16,0 0 0 0,3-3 0 0,-6 3 0 16,3-3 0-16,0 0 0 0,0 3 0 15,0-3 0-15,-3 3 0 0,3-3 0 16,-3 3 0-16,4-3 0 0,-1 3 0 15,0-2 0-15,-3 4 10 16,3-2-10-16,-3 0 0 0,3 2 0 16,0-2 0-16,-3 3-12 15,0-1 12-15,-3 3 0 0,3-2 0 16,0 2 0-16,-3-2 0 16,3-1 0-16,0-5 0 15,1 6 0-15,-4-3 0 16,3-3 0-16,3 0 0 0,0-2 0 15,-3-1 0 1,0 1 0-16,3-3 0 0,3-3-9 16,-3 1 9-16,3 1 0 15,-3-1 0-15,3-4 0 0,3-2 0 16,-6 6 0-16,3-1 0 16,3-5 0-16,0 0 0 0,0 0 0 15,-6 5 0-15,6-5 0 16,0 0 0-16,0 0 9 0,0 0-9 15,0 0 0-15,0 0 0 16,0 0 0-16,0 0-15 0,0 0 5 16,0 0-1-16,0 0 0 0,3-8 0 15,0 0 0-15,0 0 1 16,0 1 0-16,0-4 0 0,0 3 0 16,0-5 10-16,3 0-13 15,0-1 5-15,0-2 8 0,0 1-24 16,0-1 4-16,-3 0 0 15,6 3 0-15,-3-6 20 16,3 1 0-16,-3 2 10 0,0 0-10 16,0 0 10-16,-1 3-10 0,1 2 8 15,-3 1-8-15,0 2 0 0,0 2 0 16,0-2 0-16,-3 3 0 0,0 0 0 16,0 5-14-16,3-5 2 0,-3 5 0 0,0 0 20 15,0 0 5-15,0 0 1 0,0 0 0 16,0 0-14-16,0 0 0 0,0 0 0 0,0 0 0 15,0 0 0-15,0 0-16 0,-3 2 3 16,-3 1 1-16,3 2 12 0,0-2 16 0,-3 2-3 0,1 0-1 16,-1 1-12-16,0 2 0 0,0 2 0 15,0 3 0-15,0 3 19 0,-3 3 1 16,3-1 0-16,0 3 0 0,-3-2-20 0,3-1 0 16,0 4 0-16,0-6 0 0,3 2 10 0,-3-2-2 15,-3 0 0-15,6-3 0 0,0 0-8 0,3 0 0 0,-6-5 0 16,3 3 0-16,3-3 0 0,0-3 0 15,0-5 0-15,0 0 0 0,0 0 0 0,0 0 0 0,0 0 0 16,0 0 0-16,0 0 0 0,0 0 0 0,0 0 0 0,9 0 0 16,-6-5 0-16,6 2 0 0,0 1-11 0,-3-4 11 15,6 1 0-15,-3-3 0 0,0 0 0 0,0 0 11 16,6-2-11-16,0-1 8 0,-4 3-8 0,4-2 8 0,-3 2-8 16,0 2 0-16,0-2 0 0,3 3 0 0,-6 0 0 0,3 0 0 15,0 2 0-15,-3-2 0 0,3 2 0 0,-4-2 0 16,4-1 0-16,-3 4 0 0,0-4-17 0,0 4-6 15,6-6-1-15,-6 3-769 0</inkml:trace>
  <inkml:trace contextRef="#ctx0" brushRef="#br0" timeOffset="7656.385">12340 8469 748 0,'0'0'67'0,"0"0"-54"0,0 0-13 0,0 0 0 0,0 0 92 0,0 0 15 15,0 0 3-15,0 0 1 0,0 0-79 0,9 3-15 0,-3 0-3 0,3-3-1 16,-1-3 5-16,1 3 1 0,3 0 0 0,-3-3 0 0,3 1 1 0,-3-1 0 16,3 0 0-16,3 3 0 0,0-2-8 0,3-1-2 0,-4-2 0 0,4 2 0 0,3-2 10 15,0 2 1-15,0-5 1 0,0 3 0 0,5 0 15 0,4-1 3 0,0-2 1 16,0 1 0-16,0 1-6 0,2-2-2 0,1 0 0 15,0-2 0-15,-1-1-1 0,4 1-1 0,0-1 0 0,0 0 0 0,2-2-7 0,4 0 0 16,3 0-1-16,2 0 0 0,1 2 1 0,0-2 0 0,-1-3 0 0,4 3 0 0,-1-3-12 16,1 3-3-16,0-3 0 0,-1 0 0 0,7 3-9 0,-7-3 12 0,1 0-12 15,-3 3 12-15,2 2-12 0,1-2 10 0,2 0-10 0,-2 2 10 0,0 0-10 0,-1 1 0 0,1-3 0 16,-1 2 8-16,-5 3-8 0,3-3 0 0,-7 3 0 16,1-2 0-16,0 2 0 0,-4 0 8 0,-5 0-8 15,3 0 0-15,-3 0 8 0,-4 3-8 0,-5-3 0 16,0 5 8-16,-3-2-8 0,-3 2 0 15,-4 1 0-15,-2-1 0 0,0 0 0 0,0 1 0 16,0-1 0-16,0 1 0 0,-3-1-18 16,-3 0-9-16,6 1-1 0,-3-4-578 15,0 4-115-15</inkml:trace>
  <inkml:trace contextRef="#ctx0" brushRef="#br0" timeOffset="10502.173">7250 8250 691 0,'9'5'61'0,"-9"-5"-49"0,-9 3-12 0,0 2 0 0,0 3 42 16,0-3 6-16,9 3 0 0,-3-3 1 0,-3 1-28 0,6-6-5 0,6 5-2 0,-6-5 0 0,-6 8 46 0,0 0 8 16,0-3 3-16,0 3 0 0,3 0 9 0,-3-3 1 0,3-2 1 0,3-3 0 15,0 0-20-15,0 0-4 0,0 0-1 0,0 0 0 0,0 0 0 0,0 0 0 16,0 0 0-16,3-8 0 0,-3 0 21 0,9 0 4 0,6-8 1 0,3 0 0 0,-3 1-99 15,6-4-20-15,-3-2-4 0,5 0-1 16,1-3 53-16,0 0 10 0,-3 3 2 0,-3 0 1 0,5 2-13 0,-2 1-4 0,-6-1 0 16,3 3 0-16,0 0-8 0,0 3 0 0,-3 0 0 0,-3 2-11 0,2 3 11 15,-2-2 8-15,-3 2-8 0,-3 0 11 0,0 3-11 0,3-1-17 0,-3 1 4 16,-3 0 1-16,-3 2-41 0,0 3-8 16,0 0-2-16,0 0-525 0,0-2-106 0</inkml:trace>
  <inkml:trace contextRef="#ctx0" brushRef="#br0" timeOffset="11187.358">7786 7337 288 0,'-21'5'12'0,"21"-5"4"15,0 0-16-15,0 0 0 0,-3 5 0 0,3-5 0 0,0 0 244 0,0 0 45 16,0 0 10-16,0 0 1 0,-9 0-188 0,9 0-37 0,0 0-8 15,0 0-2-15,0 0-11 0,0 0-2 0,0 0-1 0,0 0 0 0,0 0-30 0,0 0-5 16,0 0-2-16,9-10 0 0,3 2-3 0,-6-3-1 0,-3 1 0 0,0-1 0 0,5 1-10 16,-2-1 0-16,-6 0 0 0,3 4 0 0,3-1 0 0,0 2 8 15,-6-2-8-15,3 3 0 0,-3 5 0 0,0 0 0 0,0 0 8 0,0 0-8 0,0 0 0 16,0 0 0-16,0 0 0 0,0 0 0 0,6-3 0 0,-6 3 0 0,0 0 0 0,0 0 0 16,0 0 53-16,0 8 15 0,0 3 4 0,3 2 0 15,0 0-84-15,-6 3-16 0,-3-2-3 0,3 1-1 0,6 1 32 16,0 0 0-16,-6 3 0 0,3 2 0 0,3-3 0 0,-3-2 0 15,-3 0 0-15,3 0 0 0,-3 0 0 16,0-3 0-16,-3 0 13 0,3 1-4 16,-3-1-9-16,0-3 0 0,4 1 0 15,2-3 0-15,-3-3 0 0,0 0 0 16,0 3 9-16,3-8-9 0,0 0 0 0,0 6 0 0,-3-1 0 16,3-5 0-16,0 0-45 0,0 0-4 0,-6 8-1 15,3-5 0-15,3-3-81 0,0 0-16 0,0 0-3 0</inkml:trace>
  <inkml:trace contextRef="#ctx0" brushRef="#br0" timeOffset="11502.599">7681 7604 1324 0,'0'0'59'0,"0"0"12"0,0 0-57 0,0 0-14 0,0 0 0 16,0 0 0-16,0 0 13 0,0 0 0 0,0 0 0 0,0 0 0 0,0 0 5 15,3 0 1-15,-3 0 0 0,9 0 0 0,0 0 26 0,0 0 6 16,0 0 1-16,0 0 0 0,3-3-14 0,3 3-2 16,-6 0-1-16,3 0 0 0,5-2-12 0,-2 2-3 15,-3 0 0-15,0 0 0 0,0 0-12 0,-3-3-8 16,3 1 8-16,-3 2-8 0,-9 0 0 0,9 0 0 16,0-3 0-16,0 3 0 0,-9 0 0 0,0 0 0 0,0 0 0 15,9 0 0 1,-3 0-21-16,-6 0-9 0,0 0-2 0,0 0 0 15,0 0-137-15,0 0-28 0,0 0-6 0,0 0-1 16</inkml:trace>
  <inkml:trace contextRef="#ctx0" brushRef="#br0" timeOffset="16215.949">12387 7318 288 0,'3'-8'12'0,"-3"8"4"0,0 0-16 15,3-7 0-15,0-1 0 0,0-3 0 0,0 3 232 0,-3 3 43 0,3-1 9 0,0 1 1 16,-3 0-216-16,3 0-43 0,-3 5-9 0,3-6-1 0,-3 1 18 0,0 0 4 15,0-1 1-15,0 4 0 0,0-4 14 0,0 6 3 0,0 0 1 0,0 0 0 16,-6 0-6-16,0 3-2 0,0 0 0 0,-3 2 0 0,0 0-21 0,0 3-5 16,-2 3-1-16,-1-1 0 0,0 4-22 0,3 2 8 0,0-1-8 0,0 4 0 15,0-1 0-15,3 1 0 0,0 0 0 0,3-1 0 0,0 3 10 0,3-2-2 16,3-1-8-16,3 1 12 0,-3-3-12 0,3 2 9 0,0-7-9 0,6 2 8 16,3 0 1-16,0-5 0 0,-6 0 0 0,5-3 0 0,4-2-9 15,-3 0 0-15,0-9 0 0,0 4 0 16,-3-4 17-16,3 1 2 15,-3-3 0-15,0-5 0 0,-1 2 14 0,-2-4 3 16,0-4 1-16,-3 3 0 0,0 0-15 0,-6-2-3 16,3-1-1-16,0 3 0 0,-3 0 6 15,0-2 0-15,-3-1 1 0,-3 4 0 0,6-1-17 16,-6 2-8-16,0 1 0 0,-3-3 8 0,3 6 16 16,1-1 4-16,-7 3 0 0,6 0 0 0,0 3-28 0,0 2 0 0,0-2 0 15,0 0 0-15,0 2-35 0,0 0-9 0,6 3-1 0,0 0-1 16,0 0-60-16,0 0-12 0,0 0-2 0,9 0-504 15,-9 0-101-15</inkml:trace>
  <inkml:trace contextRef="#ctx0" brushRef="#br0" timeOffset="16454.074">12896 7318 1371 0,'0'0'30'0,"0"0"6"0,0 8 2 0,-6 3 1 0,3-6-31 0,-6 6-8 0,4-3 0 0,-4 2 0 15,-3-2 29-15,6 3 5 0,-3 2 1 0,0 3 0 0,0-3 9 0,-3 0 1 0,3 1 1 16,0-4 0-16,-3 3-10 0,3-2-1 0,-3 0-1 16,3-3 0-16,7-1-22 0,-7-1-12 15,0 2 12-15,3-3-12 16,6-5-38-16,0 0-14 0,0 0-4 15</inkml:trace>
  <inkml:trace contextRef="#ctx0" brushRef="#br0" timeOffset="16740.949">12753 7347 1094 0,'0'0'48'0,"0"0"11"0,0 0-47 16,0 0-12-16,0 0 0 0,0 0 0 0,0 0 104 0,6 6 20 0,3-4 3 0,-3 6 1 15,3-2-88-15,-3-1-18 0,0 3-3 0,0 0-1 0,3 0 12 16,0 0 2-16,-3 2 1 0,0-2 0 0,3 3-5 16,-3 2-2-16,0-5 0 0,0 3 0 0,3-1-18 15,-3-2-8-15,2 0 8 0,-2 0-8 16,0-3-19-16,0 3-9 0,-6-8-1 0,9 5-1 16,-3 1-130-16,-6-6-25 15</inkml:trace>
  <inkml:trace contextRef="#ctx0" brushRef="#br0" timeOffset="17026.412">13090 7218 633 0,'3'2'28'0,"0"1"6"0,3 0-34 0,-3-1 0 0,-3 1 0 0,6 2 0 0,0 6 137 15,-3-3 21-15,-3 2 4 0,0 1 1 0,3 0-86 0,0 5-17 16,-6-1-3-16,3 4-1 0,0-1 15 0,3 4 2 0,-3-4 1 16,0 3 0-16,2-2-28 0,-2-1-6 0,0-4 0 15,-2-1-1-15,-1 0-23 0,0 0-4 0,6-2 0 16,-3-3-1-16,3 2-29 0,-1-2-6 16,1-2 0-16,0-1-1 0,3-2-139 15,-6-3-28-15,0 0-6 0,6-3-1 0</inkml:trace>
  <inkml:trace contextRef="#ctx0" brushRef="#br0" timeOffset="17232.257">13123 7231 1630 0,'0'0'36'0,"0"0"7"0,0 0 1 0,0 0 3 0,0 0-38 0,0 0-9 0,11 0 0 0,1 0 0 0,-3-3 23 0,-3 1 2 16,3 2 1-16,0-3 0 0,3 3 10 0,-3-3 1 16,3 3 1-16,0-2 0 0,0-1-11 0,3 1-3 15,-4 2 0-15,-2 0 0 0,6-3-24 0,-3 3-11 16,-3 0 1-16,-3 0 0 16,-6 0-27-16,0 0-6 0,9 0-1 0,-9 0-761 0</inkml:trace>
  <inkml:trace contextRef="#ctx0" brushRef="#br0" timeOffset="17472.956">13173 7390 1562 0,'-9'0'34'0,"6"0"7"0,3 0 2 0,0 0 1 0,0 0-35 0,0 0-9 0,0 0 0 15,9 0 0-15,-9 0 0 0,9 0 12 0,-9 0-12 0,12 0 12 16,0 0 4-16,0 0 0 0,-3 2 1 0,0-2 0 15,3 0 1-15,-3 0 0 0,-9 0 0 0,11 3 0 16,1-3-18-16,0 3-9 0,-12-3 1 0,9 2 0 16,-9-2-41-16,12 0-8 15,0 0-2-15</inkml:trace>
  <inkml:trace contextRef="#ctx0" brushRef="#br0" timeOffset="17759.56">13480 7223 288 0,'0'0'12'0,"0"0"4"0,0 0-16 0,0 0 0 0,0 0 0 0,0 0 0 16,3 8 252-16,0 0 47 0,-3 0 9 0,0 3 3 0,0-1-229 0,0 3-46 15,0 1-8-15,-3-4-3 0,0 3 35 0,0 6 8 16,3-3 0-16,0 0 1 0,-3 2 5 0,-3-2 1 15,3 3 0-15,3-4 0 0,-6 1-59 0,6 0-16 0,-3 0 0 16,0-3 8-16,3-2-8 0,0-1-14 16,-3 1 3-16,3-3 1 15,0 0-46-15,0-8-8 0,3 5-3 0,-3-5-481 0,0 0-97 0</inkml:trace>
  <inkml:trace contextRef="#ctx0" brushRef="#br0" timeOffset="18103.704">13480 7236 979 0,'-6'-8'87'0,"6"8"-70"0,0 0-17 0,0 0 0 0,0 0 124 16,0 0 20-16,6-2 5 0,0-1 1 0,-6 3-91 0,6-3-19 15,3 3-3-15,-3-2-1 0,-6 2 7 0,5-5 1 16,-2-1 0-16,6 4 0 0,3-1-8 0,-3 0 0 15,-3 1-1-15,3-1 0 0,3 3-10 0,-3 0-1 16,0 0-1-16,-3 0 0 0,3-3-35 0,0 3-8 16,-3 0 0-16,3 3-1 15,-9-3-30-15,3 0-5 0,5 0-2 0,1 3-482 16,-9-3-97-16</inkml:trace>
  <inkml:trace contextRef="#ctx0" brushRef="#br0" timeOffset="18376.198">13486 7371 576 0,'0'0'25'0,"0"0"6"16,0 0-31-16,0 0 0 0,0 0 0 0,0 0 0 0,0 0 228 0,0 8 40 0,0-8 8 0,0 0 2 16,0 0-202-16,9 6-41 0,-3-4-8 0,2 1-2 15,1-3 15-15,0 0 2 0,0-3 1 0,0 3 0 16,-3 0-15-16,6-2-2 0,0-1-1 15,0 0 0-15,0 3-25 0,0 0 8 0,0-2-8 16,-3 2 0-16,2 0-16 0,-2-3-9 16,-3 0-2-16,3 1 0 0,-6 2-39 0,-3 0-8 15,0 0-2-15,0 0-657 0</inkml:trace>
  <inkml:trace contextRef="#ctx0" brushRef="#br0" timeOffset="18915.277">13450 7514 1227 0,'0'0'54'0,"0"0"12"0,0 0-53 0,0 0-13 0,0 0 0 0,6 3 0 0,3-1 35 16,-3-2 4-16,-6 0 1 0,6 3 0 0,-6-3 10 0,9 0 2 16,3 3 1-16,-3-3 0 0,2-3-17 0,-5 3-4 0,-6 0-1 15,12 3 0-15,0-3-4 0,-3 0-1 16,3 2 0-16,0 1 0 0,0-3-26 0,0 3-14 0,-3-3 2 0,0 0 0 31,0 2-52-31,-1-2-11 0,1 3-1 0,-3-3-614 0</inkml:trace>
  <inkml:trace contextRef="#ctx0" brushRef="#br0" timeOffset="19434.783">13861 7226 230 0,'0'0'20'0,"0"0"-20"0,0 0 0 16,0 0 0-16,3-3 240 0,-3 3 43 0,0 0 9 0,0 0 1 16,0 0-177-16,0 0-36 0,0 0-8 0,0 0 0 0,0 0-16 15,6 5-4-15,-3 6 0 0,0 2 0 0,-3 0 0 16,0 1-1-16,0 2 0 0,0-1 0 15,0 1-7-15,0 3 0 0,-3-1-1 0,3-2 0 0,0 3-22 16,-3-1-4-16,3-2-1 0,-3 0 0 0,3-3-8 16,-3 0-8-16,0 1 9 0,3-4-9 0,0-2 0 15,0 0 0-15,0 0 0 0,0-8 0 16,0 0-25-16,0 0-8 0,0 0-2 0,0 0 0 16,-3 5-65-16,3-5-12 0,0 0-4 15,0 0-664-15</inkml:trace>
  <inkml:trace contextRef="#ctx0" brushRef="#br0" timeOffset="20055.333">13861 7218 1094 0,'0'0'48'0,"0"0"11"16,0 0-47-16,0 0-12 0,0 0 0 0,0 0 0 0,0 0 114 0,6-3 21 15,0 1 4-15,-6 2 1 0,6 0-91 0,0-3-17 0,-1 0-4 0,4 1-1 16,3 2 17-16,-3-3 4 0,0 3 1 0,3-3 0 0,-3 1-1 0,3-1-1 0,0 3 0 16,0 0 0-16,3-3-35 0,-3 1-12 0,2-1 0 0,4-2 9 15,-6 5-9-15,0 0-11 0,-3-3 3 0,0 3 0 16,3-2-67-16,-3 2-13 16,-9 0-2-16,0 0-454 0,0 0-92 0</inkml:trace>
  <inkml:trace contextRef="#ctx0" brushRef="#br0" timeOffset="20353.814">13902 7347 1641 0,'0'0'72'0,"0"0"16"0,0 0-70 0,0 0-18 15,0 0 0-15,0 0 0 0,6 3 22 0,0 2 1 0,3-5 0 0,0 0 0 0,-3 0-3 16,6-5 0-16,-3 5 0 0,0-3 0 0,3-2 4 0,0 5 1 15,0-5 0-15,-3 2 0 0,5 1-2 0,-2-1-1 16,-3 3 0-16,0 3 0 0,6-3-5 0,-3 0-1 16,-6 2 0-16,0-2 0 15,3 0-57-15,-3 3-12 0,-6-3-3 0,0 0 0 16,0 0-109-16,0 0-23 0,0 0-4 0,-6 8 0 0</inkml:trace>
  <inkml:trace contextRef="#ctx0" brushRef="#br0" timeOffset="20463.281">13890 7488 1562 0,'0'0'69'0,"0"0"15"0,0 0-68 16,0 0-16-16,0 0 0 0,0 0 0 0,0 0 13 0,6 5-1 0,-6-5 0 0,6 3 0 16,-6-3 17-16,9 2 3 0,0 1 1 0,3-3 0 0,-3 3 15 15,0-3 4-15,3 0 0 0,0 0 0 0,6 0-21 16,-3-3-4-16,-1 3-1 0,1 0 0 0,-3 0-15 15,3 0-3-15,-3 0-8 0,0-3 12 16,-3 3-12-16,3 0 0 0,-3 0-9 0,3 0 9 16,-3 0-52-16,-1-2-4 0,1-1 0 15,0 3-782-15</inkml:trace>
  <inkml:trace contextRef="#ctx0" brushRef="#br0" timeOffset="20576.044">14340 7197 979 0,'0'0'87'0,"0"0"-70"0,0 0-17 0,0 0 0 0,0 0 138 0,0 0 24 15,0 0 5-15,0 0 1 0,6 5-113 0,-6 3-23 0,0 0-4 0,3 0 0 16,-3 8 11-16,0 0 2 0,-3-1 1 0,3 1 0 16,-3 3 15-16,0-1 3 0,0 3 1 0,0-2 0 15,0-3-29-15,0 0-5 16,0 2-2-16,0-2 0 0,0 0-17 0,0-3-8 0,3 0 8 0,0-2-8 16,-3 0 0-16,0-1 0 0,3-2 0 0,3-3 0 15,-3-5-24 1,0 0-9-16,0 0-3 0,0 0-581 0,0 0-117 0</inkml:trace>
  <inkml:trace contextRef="#ctx0" brushRef="#br0" timeOffset="20714.568">14286 7228 748 0,'-3'-8'67'0,"3"8"-54"0,0 0-13 0,0 0 0 16,0 0 144-16,0 0 27 0,6-2 5 0,-3-3 0 0,3-1-95 15,-3 4-19-15,3-1-4 0,0-2-1 0,3 2-17 0,0-2-4 16,0 2-1-16,3 0 0 0,-3 1 1 0,0-1 0 16,0 1 0-16,3-1 0 0,-1 3-5 0,1 0-1 0,0 3 0 15,-3-1 0-15,3 1-8 0,0-1-2 16,6 1 0-16,-6 2 0 0,3 1-20 0,0-1 9 15,-1 3-9-15,1 5 0 0,-3 3 14 0,-3 0-4 16,0 0-1-16,-3 0 0 0,0 2-9 0,0 1 10 16,-6-1-10-16,0 1 10 15,0-1 5-15,-3 1 1 0,-6-1 0 16,3 1 0-16,-3-1 9 16,0 1 3-16,-3-3 0 15,-3 0 0-15,1-6-28 0,-1 1 0 16,-3-1 0-16,3 1 0 0,3-3 0 15,0 0 12-15,-3-6 0 0,3 1 0 0,-3 0-12 16,4-3 0-16,-1 2-12 0,0-2 12 0,0-2-48 16,0-1-3-16,3 0 0 0,-3 1 0 15,3-3-49-15,3-1-11 0,-15-4-1 16,12 2-1-16</inkml:trace>
  <inkml:trace contextRef="#ctx0" brushRef="#br0" timeOffset="39279.327">15623 5368 288 0,'0'0'25'0,"0"0"-25"16,0 0 0-16,0 0 0 0,0 0 179 0,0 0 30 0,0 0 7 0,6-2 0 0,0-1-124 16,-6 3-24-16,0 0-6 0,0 0-1 0,0 0-9 0,0 0-1 0,0 0-1 15,0 0 0-15,0 0 15 0,0 0 3 0,0 0 1 0,0 0 0 16,3 5-17-16,0 3-4 0,-3 0-1 0,3 3 0 15,-3-3-29-15,3 5-6 0,-6 0 0 0,6 3-1 16,-3 3 49-16,3-1 9 0,0 1 3 0,-3-1 0 16,0-7-101-1,3-3-20-15,0 0-4 0,0 0-1 0,3 2 45 16,-4-5 9-16,1 1 0 0,3-4 0 16,0-2 54-16,0 3 8 0,-6-3 2 15,0 0 0-15,9-8-56 0,-3 5-8 16,-6 3 0-16,9-5-10 0,-3-5-52 15,3 2-10-15,-3 2-3 16,0 1 0-16,-3 0 51 0,3 0 11 16,-3-1 1-16,0-4 1 15,0 7 11-15,-3 3-13 0,3 3 5 16,0 2 8-16,-3-5 0 16,3 5 0-16,-3-5 0 0,0 8 0 0,3 0 0 15,0 0 0-15,0-3 0 0,0 3 0 16,3-2 0-16,-3-1 0 0,2 0 10 15,-5-5-10-15,0 0 8 16,0 0-8-16,0 0 0 0,9 0 0 0,3-3 31 16,-3 1-1-16,-3-3 0 0,3 2 0 0,3 0 30 15,-3-2 5-15,3 0 2 0,-3-1 0 16,-3-4-89-16,3-1-18 0,0-2-3 0,-6 2-1 16,-3 1 44-16,3 5 12 0,0-6 1 0,0 3 0 0,-3 0-13 15,-3 0 0-15,0 0 0 0,3-2 0 16,0 4-12-16,-3 1-8 0,-3 0-1 0,0-3-1 15,6 0-59-15,0 3-12 0,-9-1-3 0,3 4-728 16</inkml:trace>
  <inkml:trace contextRef="#ctx0" brushRef="#br0" timeOffset="39755.699">16031 5358 1393 0,'-9'5'61'0,"9"-5"14"0,0 0-60 16,0 0-15-16,0 0 0 0,0 8 0 0,0 3 51 0,0-6 7 0,0 6 2 0,3 2 0 0,-3-3 3 0,-3 4 1 16,6-4 0-16,-3 1 0 0,-3 5-10 0,3-1-2 15,3 4 0-15,0-6 0 0,-3-5-32 0,-3 0-8 16,3 3 0-16,0-3-1 0,3-3-2 0,-3 0 0 0,0-5 0 16,0 0 0-16,0 0-9 0,0 0 0 0,0 0 0 0,0 0 0 15,0 0 0-15,0 0 10 0,0 0-2 0,0 0-8 16,0-8 0-16,0-5 0 0,0-3 0 0,0 0 0 15,-3 6 0-15,6 2 0 0,0-5 0 0,3 2 0 16,-3 0-8-16,0 3 8 0,3 0 0 0,-1 3-9 16,1 0 9-16,-3 0 0 0,3-1 0 0,-3 1-8 15,3 0 8-15,-6 5 0 0,0 0 0 0,6 0-8 16,0-3-2-16,-6 3 0 0,0 0 0 0,0 0 0 16,9 0-34-16,-9 0-8 15,0 0 0-15,0 0-1 0,0 0-100 0,6 5-20 16,3-5-4-16</inkml:trace>
  <inkml:trace contextRef="#ctx0" brushRef="#br0" timeOffset="40610.251">16182 5387 633 0,'0'0'56'0,"0"0"-44"0,0 0-12 0,0 0 0 0,0 0 204 16,0 0 38-16,0 0 8 0,0 13 2 0,0 0-168 0,0 1-32 15,3-6-8-15,-3 2 0 0,0 9 7 16,0-3 1-16,-3 2 1 0,3-5 0 0,0-2-7 15,0 2-2-15,3 0 0 0,-3-2 0 0,3-1-29 16,-3-2-7-16,-3 0 0 0,3 0-8 0,3-2 0 0,0-1-11 16,-3-5 0-16,3 5 0 15,-3-5-144-15,0 0-29 0,0 0-5 0,0 0-2 16</inkml:trace>
  <inkml:trace contextRef="#ctx0" brushRef="#br0" timeOffset="41494.878">16174 5297 1796 0,'0'0'80'15,"0"0"16"-15,0 0-77 0,0 0-19 0,0 0 0 0,0 0 0 0,0 0 10 0,0 0-2 16,0 0 0-16,0 0 0 0,0 0-8 0,2-8-11 0,-2 8 3 16,6-3 0-16,-3 1-26 15,3-4-5-15,3 4-1 0,-3-1 0 16,3-2-122-16,0 0-25 0</inkml:trace>
  <inkml:trace contextRef="#ctx0" brushRef="#br0" timeOffset="42394.363">16388 5191 864 0,'0'0'76'0,"0"0"-60"0,6 0-16 0,-6 0 0 0,0 0 172 16,0 0 32-16,3 3 7 0,0 2 1 0,-3 3-123 16,0 0-24-16,3 3-5 0,0-4 0 15,0 7-24-15,-3 2-5 0,0 5-1 16,0-5 0-16,9 2 10 0,-9 3 1 15,0-2 1-15,-3 5 0 0,3 2-18 16,-3-5-3-16,3 0-1 0,0 1 0 0,-3-1 4 16,3-5 0-16,3 0 0 0,-6-1 0 15,-3-1-24-15,3-1 0 0,6 3 0 16,0-3 0-16,-6-5-31 0,3-3-10 16,3 3-3-16,0-3-598 0,-3-5-120 15</inkml:trace>
  <inkml:trace contextRef="#ctx0" brushRef="#br0" timeOffset="43044.73">16328 5358 1796 0,'0'0'80'0,"0"0"16"16,3 2-77-16,-3-2-19 0,0 0 0 0,3 0 0 0,3-2 28 0,0 2 3 0,-3 0 0 0,3-3 0 15,0 3 3-15,3-2 1 0,3-1 0 0,-3 3 0 0,-3 0-1 16,3-3 0-16,9 3 0 0,-7-2 0 0,1-1-34 0,0 0 0 0,6 3 0 0,0 0 0 0,-6-2-24 16,0 2-11-16,0 0-2 0,0 2-579 0,0-2-116 15</inkml:trace>
  <inkml:trace contextRef="#ctx0" brushRef="#br0" timeOffset="43203.172">16540 5384 1681 0,'-3'3'36'0,"3"-3"8"16,3 3 2-16,-3-3 2 0,-3 8-38 0,3-3-10 0,9 3 0 0,-6-6 0 0,-3-2 47 0,6 8 7 15,-4-2 2-15,7-4 0 0,3 1-15 0,-12-3-2 0,0 0-1 0,0 0 0 16,15 3-8-16,0-3-2 0,-6 0 0 0,0 0 0 0,0 0-17 0,0 0-11 0,0-3 12 0,-3-2-12 16,-3-1 9-16,3 1-9 0,3 2 0 0,-9 3 9 0,-3-5-9 0,6-3-12 15,3 3 2-15,-1 0 1 0,-5-1 0 16,0 4 0-16,0 2 0 0,3-8 0 0,3 0-8 0,-9 2-2 16,-6 4 0-16,4-1 0 15,5 3-9-15,-3 0-3 0,-9 0 0 0,0 3 0 16,0-1 31-16,0 4 0 0,3-4 0 0,0 4 0 0,-6 2 0 15,6-3 0-15,3 6 0 0,0-1 0 0,-9-2 0 0,10 3 0 16,2-1-8-16,0 3 8 0,-6 6 30 16,6-3 9-16,3 0 1 0,3 2 1 0,3-7-15 15,-3 2-3-15,0 0-1 16,2-2 0-16,10-1-2 0,-6-2-1 16,-6-2 0-16,6-4 0 0,3 4-19 0,0-1 10 15,-6-5-10-15,3 3 8 16,6-1-36-16,-3-2-7 0,-6 0-1 15,-6 0-598-15,0 0-119 0</inkml:trace>
  <inkml:trace contextRef="#ctx0" brushRef="#br0" timeOffset="44100.313">17159 5395 345 0,'33'-5'15'0,"-31"2"4"0,-2 3-19 0,0 0 0 0,9-5 0 15,-6 5 0-15,-20-8 203 0,11 2 37 0,6 6 7 0,0 0 1 16,0-2-139-16,-3-1-28 0,3 3-5 0,0 0-2 0,0 0-10 0,0 0-1 15,-6 0-1-15,3 3 0 0,3-3-26 0,-3 8-4 0,-6 0-2 0,0-6 0 16,3 9-21-16,-3 2-9 0,-3-8 8 0,0 9-8 0,3 9 8 0,0-1-8 0,9-1 8 16,-9-3-8-16,-9-2 0 0,13 0 8 0,10-3-8 0,1-2 0 0,-12 2 16 0,6-2-3 15,9 2 0-15,0-5 0 0,0 0 45 0,0 0 9 0,-9-3 1 0,12-2 1 16,9-1-102-16,-9-2-21 0,-12 0-4 16,0 0-1-16,18-2 103 0,-3-1 21 0,-9-2 4 0,0-3 1 15,5-3-52-15,-2 6-10 0,3-8-8 16,-9-3 9-16,-12 0-55 0,9 0-11 15,15-5-3-15,-9 5 0 0,-12-5 50 0,6 5 10 0,12-3 0 16,-9 1 0-16,-6-1 0 0,0 1 0 0,3-1 8 16,6 1-8-16,6-1-20 0,-6 3-8 15,-12 3 0-15,9 0-1 0,12 0 5 16,-9-6 0-16,-15 6 1 0,3 2 0 0,9 3 15 16,-3 1 8-16,-3-1-10 0,-3 2 10 0,0 6 0 15,6 0 0-15,3-5 0 0,-3 5 0 0,-12 0 0 16,12 0 8-16,9 5 1 0,-9-5 0 0,-3 6 12 15,3 2 3-15,3 5 0 0,9-5 0 0,0 5 48 16,-6 0 9-16,-6 3 3 0,3 0 0 0,12 2-95 16,-6-4-18-16,-9 4-4 0,0 1-1 0,5 2 45 15,-5-5 9-15,-5 0 1 0,2 2 1 0,9 3-14 16,-4 0-8-16,1 1 10 0,-3-6-10 16,-5-1 0-16,7-4 0 0,7 2 0 0,-3-2-10 15,-6-6-46-15,0 6-8 0,6-11-3 16,0 5-844-16</inkml:trace>
  <inkml:trace contextRef="#ctx0" brushRef="#br0" timeOffset="45075.901">17465 5408 864 0,'15'5'38'0,"-15"-5"8"0,0 0-37 0,0 0-9 0,0 0 0 15,0 0 0-15,6-5 159 0,-6 5 29 0,-9 0 7 0,3 0 1 0,6 0-152 16,-6 3-31-16,-3 2-5 0,0 0-8 0,9 1 34 0,-2 2 1 0,-4-1 0 16,-3 4 0-16,-6 2-1 0,9 3 0 0,6 0 0 0,-6-3 0 0,-9-2-11 0,6 2-3 15,15 3 0-15,-6-3 0 0,-6-2 9 0,6-3 2 0,6 0 0 0,0 0 0 16,3 0-18-16,0-6-3 0,-6 6-1 0,6-8 0 0,3 3-9 0,-3-3-9 0,-9 0 9 16,0 0-13-16,14 0 5 0,-5-3 8 0,-9 3-13 0,3-8 5 0,3 3 8 15,0-6-10-15,3 3 10 0,-9 0-10 0,-6 0 10 16,6-2 0-16,9 2 0 0,0-5-8 0,-12-3 8 0,0 3 0 15,9 2 0-15,-3 0 0 0,-3-2 0 16,0 5 0-16,0 8 0 0,0 0 0 0,9-2 0 0,-9 2-12 16,-6 2 12-16,6-2-12 0,12 14 12 0,-9-1-10 15,-6 0 10-15,0 0-10 0,12-2 10 16,-3-1 0-16,-6 1 0 0,-3 0 0 0,0-4 0 16,6 4 0-16,3 0 0 0,-6-3 0 0,-9 0 0 15,6 2 8-15,15-5-8 0,-6 1 0 0,-6-6 0 16,0 0-18-16,3 5 3 0,6 0 1 15,-3-5-62-15,-6 0-12 0,0 0-2 0,9-2-1 16</inkml:trace>
  <inkml:trace contextRef="#ctx0" brushRef="#br0" timeOffset="46142.703">17641 5207 633 0,'-18'-3'28'0,"18"3"6"0,0 0-34 0,0 0 0 0,0 0 0 16,0 0 0-16,0 0 128 0,0 0 18 0,0 11 4 0,-6 0 1 0,-3-6-67 15,9 5-12-15,9 6-4 0,-6-2 0 0,-15-1 2 0,9 3 0 0,9 2 0 0,3-2 0 16,0 3-16-16,-3-1-3 0,-6 6-1 0,9-3 0 0,6 8 49 0,-12-5 9 0,-9 0 3 16,3-6 0-16,15 3-141 0,-6 1-28 0,-15-7-6 15,6 1 0-15,9 3 64 0,0-6 0 16,-3-2 11-16,-6-3-1 0,-6-3 36 0,9 0 7 0,6 3 2 0,-3-5 0 15,-3-3-243-15,0 0-49 16,0 0-10-16</inkml:trace>
  <inkml:trace contextRef="#ctx0" brushRef="#br0" timeOffset="47174.859">17528 5342 1584 0,'-18'0'70'0,"18"0"14"0,12 3-67 16,-12-3-17-16,0 0 0 0,0 0 0 0,0 0 67 0,0 0 9 0,0 0 3 15,0 0 0-15,0 0-9 0,6-6-2 0,9 1 0 0,-6 2 0 16,-9 3-9-16,9-2-3 0,11-4 0 0,-11 6 0 16,-9-8-34-16,0 8-7 0,21 0-2 0,3-2 0 15,3-1-13-15,-6 3 0 0,-12 0 0 0,2 0 0 16,10 0 0-16,-3 0 0 0,-9 0 0 0,0 0 0 15,-3 3-110-15,3-3-18 0,-3 0-4 16,-6 0-782-16</inkml:trace>
  <inkml:trace contextRef="#ctx0" brushRef="#br0" timeOffset="47638.402">17918 5355 460 0,'-6'-2'41'0,"6"2"-33"0,0 0-8 0,0 0 0 16,0 0 165-16,0 0 31 0,0 0 7 0,0 0 1 0,0 0-107 0,0 0-21 16,-6 5-4-16,3 3 0 0,-3 2-4 0,3-2 0 0,-3-2 0 0,-3 2 0 0,0 2-22 0,0 3-5 0,0-5-1 15,3 0 0-15,-6-3-28 0,4 6-12 0,2 2 8 16,0 3-8-16,3 0 14 0,3-3-2 0,0-2-1 15,-6 2 0-15,3 0 5 0,0 1 0 0,6-4 1 0,3 1 0 16,3-1-4-16,-3 1-1 0,-6-6 0 16,5 3 0-16,4-5 4 0,-3 2 0 15,-6-5 0-15,0 0 0 0,9 0-16 16,-3 0 0-16,0 0 0 16,-6 0 0-16,6-5 0 0,0 2 0 0,3-2 0 15,-3 0 0-15,-3-6-11 0,3 6-1 0,0-3-1 16,3 0 0-16,-6 0 49 0,3 0 9 0,-3 0 3 15,0-5 0-15,0-6-100 0,0 6-20 16,-3 0-4-16,3 0-1 0,0 2 61 0,0 0 16 16,-6 1 0-16,3 2 0 0,0 0 0 0,-3 0 8 15,0 0 0-15,3 0-8 0,0 3 0 0,0 2 0 16,-6-2 0-16,0 0 0 0,6 5 64 0,0 0 7 16,0 0 1-16,0 0 0 0,0 0-104 0,0 0-20 0,3 10-4 15,-3-2 0-15,0-8 56 0,3 13 22 0,0 3-1 16,0 3 0-16,3-3 19 0,0-1 3 15,0-1 1-15,-1 4 0 0,4-5-12 16,0 3-3-16,-3-5 0 0,0-1 0 0,6 4-15 0,-3-6-3 16,-3 0-1-16,-3 0 0 0,6-3-10 15,-3 0 0-15,3-2-10 0,0-1 10 0,-9-2-54 16,9 0-5-16,-9 0-1 0,15-2 0 0</inkml:trace>
  <inkml:trace contextRef="#ctx0" brushRef="#br0" timeOffset="71689.723">15807 5985 403 0,'3'3'36'0,"-3"-1"-36"0,0-4 0 0,0 2 0 15,0 0 204-15,0 0 35 0,3-3 6 0,3 3 2 0,3-3-129 0,-6 3-26 16,-3 0-4-16,0 0-2 0,9 0-20 0,-3 3-4 0,-6-3-1 15,0 0 0-15,3 0-21 0,-3 0-4 16,0 0 0-16,0 0-1 0,0 3-13 0,3-1-2 16,-3-2-1-16,0 0 0 0,0 8-19 15,0-5 0-15,6-1 0 0,-6-2 0 16,0 0-34-16,0 0-10 0,3 3-3 0,0 0 0 16,0-1-111-16,-3-2-22 15</inkml:trace>
  <inkml:trace contextRef="#ctx0" brushRef="#br0" timeOffset="72682.857">15918 6099 403 0,'8'8'36'0,"-8"-8"-36"15,0 0 0-15,0 0 0 0,-3 8 127 0,1-1 18 0,2-7 4 0,5 6 1 16,-5 2-36-16,3 2-7 0,0-2-2 0,0 0 0 0,-6 3-7 0,0-3-2 0,3-8 0 16,3 10 0-16,-6-2-25 0,3 3-6 0,3-3-1 0,-3 2 0 0,3-4-28 0,-3-6-7 0,-3 8-1 15,3-8 0-15,3 5-10 0,-3-5-2 0,0 0-1 0,0 0 0 0,0 0-7 16,0 0 0-16,0 0-8 0,0 0 12 0,0 0-4 0,0 0-8 0,0 0 11 0,0 0-11 16,0 0 0-16,0 0 0 0,3-5 0 0,-3-3 0 0,-3 2-8 0,3-2-9 0,3 0-2 15,3-2 0-15,3 2 48 0,-3-3 10 0,-3 6 1 0,6-6 1 16,-3 1-96-16,3-1-19 0,-3 6-4 15,0-3-1-15,3 5 61 0,-3-2 18 0,0 0-8 0,-6 5 8 0,0 0 0 16,0 0 0-16,12-3 0 0,-3 3 0 0,-9 0 56 0,6 5 18 16,2-5 4-16,-2 6 1 15,0-4-95-15,0 6-20 0,0-2-3 16,-3 2-1-16,-3-8 40 0,3 8 15 0,-3-1-1 0,3 4 0 0,0-6-3 16,-3 6-1-16,-3-3 0 0,0 0 0 0,6 2 2 15,-3-2 0-15,0-2 0 0,0-6 0 0,0 0-12 16,0 0 0-16,-3 8 0 0,3-8 8 0,0 0-19 15,0 0-4-15,0 0-1 0,0 0 0 16,0 0-32-16,0 0-6 0,0 0-2 0,0 0 0 16,6-6-128-16,0 4-25 0,3-12-6 0,-3 6-1 0</inkml:trace>
  <inkml:trace contextRef="#ctx0" brushRef="#br0" timeOffset="73260.706">16331 5890 921 0,'0'0'82'0,"0"0"-66"15,0 0-16-15,0 0 0 0,9 0 115 0,-9 0 19 0,0 0 4 0,0 0 1 16,6 8-79-16,-3-3-15 0,-6 5-3 0,3 4-1 0,3 2 17 16,0-3 3-16,-6 0 1 0,0 3 0 0,0 2 49 0,-3 4 9 15,3-7 3-15,0 4 0 16,-3 2-123-16,3-5-17 0,6 3-7 0,-6-1-2 15,-6-2 52-15,6 0 10 0,0 0 3 0,3-3 0 0,0 0-27 0,0 0-12 16,0 1 10-16,3-4-10 0,0-5 0 0,0 1 0 16,-3-6 0-16,0 0 0 0,3 5 0 0,-3-5 0 15,0 0 0-15,0 0 0 16,0 0-56-16,0 0-5 0,0 0-1 0,0 0 0 16,0 0-115-16,0 0-23 0,6-13-5 0,-6 0-1 0</inkml:trace>
  <inkml:trace contextRef="#ctx0" brushRef="#br0" timeOffset="73457.778">16179 6075 1209 0,'0'0'108'0,"0"0"-87"15,0 0-21-15,0 0 0 0,0 0 67 0,0 0 9 0,-5-3 1 0,5 3 1 0,0 0-10 16,0 0-3-16,0 0 0 0,0 0 0 0,0 0 51 0,0 0 9 0,5-2 3 0,1-4 0 15,3 6-119-15,0-5-23 0,0 2-5 0,6 1-1 16,0-1 48-16,0 0 10 0,6 1 2 0,-6-1 0 16,-4-2-26-16,4 0-5 0,6 2-1 0,-6 0 0 15,-6 1-8-15,6 2 0 0,3 0 0 0,0 0 0 16,-6 2 0-16,-1-2-11 0,1 3 3 0,0 0 0 16,0-1-45-16,-12-2-9 15,0 0-2-15,0 0-566 0,12 5-114 16</inkml:trace>
  <inkml:trace contextRef="#ctx0" brushRef="#br0" timeOffset="73731.206">16519 6088 1332 0,'0'0'59'0,"0"0"12"0,0 0-57 0,0 0-14 0,0 0 0 0,-3 5 0 16,-9-2 28-16,6 2 4 0,9 1 0 0,-6 2 0 0,0-3 16 0,-3 3 4 16,6 0 1-16,0 0 0 0,0 2 3 0,0-2 0 0,0 3 0 15,0-1 0-15,9 1-4 0,-9 2 0 0,-3-2 0 0,6-3 0 0,6 0-32 16,-3-3-6-16,-3 3-2 0,0-3 0 0,6 0 0 0,-3 1 0 0,0-1 0 0,-6-5 0 16,0 0-3-16,9 0-1 0,2 0 0 0,-5-3 0 0,-6 3 20 0,9-5 3 15,6-3 1-15,-6 0 0 0,-6 0-20 0,3 0-3 0,3 0-1 0,0 0 0 16,-3-2-8-16,-6 2 0 0,-3 0 0 15,3 3 8-15,3-3 1 0,-6 2 0 16,-9-4 0-16,3 5 0 0,0-1 14 16,0 1 2-16,-6 0 1 0,0-1 0 15,1 4-11-15,-1-1-3 0,6 0 0 16,-6 1 0-16,0-1-12 0,6 3 0 0,9 0 0 16,0 0 0-16,-12 0-16 0,12 0-5 15,0 0-2-15,0 5 0 0,0-5-100 0,0 0-20 16,0 0-4-16</inkml:trace>
  <inkml:trace contextRef="#ctx0" brushRef="#br0" timeOffset="82811.93">15781 6146 403 0,'0'0'36'0,"0"0"-36"0,0 0 0 15,0 0 0-15,0 0 114 0,0 0 16 0,0 0 3 0,0 0 1 0,0 0-71 0,0 0-15 16,0 0-2-16,0 0-1 0,0 0 33 0,0 0 6 0,0 0 2 15,0 0 0-15,0 0-9 0,0 0-1 0,0 0-1 0,0 0 0 0,0 0-19 0,0 0-3 0,0 0-1 16,0 0 0-16,0 0-20 0,0 0-5 0,0 0-1 0,0 0 0 0,0 0 49 16,0 0 9-16,0 0 3 0,0 0 0 0,0 0-98 0,0 0-19 0,0 0-4 0,0 0-1 15,0 0 35-15,0 0 17 0,0 0-1 0,0 0-1 0,0 8-15 0,0-8 0 16,0 0 0-16,0 0 0 0,0 0 20 0,0 6 10 0,0-6 2 0,6 7 1 0,-6-7-33 16,0 0 0-16,0 0 0 0,-3 6 0 0,3 2 0 0,0 2 0 0,0-7 0 15,0 2 0-15,0 3 12 0,-3-3-12 0,3 3 12 0,0 0-12 0,0 0 8 16,3 3-8-16,-3-11 0 0,-3 8 0 15,3-3 16-15,-3 6-4 0,3-3-1 0,0 0 0 16,0-3-3-16,0-5-8 0,-3 5 12 0,3-5-4 16,-3 8-8-16,3-8 0 0,0 0 9 0,0 0-9 15,0 0 0-15,0 0 0 0,0 0 0 0,0 0 0 16,0 0-18-16,0 0-8 0,0 0-2 0,0 0 0 16,0 0-31-16,0 0-6 0,0 0-2 0,6-5-871 15</inkml:trace>
  <inkml:trace contextRef="#ctx0" brushRef="#br0" timeOffset="86835.641">17108 5982 1015 0,'12'-10'44'0,"-9"4"11"0,0-2-44 0,-3 0-11 0,0 8 0 15,3-5 0-15,3 0 49 0,-6 0 8 0,0 2 2 0,0 3 0 0,0 0 8 16,0 0 1-16,0 0 1 0,0 0 0 0,3 8-17 0,-3-8-3 0,0 0-1 0,0 8 0 16,-3 2-5-16,3 1-2 0,3 2 0 0,0 3 0 0,-6-3-11 0,3 1-2 15,3 4-1-15,0-2 0 0,-3-3 1 0,0 0 0 0,-6 3 0 0,6 0 0 16,3 0-8-16,0-5 0 15,-6 2-1-15,0-3 0 0,3 1 1 16,-3 2 0-16,-3-10 0 0,6-3 0 16,6 8 2-16,-6-8 1 0,-6 2 0 0,0 1 0 15,0 2-15-15,6-5-8 0,0 0 10 16,-6-2-10-16,-3-1 10 0,9 3-10 16,3-3 10-16,-3 3-10 15,-3 0 8-15,3 0-8 0,3-5 0 0,0 0 0 16,6-3 0-16,-6 3 0 0,-3 2 0 15,0-5 0-15,6 0 0 0,-3 3 0 16,-6 0 0-16,6-1 0 0,9-2 0 0,-3 3 0 16,-6 0 0-16,0-1 0 15,0 1 0-15,3 0-10 0,3 0 10 16,-6 2-8-16,-3 3 8 0,0 0 0 0,9-5 0 16,-1 2 0-16,-8 3-8 0,12 0 8 0,6 3-8 0,-6 2 8 15,-12 0 0-15,9 1-10 0,6 1 10 16,-6 1 0-16,-9-2 0 0,6 4 0 15,6 1 0-15,-6-3 0 0,-9 0 0 0,3 2 0 16,6-2 0-16,-3 0 0 0,-3 0 11 16,0-8 2-16,-9 8 1 0,6 0 0 0,9 0-2 0,-9-3 0 15,-12 3 0-15,6-5 0 0,9-3-3 16,-9 5-1-16,-9-5 0 0,6 3 0 0,3-3-8 16,0 0 8-16,3 0-8 0,-3-3 8 0,1 0-20 15,-1 1-5-15,3-3-1 0,-3-1 0 0,-3 4-29 16,6 2-5-16,6 0-2 15,0-6 0-15,0-2-29 0,-3 3-5 0,3 0-2 0,0 5-750 16</inkml:trace>
  <inkml:trace contextRef="#ctx0" brushRef="#br0" timeOffset="88158.378">17403 5982 518 0,'15'0'46'16,"-15"0"-37"-16,0 0-9 0,0 0 0 0,0 0 158 0,0 0 30 0,0 0 5 0,0 0 2 15,0 0-93-15,0 0-18 0,0 0-4 0,0 0-1 0,-6 6-15 0,6 1-2 0,3-1-1 16,0 2 0-16,-6 0-9 0,3 0-3 0,3 2 0 0,-3 1 0 0,0 2-7 16,-6-2-2-16,3 4 0 0,0 1 0 0,9 0-7 0,-6-3-1 0,-3 3-1 0,0 0 0 15,6 0-11-15,-3 0-3 0,-6-6 0 0,0 1 0 0,0 0-9 0,6-3-8 0,0 2 9 16,-3-2-9-16,0 0 8 0,3 0-8 0,0-8 0 16,0 0 0-16,-6 3 0 0,6-3-13 0,0 0 1 0,0 0 0 0,0 0 3 0,0 0 1 0,6 5 0 15,3-5 0-15,0-5-232 0,-3 2-45 0</inkml:trace>
  <inkml:trace contextRef="#ctx0" brushRef="#br0" timeOffset="88748.338">17528 6146 748 0,'0'0'67'0,"0"0"-54"0,0 0-13 0,0 0 0 16,0 0 136-16,0 0 25 0,0 0 5 0,0 0 1 0,-6 8-109 0,6 0-22 0,3 0-4 15,-6 0 0-15,-6-3 6 0,3 3 2 0,6 0 0 0,3 0 0 0,-3 3 4 16,-3-1 2-16,3 1 0 0,0-1 0 0,3 1-14 0,-3-3-2 16,3 3-1-16,3-3 0 0,3-1-16 0,-3-1-3 15,-6-6-1-15,9 5 0 0,6 3 55 0,-3-5 10 16,-12-3 2-16,0 0 1 16,0 0-97-16,0 0-20 0,14-6-4 0,1 1-1 0,-12 0 45 15,3-3 23-15,6 0-3 0,-6 0 0 0,-6 0-12 16,3 0-8-16,3 0 10 0,0 0-10 0,-3-2 16 15,-6 4-4-15,3-2 0 0,0 0 0 0,3-2-12 16,-9 2 9-16,-9 5-9 0,12-5 8 0,6 6 4 0,-3-1 0 16,-15-5 0-16,3 5 0 0,6 1-12 0,-3 2 12 15,1 0-12-15,-1 0 12 0,0 0-12 16,0 2 0-16,6-2-10 0,-3 3 10 0,-6 0-32 16,6 2 0-16,6-5 0 0,0 0 0 0,0 0-28 0,0 0-5 15,0 0-2-15,9 0-516 0,9 0-103 0</inkml:trace>
  <inkml:trace contextRef="#ctx0" brushRef="#br0" timeOffset="88987.677">17873 6144 1310 0,'0'0'58'0,"0"0"12"0,0 0-56 0,0 0-14 0,0 0 0 15,-12 0 0-15,0 0 49 0,12 0 7 0,0 0 2 0,0 0 0 0,-6 2-1 0,6-2 0 16,0 0 0-16,0 0 0 0,-12 6-3 0,4 2-1 16,-1-3 0-16,3 3 0 0,0 0 31 0,-3 2 5 15,0-4 2-15,3-1 0 16,3 5-115-16,0-2-22 0,3 0-5 0,0 3-1 0,3-3 35 16,-3 2 6-16,-6-4 2 0,6 2 0 0,9 0 9 0,-3 0 0 0,-3-1 0 15,0 4 0-15,3-6 0 0,6 1 0 0,0-4 10 16,-4 6-10-16,-2-3 0 15,3 1-10-15,3-6 0 0,-3 0 0 16,3 2-17-16,-3-2-3 0,0-2-1 0,0-1 0 16,6 0-100-16,-6 1-20 0,-3-3-4 0</inkml:trace>
  <inkml:trace contextRef="#ctx0" brushRef="#br0" timeOffset="89213.336">17992 6030 1562 0,'-6'-8'69'0,"6"8"15"0,0 0-68 0,0 0-16 0,0 0 0 16,0 0 0-16,0 0 32 0,0 0 2 0,0 0 1 0,0 0 0 0,0 0-14 0,0 0-2 16,3 11-1-16,0-4 0 0,-3 4 38 0,0 0 7 0,3 2 1 0,-3 0 1 0,3 3-5 0,-3 0 0 15,0 0-1-15,-3 2 0 0,3-2-32 0,0 0-7 16,-3 0 0-16,0 0-1 0,6-3-19 15,0 0 8-15,-6 0-8 0,3-2 0 0,-3 2 8 0,3-5-8 16,0 3 0-16,-3-6 0 0,3 3 0 16,0-8-16-16,0 0 2 15,0 0 0-15,0 0 4 0,0 0 1 0,0 0 0 16,0 0 0-16,0 0-231 0,0 0-45 16</inkml:trace>
  <inkml:trace contextRef="#ctx0" brushRef="#br0" timeOffset="89572.085">18165 6167 1152 0,'0'0'102'0,"0"0"-82"16,0 0-20-16,0 0 0 0,6 0 99 0,-6 0 15 0,3-5 3 0,-3 5 1 0,0 0-83 15,0 0-17-15,6-2-3 0,-6 2-1 0,0 0 12 0,0 0 2 0,0 0 1 0,0 0 0 16,0 0 65-16,-6 0 13 0,-3 2 2 0,0 1 1 15,0-1-136-15,0 1-27 16,-3 5-6-16,3-3-1 0,-3 3 125 0,3-2 25 0,-3-1 5 0,4 0 1 16,-1-2-131-16,0 2-25 15,0-2-6-15,3 2-1 0,3 0 56 0,3-2 11 0,0-3 0 0,-3 5 0 0,3-5-10 16,0 0-7-16,0 0-2 0,6 8 0 0,-3 3 31 0,6-6 5 16,-3 0 2-16,3 1 0 0,2 2-11 0,-2-3-8 15,3 0 9-15,3 0-9 0,-3-2 11 16,0 2-11-16,-3 1 12 0,3-1-12 15,-3 0 0-15,0 1 0 0,0-1 0 0,0-3 0 16,-3 1-10-16,-1 0 1 0,1-1 0 0,-6-2-595 16,6 3-118-16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38:53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7461 7789 230 0,'0'0'20'0,"0"0"-20"0,-3 6 0 0,3-6 0 16,0 0 92-16,-3 5 15 0,-6-2 2 0,9-3 1 15,0 0-85-15,0 0-17 0,-3 5-8 0,0 0 8 31,3-5-29-31,0 0-7 0,0 0 0 0,0 0-1 0,-6 5 18 0,6-5 11 0,0 0-12 0</inkml:trace>
  <inkml:trace contextRef="#ctx0" brushRef="#br0" timeOffset="499.666">7393 7829 806 0,'0'0'72'0,"0"0"-58"0,0 0-14 0,0 0 0 0,-3 0 105 0,3 0 19 16,0 0 3-16,0 0 1 0,0 0-55 0,0 0-10 15,0 0-3-15,0 0 0 0,-6-5-11 0,3-1-2 16,0 1-1-16,6 0 0 0,3-3 2 0,-6 8 0 16,-6-5 0-16,3-1 0 0,9 1 0 0,-6-3 1 15,-9 0 0-15,3 3 0 0,6 5-16 0,-3-5-3 16,-3-1-1-16,-3 1 0 0,0 5-5 0,3-3-2 16,6 3 0-16,-9 0 0 0,-9 3-4 0,3-3-1 15,12 5 0-15,-5 1 0 0,-10 2-1 0,3-1 0 16,9 4 0-16,0 2 0 0,-3 3-16 0,0 3 0 15,-6 2 0-15,6-3-9 0,6 9 9 0,-6-1 0 16,0 3 0-16,0 0 0 0,3 3-8 0,4 5 0 16,-4 3 0-16,6 2 0 0,3 1 8 0,0-1 0 0,-3-5 0 15,5 0 0-15,4-3 0 0,6 1 0 0,3-6 0 16,-3-3 0-16,0-2 0 0,3-3 0 0,9-5 0 0,-1-3 0 16,-5 1 0-16,0-9 0 0,9-2 0 0,0-3 0 15,-1-6 0-15,1-2 0 0,-6-2 0 0,3-6 0 16,-4-5 0-16,1-3 16 0,-3-5-3 0,0 0 0 15,-6-6-3-15,6-2-1 0,-3 0 0 0,-1 0 0 16,-8-2 2-16,-3 2 0 0,-3 2 0 0,-6 3 0 16,3 1 17-16,-9 2 3 0,-6-1 1 15,-2 4 0-15,-4 0-16 0,0 2-2 0,0 0-1 0,0 3 0 16,-3-3-2-16,4 5-1 0,2 6 0 0,0 0 0 16,6 0-10-16,-6 5 0 0,-3-3 0 0,6 6 0 15,9 0-20-15,-2 2-10 0,-13 0-2 0,3 1 0 16,9 2-41-16,0 0-9 0,0 0-2 0,0 0-594 15,-3 0-119-15</inkml:trace>
  <inkml:trace contextRef="#ctx0" brushRef="#br0" timeOffset="4452.449">12929 8453 518 0,'0'0'46'0,"0"0"-37"16,0 0-9-16,0 0 0 0,0 0 95 0,0 0 17 16,0 0 3-16,0 0 1 0,0 0-44 0,0 0-9 15,0 0-2-15,0 0 0 0,0 0-12 0,0 0-2 16,0 0-1-16,0 0 0 0,-6 6-24 0,-3-4-5 15,3 4-1-15,0-1 0 0,0 0-16 0,0 3 10 16,-6 0-10-16,4 3 8 0,-1-3 4 0,0 2 1 16,-3 1 0-16,3 5 0 0,-3 0-4 0,3 2-1 15,-3-5 0-15,0 1 0 0,-3 1 2 0,6 4 0 16,-3-1 0-16,1 1 0 0,-4 0-10 0,3-1 12 16,0 3-12-16,0 0 12 0,-3-2-12 0,0 2 8 15,3-2-8-15,-3 4 8 0,4 1 5 0,-1 0 1 16,0 2 0-16,3 4 0 0,-3-4-14 0,0 3 0 0,-3-2 0 15,3 4-10-15,0 4 10 0,3 2 11 0,-3-3-3 16,1-2 0-16,-4 0-8 0,3-3 12 0,0 5-12 0,0-2 12 16,0-3-12-16,0 5 12 0,0 3-12 0,3-5 12 15,-3 3-12-15,3-4 8 0,0-2-8 0,-2 3 8 16,2 0-8-16,0 0 0 0,0-3 9 0,3 0-9 16,-3-3 14-16,3 6-2 0,-3-5 0 0,0-1 0 15,3 3-3-15,-3 0-1 0,-3 0 0 0,3 3 0 16,-3 0-8-16,4 0 12 0,-1 5-12 0,3 2 12 15,-6-2-12-15,3 3 0 0,0 0 0 0,0-1 0 16,0 4 10-16,3-4-10 0,3 1 12 0,-3 0-12 16,0 0 8-16,-3-3-8 0,3 2 0 0,3-2 0 15,0 0 12-15,-3-2-12 0,0-1 12 0,1-2-12 16,-4 2 0-16,6 3 0 0,-3 3 0 0,0-3 0 0,0-3 0 0,-3 6 0 16,6-8 0-16,-3 2 0 0,0 3 0 0,0-5 0 15,0 2 0-15,3-2 0 0,-3 0 0 0,0 0 0 16,3 2 0-16,0 1 0 0,0-4 0 0,0 1 0 15,0 2 0-15,0-2 0 0,0-3 0 0,0 0 0 16,0-2 0-16,0 2 0 0,0 0 0 0,0 0 0 16,0-2 0-16,0 2 0 0,0 5 0 0,3-2 0 15,-2 0 0-15,-1-1 0 0,3 4 0 0,-3-4 0 16,3-1 0-16,0 1 0 0,0 1 0 0,0-5 0 16,0 2 0-16,-3 0 0 0,3 0 0 0,0-3 0 15,0 3 0-15,-3-2 0 0,3 5 0 0,0-3 0 16,0-3 0-16,0 3 0 0,0-2 0 0,0 2 0 15,0 0 0-15,3 0 0 0,-3 0 0 0,3 0 0 0,0 3 0 16,-3 0 0-16,0-3 0 0,3 0 0 0,-1 3 0 0,1-3 0 16,-3 0 0-16,3 3 0 0,0-1 0 0,0 1 0 15,0-3 0-15,-3 3 0 0,3 0 0 0,0 0 0 16,3-1-9-16,0-2 9 0,-6 6-8 0,6-3 8 16,-3-6-11-16,0 3 11 0,-3-2-13 0,0 2 5 15,3 0-3-15,0-3 0 0,-3-2 0 0,3 0 0 16,-6-3 11-16,3 0 0 0,3-2 0 0,0-1 0 15,-3 1 9-15,3-1 4 0,-3-2 1 0,3 3 0 16,-3-6-14-16,3 5 0 0,0-2 0 0,3 5 0 16,3 1 0-16,-6-1 0 0,3 5 0 0,3 1 0 15,0 2-8-15,-3 0-5 0,0 3-1 0,-3-1 0 16,5 4 14-16,-5-6 0 0,0 0 0 0,0-3 0 0,-3 4 0 16,0-4 0-16,6 1 0 0,-3-4 0 0,-3-4 0 15,0-1 0-15,6 4 0 0,-3-4 0 0,0 3 0 0,-3-2 0 16,3 5 0-16,0-3 0 0,3-8-11 0,-3 3 11 15,0-6-12-15,0 1 12 0,0-3 0 0,0 3 0 16,0-4 12-16,-3 1-3 0,0-2-9 0,3-4 0 16,-3 4 0-16,3 2 0 0,0-6 0 0,-3 3 0 15,0-5 0-15,3 3 0 0,3 2-9 0,-3-2 9 16,-3-3-12-16,0 0 12 0,3 5-16 0,-3-5 4 16,0 0 1-16,0 0 0 0,0 0 1 0,0 0 0 15,0 0 0-15,0 0 0 0,0 0-8 0,0 0-2 16,0 0 0-16,0 0 0 0,-6-5 20 0,0 0 8 15,-3 5-8-15,6-6 12 0,-3 1-28 0,3-3-5 16,-6 0-2-16,0 0 0 0,0 3 43 0,0-8 8 16,-3-6 1-16,1 3 1 15,-1 1-48-15,3 1-10 0,0-2-1 0,-3 3-1 0,0-3 30 0,3 1 0 0,0-4 0 16,0 0 0-16,0 4 15 0,0-4 9 0,0 6 1 0,3-3 1 16,3 5-26-16,-3 1 0 0,1 2 0 0,-1 0 0 15,6 0 0-15,-3 3 0 0,-3 2 0 0,6 3 0 16,0-5 12-16,0 5-4 0,0 0 0 0,0 0 0 15,0 0 3-15,0 0 0 0,0 0 0 0,0 0 0 16,3 8-11-16,3 2 0 0,2 1 9 0,-2 2-9 16,0-2 0-16,3 2 0 0,0 3 0 0,-3 2 8 15,3-4 1-15,0 1 1 0,3 1 0 0,0 3 0 0,3-1-10 16,-3-2 10-16,-3 3-10 0,3-6 10 0,-1-2 8 16,1-4 2-16,-6 1 0 0,3-2 0 0,-3 2-32 0,3-6-7 15,0 1-1-15,-3 0 0 0,3-1 68 0,0-4 12 16,0-4 4-16,0 1 0 0,-6-3-56 0,3-3-8 15,0-2 0-15,0 0-10 0,-1 0 10 0,-2-6 0 16,0 1 10-16,3-1-10 0,-6-2 11 0,3 3-11 16,0-4 12-16,-3 1-12 0,0 3 0 0,3-1-17 15,-3 1 1-15,0 4 1 0,-3 1-7 0,3 3-2 16,-3-1 0-16,3 3 0 16,-3 3-12-16,0-1-4 0,3 6 0 0,0 0-737 0</inkml:trace>
  <inkml:trace contextRef="#ctx0" brushRef="#br0" timeOffset="9904.959">12304 15028 633 0,'0'0'56'0,"0"0"-44"0,0 0-12 0,0 0 0 16,0 0 80-16,0 0 13 0,-6 6 3 0,6-6 1 0,-6 2-54 0,6-2-11 15,-3 6-3-15,3-6 0 16,0 8 0-16,0-8 0 0,0 0 0 0,0 0 0 0,0 0 11 16,6 2 1-16,-6-2 1 0,9 3 0 0,0-1 2 0,3 1 1 15,-3-6 0-15,0 1 0 0,6-1-13 0,-1-2-2 16,1 0-1-16,3-3 0 0,3 0 3 0,6-3 0 15,0 1 0-15,5-4 0 0,-2 1-4 0,9-5-1 16,8-4 0-16,1 4 0 0,6-1-3 0,-4-4 0 16,7-4 0-16,2 1 0 0,4-1 8 0,2 3 0 15,-2-2 1-15,2-1 0 0,4 4-24 0,-1-1-9 16,1 0 0-16,2 3 9 0,7-3 6 0,-4 3 1 16,-3-3 0-16,1 3 0 0,-4 0-4 0,1 2 0 15,5 1 0-15,-5-1 0 0,-7 6 1 0,-2 0 0 16,-7-1 0-16,-5 1 0 0,-6 3-13 0,-4-1 0 0,-5 0 0 15,-3 4 0-15,-9-1 0 0,-4 2 8 0,-5 1-8 16,0-3 9 0,-3 5-89-16,0 1-17 0,-9 2-4 0,0 0-775 0</inkml:trace>
  <inkml:trace contextRef="#ctx0" brushRef="#br0" timeOffset="11285.25">13971 13806 853 0,'0'0'37'0,"0"-5"9"0,0-1-37 0,-3 1-9 15,3 0 0-15,0 5 0 0,-3-5 64 0,3-1 12 16,0 1 1-16,0 0 1 0,-3-1-10 0,3 6-1 15,0 0-1-15,0 0 0 0,0 0-9 0,-6-2-1 16,0-4-1-16,0 6 0 0,6 0-16 0,-9 3-3 16,3 0-1-16,-3 5 0 0,3-3-15 0,-3 3-4 0,3 0 0 15,-3 2 0-15,4 4-7 0,-1 1-1 0,3 1-8 0,0 0 12 16,-3 5-1-16,3 1-1 0,3-4 0 16,0 3 0-16,0-2-10 0,6-1 0 0,-3-2 0 15,6 0 8-15,-1-3 3 0,1 1 0 0,0-4 0 0,0 1 0 16,6-6-3-16,-3 0-8 0,0-2 12 0,3-3-4 15,3-3 4-15,-3 1 1 0,-3-1 0 16,2-5 0-16,4 0 4 0,-3 0 1 0,-6-2 0 0,6-1 0 16,-3-2-2-16,-3-3 0 0,0 0 0 0,0-3 0 15,0 4 2-15,-6-1 0 0,3 0 0 0,-4 3 0 16,-4-1-8-16,2 1-2 0,0-3 0 0,-6 3 0 16,0 2 1-16,0 1 0 0,3-1 0 0,-3 3 0 15,-6 0 9-15,3 1 2 0,3 1 0 0,0 1 0 16,0 2-35-16,0 1-6 0,-3 2-2 0,9 0 0 0,0 0-1 15,-9 2 0-15,0 1 0 0,9-3 0 16,0 0-35-16,0 0-7 0,-3 11-2 0,3-4 0 16,0-1-34-16,3-4-7 0,3 4-2 0,-3-4 0 15</inkml:trace>
  <inkml:trace contextRef="#ctx0" brushRef="#br0" timeOffset="11538.481">14382 13875 1350 0,'0'0'60'0,"0"0"12"0,0 0-58 0,0 0-14 0,0 0 0 0,0 0 0 16,0 8 41-16,-3-3 6 0,-6 6 1 0,6-1 0 15,-3 1-16-15,0-3-2 0,-3 2-1 0,3 1 0 16,-3-1 3-16,3 4 1 0,-3-4 0 0,0 3 0 15,0 1-5-15,3-4-2 0,-3 4 0 0,3-4 0 16,-5 3-26-16,2-5 0 0,3 0 0 0,3 0 0 31,0 0-39-31,0 0-3 0,-3-3-1 0,6-5-727 0</inkml:trace>
  <inkml:trace contextRef="#ctx0" brushRef="#br0" timeOffset="11783.006">14248 13983 921 0,'0'0'40'0,"0"0"10"0,0 0-40 0,0 0-10 15,0 0 0-15,0 0 0 0,0 0 85 0,9-2 15 16,0 2 4-16,-9 0 0 0,5 5-77 0,1 0-15 16,3 0-4-16,-3 1 0 0,0 2 12 0,0 0 3 15,-3-3 0-15,3 3 0 0,0 2 25 0,3-2 6 16,-6 0 1-16,3-2 0 0,3 2-30 0,-3-1-5 15,-6-7-2-15,6 8 0 0,0-2-18 0,0-1 0 16,-6-5 0-16,9 5 0 0,-9-5-10 0,9 6-9 16,-3-4-1-16,-6-2-464 15,0 0-92-15</inkml:trace>
  <inkml:trace contextRef="#ctx0" brushRef="#br0" timeOffset="12081.335">14584 13806 1155 0,'0'0'25'0,"0"0"6"0,0 0 1 0,0 0 0 0,0 0-32 0,0 8 0 0,3 0 0 0,0-3 0 0,-3 6 61 15,0-1 6-15,0 1 1 0,0 2 0 0,3 3-22 0,-3 0-4 16,-3-3-1-16,3 3 0 0,3-3-15 16,-3 3-3-16,0-5-1 0,0 2 0 0,3-5-14 0,0 2-8 15,-3 1 8-15,0-3-8 0,-3 0 0 16,3 0 0-16,3-3 0 0,-3 0-8 16,-6 1-51-16,6-6-9 0,0 0-3 0,0 0-581 15</inkml:trace>
  <inkml:trace contextRef="#ctx0" brushRef="#br0" timeOffset="12368.359">14542 13827 691 0,'0'0'30'0,"0"0"7"0,0 0-29 0,0 0-8 0,0 0 0 0,0 0 0 16,0 0 160-16,0 0 32 0,6-3 5 0,-3-2 2 16,-3 5-114-16,9-5-22 0,0 2-5 0,3 1-1 15,-3-4-5-15,0 1 0 0,0 2-1 0,-3 1 0 16,6-1-34-16,-3 3-6 0,-9 0-2 0,12-3 0 16,-4 1-9-16,4-1 0 0,-12 3 0 0,9 0 0 15,3 0 0-15,-12 0 0 0,9 0-12 0,-9 0 12 16,0 0-47-16,0 0-1 15,0 0-1-15,6 5-457 0,-6-5-91 0</inkml:trace>
  <inkml:trace contextRef="#ctx0" brushRef="#br0" timeOffset="12589.018">14530 13981 1306 0,'0'0'58'0,"0"0"12"0,0 0-56 0,0 0-14 15,0 0 0-15,0 0 0 0,9 5 27 0,0-5 2 16,-9 0 1-16,6 0 0 0,9 0 9 0,-3 0 1 16,0-3 1-16,0 3 0 0,3-2-17 0,-3 2-3 15,3 0-1-15,-7 0 0 0,7-3-11 0,-6 3-9 0,3 3 12 16,0-3-12-16,-3 0 0 0,3 0 0 0,-3 2 0 16,-9-2-12-1,9 0-111-15,-9 0-21 0</inkml:trace>
  <inkml:trace contextRef="#ctx0" brushRef="#br0" timeOffset="12841.792">14798 13814 748 0,'0'0'33'0,"0"0"7"0,0 0-32 0,0 0-8 0,0 0 0 0,0 0 0 16,0 0 81-16,0 0 15 0,0 0 2 0,0 0 1 15,0 0-70-15,3 5-13 0,3 3-4 0,-6-3 0 0,3 3 44 0,-3 3 8 16,3 0 1-16,-3 2 1 0,0 5-4 16,0 1-1-16,-3-3 0 0,3 2 0 0,-3 1-37 0,0-3-7 15,3-1-1-15,0 1-1 0,-3 0-15 0,3-5 0 16,0 2 0-16,0-2 0 16,0-3-15-16,3-3-9 0,-6 5-1 0,3-4-1 15,0-6-33-15,0 0-6 0,0 0-2 0</inkml:trace>
  <inkml:trace contextRef="#ctx0" brushRef="#br0" timeOffset="13127.933">14780 13809 1166 0,'0'0'52'0,"0"0"10"0,0 0-50 0,0 0-12 0,0 0 0 0,0 0 0 16,0 0 55-16,0 0 8 0,0 0 1 0,6 0 1 16,3-3-1-16,0 0-1 0,-3-2 0 0,3 2 0 15,0 1-7-15,0-1-2 0,0-2 0 0,3 0 0 16,3 2-20-16,-3 0-4 0,0-2-1 0,-1 0 0 16,-2 2-17-16,3-2-3 0,0 5-1 0,0-3 0 15,0 0-8-15,0 1-14 0,-9-1 3 0,6 3 1 31,0 0-32-31,0 3-6 0,-9-3-2 0,0 0 0 0,3 0-104 0,-3 0-21 0,0 0-4 16,0 0-1-16</inkml:trace>
  <inkml:trace contextRef="#ctx0" brushRef="#br0" timeOffset="13358.356">14789 13994 403 0,'0'0'17'0,"0"0"5"0,0 0-22 0,0 0 0 16,0 0 0-16,0 0 0 0,0 0 221 0,6 2 40 16,0-2 8-16,0 0 2 0,0 0-186 0,3-2-37 15,-3-1-7-15,3 1-1 0,0-1 0 0,0 0 1 16,3-2 0-16,3 0 0 0,0 5-17 0,-4-3-3 0,1 0-1 0,-3 1 0 16,0 2-12-16,-3 0-8 0,3-3 8 15,-9 3-8 1,0 0-21-16,6 3-9 0,3-3-2 0,-3 2-468 0,-6-2-93 0</inkml:trace>
  <inkml:trace contextRef="#ctx0" brushRef="#br0" timeOffset="13581.077">14751 14116 576 0,'0'0'51'0,"0"0"-41"0,0 0-10 0,0 0 0 15,6 0 163-15,3 0 30 0,0 0 7 0,-1 0 0 16,1 0-156-16,0 0-31 0,3 0-13 0,-3 0 11 0,-3 0 5 16,6 0 0-16,-3 0 1 0,3 0 0 0,3-3 18 15,-3 3 3-15,-3-3 1 0,0 3 0 16,-1-2-19-16,4 2-3 0,0 0-1 0,0 0 0 16,-3 0-34-16,0 0-7 0,-3-3-2 0,3 0-647 15</inkml:trace>
  <inkml:trace contextRef="#ctx0" brushRef="#br0" timeOffset="13861.225">15084 13798 230 0,'0'0'20'0,"0"0"-20"0,0 0 0 0,0 0 0 15,0 0 201-15,0 0 36 0,6 8 7 0,0 0 2 16,-3 0-148-16,0 0-30 0,0 2-5 0,-3 1-2 16,3 0 11-16,-3 4 3 0,-3 4 0 0,3-1 0 15,0 1-18-15,0-1-3 0,-3 1-1 0,3-3 0 16,0-3-37-16,0 0-7 0,-3 1-1 0,0-4-8 16,3 3 0-16,0-5 0 0,0 3 0 0,-3-6 0 15,0 3-15 1,3-8-9-16,0 0-3 0,0 0 0 0,0 0-101 15,0 0-20-15</inkml:trace>
  <inkml:trace contextRef="#ctx0" brushRef="#br0" timeOffset="14140.721">15072 13809 518 0,'0'0'23'0,"0"0"5"0,0 0-28 0,0 0 0 16,0 0 0-16,0 0 0 0,0 0 210 0,0 0 37 16,6-6 7-16,-3 4 2 0,-3 2-153 0,9-6-31 15,0 1-5-15,3 2-2 0,-3-2-4 0,0 3-1 16,3-1 0-16,3-2 0 0,-4 2-24 0,-2 0-4 16,0-2-2-16,3 2 0 0,0 1-21 0,-3-1-9 15,3 0 8-15,-3 3-8 0,0 0 0 0,-9 0 0 0,0 0 0 16,6 0 0-1,-6 0-38-15,0 0-6 0,0 0-2 0,0 0 0 16,0 0-50-16,0 0-9 0,0 0-3 0,0 0-601 0</inkml:trace>
  <inkml:trace contextRef="#ctx0" brushRef="#br0" timeOffset="14374.32">15081 13965 979 0,'0'0'87'16,"0"0"-70"-16,0 0-17 0,6 5 0 0,3-2 114 16,-9-3 19-16,0 0 4 0,9 0 1 0,3-3-88 15,0 0-18-15,-3 1-3 0,3 2-1 0,-3-3 1 0,-1 0 0 16,4 3 0-16,0-2 0 0,-3-4-7 16,0-1-2-16,-3 1 0 0,0 4 0 0,-6 2-20 15,6-3 8-15,0 0-8 0,-6 3 0 0,9 6-12 0,-6 2-6 16,-3-8-2-16,0 0 0 15,0 5-54-15,0 3-11 0,-3-3-3 0,3 0 0 16</inkml:trace>
  <inkml:trace contextRef="#ctx0" brushRef="#br0" timeOffset="14589.569">15063 14108 864 0,'0'0'76'0,"0"0"-60"0,0 0-16 0,0 0 0 16,9 0 119-16,-3 2 21 0,-6-2 4 0,9 0 0 15,0-2-80-15,0 2-17 0,0 0-3 0,3-3-1 16,0 3-8-16,-3-3-2 0,3 3 0 0,-1 0 0 16,1 0 4-16,0-2 1 0,-3 2 0 0,3-3 0 15,0 3-30-15,-3 0-8 0,0 0 0 0,0 0 0 16,-9 0-13-16,0 0-4 0,0 0-1 0,12-3 0 31,-3 3-44-31,-9 0-9 0,9-2-1 0,-9 2-625 0</inkml:trace>
  <inkml:trace contextRef="#ctx0" brushRef="#br0" timeOffset="14901.147">15447 13790 518 0,'0'0'46'0,"0"0"-37"16,0 0-9-16,0 0 0 0,0 0 187 0,0 0 35 16,0 0 7-16,0 0 2 0,9 0-151 0,-9 0-31 15,0 0-5-15,3 5-2 0,0 3-1 0,-3 0 0 16,0 3 0-16,0-1 0 0,-3 1 9 0,3 0 2 16,3 2 0-16,-3 0 0 0,-6 8 28 0,3-5 5 15,6 0 2-15,-3-3 0 16,-3 0-118-16,0 3-23 0,3-5-5 0,0 2-1 0,3-2 47 0,-3-1 13 0,0 1 0 15,0-1 0 1,3-2-36-16,-3-2 1 0,0-1 0 0,0-2 0 16,0-3-109-16,0 0-23 0</inkml:trace>
  <inkml:trace contextRef="#ctx0" brushRef="#br0" timeOffset="15432.027">15423 13777 1321 0,'-6'0'28'0,"6"0"7"0,0 0 1 0,0 0 2 0,-8-3-30 0,5 1-8 16,3 2 0-16,0 0 0 0,0 0 39 0,0 0 6 16,0 0 2-16,0 0 0 0,6-3 1 0,-1 3 1 15,-5 0 0-15,0 0 0 0,12-5-1 0,-6 2 0 16,-6 3 0-16,9-3 0 0,6-2-20 0,0 2-4 16,-6 1 0-16,3 2-1 0,3-3-11 0,-3 0-1 15,0 3-1-15,-4 0 0 0,1 0-2 0,3 3 0 16,3-3 0-16,-3 5 0 0,0-2 1 0,-3 2 0 0,3 1 0 15,-3-1 0-15,3 3-9 0,-3 2 0 0,-3-2 9 16,3 3-9-16,-4 0 10 0,1-1-2 0,0 3-8 16,-3 1 12-16,3-4-4 0,-3 6-8 0,0 0 11 15,0 0-11-15,-3-3 11 0,0 0-11 0,0 0 10 0,0 1-10 16,-6-4 16-16,3 1-4 0,0-1 0 0,-3 1 0 16,0-3 1-16,0 3 0 0,1-1 0 0,-4-2 0 15,0-3 6-15,-3 1 1 0,3-1 0 0,-3 0 0 16,0 3-20-16,-3-3 0 0,-3 1-11 0,3-4 11 15,3 1 0-15,1 2-8 0,-7-5 8 0,3 0 0 16,0 0-22-16,3 0-1 0,0 0 0 0,0-2 0 16,-3-1 35-16,6 3 6 0,-3-3 2 0,4 1 0 15,2 2-122-15,0-3-24 0,0-2-5 16,6 5-448-16,0 0-89 0</inkml:trace>
  <inkml:trace contextRef="#ctx0" brushRef="#br0" timeOffset="16622.686">14590 13962 345 0,'0'0'31'0,"0"0"-31"16,0 0 0-16,-6 0 0 0,3-3 89 0,3 3 12 16,0 0 3-16,0 0 0 0,0 0-36 0,0 0-6 15,0 0-2-15,0 0 0 0,0 0 5 0,0 0 1 16,0 0 0-16,0 0 0 0,0 0-10 0,0 0-3 15,0 0 0-15,0 0 0 0,0 0-22 0,0 0-5 16,0 6-1-16,0-6 0 0,0 0-13 0,0 8-4 0,0 0 0 16,0-8 0-16,0 0 16 0,3 5 4 0,-3-5 0 0,0 8 0 15,-3-3-12-15,0 3-1 0,3-8-1 0,3 8 0 16,-3 0-2-16,-3 3-1 0,3-6 0 0,0 3 0 16,0 2 5-16,0-2 2 0,0-8 0 0,0 8 0 15,3 0-2-15,-3-8 0 0,-3 8 0 0,3-8 0 16,3 8-16-16,-3 0-9 0,-6 0 1 0,6-8 0 15,0 0 8-15,3 10 11 0,-3-10-3 0,-3 8 0 16,-3 0-8-16,6-8 0 0,0 0 0 0,0 0 0 16,0 8-11-16,0-8 11 0,0 0-8 0,0 0 8 15,0 0 0-15,0 0 0 0,0 0 9 0,3 8-9 16,-3-8 13-16,0 0-4 0,0 11-1 0,0-11 0 16,6 8-8-16,-6-8-11 0,0 0 3 0,0 0 0 15,0 0 8-15,0 0 11 0,0 10-3 0,0-10 0 0,0 0-8 16,0 0-17-16,0 0 4 0,0 0 1 15,0 0-96-15,0 0-18 0,0 0-4 0,0 0-1 16</inkml:trace>
  <inkml:trace contextRef="#ctx0" brushRef="#br0" timeOffset="18669.2">12500 10337 1087 0,'0'0'48'0,"0"0"10"0,0 0-46 0,0 0-12 0,0 0 0 0,0 0 0 0,0 0 87 0,0 0 15 15,0 0 3-15,0 0 1 0,0 0-25 0,0 0-5 16,0 0 0-16,0 0-1 0,0 0-21 0,0 0-4 16,-3 6-1-16,3 2 0 0,0 5-14 0,-3 0-3 15,1 3-1-15,-4-3 0 0,6 0-19 0,0 3-4 16,-6-3-8-16,3 1 12 0,3 2-12 0,-3-3 8 15,0 0-8-15,0-2 0 0,3 2 0 0,0-5 0 16,0-3 0-16,0 0 0 0,0 3-11 0,0-8-8 16,0 0-1-16,0 0-1 15,0 0-45-15,0 0-9 0,0 0-1 0</inkml:trace>
  <inkml:trace contextRef="#ctx0" brushRef="#br0" timeOffset="19058.775">12435 10261 345 0,'0'0'31'0,"0"0"-31"0,0 0 0 16,0 0 0-16,0 0 133 0,0 0 21 0,0 0 4 0,-3 5 1 15,-6 3-89-15,6 0-18 0,-6 2-3 0,3-2-1 16,0 3-4-16,0 5-2 0,0 8 0 0,3-3 0 15,0 2-8-15,-3-1-2 0,3 1 0 0,0-1 0 16,6-1-7-16,-6 0-1 0,3-5-1 0,0 2 0 16,3-2-6-16,6-3-1 0,-3 1 0 0,0-1 0 0,3-2-16 15,3-4 10-15,-3-1-10 0,0 2 8 0,0-6 10 16,3-2 2-16,3 0 0 0,-6-2 0 0,0-4 10 16,2 1 2-16,4 0 1 0,-3-6 0 0,0-2 4 0,-3 0 1 15,0-3 0-15,-3 3 0 0,0-3 2 16,-3 3 1-16,0-3 0 0,0 0 0 0,-6 0-6 0,3-3-2 15,-6-4 0-15,0 4 0 0,0 3-9 0,-3 0-3 16,0 0 0-16,-3 3 0 0,3 3-13 0,-3-1-8 16,1 6 10-16,-1-3-10 0,0 0 0 0,0 0-18 15,3 0 2-15,3 3 1 16,0 2-37-16,0-2-8 0,6 5-2 0,0 0-830 0</inkml:trace>
  <inkml:trace contextRef="#ctx0" brushRef="#br0" timeOffset="20216.465">12849 10480 345 0,'0'0'31'0,"0"0"-31"0,0 0 0 0,0 0 0 16,0 3 208-16,-3-1 36 0,3-2 8 0,0 0 0 15,0 0-169-15,0 0-35 0,0 0-6 0,0 0-2 16,0 3 6-16,0-3 1 0,3 8 0 0,0-3 0 16,-3-5 5-16,9 6 0 0,-6-1 1 0,-3-5 0 15,9 3-16-15,-1-1-3 0,1 1-1 0,-3-3 0 16,3 0-14-16,-3-3-3 0,-6 3-1 0,9-2 0 16,0-1-5-16,-9 3-1 0,3-3 0 0,3 1 0 15,0-4-1-15,0 4 0 0,0-4 0 0,-6 6 0 16,3-5 1-16,0 2 0 0,-6-2 0 0,3 5 0 15,0-5-9-15,0 0 0 0,-3-1 0 0,0 1 0 16,0 2 0-16,0-2 0 0,3 5 0 0,-3-3 0 16,-3 3 8-16,0-2-8 0,0-1 8 0,-3 3-8 0,3-3 0 15,-3 3-12-15,0-2 0 0,0 4 1 16,3 1 0-16,-2-3 0 0,-1 3 0 0,0-1 0 0,3 1 0 0,0 0 0 16,-3 2 0-16,0-2 0 0,3 2 0 15,0 0 0-15,3 1 0 0,-3-1 0 0,0 3 11 16,0 0-10-16,3 0 10 0,-3 0-10 0,6-1 10 15,-3 1 0-15,3 3 0 0,0-3-8 0,3-3 20 0,0 3 4 16,-3-8 0-16,3 11 1 0,0-6 10 0,3 3 1 16,0-3 1-16,3 1 0 0,3-4-21 0,-3 4-8 15,-3-6 0-15,3 2 9 0,3-2-9 0,-3 0 0 16,2-2 0-16,-2 2 8 0,3-3-25 0,-3 0-6 16,-3 1-1-16,3-1 0 15,-3 0-47-15,3-2-9 0,-3 2-3 0,0-2 0 0</inkml:trace>
  <inkml:trace contextRef="#ctx0" brushRef="#br0" timeOffset="20563.469">12995 10480 288 0,'0'0'25'0,"0"0"-25"0,0 0 0 0,3 5 0 15,2 1 188-15,-5-6 32 0,3 5 6 0,0 3 2 16,0 0-103-16,3 0-20 0,-3 0-4 0,0 0-1 0,0 0-18 16,0 2-4-16,0-2-1 0,0 0 0 15,0 0-23-15,0 0-5 0,-3-8-1 0,6 8 0 16,0-3-16-16,0 3-3 0,-6-8-1 0,0 0 0 16,0 0-20-16,3 5-8 0,-3-5 0 0,0 0 0 15,0 0 8-15,9 3-8 0,-9-3 0 0,9-3 9 0,-3-2-9 0,0 3 8 16,0-4-8-16,0-2 8 0,0 3-8 0,0-3 0 15,0-3 0-15,-3 4 0 0,-1-7 0 0,1 4 0 16,3 2 0-16,-6-3 0 0,-3 1 0 0,3-1 0 16,6 3 0-16,0 3 0 0,-6 0-8 0,3 2 8 15,-3-2-10-15,0 5 10 16,0 0-57-16,0 0-6 0,0 0-1 0,6 0-498 16,0 0-100-16</inkml:trace>
  <inkml:trace contextRef="#ctx0" brushRef="#br0" timeOffset="20733.877">13254 10491 1476 0,'0'0'65'0,"0"0"14"0,0 0-63 0,2 8-16 0,-2 0 0 0,3 2 0 15,0-2 46-15,0 0 6 0,-3 5 2 0,-3-2 0 16,6-3-38-16,-3 2-7 0,-3 1-1 0,3-3-8 16,0 3 13-16,0-4-4 0,0-7-1 0,0 8 0 15,0-8 2-15,0 0 0 0,0 0 0 0,0 0 0 16,0 0-132-16,0 0-26 15</inkml:trace>
  <inkml:trace contextRef="#ctx0" brushRef="#br0" timeOffset="20921.925">13259 10430 1746 0,'0'0'77'0,"0"0"16"0,3-5-74 0,-3-3-19 16,0 2 0-16,0 6 0 0,0-5 26 0,0 5 2 15,0 0 0-15,6-5 0 0,0 2-28 0,-3 0 0 16,-3 3 0-16,9 0 0 0,-3 0-18 0,0 0 4 16,3 0 1-16,0 3 0 15,0 8-43-15,3-3-8 0,-3-3-1 0,0 0-663 0</inkml:trace>
  <inkml:trace contextRef="#ctx0" brushRef="#br0" timeOffset="21189.221">13486 10448 518 0,'0'0'46'0,"0"0"-37"0,0 0-9 15,0 0 0-15,0 0 220 0,0 0 41 0,0 0 9 0,0 0 2 16,0 0-156-16,0 0-30 0,0 0-6 0,-6 0-2 16,-3 6-40-16,3-4-8 0,0 1-2 0,-3 0 0 15,3 2-10-15,-3-2-2 0,3-1-1 0,0 4 0 16,6-6-2-16,-9 5 0 0,3 0 0 16,0 3 0-16,3 0-2 0,0 3-1 0,0-4 0 0,0 4 0 15,3-11-10-15,0 8-17 0,3 5 4 0,-3-2 1 16,0-11 12-16,3 8 16 0,0 2-3 0,6-4-1 15,0 2-23-15,0-3-5 0,0-2 0 0,0-1-1 16,3 1 17-16,0-1 0 0,0-2 0 0,0-2 0 16,-3-1-16-16,2 1 0 0,1-4 0 0,-3-2 0 15,6 3-37 1,-3-3-7-16,-3 0-2 0,0-2-463 0,0-1-93 0</inkml:trace>
  <inkml:trace contextRef="#ctx0" brushRef="#br0" timeOffset="21407.028">13664 10224 806 0,'0'0'72'0,"0"0"-58"16,0 0-14-16,0 0 0 0,0 0 148 0,0 0 28 15,0 0 4-15,0 0 2 0,0 0-109 0,3 5-21 16,3 3-5-16,-6-3-1 0,0 3 8 0,-3 3 2 16,6 2 0-16,-3-3 0 0,6 6-4 0,-6 5-1 15,0 3 0-15,3 0 0 0,0 0-19 0,0-3-3 16,-6 0-1-16,6 0 0 0,0-2-16 0,0-1-4 15,0-2-8-15,0 0 12 0,0-3-12 0,-3-2 0 16,0 0 0-16,0-1 0 16,0-5-23-16,3 1-7 0,-3-6-2 0,0 0-582 0,0 0-117 15</inkml:trace>
  <inkml:trace contextRef="#ctx0" brushRef="#br0" timeOffset="21628.635">13530 10443 864 0,'0'0'76'0,"0"0"-60"0,0 0-16 0,0 0 0 15,0 0 175-15,0 0 32 0,6 0 6 0,3 0 2 16,3-3-139-16,0 1-28 0,-3-3-6 0,3-1-1 0,0-2 7 0,3-2 2 16,0 4 0-16,5-2 0 15,1 3-17-15,0 0-3 0,-3 2-1 0,-3-2 0 0,3 2-29 0,-3 1 0 16,2-1 0-16,-2-2 0 15,-3 5-167-15,0 0-26 0,6 2-6 0,-9-2-1 0</inkml:trace>
  <inkml:trace contextRef="#ctx0" brushRef="#br0" timeOffset="21950.865">13840 10448 748 0,'0'0'67'0,"0"0"-54"16,-3 8-13-16,0-2 0 0,3-6 204 0,0 8 39 16,0-8 7-16,3 8 2 0,-3-8-163 0,3 7-32 15,-3-7-6-15,0 0-2 0,6 6-15 0,0-4-3 16,3 1-1-16,-3 0 0 0,3-3 0 0,-3 0 0 15,2 0 0-15,-2-3 0 0,3-2-30 0,0-1 8 16,-3 1-8-16,0 3 0 0,0-4 0 0,0 4 0 0,0-6 0 0,-3 2 0 16,0 1 0-16,-3 5-12 0,0 0 12 15,0-5-10-15,0 5 10 0,-3-6 0 0,0-1 0 0,0 1-8 16,-3-4 8-16,3 2 0 0,-3 2 0 16,-3 4 0-16,3 7-12 0,-6-2-6 0,3 2-2 0,4-2 0 15,-4 2 0-15,3 3 0 0,-3-3 0 0,3 3 0 16,3-3 20-16,0 3-10 0,-3 0 10 0,6 0-8 15,0 0 8-15,0 0 16 0,-3 0-4 0,3 3-1 16,3-3-11-16,3-3 0 0,-3 3 0 0,3 0 0 16,0 0 12-16,0-3-4 0,3 0 0 0,-3-2 0 15,2 2-8-15,1-2-12 0,3-1 2 0,-3 1 1 16,3 0-40-16,0-3-8 0,0 0-2 16,0-3 0-16,6 0-62 0,-3 1-13 15</inkml:trace>
  <inkml:trace contextRef="#ctx0" brushRef="#br0" timeOffset="22388.283">14138 10480 403 0,'6'-8'17'0,"-6"8"5"0,0 0-22 0,-3-5 0 16,3-3 0-16,-3 3 0 0,3-3 228 0,-3 5 40 16,-3-2 9-16,6 5 2 0,0 0-183 0,-6 0-37 15,0 0-7-15,6 0-2 0,0 0-21 0,-6 5-4 16,-3 3-1-16,0 0 0 0,6 0-24 0,-3 0 0 16,-3 0 0-16,6 2 0 0,0 4 0 0,0-1 0 15,0-5 0-15,3 2 0 0,-3-2 32 0,3 0 2 16,3 0 0-16,-3-8 0 0,0 8-26 0,0-8-8 15,9 8 0-15,-3-5 0 0,0-1 8 0,3 1-8 16,0-3 12-16,-3 0-12 0,3-3 12 0,-3-2-4 0,0 0 0 16,0-1-8-16,3-1 0 0,-4-4 0 0,-2 3 0 0,3-5-9 15,3 2-13-15,-3-2-2 0,-3 2-1 0,-3-2 0 16,3 0 1-16,-3-6 1 0,0 1 0 0,0-3 0 16,-3 2 1-16,0 1 0 0,0-1 0 0,0 3 0 15,-6 3 0-15,3-5 0 0,0 4 0 0,1-2 0 16,-1 3 6-16,-3 3 2 0,0 2 0 0,3 0 0 15,3-3 35-15,-3 6 7 0,-3 0 2 0,6 2 0 16,3 3-14-16,0 0-4 0,0 0 0 0,0 0 0 16,0 0-3-16,0 0-1 0,0 0 0 0,0 0 0 15,0 0 1-15,3 8 0 0,0 0 0 0,0 0 0 16,-3-8 22-16,3 10 4 0,3 4 1 0,0-1 0 16,0-3-9-16,0 4-2 0,-3 1 0 0,3 4 0 15,0 2-2-15,-1 0-1 0,4 0 0 0,-3 1 0 0,6-4-2 16,-6 3-1-16,0-2 0 0,-3-3 0 0,3 0-19 15,0-3 0-15,0-3 0 0,-3 1 0 16,6 2-43-16,-3-5-9 0,-3 0-1 0</inkml:trace>
  <inkml:trace contextRef="#ctx0" brushRef="#br0" timeOffset="23716.736">14834 10181 1152 0,'0'0'102'0,"0"0"-82"15,0 0-20-15,0 0 0 0,0 0 119 0,0 0 19 16,0 8 4-16,-3 0 1 0,0 0-111 0,3 3-23 15,0 2-9-15,0 3 8 0,0 0 28 0,0 2 4 16,-3-2 2-16,0 8 0 0,3 2 8 0,0 1 2 16,-3-4 0-16,0-1 0 0,6-1-21 0,-3-3-4 15,0 1-1-15,0-3 0 0,3-3-18 0,0 0-8 16,0-2 8-16,3-3-8 16,-3 0-20-16,0-6-8 0,-3-2-3 0,6 6 0 15,0-4-59-15,-6-2-12 0,6-2-2 0,3-1-1 0</inkml:trace>
  <inkml:trace contextRef="#ctx0" brushRef="#br0" timeOffset="24267.937">15224 10324 1821 0,'0'0'40'0,"0"0"8"0,-6 5 1 0,0-2 3 0,3 2-41 0,-3-2-11 0,0 0 0 0,0 5 0 16,0 5 11-16,0-3 0 0,0-2 0 0,-3 5 0 16,4-2-11-16,-4 0 0 0,0-3 0 0,3 2 8 15,0 3 4-15,0-2 0 0,3 0 0 0,3-1 0 16,-3 1 25-16,3-1 6 0,3-2 1 0,3 3 0 16,-3-3-36-16,6 2-8 0,0-4 0 0,3-1 0 15,-4 0 0-15,4 1 0 0,0-1 0 0,-3-3 0 16,3-2 0-16,0 0 0 0,-6 0 0 0,3 0-11 15,0-2-15 1,0-3-3-16,0 2-1 0,0-2 0 0,-3-1-32 0,0 4-6 0,-1-4-2 0,1-2 0 16</inkml:trace>
  <inkml:trace contextRef="#ctx0" brushRef="#br0" timeOffset="27783.116">14522 10202 460 0,'0'0'41'0,"-3"-2"-33"0,0 2-8 0,3 0 0 0,0 0 131 0,0 0 24 16,-3-6 5-16,3 6 0 0,0 0-88 0,0 0-17 16,0 0-4-16,6-5-1 0,2 5-19 0,-8 0-4 15,0 0-1-15,0 0 0 0,0 0-13 0,0 0-2 16,0 0-1-16,0 0 0 0,0 0 8 0,0 0 2 16,0 0 0-16,3 5 0 0,-8 6 12 0,5 0 2 15,5-1 1-15,-5 3 0 0,-3 1-3 0,3 4 0 16,3 1 0-16,-3 4 0 0,0 4-15 0,0 2-3 15,-8 0-1-15,8 0 0 0,0-5-5 0,0 3-8 16,-6-4 11-16,0-2-11 0,3 1 20 0,0-4-4 16,3-2 0-16,-3-3 0 0,3 3-16 0,-3-5-9 15,-3-3 1-15,6-3 0 0,6-2 8 0,-6-3 9 0,0 0-1 16,0 0-8-16,0 0 10 0,0 0-10 0,3-6 8 0,-3-2-8 16,-3 0 0-16,3-2 0 0,3-1 0 0,0-2 0 15,-3 2-10-15,6-2-1 0,-3 0 0 0,3 0 0 16,0 0-5-16,-1 2-2 0,-2-5 0 0,6 3 0 31,3 0-8-31,-3-1-2 0,-3 4 0 0,3-1 0 16,3-2-5-16,-3 2-2 0,-3 3 0 0,3 3 0 0,0 3 13 0,-3-1 2 15,-6 3 1-15,0 0 0 0,6 8 19 0,3 0 0 0,-1 0 0 0,-5 0 0 16,0 0 8-16,3 2 6 0,-3-2 1 0,0 3 0 16,-3-3 4-16,0 2 1 0,3 1 0 0,-6-1 0 15,3-2 9-15,-6 3 3 0,0-3 0 0,0 0 0 16,1 2-8-16,-4-2 0 0,-3 0-1 0,3-2 0 0,3-1-11 15,-6 0-1-15,0-2-1 0,-3 2 0 0,3-2-10 16,3-1-14-16,-3-2 3 0,0 0 1 16,4 0-42-16,-1 0-9 0,0-2-2 0,0-1-637 15</inkml:trace>
  <inkml:trace contextRef="#ctx0" brushRef="#br0" timeOffset="29602.441">15039 10353 403 0,'0'0'36'0,"0"0"-36"0,0 0 0 0,0 0 0 0,0 0 100 0,0 0 12 15,0 0 4-15,0 0 0 0,-3-2-56 0,0-1-12 16,1 0-1-16,2 3-1 0,-6-2-1 0,6 2 0 16,0 0 0-16,-6-3 0 0,-3 0-18 0,3 3-4 15,6 0-1-15,0 0 0 0,-6 0 10 0,-3 0 3 16,3 0 0-16,0 0 0 0,6 0-16 0,-9 6-3 15,-3-4-1-15,3 6 0 0,3 3 6 0,0 2 2 16,0-2 0-16,0-4 0 0,0 4-9 0,3 0-2 16,0 2 0-16,0-3 0 0,1 4-3 0,-1-1-1 15,3-2 0-15,0 2 0 0,3 0 8 0,-1 0 2 16,-2 0 0-16,0 1 0 0,6-4-6 0,-3 3 0 16,3-2-1-16,0-3 0 0,3 0-3 0,0 0 0 15,-3-3 0-15,3-2 0 0,0-1-8 0,0-2 12 0,-9 0-12 16,9-2 12-16,6-3-12 0,-3-1 12 0,0-2-12 0,-4 0 12 15,1 0-12-15,-3 0 0 0,0-5 0 16,-3 3 8-16,0-4-8 0,0 4 12 0,0 2-12 0,0-3 12 16,-6 3 6-16,3 0 2 0,0-2 0 0,-3 5 0 15,-3-6 0-15,3 6 1 0,3 5 0 0,0 0 0 16,-3-8-13-16,-3 2-8 0,0 1 10 0,6 5-10 16,0 0 0-16,-6-5-18 0,-2 5 2 0,2-3 1 15,6 3-43-15,0 0-9 16,0 0-1-16,0 0-699 0</inkml:trace>
  <inkml:trace contextRef="#ctx0" brushRef="#br0" timeOffset="30160.717">15420 10141 518 0,'0'0'46'0,"0"0"-37"0,0 0-9 0,0 0 0 15,0 0 172-15,0 0 33 0,0 0 7 0,0 0 0 16,0 0-109-16,0 0-23 0,-3 8-4 0,6 0 0 0,0 3-48 0,3 0-10 16,-9 2-2-16,3 0 0 0,-3 0 33 15,0 3 7-15,3 5 0 0,0 0 1 0,-8 3 25 0,5 3 5 16,3-1 1-16,0 1 0 0,-6-4-88 0,3 1-21 16,3-5-3-16,0-1 0 0,3-2 24 15,-3-3 0-15,-3 3 0 0,6-5 0 0,3-1 0 16,-3 1 12-16,-6-6-12 0,3 3 12 0,5-2-12 0,-5-6 0 15,0 0 0-15,0 0 8 0,0 0 15 0,0 0 2 16,0 0 1-16,0 0 0 16,0 0-145-16,0 0-29 0,3-6-5 0,0-2-660 0</inkml:trace>
  <inkml:trace contextRef="#ctx0" brushRef="#br0" timeOffset="30465.651">15522 10332 1303 0,'0'0'57'0,"0"0"13"0,0 0-56 0,0 0-14 0,0 0 0 0,0 0 0 16,0 0 67-16,-3 5 10 0,-6-5 3 0,9 0 0 15,0 0-44-15,-6 6-9 0,-3-4-2 0,3 1 0 16,6-3 6-16,-6 8 1 0,-3 0 0 0,0 2 0 16,0-4-20-16,3 2-4 0,-3-6-8 0,3 3 12 15,-3-2-12-15,3 2 0 0,3-2 0 0,0 5 0 16,-2-3 0-16,2 1 9 0,3-1-9 0,0 0 8 15,-3 0-8-15,6 1 0 0,0 2 0 0,5 0 0 16,1 0-13-16,0 0 5 0,0 2 8 0,-3-2-13 16,6 0 13-16,-3 3 0 0,0-4 0 0,3 4 10 15,-3-3-10-15,0 0 0 0,3 3 0 0,-3-4 0 16,-3 1 0-16,-1 0 0 0,4-2 0 0,-3-1 0 0,0 0 0 16,0 1 0-16,0-1 0 0,-6-5 8 15,0 0-37-15,0 0-8 0,0 0-2 0</inkml:trace>
  <inkml:trace contextRef="#ctx0" brushRef="#br0" timeOffset="32021.024">12870 10983 460 0,'0'0'41'0,"0"0"-33"16,0 0-8-16,0 0 0 0,0 0 141 0,0 0 27 16,0 0 4-16,0 0 2 0,0 0-79 0,0 0-16 15,0 0-3-15,0 0-1 0,-3 8-34 0,3 2-6 16,-3-2-2-16,3 3 0 0,-3-1-10 0,3-2-3 16,-3 3 0-16,3 0 0 0,0 2-12 0,0-3-8 15,0-2 8-15,0 0-8 0,3 0 0 0,-3-8 8 16,3 8-8-16,-3-8 0 0,6 5 0 0,-6-5 8 15,0 0-8-15,3 6 0 0,-3-6 0 0,0 0 0 16,0 0 0-16,8 2-8 0,-8-2-4 0,6-2 0 0,-3-1 0 0,3 0 0 16,-6 3 12-16,3-5-8 0,0 3 8 0,0-4-8 15,0 1 8-15,-3 5 0 0,0 0 0 0,3-5-8 16,3 2 8-16,-6 3-8 0,3-5 8 0,-3 5-8 16,0 0 8-16,0 0-12 0,0 0 12 0,0 0-12 15,0 0 12-15,0 0-8 0,0 0 8 0,0 0-8 16,3 5 8-16,3 0-10 0,0 1 10 0,0 2-10 15,-3-3 10-15,3 3 0 0,-6-8 0 0,3 5 8 16,3-2-8-16,-6-3 11 0,0 0-11 0,9 5 12 16,-3-2 0-16,3-1 1 0,-3-2 0 0,0 0 0 15,0-2 5-15,-4-4 1 0,4 4 0 0,0-4 0 16,0 1 5-16,0 0 0 0,-3 0 1 0,0-3 0 0,0 2-10 16,0-2-3-16,-3 0 0 0,0 3 0 0,3-3-12 15,0 3-10-15,-3 0 2 0,-3-1 0 0,0 1 17 0,0 0 4 16,0-1 1-16,-3 4 0 0,3-1-14 0,3 3-13 15,0 0 2-15,0 0 1 16,-6-3-36-16,6 3-7 0,0 0-2 0,0 0-414 16,-3-5-83-16</inkml:trace>
  <inkml:trace contextRef="#ctx0" brushRef="#br0" timeOffset="32477.376">13215 10991 1202 0,'0'0'53'0,"0"0"11"0,0 0-51 0,0 0-13 0,0 0 0 0,0 0 0 15,0 0 36-15,0 0 4 0,-6 0 0 0,0 2 1 16,6-2-15-16,-3 3-3 0,-3-3-1 0,3 3 0 16,-3 2 14-16,3 3 2 0,-3-3 1 0,0 1 0 15,-3-1-11-15,6 3-1 0,0 0-1 0,0 0 0 16,-6 2-18-16,6-2-8 0,3 3 0 0,0-3 8 15,-3 2-8-15,3-2 0 0,3 0 0 0,0 0 0 16,3-3 0-16,-3 3 0 0,-3-8 11 0,9 6-11 16,0-1 0-16,-3-2 0 0,-6-3 0 0,0 0 0 15,9 2 0-15,0-2 0 0,0-2 0 0,-3-1 0 16,0-2 0-16,3-1 0 0,0 1 0 0,-3 0 0 0,-3-1 8 16,3-1-8-16,-3-1 0 0,0 2 0 0,-3-2 8 0,0 3-8 15,2-3 0-15,-2 5 0 0,-2-4 8 0,2 1-8 16,0 1 0-16,2 0 0 0,-2-3 8 0,0 2-8 15,-2 1 0-15,-1 2 0 0,3 3 0 0,0 0 0 16,0 0 0-16,0 0 0 0,0 0 0 0,0 0 0 16,0 0 0-16,0 0 0 0,-3 6 0 0,3-1-13 15,0 0 1-15,-3 1 0 0,3 2 20 0,0 0 5 16,3-1 1-16,3-1 0 0,-6 2-14 0,0 0 9 16,2 0-9-16,4-3 8 0,-6-5-8 0,9 8 0 15,-6-6 0-15,-3-2 0 16,9 8-27-16,0-5-7 0,-9-3-2 0</inkml:trace>
  <inkml:trace contextRef="#ctx0" brushRef="#br0" timeOffset="32875.052">13423 10993 748 0,'0'0'67'0,"0"0"-54"0,0 0-13 0,0 0 0 15,0 0 192-15,0 0 35 0,0 0 7 0,0 0 2 16,0 0-171-16,0 0-33 0,0 0-8 0,0 0 0 16,0 0 4-16,-6 3 0 0,0-3 1 0,0 5 0 15,3 1-14-15,-3-1-3 0,6-5-1 0,-3 5 0 16,3-5-11-16,0 8 0 0,-3 0 0 0,3 0 0 0,0 0 0 15,3-3 0-15,-3 3 0 0,3-2 0 0,3 1 0 0,0-1 0 16,-3-1 0-16,3 0 0 0,0 1-9 0,0-1 9 16,0 0 0-16,3 1 0 0,-6 1 0 0,3-1 0 15,-6-6 8-15,3 8-8 0,-3-8 28 0,0 0-1 16,0 8 0-16,0-8 0 0,0 8-1 0,0-8 0 16,-6 5 0-16,0 0 0 0,-3 0-13 0,3-2-2 15,0 0-1-15,-3-1 0 0,3-2-10 0,-3-2-9 16,3-1 9-16,0 3-13 15,1-3-34-15,-1-2-6 0,3 2-2 0,3 3-513 16,0-5-104-16</inkml:trace>
  <inkml:trace contextRef="#ctx0" brushRef="#br0" timeOffset="33726.331">13870 11009 1148 0,'0'0'51'0,"0"0"10"0,0 0-49 0,0 0-12 0,0 0 0 0,0 0 0 16,0 0 57-16,0 0 9 0,-6-5 2 0,0 2 0 15,0 1-12-15,3-1-3 0,-6 3 0 0,3 0 0 16,-3 0-16-16,3 3-3 0,0 2-1 0,-3-2 0 16,0 2-23-16,3 0-10 0,0 1 8 0,0 1-8 15,0-1 0-15,-2 4-11 0,2-2 1 0,0 3 0 16,0-1 2-16,3 4 0 0,0-4 0 0,0 1 0 15,0-1 8-15,0 1 0 0,0-3 0 0,3-8 0 16,6 8 0-16,0-3 0 0,-6-5 12 0,6 5-4 16,3 1 6-16,0-1 2 0,-1-5 0 0,1 3 0 15,3-3-16-15,-3-3 0 0,3 0 8 0,-3 3-8 16,3-2 0-16,-3-4-13 0,0 1 2 0,0 3 1 16,0-6 10-16,-3 2-8 0,3-2 8 0,-4 0-8 15,1 1-2-15,-3-4 0 0,-3 3 0 0,3 0 0 16,-3-3 10-16,3-2 0 0,0 5 0 0,-3-2 8 15,0 2-8-15,-3-3 9 0,3 1-9 0,-3-1 10 0,0-2-10 16,-3 2 0-16,1 1 0 0,-1-4 8 0,0 4-8 0,3-1 0 16,-3 1 0-16,3-1-11 0,-3 3 11 0,3-2 0 15,0-1 0-15,0 0 0 0,3-2 8 0,-3 3 6 16,0-1 2-16,3 3 0 0,0 0-26 0,0 3-5 16,0 5-1-16,0-8 0 0,0 8 16 0,0 0 0 15,0 0 0-15,0 0 0 0,0 0 0 0,0 0 0 16,0 0 0-16,0 0 0 0,9 0 0 0,-3 5 0 15,0 3 10-15,-3 3-10 0,0-1 28 0,0 1 0 16,0-1 0-16,3 4 0 0,-3-1-15 0,2 3-2 16,1 0-1-16,-3 5 0 0,0-3 2 0,0 1 0 0,0-1 0 15,0-2 0-15,-3 3-12 0,3-6 10 0,0 0-10 16,0 0 10-16,3 1-10 0,-3-4 10 0,3-2-10 0,-3 0 10 16,-3-8-10-16,6 5 0 0,-6-5 0 15,9 8 0-15,-3-5-18 0,-6-3-2 0,0 0-1 0,0 0-530 16,6 0-105-16</inkml:trace>
  <inkml:trace contextRef="#ctx0" brushRef="#br0" timeOffset="33959.203">14084 11030 518 0,'15'0'46'0,"-15"0"-37"0,0 0-9 0,-3 6 0 0,6 2 132 0,0 0 25 16,-6 0 5-16,0 0 1 0,3-1-105 0,0 4-21 16,0-3-4-16,0 0-1 0,0-3 10 0,0-5 2 15,0 0 0-15,0 0 0 0,0 8-28 0,0-8-4 16,0 0-2-16,0 0 0 16,0 0-51-16,0 0-11 0,0 0-1 0,0 0-1 0</inkml:trace>
  <inkml:trace contextRef="#ctx0" brushRef="#br0" timeOffset="34155.62">14090 10951 1094 0,'12'0'97'0,"-12"0"-77"0,-3-5-20 0,3 5 0 16,6-3 126-16,-3 1 22 0,-3-4 4 0,0 6 0 15,0 0-104-15,0 0-20 0,0 0-5 0,0 0-1 16,6-2-8-16,0-1-2 0,0 0 0 0,-6 3 0 15,0 0-3-15,0 0-1 0,9 3 0 0,-9-3 0 16,0 0-25-16,0 0-6 0,0 0-1 0,6 5-750 16</inkml:trace>
  <inkml:trace contextRef="#ctx0" brushRef="#br0" timeOffset="34539.769">14230 11015 1105 0,'-9'5'48'0,"9"-5"12"0,0 0-48 0,0 0-12 15,0 0 0-15,3 8 0 0,-3 0 12 0,3 0 0 16,0-3 0-16,0 6 0 0,0-3 38 0,3-1 8 16,-3 4 2-16,0-3 0 0,-3-3 18 0,3 3 4 15,-3-2 1-15,0-6 0 0,0 0-23 0,0 0-4 16,0 0 0-16,6 7-1 0,-6-7-32 0,0 0-7 15,0 0 0-15,0 0-1 0,0 0-7 0,0 0 0 16,0 0-8-16,0 0 12 0,0 0-4 0,0 0 0 16,0 0-8-16,3-5 12 0,-6 0-4 0,3 0 0 15,-3-1-8-15,3 1 12 0,0 0-12 0,0-3 9 16,0 2-9-16,0 1 8 0,3 0-8 0,0 0 12 16,0-3-12-16,0 2 12 0,0 4-12 0,2-6 0 0,-2 2 0 0,3 1-11 15,0 0 11-15,3 0 0 0,-3-1 0 16,0 4-8-16,3-1 8 0,-3 3-8 0,3-3 8 0,-3 3-8 15,3-2 0-15,0 4 0 0,-9-2 0 0,6 3 0 32,-6-3-25-32,6 5-5 0,0-2-1 0,-6-3 0 15,6 5-23-15,-6-5-5 0,0 0-1 0,3 6-431 0,-3-6-86 0</inkml:trace>
  <inkml:trace contextRef="#ctx0" brushRef="#br0" timeOffset="34822.531">14587 10776 1407 0,'-12'-2'62'0,"9"2"14"0,3 0-61 0,0 0-15 16,0 0 0-16,0 0 0 0,0 0 52 0,0 0 7 16,0 0 1-16,0 0 1 0,0 0-30 0,3 8-7 15,3 0 0-15,-3 5-1 0,-6 5 9 0,6 1 1 16,0-3 1-16,0 2 0 0,-6 4 4 0,0-1 1 15,3-3 0-15,0 3 0 0,3-2-20 0,-3-1-4 16,-3 1-1-16,3-1 0 0,3-4-6 0,0-1-8 16,-3-2 11-16,0 2-11 0,3-5 8 0,-3 0-8 15,0-3 0-15,0 3 0 0,-3-3 0 0,3-5-11 16,0 0 0-16,0 0 0 16,-3 3-53-16,3-3-12 0,0 0-1 0</inkml:trace>
  <inkml:trace contextRef="#ctx0" brushRef="#br0" timeOffset="35084.927">14432 10986 806 0,'0'0'72'0,"0"0"-58"0,0 0-14 0,0 0 0 16,0 0 166-16,6-3 30 0,0 0 7 0,3 1 1 15,-3 2-101-15,3 0-20 0,0-6-4 0,0 4-1 0,0-4-11 0,6 4-3 16,0-4 0-16,-1 6 0 16,-5-2-26-16,3-1-6 0,3 3 0 0,0-3-1 0,0 1-23 0,0-1-8 15,-3 3 0-15,-3 0 9 0,2 3-17 0,1 2-4 16,-6-5-1-16,3 3 0 16,-3-1-55-16,0 1-10 0,-6-3-2 0,0 0-785 15</inkml:trace>
  <inkml:trace contextRef="#ctx0" brushRef="#br0" timeOffset="35310.289">14691 11004 1083 0,'0'0'48'0,"0"0"10"0,0 0-46 0,0 0-12 0,6 5 0 15,-3 3 0-15,-3-8 63 0,6 6 10 0,0 1 3 0,0 4 0 16,0-3-19-16,3-3-3 0,-6 3-1 0,3 0 0 15,-3-3-6-15,3 3-2 0,0 0 0 0,0-2 0 16,-6-6-17-16,6 8-3 0,0-6-1 0,-6-2 0 16,0 0-24-16,0 0 0 0,0 0-14 0,5 6 5 31,-5-6-31-31,9 2-5 0,-3 1-2 0,-6-3-449 0,0 0-89 0</inkml:trace>
  <inkml:trace contextRef="#ctx0" brushRef="#br0" timeOffset="35608.579">14995 10964 1173 0,'-12'0'52'0,"12"0"11"0,0 0-51 0,0 0-12 15,0 0 0-15,0 0 0 0,0 0 36 0,0 0 5 16,-3 3 1-16,-3 0 0 0,-3 5-25 0,3-3-5 15,0 3 0-15,-3 0-1 0,3 2 14 0,-3 1 3 16,0-1 1-16,-3 4 0 0,7-1 22 0,-4 3 4 16,0 0 1-16,0 0 0 0,-3-1-8 0,0 1 0 15,3 3-1-15,0-1 0 0,-3 1-15 0,3-1-4 16,3 6 0-16,0-3 0 0,0 1-18 0,3-7-10 16,-3 1 10-16,3-2-10 0,3-4 8 0,-5 1-8 15,5-3 0-15,-3 0 0 0,3 0-14 0,0-3-9 16,0-5-1-16,0 0-544 0,0 0-108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40:11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7632 15332 230 0,'0'0'20'16,"-6"-2"-20"-16,6 2 0 0,-3-6 0 0,-3 1 164 0,-3 3 29 15,3-4 6-15,3 4 1 0,3 2-108 0,-6-3-20 16,-3 0-5-16,6-2-1 0,-3 0-10 0,0-1-3 16,-3 1 0-16,-3 2 0 0,6-2-13 0,-5 3-2 15,-1-9-1-15,-3 6 0 0,0 2-17 0,0-2-4 16,-3 2-1-16,0 0 0 0,0 1-15 0,1-1 0 15,-1 3 0-15,-3-3 0 0,-3 1 0 0,3 2 0 0,-3-3 0 0,4 3 0 16,-4-2 0-16,-3-1 0 0,3 3 0 16,0 3 0-16,-5-3 0 0,2 2 0 0,-6-2 0 15,3 3 0-15,-5 2 0 0,2-2 0 0,0 2 0 16,0-2 0-16,4 5 0 0,-4-6 0 0,-3 1-8 16,3 2 8-16,1 1 0 0,-1-1 0 0,0 0 0 0,-3-2 0 15,-2 2-8-15,-1 3 8 0,0-3 0 0,1 3 0 16,2-2 0-16,0 1 0 0,0-1 0 0,1 4 0 15,-1 4-8-15,0-1 8 0,1 0 0 0,-1 3 0 16,6-3-8-16,-3 3 8 0,-2 0 0 0,2 2 0 16,3 4 0-16,0-4 0 0,-2 6 12 0,2 0-3 15,3 0-9-15,0 2-14 0,0-2 3 0,4 0 1 16,-4-1 10-16,6 1 11 0,0 3-3 0,3-4 0 16,3 1 5-16,1 3 1 0,-1-1 0 0,3-2 0 15,3-3-3-15,3 0-1 0,3 3 0 0,3 3 0 16,3-1-10-16,3 1 0 0,3 2 0 0,3 0 0 0,6 0 11 15,2 0 0-15,4 0 0 0,3-2 0 16,3-1 10-16,5 0 3 0,-2-4 0 0,9-1 0 0,6 3 1 0,5-6 1 16,4-2 0-16,2-3 0 0,10 0 2 0,8 1 1 15,9-6 0-15,4-3 0 0,2 0-1 0,3-2-1 16,0-6 0-16,4 1 0 0,2-4-9 0,3 1-2 16,0 0 0-16,3-3 0 0,6-3 0 0,1-2 0 15,-7-3 0-15,6 0 0 0,3 0-3 0,-3-2-1 16,-3-1 0-16,0 1 0 0,-3-3 0 0,-8 2 0 15,-10-2 0-15,-3 0 0 16,-8-3-34-16,-4 0-7 0,-5-2-2 0,-7-1 0 16,-11 3 31-16,-4 1 0 0,-8 1 0 0,-9-1 0 0,-6-1 19 0,-7 3 0 15,-5-6 0-15,-6 3 0 0,-9-5 6 0,-6-3 2 0,-11-2 0 16,-7-3 0-16,-3 5-27 0,-12-2 0 0,-11-6 8 16,-4 8-8-16,-5 3 0 0,-7 0 0 0,-8 0 0 0,-1 0 0 15,-8 5-10-15,3 6 10 0,-4-1 0 0,1 3-9 16,-3 0 9-16,6 3 0 0,2 5 0 0,1 3 0 31,2-3-32-31,4 3 0 0,6-1-1 0,5 6-629 0,6-2-126 0</inkml:trace>
  <inkml:trace contextRef="#ctx0" brushRef="#br0" timeOffset="2147.257">8861 15486 1519 0,'-24'0'67'0,"18"0"14"0,-3 0-65 0,3 0-16 15,0 0 0-15,0 2 0 0,1-4 34 0,2 2 3 16,0 2 1-16,3-2 0 0,0-2-38 0,0 2-18 15,0 0 2-15,0 0 0 0,9 2-5 0,-1-2-1 16,4 0 0-16,0-2 0 0,3-3 1 0,0-3 0 16,-3 0 0-16,6 0 0 0,3 0 32 0,-1 0 6 15,-2-5 2-15,0 2 0 0,6-2 4 0,3 0 1 0,-6-3 0 0,2-3 0 16,-2 3-12-16,6 0-1 16,-6-5-1-16,6 0 0 0,-1-5 10 0,4-1 3 0,0-2 0 15,-3 3 0-15,0-3 9 0,2 2 1 0,1 1 1 0,0-1 0 16,-3 1 45-16,-1-1 9 0,4 1 1 0,-3-1 1 31,3-2-110-31,-3-3-23 0,-1 1-4 0,1-4-1 0,0-2 48 0,3-2 18 0,-7 2-1 0,7 0 0 16,3-1-17-16,0 4 0 0,-3-3 0 0,-4 0 0 15,1 0 13-15,0 3-1 0,0-1 0 0,-4-2 0 16,1-11-12-16,0 4 8 0,-3 1-8 0,3 1 0 16,-3 0 13-16,2 2-3 0,-2 0-1 0,0-2 0 15,6 2-9-15,-3-2 0 0,-3-3 9 0,-1 0-9 16,-5 2 12-16,3 4-3 0,3-1 0 0,-6 0 0 15,0 1 11-15,-3-1 1 0,2 3 1 0,-2-3 0 16,0 1-4-16,0-1-1 0,-3-5 0 0,3 0 0 16,3 0-17-16,-3 3 8 0,-6-1-8 0,3 4 0 0,6-4 14 15,-4 1-4-15,-2 0-1 0,-3-3 0 0,0-6-1 16,3 4-8-16,-3-1 12 0,0 3-4 0,0 0-8 0,0-2-9 16,6-1 9-16,-3 0-13 0,-9-5 13 0,6 3 0 15,3 0 0-15,0 2 0 0,-3 3 13 0,-6 0-1 16,3 3 0-16,3-3 0 0,0 0 7 0,-3 0 1 15,-3-3 0-15,0 1 0 0,5 2-20 0,-2 0 0 16,-8 2 0-16,2-2 0 0,6 6 0 0,-6-4 0 16,-3 4 0-16,0-6 0 0,0-5 0 0,3 5 0 15,0 0 0-15,-3 0 0 0,-6 5 0 0,3-2 0 16,6 2 0-16,0-2-9 0,-9 2 9 0,6-5 0 16,-3-3 0-16,3 1 0 0,-3-1 0 0,3 6 8 15,-6-1-8-15,4 4 11 0,-1 2-11 0,-3-3 0 0,0 0 0 0,0 1 8 16,0-1-8-16,0-2 0 0,-3-3 0 0,0 0 0 15,3 5 0-15,-2 3 0 0,-1-3 0 0,0 0 8 16,0 3-8-16,0-2 0 0,0-1 0 0,0-2 0 16,-6-6 0-16,4 3 0 0,-1 5 0 15,0 1 0-15,3-1 0 0,0 0 0 0,0 3 0 0,0 3 0 16,3-6 0-16,-3 6 0 0,-2-3 0 0,-1-3 0 16,3-5 0-16,0 3 0 0,0 5 0 0,-3 0 0 15,3 2 0-15,0-2 0 0,1 3 0 0,-1-3 0 16,0 2 0-16,0 1 0 0,0 0 0 0,-3-3 0 15,6-6 0-15,-3 1 0 0,1 2 0 0,-4 3 0 16,-3 0 0-16,3 3 0 0,-3-1 0 0,3 1 8 0,-3-3-8 16,1 5-11-16,2 0 3 0,0-2 0 0,-6-6 8 0,3 3 0 15,0-2 0-15,4 4 0 0,-7 6 0 0,3 0 0 16,3 0 0-16,-3 0 0 0,0 0 0 0,4 0 0 16,-4 0 0-16,3 2-8 0,-3-2 8 0,3 2 0 15,-6-2 0-15,3-2 0 0,4-1 0 0,-1 0 0 16,0 6 0-16,-3-1 0 0,6 1 11 0,-3-3-3 15,3 2 0-15,1 1 0 0,-4-1-8 0,3-2 8 16,0 3-8-16,0-1 8 0,-3 1-8 0,6-1 0 16,-3-4 0-16,1 1 0 0,-1-1 0 0,0 2 0 15,0 2 0-15,0 1 0 0,0 2 0 0,0 0 0 0,0-2 0 16,3 4 0-16,1 1 0 0,-1 0 0 16,-6 0 0-16,6 0 0 0,3 2 0 0,-3 1 0 0,0 2-9 15,-3 0 9-15,0 0-11 0,3 6 2 0,1-1 0 16,2-2 0-16,-3 5 9 0,3-3 0 0,0 3 0 0,0 3 0 15,0 0 0-15,6-1 0 0,-3 4 0 0,0 2 0 16,0 0-12-16,3 2 0 0,3-2 0 0,-6 6 0 16,6 2 2-16,-3 2 0 0,0 1 0 0,3 5 0 15,0-3-4-15,-3 3-1 0,3 0 0 0,0 2 0 16,0 1 15-16,3-3 0 0,0-3 0 0,0 3 0 16,0 0 0-16,0-3-12 0,0-3 12 0,0-2-12 15,-3-8-2-15,6 8 0 0,-6-8 0 0,0 0 0 16,0 0 14-16,0 0-12 0,0 0 12 0,0 0-12 15,0 0 12-15,0 0 10 0,0 0-2 0,0 0 0 16,6-5-8-16,0-3 0 0,-3 0-10 0,0-3 10 16,0 1 0-16,-3-3 0 0,0-6 0 0,-3 1 0 0,3 2 0 0,-3 0 0 15,0-5 0-15,0 2 0 0,-3 6 0 0,6-6 0 16,-3 4 0-16,0-1 0 0,0 2 0 0,3 4 0 16,0-1 0-16,0 1 0 0,0 2 0 0,3 0 12 15,-3 8-1-15,0 0 0 0,0 0-11 0,6 8 0 16,3-3 9-16,3 6-9 0,-3 2 8 0,3 0-8 15,-3 0 8-15,3 1-8 0,5-1 0 0,-2-3 0 16,-3 4 0-16,6-4 0 16,0-2-24-16,3-3-8 0,-3 1-3 0,2-4-967 15</inkml:trace>
  <inkml:trace contextRef="#ctx0" brushRef="#br0" timeOffset="6368.957">7301 9535 691 0,'0'0'61'0,"0"0"-49"0,0 0-12 0,0 0 0 15,0 0 116-15,0 0 21 0,3-5 4 0,-3 5 1 16,0 0-54-16,3-5-12 0,3-3-1 0,0 3-1 16,0-1-14-16,0 1-2 0,0 0-1 0,0-1 0 15,0 1-22-15,0 2-5 0,3 1-1 0,0-1 0 16,0 3-21-16,0 0-8 0,-3 3 0 0,2 2 0 16,-2 0 0-16,-3 3 0 0,0 0 0 0,-3 0 0 15,-3 3 9-15,0 2-9 0,0 0 8 0,0 0-8 16,-2-2 0-16,-1 0 0 0,0-1 0 0,0 3 0 15,-3 1 0-15,0-4 0 0,3-2 0 0,0 0 0 0,-3 0 0 16,3 0 12-16,0-5-4 0,6-3 0 0,0 0-8 0,-6 5-11 16,3 0 3-16,3-5 0 0,0 0 8 0,0 0 0 15,0 0 8-15,0 0-8 0,0 0 9 0,3 3-9 16,-3-3 12-16,9 0-12 0,3 0 12 0,-3-3-4 16,0-2 0-16,3 5-8 0,0-3 0 0,0 3 0 15,2-2 0-15,-5 2 0 0,0 0 0 0,3 2-11 16,3-2 0-16,-3 0 0 15,0 0-34-15,-3 3-7 0,-3-3-2 0,3 0-698 0</inkml:trace>
  <inkml:trace contextRef="#ctx0" brushRef="#br0" timeOffset="6852.663">7391 9411 1004 0,'-3'-11'22'0,"0"1"5"0,-3-1 1 0,0 3 0 0,3 0-28 0,-3 0 0 0,3 3 0 0,-3-3 0 16,-3 3 44-16,3-3 4 0,-3 3 1 0,3-1 0 16,0-2 20-16,-3 6 4 0,0-1 1 0,3 1 0 15,0-1-18-15,-3 3-3 0,4 0-1 0,-4 3 0 16,0-1-28-16,0 1-5 0,0 2-2 0,0 3 0 15,3 0-17-15,0 5 0 0,-3 6 8 0,0 2-8 0,3 3 0 0,0 0 0 16,3 2 0-16,-3 0 0 16,0-2 0-16,6 0-9 0,0 3 9 0,6-1-8 0,-3 0 8 15,3-2 0-15,0-3 0 0,3-2 0 0,0-1 0 16,3 1 0-16,3-3 0 0,0-3-8 0,3 0 8 0,-4-2 0 16,1-1 0-16,3-2 8 0,0-2-8 0,3-1 0 15,3-2 0-15,-1-6 0 0,4 0 0 0,0-5 0 16,0 0 0-16,-3-5 0 0,-3 0 28 0,-4-3 2 15,4-2 0-15,-3-4 0 0,-6 4-30 0,-3-3 0 16,3 0 0-16,-3-1 0 0,-3 1 13 0,-3 0 0 16,-3 0 0-16,-3 5 0 0,3-2 9 0,-3-1 2 15,-6 1 0-15,0 2 0 0,0-3-24 0,0 3 0 16,-3-2 0-16,-3 4-8 0,3 1 8 0,0 5 14 0,0 0-3 16,1 3-1-16,-1 2-26 0,0 1-4 0,6-1-2 0,-3 1 0 31,-3 4-135-31,6 1-27 0,6-3-6 0,0 16-1 0</inkml:trace>
  <inkml:trace contextRef="#ctx0" brushRef="#br0" timeOffset="7186.771">7789 9318 1332 0,'0'0'118'0,"0"0"-94"15,0 0-24-15,0 11 0 0,3 2 21 0,-3 3 0 16,3-3 0-16,-3 3 0 0,3 3 23 0,0 2 4 15,-6-5 0-15,3 5 1 0,3-3 4 0,0 4 1 16,-6 1 0-16,3-1 0 0,0-1-23 0,-3-3-5 16,3 3-1-16,-3-5 0 0,3 0 35 0,0-3 8 15,0-2 0-15,3-3 1 16,-3 0-117-16,3-3-23 0,-3-5-5 0,0 0 0 16,0 0-3-16,0 0 0 0,0 0 0 0</inkml:trace>
  <inkml:trace contextRef="#ctx0" brushRef="#br0" timeOffset="33308.87">8426 9578 806 0,'0'0'36'0,"0"0"7"0,0 0-35 0,0-6-8 0,3 4 0 0,-3 2 0 16,0-6 104-16,0 6 20 0,0 0 3 0,0 0 1 15,-3-5-103-15,3 5-25 0,-5 0 0 0,-4 0 0 16,0 0 56-16,3 3 7 0,-3-1 1 0,3 1 0 16,-3 0-52-16,0 2-12 0,0 3 0 0,0-3 0 15,0 3 0-15,0-2 0 0,-3 4 0 0,3 1 0 16,0-1 0-16,4-2 0 0,-1 0 0 0,3 3 0 16,-3-1 0-16,3 1 0 0,0-3 0 0,3 2 0 15,0-2 0-15,3 3 0 0,0-3 0 0,-3-8 0 16,9 8 0-16,-9-8 0 0,6 5 0 0,-6-5 0 0,8 3 0 15,4-1 0-15,-12-2 0 0,9-2 0 0,0-1 0 0,0 0 0 16,3 1 0-16,-3-1 0 0,3-2 0 0,-6 0 0 16,0-1 0-16,0 1 0 0,0-3 54 0,0 3 8 15,0-3 2-15,-3 0 0 16,-3 3-103-16,0-1-20 0,6-2-4 0,-3 0-1 0,-1 0 52 0,-2 3 12 16,0-3 0-16,0 3 0 0,3 0 0 0,-3 5 0 15,-5-6 0-15,5 6 0 0,2-5 0 0,-2 5 0 16,0 0 0-16,0 0 0 0,0 0 0 0,0 0 0 15,0 0 0-15,0 8 0 0,0-3 48 0,0 3 13 16,0-2 3-16,3 1 0 0,-3 1-52 0,0 0-12 16,6-2 0-16,0-1 0 0,-3 3 0 0,-3-8 0 15,9 5 0-15,-3 0 0 16,3 3-48-16,0-2-13 0,-3-4-3 0,0 4-409 0,6-4-83 0</inkml:trace>
  <inkml:trace contextRef="#ctx0" brushRef="#br0" timeOffset="33823.491">8650 9588 1036 0,'0'-10'23'0,"0"10"5"0,0 0 0 0,0 0 1 0,0-3-29 0,0-2 0 0,-3 2 0 0,3 0 0 16,-6-2 0-16,3 3 0 0,-3 2 0 0,-3 0 0 0,0 0 57 15,3 2 6-15,-3 3 1 0,0-2 0 16,0 2-52-16,-3 1-12 0,0-1 0 0,3 3 0 0,-2 3 0 0,-1-1 0 15,3 1 0-15,3-3 0 0,0 2 54 0,0 1 8 16,3-1 2-16,0 1 0 0,3-3-52 0,0 2-12 16,0-2 0-16,3 0 0 0,0-2 0 0,6-1 0 15,-6 0 0-15,6-2 0 0,0 0 0 0,0-3 0 16,0 0 0-16,2-3 0 0,-5 3 54 0,3-3 8 16,3-2 2-16,-3 0 0 0,0-1-52 0,0-2-12 15,-3 0 0-15,3 1 0 0,0-1 0 0,-3 0 0 16,0 0 0-16,0 0 0 0,0 0 0 0,0 0 0 15,-3-3 0-15,0 3 0 0,0 0 0 0,2-5 0 16,-5 0 0-16,3 0 0 0,-3 0 0 0,0-1 0 16,0 1 0-16,0-3 0 0,-3 3 0 0,3 0 0 15,0-3 0-15,-3 3 0 16,1-1-48-16,-1 4-13 0,0-1-3 0,0 1 0 0,0 2 52 0,0 2 12 0,3 6 0 0,0 0 0 16,0 0 0-16,0 0 0 0,-6-2 0 0,6 2 0 15,0 0 0-15,0 0 0 0,-3 2 0 0,0 4 0 16,3 2 0-16,0 2 0 0,0 3 0 0,0 1 0 15,3-1 48-15,0 3 13 0,-3 0 3 0,3 2 0 16,0 1-52-16,0-1-12 0,0 1 0 0,0-1 0 16,0 1 0-16,0-3 0 0,2 0 0 0,-2-3 0 15,0 0 0-15,0-2 0 0,3-1 0 0,0-2 0 16,3 0 0-16,-3 0 0 0,0 0 0 0,3-5 0 16,0 2 0-16,-9-5 0 0,0 0 0 0,9 0 0 15</inkml:trace>
  <inkml:trace contextRef="#ctx0" brushRef="#br0" timeOffset="35059.187">8048 9596 806 0,'0'0'17'0,"0"0"4"0,0 0 1 0,0 0 2 0,0 0-24 0,0 0 0 16,0 0 0-16,0 0 0 0,0 0 56 0,6-2 6 15,-6 2 2-15,0 0 0 0,0 0 0 0,0 0 0 16,6-8 0-16,-6 8 0 0,0 0-52 0,0 0-12 16,0 0 0-16,0-6 0 0,0 6 54 0,0 0 8 15,-3-5 2-15,3 5 0 0,0 0-52 0,0 0-12 16,-9-3 0-16,3 3 0 0,6 0 0 0,-8 0 0 0,-1 3 0 0,0 0 0 16,3-1 0-16,0 1 0 15,-6 0 0-15,6-1 0 0,-3 6 0 0,0-2 0 0,3 1 0 0,0 1 0 16,-3-2 0-16,0 2 0 0,9 0 0 15,-3-1 0-15,0 1 54 0,3 0 8 0,0 0 2 16,3 0 0-16,0 0-52 0,0 0-12 0,3-3 0 0,0 3 0 16,9-5 0-16,-3 0 0 0,-6-1 0 0,6 1 0 15,0-6 0-15,0 1 0 0,0-1 0 0,-4 0 0 16,4-2 0-16,3 2 0 0,-6-2 0 0,3 0 0 16,-6-3 0-16,3 3 0 0,-3-3 0 0,0 2 0 15,-3-2 0-15,3 3 0 0,-6 0 0 0,3 0 0 16,0-1 54-16,-6-2 8 0,0 0 2 0,0 0 0 15,3 3-52-15,-6-3-12 0,0 3 0 0,3 0 0 16,0-1 0-16,0 1 0 0,-6 0 0 0,6 2 0 16,3 3 0-16,-6-3 0 0,3 3 0 0,3 0 0 15,-6 0 54-15,3 0 8 0,-3 0 2 0,6 0 0 16,-6 6-154-16,6-6-30 0,0 0-7 16,0 0-1-16</inkml:trace>
  <inkml:trace contextRef="#ctx0" brushRef="#br0" timeOffset="40226.356">8995 9564 1036 0,'0'0'46'0,"0"0"10"0,0 0-45 0,0 0-11 0,0 0 0 0,0 0 0 16,0 0 53-16,0 0 9 0,0 8 2 0,0 0 0 16,3 0 0-16,0 0 0 0,-3 0 0 0,3 3 0 15,-3-3 0-15,0 2 0 0,0-2 0 0,-3 0 0 16,0 3-52-16,3-3-12 0,0-8 0 0,3 8 0 16,0 0 0-16,-3-8 0 0,0 0 0 0,0 0 0 15,0 0 54-15,0 0 8 0,0 0 2 0,0 0 0 16,0 0-52-16,0 0-12 0,0 0 0 0,0 0 0 15,0 0 0-15,0 0 0 0,0 0 0 0,0 0 0 16,0 0 0-16,0 0 0 0,0 0 0 0,0-6 0 0,0-2 0 16,0 0 0-16,0 0 0 0,0 0 0 0,0 1 0 0,0-4 0 15,3 6 0-15,3-3 0 0,-3-3 0 0,0 3 0 16,0 0 0-16,3 0 0 0,0 0 0 0,3 0 0 16,-6 6 0-16,6-3 0 0,-4-1 0 0,1 4 0 15,0-4 0-15,-6 6 0 0,9 0 0 0,-3-2 0 16,-6 2 0-16,0 0 0 0,9 0 0 0,-9 0 0 15,9 5 0-15,-3 3 0 0,-3-3 0 0,3 3 0 16,-3 0 0-16,0 0 0 0,0 0 0 0,0 3 0 16,0-4 0-16,0 4 0 0,0-3 54 0,0 3 8 15,-3-4 2-15,0 1 0 16,0 0-103-16,0 0-20 0,3-2-4 0,-3-6-1 0,0 0 52 0,0 0 12 0,0 8 0 0,0-8 0 16,0 0 0-16,0 0 0 0,0 0 0 0,-3 5 0 31,3-5-54-31,0 0-8 0,0 0-2 0,0 0-742 0</inkml:trace>
  <inkml:trace contextRef="#ctx0" brushRef="#br0" timeOffset="40993.325">9183 9596 1497 0,'0'0'66'0,"0"0"14"0,0 0-64 0,0 0-16 0,0 0 0 0,0 0 0 15,0 0 0-15,0 0 0 0,0 0 0 0,5 3 0 16,1 2 0-16,-6-5 0 0,6 5 0 0,0-2 0 15,3 0 55-15,-9-3 7 0,9 2 2 0,-9-2 0 16,6 3-52-16,3 0-12 0,0-3 0 0,0 0 0 0,3-3 0 0,0 0 0 16,-6 1 0-16,0-1 0 0,-6 3 54 15,6-3 8-15,3-2 2 0,-7 0 0 0,-2 0-52 0,0 5-12 16,6-6 0-16,-6 4 0 0,-3-4 0 0,0 1 0 16,3 0 0-16,0 5 0 15,0 0-48-15,-2-6-13 0,-4 1-3 0,0 0 0 0,-3 2 52 0,3 1 12 16,-3 2 0-16,3 0 0 0,0 2 0 0,-3 1 0 15,3 0 0-15,-3 2 0 0,3 0 0 0,3 0 0 16,-3-2 0-16,0 5 0 0,3-3 0 0,0 3 0 16,0-2 0-16,3 1 0 0,-3 1 0 0,3 0 0 15,0 0 0-15,0 0 0 0,3-3 48 0,0 3 13 16,-3 0 3-16,6-2 0 0,-6-6-52 0,3 5-12 0,6 3 0 16,0-3 0-16,-9-5 0 0,0 0 0 0,12 3 0 0,0-3 0 15,3 0 0-15,-3 0 0 0,-3-3 0 16,0 3 0-1,2-2-48-15,-2-1-13 0,0 0-3 0,0-2 0 16,-6 0-51-16,0 2-10 0,6-2-3 0,-3-1 0 16,0-2-51-16,-3 3-10 0,6-3-3 0,-6 3 0 15,0-3 103-15,0 0 20 0,-3 0 4 0,3 0 1 0,0 0 51 0,-3 3 13 0,0-3 0 0,0 3 0 16,0 5 100-16,0 0 22 0,0 0 5 0,0 0 1 16,0 0 0-16,0 0 0 0,0 0 0 0,0 0 0 15,0 0-103-15,0 0-25 0,0 0 0 0,0 8 0 16,-6 0 56-16,6 0 7 0,3-3 1 0,-3-5 0 15,3 8 0-15,0 0 0 0,-3 0 0 0,6-3 0 16,0 3-52-16,-6-8-12 0,0 0 0 0,6 5 0 16,0-2 0-16,-6-3 0 0,0 0 0 0,6 2 0 15,2 1 0-15,1-3 0 0,-9 0 0 0,0 0 0 0,6 0 54 16,3-3 8-16,-9 3 2 0,0 0 0 0,0 0-52 0,9-5-12 16,0 3 0-16,-9 2 0 15,0 0-48-15,0 0-13 0,3-6-3 0,3 1 0 0,-6 5 52 16,0 0 12-16,0 0 0 0,0 0 0 0,0 0 0 0,0 0 0 15,0 0 0-15,0 0 0 0,9 5 0 0,-9-5 0 16,0 0 0-16,9 6 0 0,0-1 0 0,0 0 0 16,-9-5 0-16,9 3 0 0,0-1 48 0,-3-2 13 15,3 0 3-15,-9 0 0 0,6-5-52 0,2 0-12 16,1-3 0-16,0 3 0 0,-3-1 0 0,0 1 0 0,0-3 0 16,-3 0 0-16,0 0 54 0,-3 0 8 0,3 0 2 0,-3 3 0 15,0-3-52-15,0 3-12 0,-3 0 0 16,0-1 0-1,3 6-48-15,-3-2-13 0,0-4-3 0,3 6-546 0,-3-2-110 0</inkml:trace>
  <inkml:trace contextRef="#ctx0" brushRef="#br0" timeOffset="52473.586">7843 9951 1036 0,'0'0'23'0,"0"0"5"0,0 0 0 0,0 0 1 0,0 0-29 0,0 0 0 0,0 0 0 0,0 0 0 16,0 0 57-16,0 0 6 0,0 0 1 0,3 8 0 15,-3-3 0-15,0 6 0 0,3-3 0 0,0 2 0 16,0 1 0-16,0 2 0 0,-3 0 0 0,0 0 0 16,0 1-52-16,0-4-12 0,0 3 0 0,3-2 0 15,0 0 54-15,-3-1 8 0,0-2 2 0,-3 3 0 16,3-6-52-16,0 3-12 0,0-8 0 0,0 0 0 16,0 0 0-16,0 0 0 0,-3 5 0 0,3-5 0 15,0 0 0-15,0 0 0 0,0 0 0 0,0 0 0 16,0 0 0-16,0 0 0 0,0 0 0 0,0 0 0 15,0 0 0-15,3-5 0 0,-3 0 0 0,3-1 0 16,0-2 0-16,-3 0 0 0,3 1 0 0,0-1 0 16,3 0 0-16,0 0 0 0,3 2 0 0,3-2 0 15,-4 1 0-15,-2 1 0 0,3 4 0 0,0-4 0 16,3 4 0-16,-3-1 0 0,0 3 0 0,3 0 0 16,0 3 0-16,-3-1 0 0,0 1 0 0,0 2 0 15,3 1-48-15,-6 1-13 0,-1-1-3 16,-2 2 0-16,3 0 103 0,-3-3 20 0,-3 3 4 0,3 0 1 0,-6 0-52 0,3 0-12 15,-3 0 0-15,0-3 0 0,-5 0 0 0,-1 0 0 16,3 1 0-16,0-4 0 0,-3 4 0 0,0-4 0 16,-3 4 0-16,3-4 0 0,0-2 0 0,0 3 0 15,-3 0 0-15,0-3 0 0,0 0 0 0,3 0 0 16,1-3 0-16,2 3 0 0,0-3 0 0,-3 1 0 16,3-1 0-16,3 0 0 15,3 3-48-15,0 0-13 0,-6-2-3 0,6 2 0 16,0 0-51-16,0 0-10 0,0 0-3 0,0 0-512 0</inkml:trace>
  <inkml:trace contextRef="#ctx0" brushRef="#br0" timeOffset="52792.732">8114 9988 1267 0,'0'0'28'0,"0"0"5"0,0 0 2 0,0 0 1 0,0 0-36 0,0 0 0 0,0 0 0 0,0 5 0 15,-3 3 58-15,3 3 5 0,3-3 1 0,-3 5 0 0,-3-3 0 0</inkml:trace>
  <inkml:trace contextRef="#ctx0" brushRef="#br0" timeOffset="59800.981">8102 9943 806 0,'0'0'17'0,"0"0"4"0,0 0 1 0,0 0 2 0,0 0-24 0,0 0 0 0,0 0 0 0,0 0 0 15,0 0 56-15,0 0 6 0,0 0 2 0,0 0 0 16,0 0 0-16,0 0 0 0,0-8 0 0,0 8 0 16,0 0-52-16,0 0-12 0,0 0 0 0,0 0 0 15,0 0 54-15,0 0 8 0,0 0 2 0,0 0 0 0,0 0-52 16,0 0-12-16,0 0 0 0,0 0 0 0,0 0 54 0,0 0 8 15,0 0 2-15,3 8 0 0,-3-8-52 0,3 8-12 16,0 2 0-16,0 4 0 0,0-4 54 0,0 1 8 16,0 2 2-16,0-2 0 0,0 2-52 0,0 0-12 15,0 0 0-15,-3 0 0 0,3 1 0 0,0-1 0 16,-3 0 0-16,0 0 0 0,0 1 54 0,3-4 8 16,-3 1 2-16,0-1 0 0,0 1-52 0,0-3-12 15,-3 2 0-15,3-2 0 0,-3 0 0 0,3 0 0 16,0-2 0-16,-3-1 0 0,0 0 0 0,3-5 0 15,0 0 0-15,0 0 0 0,0 0 0 0,0 0 0 16,0 0 0-16,0 0 0 0,0 0 0 0,0 0 0 16,0 0 0-16,0-5 0 0,3 0 0 0,-3-3 0 0,0 2 0 15,0 6 0 1,3-5-202-16,0 0-43 0,-3-1-9 0,3 1-2 0</inkml:trace>
  <inkml:trace contextRef="#ctx0" brushRef="#br0" timeOffset="60295.655">8266 10096 806 0,'0'0'36'0,"0"0"7"0,0 0-35 0,0 0-8 16,0 0 0-16,0 0 0 0,0 0 53 0,0 0 9 16,-6 3 2-16,6-3 0 0,-6 3 0 0,3-1 0 15,-3 1 0-15,3 2 0 0,-3 0 0 0,3 1 0 16,-3 2 0-16,3 0 0 0,0 0-52 0,3-1-12 15,-6 1 0-15,6 0 0 0,0-2 0 0,0 4 0 16,0-10 0-16,3 11 0 0,3 2 54 0,-3-5 8 0,3-3 2 16,0 1 0-16,0-1-52 0,3-2-12 0,0-3 0 0,3-3 0 15,-3-2 0-15,2 2 0 0,-2-2 0 0,3-3 0 16,-3 0 0-16,0 0 0 0,0 0 0 0,0 3 0 16,0-3 54-16,-3-3 8 0,0 3 2 0,-3 0 0 15,-3 3-52-15,0-3-12 0,0 3 0 0,-3-1 0 16,-3-2 0-16,3 3 0 0,-3 0 0 0,0-3 0 15,-3 3 0-15,3-1 0 0,0 4 0 0,0-4 0 16,0 4 0-16,0 2 0 0,-3 0 0 0,3 0 0 16,1 2 0-16,-1 1 0 0,0 0 0 0,6-3 0 15,0 0-100 1,0 0-22-16,0 0-5 0,0 0-615 0</inkml:trace>
  <inkml:trace contextRef="#ctx0" brushRef="#br0" timeOffset="60654.697">8519 10070 1267 0,'0'0'28'0,"0"0"5"0,0 0 2 0,0 0 1 0,0 0-36 0,0 0 0 16,-3 2 0-16,-3-2 0 0,-3 6 58 0,3-4 5 0,0 4 1 0,3 2 0 15,-6-3-52-15,3 3-12 0,3-3 0 0,0 3 0 16,0 3 54-16,-3-3 8 0,3 0 2 0,3-1 0 16,3 1-52-16,0 0-12 0,-3 0 0 0,6 0 0 15,0 0 0-15,3-3 0 0,-3 1 0 0,3-1 0 16,0-5 54-16,3-3 8 0,-3 3 2 0,3-2 0 15,-1 2-52-15,-2-3-12 0,3 0 0 0,0 1 0 32,0-3-48-32,-3 2-13 0,3-2-3 0,-3 2 0 0,-3-2-102 15,3-1-21-15,6-7-4 0,0 3-1 0</inkml:trace>
  <inkml:trace contextRef="#ctx0" brushRef="#br0" timeOffset="60948.912">8676 9924 1267 0,'0'0'28'0,"0"0"5"0,0 0 2 0,0 0 1 0,0 0-36 0,0 0 0 16,0 0 0-16,3 11 0 0,0-3 0 0,3 0 0 16,-3 0 0-16,-3 5 0 0,3 0 58 0,-3 3 5 15,0 0 1-15,0 0 0 0,-3 0 0 0,3 2 0 16,0-2 0-16,0 0 0 0,0-3 0 0,-3 3 0 15,3-3 0-15,0 0 0 0,0-2-52 0,0 0-12 16,0-1 0-16,0 1 0 0,3-1 0 0,-3 1 0 16,0-3 0-16,0 0 0 0,0-8 54 0,0 0 8 15,3 5 2-15,-3-5 0 0,0 0-52 0,0 0-12 0,0 0 0 0,0 0 0 32,0 0-100-32,0 0-22 0,0 0-5 0,0 0-445 0,6-5-88 0</inkml:trace>
  <inkml:trace contextRef="#ctx0" brushRef="#br0" timeOffset="61246.111">8804 10091 1267 0,'0'0'56'0,"0"0"12"16,0 0-55-16,0 0-13 0,0 0 0 0,0 0 0 16,0 0 0-16,0 0 0 0,0 0 0 0,0 0 0 15,-5-3 0-15,-4 3 0 0,0 0 0 0,0 3 0 16,0 2 0-16,0-2 0 0,0 0 0 0,-3-1 0 0,6 1 54 0,-3 0 8 15,0-1 2-15,0 3 0 0,-3 1-52 0,6-4-12 16,6-2 0-16,0 0 0 0,-6 6 0 16,6-6 0-16,0 0 0 0,0 0 0 0,0 0 54 0,0 0 8 15,3 8 2-15,0-3 0 0,6 0-52 0,0 3-12 16,-3-3 0-16,6 1 0 0,-3-1 0 0,6-2 0 16,-3 2 0-16,3-2 0 0,0 2 0 0,0 3 0 15,-4-6 0-15,1 1 0 0,-3 2 18 0,0-2 1 16,3-3 0-16,-6 3 0 0,-6-3-19 0,6 5-16 15,3 3 4-15,-3 0-775 0</inkml:trace>
  <inkml:trace contextRef="#ctx0" brushRef="#br0" timeOffset="62334.198">7807 9903 806 0,'0'0'17'0,"0"0"4"0,0 0 1 0,0 0 2 0,0 0-24 0,0 0 0 0,0 0 0 0,0 0 0 16,0 0 56-16,0 0 6 0,0 0 2 0,0 0 0 15,0 0 0-15,0 0 0 0,0 0 0 0,0 0 0 16,0 0 0-16,0 0 0 0,-3-8 0 0,3 8 0 16,0 0-52-16,0 0-12 0,0 0 0 0,0 0 0 15,0 0 54-15,0 0 8 0,0 0 2 0,0 0 0 16,0 0-52-16,0 0-12 0,0 0 0 0,0 0 0 15,0 0 0-15,0 0 0 0,0 0 0 0,-3 8 0 16,3-3 0-16,-3 3 0 0,6-2 0 0,-3 4 0 16,0-2 0-16,3 0 0 0,0 3 0 0,0-1 0 15,-3-2 0-15,0 0 0 0,3 0 0 0,0 0 0 16,0 0 0-16,-3 0 0 0,0-8 0 0,0 8 0 0,0-8 0 16,0 0 0-16,0 0 0 0,0 8 0 0,-3 0 0 0,3-8 0 15,0 0 0-15,0 0-765 16</inkml:trace>
  <inkml:trace contextRef="#ctx0" brushRef="#br0" timeOffset="73298.857">7638 6657 633 0,'-6'-11'28'0,"6"8"6"0,0 3-34 0,0-2 0 0,0-6 0 0,-3 3 0 16,3-1 137-16,-6 1 21 0,3 0 4 0,0-1 1 15,-6 4-91-15,-3-4-17 0,3 1-4 0,-3 0-1 16,-6 2-28-16,0 1-6 0,-2-1 0 0,-1-2-1 16,-3-1 1-16,0 4 0 0,0-4 0 0,-5 4 0 15,2-1-1-15,-3-2 0 0,-3 2 0 0,1 1 0 16,-1 2-15-16,-6 0 0 0,-3 0 0 0,-2 2 0 16,-1-2-16-16,-3 3-4 0,1 2 0 0,-4 3 0 15,-2 3 1-15,-1-1 0 0,1 1 0 0,-4 2 0 16,-6 0 3-16,4 6 0 0,2 2 0 0,1 3 0 15,2-3 16-15,1 3-10 0,2 0 10 0,0 2-8 16,10 1 8-16,-4-1 11 0,-5 3-3 0,2 0 0 0,9 0 0 16,1 3 0-16,2 2 0 0,3-2 0 0,6 5-8 0,3 0 0 15,4-2 0-15,8-1 0 0,0 3 0 16,9-3 0-16,3 4 0 0,6-4 0 0,3-2 0 0,9-1 0 16,5 4 0-16,7-3-11 0,6-3 11 0,9 0 0 15,8 5 0-15,10-2 0 0,2-3 0 0,7-5 0 16,2-3 0-16,12-2 0 0,10-6 14 0,2 0 5 15,0-5 1-15,3-3 0 0,3-5 5 0,1 0 2 16,-1-5 0-16,3 0 0 0,3-3-27 0,-3-3 0 16,0-5 0-16,-2-5 0 0,5-5-15 0,-6-1-1 15,-3 3-1-15,-6-2 0 0,-2 2 27 0,-4 0 6 16,-3 0 0-16,-5-2 1 0,-10-3 40 0,-3 0 8 16,-8-3 2-16,-3 3 0 0,-1 0-26 0,-11-3-5 0,-4-5 0 15,-5 5-1-15,-3-2-35 0,-12 2 0 0,-9 0 0 0,-6 1 0 16,-3 2 0-16,-9-3 0 0,-12 0 0 0,-6 0 10 15,-6 1-10-15,-6-1 0 0,-5 3 0 0,-4 5-11 16,-3-3 11-16,-8 4 8 0,-4-1-8 0,-2 3 11 16,-4 2-11-16,-2 6-14 0,2 2 3 0,1 1 1 15,-1-1-5-15,-2 6-1 0,6 5 0 0,2 2-811 16</inkml:trace>
  <inkml:trace contextRef="#ctx0" brushRef="#br0" timeOffset="81957.705">7343 92 806 0,'0'0'36'0,"0"0"7"0,0 0-35 0,3-8-8 15,0-10 0-15,0 5 0 0,-3-1 53 0,-3 4 9 16,0 2 2-16,3 3 0 0,-3-3 0 0,0 8 0 0,-3-6 0 0,0 4 0 15,0 2 51-15,0 0 10 16,-3 0 3-16,0 0 0 0,0 2-52 0,0 9-9 0,-2 2-3 16,2 0 0-16,-3 6 0 0,3-6 0 0,-3 0 0 0,3 3 0 15,3-2-51-15,3 4-13 0,0-7 0 0,0 2 0 16,6 0 0-16,-3 0 0 0,0-5 0 0,0-8 0 31,6 6-48-31,0 2-13 0,-6-8-3 0,6 5 0 0,3-5 103 0,0 0 20 0,0-5 4 0,0-3 1 16,0 8-52-16,-3-6-12 0,-1-2 0 0,1-2 0 15,0 2 0-15,0 0 0 0,0 3 0 0,0-3 0 16,-3 2 0-16,3-4 0 0,-6 2 0 0,3 3 0 16,-3 5 0-16,0-8 0 0,0 0 0 0,0 8 0 15,0 0 0-15,0 0 0 0,0 0 0 0,0 0 0 16,0 0 0-16,0 0 0 0,0 0 0 0,3-6 0 16,3-2 0-16,-6 8 0 0,9 0 0 0,-3 0 0 15,-6 0 0-15,6 3 0 0,3 2 0 0,-3 1 0 0,-3 2 0 0,3-3 0 16,0-2 0-16,0 7 0 0,-6 3 0 0,0 1 0 15,-3-6 0-15,-3 5 0 16,0 5-48-16,0 1-13 0,0-6-3 0,-6 6 0 0,0-4 103 0,0 4 20 16,0-1 4-16,0-4 1 15,0 7-103-15,1-8-20 0,2-2-4 0,0 2-1 0,0 0 52 0,3-5 12 16,0-3 0-16,0 3 0 0,6-8 48 0,0 0 13 16,0 0 3-16,0 0 0 15,0 0-308-15,9 0-60 0,3 0-13 0,0-8-3 0</inkml:trace>
  <inkml:trace contextRef="#ctx0" brushRef="#br0" timeOffset="82220.984">7364 338 1728 0,'0'0'38'0,"0"0"8"0,-3 8 2 0,0 0 0 0,0 3-39 0,3-3-9 0,-3 5 0 0,0 6 0 16,3-4 0-16,3 1 0 0,-3-2 0 0,3-1 0 15,3 0 23-15,0-5 2 0,0-3 1 0,3 3 0 16,0-8 14-16,3 0 4 0,-4-5 0 0,4 2 0 15,0-2-6-15,0-3-1 0,-3-5 0 0,3 0 0 16,-6 2-13-16,3 3-2 0,-3-5-1 0,3 2 0 16,-6 3-21-16,3 0 0 0,-3-5 0 0,0 8 0 15,-3-3 0-15,0 3 0 0,-6-3 0 0,3 2 0 16,-3-2 0-16,0 3 0 0,-3 0 0 0,0 0 0 16,-3 2 0-16,3-2 0 0,3 5 0 0,0 0 0 15,6 0-47-15,0 0-13 0,0 0-4 0,0 0 0 16</inkml:trace>
  <inkml:trace contextRef="#ctx0" brushRef="#br0" timeOffset="82574.044">7632 296 1497 0,'0'0'66'0,"0"0"14"0,-3 11-64 0,3-3-16 15,0-3 0-15,0 3 0 0,3 2 0 0,-3-2 0 16,0 6 0-16,0-6 0 0,3 2 55 0,-3-2 7 0,-3 5 2 0,3 1 0 16,-3 4 0-16,3-5 0 0,3-5 0 0,-3 3 0 15,-3-3 0-15,3-8 0 0,0 0 0 0,0 0 0 16,0 0-52-16,0 0-12 0,0 0 0 0,0 0 0 31,3-8-48-31,0-3-13 0,0 3-3 0,0 0 0 0,0 3 103 0,0 0 20 0,0-3 4 0,0-5 1 16,3 2-52-16,-1 3-12 0,1-5 0 0,0 0 0 15,3-1 0-15,0 6 0 0,-3-7 0 0,3 1 0 16,-3 6 0-16,0-5 0 0,3 5 0 0,0-5 0 16,0 8 0-16,0-3 0 0,0 2 0 0,-3 6 0 15,3-7 0-15,-1 7 0 0,-2 0 0 0,0 0 0 16,-6 0-48-16,9 0-13 16,-3 0-3-16,3 2 0 0,0 3 0 0,0-5 0 0,0 6 0 0,6-6-742 15</inkml:trace>
  <inkml:trace contextRef="#ctx0" brushRef="#br0" timeOffset="82943.052">7989 254 1728 0,'0'0'38'0,"0"0"8"0,-9 0 2 0,0 2 0 0,9-2-39 0,-12 6-9 16,-3-6 0-16,0 0 0 0,3 8 0 0,1 2 0 16,-1-2 0-16,0 0 0 0,3 3 0 0,-3 2 0 15,3-5 0-15,0 5 0 0,0 0 53 0,3 1 9 16,3-4 2-16,0 3 0 0,-3-5 0 0,6 6 0 15,3 4 0-15,0-5 0 0,3-5-52 0,0 3-12 16,3-3 0-16,0-3 0 0,0-5 0 0,0-5 0 16,3-3 0-16,3-5 0 0,0 2 0 0,-1 3 0 15,1-5 0-15,-3 8 0 16,6-9-48-16,-6 6-13 0,-3-5-3 0,0 3 0 0,0 2 52 0,0 0 12 0,-3-6 0 0,-3 4 0 16,-3 2 0-16,0-3 0 0,3 3 0 0,-3 3 0 15,-3 2 0-15,3 3 0 0,0 0 0 0,0 0 0 16,0 0 48-16,0 0 13 0,-6 0 3 0,3 8 0 15,3 0-52-15,-3 3-12 0,-6-3 0 0,3 2 0 16,6 4 0-16,0-6 0 0,-6 5 0 0,3-5 0 16,6 2-48-1,0-2-13-15,-3 0-3 0,0-8 0 0,3 11 52 0,3-3 12 0,3 5 0 0,-3-2 0 16,3-3 0-16,2-3 0 0,-2-3 0 0,3-4-583 16,0-9-113-16</inkml:trace>
  <inkml:trace contextRef="#ctx0" brushRef="#br0" timeOffset="83115.59">8307 262 1958 0,'0'0'43'0,"0"0"9"0,0 0 1 0,0 0 3 0,0 0-45 0,0 0-11 15,-3 5 0-15,-6 3 0 0,4-3 0 0,-4 3 0 16,0 5 0-16,-3-5 0 0,0 3 0 0,0 2 0 16,-3 0 0-16,0-5 0 0,3 6 0 0,0-4 0 15,0-2 0-15,4 11 0 0,-1 2 53 0,0-3 9 16,-3-10 2-16,6 3 0 15,-3 2-205-15,3-5-41 0,0-3-8 0,3 3-2 0</inkml:trace>
  <inkml:trace contextRef="#ctx0" brushRef="#br0" timeOffset="83314.06">8081 275 1497 0,'0'0'66'0,"0"0"14"0,9 0-64 0,-3 5-16 0,3-5 0 0,0 3 0 15,-3 2 0-15,3 0 0 0,3-2 0 0,-3 2 0 16,3 3 55-16,-1 3 7 0,1-3 2 0,0 2 0 16,3 4 51-16,-3-1 10 0,0 0 3 0,-3 0 0 15,3 1-103-15,-3-1-25 0,0 0 0 0,3 6 0 16,-1-4 0-16,1 4 0 0,0-11 0 0,-6 2-968 16</inkml:trace>
  <inkml:trace contextRef="#ctx0" brushRef="#br0" timeOffset="85790.43">8697 132 1497 0,'0'0'32'0,"0"0"8"0,0 0 0 0,0 0 4 0,0 0-36 0,0 0-8 16,0 0 0-16,0 0 0 0,0 0 0 0,0 5 0 15,0 3 0-15,0 6 0 0,0-1 53 0,0 0 9 16,-3 6 2-16,3-6 0 0,-3 5-52 0,0 1-12 15,0 2 0-15,0-3 0 0,0 4 54 0,0-4 8 16,1 1 2-16,-1 7 0 0,3 1-52 0,-3-1-12 16,3-7 0-16,0-6 0 15,3 0-48-15,-3 0-13 0,3 0-3 0,-1-5-742 0</inkml:trace>
  <inkml:trace contextRef="#ctx0" brushRef="#br0" timeOffset="86207.315">8697 132 1267 0,'0'0'28'0,"0"0"5"0,0 0 2 0,6-5 1 0,0 5-36 0,6-3 0 0,-3-2 0 0,6 0 0 15,0 2 58-15,3 3 5 0,6-5 1 0,-1 5 0 16,7-8-52-16,0 8-12 0,3 0 0 0,-1-6 0 16,4 6 54-16,3 0 8 0,5-5 2 0,4 2 0 15,3 3 0-15,5-5 0 0,1 5 0 0,5 0 0 16,4 0 0-16,-1-8 0 0,4 3 0 0,8 5 0 0,6 0-52 0,-2 0-12 16,-1-5 0-16,6 2 0 0,4 3 0 15,5 3 0-15,-6 2 0 0,4-5 0 0,2 0 0 0,-6 5 0 16,0-5 0-16,4 3 0 0,8 2 0 0,-12 0 0 15,-8-5 0-15,2 8 0 0,3-2 0 0,-8 2 0 16,-7-3 0-16,-5 3 0 16,-1-3-48-16,1-5-13 0,-1 8-3 0,0-8 0 0,-8 11 52 0,-3-11 12 15,2 0 0-15,1 2 0 0,-7 4 0 0,1-6 0 16,-3-6 0-16,-4 6 0 0,-5 0 0 0,-3 0 0 16,-4 0 0-16,-5 0 0 0,-6-2 0 0,-6 2 0 15,0 0 0-15,-9 0-873 0</inkml:trace>
  <inkml:trace contextRef="#ctx0" brushRef="#br0" timeOffset="87109.899">8688 680 1267 0,'0'0'28'0,"0"0"5"0,0 0 2 0,0 0 1 0,0 0-36 0,6 0 0 0,-6 0 0 0,6-6 0 16,3 6 0-16,0-2 0 0,3 2 0 0,0 0 0 15,0 0 0-15,3-5 0 0,0 5 0 0,0-6 0 16,-4 4 0-16,4 2 0 0,3-6 0 0,-6 6 0 16,-3 0 58-16,3 0 5 0,6 0 1 0,0-5 0 15,-6 5-52-15,5-3-12 0,-2 3 0 0,3 0 0 16,0 0 0-16,3-5 0 0,0 5 0 0,0-5 0 0,2 5 54 15,4-3 8-15,0 3 2 0,6 0 0 0,8-5-52 16,-2 5-12-16,3 0 0 0,2-5 0 0,1 5 54 0,3 0 8 16,-4-3 2-16,7 0 0 0,2 3-52 0,4-2-12 15,5 2 0-15,-2 0 0 0,0 0 54 0,2 0 8 16,-2-6 2-16,5 6 0 0,9 0-52 0,-5 0-12 16,-1 6 0-16,-5-6 0 0,-7 0 0 0,4 0 0 15,8 0 0-15,-2 0 0 16,-12 2-48-16,5 1-13 0,7 0-3 0,-1 2 0 0,1 0 52 0,-7-5 12 15,1 0 0-15,5 3 0 0,1 2 0 0,-13 0 0 16,-8-2 0-16,5 2 0 0,4 1 0 0,-9 2 0 0,-7-8 0 0,4 0 0 16,6 5 0-16,-4-5 0 0,-5 2 0 15,-3 4 0-15,-4-6 48 0,1 0 13 0,3 5 3 0,-6-5 0 16,-7 0-52-16,1 0-12 0,0 0 0 0,0 0 0 31,-9 0-48-31,0 0-13 0,0 0-3 0,-4 0 0 0,-2 0 103 0,-9 0 20 0,0 0 4 0,0 0 1 31,0 0-103-31,0 0-20 0,-6 0-4 0,0-5-845 0</inkml:trace>
  <inkml:trace contextRef="#ctx0" brushRef="#br0" timeOffset="87491.88">12103 190 1497 0,'0'0'32'0,"0"0"8"0,0 0 0 0,0 0 4 0,0 0-36 0,0 0-8 0,2 6 0 0,4-4 0 16,-3 9 0-16,0-3 0 0,-6-3 0 0,3 8 0 16,3 0 0-16,0 1 0 0,-6 4 0 0,0 3 0 15,0 1 53-15,0 7 9 0,0 5 2 0,-2-2 0 16,-4 2-52-16,3-2-12 0,0 0 0 0,-3-1 0 16,0-1 0-16,3-4 0 0,6-2 0 0,0-3 0 15,3-2 54-15,-3-1 8 0,6-5 2 0,-3 6 0 16,0-6-103-1,0-5-20-15,0 0-4 0,3 2-478 0,-3-7-96 0</inkml:trace>
  <inkml:trace contextRef="#ctx0" brushRef="#br0" timeOffset="95647.055">8072 6628 864 0,'0'-3'76'0,"0"3"-60"16,0 0-16-16,0 0 0 0,0 0 31 0,6-5 3 15,0-1 1-15,3 1 0 0,0 0-26 0,0-3-9 16,3 0 0-16,-3 3 9 0,0-3-9 0,0 2 12 15,0-2-12-15,-1 3 12 0,1-3 6 0,3 0 2 16,-3 0 0-16,3 0 0 0,0 0 13 0,-3 1 3 16,3-4 1-16,-6 3 0 0,6 3-11 0,0-3-2 0,-6-3-1 0,9 3 0 15,-4-2-7-15,1 2 0 0,0-3-1 0,-3 1 0 16,3-1 13-16,0 0 4 0,3-4 0 0,3 4 0 16,-6 0 0-16,3-2 1 0,-4-5 0 15,4-1 0-15,3 3-12 0,-6-2-2 0,0 4-1 0,0-1 0 16,3-1-18-16,-3 0 0 0,0-3 0 0,2 6 0 15,1-5 8-15,-3 4-8 0,0 1 12 0,0 0-12 16,0-6 0-16,0 3 0 0,3 1 0 0,-3-1 0 16,0-3 0-16,-1 3 0 0,1 0 0 0,0-5 0 15,3 3 0-15,0-3 0 0,0 2 0 0,3-7 0 16,0-3 8-16,0-1 5 0,-4 7 1 0,4-1 0 16,6-3 3-16,-6 4 1 0,-3 1 0 0,3-1 0 15,0-1-18-15,-4 3-19 0,4 2 4 0,-3-2 1 16,3 2 24-16,-3-2 5 0,0 3 1 0,-3-3 0 15,0 5-16-15,-1-3-16 0,4-2 3 0,-3-3 1 0,0-2 12 16,0 2 16-16,0-3-3 0,3 1-1 16,-3 2-12-16,3 3 0 0,0-3 0 0,-1 0 0 0,1 3-10 15,0-3-5-15,3 1-1 0,0 4 0 0,3-7 24 0,-3 2 5 16,-4 0 1-16,1 3 0 0,3-3-14 0,0 5-16 16,-3-2 3-16,-3 3 1 0,3-6 20 0,-3 3 5 15,3 5 1-15,-4-3 0 0,-2 1-14 0,3-1 0 16,3 1 0-16,-3 2 0 0,-3 0 0 0,3 0 9 15,0 3 1-15,0-3 0 0,3-2-10 0,-3 2 0 16,2-3 0-16,1 1 8 0,0-6-8 0,0 3 0 16,-3-3 0-16,3 3 0 0,0 0 0 0,-3-3 0 15,0-5 9-15,2 2-9 0,7 1 0 0,-6 5 0 16,-3-6 0-16,0 3 0 0,0 3 0 0,0 0 0 0,0 0 0 16,-6 2 0-16,3-5 0 0,-1 3 0 0,4-3 0 0,0 1-12 15,-3 1 12-15,3 1 0 0,-3-5 0 0,6-1-8 16,-3-4 8-16,0-4 0 0,0 3 8 0,0 3-8 15,-1 0 0-15,1 0 0 0,0 3 0 0,3-1-8 16,-3 1 8-16,3-1 0 0,-3 1 0 0,3 5 0 16,-3-6 0-16,0 1 0 0,2-1 0 0,1-4 0 15,0-4 0-15,0 3 0 0,0 3 0 0,3 0 0 16,3 0-16-16,-3 0-8 0,-4 3-2 0,1-4 0 16,0 4 26-16,0 0 0 0,3-1 0 0,-6-2 0 15,-3-3 0-15,6 6 0 0,5-3 0 0,-8 0 0 16,-3-6 0-16,6 6 0 0,0-3 0 0,0 6 0 15,0-1 0-15,-3 1 0 0,-3 5 0 0,6-6 0 0,2-2 0 0,1 3 0 16,-6-1 0-16,3 1 0 0,0-1 0 0,-3 1 0 16,-9 5 0-16,6-6 0 0,6 3 0 15,-3 3 0-15,-1-10 0 0,-8 4 0 0,3 1 0 0,6-1 0 16,6 1 0-16,-9 2 0 0,-9 3 0 0,9-6 0 16,12 6 0-16,-6-3 0 0,-12 3 0 0,6-3 0 15,6 3 0-15,-1 3 0 0,-2-1 0 0,-3 1 0 16,0-4 0-16,3 1 0 0,9 3 0 0,-12-3 0 15,-9-3 0-15,6 5 0 0,12 3 0 0,-3-2 0 16,-12-3 0-16,-1-3 0 0,1 5 0 0,3 3 0 16,6-2 0-16,-3-3 0 0,-6 2 0 0,3-2 0 15,12 3 0-15,-6-1 0 0,-9-2 0 0,6 2 0 0,6 1 0 16,-6-1 0-16,0 3 0 0,0-2 0 0,-1-3 0 16,7 5 0-16,3 3 0 0,-6-3 0 0,-6-11 0 15,3 9 0-15,9 5 0 0,-9-6 0 0,-6 1 0 0,0 2 0 16,6 2 0-16,3 1 0 0,-3-5 0 0,-4 4 0 15,1 1 0-15,0 0 0 0,3-6 0 0,0 1 0 32,-9-1-56-32,9 4-7 0,6 1-1 0,-3-4 0 0,-3-3 52 0,-3-3 12 0,3 8 0 0,3-3 0 15,0 6 0-15,-6-5 0 0,-6 4 0 0,5-7 0 16,10 3-54-16,-6-1-8 0,-9-2-2 0,0 8 0 16,6 2 52-16,-3 3 12 0,0-5 0 0,-3 5 0 15,3 3 0-15,0-6 0 0,-3 3 0 0,0 0 0 16,-6-2 48-16,6 2 13 0,6 3 3 0,-6-3 0 15,-3 0-52-15,3 2-12 0,9-1 0 0,-3 1 0 0,-6-7 0 16,3 5 0-16,6 3 0 0,-3-6 0 0,0 3 0 16,-3 0 0-16,0 3 0 0,3-3 0 0,3-5 0 0,0 8 0 15,-9-9 0-15,6 6 0 0,3 3 0 0,-4-5 0 16,-2 2 0-16,-3 0 0 0,3 2 0 16,-3-2 0-16,3 3 0 0,-6 0 0 0,-6 2 0 0,9 3 0 15,0 0 0-15,0 0 0 0,-5 0 0 0,5 0 0 16,0 0 0-16,0 0 0 0,-9 0 0 0,3 3 0 15,0 2 0-15,0 0 0 0,0 3 0 0,-3-2 0 16,-3 7 0-16,3-5 0 0,3 2 0 0,-3 4 0 16,-9-1 0-16,3 0 0 0,3-5 54 0,1 5 8 15,2-5 2-15,0 3 0 0,3 2-52 0,-3-5-12 16,3-3 0-16,-3 1 0 0,-6-4 0 0,9 3 0 0,6-5 0 16,0 0 0-16,0 0 0 0,0 0 0 0,0 0 0 15,6-5 0 1,0 3-48-16,0-9-13 0,-3 3-3 0,6 0 0 0,12 3 52 0,-6-8 12 0,-3-1 0 0,-1 4 0 15,4 2 0-15,-3-5 0 0,-6-1 0 0,3 1 0 16,0 5 0-16,0-2 0 0,0 2 0 0,-3-6 0 16,-3 9 0-16,0-8 0 0,6 8 0 0,-6-3 0 15,-3 0 0-15,3 2 0 0,9 1 0 0,-3 2 0 16,-4-2 48-16,4 5 13 0,0 0 3 0,0 0 0 16,-9 0-52-16,6 3-12 0,3 2 0 0,0 0 0 15,9 9 0-15,-9-1 0 0,-6-8 0 0,0 8 0 16,12 1 54-16,-6 2 8 0,-9-6 2 0,3 9 0 15,6-6 0-15,-4 0 0 0,-2 0 0 0,-3-5 0 16,-3-2-154-16,3-6-30 0,6 13-7 0,0-8-445 16,-6-5-88-16</inkml:trace>
  <inkml:trace contextRef="#ctx0" brushRef="#br0" timeOffset="97410.341">11742 270 1036 0,'0'0'92'0,"0"0"-73"0,0 0-19 0,-3-3 0 15,3-2 55-15,-6-3 7 0,-5 8 2 0,2-6 0 16,3-1 0-16,-6 7 0 0,-3-6 0 0,-6 1 0 15,-3-3 0-15,6 3 0 0,6-3 0 0,-8 3 0 16,-7-3 0-16,3 2 0 0,3 6 0 0,0-8 0 16,-5 3 0-16,5 5 0 0,0-8 0 0,0 3 0 15,3 5-52-15,-6 0-12 0,-2 0 0 0,2 0 0 16,3 5 0-16,-3 3 0 0,-3 5 0 0,1-5 0 16,2 5-48-16,3 6-13 0,-3-1-3 15,3 1 0-15,3 2 52 0,3-2 12 0,4 7 0 0,-4 1 0 0,3 4 0 0,9-2 0 16,3 1 0-16,0 4 0 15,0-8-54-15,6 1-8 0,15 5-2 16,2-6 0-16,4-7 0 0,0 7 0 0,3-7 0 0,2 2 0 0,7-3 52 0,0-4 12 16,0-9 0-16,2 3 0 0,16-3 48 0,-1-10 13 15,-2-3 3-15,5-3 0 0,4-2-52 0,-1-8-12 16,-5-3 0-16,0 3 0 0,-4-6 0 0,1-4 0 16,-7 9 0-16,-5-7 0 0,-9 0 0 0,-3-2 0 15,-10 4 0-15,-2 1 0 0,-6-1 54 0,-3 1 8 16,-6 2 2-16,-6-3 0 0,-3 6 0 0,-6-3 0 15,-3 3 0-15,-5 3 0 0,-4-1-52 0,0 3-12 16,-3 3 0-16,3 0 0 0,3 0 0 0,1 7 0 0,-7-4 0 16,6 7 0-1,3-2-202-15,0-3-43 0,-23 3-9 0,8 5-2 0</inkml:trace>
  <inkml:trace contextRef="#ctx0" brushRef="#br0" timeOffset="119369.579">10052 4604 1696 0,'12'-8'0'0,"23"-6"-4"0,-20 6-4 16,-3 6 4-16,0-4-4 16,3 6 0-16,-3 0 16 15,0 3-4-15,-3 2 16 16,0 9-12-16,-6-1 4 15,-1 0-4-15,-4 3-8 16,2 0 4-16,-3 8 4 16,0-1-4-16,-6-4 8 15,3 0-8-15,0-14-20 16,3 0 8-16,3-5 12 16,6 3 0-16,0-1-12 15,3 4 4-15,2 4-16 16,1 1 12-16,-3-1 20 15,0 4-4-15,-3-6-4 16,0 5 0-16,-6-3 92 16,0 4-52-16,-9-4-20 15,0 3-12-15,-3-5-4 16,3 3-4-16,-2-6 8 16,5 3-8-16,-3-8-136 15,6 0 76-15,-3-2-464 16,3-6 288-16</inkml:trace>
  <inkml:trace contextRef="#ctx0" brushRef="#br0" timeOffset="120239.255">10126 4633 1280 0,'-12'13'0'0,"21"-8"-4"15,-12 11 104 1,0 5-56-16,-9 11-80 15,3 2 16-15,3 1-4 16,9-4 12-16,-3 1-32 16,0-3 24-16,3 0 16 15,6-2 4-15,3-6 36 16,3 0-20-16,0-8 48 16,3-2-36-16,6-6-16 15,-1 1-4-15,4-12-64 16,-3-2 32-16,9-10 108 15,2 2-44-15,-8-10-4 16,-3 4-24-16,-6-12 24 0,-3 2-20 16,-15-5 4-16,0 5-12 0,-15-5-8 15,0 6 4-15,-6-4-48 16,3 9 24-16,-2-1 24 16,8 9 0-16,-3-3-124 15,9 7 68-15</inkml:trace>
  <inkml:trace contextRef="#ctx0" brushRef="#br0" timeOffset="129987.165">10852 4786 460 0,'6'0'41'0,"-6"0"-33"0,0 0-8 0,0 0 0 16,0-3 94-16,0 3 17 0,0 0 3 0,0 0 1 16,-3-7-63-16,3 7-12 0,0-6-2 0,0 6-1 15,-6-5 7-15,6 5 2 0,0 0 0 0,0 0 0 0,-3-5-8 0,3 5-2 16,0 0 0-16,0 0 0 0,0 0-7 0,0 0-1 16,-9-3-1-16,9 3 0 0,0 0-5 0,0 0-1 15,-11 0 0-15,5 0 0 0,6 0-9 0,-6 3-1 16,-6-1-1-16,0 1 0 0,0 2-2 0,3 1 0 15,6 1 0-15,-9-1 0 0,-6 2-8 0,6 0 8 16,9 0-8-16,-6 2 8 0,-2 1-8 0,-1-1 0 16,9 1 0-16,-3 2 8 0,3 0-8 0,0-7 0 15,-6 4 0-15,9 3 0 0,6 1 0 0,-3-4 0 16,-3-2 0-16,0-3 0 0,12 3 0 0,-3 0 0 16,-3-5-9-16,2 2 9 0,1 3 0 0,0-5 0 0,0-3 8 15,0 3-8-15,-3 4 12 0,3-7-3 0,12 3-1 16,-3-3 0-1,-9 0-48-15,3-3-9 0,5 3-3 0,-5 0-604 0</inkml:trace>
  <inkml:trace contextRef="#ctx0" brushRef="#br0" timeOffset="130406.042">10962 4823 770 0,'0'0'34'0,"0"0"7"0,0 0-33 0,0 0-8 15,0 0 0-15,0 0 0 0,0 0 42 0,-2 8 6 16,-7-3 2-16,6 6 0 0,6-3-17 0,-3 2-3 15,-6-2-1-15,3 3 0 0,0 0-12 0,0-6-2 16,3 8-1-16,-3 0 0 0,0 1-2 0,6-4 0 16,3 1 0-16,0-3 0 0,-6 2 1 0,6-7 0 15,8 0 0-15,-5 4 0 0,0-7-13 0,0-5 11 16,3 3-11-16,3-1 10 0,0 0 3 0,-6-5 1 16,-9 8 0-16,15-8 0 0,6-5-14 0,-10 3 11 15,-11 2-11-15,6-3 10 0,3 3 4 0,0 0 1 16,-9 0 0-16,-6 0 0 0,0 0-15 0,3 3 9 0,0 0-9 0,-3-1 8 15,-11 4-8-15,8-1 0 0,9 3 0 0,-9 0-11 16,-3-2 11-16,3 2 0 0,9 0 8 0,-6-3-8 16,-3 6-8-16,3-3-7 0,-3 2-1 0,9-2-568 15</inkml:trace>
  <inkml:trace contextRef="#ctx0" brushRef="#br0" timeOffset="130888.75">11198 4863 864 0,'-21'5'76'0,"15"0"-60"0,6 3-16 0,-6 6 0 0,-3 1 55 0,3 1 8 15,9 3 1-15,-3-1 1 0,-3 1-47 0,3-1-10 16,3 1-8-16,3 2 12 0,0 0-12 0,0-2 8 15,-6-3-8-15,3 0 8 0,6-1-8 0,-6-1 0 16,-9-6 0-16,6-3 0 0,6 0 0 0,-6-5 0 16,0 0 0-16,0 0 0 0,0 0 0 0,0 0 8 15,0 0-8-15,-6 0 8 0,-3-5-8 0,3 0 0 16,6-1 0-16,-6-2 0 0,-3-2 0 0,3-3 0 16,0 2 0-16,3 0 0 0,3-2 12 0,0-3 0 15,3 3 0-15,3-5 0 0,0 2-4 0,-6-3 0 16,0 3 0-16,3-5 0 0,6-3 4 0,-3 3 0 0,-9 3 0 15,6-4 0-15,6 4-12 0,0 2-17 0,-3 0 4 0,-3 3 1 16,3 2 35-16,-3 1 7 0,6 4 2 16,-1-1 0-16,-8 4-32 0,0 3-8 0,12 3-1 0,0-1 0 15,-12-2 21-15,9 8 4 0,0 3 0 0,0-3 1 16,0 0-1-16,-6-1 0 0,-6 4 0 0,6 0 0 16,6-1-2-16,-9 3-1 0,-6-5 0 0,6 6 0 15,3 2-4-15,-6-3-1 0,0-5 0 0,-3 2 0 16,0 1-8-16,0-3 12 0,3 0-12 0,-3-3 12 15,-6 0-12-15,6-2-17 0,6-3 4 0,-6 5 1 16,-3-5-58-16,6 0-11 0,3 0-3 16,0 0-488-16</inkml:trace>
  <inkml:trace contextRef="#ctx0" brushRef="#br0" timeOffset="131083.231">11299 4820 576 0,'21'0'25'0,"-21"0"6"0,0 0-31 0,0 0 0 15,0 0 0-15,6 6 0 0,-6-6 151 0,6 8 24 16,-6-3 5-16,3 6 0 0,5-1-116 0,1-2-24 16,-9 5-5-16,6-5-1 0,3 6-16 0,0-4-3 15,-9 1-1-15,3 2 0 0,6-3-6 0,-3 1-8 16,-6-3 11-16,3 0-11 0,-3 0 0 0,6-3 0 16,6 0 0-16,-12-5 0 15,-6 6-57-15,6-6-6 0,15 2-1 0,-9-2-497 0</inkml:trace>
  <inkml:trace contextRef="#ctx0" brushRef="#br0" timeOffset="131270.728">11489 4844 946 0,'0'0'42'0,"0"0"9"0,-6 0-41 0,6 0-10 0,0 0 0 0,-3 6 0 16,-6 2 40-16,4-1 7 0,5 1 1 0,0 3 0 16,-6 2-13-16,3 3-3 0,-6 0 0 0,6 2 0 15,6 1-1-15,-6 0-1 0,-6-4 0 0,6 1 0 16,6 0-10-16,-3-3-1 0,-9-2-1 0,3 0 0 15,9 2-18-15,-3-3 0 0,-6-2 8 0,3 0-8 16,-3-2 0-16,6-1 0 0,0-5 8 0,0 0-8 16,-6 5-61-16,6-5-16 15</inkml:trace>
  <inkml:trace contextRef="#ctx0" brushRef="#br0" timeOffset="131864.143">11713 4802 633 0,'0'0'28'0,"0"0"6"0,0 0-34 0,0 0 0 16,0 0 0-16,0 0 0 0,-3 5 106 0,3 3 14 15,0-3 4-15,0 3 0 0,0 3-77 0,0-3-15 16,-3 3-4-16,3-4 0 0,3 4-7 0,-3 0-1 16,-3-3-1-16,3 0 0 0,3 2-7 0,-3 1 0 15,-6-6-1-15,3 3 0 0,3 2-11 0,0-4 0 16,-3-4 0-16,3-2 8 0,0 0-24 0,0 0-6 15,0 0-1-15,0 0-530 0</inkml:trace>
  <inkml:trace contextRef="#ctx0" brushRef="#br0" timeOffset="132059.62">11727 4725 748 0,'0'0'67'0,"0"0"-54"0,0 0-13 0,0 0 0 16,0 0 68-16,0 0 10 0,0 0 2 0,0 0 1 16,6-2-60-16,-6 2-12 0,0 0-9 0,0 0 12 15,9 2-12-15,-9-2 0 0,0 0 0 0,0 0 0 16,0 0-30-16,6 6-8 0,-6-6-2 16,0 0 0-16</inkml:trace>
  <inkml:trace contextRef="#ctx0" brushRef="#br0" timeOffset="132388.75">11793 4865 946 0,'0'0'20'0,"0"0"5"0,0 8 1 0,-3 0 2 0,-3 0-28 0,3 0 0 16,3-8 0-16,0 0 0 0,0 0 40 0,0 0 4 16,0 0 0-16,0 0 0 0,0 0-16 0,0 0-4 15,0 0 0-15,6-2 0 0,0-4 13 0,0-2 3 16,0-2 0-16,0-1 0 0,0 3-32 0,0-2-8 15,-3-1 0-15,3 3 0 0,-3-2-8 0,3 2-4 0,0 0 0 0,-1 0 0 16,-2 2 20-16,3-1 3 0,-6 7 1 0,6-8 0 16,-6 8-26-16,0 0-5 0,6-3-1 0,-6 3 0 15,0 0 32-15,0 0 7 0,9 5 1 0,-3 3 0 16,0 3-10-16,-3-3-2 0,0 2 0 0,0-2 0 16,0 0-8-16,-3 3 0 0,0 2 0 0,3-2 0 15,0-1 0-15,-3 3 8 0,0-7-8 0,0 4 8 16,0 1-8-16,0-3 0 0,3 0 0 0,-3-8 8 15,-3 5-8-15,3-5 0 0,0 0 0 0,0 0 8 16,0 0-43-16,0 0-9 0,0 0-1 0,3-8-1 16</inkml:trace>
  <inkml:trace contextRef="#ctx0" brushRef="#br0" timeOffset="132632.087">12076 4588 1000 0,'0'0'44'0,"0"0"10"0,0 0-43 0,0 0-11 16,0 0 0-16,0 0 0 0,0 0 30 0,0 0 4 15,0 5 1-15,0 3 0 0,3 0 3 0,0 2 1 16,-3 4 0-16,0 2 0 0,0-1-10 0,0 7-1 16,0-7-1-16,-3 7 0 0,3-7-19 0,0 7-8 15,-3 1 8-15,3-7-8 0,-3 3 8 0,3-3-8 16,-3 0 8-16,0-1-8 0,3 1 8 0,-3-2-8 15,3-1 8-15,0 0-8 0,0 3-9 0,-3-6-7 16,0-2-2-16,3 0-590 0</inkml:trace>
  <inkml:trace contextRef="#ctx0" brushRef="#br0" timeOffset="132870.449">11942 4783 921 0,'0'0'82'0,"0"0"-66"0,0 0-16 0,0 0 0 15,0 0 86-15,0 0 14 0,0 0 2 0,0 0 1 16,0 0-57-16,6-7-11 0,0 4-3 0,3-2 0 16,0-1-6-16,-1 4-2 0,7-4 0 0,-3 4 0 15,3-1-12-15,0 3-4 0,3-3 0 0,-3-2 0 0,0 2-8 0,-3 3-17 16,2 0 4-16,1 3 1 15,0 0-64-15,0-1-13 0,3 1-3 0,-6 0 0 0</inkml:trace>
  <inkml:trace contextRef="#ctx0" brushRef="#br0" timeOffset="133126.769">12177 4828 770 0,'0'0'34'0,"-3"8"7"0,3 3-33 0,-3 0-8 16,0-4 0-16,0 1 0 0,0 6 56 0,3-1 10 15,0 0 2-15,0-2 0 0,3-3-9 0,0-3-2 16,3 3 0-16,0-3 0 0,0-2-13 0,0-1-4 16,0-7 0-16,3 5 0 0,0 0-5 0,3-5-2 15,-4-3 0-15,4-3 0 0,0-2-12 0,-3 0-2 0,0 0-1 0,0-3 0 16,-3 3-5-16,0-3-1 0,-3 2 0 0,0 1 0 16,0 5-4-16,-3-2-8 0,-3 2 11 0,-3 2-11 15,0-7 17-15,-3 5-3 0,0 3-1 0,0 2 0 16,-3 1-13-16,3-1-8 0,0 3 8 0,-2-3-13 31,2 6-103-31,0-3-20 0</inkml:trace>
  <inkml:trace contextRef="#ctx0" brushRef="#br0" timeOffset="134166.978">10864 5212 860 0,'0'0'38'0,"0"0"8"0,-6 0-37 0,6 0-9 16,0 0 0-16,0 0 0 0,0 0 52 0,0 0 9 15,3-8 2-15,-3 8 0 0,0 0-9 0,-6-3-2 0,0-2 0 0,6 5 0 16,0 0-10-16,0 0-2 0,-9 3-1 0,3 2 0 16,6-5-16-16,-5 5-3 0,-7 1-1 0,0 2 0 15,6-3-19-15,0 3 10 0,-3 0-10 0,0 0 8 16,0 2-8-16,3 1 0 0,6-6 0 0,-3 3 8 15,-3 3-8-15,6-3 0 0,9 2 0 0,-3-2 0 16,-6-8 0-16,9 5-11 0,3 1 11 0,3-4-8 16,0-2 8-16,-3 0 0 0,-4 0 0 0,7-5 0 15,3 2 9-15,-6-2-9 0,-3 3 12 0,-3-4-12 16,0 1 12-16,3 2-12 0,-3-2 12 0,0 2-12 16,-3-2 8-16,3 0-8 0,-6 5 0 0,0-3 0 15,-6-2 10-15,3 2-10 0,3 3 8 0,0 0-8 16,-6-5 0-16,0 0 8 0,6 5-8 0,-3-6 0 15,-3 4 0-15,6 2 8 0,0 0-8 0,0 0 0 16,0 0 0-16,0 0 0 0,0 0 0 0,0 0 0 0,9-3 0 16,-3 0 0-16,-6 3-11 0,0 0 11 0,12 3 0 0,0-3-8 15,-12 0 8-15,0 0 0 0,0 0 0 0,6 5 0 16,6 1 0-16,-7 2 0 0,-8-3 0 0,3 3 0 16,9 5 0-16,-3 0 0 0,-3 6 0 0,-3 2 0 15,-3 0 9-15,-6 0-9 0,3 0 0 0,-2 1 0 16,-1-1 0-16,0 0 0 0,6-3 16 0,-6 1-3 15,-3-6-1-15,0 0 0 0,9 1-3 0,-3-4-1 16,-3-2 0-16,0 0 0 0,3 0-8 0,3-5 0 16,3-3 0-16,0 0 8 15,-6 5-27-15,6-5-5 0,0 0-2 0,0 0 0 16,0 0-66-16,0 0-14 0</inkml:trace>
  <inkml:trace contextRef="#ctx0" brushRef="#br0" timeOffset="134477.147">11016 5545 403 0,'-21'14'36'0,"18"-6"-36"0,6-3 0 0,-3 5 0 15,-3-2 112-15,3 3 15 0,0 2 3 0,6-2 1 16,-3-1-67-16,0 1-12 0,-6-3-4 0,9 3 0 16,9-6 7-16,-6 0 1 0,-9-5 0 0,0 0 0 15,12 3-18-15,0-1-3 0,-3-4-1 0,-3-1 0 16,-3 0-2-16,6-4-1 0,-1 1 0 0,1-2 0 15,-9-2-6-15,6-1-1 0,3-2 0 0,0 5 0 16,0-5-8-16,-3 5-1 0,-6-3-1 0,-3 3 0 16,0 0-5-16,-3 0-1 0,0 3 0 0,6 5 0 0,0 0 0 0,-9-5-8 15,-9 2 12-15,7 1-4 0,11 2 5 0,-9 0 1 16,-9 0 0-16,6 2 0 0,3 3-14 0,3-2-16 16,-9 0 3-16,3-1 1 0,0 4 3 0,6-4 1 15,6-2 0-15,-3 6 0 16,-3-1-64-16,6-5-13 0,6 5-3 0,-6-5 0 0</inkml:trace>
  <inkml:trace contextRef="#ctx0" brushRef="#br0" timeOffset="134979.803">11436 5445 230 0,'0'0'10'0,"0"0"2"0,0 0-12 0,0 0 0 0,-6-3 0 0,0 1 0 15,6 2 172-15,-6 5 31 0,-6-5 6 0,6 3 2 16,6-3-134-16,-6 2-26 0,-3 1-6 0,3 2-1 15,0 0-12-15,0 3-4 0,0 3 0 0,-3-3 0 16,-2 0-8-16,5 0-3 0,3 2 0 0,3 1 0 0,-9-3-17 0,6 2 10 16,9-2-10-16,-3 6 8 0,-3-9-8 0,3 3 10 15,0 0-10-15,5-3 10 0,-2 0-10 0,0 1 0 16,-6-6 0-16,12 0 8 0,3-3 4 0,-3 0 0 16,-12 3 0-16,6-5 0 0,6 0-2 0,-3-1 0 15,-6-1 0-15,3-1 0 0,0 0-10 0,0-3 10 16,-3 3-10-16,-3 0 10 0,-6-2-10 0,6 2 0 15,6 0 0-15,-3-3 0 0,-12 3 0 0,6 0 12 16,6 3-12-16,-3 5 12 0,-3-5 4 0,3 5 2 16,0 0 0-16,0 0 0 0,0 0 3 0,0 0 1 15,0 0 0-15,0 0 0 0,12 5-13 0,-3 0-9 16,-9 3 12-16,3 0-12 0,3 3 13 0,-1-1-4 16,-2-2-1-16,-3 3 0 0,0-1 1 0,3-2 0 0,3 6 0 15,-3-9 0-15,-3 3-26 0,6 0-6 0,6 0-1 0,-6-3 0 31,0-2-67-31,0 2-13 0</inkml:trace>
  <inkml:trace contextRef="#ctx0" brushRef="#br0" timeOffset="135211.184">11790 5413 864 0,'-3'5'76'0,"0"1"-60"16,0-1-16-16,-3 0 0 16,-3 6 88-16,3-3 16 0,-3 8 2 0,-3-11 1 0,-3 6-40 0,4 2-8 15,5 3-2-15,-6 0 0 0,-3-3-33 0,6 3-6 16,0-3-2-16,3 5 0 0,-9-2-16 0,6 0 0 16,-3-3 8-16,9 1-8 0,-3 2-16 0,3-11-8 15,-9 3 0-15,7-3-627 16</inkml:trace>
  <inkml:trace contextRef="#ctx0" brushRef="#br0" timeOffset="135426.61">11620 5458 1148 0,'-15'-10'51'0,"15"10"10"0,6 5-49 0,-6-5-12 0,0 0 0 0,0 0 0 15,0 0 54-15,3 0 8 0,-3 0 2 0,0 0 0 16,6 5-40-16,0 6-8 0,0-6-2 0,3 6 0 15,-3-1 9-15,3 3 1 0,3 1 1 0,0-1 0 16,3 0-15-16,-3 0-10 0,0-2 12 0,2 2-12 16,4-2 8-16,-3-3-8 0,0 2 0 0,3-2 0 15,0 0 12-15,-3-3-12 0,-3 1 12 0,-1-1-473 16,4 0-95-16</inkml:trace>
  <inkml:trace contextRef="#ctx0" brushRef="#br0" timeOffset="630082">1092 7514 806 0,'0'0'36'0,"0"0"7"0,6 3-35 0,-6-3-8 0,-9-3 0 0,9 3 0 16,0 0 0-16,-3 8 0 0,-3 0 0 0,3 0 0 0,9 0 53 0,-6 0 9 15,-12 2 2-15,0 1 0 16,-5 2-52-16,2 0-12 0,9 0 0 0,-6-2 0 0,-9 2 54 16,9-2 8-16,3-1 2 0,3 1 0 0,-3 0-52 0,3-1-12 15,0-4 0-15,6-6 0 0,3 7 0 0,-3-7 0 16,-6 6 0-16,6-6 0 0,9 2 0 0,-9-2 0 15,0 0 0-15,0 0 0 0,0 0 0 0,0 0 0 16,0 0 0-16,0 0 0 0,-3-2 0 0,6-4 0 16,6 4 0-16,-3-3 0 0,-9-1 0 0,6-2 0 15,12 3 0-15,-6-3 0 16,-9 3-48-16,3-6-13 0,9 1-3 0,-3-1 0 0,-3 6 52 0,3-3 12 16,0-3 0-16,9 1 0 0,5 2 0 0,-8-3 0 15,-18 3 0-15,3 8 0 0,18-2 0 0,-6-1 0 0,-12 3 0 0,0 0 0 16,6-5 48-16,3 5 13 0,-9 0 3 0,0 0 0 15,-9-3-52-15,9 3-12 0,9 8 0 16,-6-3 0-16,-12 0 0 0,9 1 0 0,12-1 0 0,-3 3 0 16,-9 3 0-16,0-1 0 0,3-2 0 0,3 0 0 15,3 0 0-15,-3 3 0 0,-9-4 0 0,9 1 0 16,5-2 0-16,-2-1 0 0,-9-5 0 0,3 8 0 16,9-3 0-16,-6 3 0 0,-6-8 0 0,0 0-560 15</inkml:trace>
  <inkml:trace contextRef="#ctx0" brushRef="#br0" timeOffset="630582.679">1051 7670 806 0,'-12'5'17'0,"12"-5"4"0,0 0 1 0,0 8 2 0,-6 3-24 0,6 2 0 0,3-2 0 0,3 2 0 16,0 0 0-16,-6 0 0 0,-12 6 0 0,9-3 0 15,9-3 56-15,-3 3 6 0,-12 5 2 0,3-2 0 16,9 2-52-16,-6 0-12 0,-6 3 0 0,3 2 0 15,0 1 54-15,0-1 8 0,3 1 2 0,-3-1 0 16,-6-2-52-16,3 0-12 0,12 2 0 0,-6-2 0 16,-9 0 0-16,3-3 0 0,12-3 0 0,-3 1 0 15,-3 2 0-15,0-2 0 0,3-6 0 0,0 0 0 16,6 0 0-16,-6-2 0 0,-3 2 0 0,3-2 0 0,0-11 0 16,3 8 0-16,-6 2 0 0,0 1-372 15,6 2-78-15</inkml:trace>
  <inkml:trace contextRef="#ctx0" brushRef="#br0" timeOffset="652223.749">306 8707 403 0,'0'0'17'0,"0"0"5"0,6 8-22 0,-3-3 0 0,-3-5 0 0,0 8 0 16,3 3 83-16,-3 0 12 0,0-1 2 0,0 1 1 16,3-1-30-16,-3 4-7 0,-3-7-1 0,-3 4 0 15,3 2-18-15,3 1-4 0,-3-4-1 0,0-2 0 16,3 0-23-16,-6 3-5 0,12-4-1 0,-6-7 0 15,0 0 4-15,0 0 0 0,0 0 0 0,0 0 0 16,0 0-4-16,0 0 0 0,0 0 0 0,0 0 0 16,0 0-8-16,0 0 12 0,-6-5-12 0,6-3 12 15,6 0-12-15,-6 0 12 0,0 0-12 0,0 3 12 16,0-3-12-16,3 0-11 0,-3-2 3 0,3-1 0 16,-3 1 8-16,3 2 0 0,3-6 0 0,0 4 0 15,-3-1-12-15,3 1-1 0,3 2 0 0,3 2 0 0,-9 1 1 16,3 0 1-16,3 2 0 0,3 1 0 0,-3-1 11 0,3 3-10 15,-12 0 10-15,6 5-10 0,3 0 10 0,-4 1 0 16,1-1 10-16,0 3-10 0,0 3 9 0,0-1-9 16,-3-2 8-16,-3 0-8 0,3 3 18 0,-6-3-2 15,3 2 0-15,0 3 0 0,-3-5 0 0,3 3 0 16,0-1 0-16,0 1 0 0,0-3-8 0,-3 0-8 16,0-3 9-16,3 0-9 0,-3 3 11 0,3-2-11 15,0-6 12-15,0 0-12 16,0 0-24-16,0 0-11 0,0 0-2 0,0 0-504 0</inkml:trace>
  <inkml:trace contextRef="#ctx0" brushRef="#br0" timeOffset="652581.784">542 8747 460 0,'0'0'41'0,"0"0"-33"0,0 0-8 0,3 8 0 16,2 0 88-16,-5-8 15 0,3 5 3 0,3 3 1 15,0-3-66-15,0 1-13 0,-6-6-2 0,0 0-1 16,9 0-9-16,-3 2-3 0,3 1 0 0,0-3 0 16,-9 0 0-16,9 3 0 0,-3-3 0 0,3-3 0 15,-3 0-13-15,0 1 11 0,0-4-11 0,-3 1 10 0,-3 5-10 0,0 0 12 16,6-5-12-16,-6 2 12 16,0 3-12-16,0-8 0 0,0 3 0 0,0 5 0 0,0 0 0 0,-3-5-17 15,-3-3 4-15,0 2 1 0,0 4-11 0,6 2-1 16,-6 0-1-16,0 0 0 0,-3 0 12 0,3 0 2 15,-3 2 1-15,3 4 0 0,-3-1 10 0,0 0 0 16,3 0 0-16,0 3 8 0,0 0 20 0,3 0 4 16,0 0 0-16,-2 0 1 0,5 0 6 0,0 0 1 15,0-3 0-15,2 3 0 0,1 0-19 0,0 0-3 16,-3-8-1-16,6 8 0 0,0 0-9 0,0 0-8 16,-3-3 12-16,-3-5-12 0,0 0 0 0,9 3-20 15,3 0 2-15,-6-3-344 16,3-6-69-16</inkml:trace>
  <inkml:trace contextRef="#ctx0" brushRef="#br0" timeOffset="652992.689">720 8795 403 0,'0'0'36'0,"0"0"-36"0,-3 5 0 0,0 5 0 15,0-2 112-15,0 0 15 0,0-2 3 0,0 2 1 16,0 2-79-16,3-10-16 0,0 0-4 0,6 8 0 15,-6 0 0-15,6 0 0 0,0-5 0 0,3-1 0 16,-3 1-32-16,-6-3-12 0,0 0 0 0,6-3 0 16,6-2 12-16,-6 2 0 0,0 1 12 0,0-1-12 15,3-2 12-15,-3-1-12 0,-3 1 12 0,3 0-12 16,0 0-9-16,-1-1-9 0,-5 6-2 0,0 0 0 16,0 0 7-16,0 0 1 0,0 0 0 0,0 0 0 15,0 0 12-15,0 0-11 0,0 0 11 0,0 0-10 0,3 8 10 16,-3-8-10-16,0 0 10 0,0 0-10 0,9 8 29 15,-6 0 5-15,0 0 2 0,3 0 0 0,3-3-2 16,-9-5 0-16,0 0 0 0,9 0 0 0,0-5 0 0,0 2 0 16,0-2 0-16,-3 2 0 0,0-2 7 0,0 0 1 15,0-3 0-15,-3 3 0 0,0-6-23 0,3 3-9 16,0 0 8-16,-3 0-8 0,-6 0 12 0,3 3-4 16,3-3 0-16,-3 3 0 0,-3-6-8 0,0 6 8 15,3 5-8-15,0 0 8 0,0-6-8 0,0 1-17 16,-9 0 4-16,6 2 1 15,3 3-42-15,-6-2-8 0,-3 2-2 0,3 2 0 16</inkml:trace>
  <inkml:trace contextRef="#ctx0" brushRef="#br0" timeOffset="653696.802">1205 8562 288 0,'0'0'12'0,"9"0"4"0,0 2-16 0,-9-2 0 15,0 0 0-15,0 0 0 0,12 3 109 0,-12-3 19 16,0 0 4-16,3 5 1 0,6 3-41 0,-3 0-8 0,-9 3-1 0,0 2-1 16,0 0-5-16,3 3-1 0,0-3 0 0,-3 1 0 15,-3 1-38-15,0 1-8 0,6-2-2 0,-3 1 0 16,-6 1-16-16,6-3-3 0,9-2-1 0,-3 0 0 16,-6-1-8-16,3-2 0 0,0-8 0 0,0 0-11 15,9 5 25-15,-9-5 5 0,0 0 1 0,0 0 0 16,9 0-10-16,-9 0-2 0,0 0 0 0,0 0 0 15,9-2-8-15,-3-3 10 0,-9-1-10 0,3 1 10 16,3 0-10-16,3-1 0 0,-6 6 0 0,3-5 8 31,-6-3-31-31,6 3-6 0,3-3-2 0,0 0 0 16,-6 0-7-16,6 3-2 0,9-1 0 0,-3 1 0 0,-4 0 10 16,1 2 2-16,0 1 0 0,3 2 0 0,0 0 28 0,0 2 0 0,-12-2 0 0,12 3 0 15,9 0 0-15,-12-1-11 0,-9-2 11 0,0 0-13 16,9 8 22-16,-3-3 5 0,-6 6 1 0,0-3 0 15,-3 0 15-15,-3-3 3 0,3 3 1 0,-6-3 0 0,-3 3 2 16,0-2 0-16,3-4 0 0,-3 4 0 0,-6 4-20 0,0-2-3 16,9-5-1-16,-2 2 0 0,-1 3-12 0,0-3 0 15,3 1 0-15,0-4 0 16,9-2-20-16,-6 3-6 0,-9-3-2 0,9 2 0 16,6-2-30-16,0 0-6 0,-12 6-2 0,3-6 0 0</inkml:trace>
  <inkml:trace contextRef="#ctx0" brushRef="#br0" timeOffset="653955.11">1432 8599 730 0,'14'5'32'0,"-8"3"8"0,-3-3-32 0,0 6-8 0,-6-3 0 0,6 0 0 16,6 2 84-16,-3 1 16 0,-12 5 4 0,6-3 0 16,6 0-42-16,-6 0-8 0,-9 1-2 0,3-1 0 15,3 0-16-15,0-2-3 0,3-1-1 0,-6-2 0 16,-8 3-16-16,8-3-4 0,6-8-1 0,0 8 0 16,-9 0-11-16,6-3 12 0,3-5-12 0,0 0 12 15,0 0-48-15,0 0-10 0,0 0-2 0</inkml:trace>
  <inkml:trace contextRef="#ctx0" brushRef="#br0" timeOffset="654263.287">1503 8744 576 0,'0'0'25'0,"0"0"6"0,3 0-31 0,3 3 0 15,-6-3 0-15,0 0 0 0,0 0 21 0,0 8-1 16,-6-3-1-16,0 3 0 0,6 0 9 0,-3 0 1 15,0 0 1-15,-3 0 0 0,0 2 36 0,3-2 7 16,9 0 2-16,-3 0 0 0,-9 0-23 0,6-8-5 16,9 5-1-16,-3 1 0 0,-6-6-14 0,0 0-2 15,12 0-1-15,3 0 0 0,0 2-10 0,-3-4-3 16,-6-1 0-16,5-2 0 0,7 0-16 0,-6-3 0 0,-12 0 8 0,9 0-8 16,6 0 8-16,-6 0-8 0,-9 0 12 0,3 0-12 15,0 0 0-15,0 0 0 0,0 0 0 0,-6 3 0 16,-3-3 10-16,3 3-10 0,9-3 8 0,-6 8-8 31,-15-3-17-31,6 0-9 0,9 3-2 0,0 0 0 16,0 0-44-16,-12 0-10 0,12 0-2 0</inkml:trace>
  <inkml:trace contextRef="#ctx0" brushRef="#br0" timeOffset="654549.53">1827 8728 403 0,'-26'-2'17'0,"26"2"5"0,0 0-22 0,0 0 0 15,0 0 0-15,-9-3 0 0,-3 3 144 0,6 3 25 16,6-3 5-16,-9 2 1 0,-6 4-134 0,3-1-26 16,12-5-6-16,-9 8-1 0,-3 0 13 0,3 0 3 15,0-3 0-15,6 3 0 0,0 0 12 0,-2 0 4 16,-1 0 0-16,6 2 0 0,8-2-16 0,1 3-4 15,-12-3 0-15,6 0 0 0,6 0-9 0,0 2-3 16,0-2 0-16,-3 0 0 0,3-3 0 0,3 1 0 0,0-4 0 16,-3-2 0-16,-3 6-8 0,6-6 0 0,3-3 0 15,-6 0-11 1,-7-5-17-16,7 3-3 0,3-3-1 0,0 3-365 0,-3 2-74 0</inkml:trace>
  <inkml:trace contextRef="#ctx0" brushRef="#br0" timeOffset="654788.879">1899 8607 403 0,'15'8'36'0,"-15"-8"-36"0,0 0 0 0,6 8 0 16,0-1 86-16,-3 4 10 0,-12 0 3 0,3 2 0 15,6 0-3-15,0 0 0 0,0 1 0 0,-3-1 0 16,0 3-51-16,0-3-10 0,9 0-3 0,-9 0 0 15,-3-5 5-15,3 3 1 0,6-3 0 0,0 2 0 0,-6-2-27 0,0 0-11 16,3-8 8-16,3 8-8 0,-3-8 0 0,-3 11 8 16,0-1-8-16,6 1 0 15,3-3-46-15,-3-3-14 0,-12 0-4 0,9-5 0 0</inkml:trace>
  <inkml:trace contextRef="#ctx0" brushRef="#br0" timeOffset="655084.091">2077 8747 691 0,'9'-3'61'0,"-9"3"-49"0,0 0-12 0,0 0 0 15,-6 3 44-15,6-3 7 0,0 0 1 0,-9 3 0 16,-5 2-28-16,5-5-4 0,9 0-2 0,-9 2 0 16,-9 1 12-16,3 0 2 0,9-1 1 0,0 1 0 15,-6 5-7-15,0-3-2 0,3-5 0 0,0 6 0 16,9-1-10-16,-8-2-2 0,-1 2-1 0,3-3 0 15,6-2-11-15,0 0 0 0,0 6 0 0,0-6 8 16,0 0 9-16,0 0 2 0,0 0 0 0,0 0 0 16,0 0-3-16,12 5 0 0,5 0 0 0,-2 3 0 15,-15-8-3-15,18 6-1 0,3-4 0 0,0 4 0 16,-6-4-12-16,0-2-12 0,2-2 3 0,-2 2 0 16,0 2-53-1,0-2-10-15,3-2-3 0,0-4 0 0</inkml:trace>
  <inkml:trace contextRef="#ctx0" brushRef="#br0" timeOffset="655377.31">2408 8747 1119 0,'0'0'24'0,"0"0"6"0,0 0 1 0,0 8 1 0,0-3-32 0,-3 6 0 0,3-3 0 0,-3 0 0 16,0 0 32-16,0-3 0 0,3-5 0 0,-6 8 0 15,3 2-4-15,0-4 0 0,3-6 0 0,-3 8 0 16,0 0-28-16,3-8 0 0,0 0 0 0,0 0 0 15,0 0 0-15,0 0-16 0,0 0 1 0,0 0-565 16</inkml:trace>
  <inkml:trace contextRef="#ctx0" brushRef="#br0" timeOffset="655614.67">2426 8652 1008 0,'3'-8'44'0,"-3"8"10"0,0 0-43 0,0 0-11 16,0 0 0-16,0 0 0 0,0 0 39 0,0 0 5 15,0 0 2-15,0 0 0 0,12 0-32 0,-12 0-6 16,0 0-8-16,0 0 11 15,0 0-45-15,6 5-9 0</inkml:trace>
  <inkml:trace contextRef="#ctx0" brushRef="#br0" timeOffset="655989.686">2634 8707 403 0,'0'0'36'0,"0"0"-36"0,0 0 0 0,0 0 0 15,0 0 85-15,-6 3 11 0,0-3 1 0,-3 3 1 16,3-3-5-16,-3 2-1 0,3 1 0 0,-3-1 0 16,4 1-34-16,-4 0-7 0,0-1-2 0,0 1 0 15,0 2-29-15,3 1-5 0,6-6-2 0,-3 5 0 16,0 0-5-16,3-5 0 0,0 0-8 0,-3 8 12 15,3 0-4-15,0-3 0 0,3 1-8 0,3 2 12 16,0 0-12-16,0-3-8 0,3 3 8 0,-3-3-13 16,0 0 13-16,3-2 8 0,-4 5 0 0,4-3-8 15,-9-5 0-15,0 0 0 0,6 6 0 0,-6-6 0 0,0 0 15 16,3 5-1-16,-3-5 0 0,0 8 0 0,-3-3 18 0,0 0 4 16,-6-2 1-16,1-3 0 0,-1 5-10 0,-3-2-3 15,3 2 0-15,-6 0 0 0,0 1-24 0,0-1 0 16,0-2-14-16,3-1 5 15,0 4-55-15,3-1-12 0</inkml:trace>
  <inkml:trace contextRef="#ctx0" brushRef="#br0" timeOffset="657409.873">137 9252 403 0,'0'0'17'0,"0"0"5"0,0 0-22 0,-9 3 0 0,0-6 0 0,3 3 0 16,-3 3 87-16,3 0 13 0,-3-1 2 0,3 1 1 16,-3-1-41-16,0 4-8 0,0-1-2 0,0 3 0 15,3 3 0-15,-2-1 0 0,-1 1 0 0,3 2 0 16,3-2-13-16,-3-1-3 0,3 3-1 0,-3-2 0 15,6 2-15-15,0 0-4 0,3-2 0 0,3 2 0 16,-3-2-7-16,6-1-1 0,-3-2-8 0,3 0 12 16,2-2-12-16,-2-1 0 0,6-2 0 0,0-1-398 15,0-4-85-15</inkml:trace>
  <inkml:trace contextRef="#ctx0" brushRef="#br0" timeOffset="657700.088">280 9295 633 0,'-21'2'56'0,"18"1"-44"16,3-3-12-16,0 0 0 0,-9 8 67 0,3 0 11 16,-3-3 2-16,3 3 1 0,-3-3-39 0,0 6-8 15,3-1-2-15,0-2 0 0,-3 3 10 0,3 0 2 16,3-4 0-16,0 4 0 0,-3 0-14 0,6-3-2 16,0 2-1-16,3-2 0 0,-3 0-3 0,6-3-1 15,0 1 0-15,0-1 0 0,-6-5-3 0,12 3-1 16,-3-1 0-16,3-4 0 0,-3 2 0 0,0-6 0 15,3-2 0-15,3 3 0 0,-6-3-8 0,0 0-2 0,-1 0 0 16,1-2 0-16,-3 2-9 0,0 0 8 0,-6 0-8 0,0 8 8 16,3-11-8-16,-3 6 0 0,0-3 0 15,-6-3 8-15,6 4-8 0,-6 1 12 0,3-2-12 0,-6 6 12 32,1-1-41-32,2 0-8 0,-3 3-2 0,0 3 0 15,0 2-45-15,-3 1-10 0,0-1-2 0,0 3 0 0</inkml:trace>
  <inkml:trace contextRef="#ctx0" brushRef="#br0" timeOffset="658029.209">354 9392 345 0,'0'0'31'0,"0"0"-31"0,3 6 0 0,0 2 0 0,0-3 146 0,-3 3 23 16,3-3 5-16,0 3 1 0,-3-3-121 15,0-5-24-15,0 8-5 0,0-8-1 0,0 6-7 0,0-6-1 16,0 0-1-16,0 0 0 0,0 0 19 0,0 0 4 15,0 0 1-15,0 0 0 0,0 0-11 0,0 0-1 16,-3-3-1-16,3 0 0 0,-3-2-16 0,3 0-10 16,3-3 12-16,-3 0-12 0,3 0 8 0,0 0-8 15,3 0 0-15,0 0 0 0,0 3 0 0,3-3 0 16,-3 3 0-16,3-1 0 0,-1-2-9 0,1 3 9 16,-3 10-8-16,3-2 8 0,-3 0-14 0,0-1 2 15,0 1 1-15,0 2 0 0,-6-5 11 0,6 8 0 16,-3 3 0-16,3-3 0 0,-3 0 0 0,0 0 0 15,0 0 0-15,-3-8 8 0,-3 5 3 0,3 3 1 0,0-8 0 16,0 10 0-16,-3-2-12 0,3-8 0 0,0 0 0 16,0 0-11-1,3 8-29-15,-3 0-7 0</inkml:trace>
  <inkml:trace contextRef="#ctx0" brushRef="#br0" timeOffset="658382.27">690 9295 990 0,'0'0'44'0,"3"-3"8"0,-9 0-41 0,6 3-11 0,0 0 0 0,-3-2 0 16,0-1 44-16,-3 3 6 0,-2 3 2 0,2-1 0 0,0 1-36 0,-3 0-6 16,0 2-2-16,0 0 0 0,0 0-8 0,0 1 8 15,3-1-8-15,0 0 8 0,0 3 15 0,3-2 2 16,0 2 1-16,3-1 0 0,0-1-10 0,0-1-1 15,6 3-1-15,-3 0 0 0,3-3-14 0,0 3 0 16,3-3 0-16,0 1 0 0,-3 2 0 0,0-3 0 16,3 3 0-16,-3-3 0 0,3 0 0 0,-3 1 0 15,0-1 0-15,-6-5 0 0,0 0 16 0,0 0 8 16,0 0 0-16,-6 5 1 0,0 1 15 0,0-4 2 16,-3 4 1-16,0-6 0 0,0 2-23 0,-3 1-5 15,3-3-1-15,3 0 0 0,-3 0-14 0,-3 0 9 16,6 0-9-16,0 0 8 15,3-3-28-15,-3 1-7 0,3 2-1 0,3 0 0 16,-3-6-124-16,3 6-26 0,0 0-5 0,12-13-1 0</inkml:trace>
  <inkml:trace contextRef="#ctx0" brushRef="#br0" timeOffset="658556.797">768 9369 864 0,'0'0'76'0,"0"0"-60"0,0 0-16 0,0 5 0 16,3 0 66-16,0 1 10 0,-3 1 3 0,6 1 0 15,-3-2-38-15,0 4-7 0,-3 1-2 0,0-3 0 16,3 2-20-16,0-2-4 0,-3-8 0 0,-3 8-8 16,0 0 12-16,3-8-12 0,3 8 12 0,-3-8-12 15,0 8 11-15,0-8-11 0,0 0 10 0,0 0-10 16,0 0-48-16,0 0-15 0,0 0-3 0,0 0-1 16</inkml:trace>
  <inkml:trace contextRef="#ctx0" brushRef="#br0" timeOffset="658723.352">786 9231 1166 0,'0'0'52'0,"9"-8"10"0,-3 3-50 0,-6 5-12 16,0-3 0-16,0 3 0 0,0 0 20 0,0 0 0 16,0 0 1-16,0 0 0 0,11-2-21 0,-11 2-12 15,0 0 2-15,0 0 0 16,0 0-40-16,0 0-8 0,0 0-2 0,9 5 0 0</inkml:trace>
  <inkml:trace contextRef="#ctx0" brushRef="#br0" timeOffset="658995.628">905 9276 1098 0,'0'0'48'0,"-9"0"11"0,0 0-47 0,9 0-12 0,0 0 0 0,0 0 0 15,-9 5 13-15,3 1 1 0,6-6 0 0,-6 8 0 16,0 2-14-16,0 1 0 0,9-3 0 0,-3 2 0 15,3 1 0-15,0-1 0 0,6-2 0 0,-3 0 0 16,3 0 0-16,0 3 0 0,0-6 0 0,3 3 0 16,-1 0 10-16,1 0-1 0,-9-3 0 0,6 1 0 15,3-1 5-15,-6 3 1 0,-6-8 0 0,0 0 0 16,3 5 8-16,-3-5 1 0,0 0 1 0,-6 5 0 16,-3 1 14-16,0-4 2 0,9-2 1 0,-9 6 0 15,-3-6-21-15,1 2-4 0,5-2-1 0,6 0 0 0,-6 0-16 0,-3 0-16 16,0 0 4-16,3 0 0 15,6 0-68 1,-6-2-14-16,-12-6-2 0,18 8-1 0</inkml:trace>
  <inkml:trace contextRef="#ctx0" brushRef="#br0" timeOffset="659262.908">1083 9101 918 0,'0'0'20'0,"0"0"4"0,9 6 0 0,-6-1 3 0,-9 3-27 0,9 3 0 0,6 2 0 0,-6 0 0 15,-6 3 67-15,0 0 8 0,9-3 1 0,0 3 1 16,-6 0-5-16,0 0 0 0,3 2-1 0,3-2 0 16,3 3-25-16,-6-1-5 0,-9-5-1 0,9 3 0 15,6 0-28-15,-6-3-12 0,-6 0 8 0,0-2-8 16,3-3 8-16,0 0-8 0,6 0 0 0,-9-3 8 15,-6 0-8-15,3-2 0 0,9 2 0 0,-3-5-11 32,-12 6-45-32,12-6-8 0,0 0-3 0,0 0 0 0</inkml:trace>
  <inkml:trace contextRef="#ctx0" brushRef="#br0" timeOffset="659463.372">946 9289 979 0,'0'0'87'0,"6"-2"-70"16,0-1-17-16,6 0 0 0,0 1 96 0,-3-1 15 16,-3 0 3-16,6 1 1 0,9-1-87 0,-3 0-18 15,-7 1-10-15,1-1 12 0,12 3-12 0,-9-2 0 16,-3 2 0-16,0 0 8 0,0 0-8 0,0 0 0 16,3 0 0-16,-6 2-11 15,-7-2-26-15,7 3-6 0,3-1-1 0,-3 1-537 0</inkml:trace>
  <inkml:trace contextRef="#ctx0" brushRef="#br0" timeOffset="659784.54">1250 9292 1008 0,'0'0'44'0,"-3"3"10"0,-3-1-43 0,6-2-11 0,6 3 0 0,-6-3 0 16,-3 8 39-16,3 0 5 0,9 0 2 0,0-3 0 16,-6-2-6-16,3-1-2 0,6 1 0 0,-3 0 0 15,3 2-7-15,-4-2-2 0,-2-6 0 0,6 3 0 16,3 0-13-16,-3-3-2 0,-12 3-1 0,0 0 0 15,15-8-13-15,-6 0 9 0,-9 8-9 0,0 0 8 16,3-8-8-16,-3 8 0 0,3-8 9 0,-3 8-9 16,-3-5 0-16,0-3-12 0,3 8 2 0,-3-5 0 15,-9 2-2-15,0-2 0 0,9 2 0 0,-3 3 0 16,-6 0-6-16,0 3-2 0,3-3 0 0,4 3 0 16,5-3-9-1,-9 5-3-15,-6 3 0 0,6 0 0 0,9 2 32 0,-6 1 0 0,-9 0 0 0,6-1 0 16,9 1 0-16,-3-3 0 0,0 0 8 0,-3 0-8 0,3-1 23 0,3 4-3 15,6-3 0-15,-6 0 0 0,-3 0-12 0,6-3-8 16,12 3 8-16,-9-5-8 0,-6-3 0 0,0 0 0 16,9 5 0-16,3 0-392 15,-6 1-79-15</inkml:trace>
  <inkml:trace contextRef="#ctx0" brushRef="#br0" timeOffset="660150.582">1363 9292 345 0,'15'8'15'0,"-6"-5"4"0,3 4-19 0,-3-1 0 16,-9-6 0-16,3 5 0 0,6 3 125 0,-6-3 22 0,-12 3 4 0,9-2 1 15,9 1-72-15,-6 1-13 0,-6 0-3 0,-3-2-1 16,3 2-6-16,3-3-1 0,0 0 0 16,-3 0 0-16,-3-2-25 0,6 0-6 0,3-1-1 0,-3-2 0 15,-6 3-12-15,6-3-2 0,0 0-1 0,0 0 0 16,0 0 0-16,0 0 0 0,6-5 0 0,3-1 0 15,0 1-9-15,-3 2 10 0,-6 3-10 0,5-7 10 16,10-1-10-16,-6 0 0 0,-9-3 0 0,6 1 0 31,12 2-16-31,-3 0-8 0,-9 0-1 0,-6 2-1 0,-3 4 12 0,3 2 2 0,9-3 1 0,-9 3 0 16,0 0 11-16,0 0 0 0,12 5 0 0,-6 1-8 16,-9 2 8-16,3 0 0 0,3 2 0 0,0 1 0 15,0-3 0-15,-3 0 11 0,-3 0-1 0,9-1 0 16,3 1-10-16,-3-2 12 0,-9-1-12 0,6 0 12 15,6 1-12-15,-4-4 8 0,-5-2-8 0,0 0 8 16,6 3-19-16,0 2-4 0,-6-5-1 0,0 0 0 16,0 0-41-16,0 0-9 0,9-2-2 15,-6-4-470-15</inkml:trace>
  <inkml:trace contextRef="#ctx0" brushRef="#br0" timeOffset="660424.8">1688 9144 990 0,'23'10'21'0,"-20"-2"5"0,-9 0 1 0,6 3 1 0,9-1-28 0,-6 4 0 0,-9 2 0 0,0-3 0 15,6 0 67-15,0 0 7 0,0-2 2 0,-3 5 0 16,-6 0-24-16,6-3-5 0,6 3-1 0,0-6 0 15,-9 3-30-15,6-2-5 0,3 0-2 0,0-3 0 16,-6-1-1-16,3 1 0 0,3-5 0 0,0 2 0 16,3 1-8-16,-6-6 0 0,-3 2 0 0,3-2 0 31,9 6-60-31,-9-6-13 0,-6 2-3 0,6-2-1 0</inkml:trace>
  <inkml:trace contextRef="#ctx0" brushRef="#br0" timeOffset="660648.202">1473 9244 943 0,'27'-5'41'0,"-27"5"10"0,-9-3-41 0,9 3-10 16,9 0 0-16,-9 0 0 0,0 0 37 0,6-2 6 15,3-1 1-15,3 0 0 0,6 3 1 0,-6-2 1 16,-4 2 0-16,4-3 0 0,12 3-4 0,-6 0-1 15,-9-2 0-15,6 2 0 0,3 0-17 0,3 0-3 16,-7 0-1-16,4 0 0 16,0 0-40-16,-3-3-8 0,18-5-1 0,-15 3-1 0</inkml:trace>
  <inkml:trace contextRef="#ctx0" brushRef="#br0" timeOffset="666455.659">2069 9271 1267 0,'-9'0'28'0,"9"0"5"0,0 0 2 0,0 0 1 0,0 0-36 0,0 0 0 0,0 0 0 0,0 0 0 16,11 5 0-16,-8 3 0 0,-6 3 0 0,3-3 0 16,9 5 58-16,-9-3 5 0,-6-2 1 0,1 6 0 15,7-4-52-15,-2 1-12 0,0-1 0 0,-2 1 0 16,-4-3 0-16,3 0 0 0,9 0 0 0,-1-3 0 16,-5-5 0-16,0 0 0 0,6 5 0 0,-6-5 0 15,-3 3 0-15,3-3 0 0,6 3 0 0,3-1 0 16,0-4 54-16,-9 2 8 0,0 0 2 0,0 0 0 15,15-6-52-15,-6 1-12 0,-9 5 0 0,0 0 0 0,9-5 0 16,-9 5 0-16,0 0 0 0,0 0 0 16,0 0-48-16,0 0-13 0,0 0-3 0,0 0 0 0,-3-3 52 0,3 3 12 15,0 0 0-15,0 0 0 0,-6 8 0 0,9-3 0 16,3 1 0-16,0-1 0 0,-3 0 0 0,-3-5 0 16,3 5 0-16,6 1 0 0,3-4 0 0,-3 1 0 15,-9-3 0-15,9 0 0 0,0-3 0 0,2 1 0 16,-11 2 0-16,12-6 0 0,-3 1 48 0,3 0 13 15,-6-3 3-15,0 0 0 0,0 3-52 0,-3-3-12 16,0 0 0-16,-3 2 0 0,-3-1 0 0,0-1 0 16,3 8 0-16,0-6 0 0,-3-2 0 0,0 3 0 15,0-5 0-15,3 4 0 0,-6 1 0 0,3 2 0 16,-3-2 0-16,6 5 0 0,0 0 0 0,-3 0 0 0,-6-3 0 0,0 6 0 31,9 5-48-31,0-3-13 0,-6 1-3 0,6-1-640 0</inkml:trace>
  <inkml:trace contextRef="#ctx0" brushRef="#br0" timeOffset="666665.1">2295 9287 1267 0,'0'0'28'0,"0"0"5"0,0 0 2 0,0 0 1 15,0 0-36-15,3 8 0 0,3 2 0 0,-6 1 0 16,0-6 0-16,3 6 0 0,0-3 0 0,-3 2 0 15,0 1 0-15,3-3 0 0,0 0 0 0,-3 2 0 0,6-2 58 0,-6 3 5 16,-3-3 1-16,6-3 0 0,2 3-52 0,-2-3-12 16,-3-5 0-16,0 5 0 0,3 1 0 0,-3-6 0 15,0 0 0-15,0 0 0 0</inkml:trace>
  <inkml:trace contextRef="#ctx0" brushRef="#br0" timeOffset="666854.729">2304 9183 1497 0,'0'0'32'0,"0"0"8"0,0 0 0 0,0 0 4 0,-6-5-36 0,6 5-8 16,6-5 0-16,-6 5 0 0,0 0 0 0,0 0 0 0,3-3 0 0,0-2 0 31,-3 5-49-31,0 0-12 0,0 0-3 0,9 0 0 0,-1-5 52 0,1 2 12 0,-3-2 0 0,3 2 0 16</inkml:trace>
  <inkml:trace contextRef="#ctx0" brushRef="#br0" timeOffset="667041.093">2509 9088 1267 0,'0'0'28'0,"0"0"5"0,0 0 2 0,0 0 1 0,0 8-36 0,0 0 0 0,0 0 0 0,0 3 0 16,3 2 0-16,-3 3 0 0,0-3 0 0,0 5 0 15,0-2 58-15,0 3 5 0,0-1 1 0,-3 4 0 16,3 1 0-16,-3-1 0 0,3-4 0 0,0 1 0 15,3-4-52-15,-3 1-12 0,0-2 0 0,0-1 0 16,0 3 0-16,0-6 0 0,3 1 0 0,0-1 0 0,-3 1 0 0,0-3 0 16,0-3 0-16,0-5 0 15,0 0-48-15,0 0-13 0,0 0-3 0,0 0 0 0</inkml:trace>
  <inkml:trace contextRef="#ctx0" brushRef="#br0" timeOffset="667254.542">2375 9295 1267 0,'0'0'28'0,"0"0"5"0,0-3 2 0,0-2 1 0,3-1-36 0,-3 6 0 16,0 0 0-16,0 0 0 0,6-5 58 0,0 0 5 15,-6 5 1-15,0 0 0 0,6-3 0 0,3 0 0 16,3 1 0-16,0-3 0 0,6 5-52 0,-1-6-12 0,-2 4 0 0,3-4 0 16,3 1 0-16,-3 2 0 0,0 1 0 0,-3-1 0 15,-1-2 0-15,-2 2 0 0,0 1 0 0,-3-1 0 16,0 0 0-16,0-2 0 0,0 2 0 0,-3 1 0 31,0-1-100-31,-3 0-22 0,3 1-5 0,-6 2-308 0,3-6-61 0</inkml:trace>
  <inkml:trace contextRef="#ctx0" brushRef="#br0" timeOffset="667605.583">2661 9078 1036 0,'0'0'46'0,"0"0"10"15,0 0-45-15,0 0-11 0,0 0 0 0,0 0 0 16,0 0 0-16,3 10 0 0,0 3 0 0,0 1 0 15,-3 2 53-15,0 2 9 0,-3 1 2 0,3 2 0 16,-3 0 0-16,3 0 0 0,-6 0 0 0,3 3 0 0,0 0 0 16,3-3 0-16,-3 0 0 0,3-2 0 0,0-3 0 0,0-3 0 15,-3-3 0-15,0-2 0 0,3 3-52 0,0-6-12 16,0 1 0-16,0-6 0 0,0 0 0 0,0 0 0 16,0 0 0-16,0 0 0 0,0 0 54 0,0 0 8 15,6-8 2-15,0 0 0 0,0 2-52 0,0-2-12 16,0 3 0-16,3-5 0 0,-3-4 0 0,0 1 0 15,0 0 0-15,2 2 0 16,1 1-48-16,0 2-13 0,-3-3-3 0,0 3 0 0,0 3 52 0,3 2 12 16,-9 3 0-16,0 0 0 15,0 0-54-15,0 0-8 0,6 8-2 0,-3 3 0 0,0 2 52 0,3 0 12 16,-6 1 0-16,3-1 0 0,-3 3 0 0,0-1 0 16,3-4 0-16,0 0 0 0,-3 2 48 0,0-3 13 0,-3 1 3 0,6 0 0 15,-3-3-52-15,0-3-12 0,0 3 0 0,0-8-868 16</inkml:trace>
  <inkml:trace contextRef="#ctx0" brushRef="#br0" timeOffset="668946.994">306 9824 806 0,'0'0'36'0,"0"0"7"0,0 0-35 0,0 0-8 0,0 0 0 0,0 0 0 16,0 0 53-16,0 0 9 0,3 5 2 0,-3 0 0 15,-6 3 0-15,6 0 0 0,0-2 0 0,0 4 0 16,0 1-52-16,0-3-12 0,-6 0 0 0,3 2 0 15,6 1 54-15,-3-1 8 0,-3 1 2 0,1-3 0 16,2-8-52-16,2 10-12 0,-2-10 0 0,0 0 0 16,3 8 0-16,-3-8 0 0,0 0 0 0,0 0 0 15,0 0 54-15,0 0 8 0,0 0 2 0,0 0 0 0,-8 6-52 0,8-6-12 16,0 0 0-16,0 0 0 0,0 0 0 0,0 0 0 16,3-3 0-16,-1 0 0 15,1-5-48-15,3 3-13 0,-6 0-3 0,0-3 0 0,0 0 52 0,6-3 12 16,-6 3 0-16,6-2 0 0,0 2 0 0,-3 0 0 15,0-3 0-15,0 3 0 16,0 3-54-16,3 0-8 0,-6-3-2 0,0 8 0 0,0 0 52 0,0 0 12 16,9-3 0-16,-9 3 0 0,0 0 0 0,0 0 0 15,6 0 0-15,0 3 0 0,0 2 0 0,-3 3 0 16,0-3 0-16,0 3 0 0,0 3 0 0,0-3 0 16,-6 0 0-16,3 2 0 0,3-2 48 0,-6-2 13 15,0 2 3-15,3-8 0 0,0 0-52 0,0 0-12 16,-3 5 0-16,3-5 0 0,-3 8 0 0,3-8 0 0,0 0 0 0,0 0 0 15,0 0 0-15,0 0 0 0,0 0 0 0,0 0 0 16,0-5 0-16,0-1 0 0,3 1 0 0,3 0 0 16,-3-1 0-16,3-2 0 0,0-2 0 0,0 2 0 15,0 0 0-15,3-3 0 0,-3 1 0 0,-1 2 0 16,4 0 0-16,-3 0 0 0,3 0 0 0,0 0 0 16,0 5 0-16,-9 3 0 0,0 0 0 0,6-2 0 15,3 2 0-15,-3 2 0 0,-6-2 0 0,6 6 0 16,0 2 0-16,0-3 0 0,-3 6 0 0,0-3 0 15,0 2 0-15,0 1 0 0,0 2 0 0,0-3 0 16,-3 1 54-16,0 0 8 0,0-1 2 0,-3-2 0 16,3 0-52-16,-3-3-12 0,3-5 0 0,-3 8 0 15,3-8 0-15,0 0 0 0,0 0 0 0,0 8 0 16,0-8 0-16,0 0 0 0,0 0 0 0,0 0 0 16,0 0-48-16,0 0-13 0,0 0-3 0,0 0-409 15,0 0-83-15</inkml:trace>
  <inkml:trace contextRef="#ctx0" brushRef="#br0" timeOffset="669392.839">675 9848 1267 0,'0'0'28'0,"0"0"5"0,0 0 2 0,0 0 1 0,0 0-36 0,0 0 0 16,0 0 0-16,0 0 0 0,6 5 0 0,-3 3 0 15,-3-3 0-15,0 0 0 0,0-5 0 0,3 8 0 16,6 0 0-16,-6-2 0 0,-3-6 58 0,0 0 5 0,12 7 1 15,-3-1 0-15,-9-6 0 0,12 5 0 0,0 0 0 0,0-2 0 16,-3 0-52-16,0-3-12 0,-9 0 0 16,9-3 0-16,6 3 0 0,-7-3 0 0,-2-2 0 0,0 2 0 15,3-2 0-15,0 0 0 0,-6 0 0 0,3-1 0 16,-6 6 0-16,3-5 0 0,-3 0 0 0,0-1 0 16,-3 1 0-16,3 2 0 0,0-4 0 0,-3 1 0 15,-6 1 0-15,3 0 0 0,3-1 0 0,-3 4 0 31,0-4-48-31,0 4-13 0,1-4-3 0,-1 6 0 0,0 0 52 0,-6 0 12 0,0 0 0 0,3 3 0 16,-3 0 0-16,0 2 0 0,0 3 0 0,0-3 0 16,0 3 0-16,3 0 0 0,0 0 0 0,1 3 0 15,-4-3 0-15,3 2 0 0,3-2 0 0,0 3 0 16,3-1 0-16,0 1 0 0,3-3 0 0,-3 2 0 0,3-2 48 16,3-2 13-16,6 2 3 0,0 0 0 0,0-3-52 0,3 0-12 15,-4 0 0-15,7-2 0 0,0 0 0 0,0-1 0 16,-3-4 0-16,0 4 0 0,6-2 0 0,-3 0 0 15,-6 0 0-15,3-2 0 16,2-1-48-16,-5 3-13 0,0 0-3 0,0-5-640 16</inkml:trace>
  <inkml:trace contextRef="#ctx0" brushRef="#br0" timeOffset="669928.406">881 9858 1036 0,'0'0'23'0,"0"0"5"0,0 0 0 0,0 0 1 0,0 0-29 0,0 0 0 0,3 8 0 0,0 3 0 16,-6-3 57-16,3 0 6 0,6-1 1 0,0 1 0 15,-3 0 0-15,0-2 0 0,-6 4 0 0,6-2 0 16,3 0-52-16,-3 0-12 0,-12-3 0 0,9 1 0 16,0-6 54-16,0 0 8 0,0 0 2 0,0 8 0 15,0-8-52-15,0 0-12 0,0 0 0 0,0 0 0 16,-9 2 0-16,9-2 0 0,0 0 0 0,0 0 0 15,-6-2 0-15,6-4 0 0,6-2 0 0,-3 0 0 16,0 3 0-16,0 0 0 0,3-3 0 0,3 0 0 16,0-3 0-16,-4 3 0 0,-8-2 0 0,9-1 0 15,6 1-48-15,0-1-13 0,-9 1-3 0,3 2 0 16,3 5 52-16,-3-2 12 0,0 2 0 0,-6 3 0 16,0 0 0-16,9-3 0 0,0 3 0 0,-3 3 0 15,-6-3 0-15,0 5 0 0,15 1 0 0,-12-1 0 0,-6 5 0 0,0-2 0 16,6 0 0-16,3 0 0 0,-3 3 48 0,-3-3 13 15,-3 0 3-15,3-8 0 0,9 8-52 0,-9-8-12 16,-6 8 0-16,6-8 0 0,6 2 0 0,-6-2 0 16,0 0 0-16,0 0 0 0,0 0 0 0,0 0 0 15,0 0 0-15,-3-2 0 0,0-4 0 0,6 1 0 16,9 0 0-16,-7-3 0 0,-10 0 0 0,13 0 0 16,10 0 0-16,-3 0 0 0,-9 0 0 0,0 3 0 15,9 0 0-15,3 2 0 0,-3 0 0 0,-3 3 0 16,-3 3 0-16,0 0 0 0,8-3 0 0,-11 5 0 15,-9 3 0-15,6-3 0 0,9 3 0 0,-6 0 0 16,-9-3 0-16,3 3 0 0,3 0 0 0,0 0 0 16,3 0 0-16,-6-8 0 0,-9 5 0 0,9-5 0 0,6 6 0 15,-3 1 0-15,-9-1 0 0,6-6 0 0,9 2 0 0,0 4-765 16</inkml:trace>
  <inkml:trace contextRef="#ctx0" brushRef="#br0" timeOffset="670243.549">1366 9845 1036 0,'-9'0'23'15,"0"3"5"-15,9-3 0 0,0 0 1 0,0 0-29 0,-3 5 0 0,-6 0 0 0,9 3 0 16,6 3 0-16,-6-3 0 0,-12 2 0 0,6-2 0 16,12 5 57-16,-3-2 6 0,-6-3 1 0,3 2 0 15,0 1 0-15,6 0 0 0,0-1 0 0,-3-2 0 0,-3-8 0 0,6 8 0 16,6 0 0-16,-3-3 0 0,-9-5-52 0,0 0-12 15,15 0 0-15,0 0 0 0,-9-5 54 16,3 2 8-16,3-2 2 0,2 0 0 0,1-3-52 0,-6-3-12 16,-6 3 0-16,6-2 0 0,12-1 0 0,-12 1 0 15,-15-1 0-15,3 0 0 0,12 3 0 0,-3 1 0 16,-6-1 0-16,-6 2 0 0,-6-2 0 0,0 3 0 16,0-3 0-16,-6 3 0 0,0 0 0 0,4 2 0 15,14 3 0-15,-12-3 0 0,-12 3 0 0,9 3 0 16,15-3 0-16,-6 0 0 15,-6 3-48-15,3 2-13 0,0-2-3 0,9-3-477 16,0 0-96-16</inkml:trace>
  <inkml:trace contextRef="#ctx0" brushRef="#br0" timeOffset="670592.618">1515 9879 1267 0,'9'3'28'0,"-9"-3"5"0,-3 5 2 0,9 1 1 0,9 1-36 0,-6 1 0 0,-12 0 0 0,3 0 0 16,3 3 58-16,0-3 5 0,-3-8 1 0,0 5 0 16,-9 3-52-16,9-8-12 0,9 5 0 0,-9-5 0 15,-15 6 54-15,9-4 8 0,12 1 2 0,-6 0 0 16,0-3-52-16,0 0-12 0,6 0 0 0,-3-3 0 0,3 0 0 16,-3 1 0-16,-6-4 0 0,6 1 0 0,8 2 0 15,-5-5 0-15,-15 1 0 0,12-1 0 0,9 0 0 0,-6 0 0 16,-9-3 0-16,3 1 0 0,6 2 0 0,3 0 0 15,0-3 0-15,-6 3 0 0,-9 3 0 0,12-3 0 16,9 5 0-16,-9-2 0 0,-6 5 0 0,0 0 0 16,15-3 0-16,0 3 0 0,-9 3 0 0,3 0 0 15,-3-1 0-15,5 1 0 0,1 2 0 0,-6 1 0 16,-6-6 0-16,9 5 0 0,9 0 0 0,-12 0 0 16,-9-2 0-16,3-3 0 15,12 3-48-15,-6 2-13 0,-6-5-3 0,0 0-640 0</inkml:trace>
  <inkml:trace contextRef="#ctx0" brushRef="#br0" timeOffset="670810.01">1777 9837 1267 0,'6'0'28'0,"-6"0"5"0,0 0 2 0,0 0 1 0,0 0-36 0,0 0 0 0,9 5 0 0,-9-5 0 15,-6 8 58-15,6 0 5 0,12 0 1 0,-9 0 0 16,-6 3 0-16,6-1 0 0,3 1 0 0,3-1 0 15,-4 1-52-15,1 0-12 0,-3-4 0 0,6 1 0 16,6 3 0-16,-6-3 0 0,-9 0 0 0,3 2 0 16,9-4 28-16,-6 2 2 0,-6-8 1 0,0 0 0 15,0 0-31-15,0 0 0 0,0 0 0 0,0 0 0 16,0 0-32-16,0 0-13 0,9 2-3 0,-9-2-468 16,0-5-93-16</inkml:trace>
  <inkml:trace contextRef="#ctx0" brushRef="#br0" timeOffset="671026.474">2071 9818 1267 0,'0'0'56'0,"-2"6"12"0,-10-4-55 0,6 4-13 15,6-6 0-15,-3 8 0 0,-15 0 0 0,3 5 0 16,6 0 0-16,-3 3 0 0,0 2 54 0,-3 4 8 16,-3 1 2-16,4 1 0 0,8 0 0 0,-9 5 0 15,-12-5 0-15,6 0 0 0,6 2 1 0,3-2 1 16,-9 0 0-16,1 0 0 0,8-3-39 0,3 3-8 15,-6-6-2-15,6 1 0 0,-3-3-17 0,3-3 0 16,6 0 8-16,-3-2-8 0,-9-1 28 0,9-2 1 16,6-8 1-16,0 8-650 0,-6 0-131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9T01:51:59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2146 6620 140 0,'0'-32'52'0,"19"22"-28"0,-6-1-30 15,-6 11 6-15,-1 0 5 0,3 5 6 16,-2 11 10 0,2 19 5-16,-9 33-14 0,-6 20 4 0,-13 39 2 15,-3 15-13-15,6 1-2 16,3 3 0-16,7-19 0 0,9-11-1 15,0-15 1-15,7-22-7 16,-10-15-1-16,0-11-27 16,-4-19-11-16,-5-5-38 31</inkml:trace>
  <inkml:trace contextRef="#ctx0" brushRef="#br0" timeOffset="1">2083 6593 152 0,'13'-2'57'0,"34"2"-30"0,20 0-34 15,-23 0 10-15,26-3-3 0,19-7 0 16,25-12-3-16,4 1 2 0,9 0 1 16,-6 3 0-16,-4 2 2 0,-12 0-3 15,-13 5 0-15,-13 6 5 16,-15 5 5-16,-10 5-1 16,-10 11 3-16,-9 11 3 31,-6 4 1-31,-10 25 0 15,-10 23 4-15,-6 14-5 16,-6 13 0-16,-3 15-6 16,-4 4-3-16,4-6-2 15,0 0-3-15,-1-11 1 16,1-7 1-16,0-9-28 16,-4-12-9-16,-3-3-36 0,-12-19-39 15,-13-11 36-15</inkml:trace>
  <inkml:trace contextRef="#ctx0" brushRef="#br0" timeOffset="2">2251 7919 296 0,'-13'-13'110'0,"17"7"-60"0,31 6-65 0,12 0 13 0,39 0-5 16,47-5 4-16,42-3 2 15,34 0 1-15,26-2 0 16,13 10-5-16,9 0-1 0,4 0-61 16,2 10-25-16,-18-12-5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29652-A150-43C2-826B-9DA39960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54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066349" y="4"/>
            <a:ext cx="6935923" cy="1965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Subscript indices given</a:t>
            </a:r>
            <a:r>
              <a:rPr lang="en-US" baseline="0" dirty="0"/>
              <a:t> in (</a:t>
            </a:r>
            <a:r>
              <a:rPr lang="en-US" baseline="0" dirty="0" err="1"/>
              <a:t>row,col</a:t>
            </a:r>
            <a:r>
              <a:rPr lang="en-US" baseline="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6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</a:t>
            </a:r>
            <a:r>
              <a:rPr lang="en-US" baseline="0" dirty="0"/>
              <a:t> the += leads to an additional read of matrix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4F305-E6A0-494F-A556-0C7356E06F7B}" type="slidenum">
              <a:rPr lang="he-IL"/>
              <a:pPr/>
              <a:t>22</a:t>
            </a:fld>
            <a:endParaRPr lang="he-IL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91386-AD18-A047-92D2-9C49A28809A1}" type="slidenum">
              <a:rPr lang="he-IL"/>
              <a:pPr/>
              <a:t>23</a:t>
            </a:fld>
            <a:endParaRPr lang="he-IL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4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63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3r</a:t>
            </a:r>
            <a:r>
              <a:rPr lang="en-US" baseline="30000" dirty="0"/>
              <a:t>2</a:t>
            </a:r>
            <a:r>
              <a:rPr lang="en-US" baseline="0" dirty="0"/>
              <a:t> &lt; C: need to be able to fit three full blocks in the cache (one for c, one for a, one for b) while executing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0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6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</a:t>
            </a:r>
            <a:r>
              <a:rPr lang="en-US" baseline="0" dirty="0"/>
              <a:t> stride size = less spatial locality = drop in throughput</a:t>
            </a:r>
          </a:p>
          <a:p>
            <a:r>
              <a:rPr lang="en-US" baseline="0" dirty="0"/>
              <a:t>Increase working set size = less temporal locality = fall out of respective caches</a:t>
            </a:r>
          </a:p>
          <a:p>
            <a:r>
              <a:rPr lang="en-US" baseline="0" dirty="0"/>
              <a:t>All caches on-chip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63333" y="397495"/>
            <a:ext cx="8055699" cy="1960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651665" y="2493161"/>
            <a:ext cx="9076987" cy="2362180"/>
          </a:xfrm>
          <a:noFill/>
          <a:ln/>
        </p:spPr>
        <p:txBody>
          <a:bodyPr wrap="none" lIns="91877" tIns="45938" rIns="91877" bIns="45938" anchor="ctr"/>
          <a:lstStyle/>
          <a:p>
            <a:r>
              <a:rPr lang="en-US" dirty="0"/>
              <a:t>Why?</a:t>
            </a:r>
            <a:r>
              <a:rPr lang="en-US" baseline="0" dirty="0"/>
              <a:t> </a:t>
            </a:r>
            <a:r>
              <a:rPr lang="en-US" b="1" dirty="0"/>
              <a:t>Reuse is common</a:t>
            </a:r>
          </a:p>
          <a:p>
            <a:pPr lvl="1"/>
            <a:r>
              <a:rPr lang="en-US" dirty="0"/>
              <a:t>Typically</a:t>
            </a:r>
            <a:r>
              <a:rPr lang="en-US" baseline="0" dirty="0"/>
              <a:t> you </a:t>
            </a:r>
            <a:r>
              <a:rPr lang="en-US" dirty="0"/>
              <a:t>would read,</a:t>
            </a:r>
            <a:r>
              <a:rPr lang="en-US" baseline="0" dirty="0"/>
              <a:t> then write (</a:t>
            </a:r>
            <a:r>
              <a:rPr lang="en-US" baseline="0" dirty="0" err="1"/>
              <a:t>incr</a:t>
            </a:r>
            <a:r>
              <a:rPr lang="en-US" baseline="0" dirty="0"/>
              <a:t>)</a:t>
            </a:r>
          </a:p>
          <a:p>
            <a:pPr lvl="1"/>
            <a:r>
              <a:rPr lang="en-US" baseline="0" dirty="0"/>
              <a:t>Or after you initialize a value (say, to 0), likely read and write it again soon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5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</a:t>
            </a:r>
            <a:r>
              <a:rPr lang="en-US" baseline="0" dirty="0"/>
              <a:t> Demo:  type, level, size, </a:t>
            </a:r>
            <a:r>
              <a:rPr lang="en-US" baseline="0" dirty="0" err="1"/>
              <a:t>ways_of_associativity</a:t>
            </a:r>
            <a:endParaRPr lang="en-US" baseline="0" dirty="0"/>
          </a:p>
          <a:p>
            <a:r>
              <a:rPr lang="en-US" baseline="0" dirty="0"/>
              <a:t>Windows Demo:  Purpose, </a:t>
            </a:r>
            <a:r>
              <a:rPr lang="en-US" baseline="0" dirty="0" err="1"/>
              <a:t>MaxCacheSize</a:t>
            </a:r>
            <a:r>
              <a:rPr lang="en-US" baseline="0" dirty="0"/>
              <a:t>, </a:t>
            </a:r>
            <a:r>
              <a:rPr lang="en-US" baseline="0" dirty="0" err="1"/>
              <a:t>BlockSize</a:t>
            </a:r>
            <a:r>
              <a:rPr lang="en-US" baseline="0" dirty="0"/>
              <a:t>, Associativity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ACB-247F-49B5-B960-EEFFB132BD27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5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DB85C-ED85-4F82-BC36-163ED868A3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39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DB85C-ED85-4F82-BC36-163ED868A3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31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4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D50BD23-2BC3-401F-8648-2802B6F0A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8929" y="-2231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L19:  Caches IV</a:t>
            </a:r>
          </a:p>
        </p:txBody>
      </p:sp>
    </p:spTree>
    <p:extLst>
      <p:ext uri="{BB962C8B-B14F-4D97-AF65-F5344CB8AC3E}">
        <p14:creationId xmlns:p14="http://schemas.microsoft.com/office/powerpoint/2010/main" val="295859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xkcd.com/908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3" Type="http://schemas.openxmlformats.org/officeDocument/2006/relationships/tags" Target="../tags/tag109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8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customXml" Target="../ink/ink7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notesSlide" Target="../notesSlides/notesSlide10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image" Target="../media/image9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51/cachesi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21.png"/><Relationship Id="rId3" Type="http://schemas.openxmlformats.org/officeDocument/2006/relationships/tags" Target="../tags/tag156.xml"/><Relationship Id="rId34" Type="http://schemas.openxmlformats.org/officeDocument/2006/relationships/image" Target="../media/image15.png"/><Relationship Id="rId7" Type="http://schemas.openxmlformats.org/officeDocument/2006/relationships/tags" Target="../tags/tag160.xml"/><Relationship Id="rId12" Type="http://schemas.openxmlformats.org/officeDocument/2006/relationships/tags" Target="../tags/tag155.xml"/><Relationship Id="rId33" Type="http://schemas.openxmlformats.org/officeDocument/2006/relationships/customXml" Target="../ink/ink13.xml"/><Relationship Id="rId2" Type="http://schemas.openxmlformats.org/officeDocument/2006/relationships/tags" Target="../tags/tag155.xml"/><Relationship Id="rId29" Type="http://schemas.openxmlformats.org/officeDocument/2006/relationships/tags" Target="../tags/tag554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slideLayout" Target="../slideLayouts/slideLayout2.xml"/><Relationship Id="rId32" Type="http://schemas.openxmlformats.org/officeDocument/2006/relationships/image" Target="../media/image110.png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31" Type="http://schemas.openxmlformats.org/officeDocument/2006/relationships/tags" Target="../tags/tag556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30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3" Type="http://schemas.openxmlformats.org/officeDocument/2006/relationships/tags" Target="../tags/tag166.xml"/><Relationship Id="rId21" Type="http://schemas.openxmlformats.org/officeDocument/2006/relationships/tags" Target="../tags/tag184.xml"/><Relationship Id="rId34" Type="http://schemas.openxmlformats.org/officeDocument/2006/relationships/image" Target="../media/image120.png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image" Target="../media/image131.png"/><Relationship Id="rId33" Type="http://schemas.openxmlformats.org/officeDocument/2006/relationships/tags" Target="../tags/tag5620.xml"/><Relationship Id="rId38" Type="http://schemas.openxmlformats.org/officeDocument/2006/relationships/image" Target="../media/image16.png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29" Type="http://schemas.openxmlformats.org/officeDocument/2006/relationships/tags" Target="../tags/tag554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24" Type="http://schemas.openxmlformats.org/officeDocument/2006/relationships/tags" Target="../tags/tag165.xml"/><Relationship Id="rId32" Type="http://schemas.openxmlformats.org/officeDocument/2006/relationships/image" Target="../media/image110.png"/><Relationship Id="rId37" Type="http://schemas.openxmlformats.org/officeDocument/2006/relationships/customXml" Target="../ink/ink14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slideLayout" Target="../slideLayouts/slideLayout2.xml"/><Relationship Id="rId36" Type="http://schemas.openxmlformats.org/officeDocument/2006/relationships/image" Target="../media/image130.png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556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30" Type="http://schemas.openxmlformats.org/officeDocument/2006/relationships/image" Target="../media/image100.png"/><Relationship Id="rId35" Type="http://schemas.openxmlformats.org/officeDocument/2006/relationships/tags" Target="../tags/tag5640.xml"/><Relationship Id="rId8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8.xml"/><Relationship Id="rId34" Type="http://schemas.openxmlformats.org/officeDocument/2006/relationships/image" Target="../media/image17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33" Type="http://schemas.openxmlformats.org/officeDocument/2006/relationships/customXml" Target="../ink/ink15.xml"/><Relationship Id="rId2" Type="http://schemas.openxmlformats.org/officeDocument/2006/relationships/tags" Target="../tags/tag187.xml"/><Relationship Id="rId29" Type="http://schemas.openxmlformats.org/officeDocument/2006/relationships/tags" Target="../tags/tag55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32" Type="http://schemas.openxmlformats.org/officeDocument/2006/relationships/image" Target="../media/image110.png"/><Relationship Id="rId5" Type="http://schemas.openxmlformats.org/officeDocument/2006/relationships/tags" Target="../tags/tag190.xml"/><Relationship Id="rId15" Type="http://schemas.openxmlformats.org/officeDocument/2006/relationships/image" Target="../media/image140.png"/><Relationship Id="rId10" Type="http://schemas.openxmlformats.org/officeDocument/2006/relationships/tags" Target="../tags/tag195.xml"/><Relationship Id="rId31" Type="http://schemas.openxmlformats.org/officeDocument/2006/relationships/tags" Target="../tags/tag55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87.xml"/><Relationship Id="rId30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4.png"/><Relationship Id="rId4" Type="http://schemas.openxmlformats.org/officeDocument/2006/relationships/customXml" Target="../ink/ink1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21" Type="http://schemas.openxmlformats.org/officeDocument/2006/relationships/tags" Target="../tags/tag218.xml"/><Relationship Id="rId50" Type="http://schemas.openxmlformats.org/officeDocument/2006/relationships/tags" Target="../tags/tag584.xml"/><Relationship Id="rId55" Type="http://schemas.openxmlformats.org/officeDocument/2006/relationships/image" Target="../media/image250.png"/><Relationship Id="rId7" Type="http://schemas.openxmlformats.org/officeDocument/2006/relationships/tags" Target="../tags/tag204.xml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tags" Target="../tags/tag581.xml"/><Relationship Id="rId54" Type="http://schemas.openxmlformats.org/officeDocument/2006/relationships/tags" Target="../tags/tag586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53" Type="http://schemas.openxmlformats.org/officeDocument/2006/relationships/image" Target="../media/image240.png"/><Relationship Id="rId58" Type="http://schemas.openxmlformats.org/officeDocument/2006/relationships/tags" Target="../tags/tag589.xml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notesSlide" Target="../notesSlides/notesSlide15.xml"/><Relationship Id="rId57" Type="http://schemas.openxmlformats.org/officeDocument/2006/relationships/image" Target="../media/image100.png"/><Relationship Id="rId61" Type="http://schemas.openxmlformats.org/officeDocument/2006/relationships/image" Target="../media/image26.png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52" Type="http://schemas.openxmlformats.org/officeDocument/2006/relationships/tags" Target="../tags/tag585.xml"/><Relationship Id="rId60" Type="http://schemas.openxmlformats.org/officeDocument/2006/relationships/customXml" Target="../ink/ink20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32.png"/><Relationship Id="rId56" Type="http://schemas.openxmlformats.org/officeDocument/2006/relationships/tags" Target="../tags/tag588.xml"/><Relationship Id="rId8" Type="http://schemas.openxmlformats.org/officeDocument/2006/relationships/tags" Target="../tags/tag205.xml"/><Relationship Id="rId51" Type="http://schemas.openxmlformats.org/officeDocument/2006/relationships/image" Target="../media/image230.png"/><Relationship Id="rId3" Type="http://schemas.openxmlformats.org/officeDocument/2006/relationships/tags" Target="../tags/tag200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59" Type="http://schemas.openxmlformats.org/officeDocument/2006/relationships/image" Target="../media/image26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9" Type="http://schemas.openxmlformats.org/officeDocument/2006/relationships/tags" Target="../tags/tag262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42" Type="http://schemas.openxmlformats.org/officeDocument/2006/relationships/tags" Target="../tags/tag265.xml"/><Relationship Id="rId47" Type="http://schemas.openxmlformats.org/officeDocument/2006/relationships/notesSlide" Target="../notesSlides/notesSlide16.xml"/><Relationship Id="rId50" Type="http://schemas.openxmlformats.org/officeDocument/2006/relationships/tags" Target="../tags/tag584.xml"/><Relationship Id="rId55" Type="http://schemas.openxmlformats.org/officeDocument/2006/relationships/image" Target="../media/image250.png"/><Relationship Id="rId7" Type="http://schemas.openxmlformats.org/officeDocument/2006/relationships/tags" Target="../tags/tag230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9" Type="http://schemas.openxmlformats.org/officeDocument/2006/relationships/tags" Target="../tags/tag252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tags" Target="../tags/tag260.xml"/><Relationship Id="rId40" Type="http://schemas.openxmlformats.org/officeDocument/2006/relationships/tags" Target="../tags/tag263.xml"/><Relationship Id="rId45" Type="http://schemas.openxmlformats.org/officeDocument/2006/relationships/tags" Target="../tags/tag268.xml"/><Relationship Id="rId53" Type="http://schemas.openxmlformats.org/officeDocument/2006/relationships/image" Target="../media/image240.png"/><Relationship Id="rId58" Type="http://schemas.openxmlformats.org/officeDocument/2006/relationships/tags" Target="../tags/tag589.xml"/><Relationship Id="rId5" Type="http://schemas.openxmlformats.org/officeDocument/2006/relationships/tags" Target="../tags/tag228.xml"/><Relationship Id="rId61" Type="http://schemas.openxmlformats.org/officeDocument/2006/relationships/image" Target="../media/image27.png"/><Relationship Id="rId19" Type="http://schemas.openxmlformats.org/officeDocument/2006/relationships/tags" Target="../tags/tag24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Relationship Id="rId43" Type="http://schemas.openxmlformats.org/officeDocument/2006/relationships/tags" Target="../tags/tag266.xml"/><Relationship Id="rId48" Type="http://schemas.openxmlformats.org/officeDocument/2006/relationships/tags" Target="../tags/tag581.xml"/><Relationship Id="rId56" Type="http://schemas.openxmlformats.org/officeDocument/2006/relationships/tags" Target="../tags/tag588.xml"/><Relationship Id="rId8" Type="http://schemas.openxmlformats.org/officeDocument/2006/relationships/tags" Target="../tags/tag231.xml"/><Relationship Id="rId51" Type="http://schemas.openxmlformats.org/officeDocument/2006/relationships/image" Target="../media/image230.png"/><Relationship Id="rId3" Type="http://schemas.openxmlformats.org/officeDocument/2006/relationships/tags" Target="../tags/tag226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tags" Target="../tags/tag261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60.png"/><Relationship Id="rId20" Type="http://schemas.openxmlformats.org/officeDocument/2006/relationships/tags" Target="../tags/tag243.xml"/><Relationship Id="rId41" Type="http://schemas.openxmlformats.org/officeDocument/2006/relationships/tags" Target="../tags/tag264.xml"/><Relationship Id="rId54" Type="http://schemas.openxmlformats.org/officeDocument/2006/relationships/tags" Target="../tags/tag586.xml"/><Relationship Id="rId62" Type="http://schemas.openxmlformats.org/officeDocument/2006/relationships/tags" Target="../tags/tag5830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49" Type="http://schemas.openxmlformats.org/officeDocument/2006/relationships/image" Target="../media/image231.png"/><Relationship Id="rId57" Type="http://schemas.openxmlformats.org/officeDocument/2006/relationships/image" Target="../media/image100.png"/><Relationship Id="rId10" Type="http://schemas.openxmlformats.org/officeDocument/2006/relationships/tags" Target="../tags/tag233.xml"/><Relationship Id="rId31" Type="http://schemas.openxmlformats.org/officeDocument/2006/relationships/tags" Target="../tags/tag254.xml"/><Relationship Id="rId44" Type="http://schemas.openxmlformats.org/officeDocument/2006/relationships/tags" Target="../tags/tag267.xml"/><Relationship Id="rId52" Type="http://schemas.openxmlformats.org/officeDocument/2006/relationships/tags" Target="../tags/tag585.xml"/><Relationship Id="rId60" Type="http://schemas.openxmlformats.org/officeDocument/2006/relationships/tags" Target="../tags/tag5820.xml"/><Relationship Id="rId4" Type="http://schemas.openxmlformats.org/officeDocument/2006/relationships/tags" Target="../tags/tag227.xml"/><Relationship Id="rId9" Type="http://schemas.openxmlformats.org/officeDocument/2006/relationships/tags" Target="../tags/tag23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21" Type="http://schemas.openxmlformats.org/officeDocument/2006/relationships/tags" Target="../tags/tag289.xml"/><Relationship Id="rId50" Type="http://schemas.openxmlformats.org/officeDocument/2006/relationships/tags" Target="../tags/tag584.xml"/><Relationship Id="rId55" Type="http://schemas.openxmlformats.org/officeDocument/2006/relationships/image" Target="../media/image250.png"/><Relationship Id="rId7" Type="http://schemas.openxmlformats.org/officeDocument/2006/relationships/tags" Target="../tags/tag275.xml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0" Type="http://schemas.openxmlformats.org/officeDocument/2006/relationships/tags" Target="../tags/tag288.xml"/><Relationship Id="rId29" Type="http://schemas.openxmlformats.org/officeDocument/2006/relationships/tags" Target="../tags/tag271.xml"/><Relationship Id="rId54" Type="http://schemas.openxmlformats.org/officeDocument/2006/relationships/tags" Target="../tags/tag586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53" Type="http://schemas.openxmlformats.org/officeDocument/2006/relationships/image" Target="../media/image240.png"/><Relationship Id="rId58" Type="http://schemas.openxmlformats.org/officeDocument/2006/relationships/tags" Target="../tags/tag589.xml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notesSlide" Target="../notesSlides/notesSlide17.xml"/><Relationship Id="rId57" Type="http://schemas.openxmlformats.org/officeDocument/2006/relationships/image" Target="../media/image100.png"/><Relationship Id="rId61" Type="http://schemas.openxmlformats.org/officeDocument/2006/relationships/image" Target="../media/image28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52" Type="http://schemas.openxmlformats.org/officeDocument/2006/relationships/tags" Target="../tags/tag585.xml"/><Relationship Id="rId60" Type="http://schemas.openxmlformats.org/officeDocument/2006/relationships/customXml" Target="../ink/ink21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80.png"/><Relationship Id="rId56" Type="http://schemas.openxmlformats.org/officeDocument/2006/relationships/tags" Target="../tags/tag588.xml"/><Relationship Id="rId8" Type="http://schemas.openxmlformats.org/officeDocument/2006/relationships/tags" Target="../tags/tag276.xml"/><Relationship Id="rId51" Type="http://schemas.openxmlformats.org/officeDocument/2006/relationships/image" Target="../media/image230.png"/><Relationship Id="rId3" Type="http://schemas.openxmlformats.org/officeDocument/2006/relationships/tags" Target="../tags/tag271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59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2.xml"/><Relationship Id="rId2" Type="http://schemas.openxmlformats.org/officeDocument/2006/relationships/video" Target="https://www.youtube.com/embed/tgpmXX3xOrk" TargetMode="External"/><Relationship Id="rId1" Type="http://schemas.openxmlformats.org/officeDocument/2006/relationships/video" Target="https://www.youtube.com/embed/f3-z6t_xIyw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image" Target="../media/image31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customXml" Target="../ink/ink2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customXml" Target="../ink/ink24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chart" Target="../charts/chart1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notesSlide" Target="../notesSlides/notesSlide19.xml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tags" Target="../tags/tag319.xml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-cpu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322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10" Type="http://schemas.openxmlformats.org/officeDocument/2006/relationships/tags" Target="../tags/tag329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tags" Target="../tags/tag345.xml"/><Relationship Id="rId21" Type="http://schemas.openxmlformats.org/officeDocument/2006/relationships/tags" Target="../tags/tag356.xml"/><Relationship Id="rId34" Type="http://schemas.openxmlformats.org/officeDocument/2006/relationships/image" Target="../media/image30.png"/><Relationship Id="rId42" Type="http://schemas.openxmlformats.org/officeDocument/2006/relationships/image" Target="../media/image34.png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9" Type="http://schemas.openxmlformats.org/officeDocument/2006/relationships/tags" Target="../tags/tag364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image" Target="../media/image29.png"/><Relationship Id="rId37" Type="http://schemas.openxmlformats.org/officeDocument/2006/relationships/tags" Target="../tags/tag343.xml"/><Relationship Id="rId40" Type="http://schemas.openxmlformats.org/officeDocument/2006/relationships/image" Target="../media/image33.png"/><Relationship Id="rId45" Type="http://schemas.openxmlformats.org/officeDocument/2006/relationships/tags" Target="../tags/tag361.xml"/><Relationship Id="rId5" Type="http://schemas.openxmlformats.org/officeDocument/2006/relationships/tags" Target="../tags/tag340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image" Target="../media/image310.png"/><Relationship Id="rId10" Type="http://schemas.openxmlformats.org/officeDocument/2006/relationships/tags" Target="../tags/tag345.xml"/><Relationship Id="rId19" Type="http://schemas.openxmlformats.org/officeDocument/2006/relationships/tags" Target="../tags/tag354.xml"/><Relationship Id="rId31" Type="http://schemas.openxmlformats.org/officeDocument/2006/relationships/tags" Target="../tags/tag337.xml"/><Relationship Id="rId44" Type="http://schemas.openxmlformats.org/officeDocument/2006/relationships/image" Target="../media/image35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slideLayout" Target="../slideLayouts/slideLayout2.xml"/><Relationship Id="rId35" Type="http://schemas.openxmlformats.org/officeDocument/2006/relationships/tags" Target="../tags/tag342.xml"/><Relationship Id="rId43" Type="http://schemas.openxmlformats.org/officeDocument/2006/relationships/tags" Target="../tags/tag359.xml"/><Relationship Id="rId8" Type="http://schemas.openxmlformats.org/officeDocument/2006/relationships/tags" Target="../tags/tag343.xml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tags" Target="../tags/tag339.xml"/><Relationship Id="rId38" Type="http://schemas.openxmlformats.org/officeDocument/2006/relationships/image" Target="../media/image320.png"/><Relationship Id="rId46" Type="http://schemas.openxmlformats.org/officeDocument/2006/relationships/image" Target="../media/image36.png"/><Relationship Id="rId20" Type="http://schemas.openxmlformats.org/officeDocument/2006/relationships/tags" Target="../tags/tag355.xml"/><Relationship Id="rId41" Type="http://schemas.openxmlformats.org/officeDocument/2006/relationships/tags" Target="../tags/tag34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10" Type="http://schemas.openxmlformats.org/officeDocument/2006/relationships/tags" Target="../tags/tag374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2" Type="http://schemas.openxmlformats.org/officeDocument/2006/relationships/tags" Target="../tags/tag382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90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image" Target="../media/image4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customXml" Target="../ink/ink3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5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customXml" Target="../ink/ink4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40.xml"/><Relationship Id="rId21" Type="http://schemas.openxmlformats.org/officeDocument/2006/relationships/image" Target="../media/image6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customXml" Target="../ink/ink5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ags" Target="../tags/tag74.xml"/><Relationship Id="rId21" Type="http://schemas.openxmlformats.org/officeDocument/2006/relationships/customXml" Target="../ink/ink6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notesSlide" Target="../notesSlides/notesSlide7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IV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	</a:t>
            </a:r>
            <a:r>
              <a:rPr lang="en-US" sz="2000" b="1" dirty="0"/>
              <a:t>Teaching Assistants:</a:t>
            </a:r>
            <a:endParaRPr lang="en-US" sz="20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Justin Hsia	Andrew Hu	Antonio Castelli	Cosmo Wang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Diya Joy	Ivy Yu	</a:t>
            </a: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Maurice Montag	Melissa Birchfield	Millicent Li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Suraj Jagadeesh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657600"/>
            <a:ext cx="8595360" cy="2741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63988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http://xkcd.com/908/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3948480" y="4371120"/>
              <a:ext cx="1052280" cy="624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1280" y="4366080"/>
                <a:ext cx="1068120" cy="6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1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10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5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0xFEED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7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8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9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9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10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11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12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3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4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19C809-2BD6-41CE-A930-0DF8342851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75E7EC-9D47-4B98-ACFD-AE4C8E35E49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10712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0xFEED,</a:t>
            </a:r>
            <a:r>
              <a:rPr lang="en-US" sz="2000" dirty="0">
                <a:latin typeface="Calibri" pitchFamily="34" charset="0"/>
              </a:rPr>
              <a:t> 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79DA14-70B4-4009-ACD3-CCD799FE699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09360" y="1371600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</a:t>
            </a:r>
            <a:r>
              <a:rPr lang="en-US" sz="2000" dirty="0">
                <a:latin typeface="Calibri" pitchFamily="34" charset="0"/>
              </a:rPr>
              <a:t>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%ax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5B39AC-59D2-4D5B-A563-B0389822D0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3504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Write Miss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BA9AC3-DDBB-4408-8039-C613AE17DA6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10712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Write Hit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3AECA3-8DF6-4C08-B4E0-332B13913D5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309360" y="1645920"/>
            <a:ext cx="20574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Read Miss!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E74687-82BF-4B87-A373-B04C9F05D85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00800" y="3657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1</a:t>
            </a:r>
            <a:r>
              <a:rPr lang="en-US" sz="2000" dirty="0">
                <a:latin typeface="Calibri" pitchFamily="34" charset="0"/>
              </a:rPr>
              <a:t>: Write </a:t>
            </a:r>
            <a:r>
              <a:rPr lang="en-US" sz="2000" b="1" dirty="0">
                <a:latin typeface="Calibri" pitchFamily="34" charset="0"/>
              </a:rPr>
              <a:t>F</a:t>
            </a:r>
            <a:r>
              <a:rPr lang="en-US" sz="2000" dirty="0">
                <a:latin typeface="Calibri" pitchFamily="34" charset="0"/>
              </a:rPr>
              <a:t> back to memory since it is dirty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AF90E1-557E-4281-9C0D-D7C082E2BC33}"/>
                  </a:ext>
                </a:extLst>
              </p14:cNvPr>
              <p14:cNvContentPartPr/>
              <p14:nvPr/>
            </p14:nvContentPartPr>
            <p14:xfrm>
              <a:off x="2574720" y="2787840"/>
              <a:ext cx="3078720" cy="263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AF90E1-557E-4281-9C0D-D7C082E2BC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65360" y="2778480"/>
                <a:ext cx="3097440" cy="26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5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9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20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0xFEED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21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22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23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13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14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15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0xFEED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16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7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8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19C809-2BD6-41CE-A930-0DF8342851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75E7EC-9D47-4B98-ACFD-AE4C8E35E49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10712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0xFEED,</a:t>
            </a:r>
            <a:r>
              <a:rPr lang="en-US" sz="2000" dirty="0">
                <a:latin typeface="Calibri" pitchFamily="34" charset="0"/>
              </a:rPr>
              <a:t> 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79DA14-70B4-4009-ACD3-CCD799FE699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09360" y="1371600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</a:t>
            </a:r>
            <a:r>
              <a:rPr lang="en-US" sz="2000" dirty="0">
                <a:latin typeface="Calibri" pitchFamily="34" charset="0"/>
              </a:rPr>
              <a:t>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%ax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5B39AC-59D2-4D5B-A563-B0389822D05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3504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Write Miss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BA9AC3-DDBB-4408-8039-C613AE17DA6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10712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Write Hit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3AECA3-8DF6-4C08-B4E0-332B13913D5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309360" y="1645920"/>
            <a:ext cx="20574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Read Miss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E74687-82BF-4B87-A373-B04C9F05D85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00800" y="3657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1</a:t>
            </a:r>
            <a:r>
              <a:rPr lang="en-US" sz="2000" dirty="0">
                <a:latin typeface="Calibri" pitchFamily="34" charset="0"/>
              </a:rPr>
              <a:t>: Write </a:t>
            </a:r>
            <a:r>
              <a:rPr lang="en-US" sz="2000" b="1" dirty="0">
                <a:latin typeface="Calibri" pitchFamily="34" charset="0"/>
              </a:rPr>
              <a:t>F</a:t>
            </a:r>
            <a:r>
              <a:rPr lang="en-US" sz="2000" dirty="0">
                <a:latin typeface="Calibri" pitchFamily="34" charset="0"/>
              </a:rPr>
              <a:t> back to memory since it is dirty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AE47DA-40BD-4F73-9CD0-6C8D25604F2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400800" y="4736592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2</a:t>
            </a:r>
            <a:r>
              <a:rPr lang="en-US" sz="2000" dirty="0">
                <a:latin typeface="Calibri" pitchFamily="34" charset="0"/>
              </a:rPr>
              <a:t>: Bring </a:t>
            </a:r>
            <a:r>
              <a:rPr lang="en-US" sz="2000" b="1" dirty="0">
                <a:latin typeface="Calibri" pitchFamily="34" charset="0"/>
              </a:rPr>
              <a:t>G</a:t>
            </a:r>
            <a:r>
              <a:rPr lang="en-US" sz="2000" dirty="0">
                <a:latin typeface="Calibri" pitchFamily="34" charset="0"/>
              </a:rPr>
              <a:t> into the cache so that we can copy it into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%ax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F400A4-74CC-4D0C-AA09-0C12C2111D54}"/>
              </a:ext>
            </a:extLst>
          </p:cNvPr>
          <p:cNvGrpSpPr/>
          <p:nvPr/>
        </p:nvGrpSpPr>
        <p:grpSpPr>
          <a:xfrm>
            <a:off x="2514600" y="2743200"/>
            <a:ext cx="3246120" cy="320040"/>
            <a:chOff x="2667000" y="2895600"/>
            <a:chExt cx="3246120" cy="32004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FC68F3E-4B9F-4A57-B89F-5C5A8DA3202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2667000" y="289560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2CE096-A227-4532-82E0-7CC7E4EB8C4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3169920" y="289560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D8809D-643C-4117-8B1E-FF34447A3E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4084320" y="289560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8C93BA7-21DD-4927-BEEE-BB5C19596F2B}"/>
                  </a:ext>
                </a:extLst>
              </p14:cNvPr>
              <p14:cNvContentPartPr/>
              <p14:nvPr/>
            </p14:nvContentPartPr>
            <p14:xfrm>
              <a:off x="2197440" y="361080"/>
              <a:ext cx="4431240" cy="5895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8C93BA7-21DD-4927-BEEE-BB5C19596F2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88080" y="351720"/>
                <a:ext cx="4449960" cy="59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8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EDEBE4-B932-46DE-BD54-DA8F2A3F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Simulator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1D28F7-3FAB-4E0B-9D4C-998EB6E52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play around with cache parameters and policies?  Check out our cache simulator!</a:t>
            </a:r>
          </a:p>
          <a:p>
            <a:pPr lvl="1"/>
            <a:r>
              <a:rPr lang="en-US" sz="2300" dirty="0">
                <a:hlinkClick r:id="rId2"/>
              </a:rPr>
              <a:t>https://courses.cs.washington.edu/courses/cse351/cachesim/</a:t>
            </a:r>
            <a:endParaRPr lang="en-US" sz="2300" dirty="0"/>
          </a:p>
          <a:p>
            <a:pPr lvl="2"/>
            <a:endParaRPr lang="en-US" dirty="0"/>
          </a:p>
          <a:p>
            <a:r>
              <a:rPr lang="en-US" dirty="0"/>
              <a:t>Way to use:</a:t>
            </a:r>
          </a:p>
          <a:p>
            <a:pPr lvl="1"/>
            <a:r>
              <a:rPr lang="en-US" dirty="0"/>
              <a:t>Take advantage of “explain mode” and navigable history to test your own hypotheses and answer your own questions</a:t>
            </a:r>
          </a:p>
          <a:p>
            <a:pPr lvl="1"/>
            <a:r>
              <a:rPr lang="en-US" dirty="0"/>
              <a:t>Self-guided Cache Sim Demo posted along with Section 7</a:t>
            </a:r>
          </a:p>
          <a:p>
            <a:pPr lvl="1"/>
            <a:r>
              <a:rPr lang="en-US" dirty="0"/>
              <a:t>Will be used in hw17 – Lab 4 Preparation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CB0FD4-7475-427C-A219-9BFB3A0BD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cache statements is FALSE?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We can reduce compulsory misses by decreasing our block size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We can reduce conflict misses by increasing associativity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A write-back cache will save time for code with good temporal locality on writes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 write-through cache will always match data with the memory hierarchy level below it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11ADBB-4FC5-49C9-9AFF-A60886775376}"/>
                  </a:ext>
                </a:extLst>
              </p14:cNvPr>
              <p14:cNvContentPartPr/>
              <p14:nvPr/>
            </p14:nvContentPartPr>
            <p14:xfrm>
              <a:off x="749880" y="2321280"/>
              <a:ext cx="847440" cy="537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11ADBB-4FC5-49C9-9AFF-A608867753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520" y="2311920"/>
                <a:ext cx="86616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EAA1BBE-7597-4A3E-BB6B-FC756C011510}"/>
                  </a:ext>
                </a:extLst>
              </p14:cNvPr>
              <p14:cNvContentPartPr/>
              <p14:nvPr/>
            </p14:nvContentPartPr>
            <p14:xfrm>
              <a:off x="3535920" y="2717640"/>
              <a:ext cx="5545440" cy="3684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EAA1BBE-7597-4A3E-BB6B-FC756C0115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6560" y="2708280"/>
                <a:ext cx="5564160" cy="37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78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>
            <a:normAutofit/>
          </a:bodyPr>
          <a:lstStyle/>
          <a:p>
            <a:r>
              <a:rPr lang="en-US" dirty="0"/>
              <a:t>Optimizations for the Memory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Write code that has locality!</a:t>
            </a:r>
          </a:p>
          <a:p>
            <a:pPr lvl="1"/>
            <a:r>
              <a:rPr lang="en-US" u="sng" dirty="0"/>
              <a:t>Spatial</a:t>
            </a:r>
            <a:r>
              <a:rPr lang="en-US" dirty="0"/>
              <a:t>:  access data contiguously</a:t>
            </a:r>
          </a:p>
          <a:p>
            <a:pPr lvl="1"/>
            <a:r>
              <a:rPr lang="en-US" u="sng" dirty="0"/>
              <a:t>Temporal</a:t>
            </a:r>
            <a:r>
              <a:rPr lang="en-US" dirty="0"/>
              <a:t>:  make sure access to the same data is not too far apart in time</a:t>
            </a:r>
          </a:p>
          <a:p>
            <a:pPr lvl="2"/>
            <a:endParaRPr lang="en-US" dirty="0"/>
          </a:p>
          <a:p>
            <a:r>
              <a:rPr lang="en-US" dirty="0"/>
              <a:t>How can you achieve locality?</a:t>
            </a:r>
          </a:p>
          <a:p>
            <a:pPr lvl="1"/>
            <a:r>
              <a:rPr lang="en-US" dirty="0"/>
              <a:t>Adjust memory accesses in </a:t>
            </a:r>
            <a:r>
              <a:rPr lang="en-US" i="1" dirty="0"/>
              <a:t>code</a:t>
            </a:r>
            <a:r>
              <a:rPr lang="en-US" dirty="0"/>
              <a:t> (software) to improve miss rate (MR)</a:t>
            </a:r>
          </a:p>
          <a:p>
            <a:pPr lvl="2"/>
            <a:r>
              <a:rPr lang="en-US" dirty="0"/>
              <a:t>Requires knowledge of </a:t>
            </a:r>
            <a:r>
              <a:rPr lang="en-US" i="1" dirty="0"/>
              <a:t>both</a:t>
            </a:r>
            <a:r>
              <a:rPr lang="en-US" dirty="0"/>
              <a:t> how caches work as well as your system’s parameters</a:t>
            </a:r>
          </a:p>
          <a:p>
            <a:pPr lvl="1"/>
            <a:r>
              <a:rPr lang="en-US" dirty="0"/>
              <a:t>Proper choice of algorithm</a:t>
            </a:r>
          </a:p>
          <a:p>
            <a:pPr lvl="1"/>
            <a:r>
              <a:rPr lang="en-US" dirty="0"/>
              <a:t>Loop transformations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</a:t>
            </a:r>
            <a:r>
              <a:rPr lang="en-US" dirty="0"/>
              <a:t>:  Matrix Multiplication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33856" y="1645920"/>
            <a:ext cx="1901952" cy="64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080302" y="2241230"/>
            <a:ext cx="1928636" cy="1934594"/>
            <a:chOff x="1680" y="816"/>
            <a:chExt cx="2129" cy="1743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73" name="Rectangle 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33" name="Rectangle 5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5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5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5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5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25" name="Rectangle 6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6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6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6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6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6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7" name="Rectangle 7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7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7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7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7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78"/>
          <p:cNvGrpSpPr>
            <a:grpSpLocks/>
          </p:cNvGrpSpPr>
          <p:nvPr/>
        </p:nvGrpSpPr>
        <p:grpSpPr bwMode="auto">
          <a:xfrm>
            <a:off x="3613150" y="2241230"/>
            <a:ext cx="1931767" cy="1934594"/>
            <a:chOff x="1680" y="816"/>
            <a:chExt cx="2129" cy="1743"/>
          </a:xfrm>
        </p:grpSpPr>
        <p:grpSp>
          <p:nvGrpSpPr>
            <p:cNvPr id="82" name="Group 79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88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138" name="Rectangle 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97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130" name="Rectangle 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106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115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14" name="Rectangle 1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124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06" name="Rectangle 1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1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133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98" name="Rectangle 1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142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90" name="Rectangle 1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4" name="Group 151"/>
          <p:cNvGrpSpPr>
            <a:grpSpLocks/>
          </p:cNvGrpSpPr>
          <p:nvPr/>
        </p:nvGrpSpPr>
        <p:grpSpPr bwMode="auto">
          <a:xfrm>
            <a:off x="1133475" y="2231136"/>
            <a:ext cx="1928636" cy="1934594"/>
            <a:chOff x="1680" y="816"/>
            <a:chExt cx="2129" cy="1743"/>
          </a:xfrm>
        </p:grpSpPr>
        <p:grpSp>
          <p:nvGrpSpPr>
            <p:cNvPr id="155" name="Group 152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219" name="Rectangle 15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5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5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5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5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5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5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6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6" name="Group 161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211" name="Rectangle 16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6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6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6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6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6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6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6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7" name="Group 170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203" name="Rectangle 17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7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7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7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7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7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17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7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8" name="Group 179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95" name="Rectangle 1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188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87" name="Rectangle 1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" name="Group 197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79" name="Rectangle 1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2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2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2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2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2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2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1" name="Group 206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171" name="Rectangle 2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2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2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2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2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2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2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2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215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63" name="Rectangle 2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2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2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2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2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2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2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1374555" y="2241230"/>
            <a:ext cx="5187906" cy="1934594"/>
            <a:chOff x="1374555" y="2241230"/>
            <a:chExt cx="5187906" cy="1934594"/>
          </a:xfrm>
        </p:grpSpPr>
        <p:sp>
          <p:nvSpPr>
            <p:cNvPr id="228" name="Rectangle 224"/>
            <p:cNvSpPr>
              <a:spLocks noChangeArrowheads="1"/>
            </p:cNvSpPr>
            <p:nvPr/>
          </p:nvSpPr>
          <p:spPr bwMode="auto">
            <a:xfrm>
              <a:off x="3613150" y="2483474"/>
              <a:ext cx="1931767" cy="24224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25"/>
            <p:cNvSpPr>
              <a:spLocks noChangeArrowheads="1"/>
            </p:cNvSpPr>
            <p:nvPr/>
          </p:nvSpPr>
          <p:spPr bwMode="auto">
            <a:xfrm>
              <a:off x="6321381" y="2241230"/>
              <a:ext cx="241080" cy="193459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26"/>
            <p:cNvSpPr>
              <a:spLocks noChangeArrowheads="1"/>
            </p:cNvSpPr>
            <p:nvPr/>
          </p:nvSpPr>
          <p:spPr bwMode="auto">
            <a:xfrm>
              <a:off x="1374555" y="2483474"/>
              <a:ext cx="241080" cy="228787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1" name="Text Box 227"/>
          <p:cNvSpPr txBox="1">
            <a:spLocks noChangeArrowheads="1"/>
          </p:cNvSpPr>
          <p:nvPr/>
        </p:nvSpPr>
        <p:spPr bwMode="auto">
          <a:xfrm>
            <a:off x="3156038" y="2860300"/>
            <a:ext cx="391363" cy="5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+mj-lt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32" name="Text Box 228"/>
          <p:cNvSpPr txBox="1">
            <a:spLocks noChangeArrowheads="1"/>
          </p:cNvSpPr>
          <p:nvPr/>
        </p:nvSpPr>
        <p:spPr bwMode="auto">
          <a:xfrm>
            <a:off x="5606314" y="2860300"/>
            <a:ext cx="425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+mj-lt"/>
                <a:ea typeface="Arial" charset="0"/>
                <a:cs typeface="Arial" charset="0"/>
              </a:rPr>
              <a:t>×</a:t>
            </a:r>
          </a:p>
        </p:txBody>
      </p:sp>
      <p:sp>
        <p:nvSpPr>
          <p:cNvPr id="233" name="Rectangle 229"/>
          <p:cNvSpPr>
            <a:spLocks noChangeArrowheads="1"/>
          </p:cNvSpPr>
          <p:nvPr/>
        </p:nvSpPr>
        <p:spPr bwMode="auto">
          <a:xfrm>
            <a:off x="361188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4" name="Rectangle 230"/>
          <p:cNvSpPr>
            <a:spLocks noChangeArrowheads="1"/>
          </p:cNvSpPr>
          <p:nvPr/>
        </p:nvSpPr>
        <p:spPr bwMode="auto">
          <a:xfrm>
            <a:off x="608076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pic>
        <p:nvPicPr>
          <p:cNvPr id="235" name="Picture 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04" y="4297680"/>
            <a:ext cx="2520950" cy="1006475"/>
          </a:xfrm>
          <a:prstGeom prst="rect">
            <a:avLst/>
          </a:prstGeom>
          <a:noFill/>
        </p:spPr>
      </p:pic>
      <p:grpSp>
        <p:nvGrpSpPr>
          <p:cNvPr id="252" name="Group 248"/>
          <p:cNvGrpSpPr>
            <a:grpSpLocks/>
          </p:cNvGrpSpPr>
          <p:nvPr/>
        </p:nvGrpSpPr>
        <p:grpSpPr bwMode="auto">
          <a:xfrm>
            <a:off x="3730626" y="2359025"/>
            <a:ext cx="2706688" cy="1663700"/>
            <a:chOff x="2230" y="1829"/>
            <a:chExt cx="1705" cy="1048"/>
          </a:xfrm>
        </p:grpSpPr>
        <p:sp>
          <p:nvSpPr>
            <p:cNvPr id="253" name="Line 249"/>
            <p:cNvSpPr>
              <a:spLocks noChangeShapeType="1"/>
            </p:cNvSpPr>
            <p:nvPr/>
          </p:nvSpPr>
          <p:spPr bwMode="auto">
            <a:xfrm>
              <a:off x="2230" y="1979"/>
              <a:ext cx="1048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0"/>
            <p:cNvSpPr>
              <a:spLocks noChangeShapeType="1"/>
            </p:cNvSpPr>
            <p:nvPr/>
          </p:nvSpPr>
          <p:spPr bwMode="auto">
            <a:xfrm>
              <a:off x="3935" y="1829"/>
              <a:ext cx="0" cy="10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25425" y="2157984"/>
            <a:ext cx="6559550" cy="3116997"/>
            <a:chOff x="225425" y="2157984"/>
            <a:chExt cx="6559550" cy="3116997"/>
          </a:xfrm>
        </p:grpSpPr>
        <p:sp>
          <p:nvSpPr>
            <p:cNvPr id="256" name="Line 235"/>
            <p:cNvSpPr>
              <a:spLocks noChangeShapeType="1"/>
            </p:cNvSpPr>
            <p:nvPr/>
          </p:nvSpPr>
          <p:spPr bwMode="auto">
            <a:xfrm flipH="1" flipV="1">
              <a:off x="4572000" y="2596896"/>
              <a:ext cx="0" cy="20875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40"/>
            <p:cNvSpPr>
              <a:spLocks noChangeShapeType="1"/>
            </p:cNvSpPr>
            <p:nvPr/>
          </p:nvSpPr>
          <p:spPr bwMode="auto">
            <a:xfrm>
              <a:off x="827088" y="2596896"/>
              <a:ext cx="720725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Text Box 245"/>
            <p:cNvSpPr txBox="1">
              <a:spLocks noChangeArrowheads="1"/>
            </p:cNvSpPr>
            <p:nvPr/>
          </p:nvSpPr>
          <p:spPr bwMode="auto">
            <a:xfrm>
              <a:off x="4148138" y="4443984"/>
              <a:ext cx="7793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4800" baseline="-250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4800" baseline="-250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59" name="Text Box 247"/>
            <p:cNvSpPr txBox="1">
              <a:spLocks noChangeArrowheads="1"/>
            </p:cNvSpPr>
            <p:nvPr/>
          </p:nvSpPr>
          <p:spPr bwMode="auto">
            <a:xfrm>
              <a:off x="5980113" y="4443984"/>
              <a:ext cx="804862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4800" baseline="-250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*j</a:t>
              </a:r>
            </a:p>
          </p:txBody>
        </p:sp>
        <p:sp>
          <p:nvSpPr>
            <p:cNvPr id="260" name="Text Box 248"/>
            <p:cNvSpPr txBox="1">
              <a:spLocks noChangeArrowheads="1"/>
            </p:cNvSpPr>
            <p:nvPr/>
          </p:nvSpPr>
          <p:spPr bwMode="auto">
            <a:xfrm>
              <a:off x="225425" y="2157984"/>
              <a:ext cx="63731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800" baseline="-250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ij</a:t>
              </a:r>
              <a:endParaRPr lang="en-US" sz="4800" baseline="-25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1" name="Line 232"/>
            <p:cNvSpPr>
              <a:spLocks noChangeShapeType="1"/>
            </p:cNvSpPr>
            <p:nvPr/>
          </p:nvSpPr>
          <p:spPr bwMode="auto">
            <a:xfrm flipH="1" flipV="1">
              <a:off x="6443663" y="3813048"/>
              <a:ext cx="0" cy="93503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005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 rot="5400000">
            <a:off x="4754880" y="1828800"/>
            <a:ext cx="3200400" cy="4467318"/>
            <a:chOff x="2971800" y="2194559"/>
            <a:chExt cx="3200400" cy="4467318"/>
          </a:xfrm>
        </p:grpSpPr>
        <p:grpSp>
          <p:nvGrpSpPr>
            <p:cNvPr id="43" name="Group 650"/>
            <p:cNvGrpSpPr>
              <a:grpSpLocks/>
            </p:cNvGrpSpPr>
            <p:nvPr/>
          </p:nvGrpSpPr>
          <p:grpSpPr bwMode="auto">
            <a:xfrm>
              <a:off x="3138443" y="5392826"/>
              <a:ext cx="893036" cy="1269051"/>
              <a:chOff x="1718" y="1257"/>
              <a:chExt cx="384" cy="912"/>
            </a:xfrm>
          </p:grpSpPr>
          <p:sp>
            <p:nvSpPr>
              <p:cNvPr id="75" name="Line 651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Line 652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653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654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655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677"/>
            <p:cNvGrpSpPr>
              <a:grpSpLocks/>
            </p:cNvGrpSpPr>
            <p:nvPr/>
          </p:nvGrpSpPr>
          <p:grpSpPr bwMode="auto">
            <a:xfrm>
              <a:off x="4253669" y="5239001"/>
              <a:ext cx="1117363" cy="1403648"/>
              <a:chOff x="1718" y="1257"/>
              <a:chExt cx="480" cy="1008"/>
            </a:xfrm>
          </p:grpSpPr>
          <p:sp>
            <p:nvSpPr>
              <p:cNvPr id="51" name="Line 678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79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680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681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682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683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599"/>
            <p:cNvSpPr>
              <a:spLocks noChangeArrowheads="1"/>
            </p:cNvSpPr>
            <p:nvPr/>
          </p:nvSpPr>
          <p:spPr bwMode="auto">
            <a:xfrm>
              <a:off x="2971800" y="2829086"/>
              <a:ext cx="3200400" cy="32004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Line 600"/>
            <p:cNvSpPr>
              <a:spLocks noChangeShapeType="1"/>
            </p:cNvSpPr>
            <p:nvPr/>
          </p:nvSpPr>
          <p:spPr bwMode="auto">
            <a:xfrm>
              <a:off x="3155535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Line 601"/>
            <p:cNvSpPr>
              <a:spLocks noChangeShapeType="1"/>
            </p:cNvSpPr>
            <p:nvPr/>
          </p:nvSpPr>
          <p:spPr bwMode="auto">
            <a:xfrm>
              <a:off x="3377725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602"/>
            <p:cNvSpPr>
              <a:spLocks noChangeShapeType="1"/>
            </p:cNvSpPr>
            <p:nvPr/>
          </p:nvSpPr>
          <p:spPr bwMode="auto">
            <a:xfrm>
              <a:off x="3602052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Line 603"/>
            <p:cNvSpPr>
              <a:spLocks noChangeShapeType="1"/>
            </p:cNvSpPr>
            <p:nvPr/>
          </p:nvSpPr>
          <p:spPr bwMode="auto">
            <a:xfrm>
              <a:off x="3824243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Line 604"/>
            <p:cNvSpPr>
              <a:spLocks noChangeShapeType="1"/>
            </p:cNvSpPr>
            <p:nvPr/>
          </p:nvSpPr>
          <p:spPr bwMode="auto">
            <a:xfrm>
              <a:off x="4048570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Line 605"/>
            <p:cNvSpPr>
              <a:spLocks noChangeShapeType="1"/>
            </p:cNvSpPr>
            <p:nvPr/>
          </p:nvSpPr>
          <p:spPr bwMode="auto">
            <a:xfrm>
              <a:off x="4270761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606"/>
            <p:cNvSpPr>
              <a:spLocks noChangeShapeType="1"/>
            </p:cNvSpPr>
            <p:nvPr/>
          </p:nvSpPr>
          <p:spPr bwMode="auto">
            <a:xfrm>
              <a:off x="4495088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Line 607"/>
            <p:cNvSpPr>
              <a:spLocks noChangeShapeType="1"/>
            </p:cNvSpPr>
            <p:nvPr/>
          </p:nvSpPr>
          <p:spPr bwMode="auto">
            <a:xfrm>
              <a:off x="4717279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Line 608"/>
            <p:cNvSpPr>
              <a:spLocks noChangeShapeType="1"/>
            </p:cNvSpPr>
            <p:nvPr/>
          </p:nvSpPr>
          <p:spPr bwMode="auto">
            <a:xfrm>
              <a:off x="3097850" y="3743486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Line 609"/>
            <p:cNvSpPr>
              <a:spLocks noChangeShapeType="1"/>
            </p:cNvSpPr>
            <p:nvPr/>
          </p:nvSpPr>
          <p:spPr bwMode="auto">
            <a:xfrm>
              <a:off x="3326450" y="3878083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Line 610"/>
            <p:cNvSpPr>
              <a:spLocks noChangeShapeType="1"/>
            </p:cNvSpPr>
            <p:nvPr/>
          </p:nvSpPr>
          <p:spPr bwMode="auto">
            <a:xfrm>
              <a:off x="3555050" y="4010543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Line 611"/>
            <p:cNvSpPr>
              <a:spLocks noChangeShapeType="1"/>
            </p:cNvSpPr>
            <p:nvPr/>
          </p:nvSpPr>
          <p:spPr bwMode="auto">
            <a:xfrm>
              <a:off x="3783650" y="41451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Line 612"/>
            <p:cNvSpPr>
              <a:spLocks noChangeShapeType="1"/>
            </p:cNvSpPr>
            <p:nvPr/>
          </p:nvSpPr>
          <p:spPr bwMode="auto">
            <a:xfrm>
              <a:off x="4012250" y="4279735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Line 613"/>
            <p:cNvSpPr>
              <a:spLocks noChangeShapeType="1"/>
            </p:cNvSpPr>
            <p:nvPr/>
          </p:nvSpPr>
          <p:spPr bwMode="auto">
            <a:xfrm>
              <a:off x="4242987" y="4412195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Line 614"/>
            <p:cNvSpPr>
              <a:spLocks noChangeShapeType="1"/>
            </p:cNvSpPr>
            <p:nvPr/>
          </p:nvSpPr>
          <p:spPr bwMode="auto">
            <a:xfrm>
              <a:off x="4469450" y="4546792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" name="Line 615"/>
            <p:cNvSpPr>
              <a:spLocks noChangeShapeType="1"/>
            </p:cNvSpPr>
            <p:nvPr/>
          </p:nvSpPr>
          <p:spPr bwMode="auto">
            <a:xfrm>
              <a:off x="4698050" y="4681388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Line 616"/>
            <p:cNvSpPr>
              <a:spLocks noChangeShapeType="1"/>
            </p:cNvSpPr>
            <p:nvPr/>
          </p:nvSpPr>
          <p:spPr bwMode="auto">
            <a:xfrm>
              <a:off x="4495088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Line 617"/>
            <p:cNvSpPr>
              <a:spLocks noChangeShapeType="1"/>
            </p:cNvSpPr>
            <p:nvPr/>
          </p:nvSpPr>
          <p:spPr bwMode="auto">
            <a:xfrm>
              <a:off x="4717279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Line 618"/>
            <p:cNvSpPr>
              <a:spLocks noChangeShapeType="1"/>
            </p:cNvSpPr>
            <p:nvPr/>
          </p:nvSpPr>
          <p:spPr bwMode="auto">
            <a:xfrm>
              <a:off x="4941606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619"/>
            <p:cNvSpPr>
              <a:spLocks noChangeShapeType="1"/>
            </p:cNvSpPr>
            <p:nvPr/>
          </p:nvSpPr>
          <p:spPr bwMode="auto">
            <a:xfrm>
              <a:off x="5163796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Line 620"/>
            <p:cNvSpPr>
              <a:spLocks noChangeShapeType="1"/>
            </p:cNvSpPr>
            <p:nvPr/>
          </p:nvSpPr>
          <p:spPr bwMode="auto">
            <a:xfrm>
              <a:off x="5385987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Line 621"/>
            <p:cNvSpPr>
              <a:spLocks noChangeShapeType="1"/>
            </p:cNvSpPr>
            <p:nvPr/>
          </p:nvSpPr>
          <p:spPr bwMode="auto">
            <a:xfrm>
              <a:off x="5610314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Line 622"/>
            <p:cNvSpPr>
              <a:spLocks noChangeShapeType="1"/>
            </p:cNvSpPr>
            <p:nvPr/>
          </p:nvSpPr>
          <p:spPr bwMode="auto">
            <a:xfrm>
              <a:off x="5832505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Line 623"/>
            <p:cNvSpPr>
              <a:spLocks noChangeShapeType="1"/>
            </p:cNvSpPr>
            <p:nvPr/>
          </p:nvSpPr>
          <p:spPr bwMode="auto">
            <a:xfrm>
              <a:off x="6056832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" name="Line 624"/>
            <p:cNvSpPr>
              <a:spLocks noChangeShapeType="1"/>
            </p:cNvSpPr>
            <p:nvPr/>
          </p:nvSpPr>
          <p:spPr bwMode="auto">
            <a:xfrm>
              <a:off x="4941606" y="3967814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625"/>
            <p:cNvSpPr>
              <a:spLocks noChangeShapeType="1"/>
            </p:cNvSpPr>
            <p:nvPr/>
          </p:nvSpPr>
          <p:spPr bwMode="auto">
            <a:xfrm>
              <a:off x="5163796" y="4100274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Line 626"/>
            <p:cNvSpPr>
              <a:spLocks noChangeShapeType="1"/>
            </p:cNvSpPr>
            <p:nvPr/>
          </p:nvSpPr>
          <p:spPr bwMode="auto">
            <a:xfrm>
              <a:off x="5388123" y="423487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627"/>
            <p:cNvSpPr>
              <a:spLocks noChangeShapeType="1"/>
            </p:cNvSpPr>
            <p:nvPr/>
          </p:nvSpPr>
          <p:spPr bwMode="auto">
            <a:xfrm>
              <a:off x="5610314" y="436946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628"/>
            <p:cNvSpPr>
              <a:spLocks noChangeShapeType="1"/>
            </p:cNvSpPr>
            <p:nvPr/>
          </p:nvSpPr>
          <p:spPr bwMode="auto">
            <a:xfrm>
              <a:off x="5832505" y="450192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Line 629"/>
            <p:cNvSpPr>
              <a:spLocks noChangeShapeType="1"/>
            </p:cNvSpPr>
            <p:nvPr/>
          </p:nvSpPr>
          <p:spPr bwMode="auto">
            <a:xfrm>
              <a:off x="6056832" y="4636522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1" name="Group 632"/>
            <p:cNvGrpSpPr>
              <a:grpSpLocks/>
            </p:cNvGrpSpPr>
            <p:nvPr/>
          </p:nvGrpSpPr>
          <p:grpSpPr bwMode="auto">
            <a:xfrm>
              <a:off x="4948015" y="4813848"/>
              <a:ext cx="1117363" cy="1403648"/>
              <a:chOff x="1718" y="1257"/>
              <a:chExt cx="480" cy="1008"/>
            </a:xfrm>
          </p:grpSpPr>
          <p:sp>
            <p:nvSpPr>
              <p:cNvPr id="91" name="Line 633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Line 634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Line 635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Line 636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Line 637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Line 638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641"/>
            <p:cNvGrpSpPr>
              <a:grpSpLocks/>
            </p:cNvGrpSpPr>
            <p:nvPr/>
          </p:nvGrpSpPr>
          <p:grpSpPr bwMode="auto">
            <a:xfrm>
              <a:off x="4732234" y="2194560"/>
              <a:ext cx="1339553" cy="1538244"/>
              <a:chOff x="1718" y="1257"/>
              <a:chExt cx="576" cy="1104"/>
            </a:xfrm>
          </p:grpSpPr>
          <p:sp>
            <p:nvSpPr>
              <p:cNvPr id="83" name="Line 642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Line 643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Line 644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Line 645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Line 646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47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648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659"/>
            <p:cNvGrpSpPr>
              <a:grpSpLocks/>
            </p:cNvGrpSpPr>
            <p:nvPr/>
          </p:nvGrpSpPr>
          <p:grpSpPr bwMode="auto">
            <a:xfrm>
              <a:off x="3377725" y="2205242"/>
              <a:ext cx="1563880" cy="1672840"/>
              <a:chOff x="1718" y="1257"/>
              <a:chExt cx="672" cy="1200"/>
            </a:xfrm>
          </p:grpSpPr>
          <p:sp>
            <p:nvSpPr>
              <p:cNvPr id="67" name="Line 660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661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662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663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664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665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666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667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668"/>
            <p:cNvGrpSpPr>
              <a:grpSpLocks/>
            </p:cNvGrpSpPr>
            <p:nvPr/>
          </p:nvGrpSpPr>
          <p:grpSpPr bwMode="auto">
            <a:xfrm>
              <a:off x="3136307" y="4580975"/>
              <a:ext cx="1561744" cy="1672840"/>
              <a:chOff x="1718" y="1257"/>
              <a:chExt cx="672" cy="1200"/>
            </a:xfrm>
          </p:grpSpPr>
          <p:sp>
            <p:nvSpPr>
              <p:cNvPr id="59" name="Line 669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670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671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672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673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674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675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676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7" name="Rectangle 686"/>
            <p:cNvSpPr>
              <a:spLocks noChangeArrowheads="1"/>
            </p:cNvSpPr>
            <p:nvPr/>
          </p:nvSpPr>
          <p:spPr bwMode="auto">
            <a:xfrm>
              <a:off x="2971800" y="2194559"/>
              <a:ext cx="3200400" cy="621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687"/>
            <p:cNvSpPr>
              <a:spLocks noChangeArrowheads="1"/>
            </p:cNvSpPr>
            <p:nvPr/>
          </p:nvSpPr>
          <p:spPr bwMode="auto">
            <a:xfrm>
              <a:off x="2971800" y="6044184"/>
              <a:ext cx="3200400" cy="615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How do cache blocks fit into this scheme?</a:t>
            </a:r>
          </a:p>
          <a:p>
            <a:pPr lvl="1"/>
            <a:r>
              <a:rPr lang="en-US" dirty="0"/>
              <a:t>Row major matrix in memory: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16</a:t>
            </a:fld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2835599" y="2845420"/>
            <a:ext cx="1918211" cy="1308799"/>
            <a:chOff x="1101017" y="4321456"/>
            <a:chExt cx="1918211" cy="1308799"/>
          </a:xfrm>
        </p:grpSpPr>
        <p:sp>
          <p:nvSpPr>
            <p:cNvPr id="99" name="Rectangle 337"/>
            <p:cNvSpPr>
              <a:spLocks noChangeArrowheads="1"/>
            </p:cNvSpPr>
            <p:nvPr/>
          </p:nvSpPr>
          <p:spPr bwMode="auto">
            <a:xfrm>
              <a:off x="1101017" y="4527696"/>
              <a:ext cx="1097280" cy="690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sz="2400" b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Cache blocks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2064725" y="4843633"/>
              <a:ext cx="954503" cy="135112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091409" y="4978745"/>
              <a:ext cx="902970" cy="651510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091409" y="4321456"/>
              <a:ext cx="896699" cy="384344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ine 688"/>
          <p:cNvSpPr>
            <a:spLocks noChangeShapeType="1"/>
          </p:cNvSpPr>
          <p:nvPr/>
        </p:nvSpPr>
        <p:spPr bwMode="auto">
          <a:xfrm rot="5400000" flipV="1">
            <a:off x="5037960" y="4050150"/>
            <a:ext cx="3200400" cy="0"/>
          </a:xfrm>
          <a:prstGeom prst="line">
            <a:avLst/>
          </a:prstGeom>
          <a:noFill/>
          <a:ln w="1143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Text Box 338"/>
          <p:cNvSpPr txBox="1">
            <a:spLocks noChangeArrowheads="1"/>
          </p:cNvSpPr>
          <p:nvPr/>
        </p:nvSpPr>
        <p:spPr bwMode="auto">
          <a:xfrm>
            <a:off x="1090198" y="5793838"/>
            <a:ext cx="4937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kumimoji="1"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matrix (blue) is spread among cache blocks shown in red 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601828" y="5745893"/>
            <a:ext cx="895481" cy="253979"/>
          </a:xfrm>
          <a:prstGeom prst="straightConnector1">
            <a:avLst/>
          </a:prstGeom>
          <a:ln w="25400">
            <a:solidFill>
              <a:srgbClr val="4B2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4A082A-FF51-428A-A535-2CC6E5D297D6}"/>
                  </a:ext>
                </a:extLst>
              </p14:cNvPr>
              <p14:cNvContentPartPr/>
              <p14:nvPr/>
            </p14:nvContentPartPr>
            <p14:xfrm>
              <a:off x="6543720" y="2443320"/>
              <a:ext cx="260640" cy="69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4A082A-FF51-428A-A535-2CC6E5D297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4360" y="2433960"/>
                <a:ext cx="279360" cy="7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78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Matrix Multiply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304698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# move along rows of A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# move along columns of 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(j = 0; j &lt; n;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# EACH k loop reads row of A, col of 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# Also read &amp; write c(</a:t>
            </a:r>
            <a:r>
              <a:rPr lang="en-US" sz="2400" i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400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) n times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(k = 0; k &lt; n; k++)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c[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 += a[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 * b[k*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61288" y="5021580"/>
            <a:ext cx="6821424" cy="1295400"/>
            <a:chOff x="1353312" y="5021580"/>
            <a:chExt cx="6821424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3200400" y="5021580"/>
              <a:ext cx="1298448" cy="1295400"/>
              <a:chOff x="3454400" y="5021580"/>
              <a:chExt cx="1298448" cy="1295400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34544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792538" y="5554980"/>
                <a:ext cx="136525" cy="1524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35226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47488" y="5021580"/>
              <a:ext cx="1298448" cy="1295400"/>
              <a:chOff x="5080000" y="5021580"/>
              <a:chExt cx="1298448" cy="1295400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50800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080000" y="5554980"/>
                <a:ext cx="1298448" cy="1524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1482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,:)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876288" y="5021580"/>
              <a:ext cx="1298448" cy="1295400"/>
              <a:chOff x="6629399" y="5021580"/>
              <a:chExt cx="1298448" cy="1295400"/>
            </a:xfrm>
          </p:grpSpPr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6629399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6858000" y="5021580"/>
                <a:ext cx="134938" cy="12954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6963728" y="547878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B(:,j)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53312" y="5021580"/>
              <a:ext cx="1298448" cy="1295400"/>
              <a:chOff x="1371600" y="5021580"/>
              <a:chExt cx="1298448" cy="1295400"/>
            </a:xfrm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3716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828800" y="5554980"/>
                <a:ext cx="134938" cy="152400"/>
              </a:xfrm>
              <a:prstGeom prst="rect">
                <a:avLst/>
              </a:prstGeom>
              <a:solidFill>
                <a:srgbClr val="007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557338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37AA59C-530C-45EA-8C72-EA192645FFEE}"/>
                  </a:ext>
                </a:extLst>
              </p14:cNvPr>
              <p14:cNvContentPartPr/>
              <p14:nvPr/>
            </p14:nvContentPartPr>
            <p14:xfrm>
              <a:off x="1214640" y="3912840"/>
              <a:ext cx="7524000" cy="1033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37AA59C-530C-45EA-8C72-EA192645FF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5280" y="3903480"/>
                <a:ext cx="7542720" cy="10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20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64 B = 8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2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13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090C447-1C5F-4540-BE15-E6FEFCDAB241}"/>
                  </a:ext>
                </a:extLst>
              </p14:cNvPr>
              <p14:cNvContentPartPr/>
              <p14:nvPr/>
            </p14:nvContentPartPr>
            <p14:xfrm>
              <a:off x="308820" y="2233165"/>
              <a:ext cx="8461800" cy="4517022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090C447-1C5F-4540-BE15-E6FEFCDAB24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9460" y="2223805"/>
                <a:ext cx="8480520" cy="45357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5013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64 B = 8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Afterwards </a:t>
                </a:r>
                <a:r>
                  <a:rPr lang="en-US" dirty="0">
                    <a:solidFill>
                      <a:srgbClr val="C00000"/>
                    </a:solidFill>
                  </a:rPr>
                  <a:t>in cache:</a:t>
                </a:r>
                <a:br>
                  <a:rPr lang="en-US" dirty="0"/>
                </a:br>
                <a:r>
                  <a:rPr lang="en-US" dirty="0"/>
                  <a:t>(schematic)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4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25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29867" y="5257800"/>
            <a:ext cx="4528333" cy="1450777"/>
            <a:chOff x="3929867" y="5257800"/>
            <a:chExt cx="4528333" cy="1450777"/>
          </a:xfrm>
        </p:grpSpPr>
        <p:sp>
          <p:nvSpPr>
            <p:cNvPr id="16" name="Rectangle 15"/>
            <p:cNvSpPr/>
            <p:nvPr>
              <p:custDataLst>
                <p:tags r:id="rId12"/>
              </p:custDataLst>
            </p:nvPr>
          </p:nvSpPr>
          <p:spPr bwMode="auto">
            <a:xfrm>
              <a:off x="5715000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13"/>
              </p:custDataLst>
            </p:nvPr>
          </p:nvSpPr>
          <p:spPr bwMode="auto">
            <a:xfrm>
              <a:off x="7315200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8" name="Straight Connector 17"/>
            <p:cNvCxnSpPr/>
            <p:nvPr>
              <p:custDataLst>
                <p:tags r:id="rId14"/>
              </p:custDataLst>
            </p:nvPr>
          </p:nvCxnSpPr>
          <p:spPr bwMode="auto">
            <a:xfrm>
              <a:off x="5715000" y="5257801"/>
              <a:ext cx="1143000" cy="1588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>
              <p:custDataLst>
                <p:tags r:id="rId15"/>
              </p:custDataLst>
            </p:nvPr>
          </p:nvCxnSpPr>
          <p:spPr bwMode="auto">
            <a:xfrm rot="5400000">
              <a:off x="6745829" y="5828506"/>
              <a:ext cx="1143000" cy="1588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>
                  <p:custDataLst>
                    <p:tags r:id="rId16"/>
                  </p:custDataLst>
                </p:nvPr>
              </p:nvSpPr>
              <p:spPr>
                <a:xfrm>
                  <a:off x="6839712" y="5532120"/>
                  <a:ext cx="570989" cy="584775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6839712" y="5532120"/>
                  <a:ext cx="570989" cy="58477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>
              <p:custDataLst>
                <p:tags r:id="rId17"/>
              </p:custDataLst>
            </p:nvPr>
          </p:nvSpPr>
          <p:spPr bwMode="auto">
            <a:xfrm>
              <a:off x="3929867" y="5257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5166360" y="5532120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>
                <a:xfrm>
                  <a:off x="5166360" y="5532120"/>
                  <a:ext cx="583814" cy="584775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>
              <p:custDataLst>
                <p:tags r:id="rId19"/>
              </p:custDataLst>
            </p:nvPr>
          </p:nvSpPr>
          <p:spPr bwMode="auto">
            <a:xfrm>
              <a:off x="3929867" y="5257801"/>
              <a:ext cx="76200" cy="762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>
              <p:custDataLst>
                <p:tags r:id="rId20"/>
              </p:custDataLst>
            </p:nvPr>
          </p:nvCxnSpPr>
          <p:spPr bwMode="auto">
            <a:xfrm>
              <a:off x="6477000" y="5257800"/>
              <a:ext cx="381000" cy="52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/>
            <p:cNvSpPr/>
            <p:nvPr>
              <p:custDataLst>
                <p:tags r:id="rId21"/>
              </p:custDataLst>
            </p:nvPr>
          </p:nvSpPr>
          <p:spPr bwMode="auto">
            <a:xfrm>
              <a:off x="7298266" y="6155842"/>
              <a:ext cx="245534" cy="253425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22"/>
              </p:custDataLst>
            </p:nvPr>
          </p:nvSpPr>
          <p:spPr>
            <a:xfrm>
              <a:off x="7095064" y="6400800"/>
              <a:ext cx="1311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libri" pitchFamily="34" charset="0"/>
                </a:rPr>
                <a:t>8 doubles wide</a:t>
              </a: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D9BE7D-1521-45AA-A289-5A5DCDEEA397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3934099" y="5296564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91F7B77-A3CC-43A1-9AB9-8F3E594A74A4}"/>
                  </a:ext>
                </a:extLst>
              </p14:cNvPr>
              <p14:cNvContentPartPr/>
              <p14:nvPr/>
            </p14:nvContentPartPr>
            <p14:xfrm>
              <a:off x="2562855" y="5994402"/>
              <a:ext cx="1248480" cy="6804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91F7B77-A3CC-43A1-9AB9-8F3E594A74A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3495" y="5985042"/>
                <a:ext cx="1267200" cy="6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85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due tonight</a:t>
            </a:r>
          </a:p>
          <a:p>
            <a:pPr lvl="1"/>
            <a:r>
              <a:rPr lang="en-US" dirty="0"/>
              <a:t>Late days count as normal: Sunday is 1 day, Monday is 2</a:t>
            </a:r>
          </a:p>
          <a:p>
            <a:r>
              <a:rPr lang="en-US" dirty="0"/>
              <a:t>No lecture Monday – Veteran’s Day!</a:t>
            </a:r>
          </a:p>
          <a:p>
            <a:r>
              <a:rPr lang="en-US" dirty="0"/>
              <a:t>Lab 4 released over the long weekend</a:t>
            </a:r>
          </a:p>
          <a:p>
            <a:pPr lvl="1"/>
            <a:r>
              <a:rPr lang="en-US" dirty="0"/>
              <a:t>Cache parameter puzzles and code optimizations</a:t>
            </a:r>
          </a:p>
          <a:p>
            <a:r>
              <a:rPr lang="en-US" dirty="0"/>
              <a:t>hw16 due Wednesday (11/13)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9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64 B = 8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Each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misses</a:t>
                </a:r>
              </a:p>
              <a:p>
                <a:pPr lvl="1"/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Total misses: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4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15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28" name="TextBox 27"/>
          <p:cNvSpPr txBox="1"/>
          <p:nvPr>
            <p:custDataLst>
              <p:tags r:id="rId11"/>
            </p:custDataLst>
          </p:nvPr>
        </p:nvSpPr>
        <p:spPr>
          <a:xfrm>
            <a:off x="4231905" y="6189964"/>
            <a:ext cx="329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once per product matrix element</a:t>
            </a:r>
          </a:p>
        </p:txBody>
      </p:sp>
      <p:cxnSp>
        <p:nvCxnSpPr>
          <p:cNvPr id="29" name="Straight Arrow Connector 28"/>
          <p:cNvCxnSpPr/>
          <p:nvPr>
            <p:custDataLst>
              <p:tags r:id="rId12"/>
            </p:custDataLst>
          </p:nvPr>
        </p:nvCxnSpPr>
        <p:spPr bwMode="auto">
          <a:xfrm flipH="1" flipV="1">
            <a:off x="3893259" y="5812972"/>
            <a:ext cx="348150" cy="52382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30398C-877F-4840-B810-1DD7625AD142}"/>
                  </a:ext>
                </a:extLst>
              </p14:cNvPr>
              <p14:cNvContentPartPr/>
              <p14:nvPr/>
            </p14:nvContentPartPr>
            <p14:xfrm>
              <a:off x="4307000" y="5306642"/>
              <a:ext cx="811440" cy="768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30398C-877F-4840-B810-1DD7625AD14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97640" y="5297282"/>
                <a:ext cx="830160" cy="7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701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to the Rescue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get the same result of a matrix multiplication by splitting the matrices into smaller submatrices </a:t>
            </a:r>
            <a:br>
              <a:rPr lang="en-US" dirty="0"/>
            </a:br>
            <a:r>
              <a:rPr lang="en-US" dirty="0"/>
              <a:t>(matrix “blocks”)</a:t>
            </a:r>
          </a:p>
          <a:p>
            <a:pPr>
              <a:spcBef>
                <a:spcPts val="2400"/>
              </a:spcBef>
            </a:pPr>
            <a:r>
              <a:rPr lang="en-US" dirty="0"/>
              <a:t>For example, multiply two 4×4 matrices: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21</a:t>
            </a:fld>
            <a:endParaRPr lang="en-US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41832" y="3657600"/>
            <a:ext cx="7264645" cy="1927860"/>
            <a:chOff x="941832" y="4023360"/>
            <a:chExt cx="7264645" cy="1927860"/>
          </a:xfrm>
        </p:grpSpPr>
        <p:pic>
          <p:nvPicPr>
            <p:cNvPr id="17510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5104" y="5303520"/>
              <a:ext cx="5181600" cy="647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941832" y="4023360"/>
              <a:ext cx="7264645" cy="1104900"/>
              <a:chOff x="668215" y="3997569"/>
              <a:chExt cx="7264645" cy="1104900"/>
            </a:xfrm>
          </p:grpSpPr>
          <p:pic>
            <p:nvPicPr>
              <p:cNvPr id="17510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8215" y="3997569"/>
                <a:ext cx="4524375" cy="1104900"/>
              </a:xfrm>
              <a:prstGeom prst="rect">
                <a:avLst/>
              </a:prstGeom>
              <a:noFill/>
            </p:spPr>
          </p:pic>
          <p:pic>
            <p:nvPicPr>
              <p:cNvPr id="17511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75385" y="4360985"/>
                <a:ext cx="2657475" cy="3429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Rounded Rectangle 12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7EAAB2F-0540-4B5A-BF2E-76C2C586EB99}"/>
                  </a:ext>
                </a:extLst>
              </p14:cNvPr>
              <p14:cNvContentPartPr/>
              <p14:nvPr/>
            </p14:nvContentPartPr>
            <p14:xfrm>
              <a:off x="1488960" y="3398400"/>
              <a:ext cx="2297880" cy="1518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7EAAB2F-0540-4B5A-BF2E-76C2C586EB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9600" y="3389040"/>
                <a:ext cx="2316600" cy="15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3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Linear Algebra to the Rescue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25" name="Text Box 5"/>
              <p:cNvSpPr txBox="1">
                <a:spLocks noChangeArrowheads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/>
              </a:bodyPr>
              <a:lstStyle/>
              <a:p>
                <a:pPr algn="l" eaLnBrk="0" hangingPunct="0"/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Matrices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split into 4 blocks of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l" eaLnBrk="0" hangingPunct="0">
                  <a:spcBef>
                    <a:spcPts val="1800"/>
                  </a:spcBef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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2k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*B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k2</a:t>
                </a:r>
                <a:endParaRPr lang="en-US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eaLnBrk="0" hangingPunct="0">
                  <a:lnSpc>
                    <a:spcPct val="30000"/>
                  </a:lnSpc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eaLnBrk="0" hangingPunct="0">
                  <a:lnSpc>
                    <a:spcPct val="1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457200" indent="-457200" algn="l" eaLnBrk="0" hangingPunct="0">
                  <a:spcBef>
                    <a:spcPts val="1200"/>
                  </a:spcBef>
                  <a:buClr>
                    <a:srgbClr val="4B2A85"/>
                  </a:buClr>
                  <a:buSzPct val="60000"/>
                  <a:buFont typeface="Wingdings" panose="05000000000000000000" pitchFamily="2" charset="2"/>
                  <a:buChar char="v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Multiplication operates on small “block” matrices</a:t>
                </a: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Choose size so that they fit in the cache!</a:t>
                </a: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technique called “</a:t>
                </a:r>
                <a:r>
                  <a:rPr lang="en-US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cache blocking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4032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blipFill rotWithShape="0">
                <a:blip r:embed="rId3"/>
                <a:stretch>
                  <a:fillRect l="-1531" t="-2000" r="-1020" b="-2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484632" y="1600200"/>
            <a:ext cx="2438400" cy="2133600"/>
            <a:chOff x="533400" y="1676400"/>
            <a:chExt cx="2438400" cy="2133600"/>
          </a:xfrm>
        </p:grpSpPr>
        <p:sp>
          <p:nvSpPr>
            <p:cNvPr id="440323" name="Rectangle 3"/>
            <p:cNvSpPr>
              <a:spLocks noChangeArrowheads="1"/>
            </p:cNvSpPr>
            <p:nvPr/>
          </p:nvSpPr>
          <p:spPr bwMode="auto">
            <a:xfrm>
              <a:off x="5334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24" name="Rectangle 4"/>
            <p:cNvSpPr>
              <a:spLocks noChangeArrowheads="1"/>
            </p:cNvSpPr>
            <p:nvPr/>
          </p:nvSpPr>
          <p:spPr bwMode="auto">
            <a:xfrm>
              <a:off x="533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6" name="Rectangle 6"/>
            <p:cNvSpPr>
              <a:spLocks noChangeArrowheads="1"/>
            </p:cNvSpPr>
            <p:nvPr/>
          </p:nvSpPr>
          <p:spPr bwMode="auto">
            <a:xfrm>
              <a:off x="1143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7" name="Rectangle 7"/>
            <p:cNvSpPr>
              <a:spLocks noChangeArrowheads="1"/>
            </p:cNvSpPr>
            <p:nvPr/>
          </p:nvSpPr>
          <p:spPr bwMode="auto">
            <a:xfrm>
              <a:off x="1752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8" name="Rectangle 8"/>
            <p:cNvSpPr>
              <a:spLocks noChangeArrowheads="1"/>
            </p:cNvSpPr>
            <p:nvPr/>
          </p:nvSpPr>
          <p:spPr bwMode="auto">
            <a:xfrm>
              <a:off x="2362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14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5334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0" name="Rectangle 10"/>
            <p:cNvSpPr>
              <a:spLocks noChangeArrowheads="1"/>
            </p:cNvSpPr>
            <p:nvPr/>
          </p:nvSpPr>
          <p:spPr bwMode="auto">
            <a:xfrm>
              <a:off x="1143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22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31" name="Rectangle 11"/>
            <p:cNvSpPr>
              <a:spLocks noChangeArrowheads="1"/>
            </p:cNvSpPr>
            <p:nvPr/>
          </p:nvSpPr>
          <p:spPr bwMode="auto">
            <a:xfrm>
              <a:off x="1752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2" name="Rectangle 12"/>
            <p:cNvSpPr>
              <a:spLocks noChangeArrowheads="1"/>
            </p:cNvSpPr>
            <p:nvPr/>
          </p:nvSpPr>
          <p:spPr bwMode="auto">
            <a:xfrm>
              <a:off x="23622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3" name="Rectangle 13"/>
            <p:cNvSpPr>
              <a:spLocks noChangeArrowheads="1"/>
            </p:cNvSpPr>
            <p:nvPr/>
          </p:nvSpPr>
          <p:spPr bwMode="auto">
            <a:xfrm>
              <a:off x="533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4" name="Rectangle 14"/>
            <p:cNvSpPr>
              <a:spLocks noChangeArrowheads="1"/>
            </p:cNvSpPr>
            <p:nvPr/>
          </p:nvSpPr>
          <p:spPr bwMode="auto">
            <a:xfrm>
              <a:off x="1143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5" name="Rectangle 15"/>
            <p:cNvSpPr>
              <a:spLocks noChangeArrowheads="1"/>
            </p:cNvSpPr>
            <p:nvPr/>
          </p:nvSpPr>
          <p:spPr bwMode="auto">
            <a:xfrm>
              <a:off x="1752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6" name="Rectangle 16"/>
            <p:cNvSpPr>
              <a:spLocks noChangeArrowheads="1"/>
            </p:cNvSpPr>
            <p:nvPr/>
          </p:nvSpPr>
          <p:spPr bwMode="auto">
            <a:xfrm>
              <a:off x="23622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7" name="Rectangle 17"/>
            <p:cNvSpPr>
              <a:spLocks noChangeArrowheads="1"/>
            </p:cNvSpPr>
            <p:nvPr/>
          </p:nvSpPr>
          <p:spPr bwMode="auto">
            <a:xfrm>
              <a:off x="533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8" name="Rectangle 18"/>
            <p:cNvSpPr>
              <a:spLocks noChangeArrowheads="1"/>
            </p:cNvSpPr>
            <p:nvPr/>
          </p:nvSpPr>
          <p:spPr bwMode="auto">
            <a:xfrm>
              <a:off x="1143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9" name="Rectangle 19"/>
            <p:cNvSpPr>
              <a:spLocks noChangeArrowheads="1"/>
            </p:cNvSpPr>
            <p:nvPr/>
          </p:nvSpPr>
          <p:spPr bwMode="auto">
            <a:xfrm>
              <a:off x="1752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0" name="Rectangle 20"/>
            <p:cNvSpPr>
              <a:spLocks noChangeArrowheads="1"/>
            </p:cNvSpPr>
            <p:nvPr/>
          </p:nvSpPr>
          <p:spPr bwMode="auto">
            <a:xfrm>
              <a:off x="2362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46704" y="1600200"/>
            <a:ext cx="2441448" cy="2133600"/>
            <a:chOff x="3502152" y="1676400"/>
            <a:chExt cx="2441448" cy="2133600"/>
          </a:xfrm>
        </p:grpSpPr>
        <p:sp>
          <p:nvSpPr>
            <p:cNvPr id="440342" name="Rectangle 22"/>
            <p:cNvSpPr>
              <a:spLocks noChangeArrowheads="1"/>
            </p:cNvSpPr>
            <p:nvPr/>
          </p:nvSpPr>
          <p:spPr bwMode="auto">
            <a:xfrm>
              <a:off x="3505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3" name="Rectangle 23"/>
            <p:cNvSpPr>
              <a:spLocks noChangeArrowheads="1"/>
            </p:cNvSpPr>
            <p:nvPr/>
          </p:nvSpPr>
          <p:spPr bwMode="auto">
            <a:xfrm>
              <a:off x="4114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4" name="Rectangle 24"/>
            <p:cNvSpPr>
              <a:spLocks noChangeArrowheads="1"/>
            </p:cNvSpPr>
            <p:nvPr/>
          </p:nvSpPr>
          <p:spPr bwMode="auto">
            <a:xfrm>
              <a:off x="4724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5" name="Rectangle 25"/>
            <p:cNvSpPr>
              <a:spLocks noChangeArrowheads="1"/>
            </p:cNvSpPr>
            <p:nvPr/>
          </p:nvSpPr>
          <p:spPr bwMode="auto">
            <a:xfrm>
              <a:off x="5334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6" name="Rectangle 26"/>
            <p:cNvSpPr>
              <a:spLocks noChangeArrowheads="1"/>
            </p:cNvSpPr>
            <p:nvPr/>
          </p:nvSpPr>
          <p:spPr bwMode="auto">
            <a:xfrm>
              <a:off x="35052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A</a:t>
              </a:r>
              <a:r>
                <a:rPr lang="en-US" sz="2000" baseline="-25000" dirty="0">
                  <a:latin typeface="Arial" charset="0"/>
                </a:rPr>
                <a:t>21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47" name="Rectangle 27"/>
            <p:cNvSpPr>
              <a:spLocks noChangeArrowheads="1"/>
            </p:cNvSpPr>
            <p:nvPr/>
          </p:nvSpPr>
          <p:spPr bwMode="auto">
            <a:xfrm>
              <a:off x="41148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8" name="Rectangle 28"/>
            <p:cNvSpPr>
              <a:spLocks noChangeArrowheads="1"/>
            </p:cNvSpPr>
            <p:nvPr/>
          </p:nvSpPr>
          <p:spPr bwMode="auto">
            <a:xfrm>
              <a:off x="4724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9" name="Rectangle 29"/>
            <p:cNvSpPr>
              <a:spLocks noChangeArrowheads="1"/>
            </p:cNvSpPr>
            <p:nvPr/>
          </p:nvSpPr>
          <p:spPr bwMode="auto">
            <a:xfrm>
              <a:off x="5334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0" name="Rectangle 30"/>
            <p:cNvSpPr>
              <a:spLocks noChangeArrowheads="1"/>
            </p:cNvSpPr>
            <p:nvPr/>
          </p:nvSpPr>
          <p:spPr bwMode="auto">
            <a:xfrm>
              <a:off x="3502152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1" name="Rectangle 31"/>
            <p:cNvSpPr>
              <a:spLocks noChangeArrowheads="1"/>
            </p:cNvSpPr>
            <p:nvPr/>
          </p:nvSpPr>
          <p:spPr bwMode="auto">
            <a:xfrm>
              <a:off x="4114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2" name="Rectangle 32"/>
            <p:cNvSpPr>
              <a:spLocks noChangeArrowheads="1"/>
            </p:cNvSpPr>
            <p:nvPr/>
          </p:nvSpPr>
          <p:spPr bwMode="auto">
            <a:xfrm>
              <a:off x="4724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3" name="Rectangle 33"/>
            <p:cNvSpPr>
              <a:spLocks noChangeArrowheads="1"/>
            </p:cNvSpPr>
            <p:nvPr/>
          </p:nvSpPr>
          <p:spPr bwMode="auto">
            <a:xfrm>
              <a:off x="5334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4" name="Rectangle 34"/>
            <p:cNvSpPr>
              <a:spLocks noChangeArrowheads="1"/>
            </p:cNvSpPr>
            <p:nvPr/>
          </p:nvSpPr>
          <p:spPr bwMode="auto">
            <a:xfrm>
              <a:off x="3505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5" name="Rectangle 35"/>
            <p:cNvSpPr>
              <a:spLocks noChangeArrowheads="1"/>
            </p:cNvSpPr>
            <p:nvPr/>
          </p:nvSpPr>
          <p:spPr bwMode="auto">
            <a:xfrm>
              <a:off x="4114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6" name="Rectangle 36"/>
            <p:cNvSpPr>
              <a:spLocks noChangeArrowheads="1"/>
            </p:cNvSpPr>
            <p:nvPr/>
          </p:nvSpPr>
          <p:spPr bwMode="auto">
            <a:xfrm>
              <a:off x="4724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7" name="Rectangle 37"/>
            <p:cNvSpPr>
              <a:spLocks noChangeArrowheads="1"/>
            </p:cNvSpPr>
            <p:nvPr/>
          </p:nvSpPr>
          <p:spPr bwMode="auto">
            <a:xfrm>
              <a:off x="5334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1" name="Rectangle 21"/>
            <p:cNvSpPr>
              <a:spLocks noChangeArrowheads="1"/>
            </p:cNvSpPr>
            <p:nvPr/>
          </p:nvSpPr>
          <p:spPr bwMode="auto">
            <a:xfrm>
              <a:off x="35052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17920" y="1600200"/>
            <a:ext cx="2438400" cy="2133600"/>
            <a:chOff x="6400800" y="1676400"/>
            <a:chExt cx="2438400" cy="2133600"/>
          </a:xfrm>
        </p:grpSpPr>
        <p:sp>
          <p:nvSpPr>
            <p:cNvPr id="440359" name="Rectangle 39"/>
            <p:cNvSpPr>
              <a:spLocks noChangeArrowheads="1"/>
            </p:cNvSpPr>
            <p:nvPr/>
          </p:nvSpPr>
          <p:spPr bwMode="auto">
            <a:xfrm>
              <a:off x="6400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0" name="Rectangle 40"/>
            <p:cNvSpPr>
              <a:spLocks noChangeArrowheads="1"/>
            </p:cNvSpPr>
            <p:nvPr/>
          </p:nvSpPr>
          <p:spPr bwMode="auto">
            <a:xfrm>
              <a:off x="7010400" y="16764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B</a:t>
              </a:r>
              <a:r>
                <a:rPr lang="en-US" sz="2000" baseline="-25000" dirty="0">
                  <a:latin typeface="Arial" charset="0"/>
                </a:rPr>
                <a:t>12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61" name="Rectangle 41"/>
            <p:cNvSpPr>
              <a:spLocks noChangeArrowheads="1"/>
            </p:cNvSpPr>
            <p:nvPr/>
          </p:nvSpPr>
          <p:spPr bwMode="auto">
            <a:xfrm>
              <a:off x="7620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2" name="Rectangle 42"/>
            <p:cNvSpPr>
              <a:spLocks noChangeArrowheads="1"/>
            </p:cNvSpPr>
            <p:nvPr/>
          </p:nvSpPr>
          <p:spPr bwMode="auto">
            <a:xfrm>
              <a:off x="8229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3" name="Rectangle 43"/>
            <p:cNvSpPr>
              <a:spLocks noChangeArrowheads="1"/>
            </p:cNvSpPr>
            <p:nvPr/>
          </p:nvSpPr>
          <p:spPr bwMode="auto">
            <a:xfrm>
              <a:off x="64008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4" name="Rectangle 44"/>
            <p:cNvSpPr>
              <a:spLocks noChangeArrowheads="1"/>
            </p:cNvSpPr>
            <p:nvPr/>
          </p:nvSpPr>
          <p:spPr bwMode="auto">
            <a:xfrm>
              <a:off x="7010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5" name="Rectangle 45"/>
            <p:cNvSpPr>
              <a:spLocks noChangeArrowheads="1"/>
            </p:cNvSpPr>
            <p:nvPr/>
          </p:nvSpPr>
          <p:spPr bwMode="auto">
            <a:xfrm>
              <a:off x="76200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6" name="Rectangle 46"/>
            <p:cNvSpPr>
              <a:spLocks noChangeArrowheads="1"/>
            </p:cNvSpPr>
            <p:nvPr/>
          </p:nvSpPr>
          <p:spPr bwMode="auto">
            <a:xfrm>
              <a:off x="8229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7" name="Rectangle 47"/>
            <p:cNvSpPr>
              <a:spLocks noChangeArrowheads="1"/>
            </p:cNvSpPr>
            <p:nvPr/>
          </p:nvSpPr>
          <p:spPr bwMode="auto">
            <a:xfrm>
              <a:off x="6400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8" name="Rectangle 48"/>
            <p:cNvSpPr>
              <a:spLocks noChangeArrowheads="1"/>
            </p:cNvSpPr>
            <p:nvPr/>
          </p:nvSpPr>
          <p:spPr bwMode="auto">
            <a:xfrm>
              <a:off x="7010400" y="27432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9" name="Rectangle 49"/>
            <p:cNvSpPr>
              <a:spLocks noChangeArrowheads="1"/>
            </p:cNvSpPr>
            <p:nvPr/>
          </p:nvSpPr>
          <p:spPr bwMode="auto">
            <a:xfrm>
              <a:off x="7620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0" name="Rectangle 50"/>
            <p:cNvSpPr>
              <a:spLocks noChangeArrowheads="1"/>
            </p:cNvSpPr>
            <p:nvPr/>
          </p:nvSpPr>
          <p:spPr bwMode="auto">
            <a:xfrm>
              <a:off x="8229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1" name="Rectangle 51"/>
            <p:cNvSpPr>
              <a:spLocks noChangeArrowheads="1"/>
            </p:cNvSpPr>
            <p:nvPr/>
          </p:nvSpPr>
          <p:spPr bwMode="auto">
            <a:xfrm>
              <a:off x="6400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2" name="Rectangle 52"/>
            <p:cNvSpPr>
              <a:spLocks noChangeArrowheads="1"/>
            </p:cNvSpPr>
            <p:nvPr/>
          </p:nvSpPr>
          <p:spPr bwMode="auto">
            <a:xfrm>
              <a:off x="7010400" y="32766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3" name="Rectangle 53"/>
            <p:cNvSpPr>
              <a:spLocks noChangeArrowheads="1"/>
            </p:cNvSpPr>
            <p:nvPr/>
          </p:nvSpPr>
          <p:spPr bwMode="auto">
            <a:xfrm>
              <a:off x="7620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4" name="Rectangle 54"/>
            <p:cNvSpPr>
              <a:spLocks noChangeArrowheads="1"/>
            </p:cNvSpPr>
            <p:nvPr/>
          </p:nvSpPr>
          <p:spPr bwMode="auto">
            <a:xfrm>
              <a:off x="8229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8" name="Rectangle 38"/>
            <p:cNvSpPr>
              <a:spLocks noChangeArrowheads="1"/>
            </p:cNvSpPr>
            <p:nvPr/>
          </p:nvSpPr>
          <p:spPr bwMode="auto">
            <a:xfrm>
              <a:off x="64008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ounded Rectangle 61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195DE27-03AF-44B4-8EE7-7A4A90E06693}"/>
                  </a:ext>
                </a:extLst>
              </p14:cNvPr>
              <p14:cNvContentPartPr/>
              <p14:nvPr/>
            </p14:nvContentPartPr>
            <p14:xfrm>
              <a:off x="1077480" y="1615320"/>
              <a:ext cx="6324840" cy="48686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195DE27-03AF-44B4-8EE7-7A4A90E066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8120" y="1605960"/>
                <a:ext cx="6343560" cy="48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5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Blocked version of the naïve algorithm:</a:t>
                </a:r>
                <a:br>
                  <a:rPr lang="en-US" dirty="0"/>
                </a:br>
                <a:br>
                  <a:rPr lang="en-US" sz="2800" b="1" dirty="0">
                    <a:latin typeface="Courier New" charset="0"/>
                  </a:rPr>
                </a:b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dirty="0">
                  <a:solidFill>
                    <a:srgbClr val="CC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Courier New" pitchFamily="49" charset="0"/>
                      </a:rPr>
                      <m:t>𝑟</m:t>
                    </m:r>
                  </m:oMath>
                </a14:m>
                <a:r>
                  <a:rPr lang="en-US" dirty="0"/>
                  <a:t> = block matrix size 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evenly)</a:t>
                </a:r>
              </a:p>
            </p:txBody>
          </p:sp>
        </mc:Choice>
        <mc:Fallback xmlns="">
          <p:sp>
            <p:nvSpPr>
              <p:cNvPr id="441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36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23</a:t>
            </a:fld>
            <a:endParaRPr 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2011680"/>
            <a:ext cx="8229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000" i="1" kern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# move by </a:t>
            </a:r>
            <a:r>
              <a:rPr lang="en-US" sz="2000" i="1" kern="0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rxr</a:t>
            </a:r>
            <a:r>
              <a:rPr lang="en-US" sz="2000" i="1" kern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BLOCKS now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(j = 0; j &lt; n; j += r)</a:t>
            </a:r>
            <a:endParaRPr lang="en-US" sz="2000" kern="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sz="2000" kern="0" dirty="0">
                <a:latin typeface="Courier New" pitchFamily="49" charset="0"/>
                <a:cs typeface="Courier New" pitchFamily="49" charset="0"/>
              </a:rPr>
              <a:t> (k = 0; k &lt; n; k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i="1" kern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   # block matrix multiplication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   for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i+r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     for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 = j; 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</a:rPr>
              <a:t>j+r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>
                <a:latin typeface="Courier New" pitchFamily="49" charset="0"/>
              </a:rPr>
              <a:t>jb</a:t>
            </a:r>
            <a:r>
              <a:rPr lang="en-US" sz="2000" dirty="0">
                <a:latin typeface="Courier New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</a:rPr>
              <a:t>          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dirty="0">
                <a:latin typeface="Courier New" pitchFamily="49" charset="0"/>
              </a:rPr>
              <a:t> (kb = k; kb &lt; </a:t>
            </a:r>
            <a:r>
              <a:rPr lang="en-US" sz="2000" dirty="0" err="1">
                <a:latin typeface="Courier New" pitchFamily="49" charset="0"/>
              </a:rPr>
              <a:t>k+r</a:t>
            </a:r>
            <a:r>
              <a:rPr lang="en-US" sz="2000" dirty="0">
                <a:latin typeface="Courier New" pitchFamily="49" charset="0"/>
              </a:rPr>
              <a:t>; kb++)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</a:rPr>
              <a:t>            c[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*</a:t>
            </a:r>
            <a:r>
              <a:rPr lang="en-US" sz="2000" dirty="0" err="1">
                <a:latin typeface="Courier New" pitchFamily="49" charset="0"/>
              </a:rPr>
              <a:t>n+jb</a:t>
            </a:r>
            <a:r>
              <a:rPr lang="en-US" sz="2000" dirty="0">
                <a:latin typeface="Courier New" pitchFamily="49" charset="0"/>
              </a:rPr>
              <a:t>] += a[</a:t>
            </a:r>
            <a:r>
              <a:rPr lang="en-US" sz="2000" dirty="0" err="1">
                <a:latin typeface="Courier New" pitchFamily="49" charset="0"/>
              </a:rPr>
              <a:t>ib</a:t>
            </a:r>
            <a:r>
              <a:rPr lang="en-US" sz="2000" dirty="0">
                <a:latin typeface="Courier New" pitchFamily="49" charset="0"/>
              </a:rPr>
              <a:t>*</a:t>
            </a:r>
            <a:r>
              <a:rPr lang="en-US" sz="2000" dirty="0" err="1">
                <a:latin typeface="Courier New" pitchFamily="49" charset="0"/>
              </a:rPr>
              <a:t>n+kb</a:t>
            </a:r>
            <a:r>
              <a:rPr lang="en-US" sz="2000" dirty="0">
                <a:latin typeface="Courier New" pitchFamily="49" charset="0"/>
              </a:rPr>
              <a:t>]*b[kb*</a:t>
            </a:r>
            <a:r>
              <a:rPr lang="en-US" sz="2000" dirty="0" err="1">
                <a:latin typeface="Courier New" pitchFamily="49" charset="0"/>
              </a:rPr>
              <a:t>n+jb</a:t>
            </a:r>
            <a:r>
              <a:rPr lang="en-US" sz="2000" dirty="0">
                <a:latin typeface="Courier New" pitchFamily="49" charset="0"/>
              </a:rPr>
              <a:t>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4B5BEF-EF9F-4CE2-8C13-20E603950AEC}"/>
                  </a:ext>
                </a:extLst>
              </p14:cNvPr>
              <p14:cNvContentPartPr/>
              <p14:nvPr/>
            </p14:nvContentPartPr>
            <p14:xfrm>
              <a:off x="6608763" y="540777"/>
              <a:ext cx="2272320" cy="1114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4B5BEF-EF9F-4CE2-8C13-20E603950A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99403" y="531417"/>
                <a:ext cx="2291040" cy="11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3AA07B-717D-40DB-BF6B-EC52E4092B0C}"/>
                  </a:ext>
                </a:extLst>
              </p14:cNvPr>
              <p14:cNvContentPartPr/>
              <p14:nvPr/>
            </p14:nvContentPartPr>
            <p14:xfrm>
              <a:off x="217080" y="2339280"/>
              <a:ext cx="7099560" cy="2424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3AA07B-717D-40DB-BF6B-EC52E4092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720" y="2329920"/>
                <a:ext cx="7118280" cy="24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6698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6874" y="1362456"/>
                <a:ext cx="8366760" cy="4974336"/>
              </a:xfrm>
              <a:blipFill rotWithShape="0">
                <a:blip r:embed="rId30"/>
                <a:stretch>
                  <a:fillRect l="-728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24</a:t>
            </a:fld>
            <a:endParaRPr lang="en-US"/>
          </a:p>
        </p:txBody>
      </p: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5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6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0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3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5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6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FA1E35-73A8-4971-9C6D-16E99AC927D7}"/>
                  </a:ext>
                </a:extLst>
              </p14:cNvPr>
              <p14:cNvContentPartPr/>
              <p14:nvPr/>
            </p14:nvContentPartPr>
            <p14:xfrm>
              <a:off x="1540440" y="3057880"/>
              <a:ext cx="6975360" cy="1644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FA1E35-73A8-4971-9C6D-16E99AC927D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531080" y="3048520"/>
                <a:ext cx="6994080" cy="16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57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Afterwards in cache</a:t>
                </a:r>
                <a:br>
                  <a:rPr lang="en-US" dirty="0"/>
                </a:br>
                <a:r>
                  <a:rPr lang="en-US" dirty="0"/>
                  <a:t>(schematic)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8"/>
                </p:custDataLst>
              </p:nvPr>
            </p:nvSpPr>
            <p:spPr>
              <a:xfrm>
                <a:off x="396874" y="1362456"/>
                <a:ext cx="8366760" cy="4974336"/>
              </a:xfrm>
              <a:blipFill rotWithShape="0">
                <a:blip r:embed="rId49"/>
                <a:stretch>
                  <a:fillRect l="-728" t="-1225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5562600"/>
            <a:ext cx="1143000" cy="1143000"/>
            <a:chOff x="4114800" y="5562600"/>
            <a:chExt cx="1143000" cy="1143000"/>
          </a:xfrm>
        </p:grpSpPr>
        <p:sp>
          <p:nvSpPr>
            <p:cNvPr id="32" name="Rectangle 31"/>
            <p:cNvSpPr/>
            <p:nvPr>
              <p:custDataLst>
                <p:tags r:id="rId44"/>
              </p:custDataLst>
            </p:nvPr>
          </p:nvSpPr>
          <p:spPr bwMode="auto">
            <a:xfrm>
              <a:off x="4114800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45"/>
              </p:custDataLst>
            </p:nvPr>
          </p:nvSpPr>
          <p:spPr bwMode="auto">
            <a:xfrm>
              <a:off x="4114800" y="5562600"/>
              <a:ext cx="186268" cy="186268"/>
            </a:xfrm>
            <a:prstGeom prst="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933" y="5552267"/>
            <a:ext cx="1143000" cy="1153333"/>
            <a:chOff x="5899933" y="5552267"/>
            <a:chExt cx="1143000" cy="1153333"/>
          </a:xfrm>
        </p:grpSpPr>
        <p:sp>
          <p:nvSpPr>
            <p:cNvPr id="25" name="Rectangle 24"/>
            <p:cNvSpPr/>
            <p:nvPr>
              <p:custDataLst>
                <p:tags r:id="rId37"/>
              </p:custDataLst>
            </p:nvPr>
          </p:nvSpPr>
          <p:spPr bwMode="auto">
            <a:xfrm>
              <a:off x="58999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38"/>
              </p:custDataLst>
            </p:nvPr>
          </p:nvSpPr>
          <p:spPr bwMode="auto">
            <a:xfrm>
              <a:off x="5899933" y="5560734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9" name="Straight Connector 3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6463510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6700577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9994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62280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Rectangle 52"/>
            <p:cNvSpPr/>
            <p:nvPr>
              <p:custDataLst>
                <p:tags r:id="rId43"/>
              </p:custDataLst>
            </p:nvPr>
          </p:nvSpPr>
          <p:spPr bwMode="auto">
            <a:xfrm>
              <a:off x="6813861" y="5562441"/>
              <a:ext cx="228600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78351" y="5562600"/>
            <a:ext cx="1164782" cy="1165004"/>
            <a:chOff x="7478351" y="5562600"/>
            <a:chExt cx="1164782" cy="1165004"/>
          </a:xfrm>
        </p:grpSpPr>
        <p:sp>
          <p:nvSpPr>
            <p:cNvPr id="28" name="Rectangle 27"/>
            <p:cNvSpPr/>
            <p:nvPr>
              <p:custDataLst>
                <p:tags r:id="rId29"/>
              </p:custDataLst>
            </p:nvPr>
          </p:nvSpPr>
          <p:spPr bwMode="auto">
            <a:xfrm>
              <a:off x="75001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30"/>
              </p:custDataLst>
            </p:nvPr>
          </p:nvSpPr>
          <p:spPr bwMode="auto">
            <a:xfrm rot="5400000">
              <a:off x="7029618" y="6019800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30"/>
            <p:cNvGrpSpPr/>
            <p:nvPr>
              <p:custDataLst>
                <p:tags r:id="rId31"/>
              </p:custDataLst>
            </p:nvPr>
          </p:nvGrpSpPr>
          <p:grpSpPr>
            <a:xfrm rot="5400000">
              <a:off x="7241284" y="6028267"/>
              <a:ext cx="702734" cy="228600"/>
              <a:chOff x="2650069" y="6316133"/>
              <a:chExt cx="702734" cy="228600"/>
            </a:xfrm>
          </p:grpSpPr>
          <p:cxnSp>
            <p:nvCxnSpPr>
              <p:cNvPr id="44" name="Straight Connector 43"/>
              <p:cNvCxnSpPr/>
              <p:nvPr>
                <p:custDataLst>
                  <p:tags r:id="rId33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>
                <p:custDataLst>
                  <p:tags r:id="rId34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>
                <p:custDataLst>
                  <p:tags r:id="rId35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>
                <p:custDataLst>
                  <p:tags r:id="rId36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" name="Rectangle 53"/>
            <p:cNvSpPr/>
            <p:nvPr>
              <p:custDataLst>
                <p:tags r:id="rId32"/>
              </p:custDataLst>
            </p:nvPr>
          </p:nvSpPr>
          <p:spPr bwMode="auto">
            <a:xfrm rot="5400000">
              <a:off x="7485964" y="6499857"/>
              <a:ext cx="228600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7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8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21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2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5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6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4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5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6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9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20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88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Miss Analysis (Blocked)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Each block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Total misses: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/4×(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)2=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/(4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9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30"/>
                <a:stretch>
                  <a:fillRect l="-728" t="-1225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26</a:t>
            </a:fld>
            <a:endParaRPr lang="en-US"/>
          </a:p>
        </p:txBody>
      </p: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5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6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19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0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3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4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5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6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>
                    <a:latin typeface="Calibri" pitchFamily="34" charset="0"/>
                  </a:rPr>
                  <a:t> </a:t>
                </a:r>
                <a:r>
                  <a:rPr lang="en-US" sz="1800" dirty="0">
                    <a:latin typeface="Calibri" pitchFamily="34" charset="0"/>
                  </a:rPr>
                  <a:t>elements per block, 8 per cache </a:t>
                </a:r>
                <a:r>
                  <a:rPr lang="en-US" dirty="0">
                    <a:latin typeface="Calibri" pitchFamily="34" charset="0"/>
                  </a:rPr>
                  <a:t>block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and column</a:t>
                </a:r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ECDFFBA-28CB-4715-B238-360B220B0CAF}"/>
                  </a:ext>
                </a:extLst>
              </p14:cNvPr>
              <p14:cNvContentPartPr/>
              <p14:nvPr/>
            </p14:nvContentPartPr>
            <p14:xfrm>
              <a:off x="4640040" y="6123875"/>
              <a:ext cx="1029240" cy="2394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ECDFFBA-28CB-4715-B238-360B220B0CA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30680" y="6114515"/>
                <a:ext cx="1047960" cy="2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939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Multiply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</p:spPr>
            <p:txBody>
              <a:bodyPr/>
              <a:lstStyle/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100,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= 32 KiB,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= 30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  <a:blipFill rotWithShape="0">
                <a:blip r:embed="rId4"/>
                <a:stretch>
                  <a:fillRect l="-291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27</a:t>
            </a:fld>
            <a:endParaRPr lang="en-US"/>
          </a:p>
        </p:txBody>
      </p:sp>
      <p:pic>
        <p:nvPicPr>
          <p:cNvPr id="4" name="f3-z6t_xIy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377440"/>
            <a:ext cx="4572000" cy="2571750"/>
          </a:xfrm>
          <a:prstGeom prst="rect">
            <a:avLst/>
          </a:prstGeom>
        </p:spPr>
      </p:pic>
      <p:pic>
        <p:nvPicPr>
          <p:cNvPr id="5" name="tgpmXX3xOrk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72000" y="3108960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8760" y="1828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Naïve: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5603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Blocked: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8760" y="493776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 1,020,000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56692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≈ 90,000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6262920" y="1030680"/>
              <a:ext cx="2342880" cy="900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7160" y="1026360"/>
                <a:ext cx="2357280" cy="9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53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Cache-Friendly Code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Programmer can optimize for cache performance</a:t>
            </a:r>
          </a:p>
          <a:p>
            <a:pPr lvl="1"/>
            <a:r>
              <a:rPr lang="en-US" dirty="0"/>
              <a:t>How data structures are organized</a:t>
            </a:r>
          </a:p>
          <a:p>
            <a:pPr lvl="1"/>
            <a:r>
              <a:rPr lang="en-US" dirty="0"/>
              <a:t>How data are accessed</a:t>
            </a:r>
          </a:p>
          <a:p>
            <a:pPr lvl="2"/>
            <a:r>
              <a:rPr lang="en-US" dirty="0"/>
              <a:t>Nested loop structure</a:t>
            </a:r>
          </a:p>
          <a:p>
            <a:pPr lvl="2"/>
            <a:r>
              <a:rPr lang="en-US" dirty="0"/>
              <a:t>Blocking is a general technique</a:t>
            </a:r>
          </a:p>
          <a:p>
            <a:r>
              <a:rPr lang="en-US" dirty="0"/>
              <a:t>All systems favor “cache-friendly code”</a:t>
            </a:r>
          </a:p>
          <a:p>
            <a:pPr lvl="1"/>
            <a:r>
              <a:rPr lang="en-US" dirty="0"/>
              <a:t>Getting absolute optimum performance is very platform specific</a:t>
            </a:r>
          </a:p>
          <a:p>
            <a:pPr lvl="2"/>
            <a:r>
              <a:rPr lang="en-US" dirty="0"/>
              <a:t>Cache size, cache block size, associativity, etc.</a:t>
            </a:r>
          </a:p>
          <a:p>
            <a:pPr lvl="1"/>
            <a:r>
              <a:rPr lang="en-US" dirty="0"/>
              <a:t>Can get most of the advantage with generic code</a:t>
            </a:r>
          </a:p>
          <a:p>
            <a:pPr lvl="2"/>
            <a:r>
              <a:rPr lang="en-US" dirty="0"/>
              <a:t>Keep working set reasonably small (temporal locality)</a:t>
            </a:r>
          </a:p>
          <a:p>
            <a:pPr lvl="2"/>
            <a:r>
              <a:rPr lang="en-US" dirty="0"/>
              <a:t>Use small strides (spatial locality)</a:t>
            </a:r>
          </a:p>
          <a:p>
            <a:pPr lvl="2"/>
            <a:r>
              <a:rPr lang="en-US" dirty="0"/>
              <a:t>Focus on inner loop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10A81C-CE6E-43CF-82CE-6503DC310AD5}"/>
                  </a:ext>
                </a:extLst>
              </p14:cNvPr>
              <p14:cNvContentPartPr/>
              <p14:nvPr/>
            </p14:nvContentPartPr>
            <p14:xfrm>
              <a:off x="734845" y="3681285"/>
              <a:ext cx="8104355" cy="265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10A81C-CE6E-43CF-82CE-6503DC310A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85" y="3671925"/>
                <a:ext cx="8123075" cy="267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6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9" y="435678"/>
            <a:ext cx="4824581" cy="762000"/>
          </a:xfrm>
        </p:spPr>
        <p:txBody>
          <a:bodyPr>
            <a:normAutofit/>
          </a:bodyPr>
          <a:lstStyle/>
          <a:p>
            <a:r>
              <a:rPr lang="en-US" dirty="0"/>
              <a:t>The Memory Mountain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custDataLst>
              <p:tags r:id="rId3"/>
            </p:custDataLst>
            <p:extLst/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>
            <p:custDataLst>
              <p:tags r:id="rId5"/>
            </p:custDataLst>
          </p:nvPr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>
              <p:custDataLst>
                <p:tags r:id="rId19"/>
              </p:custDataLst>
            </p:nvPr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>
            <p:custDataLst>
              <p:tags r:id="rId6"/>
            </p:custDataLst>
          </p:nvPr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>
              <p:custDataLst>
                <p:tags r:id="rId10"/>
              </p:custDataLst>
            </p:nvPr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11"/>
              </p:custDataLst>
            </p:nvPr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>
              <p:custDataLst>
                <p:tags r:id="rId13"/>
              </p:custDataLst>
            </p:nvPr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>
              <p:custDataLst>
                <p:tags r:id="rId14"/>
              </p:custDataLst>
            </p:nvPr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>
              <p:custDataLst>
                <p:tags r:id="rId15"/>
              </p:custDataLst>
            </p:nvPr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>
            <p:custDataLst>
              <p:tags r:id="rId7"/>
            </p:custDataLst>
          </p:nvPr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>
              <p:custDataLst>
                <p:tags r:id="rId8"/>
              </p:custDataLst>
            </p:nvPr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272088E-897F-4169-9767-107E9DE498C8}"/>
                  </a:ext>
                </a:extLst>
              </p14:cNvPr>
              <p14:cNvContentPartPr/>
              <p14:nvPr/>
            </p14:nvContentPartPr>
            <p14:xfrm>
              <a:off x="334080" y="1848960"/>
              <a:ext cx="8001720" cy="4632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272088E-897F-4169-9767-107E9DE498C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4720" y="1839600"/>
                <a:ext cx="8020440" cy="46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6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Multiple copies of data may exist:</a:t>
            </a:r>
          </a:p>
          <a:p>
            <a:pPr lvl="1"/>
            <a:r>
              <a:rPr lang="en-GB" sz="2000" dirty="0"/>
              <a:t>multiple levels of cache and main memory</a:t>
            </a:r>
          </a:p>
          <a:p>
            <a:r>
              <a:rPr lang="en-GB" sz="2400" dirty="0"/>
              <a:t>What to do on a write-hit?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Write-through:</a:t>
            </a:r>
            <a:r>
              <a:rPr lang="en-GB" sz="2000" dirty="0"/>
              <a:t>  write immediately to next level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Write-back:</a:t>
            </a:r>
            <a:r>
              <a:rPr lang="en-GB" sz="2000" dirty="0"/>
              <a:t>  defer write to next level until line is evicted (replaced)</a:t>
            </a:r>
          </a:p>
          <a:p>
            <a:pPr lvl="2"/>
            <a:r>
              <a:rPr lang="en-GB" sz="1800" dirty="0"/>
              <a:t>Must track which cache lines have been modified (“</a:t>
            </a:r>
            <a:r>
              <a:rPr lang="en-GB" sz="1800" i="1" dirty="0">
                <a:solidFill>
                  <a:srgbClr val="FF0000"/>
                </a:solidFill>
              </a:rPr>
              <a:t>dirty bit</a:t>
            </a:r>
            <a:r>
              <a:rPr lang="en-GB" sz="1800" dirty="0"/>
              <a:t>”)</a:t>
            </a:r>
          </a:p>
          <a:p>
            <a:r>
              <a:rPr lang="en-GB" sz="2400" dirty="0"/>
              <a:t>What to do on a write-miss?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Write 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(“fetch on write”) load into cache, then execute the write-hit policy</a:t>
            </a:r>
          </a:p>
          <a:p>
            <a:pPr lvl="2"/>
            <a:r>
              <a:rPr lang="en-GB" sz="1800" dirty="0"/>
              <a:t>Good if more writes or reads to the location follow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No-write allocate:</a:t>
            </a:r>
            <a:r>
              <a:rPr lang="en-GB" sz="2000" dirty="0">
                <a:solidFill>
                  <a:srgbClr val="C00000"/>
                </a:solidFill>
              </a:rPr>
              <a:t>  </a:t>
            </a:r>
            <a:r>
              <a:rPr lang="en-GB" sz="2000" dirty="0"/>
              <a:t>(“write around”) just write immediately to next level</a:t>
            </a:r>
          </a:p>
          <a:p>
            <a:r>
              <a:rPr lang="en-GB" sz="2400" dirty="0"/>
              <a:t>Typical caches:</a:t>
            </a:r>
          </a:p>
          <a:p>
            <a:pPr lvl="1"/>
            <a:r>
              <a:rPr lang="en-GB" sz="2000" dirty="0"/>
              <a:t>Write-back + Write allocate, usually</a:t>
            </a:r>
          </a:p>
          <a:p>
            <a:pPr lvl="1"/>
            <a:r>
              <a:rPr lang="en-GB" sz="2000" dirty="0"/>
              <a:t>Write-through + No-write allocate, occasionally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191CEC-743B-46C9-9686-E746CF756CEE}"/>
                  </a:ext>
                </a:extLst>
              </p14:cNvPr>
              <p14:cNvContentPartPr/>
              <p14:nvPr/>
            </p14:nvContentPartPr>
            <p14:xfrm>
              <a:off x="808020" y="2211840"/>
              <a:ext cx="8030820" cy="412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191CEC-743B-46C9-9686-E746CF756C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8660" y="2202480"/>
                <a:ext cx="8049540" cy="41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52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About Your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Linux: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lscpu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ls /sys/devices/system/</a:t>
            </a:r>
            <a:r>
              <a:rPr lang="en-US" dirty="0" err="1"/>
              <a:t>cpu</a:t>
            </a:r>
            <a:r>
              <a:rPr lang="en-US" dirty="0"/>
              <a:t>/cpu0/cache/index0/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cat /sys/devices/system/</a:t>
            </a:r>
            <a:r>
              <a:rPr lang="en-US" dirty="0" err="1"/>
              <a:t>cpu</a:t>
            </a:r>
            <a:r>
              <a:rPr lang="en-US" dirty="0"/>
              <a:t>/cpu0/cache/index*/size</a:t>
            </a:r>
          </a:p>
          <a:p>
            <a:r>
              <a:rPr lang="en-US" b="1" dirty="0"/>
              <a:t>Windows: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get &lt;query&gt;  </a:t>
            </a:r>
            <a:r>
              <a:rPr lang="en-US" dirty="0"/>
              <a:t>(all values in KB)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MaxCacheSize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Modern processor specs:  </a:t>
            </a:r>
            <a:r>
              <a:rPr lang="en-US" dirty="0">
                <a:hlinkClick r:id="rId3"/>
              </a:rPr>
              <a:t>http://www.7-cpu.com/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7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1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2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3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4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5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5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6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8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9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0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B9440CF-977F-42AB-812D-E5F1DB24708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4E72D3-4E53-415A-9C37-B2465EE687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10712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0xFEED,</a:t>
            </a:r>
            <a:r>
              <a:rPr lang="en-US" sz="2000" dirty="0">
                <a:latin typeface="Calibri" pitchFamily="34" charset="0"/>
              </a:rPr>
              <a:t> F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F5B663-9871-4DD6-BD4D-06520F389F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09360" y="1371600"/>
            <a:ext cx="1901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</a:t>
            </a:r>
            <a:r>
              <a:rPr lang="en-US" sz="2000" dirty="0">
                <a:latin typeface="Calibri" pitchFamily="34" charset="0"/>
              </a:rPr>
              <a:t>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%ax</a:t>
            </a:r>
          </a:p>
        </p:txBody>
      </p:sp>
    </p:spTree>
    <p:extLst>
      <p:ext uri="{BB962C8B-B14F-4D97-AF65-F5344CB8AC3E}">
        <p14:creationId xmlns:p14="http://schemas.microsoft.com/office/powerpoint/2010/main" val="1776105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sz="2000" dirty="0"/>
                  <a:t>Scenario Parameters:</a:t>
                </a:r>
              </a:p>
              <a:p>
                <a:pPr lvl="1"/>
                <a:r>
                  <a:rPr lang="en-US" sz="1800" dirty="0"/>
                  <a:t>Square matrix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 of 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sz="1800" dirty="0"/>
                  <a:t>s</a:t>
                </a:r>
              </a:p>
              <a:p>
                <a:pPr lvl="1"/>
                <a:r>
                  <a:rPr lang="en-US" sz="1800" dirty="0"/>
                  <a:t>Cache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 and three blocks 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) fit into cache: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Naïve: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Blocked: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1"/>
                </p:custDataLst>
              </p:nvPr>
            </p:nvSpPr>
            <p:spPr>
              <a:xfrm>
                <a:off x="396874" y="1362456"/>
                <a:ext cx="8366760" cy="4974336"/>
              </a:xfrm>
              <a:blipFill>
                <a:blip r:embed="rId32"/>
                <a:stretch>
                  <a:fillRect l="-291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49" name="AutoShape 16">
            <a:extLst>
              <a:ext uri="{FF2B5EF4-FFF2-40B4-BE49-F238E27FC236}">
                <a16:creationId xmlns:a16="http://schemas.microsoft.com/office/drawing/2014/main" id="{A7398CD9-6518-4885-B55C-F83371C1F36C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6200000" flipV="1">
            <a:off x="7772400" y="5673484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F1A068-096C-44D5-B377-E5273DBA7D2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306446" y="6275243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AF1A068-096C-44D5-B377-E5273DBA7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7306446" y="6275243"/>
                <a:ext cx="1164614" cy="369332"/>
              </a:xfrm>
              <a:prstGeom prst="rect">
                <a:avLst/>
              </a:prstGeom>
              <a:blipFill>
                <a:blip r:embed="rId34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F19140E-C6B0-41DA-8821-2CB0D93E488D}"/>
              </a:ext>
            </a:extLst>
          </p:cNvPr>
          <p:cNvGrpSpPr/>
          <p:nvPr/>
        </p:nvGrpSpPr>
        <p:grpSpPr>
          <a:xfrm>
            <a:off x="3931920" y="4948093"/>
            <a:ext cx="1143000" cy="1143000"/>
            <a:chOff x="4114800" y="3733800"/>
            <a:chExt cx="1143000" cy="1143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53356F-A29D-4238-9E7D-B625DFA81E0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27DE464-D949-42C7-8288-1C3D7632EB8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4114800" y="3733800"/>
              <a:ext cx="228600" cy="2286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72B92D9-0931-4998-95F9-5A25BF0A052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717053" y="4948093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D2DB3-5FC7-4666-8CE6-432D675B33E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317253" y="4948093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EE88C7-9D34-4C13-B280-04C366E8DB27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58000" y="5237653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EE88C7-9D34-4C13-B280-04C366E8D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6858000" y="5237653"/>
                <a:ext cx="570989" cy="58477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3F6C910-1B20-4D1A-BDBA-1911127EA2A6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138928" y="5237653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3F6C910-1B20-4D1A-BDBA-1911127E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7"/>
                </p:custDataLst>
              </p:nvPr>
            </p:nvSpPr>
            <p:spPr>
              <a:xfrm>
                <a:off x="5138928" y="5237653"/>
                <a:ext cx="583814" cy="58477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utoShape 16">
            <a:extLst>
              <a:ext uri="{FF2B5EF4-FFF2-40B4-BE49-F238E27FC236}">
                <a16:creationId xmlns:a16="http://schemas.microsoft.com/office/drawing/2014/main" id="{B5CE04C5-FC52-4524-A688-9208C84D2C90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 rot="10800000" flipV="1">
            <a:off x="8541444" y="495854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378F82-DF2A-4A03-ABE3-0FF310670A76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747126" y="5247591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378F82-DF2A-4A03-ABE3-0FF310670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9"/>
                </p:custDataLst>
              </p:nvPr>
            </p:nvSpPr>
            <p:spPr>
              <a:xfrm>
                <a:off x="8747126" y="5247591"/>
                <a:ext cx="374590" cy="564898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6E85DA09-7822-404C-A86F-25623612462A}"/>
                  </a:ext>
                </a:extLst>
              </p:cNvPr>
              <p:cNvSpPr txBox="1"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97680" y="1362456"/>
                <a:ext cx="4609324" cy="822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B2A85"/>
                  </a:buClr>
                  <a:buSzPct val="60000"/>
                  <a:buFont typeface="Wingdings" panose="05000000000000000000" pitchFamily="2" charset="2"/>
                  <a:buChar char="v"/>
                  <a:defRPr sz="2800" b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649224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B2A85"/>
                  </a:buClr>
                  <a:buSzPct val="110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914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B2A85"/>
                  </a:buClr>
                  <a:buSzPct val="80000"/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170432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B2A85"/>
                  </a:buClr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1444752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4B2A85"/>
                  </a:buClr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>
                    <a:solidFill>
                      <a:schemeClr val="bg1"/>
                    </a:solidFill>
                  </a:rPr>
                  <a:t>Scenario Parameters:</a:t>
                </a:r>
              </a:p>
              <a:p>
                <a:pPr lvl="1"/>
                <a:r>
                  <a:rPr lang="en-US" sz="1800" kern="0" dirty="0"/>
                  <a:t>Cache block size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kern="0" dirty="0"/>
                  <a:t> = 64 B = 8 </a:t>
                </a:r>
                <a:r>
                  <a:rPr lang="en-US" sz="1800" kern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sz="1800" kern="0" dirty="0"/>
                  <a:t>s</a:t>
                </a:r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6E85DA09-7822-404C-A86F-256236124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297680" y="1362456"/>
                <a:ext cx="4609324" cy="822960"/>
              </a:xfrm>
              <a:prstGeom prst="rect">
                <a:avLst/>
              </a:prstGeom>
              <a:blipFill>
                <a:blip r:embed="rId42"/>
                <a:stretch>
                  <a:fillRect l="-1323" t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1304936-3042-4520-85EA-72708357F7DC}"/>
              </a:ext>
            </a:extLst>
          </p:cNvPr>
          <p:cNvGrpSpPr/>
          <p:nvPr/>
        </p:nvGrpSpPr>
        <p:grpSpPr>
          <a:xfrm>
            <a:off x="3931920" y="2743200"/>
            <a:ext cx="4528333" cy="1146778"/>
            <a:chOff x="3931920" y="2743200"/>
            <a:chExt cx="4528333" cy="1146778"/>
          </a:xfrm>
        </p:grpSpPr>
        <p:sp>
          <p:nvSpPr>
            <p:cNvPr id="4" name="Rectangle 3"/>
            <p:cNvSpPr/>
            <p:nvPr>
              <p:custDataLst>
                <p:tags r:id="rId22"/>
              </p:custDataLst>
            </p:nvPr>
          </p:nvSpPr>
          <p:spPr bwMode="auto">
            <a:xfrm>
              <a:off x="5717053" y="2746978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" name="Rectangle 4"/>
            <p:cNvSpPr/>
            <p:nvPr>
              <p:custDataLst>
                <p:tags r:id="rId23"/>
              </p:custDataLst>
            </p:nvPr>
          </p:nvSpPr>
          <p:spPr bwMode="auto">
            <a:xfrm>
              <a:off x="7317253" y="2746978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6846398" y="3021298"/>
                  <a:ext cx="570989" cy="584775"/>
                </a:xfrm>
                <a:prstGeom prst="rect">
                  <a:avLst/>
                </a:prstGeom>
                <a:noFill/>
              </p:spPr>
              <p:txBody>
                <a:bodyPr wrap="none" lIns="91440" rIns="91440" rtlCol="0" anchor="ctr" anchorCtr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3"/>
                  </p:custDataLst>
                </p:nvPr>
              </p:nvSpPr>
              <p:spPr>
                <a:xfrm>
                  <a:off x="6846398" y="3021298"/>
                  <a:ext cx="570989" cy="584775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>
              <p:custDataLst>
                <p:tags r:id="rId25"/>
              </p:custDataLst>
            </p:nvPr>
          </p:nvSpPr>
          <p:spPr bwMode="auto">
            <a:xfrm>
              <a:off x="3931920" y="2746978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ourier New" pitchFamily="49" charset="0"/>
                <a:cs typeface="Courier New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>
                  <p:custDataLst>
                    <p:tags r:id="rId26"/>
                  </p:custDataLst>
                </p:nvPr>
              </p:nvSpPr>
              <p:spPr>
                <a:xfrm>
                  <a:off x="5173046" y="3021298"/>
                  <a:ext cx="58381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5"/>
                  </p:custDataLst>
                </p:nvPr>
              </p:nvSpPr>
              <p:spPr>
                <a:xfrm>
                  <a:off x="5173046" y="3021298"/>
                  <a:ext cx="583814" cy="584775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>
              <p:custDataLst>
                <p:tags r:id="rId27"/>
              </p:custDataLst>
            </p:nvPr>
          </p:nvSpPr>
          <p:spPr bwMode="auto">
            <a:xfrm>
              <a:off x="3931920" y="2746978"/>
              <a:ext cx="54864" cy="54864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D626A4-7C70-4995-8F87-033BCA801E2A}"/>
                </a:ext>
              </a:extLst>
            </p:cNvPr>
            <p:cNvSpPr/>
            <p:nvPr/>
          </p:nvSpPr>
          <p:spPr bwMode="auto">
            <a:xfrm>
              <a:off x="5717053" y="2743200"/>
              <a:ext cx="1140947" cy="58427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5AFF5C0-E58C-493B-BA37-671B19755F47}"/>
                </a:ext>
              </a:extLst>
            </p:cNvPr>
            <p:cNvSpPr/>
            <p:nvPr/>
          </p:nvSpPr>
          <p:spPr bwMode="auto">
            <a:xfrm>
              <a:off x="7315200" y="2743200"/>
              <a:ext cx="54864" cy="1143000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E64E6E80-85EF-4721-B32A-E6CCF69EF5A8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5717053" y="4948093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CDA6BD1-3177-4FD4-82C9-5544B0F05894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945653" y="4948093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404A24D-4AF7-43AA-8504-4AD3C4FF6D03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174253" y="4948093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2BF7D3-9894-4173-BE63-5DD158F7186F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399568" y="4948093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C69E3BA-6FBB-423D-BDC6-C80ED72D7C89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6629542" y="4948093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BA0BCF-5D69-406A-B7B5-171E7B1CBECC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7315200" y="4946904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25EBB1-7860-4782-99F6-EB31CDF89E1D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7316574" y="5175504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74405D-E554-4D1D-B8C7-9A8A961549B7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7313996" y="5402915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707B191-1741-4792-901D-C790B93573C2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7313996" y="5632704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F8410A-6F10-40B2-BA67-7B9BE9516A3F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7315967" y="5860935"/>
            <a:ext cx="228600" cy="2286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10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Exceptions - Handout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>
                <a:solidFill>
                  <a:srgbClr val="C00000"/>
                </a:solidFill>
              </a:rPr>
              <a:t>exception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transfer of control to the operating system (OS) kernel in response to some </a:t>
            </a:r>
            <a:r>
              <a:rPr lang="en-US" sz="2400" i="1" dirty="0">
                <a:solidFill>
                  <a:srgbClr val="FF0000"/>
                </a:solidFill>
              </a:rPr>
              <a:t>event</a:t>
            </a:r>
            <a:r>
              <a:rPr lang="en-US" sz="2400" dirty="0"/>
              <a:t>  </a:t>
            </a: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change in processor state)</a:t>
            </a:r>
            <a:endParaRPr lang="en-US" sz="2400" dirty="0"/>
          </a:p>
          <a:p>
            <a:pPr lvl="1"/>
            <a:r>
              <a:rPr lang="en-US" sz="2000" dirty="0"/>
              <a:t>Kernel is the memory-resident part of the OS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b="0" dirty="0"/>
              <a:t>division by 0, page fault, I/O request completes, Ctrl-C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700" b="0" i="1" dirty="0"/>
          </a:p>
          <a:p>
            <a:r>
              <a:rPr lang="en-US" sz="2400" b="0" i="1" dirty="0"/>
              <a:t>How does the system know where to jump to in the OS?</a:t>
            </a:r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758952" y="3108960"/>
            <a:ext cx="7626096" cy="283464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1939" y="3108960"/>
            <a:ext cx="144749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1789" y="3108960"/>
            <a:ext cx="207099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16327" y="363124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43309" y="424243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677" y="3909060"/>
            <a:ext cx="2468880" cy="366759"/>
            <a:chOff x="3122677" y="3909060"/>
            <a:chExt cx="2468880" cy="366759"/>
          </a:xfrm>
        </p:grpSpPr>
        <p:sp>
          <p:nvSpPr>
            <p:cNvPr id="47616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122677" y="4236085"/>
              <a:ext cx="2468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1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509" y="3909060"/>
              <a:ext cx="1072649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</a:t>
              </a:r>
            </a:p>
          </p:txBody>
        </p:sp>
      </p:grpSp>
      <p:sp>
        <p:nvSpPr>
          <p:cNvPr id="47617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4749" y="4182110"/>
            <a:ext cx="2651760" cy="1474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 </a:t>
            </a: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itchFamily="34" charset="0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222" y="4004473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6397" y="4209832"/>
            <a:ext cx="3382460" cy="1635978"/>
            <a:chOff x="2196397" y="4209832"/>
            <a:chExt cx="3382460" cy="1635978"/>
          </a:xfrm>
        </p:grpSpPr>
        <p:sp>
          <p:nvSpPr>
            <p:cNvPr id="47616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3109977" y="4305935"/>
              <a:ext cx="246888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16327" y="4332922"/>
              <a:ext cx="0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397" y="4209832"/>
              <a:ext cx="94147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next_instr</a:t>
              </a:r>
              <a:endParaRPr lang="en-US" sz="1400" b="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8952" y="3978637"/>
            <a:ext cx="1220270" cy="366759"/>
            <a:chOff x="758952" y="3978637"/>
            <a:chExt cx="1220270" cy="366759"/>
          </a:xfrm>
        </p:grpSpPr>
        <p:sp>
          <p:nvSpPr>
            <p:cNvPr id="47617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952" y="3978637"/>
              <a:ext cx="804863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event </a:t>
              </a:r>
            </a:p>
          </p:txBody>
        </p:sp>
        <p:sp>
          <p:nvSpPr>
            <p:cNvPr id="476177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5064" y="4153144"/>
              <a:ext cx="544158" cy="2896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935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Notes Diagrams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468F5B-AE2B-42A2-A0B5-87E3C7EF5D78}"/>
              </a:ext>
            </a:extLst>
          </p:cNvPr>
          <p:cNvGrpSpPr/>
          <p:nvPr/>
        </p:nvGrpSpPr>
        <p:grpSpPr>
          <a:xfrm>
            <a:off x="1325880" y="3539173"/>
            <a:ext cx="5440680" cy="1581467"/>
            <a:chOff x="1325880" y="3539173"/>
            <a:chExt cx="5440680" cy="1581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6A29EE-7C02-4D75-BFD1-74FEFC80AFE5}"/>
                </a:ext>
              </a:extLst>
            </p:cNvPr>
            <p:cNvCxnSpPr/>
            <p:nvPr/>
          </p:nvCxnSpPr>
          <p:spPr bwMode="auto">
            <a:xfrm>
              <a:off x="3840480" y="3657600"/>
              <a:ext cx="0" cy="146304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6164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57075" y="3539173"/>
              <a:ext cx="918504" cy="305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476165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60497" y="3543531"/>
              <a:ext cx="1280205" cy="305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OS Kernel Code</a:t>
              </a:r>
            </a:p>
          </p:txBody>
        </p:sp>
        <p:sp>
          <p:nvSpPr>
            <p:cNvPr id="476166" name="Line 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16327" y="384048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68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4800600" y="4242435"/>
              <a:ext cx="0" cy="548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08960" y="3977640"/>
              <a:ext cx="1645920" cy="274426"/>
              <a:chOff x="3108960" y="3977640"/>
              <a:chExt cx="1645920" cy="274426"/>
            </a:xfrm>
          </p:grpSpPr>
          <p:sp>
            <p:nvSpPr>
              <p:cNvPr id="476167" name="Line 7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08960" y="4236085"/>
                <a:ext cx="16459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6171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566160" y="3977640"/>
                <a:ext cx="731520" cy="2744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200" b="0" i="1" dirty="0">
                    <a:effectLst>
                      <a:glow rad="63500">
                        <a:schemeClr val="bg1"/>
                      </a:glow>
                    </a:effectLst>
                    <a:latin typeface="Calibri" pitchFamily="34" charset="0"/>
                  </a:rPr>
                  <a:t>exception</a:t>
                </a:r>
              </a:p>
            </p:txBody>
          </p:sp>
        </p:grpSp>
        <p:sp>
          <p:nvSpPr>
            <p:cNvPr id="476172" name="Rectangle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46320" y="4114800"/>
              <a:ext cx="1920240" cy="1005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200" b="0" i="1" dirty="0">
                  <a:latin typeface="Calibri" pitchFamily="34" charset="0"/>
                </a:rPr>
                <a:t>exception processing </a:t>
              </a:r>
              <a:r>
                <a:rPr lang="en-US" sz="1200" b="0" dirty="0">
                  <a:latin typeface="Calibri" pitchFamily="34" charset="0"/>
                </a:rPr>
                <a:t>by </a:t>
              </a:r>
              <a:r>
                <a:rPr lang="en-US" sz="1200" i="1" dirty="0">
                  <a:solidFill>
                    <a:srgbClr val="C00000"/>
                  </a:solidFill>
                  <a:latin typeface="Calibri" pitchFamily="34" charset="0"/>
                </a:rPr>
                <a:t>exception handler</a:t>
              </a:r>
              <a:r>
                <a:rPr lang="en-US" sz="1200" b="0" i="1" dirty="0">
                  <a:latin typeface="Calibri" pitchFamily="34" charset="0"/>
                </a:rPr>
                <a:t>, then:</a:t>
              </a:r>
            </a:p>
            <a:p>
              <a:pPr marL="285750" indent="-28575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200" b="0" i="1" dirty="0">
                  <a:latin typeface="Calibri" pitchFamily="34" charset="0"/>
                </a:rPr>
                <a:t>return to </a:t>
              </a:r>
              <a:r>
                <a:rPr lang="en-US" sz="1200" b="0" i="1" dirty="0" err="1">
                  <a:latin typeface="Calibri" pitchFamily="34" charset="0"/>
                </a:rPr>
                <a:t>current_instr</a:t>
              </a:r>
              <a:r>
                <a:rPr lang="en-US" sz="1200" b="0" i="1" dirty="0">
                  <a:latin typeface="Calibri" pitchFamily="34" charset="0"/>
                </a:rPr>
                <a:t>,</a:t>
              </a:r>
            </a:p>
            <a:p>
              <a:pPr marL="285750" indent="-28575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200" i="1" dirty="0">
                  <a:latin typeface="Calibri" pitchFamily="34" charset="0"/>
                </a:rPr>
                <a:t>return to </a:t>
              </a:r>
              <a:r>
                <a:rPr lang="en-US" sz="1200" i="1" dirty="0" err="1">
                  <a:latin typeface="Calibri" pitchFamily="34" charset="0"/>
                </a:rPr>
                <a:t>next_instr</a:t>
              </a:r>
              <a:r>
                <a:rPr lang="en-US" sz="1200" i="1" dirty="0">
                  <a:latin typeface="Calibri" pitchFamily="34" charset="0"/>
                </a:rPr>
                <a:t>, OR</a:t>
              </a:r>
            </a:p>
            <a:p>
              <a:pPr marL="285750" indent="-285750" algn="l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sz="1200" b="0" i="1" dirty="0">
                  <a:latin typeface="Calibri" pitchFamily="34" charset="0"/>
                </a:rPr>
                <a:t>abort</a:t>
              </a:r>
            </a:p>
          </p:txBody>
        </p:sp>
        <p:sp>
          <p:nvSpPr>
            <p:cNvPr id="476175" name="Text Box 1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377440" y="4096512"/>
              <a:ext cx="684483" cy="153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000" b="0" dirty="0" err="1">
                  <a:latin typeface="Calibri" pitchFamily="34" charset="0"/>
                </a:rPr>
                <a:t>current_instr</a:t>
              </a:r>
              <a:endParaRPr lang="en-US" sz="1000" b="0" dirty="0">
                <a:latin typeface="Calibri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68880" y="4251960"/>
              <a:ext cx="2287017" cy="812482"/>
              <a:chOff x="2468880" y="4251960"/>
              <a:chExt cx="2287017" cy="812482"/>
            </a:xfrm>
          </p:grpSpPr>
          <p:sp>
            <p:nvSpPr>
              <p:cNvPr id="476169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3109977" y="4305935"/>
                <a:ext cx="164592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6170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16327" y="4332922"/>
                <a:ext cx="0" cy="7315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76176" name="Text Box 1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468880" y="4251960"/>
                <a:ext cx="594360" cy="1538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no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1000" b="0" dirty="0" err="1">
                    <a:latin typeface="Calibri" pitchFamily="34" charset="0"/>
                  </a:rPr>
                  <a:t>next_instr</a:t>
                </a:r>
                <a:endParaRPr lang="en-US" sz="1000" b="0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325880" y="3995928"/>
              <a:ext cx="1001358" cy="274426"/>
              <a:chOff x="1325880" y="3995928"/>
              <a:chExt cx="1001358" cy="274426"/>
            </a:xfrm>
          </p:grpSpPr>
          <p:sp>
            <p:nvSpPr>
              <p:cNvPr id="476174" name="Rectangle 1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325880" y="3995928"/>
                <a:ext cx="804863" cy="2744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79" tIns="44446" rIns="90479" bIns="44446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 i="1" dirty="0">
                    <a:solidFill>
                      <a:srgbClr val="C00000"/>
                    </a:solidFill>
                    <a:latin typeface="Calibri" pitchFamily="34" charset="0"/>
                  </a:rPr>
                  <a:t>event </a:t>
                </a:r>
              </a:p>
            </p:txBody>
          </p:sp>
          <p:sp>
            <p:nvSpPr>
              <p:cNvPr id="476177" name="Line 1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783080" y="4153144"/>
                <a:ext cx="544158" cy="28965"/>
              </a:xfrm>
              <a:prstGeom prst="line">
                <a:avLst/>
              </a:prstGeom>
              <a:noFill/>
              <a:ln w="254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5897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914400" y="1362456"/>
            <a:ext cx="7315200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u="sng" dirty="0">
                <a:latin typeface="Calibri" pitchFamily="34" charset="0"/>
              </a:rPr>
              <a:t>Note</a:t>
            </a:r>
            <a:r>
              <a:rPr lang="en-US" sz="2000" dirty="0">
                <a:latin typeface="Calibri" pitchFamily="34" charset="0"/>
              </a:rPr>
              <a:t>: While unrealistic, this example assumes that all requests have offset 0 and are for a block’s worth of data.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1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2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3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4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5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5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6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8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9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0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D44A81-BF1C-428A-A2B9-C75BB43609E1}"/>
              </a:ext>
            </a:extLst>
          </p:cNvPr>
          <p:cNvGrpSpPr/>
          <p:nvPr/>
        </p:nvGrpSpPr>
        <p:grpSpPr>
          <a:xfrm>
            <a:off x="1474360" y="3108960"/>
            <a:ext cx="3817840" cy="1054917"/>
            <a:chOff x="1474360" y="2834640"/>
            <a:chExt cx="3817840" cy="1054917"/>
          </a:xfrm>
        </p:grpSpPr>
        <p:cxnSp>
          <p:nvCxnSpPr>
            <p:cNvPr id="8" name="Straight Arrow Connector 7"/>
            <p:cNvCxnSpPr>
              <a:cxnSpLocks/>
            </p:cNvCxnSpPr>
            <p:nvPr>
              <p:custDataLst>
                <p:tags r:id="rId3"/>
              </p:custDataLst>
            </p:nvPr>
          </p:nvCxnSpPr>
          <p:spPr bwMode="auto">
            <a:xfrm flipH="1">
              <a:off x="3383280" y="283464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sp>
          <p:nvSpPr>
            <p:cNvPr id="10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1474360" y="3243226"/>
              <a:ext cx="38178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There is only one set in this tiny cache, 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so the tag is the entire block number!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954D96-4CB8-4E16-9136-4EB4844C91F2}"/>
                  </a:ext>
                </a:extLst>
              </p14:cNvPr>
              <p14:cNvContentPartPr/>
              <p14:nvPr/>
            </p14:nvContentPartPr>
            <p14:xfrm>
              <a:off x="487080" y="1059120"/>
              <a:ext cx="7225920" cy="5178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954D96-4CB8-4E16-9136-4EB4844C91F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720" y="1049760"/>
                <a:ext cx="7244640" cy="51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936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1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2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3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4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5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5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6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7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8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9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0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19C809-2BD6-41CE-A930-0DF8342851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344F01-A96D-4CC6-B2BF-FEEA9BAEEF1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00800" y="3657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1</a:t>
            </a:r>
            <a:r>
              <a:rPr lang="en-US" sz="2000" dirty="0">
                <a:latin typeface="Calibri" pitchFamily="34" charset="0"/>
              </a:rPr>
              <a:t>: Bring </a:t>
            </a:r>
            <a:r>
              <a:rPr lang="en-US" sz="2000" b="1" dirty="0">
                <a:latin typeface="Calibri" pitchFamily="34" charset="0"/>
              </a:rPr>
              <a:t>F</a:t>
            </a:r>
            <a:r>
              <a:rPr lang="en-US" sz="2000" dirty="0">
                <a:latin typeface="Calibri" pitchFamily="34" charset="0"/>
              </a:rPr>
              <a:t> into cache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8DBBF7-8B92-4D42-9563-B939E3E4020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3504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Write Miss!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02C948-0F91-4990-B65F-2CB97819E68F}"/>
                  </a:ext>
                </a:extLst>
              </p14:cNvPr>
              <p14:cNvContentPartPr/>
              <p14:nvPr/>
            </p14:nvContentPartPr>
            <p14:xfrm>
              <a:off x="2414880" y="1016280"/>
              <a:ext cx="3574080" cy="4381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02C948-0F91-4990-B65F-2CB97819E68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05520" y="1006920"/>
                <a:ext cx="3592800" cy="44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56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6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2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3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4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5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6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6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7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8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9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0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1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19C809-2BD6-41CE-A930-0DF8342851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AB7BA4-28F0-4393-827A-04BB49FF821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00800" y="3657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1</a:t>
            </a:r>
            <a:r>
              <a:rPr lang="en-US" sz="2000" dirty="0">
                <a:latin typeface="Calibri" pitchFamily="34" charset="0"/>
              </a:rPr>
              <a:t>: Bring </a:t>
            </a:r>
            <a:r>
              <a:rPr lang="en-US" sz="2000" b="1" dirty="0">
                <a:latin typeface="Calibri" pitchFamily="34" charset="0"/>
              </a:rPr>
              <a:t>F</a:t>
            </a:r>
            <a:r>
              <a:rPr lang="en-US" sz="2000" dirty="0">
                <a:latin typeface="Calibri" pitchFamily="34" charset="0"/>
              </a:rPr>
              <a:t> into cache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0E0E36-C366-4821-8193-A6019A13D1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00800" y="438912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2</a:t>
            </a:r>
            <a:r>
              <a:rPr lang="en-US" sz="2000" dirty="0">
                <a:latin typeface="Calibri" pitchFamily="34" charset="0"/>
              </a:rPr>
              <a:t>: Write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  <a:r>
              <a:rPr lang="en-US" sz="2000" dirty="0">
                <a:latin typeface="Calibri" pitchFamily="34" charset="0"/>
              </a:rPr>
              <a:t> to cache only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and set the dirty bit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226EBF-94AE-45BB-A3E9-6C990BC41CC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3504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Write Miss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2AF66E5-48EA-4AD4-A5C5-9E48384D8C12}"/>
                  </a:ext>
                </a:extLst>
              </p14:cNvPr>
              <p14:cNvContentPartPr/>
              <p14:nvPr/>
            </p14:nvContentPartPr>
            <p14:xfrm>
              <a:off x="2440440" y="1666800"/>
              <a:ext cx="3031920" cy="3806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2AF66E5-48EA-4AD4-A5C5-9E48384D8C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31080" y="1657440"/>
                <a:ext cx="3050640" cy="38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7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2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3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0xFACE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4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5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6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6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7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8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9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0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1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19C809-2BD6-41CE-A930-0DF8342851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AB7BA4-28F0-4393-827A-04BB49FF821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00800" y="3657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1</a:t>
            </a:r>
            <a:r>
              <a:rPr lang="en-US" sz="2000" dirty="0">
                <a:latin typeface="Calibri" pitchFamily="34" charset="0"/>
              </a:rPr>
              <a:t>: Bring </a:t>
            </a:r>
            <a:r>
              <a:rPr lang="en-US" sz="2000" b="1" dirty="0">
                <a:latin typeface="Calibri" pitchFamily="34" charset="0"/>
              </a:rPr>
              <a:t>F</a:t>
            </a:r>
            <a:r>
              <a:rPr lang="en-US" sz="2000" dirty="0">
                <a:latin typeface="Calibri" pitchFamily="34" charset="0"/>
              </a:rPr>
              <a:t> into cache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3B7633-C70B-430C-B792-195EF723793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00800" y="438912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 2</a:t>
            </a:r>
            <a:r>
              <a:rPr lang="en-US" sz="2000" dirty="0">
                <a:latin typeface="Calibri" pitchFamily="34" charset="0"/>
              </a:rPr>
              <a:t>: Write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  <a:r>
              <a:rPr lang="en-US" sz="2000" dirty="0">
                <a:latin typeface="Calibri" pitchFamily="34" charset="0"/>
              </a:rPr>
              <a:t> to cache only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and set the dirty bit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E63994-6781-4C5B-A432-C32DEBF543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3504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Write Miss</a:t>
            </a:r>
          </a:p>
        </p:txBody>
      </p:sp>
    </p:spTree>
    <p:extLst>
      <p:ext uri="{BB962C8B-B14F-4D97-AF65-F5344CB8AC3E}">
        <p14:creationId xmlns:p14="http://schemas.microsoft.com/office/powerpoint/2010/main" val="243908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3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4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0xFACE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5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6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7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7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8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9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10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1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2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19C809-2BD6-41CE-A930-0DF8342851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AB7BA4-28F0-4393-827A-04BB49FF821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400800" y="3657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alibri" pitchFamily="34" charset="0"/>
              </a:rPr>
              <a:t>Step</a:t>
            </a:r>
            <a:r>
              <a:rPr lang="en-US" sz="2000" dirty="0">
                <a:latin typeface="Calibri" pitchFamily="34" charset="0"/>
              </a:rPr>
              <a:t>: Write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  <a:r>
              <a:rPr lang="en-US" sz="2000" dirty="0">
                <a:latin typeface="Calibri" pitchFamily="34" charset="0"/>
              </a:rPr>
              <a:t> to cache only (and set the dirty bit)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75E7EC-9D47-4B98-ACFD-AE4C8E35E49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10712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0xFEED,</a:t>
            </a:r>
            <a:r>
              <a:rPr lang="en-US" sz="2000" dirty="0">
                <a:latin typeface="Calibri" pitchFamily="34" charset="0"/>
              </a:rPr>
              <a:t> 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5218A7-E67C-4487-9046-B5C25383072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3504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Write Miss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9D654B-716E-4EF8-948B-8D9ADBAB813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10712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Write Hit!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74929F-D93B-4534-909B-3D0BCF285278}"/>
                  </a:ext>
                </a:extLst>
              </p14:cNvPr>
              <p14:cNvContentPartPr/>
              <p14:nvPr/>
            </p14:nvContentPartPr>
            <p14:xfrm>
              <a:off x="1819080" y="1020960"/>
              <a:ext cx="4740840" cy="203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74929F-D93B-4534-909B-3D0BCF28527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09720" y="1011600"/>
                <a:ext cx="4759560" cy="20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Write-back, Write Allocate Example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B1A48-CBD6-418C-B82E-F3408E06D756}"/>
              </a:ext>
            </a:extLst>
          </p:cNvPr>
          <p:cNvGrpSpPr/>
          <p:nvPr/>
        </p:nvGrpSpPr>
        <p:grpSpPr>
          <a:xfrm>
            <a:off x="548640" y="2286000"/>
            <a:ext cx="5394960" cy="960120"/>
            <a:chOff x="548640" y="2011680"/>
            <a:chExt cx="5394960" cy="960120"/>
          </a:xfrm>
        </p:grpSpPr>
        <p:sp>
          <p:nvSpPr>
            <p:cNvPr id="4" name="Rectangle 3"/>
            <p:cNvSpPr/>
            <p:nvPr>
              <p:custDataLst>
                <p:tags r:id="rId12"/>
              </p:custDataLst>
            </p:nvPr>
          </p:nvSpPr>
          <p:spPr bwMode="auto">
            <a:xfrm>
              <a:off x="1828800" y="2286000"/>
              <a:ext cx="41148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/>
            <p:nvPr>
              <p:custDataLst>
                <p:tags r:id="rId13"/>
              </p:custDataLst>
            </p:nvPr>
          </p:nvSpPr>
          <p:spPr bwMode="auto">
            <a:xfrm>
              <a:off x="3931920" y="2468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0xFEED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14"/>
              </p:custDataLst>
            </p:nvPr>
          </p:nvSpPr>
          <p:spPr>
            <a:xfrm>
              <a:off x="548640" y="2377440"/>
              <a:ext cx="1034257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Cache:</a:t>
              </a:r>
            </a:p>
          </p:txBody>
        </p:sp>
        <p:sp>
          <p:nvSpPr>
            <p:cNvPr id="36" name="Rectangle 35"/>
            <p:cNvSpPr/>
            <p:nvPr>
              <p:custDataLst>
                <p:tags r:id="rId15"/>
              </p:custDataLst>
            </p:nvPr>
          </p:nvSpPr>
          <p:spPr bwMode="auto">
            <a:xfrm>
              <a:off x="3017520" y="2468880"/>
              <a:ext cx="731520" cy="32004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1" name="Rectangle 40"/>
            <p:cNvSpPr/>
            <p:nvPr>
              <p:custDataLst>
                <p:tags r:id="rId16"/>
              </p:custDataLst>
            </p:nvPr>
          </p:nvSpPr>
          <p:spPr bwMode="auto">
            <a:xfrm>
              <a:off x="251460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8C7AA1-74BD-4912-A037-54E1430E5B2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2011680" y="2468880"/>
              <a:ext cx="320040" cy="3200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112E90-D30D-4A6A-950A-66AE2ED02F15}"/>
                </a:ext>
              </a:extLst>
            </p:cNvPr>
            <p:cNvSpPr txBox="1"/>
            <p:nvPr/>
          </p:nvSpPr>
          <p:spPr>
            <a:xfrm>
              <a:off x="182880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Valid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1922D5-6968-4828-BB42-FD4A49890DA7}"/>
                </a:ext>
              </a:extLst>
            </p:cNvPr>
            <p:cNvSpPr txBox="1"/>
            <p:nvPr/>
          </p:nvSpPr>
          <p:spPr>
            <a:xfrm>
              <a:off x="2331720" y="201168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Dirty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DD55CA-501D-45AF-B297-00B6C61FAF22}"/>
                </a:ext>
              </a:extLst>
            </p:cNvPr>
            <p:cNvSpPr txBox="1"/>
            <p:nvPr/>
          </p:nvSpPr>
          <p:spPr>
            <a:xfrm>
              <a:off x="3017520" y="2011680"/>
              <a:ext cx="731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B53DC7-D97F-4533-A7EF-81E9D28BFA56}"/>
                </a:ext>
              </a:extLst>
            </p:cNvPr>
            <p:cNvSpPr txBox="1"/>
            <p:nvPr/>
          </p:nvSpPr>
          <p:spPr>
            <a:xfrm>
              <a:off x="3931920" y="201168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itchFamily="34" charset="0"/>
                </a:rPr>
                <a:t>Block Contents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122ECE-C652-4220-9916-C13088911392}"/>
              </a:ext>
            </a:extLst>
          </p:cNvPr>
          <p:cNvGrpSpPr/>
          <p:nvPr/>
        </p:nvGrpSpPr>
        <p:grpSpPr>
          <a:xfrm>
            <a:off x="548639" y="4572000"/>
            <a:ext cx="5394961" cy="2103120"/>
            <a:chOff x="548639" y="4206240"/>
            <a:chExt cx="5394961" cy="2103120"/>
          </a:xfrm>
        </p:grpSpPr>
        <p:sp>
          <p:nvSpPr>
            <p:cNvPr id="3" name="Rectangle 2"/>
            <p:cNvSpPr/>
            <p:nvPr>
              <p:custDataLst>
                <p:tags r:id="rId6"/>
              </p:custDataLst>
            </p:nvPr>
          </p:nvSpPr>
          <p:spPr bwMode="auto">
            <a:xfrm>
              <a:off x="3749040" y="4297680"/>
              <a:ext cx="2194560" cy="20116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>
              <p:custDataLst>
                <p:tags r:id="rId7"/>
              </p:custDataLst>
            </p:nvPr>
          </p:nvSpPr>
          <p:spPr>
            <a:xfrm>
              <a:off x="548639" y="4343399"/>
              <a:ext cx="1463040" cy="5029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r>
                <a:rPr lang="en-US" sz="2400" dirty="0">
                  <a:latin typeface="Calibri" pitchFamily="34" charset="0"/>
                </a:rPr>
                <a:t>Memory:</a:t>
              </a:r>
            </a:p>
          </p:txBody>
        </p:sp>
        <p:sp>
          <p:nvSpPr>
            <p:cNvPr id="37" name="Rectangle 36"/>
            <p:cNvSpPr/>
            <p:nvPr>
              <p:custDataLst>
                <p:tags r:id="rId8"/>
              </p:custDataLst>
            </p:nvPr>
          </p:nvSpPr>
          <p:spPr bwMode="auto">
            <a:xfrm>
              <a:off x="3931920" y="475488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0xCAFE</a:t>
              </a:r>
            </a:p>
          </p:txBody>
        </p:sp>
        <p:sp>
          <p:nvSpPr>
            <p:cNvPr id="39" name="Rectangle 38"/>
            <p:cNvSpPr/>
            <p:nvPr>
              <p:custDataLst>
                <p:tags r:id="rId9"/>
              </p:custDataLst>
            </p:nvPr>
          </p:nvSpPr>
          <p:spPr bwMode="auto">
            <a:xfrm>
              <a:off x="3931920" y="5532120"/>
              <a:ext cx="1828800" cy="32004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0xBEEF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10"/>
              </p:custDataLst>
            </p:nvPr>
          </p:nvSpPr>
          <p:spPr>
            <a:xfrm>
              <a:off x="3291840" y="475488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>
              <p:custDataLst>
                <p:tags r:id="rId11"/>
              </p:custDataLst>
            </p:nvPr>
          </p:nvSpPr>
          <p:spPr>
            <a:xfrm>
              <a:off x="3291840" y="5532120"/>
              <a:ext cx="365760" cy="320040"/>
            </a:xfrm>
            <a:prstGeom prst="rect">
              <a:avLst/>
            </a:prstGeom>
            <a:noFill/>
          </p:spPr>
          <p:txBody>
            <a:bodyPr wrap="none" tIns="0" bIns="0" rtlCol="0">
              <a:noAutofit/>
            </a:bodyPr>
            <a:lstStyle/>
            <a:p>
              <a:pPr algn="r"/>
              <a:r>
                <a:rPr lang="en-US" sz="2000" dirty="0">
                  <a:latin typeface="Calibri" pitchFamily="34" charset="0"/>
                </a:rPr>
                <a:t>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17300C-2F65-497E-9A50-F718FE0BC627}"/>
                </a:ext>
              </a:extLst>
            </p:cNvPr>
            <p:cNvSpPr txBox="1"/>
            <p:nvPr/>
          </p:nvSpPr>
          <p:spPr>
            <a:xfrm>
              <a:off x="3931920" y="438912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1A9D27-8679-4F65-8B48-6014A1F24490}"/>
                </a:ext>
              </a:extLst>
            </p:cNvPr>
            <p:cNvSpPr txBox="1"/>
            <p:nvPr/>
          </p:nvSpPr>
          <p:spPr>
            <a:xfrm>
              <a:off x="3931920" y="512064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9477D-D614-4B03-918E-EF15F38425A6}"/>
                </a:ext>
              </a:extLst>
            </p:cNvPr>
            <p:cNvSpPr txBox="1"/>
            <p:nvPr/>
          </p:nvSpPr>
          <p:spPr>
            <a:xfrm>
              <a:off x="3931920" y="5852160"/>
              <a:ext cx="1828800" cy="36576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" dirty="0">
                  <a:latin typeface="Calibri" pitchFamily="34" charset="0"/>
                </a:rPr>
                <a:t>●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7EE32-78AE-44B4-AF95-2A23BF5A6025}"/>
                </a:ext>
              </a:extLst>
            </p:cNvPr>
            <p:cNvSpPr txBox="1"/>
            <p:nvPr/>
          </p:nvSpPr>
          <p:spPr>
            <a:xfrm>
              <a:off x="3154680" y="4206240"/>
              <a:ext cx="685800" cy="491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Block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b="1" dirty="0">
                  <a:latin typeface="Calibri" pitchFamily="34" charset="0"/>
                </a:rPr>
                <a:t>Num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19C809-2BD6-41CE-A930-0DF8342851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3250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0xFACE,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75E7EC-9D47-4B98-ACFD-AE4C8E35E49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10712" y="1371600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mov 0xFEED,</a:t>
            </a:r>
            <a:r>
              <a:rPr lang="en-US" sz="2000" dirty="0">
                <a:latin typeface="Calibri" pitchFamily="34" charset="0"/>
              </a:rPr>
              <a:t> F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5B39AC-59D2-4D5B-A563-B0389822D05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3504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Write Miss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BA9AC3-DDBB-4408-8039-C613AE17DA6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10712" y="1645920"/>
            <a:ext cx="2322576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Write Hit</a:t>
            </a:r>
          </a:p>
        </p:txBody>
      </p:sp>
    </p:spTree>
    <p:extLst>
      <p:ext uri="{BB962C8B-B14F-4D97-AF65-F5344CB8AC3E}">
        <p14:creationId xmlns:p14="http://schemas.microsoft.com/office/powerpoint/2010/main" val="768374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6624</TotalTime>
  <Words>2580</Words>
  <Application>Microsoft Office PowerPoint</Application>
  <PresentationFormat>On-screen Show (4:3)</PresentationFormat>
  <Paragraphs>694</Paragraphs>
  <Slides>34</Slides>
  <Notes>23</Notes>
  <HiddenSlides>4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ＭＳ Ｐゴシック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Symbol</vt:lpstr>
      <vt:lpstr>Times New Roman</vt:lpstr>
      <vt:lpstr>Wingdings</vt:lpstr>
      <vt:lpstr>UWTheme-351-Au18</vt:lpstr>
      <vt:lpstr>Caches IV CSE 351 Autumn 2019</vt:lpstr>
      <vt:lpstr>Administrivia</vt:lpstr>
      <vt:lpstr>What about writes?</vt:lpstr>
      <vt:lpstr>Write-back, Write Allocate Example</vt:lpstr>
      <vt:lpstr>Write-back, Write Allocate Example</vt:lpstr>
      <vt:lpstr>Write-back, Write Allocate Example</vt:lpstr>
      <vt:lpstr>Write-back, Write Allocate Example</vt:lpstr>
      <vt:lpstr>Write-back, Write Allocate Example</vt:lpstr>
      <vt:lpstr>Write-back, Write Allocate Example</vt:lpstr>
      <vt:lpstr>Write-back, Write Allocate Example</vt:lpstr>
      <vt:lpstr>Write-back, Write Allocate Example</vt:lpstr>
      <vt:lpstr>Cache Simulator</vt:lpstr>
      <vt:lpstr>Polling Question</vt:lpstr>
      <vt:lpstr>Optimizations for the Memory Hierarchy</vt:lpstr>
      <vt:lpstr>Example:  Matrix Multiplication</vt:lpstr>
      <vt:lpstr>Matrices in Memory</vt:lpstr>
      <vt:lpstr>Naïve Matrix Multiply</vt:lpstr>
      <vt:lpstr>Cache Miss Analysis (Naïve)</vt:lpstr>
      <vt:lpstr>Cache Miss Analysis (Naïve)</vt:lpstr>
      <vt:lpstr>Cache Miss Analysis (Naïve)</vt:lpstr>
      <vt:lpstr>Linear Algebra to the Rescue (1)</vt:lpstr>
      <vt:lpstr>Linear Algebra to the Rescue (2)</vt:lpstr>
      <vt:lpstr>Blocked Matrix Multiply</vt:lpstr>
      <vt:lpstr>Cache Miss Analysis (Blocked)</vt:lpstr>
      <vt:lpstr>Cache Miss Analysis (Blocked)</vt:lpstr>
      <vt:lpstr>Cache Miss Analysis (Blocked)</vt:lpstr>
      <vt:lpstr>Matrix Multiply Visualization</vt:lpstr>
      <vt:lpstr>Cache-Friendly Code</vt:lpstr>
      <vt:lpstr>The Memory Mountain</vt:lpstr>
      <vt:lpstr>Learning About Your Machine</vt:lpstr>
      <vt:lpstr>Write-back, Write Allocate Example</vt:lpstr>
      <vt:lpstr>Cache Miss Analysis Comparison</vt:lpstr>
      <vt:lpstr>Exceptions - Handout</vt:lpstr>
      <vt:lpstr>Notes Diagrams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jhsia</cp:lastModifiedBy>
  <cp:revision>156</cp:revision>
  <cp:lastPrinted>2019-11-08T03:40:35Z</cp:lastPrinted>
  <dcterms:created xsi:type="dcterms:W3CDTF">2016-11-10T07:02:52Z</dcterms:created>
  <dcterms:modified xsi:type="dcterms:W3CDTF">2019-11-09T01:55:31Z</dcterms:modified>
</cp:coreProperties>
</file>