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ink/ink1.xml" ContentType="application/inkml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ink/ink2.xml" ContentType="application/inkml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4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5.xml" ContentType="application/vnd.openxmlformats-officedocument.presentationml.notesSlide+xml"/>
  <Override PartName="/ppt/ink/ink6.xml" ContentType="application/inkml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ink/ink7.xml" ContentType="application/inkml+xml"/>
  <Override PartName="/ppt/notesSlides/notesSlide6.xml" ContentType="application/vnd.openxmlformats-officedocument.presentationml.notesSlide+xml"/>
  <Override PartName="/ppt/ink/ink8.xml" ContentType="application/inkml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7.xml" ContentType="application/vnd.openxmlformats-officedocument.presentationml.notesSlide+xml"/>
  <Override PartName="/ppt/ink/ink9.xml" ContentType="application/inkml+xml"/>
  <Override PartName="/ppt/notesSlides/notesSlide8.xml" ContentType="application/vnd.openxmlformats-officedocument.presentationml.notesSlide+xml"/>
  <Override PartName="/ppt/ink/ink10.xml" ContentType="application/inkml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notesSlides/notesSlide9.xml" ContentType="application/vnd.openxmlformats-officedocument.presentationml.notesSlide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notesSlides/notesSlide10.xml" ContentType="application/vnd.openxmlformats-officedocument.presentationml.notesSlide+xml"/>
  <Override PartName="/ppt/ink/ink11.xml" ContentType="application/inkml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notesSlides/notesSlide11.xml" ContentType="application/vnd.openxmlformats-officedocument.presentationml.notesSlide+xml"/>
  <Override PartName="/ppt/ink/ink12.xml" ContentType="application/inkml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notesSlides/notesSlide12.xml" ContentType="application/vnd.openxmlformats-officedocument.presentationml.notesSlide+xml"/>
  <Override PartName="/ppt/ink/ink13.xml" ContentType="application/inkml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notesSlides/notesSlide13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notesSlides/notesSlide14.xml" ContentType="application/vnd.openxmlformats-officedocument.presentationml.notesSlide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notesSlides/notesSlide15.xml" ContentType="application/vnd.openxmlformats-officedocument.presentationml.notesSlide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notesSlides/notesSlide16.xml" ContentType="application/vnd.openxmlformats-officedocument.presentationml.notesSlide+xml"/>
  <Override PartName="/ppt/ink/ink16.xml" ContentType="application/inkml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95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27.xml" ContentType="application/vnd.openxmlformats-officedocument.presentationml.tags+xml"/>
  <Override PartName="/ppt/tags/tag3810.xml" ContentType="application/vnd.openxmlformats-officedocument.presentationml.tags+xml"/>
  <Override PartName="/ppt/tags/tag3910.xml" ContentType="application/vnd.openxmlformats-officedocument.presentationml.tags+xml"/>
  <Override PartName="/ppt/tags/tag4010.xml" ContentType="application/vnd.openxmlformats-officedocument.presentationml.tags+xml"/>
  <Override PartName="/ppt/tags/tag6110.xml" ContentType="application/vnd.openxmlformats-officedocument.presentationml.tags+xml"/>
  <Override PartName="/ppt/tags/tag657.xml" ContentType="application/vnd.openxmlformats-officedocument.presentationml.tags+xml"/>
  <Override PartName="/ppt/tags/tag1210.xml" ContentType="application/vnd.openxmlformats-officedocument.presentationml.tags+xml"/>
  <Override PartName="/ppt/tags/tag1350.xml" ContentType="application/vnd.openxmlformats-officedocument.presentationml.tags+xml"/>
  <Override PartName="/ppt/tags/tag1470.xml" ContentType="application/vnd.openxmlformats-officedocument.presentationml.tags+xml"/>
  <Override PartName="/ppt/tags/tag1640.xml" ContentType="application/vnd.openxmlformats-officedocument.presentationml.tags+xml"/>
  <Override PartName="/ppt/tags/tag1760.xml" ContentType="application/vnd.openxmlformats-officedocument.presentationml.tags+xml"/>
  <Override PartName="/ppt/tags/tag1890.xml" ContentType="application/vnd.openxmlformats-officedocument.presentationml.tags+xml"/>
  <Override PartName="/ppt/tags/tag2830.xml" ContentType="application/vnd.openxmlformats-officedocument.presentationml.tags+xml"/>
  <Override PartName="/ppt/tags/tag2980.xml" ContentType="application/vnd.openxmlformats-officedocument.presentationml.tags+xml"/>
  <Override PartName="/ppt/tags/tag3240.xml" ContentType="application/vnd.openxmlformats-officedocument.presentationml.tags+xml"/>
  <Override PartName="/ppt/tags/tag3420.xml" ContentType="application/vnd.openxmlformats-officedocument.presentationml.tags+xml"/>
  <Override PartName="/ppt/tags/tag367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5"/>
  </p:notesMasterIdLst>
  <p:handoutMasterIdLst>
    <p:handoutMasterId r:id="rId26"/>
  </p:handoutMasterIdLst>
  <p:sldIdLst>
    <p:sldId id="326" r:id="rId2"/>
    <p:sldId id="279" r:id="rId3"/>
    <p:sldId id="361" r:id="rId4"/>
    <p:sldId id="364" r:id="rId5"/>
    <p:sldId id="365" r:id="rId6"/>
    <p:sldId id="325" r:id="rId7"/>
    <p:sldId id="317" r:id="rId8"/>
    <p:sldId id="318" r:id="rId9"/>
    <p:sldId id="320" r:id="rId10"/>
    <p:sldId id="327" r:id="rId11"/>
    <p:sldId id="322" r:id="rId12"/>
    <p:sldId id="323" r:id="rId13"/>
    <p:sldId id="366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367" r:id="rId23"/>
    <p:sldId id="368" r:id="rId2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A85"/>
    <a:srgbClr val="F6F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89665" autoAdjust="0"/>
  </p:normalViewPr>
  <p:slideViewPr>
    <p:cSldViewPr snapToGrid="0">
      <p:cViewPr varScale="1">
        <p:scale>
          <a:sx n="91" d="100"/>
          <a:sy n="91" d="100"/>
        </p:scale>
        <p:origin x="69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105EB-91D5-4326-8DCC-BFADB840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807527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8T00:25:07.6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7976 12962 84 0,'-3'-5'33'0,"-6"5"-26"0,0 2 18 0,3 1 8 15,-6 0-2-15,-5-1 2 16,-4 4-10-16,-3 1-4 16,0 4-11-16,0 2-1 0,-3 3 0 15,1 3-1-15,2-1-1 16,3 1-3-16,3-1-2 16,3-2-2-16,6-3 1 15,3 1-1-15,6-4 0 16,6-2 2-16,6-3 0 15,6-5 0-15,12 0 0 0,9 0 0 16,8 3 0 0,-2 2 0-16,-6 3 0 0,-4 0-3 15,-5 3 0-15,-6 2 6 16,-9 3 3-16,-6 2 12 16,-9 4 6-16,-12 1-8 15,-12 1-2-15,-9-3-8 16,-3 1-2-16,-2-1-2 15,2-3-2-15,3-2 3 16,1-3 0-16,8-2-21 16,6-6-8-16,6 0-27 15,3-5-9-15,6 0-22 16,9-2-10 0,3-3 51-16</inkml:trace>
  <inkml:trace contextRef="#ctx0" brushRef="#br0" timeOffset="329.04">8196 13105 96 0,'-9'-3'35'0,"3"6"-27"16,-2 2 16-16,2 0 6 16,-3 6-5-16,-3 2-2 0,-3 6-7 15,0 5-2 1,3 7-8-16,3 4-4 0,0-4-1 16,6-1-1-16,6-4 0 15,6-5 0-15,3-2 0 0,6-9 4 16,3-2 2-16,6-8-2 15,2-5-3-15,10-6-22 16,0-5-11-16,-4-7-44 16</inkml:trace>
  <inkml:trace contextRef="#ctx0" brushRef="#br0" timeOffset="676.516">8351 13086 44 0,'-15'8'16'0,"15"3"-12"0,18 10 20 0,-9-8 10 15,3 3 1-15,0 5 4 16,0 3-15-16,0 3-4 16,-3-9-12-1,-3-5-3-15,-1 3-3 0,1 3 1 0,0-6 0 16,-3-3 1-16,0-2 0 15,-3-2 0-15,0-6 2 16,0-6-3-16,-3-4 0 0,0-6 1 16,3-5 0-16,0-3-7 15,3 0 0-15,0 0 1 16,3 3 1-16,3 3 1 16,0-1 0-16,3 3-3 15,0 0 2-15,0 3-10 16,3 0-3-16,0 2-20 15</inkml:trace>
  <inkml:trace contextRef="#ctx0" brushRef="#br0" timeOffset="1021.772">8604 13065 96 0,'-6'8'38'0,"3"3"-29"0,3 10 3 16,0-8 1-16,0 6 3 0,3-1 2 16,3 3-1-16,0-2 0 15,3 2-5-15,3-5-2 16,3-8-6-16,0-6 4 0,3-7 4 16,-1-3-2-16,1-8 2 15,-3 0-5-15,-3-2 1 16,-3-1-1-16,-6 1 1 15,-6-1-4-15,-3 3-1 0,-3 1-3 16,-3 1-1 0,-3 4-4-16,0 2 1 15,1 3-14-15,2 5-5 16,0 2-13-16,3-2-2 16,3 0-24-1,6 0-17-15,3 0 35 16</inkml:trace>
  <inkml:trace contextRef="#ctx0" brushRef="#br0" timeOffset="1349.203">8905 12988 112 0,'-3'3'44'0,"0"2"-35"0,-3 1-4 0,0-1-3 16,0 3 7-16,-3 5 3 15,0 3 3-15,3 2 1 16,6 6-6-16,3-3-4 15,6 1-3-15,3-4 4 0,0-5 3 16,3-2 6-16,3-8 2 16,-1-6-5-16,1-5 0 15,-3-3-6-15,0-2 1 16,-3-3-1-16,-3 0 1 16,-6 1 0-16,-3-1 2 15,-6 0-3-15,-3 3 1 16,-3 2-3-16,-3 0 0 15,0 6-8-15,-3 0 0 16,1 2-21-16,2 1-9 16,9 4-21-16,6-2-6 15,6 0-14-15</inkml:trace>
  <inkml:trace contextRef="#ctx0" brushRef="#br0" timeOffset="1862.599">9196 12872 88 0,'-11'11'33'0,"2"-1"-26"0,-6 1 25 15,9-3 11-15,-3 2-19 16,-3 3-7-16,0 6-7 15,0 2 0-15,3 3-5 16,3-3-3-16,3 0-1 0,3-2 1 0,6-3 1 16,6-6 3-16,3-2 1 15,6-8 3-15,6-2 1 16,-1-4-5-16,-2-2-4 16,-3-2-1-16,-6-1-1 15,0-2 2-15,-9 0 3 16,-3 0 4-16,-6-1 2 15,-3 1-5-15,0 0-4 16,0 2-1-16,0 6 1 16,3 0-8-16,3 5-1 15,6 5 2-15,3 8 2 16,6 6 0-16,6 5 1 0,-1 2 0 16,1 3 0-1,-6 3 11-15,0 0 5 0,-9 2 7 16,-9-2 2-16,-9 2-6 15,-15-5-2-15,-5-2-7 16,-4-6 0-16,0-5-3 16,0-3 0-16,4-5-25 15,2-3-12-15,0-7-21 16,6-4-7-16</inkml:trace>
  <inkml:trace contextRef="#ctx0" brushRef="#br0" timeOffset="2313.528">9435 12938 104 0,'0'5'41'0,"3"-2"-32"0,0 2 6 16,0-2 3-16,-1 0 7 0,4-1 5 15,3 4-3-15,0-4 1 16,3-2-12-16,3 0-4 16,0-5-7-16,0 0-4 0,3-3 2 15,0-3-2-15,-4 1 2 16,-2-6-2-16,-3 0 2 0,-3 3 0 16,-6-3 1-16,-6 0-5 15,-3 3 1-15,-3 5-5 16,-2 5 1-16,-4 8 0 15,-3 11-1-15,0 8 1 16,-3 2 0-16,3 1 3 16,4-1 0-16,5-4 3 15,6 1 3-15,6-1 2 16,6-4 1-16,6-2 4 16,2-3 3-16,7-8-4 15,9-5-1-15,6-5-9 16,5-3 0-16,4-2-32 15,0-4-12-15,-4-1-55 16</inkml:trace>
  <inkml:trace contextRef="#ctx0" brushRef="#br0" timeOffset="3618.135">7806 13814 108 0,'-3'-3'44'0,"3"3"-35"0,0 6 7 0,0-6 0 16,3 5-3-16,0 5 2 15,0 4 5-15,-3-1 2 16,0 16-11-16,0-5 0 0,-3 23 0 16,0-7-6-16,0 5-1 15,0-8-2-15,3 0 1 16,0-5-4-16,0-6 0 16,-3 1 1-16,0-9 2 15,3-4-10-15,0-9-2 16,0 0-8-16,0-13-4 15,0-16-2-15,0-2 0 16,0-6 5 0,0 3-3-16,0 5 10 15,3-7 7-15,0 4 3 16,0-2 2-16,3-8 2 16,0 3 14-16,0 2 7 15,0 11 4-15,0 2 3 16,0 3-21-16,0 3-7 0,0 5-2 15,3 5 8-15,3 9 6 0,0 7-2 16,-3 0 1-16,-3 0-8 16,6 6-1-16,5 5-2 15,-8-8-2-15,0-3 3 16,0-3 0-16,3 1 1 16,0-6 2-16,0-5-1 15,-3-2 0-15,-3-1-3 16,3-8 1-16,0-7-2 0,-3 2-1 15,0 3-2 1,0-11 1-16,0 3-1 0,-1-3 0 16,1-2 2-16,-3 12 0 15,0 4-5-15,0 7 1 16,0 3 2-16,3 11 1 16,3 10 3-1,0 5 3-15,0 1 0 16,-3-3 2-16,0-6-2 0,3 9 0 15,0 10-3-15,0-6 1 16,0-2 0-16,0-5 1 16,0-5-11-16,-1-1-5 15,-2-7-32-15,0-3-11 16,0-3-27-16</inkml:trace>
  <inkml:trace contextRef="#ctx0" brushRef="#br0" timeOffset="4163.929">8521 13920 132 0,'0'-8'52'0,"-3"3"-41"0,0-1 13 0,0 6 5 16,0-2-6-16,-6 2 1 16,-3 0-9-16,-3 2-2 15,-6 6-7-15,-5 3-6 0,-1 5-3 16,-3 5-1-16,15-3 3 15,0-4-2-15,6 7 1 16,3 5 2-16,12-5 0 16,-3-2 0-16,18-6 0 0,9 3 2 15,0-11 1-15,-1-5-1 16,-2-5-2-16,0-8-15 16,-3-3-7-16,0-3-33 15,-10 6-44 1,-2 3 24-16</inkml:trace>
  <inkml:trace contextRef="#ctx0" brushRef="#br0" timeOffset="4398.724">8622 13687 88 0,'3'3'33'0,"0"-1"-26"0,0 6 9 0,0 5 5 16,3 6 3-16,0 5 5 16,0 5-9-16,0 3-2 15,0 2-17-15,-3 3-5 16,0-3 1-16,0-2 8 0,0-5 6 16,0-4-7-16,0-7-5 0,-1-5-8 15,1-3-5 1</inkml:trace>
  <inkml:trace contextRef="#ctx0" brushRef="#br0" timeOffset="4744.476">8637 13780 116 0,'-9'-24'46'0,"9"10"-35"0,0-4 7 16,3 10 4-16,0 0 0 15,3-3 4-15,3-2-8 16,3 0 0-16,3 2-11 16,-4 4-2-16,22-1 1 0,-6 2-5 15,12 9-1-15,11 8 2 0,-5 12 3 16,-6 9 9-16,-7 0 3 16,-8 2-2-16,-9 1-1 15,-9-1-4-15,-6-8-1 16,0-4-3-16,-15 4 1 15,-18 11-4-15,-5-8 0 16,-1 0-17-16,0-7-7 16,7-7-17-1,2-4-4-15,6-3-32 16,9-8-35-16,6-3 38 16</inkml:trace>
  <inkml:trace contextRef="#ctx0" brushRef="#br0" timeOffset="5163.806">9015 13851 140 0,'-3'0'55'0,"6"0"-43"0,0 5-8 16,-3 1-4-16,3 4 11 15,0 3 7-15,3 3 0 16,0 3 0-16,3-1-10 15,3 1-5-15,-1-3-2 0,4-6 3 16,3-2 5-16,0-5-1 0,0-3 3 16,0-8-4-16,0 0-2 15,2-5-2 1,-8-3 0-16,-3 0-2 16,0-3 2-16,-6-2-2 15,-3 0-1-15,-3 3-2 16,3 4 1-16,0 6 1 0,0 3 2 15,0 5-3-15,3 8 0 16,3 3 1-16,6 5 2 16,0-1-3-16,0 1 0 15,3 0 1-15,0 0 2 16,-3-5-6-16,5-1 1 16,1-2-21-16,3-5-9 0,-3-6-21 31,0-5-39-31,0-2 19 0</inkml:trace>
  <inkml:trace contextRef="#ctx0" brushRef="#br0" timeOffset="5613.905">9518 13697 148 0,'-9'-29'55'0,"3"24"-43"0,-6 2 14 16,6 6 4 0,-3 2-13-16,-3 3-4 15,-3 11-8-15,1 7-2 0,-1 3-1 16,3 1-6-16,3-1 0 0,3-3 0 15,6 1-1-15,6-4 8 16,6-1 3-16,3-7 1 16,5-4 1-16,4-6-2 15,3-5-1-15,3-2-8 16,0-6 0-16,2-6-10 0,-2-1-2 16,-6-4-5-16,-6-7-1 15,-6-11 7-15,-3-3 6 16,-9 0 0-16,-6-2 3 15,-3 0-6-15,-3 4-3 16,0 4 3-16,3 5 4 16,3 5 13-16,0 6 8 15,6 4-1-15,0 6 3 16,3 6-5-16,3 7 1 16,0 8 2-16,3 11 3 15,3 8 0-15,3 10 1 16,0 1-5-16,-4-1-3 15,-2-5-3-15,3-11 0 16,-3-4-6-16,3-1-1 16,-3-3-13-16,0-2-5 0,-3-3-28 15,3-2-12-15,-3-3-17 16</inkml:trace>
  <inkml:trace contextRef="#ctx0" brushRef="#br0" timeOffset="5912.912">9944 13541 160 0,'0'-2'60'0,"0"2"-47"0,-6 5 10 16,6-5 3-16,-6 5-9 15,3 1-2-15,-12 7-8 16,0-3-3-16,-12 12-2 15,6-4 1-15,-5 11 0 0,5-5-4 0,6 2 1 16,3-4-2-16,9-1 0 16,0-5 6-16,12 0 2 15,0-3 2-15,9 0 0 16,-3-2-4-16,8-3-3 16,-2-1-7-16,3 1-4 15,-3-2-36-15,0 2-17 0,-3-3-19 16</inkml:trace>
  <inkml:trace contextRef="#ctx0" brushRef="#br0" timeOffset="12536.904">9941 13089 112 0,'-3'3'44'0,"3"-1"-35"0,0 1 7 16,0-3 2-16,0 0-4 15,0 0 2-15,0 0 2 16,0 0 3-16,0 0-11 16,6 0 1-16,0 0 2 0,2-3-1 0,1 1 3 15,6-4 1-15,6-2 2 16,12 0-6-16,14-5 1 15,7-3-4-15,6-5 2 16,2-5-6-16,7-3-1 16,11-6-2-16,0 1-2 15,-5 2 3-15,-7 3 2 16,-8 2-2-16,-7 6 0 16,-8 3-1-16,-6 2 1 15,-7 5 2-15,-5 3 2 16,-6 0-3-16,-6 3-1 15,0 0 1-15,-6 2 2 16,-3 1 1-16,-3-1 1 0,0 0-4 16,0 1-3-1,-3-1-3-15,0 0 1 16,0 1-10-16,0-1-5 0,0 0-17 16,0 1-6-16,0-1-17 15,0 0-5-15,-3 1-29 16</inkml:trace>
  <inkml:trace contextRef="#ctx0" brushRef="#br0" timeOffset="12908.932">10801 12602 160 0,'-12'0'60'0,"9"0"-47"0,0 3 10 0,3-3 3 16,0 0-4-16,0 5 1 15,3-2-12-15,6-1-7 16,3 1-2-16,3-3 0 0,5 0 3 16,7 3-2-16,6-1 0 15,3 1-1-15,-1 2-2 16,-2 3 1-16,-6 0-1 15,-9 3 0-15,-6 2 0 0,-12 5 6 16,-9 6 4 0,-6 8 6-1,-3 5 4-15,-3-5-10 0,-3-3-3 0,4-3-5 16,-4-2-2 0,6-3 1-16,3-5 1 15,3 0-50-15,6-3-19 16,6 1-40-16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7T00:20:49.2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3297 4043 124 0,'0'-3'46'0,"6"6"-35"0,-3-3 7 0,-3 0 4 16,0 0-2-16,0 0 3 16,0 0-4-16,0 0-2 15,0 0-9-15,0-3 1 0,0 3 4 16,-3-2-1-16,0-1 3 15,3 0-2-15,-3-2 0 16,0 0-5-16,0-3-3 16,0 0 2-16,3-3 0 15,0-2-6-15,0-3 0 16,3-5-6-16,3 0-1 16,3-3 9-16,3-2 5 15,6-4-10-15,2 1-5 16,1 0 7-16,3 0 6 0,0 3-2 15,0 2-2 1,0 0-4-16,-1 3 1 0,1 2 1 16,6 3 2-16,-6 3-3 15,5 0 0-15,1 2 1 16,3 1 2-16,-3 5-1 16,-3-1 2-16,-10 6-2 15,-2 0-1-15,-3-2-8 16,-3-1-27-1,3 0-12-15,-6 3-56 16</inkml:trace>
  <inkml:trace contextRef="#ctx0" brushRef="#br0" timeOffset="1">3711 3405 88 0,'-3'0'33'0,"3"0"-26"0,0-5 11 16,0 5 6-16,0 0 0 16,0 0 3-16,0 0-4 0,3 5 0 15,0-5-12 1,0 5-7-16,3 3-2 16,2-2-2-16,4 2 2 0,3 2 1 0,0 1 1 15,3 2-2-15,0 3-2 16,3-3 3-16,-3 0 0 15,2 1 1-15,-5-1 0 16,-3-3-2-16,0 1-2 16,0 0 1-16,-3-3 1 15,-3-1 1-15,0 1 1 16,-3-2-2-16,-3-6-2 16,0 0 3-16,0 0 2 15,0 0 2-15,0 5 1 16,-3-5 0-16,-3 5 2 0,-3 3 1 15,-3 0 1-15,-3 3-4 16,-3-1-3-16,-5-2 0 16,5 3 1-16,3-3-5 15,0 0-3-15,3 0 1 16,0-3 2-16,3 0-2 16,0 1-2-16,3-4-12 15,3 1-5-15,3-3-22 16,0 0-9-16,6 0-39 15,3 0-15 1,0 0 55-16</inkml:trace>
  <inkml:trace contextRef="#ctx0" brushRef="#br0" timeOffset="2">4110 3508 156 0,'-9'-5'57'0,"9"-3"-44"0,0 8-4 15,6-8 22-15,2-2-12 16,4-4 0-16,3-1-2 16,3-1-10-1,6 2-2-15,3 1 1 0,0 0-3 0,-1 8-2 16,-2 2-5-16,-3 11 0 15,-6 5 4-15,-3 11 2 16,-9 8 0 0,-6 0 1-16,-12 2-2 15,-9-2-1-15,-3 2 3 0,0-2 0 16,1-3-1-16,2 0 1 16,3 0-2-16,3-10 2 15,3-1-4-15,3-5 0 16,3-2 3-16,3 0 3 15,4-6-2-15,4 3 0 16,4-3 5-16,6-2 5 0,6-3-3 16,9 0 0-16,6 0-6 15,-1 0-3-15,-2 0 2 16,-3 0 0-16,-6 0-4 16,-3-3-1-16,-3 3 5 15,-3 0 3-15,-1-3-14 16,-2 1-5-16,-3-1-17 15,0 0-7-15,-3 1-18 16,0-1-7-16,0-2-16 16</inkml:trace>
  <inkml:trace contextRef="#ctx0" brushRef="#br0" timeOffset="3">4482 3215 188 0,'-3'2'71'0,"6"-2"-55"0,0 6-11 0,0-1-7 16,0 3 11-16,-3 2 8 15,0 6 6-15,0 3 1 16,0-1-13-16,0 4-4 0,-3-4-3 0,3 3-2 16,-3-2-2-16,3-3-10 15,0-3-4-15,0-3-33 16,0-2-12-16,0-8-24 15</inkml:trace>
  <inkml:trace contextRef="#ctx0" brushRef="#br0" timeOffset="4">4547 3257 128 0,'-15'-11'49'0,"18"6"-38"0,6 0 6 0,-6 5 1 16,3-5 5-1,0 2 6-15,3 0-14 0,0 3-6 16,0 0-5-16,0 0-6 0,-3 6 1 16,3 2 1-16,-3 2 2 15,-6 3 1-15,-3 3 1 16,-3 3-7-16,0 5 0 15,-3-3-1-15,0 0 2 16,0 0 3-16,3-5 2 16,0-3-4-16,3-5 1 0,3-3 0 15,0 1 0-15,6-6 6 16,3 0 4-16,3 0-5 16,3-3-1-16,3 0-2 15,-1 3 1-15,7 3-4 16,-6-3 0-16,0 0-23 15,-6 5-10-15,0-2-48 16</inkml:trace>
  <inkml:trace contextRef="#ctx0" brushRef="#br0" timeOffset="5">4934 3408 176 0,'0'-8'68'0,"0"8"-52"0,3 0 6 0,-3 0 3 15,3 13-13 1,-3 6 1-16,0 7-1 16,0 3-7-16,-3 0-1 0,0 0 2 0,0-2-3 15,0 2-2-15,3-8 0 16,-3 0 1-16,0-2-1 15,3-3-1-15,0-3-17 16,0-2-6-16,-3-1-20 16,3-5-8-16,0-2-25 15</inkml:trace>
  <inkml:trace contextRef="#ctx0" brushRef="#br0" timeOffset="6">4919 3548 88 0,'-3'-8'33'0,"3"3"-26"0,3-6 0 15,0 3 1-15,-3 0 15 16,0 3 7-16,3-8 4 0,-3 2 5 16,0-2-7-16,3 2-2 15,0-2-16-15,0 3-2 0,3-4-1 16,0 1-4-16,3 0-2 15,3-3-2-15,0 3 0 16,3 2-4-16,2 3 0 0,1 3-1 16,0 2 0-16,-3 6 0 15,-3 5 0 1,-3 5 4-16,-3 3 1 0,-6 3-1 16,-3 4-2-16,-6 1-2 15,-3 0-1-15,0-5-1 16,-3-1 3-16,3-2-5 15,0-3 0 1,3 0 3-16,4-2 1 16,2-3-1-16,0 0 0 15,3 2-1-15,6 1 0 0,2 0 0 16,4-1 3-16,3 1 0 16,0 2 1-16,0 3 0 15,-3-3 2-15,-3 0 5 16,-6 1 4-16,-6-1 5 15,-3 0 4-15,-6-2-4 0,-6-1-1 16,-3-2-7-16,-3-3-3 16,4-2-5-16,-1 0 0 15,3-3-18-15,3 0-8 16,3-3-28-16,3 3-11 16</inkml:trace>
  <inkml:trace contextRef="#ctx0" brushRef="#br0" timeOffset="7">5767 3395 144 0,'0'2'55'15,"0"-4"-43"-15,0 7-1 0,0 0-4 0,-3 3 12 16,-2 3 10-1,-4-1-4-15,-3 4 0 0,-3 1-14 16,-6-1-4-16,0-1-3 0,0 0-2 16,3 0 1-1,1-5-2-15,-1 3-1 0,3-1 1 16,3 1 1-16,0-3-3 16,6 0-2-16,0 0 2 15,9 5 2 1,3-2 0-16,0-1 4 15,6 1 1-15,3-1 0 16,0 4 1-16,3-4-6 16,-4 1-3-16,1 2 3 0,-3-2 1 15,0 2 0-15,-3-3 1 16,-3-2-4-16,0 0 0 16,0-2-19-16,-3-1-7 15,0-2-37 1,-3-3-51-1,6 0 25-15</inkml:trace>
  <inkml:trace contextRef="#ctx0" brushRef="#br0" timeOffset="8">5767 3551 156 0,'-5'0'60'0,"7"0"-47"0,-2 0 4 15,0 0-1-15,0 0 3 16,3 0 5-16,3 2-6 15,0-2 0-15,3 0-11 16,3 0 0-16,6 0 3 0,6 0-6 16,6-2-2-16,5-1 1 15,10 3 2-15,6 0 0 16,-4 0 0-16,-2 0-3 0,-3-3 1 16,-4 1-2-16,-2-1 2 15,-3 0 7-15,-9-2 3 16,-4 0-6-16,-2 0-4 15,-6 2-2-15,-3 0-1 16,0-5-16-16,-3 6-4 16,-3-1-12-16,-3 3-3 15,0 0-5-15,-3 0-3 16,0 3-12 0,0 2-29-16,-3 0 23 15</inkml:trace>
  <inkml:trace contextRef="#ctx0" brushRef="#br0" timeOffset="9">5809 3662 116 0,'-9'2'46'0,"9"-4"-35"0,0 4 5 0,0-2 0 15,0 0-3-15,0 3 2 16,0 0 1-16,-3-1 2 16,0 1-10-16,3-3 0 0,0 0-1 15,0 0 1-15,3 0 2 16,3 0 4-16,3-3 3 15,3 1 0 1,0-1 1-16,6 0-3 0,3 1-1 16,5 2-6-16,7 0-3 15,9 0 0-15,2 2-1 16,1 1 0-16,0-3 0 16,-7 0 0-16,-2 0 0 15,0 0 0-15,-9-3 2 16,-4 1-3-16,-2 2 0 0,-6 0-1 15,0-3 1-15,-6 1 0 16,0-1 1-16,-9 3-42 31,3-3-12-15,0 1-9-16,-3-1-120 31</inkml:trace>
  <inkml:trace contextRef="#ctx0" brushRef="#br0" timeOffset="10">6294 3363 208 0,'-9'-8'79'0,"9"5"-61"0,-3 6 6 0,3-3 0 16,0 0-6-16,0 0-1 15,3 3-7-15,-3-3-2 16,3 5-4-16,3 3-5 0,0 2-2 16,3 1-1-16,3 5 3 15,6 5-2-15,3 0 1 16,0 0 2-16,2 1 2 0,4-4 1 15,0 1 1-15,0-4-5 16,-3-1 1 0,-4-1 0-16,-2-3 2 15,-6 4-1-15,-3-4-1 16,-3 1 3-16,-6-1 0 0,-3 1-1 16,-9 0-2-16,-6-1 1 15,-2 3 1-15,-4 3 5 16,0 3 6-16,0-1-3 15,0 1 2-15,3-1-9 16,7-2-4-16,-1-3-16 16,6-2-4-16,3 0-40 15,6-6-17-15,3-10-22 16</inkml:trace>
  <inkml:trace contextRef="#ctx0" brushRef="#br0" timeOffset="11">6830 3543 112 0,'-3'0'44'0,"3"5"-35"0,-3-2 14 0,3-3 5 0,0 0 6 16,-3 0 17 0,3 2-27-16,0-2 3 15,0 0-13-15,0-2-3 16,3-1-6-16,0-2-4 0,3-1 0 16,0-4-1-16,3 2 0 0,3 0 0 15,-3 0 0-15,0 3-3 16,0 2 2-16,0 1-1 15,0 12-2 1,-4-2 3-16,-2 5 0 16,0 6 3-16,-3-1 1 15,-3 1 1-15,-3 5 2 16,1-3 1-16,-1-3 1 16,-3 1 0-16,0-3-2 0,3-3 1 15,0-2-2-15,0-1 0 16,3-7-3-16,0 2 1 15,0-5-2-15,3 0 2 16,0-5 0-16,3 2 3 16,0-7-8-1,3-1 0-15,3-2-2 0,0-1 2 16,3 1-1-16,0-3 1 16,2 1 0-16,4-1 0 15,3 5 2-15,0-5 0 16,-3 8-3-16,3 3 2 15,-7 2-1-15,-2 3 0 0,0 6 2 16,0 2 0-16,-6 7 2 16,-3-1 3-16,-3 2 2 15,0-1 3-15,-3-1-5 16,0-1-1-16,0 0-2 16,0-2 1-16</inkml:trace>
  <inkml:trace contextRef="#ctx0" brushRef="#br0" timeOffset="12">7065 3704 304 0,'6'-5'112'0,"0"-3"-87"0,9-8-13 16,-6 11-14-16,0-6-13 16,3-5-4-16,3-2 6 15,-3-1 3-15,2-5 6 16,-2 3 2-16,-3 5 2 0,0 1 2 16,-3 7 3-16,0 2 0 15,0 6 2-15,-6 0 0 0,3 6 1 16,-3 7-2-16,0 3-1 15,0 2 1-15,0 3 1 16,0-2-3-16,3-1-1 16,0 1-3-16,3-1-3 15,0-2 4-15,3-2 1 16,3-4 0-16,0-2 1 16,3-3-13-16,-1-5-3 15,4-2-27-15,0-1-12 16,0-5-54-1,6 0-24-15,-3-2 65 16</inkml:trace>
  <inkml:trace contextRef="#ctx0" brushRef="#br0" timeOffset="13">7509 3524 212 0,'0'0'79'0,"-3"6"-61"0,12-17 12 16,-3 8 2-16,-3 3-4 15,3 0 1-15,0 0-12 0,2 0-5 16,1 0-7 0,0-5-6-16,3 2 0 0,0 3-1 0,0-5-2 15,0 0-19-15,3 0-8 16,-3-1-24-16,0 1-8 15,0 0-30 1</inkml:trace>
  <inkml:trace contextRef="#ctx0" brushRef="#br0" timeOffset="14">7547 3614 192 0,'-11'0'74'0,"11"3"-58"0,5 2-4 0,1-5-4 0,3 0-1 16,0 0 4-16,3 0 2 16,0 0 3-16,3 0-9 15,0-2-2-15,0-1-1 0,-15 3-165 32</inkml:trace>
  <inkml:trace contextRef="#ctx0" brushRef="#br0" timeOffset="15">7922 3299 148 0,'-2'-2'55'0,"4"2"-43"0,1 2 10 0,3 1 1 0,-3 2-5 16,3 1 0-16,-3 7 5 15,0 11 5-15,0 13-15 16,0 5 2-16,-3 3-1 0,-3-3-10 16,0-2-1-16,0-3 6 15,0-5 5-15,3-3-6 16,-3-5-4-16,3-3-3 15,-3-5 1-15,3-6-12 16,-3-2-6-16,6-2-20 16,-6-6-10-16,3-3-26 15,6-2-41 1,6-3 32-16</inkml:trace>
  <inkml:trace contextRef="#ctx0" brushRef="#br0" timeOffset="16">8128 3397 80 0,'6'-24'30'0,"-9"30"-24"0,3-9 19 15,0 3 6-15,0 0-8 16,0 0-3-16,0 0-7 16,0 0-3-16,0 0 0 15,0-3 1-15,3 1-5 16,-3-1-4-16,3-2 1 0,0 0 0 15,3-3 3-15,0 0-3 0,3 0 0 16,3 0-3-16,-1 3-1 16,4-6 1-16,3 3 0 15,6 3 0-15,3 2 2 16,0-2-3-16,-1 5 0 16,1 0 1-16,-6 5 2 15,-3 0-1 1,-3 3-1-16,-3 6 5 15,-3-7 1-15,-6 12 0 0,-3 0 1 16,-6 2-4-16,-3 5 0 16,-9 3-1-16,0 0-2 15,-3 3 1-15,0-8 1 16,-3 2-3-16,4-2 0 16,-1 3 1-16,3-6 0 0,3 0-3 15,0-3 2-15,3-2 1 16,3-2 0-16,3-6-3 15,0 2 2-15,3-7 1 16,0 2 2-16,3-2-1 16,0-3-1-16</inkml:trace>
  <inkml:trace contextRef="#ctx0" brushRef="#br0" timeOffset="17">8178 3723 72 0,'0'-3'27'0,"0"3"-21"0,3 0 14 0,-3 0 7 0,0 0-6 15,3 0 0-15,3 0-8 16,0-3-3-16,0 3 1 16,0-2 0-16,0 2-5 15,0-3 0-15,0 3 1 0,3 0-1 16,0 0 1-16,0 0-4 16,3 0 0-16,0 0 1 15,6 0 0-15,-1 0 0 16,4 0 2-16</inkml:trace>
  <inkml:trace contextRef="#ctx0" brushRef="#br0" timeOffset="18">8729 3299 108 0,'-3'0'44'0,"6"3"-35"0,0 2 7 15,-3-5 0-15</inkml:trace>
  <inkml:trace contextRef="#ctx0" brushRef="#br0" timeOffset="19">8735 3313 206 0,'3'13'13'0,"0"3"-7"15,0 5 0-15,0 11 1 0,0 2 3 16,0 0 4-16,0 1-8 15,-3-3-1-15,0-3-5 16,3-3-3-16,-3 3 4 16,-3-8 3-16,3-2-1 15,-3-3 0-15,0-3-1 0,3-2-2 16</inkml:trace>
  <inkml:trace contextRef="#ctx0" brushRef="#br0" timeOffset="20">8723 3699 232 0,'-6'-11'88'0,"3"3"-69"0,0-2-5 0,3 4-7 15,0 1-7-15,0-3 2 16,0 0-1-16,0-2 2 16,3 2-2-16,0 0-3 0,3-3-1 15,3 1-1-15,3-4 3 16,6 7-2-16,0 1 1 16,3 4 0-16,-1-1 0 15,-2 0 2-15,3 6 2 16,-3 5-6-16,-3 2 1 15,0 9 1-15,-3-6 1 16,-3 0 1-16,-3 3 2 0,-4 0-1 16,-2 0 2-16,0 0-2 15,-2-3 2-15,-4-2-2 16,0-1-1-16,-6-2 3 16,-3-2 2-16,-3-4-2 15,-3 1-2-15,0-3-3 16,3 0 1-16,4 0-6 15,2-3 0-15,0 1-15 16,3-1-5-16,0 0-30 16,3 1-45-1,9-1 24-15</inkml:trace>
  <inkml:trace contextRef="#ctx0" brushRef="#br0" timeOffset="21">8991 3620 172 0,'-3'2'66'0,"3"1"-52"0,0 5-8 0,0 0-5 0,0 2-1 16,0 1 2-16,0 5-3 15,0 0-1-15,0 2-30 16,3-2-12-16,0 0-17 16,-3-6-7-16</inkml:trace>
  <inkml:trace contextRef="#ctx0" brushRef="#br0" timeOffset="22">8988 3389 148 0,'-9'-5'57'0,"9"2"-44"0,0 6-4 15,0-3-2-15,0 0-26 16,3 5-9-16</inkml:trace>
  <inkml:trace contextRef="#ctx0" brushRef="#br0" timeOffset="23">9098 3313 172 0,'0'-3'66'0,"0"6"-52"0,3-1-3 15,0 6-13-15,0 8 3 0,0 8 0 16,0 13 1-1,-3 0 0-15,0 5 1 0,0-2 2 16,0 2-4-16,-3 6-1 16,0-3-5-16,3-3 1 0,-3-5-5 15,0-5 1-15,3-8-9 16,0-3-4-16,-3-16-84 31,0-5 46-31</inkml:trace>
  <inkml:trace contextRef="#ctx0" brushRef="#br0" timeOffset="24">8994 3609 168 0,'-15'-5'63'0,"12"5"-49"0,3 0 0 0,0 0-3 16,0 0-5-1,3 2-1-15,0 1 1 16,3 2 1-16,0-2-3 15,3 0 2-15,6-3 0 0,3 0 2 0,6-3 0 16,2 0-7-16,4 3 0 16,3 0-12-16,6-5-3 15,-1 2-9-15,-2 3-2 16,-6 0-12 0,-1-2-43-16,-5-1 3 15</inkml:trace>
  <inkml:trace contextRef="#ctx0" brushRef="#br0" timeOffset="25">9479 3593 132 0,'0'0'52'0,"0"0"-41"0,0 0 15 16,0 0 6-16,0 0-5 16,-3 0-1-16,0 3-8 15,-3 2-3-15,0-2-9 16,-3 2-4-16,-2 3 1 0,-1 0-2 0,3 0-1 16,0-3-2-16,3 3 1 15,3 0 3-15,3 0 1 16,3 0-4-16,3 2-1 15,0 1 3-15,3 0 3 16,-3-1 3-16,0 3 3 16,0-2-1-16,-4 0 0 15,-2-1-1-15,-2-2 0 16,-4 0-11-16,-3 0-5 16,-6-3-23-16,-3 0-7 15,-6 1-45 1,-6 2-34-16,-5-3 44 15</inkml:trace>
  <inkml:trace contextRef="#ctx0" brushRef="#br0" timeOffset="26">8277 3686 48 0,'3'-3'19'0,"0"3"-15"0,0 3 12 0,-3-3 7 16,0 0-8-16,6 2-1 15,-6-2 1-15,3 3 2 16,0 0-7-16,2-1-3 16,1 1 0-16,0 0 0 15,0-1 1-15,0 1 0 16,0 2-4-16,3-5-1 16,0 0-1-16,0 3 1 0,3-1 2 15,0-2 0-15,0 0 0 16,0 0 1-16,0 3 1 15,-1-3 1-15,1 0 2 16,0 0-5-16,-3 0-1 16,0 0-2-16,0 0-2 15,0 0 3-15,-3 0 0 0,0 0-1 16,0 0-2-16,0 0-2 16,0 0 1-16,-3 0 1 15,0-3 0-15,0 3 0 16,-3 0 2-16,3 0-3 15,-3 0 0-15,3 0-10 16,0 0-5-16,3 0-32 16</inkml:trace>
  <inkml:trace contextRef="#ctx0" brushRef="#br0" timeOffset="27">11834 3545 56 0,'0'-5'24'0,"12"2"-18"0,-12 3 11 15,0 0 15 1,-6 11-4-16,3-3-3 16,0 0-4-16,0 0-7 15,3 0-1-15,0 2 3 16,0 4 2-16,-3 2-9 16,0 7 1-16,-3 9 1 0,0 5-6 15,0 8-3-15,3 3 1 16,0-3 0-16,0-6-4 15,0-4-1-15,0-6-2 0,0-5 3 16,0-8 0-16,3-3 1 16,0-3 2-16,-3-2 1 15,3-2-4-15,-3-4 1 16,3-2 0-16,-3-2 2 16,3-4-3-16,-3-2-2 15,3-2-1-15,0-6 3 16,0-8-9-16,0-2-3 15,0-3 2-15,3-1 4 16,0-1 4-16,0 2 4 0,0-1 0 16,0 1-1-1,0 3-4-15,0 2 0 0,0 0 13 16,0 3 6-16,0 5-3 16,0 3 1-16,3 0-8 15,-3 5-1 1,3 5-4-16,-3-2-3 0,3 2 2 15,0 3 0-15,3 8 5 16,0 0 5-16,-1 3-3 16,1 2 2-16,0 3-5 15,0 0 0-15,3 0-1 16,-3-3 1-16,0-3-4 16,0-2 0-16,-3-2 3 15,3-4 1-15,0-2 1 16,0-5 0-16,0-3-5 0,3 0-1 15,-1-2 1-15,1-1 2 16,0-2 0-16,0-1-1 16,-3 1 1-16,0 0-1 15,-3 0-3-15,3 2 2 16,-3 1 3-16,0 2 1 16,-3 2-1-16,0 1-2 15,3 5-2-15,-3 8 1 16,3 0 5-16,0 5 5 15,0 3-1-15,-1 8 1 16,1 5-3-16,0 8 1 16,-3 5-2-16,3 6 0 15,0 0-6-15,0-6 1 0,0-5-2 16,0-8-2-16,-3-5-6 16,0-6-4-16,0-4-12 15,0-4-6-15,0-4-10 16,3-6-3-16</inkml:trace>
  <inkml:trace contextRef="#ctx0" brushRef="#br0" timeOffset="28">12215 3683 124 0,'0'-8'46'0,"3"8"-35"0,-3 5 7 16,0-5 4-16,0 0-9 0,3 6-2 16,0 2 9-16,0 5 6 15,0 8-13-15,0 5-5 0,0 14-1 16,0 0-4-16,-3 2-2 16,0-42-27 15,2 48-8-31,-2-11-3 15,3-8-35-15,-3-8-13 16,0-8 44-16,3-7 21 16</inkml:trace>
  <inkml:trace contextRef="#ctx0" brushRef="#br0" timeOffset="29">12200 3643 124 0,'3'14'46'0,"-6"-17"-35"0,-3 0 5 16,3 3 0-16,0-2-5 0,0-1-1 15,3 0-2-15,0 1 0 16,0-1-4 0,0 0 2-16,3 1 3 0,3-1-3 0,3 0-1 15,3-2 0-15,3 0-1 16,2 2 0-16,7-2 2 16,6 10-3-1,3-5-2-15,2 8-3 0,1 0 1 16,-6 5 1-16,-3 1 2 15,-6 1 1-15,-4 1 3 16,-2 0 3-16,-9 0 5 16,-9 0 1-16,-12 0 0 15,-2 0 4-15,-7-3 0 0,-6-3-19 16,0 1-7-16,0-3 1 16,4-5 0-16,2 2-3 15,0 0 1-15,3 1-27 16,6-1-12-16</inkml:trace>
  <inkml:trace contextRef="#ctx0" brushRef="#br0" timeOffset="30">6541 7898 152 0,'0'2'57'0,"3"6"-44"0,-12-5 1 0,12 2-4 16,-3-5-4-16,6 0 1 16</inkml:trace>
  <inkml:trace contextRef="#ctx0" brushRef="#br0" timeOffset="31">6565 7911 264 0,'15'-5'7'0,"0"-1"0"16,-3-4-1-16,-3 2-1 16,0 0 3-16,-3 0 3 15,0 0 2-15,-3-2 5 16,-3-1-1-16,-3 0-1 0,0-2-4 15,-3 0 0-15,-3 2-5 16,-6-2-2 0,-6 0-2-16,-3 0 0 15,-3 2-4-15,1 0 0 16,-1 4 3-16,0 1 1 0,-3 6-4 16,1 8-1-16,-1 8-2 15,-3 8 0-15,3 18-2 16,0 8-1-16,7 3 4 15,2-2 1-15,3-1 2 16,12 0 0-16,6 3 0 16,6 0 2-16,9 0 5 15,3-5 4-15,3-9-11 0,5-7-4 16,4-11 4-16,6-5 1 16,11-11 1-16,4-10 1 15,-6-6-7-15,-1-2-1 16,-8-3-14-16,-3-2-3 15,-3-1-30 1,-10 1-12-16,1-1-19 16</inkml:trace>
  <inkml:trace contextRef="#ctx0" brushRef="#br0" timeOffset="32">6253 8715 96 0,'-6'-13'38'0,"3"16"-29"0,0-3 12 0,3 0 4 15,0 0-7-15,0 0 0 16,0 0-13-16,0 0-6 16,0 0 1-16,3 5 3 0,0 3 6 15,0 3 4-15,0 12 2 16,-3 9 0-16,0 3 4 16,0 2-2-16,0 2-1 15,-3 4-6-15,-3 4-2 16,3 1-4-16,-3 15-1 15,0-7-1-15,0-6 1 16,-3-7 0-16,3-6 1 16,-3-6-2-16,0-4 1 15,0-6-4-15,3-3 0 0,3-4-1 16,0-1 0 0,0-2-11-16,0-4-7 15,3-4-14-15,0-3-3 0,0 0-14 16,3 0-36-1,6-5 14-15</inkml:trace>
  <inkml:trace contextRef="#ctx0" brushRef="#br0" timeOffset="33">6678 8702 124 0,'0'-8'49'0,"3"8"-38"0,0 3-1 16,-3-3-3 0,3 3-5-16,-3 2 1 15,0 3 13-15,0 2 9 0,-3 4-12 16,-3 4 8-16,-3 11 3 0,-6-2-4 16,-8-1-1-16,-4 1-9 15,-6-4-2-15,-3-1-2 16,1-4-1-16,-1-2-3 15,3 0 1-15,3-3-2 16,4-2-1-16,2-1 5 0,6-2 4 16,3 0-1-16,3-3 1 15,6 1-10-15,0-1-1 16,3 3-2-16,6 0 2 16,0 2-1-16,3 1-1 15,3 2 3-15,0 3 0 16,3 5-2-16,0 3 2 15,3 3 1-15,3 7 0 16,0 3 2-16,-1 0 1 16,1-3-1-16,0-2 1 15,0 0-2-15,-3-6 2 16,-3-2-7-16,-3-3 1 16,0-2-6-16,-6-6-1 15,-3-2-11-15,0-1-4 16,0-10-156-1</inkml:trace>
  <inkml:trace contextRef="#ctx0" brushRef="#br0" timeOffset="34">6101 9893 88 0,'0'5'33'0,"0"-5"-26"0,3-5 0 16,-3 2-1-16,3 0-4 16,-3-2-2-16,3 3 16 15,0-4 9-15,3 1 9 0,-3 2 4 16,-3 1-9-1,0 2-3 1,-3 8-15-16,-3 5-4 0,0 11-3 0,-6 13 2 16,0 24-1-16,-3-1 2 15,0-1-2 1,0-6 0-16,3-6-3 16,3 1 1-16,4-3-2 15,-1-3 2-15,0-8-2 0,0-7 2 16,3-6-20-16,0-8-6 15,0-5-12-15,0-5-4 16,3-8-41 0,6-9-20-16,3-4 52 15</inkml:trace>
  <inkml:trace contextRef="#ctx0" brushRef="#br0" timeOffset="35">6113 9872 200 0,'-12'-11'74'0,"12"8"-58"0,-6 1-6 16,6 2-6-16,6 0-17 15,3 0-5-15,0-3 10 16,3 3 6-16,0-3 2 0,2 3 11 16,1 0 6-16,3 0 4 0,0 0 4 15,6-2-9-15,-3-1-4 16,2 1-10-16,1-1-1 16,0 0-1-16,3 3 2 15,0 0 1-15,-1-2 1 16,1-1-7-16,-6 0 0 15,-3 3-15-15,-3 0-5 16,-6 0-15-16,-3 0-4 16,-6 0-34-1</inkml:trace>
  <inkml:trace contextRef="#ctx0" brushRef="#br0" timeOffset="36">6026 10186 164 0,'-20'6'63'0,"20"-12"-49"0,0 9-8 16,0-3-6-16,0-3-20 0,0 3-6 16,0 0 10-1,6 0 7-15,-6 0 21 16,5 0 12-16,7-2 3 16,0-3 4-16,3 7-11 15,3-4-4-15,6 2-9 0,0 2-1 0,-1 1 4 16,1 2-4-16,0-5-1 15,3 0-2-15,-3 0-3 16,-3 0 3-16,-1 0 2 16,-2-3-4-16,-3 1-1 15,-3 7-2-15,0-5-2 16,-3 0-13-16,-3-3-6 0,-3 6-10 16,0-6-5-16,-3 1-37 31</inkml:trace>
  <inkml:trace contextRef="#ctx0" brushRef="#br0" timeOffset="37">5895 10446 164 0,'0'0'63'0,"3"0"-49"0,3 2-6 0,0-2-7 16,0 3 2-16,3 0 3 15,3-1 8-15,6 1 3 16,3 2-8 0,6-2 1-16,2 5 1 0,4-5-4 0,3-1 1 15,-3-2-1-15,-1 0 1 16,4 0-2-16,3 0-1 16,-4 0-6-16,1 0 1 15,0 0-2-15,0 0 0 16,-1 3-29-16,-8-1-14 15</inkml:trace>
  <inkml:trace contextRef="#ctx0" brushRef="#br0" timeOffset="38">5907 10988 172 0,'-3'-5'66'0,"6"10"-52"0,-12-31-3 0,6 23-4 16,3 3-11 0,0 8-1-16,0 8 2 0,0 10 1 15,0 6 2-15,0 2 6 0,-3 4 4 16,0-1-5-16,-2 2-1 15,-1 4 0-15,0 2 0 16,0 0-2-16,0-3-2 16,0-2 3-16,3-11 2 15,0-8-15-15,0-5-8 16,0-8-9-16,0-8-3 16,0-8-37-1</inkml:trace>
  <inkml:trace contextRef="#ctx0" brushRef="#br0" timeOffset="39">6020 10978 132 0,'9'-14'49'0,"-3"6"-38"0,3 3 10 0,-6 5 4 15,3 0-8-15,-6 0 1 16,6 3-11-16,0 5-4 0,0 5-2 15,0 11 3-15,0 7 5 0,-3 7-5 16,0-1 0-16,-3 2 2 16,-3 4 1-16,0 2-6 15,0 0 0-15,0 5-6 16,0-5-1-16,0-3-8 0,0-10-4 16,0-8-23-1,0-8-51-15,3-16 12 16</inkml:trace>
  <inkml:trace contextRef="#ctx0" brushRef="#br0" timeOffset="40">5848 11208 196 0,'-9'18'74'0,"3"-18"-58"0,0 0 3 0,6 0-4 16,0 0-13-16,6 0-2 15,3 0-1-15,6 0 2 16,3 0 0-16,11-2-1 0,7 2 1 16,6 0-15-16,2 2-3 0,-2-2-20 15,0-2-9-15,-4-1-24 16</inkml:trace>
  <inkml:trace contextRef="#ctx0" brushRef="#br0" timeOffset="41">6482 11075 220 0,'-3'-13'85'0,"3"19"-66"0,-3 7-6 16,3-8-6-1,3 14-7-15,-6 4-3 16,3 4 2-16,-3 5 1 16,0 5 0-16,0 0 0 0,0 2 2 0,0 1 1 15,0 0-4-15,0-3-1 16,0-8-19-16,-3-8-9 16,0-8-17-1,0-5-48-15,3-10 11 16</inkml:trace>
  <inkml:trace contextRef="#ctx0" brushRef="#br0" timeOffset="42">6282 10991 256 0,'-9'-3'96'0,"9"6"-75"0,6-1-5 0,0-2-7 0,3 0-8 16,9 0-1-16,9 3-2 16,6-3-1-16,11 0 2 15,4 3-11-15,-6-3-2 0,-1-3-22 16,-2 0-9-16,-3 1-45 16</inkml:trace>
  <inkml:trace contextRef="#ctx0" brushRef="#br0" timeOffset="43">5919 11861 204 0,'0'-8'77'0,"0"14"-60"0,3-1-5 0,-3-5-9 16,0 18-6-1,0 12 2-15,0 4 2 16,-3 3 0-16,0 3 2 0,-3 2 0 16,0 6-1-16,0-1 1 15,0 1-4-15,1-3 0 16,2-8-19-16,-3-3-7 15,3-13-15 1,0-7-46-16,0-12 8 16</inkml:trace>
  <inkml:trace contextRef="#ctx0" brushRef="#br0" timeOffset="44">5997 11843 200 0,'-6'-8'77'0,"3"10"-60"0,-3-2 2 16,3 3-2-16,3 5-13 15,-3 5-2-15,0 6-4 16,3 7-2-16,0 6 3 16,0 2 0-16,0-2 1 0,0 0 0 15,3 0 0-15,3-6 0 16,-3-2 0-16,0-3 0 15,0-5 0-15,0-3-5 16,0-8 1-16,-3-5 0 16,3-2 2-16,0-6 1 0,3-3 1 15,0-5 2-15,2-2 3 16,4-6-2-16,0 0 0 16,6 0 1-16,0 1 0 15,-3-1 0-15,-3 5 0 16,0 6-2-16,-3 5-2 15,0 3-2-15,-1 5 1 16,1 8 5-16,0 5 5 16,-3 6-1-16,0 4 3 0,0 4-2 15,0 5 0 1,0 5-5-16,0 2-1 16,0 4-1-16,0-1-2 0,3 0-4 15,-3-2 0 1,-3-11-18-16,0-5-6 15,0-8-18-15,0-3-7 16</inkml:trace>
  <inkml:trace contextRef="#ctx0" brushRef="#br0" timeOffset="45">6372 11946 200 0,'0'-11'74'0,"0"22"-58"0,0-8-4 0,0 2-4 15,3 8-9-15,0 3-2 16,0 8 8-16,-3 2 6 16,0 11-5-16,-3 8 1 0,0 8 0 15,0 3-3-15,0-1-1 16,-3-4-6-16,3-12 0 0,0-7-15 16,0-6-3-16,0-7-7 15,0-3-2 1,3-6-44-16,3-12-19 15,0-11 46-15</inkml:trace>
  <inkml:trace contextRef="#ctx0" brushRef="#br0" timeOffset="46">6342 11957 232 0,'0'-3'88'0,"15"3"-69"0,-9-11-9 0,6 3-8 16,6 0-6-16,11 0 2 16,4 3 1-16,3 3 3 15,-3 7-1-15,-1 8-5 0,-5 6 0 16,-6 4 2-16,-6 1 1 15,-9 0 1-15,-9 0 2 16,-9-3 1-16,-9-2 3 16,-3-4-1-16,-6 1 0 15,1-2-3-15,-1-4-2 16,3 1 14-16,6-3 7 16,3 0-6-16,6-1-1 15,7 1-8-15,8 6-2 16,5 2 0-16,10 5 2 15,9 5-3-15,6 6-2 0,0 5 0 16,-1-5-1-16,-2-3 2 16,0-3 1-16,-3-5-12 15,-7-2-4-15,-2-3-18 16,-3-6-8-16,-3 1-54 16</inkml:trace>
  <inkml:trace contextRef="#ctx0" brushRef="#br0" timeOffset="47">3395 12713 104 0,'12'-10'38'0,"-6"7"-29"0,3 3 14 0,-9 0 8 16,0 0-4-16,3 3-1 15,-3 2-6-15,0 3 0 16,-6 5-11-16,-9 8 1 0,-9 14 3 16,-3-4-7-16,-5 4-1 15,-1 2-3-15,0 0-2 16,3 3-2-16,4-1 1 15,5-2 1-15,6-2 2 0,3-4-3 16,6-4 0 0,6-3 1-16,6-3 2 15,6-5-1-15,9-8 2 0,6-3-9 16,8-5-1-16,4-5-18 16,0-6-9-16,-4-2-26 15,1-3-34 1,-3 0 25-16</inkml:trace>
  <inkml:trace contextRef="#ctx0" brushRef="#br0" timeOffset="48">3097 12994 252 0,'-2'-6'96'0,"4"6"-75"0,4 3-10 16,3-3-10-16,3 0-4 0,6-3 1 15,6 3-5-15,9 0-3 16,5-2 6-16,7 2-23 0,-3-6-7 16</inkml:trace>
  <inkml:trace contextRef="#ctx0" brushRef="#br0" timeOffset="49">3737 13023 60 0,'-11'-3'24'0,"11"3"-18"0,0 3-29 0,0-3-11 0</inkml:trace>
  <inkml:trace contextRef="#ctx0" brushRef="#br0" timeOffset="50">3723 12986 144 0,'-9'2'55'0,"6"-4"-43"0,0-1 16 0,3 6 7 15,0-3-10-15,0 0-3 16,0 0-6-16,0 0-2 15,9 2-6-15,5 1-3 16,7-3-2-16,3 3-3 16,0-1 1-1,-3 1 1-15,0 0-6 0,2-1-1 16,-5-2-12-16,0 0-1 16,0-2-22-16,-3 2-9 15</inkml:trace>
  <inkml:trace contextRef="#ctx0" brushRef="#br0" timeOffset="51">3693 13062 228 0,'-6'3'85'0,"12"-3"-66"0,9 0-8 16,-6 3-8-16,8-1-7 15,10 1 3-15,3 0-11 16,0-3-4-16,0 0 8 16,2-3-23-16,-2 0-8 0,0 1-35 15</inkml:trace>
  <inkml:trace contextRef="#ctx0" brushRef="#br0" timeOffset="52">4223 13036 168 0,'-27'8'63'0,"24"-11"-49"0,6-2-8 0,0 2-8 15,3 1-8 1,3-4-1-16,6 1 8 16,-4 0 4-16,4 0 0 15,0-1-1-15,0 4 3 0,0-1-4 0,-3 3 0 16,0 3-1-16,-3 2 0 16,0 6 6-16,-3 2 2 15,-3 3 6-15,-3 2 5 16,-3 3-5-16,-3 3-2 0,0 0-3 15,-3 0-2-15,0-6-1 16,3-2 2-16,-3-3-1 16,3-5 0-16,0-5-3 15,0-3-2-15,3-5-2 16,3-3 1-16,3-6 1 16,6-1 2-16,3-4-3 15,3 1-2-15,0 2 2 16,0 0 0-16,-1 3 1 15,1 2 0-15,-3 3-3 16,0 3 0-16,-3 2 4 16,0 6 1-16,-3 2-3 15,0 6 1-15,-3 2 2 16,-3 3 1-16,0 0 5 16,-3-3 3-16,3 0-11 15,-3-2-2-15,0-6 3 0,3-5 3 16,3 3-1-16,3-9 0 15,3-2-3-15,0-2-1 16,3-3 1-16,0-3 2 16,0 0-1-16,-1 3-1 15,-2 2 1-15,0 3 1 16,0 3-3-16,0 2 0 16,-3 3 1-16,0 5 0 15,3 6 4-15,-3 5 2 16,0 2 0-16,-3 6-1 0,3 0-6 15,0 0-1 1,0 0 3-16,0 2 3 16,3-7-3-16,0-3-1 15,-4-6-18-15,4-5-8 16,0-2-28 0,9-11-55-16,-3 3 18 0</inkml:trace>
  <inkml:trace contextRef="#ctx0" brushRef="#br0" timeOffset="53">5541 13145 236 0,'6'2'90'0,"-3"-2"-70"0,6 5-7 0,-3-5-10 15,9 0-7-15,-3 0 3 16,6 3 0-16,3-3 1 16,-1 0 0-16,1 0-11 0,-3-3-5 15,0 1-28-15,0-1-11 16,-3 1-22-1</inkml:trace>
  <inkml:trace contextRef="#ctx0" brushRef="#br0" timeOffset="54">6009 12859 220 0,'0'5'82'0,"-6"-2"-64"0,6 5-9 0,0-3-7 16,3 8-6-16,-3 6-1 15,0 2 1-15,0 5 3 16,0 3 0-16,0 6 7 0,0 2 4 15,0 5-5-15,3 1-3 16,3-1-1-16,-6-2-1 16,0-9 0-16,0-4 2 0,0-6-1 15,0-3-1-15,0-4 1 16,0-4-1-16,2-2-16 16,1-3-4-16,-3-2-8 15,0-3 0-15,0-3-14 16,0-2-40-1,0 0 10-15</inkml:trace>
  <inkml:trace contextRef="#ctx0" brushRef="#br0" timeOffset="55">6273 13081 36 0,'0'0'13'0,"3"3"-10"0,-3-3 0 0,0 0 0 15,0 0-4-15,0 0 0 16,3 0 23-16,0 0 10 16,-3 0 6-16,0 0 4 15,0 0-6-15,0 2-1 0,-3 4-14 16,-3-1-3-16,-2 3-10 15,-4 0-3-15,-3 2-1 0,-9 1 0 16,0 2 2-16,-3-2-1 16,-5-1 2-16,2 1 0 15,3-1 1-15,3-2 7 16,6 0 2-16,3 0-8 16,7-2-5-16,2 4-1 15,6-2 2-15,6 3-4 16,5 2-3-16,10 0 1 15,6 3 2-15,0-3-2 16,0 3 0-16,-1-3 1 0,-2-2 2 16,-3-3-8-1,0 0-3-15,0-3-6 16,-6 3-4-16,-3-3-16 16,-4 1-5-16,-2-4-47 15</inkml:trace>
  <inkml:trace contextRef="#ctx0" brushRef="#br0" timeOffset="56">4738 13113 52 0,'0'0'22'0,"-9"0"-18"0,0 0 9 16,9 0 1-16,0 0 6 15,0 0 2-15,0 0-3 16,0 0 1-16,0 0-5 16,0 0-1-16,0 0-2 15,3 2 0-15,3 1 2 16,0 0 2-16,3-3-9 16,-1 2 0-16,1-2 0 0,3 0-1 0,3 0-1 15,0-2-1-15,0-1 2 16,0 0-3-16,0 1 0 15,0-1-1-15,-1 3-2 16,1-3 3-16,-3 3 0 16,0 0-1-1,0-2-2-15</inkml:trace>
  <inkml:trace contextRef="#ctx0" brushRef="#br0" timeOffset="57">4964 13092 184 0,'-3'-3'68'0,"3"3"-52"0,0 0-34 0,0 0-19 0,0 0-32 15,0 0-12 1</inkml:trace>
  <inkml:trace contextRef="#ctx0" brushRef="#br0" timeOffset="58">5378 13025 116 0,'5'-5'44'0,"-5"5"-35"0,3 0 12 16,-3 0 3-1,0 0 2-15,0 0 2 0,0 0-4 16,0 0-3-16,-3-2-11 15,1 2 0-15,-4 0 1 0,0 0 2 16,-3 0 3-16,-3 0-9 16,-3 2-2-16,-3 1-1 15,-3 2 0-15,-3 0-2 16,1 1-2-16,2-4 1 16,3 4-1-16,3-1-5 15,3 0 1-15,3 0 2 0,9 3 1 16,12 0 1-1,3 3-5-15,3 0 1 16,3-1 2-16,2 3 1 16,4 1 1-16,0-1 0 15,-3 3 2 1,0-3 3-16,-6 0 2 0,-4 0 1 16,-5-2 0-1,-3 2 2-15,-6-5 10 0,-9 3 5 16,-3-6-11-16,-8 3-3 15,-1-3-9-15,-9-5-2 16,-3 3-5-16,-5-3 1 16,2 0-9-16,3 0-4 0,3 0-20 15,7-3-6-15,5 3-40 16,6-2-45 0,6-4 39-16</inkml:trace>
  <inkml:trace contextRef="#ctx0" brushRef="#br0" timeOffset="59">3428 14240 124 0,'3'-5'49'0,"0"2"-38"0,-9 6 10 16,3-3 4-16,0 0-3 15,0-3-1-15,-3 3-7 16,-6 3-1-16,-3-1-8 0,-3 4-5 16,-2-4-1-16,-1 3 1 0,-3 1 2 15,3 2-1-15,0-3-1 16,6 0-2-16,0 3 1 15,4-2-1-15,2-4 0 16,6 3-3-16,3 1 1 16,6-1 0-16,5 0 2 15,7 3 1-15,12 0 1 16,3 0-3-16,0 0 2 16,-1 3-1-16,-2-3 0 15,-6 0 8-15,-6-1 4 16,-18-7 52 15,0 11-36-31,-9-3-11 16,-15-3-19-16,-6-2-9 0,-2-3 0 15,-1 0 0-15,3 0 8 16,3-3-7-16,3 1 1 0,7-1-25 16,5 3-11-16,3 0-31 31</inkml:trace>
  <inkml:trace contextRef="#ctx0" brushRef="#br0" timeOffset="60">3681 14198 220 0,'-6'0'82'0,"15"0"-64"0,-30 13-4 15,18-8-8-15,3 0-9 16,6-2 0-16,6 0 4 15,3-1 1-15,6 1 0 16,2-6-2-16,4 1 3 0,0-4-4 16,3 6 0-16,-3 0-10 15,-1 0-3-15,-5 0-9 16,-3-2 0-16,-3 2-6 16,-3 0 1-16,-3 2-31 15,-3-2-21 1,-3 6 38-16</inkml:trace>
  <inkml:trace contextRef="#ctx0" brushRef="#br0" timeOffset="61">3663 14327 196 0,'-12'0'74'0,"12"3"-58"0,3-3-2 0,0 2-5 16,3 1-10-16,3-3-1 15,6 0-2-15,0 0 0 16,12 0 3-16,-1 0-16 0,4-3-5 0,0 1-40 16,-3-1-30-1,2 3 32-15</inkml:trace>
  <inkml:trace contextRef="#ctx0" brushRef="#br0" timeOffset="62">3973 14454 88 0,'-6'8'33'0,"6"-3"-26"0,0-2 11 15,3 0 4-15,-3-1-4 16,0-2 0-16,0 0-2 15,3 0 0-15,3-2 0 16,-1-1 3-16,4-5-11 16,3-2 0-16,0-4-1 0,6-4 3 15,0-3 1-15,3-3-3 16,0 0 0-16,2-5-5 16,1-5 0-16,3-6-3 15,-3 0-3-15,0 0 2 16,-6 1 2-16,-18 39 9 31,8-45-4-15,-5 8 0-16,-6 8-8 15,-2 5-1-15,-4 5-4 16,3 6 0-16,-9 8 4 0,0 5-3 0,0 8 1 16,0 5 1-16,0 11-1 15,0 8 6-15,0 10 1 16,4 3-3-16,2 0-1 15,3-6 1-15,3-1 0 16,0-7 1-16,6-2 2 0,3-5-1 16,0-5 2-16,-6-19 11 31,17 10-7-15,-2-4-4-16,3-4-1 15,0-4 0-15,-3-1-1 16,0-2-1-16,0-1 1 15,0-2-6-15,-4 0 1 0,4 1-3 16,-3-1 0 0,0 0 1-16,3 0 4 0,0 0-4 15,0 0 0-15,0 3-2 16,0-1 2-16,-1 4 2 16,1 2-1-16,0 0 4 15,0 0 2-15,0 0 0 16,-3 0-1-16,0 0 1 15,-3 0 1-15,-3 0-1 0,0 0 2 16,-3 0 0-16,0-3 3 16,-3 0-5-16,-3-2-3 15,0 2-2-15,-3-2 3 16,-3 0-5-16,-3 5 0 16,-3 2 5-16,0 1 2 15,-3 5-4-15,-3 3-2 16,-2 2 2-16,-1 3 1 15,0 0-1-15,3 2 2 16,6 1 1-16,3-1 2 16,9-2-1-16,3 0-1 15,12-3 1-15,3 0 1 16,3-2-3-16,3-6 0 16,0-2 5-16,0-6 2 0,-4-2 0 15,1-3 1-15,0-3 0 16,-3-2 1-16,-3 0-4 15,0 0-1-15,-3-3-1 16,-3 0 1-16,0 3-2 16,-3 0-1-16,-3-1 1 15,0 4 1-15,-3 2-1 16,0 3 2-16,0 2-4 16,-3 0-2-16,0 3-1 15,0 0 0-15,3 0 3 16,0-2 0-16,3 2 1 15,0 0 0-15,0 0-3 16,3 0 2-16,3 2-1 16,0-2 0-16,0 0-3 15,0 0 1-15,0 0 2 16,0-2 3-16,0-1-2 0,2-2-2 16,1 2 2-16,0-2 0 15,3 2-2-15,0-2 0 16,3 2 2-16,3 0 0 15,0 3 1-15,0 6 0 16,2-1-9-16,7 0-4 16,-6 3 15-16,0-2 8 15,-3 2-4-15,-3-3-3 0,-3 0 0 16,-4-2 0-16,-2-1 1 16,-6 1 2-1,-6-3-1-15,-2 0-7 16,-4-3-1-16,-3 1-1 15,0-1-1 1,0 3 4-16,-3 0 0 16,0 0-2-16,-3 3 2 15,4-1 1-15,2 4 0 0,0-1 0 16,0 6 0-16,0-1-3 16,3 3 2-16,3 1-1 15,3 1-2-15,3 1 3 16,3 0 2-16,0 0 0 15,6-3-1-15,6-2 1 0,3-6-1 16,3 0 2-16,3-7 3 16,5-3 4-16,4-3 2 15,-3 0-3-15,-3-3-3 16,0-2 2-16,-6 0 2 16,-1-3-4-16,-5 3-1 15,-3-3-4-15,-6 2-1 16,-3 4 3-16,0-1 1 15,-3 3-4-15,3 3 1 16,-3 2-5-16,0 3-1 16,3 6-2-16,0 4 2 15,0 6 2-15,0 3 2 16,3 2 1-16,3 5 1 16,-3 1 0-16,0 4 2 0,0 4-1 15,-6-1 2-15,0-2 0 16,-9 0 1-16,-6-6-2 15,-5-5 1-15,-1-5-2 16,-3-2-1-16,27-14-6 31,-51 0 3-15,13-6 1-16,5-2 4 16,6 3 3-1,12-8-2-15,6 0-4 31,36-25 11 1,39-9-1-17,-10 5 3-15,-8 4-7 16,-7 7-1-16,-8 4-2 16,-6 3 1-16,-6 6-2 0,-3 2-7 0,-6 3-1 15,-3 2-8-15,-4 3-3 16,-2 3-26-16,-3 2-11 15,0 1-22 1</inkml:trace>
  <inkml:trace contextRef="#ctx0" brushRef="#br0" timeOffset="63">4869 14433 144 0,'3'-11'55'0,"-3"9"-43"0,14-14-6 16,-5 8-5-16,9 0 0 0,6 0 1 16,0 0 2-16,0 3 2 15,-12 8-3-15,-4 2 0 0,1 3 3 16,-3 0-1-16,-3 2 2 16,-3 1-6-16,-3 2-3 15,-3 3 3-15,-3 0 3 16,1-3 5-16,-4 3 5 15,3-3 5-15,0-2 3 16,0-3-3 0,3 0-1-16,0-3-10 0,6 0-3 15,0-5-8-15,6 3 0 16,3 2-4-16,3-5 2 16,3 0 3-16,2 3 1 15,1-6-13-15,3 3-3 0,-3 0-15 16,0-2-6-16,0-1-39 15,0-2-19 1,2 2 49-16</inkml:trace>
  <inkml:trace contextRef="#ctx0" brushRef="#br0" timeOffset="64">5476 13888 64 0,'-6'-21'24'0,"6"13"-18"0,-9-3 33 0,6 9 14 16,-6-1-12-16,-6 0-4 15,-6 3-12-15,-3 3-6 0,13 10-11 16,-4 3-3-16,-6 3-1 16,-3 2-7-16,-12 5-2 15,-2 11 2-15,-4 6 1 16,6 10 6-16,3-6 2 0,10-2 2 15,8-3 2 1,9-2 1-16,12 0 1 16,12-3-15-16,11-3-5 15,4-7-26-15,3-6-8 0,0-8-44 16</inkml:trace>
  <inkml:trace contextRef="#ctx0" brushRef="#br0" timeOffset="65">5511 14089 124 0,'3'-11'49'0,"-3"6"-38"0,3 3 10 16,-3-1 4-16,0-2 1 0,0-1 2 15,-6-2-2-15,1 0 1 16,-4 1-15-16,-3-1-5 0,-3 2-2 15,-3 4-3-15,-6 7-2 16,3 3-2-16,-3 5-1 16,4 6 2-16,2 7 2 15,0 6 0-15,6 2 2 16,3-5 2-16,6 0 4 16,3-2-4-16,6-3-1 15,3-3-7-15,3-3 0 0,3-2-10 16,0-3-2-1,0-2-21-15,2-6-9 0,1-2-40 32</inkml:trace>
  <inkml:trace contextRef="#ctx0" brushRef="#br0" timeOffset="66">5717 13973 148 0,'0'0'55'0,"-3"5"-43"0,3-8-1 0,0 9-4 16,0 2-5-16,-3 5 1 15,12-3 9-15,-6 9 7 16,-6 13-10-16,-12 10 0 0,-9 6 1 15,-3-6-4-15,-2 0-1 0,-1-2-2 16,3-3-3-16,3-3 1 16,3-7 1-16,4-3-12 15,2-8-3-15,3-3-45 16,3-5-43 0,3-3 28-16</inkml:trace>
  <inkml:trace contextRef="#ctx0" brushRef="#br0" timeOffset="67">5747 14102 172 0,'0'-2'66'0,"3"4"-52"0,0 4-5 0,0-1-8 16,0 3 0-16,0 8 1 15,2 10 13-15,1-2 5 16,0 5-10-16,-3 0-1 0,0 0 1 16,-3-29-19 15,0 37-6-31,0-8-4 15,0-5-12-15,-3-8-3 16,3-3-35-16,0-2-15 16</inkml:trace>
  <inkml:trace contextRef="#ctx0" brushRef="#br0" timeOffset="68">5916 14084 200 0,'-6'0'74'0,"3"5"-58"0,0-2-4 16,0 5-15-16,-3 2-1 16,-2 3 4-1,-4 1 2-15,0 2 0 16,0-3 1-16,-3 0 0 0,3 0 1 15,3-2 2-15,3 2 3 16,3 0 0 0,3 1 2-16,3-1-4 0,6 0-2 15,3 0-2-15,0 0-3 16,3 3 1-16,0-2-1 16,0-4-3-16,-1 1 0 15,-2-3-9-15,0 0-5 16,-3-3-13-16,0-2-6 15,0-3-12-15,-3 0-38 16,0-3 16-16</inkml:trace>
  <inkml:trace contextRef="#ctx0" brushRef="#br0" timeOffset="69">6187 13986 228 0,'-6'0'85'0,"12"0"-66"0,-9 8-8 16,0 0-8-16,0 8-7 16,-6 10 0-16,-6 14 11 15,-5 2 5-15,-7 6-5 16,-3-6-2-16,3 0-1 0,3-2-2 0,1-3-2 15,2 0-2-15,3-8-1 16,3-5-16-16,3-8-7 16,3-3-38-1</inkml:trace>
  <inkml:trace contextRef="#ctx0" brushRef="#br0" timeOffset="70">6250 14081 236 0,'-6'0'90'0,"6"3"-70"0,0 10-7 0,0-5-8 0,0 10-7 15,0 12-2-15,0-1 0 16,-3 0 3-16,3 3 0 15,0-3 1-15,0-3 2 0,0-2-3 16,0-3 0-16,0-2-15 16,0-6-6-16,0-3-18 15,0-2-5-15,0-2-29 16</inkml:trace>
  <inkml:trace contextRef="#ctx0" brushRef="#br0" timeOffset="71">6235 14036 288 0,'-6'-8'110'0,"6"11"-86"0,3-3-6 0,-3 0-8 15,3 0-25-15,3 0-6 16,3 0 14-16,0 0 10 15,2 0 0-15,4-3-5 0,0 1-4 0,3-4 0 16,0 1 2 0,0 0-20-16,0 2-7 0,-3 0-11 15,-1 1-1-15,-2 2-30 16</inkml:trace>
  <inkml:trace contextRef="#ctx0" brushRef="#br0" timeOffset="72">6241 14232 204 0,'-12'3'77'0,"12"2"-60"0,0 0-3 16,0 0-5-16,0-5-10 15,6 3-1-15,3-3 3 16,3 0 3-16,2-3-10 31,19-2-19-31,-6-3-6 16,-3 3-49-1,-6 0-20-15</inkml:trace>
  <inkml:trace contextRef="#ctx0" brushRef="#br0" timeOffset="73">6253 14338 208 0,'-12'5'79'0,"12"-5"-61"0,3 0-3 0,-3 0-4 0,6 3-10 16,0-3-1-16,3 2 6 47,20-2-7-47,1 0-4 0,0 0-19 15,3 0-8-15,-7 0-12 16,1-2-3-16,0-1-16 15,-6 0-5-15</inkml:trace>
  <inkml:trace contextRef="#ctx0" brushRef="#br0" timeOffset="74">6541 13854 192 0,'3'0'74'0,"0"0"-58"0,3 2 3 0,3 1-4 15,-3 0-6-15,6 4 2 0,3 1 3 16,0 3 1-16,0 5-8 16,3 5 7-16,-1 11 5 0,1 15-1 15,-3 6-1-15,-6-2-3 16,-3-1 1-16,-9-8-2 15,-6 1 0-15,-6-4-5 16,-15-2 0-16,-8-2-7 16,-4-4-3-16,0-4-17 15,4-3-5-15,2-3-26 16,0-5-10-16,7-3-54 16</inkml:trace>
  <inkml:trace contextRef="#ctx0" brushRef="#br0" timeOffset="75">3345 14880 140 0,'-3'-2'55'0,"6"4"-43"0,0 1-1 0,-1 2-2 16,1 0 3-16,3 6 2 15,0 8 1-15,0 7 4 16,3 16-11-16,0 1 2 0,0 7 3 16,-3-5-5-16,0 0 0 0,0-3-6 15,0 1-2-15,0-6 2 16,-3-6 1-16,-3-4-1 15,0-6 1-15,0-5-2 16,-3-3-1-16,-3-5-19 16,0-5-10-16,-3-6-47 15,0 0-34 1,3-5 44-16</inkml:trace>
  <inkml:trace contextRef="#ctx0" brushRef="#br0" timeOffset="76">3666 15102 132 0,'-6'0'52'0,"12"0"-41"0,-9 0-4 16,3 0-7-16,0 0-8 0,0 0 0 15,0 0 15-15,-3 3 9 16,-3 0 6-16,-3-1 2 16,-6 4-5-16,-9-1 1 15,10 13-11-15,-4 1-3 0,0-3-2 16,0 0-2-16,0-3 1 0,18-13 11 31,-21 16-5-15,9 0-2-16,6 0-2 15,9-3-1-15,3 3-2 16,6 0 1-16,3-1-2 16,3 4-3-16,3-1 1 0,0 1 3 15,3 2 1-15,-10-5-10 16,4-5-5-16,0-1-19 15,-9-2-7-15,-3 0-49 16</inkml:trace>
  <inkml:trace contextRef="#ctx0" brushRef="#br0" timeOffset="77">4258 15380 148 0,'-3'-2'57'0,"6"-1"-44"0,6 3-4 0,-3-3-4 16,3 1-3-16,3-6 1 16,0 0 10-1,3-5 3-15,0-3-7 16,3-5-1-16,-1-1 2 0,1-7-4 0,0-3 2 15,-3-10-1 1,0 0 1-16,-3-3-7 16,-3 3-2-16,-3 2 0 15,0 8 2-15,-3 3 11 16,-3 5 4-16,-3 6-5 0,-3 4-4 16,0 6-11-16,-3 6-3 15,-3 4-3-15,-3 9-1 16,0 8 6-16,0 10 2 15,3 10 3-15,0 4 2 0,4 2-1 16,2 0 2-16,6-45 0 31,6 63-1-15,2-10-2-16,1-11 3 16,3-10 2-16,0-8 2 15,3-11 1-15,0-5-4 16,3-8-1-16,0-3 1 0,0-4 0 15,-1-4 2-15,-2 0-3 16,0 1-2-16,0-1 0 16,0 1-1-16,-3-1-3 15,0 0 2-15,0 1 1 16,0 2 2-16,-1 0-6 16,-2 3-1-16,0-1-3 15,6 4 0-15,-3-1 5 16,3 3 1-16,3 0 2 15,-3 0 2-15,3 3-3 0,-4-1-2 16,1 1-1-16,-3 0 3 16,-3-1 0-16,0-2 3 15,0 0 1-15,-6 0 1 16,0-2 0-16,-3-4 0 16,-3 1-2-16,-3 0 1 15,-3 0-2-15,-6-1-1 16,-3 1 1-16,-2 2 1 15,-1 1-3-15,0 2 0 0,0 5-1 16,-3 3-2-16,-3 5 0 16,7 6 3-1,2 2-2-15,3 3 1 16,3-1 0-16,6 1 0 16,6 5 0-16,6-5 0 0,6 0 4 15,9-3 1-15,9 0-1 16,2-10-2-16,1-3 3 15,0-8 0-15,-6-3 1 16,-4-10 2-16,-2 0-1 16,-3-6 0-16,-3 1-1 15,-3-3 0-15,-6-1-2 16,-3 4 1-16,-3 2-2 16,-3 0-1-16,-3 3 3 0,-3 0 0 15,0 2-4-15,-3 6 1 16,0-1-2-16,0 1 0 15,3 3 0-15,0-1-2 16,3 0 3-16,6 3-2 16,0 0 1-1,3 0 2-15,3 0 0 16,3 0-3-16,0 0 2 16,3-2 1-16,0 2 0 15,3-3 0-15,3 0 2 16,0 1-3-16,2-4-2 15,1 1 2-15,0 2 0 16,3 1 1-16,-3-1 0 16,0 0 2-16,-4 3 1 0,-2-2-1 15,-3-1-2-15,-3 3 1 16,-3 0-1-16,-6 0 0 16,0 0 2-16,-3 0-3 15,-3 0 0-15,-3 3-4 16,-3 2 1-16,0 0 0 15,1 3 2-15,-1 3 1 16,3 2 1-16,0 0-3 16,0 6 0-1,3-1-1-15,3 4 3 0,3-1 0 16,3 0 1-16,6 0-5 16,0-2 1-16,3-9 0 15,3-2-1-15,2-8 4 16,1 0 0-16,0-10 3 15,3-4 3-15,-3-2 0 0,-3-2 0 16,-3-1 3-16,-3-2 5 16,-3 8-5-16,-6-3 0 15,0 0-4-15,0 3-3 16,-3 5-3-16,3 0-1 16,0 3-1-16,0 5 0 15,0 0 0-15,5 8 0 16,-2 5-2-16,3 8 1 15,3 8 3-15,0 11 1 16,0 5 1-16,0 0 0 0,-6-3 0 16,-3 1 0-1,-6-6 2-15,-3-6 1 16,-6-1 1-16,-3-4 0 16,-2-7-5-16,-4-4 1 0,0-4 0 15,0-6 0-15,0-5 0 16,4-2 2-16,-1-1 1 15,6-2 3-15,6-3-3 16,3-3-2-16,9-5-7 16,6-2-1-16,6-6-2 15,6-5 3-15,5-6 2 16,16-4-1-16,0-1 6 16,-1 6 3-16,-5-1-1 15,-6 6-2-15,-3 3 0 0,-6 5-1 16,-7 2 0-16,-5 3 0 15,-3 3-9-15,-3 2-2 16,-3 3-7-16,-3 3-4 16,-3 2-28-1,-3 1-50 1,-5 4 16-16</inkml:trace>
  <inkml:trace contextRef="#ctx0" brushRef="#br0" timeOffset="78">5372 15378 200 0,'0'-3'74'0,"3"0"-58"0,3-2-4 16,-1 5-6-16,1 0-11 16,0 0-1-16,3 0 3 15,-3 5 3-15,0 3 1 16,0 3-1-16,-3-1 1 0,-6 6-4 0,0-2 2 15,-6 1 3 1,0 1 3-16,0 3 2 0,0-3 1 16,1-6 0-16,2 3 2 15,0-5 1-15,3-5 1 16,3 8-9-16,0-9-3 16,6 4-1-16,3-4 0 15,2-4-2-15,4 4 2 16,3-2 3-16,9 0 1 15,0 0-17-15,-3-2-5 16,-1-4-22-16,1 6-9 16,-3-5-26-1</inkml:trace>
  <inkml:trace contextRef="#ctx0" brushRef="#br0" timeOffset="79">5982 14838 144 0,'-36'-19'55'0,"36"19"-43"0,-6-5 14 0,3 2 6 15,-3 1-9 1,-3-1-4-16,-3 3-4 16,-6 3 0-16,-2 5-8 0,-4 8-2 0,-9 5-1 15,-12 13-2-15,-2 14-2 16,-1 5 1-16,9-3-1 15,7 0 0-15,8-2 0 16,9-3 2-16,15 2 1 16,9-4 1-16,18-4 0 0,6 1-5 15,2-8-1 1,4-11-8-16,3-5-2 0,2-8-24 16,1-11-9-16,0-5-41 15</inkml:trace>
  <inkml:trace contextRef="#ctx0" brushRef="#br0" timeOffset="80">6000 14938 200 0,'3'0'77'0,"0"0"-60"0,3 8-7 0,-3 0-6 16,2 5-2-16,1 14 1 15,-3 7 1-15,-3 9 0 16,0-4 0 15,-9 30-20-31,1-11-7 16,2-10-21-16,0-11-10 15</inkml:trace>
  <inkml:trace contextRef="#ctx0" brushRef="#br0" timeOffset="81">6244 14999 156 0,'3'0'57'0,"-3"0"-44"0,3-2-6 0,-3 2-4 0,0 0-12 16,0 0-4-16,0 0 15 15,-3 2 10-15,0 1-5 16,-3 2-1-16,0-2-2 0,-6-1 0 16,-6 9 0-16,-6-3 4 0,-3 8 3 15,-2 2-6-15,-4 1-3 16,3-3-1-16,3 0 1 15,4-3 3-15,5 0 4 16,3 0 2-16,9-2 1 16,6 0-2-16,6-1 1 15,3 3-4-15,12 1-2 16,5 1-2-16,4 1 0 0,-3 3-2 16,0-3 2-16,-3-3-2 15,-4 0 2 1,-5-2-9-16,0-1-3 0,-3-2-13 15,-3-2-4-15,0-1-21 32,-3-3-52-32,-6-2 11 0</inkml:trace>
  <inkml:trace contextRef="#ctx0" brushRef="#br0" timeOffset="82">6375 14912 176 0,'6'0'66'0,"3"0"-52"0,5 11-5 0,-2-4-6 16,3 9 1-16,9 8 2 16,6 11 9-1,0 4 4-15,-4 6-9 0,-2-2 3 0,-6-4 3 16,-6 1 5-16,-9 2 2 16,-12 1-6-16,-12-6-2 15,-9 0-25-15,-8-3-10 0,-4-5-41 16,-3 0-16-16,-5-2-15 15</inkml:trace>
  <inkml:trace contextRef="#ctx0" brushRef="#br0" timeOffset="83">3943 15163 108 0,'-6'-2'44'0,"0"4"-35"0,6 1 20 0,0-3 7 16,0 0-3-16,0 0 1 15,0 0-8-15,0 0-4 16,0 0-12-16,6 0-6 0,0 3-3 16,3-3 3-16,3-3 5 15,3 3-3-15,-1-3-1 16,4 1 0-16,0-1-1 15,3 0-5-15,-3 1-1 16,0 2-26-16,-3 0-9 16,-4 0-25-1</inkml:trace>
  <inkml:trace contextRef="#ctx0" brushRef="#br0" timeOffset="84">3868 15282 176 0,'-3'6'66'0,"3"-1"-52"0,3-10 8 15,0 5-1-15,-3 0 17 31,33 0-15-15,-3 0-7-16,0 0-10 16,-4-3-3-16,-2 3-3 15,0-3-3-15,-3 3 2 16,-6 0-44-16,-3 3-17 0,-3 2-31 16</inkml:trace>
  <inkml:trace contextRef="#ctx0" brushRef="#br0" timeOffset="85">2344 16965 68 0,'-17'8'27'0,"20"-3"-21"0,-9 1 5 16,6-6 3-16,0 0 23 15,0 0 10-15,0 0 1 16,0 0-2-16,0 0-10 16,0 0-3-16,0 0-18 15,0-3 0-15,6-5-1 0,-3 0-5 16,2-8-1-16,4-10-4 15,0-11-3-15,3-6-3 16,6 4 1-16,-3-6-4 16,3 5-1-16,-3 0-2 15,3 3 0-15,-4 3 5 0,-2 7 3 16,0 9-1 0,-3 5 0-16,0-1-1 0,0 12 0 15,0 4 2-15,0 9 0 16,3 5 4-16,-9 16 2 15,3 5-2-15,0 8-1 16,0 5-3-16,0-2-1 16,0-6 1-16,0-2 2 15,-1-9-17-15,1 6-4 16,0-10-24-16,-3-11-8 16,0 2-22-1,0-7-28-15,-3-3 34 16</inkml:trace>
  <inkml:trace contextRef="#ctx0" brushRef="#br0" timeOffset="86">2446 16790 272 0,'-24'-13'101'0,"12"13"-78"0,6 0 2 16,3-2-3-16,3 2-8 15,0 0 2 1,9 2-7-16,6-2-5 15,6-2-3-15,-1-1 0 0,4 0-4 16,3 3 0-16,3-5-20 16,-6 5-10-16,2-5-25 15,-5 5-9-15,0-3-32 16,-3 0-15 0,0-5 61-16</inkml:trace>
  <inkml:trace contextRef="#ctx0" brushRef="#br0" timeOffset="87">2755 16579 192 0,'-9'-3'74'0,"9"3"-58"0,0 5-2 0,0 1-5 15,0 7-3-15,-3 8 3 0,0 14 5 16,0 10 3 0,0 7-9-16,-3-1 0 0,3-4 2 15,0-2-6-15,0-8 0 16,3-5-2-16,0-5 1 0,0-9-9 15,0-2-1 1,0-5-9-16,0-11-3 16,6-3 3-16,-3-8 2 0,0-5 0 15,0-7-1 1,-3-12 8-16,0-4 3 16,0-9 1-16,0 3 2 0,0 3 5 15,0 5 5-15,0 2 4 16,0 9 4-16,0 7 0 15,3 6-1-15,0 2-6 16,3 11-2-16,0 8-2 16,0 8-1-16,0 5-3 15,0 6 1-15,0-3-2 16,3-3 2-16,0 0-2 0,0-8-1 16,0-8 1-16,3 1 1 15,3-12 1-15,2-1 1 16,1-7-2-16,-3-4-2 15,0-3-2-15,-3-3 1 16,0 5 1-16,-3 3 2 16,-3 6-1-16,0 2-1 15,0 3 1-15,0 15-1 16,0 9 4-16,-1 10 5 16,1 10-5-16,0 6 0 15,0-5-4-15,0-3-1 16,0-2-8-16,0-9-2 15,0 1-38-15,3-4-18 16,0-4-27-16</inkml:trace>
  <inkml:trace contextRef="#ctx0" brushRef="#br0" timeOffset="88">3106 17018 220 0,'3'21'82'0,"-3"-21"-64"0,0 0-4 15,0 0-8-15,0 0-9 16,0 0 2-16,0 0 10 16,0 0 3-1,0-2-5-15,0-1 0 0,3-5 0 0,0 0-1 16,6-5-1-16,-6-6 3 16,3-12 5-16,3-1-9 15,0-16-5-15,0 3-6 16,-3-8-3-16,3 6 7 0,-6 2 4 15,3 2-3-15,-3 9 0 16,0 7 3-16,0 6 3 16,0 8 8-16,0 8 2 15,3 10-10-15,0 11-1 16,0 10-3-16,-1 11 2 16,4 11-1-16,3 2 2 15,-3-2-2-15,3-3-1 16,0-8 1-16,-3-3-1 0,-3-2-27 15,0-11-9 1,-3 3-39-16</inkml:trace>
  <inkml:trace contextRef="#ctx0" brushRef="#br0" timeOffset="89">3124 16872 240 0,'-9'-10'90'0,"9"10"-70"0,3 0-7 16,3 0-8-16,-3-5-7 16,6 5-2-16,3-3 3 15,6 0 0-15,3 1 1 16,3-4-11-16,5 6-3 0,7-5-37 0,3-3-17 16,-4-5-8-1</inkml:trace>
  <inkml:trace contextRef="#ctx0" brushRef="#br0" timeOffset="90">3535 16595 244 0,'-6'-6'93'0,"6"6"-72"0,0 6 0 0,3-1-2 16,0 3-9-16,0 13 2 16,0 6-3-16,-3 10 0 15,0 10-5-15,0-2-3 0,3-5 2 16,3-3-4-16,-6-3 0 15,3-5-19-15,-3-5-7 16,0-5-26-16,3-3-11 0,-3-3-30 16</inkml:trace>
  <inkml:trace contextRef="#ctx0" brushRef="#br0" timeOffset="91">3464 16595 296 0,'-18'-3'112'0,"15"0"-87"0,0 3-7 15,3 0-7-15,3 3-4 16,6-3 4-16,0 0 2 16,3 0 5-16,2 0-10 15,4-3-4-15,3-5-3 0,3 6-4 16,3-3 2-16,2-1-21 15,1 1-8-15,0 5-18 16,-3 0-5-16,-3-3-34 16,-7 3-42-16,-2 3 42 15</inkml:trace>
  <inkml:trace contextRef="#ctx0" brushRef="#br0" timeOffset="92">3705 16711 296 0,'-3'5'110'0,"12"-5"-86"0,3 0-9 16,-4 0-10-16,4 0-4 16,9 0 3-1,0 0-14-15,3-2-6 0,-3 2 8 16,0 0-25-16,-1 0-10 0,-5 2-41 15,-3 1-41 1,-6 8 46-16</inkml:trace>
  <inkml:trace contextRef="#ctx0" brushRef="#br0" timeOffset="93">3773 16875 256 0,'-24'0'96'0,"15"8"-75"0,6-3 10 0,3-5-2 15,0 0-17-15,9 0-7 16,0 0-3-16,6 0 0 15,3 0-1-15,3 0-12 0,0-2-2 16,3-1-40-16,2-5-18 16,-2 3-32-1</inkml:trace>
  <inkml:trace contextRef="#ctx0" brushRef="#br0" timeOffset="94">4172 16502 144 0,'-6'-8'55'0,"6"11"-43"0,0 2 1 0,0 0-3 0,0-2 0 15,0 8 4-15,0 2 5 16,0 3 3-16,-3 15-11 15,0 9 0-15,-3 18 2 0,3-5-5 16,0 5-2-16,0-10-3 16,0-6-3-16,0-2 3 15,3-8 0-15,0-11-8 16,0 3-4-16,0-8-15 16,0-6-7-16,3-2-20 15,-3-8-42 1,9-5 12-16</inkml:trace>
  <inkml:trace contextRef="#ctx0" brushRef="#br0" timeOffset="95">4398 16544 192 0,'-6'-8'71'0,"6"14"-55"0,0 2-7 0,0 0-5 15,0 5 5-15,0 8 3 16,0 8 6-16,0 11 3 16,-3 5-11-16,0 8-3 0,0-8-3 15,3 0-5-15,0-6 1 0,0-2-24 16,0-7-12-16,0-4-25 16,0-8-45-1,0 1 24-15</inkml:trace>
  <inkml:trace contextRef="#ctx0" brushRef="#br0" timeOffset="96">4139 16857 248 0,'-9'-8'93'0,"12"2"-72"0,0 4-2 0,0-1-6 16,6-5-5-1,0 8 0-15,6-2-4 0,9-1-3 16,3 0 0-16,2-2-6 0,4 5-1 16,0-3-39-16,0 1-18 15,-1-6-36 1</inkml:trace>
  <inkml:trace contextRef="#ctx0" brushRef="#br0" timeOffset="97">4571 16576 200 0,'-15'5'74'0,"12"6"-58"0,0 10 1 0,0-5-3 0,0 11-4 16,0 10 2-16,0 2-6 15,3 6-2-15,0-5-2 16,0-3-4-16,0-5 1 0,0-3-30 16,0-3-14-16,0-7-43 15</inkml:trace>
  <inkml:trace contextRef="#ctx0" brushRef="#br0" timeOffset="98">4419 16603 260 0,'18'-3'96'0,"-15"-2"-75"0,6 2-3 0,-3 0-6 16,3 1-9-16,3-4-2 15,3 1-5-15,2 3-2 16,7-1 3-16,3 3-30 0,6-3-12 15,8-2-54 1</inkml:trace>
  <inkml:trace contextRef="#ctx0" brushRef="#br0" timeOffset="99">4839 16571 196 0,'30'16'74'0,"-33"-16"-58"0,3 2 7 16,0-2-1-16,0 6-12 15,0 2-1-15,0 5 6 16,3 5 2-16,-3 6-8 16,0 3-5-16,3 2-3 0,-3 2-1 15,2 1 2-15,-2-5-17 16,0-6-6-16,0-5-41 15,0-3-61 1,3-5 23-16</inkml:trace>
  <inkml:trace contextRef="#ctx0" brushRef="#br0" timeOffset="100">4782 16727 220 0,'-3'-8'82'0,"6"5"-64"0,3 1-7 0,-6 2-3 15,12-8-4 1,3 5 3-16,0-2 1 16,3 0-4-16,0 5-3 0,-1 0 0 15,1 0-34-15,3 0-13 16,-3 0-45 0</inkml:trace>
  <inkml:trace contextRef="#ctx0" brushRef="#br0" timeOffset="101">5101 16550 208 0,'-12'8'77'0,"9"2"-60"0,0 17-3 16,3-14-3-16,-6 19-2 16,0 7 2-16,0 12-1 15,0-4-1-15,0-2-5 0,0-5-3 0,0 0 2 16,0-6-7-16,3-5-1 15,0-8-20-15,0-2-7 16,3-6-14-16,0-5-6 16,0-8-19-1</inkml:trace>
  <inkml:trace contextRef="#ctx0" brushRef="#br0" timeOffset="102">5056 16579 200 0,'3'-21'74'0,"0"13"-58"0,0 8 9 16,-3 0 2-16,3 5-12 16,3 0-3-16,0 6-3 15,0 7 1-15,0 6-5 16,0-3-3-16,0 6-1 0,3-1-1 16,3-7 0-16,-1 2 0 15,4-8 0-15,0-8 2 16,3 1 3-16,-3-12-9 15,3 1-2-15,-3-8-6 16,0-8 0-16,-4 2 4 16,1-7 4-16,-3 5 1 15,0-1 1-15,-3 7 11 16,0 1 5-16,-3 4-2 0,0 7 3 16,0 8-2-1,0 14-1-15,0 2 2 16,0 11-5-16,-3 8-3 15,3-1-6 1,-3 6 0-16,3-5 2 0,0-3 1 16,0-5-10-1,0-6-5-15,0-10-25 0,3 3-9 16,0-11-27 0,0 2-48-16,3-7 27 15</inkml:trace>
  <inkml:trace contextRef="#ctx0" brushRef="#br0" timeOffset="103">5464 16603 88 0,'-3'-8'35'0,"3"8"-27"0,0 0 16 0,0 0 4 15,0 0 2-15,0 0 4 0,0 0-9 16,3 5-6-16,0 3-10 15,0 10 0-15,0 4 2 0,0 15 2 16,-3 5 5-16,0 0-10 16,0 1-2-16,-3-6-6 15,0-6-1-15,0-1 1 16,0-12 2-16,0 1-14 16,0-11-5-16,0 2-35 15,3-10-16-15,3-5-9 16</inkml:trace>
  <inkml:trace contextRef="#ctx0" brushRef="#br0" timeOffset="104">5446 16579 164 0,'3'-16'63'0,"3"8"-49"0,6-5 0 0,-6 7 0 16,3 6-6-16,0 0 1 15,3 0 1-15,-1 8 1 16,4-2-5-16,-3 7-2 0,-3 0 0 16,-3 3 0-16,-6 0 2 15,-3 2 1-15,-3 1 1 16,-6-3-2-16,0 2-1 16,-3 4-3-16,4-9-2 0,-1-3 1 15,3-2-1-15,0 3 0 16,3-9 0-1,6 4-3-15,3-4 2 0,6 4-1 16,6 4-2 0,0-2 3-16,5 11 0 0,4 2 7 15,-3 0 4 1,0 3 3-16,-6 0 3 16,-3 2-7-16,-3-5-1 0,-3-2-4 15,-6-3-1-15,0-3 1 16,-3-2 0-16,-3-4-29 15,0 4-12-15,3-8-20 16,0 2-7-16,9-5-18 16</inkml:trace>
  <inkml:trace contextRef="#ctx0" brushRef="#br0" timeOffset="105">5898 16608 160 0,'3'8'63'0,"3"2"-49"0,-9 25 14 16,9-11 2-16,-9-11-6 16,0 8-2-16,0 3-10 15,3 2-3-15,0 1-5 16,0-6-5-16,0 3 0 0,0-8-4 16,0 2 1-16,0-5-27 15,0 1-11-15,0-4-37 16,0-7-25-16,0 5 46 15</inkml:trace>
  <inkml:trace contextRef="#ctx0" brushRef="#br0" timeOffset="106">5997 16671 228 0,'-18'-2'85'0,"15"4"-66"0,-9 6-6 0,6-2-6 0,-3 2-7 15,-3 5 0-15,0 5 4 16,-3 1 5-16,0-3-5 16,1 8-4-16,-1-6-1 0,3-5-23 15,0 1-10 1,0-4-24 0,0-5-46-16,3-5 20 0</inkml:trace>
  <inkml:trace contextRef="#ctx0" brushRef="#br0" timeOffset="107">5779 16732 184 0,'6'-2'71'0,"0"-4"-55"0,0 6 6 16,0 0 0-16,3 3-6 15,3 2 1-15,3 1-1 0,0-1 0 16,3 3-8-16,2 0-7 0,4 2-2 16,3-2-19-16,0 0-7 15,3-3-74 1</inkml:trace>
  <inkml:trace contextRef="#ctx0" brushRef="#br0" timeOffset="108">6140 16581 192 0,'20'19'71'0,"-20"-16"-55"0,0 10 46 32,-6 32-27-17,0 5-10-15,-5-2-10 16,2-6-5-16,-3-2-6 16,3-9-3-16,3-1 0 15,0-7-1-15,3-7 0 0,3-2-11 16,0-1-3-16,0-8 0 0,0-5 1 15,0 0-1-15,3-5 1 16,0 5 2-16,0-16 2 16,0 3 1-16,3-19 0 15,-3 0 2-15,0 0 4 16,0 3 1-16,0-2 3 16,-3 31 30 15,9-38-18-31,-3 12-3 15,2 13-3-15,-2 10-1 16,3 6 1-16,0 10 0 0,0 6-4 16,0-1-1-16,0 3 3 0,-3 0-5 15,3-5-1-15,0-2 0 16,0-7 2 0,0-4-3-16,0-11 0 0,0 0 1 15,0-10 0-15,-1-1-11 16,-2-7-5-16,0-1 3 15,0 1 5-15,0 5 7 16,0 2 3-16,0 1 0 16,0 10-2-16,0 0 5 15,0 5 1-15,0 6 13 16,3 7 5-16,0 9-8 16,0 7-2-16,0 11-8 0,-3 3-4 15,0 0-1-15,0-3-1 16,-3-6-3-16,0-1 0 15,0-4-23-15,-1-2-7 16,-2-8-28-16,0-3-11 16,3-8-20-1</inkml:trace>
  <inkml:trace contextRef="#ctx0" brushRef="#br0" timeOffset="109">6497 16642 204 0,'3'-2'77'0,"-3"7"-60"0,6 6 4 0,-3-1-3 0,3 9 8 16,-6 10 9-16,0 13-10 16,0 0-5-16,0 1-11 15,-3-9-6-15,6 6 0 0,-3-6-7 16,3-10 1-16,0 2-21 15,0-7-7-15,-1-6-19 16,4-5-9-16,-6 3-34 16</inkml:trace>
  <inkml:trace contextRef="#ctx0" brushRef="#br0" timeOffset="110">6518 16616 204 0,'-15'-21'77'0,"18"7"-60"0,15 4 4 0,-10 7-1 16,4-2-3-16,6 5 1 15,0 0-5-15,3 0-3 16,0 11-5-16,3-4 1 0,-1 15 0 16,-2-4 0-16,-3 9-1 15,-6-1 1-15,-6 3 1 16,-6-2 10-16,-6-1 4 15,-9-5-9-15,-6 3-2 16,-12-3-30-16,-5-2-12 16,-4-6-46-16,3 0-20 15,1-5-1 1</inkml:trace>
  <inkml:trace contextRef="#ctx0" brushRef="#br0" timeOffset="111">18314 7985 116 0,'-6'-3'46'0,"6"1"-35"0,-6 4 14 0,6-2 6 16,0 3-6-16,0 0-2 15,-3-1-11-15,0 1-5 16,0 0-4-16,0-1 0 0,3-4 2 0,0 2 2 16,0 0 3-1,0 0 1-15,0-3 3 16,0 0-3-16,0 1 1 15,3-1-7-15,3 0-1 0,3-4-2 16,6 1-2-16,2-4-2 16,7 2-1-16,3-3 2 15,3 6 0-15,0 2-2 16,-4 1 2-16,1 7-4 16,0 3 1-16,-3 5 2 15,-6 0 1-15,-3 3 1 16,-7 5 0-16,-5 0 15 15,-6 3 7-15,-3 3-13 16,-5 4-6-16,-7 1-8 0,-3 0 0 16,-3 0 7-16,-6-3 6 15,-2-3-4-15,-1 3 0 16,3-5-2-16,0 0-2 16,6-3 1-16,4-2-1 15,2-6 0-15,3 0 2 16,3-2-3-16,6-1-2 15,3-4 2-15,3-1 2 16,0 0 2-16,6 1 3 16,6-4-3-1,12 3-2-15,3-2 2 0,5 0 0 16,1 2-4-16,0 0 1 16,-1-2 0-16,-2 2 2 15,-6-2-1-15,-3 0-1 16,-3-1 1-16,-6 1 1 0,-3-3-1 15,-3 2-1-15,0-2-19 16,-6 0-8-16,0-5-50 16,-3-3-60-1,3-8 33-15</inkml:trace>
  <inkml:trace contextRef="#ctx0" brushRef="#br0" timeOffset="112">18939 7763 84 0,'12'-13'33'0,"-6"10"-26"0,3-10 62 31,-4 5-22-31,-2-5-5 16,9 10-13-16,-3 0-5 16,-3 1-7-16,-6-1 0 15,-3 0-10-15,-3 1 0 16,-3 2 0-16,0 0-1 0,-5 2-1 15,-4-2-1-15,-3 3 0 16,0-3-2 0,3 3-2-16,6-1-2 0,3 1 1 15,6 0-4 1,9 5-1-16,3-1-4 0,6 4-1 16,6 2 6-16,3 1 2 15,3 4 0-15,-4 3 0 16,1 0 2-16,-3 1 0 0,-6 1 1 15,-6-4 2-15,-3-1 8 16,-6-4 5-16,-6-1-3 16,-3-5-2-16,-6 0-5 15,0-3-2-15,-6-5-3 16,3-3-1-16,1-2-4 16,-1-5 1-16,6-1-5 15,9-2-1-15,6-6 0 16,3-2 4-16,6 0 1 15,3-3 0-15,-1 3 4 16,4 0 2-16,-3 2 0 16,-3 3-1-16,-3 3-15 15,0 2-5-15,-3 4-25 16,-6-7-9-16,-3 9-23 16</inkml:trace>
  <inkml:trace contextRef="#ctx0" brushRef="#br0" timeOffset="113">18320 9006 156 0,'-39'8'60'0,"39"-10"-47"0,-3 2-1 16,3 0-2-16</inkml:trace>
  <inkml:trace contextRef="#ctx0" brushRef="#br0" timeOffset="114">18290 9009 252 0,'21'0'2'0,"0"-3"-1"16,5 1 4-16,1 2 1 0,-3 0 0 15,0 2-1-15,0 4-1 16,-4 2 2-16,-2 2 1 16,-3 3 1-16,0 3 4 15,-6 8 3-15,-3 5 0 16,-6 3 4-16,-9 10-5 16,-3-2 0-16,-9-3-6 15,-6-3 0-15,-5-4-5 0,2-7 0 16,3-1-1-16,3-7 1 15,6-4-2-15,4 0-1 16,5-3 1-16,3-1-1 16,6 1 2-1,6-2 1-15,6-1 3 0,8 0 3 16,7 1-2-16,0-1 1 16,0 0-1-16,3-2 3 15,-4-1-7-15,1 1-2 16,-3 0-1-16,-6-3 2 15,-3 0-3-15,-3 0 0 16,-4 0-6-16,-2 0 0 0,-3-3-28 16,-3 0-9-16,-3 1-46 15,0-3-47 1,0-1 47-16</inkml:trace>
  <inkml:trace contextRef="#ctx0" brushRef="#br0" timeOffset="115">18757 8819 136 0,'0'0'52'0,"6"5"-41"0,0 5 2 16,0-4 0-16,-3 4 4 0,-3 4 7 16,0-1 2-16,0 0 2 0,0 0-15 15,3-2-3-15,-6-1 0 16,0-2-4-16,3 0 2 16,0-2-7-16,0-4-1 15,0-2-5-15,0 0 1 0,6 3-5 16,3-3 1-16,12 3 4 15,-3-1 2-15,2 1 2 16,4 2 2-16,0-2-1 16,-3 2-1-16,0 0 1 15,-6 3-1-15,0-2 0 16,-7-1 2-16,-2 0 5 16,-3 3 6-16,-6-3-9 0,-3 1-2 15,-5-1-20-15,-10 0-8 16,-9-2-24-16,0-3-8 15,-3-3-16 1</inkml:trace>
  <inkml:trace contextRef="#ctx0" brushRef="#br0" timeOffset="116">18766 8776 260 0,'-15'0'96'0,"12"0"-75"0,3 3-12 0,3 0-9 0,3-1-13 15,6 3 1-15,6 1 6 16,9-1 3-16,0 0 3 16,-1 1 0-16,-2-4 2 0,-3-4-8 15,3 4-3-15,-3-4-39 16,-1-4-17-16,1-4-15 31</inkml:trace>
  <inkml:trace contextRef="#ctx0" brushRef="#br0" timeOffset="117">18314 10081 216 0,'-18'-3'82'0,"21"6"-64"0,0-6 0 0,3 3-3 0,3-5-13 15,3-1-3-15,8-2 0 16,7 1 2-16,-3-1 0 16,0 0 2-16,0 0 2 0,-1 5-4 15,1 3-1-15,-3 3 0 16,-3 5 2-16,-3 5 3 15,-3 3 4-15,-6 8 0 16,-3 5 0-16,-6 2 3 16,-3 1 3-16,-9 3-8 15,0-1-2-15,-3-5-3 16,0-2-2-16,-3-4 1 16,4-1-1-16,2-7 0 15,6-1 0-15,3-4 0 16,3-2 2-16,3 0-1 15,6 0 2-15,3-3 0 16,6-2 3-16,2 0 1 16,7-3 1-16,-24 0 0 31,54-3-26 0,-7-2-11-31,-11-1-5 16,-12 4-24-16,-9-4-10 15,-6-2-24-15,-3-5-7 16</inkml:trace>
  <inkml:trace contextRef="#ctx0" brushRef="#br0" timeOffset="118">18933 9805 208 0,'-6'8'79'0,"6"-5"-61"0,6 5-7 15,0-3-9-15,0 3-1 16,-3 3 3-16,0 2 1 15,0 0 2-15,-3 0-4 16,3 3 0-16,0-2 1 0,-3-1-20 16,0 0-7-16,0-2-67 15</inkml:trace>
  <inkml:trace contextRef="#ctx0" brushRef="#br0" timeOffset="119">14932 14891 128 0,'-6'-6'49'0,"6"6"-38"0,-3-2 17 0,3 2 4 16,0 0-2-16,0 0 0 15,0 0-11-15,0 0-1 16,0 5-11-16,0 3 0 0,0 5 3 16,0 6 0-16,0 5 2 15,-3 5-2-15,0 2-1 16,0-1-12-16,0-1-3 15,0-8 7-15,1-3 6 16,-1-2 1-16,-3 0 1 16,3-5-5-16,0-1-1 15,0-4-1-15,0-1 1 16,0-2-2-16,3 2 2 0,0-5-2 16,0 0 2-1,3 0-2-15,3 0 2 16,0-3-2-16,3-2-1 0,2 0-2 15,4-3-1-15,6 2-1 16,3 1 3-16,6 2 0 16,2 6 1-16,1 5-3 15,0 3 0-15,0 2-1 16,-7 5 3-16,-2 1 2 16,-6 2 4-16,-6 3 0 15,-6 2 0-15,-6-2 5 0,-6 3 4 16,-6-1-5-16,-6-2-3 15,-3-8-1-15,-5 5-1 16,-4-8-11-16,-6 0-3 16,0-5-15-16,-2-5-6 15,-1 0-11 1,0-3-1-16,4-6-12 0,2-4-3 16,6-4-18-1</inkml:trace>
  <inkml:trace contextRef="#ctx0" brushRef="#br0" timeOffset="120">14923 14870 88 0,'-6'0'33'0,"6"0"-26"0,0 2 11 0,0-2 4 16,0 0-6-16,0 0-1 16,0 0-1-16,0 0 4 15,3-2-1-15,-3-1 1 16,3 3-9-16,-3-3-1 0,0 3 2 16,3 0-8-16,-3 0-1 15,3 0-1-15,3 0 2 16,0 0-1-16,3 0 2 15,3 0 2-15,3 0 2 16,3 0-8-16,6 3-1 0,-1-3 2 16,7 5 2-1,3-2 2-15,0 0 0 16,-1 2 2-16,-2-3 3 0,-3-2-4 16,0 0-3-16,-6 0-1 15,-4-2 1-15,-2 2-3 16,0-3 0-16,-6 1 3 15,-3 2 1-15,0 0-4 16,0 0 1-16,-6 0 0 16,3 0 0-16,0-3-18 15,0 0-5-15,0 3-16 16,3-2-5-16,0-1-29 16</inkml:trace>
  <inkml:trace contextRef="#ctx0" brushRef="#br0" timeOffset="121">18364 14065 124 0,'-12'3'49'0,"6"-6"-38"0,3 3 12 0,0-2 3 16,0 2 3-16,3 0 2 15,0 0-3-15,0-3-3 16,3 0-13-16,3-2-5 0,3 0-3 16,9-1-5-16,0 1 1 15,3 0 0-15,-3 2 0 16,0 3-3-16,-1 3 2 15,1 2-1-15,-3 8-2 0,-3 9 3 16,-6 7 0-16,-6 5 3 16,-9 6 1-1,-9-3 1-15,-11 0 2 0,-1-5-1 16,-3-1 2 0,0 1-4-16,1-3-2 0,5-2 2 15,3-4 0-15,6-4-1 16,6-3-2-16,3-6-2 15,6 1-1-15,6-3 4 16,9-3 1-16,9 1 2 16,12-4 0-16,2 1 2 15,4-1 1-15,-3-2-3 16,0 3-3-16,-4-3 0 16,-5 0 1-16,-6 0-12 15,-3 0-3-15,-6 0-16 0,-3-3-7 16,-3 1-24-1</inkml:trace>
  <inkml:trace contextRef="#ctx0" brushRef="#br0" timeOffset="122">18823 13925 76 0,'-3'-8'30'0,"6"3"-24"0,-9 0 19 0,6 2 6 16,-3 0-1-1,-3 1 2-15,0-1-7 0,-9 0-1 16,0 3-11-16,0 0-3 16,0 0-6-16,0 0-5 0,1 3 0 15,2 0-4-15,6 2 1 16,3 3 0-16,3 2 2 16,6 4 1-1,6 7 1-15,2 3 0 16,4 2 0-16,0 3 2 0,-3-2 3 15,-3-1-2-15,-6-7 0 16,0-4 1-16,-15-4 2 16,-3 2-5-16,-3-13-1 15,-3-2-5-15,0-6 1 16,1 0 2-16,2-5 3 0,6-3-2 16,3 0 0-16,9 0-12 15,6-3-7-15,6 1 6 16,8 2 5-16,7 0 8 15,3 3 3-15,0 0 0 16,-10 2 1-16,-2 0-2 16,-6 4-1-16,-3-1-32 15,-6 0-52 1,-3 0 9-16</inkml:trace>
  <inkml:trace contextRef="#ctx0" brushRef="#br0" timeOffset="123">19120 13877 240 0,'0'6'90'15,"0"-4"-70"-15,0 6-12 0,0 0-8 16,0 8-4-16,-6 13 2 15,-6 24 6-15,-5 8 5 16,-4 0-5-16,-9 2 9 0,-3-7 6 16,-2-6-10-16,-1-8-5 0,3-2 0 15,6-8-1 1,6-6-17-16,4-7-7 0,8-9-67 31,9-4-15-31</inkml:trace>
  <inkml:trace contextRef="#ctx0" brushRef="#br0" timeOffset="124">19117 14166 176 0,'-12'-8'66'0,"21"8"-52"0,0-5-5 0,3 2-6 16,-6-18-5-16,6 2 0 15,3 6 11-15,6 2 5 16,0 1-6-16,2 5-2 0,-2 5 0 16,0 5-3-1,-3 5 0-15,-3 14 3 0,-9 11 3 16,-9-1-2-16,-12-2 1 15,-3-3-3-15,-6-3 2 16,0-2-2-16,1 0 0 16,-1-3-1-16,3-2 0 15,3-6-2-15,3-3-2 16,3-2-2-16,6 0 1 0,3 0 1 16,3-2 2-16,6-4 1 15,6 1 3-15,3 0-1 16,9-1 0-16,6 3-6 15,2-2 1-15,-2 0-2 16,-3-3 0-16,-3 0-18 16,-6 0-9-16,-3 0-12 15,-4-3-2-15</inkml:trace>
  <inkml:trace contextRef="#ctx0" brushRef="#br0" timeOffset="125">19501 13938 184 0,'-9'3'71'0,"3"-3"-55"0,6 10-2 0,-3-4-4 0,9-4-9 16,-3 4-1 0,-3-1 0-16,0 0 0 15,0 1 0-15,0-1 2 0,0-5 3 16,0 0-2-16,3 5-2 0,0 0 0 15,0 1-1-15,3-1 2 16,0 3 3-16,3 5 0 16,0 0 0-16,0 3-3 15,0 0 1-15,0 3-2 16,-3-1 2-16,-6-5 2 16,0-2 4-16,-6 5 5 15,-3-8 1-15,0-3-19 16,-3-5-9-16,-3-2-23 15,-3-4-10-15,1-4-41 16</inkml:trace>
  <inkml:trace contextRef="#ctx0" brushRef="#br0" timeOffset="126">19492 13925 252 0,'0'0'93'0,"6"0"-72"0,0 0-11 0,0 0-9 16,0 0-22-16,3 0-6 16,0-3-22-16,0 1-8 15,3 2-19-15,3-3-7 16</inkml:trace>
  <inkml:trace contextRef="#ctx0" brushRef="#br0" timeOffset="127">19900 13917 236 0,'-3'5'90'0,"6"-2"-70"0,3 8-14 15,0-1-10-15,-3 11-6 16,-6 16 4-16,-3 16 5 15,-12 3 5-15,-11 5-1 16,-10-6 14-16,-3-2 5 0,0 0-8 16,1 0-5-16,2-3-9 15,3-2 0-15,7-8-13 0,2-14-7 16,9-5-22-16,3-10-9 16,6-14-37-1</inkml:trace>
  <inkml:trace contextRef="#ctx0" brushRef="#br0" timeOffset="128">19942 14213 228 0,'-3'11'85'0,"0"-14"-66"0,3 3-3 15,3-2-5-15,3 2-21 16,0-6-6-16,6-2 6 0,3 1 2 16,2-1 6-16,1-3 7 15,0 11 7-15,3 3-6 16,-3 7-3-16,-3 3-2 0,-6 6-1 16,-6 2 6-1,-9 0 6-15,-3 3-4 16,-6 0-2-16,-3 0-1 15,-3-3-1-15,0 0-2 0,0-2 1 16,4-3 0-16,5-3 3 16,3-3-5-16,3-2-1 15,3 0 0-15,6-3 0 16,3 1 2-16,6-1 3 16,3 0 2-16,5-2 1 15,4 0-7-15,0-3 0 0,3-3-12 16,0 0-3-16,-1 1-22 15,-5-1-9-15,-3-2-53 16</inkml:trace>
  <inkml:trace contextRef="#ctx0" brushRef="#br0" timeOffset="129">20317 13989 268 0,'-3'2'101'0,"9"3"-78"0,3 3-18 0,-6 3-13 16,0 2-3-16,0 8 6 15,0 6 4-15,0-1 1 16,0 1 0-16,0-1-16 0,0-2-6 15,0-5-75 1</inkml:trace>
  <inkml:trace contextRef="#ctx0" brushRef="#br0" timeOffset="130">19480 13941 156 0,'0'-3'57'0,"0"6"-44"0,0-3 10 0,0 0 0 15,0 0 20 1,0 0-19 0,0 0-8-16,3 3-9 15,0-1-4-15,3 1-1 16,3-3 1-16,0 0-2 16,3 0-1-16,3-3 1 0,3 3-15 0,0 0-3 15,0-2-26-15,-4-1-11 16,1 0-26-1</inkml:trace>
  <inkml:trace contextRef="#ctx0" brushRef="#br0" timeOffset="131">14977 14020 140 0,'-3'-5'52'0,"3"5"-41"0,0 0 13 16,0 0 2-16,3-3-12 16,3-2-5-16,6-3-6 15,6 0-3-15,5 0 1 16,13-2 1-16,6 2 1 0,0 2-4 15,-4 4 1-15,-5 2-2 16,-3 5 0-16,-6 6 4 16,-4 7 3-16,-8 6 9 15,-6 13 3-15,-6 3-4 16,-6 2 0-16,-12 0-6 16,-11-2-2-16,-10-3-2 0,-3-2-3 15,-2-4 1 1,2 1-1-16,3-3 0 15,7-8 2-15,8-5-1 16,6-3 2-16,6-2-7 0,6-6 1 16,6-5 3-16,12 0 2 15,12-5 4-15,14 0 1 16,13 2 1-16,6 0 2 16,-1 1-1-16,-2-4 2 15,-4 4-4-15,-2-1-2 16,-6 3-2-16,-4 3 0 0,-8-1-2 15,-9 1-1 1,-3 0-2-16,-6-3 1 0,-6 0-28 16,-6 0-10-16,0 0-71 15</inkml:trace>
  <inkml:trace contextRef="#ctx0" brushRef="#br0" timeOffset="132">15033 12994 128 0,'-2'0'49'0,"4"0"-38"0,1 0 4 0,-3 0-2 15,0 0-2-15,0 0 1 16,0 0-2-16,0 0 1 16,0 0-6-16,0 0-1 0,0 5 0 15,0 3 0-15,0 3 0 16,-3 4 0-16,1 4 0 16,-4 5-2-16,0 2 1 15,0 3 0-15,3 0 1 16,-3 0-5-16,0-5 1 15,3 0 2-15,0-5 3 0,0-3-2 16,0-3-2-16,0-3 0 16,3-4 1-1</inkml:trace>
  <inkml:trace contextRef="#ctx0" brushRef="#br0" timeOffset="133">15001 13277 212 0,'15'-29'82'0,"0"18"-64"0,11 1-7 15,-11 2-8-15,9 2-4 16,9 4 0-16,-1 2-4 15,1 5 1-15,-3 8 2 16,-3 6 1-16,-3 5 3 0,-4 2 3 16,-5 0 2-16,-3 1 5 0,-6-1 3 15,-6-2-2-15,-3 0 2 16,-6 0-6 0,-6-3-1-16,-8 0 0 0,-10-5 0 15,-3 0-7 1,0-6 0-16,1-2-6 0,2-2-1 15</inkml:trace>
  <inkml:trace contextRef="#ctx0" brushRef="#br0" timeOffset="134">15084 13018 156 0,'-3'-3'57'0,"6"0"-44"0,0 3-1 15,-3 0-5-15,0 0 19 16,0 0 12-16,3 3-6 15,-3-3-3-15,3 3-17 16,-3-3-5-16,0 0-3 0,0 0-5 16,0 0-1-16,6 0 1 15,0 0 2-15,0 0-2 16,3 0-2-16,0 0 2 16,0 0 2-16,0-3-13 15,0 3-5-15,-4 0 4 0,-2 0 3 16,-6 0 6-16,1-3 2 15,-4 3-3-15,-3-2-1 16,0 2 0-16,3 0 4 16,0 0-1-16,0-3 1 15,0 3 2-15,0 0 0 16,3 0 2-16,0 0 1 16,0 0 5-16,0 0 3 15,0 3-2-15,3-3 2 16,0 0-2-16,3 0 2 15,9 0-4-15,9 0 1 16,9 0-1-16,2 0 1 0,4 0-7 16,0-3 0-1,-1 0-1-15,1 1 0 0,-3-1 4 16,-6 0 5-16,-4 1-12 16,-5-1-4-16,-3 0-28 15,-3 3-12-15</inkml:trace>
  <inkml:trace contextRef="#ctx0" brushRef="#br0" timeOffset="135">12676 16587 124 0,'0'16'46'0,"0"-16"-35"0,-3 2 9 15,0-2 3-15,0 3 0 16,0-3 3-16,-3 0-5 16,0 0-1-16,0 0-11 15,3 0 1-15,0 0 1 0,3-3-4 16,0 1 1-16,6-6-7 16,3 2-3-16,3-2 1 15,3 1 0-15,3-4 1 16,6 8 0-16,2 1-3 0,1 4 0 15,0 1 2 1,-6 5 2-16,-6 0 0 16,-6 2-1-16,-9 1 1 0,-6 2 1 15,-6 0-1-15,-6 3 2 16,0 0 0-16,0-3 3 16,3 1-5-16,3-6-3 15,4 5-4-15,2-3-1 16,6 1-1-16,6-6 2 15,5 8 4-15,4 1 3 16,3 10-2-16,6-3 0 16,0-3-1-16,-6 3-2 15,-3-2 5-15,-9-6 3 16,-6 0 8-16,-9 6 4 16,-6-6-8-16,-6-5-4 15,-3 5-6-15,0-2 1 16,-3-3-12-16,4 0-5 15,2 2-30-15,6-4-11 0,6-4-21 16</inkml:trace>
  <inkml:trace contextRef="#ctx0" brushRef="#br0" timeOffset="136">13090 16661 160 0,'-3'0'63'0,"3"5"-49"0,3 3-4 16,0-3-5-16,0 6 8 15,-3 5 6-15,3 8-1 16,-3 5 2-16,0 8-11 15,0-5-3-15,-3-3-2 0,3-3-5 16,0-2 1-16,-3-6-9 16,3-2-2-16,0-2-25 15,0-9-9-15,0 3-32 16</inkml:trace>
  <inkml:trace contextRef="#ctx0" brushRef="#br0" timeOffset="137">13030 16777 176 0,'-15'0'68'0,"12"0"-52"0,0 6-5 15,3-6 20-15,3 2-19 16,3 1 0-16,0-1-1 16,6 4-7-16,0 2 2 0,3-8 1 15,0 5-1-15,3-2-1 16,0-1-21-16,-1-4-7 15,1-1-30 1,-3-2-55-16</inkml:trace>
  <inkml:trace contextRef="#ctx0" brushRef="#br0" timeOffset="138">13399 16632 112 0,'-3'-11'44'0,"3"16"-35"0,0-2 5 16,0 2-1-16,0 1 5 0,-3 2 6 15,-6-3-4-15,-5 3 0 16,-1 10-9 0,-6 4-4-16,3 9-4 15,0 9-5-15,3 0 1 0,6-1 3 0,6-2 1 16,3 3-1-16,12-8-2 15,12 0 5-15,6-11 4 16,3-3 1-16,-1-10 2 16,1-10-2-16,-3-9 1 15,-3-2-2-15,-4-14 0 16,-2-4-1-16,-3-9 0 16,-6-5 0-16,-3 3 0 15,-6 4-9-15,-3 4-1 0,-6 8-2 16,0 2 2-16,-6 11-4 15,0 5 0-15,0 2-17 16,-3 6-5-16,1 6-24 16,5 2-9-16</inkml:trace>
  <inkml:trace contextRef="#ctx0" brushRef="#br0" timeOffset="139">13691 16992 216 0,'-15'0'82'0,"15"2"-64"0,0-2-11 0,0 0-11 16,0 0-14-16,0 0-3 15,0 0 8-15,0 0 5 16,0 0 6-16,3 0-15 0,0 0-3 16,0 0-21-1,-3 0-33-15,3 0 15 16</inkml:trace>
  <inkml:trace contextRef="#ctx0" brushRef="#br0" timeOffset="140">13807 16724 140 0,'-21'-8'55'0,"18"8"-43"0,-3-2 8 16,6 2 0-16,0 0 1 15,3-3 4-15,0-2-7 0,3 2-3 16,6 1-8-16,3-6-5 0,3 8 1 16,3-3-2-16,-3 6-1 15,2-3 1-15,-2 8-1 16,-3 5 0-16,-3 0 0 0,-3 11 6 16,-6 2 6-16,-6 6-6 15,-6 0-1-15,-6-1-5 16,-6-1-1-16,-2-4 1 15,-1-2 0-15,0-3-3 16,6-8 0-16,6 0 2 16,3 1 0-16,9-6-6 15,12-3 4 1,6 3 3-16,3-3 3 16,3-5 1-1,-1 5 0-15,-2-5 0 0,0 0 0 16,-3 0 0-16,-3 0-5 15,-3 0 1-15,-3 0-18 16,0 0-5-16,-3 0-24 16,-3 0-10-16,0 0-21 15</inkml:trace>
  <inkml:trace contextRef="#ctx0" brushRef="#br0" timeOffset="141">14352 16555 148 0,'3'-5'55'0,"-9"5"-43"0,3-3-3 0,-6 6 30 16,-9-3-17-16,-6 8-7 16,-2-3-7-16,-4 11-5 15,0 5-3-15,0 11 3 0,0 7 0 16,7 9 1-16,2 5 0 16,6-8 2-16,3 0-3 15,9-5-2-15,6-1-5 16,12-7 0-16,3-6-11 15,6 1-3-15,8-9-22 16,7-10-9-16,-3-2-21 16</inkml:trace>
  <inkml:trace contextRef="#ctx0" brushRef="#br0" timeOffset="142">14391 16693 224 0,'-9'0'85'0,"15"8"-66"0,-3 7-8 16,3-4-8-16,-4 7-4 16,-2 12 0-1,0 4 14-15,-2 0 6 0,-1-2-9 16,0 5-3-16,0-8-1 0,0-2-3 16,0-9-2-1,0 1-16-15,3-6-5 0,0-13-179 31</inkml:trace>
  <inkml:trace contextRef="#ctx0" brushRef="#br0" timeOffset="143">14480 16812 192 0,'3'-27'71'0,"-3"27"-55"0,0 0 0 0,0 0-5 16,3 0-5-16,3-2-1 15,0-4 1 17,15 6-3-32,-1 0-2 15,-2 11 0-15,-6 5-1 0,-6 2 4 16,-3 3 2-16,-6 3-2 16,-3-3-1-16,-6 6 1 0,0-3-5 15,-3-3-1-15,4 0-2 16,-1-5 3-16,3-3-5 15,3-2 2-15,3-1-3 16,3-2 0-16,3-3 6 16,6-2 5-16,3-3 0 15,2 0 1-15,4 0-3 16,3 0-2-16,3 0 1 16,-6 0 1-16,0 0-6 15,-6 0 1-15,-3 0-19 16,-4-3-6-16,1-2-45 15,-6 5-28 1,-6-5 41-16</inkml:trace>
  <inkml:trace contextRef="#ctx0" brushRef="#br0" timeOffset="144">14795 16701 184 0,'6'2'68'0,"-6"1"-52"0,3 2 10 16,-3 0 1-16,0 3-9 15,-3 0-3-15,0 5-4 16,-6 6-2-16,-2 2-5 15,2 3-3-15,-3-5 0 0,3-4-1 16,3 4 2-16,12-6-1 16,6 0-1-1,6 6 1-15,-1-6-4 16,4 0 0-16,0 1 2 0,-3-1 0 16,0 0 5-1,-6-2 5-15,-6-1 4 0,-3 1 2 16,-6-3-4-16,-6 5 1 15,-3-5-16-15,-9-3-4 16,-3 3-28-16,-6-5-9 16,1-3-32-1,-1-3-45-15,3-5 37 16</inkml:trace>
  <inkml:trace contextRef="#ctx0" brushRef="#br0" timeOffset="145">14772 16724 212 0,'8'-5'79'0,"10"5"-61"0,6-3-10 16,-12 3-8-16,3 0-12 16,6 0 0-16,-3 0-10 15,-3 0-3-15,-1 0-28 16,1 0-14-16,-3-2 16 15,-3-1 7-15</inkml:trace>
  <inkml:trace contextRef="#ctx0" brushRef="#br0" timeOffset="146">15016 16589 204 0,'6'6'77'0,"8"4"-60"0,16 14-5 0,-15-8-6 16,0 16-6-16,-3 15 2 16,-3 4 12-16,-3-4 8 15,-9 1-11-15,-9-3 1 0,-6-5 1 16,-6 4-7-16,0-4-3 16,-5-8-18-16,2 2-7 15,-3-5-25-15,0-7-7 16,1-4-32-16</inkml:trace>
  <inkml:trace contextRef="#ctx0" brushRef="#br0" timeOffset="147">15218 16785 148 0,'9'0'57'0,"-3"5"-44"0,6-5 12 0,-6 0 4 16,3 6-6-16,3-4 1 16,0-2-11-16,2 0-3 15,-2 0-6-15,0 3-3 0,3-3 2 16,-3-3-4-16,0 1-2 15,0 2-14-15,-3-6-6 16,0 6-15-16,0 0-4 16,-3-2-30-16</inkml:trace>
  <inkml:trace contextRef="#ctx0" brushRef="#br0" timeOffset="148">15269 16973 204 0,'0'5'77'0,"9"-10"-60"0,8 5-7 16,-8 0-6-16,3 0-6 0,0 0 0 16,0-5 4-16,0 5 3 15,0 0-2 1,0-3-17-16,0-2-8 0,-12 5-132 31</inkml:trace>
  <inkml:trace contextRef="#ctx0" brushRef="#br0" timeOffset="149">15673 16685 156 0,'-3'-6'57'16,"3"12"-44"-16,-2-14 25 0,2 8 8 0,0-3-12 15,2-2-2-15,1-3-21 16,3 0-9-16,15 0-2 16,3-3 1-16,3 6 2 0,3-3-4 15,-1 3 1-15,4-3 0 16,0 8 0-16,-3 0-3 16,-1 8 2-16,-2 2 3 15,-3 9 3-15,-9 7 4 16,-6 9 2-16,-9 4-3 15,-9 6 0-15,-6 3-3 16,-6-6 0-16,-3 3-6 16,1-5-1-16,-1 0-2 0,0-6 0 15,3-2 3-15,3-6 2 16,3-2-2-16,6-8 0 16,3-3-1-16,6-2-2 15,6-8 7 1,6 2 3-16,6-10-3 15,9 2-2-15,6-2 2 16,5-1 0-16,4 1-4 0,-3 2 1 16,-4 3 0-16,-8-5 2 15,-3 5-3-15,-9 0-28 16,-9-3-66 0,0 1-43-1,-9-1 34-15</inkml:trace>
  <inkml:trace contextRef="#ctx0" brushRef="#br0" timeOffset="150">16379 16777 116 0,'-6'-47'44'0,"12"36"-35"0,-3-5 12 0,-3 11 3 16,0-3 4-16,-3-3 6 15,-3 1 1-15,-6 2 0 16,-3 3-18-16,-3 2-1 0,-3 3-2 16,-2 3-10-16,-1 2-1 15,0 3-5-15,0 8 0 16,6 2-5-16,9 9 0 15,12 2-2-15,6 13 3 16,6-2 2-16,3-6-1 16,3 6 1-16,3-6 0 15,0-2 5-15,-4 0 1 16,-2-6 6-16,-6 1 3 0,-6-1-2 16,-6-7 2-1,-6 2 0-15,-9-8 1 16,-3-2-6-16,-5-11-2 15,-7 0-4-15,-6 0-1 16,0-8-6-16,7-3-3 16,5-2-5-16,15-6-4 0,15-2 4 15,9 3 1-15,6-9 9 16,2-2 4-16,1-3 8 16,0-5 6-16,0 8-1 15,-3-3 3-15,-4 3-8 16,-2 3-2-16,-6 2-12 15,-3 0-3-15,-3 3-33 16,-6 5-14-16,-3 6-34 16</inkml:trace>
  <inkml:trace contextRef="#ctx0" brushRef="#br0" timeOffset="151">16757 16854 72 0,'0'3'27'0,"3"-3"-21"0,0 0 25 0,-3 0 9 0,0 0-9 15,3 0-4-15,-3-3-4 16,0-2 0-16,0-1-13 16,0-2 1-16,-3 3 2 0,-3 3-1 15,0 2 1-15,-3 7-7 16,-3 1-2-16,-3 6-2 15,3 1-2-15,0 1-2 16,4 3 1-16,2-3-1 16,6 0-2-16,0 0 0 15,6-3 3-15,5-3-2 16,1-2-1-16,3-2-4 16,0-1 0-16,0-5-12 15,0-3-4-15,-3 1-3 16,0-4 1-16,0-2-40 15</inkml:trace>
  <inkml:trace contextRef="#ctx0" brushRef="#br0" timeOffset="152">16882 16661 132 0,'-3'0'49'0,"9"0"-38"0,0 5 6 0,-6-5 1 16,0 0-6-16,3 5-2 0,-3 3 6 15,0 6 1-15,0 4-8 16,-3 9 1-16,0 4 1 0,0 4 0 15,0-4 3-15,0-4-9 16,0-1-3-16,3 1-2 16,0-9 0-16,0-2-3 15,0-5 0-15,0-3-14 16,0-3-6-16,0 3-15 16,0-5-4-16</inkml:trace>
  <inkml:trace contextRef="#ctx0" brushRef="#br0" timeOffset="153">17016 16841 132 0,'-12'-3'49'0,"12"8"-38"0,9-5-5 0,-9 6-6 16,0-1 5-16,-3-2 4 15,-3 7 11-15,-3-2 5 16,0 5-11-16,-3 1-5 16,6 4-6-16,0-5-3 0,3 3 3 0,0 0-4 15,9 0-2-15,3-3 8 16,6-2 6-16,3-3 1 16,3 0 1-1,0-6-7-15,-1-4-4 0,1-6 1 16,-3 2 2-1,-3-2-2-15,-3-5 0 16,-6 5 5-16,-3-5 3 16,-3-3 0-16,-3 3 1 0,-3 2-11 15,-3 1-5-15,0 2-12 16,-3 3-2-16,-3 2-15 16,0 6-7-16,4-3-9 15,5 8-42 1,-3-6 14-16</inkml:trace>
  <inkml:trace contextRef="#ctx0" brushRef="#br0" timeOffset="154">17287 16888 124 0,'0'-8'46'0,"0"8"-35"0,3 0-4 0,-3 0-3 15,0 0 11-15,-3 0 7 16,-3 0 3-16,0 6 2 16,-3-4-13-16,-3 12-5 15,0-4-6-15,0 1-5 0,-3 2-1 16,3 3-1-16,6 0 3 16,3 0 0-16,3-3 1 15,6 0-3-15,6-2 2 0,3-6-6 16,0 3-3-16,3-5-10 15,0-3-2-15,3 0-20 16,-3-6-34 0,2 1 12-16</inkml:trace>
  <inkml:trace contextRef="#ctx0" brushRef="#br0" timeOffset="155">17445 16690 140 0,'-3'3'52'0,"8"-3"-41"0,-2 8-7 0,3-3-4 15,-6 5 15 1,0 6 10-16,0 16 3 0,-3 2 3 16,0-2-17-1,0 5-1-15,-2-2-2 0,-1-9-6 0,0 1-1 16,3-1-2-16,-3-8 1 15,0 4-13-15,0-6-6 16,0-6-24-16,3-5-10 16,0 1-29-1</inkml:trace>
  <inkml:trace contextRef="#ctx0" brushRef="#br0" timeOffset="156">17581 16928 92 0,'3'-3'35'0,"0"3"-27"0,3-5-4 0,0 5-5 0,-6 0 24 16,0 0 11-16,0 0 12 16,0 0 7-16,0 5-20 15,-3-2-7-15,-6 2-16 16,-5 1-6-16,-10-4-1 0,0 6-4 15,0-2 0-15,0-1-1 16,3 0 0-16,10-2 0 0,8 2 0 16,6 6-3-16,8-3 1 15,10-1 4-15,3 7 2 16,3-6 0 0,0-3-2-16,-1 6 1 0,-2-4 1 15,-6 1-14-15,-3-2-5 16,-3 2-33-16,-6-3-13 15</inkml:trace>
  <inkml:trace contextRef="#ctx0" brushRef="#br0" timeOffset="157">16745 17396 140 0,'0'-5'55'0,"0"5"-43"0,0-3 1 0,0 1 0 15,0-1 4-15,0 3 7 16,0 0-2-16,-3-5 1 16,-3 5-12-16,-6 5-7 0,0 0 0 15,-3 3-3-15,3 0-1 16,1 3-4-16,-1 2 0 15,0 0 0-15,6 1-1 16,3-6 1-16,3 5 3 16,9 0 0-16,0 0 3 15,6 0-3-15,-1-5-2 16,4-2-9-16,0-6-3 16,0 0-21-16,0 0-7 15,-3-6-26 1</inkml:trace>
  <inkml:trace contextRef="#ctx0" brushRef="#br0" timeOffset="158">16816 17351 152 0,'0'6'57'0,"15"-4"-44"0,-18 35 3 15,6-29-2-15,0 6 8 16,3-1 6-16,0 0-6 16,0-2-2-16,0-3-12 15,0 5-5-15,0-5-2 0,-3-3-26 16,0 6-10-16,-3-11-128 31</inkml:trace>
  <inkml:trace contextRef="#ctx0" brushRef="#br0" timeOffset="159">16944 17418 172 0,'-8'7'66'0,"10"-1"-52"0,-4 7-3 0,-1-8-6 15,0 9 14-15,-3-1 10 16,-3 8 1-16,0 3 0 0,-3-3-17 15,0 5-8-15,0 3-3 16,3-5-11-16,0-5-2 16,3-6-27-16,0 6-13 15,3-9-42 1</inkml:trace>
  <inkml:trace contextRef="#ctx0" brushRef="#br0" timeOffset="160">17200 17415 156 0,'0'-3'57'0,"0"3"-44"0,-3 3 16 16,3-3 4-16,-3 3-7 16,-2-3-3-16,-1 0-9 15,-6 7-4-15,0-1-5 0,-6-1 3 0,0 3 4 16,-3-3-8-16,3 3-5 16,3 5-2-16,7-2 2 15,5 2 0-15,6 0 1 16,5-5 0-16,4 6 2 15,0-4-3-15,3-2-2 0,3-3-14 16,0-2-4-16,0-6-16 16,0-2-4-16,-1 0-27 15,-2-3-26 1,3-3 34-16</inkml:trace>
  <inkml:trace contextRef="#ctx0" brushRef="#br0" timeOffset="161">17266 17261 160 0,'0'6'63'0,"0"-6"-49"0,6 13-6 0,-3-8-5 16,0 3 3 0,3 5 6-16,-3 1 7 15,0 4 5-15,0 9-12 16,-3-4 0-16,-3 1 1 0,0 0-7 0,-3 3-1 15,0-1-3-15,0-2-2 16,0-3-19-16,3-3-8 16,0-4-32-1,3-6-48-15,0-8 24 16</inkml:trace>
  <inkml:trace contextRef="#ctx0" brushRef="#br0" timeOffset="162">17340 17436 140 0,'-3'0'55'0,"9"5"-43"0,6-2-12 16,-3 2-7-16,3 1 19 16,0-4 11-16,6 4 5 15,0 1 3-15,0-1-15 16,5-1-7-16,1-2-12 31,0-11 3-15,-6 2 4-16,-3-1-7 15,-6 1 1-15,-3-7-5 16,-6 5 2-16,-3 0 3 16,-6 3-4-16,-9 0 0 0,-6 5-2 15,-3 5 0-15,-3 0 0 0,7 3 0 16,-1 0 11-1,6 3 7-15,3-3 5 16,6 5 0-16,3 0-1 16,6 0-1-16,3 0-3 15,9 1-1-15,6-1-5 0,9 0-3 16,0-8-16-16,2 1-7 16,1-12-29-1,-3 1-52-15,3-3 13 16</inkml:trace>
  <inkml:trace contextRef="#ctx0" brushRef="#br0" timeOffset="163">17775 17396 144 0,'6'0'55'0,"-3"0"-43"0,-3 3 21 0,0-3 8 15,-3 3-13-15,-3-1-4 16,-3-2-5-16,-3 8-1 16,-3-2-9-16,0-1-3 0,0 3 0 15,4-3-1-15,2 3 2 16,6-3-22-16,6 3-7 16,6-2 9-16,2 1 4 15,4 4 6-15,3-3 4 16,0 5 9-16,-3-2 5 15,-6-1 13-15,-9 1 4 16,-6-3-3-16,-9 2-1 16,-6-2-28-16,-3 0-14 15,-5-2-63-15,-4-1-24 16,-3-10-9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7T00:21:01.7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8417 6776 84 0,'-6'0'33'0,"6"0"-18"0,0 0-2 0,0 0 14 16,0 0-4-16,0 0 1 15,0-3-11 1,0 1-5-16,0-1-3 0,3 0 1 16,3-5-3-16,5-7-4 0,4-4 0 15,0-2 1-15,3-3 2 16,3 0-1-16,3-13-1 15,3 5-2-15,2 6 1 16,1 2 1-16,3 6 2 16,0 4-3-16,-1 4 0 15,1-1 1-15,0 3 0 16,5 0 0-16,-2 3 2 16,0 2-3-16,0 3-2 15,2 0 2-15,-2 3 0 16,9 8 1-16,-4-1 2 0,1 6-3 15,0 0 0-15,2 0 3 16,4 0 1-16,-3-3-4 16,-1 0 1-16,7 0-2 0,8 3 0 15,1-2 4-15,-1-1 1 16,1-3-4 0,0-2-1-16,2 0 1 15,1-2 2-15,14 4 0 16,-3-5-1-16,4-5 1 15,-7 0 1-15,4-2 1 0,-7-3 3 16,9-3-5-16,-5 0-1 16,-7 0 0-1,4-3 0-15,-7-2 2 0,1-8 1 16,-4-8-1-16,1 0-2 16,-1-1 3-16,-2-1 0 15,0-1 3-15,-13 3 1 0,1 0-1 16,-3 2 1-16,-7-7 2 15,-5 7 2-15,-3 1-3 16,-3 2 0-16,-1 0-5 16,-2 3-2-16,-3 0 0 15,0-3 1-15,-3-2-1 16,0 5 2 0,-3 2-4-16,-3 6 0 15,0 2-1-15,-1 11 0 16,1 11 2-1,0-1 0-15,6 4 0 16,-3 1 0-16,9 4-3 16,-3 2 2-16,0 3 1 15,2 0 0-15,1 0-3 0,0-3 2 16,0 0 1-16,12 3 2 16,-4 2-1-16,1 1 2 15,3-4-2-15,3-1-1 16,2 1-2-16,7 4-1 15,-3-6 2-15,-1-2 0 16,1-6 3-16,3-11 1 16,-1-7-1-16,1 0-2 15,3-3-2-15,-1 0 1 0,10 0 1 16,-4-3 2-16,-2 1-1 16,-3-3-1-16,8-1 1 15,-2 1-1-15,5 0 0 16,-2 0 0-1,8-3 0-15,-2 3 0 16,-4 2-3-16,10-7 2 0,-4-1 1 16,1 3 2-16,8 3-3 15,-2 0 0-15,-4 2 1 16,7 1 2-16,-4-1-3 16,-6 6 0-16,-2-1 1 15,5 6 0-15,-2 3 0 0,-7 0 0 16,4 5-3-16,-4 7 2 15,-5-1 1-15,-3 2 2 16,-4-1-1-16,-5 4 2 16,-3 2-4-16,-1 6-2 15,-5 4 4-15,3 4 1 16,-3-1 0 0,-4-2-2-16,-5-6-59 15,0-2-60 1,-6-11 25-16</inkml:trace>
  <inkml:trace contextRef="#ctx0" brushRef="#br0" timeOffset="1">9545 5514 100 0,'6'-13'38'0,"-3"7"-20"0,-3-2 1 16,-3 6 18 0,0-1-5-16,-6 3 1 15,-3 0-14-15,-6 5-6 16,-3 3-8-16,-9 3-4 0,1 2 0 15,2 0 1-15,3 3 1 0,3 0-4 16,9 3-1-16,9 2-2 16,9 0 0-16,12 0 3 15,3 3 2-15,3-3 0 0,3 6-1 16,-4-1 1-16,-2-5 1 16,-6-2-1-16,-6-3 2 15,-9-3 2-15,-9-3 4 16,-6 1-4-16,-6-3-1 15,-8-3-4-15,-1-2-1 16,0-3 1-16,0 0 0 0,9-5 0 31,7-6 2-31,5 0-8 16,9-4-3-16,6-4 2 0,11-7 2 16,4-6 3-16,6-3 3 15,0 4 2-15,0-1 1 16,-1 6-5-1,-5 2 1-15,-3 5 0 0,-6 3 0 16,-3 3 0-16,-3 3 2 16,-3 2-52-1,0 2-60-15,0 4 19 16</inkml:trace>
  <inkml:trace contextRef="#ctx0" brushRef="#br0" timeOffset="2">9697 5466 160 0,'-6'0'63'0,"6"8"-34"0,6 11-38 0,-1-6 9 15,1 8-2-15,-3 11 1 32,-3 2 1-32,3 1 0 0,-3-4 0 15,0 1 2-15,0-3 3 0,0-2-4 16,-3-3-1-16,3-6-38 15,0-2-45 1,0-5 12-16</inkml:trace>
  <inkml:trace contextRef="#ctx0" brushRef="#br0" timeOffset="3">9750 5511 88 0,'-6'-5'35'0,"6"5"-18"0,0 0 4 0,0 0 17 0,-3 0-3 16,0 0 0-16,0 0-9 16,3-3-4-16,0 1-12 15,3-1-6-15,3 0-1 0,6-2-2 16,3 2 2-16,3 1-2 16,0 2-1-16,-3 2-2 15,-1 6 1-15,-2 3-1 0,-6 2-2 16,-3 0 5-16,-6 14 1 15,-9-3 0-15,0 0 1 16,-2-3-4-16,-1 0 0 16,6-5 1-16,0 0 0 0,9-3-7 15,3 3-3-15,9-3 6 32,3 0 1-32,-3 6 0 0,-1-3 2 15,-2 2-1 1,-3-2 7-16,-9-3 4 15,-6-2-2-15,-3-3-2 16,-2 0 0-16,-4-3 1 16,-3-2-5-16,0-1-1 15,3-2-13-15,6 0-5 0,3 0-131 32,9 0 59-32</inkml:trace>
  <inkml:trace contextRef="#ctx0" brushRef="#br0" timeOffset="4">10336 5699 160 0,'-2'5'60'0,"4"1"-32"0,1 4-33 16,0-2 10-16,0 3-5 0,-3-1 2 16,3 4-1-16,0-1-1 15,-3 3 1-15,3-3-1 0,0-2 2 0</inkml:trace>
  <inkml:trace contextRef="#ctx0" brushRef="#br0" timeOffset="5">10444 5636 128 0,'9'18'49'0,"-1"-10"-26"0,1 3-27 0,-6-3 8 0,0 2-7 16,0 1 2-16,0 2 1 16,0-2 0-16,-3-1 2 15,0-2 3-15,0-3-2 0,0-5-2 16,0 0 4-16,0 0 1 16,3-2-2-1,3-4-3-15,3 1 0 0,6-3-1 0,0 3 0 16,0 5 2-1,0 3 1-15,0 7 3 16,-1 1 1-16,-2 5-1 0,0 0 1 0,0-1-2 16,-3-1 0-16,-3-4-8 15,3-2 0 1,0-8-70 0</inkml:trace>
  <inkml:trace contextRef="#ctx0" brushRef="#br0" timeOffset="6">10348 5562 252 0,'-17'-3'96'0,"20"3"-52"0,2 0-89 16,1 0-2-16,0 0-51 16,6 0-16-16</inkml:trace>
  <inkml:trace contextRef="#ctx0" brushRef="#br0" timeOffset="7">10968 5424 88 0,'-6'-8'35'0,"6"16"-18"0,3 0-22 0,0 2 6 15,-1 12 8-15,1 4 5 16,0 14 5-16,-3-3 3 16,0-3-10-16,3-2-2 15,-3-6-4-15,0-7-1 31,0-1-3-31,0-4 3 0,0-4 1 0,0-2-2 16,0-2-3-16,0-6 6 0,0 0 3 16,3-6-8-16,0 1 0 15,3-3-4-15,3-3 0 16,3 1 2-16,0-1 0 16,3 3-3-16,3 3 2 15,0 2-1 1,0 3-2-16,2 6 0 15,-2 2 0-15,-3 2 3 16,-3 3 2-16,-9 1 9 0,-3-1 3 16,-6 0-2-16,-3 3 1 15,-3-3-5-15,0-2-2 16,-3-3-5-16,4-3 0 0,2-5-5 16,0-3-1-16,0-2-37 15,3-3-56 1,6-5 12-1</inkml:trace>
  <inkml:trace contextRef="#ctx0" brushRef="#br0" timeOffset="8">11250 5411 116 0,'-3'0'46'0,"3"2"-24"0,3 9-28 15,-3 0 8-15,0 7-2 0,0 9 0 16,0 18 8-16,0-1 5 15,0-1-2-15,0-6 1 16,0 0-9-16,3-3-2 16,0-7-1-16,3-6-5 0,3-8-1 0,0-5-28 15,3-11-39 17,3-4 12-32</inkml:trace>
  <inkml:trace contextRef="#ctx0" brushRef="#br0" timeOffset="9">11405 5710 72 0,'-6'10'30'0,"3"-2"-16"0,3 5-10 0,0-5 8 15,3 8 8-15,0 0 5 0,3 0-2 16,6-5-2-16,3-3 0 16,3-1 1-16,0-1-1 15,-1-6-1-15,-2-8-10 16,0-3 0-16,-3-2 1 0,-3 0-6 15,-6-3-3-15,-6 0 3 16,-3-2 1 0,-9 2-2-16,-3 5-1 15,0 3-3-15,4 0-1 16,-1 6-8-16,0 2-2 16,3 5-51-16,6 3-57 15,12 0 29-15</inkml:trace>
  <inkml:trace contextRef="#ctx0" brushRef="#br0" timeOffset="10">11747 5659 88 0,'-15'6'35'0,"10"-1"-18"0,-10 3-13 0,12 0 10 15,-6 2 1-15,0 4 0 16,3 2-5-16,6 5-2 16,3 3-2-16,3-6-1 15,6-2-1-15,9-3 2 16,-1-2-3-16,4-3-8 0,0-3-2 15,0-8-15 1,3-7-45-16,-4-6-4 0</inkml:trace>
  <inkml:trace contextRef="#ctx0" brushRef="#br0" timeOffset="11">11860 5437 100 0,'6'-2'38'0,"-3"4"-20"0,3 3-8 16,-3 1 14-16,0 10-4 16,0 10-2-16,-3 19-10 15,0 3-5-15,3 2-2 16,3-2 1-16,0-9 1 0,3-7-1 15,-3-5 1-15,0-6-11 0,3-5-2 16,-3-3-41 0,0-5-35-1,3-8 32-15</inkml:trace>
  <inkml:trace contextRef="#ctx0" brushRef="#br0" timeOffset="12">12090 5667 88 0,'-15'-8'33'0,"15"6"-18"0,0 2-18 0,0 0 6 16,-3 0 5-16,-3 2 5 16,-3 4 7-1,-6-1 2-15,-3 3-5 0,-6 3 0 32,1-1-12-32,2 3-3 0,6 1-2 15,3-4 11-15,3 1 7 0,9 5 6 16,9-3 3-16,9 0-8 15,6-2-1-15,8 2-9 16,4-3-1-16,0-2-6 16,-3-2-4-16,-4-1-39 15,-2 0-17-15,-9 1-33 16</inkml:trace>
  <inkml:trace contextRef="#ctx0" brushRef="#br0" timeOffset="13">10947 5427 96 0,'0'-3'35'0,"3"6"-18"0,0-1-16 0,-3-2 8 16,3 6-1-16,0 7 2 16,3 8-3-16,-1 11 1 15,-2 10 1-15,0 3 2 16,0-3 3-16,-3 6 4 15,0-8-4-15,0-9 2 16,0-4-9-16,0-3-2 0,0-8-1 16,0-3 4-16,0-3 3 15,0-4-4-15,0-6 1 16,0 0-7-16,0-6-1 16,-3-4 0-16,3-3 2 0,0-1-1 0,0 1-1 15,3-3-2-15,3 3 1 31,3-3 1-31,3 0 0 0,3 3-3 0,0 0 2 16,0 2 1 0,3 3 0-16,0 6-3 15,-1 4 2-15,1 6 3 16,0 5 1-16,-6 3 1 16,-3 5 2-16,-9 1 6 15,0-4 4-15,-6 1-6 0,0-3-1 0,-3-3-1 16,-3-3 2-16,-3-4-3 15,0-4-2-15,-2 1-5 16,-4 0-2-16,9-3-19 16,-3 0-7-16,9-6-69 15,9-4-38 1,3-4 61 0</inkml:trace>
  <inkml:trace contextRef="#ctx0" brushRef="#br0" timeOffset="14">15242 7498 148 0,'0'-5'55'0,"-3"8"-30"0,0-3-14 0,0 2 18 16,-3 1-8-16,-3 2-2 15,-3 1-7-15,-3 1-2 16,-6 1-6-16,4 3-3 0,2 2 0 16,6 3-6-16,6-3 1 15,6 1 0-15,9-1 2 16,3 0 1-16,5 0 1 0,-2 0 0 16,3 1 0-16,-3-1-3 15,-6 0 2-15,-3-2 5 16,-12-1 2-16,-3-2 2 15,-3 3 2-15,-6-6-5 16,0-2-1-16,0-3-11 0,-6-3-3 31,7 0-37-31,2 1-14 0</inkml:trace>
  <inkml:trace contextRef="#ctx0" brushRef="#br0" timeOffset="15">15337 7644 128 0,'0'0'49'0,"3"0"-26"0,0 0-14 0,-3 0 16 16,6 0-3-16,0 0-1 16,0-3-9-16,3-2-5 15,3 0-4-15,0-1-5 0,0-7 1 16,-1 0 3-16,-2 2 1 0,-3 3 1 15,-3-2 0-15,-3-1 0 16,-6 3 2-16,-3 3-1 16,-2 2 2-16,-4 3-6 15,-6 6-1-15,0 7-2 16,0 3 0-16,3 0 2 16,6-1 0-1,3 4 2-15,9-1 3 16,9 1 0-16,0 0 0 0,3-4-1 15,3-1 0-15,6-1-2 0,3-5-2 16,0-6-4-16,-4-4-2 16,4-9-81 15,6-5-45-31,-6-2 58 0</inkml:trace>
  <inkml:trace contextRef="#ctx0" brushRef="#br0" timeOffset="16">15623 7300 156 0,'-6'3'57'0,"6"2"-30"0,3 8-36 15,0 0 9-15,0 11 4 16,-3 5 7-16,0 6 6 16,0-4 4-16,0 9-11 15,0-6-6-15,3 1 0 0,0-3-1 16,-3-6 1-16,0-2-38 15,0-6-14-15,-3-2-27 16</inkml:trace>
  <inkml:trace contextRef="#ctx0" brushRef="#br0" timeOffset="17">15557 7514 188 0,'12'-5'71'0,"-3"5"-38"0,6-5-36 0,-6 2 11 16,6-2-6-16,3-1 1 16,9 1-7-16,2 0 1 15,1-1-78-15,0 4-36 16</inkml:trace>
  <inkml:trace contextRef="#ctx0" brushRef="#br0" timeOffset="18">16138 7334 88 0,'-9'8'35'0,"3"11"-18"0,-9 20 2 0,9-23 18 0,-3 5-14 16,0 3-2-16,3 0-11 15,3 5-4-15,6-2-3 16,3-4 2-16,6-1 4 0,3-7-1 31,6-4 3-31,6-3-2 0,-1-11 2 16,1-10 0-16,0-5 1 16,-6-4-2-16,-9-1-1 15,-6-14 14-15,-9 2 8 16,-3 6-10-16,-12 3-2 15,-3 4-11-15,-3 7-5 16,0 7-35-16,-2 5-14 0,2 19-72 16</inkml:trace>
  <inkml:trace contextRef="#ctx0" brushRef="#br0" timeOffset="19">15337 8993 124 0,'0'0'49'0,"0"0"-26"0,-3 0-5 0,3 0 29 16,-9 3-18-1,-3-1-11-15,-3 1-10 16,1 2-5-16,2 1-3 0,3-1 1 0,3 0-4 16,3 3 0-16,3 3-1 15,9-1 0-15,6 1 5 16,-1 2 1 0,1-2-5-16,-3 7 0 15,-3-2 7-15,-6-3 5 0,-3 6 4 16,-6-3 3-16,-9-6-7 15,-3-2-1-15,1-2-4 16,-1-1-3-16,0-2-3 16,6-9 1-16,3 9-10 15,3-8-5-15,6-1-34 16,6 1-13-16,3-8-16 16</inkml:trace>
  <inkml:trace contextRef="#ctx0" brushRef="#br0" timeOffset="20">15444 9070 152 0,'3'0'57'0,"3"3"-30"0,0-1-23 0,0 1 13 0,0 0-6 15,3-1 1 1,3-2-5-16,6 0 1 0,-3-2-5 16,0-4 0-16,-1 1 3 0,-2-3-3 15,0 0 0-15,-3 0 1 16,-3 0 0-1,-6 0 2-15,-3 0 1 16,-9 3-3-16,-6 2-3 0,-2 6 0 0,-4 5-1 16,0 3 0-16,3 2 2 15,3 0-6-15,6 0 1 16,3 8 1-16,6-2 1 31,6 5-2-31,6-6 2 0,6-2 1 16,3-5 2-16,9-6-1 15,0-8 2-15,-1 1-9 16,1-12-3-16,-3-1-42 16,0-4-56-1,-6-2 17-15</inkml:trace>
  <inkml:trace contextRef="#ctx0" brushRef="#br0" timeOffset="21">15748 8805 172 0,'-3'0'66'0,"3"0"-36"0,0 6-35 0,3-1 10 16,-3 8 1-16,3 11 6 16,3 5 0-1,0 3 1-15,0 2-7 0,0 1-2 0,0-4 0 16,-3 12-5-16,0-9 1 16,0-5-2-16,0-5-2 15,-1-5-70 1</inkml:trace>
  <inkml:trace contextRef="#ctx0" brushRef="#br0" timeOffset="22">15670 8980 228 0,'3'-3'88'0,"6"1"-48"0,3-1-42 0,0 3 17 15,6-5-11-15,0-1 0 16,3-4-2-16,6 2 1 0,-1-3-2 16,1 1-49-16,6 2-22 0,3 0-23 15</inkml:trace>
  <inkml:trace contextRef="#ctx0" brushRef="#br0" timeOffset="23">16141 8924 168 0,'0'11'66'0,"3"-22"-36"0,-3 17-18 16,3-9 21-16,0 0-13 15,0-2-3-15,3-3-10 16,0-2-5-1,3-4-1-15,-1-2-1 0,1 1 0 16,-3 1 0-16,-3 4 2 0,0 2-3 16,0 3 0-1,0 2-1-15,-3 3 0 0,0 11 0 0,3 4-2 16,3 14 3-16,0-2 0 16,0-1 1-16,0 4 0 15,-3-1 2-15,0 0 1 16,0-3-1-16,0 3 1 31,0 6-7-31,-3-12-1 0,0-1-62 16,-3-6-56-16</inkml:trace>
  <inkml:trace contextRef="#ctx0" brushRef="#br0" timeOffset="24">16084 9210 184 0,'3'3'68'0,"12"-6"-36"0,6 1-35 16,-9 7 13-16,12-3 6 15,-1-2 5-15,7 0-9 16,3 0-2-16,0-5-6 16,5 0-7-16,1 0-1 0,-3 7-93 15</inkml:trace>
  <inkml:trace contextRef="#ctx0" brushRef="#br0" timeOffset="25">15352 11237 136 0,'-6'-3'52'0,"0"6"-28"0,-3 2-11 0,-6 0 17 0,-3 1-9 16,-2 4 1-16,-4 4-11 15,3-1-4-15,3 0-4 16,3 0-3-16,6 6 1 0,6 2-4 16,6 0 0-16,6 3 2 15,3-3 0-15,0 0-2 0,3-2 2 16,-3-3 3-16,-12 0 3 15,-3-3 7-15,-3-3 2 16,-3-2-5-16,-6-2-1 16,0-4-6-16,0-2-2 15,0-5-27 1,3-3-11-16,7 0-36 0,2-3-34 16,6 1 43-16</inkml:trace>
  <inkml:trace contextRef="#ctx0" brushRef="#br0" timeOffset="26">15331 11406 124 0,'9'5'49'0,"-3"17"-26"0,9-12-18 0,-6-4 11 16,0-4 2-16,6 1 1 16,0-3-2-16,2 0 0 15,-2 0-9-15,0-8-3 0,-3-8 1 16,0 3-1-16,-3 0 0 0,-3-1 1 0,-6-2 1 31,-3 1-3-31,-6 1-1 0,-3 1-1 0,-6 5 1 16,0 6-4-16,-3 4-2 15,4 3 2-15,2 11 0 16,-3 6-2-16,9 4 2 16,3-5-1-16,3 0 0 15,3 3 2-15,6-3 0 16,3-2 2-1,6 2 3-15,3-10-2 16,2 2 0-16,4-11-6 16,0 1-2-16,3-6-34 15,0-5-13-15,-1-2-29 16</inkml:trace>
  <inkml:trace contextRef="#ctx0" brushRef="#br0" timeOffset="27">15685 11081 96 0,'0'-13'38'0,"0"15"-20"0,3 1-1 0,-3 2 16 31,3 0-13-31,0 9-3 0,-3 9-2 16,0 9 2-16,0 11-9 16,0 12-2-16,0 3-2 0,-3-5-2 15,3 0 1-15,0-11-2 16,0-4-1-16,-3-12-21 15,0-8-11-15</inkml:trace>
  <inkml:trace contextRef="#ctx0" brushRef="#br0" timeOffset="28">15557 11335 228 0,'-12'-3'88'0,"24"3"-48"0,0 0-40 0,-3 0 16 16,3-3-7-16,6-2 2 0,6 0-6 16,12-3-1-16,-4 0-2 15,4 0-21-15,3 3-8 0,-7-1-79 16</inkml:trace>
  <inkml:trace contextRef="#ctx0" brushRef="#br0" timeOffset="29">16215 11202 116 0,'-6'-5'44'0,"9"5"-24"0,-3-2 3 0,0 2 32 16,6-6-19 0,3 1-14-16,3-6-9 15,0 3-8-15,6 8-6 0,0 0 0 16,-1 6-1-16,-2 2 0 15,-6 5 4-15,-9 8 1 16,-6 8-4 0,-6 6-1-16,-2 7-2 0,-4-5 3 15,-3 0 0-15,3-8 3 16,6-5-1-16,3-6-1 16,15-2 5-1,6-2 4-15,6-4 1 16,9-2 0-16,2 0 1 15,10 3-6-15,-3-4-1 16,-3 1-33-16,-4 0-13 0,-8-5-54 16</inkml:trace>
  <inkml:trace contextRef="#ctx0" brushRef="#br0" timeOffset="30">15834 12454 160 0,'3'3'63'0,"-3"12"-34"0,0-22-8 15,0 12 25-15,0 0-11 16,-3-2-2-16,0-1-17 16,-3-7-5-16,0 2-7 0,0 1-3 0,0-1 0 15,3 1-1-15,0-1 0 16,0 0-3-16,3 1 0 0,3-1-1 15,3 0 0 1,0 3 3-16,0 0 0 0,0 0-15 16,-6 0-4-16,0 0-32 15,0 0-12 1,0 0-21 0</inkml:trace>
  <inkml:trace contextRef="#ctx0" brushRef="#br0" timeOffset="31">15807 12753 112 0,'-3'18'44'0,"6"-33"-24"0,-3 25-10 0,3-18 12 16</inkml:trace>
  <inkml:trace contextRef="#ctx0" brushRef="#br0" timeOffset="32">15819 12753 268 0,'6'-3'41'15,"0"1"-20"-15,0-1-10 0,-3 3-5 16,-3 0 1 0,0 0 1-16,-3 0 7 15,0 5-9 1,0 1-2-16,0-1-6 15,0 0-1-15,3-2-7 0,0-11-8 16,3 16 5 0,-3-8 0-1,0 0 3 1,0 5-32-16,0-5-14 16,0 3-20-1</inkml:trace>
  <inkml:trace contextRef="#ctx0" brushRef="#br0" timeOffset="33">15822 13010 72 0,'0'-3'27'0,"3"3"-14"0,0-3-2 16,0 3 10-16,3 0-7 16,0-2-1-16,0 2-7 15,0 0-2-15,0 0 11 0,-6 0 7 16,0 0 9-16,0 2 5 16,-3 4-10-16,0-1-6 15,0-2-11-15,0-1-4 0,0 1-1 16,3-3-2-16,0 0-2 15,0 0-6-15,0 0-4 16,0 0 6-16,0 0 1 0,0 0 3 16,0 0 0-16,0 2-3 15,-3 1 0-15,0 0-20 16,0-3-10-16,0-3-49 16</inkml:trace>
  <inkml:trace contextRef="#ctx0" brushRef="#br0" timeOffset="34">15289 14309 96 0,'0'-6'38'0,"0"-2"-20"0,0 3-21 0,-8 5 69 16,-1 0-17-16,0 0-11 0,-3 3-9 15,-3 2-18-15,-3 0-7 0,3 1-2 16,0 2-5-16,6 0 0 16,3 2-1-16,9 1 0 15,9-1 0-15,9 1 3 16,3 2-2-1,0 0-1-15,-3 1 3 16,-7-1 2-16,-2 8 4 0,-6-5 4 16,-9 0 9-1,-6 2 6-15,-5-5-11 0,-4-7-4 16,-6 2-6-16,0-8-3 0,0 0-8 16,3-6-5-16,7-2-35 15,8 1-14 1,9-7-30-1</inkml:trace>
  <inkml:trace contextRef="#ctx0" brushRef="#br0" timeOffset="35">15400 14380 152 0,'-3'3'57'0,"6"-1"-30"0,3 4-32 0,0-4 10 15,-1 1 10-15,4 0 7 16,3-1-2-16,0-2 1 15,0-2-12-15,0-4-1 0,3-2-1 16,-3 0-1-16,3-2-1 16,-6 2-3-16,-6 0 1 15,-6 0 0 1,-3 0 3-16,-6 3-5 16,-3 2-3-16,-6 3-2 15,0 3 3-15,0 5 0 16,1 5 1-16,2 3-3 15,6 0 0-15,3 2-1 16,6 1 0-16,9 2 3 16,6-3 2-16,9 6 2 0,2-5 1 15,7-6-2-15,3-5-2 16,0-8-10-16,-1-11-4 0,1-4-44 16,3-9-54-1,-3 0 23-15</inkml:trace>
  <inkml:trace contextRef="#ctx0" brushRef="#br0" timeOffset="36">15703 14023 168 0,'-6'-3'63'0,"9"6"-34"0,3 5-38 0,-3 0 9 0,6 10-2 15,3 11 3 1,0 6 15-16,-3 12 7 0,0 1-11 15,0 2-7-15,-3-5-1 0,0 11-1 16,-3-11 1-16,0-8-13 16,-3-5-4-16,0-9-144 31,-3-23 81-31</inkml:trace>
  <inkml:trace contextRef="#ctx0" brushRef="#br0" timeOffset="37">15590 14332 228 0,'-3'-2'85'0,"15"4"-46"0,9-2-46 16,-9 0 14-16,15 0-10 31,2-2 0-31,4-1-9 0,3 1-5 16,0-1-75-16,5-5-31 15</inkml:trace>
  <inkml:trace contextRef="#ctx0" brushRef="#br0" timeOffset="38">16525 14105 72 0,'3'0'30'0,"0"-5"-16"0,3 2 5 0,-3-2 16 0,0-1 9 31,3 1 6-31,-3-5-12 16,-3-1-3-16,0 0-5 0,0 1-1 0,-3-1-16 15,-3 1 5-15,-9 2 3 16,-6 0-3-16,-6 2 0 16,-6 4-10-16,-2 4-3 0,2 4-5 15,3 2-3-15,0 5 2 0,7 5 2 32,5 4-5-32,9-4 1 0,6 3-4 15,9 0 2-15,15 6 3 0,8-1 1 16,16 3-2-16,3 1 0 15,-1-1 2-15,-8 2 0 16,-6 1 1-16,-12-3 0 16,-7 0 2-16,-8 1 3 15,-12 1 2 1,-8-7 1-16,-16-3 0 16,-6-5 0-16,-3-11-2 15,-2-2-1-15,8-3-10 16,3-8-2-16,6 0-36 15,9 0-14-15,10 0-33 16,7-5-48 0,13-3 38-16</inkml:trace>
  <inkml:trace contextRef="#ctx0" brushRef="#br0" timeOffset="39">16691 14317 208 0,'-3'0'77'0,"6"2"-42"0,3-2-34 16,0 0 16-16,3 0-7 15,3 0 2-15,3 0-7 16,3-2-1-16,0 2-2 15,0 0-17-15,0-6-5 0,-1 1-69 16,7-3-38 0,-6-2 56-1</inkml:trace>
  <inkml:trace contextRef="#ctx0" brushRef="#br0" timeOffset="40">16998 14182 116 0,'0'0'44'0,"0"-3"-24"0,0 0-13 0,0 1 15 31,3-6 2-31,-3-3 3 0,3-10-10 16,0-3-5-16,0 0-7 15,0 1-6-15,0-1 0 0,0 5 3 16,0 6 1-16,-3 2-1 16,3 6-2-16,-3 5-2 15,6 8 1-15,-3 19 3 16,3 4 1-16,-3 9-1 0,3 5 1 15,-3-3-2-15,3 1-1 16,-3-1-2-16,2 0-1 16,-2-5 4-16,6-2 1 15,-6-9-7-15,6-2-2 16,-3-8-126 0,-9-13 46-1</inkml:trace>
  <inkml:trace contextRef="#ctx0" brushRef="#br0" timeOffset="41">16992 14481 172 0,'12'-3'66'0,"0"3"-36"0,12 0-26 0,-9-3 15 0,8 1 2 15,1-1 2-15,3 0-12 16,3 3-4-16,0-2-5 15,-4 2-13-15,-2 0-4 0,-9 0-79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7T00:21:08.8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20817 6636 88 0,'0'-3'33'0,"-3"3"-26"0,9 0 9 0,-6 0 3 16,0 0-9-16,0 0-3 16,3-3 0-16,0 3 0 15,0-2 1-15,0-1 0 16,-3 1 2-16,0-1 1 15,-3 0-3-15,0 1 0 16,9-6 4-16,-3 0 2 16,-3 0-5-16,-3 0-3 15,0 3 1-15,-3-1 0 16,-3 4-8-16,0-4-4 16,-3 4-2-16,-3-1 1 15,-6 3 4-15,1 3 3 16,-4-1-2-16,0 1 0 15,0 0 1-15,0 2 0 0,4 3 0 16,-1 0 2 0,0 0-3-16,0 2 0 0,3-2 3 15,0 3 1-15,3 2-4 16,-2 0 1-16,2-2-2 16,0 2 0-16,0-2 2 15,0-1 2-15,-3 3 1 16,3 1 3-16,0-1-3 15,-2-2-2-15,2 2 0 16,0 0 1-16,0 0-3 16,0 3 0-16,3-3 1 15,0 3 0-15,0 0-3 0,3 3 2 16,6-1 1-16,-3 6 0 16,6 0 0-16,0 2 0 15,3 3 2 1,0-2 1-16,3-1-4 15,3 1-1-15,0-4 1 0,0 1 0 16,0-5 3-16,3 2 1 16,0-2-1-16,0-4-2 15,3 1 1-15,0 0-1 16,5 0 0-16,-2-3 0 16,3 3 2-16,3-3 3 15,3-2 0-15,5 0 0 16,7-4-3-16,6 1-2 0,-1-2 1 15,1-4-1-15,-45-2 6 32,77 3-5-17,-8 0 0 1,-1-3 5 15,22-6-1-31,-16-2 0 16,-11-2 0-16,-7-3-1 15,-8-1-2-15,-7-2-2 0,-2-5 1 16,-6 0-1-16,-3-3 2 0,-4-2 3 16,-2-6 2-16,-3-2 5 15,-3-1 3-15,0 1-11 16,-3 0-4-16,-3-1 0 16,-4 3 1-16,-2 1 2 0,-6-1 3 15,-3-3-8-15,-8-7-3 16,-7 2 3-16,-9-2 0 15,-3 2 6-15,-9 1 2 16,-8 2-7-16,-19 8-4 16,-8 7-4-16,0 7 0 15,8 4 5-15,9 3 2 16,7 5-12-16,5 3-3 16,7 3-13-16,2 2-4 15,12 3-53 1</inkml:trace>
  <inkml:trace contextRef="#ctx0" brushRef="#br0" timeOffset="1">22445 7308 80 0,'0'-11'33'0,"0"14"-26"16,0-3 3-16,0 0 1 0,3-3-7 16,0 3-2-16,-3 0 1 15,0 0 2-15,3 6 0 16,0 1 2-16,-9-1-4 15,3 4-2-15,3 9 2 16,3 13 0-16,3 15 3 16,6 6 1-16,0 3-1 15,6 10 1-15,-3 8-2 16,-3 11 2-16,2-6-4 16,-2-8 0-16,-3-4-1 15,-3-4 1-15,-3-5 0 0,-6 0-1 16,0 3-2-16,-3-10 1 15,-3-6-1-15,0-8-5 0,0-8-1 16,-2-8-13 0,5-5-38-1,0-6 0-15,0-2 17 0,-3-5 11 16</inkml:trace>
  <inkml:trace contextRef="#ctx0" brushRef="#br0" timeOffset="2">22454 7316 160 0,'0'-6'60'0,"6"9"-47"0,-6-8-3 16,0 5-5-16,6-3-10 15,0 1-1-15,3-1 0 16,3-5 4-16,6-3 1 0,17-2 1 15,13 8 0-15,6-3-3 0,14 5 2 16,9 1 1-16,-5-4 2 16,-7-2-1-16,7 3 2 15,-7 0 0-15,-2 2 1 16,-1 3 2-16,-5 0 1 16,-7 0 3-16,-8 3 1 15,-9-3-5-15,-6 2-4 16,-4 1-4-16,-5 2-1 15,-3 1 2-15,-3 2 0 16,-3 5 1-16,0-3 0 16,-3 6 0-16,-3 5 0 15,0 9-3-15,-3 17 2 16,-3 6 1-16,-6 5 0 16,0 6-3-16,3 13 2 0,-9 18 3 15,6-8 1-15,-6-8-4 16,6-4 1-16,0-7 0 15,7-2 0-15,-4-2 0 16,6-3 2-16,6-14-3 16,-6-7 0-16,0-8 3 15,0-6 1-15,0-4-1 16,0-7-2-16,0-4 5 16,-6 0 4-16,3-6 4 15,-3 0 2-15,-6-2-2 16,0-3 2-16,-9-8-2 0,-6 3 2 15,-3-3-4 1,-5-3-1-16,-10 0-6 0,-11 1-1 16,-13 2-3-1,1 5-3-15,2 3-7 16,4 6-2-16,2 4-31 0,4 1-11 16,-10-1-37-1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7T00:39:57.64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87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9-11-07T00:39:18.498"/>
    </inkml:context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12377 9120 36 0,'-9'-5'16'0,"6"-6"-12"0,-3 14 7 15,6-3 5-15,-3 0 9 16,0 0 5-16,0-3-3 16,0-2-2-16,0 2-11 15,0 1-4-15,0-1-4 16,0 3-1-16,3 0-3 15,0 3-4-15,0-3 1 0,0 0 3 16,0 0 1-16,0 0-4 16,0 0-1-16,6 0 5 15,3 0 5-15,9 0 2 16,9 0 2-16,11 0-4 0,7 0 0 16,9 0-1-1,8 0 3-15,24-3-1 0,16 6 0 16,8-6-3-1,24 3-1-15,9-5-3 0,5 5 1 16,16 0-2 0,-6 5-1-16,3 3 3 0,2-5 0 15,-11 2 1-15,-3 0 0 16,-3 8-2-16,-15-5-2 16,-18 0 5-16,-18 0 1 15,-12-2-5-15,-14-1 0 0,-16 3-1 16,-11-3 0-16,-9-2 2 15,-12-1 3-15,-12 1-2 16,-9 0 0-16,-12-1-1 16,-18 4 1-16,-15-1-4 15,-14 0 0-15,-13-2 1 16,-8 2 2-16,-21 3-1 16,-12-3-1-16,-9 1 1 15,-15 2-1-15,-6-6 0 16,3 4 0-16,-12 1 2 15,6-1 3-15,12-1-4 16,6 3-1-16,3 0 0 16,15-3 2-16,15-2-1 15,18 0-1-15,14-1 3 16,15 1 0-16,16-1-4 16,17 1-1-16,18 2 1 0,27 3 0 15,17-2 1-15,19-1 0 16,23 3 0-16,18 0 0 15,6-3 0-15,21 6 0 16,-3-1 0-16,-6-2 0 16,-6 0 0-16,-9 3 0 15,-8-1 0-15,-19-2 2 16,-18 0-1-16,-17-3 2 16,-21-2 13-16,-27-3 9 0,-18 0-12 15,-18 0-5 1,-14 3-5-16,-16-3-3 15,-11 0-2-15,-7 2 1 0,1 4 1 16,6 2 2 0,5 5-1-16,7-3-1 15,14 4-4-15,18-1 0 16,16 0 0-16,11 0 2 0,12-2-4 16,8 0 2-16,10-1-9 15,3-7-4-15,6-1-18 16,3-2-5-16,5 3-61 15</inkml:trace>
  <inkml:trace contextRef="#ctx0" brushRef="#br0" timeOffset="1.002">6928 3007 40 0,'3'-8'16'0,"-3"3"-12"0,6-1 9 0,-6 6 7 16,0-2 2-16,0 2 4 16,0-3-1-16,0 3 0 15,0 0-3-15,0 0 1 16,0 0-9-16,0 0-1 16,0 0-7-16,3 3-4 0,0 2 1 15,-3 3 2-15,3 3 4 16,0 2 0-16,0 3 2 15,-3 8-2-15,0 13 0 16,0 5-3-16,-3 6-1 16,3-1-3-16,0 1-2 15,3-3 5-15,0-3 4 0,0 0-3 16,3 1 2-16,-1-1-5 16,1 6 0-16,-3-6 1 15,0-5 2-15,3-2-1 16,-3-6 0-16,-3-6-3 15,0-1-2-15,0-9 1 16,0 0 1-16,3-5-1 16,-3-3 2-16,0-5-9 15,0-2-1-15,-3-4-27 16,0-2-10-16,0-7-46 16,3-4-27-1,3-2 55-15</inkml:trace>
  <inkml:trace contextRef="#ctx0" brushRef="#br0" timeOffset="2.001">6910 3002 132 0,'12'10'49'0,"-6"-12"-38"0,-6 4 1 16,0-2-2-16,0 0-9 16,0 0-2-16,3 0 0 0,3 0 2 15,-6 0 0 1,6 0 13-16,-3 0 7 0,6 0 18 15,0 0-16-15,-1 0-5 16,4-2-9-16,0 2-4 16,0-3 0-16,3 0 1 15,0 1-1-15,3-1 2 16,0 3-4 0,-1 0 0-16,4 0-3 0,0 0-3 15,3 0 4-15,3 0 1 16,6 0 2-16,2 3 2 15,4-3-1-15,0 0 0 16,-4-3-3-16,4 0-2 16,-3 1 5-16,-1-1 1 15,1 0-5-15,3 1 0 16,-3-1-3-16,2 3 0 0,4 0 2 16,0 0 0-16,-4 0 0 15,1-2 0-15,-3-1 4 16,-1 0 2-16,1-2-11 15,0 2-4-15,-3-2 13 16,2 2 6-16,-2 1-7 16,3-1 0-16,-3 3-1 15,-1 0 3-15,1 0-7 16,0 0 0-16,0 0 0 16,-4 0 1-16,1-3 3 15,0 1 1-15,-3 2-1 16,-1-3-2-16,-2 3-2 15,0-2 1-15,0 2 3 0,0 0 1 16,-1 0-4-16,-2 0 1 16,0 0 0-16,0 0 2 15,3 0-1-15,0 2-1 16,2-2-2-16,1 0 1 16,0 3 1-16,3-3 0 15,0 0 0-15,-4 0 0 16,1-3 0-16,0 3 0 15,3 0 0-15,-7-2 2 16,1-1-3-16,0 3 0 16,0 0 1-16,0 0 2 15,2 0-1-15,1 0 2 16,0 0-2-16,6 0-1 16,0 0 1-16,-1-3 1 15,-2 1-1-15,3-1-1 0,-3 0 1 16,-1 1-1-16,1-1 0 15,0 3 2-15,-3 0-1 16,2 0-1-16,-2-3-2 16,0 3 1-16,0 0 1 15,3 0 2-15,-1 0-1 16,4 0-1-16,6 0 1 16,2-2-1-16,-5 2 0 15,-3-3 0-15,0 3 0 0,-4 0 0 16,-2-3 0-16,0 3 0 15,3 3 0-15,-3-3 0 16,2 3 0-16,1-1 0 16,0 1 0-16,3 0 0 15,-1-1-3 1,-2 1 2-16,0-3-1 16,-3 0 0-16,-4 0 4 0,1 3 1 15,-3-3-1-15,0 0 1 16,0 2-2-16,-3-2-1 15,-3 0 1-15,-1 0-1 16,1 0 0-16,-3 0 0 16,-3 0-3-16,0-2 2 0,0 2-37 15,-9 0-16 1,3 2-57-16</inkml:trace>
  <inkml:trace contextRef="#ctx0" brushRef="#br0" timeOffset="3.002">6990 3385 100 0,'-3'-10'38'0,"6"7"-29"0,-3-2 10 16,0 2 3-16,0 3-6 15,0 0-1-15,0 0-12 0,6 3-3 16,-3 2-1-16,0 0-2 0,0 3-1 15,3 3 7-15,-3 2 5 16,0 0-4-16,0 3 0 16,-3 3 7-16,0 2 2 15,0 3-9-15,0 2-4 16,-3 9 2-16,0-1 2 16,0 0 1-16,0-2 2 0,0-3-2 15,0-5 0-15,0 0 1 16,3-6-3-1,-3-2-2-15,3-2 0 16,-3-4 1-16,0-2-1 16,0 0 2-1,0 0 0-15,0 0 1 16,0-3 0-16,3 0 0 16,0-5-2-16,0 3 1 0,-3 0 0 15,3-1 1-15,0-2 4 16,0 0 5-16,0 0-1 15,0 0 3-15,0 0-8 16,0 0-4-16,0 0-2 16,0 0 1-16,0 3-3 15,0-3-2-15,0 0 2 16,0 0 0-16,0 0 3 16,0 0 1-16,0 0-4 0,6 3 1 15,0-3 0-15,0 2 0 16,0 1 0-16,-3-3 2 15,-3 0-3-15,0 0 0 16,0 0 1-16,0 0 0 16,0 0 0-16,0 0 2 15,0 0-3-15,0 0 0 16,0 0 1-16,0 0 0 16,0 0 0-16,0 0 2 15,0 0-1-15,0 0-1 16,0 0 1-16,0 0-1 15,0 0-3-15,6 3 2 0,0-3 1 16,0 0 2-16,3 0-1 16,3 0 2-16,0 0 0 15,3-3 3-15,0 0-8 16,2 3 0-16,1-2 0 16,6 2 1-16,0 0-2 15,6 2 2-15,8-2 7 16,4 0 4-16,-3 0-8 15,-1 0 0-15,1-2-2 16,0-1 2-16,0 3 1 0,-1 0 1 16,1 0-2-1,3 0-2-15,-1 3 1 0,7-3-1 16,-3 0 0 0,-4 0 0-16,-2 0 0 15,0 0 2-15,-1 0-1 16,-2 0-1-16,0 0-2 0,-1 0 1 15,-2 2 1-15,3 1 2 16,-6 0-1-16,2-1-1 16,1 1 1-16,3 0-1 15,0-3 0-15,-4 0 2 16,1 0-3-16,0 0 0 0,-3 0 1 16,-1-3 0-16,1 3 0 15,0 0 2-15,0 0-3 16,-4 0 0-16,1 3-1 15,3-1 0-15,3-2 4 16,2 3 1-16,1-3-1 16,0 0-2-16,0 0 3 15,-1-3 0-15,1 1-4 16,0 2 1 0,-1-3 0-16,-2 3 0 0,0 0 2 15,0 0 1-15,2 3-4 16,1-3-1-16,3 0 1 15,-3 0 2-15,-1 0 0 16,1-3-1-16,-3 0 1 16,-1 1-1-16,-2 2 0 15,0 0 0-15,0 0 0 0,0 0 0 16,-1 0 0-16,1 0 0 16,3 0 0-16,3 0 2 15,-1 2-6-15,1-2 1 16,-3 0 3-16,2 0 2 15,4-2 0-15,-3-1-2 16,0 0-2-16,-4 3-1 16,1 0 4-16,-3 0 1 15,0 3 0-15,-4-3 1 16,1 3-2-16,-3-1-1 16,3 1-2-16,-6 2 1 15,2-2 1-15,-2-1 0 16,-3-2-3-16,-3 3 2 15,-3-3 3-15,-3 0 1 0,3 0-1 16,-3 0 1-16,0 0-2 16,0 0-1-16,2 0 1 15,1 0-1-15,0-3 0 16,0 3 0-16,0-2-3 16,0-1 2-16,0 3 1 15,-3-2 0-15,-3 2 0 16,0 0 2-16,-3-3-1 15,-3 3 2-15,0 0-2 16,3-3-1-16,0 1-2 16,0 2 1-16,3 0-4 0,-3-3 1 15,0 0-14 1,-1 1-5-16,-2-1-17 16,0-2-5-16,0 2-40 15,0-5-31 1,3-5 48-16</inkml:trace>
  <inkml:trace contextRef="#ctx0" brushRef="#br0" timeOffset="4.002">10330 2975 80 0,'-15'-16'33'0,"21"8"-26"0,-9 3-13 0,9 3-5 16,-3-1-20-16,0-2-8 0</inkml:trace>
  <inkml:trace contextRef="#ctx0" brushRef="#br0" timeOffset="5.002">10345 2954 108 0,'0'0'44'0,"3"0"-35"0,-3 0 9 16,0 0 2-16,0 0-12 15,0 0-2-15,0 0-2 16,0 0 0-16,0 0-2 0,0 0-2 0,0 5 3 16,0 1 0-16,0 2 1 15,0 0 2-15,0 5 1 16,-3 0-1-16,0 6-1 15,0 7-6-15,3 11 1 16,-3 11 6-16,3-1 4 16,0 1-1-16,0-6 0 15,0-2-1-15,0-3 0 16,0 0-4-16,0 0-1 16,0 3 1-16,0-3 0 15,0 0-2-15,0 8 1 16,-3-6 2-16,0-4 2 15,0-6 3-15,0-3 1 16,3-4-3-16,-3-1-3 16,3-5-2-16,0-3 0 15,0-3 2-15,0 1-2 16,0-3-2-16,0-3 0 16,0 1 1-16,0-4-1 15,0-2-1-15,0 0 1 16,0 0 1-16,0 0 3 15,0 0 4-15,0 0-11 16,0 0-3-16,3 3 0 16,-3-3 0-16,3 3-2 15,0 2 2-15,0-3-6 0,0-2-3 16,3 3 1-16,-3 0 2 16,3-1 5-1,-6-2 3-15,0 0 0 16,0 0 1-16,0 0 4 0,0 0 1 15,3 0-28-15,0-2-10 16,3 2-47 0</inkml:trace>
  <inkml:trace contextRef="#ctx0" brushRef="#br0" timeOffset="6.002">9369 3023 72 0,'0'3'27'0,"-6"-3"-21"0,3 7-1 0,0-4-1 16,0 5-5-16,0 0 0 15</inkml:trace>
  <inkml:trace contextRef="#ctx0" brushRef="#br0" timeOffset="7.002">9345 3071 59 0,'-3'10'-31'15</inkml:trace>
  <inkml:trace contextRef="#ctx0" brushRef="#br0" timeOffset="8.002">9357 3235 88 0,'-3'13'35'0,"3"0"-27"0,0-5-15 16,0-3-10-16,0 3-17 16,0 3-6-16</inkml:trace>
  <inkml:trace contextRef="#ctx0" brushRef="#br0" timeOffset="9.002">9357 3414 36 0,'0'8'16'0,"0"-8"-12"0,3 11-17 16,0-6-8-16</inkml:trace>
  <inkml:trace contextRef="#ctx0" brushRef="#br0" timeOffset="10.002">9383 3687 80 0,'-3'8'33'0,"3"13"-26"0,0-8-4 0,0-5-4 15,0 0-33-15,0-3-13 16</inkml:trace>
  <inkml:trace contextRef="#ctx0" brushRef="#br0" timeOffset="11.002">9633 2470 100 0,'6'-3'38'0,"0"3"-29"0,0 3-3 16,-6-3-1-16,3 3-2 15,-3-3 1-15,0 0 6 16,3 5 6-16,0-3-6 15,-6 4-3-15,3-6 0 16,0 2 0 0,-3 1-3-16,-3 0 4 0,3-3 4 0,0 0-6 15,0 0-3-15,3 0 2 16,0-3 1-16,6 0 0 16,3 1-1-16,3-4-3 15,0-1 1-15,3 1-4 16,0 1 0-16,3 0 1 0,-3-3 0 15,2 0 0-15,-2 5 0 16,0 1 0-16,-3 2 0 16,0 0-3-16,-3 2 0 15,-3 3 6-15,0 1 5 16,-3 2 2-16,-3 2 2 16,-3 3 2-16,0 1 2 15,-3-1-5-15,0 3 1 16,0 0-9-16,0 0-4 15,0-3 0-15,0 0 2 16,3 0-2-16,0-2 0 16,0-3-17-16,0 0-8 15,0 0-8-15,3-6-5 16,0-2-14 0,0 0-30-16,0 0 22 0</inkml:trace>
  <inkml:trace contextRef="#ctx0" brushRef="#br0" timeOffset="12.002">9782 2719 108 0,'-3'10'41'16,"3"-7"-32"-16,0 5 11 0,0-8 4 0,0 0-13 15,0 5-4-15,0-5-4 16,0 0 0-16,0 0-2 16,0 0-1-16,0 0 1 0,0 0-1 15,3-3 0-15,-3 3 4 0,3 0 2 16,-3 0 0-16,0 0-1 16,0 0-3-16,0 0 1 15,3 3-2-15,0 0-1 16,0 2-2-16,-3-5-1 15,0 0 2-15,0 0 2 16,0 5 0-16,0-5 2 16,0 0-9-16,0 0-3 15,0 0-31-15</inkml:trace>
  <inkml:trace contextRef="#ctx0" brushRef="#br0" timeOffset="13.002">971 3945 108 0,'-6'11'44'0,"3"-1"-35"0,-9 9 18 16,9-9 7-16,-3 1-9 15,-3 5-3-15,0 2-10 16,0 3-3-16,0-2-5 16,0-3-3-16,0 0 0 0,0-6 1 15,0 3 3-15,3-5-2 16,3 0-2-16,3-2 0 15,0-6-1-15,0-3 0 16,6-2 2-16,0-3 1 16,3-3 1-16,0-5-2 15,0 0-2-15,3-2 1 0,0-1-1 16,0 3-3-16,0-2 2 16,-3 2 1-16,3 3 2 15,-3 2-3-15,-1 3 0 16,1 3-1-16,0 2 0 15,-3 3 2-15,3 3 0 16,-3 2 2-16,3 3 3 16,0 0-2-16,0 3 0 15,3-1 1-15,0 1 0 16,0-3-2-16,0 2 1 16,0-2 0-16,-1 0 1 0,1-2-29 15,0-1-12-15,0-2-51 16</inkml:trace>
  <inkml:trace contextRef="#ctx0" brushRef="#br0" timeOffset="14.002">1015 4011 104 0,'0'-5'38'0,"3"5"-29"0,-6 0 10 0,3 0 3 16,0 0-6-16,0 5-1 15,3 3-7-15,-3 3 0 16,0 10-5-16,3 3 9 0,0 13 5 16,0 2-1-16,0 4 1 15,0-1-3-15,0 0-1 16,-3 1-1-16,3-1 0 15,-3 0-6-15,3 1-2 16,-3-4 0-16,3 1 0 0,0-6-2 16,-3-2 1-16,0-5 0 15,0-4 1-15,0-4-29 16,0-1-12-16,-3 4-62 16</inkml:trace>
  <inkml:trace contextRef="#ctx0" brushRef="#br0" timeOffset="15.002">3 4919 96 0,'-3'-22'35'0,"6"25"-27"0,0 0 7 16,-3-3 0-16,3 5-2 15,0 0 2-15,0 3-2 16,0 0 2-16,0 5 1 15,0 1-1-15,0 4-7 16,-3-2-3-16,0 0 1 0,3 0-3 16,-3-3 0-16,0 0-1 15,0-2 1 1,0-3 0-16,0-3 5 16,0-8 7-1,-3 1-4-15,3-4-3 0,0-1-2 16,-3-4-7-16,3-2 1 15,0 0 0-15,0-1 2 16,3-2-1-16,0 3 2 16,0 0-4-16,3 0-2 15,0 2 2-15,0 3 0 16,0 3-2-16,0 2 2 16,0 3-4-16,3 6-1 15,0-1 5-15,-1 5 2 16,-2 1 1-16,0 5-2 15,-3-6 3-15,0 1 2 16,0 0-2-16,-3-3 0 16,0-3-1-16,0-2 1 0,0-3-2 15,0 0-1-15,3 0 3 16,3-6 2-16,-3-2-4 16,3-2-1-16,3-1 0 15,0 1 0-15,6-1 0 16,0 0 0-16,-3 3-3 15,3 3 0-15,-3 2-1 16,-1 3 0 0,-2 6 3-16,-3-1 0 15,0 3 3-15,-3 3-1 16,0-3 2-16,0-1-4 0,-3 4 0 16,3-3-1-16,0 0 0 15,0 0-22 1,0 0-12-16,0-3-19 15</inkml:trace>
  <inkml:trace contextRef="#ctx0" brushRef="#br0" timeOffset="16.001">328 4911 116 0,'0'-3'44'0,"0"6"-35"0,0 2 7 0,0-5 2 15,0 5-8-15,0 3-3 16,0 3 0-16,0 5 2 16,0 2-4-16,0 1 1 0,3-1 4 0,0-2-6 15,0 0 0-15,0-3-4 16,3-5-3-16,-1-3 4 16,1-2 3-1,0-8-3-15,0-3-3 0,0 0 1 16,0-3 2-16,0 1 0 15,0-3 2-15,0-1-2 16,-3 1-1-16,0 2 1 16,0 1 1-16,-3 5-1 15,0-3-1-15,0 8-4 16,0 0 0-16,3 10-3 0,0 1 0 16,0-1 8-16,0 6 4 15,0 0-7-15,0-3 0 16,3 3 4-16,0-5 6 15,-3-1-13-15,3-4-6 16,0-1-25 0,0-8-47-16,0-5 10 15</inkml:trace>
  <inkml:trace contextRef="#ctx0" brushRef="#br0" timeOffset="17.002">506 4810 84 0,'0'0'33'0,"3"3"-26"0,0 5 5 0,-3-3 2 15,3 3 3-15,-3 5 2 0,0 3 1 16,0 3 0-16,0 2-9 16,0 5-2-16,0 1-5 15,0 2-3-15,0 0 0 16,0 0 1-16,0-3 1 0,0-4-12 15,0-4-4-15,3-5-34 16,-3-2-34 0,0-3 21-16</inkml:trace>
  <inkml:trace contextRef="#ctx0" brushRef="#br0" timeOffset="18.002">700 4800 104 0,'3'-3'41'0,"0"6"-32"0,3 2-2 0,-6-3-4 16,0 6 10-16,0 3 6 16,0 2-3-16,-3 3 1 15,3 3-1-15,-3 4-1 16,0 4-7-16,0 5-3 0,3-1-1 15,-3 1-2-15,3-3 1 16,0-5-2-16,0-3 2 16,0 0-15-16,0-5-7 15,-3-2-34-15,0-7-38 16,-3 1 28 0</inkml:trace>
  <inkml:trace contextRef="#ctx0" brushRef="#br0" timeOffset="19.002">569 4948 160 0,'-6'-8'60'0,"9"8"-47"0,3-3 2 16,0 3-2-16,3 0-3 16,3 0 4-16,5 0-3 15,1 0-1-15,6 0-6 0,0 0-3 0,-3 0 0 16,0 0-17-16,-1 0-4 15,-2 0-34 1,0 0-42-16,-3 0 25 16</inkml:trace>
  <inkml:trace contextRef="#ctx0" brushRef="#br0" timeOffset="20.002">834 4964 120 0,'0'8'46'0,"0"-1"-35"0,3 7 9 0,0-1 3 15,-3 0 0-15,3 8 3 16,0 0-16-16,0 1-6 16,-3-4-3-16,0-2 1 0,0-3 3 15,0-2-18-15,0-1-8 0,0-2-55 32</inkml:trace>
  <inkml:trace contextRef="#ctx0" brushRef="#br0" timeOffset="21.002">822 4895 164 0,'-9'-11'63'0,"12"14"-49"0,0-6-4 16,-3 3-5 0,3 0-8-16,0 0 0 0,3 0-12 15,0 0-5-15,0 3-44 16,0 0-19-16</inkml:trace>
  <inkml:trace contextRef="#ctx0" brushRef="#br0" timeOffset="22.002">932 5059 108 0,'-6'40'41'0,"6"-19"-32"0,0 8 0 0,0-16-1 16,0 3 12-16,0 0 7 15,0 0-7-15,0-3-4 16,0 0-9-16,0-2-5 0,0-3-1 16,0-3 1-16,0 0 1 15,0-2 1-15,0-3 2 0,-3-3-8 16,3-2 0 0,0-3-9-16,-3-3-1 15,0-4 11-15,0-4 5 16,3-2-6-16,0-6 0 15,0-2 0-15,3 0 1 0,3 3 1 16,0 2 2-16,3 3 5 16,3 2 6-16,3 3-7 15,3 6-1-15,2 2-5 16,4 5-1-16,-3 6 1 16,0 5 0-16,-3 2 8 15,-6 6 7-15,-3 3 4 0,-9-1 1 16,-6 1-5-16,-3-1-1 15,-3-2-8-15,-3-3-2 16,0-2-11-16,3-3-5 16,0-3-14-1,3-2-6-15,0-3-12 0,0-5-5 16,3-9-22 0</inkml:trace>
  <inkml:trace contextRef="#ctx0" brushRef="#br0" timeOffset="23.002">1233 4815 144 0,'3'3'55'0,"-3"2"-43"0,2 6-1 0,1-3-2 0,0 2 7 16,-3 6 7-16,0 3-3 15,-3 2-2-15,3 5-10 16,0 9-5-16,0-3-2 15,0-1-1-15,0-4 0 0,0-6-16 16,6-2-66 0,0-6-28-1,3-3 44-15</inkml:trace>
  <inkml:trace contextRef="#ctx0" brushRef="#br0" timeOffset="24.002">1316 5011 156 0,'-3'3'57'0,"6"2"-44"0,0 0-6 16,0 1-4-16,0-1 14 0,3 3 11 15,0-3-5-15,3 1-4 16,0-9-10-16,2 0-6 0,1-2 0 16,0-6 0-16,3 1 3 15,-3-1-3-15,-3-2-2 16,0 2 0-16,-3-2-1 15,-6 3 0-15,-3-4 2 16,-3 6-12-16,-6 3-3 16,-3 5 1-16,-3 5 3 15,0 9 2-15,1 7 5 16,-1 3-1-16,3 5 1 16,3 0 11-16,3-3 5 15,6-2 3-15,6-5 1 16,3-3 0-16,6-6 0 15,6-5-9-15,6-5-3 16,2-2-20-16,4-4-5 0,-3-7-64 16,0 0-52-1,-3-8 46-15</inkml:trace>
  <inkml:trace contextRef="#ctx0" brushRef="#br0" timeOffset="25.002">396 5607 112 0,'-3'-3'44'0,"0"8"-35"0,-3 6 7 0,3-6 0 0,-3 3 2 16,0 3 1-16,-3 2-4 15,0 0-1-15,4 3-8 16,-1 0-4-16,3 0-1 0,3-3 1 15,3 0 3-15,6-2 4 16,2-6 2-16,1-5 1 16,3-3 2-16,-3-2-5 15,0-6-1-15,0-2-2 16,0 0 1-16,-3-3-6 16,-6 0-1-16,-3 0 2 15,-3 3 1-15,-3 3-8 16,-3-1-4-16,0 3-15 15,0 3-7-15,0 2-15 16,3 3 234 0,3 3 134-16</inkml:trace>
  <inkml:trace contextRef="#ctx0" brushRef="#br0" timeOffset="26.002">721 5384 132 0,'6'-18'49'0,"-3"10"-38"0,-6-3 19 0,0 9 6 15,-3-1-7-15,0 0 0 16,-6 1-16-16,-3 2-6 16,0 5-4-16,3 3-5 0,0 8 1 0,3 8-1 15,3 15-2-15,3-2 0 16,3 3 3-16,3-3 0 15,0-3 1-15,0-4 2 16,0-4 1-16,-3-2-4 16,3-6 1-16,-3-4-20 15,0-4-9-15,-3-2-27 16,0-3-39 0,-6-5 23-1</inkml:trace>
  <inkml:trace contextRef="#ctx0" brushRef="#br0" timeOffset="27.002">474 5609 204 0,'-12'-8'77'0,"12"11"-60"0,6-3-1 0,0 0-1 15,-1-3-7-15,7-2 1 16,6 0-1-16,12-3 2 16,6-3-5-16,2 3-3 0,1-2-1 15,-3 2-23-15,-3 0-10 16,-10 2-50-1</inkml:trace>
  <inkml:trace contextRef="#ctx0" brushRef="#br0" timeOffset="28.002">1221 5442 88 0,'9'-15'35'0,"-12"4"-27"0,-3 6 24 15,3 2 12-15,0 0-2 0,-6-2 2 16,-6 0-13-16,-6 0-4 16,-3 2-16-16,-3 0-4 0,1 3-1 15,-1 6-5-15,3 2-1 16,3 2 0-16,3 6 0 16,6 0-3-16,4 2 0 0,5 6-1 15,8 0 0 1,7 0-2-16,6 0-1 15,6-1 4-15,6 1 1 0,0 0-1 16,-7 0 0-16,-2-3 2 16,-6-2 2-16,-6-4 2 15,-3-1 1-15,-9-1 2 16,-9-3 1-16,-6-2-1 16,-6-2-1-16,1-4-3 15,-4-2 1 1,0 0 0-16,3-2 1 0,3-4-7 15,4-2-2-15,2-2-14 16,6-3-3-16,6-3 3 16,6-3 1-16,9-2 6 15,8-5 5-15,10-6 13 16,6 0 5-16,0 0 7 0,-7 6 3 16,-2-1-7-16,-6 6-1 15,-6 3-7-15,-3 2-2 16,-6 0-22-16,-6 3-8 15,-9 2-71 1</inkml:trace>
  <inkml:trace contextRef="#ctx0" brushRef="#br0" timeOffset="29.002">3783 2678 160 0,'-5'-8'63'15,"5"8"-49"-15,0-3 14 0,0 3 2 0,2 0-15 16,1 0-3-16,3 3-10 16,-3-3-4-16,6 2 1 15,-3 1 2-15,6 2 4 0,-3 1 2 16,6 4 1-16,-3-2 0 15,0 8 2-15,0-3 1 16,0 14 3-16,0-6-7 16,-1 11-4-16,1-9-2 15,0 6-1-15,-3-5 2 16,3 0 3-16,-3-5-2 16,3-4 0-16,-3-1-6 15,0-4 0-15,0 1 10 0,0-6 7 16,0 0 2-16,-1-5 2 15,-2 0-7-15,3-5-2 16,-9 5-3 15,15-26-6-31,-3 5 0 16,0-1 0-16,-3 4 2 16,0 2-10-16,-3 3-4 15,0 0 6-15,-3 2-22 0,3 3-6 16,-3 0-15-16,3 0-7 15,-3 3-39 1</inkml:trace>
  <inkml:trace contextRef="#ctx0" brushRef="#br0" timeOffset="30.002">4042 2916 100 0,'-3'0'38'0,"3"0"-29"0,0 8 8 0,0-8 4 15,0 2-8-15,0-2-2 16,0 3-2-16,0 0 1 16,0-3 4-16,0 0 1 0,0 2-8 15,0 1 7-15,0-3 3 0,0 0-3 16,0 3 2-16,0-3-5 16,0 0-1-16,0 0-2 15,0 0 0-15,0 0 0 16,0 0 2-16,0 0 1 15,0 0 3-15,0 0 2 16,0-3 2-16,0 0-6 16,0-5-2-16,0 0-3 15,3-10 0-15,-3 2-4 16,3-10-2-16,-3 4 2 16,3-12 2-16,0 5-2 15,3-11-2-15,-3 6 4 16,3-30 1-16,0 14 0 15,0-24-1-15,0 16-6 16,3-16 1-16,0 13 4 0,0-24 2 16,0 14 0-16,3-9 1 15,-3 17-2-15,3-9 0 16,-1 17-3-16,4-22-2 16,-3 16 3-16,6-16 0 15,-3 19-4-15,3-3 1 16,-3 14 4-16,0 2 2 15,-3 8-5-15,-4 2 0 0,1 9-6 16,-3 2 1 0,0 3-9-16,0 2-2 0,-3 6-10 15,0-3-2-15,0 6-18 16,-3-1-7-16,0 3-56 16,6 0-34-1,0 3 66 1</inkml:trace>
  <inkml:trace contextRef="#ctx0" brushRef="#br0" timeOffset="-69858.743">9375 10122 84 0,'0'-4'33'0,"0"4"-18"0,0-3-2 16,0 3 14-16,4 0 0 16,-4 0 4-16,9 0-11 15,0 3-2-15,-1 9 1 16,1 7 0-16,-1 16-10 15,1 3 6-15,0 0 2 0,-1 0-5 0,-3 12 1 16,-5-8-4-16,0-3 2 16,0-9-6-16,0-7-1 15,0-4 0-15,0-3 0 16,4-5-2-16,-4-7 1 16,0-8-2-16,0-11-1 15,4-4 1-15,5-8 1 16,-9-4-1-16,9-7-1 15,-1-4-2-15,5 0 1 16,0 0 1-16,9 7 0 16,8 5-5-16,-4 3-1 15,-1 4 5-15,1 7 5 16,0 9-4-16,0 7-2 0,-5 7 1 16,1 9 2-16,-5 11 0 15,1 3-1-15,-1 1 3 16,-13-1 0-16,0 5-1 15,-4-4-2-15,0-8 1 16,0-4-1-16,9-8-22 16,-9-3-8-16,4-4-47 15,5-4-51 1,0-8 37-16</inkml:trace>
  <inkml:trace contextRef="#ctx0" brushRef="#br0" timeOffset="-69857.743">10026 10088 140 0,'-26'7'55'0,"22"9"-30"0,-9 7-21 0,13-4 13 16,-5 15 9-16,1 1 9 16,0-1-8-16,4 5-3 15,0-1-14-15,4 0-6 0,9-7-3 16,0-8-1-16,13-12 0 15,0-3 6-15,-1-12 6 16,6-7-6-16,-10-5-1 16,1-3 3-16,-5-15 3 15,-4-5-4-15,-13-3-2 16,-9 8 4-16,1-1 2 16,-14 9-9-16,5 3-2 15,0 3-1-15,-1 9 2 0,1 3-16 16,4 4-4-16,5 4-35 15,8 4-13-15,0 4-31 16</inkml:trace>
  <inkml:trace contextRef="#ctx0" brushRef="#br0" timeOffset="-69856.743">10844 10099 124 0,'-4'0'49'0,"4"4"-26"0,0 4-23 15,0-1 10-15,0 5 5 16,0 11 2-16,0 11 5 16,4 5 1-16,1-1-12 15,3-4-4-15,-3 5-1 0,3-12-3 16,10 3-2-16,7-3 0 16,-7-8 1-16,3-7 1 15,-4-8 3-15,1-8-1 16,3-8 0-16,-4-7-3 15,1-4-2-15,-5-11 1 16,-5-5-1-16,1-3 0 16,-1 4 2-16,-8 0-1 0,5 7-1 15,-5 8 1-15,0 4-1 16,0 7 2-16,0 8 1 16,0 4 1-16,4 12 0 15,0 11 2-15,1 11 1 16,-1 1-1-16,0-1-1 15,1-3-3-15,3 3-2 16,1-7 1-16,-1-4-1 16,-3-4-22-16,8-3-8 15,-5-5-40 1,5-7-46-16,0-8 35 16</inkml:trace>
  <inkml:trace contextRef="#ctx0" brushRef="#br0" timeOffset="-69855.743">11293 10141 116 0,'-5'8'46'0,"5"23"-24"0,0 19-15 15,0-31 15-15,0 4 11 16,0 3 9-16,0 1-13 16,0-4-5-16,0 0-14 15,0-4-4-15,0 1 0 0,0-9-3 16,0-3-2-16,0-1 0 15,5-10 1 1,-1-5-1-16,4-7-5 16,1-5 0-16,4-14-3 15,-4-4 2-15,4-1 1 0,0 9 2 16,8 3 1-16,-4 4 1 16,-4 8 0-16,4 7 2 15,1 4 5-15,-1 8 4 16,0 19 0-16,-4 4 3 15,0 3-3-15,-4 1 1 16,-5 3-7-16,-4-3-3 16,0 4 1-16,0-9 0 15,0-3-4-15,0-3-34 16,4-5-17 0,5-4-116-1,-5-18 72 1</inkml:trace>
  <inkml:trace contextRef="#ctx0" brushRef="#br0" timeOffset="-69854.743">11689 10214 116 0,'0'8'44'0,"4"11"-24"0,5 8 9 15,-9-12 23-15,4 8-13 0,1 0-2 16,3 4-18-16,-8-4-4 16,0 0-9-16,0 0 0 15,0-4 1-15,0-4-3 0,0-3-3 16,0-12 4-1,0-4-1-15,4-4 1 16,1-7-10-16,-1-4-4 16,5-4 2-16,-1-12 4 15,5 5 0-15,0 7-1 16,-4-8 0-16,4 12 3 16,8 11 4-16,1 16 6 15,-1 3 1-15,-3 5 4 16,-1 7-1-16,-4 0 0 0,-5 0-1 15,1 0 0-15,-5 4-6 16,1-4-2-16,-1-4-2 16,-4-4-2-16,4 0-43 15,1-7-19-15,-1 0-128 32,9-24 90-32</inkml:trace>
  <inkml:trace contextRef="#ctx0" brushRef="#br0" timeOffset="-69853.743">12081 10310 172 0,'0'0'66'0,"9"8"-36"0,4-5-18 16,0 5 19-16,-9-8-1 0,9 0 4 16,4 4-18-16,5-4-7 15,3 0-6-15,-3-4 0 0,4 0 0 16,-13 0-6-16,4-3 0 15,0-12 5-15,-8 3 4 16,-1-3-1-16,-8 0 2 16,-8 0-9-16,-5 0 0 15,-9 3-5-15,1 5 0 16,4 3 6-16,-9 8 2 16,4 4-4-16,1 11 0 15,-1 12-1-15,5 0-1 16,0 0 8-16,4 0 3 15,8 3-1-15,5-3 0 0,5-4-6 16,3 8-1-16,10-8 3 16,-10 4 1-16,9-5-18 15,18-10-7-15,-1-4-43 16,5-12-62 0,0-4 28-16</inkml:trace>
  <inkml:trace contextRef="#ctx0" brushRef="#br0" timeOffset="-69852.743">12611 10191 188 0,'-9'-34'71'0,"9"30"-38"0,-8-4-23 15,-1 8 17-15,-8 4-2 16,0 0 2-16,0 4-15 16,-5 15-5-16,0 3-4 15,5 1 0-15,0 4 2 0,4-1 0 0,4 5 2 16,9-8-4-16,0 0-2 15,9-1-3-15,4-3 1 16,4-3-15-16,9-17-4 16,0 1-41-16,0-8-15 15,4-3-14 1</inkml:trace>
  <inkml:trace contextRef="#ctx0" brushRef="#br0" timeOffset="-69851.743">12715 10306 184 0,'-18'-11'68'0,"18"11"-36"0,5 0-26 0,-5 0 15 0,0 0 6 16,13 3 6-16,-9 5-17 15,9-4-9-15,8 0-5 16,-3 0-5-16,-6-4 2 0,6-4 10 16,-1 0 5-16,4-11-4 15,-3 3-3-15,-1-7-4 16,0 4 0-16,-8-4-2 15,-5 3-1-15,-13 1 1 16,-3 0 1-16,-6 3-3 16,-3 4 0-16,-5 5 1 15,-4 3 0-15,0 15 0 16,4 12 0-16,0 0-3 16,9-1 0-16,4 1 4 0,4 4 3 15,5-4-1-15,4-1 0 16,8-3-3-16,5 4-1 15,9-15-1-15,4-5-2 16,0 1-35-16,17-4-14 16,-5-8-57-1</inkml:trace>
  <inkml:trace contextRef="#ctx0" brushRef="#br0" timeOffset="-69850.743">13107 10241 200 0,'-18'-27'74'0,"10"23"-40"0,-1-19-18 0,1 20 22 16,-1 3-11-16,0 7-3 0,-4 1-14 16,5 0-4-1,-1 11-6-15,5 0-1 0,4 0 1 16,4 4 0-16,5 4 2 16,-1-4 3-16,-3 0 7 15,-1 0 2-15,-4 0-3 16,-4-4-1-16,-1 0-4 15,-8-4-1-15,5-3-3 16,-1-1 1-16,1-11-15 16,3 0-5-16,1-4-29 15,4-3-12-15,9-8-30 16,4-5-40 0,12 1 42-16</inkml:trace>
  <inkml:trace contextRef="#ctx0" brushRef="#br0" timeOffset="-69849.743">13288 10126 260 0,'8'-11'99'0,"-16"11"-54"0,3 0-31 0,5 0 28 16,-4 3-21-16,-5 1-4 15,-4 4-12-15,1 0-4 16,-6 11-1-16,10 4 0 0,3 4 0 16,5-4-3-16,9 3 0 15,0 1 2-15,4 4 0 16,-1-4 1-16,-3-1 0 15,-5 5 2-15,-4-4 1 16,0-4 3-16,-13 0 3 16,-4-4-6-16,0-4-2 15,0-3-6-15,-1-8-1 0,1-8-37 16,9-4-14-16,-1-3-33 16,9-1-51-1,13-3 39-15</inkml:trace>
  <inkml:trace contextRef="#ctx0" brushRef="#br0" timeOffset="-69848.743">13520 10218 204 0,'5'-4'77'0,"-10"-19"-42"0,5 12-19 16,0 11 24-16,0 0-3 16,-13 0 0-16,0 11-18 15,-4 12-9-15,4 0-6 0,-13 8-1 16,1-1 0-16,7 5-1 15,5-8 1-15,5 7-2 0,3 1-1 16,5-8 1-16,5-5 1 16,3-6-3-16,5-9 0 15,5-3-1-15,3-15 0 16,-4-1-7-16,1-7-4 16,3-4 2-16,-8 0 2 15,-4 0 5-15,-1 4 2 16,-3 4-1-1,-5 3 2-15,4 5 3 16,-4 3 5-16,0 4 4 16,9 11 2-16,-1 5 3 15,9-1-7-15,-4 4-3 0,0 0-3 16,0 4 0-16,4-4-2 16,-4 4-1-16,0-4-37 15,0-3-15-15,0-9-78 16</inkml:trace>
  <inkml:trace contextRef="#ctx0" brushRef="#br0" timeOffset="-69847.743">13822 10314 192 0,'0'11'71'0,"4"-3"-38"0,13 3-12 0,-8-3 25 15,-5 4-13-15,1-1-4 16,-1 4-12-16,0 1-6 16,5-5-6-16,-9-3 3 0,0 0 2 15,0-1-5-15,0-7-3 16,0 0-1-16,0 0 1 16,0-4-1-16,0-3 2 15,4-5-2-15,5 1-1 16,-1-5-2-16,1-3 1 15,0-8-1-15,-1 4-2 16,1 0 5-16,4-3 1 16,0 3-3-16,0 4-1 15,4 3-2-15,-8 5 3 0,4 3-31 16,4 4-13-16,0 12-17 16,0 0-7-16,5-5 0 15,-14 1 3 1,5 0 36-16,-4 0 39 15,0-4 20-15,-1 4 31 16,1-4 12-16</inkml:trace>
  <inkml:trace contextRef="#ctx0" brushRef="#br0" timeOffset="-69846.743">14158 10241 371 0,'9'15'59'0,"4"-3"-32"16,4 7-11-16,-9 0-5 0,10 0-4 16,-1-3-4-1,-4-1-2-15,0 0 0 16,0-3 1-16,0-5-30 0,4-3-13 15,-4 0-26-15,4-8-10 16,0-3-21 0</inkml:trace>
  <inkml:trace contextRef="#ctx0" brushRef="#br0" timeOffset="-69845.743">14460 10141 228 0,'-18'16'85'0,"10"41"-46"0,-5-7-24 0,0-27 26 15,0 15-2-15,-9 8 1 16,-3 4-13-16,-6 0-4 16,6 0-13-16,-1-1-6 0,4-3-1 15,5-7-4-15,0-5-2 0,4-7-45 16,0-8-17-16</inkml:trace>
  <inkml:trace contextRef="#ctx0" brushRef="#br0" timeOffset="-69844.743">15235 10329 184 0,'-13'4'71'0,"0"0"-38"0,13-4-34 16,0 0 15-16,0 0 3 16,0 0 4-16,9 4-2 15,4-1-1-15,4 1-10 16,5 0-3-16,4 0 1 0,4-4-3 16,4 0 0-16,-8-4 1 15,4-4 0-15,-8-3-2 16,-1-8 1-16,-8-12 2 15,-4 8 2-15,-5 0-3 16,-4 4-3-16,-8 0 4 16,-5 4 1-16,-9 3 0 15,-4 8 1-15,-8 4-4 0,4 16-2 16,4 10 0-16,4 1-1 16,5 0 0-16,4 4 2 15,4 3-3-15,9-7 0 16,0-4 3-16,13 8 1 15,13-8-1-15,-4-4 1 16,12-15-35-16,1-1-13 16,12-6-24-16,-4-5-10 15,0-4-8 1</inkml:trace>
  <inkml:trace contextRef="#ctx0" brushRef="#br0" timeOffset="-69843.743">15735 10268 240 0,'-9'0'90'0,"5"7"-48"0,-4 5-36 0,3-4 20 0,-8 7-10 16,0 4-1-16,0 0-9 16,-8 4-2-16,-1 0-2 15,1 4-2-15,-1 4 1 0,5-8-21 16,4-4-9-16,0-4-27 16,5-3-12-16,3-12-26 15</inkml:trace>
  <inkml:trace contextRef="#ctx0" brushRef="#br0" timeOffset="-69842.743">15494 10356 200 0,'0'-4'77'0,"4"4"-42"0,13 4-32 0,-4 0 15 16,0 3 0-16,13 5 1 16,-9 3-10-16,5 1-3 15,4-1-4-15,0 4 1 16,-5 0 0-16,5-4-1 0,-5-3 1 15,1-4-40-15,0-12-16 16,3-8-47 0</inkml:trace>
  <inkml:trace contextRef="#ctx0" brushRef="#br0" timeOffset="-69841.743">15976 9923 224 0,'-8'-8'85'0,"8"8"-46"0,4 4-43 0,0 4 13 0,-4 3 10 16,0 12 8-16,0 16-10 15,0 11-4-15,0 11-8 16,0 0-4-16,0-3 2 0,0-9-2 16,0 16 2-16,-4-15-9 15,0-8-3-15,-1-7-44 16,1-8-17-16</inkml:trace>
  <inkml:trace contextRef="#ctx0" brushRef="#br0" timeOffset="-69840.743">15830 10134 228 0,'-9'-8'88'0,"9"8"-48"0,9-4-42 0,-9 4 14 15,8 0 5-15,5-4 4 16,0 1-9-16,9-1-4 16,-1 0-5-16,14 0-3 0,-1 4 1 15,5 0-21-15,0 4-7 16,4 0-46 0,-4-4-57-16,-5 0 29 15</inkml:trace>
  <inkml:trace contextRef="#ctx0" brushRef="#br0" timeOffset="-69839.743">16300 10253 196 0,'-9'30'74'0,"9"-7"-40"0,4 12-35 15,1-16 15-15,-1 0 3 16,0 0 7-16,5 0-2 16,-9-3 1-1,0 3-10-15,0-4-3 0,0-4-4 16,0-11-1-1,0-3-3-15,0-9 1 16,-9-3 2-16,9-4-2 16,0-4-2-16,9 0 2 15,-9-12 0-15,8 1-1 16,1-1-2-16,0 9-2 0,4 3 1 16,4 3-1-16,-9 5-2 15,10 4-15-15,3 3-7 16,5 4-25-16,4 0-10 15,0 4-29 1,5 12-18-16,-9-1 52 16</inkml:trace>
  <inkml:trace contextRef="#ctx0" brushRef="#br0" timeOffset="-69838.743">16661 10291 176 0,'-21'0'66'0,"8"7"-36"0,-9 9-18 0,14-5 19 15,-9 1-7-15,-1-1 0 16,-3 8-7-16,4 1 0 15,4 3-10-15,0 3-4 0,4 1 0 16,9-4-2-16,4-4-1 0,9-3 3 16,5-13 0-16,-1-3-12 15,0-15-4-15,5 0-1 16,-5-1 1-16,0-3 8 16,-4 0 2-16,-4 0 7 15,-1 4 2-15,-3 7 6 16,-1 4 3-16,-4 4-8 15,4 8-2-15,5 7-3 16,-1 8 1-16,10 4-2 16,-5 0-1-16,12-4-2 15,-3-4 1-15,12-4-59 16,1-3-26-16,4-28-10 16</inkml:trace>
  <inkml:trace contextRef="#ctx0" brushRef="#br0" timeOffset="-69837.743">9849 11099 160 0,'0'-23'60'0,"0"15"-32"0,-4 1-13 16,4 7 18-16,-13-4-5 15,4 4-2-15,-4 4-10 16,-4 7-5-16,-4 4-6 16,-1 5-4-16,-4 3 2 0,5 3-2 15,3 5-1-15,10 4-2 0,8-1-1 16,4-3-1-1,13-5 3-15,5-3-27 0,8-7-10 16,0-9-58 0</inkml:trace>
  <inkml:trace contextRef="#ctx0" brushRef="#br0" timeOffset="-69836.743">10202 11183 192 0,'-13'-23'71'0,"5"23"-38"0,-5-4-30 0,9 4 15 16,-9 0-7-16,-5 4-1 16,-3 8-2-16,-1-1 0 0,1 5-4 15,4-1-3-15,-5 4 0 0,9 0-4 16,9 4 2-16,4-4 3 16,4-3 1-16,9-5-4 15,9-3-1-15,-5-8-8 16,4-8-2-16,1 0 2 15,-1-3 1-15,-3-4 1 16,-1 3 2-16,-4 1 6 16,-5-1 4-16,-3 1 5 15,-1 3 5-15,-4 4-4 16,0 4 0-16,0 0-6 16,0 8-1-16,0 3-1 15,4 5-2-15,1-1 1 16,8 4-1-16,8-4-20 15,1 1-7-15,-1-5-52 16,9-7-37-16,1-4 47 16</inkml:trace>
  <inkml:trace contextRef="#ctx0" brushRef="#br0" timeOffset="-69835.743">10595 11118 172 0,'-26'-4'66'0,"4"8"-36"0,5 0-33 0,8 0 11 16,1 0 5-16,-5 7 3 16,-5 4-5-16,1 1-4 15,4 3-4-15,5 4-5 0,8 0 1 0,0 4 1 16,4-1 0-16,9-3 0 16,8-3 2-16,10-9-6 15,-1-3-1-15,4-12-25 16,-8-4-10-16,4-7-37 15</inkml:trace>
  <inkml:trace contextRef="#ctx0" brushRef="#br0" timeOffset="-69834.743">10707 10785 116 0,'-9'4'44'0,"9"26"-24"0,0 20-13 0,9-27 13 15,-9 12 7-15,0 7 8 16,4 8 4-16,0-5 3 16,-4-2-23-16,0-1-4 0,4-4-3 15,1-3-5-15,-5-9-2 16,4-7 2-16,0-7 0 16,9-8-1-16,-8-8-1 15,8-8-6-15,4 1 1 16,4-8-5-16,-8-4 1 15,5 4 0-15,-1 3 2 16,0 13 3-16,0 6 2 16,-4 5-4-16,-4 0 1 15,-1 7 2-15,1 0 3 0,-5 5-2 16,1-1-2-16,-1-4-14 16,13 0-4-16,-8-3-24 15,-1-5-11-15,5-3-39 16,0-8-24-1,4 1 54-15</inkml:trace>
  <inkml:trace contextRef="#ctx0" brushRef="#br0" timeOffset="-69833.743">11120 11229 204 0,'9'-7'77'0,"-5"7"-42"0,5 0-30 16,-1 0 17-16,1 0-3 16,8 0 1-16,5 0-5 15,-5 0-1-15,0 0-8 16,0-4-4-16,5-4-1 0,-13 0 3 15,4 1 2-15,-9-9-5 16,-4 1-9-16,-9 4-5 16,-8 3 4-16,-13 4 3 15,4 12 1-15,-8 3 4 16,8 1-2-16,0-1-1 16,9 5 9-16,4 3 4 15,4 0-2-15,9 4 1 16,9 0-5-16,4 0 0 15,12-4-8-15,19-8-4 16,-1-7-59-16,8-8-27 16</inkml:trace>
  <inkml:trace contextRef="#ctx0" brushRef="#br0" timeOffset="-69832.743">12021 11103 176 0,'-13'-12'66'0,"4"8"-36"0,-8 1-26 0,17 3 13 15,-17 3 1-15,-9 9 1 16,0 3-4-16,0 4 1 15,9 4-9-15,-9 0 0 0,9 4 0 16,4 4 3-16,13-1 1 16,0-3-5-16,0-4-4 15,9-4-6-15,8-7-2 0,4-8 9 16,1-8 5-16,4-8-10 16,-9-3-5-16,0 0 0 15,5-4 2-15,-14 3 5 16,1-3 2-16,0 4 0 15,-5 7 7 1,0 4 6-16,-4 4-7 16,0 8-4-16,-4 7 1 15,4 8 1-15,0 0-5 16,4 0 0-16,5 0-1 16,4-4 2-16,-5 1-28 15,10-9-11-15,-1-3-51 16,4-8-47-1,10-4 43-15</inkml:trace>
  <inkml:trace contextRef="#ctx0" brushRef="#br0" timeOffset="-69831.743">12357 11103 200 0,'-30'-4'77'0,"21"8"-42"0,-8-4-34 0,4 4 14 16,-9 7-4-16,5 4 1 15,0 5 16-15,0-1 6 16,4 0-17-16,4 4-3 0,5 4-2 16,4-1-7-16,4 1-3 15,9 0 1-15,13-4 0 16,0-4-17-16,8-7-7 0,-4-8-26 16,1-8-7-16,-1-4-51 15</inkml:trace>
  <inkml:trace contextRef="#ctx0" brushRef="#br0" timeOffset="-69830.743">12460 11168 184 0,'-26'0'68'0,"18"8"-36"0,-5 7-29 16,9-7 15-16,-1 3 8 15,1 1 6-15,4 3-10 16,0 4-5-16,9 0-10 15,-1 4-5-15,9-4 1 0,5-3-4 16,12-5-2-16,-12-3-18 16,4-4-7-16,0-8-25 0,0-4-11 15,4-3-19 1</inkml:trace>
  <inkml:trace contextRef="#ctx0" brushRef="#br0" timeOffset="-69829.743">12697 11206 204 0,'-13'-4'77'0,"13"4"-42"0,0 0-37 0,0 0 17 16,0 0-7-16,9 4 3 16,0-4 3-16,4 0 3 15,4 0-9-15,4 0 0 0,-3 0 2 16,-6 0-6-16,6-7-2 0,-5-1-1 16,0-4 1-16,-5 1-1 15,-4-1 2-15,-4 1 0 16,-4 3 1-16,-4 1-7 15,-10 3 0-15,-8 4-1 16,1 11 2-16,-1 5-4 16,0-1 2-16,4 4 4 15,5 0 4-15,8 4-1 16,-3 0 0-16,7 4 1 16,5 0 0-16,9-4-2 15,4 0 1-15,4-4-13 16,9-4-6-16,0-3-40 15,0-8-16-15,17-8-23 16</inkml:trace>
  <inkml:trace contextRef="#ctx0" brushRef="#br0" timeOffset="-69828.743">13042 11168 192 0,'-9'-8'71'0,"1"12"-38"0,-1-15-30 0,9 14 15 16,-4 1 6-16,-5 0 7 16,1 0-10-16,-1 4-4 15,5-1-10-15,4 5-5 0,0-1 1 16,0 5-2-16,8-1 2 16,-3 4 2-16,-1 0 2 0,-4 0-1 15,0 0-1 1,0-3-1-16,-4-1 0 0,-1 0-9 15,-8-7-2-15,5 0-25 16,-1-4-11-16,1-4-51 16,12-4-40-1,4-8 51-15</inkml:trace>
  <inkml:trace contextRef="#ctx0" brushRef="#br0" timeOffset="-69827.743">13171 11153 248 0,'-26'-12'93'0,"26"24"-50"0,-13-1-48 16,9-7 15-16,4 4 5 15,-8-1 5-15,3 1-4 0,5 3 1 16,0 5-10-16,5 3-2 0,3 0 1 16,-4 4 1-16,1 0 1 15,-5 0 0-15,0-4 2 16,-5 0-5-16,1-3-1 15,-4-5-2-15,-1-3 1 16,0-4-26-16,5-8-12 16,0-4-26-16,-1-3-10 15,5-5-39 1</inkml:trace>
  <inkml:trace contextRef="#ctx0" brushRef="#br0" timeOffset="-69826.743">13301 11218 148 0,'-5'-4'57'0,"5"8"-30"0,0 0-27 0,0-4 13 16,0 7 6-16,5 1 6 15,-1 3-2-15,4 1 0 16,5-1-12-16,0-3 2 0,5 0 1 15,-1-1-10-15,0-7-1 16,0 0-1-16,5-4 1 16,-5-3-1-16,0-1-2 15,-4 0 1-15,-4-3 1 0,-5 3-1 16,-4-7-1-16,-8 4 1 16,-5-1-1-16,-5 8 0 15,-3 4 2-15,-9 4-1 16,4 0-1-16,4 4 1 15,5-1-1-15,-5 5 0 16,10-1 0-16,7 4 0 16,5 1 2-16,5 3-3 15,3 0 0-15,9 0 3 16,9-3 1-16,-9-5-30 16,9-3-14-16,13-4-37 15,9-12-39 1,-5-4 37-16</inkml:trace>
  <inkml:trace contextRef="#ctx0" brushRef="#br0" timeOffset="-69825.743">13800 11179 220 0,'-8'-19'82'0,"8"8"-44"0,-5 15-29 0,1-4 19 16,4 3-14-16,-13 1-5 16,9 0 0-16,-9 4 4 15,4 3-7-15,1 1-3 0,3 3-2 16,5 4-1-16,0 4 2 15,0 0 3-15,5 0 2 16,-5 0-1-16,0-4-1 16,-5-3-1-16,1-1 2 15,-13-4-3-15,4-3 0 0,0-4-30 16,-9-4-104 0,14-4-32-1,8-4 71-15</inkml:trace>
  <inkml:trace contextRef="#ctx0" brushRef="#br0" timeOffset="-69824.743">14451 11222 108 0,'0'-20'44'0,"9"9"-24"0,-9-1-6 16,0 5 17-16,0-1 7 0,0 0 6 16,-18 5-6-1,5 3-3-15,-8 3-19 16,-1 5-6-16,-8 7 1 0,-4 5-7 0,4 6-2 16,4 5-4-16,13 0 1 15,-4-1 1-15,17-3 0 16,4-4 0-16,9-4 0 15,8-7 0-15,1-12 2 16,4-4-3-16,0-8-2 16,-5-3-3-16,1-4 1 15,-5 0 1-15,4 3 2 16,-3 1 1-16,-5 4 1 16,4 3 0-16,-13 8-5 15,-4 4 1-15,0 7 8 16,9 5 5-16,-1 3-7 15,10-4 0-15,-10 0-2 16,5 1 2-16,0-5-14 16,9-3-5-16,-5-8-46 15,4-4-19-15,5-4-2 16</inkml:trace>
  <inkml:trace contextRef="#ctx0" brushRef="#br0" timeOffset="-69823.743">14882 11076 148 0,'-39'-8'57'0,"31"16"-30"0,-5 0-21 0,4-1 17 15,-4 9-3-15,-4 3 0 16,-5 4-2-16,1 0 1 16,3 0-10-16,6 0-3 0,7 4-2 15,5-1-5-15,9 1 1 16,4-4 0-16,4-8 0 16,5-3-16-16,8-4-6 15,0-8-25-15,0-4-7 16,5-4-21-16</inkml:trace>
  <inkml:trace contextRef="#ctx0" brushRef="#br0" timeOffset="-69822.743">15028 11206 124 0,'-4'-4'46'0,"8"12"-24"0,1 4-15 16,3-1 15-16,-8 4 4 15,5 4 5-15,-1 1-6 16,5-1-1-16,-9 0-13 15,0-4 2-15,0-3 1 0,0-1-3 16,0-3-1-16,0-8 0 16,0 0 1-16,0-4-3 0,0-7 0 15,4-1-5 1,0-3-2-16,5-1-9 0,-1 1-3 16,10 0-7-16,-1-1-4 15,9-3-13-15,-5 4-5 16,5 4-9-1,-9-9-47-15,5 13 13 16</inkml:trace>
  <inkml:trace contextRef="#ctx0" brushRef="#br0" timeOffset="-69821.743">15313 11210 148 0,'-9'8'55'0,"9"-1"-30"0,-8 9-14 0,8-5 15 16,0 4-6-16,0 1-1 15,8-1-5-15,-4 4 1 16,9-3-8-16,5-1-2 0,3-4 1 0,1-7 1 15,-1-8 3-15,1-3-1 16,4-9 0-16,-5 1-5 16,-4 0-3-16,-12-1 0 15,-5 1 1-15,-5 0-1 16,-7-4-1-16,-10 3 1 16,-4 5-1-16,-4 11-3 15,8 0 0-15,-8 4-18 16,13 0-9-16,8-1-50 15,-4 1-43 1,13-4 44-16</inkml:trace>
  <inkml:trace contextRef="#ctx0" brushRef="#br0" timeOffset="-69820.743">15645 11202 168 0,'-5'-7'63'0,"5"-1"-34"0,0 12-25 0,0-4 13 16,0 0 1-16,0 0 3 16,-8 4-2-16,3 0 0 15,1-1-10-15,4 5-1 0,0 4-1 16,0-1-3-16,0 4-3 16,0 4 0-16,4 1-1 15,9-1 6-15,-13-4 4 16,5 0-3-16,-5 1 1 0,0-5-3 15,-5 1 2-15,-3-5-2 16,-10 1 0-16,1-4-6 16,4-4 1-16,-4 4-16 15,0 0-4-15,8-4-32 16,1 0-14-16</inkml:trace>
  <inkml:trace contextRef="#ctx0" brushRef="#br0" timeOffset="-69819.743">15946 11179 224 0,'-4'-23'85'0,"4"8"-46"0,-9 4-39 0,9 7 18 16,-4 4-1-16,0 0 4 15,-5 7-7-15,0 1-1 16,5 0-7-16,-4 7-4 0,8-3 1 15,0 3-4-15,8 0-2 16,-4 1 2-16,5 3 0 16,0 4-2-16,-5 3 2 15,-4 5 10-15,-4-4 3 16,-1 11 1-16,-8 4 0 16,-8-3-7-16,-1-9-4 15,5 1-1-15,-9-8 1 0,5-4-74 16,3-4-31-16,1-3-12 15</inkml:trace>
  <inkml:trace contextRef="#ctx0" brushRef="#br0" timeOffset="-69818.743">9759 11597 116 0,'-9'0'44'0,"9"8"-24"0,0 7-6 16,0 0 17-16,0 4 3 15,0 8 1-15,0 11-7 16,-9 8-3-16,9 8-14 0,0 3 0 0,-4 5 0 15,4-1 0-15,-4-7 1 16,4-8-4-16,-9-8-3 16,9-7 0-16,-4-8-1 15,4-8 0-15,0-7 0 16,0-8-5-16,0-12 1 16,0-11-5-16,4-4-1 15,5-3-6-15,-5-1-3 16,9 4 6-16,4 0 3 15,5 4 4-15,-1 8 1 16,14 7-2-16,-14 8 2 16,5 8-1-16,-4 4-2 15,-5 3 11-15,-4 0 8 16,0 1 5-16,-13 10 3 0,-9 1-4 16,-8 4 1-16,-5-8-9 15,1-4-4-15,-5-4-4 16,0-7-3-16,0-4-17 15,5-12-6-15,4 0-31 16,4-11-10-16,8-4-44 16</inkml:trace>
  <inkml:trace contextRef="#ctx0" brushRef="#br0" timeOffset="-69817.743">10073 11662 188 0,'0'19'71'0,"4"0"-38"0,1 31-17 0,-5-23 24 15,0 7-10-15,-5 12 0 16,1 4-17-16,4 8-6 16,0 7-4-16,0-8 0 0,4-7 0 15,1-8 1-15,3-7 0 16,1-12-33-16,4-4-13 15,0-12-23-15,4-7-10 16,5-7-8 0</inkml:trace>
  <inkml:trace contextRef="#ctx0" brushRef="#br0" timeOffset="-69816.743">10336 12041 136 0,'-4'0'52'0,"-5"8"-28"0,-12 3-13 15,16-3 15-15,1 11-1 16,4 0 2-16,4 8-6 15,5 0-1-15,4 0-11 16,0-4 1-16,0 0 3 0,4-8 4 16,0-3 4-16,0-9 0 15,1-6 2-15,-6-5-9 16,-3-11-3-16,0-4-2 16,-9 0-1-16,-9-4-4 15,0 4-1-15,-3 0-1 16,-1 0-2-16,-9 4-4 15,-4 4-2-15,5 3-19 0,3 4-7 16,1 5-23-16,13 3-8 16,13 0-39-1,3 3-19-15,10-3 61 16</inkml:trace>
  <inkml:trace contextRef="#ctx0" brushRef="#br0" timeOffset="-69815.743">10672 11980 192 0,'-13'0'71'0,"9"4"-38"0,0 3-32 0,-5-3 14 15,0 4 1-15,-8 3 2 0,0 5-5 16,0 11 0-16,-1-5-8 16,5 13-5-16,9-1-1 0,8-3-1 15,5-4 0-15,8-4 2 16,1-4 2-16,-1-4-1 15,9-3-1-15,4-12-21 16,0 0-9-16,-9 0-53 16,10-27-37-1,-6-11 49-15</inkml:trace>
  <inkml:trace contextRef="#ctx0" brushRef="#br0" timeOffset="-69814.743">10814 11727 144 0,'0'12'55'0,"5"18"-30"0,-1 16-12 0,-4-27 17 15,0 12 0-15,4 7 2 16,1 4-11-16,-5 20-5 16,0-5-9-16,0-7-5 0,0-4-1 15,4-8 1-15,-4-7 1 16,4-4-43-16,0-8-18 15,9-8-35 1</inkml:trace>
  <inkml:trace contextRef="#ctx0" brushRef="#br0" timeOffset="-69813.743">11081 12018 140 0,'-12'-7'52'0,"7"3"-28"0,-8 0-28 16,9 4 8-16,-5 0 13 15,1 4 9-15,-10 0-5 16,-7 3-1-16,7 5-12 16,1-1-3-16,-4 1 1 0,8-1 1 15,8 8 1-15,5 0-2 16,13 4-1-16,5 0-3 16,7-3 1-16,1-1-11 15,4-4-4-15,1-7-71 16,7-1-41-1,-3-3 52-15</inkml:trace>
  <inkml:trace contextRef="#ctx0" brushRef="#br0" timeOffset="-69812.743">11611 11700 144 0,'-17'8'55'0,"39"7"-30"0,-9 27-18 0,-9-22 15 0,0 10 7 15,5 12 4-15,-5 12-4 16,1 3-1-16,3 5-15 15,-8-9-3-15,0-3 0 0,4-8-6 16,-4-7-2-16,0-12 1 16,0-4 0-16,5-8 1 15,-5-7 2-15,0-8-5 16,0-3-3-16,4-12-8 16,5-8-4-16,-1 4 3 15,1 0 4-15,8 4 4 16,-4 3 2-16,13 5-4 15,-5 3 1-15,14 16 2 16,-9 3 1-16,4 12 9 0,-13 0 5 16,5-4 9-1,-14 4 4-15,1 0-6 0,-26 0-1 16,4-4-11-16,-9 1-3 16,1-5-3-16,-14-4 1 15,5 1-4-15,4-12-2 16,5 0-27-16,3-4-12 15,6 0-37-15,3-3-12 16,9-5-1 0</inkml:trace>
  <inkml:trace contextRef="#ctx0" brushRef="#br0" timeOffset="-69811.743">11887 12083 176 0,'-4'12'66'0,"4"18"-36"0,0 24-29 16,-4-35 14-16,4 4 9 16,4 4 10-16,0 0-9 15,9 0-5-15,4 3-11 16,1-11-2-16,3 4 0 0,5-15 3 16,4-8 4-16,0-4-6 15,-4-3 0-15,0-9-2 16,-4-3 1-16,-14-12-2 15,1-11 0-15,-9 12-1 16,-9-1 0-16,-8 0-5 16,-5 8 1-16,-3 4 0 15,3 4 2-15,5 3-8 16,-9 9-1-16,13 3-23 0,-4 0-8 16,4 15-31-16,13-4-11 15,4 9-11 1</inkml:trace>
  <inkml:trace contextRef="#ctx0" brushRef="#br0" timeOffset="-69810.743">12172 12064 168 0,'0'4'63'0,"0"7"-34"16,0 5-19-16,0 3 17 0,4 12 0 15,0 3 3-15,5-3-10 16,-1 3-4-16,10 1-9 16,-1-5-5-16,4-7 1 0,-3-7-2 15,12-5-1-15,-13-7 1 16,5-8-1-16,-5-4-7 16,0-7 0-16,-4-4-6 15,0-16 1-15,-4-3 4 16,-5 4 4-16,-4 3 3 15,0 4 1-15,0 8 4 16,0 4 5-16,-4 7-5 16,-1 8-2-16,5 12 5 15,5 11 3-15,-5 3-5 0,8 1-3 16,1 0-1-16,-1 0 1 16,1 0-1-16,4-1-1 15,-4-6-28-15,8-9-80 31,0-3-24-31,0-4 54 16</inkml:trace>
  <inkml:trace contextRef="#ctx0" brushRef="#br0" timeOffset="-69809.743">12607 12156 124 0,'0'4'46'16,"0"30"-24"-16,4-3-6 0,-4-16 18 0,0 1-3 15,0-1-1-15,0 0-14 16,0 4-5-16,0-7-7 16,0-4-1-16,0-5 1 0,0-3-2 15,0 0 1-15,0-3 4 16,9-5 4-16,-9-7-6 16,8-16-3-16,1-3-1 15,4 3 1-15,0 4 5 16,4 4 6-16,0 4-1 15,5 4 1-15,-5 7-5 16,5 4 0-16,-5 4-5 16,0 12-2-16,0 11 4 15,-12 0 1-15,8 0-5 16,-13 0 0-16,4-4-19 0,0 0-8 16,0-4-37-16,1 0-17 15,8 5-13 1</inkml:trace>
  <inkml:trace contextRef="#ctx0" brushRef="#br0" timeOffset="-69808.743">13107 12114 168 0,'-18'-27'63'0,"18"23"-34"0,-17 4-30 0,9 4 15 16,-1 0-4-16,-4 7 2 0,4 5-6 15,-16 7-2-15,7 0-2 16,5 4-4-16,5 3 1 0,8 1 1 16,8-4 0-16,-8 3-3 15,9-7 2-15,4-4 7 16,0-7 6-16,8-4 3 16,-8-12 0-16,5-8-5 15,-6-3-4-15,1-8-1 16,-4-15-1-16,-5-4 0 15,-4-4 0-15,0-4-5 16,-4 0-1-16,0 4-4 16,-1 0-1-16,-8 0 4 15,9 8 1-15,-9 7 2 16,9 8 2-16,4 16-3 0,0-1 0 16,0 23 14-1,0 12-3-15,4 7 2 16,1 5-2-16,3 14-1 15,-8-3-5-15,9 0-3 16,-1-8 0-16,1-4 1 16,4-7-25-16,4-8-10 15,0-8-40 1,9-7-54-16,4-4 32 16</inkml:trace>
  <inkml:trace contextRef="#ctx0" brushRef="#br0" timeOffset="-69807.743">13430 12083 188 0,'0'-11'71'0,"-9"7"-38"0,1-4-21 0,3 8 21 0,5 0-8 16,-13 0-2-16,0 4-13 15,-4 0-4-15,4 15-4 16,-4 12-4-16,-9 3 1 0,13 1 1 16,0-1 2-16,9-3 1 15,4-4 1-15,0-1-2 16,9-6 1-16,-1-5 0 15,5-7 1-15,4-12 0 16,1-4 2-16,-1-7-3 16,0-1-2-16,-4-14 2 15,-4-5 0-15,-1 5-1 16,-8 3-2-16,0 4 1 16,0 8-1-16,0 3-5 0,0 8-1 15,0 12 3-15,5 15 3 16,-1 0 1-16,9 4-1 15,-5 0-2-15,1-1 1 16,0-3 3-16,-1 4 1 16,1-12-19-16,0-3-9 15,-1-1-29-15,5-7-13 16,4-4-25 0</inkml:trace>
  <inkml:trace contextRef="#ctx0" brushRef="#br0" timeOffset="-69806.743">13568 12156 160 0,'0'8'60'0,"4"22"-32"0,0 1-13 15,-4-19 18-15,5 3-1 16,-5 0 1-16,8-3-5 16,-8-5-3-16,0 9-13 15,9-9-3-15,-9 1 1 0,0-8 0 16,0 0 4-16,0-4-3 15,0-4 1-15,4-7-7 16,0 0-1-16,5-8-2 16,0-8 1-16,-1 4-4 15,1 4-2-15,4 0-16 16,-5 4-7-16,5 4-18 16,0 3-7-16,9 5-6 15,-5-1 0-15,-4 4-7 16,0 0-4-16,0 4 37 15,4 0 59-15,-4 4 29 16,4 0 9-16,-4 11 0 16,0 12-19-16,-4 0-6 15,-1 0-24-15,-3-4-8 0,-1 0-2 16,0-4-4-16,5 0 0 16,-9-4-17-16,0 1-7 15,0-9-76 1</inkml:trace>
  <inkml:trace contextRef="#ctx0" brushRef="#br0" timeOffset="-69805.743">13783 11907 204 0,'0'-8'77'0,"0"5"-42"0,0 3-41 16,0 0 12-16,4 0-15 15,5 0-4-15,8 3-64 16,1 1-28-16,3 8 46 16,5-1 24-16</inkml:trace>
  <inkml:trace contextRef="#ctx0" brushRef="#br0" timeOffset="-69804.743">14020 12064 176 0,'9'8'66'0,"-1"-4"-36"0,14-1-26 0,-9-3 15 16,0 0 2-16,4 0 2 16,0-3-8-16,5-5-2 15,-5 0-7-15,0 1-2 0,-4-5 0 16,-4 1-2-16,-9-1 1 16,0 1-4-16,-13 3 0 15,0 0-4-15,0 5 1 16,-13 6-3-16,-4 5 2 15,0 7 1-15,4 5 2 16,0 22 1-16,5-8 3 0,12 1 5 16,-4-5 6-16,9-3-1 15,4 0 3-15,8-4-6 16,5 0-1-16,5-8-6 16,3 0-4-16,5-7-26 15,0-4-9-15,8-4-49 16,5-4-45-1,0-4 50-15</inkml:trace>
  <inkml:trace contextRef="#ctx0" brushRef="#br0" timeOffset="-69803.743">14447 12022 152 0,'13'-8'57'0,"-13"8"-30"0,0-3-7 0,0 3 19 16,0 0 3-16,0-4 2 0,-13 4-13 16,4 0-4-16,0 4-16 15,1-1-4-15,-5 5-3 0,0 0-5 16,4 3 1-16,5 1-2 16,4 7 0-16,4 11 0 15,5-3 0-15,0 0 2 16,8 4 2-16,-13-1 8 15,5 1 5-15,-9-4 2 16,-5 3-1-16,-3-3-4 16,-5-4 0-16,-4-7-5 15,-5 3-2-15,1-12-27 16,-14 9-12-16,5-5-111 16</inkml:trace>
  <inkml:trace contextRef="#ctx1" brushRef="#br1">8370 2987 806 0,'0'0'17'0,"0"0"4"0,0 0 1 0,0 0 2 0,0 0-24 0,3 5 0 0,-3 1 0 0,3 2 0 15,-3-3 56-15,0-5 6 0,0 0 2 0,0 8 0 16,0-3-52-16,-3 3-12 0,3-3 0 0,-3 3 0 15,0-5 0-15,0 2 0 0,3 1 0 0,-3-1 0 0,0 0 54 16,0 0 8-16,3 1 2 0,0-1 0 16,0 3-52-16,-3-5-12 0,3-3 0 0,0 8-372 15,0 0-78-15</inkml:trace>
  <inkml:trace contextRef="#ctx1" brushRef="#br1" timeOffset="343.087">8350 3299 806 0,'0'0'17'0,"0"0"4"0,0 0 1 0,0 6 2 0,0-1-24 0,0 3 0 0,0-3 0 0,0 0 0 16,0-5 56-16,2 8 6 0,-4 0 2 0,2-2 0 15,0-6-52-15,0 8-12 0,0 0 0 0,0-1 0 16,-3 1 0-16,3 0 0 0,-3 0 0 0,3-8 0 15,0 0 0-15,0 0 0 0,0 0 0 0,0 6 0 16</inkml:trace>
  <inkml:trace contextRef="#ctx1" brushRef="#br1" timeOffset="614.355">8358 3588 806 0,'0'0'17'0,"0"0"4"0,0 0 1 0,-3 5 2 0,3 3-24 0,-3-3 0 0,3 3 0 0,0-2 0 15,0 1 56-15,0 1 6 0,0 0 2 0,0 0 0 16,0 0 0-16,0-8 0 0,0 8 0 0,0 3 0 15,0-3-52-15,0-8-12 0,0 8 0 0,0 0 0 16,3-1 0-16,-3 1 0 0,0 0 0 0,0-8-560 16</inkml:trace>
  <inkml:trace contextRef="#ctx1" brushRef="#br1" timeOffset="1596.727">7599 3093 1036 0,'0'0'23'0,"0"0"5"0,0 0 0 0,0 0 1 0,0 0-29 0,0 0 0 0,0 0 0 0,0 0 0 15,0 0 0-15,0 0 0 0,0 8 0 0,0-8 0 0,0 0 57 0,-3 8 6 16,0 0 1-16,0 0 0 0,3 2-52 0,-2-2-12 16,2-8 0-16,-3 8 0 0,0 3 0 0,3-1 0 15,-3-2 0-15,3 3 0 0,-3-1 0 0,0 1 0 16,0 0 0-16,3-1 0 0,-6 1 0 0,6-1 0 15,0-4 0-15,0 4-372 16,0-10-78-16</inkml:trace>
  <inkml:trace contextRef="#ctx1" brushRef="#br1" timeOffset="1845.066">7582 3384 1036 0,'0'0'23'0,"0"0"5"0,0 0 0 0,0 0 1 0,0 0-29 0,3 5 0 0,-3 3 0 0,0-8 0 15,0 6 0-15,0 1 0 0,0-1 0 0,0 2 0 16,0 0 0-16,0 0 0 0,0 2 0 0,0-2 0 15,-3 5 0-15,3-2 0 0,0-6 0 0,0 6 0 16</inkml:trace>
  <inkml:trace contextRef="#ctx1" brushRef="#br1" timeOffset="2024.615">7570 3702 576 0,'0'0'12'0,"3"5"4"0,0 3 0 0,0-3 0 0,-3 3-16 0,0-8 0 16,0 0 0-16,3 8 0 0,0 0 54 0,0 2 8 15,-1-2 2-15,1-2 0 0,0 2-52 0,0-3-12 16,0 3 0-16,-3-3 0 0,3 3 0 0</inkml:trace>
  <inkml:trace contextRef="#ctx1" brushRef="#br1" timeOffset="3106.687">9326 3059 806 0,'0'0'36'0,"0"0"7"0,6-3-35 0,-6 3-8 0,0 0 0 0,0 0 0 16,0 0 0-16,0 0 0 0,0 0 0 0,0 0 0 16,0 0 53-16,0 0 9 0,0 0 2 0,0 0 0 15,-6 3-52-15,6-3-12 0,0 0 0 0,0 0 0 16,-3 8 0-16,3-8 0 0,6 5 0 0,-6-5 0 16,0 8 54-16,0 2 8 0,0-4 2 0,3 2 0 15,3 0-52-15,-6-8-12 0,0 0 0 0,0 0 0 0,3 7 0 0,0 4 0 16,-6-3 0-16,0 3 0 0,-3-6 0 0,6-5 0 15,0 0 0-15,-6 10 0 0,-3 1 0 0,3-3 0 16,6-8 0-16,0 0 0 0</inkml:trace>
  <inkml:trace contextRef="#ctx1" brushRef="#br1" timeOffset="3576.432">9329 3318 806 0,'0'0'36'0,"0"0"7"0,-9 5-35 0,6 3-8 16,9-3 0-16,-6 3 0 0,-3 0 53 0,0-2 9 15,6 2 2-15,0 2 0 0,0 1-52 0,-3-1-12 16,0-4 0-16,3 1 0 0,6-1 0 0,-9 2 0 16,-3 5 0-16,3-2 0 0,9-1 54 0,-6 1 8 15,-6-3 2-15,0 0 0 0,3-3-52 0,0 0-12 16,0 0 0-16,-3 3-372 15,-3-2-78-15</inkml:trace>
  <inkml:trace contextRef="#ctx1" brushRef="#br1" timeOffset="4022.235">9320 3651 806 0,'6'8'17'0,"-6"-8"4"0,0 0 1 0,0 0 2 0,6 5-24 0,-3 1 0 16,-9-1 0-16,3 3 0 0,3 0 56 0,0-3 6 15,0 3 2-15,0 3 0 0,-3-3 0 0,6 2 0 16,3 1 0-16,-6-3 0 0,-3 2-52 0,3-2-12 16,6 0 0-16,-3 0 0 0,-6 0 0 0,3 3 0 0,3-3 0 0,-3-3 0 15,3 3 0-15,-6-3 0 0,0 0 0 16,3-5-560-16</inkml:trace>
  <inkml:trace contextRef="#ctx1" brushRef="#br1" timeOffset="6650.209">7820 2495 806 0,'0'0'36'0,"0"0"7"0,0 0-35 0,0 0-8 0,0 0 0 0,0 0 0 16,0 0 0-16,0 0 0 0,0 0 0 0,0 0 0 15,0 8 53-15,0-8 9 0,-3 5 2 0,3-5 0 16,0 0-52-16,0 0-12 0,0 0 0 0,0 0 0 16,0 0 0-16,0 0 0 0,0 0 0 0,0 0 0 15,0 0 0-15,0 0 0 0,0 0 0 0,0 0 0 16,0 0 54-16,0 0 8 0,0 0 2 0,0 0 0 16,9-2-52-16,-3-1-12 0,-6 3 0 0,9-3 0 15,-1-2 0-15,1 2 0 0,3 1 0 0,-3-4 0 16,3 1 0-16,0 3 0 0,-3-1 0 0,3 0 0 15,0 3 0-15,-3 0 0 0,3-5 0 0,0 2 0 16,-4 3 0-16,1 0 0 0,0 0 0 0,0-2 0 16,-9 2 0-16,9 2 0 0,-9-2 0 0,9 0 0 15,-9 0 0-15,0 0 0 0,0 0 0 0,0 0 0 16,6 8 0-16,-6-8 0 0,0 0 0 0,3 6 0 0,-3 4 0 16,0 1 0-16,0-3 0 0,-3 0 0 0,-6-3 0 15,6 3 0-15,-6 0 0 0,0 5 0 0,0 0 0 16,3 0 0-16,-3 1 0 0,4-4 0 0,-1 1 0 0,0-1 0 15,3-2 0-15,0 3 0 0,0-3 0 0,0 0 0 16,3 2 0-16,0-2 0 0,3 0 0 0,0 0 0 16,-3-8 0-16,3 5 0 0,3 3 0 0,-6-8 0 15,3 6 0-15,3-1 0 16,-4 0-48-16,-2-5-13 0,0 0-3 0,0 0 0 0</inkml:trace>
  <inkml:trace contextRef="#ctx1" brushRef="#br1" timeOffset="6812.766">7939 2836 806 0,'0'0'17'0,"0"0"4"0,0 0 1 0,0 0 2 0,0 0-24 0,0 0 0 0,0 0 0 0,0 0 0 16,6 0 56-16,-6 0 6 0,0 0 2 0,9 0 0 15,-3 0-52-15,0 0-12 0,-6 0 0 0,0 0 0 16</inkml:trace>
  <inkml:trace contextRef="#ctx1" brushRef="#br1" timeOffset="7580.753">8733 2450 806 0,'0'0'17'0,"0"0"4"0,3 5 1 15,-3-5 2-15,0 0-24 0,0 0 0 0,0 0 0 0,0 0 0 0,0 0 56 0,0 0 6 16,-8 3 2-16,8-3 0 0,0 0-52 0,0 0-12 15,-9 5 0-15,9-5 0 0,0 0 0 0,0 0 0 16,0 0 0-16,0 0 0 0,0 0 0 0,0 0 0 16,0 0 0-16,0 0 0 0,0 0 0 0,6-2 0 15,-6 2 0-15,6-3 0 0,-6 3 54 0,8-5 8 16,4 2 2-16,-3 0 0 0,0 1-52 0,0-4-12 16,3 4 0-16,0 2 0 0,3-3 0 0,-6 1 0 15,0 2 0-15,3 0 0 0,2-3 0 0,-5 3 0 16,-9 0 0-16,12 0 0 0,-3 3 0 0,0-3 0 15,-9 0 0-15,9 0 0 0,0 0 0 0,-9 0 0 0,0 0 0 16,0 0 0-16,-6 5 0 0,6 0 0 0,0-5 0 16,-3 8 0-16,-3 0 0 0,0-3 0 0,3 3 0 0,-3 3 0 15,0-3 0-15,0 0 0 0,-3 0 0 0,0 2 0 16,7 6 0-16,-4-3 0 0,-3-2 0 0,3-1 0 16,3 1 0-16,0-3 0 0,-3 0 0 0,3 3 0 15,3-4 0-15,-3 1 0 0,3 0 0 0,0 0 0 16,-6 3-48-1,6-3-13-15,6 0-3 0,-6-8 0 0</inkml:trace>
  <inkml:trace contextRef="#ctx1" brushRef="#br1" timeOffset="7728.315">8811 2778 576 0,'0'0'12'0,"0"0"4"0,0 0 0 0,0 0 0 0,0 0-16 0,0 0 0 15,0 0 0-15,0 0 0 0,9 0 0 0,-9 0 0 16,0 0 0-16,12-5 0 0</inkml:trace>
  <inkml:trace contextRef="#ctx1" brushRef="#br1" timeOffset="10404.161">7284 2487 806 0,'9'3'17'0,"-9"-3"4"0,0 0 1 0,0 0 2 0,0 0-24 0,0 0 0 0,0 0 0 0,-3 8 0 16,-3-3 0-16,3 0 0 0,-3-2 0 0,0 2 0 16,0-2 56-16,0-1 6 0,6-2 2 0,0 0 0 15,0 0-52-15,0 0-12 0,0 0 0 0,0 0 0 16,-6 3 0-16,0-3 0 0,6 0 0 0,0 0 0 15,0 0 0-15,0 0 0 0,0 0 0 0,0 0 0 16,0 0 0-16,6-5 0 0,0 2 0 0,-6 3 0 16,6-5 0-16,0 2 0 0,6 1 0 0,-3-1 0 15,0 0 0-15,0 1 0 0,6-1 0 0,-4 3 0 16,-2 0 0-16,0 0 0 0,0 0 0 0,-3 3 0 16,-6-3 0-16,9 2 0 0,-9-2 0 0,9 3 0 15,-3 2 0-15,-6-5 0 0,0 0 0 0,6 8 0 16,-6 0 0-16,3 0 0 0,-6-3 0 0,0 1 0 15,0 4 0-15,0-2 0 0,-6 3 0 0,3-3 0 16,0 0 54-16,-3 2 8 0,0-2 2 0,0 0 0 0,-2 0-52 16,5 0-12-16,3 0 0 0,0 0 0 0,-3 0 0 0,3-3 0 15,0 3 0-15,3-3 0 0,0 3 0 0,0-2 0 16,0 1 0-16,3-1-372 16,6-1-78-16</inkml:trace>
  <inkml:trace contextRef="#ctx1" brushRef="#br1" timeOffset="10595.641">7305 2828 806 0,'0'0'17'0,"0"0"4"0,0 0 1 0,0 0 2 0,0 0-24 0,0 0 0 0,0 0 0 0,0 0 0 16,0 0 0-16,0 0 0 0,0 0 0 0,0 0 0 15,9 3 56-15,-9-3 6 0,0 0 2 0,9 5-487 16</inkml:trace>
  <inkml:trace contextRef="#ctx1" brushRef="#br1" timeOffset="47558">3804 442 666 0,'3'-24'29'0,"0"19"7"0,-3 2-36 0,0 0 0 0,3 1 0 0,-3 2 0 16,0 0 68-16,0 0 8 0,0 0 0 0,0 0 1 16,0 0-22-16,0 0-5 0,-3 10-1 0,3 1 0 15,0 0-29-15,0-1-5 0,-6 3-2 0,3 1 0 16,3-4 0-16,-3 1 0 0,3-3 0 0,-3 0 0 16,3 0-13-16,0-8 0 0,0 0 8 0,-3 10-8 15,0-5 0-15,3-5 0 0,0 0 8 0,0 0-8 0,0 0-15 0,0 0-5 16,-3 11-2-16,3-11 0 15,0 0-5-15,0 0-1 0,0 0 0 0,0 0 0 0,0 0 16 0,0 0 2 16,0 0 1-16,0 0 0 0,0 0 9 0,3-5 0 16,0-1 0-16,0-1 0 0,-3-1 0 0,6 0 0 15,-3 0 0-15,0-3 0 0,0 3 0 0,3-2 0 16,0-1 0-16,3 3 0 0,-3 0 0 0,0-2 8 16,0-1-8-16,0 0 0 0,0 3 8 0,-3 1-8 15,3 1 10-15,-6 6-10 0,3-2 30 0,-3 2 0 16,0 0 0-16,0 0 0 0,9 8-10 0,-6-1-1 15,3-1-1-15,-6 2 0 0,3 0-1 0,-3 0 0 16,0 0 0-16,0-1 0 0,0 4-17 0,0 0 10 0,0-3-10 0,0-1 8 16,0 1 2-16,-3 0 0 0,3 0 0 0,0-8 0 15,0 0-10-15,0 0 0 0,0 0-12 0,0 0 12 16,0 0 0-16,0 0 0 0,0 0 0 0,0 0 0 16,0 0 0-16,3-5 0 0,0 0 0 0,0-1 0 15,0-2 0-15,2 1 0 0,1-4 0 0,0 0 12 31,-3 3-35-31,6-2-6 0,-3-1-2 0,0 1 0 0,-3 2 11 0,3 0 1 0,0 3 1 0,0 2 0 16,-6 3 10-16,6 3 8 0,0 2-12 0,0 0 12 16,-6-5 0-16,3 8 0 0,3 3 8 0,-3 2-8 15,-3-3 19-15,3 1-3 0,0 0 0 0,-3-1 0 16,0 1-8-16,-3-1-8 0,3-2 12 0,0 0-12 16,-3 0 8-16,3 0-8 0,0-8 0 0,0 0 0 0,0 0 0 15,3 8-9-15,-3-8-1 0,0 0 0 0</inkml:trace>
  <inkml:trace contextRef="#ctx1" brushRef="#br1" timeOffset="47970.895">4117 445 230 0,'6'-6'20'0,"-6"6"-20"16,0 0 0-16,0 0 0 0,0 0 154 0,0 0 26 0,0 0 6 0,0 0 1 15,0 0-118-15,-3 11-23 0,0 2-5 0,0-2-1 16,0-1-11-16,3 1-2 0,0-1-1 0,0 1 0 16,-3 0-9-16,3-1-1 15,6-2-1-15,-3 3 0 0,3-6-15 0,-6-5 0 0,0 0 8 0,6 8-8 16,3-5 0-16,-9-3 11 0,0 0-11 0,9 2 10 16,3-2-10-16,-7 0 8 0,1-2-8 0,3-4 8 15,-3 4-8-15,3-4 8 0,-6 1-8 0,3-3 8 16,-3 0-8-16,0 0 0 0,0-2 0 0,0-1 8 15,-3 6-8-15,3-9 0 0,3 1 0 0,-3 5 0 16,0 0 0-16,0 0 0 0,-3-7 0 0,3 4 0 16,0 0 0-16,-3 6 0 0,3 0 0 0,-3 5 0 15,0 0 0-15,0 0 0 0,0 0 0 0,0 0 0 16,3 8 0-16,-3 2 0 0,-3 1 0 0,3 0 0 16,3-1 0-16,-3 3 10 0,0-2-1 0,0-1 0 15,0 4-9-15,0-4 0 0,3 1 0 0,0-3 8 0,-3 0-8 16,0 2 0-16,0-10 0 0,6 6 8 15,-6-6-32-15,0 0-6 0,0 0-2 0,0 0-512 16</inkml:trace>
  <inkml:trace contextRef="#ctx1" brushRef="#br1" timeOffset="48200.285">4349 225 918 0,'0'0'40'0,"0"0"9"0,0 0-39 0,0 0-10 0,0 8 0 0,0-3 0 16,0-5 46-16,-3 5 7 0,3 3 2 0,-3 0 0 15,0 6-31-15,0-1-5 0,6 0-2 0,-3 8 0 16,0 6-2-16,3-4-1 0,0 1 0 0,-3-3 0 16,0 1-3-16,0-4-1 0,0 1 0 0,3-4 0 15,0-1-19-15,3-1-4 0,-3-2-1 0,0 2 0 31,0-3-34-31,-3-2-8 0,0 0 0 0</inkml:trace>
  <inkml:trace contextRef="#ctx1" brushRef="#br1" timeOffset="48480.543">4522 233 968 0,'-12'0'43'0,"12"-3"9"0,0 1-42 0,0 2-10 15,-3 0 0-15,3 0 0 0,0 0 40 0,0 0 7 16,-3 7 1-16,6 4 0 0,0-3-18 0,-3 3-3 16,0 2-1-16,0 3 0 0,-6 2-11 0,6 1-3 15,0 2 0-15,0 3 0 0,0 0-12 0,0 2 8 16,-3-5-8-16,0 0 0 0,3-2 13 0,-3-1-3 15,0 4-1-15,0-7 0 16,3-1-33-16,-3-4-8 0,0 3 0 0,0-5-1 0</inkml:trace>
  <inkml:trace contextRef="#ctx1" brushRef="#br1" timeOffset="48687.979">4391 476 576 0,'0'0'51'0,"0"-2"-41"0,0-4-10 0,0 6 0 16,0 0 135-16,0 0 25 0,0 0 4 0,0 0 2 15,0 0-98-15,0 0-19 0,6-5-4 0,0 2-1 16,3 3-20-16,-1 0-4 0,-2-2 0 0,3-1-1 16,-3-2-7-16,3 2 0 0,0 3-1 0,3 0 0 15,3 3-21-15,-3-3-4 0,0 0-1 0,0 0-402 16,3 0-81-16</inkml:trace>
  <inkml:trace contextRef="#ctx1" brushRef="#br1" timeOffset="48855.524">4626 455 1166 0,'-9'0'52'0,"9"0"10"0,-3 5-50 0,0 3-12 15,0-2 0-15,0 2 0 0,0 2 24 0,0 1 3 16,-3-6 0-16,3 6 0 0,0 2-27 0,0-3 0 15,3-2 0-15,0 0 0 16,3 0-30-16,-3 0 2 0,0-8 0 0,0 0-500 0</inkml:trace>
  <inkml:trace contextRef="#ctx1" brushRef="#br1" timeOffset="49014.1">4611 360 230 0,'0'0'20'0,"0"0"-20"0,0 0 0 0,0 0 0 16,0 0 226-16,0 0 41 0,0 0 8 0,0 0 1 16,0 0-220-16,0 0-45 0,0 0-11 0,0 0 0 15,0 0-22-15,0 0-6 0,3 5-2 0,3-2 0 16</inkml:trace>
  <inkml:trace contextRef="#ctx1" brushRef="#br1" timeOffset="49455.918">4706 503 982 0,'-3'16'44'0,"3"-8"8"0,0-1-41 0,0 4-11 16,-3 5 0-16,3 0 0 0,0 0 29 0,0 0 4 16,-3 2 1-16,3 1 0 0,0-1-18 0,0-5-3 15,0 1-1-15,0-1 0 0,3-3 13 0,0 4 3 16,-3-6 0-16,0-1 0 0,0-7-4 0,0 0 0 15,0 0 0-15,0 0 0 0,0 0-24 0,0 0 0 16,0 0 0-16,0 0 0 0,0 0 0 0,0 0 8 16,0-2-8-16,3-3 0 0,0-6 0 0,0 0 0 0,-6 3 0 15,3 1 0-15,0-9-15 0,0 2-1 16,0 1-1-16,0 0 0 0,-3 0 17 0,3-1 0 0,0-1-8 0,0-1 8 16,-3 5 0-16,6-2 0 0,0 2 11 0,0-2-11 15,-3 3 24-15,3-1-3 0,0 0 0 0,3 1 0 16,3 2-4-16,-3 0-1 0,0 3 0 0,3-1 0 15,0-2-4-15,0 3 0 0,-3 2-1 0,3 3 0 16,-3 0-11-16,-1 3 0 0,1 2 0 0,-3 1 0 16,3 2 0-16,0 0 0 0,-3-1 0 0,-3 1 0 15,0 3 0-15,-3 0 0 0,0-3 0 0,0 2 8 16,-3 1-8-16,3-1 8 0,-3-2-8 0,3 3 8 16,-2-3-8-16,-1-3 8 0,0 0-8 0,3 1 8 15,-3-6-8-15,3 2 0 0,-3-2 0 0,6 0 0 16,0 0-41-16,0 0-11 15,-3-2-1-15,0-6-1 0</inkml:trace>
  <inkml:trace contextRef="#ctx1" brushRef="#br1" timeOffset="49662.367">4867 241 1234 0,'0'0'27'0,"0"0"5"0,0 0 2 0,0 0 2 0,6-3-36 0,-6 3 0 16,0 0 0-16,0 0 0 0,0 0 24 0,3 5-1 15,0 3-1-15,0 3 0 0,0 0 2 0,-3 2 0 16,3 3 0-16,-3 5 0 0,-3 8-9 0,0-3-2 16,0 1 0-16,0 2 0 0,0-3-13 0,0-2 0 15,0 0 0-15,3-5 0 0,3-1 20 0,-3-2-3 16,0 0 0-16,0-3 0 0,3-2-17 0,0-3 0 0,-3-1 8 0,3-1-456 16,-3-6-91-16</inkml:trace>
  <inkml:trace contextRef="#ctx1" brushRef="#br1" timeOffset="50049.336">5001 495 1234 0,'0'0'27'15,"0"0"5"-15,0 0 2 0,3 8 2 0,0-6-36 0,-3 6 0 0,0-8 0 0,6 6 0 16,3 2 19-16,-3-3-3 0,3 0-1 0,-9-5 0 15,6 3 24-15,2-3 5 0,-8 0 0 0,9 0 1 16,0 0 3-16,-3 0 1 0,0-6 0 0,0 4 0 0,3-3-31 0,0 2-6 16,0-5-2-16,-3 3 0 0,0-3-10 0,0 0 0 15,0 0 0-15,-3 0 0 0,0 3-9 0,0-1-4 16,0-2-1-16,-3 0 0 0,-3 1 14 0,3 1 0 16,-6-4 0-16,3-1 0 0,-3 6 0 0,-3-1 0 15,0 4 0-15,0-3 0 0,3 10 0 0,-3 0 0 16,-6 0-11-16,0 1 11 0,6 2-10 0,-2 2 10 15,-4 3-8-15,0 1 8 0,3-1 0 0,3 3 0 16,-3-6 0-16,3 4 0 0,3-1 0 0,0 0 0 16,3 0 0-16,3 1-12 0,0-4 21 0,3 1 4 15,0-3 1-15,3 2 0 0,3-5-2 0,3 3-1 16,-3-2 0-16,6-4 0 0,3 1-11 0,-3-3 0 16,-1 0 0-16,1 0 0 15,6 0-25-15,0 0-11 0,-6-5-1 0</inkml:trace>
  <inkml:trace contextRef="#ctx1" brushRef="#br1" timeOffset="50794.348">3992 987 795 0,'0'0'35'0,"0"0"8"0,-6 3-35 0,0 2-8 0,0-3 0 0,0 4 0 0,0 2 31 0,0 0 4 16,3 2 1-16,-3-2 0 0,3 3-11 0,0 2-1 15,0-5-1-15,3 3 0 0,-3-4 2 0,6 1 1 16,-3 3 0-16,0-11 0 0,0 0 0 0,3 5 0 16,6 1 0-16,0-4 0 0,0 1-1 0,-3-3 0 15,6 0 0-15,-6-3 0 0,3 1-4 0,-3-1-1 16,3-5 0-16,0 0 0 0,-3-3 0 0,-1 4 0 15,-2-1 0-15,3-3 0 0,-3 3 12 0,3 0 3 16,-6-2 0-16,0 4 0 0,0-2-22 0,-6 0-4 16,3 3-1-16,-6-3 0 0,6 3-8 0,-2 0 0 15,2-1 0-15,3 6 8 0,0 0-8 0,-3-5-17 16,3 0 4-16,0 5 1 16,0 0-30-16,0 0-6 0,0 0 0 0,0 0-381 15,3-3-76-15</inkml:trace>
  <inkml:trace contextRef="#ctx1" brushRef="#br1" timeOffset="51025.761">4295 770 691 0,'0'-5'61'0,"-3"-1"-49"0,0 1-12 0,0 2 0 16,1-2 164-16,-1 0 29 0,-3 2 7 0,0 1 0 16,3-1-117-16,-3 3-24 0,0 0-5 0,-3 3-1 15,3-1-22-15,-3 1-5 0,3 2-1 0,0 3 0 16,-3 0-15-16,0 5-10 0,3 0 12 0,0 6-12 15,0 5 0-15,3-3-9 0,0 5-1 0,0-2 0 16,0 0 10-16,3 0 0 0,-3 0 0 0,6-3 0 16,-3 0 0-16,3-2 8 0,-3-4-8 0,3 1 0 15,0-2 0-15,-3-1-13 0,0 0 1 0,0-2 1 16,0-4-54-16,0-1-11 0,-3-1-3 0</inkml:trace>
  <inkml:trace contextRef="#ctx1" brushRef="#br1" timeOffset="51186.291">4048 971 1436 0,'9'-8'32'0,"-9"8"6"0,0 0 2 0,0 0 0 0,0-3-32 0,0 1-8 15,3-3 0-15,-3 5 0 0,0-3 38 0,6 3 6 16,6-3 2-16,0 3 0 0,0-2-21 0,3 2-4 16,3-3-1-16,-3 0 0 0,-1 3-11 0,1 0-9 0,3 0 12 15,0 3-12 1,-3 0-26-16,0-3-12 0,-3 2-2 0</inkml:trace>
  <inkml:trace contextRef="#ctx1" brushRef="#br1" timeOffset="51630.109">4504 775 518 0,'0'0'23'0,"0"0"5"0,0 0-28 0,0 0 0 15,0 0 0-15,0 0 0 0,0 0 193 0,0 0 34 16,-6 8 6-16,6-8 2 0,0 8-167 0,3 3-32 16,-3 5-8-16,-3-3 0 0,0 0-20 0,0 3-8 15,0-3 8-15,0 3-8 0,-3 0 0 0,0-3 0 16,3 0 0-16,-3 1 0 0,0-1-10 0,6-3-7 16,0-2-2-16,3-2 0 0,-3-1 9 0,0-5 2 15,0 0 0-15,0 0 0 0,0 0 8 0,0 0 0 16,0 0 0-16,0 0-8 0,12 3 16 0,-3-3 3 0,0 0 1 0,3-3 0 15,6-2 7-15,-6 5 1 0,-1-6 1 0,4 1 0 16,3 2-21-16,-3 1 0 16,-3-1 0-16,3 3 8 0,-3 0-26 0,0 0-5 0,0 0-1 0,-6 0-404 15,-6 0-80-15</inkml:trace>
  <inkml:trace contextRef="#ctx1" brushRef="#br1" timeOffset="51891.446">4626 791 1087 0,'9'-3'24'0,"-9"3"4"0,0 0 2 0,0 0 1 0,0 0-31 0,0 0 0 15,0 0 0-15,0 0 0 0,3 8 36 0,0 3 0 16,-3 5 1-16,0 0 0 0,-3 2 9 0,3 1 2 15,0-1 0-15,0 6 0 0,-6 3-10 0,3-6-2 16,0 3 0-16,3-1 0 0,0-1-13 0,-3-1-3 16,3-3-1-16,0 1 0 0,0-3-19 0,0-3 0 15,0-5 0-15,3 0-9 16,3 0-27-16,-3 0-6 0</inkml:trace>
  <inkml:trace contextRef="#ctx1" brushRef="#br1" timeOffset="64316">12627 1508 576 0,'0'0'25'0,"0"0"6"0,6 0-31 0,-6 0 0 16,0 0 0-16,0 0 0 0,6-3 51 0,-6 3 4 31,0 0 1-31,0 0 0 0,0 0 18 0,3-2 4 0,-3 2 1 0,3-5 0 0,3-1-22 0,0 1-4 15,3-3-1-15,2 0 0 0,-2 0-14 0,6-2-3 16,3-4-1-16,3-4 0 0,0 2-7 0,6-8-2 16,5-5 0-16,1-5 0 0,6-1 3 0,-1-4 0 15,7-6 0-15,3 0 0 0,2-6-12 0,1 4-3 0,0-4 0 16,-1 4 0-16,1-1-4 0,-7 6-1 0,-2 7 0 16,-6 6 0-1,-4 6-32-15,-5 4-6 0,0 0-2 0,-3 6 0 0</inkml:trace>
  <inkml:trace contextRef="#ctx1" brushRef="#br1" timeOffset="65117.357">12600 95 752 0,'0'0'33'0,"0"0"7"0,0 0-32 0,0 0-8 0,0 0 0 0,3 8 0 16,-3 3 19-16,-3 2 1 0,0 0 1 0,3 0 0 15,0 6 5-15,0 0 1 0,-3 2 0 0,0 0 0 16,0-3-7-16,3 4-2 0,-3-1 0 0,3 3 0 15,0-3-9-15,0 0-1 0,0 0-8 0,0-2 12 16,0-1-12-16,0-2 0 0,0-3 0 0,3 0-304 16,-6-5-55-16</inkml:trace>
  <inkml:trace contextRef="#ctx1" brushRef="#br1" timeOffset="65456.45">12811 278 403 0,'0'0'36'0,"-3"2"-36"16,3-2 0-16,-6 6 0 0,3-4 90 0,-5 4 11 15,5 2 3-15,-3 0 0 0,3 0-72 0,-3 5-15 16,0 3-2-16,0 2-1 0,0 3 7 0,3 0 2 16,3 1 0-16,0-1 0 0,0-3-3 0,3-2 0 15,3 3 0-15,0-9 0 0,0 4-3 0,3-7-1 16,3-1 0-16,-1-1 0 0,1-5 8 0,0 0 2 15,3-5 0-15,-3-1 0 0,0-1-6 0,0-1 0 16,0 0-1-16,-3 0 0 0,3-8-1 0,-3 0 0 16,-4 3 0-16,-2 0 0 0,0-1-8 0,-3 1-2 15,-3 0 0-15,0-3 0 0,-2 3-8 0,-1-1 12 0,0 1-12 16,0 3 12-16,-3 2-4 0,3 0-8 0,-3 0 12 16,0 3-4-16,0 2-8 0,0 3 12 0,0 0-12 0,3 0 12 15,-3 0-12-15,3 0 0 0,6 0 0 0,0 0 8 31,0 0-47-31,0 0-9 0,0 0-3 0,0 0 0 0</inkml:trace>
  <inkml:trace contextRef="#ctx1" brushRef="#br1" timeOffset="65793.553">13032 307 946 0,'-6'11'42'0,"6"-6"9"0,-3 5-41 0,3 4-10 0,-6 4 0 0,3 1 0 0,0 2 12 15,3 0 0-15,-6-2 0 0,3 2 0 0,-3-5 16 0,3-1 3 16,0-1 1-16,3-1 0 0,-6-3-32 0,6-2 0 16,0 0 0-16,0-8 0 0,0 0 0 0,0 0 12 15,0 0 0-15,0 0 0 0,0 0-12 0,3-5 9 16,0-3-9-16,3-2 8 0,3-4 4 0,-3 4 0 16,0-11 0-16,3 2 0 0,0-2-12 0,0-6 0 15,2 6 9-15,-2-3-9 0,3 6 8 0,0-1-8 16,-3 4 10-16,3 4-10 0,-3-2 14 0,0 7-3 15,-3 4-1-15,3 2 0 0,0 5 6 0,-3 0 2 16,0 6 0-16,0 0 0 0,0-1-2 0,-4 6 0 16,4 5 0-16,-6 0 0 0,3-2-6 0,0-3-2 15,-6-3 0-15,3 0 0 0,3 0-8 0,-3 1 8 16,3-6-8-16,-3 2 8 16,3 1-28-16,0-6-5 0,0 3-2 0,0-3-578 0</inkml:trace>
  <inkml:trace contextRef="#ctx1" brushRef="#br1" timeOffset="66222.399">13407 423 864 0,'0'0'38'0,"0"-8"8"0,3 0-37 0,-3-2-9 0,-3 5 0 0,0-1 0 16,0 1 95-16,0 0 17 0,0-1 3 0,-3 1 1 16,3 2-62-16,-3 1-12 0,6 2-2 0,-3 0-1 15,-3 2-3-15,0 4 0 0,-3-1 0 0,0 3 0 16,0 3-25-16,3 4-11 0,0-1 8 0,-3 2-8 15,3-1 0-15,0-1 0 0,1-1-12 0,5-3 12 0,0-2 0 16,0 0 0-16,0-8 9 0,0 0-1 0,3 11-8 0,2-8 0 16,4-1 0-16,0-2 0 0,0 0 0 15,0-2 0-15,3-6 0 0,-3 0 0 16,0 0-25-16,0-3-7 0,3-2 0 0,-3 2-1 16,0-4 14-16,-3 1 3 0,3-2 1 0,-7 6 0 0,4-6 15 0,-3 3 0 15,0 2 0-15,0 1 10 0,0-1-10 0,-3 3 0 16,0 3 0-16,3-1-11 0,-3 1 11 0,3 0 0 15,-3 5 0-15,0 0 0 0,0 0 13 0,0 0-1 16,6 8-1-16,0 2 0 0,0 4 5 0,0 1 2 16,0 7 0-16,-3-1 0 0,6-5-6 0,-6 5-2 15,-3 0 0-15,0-2 0 0,3 2 20 0,-3-5 4 0,-3 2 1 16,0-2 0-16,0 0 1 0,-3 0 0 0,-3 0 0 0,0-6 0 16,-3 3-24-16,0-2-4 0,0-3 0 0,-2 3-8 15,-4-4 8-15,3-1-8 0,0-1 0 0,3-2 0 16,-6-1-16-16,3-2-6 0,0-2-2 0,4-1 0 31,2 0-44-31,0-5-10 0,3-2-2 0,-3-1 0 0</inkml:trace>
  <inkml:trace contextRef="#ctx1" brushRef="#br1" timeOffset="67112.03">13710 69 460 0,'0'0'41'0,"0"0"-33"15,0 0-8-15,0 0 0 0,0 0 104 0,0 0 18 16,-6 2 4-16,3 1 1 0,3 0-60 0,-3-1-12 16,-3 1-3-16,3 2 0 0,-2 1-40 0,2-1-12 15,-3-2 0-15,3-1 0 0,3 6 15 0,0-8-2 16,-6 0 0-16,6 0 0 0,0 0-1 0,0 0-1 0,0 0 0 16,0 0 0-16,0 0-11 0,0 0 0 0,0 0 0 15,6 0 8-15,0-10 6 0,0 4 1 0,-1 1 0 0,1-3 0 16,6 3 4-16,0-3 1 0,-3 3 0 0,3-3 0 15,3-3-8-15,-3 3-2 0,3 0 0 0,-3 0 0 16,0 3-10-16,2 2-11 0,-2-5 3 0,0 3 0 16,0 5 8-16,0 0 0 0,-3 0 0 0,0 3-8 15,0-1 8-15,0-2 0 0,-9 0 8 0,0 0-8 16,9 8 0-16,-6-5 0 0,-6 7 0 0,3-4 0 16,-6 2 0-16,6 2 11 0,-3 4-3 0,-3-1 0 15,0 0 7-15,-3 0 1 0,0 3 0 0,0 0 0 16,3-3-7-16,-3 0-1 0,3 1 0 0,-3-4 0 15,6 1-8-15,-3-3 8 0,0 2-8 0,0-2 8 16,3 0-8-16,3-8 0 0,0 8-10 0,-2 0-422 16,2-8-85-16</inkml:trace>
  <inkml:trace contextRef="#ctx1" brushRef="#br1" timeOffset="67256.624">13809 450 1263 0,'0'0'28'0,"0"0"5"0,0 0 2 0,0 0 1 0,0 0-36 0,0 0 0 16,0 0 0-16,0 0 0 0,0 0 0 0,0 0 0 16,0 0 0-16,0 0 0 0,0 0 0 0,0 0 0 15,0 0 0-15,0 0-368 16,5 5-80-16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7T00:40:48.9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20930 4061 76 0,'0'14'30'0,"0"-9"-16"0,0 5-1 0,0-2 14 16,0 8 0-16,0 5 2 15,0 11-1-15,0 5 0 16,0 0-9-16,-3-2-4 16,3-4-8-16,0-4-5 0,0-3 1 15,0 2-2-15,0-5 2 16,0-5-2-1,0-3 2-15,0-2-4 16,3-3-2-16,0-11-64 16,-3 1-19-1</inkml:trace>
  <inkml:trace contextRef="#ctx0" brushRef="#br0" timeOffset="1">21174 4120 64 0,'3'2'24'0,"-3"1"-12"0,-3 5 8 0,0-3 16 16,-3 6-10-16,-6 2-3 16,0 3-11-16,-2 0-3 15,-1 2-3-15,0 3-1 16,-3-2-3-16,3-3-2 0,9-3-2 16,3 0 1-1,3 0-1-15,6-2 0 16,6 2 2-16,3 3 0 0,0 0 0 15,9-3 0-15,2 0-7 16,1 1 0-16,-6-4-54 16</inkml:trace>
  <inkml:trace contextRef="#ctx0" brushRef="#br0" timeOffset="2">21234 4278 80 0,'-15'-2'33'0,"18"4"-18"0,9 1-11 0,-6-3 8 16,0 0 1-16,3 0 3 0,2-8-5 16,4 3-1-16,6-1-6 15,3 4-1-15,12 4 3 16,-1 1 1-16,4-6-3 16,0 6-3-16,2-8 0 15,-2 2 1-15,0 1 1 0,0-1 3 16,2 0 3-1,1 1 0-15,11-4 2 0,-2 1-6 16,0 0-3-16,-7-1 1 16,10 1 2-1,-9 0-2-15,-7 0 0 16,-2 2-1-16,0 0-2 0,-4 3 3 16,-2 0 0-16,-3 0 1 15,6 0 0-15,2 0 0 0,-2-2 0 16,-3-1-5-1,0-2 1-15,2-1 2 16,-5 1 1-16,9 2-1 0,-6 1-2 16,-3-1-2-16,-4 3 1 15,-2 0 1-15,-3 0 0 16,-3 0 2 0,0 3 1-16,0-1-4 15,0 1-1-15,-1-3 3 16,1 0 1-16,0 0-3 15,3-3-1-15,0 3 1 16,3-2 2-16,0 2 0 16,-7 0 2-16,1 0-2 15,-3 0-1-15,-3 0 1 0,-3 0 1 16,-3 0-3-16,6 2 0 16,-9-2-43-16,3 0-62 15,3-2 13-15</inkml:trace>
  <inkml:trace contextRef="#ctx0" brushRef="#br0" timeOffset="3">22856 4059 60 0,'-6'-11'24'0,"3"22"-12"0,6-6-16 16,-3-5 2-16,0 5 9 16,6 1 5-16,0 2-1 15,3-1 1-15,0 1-9 0,6 3-4 16,-1 0 2-16,1-3 1 0,-3-1 0 15,0 1-2 1,-3 0 1-16,-3 0 1 16,0-2 12-16,-6-1 6 15,-3 3-2-15,-3 0 0 16,-3 0-6-16,-3 0-2 16,0 0-4-16,0-3 1 15,4 0-4-15,-1 0-6 0,0 1-1 16,0-4-97-1,9 6 24 1</inkml:trace>
  <inkml:trace contextRef="#ctx0" brushRef="#br0" timeOffset="4">23073 4043 108 0,'-3'0'44'0,"6"21"-24"0,0-2-17 16,-3-6 10-16,0 8 9 0,0 5 8 16,0 17-13-16,0 2-5 15,0-3-7-15,3-5-2 0,0 0-1 16,-3-5-13-16,9-8-2 0,0-14-60 16</inkml:trace>
  <inkml:trace contextRef="#ctx0" brushRef="#br0" timeOffset="5">20948 3545 88 0,'0'3'35'0,"0"5"-18"0,0-8-2 16,0 0 28-1,0 8-5-15,0-3-4 0,0 1-4 0,0-6-4 16,0-3-15-16,0 0-3 15,3-2-4-15,0 0 0 16,0-3 0-16,0-3-2 16,0 1-2-16,0-4-2 15,3 1 1-15,0 3 1 32,0 2 0-32,-3 0 0 0,0 2 0 15,0 4 0 1,0-1 0-16,-3 3-3 0,3 5 2 0,0 3 1 15,-1 3 0-15,7 2 0 16,-3 0 0-16,0 6 0 0,-3-1 0 31,0 4 0-31,0 4 2 0,0-5 1 16,0 3 1-16,-3-3-2 16,0-2-2-16,0-3-6 15,0-3-1-15,0-3-26 0,0 1-10 16,0-3-86-1,-9-3 47 17</inkml:trace>
  <inkml:trace contextRef="#ctx0" brushRef="#br0" timeOffset="6">20933 3754 96 0,'-3'0'35'0,"0"3"-18"0,3-3-5 15,0 0 16-15,0 0-10 0,0 0-2 16,6 3-1-16,0-3 3 16,3 0-10-16,9-3 4 0,3 0 4 15,-1 1-8-15,4 2-4 16,-3-3-1-16,0 3 0 16,-3 0 1-16,-6 0 0 15,0 0-31-15,-3 0-14 0,-4 0-39 16</inkml:trace>
  <inkml:trace contextRef="#ctx0" brushRef="#br0" timeOffset="7">21284 3453 56 0,'-3'-3'22'0,"6"6"-12"0,-3-1-5 15,0-2 8-15,3 8 13 16,3 6 8-16,0 4-7 0,0 9-1 16,0 2-4-16,-3 0 1 15,0 5-11-15,0-7-2 16,0-1-6-16,0-5-3 0,0-5 2 15,0-3-2-15,-3-2 2 16,0-3 4-16,0-5 6 0,0-6-5 16,0-5-2-16,0-3-6 15,3-2-2-15,0 0-4 16,3 0 1-16,3 2 1 16,0-2-1-16,3 2 4 15,-1 6 0-15,4 2 1 0,3 1 0 31,0 2-3-31,-3 2 2 0,0 4 3 0,-3 2 3 16,-6 0 4-16,-3 2 5 16,-6 1-4-16,-6-1 0 15,-3 1-4-15,0 2-1 32,-3-8-10-32,0 1-2 0,0-4-18 15,3-2-7-15,3 0-10 16,1-2-1-16,5-4-26 15</inkml:trace>
  <inkml:trace contextRef="#ctx0" brushRef="#br0" timeOffset="8">21561 3601 124 0,'-6'0'49'0,"3"3"-26"0,9 7-27 0,-3-2 8 15,0 0 4-15,-3 0 5 16,3 3-6-16,0-1-2 16,-3 1-3-16,3-3-2 15,0 0-17-15,0-3-9 16,-3-5-33-16,0 0-12 16</inkml:trace>
  <inkml:trace contextRef="#ctx0" brushRef="#br0" timeOffset="9">21555 3485 148 0,'-12'-3'57'0,"15"3"-30"0,0 0-32 0,0 0 12 16,0 0-15-16,0 0-2 15,3-5-41-15,3-1-19 0,0-2 25 16,9-18 14-16</inkml:trace>
  <inkml:trace contextRef="#ctx0" brushRef="#br0" timeOffset="10">21707 3363 100 0,'-6'24'38'0,"6"-16"-20"0,0 26-8 16,0-21 12-16,0 6 1 0,0 2 1 15,0 13-7-15,0-5-2 16,0 3-9-16,0 0-4 0,3-3 1 15,0-5-2-15,0-3-1 16,0-5-32-16,0-3-14 16,0-10-21-1</inkml:trace>
  <inkml:trace contextRef="#ctx0" brushRef="#br0" timeOffset="11">21624 3567 172 0,'0'-3'66'0,"6"0"-36"0,8 1-29 0,-8 2 14 0,3-3-8 15,3 0 1-15,3 1-5 16,3-1-2-16,3 0-62 16,0 1-26-16,-1-4 21 15</inkml:trace>
  <inkml:trace contextRef="#ctx0" brushRef="#br0" timeOffset="12">22052 3561 92 0,'0'-2'35'0,"3"-1"-18"0,-3 0 4 0,0 3 17 16,0 0 2-16,-3 0 0 0,-3 3-13 15,0 5-6-15,-3 0-12 16,0 0-6-16,1 5-2 0,2-5-4 16,3 5 2-16,0-5-1 15,6 3-2-15,3 2 0 0,2 0 3 16,1 0 0-16,0 1 3 16,-3-1-3-16,0 0 0 31,-3 0 7-31,-3 1 6 0,-3-4-2 15,-3-2 2-15,-3-3-7 0,-3-2-3 16,1-6-23 0,-1-2-11-16,3-5-31 15,0-4-47 1,6-2 25-16</inkml:trace>
  <inkml:trace contextRef="#ctx0" brushRef="#br0" timeOffset="13">22085 3458 88 0,'-3'24'35'0,"3"-8"-18"0,3 13-2 16,0-13 15-16,-3 5 1 15,0 0 4-15,6 3-15 0,0-3-6 16,-3-2-9-16,0-4-4 0,0-1 2 15,0-4-2-15,0-2 2 16,-3-2-9-16,0-6-3 16,0-3-2-16,3-5-1 15,0-3 0 1,6 3 0 0,0-5 4-16,-1 3 5 0,1 7 0 15,0 0-1-15,0 3 7 16,0 3 3-16,0 2 1 15,0 6 3-15,-3-1 1 0,0 1 1 16,0 0-6 0,-3-3-2-16,3 2-18 0,-3-7-5 15,0-1-53-15</inkml:trace>
  <inkml:trace contextRef="#ctx0" brushRef="#br0" timeOffset="14">22293 3646 108 0,'-12'8'41'0,"9"0"-22"0,-3 5-16 0,6-5 12 16,0 3 2-16,9 2 2 16,0 0-2-16,3-2 0 15,3-3-1-15,6-6 3 16,0-4-11-16,0-4 2 0,-3-4 1 15,-4-1-2-15,-2-2 0 0,-3 0-3 16,-6-3 1-16,-6 0-4 16,-6 0 0-16,-6 0-3 15,-2 8-1-15,-1 3-15 16,0 2-6-16,0 11-40 16,3-2-48-16,3 1 27 15</inkml:trace>
  <inkml:trace contextRef="#ctx0" brushRef="#br0" timeOffset="15">22454 3614 60 0,'0'6'24'0,"6"-4"-12"0,0 3-8 0,-3 1 8 16,0 2 12-16,0 2 8 15,6 3-9-15,-3 3 0 16,0-2-12-16,-3-1-4 16,0-3 4-16,0-2 3 15,0-2-7-15,-3-1 5 0,0-5 3 0,-3-3-1 16,3-2 0-16,0-6-8 16,0-2-2-16,3 0-4 15,0 0-3-15,3-3 2 16,3 3 0-16,5 2-2 0,1 8 0 15,0 3-1-15,-3 3 3 32,0 0-31-32,0 2-11 15,-3-2-33-15</inkml:trace>
  <inkml:trace contextRef="#ctx0" brushRef="#br0" timeOffset="16">22686 3334 132 0,'0'0'52'0,"3"10"-28"0,0 38-22 0,-3-30 14 16,0 9 1-16,0 13 2 0,-3-1-2 31,0-2 2-31,0 6-10 15,-3-6-8-15,6-6-1 0,0-4-2 16,0-6-2-16,0-5-48 16,6-8-53-16,-6-8 23 15</inkml:trace>
  <inkml:trace contextRef="#ctx0" brushRef="#br0" timeOffset="17">22588 3551 212 0,'-15'0'79'0,"18"5"-42"0,9-10-43 0,-6 5 14 31,0-3-7-31,6 0 2 0,3 1-2 0,9 2-1 16,-1 0-39-16,1 0-19 16,3 0-23-16,6 0-8 15</inkml:trace>
  <inkml:trace contextRef="#ctx0" brushRef="#br0" timeOffset="18">22838 3654 160 0,'-12'8'60'0,"27"-8"-32"0,0 2-26 16,-6 1 12-16,0-3-3 16,-3 0 3-16,9-3-7 15,-3-2-4-15,-1 0-2 16,1 0 1-16,-3-6 1 0,-3 0-1 15,-3-2 1-15,-3 3-2 0,-3-1 2 16,-6 0-7-16,-3 6 1 16,0 3-6-16,-11 7 1 0,2 8 2 15,0-2 3-15,3 2 0 16,3 0 1-16,6 3 2 16,3 0 2-16,6 0 1 15,6 0 1 1,6 2-2-16,0-7 1 15,9-3-4-15,0-3 0 16,0-5-15-16,-1-3-4 16,4-2-23-1,-3-3-32-15,0 0 20 16,-3-5 32-16,-3 2 19 16,-3 1 21-16,-3 2 16 15,-4-5-9-15</inkml:trace>
  <inkml:trace contextRef="#ctx0" brushRef="#br0" timeOffset="19">23049 3643 160 0,'0'0'26'0,"3"8"-1"16,3 3 1-16,-3 2-1 16,0 0 0-16,0 1-14 15,0-4 2-15,0-2 1 0,-3-3-3 0,0 1-1 16,0-6 2-16,0-3 5 0,0-2-7 16,0-6-1-16,3-2-5 15,3-6-1-15,3-4-3 16,3-1-3-16,12 5 2 15,-3-2 0-15,-1 3-13 32,4 7-5-32,3 3-67 15,-3 0-49-15,-3 0 52 16</inkml:trace>
  <inkml:trace contextRef="#ctx0" brushRef="#br0" timeOffset="20">21100 7829 40 0,'-3'0'16'0,"0"-13"-8"0,0 8 10 16,3 5 14-16,-3 0-5 15,-3 0-1-15,-3 0-9 16,-6 7 0-16,0 1-8 0,0 6-3 16,3-1-6-16,0-3 0 15,4 4 0-15,5-4-3 0,6 3 2 16,5 1-1-16,4-1 0 15,3 3 2-15,0 0 2 0,0 2-1 32,-3-2 2-32,-3 0 2 15,-3-3 2-15,-6-2 10 0,-3-1 4 16,-3-2-11-16,-9 0-3 16,0-2-10-16,-3-4-2 15,3 1-27-15,3-6-9 16</inkml:trace>
  <inkml:trace contextRef="#ctx0" brushRef="#br0" timeOffset="21">21216 7943 120 0,'0'2'46'0,"12"1"-24"0,-18-3-24 15,12 0 9-15,-3 0 3 16,3 0 6-1,0 0 5-15,0 0 2 16,0-3-12-16,2 3-4 0,1-2-5 16,0-1 1-16,0 1 0 15,0-4 1-15,-3 4 0 16,-3-4-2-16,-3 1 1 0,-3 0 0 16,-3-1 3-16,-3-4-3 15,0 10 0-15,-6 0-1 0,-2 2-2 16,-1 6-2-16,0 6 1 15,3 2 1-15,6 2 0 16,0 1-3-16,6 2 2 16,9 0 1-16,6-3 2 15,0-2-1-15,6-5-1 16,3-3-2-16,2-6 1 0,4-7-39 16,-3-8-18-16,3-8-17 15</inkml:trace>
  <inkml:trace contextRef="#ctx0" brushRef="#br0" timeOffset="22">21403 7644 172 0,'-9'2'66'0,"6"4"-36"0,3 7-40 16,3-2 9-16,0 10 2 15,0 13 4 1,0 8 2-16,0 3 1 0,3 3-4 15,0-6-1-15,3-5 1 0,-3-5-2 16,0-5 1-16,6-6-48 16,-3-5-55-16,-9-3 16 15</inkml:trace>
  <inkml:trace contextRef="#ctx0" brushRef="#br0" timeOffset="23">21314 7890 204 0,'-3'-5'77'0,"12"2"-42"0,9-13-39 15,-6 13 15-15,3-5-8 16,11 1-2-16,4-1-31 0,3 2-15 0,0 1-37 31,5-6-13-31</inkml:trace>
  <inkml:trace contextRef="#ctx0" brushRef="#br0" timeOffset="24">21761 7646 108 0,'-12'6'41'0,"3"4"-22"0,-6 14-9 0,9-8 12 16,0 16-4-16,-3 10 0 15,3 6-6-15,3 5 0 0,3-6-7 16,6-7 6-16,6-8 4 0,9-8 6 16,9-11 2-16,2-13-1 15,13-13 1-15,-6-14-9 0,-7-13-1 16,-8-2-3-1,-6-3 1-15,-15 0-2 0,-12 5 0 16,-12 9-5-16,0-4-3 0,-5 11-14 16,-1 6-4-16,3 13-59 15,6 7-72 1,3 4 36-16</inkml:trace>
  <inkml:trace contextRef="#ctx0" brushRef="#br0" timeOffset="25">21109 9290 124 0,'-18'-3'49'0,"12"-2"-26"0,-3 10-14 15,3 0 16-15,0 0-14 16,-6 1-4-16,3 2-6 16,9 0-2-16,3 2 1 15,6 1 0-15,3 2 0 16,6 3 0-16,0 0 0 0,-3 0 0 15,-4 0 2 1,-2-1 10-16,-6 1 7 16,-3 0 1-16,-3-3 0 15,-3-2-8-15,-2-3-5 0,-4-5-4 16,0-3-3-16,0-3-46 16,3-2-21-16,3-3-15 15</inkml:trace>
  <inkml:trace contextRef="#ctx0" brushRef="#br0" timeOffset="26">21153 9395 124 0,'18'8'49'0,"0"-5"-26"0,6 5-18 0,-15-5 11 0,3-1-5 16,0 1 1-16,-1-1-1 16,4-2 3-16,0 0-7 15,-3-2 7-15,0-1 3 0,-3-5-3 16,-3 0 0-16,-6-5 0 15,-6 0-9 1,-3 2-3 0,0 3-4-16,-3 6 0 15,-3 7 2-15,0 6 0 16,1-1-3-16,2 1 2 16,6 2-1-16,3 0 0 15,6 3 2-15,0 0 2 16,6 0-3-16,3 0 0 0,2-3 1 15,4-3 0-15,3-2-9 16,0-5-2-16,-3-8-32 16,0-3-14-16,0-5-19 15</inkml:trace>
  <inkml:trace contextRef="#ctx0" brushRef="#br0" timeOffset="27">21418 9081 148 0,'-3'-6'57'0,"3"9"-30"0,3 2-27 15,0 0 13 1,0 6-9-16,0 15 0 16,0 9 0-16,3 5 0 15,0 7-2-15,0 1 1 16,-3-3 0-16,0-3-4 0,0-5 1 16,6-5-2-16,-3-8 0 15</inkml:trace>
  <inkml:trace contextRef="#ctx0" brushRef="#br0" timeOffset="28">21371 9329 220 0,'-9'0'82'0,"15"-5"-44"0,6 10-42 0,-7-5 13 15,4 0-5-15,6 0 0 16,9-2-5-16,0-1-1 15,3-2-90-15,-1 2-37 32,-2-2 57-32,-3-1 33 0</inkml:trace>
  <inkml:trace contextRef="#ctx0" brushRef="#br0" timeOffset="29">21725 9290 164 0,'-6'0'63'0,"9"2"-34"0,-3-7-19 0,0 5 17 16,3-3-7-16,0 1-1 15,3-4-9-15,0-4-4 0,0-6-3 16,3-8-3-16,-3 3 3 0,-1 2-4 0,1 6 0 15,-3 3 1-15,0 2 2 16,0 5-3-16,0 11-2 31,-3 5 2-31,3 8 2 16,0 3-2-16,-3 3-2 16,3 2 2-16,0 2 2 0,-3-4 0 15,6-3 2-15,-3-1-4 16,0-4-2-16,-3-3-38 15,0 0-15-15,0-3-27 16</inkml:trace>
  <inkml:trace contextRef="#ctx0" brushRef="#br0" timeOffset="30">21728 9538 180 0,'0'-2'68'0,"9"2"-36"0,9-3-33 0,-7 0 12 0,7 1-1 15,6-4 4-15,9 1-10 32,0 2-2-32,-4 1-46 0,-2 2-20 15,3 2-12-15,-12-2-2 16</inkml:trace>
  <inkml:trace contextRef="#ctx0" brushRef="#br0" timeOffset="31">21162 11488 96 0,'-18'3'35'0,"12"0"-18"0,-5 2-5 15,8 0 16-15,-6 0 1 16,0 1 5-16,0-1-18 16,6 0-7-16,0 1-6 15,6 1-5-15,6 7 1 0,3-1 1 16,0 3 0-16,-4 0 2 16,1 0 3-16,-3-1 0 0,-3 1 0 15,-3 0 3-15,-3-3 3 16,-3-2-4-1,-3-6 1-15,-2-2-12 0,2-3-2 16,0-3-37-16,3-2-14 16,3 0-17-16</inkml:trace>
  <inkml:trace contextRef="#ctx0" brushRef="#br0" timeOffset="32">21278 11599 104 0,'12'0'41'0,"-3"14"-22"0,3-6-11 16,-3-6 11-16,0 1 2 16,3-3 2-16,0 0-1 15,0 0 1-15,-3-5-13 16,0-1 3-16,-1-2 1 0,-2 0-3 16,-3 0-1-16,-3 0-4 15,-3 3 1-15,-3 0-6 16,-2 0-1-16,-4 2-2 15,-3 11-2-15,0 5 3 0,0 0 0 16,3 3 1-16,3 0 0 0,3 3 0 16,3-1 0-1,6 3 0 1,6-2 0-16,3-3 0 0,6-3 2 0,3-5-3 16,8-3 0-16,1-7-4 31,0-6-1-31,-3-6-41 0,-3-2-17 15,-1-10-13 1</inkml:trace>
  <inkml:trace contextRef="#ctx0" brushRef="#br0" timeOffset="33">21537 11279 76 0,'0'-2'30'0,"3"4"-16"0,0-2-1 15,0 3 11-15,0 2-1 16,0 6 0 0,3 10-6-16,0 8 0 0,3 13-4 15,-3 3 2-15,0-2-8 0,0-1-4 0,-3-5 0 16,3-5-2-16,-3-6 2 16,0-5-40-1,-3-5-56-15,0-5 8 0</inkml:trace>
  <inkml:trace contextRef="#ctx0" brushRef="#br0" timeOffset="34">21478 11517 208 0,'12'0'77'0,"-3"-2"-42"0,11-4-41 0,-5 4 14 16,3-4-7-16,6 1 2 15,3 0-33-15,0-3-14 0,5 0-38 16,1 3-13-16</inkml:trace>
  <inkml:trace contextRef="#ctx0" brushRef="#br0" timeOffset="35">21984 11374 156 0,'0'-15'60'0,"6"12"-32"0,3-5-35 0,-3 3 10 0,3-1-3 16,2 1 0-1,1 2 0-15,6 3 0 0,-3 6 0 16,-3 7 2-16,-3 11 1 0,-9 10 1 15,-6 3 0-15,-6 6-2 16,-3-6-2 0,-3 0 1-16,0-3-1 15,-2-5 6-15,2-2 6 0,6-6 3 16,3-5 0-16,12-3-3 16,6-3 4-1,6-4 2-15,12-4-5 16,5-2 0-16,1-2-8 15,3-1-1-15,-1 3 0 0,-2 0 0 16,-6 0-5-16,-6 3-1 16,-6-1-52-16,-3 1-24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7T00:40:48.9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1252 6998 80 0,'-9'-2'33'0,"6"4"-26"0,24-28 5 0,-21 20 2 0,3 4-8 16,-3-1-1-16,0 3-3 15,0 0-2-15,0-2 9 16,0 2 4-16,0 0 2 15,-3 0 1-15,3 0-2 16,0 0 1-16,0 5-8 16,0-3-2-16,0 4-3 15,0-1-4-15,0 3 1 0,3 3 3 16,3 2 3-16,-6 0-4 16,3 6-3-16,0-4 3 15,3 1 1-15,-6 3-5 16,3-1 0-16,3 1 1 15,-6-1 1-15,3 4 1 16,0-1 0-16,0 3-3 16,0 2 2-16,0 8 5 0,3 1 5 15,-6 2-12-15,0 3-2 16,3-1 8-16,-3 1 5 16,0-3-3-16,0-3-3 15,0 1-4-15,0-1 1 16,0 1 1-16,0 2 2 15,0 2-1-15,0 6-1 16,0 0 1-16,0-2 1 16,0-4 1-16,0-2 3 0,0-2-5 15,0-4-1-15,0-1 2 16,0 1 1-16,0-2-1 16,0 3-2-16,-3-3 1 15,3 0 1-15,-6 6-1 16,3-6-1-16,0 0 1 15,0 3-1 1,0-6-3-16,0 1 0 0,3-1 4 16,0-2 3-16,-6 0-3 15,3-3-1-15,3 0 4 16,0 0 5-16,-6 0-5 16,6 1-2-16,0-22 1 31,0 26-9-31,0-2-1 15,0-6-49-15,-3-2-20 16</inkml:trace>
  <inkml:trace contextRef="#ctx0" brushRef="#br0" timeOffset="1">1282 6911 160 0,'0'-37'60'0,"0"34"-47"0,0 3-3 0,0 0-5 16,0 0-10-16,0 0 1 15,0 0 2-15,0 0 1 16,3 3 1-16,3 2 0 0,0 0 0 16,0 1 0-16,3-1 2 0,-1 3 1 15,4 0 3-15,3 0 3 16,6-3 2-16,6 0-1 16,12 1 1-16,-1-1-2 15,7-2 0-15,-6-3-5 16,-1 0-3-1,4 0 0-15,0-3 1 16,2 0-1-16,4 1-1 0,11-1 1 16,1 3-1-16,-6-3 2 15,-1 1 3-15,1-1 0 16,-1-2 2-16,7 2-4 16,2 1-2-16,10-1 0 15,-4 0 1-15,-2 1-1 16,-1-1-1-16,-5 0 1 0,8 1-1 15,13-1 0 1,-7-2 0-16,0-1 0 0,-5 1 0 16,2 0 0-16,10 2 0 15,2 1 0-15,-3-1 2 16,-5 0-1-16,-4 1-1 16,4 2-2-16,8 0 1 15,3 2 1-15,-5-2 2 16,-4 0-1-16,0 3-1 15,4 0 3-15,8-3 0 16,-6 2-1-16,1-4-2 16,-4-1 1-16,4 0-1 15,8 1 0-15,0-4 2 16,-3 1-1-16,-2-3-1 16,-1 3 1-16,30 0-1 0,-15 2-3 15,-5 0 0-15,-10-2 2 16,-3 5 0-16,12 3 1 15,1-1 2-15,-10 1-3 16,-6-3 0-16,-5 0 1 16,2 3 0-16,12 2 0 15,-5-3 2-15,-4 1-1 16,-2-3-1-16,-4 0-2 16,6 3 1-16,10 2 1 15,-4-2 2-15,-6-1-1 16,-2 1-1-16,2 2-2 15,12 1 1-15,-2-1 1 16,-4-2 2-16,-3-1-1 16,1 1 2-16,8 2-2 0,3 0-1 15,-5-2 1-15,-4 0-1 16,3-1 0-16,9 1 2 16,1-3-1-16,-7 0 2 15,-6 0-2-15,3 3 2 16,16-3-4-16,-7 2 0 15,-6-2 1-15,-3 0 2 16,10 0-1-16,11 0 2 16,-9-2-2-16,-6-1-1 15,3 0 1-15,10 3-1 16,-4 0 0-16,-6-2 0 0,-3-1 0 16,12 0 2-1,4 3-1-15,-10 0 2 0,-3 0-2 16,0 0-1-16,12 3 1 15,-5-3-1 1,-4-3 0-16,-3 3 0 16,9 0 2-16,0 3 1 0,-5-3-4 15,-4 0-1-15,3 0 1 16,12 0 2-16,-6 0 0 16,-9 0-1-16,7 3-2 15,8-3 1-15,-6 2 1 16,-6 1 2-16,0-3-1 15,15 5-1-15,-8 1 1 0,-10-1-1 16,-6 0 0-16,3-2 2 16,12 2-1-16,-5-2 2 15,-4-1-2-15,-3 1-1 16,3 0-2-16,9-3 1 16,-8 2 1-16,-7 1 0 15,0 0 0-15,15-1 0 16,-5 4 0-1,-4-6 0-15,-9 2 6 16,0 1 4-16,10-3-12 0,-1 2-3 16,-9-2 0-16,0 3 2 15,1 0 2-15,8-1 3 16,0 1 3-16,-8-3 4 16,-4 3-9-16,-3-3-4 0,12 2-1 15,-2 1 3-15,-4 2 1 16,-6-2 1-16,4 2 0 15,5 1 0-15,0-4 0 16,-5 1 2-16,-7-1-3 16,3 4 0-16,7-6 1 15,2 0 2-15,-3 2-3 16,-3-2 0-16,-2 0 1 16,5 3 0-16,6-6-3 15,-8 3 0-15,-4-2 4 16,-6 2 1-16,7 0 0 15,5 0 1-15,0 2-2 16,-5-4-1-16,-7 2-2 16,-3 0 1-16,4 2 3 15,8-2 1-15,-2 3-4 16,-4-3 1-16,-3 0 0 0,1 0 2 16,8 0-1-16,0-3-1 15,-2 3-2-15,-7 0 1 16,0 0-1-16,4 0 0 15,5 3 2-15,-3-3 2 16,-5-3-1-16,-4 6-1 16,4-3 1-16,-4 0 1 15,9 0-1-15,1 5-1 16,-7 1-2-16,-2-6 1 16,-4 2 1-16,6 4 0 15,10-1 0-15,-4 0 2 16,-3-2 1-16,-2 2 1 15,-1 0-5-15,7 3 1 16,5-2-2-16,-9-4 0 16,-5 1 4-16,-4 2 1 0,1-5-4 15,-1 5 1-15,9-2-2 16,-8-3 0-16,-7 0 0 16,-2 0 0-16,-7-3 4 15,1 1 1-15,-4-1-4 16,7 1 1-16,0 2 0 15,-7 0 0-15,-5-3-3 16,-10 0 0-16,-5 1 4 0,-6 2 1 16,-3-6 2-16,-3 1 2 15,-1 5-8-15,-5-5-3 16,0-1 5-16,0 1 4 16,0 0-2-16,0 0 1 15,0 2-1-15,0 0-2 16,-1-2 5-16,4 2 4 15,0 1-7-15,0 2-3 16,-3-8 0-16,3 5 2 16,-3 3 0-16,3 0 2 15,-4-3-2-15,4 3-1 16,-3 0-2-16,3 0 1 16,-6 3 1-16,3 2 2 15,0 3 1-15,0-2 1 0,-4-1-2 16,1-2-2-16,-3 2-2 15,0 3 1-15,0-6 1 16,0 6 0-16,-6 0-3 16,3 0 2-16,-3 0 1 15,3 0 0-15,-3 3 0 16,0 5 0-16,0 2-3 16,0 3 2-16,0 3 1 15,0 5 2-15,-3 8-3 16,3 6 0-16,0 2 1 15,0 5 0-15,-3-3 0 16,0-2 0-16,-3-2 0 16,0-4 0-16,0 1 0 15,0 2 0-15,-3 3 0 16,0 6 0-16,0-1 0 16,0 3 0-16,0-3 0 0,3-2 0 15,-3-6 0-15,3-2 2 16,0-6-1-16,3 1-1 15,0-1 1-15,0 0-1 16,0 1-3-16,0-3 0 16,-3 2 2-16,0 3 2 15,-3 0 0-15,0-3 2 16,-3 1-2-16,6-3-1 16,0-3 1-16,0-3 1 0,1-2-1 15,4-3 2-15,-2-2-4 16,3-3-2-16,-3-1 4 15,3-1 1-15,-3-4 0 16,0 1 1 0,0-3-2-16,0 2-1 15,-3-2-2-15,3-2 1 0,-3-1 1 16,6 0 0-16,-3 0-3 16,0-5 2-16,0 6 3 15,0-6 3-15,0 5-4 16,0-5-1-16,0 0 0 15,0 0 2-15,0 0-3 16,0 0 0-16,-3 3 1 16,3-3 2-16,-2 0-1 0,-1 0 2 15,-6 2-4 1,-3 1-2-16,-9 2 4 0,0 1 1 16,-3-1 0-16,-3 3-2 15,1 2 1-15,-4 1-1 16,0-3-3-16,-3 0 0 15,1-3-1 1,-4-2 3-16,-3-1 0 16,-8-2 3-16,-10-2-3 0,6 2 0 15,1 0 1-15,-1 2 2 16,4-4-3-16,-1 2 0 16,-6-3 1-16,-5 0 2 15,-4 1-1-15,1-1-1 16,-1 3 1-16,4 0-1 0,2-3-3 15,-5 1 2-15,-7-1 1 16,-5 3 2-16,2-2-1 16,4-1-1-16,0 3-2 15,-1-3 1-15,-8 1 1 16,-7-1 2-16,4 0-1 16,3 1-1-16,-1-1 1 15,4 0-1-15,-16 3 0 16,7-2 0-16,3 2 0 15,2 0 0-15,1-3 0 16,-3 3 0-16,-7 0 0 16,-2-3 0-16,3 3-3 15,2-2 2-15,1-1 1 16,-12 1 0-16,2-1 2 16,7 0 3-16,0 1-7 0,-3-1 0 15,-13-2 0-15,7 2 3 16,6 0-2-16,2 1 0 15,1 2 1-15,-12 0 2 16,3-3-1-16,5 3-1 16,4-3 1-16,-9 3-1 15,-3 0 0-15,2 0 0 16,4-2 2-16,3 2 1 16,-9 0-1-16,2 0 1 15,4-3-4-15,3 3 0 0,5 0-1 16,-2 0 0-16,-9 0 4 15,3-3 3-15,5 1-4 16,4 2-1 0,-3-3-2-16,-7 3 0 15,1-2 2-15,6-1 2 0,2 0-1 16,-2 3-1-16,-6-2-2 16,2-1 1-16,4-2 1 15,6 2 2-15,-4-2-1 16,-5 5-1-16,89 0 1 31</inkml:trace>
  <inkml:trace contextRef="#ctx0" brushRef="#br0" timeOffset="2">1297 8655 72 0,'3'-3'30'0,"-3"3"-24"0,3 0 4 0,-3 0-2 16,0 0-4-16,3 3-3 15,3-1-7-15,-3 1-4 0,2-1 8 16,1 1 3-16,0 0 11 15,3 2 4-15,0-2 4 16,3-1 2 0,0-2-8-16,6 0-1 0,6 0-5 15,3 0 0 1,-1 0-7-16,10 3-1 0,-3 0 0 16,0-1 0-16,2 1 2 0,-5-3-1 15,0 3 2-15,0-3-2 16,2 0-1-16,1 0 3 15,3 0 2-15,8 0 0 16,4 0 2-16,-3 0 0 16,-1 0 1-16,-2 0-4 15,0 0-1-15,-4 0-1 0,4 0 1 16,-3 0-2-16,2 2-1 16,4 4 1-16,9-4 1 15,-4 3-3-15,1-2 0 16,-4 0 1-16,1-3 0 15,3 0 0-15,-1 0 0 16,4 0 0-16,11 0 2 16,-2 2-1-1,-4 1-1-15,4-3 1 0,-7 0 1 16,4 3-1-16,5-1 2 16,7 1-2-16,-1 2 2 15,-5-2-4-15,-1-3 0 0,1-3 1 16,2 3 0-1,10-2 0-15,-1-1 2 0,-3 0-1 16,-2 1-1-16,-1-1 1 16,-2 3 1-16,5 0-1 15,1 0-1-15,-4 0 3 16,-5 0 2-16,-4 0-2 16,1 0-2-16,-1 3 0 15,9-3 1-15,1-3-1 16,-4-2-1-16,1-1 1 15,-4-1-1-15,1-1 0 16,2 0 0-16,4 2 2 16,-1 4 1-16,-5-4-1 15,-4 1-2-15,1 0 1 16,-1 0 1-16,4-1-1 16,8 4 2-16,-3-1-2 15,-2 0-1-15,-1-2 1 0,1-3-1 16,2 5 0-16,7 3 0 15,-1 0 0-15,-5-2 2 16,-4-1 1-16,0 0 3 16,7 3-5-16,2 3-1 15,4 0 0-15,-7-3 2 16,15 0 1-16,-5 0 1 16,-7 0-5-16,9 2-1 15,-2-2 1-15,-4 0 0 16,-3-2-2-16,-5-1 2 15,-1 3 1-15,7 3 2 0,2-1-1 16,-8 1 2-16,-4-3-4 16,-3-3 0-1,1 1 1-15,2 2 2 16,7 0-1-16,-1 2-1 0,-5-2 1 16,-4 0-1-16,-2-2-3 15,-1-1 2-15,4 6 1 16,8-1 0-16,-2-2 0 15,-4-2 0-15,-2-1 2 16,-1 0 1-16,0 3-4 16,16 3 1-16,-4-3 0 15,-2 0 2-15,-4 0-1 0,-2 0-1 16,-1 0-2-16,3 3 1 16,7-1 1-16,-4-2 2 15,-5 0-1-15,-4 0-1 16,4 0 1-1,2 0-1-15,12 3 0 0,-5 0 0 16,-4-3 0-16,-2-3 0 16,-1 0 2-1,7 3 1-15,5 0-1 16,-3-2 1-16,-2-1-4 0,-7 0 0 16,0 1 1-16,1-1 2 15,8 3-1-15,-5-2 2 16,-4-4 0-16,-5 1 1 15,-4 2-5-15,-2 1 1 0,2 2-2 16,7 2 0-16,-4 1 4 16,-5-3 1-16,-1 0-1 15,-2-3-2-15,-1 3 1 16,1 0-1-16,5 3 0 16,7 0 0-16,-7-3-3 15,1 0 0-15,-7-3 4 16,-2 3 1-16,3 0 0 15,-1 0 1-15,4 3-2 16,5-1-1-16,-2-2-2 16,-4-2 1-16,-2-1 1 15,-1 0 2-15,-2 3-3 16,2 0 0-16,10 0 1 16,-1 0 0-16,-2-2 2 15,-1-1 1-15,-5-2-4 16,-4 2-1-16,1 3 1 0,3 0 0 15,8 0 1-15,-2 0 2 16,-4 0-3-16,-2-3 0 16,-4 3 3-16,1 0 3 15,2 3-7-15,4 0 0 16,2-1 0-16,1 1 3 16,-6-6-2-16,-1 3 0 15,-2-2 1-15,-1 2 2 16,1 2-1-16,2 1-1 15,7 0 1-15,-1-3-1 0,-5-3 0 16,2-2 0-16,-2 2 0 16,0 3 0-16,2 3-3 15,10 2 2 1,-4-2 3-16,-2-3 3 16,-4 2-35-16,-5 4-15 0,-7 2-54 15</inkml:trace>
  <inkml:trace contextRef="#ctx0" brushRef="#br0" timeOffset="3">1544 6300 68 0,'-6'-3'27'0,"6"0"-21"0,-3 3 7 0,3 0 4 15,0 0 4-15,0 0 4 16,0 0-7-16,0 0 0 16,0 0 2-16,0 0 2 15,0 0-9-15,0 0-3 16,0 0-6-16,0 6-5 0,0-4 0 15,0 4 1-15,0 2 0 16,0 2 2-16,0 1 3 16,0 2-2-16,-6-2-2 15,6-1 0-15,0 1-1 0,0 2 0 16,-3 0 2 0,0-2-17-16,3-1-6 0,-3 1-10 15,-3 0-1-15,0-4-21 31,3-1-16-31,-9 2 27 16</inkml:trace>
  <inkml:trace contextRef="#ctx0" brushRef="#br0" timeOffset="4">1675 6318 100 0,'0'-2'38'0,"0"4"-29"0,-3 1 6 16,3-3 2-16,0 0-5 16,0 0-2-16,0 5-1 15,0 0-1-15,0 1 0 16,-3 2 0-16,0 0-4 16,3 2 2-16,-6 1 0 0,3 2-2 15,-3 3-3-15,0 0 0 16,0 0 1-16,-3 0 1 15,3-1 1-15,0 1-2 16,3 0 1-16,-3-5-9 0,3-3-1 16,-6-3-56-1,6-2-34 1,-3-6 41-16</inkml:trace>
  <inkml:trace contextRef="#ctx0" brushRef="#br0" timeOffset="5">1701 6585 92 0,'-3'-2'35'0,"6"-3"-27"0,-3 2-4 0,0 3-3 15,0 0 1-15,0 0 3 16,6 3 9-16,-6 4 5 16,0 4-3-16,0 2-1 15,0 3-9-15,0 3-2 16,0-1-2-16,0 1 1 15,3-3-2-15,3-3-3 0,-3-3 1 16,3-2 1-16,-3 0 0 16,6-2 0-16,-6-6 2 15,3 0-8-15,0-3-3 16,0 0 5-16,-6 1 1 16,3-4 3-16,3 4 0 15,-6-1 0-15,3 3 2 16,-3 0-3-16,0 0 0 0,3 5 1 15,0 3 0-15,0 0 0 16,6-2 0-16,-6-1 0 16,6 0 0-16,0-2 6 15,0-3 4-15,2-3 6 16,-2-2 4-16,0-3-1 16,3-3-2-16,-9 1-1 15,3-1 3-15,-3-2-7 16,-3 2 1-16,-3-2-8 15,3 3-3-15,-9-1-8 16,3 3-4-16,0 3-16 16,0 2-9-16,3 0-6 0,3 9-46 31,0-1 4-15,6 0 40-16</inkml:trace>
  <inkml:trace contextRef="#ctx0" brushRef="#br0" timeOffset="6">2115 6638 132 0,'6'-5'52'0,"-6"8"-41"0,-6-14 11 0,6 11 3 16,-3 0-10-16,3 0-1 16,-9 0-8-16,-3 5-2 0,-8 1-2 15,-10 4-2-15,0 1 1 16,3 2-4-16,3 3 0 0,4 0 2 15,2 0 0-15,6 0-2 16,3 0 2-16,6-3 1 16,3-3 2-1,6-2-3-15,3-2 0 16,3-6-1-16,6-3 0 0,-1-2 2 16,1-3 0-16,0 0 0 15,-3-3 2-15,0-2 3 16,0 0 4-16,-9-1-2 15,0 4 1-15,-3 2-3 16,3 3 0-16,-3 2-3 16,-3 3 1-16,6 5-4 0,-6 3-2 15,3 3 2 1,0-1 0-16,2 1-4 0,4 0-1 16,-6-1-15-16,6-2-4 15,0-3-27 1</inkml:trace>
  <inkml:trace contextRef="#ctx0" brushRef="#br0" timeOffset="7">2175 6588 168 0,'-3'-8'63'0,"3"13"-49"0,3 3-6 0,0-5-5 15,3 10-1-15,3 3 8 16,-6 0 5-16,6 0-7 16,-1 0-4-16,1-3-1 0,0 0-2 15,3-2-1-15,-9-3-15 16,3 0-5-16,0-3-14 16,0-2-4-16,-3-3-13 15,3 0-16 1,0-3 25-16</inkml:trace>
  <inkml:trace contextRef="#ctx0" brushRef="#br0" timeOffset="8">2398 6575 140 0,'12'-24'52'0,"-6"19"-41"0,-3 7 15 0,-3-2 6 16,0 0-12 0,0 6-3-16,-3 7-6 15,-6 8 0-15,-3 6-6 0,-3 4 6 0,0 4 4 16,-6-1-3-16,-2 1-2 15,5-1-8-15,-3 3-1 16,6-5-1-16,3-6 0 16,3-5-27-16,0-5-9 15,3-3-42 1,0-5-35-16,6-10 42 16</inkml:trace>
  <inkml:trace contextRef="#ctx0" brushRef="#br0" timeOffset="9">3083 6305 144 0,'-3'-3'55'0,"3"6"-43"0,3 0-3 0,-3-3-3 15,3 2-5-15,0 4-1 0,-3-1 1 16,0 0 1-16,0 3-1 15,-3 3 2-15,0-1 0 0,0 1-21 16,-3-1-10-16,0-2-33 16</inkml:trace>
  <inkml:trace contextRef="#ctx0" brushRef="#br0" timeOffset="10">3160 6308 184 0,'3'-3'68'0,"-3"6"-52"0,0 2-5 0,0-5-6 16,3 5-8-16,0 3 2 16,-3 0-12-16,0 5-5 15,0-2-19 1,0 0-6-16,-3-1-16 0,0 1-3 16</inkml:trace>
  <inkml:trace contextRef="#ctx0" brushRef="#br0" timeOffset="11">11384 6265 140 0,'-9'-10'52'0,"6"10"-41"0,0-3 18 0,3 0 5 16,0 1 13 15,0-1-23-31,0 1-11 16,0 2-13-16,3 2-3 16,0 3-1-16,0 3-1 15,3 3 4-15,-3 0 0 0,0 2 1 16,3 0-7-16,-3 0-3 15,0 0-19-15,0 1-6 16,3-6-24 0,0-3-30-16,9-5 28 15</inkml:trace>
  <inkml:trace contextRef="#ctx0" brushRef="#br0" timeOffset="12">11512 6218 228 0,'-15'0'85'0,"12"2"-66"0,0 6-14 16,3 0-12-16,3 3-4 16,-3 2 2-16,3 3 0 15,0 0 3-15,0 0 4 16,0 0-8-16,0 5-3 0,0-5-33 16</inkml:trace>
  <inkml:trace contextRef="#ctx0" brushRef="#br0" timeOffset="13">11667 6514 140 0,'0'-5'55'0,"-3"5"-43"0,6 0-6 0,-3 0-3 0,0 0-1 15,6 0 1-15,-3 0 23 16,3-3 12-16,0 0-19 15,-6 1 1-15,0 2-1 0,0 0-7 16,0 0-2-16,0 0-3 16,0 5-2-16,-3 0-3 15,0 6 1-15,0 5-2 16,0 5-1-16,0 3-2 16,0 0 1-16,3-3-1 15,3-3 0-15,0 1 0 16,3-3 0-16,0-3 2 15,3-5 2-15,0-3-3 16,0-5 0-16,3 0-1 16,-4-2 0-16,1-4 4 15,-3-2 3-15,0-2 7 16,0-1 4-16,0 3-8 0,-3 3-4 16,0 0-6-16,-3 5 1 15,0 0 1-15,0 0 0 16,0 0 0-16,6 10 0 15,0-2 0 1,0 0 0-16,3 0 0 16,0-3-5-16,3 1 1 15,0-4 4-15,0-2 4 16,2-2 3-16,-2-4 3 16,3-4 4-16,-3-1 1 15,3-2-4-15,-3-6 1 16,0-2-3-16,-6 0 0 15,-6-3-5-15,-3 3-1 16,0 3-1-16,-3 2-2 0,0 2-2 16,0 1 1-16,0 5-15 15,0 0-6-15,0 3-18 16,6 5-29 0,6 0 15-16,6 3-26 15,6-3-25 1,9 0 39-16</inkml:trace>
  <inkml:trace contextRef="#ctx0" brushRef="#br0" timeOffset="14">12209 6509 156 0,'-3'-3'57'0,"0"0"-44"0,0-2 16 0,0 3 6 15,0-1-6-15,0 3 0 16,-3-3-10-16,0 3-1 16,-3 0-11-16,-3 3-4 0,-3 2-2 15,0 3-1-15,-2 8 0 0,-1 5-3 16,6 3 0-16,3 0-1 15,6 0 3-15,3-3-9 16,6-3-3-16,3-4 0 16,3-1 0-16,0-3 5 15,-4-4 3-15,1-4 7 16,0-4 4-16,0-4 3 16,0-2 5-16,0-5-10 15,0-5-2-15,0 2-2 16,-3-3 2-16,0 3-1 15,0 0-1-15,-3 6 3 16,-3 2 2-16,0 3 2 16,0 5 1-16,0 5-9 15,0 6-1-15,0 4 0 0,3 4 3 16,0-1-2-16,0-2 0 16,3 0-10-16,0 0-3 15,0-3-15-15,-3-2-7 16,0-1-29-1,0-4-37-15,-3-1 31 16</inkml:trace>
  <inkml:trace contextRef="#ctx0" brushRef="#br0" timeOffset="15">12274 6535 260 0,'-6'-2'96'0,"6"7"-75"0,3-2-16 0,0-1-12 16,3 9 0-16,3 2 6 16,0 3 1-16,0 2 0 0,0 1 1 15,0-1-6-15,3-2 1 0,-3 0-7 16,-3-3-3-16,3-2-21 16,-1-3-10-16,1-3-29 15,3-5-20 1,3-2 43-16</inkml:trace>
  <inkml:trace contextRef="#ctx0" brushRef="#br0" timeOffset="16">12551 6527 248 0,'-3'-2'93'0,"0"10"-72"0,-3 0-11 16,6-1-7-16,-6 9-5 0,-9 11 1 15,-6 2 5 1,-2 0 2-16,-1 0-2 15,0 0-5-15,3 0 0 0,0 0 1 16,3 1 2-16,4-4-14 0,2-5-5 16,3-5-31-16,3-5-11 15,3-6-25 1</inkml:trace>
  <inkml:trace contextRef="#ctx0" brushRef="#br0" timeOffset="17">13146 6199 108 0,'3'3'44'0,"3"-6"-35"0,-6 6 12 15,0-3 1-15,0 0-4 16,0 2 0-16,-6 1-8 16,-3 2-2-16,0 3-4 0,-2 3-1 15,8 13 1-15,-3 0-5 0,3-6 1 16,0 1 0-16,-3-4 0 16,3 4-9-1,0-6-4-15,0-5-33 16</inkml:trace>
  <inkml:trace contextRef="#ctx0" brushRef="#br0" timeOffset="18">13262 6279 200 0,'-6'0'77'0,"6"5"-60"0,-2-2-12 0,-1 2-9 0,0 0-5 16,-3 3 0-16,-3 3 8 16,0-1 2-16,0 6 1 15,-3-3-4-15,3 3 1 0,0-3-17 16,0 1-5-16</inkml:trace>
  <inkml:trace contextRef="#ctx0" brushRef="#br0" timeOffset="19">2898 6440 72 0,'0'0'27'0,"3"3"-21"0,-3-6 5 0,0 3 1 0,0-3 43 32,3-7-23-17,0-1-6-15</inkml:trace>
  <inkml:trace contextRef="#ctx0" brushRef="#br0" timeOffset="20">2910 6398 316 0,'-12'-8'38'0</inkml:trace>
  <inkml:trace contextRef="#ctx0" brushRef="#br0" timeOffset="21">2877 6379 382 0,'-15'-3'13'0,"0"3"-10"16,1 0 1-16,2 6-1 0,-9 2-4 0,6 5-1 15,0 3 5 1,-3 5 3-16,6 3-12 0,0 8-3 16,3 5 6-16,-2-3 4 15,8-2-3-15,3-1 0 16,3-1 1-16,3-1 0 15,5-3-2-15,4-2 2 16,9-3-6-16,6-5-3 16,-30-16 1 15,56-5 9-31,-8-9 7 16,-9-4 3-16,-4-11 4 15,-14-6 2-15,-3-2-1 16,-6-2-7-16,-9 2 1 0,-3 2 2 15,-3 6-4-15,-6 3-2 0,9 26-13 47,-21-19-173-31,15 11 66 0,3 0 18-16</inkml:trace>
  <inkml:trace contextRef="#ctx0" brushRef="#br0" timeOffset="22">12858 6329 64 0,'-3'-5'24'0,"6"5"-18"0,0 0 11 0,-3 0 4 15,0 0-9-15,3 0-4 16,0 0-3-16,-3 0-1 16,0 0 2-16,0 0 1 15,0 0 3-15,0 0 4 16,0 0-6-16,0 0-2 15,0 0-3-15,0 0-3 16,0 0 1-16,0 0 1 0,0 0 3 16,0 5 0-16,0-3 2 15,0 4-6-15,0 2-1 16,-3-3 0-16,0 0 2 16,0 3-1-16,-3 0 2 15,0 0 4-15,0-3 4 0,0 1-13 16,0-1-3-16,3 0 0 15,0 1 0-15,0-4 3 16,3 1 1-16,0-3 1 16,0 0 0-16,-3 3-5 15,3-1-1-15,0-2-4 16,-3 0-1-16,3 0-16 31,0 0-19-15,0-2-8-16,0-1 17 15,0 0 11-15</inkml:trace>
  <inkml:trace contextRef="#ctx0" brushRef="#br0" timeOffset="23">12908 6329 64 0,'3'0'24'0,"-6"0"-18"0,3 2 0 0,0-2 1 16,0 0-4-16,0 0 0 16,0 3-1-16,0-3-2 15,0 3 7-15,0 5 5 16,0-3-4-16,0 0 0 15,0 1-2-15,0-1-1 16,0 3-1 0,3 0 0-16,-3 2-2 0,3-2-2 15,-3 3 1-15,0 2-1 16,0 0 4-16,-3 1 2 16,0-1-2-16,3 0-1 15,-3 3-1-15,0-6 1 16,0 6 0-16,3 0 3 0,-3 3 3 15,3-3 5-15,0-1-8 16,0-1-3-16,-3-1-2 16,3 0-1-16,-3 0 2 0,0-2-1 15,3 0-1-15,-3-1 3 16,3 1 0-16,0-1 1 16,0-2 0-16,0 0 0 15,-3 0 2-15,3 0-8 16,0 0-3-16,0 0 7 15,0 0 5-15,0 0-5 16,0 0-1-16,0 0-1 16,-3 0 2-16,6-3 1 15,-3 3 1-15,0-3-5 16,0 3 1-16,0-3 0 16,-3-2 2-16,3-3-3 15,0 3 0-15,0-3-8 0,0 0-4 16,-3 0-33-1</inkml:trace>
  <inkml:trace contextRef="#ctx0" brushRef="#br0" timeOffset="24">12798 6781 4 0,'3'-2'0'0</inkml:trace>
  <inkml:trace contextRef="#ctx0" brushRef="#br0" timeOffset="25">12727 6802 112 0,'-3'0'44'0,"3"0"-35"0,0 0-2 0,0 0-1 15,0 0 19 17,6 3-7-32,0 0-1 15,3-1-6-15,2-2-2 16,4 0-5-16,3 0-3 16,9 3 0-16,3-3 1 0,2 0 1 15,-2 0-1-15,0 0 1 16,-6 0 0-16,-3 0 1 15,-3 0-2-15,-4 0-2 0,-2 0 1 16,-3 0 1-16,-3 0-8 16,-3 0-3-16,0-3-37 15,0 1-46 1,0-4 17-16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7T00:41:17.48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642 7875 156 0,'-9'0'57'0,"9"0"-44"0,-9 6 16 0,6-4 6 0,-3 6-4 16,-3 3-1-16,-3 5-8 16,1 5-3-16,-1 0-11 15,3 0-7-15,0-2-2 0,6-3 3 16,-3-3 1-16,6-3-1 16,6-2-2-16,0 3-2 15,9-3-1-15,5 0 2 16,10 2 2-16,3 4-2 15,6-1 0-15,-4 0 1 16,-5 3 0-16,-3-3 2 16,-9 3 1-16,-12 0-4 15,-12 2-1-15,-9 1 7 16,-6 0 4-16,-3-1-4 16,-3-5-1-16,4-5 0 0,-4-5 0 15,6-3-2-15,3-5-2 16,3-9-6-16,6-7-4 15,6-5 6-15,3-9 1 16,6-4-2-16,3-6 1 16,3 2 2-16,-3 4 1 15,0 2 1-15,-3 7 0 16,-3 7 0-16,-3 1 2 16,0 7-6-16,-3 4 1 0,-3 3-37 15,3 3-15-15</inkml:trace>
  <inkml:trace contextRef="#ctx0" brushRef="#br0" timeOffset="1">996 7672 128 0,'0'-3'49'0,"0"3"-38"0,3 5 4 16,0-2 0-16,6 8 13 0,0 4 7 15,-3 7-1-15,0 1 2 16,0 4-20-16,3 5-5 0,-3-3 0 15,0 0-1-15,3 0 4 16,0-3-5-16,-6-7-3 16,6 2-1-16,-9-5 1 15,3-5-3-15,2-4-2 16,-5-7 0-16,0 6 1 16,0-9 1-16,0-2 1 15,0-6-5-15,0-5 1 16,0 0-2-16,0 1 0 0,0-1-3 15,3 0 1-15,3 0 0 16,6 0 2-16,-3 3-1 16,3 5 1-1,3 3 2-15,3 2 0 16,9 6-3-16,-6 5 2 0,-7 2 5 16,1 3 5-16,-6 6 4 15,-6 2 4-15,-3 0-7 16,-6 0-3-16,0-2-4 15,-9-1 0-15,1-4-4 16,2-4 0-16,-3-2-19 16,3-3-9-16,0-5-21 0,3-5-8 15,0-3-42 1,6-5-25 0,3-3 62-16</inkml:trace>
  <inkml:trace contextRef="#ctx0" brushRef="#br0" timeOffset="2">1270 7788 156 0,'3'0'57'0,"3"0"-44"0,0 8 1 0,0-3-1 15,3 3 8-15,0 3 7 16,3 2-8-16,-3 0-2 16,-3 1-10-16,9-4-5 0,-7 1 0 15,4 2 0-15,-3-5 1 16,-3-6-18-16,3 1-7 15,0-6-34-15,0-2-55 16,0-5 19-16</inkml:trace>
  <inkml:trace contextRef="#ctx0" brushRef="#br0" timeOffset="3">1476 7722 184 0,'-3'11'68'0,"-3"2"-52"0,3 13 8 16,3-7 0-16,-3 12 3 15,0 9 6-15,-3 2 2 16,0 1 0-16,3-3-18 16,-6-6-8-16,6-2-4 0,3-6-3 15,-6-2-2-15,3-6-13 16,3-4-6-16,-6-4-28 16,6-4-10-16,0-6-14 15,6-8-44-15,-3-8 26 16</inkml:trace>
  <inkml:trace contextRef="#ctx0" brushRef="#br0" timeOffset="4">1473 7542 200 0,'8'3'74'0,"-2"-1"-58"0,3 9 18 0,0-6 4 15,-9 19-9-15,3 2-2 16,0 6-13-16,3 3-4 0,0-1-6 16,0 0-5-16,0-2 0 15,3 0 1-15,-6-8 2 16,3-3-17-16,-6-5-6 0,0-16-204 31</inkml:trace>
  <inkml:trace contextRef="#ctx0" brushRef="#br0" timeOffset="5">1404 7703 200 0,'-9'6'74'0,"9"-9"-58"0,6 0-2 0,0 1-5 15,0-1 6 1,3-2 7-16,0 0-2 0,-3-6-2 15,9 3-10-15,-6 0-5 16,6 0-2-16,2 0-30 0,-5 3-13 16,6 2-25-1,-6 3-43-15,0-2 23 16</inkml:trace>
  <inkml:trace contextRef="#ctx0" brushRef="#br0" timeOffset="6">1612 7695 160 0,'6'11'63'0,"0"-8"-49"0,3-1 9 0,-3-2 3 16,3 3-6-16,9-3 0 0,-3 0-5 16,0-3-1-1,-3-2-8-15,6 0-2 0,-12-3 0 0,2 0-2 16,-2 0-2-16,-3-3 1 16,-3 3-1-16,-3 0 0 15,-9 3 2-15,4-3-3 16,-10 6-2-16,0 4-3 15,3 6 1 1,-6 3-2-16,3 2 2 16,6 3 5-16,3 0 2 0,3 0 4 15,3 0 3-15,3-3-4 16,6 0-3-16,6-2-1 16,9-4-1-16,-21-7-60 31,39-5-13-31,-6-3-8 15,-4-5 16-15,1 0 11 16</inkml:trace>
  <inkml:trace contextRef="#ctx0" brushRef="#br0" timeOffset="7">1871 7513 156 0,'-3'-5'57'0,"-3"2"-44"0,3 6 12 0,3 2 4 16,0 3-2-16,-2 2 4 15,2 1-4-15,-6-3-2 16,6 3-13-16,0-4-10 0,6 7-4 16,5-4-2-1,-2 1 5-15,0-1 3 16,3 1-1-16,-3 0 0 16,3-1 3-16,-9 1 3 0,3-1 2 15,-12 1 1-15,3 0-2 16,-9-1-1-16,3 1-23 15,-9-1-8-15,18-10-214 32</inkml:trace>
  <inkml:trace contextRef="#ctx0" brushRef="#br0" timeOffset="8">541 8698 92 0,'9'19'35'0,"-9"-19"-27"0,21 50 22 0,-15-34 28 16,3-3-32-16,-4 11 24 15,4 2-30-15,3 4 7 16,-3-1-16-16,3-6 1 15,-3 1-8-15,0-5 2 16,-3-1-3-16,0-4 5 16,-3-1-5-16,-3-8 12 15,6-2-8-15,-12-6 1 16,6 0-5-16,-3-10-4 16,-6 0 0-16,-3-14-8 15,6 1 5-15,-6-8-1 16,3 5 3-16,0-9 0 15,3 9 0-15,0-5 0 0,3 0 0 16,3-1 4-16,3 6-3 16,3 5 0-16,0 3 1 15,3 8-3-15,0 5 0 0,3 5 2 0,3 9 2 16,-3 4 9-16,-9 3 3 16,3 1 16-1,-3 4-16-15,-6 1-2 16,3-1-7-16,-9 1-5 15,0-3 0-15,-9 5-153 32,3-24 33-17</inkml:trace>
  <inkml:trace contextRef="#ctx0" brushRef="#br0" timeOffset="9">663 8643 156 0,'3'0'57'0,"6"5"-44"0,3-2 10 16,-6-1 2-16,3 1-1 16,3 0 9-1,-4-1-18-15,4-2 4 0,6-2-10 16,-6-1-1-16,3-2-2 16,0-3-1-16,-6 2-3 15,3-2-2-15,-3 1 1 0,-3-1-1 16,0 0 2-16,-6 2-6 15,-12 1 1-15,3 0-10 0,-3 5-2 16,-3 0 1-16,0 8 3 16,0 0 5-1,9 0 3-15,-3 2 8 16,0 1-2-16,3-1 6 16,6 4-6-16,6-4 1 15,3 3-2-15,0-5 3 16,12 3-3-16,0-6-18 15,0 3 8-15,-6-8-52 16,2 0 34-16,1-8-71 16,-3 3 55-16,0-6-24 15</inkml:trace>
  <inkml:trace contextRef="#ctx0" brushRef="#br0" timeOffset="10">910 8582 100 0,'-6'8'38'0,"9"-3"-29"0,6 0 21 0,-9 1 8 0,9 4 2 16,-9-2 9 0,6 3-27-16,0-3 4 15,-3 0-16-15,3-3 12 16,-3 3-13-16,-3-6 16 16,6 1-15-16,-6-3 13 15,0 0-13-15,0-8-1 31,0-18-7-15,0-1-2-16,0 6-2 16,0 3-2-16,6-4-19 15,0 7-8-15,2 4 16 0,-2 6-37 16,9-1-13-16,-6 6-29 16</inkml:trace>
  <inkml:trace contextRef="#ctx0" brushRef="#br0" timeOffset="11">1190 8500 160 0,'0'0'63'0,"0"8"-49"0,9-6 7 15,-6 4 2-15,3-6-1 16,6-3 2-16,-1 3-5 16,7 0-1-1,-6 3-10-15,6-6-3 0,-6-2-1 0,0-6-2 16,0 1 1-16,-3-6-2 16,-3 5 2-16,-3-2-2 15,0-3-1-15,-6 3-2 16,0 0 1-16,-6 5-6 15,-6 0-3-15,0 2-3 16,-6 6-2-16,0 19 3 0,0-6 3 16,1 6 0-1,11 2 3-15,0 3 10 0,0-3 5 16,6-3 2-16,6-2 3 16,6 0-3-16,6-3-1 15,3-2-6-15,2-3-1 16,1-3-1-16,6-2 1 15,-12-9-11-15,3 1-4 16,0-5-25-16,-4-4-9 16,1-2-42-1</inkml:trace>
  <inkml:trace contextRef="#ctx0" brushRef="#br0" timeOffset="12">1279 8206 160 0,'-6'-3'60'0,"12"3"-47"0,6 6 2 16,-12-4-2-16,9 4 6 16,0 4 8-16,3 6-3 15,0 5-2-15,0 3-12 16,-1 3-4-16,4 4-2 0,-6 1 0 16,3-3 0-16,0-5-2 15,-3-3-2-15,0-5-32 16,0-5-14-16,-3-3-50 15</inkml:trace>
  <inkml:trace contextRef="#ctx0" brushRef="#br0" timeOffset="13">1464 8391 192 0,'-6'6'71'0,"3"-4"-55"0,12 1-7 0,0 0-5 16,-4-3 38 15,4-11-24-31,0 0-4 16,0 1-9-16,-3-1-2 15,0 1 0-15,0-4 3 0,-3 4-3 16,-3-1-2-16,0 3 2 16,-3-2-4-16,-3 2-2 0,0 2-5 15,-3 4 0-15,9 2-23 31,-15 18 18-15,4 6 7-16,-1-3 9 16,3 1 6-16,6-1 7 15,-3-3 2-15,6 1-9 16,6-3-1-16,-3-3-1 0,6-3 1 16,3-2 0-16,-1-5-7 15,4-3-2-15,0-5-25 16,0-3-7-16,-3-8-24 15,0 3-9-15</inkml:trace>
  <inkml:trace contextRef="#ctx0" brushRef="#br0" timeOffset="14">1559 8264 124 0,'3'0'49'0,"0"6"-38"0,6-1 15 0,-9 0 5 15,6 3-2-15,0 3 3 16,3 5-5-16,-6-3 1 16,3 5-16-16,-4-4-2 0,1-1-3 15,0 0-1-15,0-5-1 16,-3-3-1-16,0-5 2 16,0 0-3-16,0-5 0 15,0-3-6-15,0-3-2 16,0-2-12-16,-3-3-1 0</inkml:trace>
  <inkml:trace contextRef="#ctx0" brushRef="#br0" timeOffset="15">1624 8211 208 0,'12'3'77'0,"-12"-3"-60"0,21 19 8 16,-12-9 0-16,0 3-4 16,-3 1-1-16,0-1-6 15,3 0-1-15,-9-2-8 16,3-3-3-16,3-3 1 0,-6 0-2 15,0-5 2-15,0-2-2 16,12-6-1-16,-9-6-6 16,6 1-4-16,-1 0-1 15,4 0 1-15,0-1 6 16,3 7 2-16,-3 4 2 16,0 6 4-16,0 2 5 15,-3 0-1-15,0 6 1 16,-3-3-5-16,0 0-1 15,0-1-10-15,-6 1-3 16,3-2-35-16,3-4-13 16,-6-2-43-1</inkml:trace>
  <inkml:trace contextRef="#ctx0" brushRef="#br0" timeOffset="16">1892 8182 204 0,'6'0'77'0,"-6"3"-60"0,3 0 6 0,-3-3 1 16,6 0-4-16,0 0 0 0,0-3-10 16,3-2-6-16,-6-1-3 15,3 1 1-15,0-3 1 0,0 0-1 16,-3 0 1-16,-3 0-2 15,0 0-1-15,-3 0-4 16,-3 1-2-16,0 1-8 16,-3 6-2-16,0 3 2 0,-3 5 3 15,3 0 5-15,0 2 3 16,9-10 24 15,-3 24-7-31,3-5 1 16,6-1-7-16,3-5-3 15,0-2 0 1,3-3-1-16</inkml:trace>
  <inkml:trace contextRef="#ctx0" brushRef="#br0" timeOffset="17">2035 8185 4 0,'6'-5'0'0</inkml:trace>
  <inkml:trace contextRef="#ctx0" brushRef="#br0" timeOffset="18">2005 8076 128 0,'6'0'49'0,"-3"6"-38"0,3 2 21 15,-3-3 9-15,3 3-5 16,-3 0 2-16,3 0-13 16,-3 0-3-16,0 0-13 15,3 0-1-15,-6-3 2 0,3 0-6 16,-3-5-2-16,0 0 3 16,0 0 1-16,0 0 0 0,3-2-1 15,-3-6-3-15,3 0-2 16,0-6-13-16,6-7-4 15,0-3 9-15,0 1 4 16,3 4 3-16,8 3 1 16,-8 8-3-16,6 6 2 15,3 7 7-15,-3 6 6 16,0-1-2-16,-3 3 0 16,0 1-2-16,-1-4 0 15,-8 1-7-15,3-1 0 16,-3-2-1-16,3-2 0 0,-9-1-22 15,3 0-8-15,-3-5-27 16,0 0-11-16</inkml:trace>
  <inkml:trace contextRef="#ctx0" brushRef="#br0" timeOffset="19">2226 7709 220 0,'-3'-6'85'0,"6"4"-66"0,6 7-10 16,-6 0-7-16,2 3 13 0,4 6 10 15,0 4-4-15,3 6-1 16,0 8-12-16,6-1-7 0,-6 6-2 16,0-2 3-16,0-3 1 15,3-3-4-15,-9-6 1 16,2-1-7-1,-2-7-3-15,3-1-36 0,-9-1-17 16,0-5-37 0</inkml:trace>
  <inkml:trace contextRef="#ctx0" brushRef="#br0" timeOffset="20">2160 7878 204 0,'-21'-3'77'0,"33"3"-60"16,-12 0-5-16</inkml:trace>
  <inkml:trace contextRef="#ctx0" brushRef="#br0" timeOffset="21">2175 7873 384 0,'18'-6'44'0,"3"-1"-19"16,0-4-13-16,-1 0-6 0,1-2-8 15,0 0 0-15,-21 13-253 47</inkml:trace>
  <inkml:trace contextRef="#ctx0" brushRef="#br0" timeOffset="22">1696 8251 72 0,'-6'-3'30'0,"12"11"-24"0,-6-13 8 15,0 5 3-15,0 0 22 31,0-3-13-15,0 1-4-16,0-1-6 16,-6 1-3-16,3 2-5 15,0 0-3-15,0 2-2 16,0 3 0-16,0 3 0 0,-6 0-1 0,-12-8-2 16,6 6 5-16,3-1 1 15,3 3 0-15,4 0 1 16,-4 2-2-16,3 1 0 15,3 0-3-15,0-4-2 16,3 1 1-16,3 0-1 16,0-2-33-16,3-1-15 15,5-5-29 1</inkml:trace>
  <inkml:trace contextRef="#ctx0" brushRef="#br0" timeOffset="23">2151 8161 164 0,'0'-5'63'0,"0"5"-49"0,0 2 7 16,0-2 17 15,-9 22-17-15,-3-1-6-16,6 0-5 15,3 0 0-15,-3 6-5 16,4-4-1-16,2 1-2 15,2-3-4-15,7 1 1 0,0 1 3 16,9-1 3-16,3-4 2 0,3-5 1 16,3 1-2-16,-7-7-1 15,4 1 1-15,0-8 1 16,3-2 1-16,0-4 2 16,2 1-3-16,1-3-2 15,0 0 0-15,12 0-1 16,-13 3 0-16,1-3 0 15,-6 8 0-15,-3-8 0 16,-6 6 0-16,-3-1 2 16,-3 6-3-16,-4-6-2 15,1-2 0-15,-6-1 1 16,0 6-21-16,0-2-7 16,0 2-18-16,0-6-5 15,3 1-115 1,9-3 63-16</inkml:trace>
  <inkml:trace contextRef="#ctx0" brushRef="#br0" timeOffset="24">2592 8280 164 0,'-15'-13'63'0,"18"13"-49"0,-3 0 5 0,6 0-2 15,0 3-10 1,3-1-2-16,3 1 3 16,2 2 3-16,4-2-6 0,3 2-3 0,-3-2 1 15,0 2-2-15,0 0-1 16,-3 1 1-16,-1-1 1 15,-2 3-1-15,-3-3-1 16,0-2 7-16,-9 5 5 16,0 0 7-16,-9 5 5 15,0 0-6-15,-3 0 0 16,-2 6-9-16,-1-3-1 16,-3 2-4-16,0-2-3 0,0-5-9 15,9-3-5-15,-3 0-40 16,6-3-15-16,15 0-33 15</inkml:trace>
  <inkml:trace contextRef="#ctx0" brushRef="#br0" timeOffset="25">2866 8696 124 0,'-3'0'46'0,"3"-3"-35"0,0 3 12 0,0 0 5 16,0 0-10-16,6 0-2 0,0 0-7 15,-1 0-1 1,4 0-5-16,6 0 0 0,3 3 3 0,6-1 1 15,12 4 3-15,-1-1-3 16,7 3-2-16,3-6 2 16,5 4 0-16,4-4-3 15,8 4-1-15,7 2-1 16,-4 2-2-16,1-2 1 16,2-3 1-16,-2-2 1 15,-1-3 1-15,-5-3 6 16,-1 1 6-16,-5-1-4 15,-6 0-2-15,-7 3-5 16,-5 0-4-16,-6-2 0 16,-4 2 1-16,-5 0-6 0,-6 0-1 15,-3 0 4-15,-3 0 5 16,-3 0-7 0,0 0 1-16,0 0-24 0,-6 10-92 31,0 4-23-16,-3-9 69-15</inkml:trace>
  <inkml:trace contextRef="#ctx0" brushRef="#br0" timeOffset="26">15854 8767 72 0,'6'-3'30'0,"-3"6"-24"0,6 0 10 15,-1-1 5-15,4-2-10 0,3 0-1 16,3 3-2-16,0-3 2 16,3 3-1-16,0-1 0 15,2-2 1-15,4 0 4 16,0 0-8-16,3 0-3 16,3 0-2-16,2 3 3 0,4 0 2 15,3-1 4-15,-1-2 1 16,4 0-3-16,3-2 0 15,-1-1-3-15,1-2 2 16,2 2-4-16,-5 0-2 16,-3 3-3-16,2 0 1 15,1 3 1-15,-3 0 2 16,-1-1-3-16,-2 1 0 16,-3 0 3-16,0-3 3 15,-1 0-2-15,1 0-2 0,3-3 0 16,-1 0-1-16,4 3 0 15,0 0 2-15,-1 3-1 16,1 0 2-16,-3-1-4 16,2-2 0-16,-2 0 1 15,0 0 2-15,-1 0-1 16,1 0 2-16,3-2-4 16,0 2 0-16,5 2-1 15,1-2 0-15,-1 0 4 16,1 0 1-1,0 0-1-15,-1-2-2 0,-2-1 5 16,3 0 1-16,-4 1-2 16,4-1-1-16,-1 3 3 15,1 0 1-15,-6 0-1 16,-1 0 1-16,1-3-4 0,0 1 0 16,-1-4-3-16,1 4-1 15,3-1 1-15,-1 1 2 16,1-1-1-16,-3 0-1 15,-1 3 1-15,-5-2 1 16,-3-1-3-16,-6 0 0 16,-4 1 1-16,-5-1 2 15,-3 0-3-15,-3 1-2 16,-6-1-34-16,-3 0-15 16</inkml:trace>
  <inkml:trace contextRef="#ctx0" brushRef="#br0" timeOffset="27">8122 5677 156 0,'6'-5'60'0,"-6"5"-47"0,3 0 13 0,-3 0 0 15,0 5-1-15,0 3 0 16,0 3-8-16,-3 10 0 0,-6 6-10 15,-3 4 2-15,0 1 4 0,-6 0-1 16,-2 2 3-16,-1-2-6 16,3-3-3-16,0 0-1 15,6-2-1-15,3-1-7 16,3-2 0-16,6-3 3 16,6-2 2-16,3-6 0 15,3 0-2-15,0-5 1 16,3 0-1-16,-3-3 0 15,3-2 0-15,-3-3-9 16,-1-3-2-16,1-2-18 16,0 0-9-16,0-3-24 15,-3-3-11-15,0 1-8 16</inkml:trace>
  <inkml:trace contextRef="#ctx0" brushRef="#br0" timeOffset="28">7902 5923 160 0,'-21'-2'63'0,"21"2"-49"0,-3 0 18 0,0 2 5 15,9-2-10-15,0 3 5 16,15 0-11 0,3-3-12-16,2 0-1 0,1 0 2 0,0 0-4 15,0-3-1-15,0 0-2 16,-1-2 0-16,-2 3-24 16,0-4-8-16,-3 1-28 15,0 2-9-15,-4 3-22 16</inkml:trace>
  <inkml:trace contextRef="#ctx0" brushRef="#br0" timeOffset="29">8327 5900 204 0,'-5'0'77'0,"2"0"-60"0,8 0 4 0,1 0-1 15,3 2-10-15,3-2-3 16,3 0 0-16,0 0 0 0,3 0-3 15,-3 0-3-15,3 0 0 16,-3 0-19-16,-1 0-5 0,-2 0-29 16,0 0-11-16</inkml:trace>
  <inkml:trace contextRef="#ctx0" brushRef="#br0" timeOffset="30">8378 5979 176 0,'0'-3'66'0,"3"-2"-52"0,0 10-3 16,-3-5-6-16,3 6-1 16,3-4 7 15,12-2-28-31,0 0-12 15,0 0-46 1,-1-2-17-16</inkml:trace>
  <inkml:trace contextRef="#ctx0" brushRef="#br0" timeOffset="31">8723 5720 108 0,'0'-3'41'0,"6"6"-32"0,-6-1 17 16,0 1 8-16,0 2-9 15,3 9-5-15,-3-1-5 16,0 3-2-16,0 0-7 16,0 2 3-16,0-2 1 0,-3-3-1 15,0 0 0-15,3-2-5 16,-3 0-3-16,3-4 0 16,-3 1 1-16,3-2 1 0,0-6 1 15,0 2-2-15,0-2-2 16,0 0 1-16,0 0-1 15,0 0-3-15,6 0 2 16,0 0 1-16,3 0 0 16,3 0 0-16,3 3 0 15,6 0 0-15,3-1 2 16,-4 1-3-16,4 2-2 16,0 3 2-16,-3 0 2 15,-21-8 11 16,27 27 0-31,-6-1 3 16,-10 0 1-16,-2-4-1 16,-6 1-3-16,-3-4-2 15,-6 0-6-15,-2-6-3 0,-4-3 2 0,-9-2-15 16,-3-2-5-16,-6-4-20 16,0-2-9-16,-2-2-35 15,2-1-38 1,3 6 42-16</inkml:trace>
  <inkml:trace contextRef="#ctx0" brushRef="#br0" timeOffset="32">8682 5675 184 0,'-3'2'71'0,"6"1"-55"0,6-3-5 0,-3 0-5 16,5 3 5-16,4-1 7 15,12-2-5-15,3 0-2 16,3 3-6-16,-4 0-4 0,-2-1 0 16,0 1-17-16,-3 0-4 15,0-3-72-15</inkml:trace>
  <inkml:trace contextRef="#ctx0" brushRef="#br0" timeOffset="33">9331 5916 4 0,'0'-3'5'0,"-3"6"-4"0,3-3-2 0</inkml:trace>
  <inkml:trace contextRef="#ctx0" brushRef="#br0" timeOffset="34">9345 5762 116 0,'0'5'44'0,"0"-5"-35"0,9 14 7 0,-9-6 2 16,3 5 7-16,0 5 5 0,-3 6-5 16,-3 0 8-1,3 2-18-15,-3 6 0 0,0-3-2 16,-3-2 1-16,3 2-7 15,1-8-4-15,-1-3-2 16,-3-2-1-16,3-2 0 0,0-6 8 31,3-8-4-31,0-3-1 0,0-2-11 16,3-3-3-16,-3 8-12 31,14-19 8 0,13 6 8-31,-6 2 11 16,6 6-2-16,-6 5 9 16,-3 3 4-16,-4 2 4 15,-2 3-13-15,-3 2-5 16,-6 1-1-16,-6 2 14 0,-3 1 8 16,-3-4-10-16,-2 3-7 15,-1-5-12-15,0-2-6 16,-3-4-7-16,-3-2-2 15,6-2-6-15,0-4-2 16,0 1-11-16,3 0-4 16</inkml:trace>
  <inkml:trace contextRef="#ctx0" brushRef="#br0" timeOffset="35">9494 6000 184 0,'3'3'68'0,"0"-3"-52"0,3 5-5 16,-3 0-4-16,0 3 40 31,0 21-25-15,0 3-7-16,-3-5-12 0,0-4-6 15,0-4-34-15,0-6-15 16,0-2-39-16,0-6-16 15</inkml:trace>
  <inkml:trace contextRef="#ctx0" brushRef="#br0" timeOffset="36">9542 5863 220 0,'-6'-8'85'0,"6"8"-66"0,12-3-30 31,-3 0-11-31,0 1-8 16,-9 12-24-16,3-4-9 15,0-1 6-15,3-5 7 0</inkml:trace>
  <inkml:trace contextRef="#ctx0" brushRef="#br0" timeOffset="37">9649 5796 180 0,'0'0'68'0,"-3"11"-52"0,6 0-1 15,-3-3-1-15,3 5 3 16,0 5 7-16,-3 3-2 16,3 3-1-16,-3 3-11 15,0 5-2-15,0 5-1 0,0-3-3 16,-3 3-1-16,0-3-1 16,0-2-2-16,-3-5-39 15,0-4-16-15,0-7-37 16,0-2-23-16,0-9 50 15</inkml:trace>
  <inkml:trace contextRef="#ctx0" brushRef="#br0" timeOffset="38">9590 5961 184 0,'0'-8'68'0,"8"0"-52"0,-22 16-8 0,14-8-4 15,6 0-4-15,2 0 2 16,4 0 1-16,3-3 3 16,9 3-3-16,3 0-11 0,3 0-2 15,-30 0-140 17</inkml:trace>
  <inkml:trace contextRef="#ctx0" brushRef="#br0" timeOffset="39">9887 5961 192 0,'-6'0'71'0,"-3"5"-55"0,0-3 6 16,3 1 2 0,6 0-15-16,-9-1-7 15,4 4-2-15,-4 10 0 32,18 7 0-17,2 1 0-15,-2 0 6 16,-3-3 4-16,-3-2 6 15,-6-3 2-15,-3-3-9 16,-3 0-5-16,-5-2-1 0,-7-6-4 0,0-2 0 16,0-3-6-1,3 0-3-15,3 0-25 16,3-3-12-16,3-2-49 16</inkml:trace>
  <inkml:trace contextRef="#ctx0" brushRef="#br0" timeOffset="40">10024 6156 232 0,'6'19'88'0,"-6"-19"-69"0,0 26-3 0,-3-15-4 16,0 2-9-16,-6 0-2 15,3 3 0-15,-9-3-4 0,0-2-44 16,-2 0-21-1,2 2-20-15,0-5-7 0</inkml:trace>
  <inkml:trace contextRef="#ctx0" brushRef="#br0" timeOffset="41">10694 5947 96 0,'3'-10'38'0,"3"2"-29"0,32 24 17 0,-29-14 7 16,0 1 7-16,0-3 5 16,-3 3-4-16,-3-3-1 0,-3 0-22 15,0 2 3-15,-6 1 2 0,-6 0-8 16,-3-1-3-16,15-2-1 31</inkml:trace>
  <inkml:trace contextRef="#ctx0" brushRef="#br0" timeOffset="42">10640 6011 304 0,'30'8'112'0,"-30"-8"-87"0,36 16-9 16,-21-8-9-16,2-1-9 15,-2 7 0-15,0-4 4 16,-3 1 3-16,0 2-2 15,-6-2 7-15,-6-1 3 16,-3 1 0-16,-3-3 0 0,-6 0-5 16,-3-3-3-16,-9-2-5 15,1-3 0-15,-1 0-7 0,0-3 0 16,6 0-24 0,3 1-9-16,6-1-23 15,3 3-9-15,6-3-14 16,6 1-24-16,12-4 42 15</inkml:trace>
  <inkml:trace contextRef="#ctx0" brushRef="#br0" timeOffset="43">10721 5937 160 0,'23'13'60'0,"-26"-16"-47"0,-2 1 6 16,2 2 0-16,-3 0-5 16,-6 0 2-16,0 0-7 0,-3 2-1 15</inkml:trace>
  <inkml:trace contextRef="#ctx0" brushRef="#br0" timeOffset="44">10596 5976 208 0,'6'8'77'0,"-6"-8"-60"0,8 16-20 16,-2-11-12-16,6 1-39 0,3 2-13 15,3-3 4-15,3 0 5 16</inkml:trace>
  <inkml:trace contextRef="#ctx0" brushRef="#br0" timeOffset="45">10652 6013 120 0,'-3'0'46'0,"3"0"-35"0,0-2 14 0,0 2 4 16,0 0-8-16,0 0 1 16,0-3 9 15</inkml:trace>
  <inkml:trace contextRef="#ctx0" brushRef="#br0" timeOffset="46">10697 5947 220 0,'15'-5'82'0,"-6"2"-64"0,6 3-4 0,-10 0-8 16,1 0-6-16,0 0 0 16</inkml:trace>
  <inkml:trace contextRef="#ctx0" brushRef="#br0" timeOffset="47">10792 5942 152 0,'0'0'57'0,"3"3"-44"0,0-1-67 16,-3 4-35-16</inkml:trace>
  <inkml:trace contextRef="#ctx0" brushRef="#br0" timeOffset="48">10691 5942 124 0,'0'-3'46'0,"0"3"-35"0,0-5 7 0,0 5 2 16,0 0-1-16,0-3 12 15,12 9-9 1,-3-6-11-16,-9 0 5 0,0 0 3 15,0 0-1-15,0 0-1 16,-3 0-7-16,-9 0-2 0,0 2-4 16,-3 1-3-1,0 2 0-15,3 1 1 0,0-1-3 16,3 3 0-16,3 0-1 16,3 0 0-16,3 2 0 15,6 3 0-15,-6-13-115 31,27 11 16-15,-3 0 1-16</inkml:trace>
  <inkml:trace contextRef="#ctx0" brushRef="#br0" timeOffset="49">10968 5961 72 0,'-6'0'27'0,"6"0"-21"0,0 2 14 0,0-2 4 15,0 0-4-15,0 0 1 16,0 0-6-16,0 0-1 16,0 0 0-16,3 3 4 15,-3-3-10-15,0 0-9 0,0 5-4 16,3-2 10-16,-3-3 7 16,3 2-6-16,0 1-1 15,3 0 1-15,3-3 1 16,2 0-1-16,4 0-1 15,3 2-3-15,6-2-2 0,0 0 1 16,0 0 1 0,2 0-1-16,-2 0-1 15,-6 0-2-15,-3 0 1 16,0 0 1-16,-6 0 2 0,0 0-6 16,-3 3-1-16,0-3-9 15,-6 0-4 1,0 0-26-1,0 0-44-15,0 0 11 0</inkml:trace>
  <inkml:trace contextRef="#ctx0" brushRef="#br0" timeOffset="50">10965 6080 140 0,'0'0'55'0,"-3"2"-43"0,6-2-1 15,-3 0-4-15,0 0 3 16,6 0 6-16,0 0-6 15,0 0-3-15,5 0-4 16,4 0 2-16,0 0 1 0,3 0-2 16,0 0-1-16,6 0-1 15,-3 0 1-15,-4 0-4 16,1 0-2-16,-3 0 2 16,-3 0 2-16,-3-2-13 15,0 2-5-15,0 0-24 16,-3-3-47-1,0 3 14-15</inkml:trace>
  <inkml:trace contextRef="#ctx0" brushRef="#br0" timeOffset="51">11474 5955 104 0,'0'-2'38'0,"-3"2"-29"0,9 0 14 0,-6 0 6 15,0 0 3-15,3-3 4 16,0 0-14-16,3 1-3 15,3-1-11-15,2 0-5 0,7 1-2 16,3-1-1-16,3 0 0 16,-3 1 0-16,-3 2 0 15,-1 0 0-15,1 5 0 16,-6 0-3-16,0 1 2 16,-3 2-1-16,-3 2 0 0,-3 3 8 15,-9 3 4-15,-6 3-1 16,-9-1 0-16,-5 3-3 15,-4 1-1-15,0-1-3 16,3-3 1-16,6 3-2 16,4-5-1-16,2-2 3 15,6-6 0-15,3-3-4 16,6 0-1-16,0-5 5 16,9 3 5-16,9-3 2 15,5 2 2-15,4-2-11 16,0 0-5-16,0 3 2 15,0-3 2-15,-7 5-1 16,-2 1 0-16,-3-1-4 16,-3-2 1-16,0-3-11 15,-3 0-3-15,-3 0-22 0,0 0-9 16,-3-3-36 0</inkml:trace>
  <inkml:trace contextRef="#ctx0" brushRef="#br0" timeOffset="52">11986 5900 152 0,'-6'0'57'0,"12"0"-44"0,0 2-8 15,0 1-5-15,3 2-4 16,-1 6 2-16,1 2 16 0,-3 6 8 15,-3 2-10-15,0 5 6 16,-3 1 5-16,-3-1-8 0,0-2-1 16,-3-3-10-16,3 0-3 15,0-5-1-15,3-5 0 16,-3-1 0-16,3-4 2 16,0-6-1-16,0 0 2 15,6-6-7-15,0-4 1 16,3-1-6-16,3-2-1 15,3 0 2-15,0 2 3 16,3 1 0-16,0 2 1 16,0 2 0-16,-1 6 3 15,1 3-2-15,0 5 1 16,0 2 11-16,-3 4 3 16,-3-1 3-16,-6 0 4 0,-3 6 0 15,-3-6 1 1,-6 0-5-16,-3-2-1 0,-3-1-11 15,-3-2-1-15,-3-5-9 16,-3-3 0-16,0-3-15 16,4 1-5-16,2-4-13 15,6-2-5-15,6-2-41 16</inkml:trace>
  <inkml:trace contextRef="#ctx0" brushRef="#br0" timeOffset="53">12334 6053 204 0,'-3'8'77'0,"3"-3"-60"0,3 11-7 0,-3-8-8 16,0 3-3-16,0 2 0 16,0 0 1-16,-3-2 2 15,3-1-1-15,-3-2-18 0,0-2-6 16,0-4-49-1</inkml:trace>
  <inkml:trace contextRef="#ctx0" brushRef="#br0" timeOffset="54">12295 5958 208 0,'-6'-5'77'0,"12"5"-60"0,0 0-62 15,0 0-33 1,3 0 6-16,0 0 8 16</inkml:trace>
  <inkml:trace contextRef="#ctx0" brushRef="#br0" timeOffset="55">12521 5881 156 0,'6'5'57'0,"-6"1"-44"0,6 4 12 15,0-2 1-15,-3 3 16 32,0 31-22-32,0 0-8 15,0-4-8-15,0-4-4 16,-3-2-10-16,-3-1-6 16,0-4-28-16,0-6-9 15,-3-5-25 1,0-5-9-16</inkml:trace>
  <inkml:trace contextRef="#ctx0" brushRef="#br0" timeOffset="56">12370 6027 260 0,'3'-6'96'0,"6"9"-75"0,11-3-10 0,-5 0-8 0,9 0-10 15,3 0 2-15,0-3-6 16,-4 1-1-16,1-1 7 16,3 0-29-16,-6 1-9 0,0-1-44 15</inkml:trace>
  <inkml:trace contextRef="#ctx0" brushRef="#br0" timeOffset="57">13013 6127 220 0,'-3'0'85'0,"9"13"-66"0,2-5-8 15,-2 6-8-15,0 1-4 16,-6 4 2-16,-3 0 15 15,-3-1 9-15,-5-2-12 16,-16-3-5-16,-3-2-1 0,-3-1-39 16,3-4-16-16,1-1-55 15</inkml:trace>
  <inkml:trace contextRef="#ctx0" brushRef="#br0" timeOffset="58">12891 5984 56 0,'0'3'22'0,"3"-8"-18"0,-1 10 13 16,-2 0 6-16,0-5 25 31,0 0-19-15,3 8-5-16,-3-8-6 15,0 0-3-15,0 0-1 16,0 0-1-16,0 3-7 16,-3-1-2-16,1 1 2 0,-1-3 1 15,3 0 16 16,-33 3-12-31,3-1-3 16,3 1-7-16,3 2-4 16,4 1 2-16,5-1 0 15,3 0 1-15,3-2 0 16,3 2 2-16,3-2-3 0,6 2-2 16,6-2-3-1,3-1-1-15,3 4 1 0,3-1 4 16,-1 0-1-16,1 3 1 15,-3 3 2-15,-6-3 2 16,-3 0 12-16,-6 2 8 16,-6 1-2-16,-6-1-2 15,-3 1-8-15,-3 0-4 16,-2-3-3-16,-4-3-3 16,0 0-17-16,0-2-6 0,0-1-18 15,3 1-4-15,4-6-44 16</inkml:trace>
  <inkml:trace contextRef="#ctx0" brushRef="#br0" timeOffset="59">13495 5876 140 0,'0'0'55'0,"3"-3"-43"0,-3 1 5 0,0 2 2 15,0 0-5-15,0 0 0 16,0 0 0-16,0 0 2 16,0 0-5-16,3 10 10 15,-3 3-1 1,0 6-6-16,-3 2-1 0,0 3-6 16,-3 2-2-16,0 6-2 15,0-3-3-15,3 0 3 16,0-2 0-16,0-3-4 15,0-1 3 1,0-1 3-16,0-7-4 16,0-1-3-16,0-1 1 15,3-5 2-15,-3-3-9 16,0-2-2-16,0-3-19 16,0 0-9-16,0-6-9 15,0 1-3-15,0-3-24 16</inkml:trace>
  <inkml:trace contextRef="#ctx0" brushRef="#br0" timeOffset="60">13656 5990 156 0,'-3'2'57'15,"6"9"-44"-15,-6-6-6 0,0 3-4 0,-6 0 3 16,-9 3 6-16,6-6 7 16,-3-2 3-16,-6 2-11 15,0 3-2-15,0 0 1 0,1-3-8 16,5 0-3 0,3-2 0-16,6 0 2 0,6-1-2 15,3 4 0-15,6 1 1 16,3 1 0-16,0 6 0 15,5-1 2-15,1-3-1 16,0 6-1-16,-3 0 3 16,0-3 0-16,-3 1-1 15,-3-4-2-15,-3-2-13 0,-3 0-4 16,-3-5-26-16,0 2-13 16</inkml:trace>
  <inkml:trace contextRef="#ctx0" brushRef="#br0" timeOffset="61">13840 6037 204 0,'-3'-2'77'0,"3"7"-60"0</inkml:trace>
  <inkml:trace contextRef="#ctx0" brushRef="#br0" timeOffset="62">13858 6043 220 0,'9'-3'82'0,"0"6"-64"0,3-14-4 0,-6 8-6 15,6-2-60 16,23-3-18-31,-5 3-11 16,-9 2 21-16,-6 3 13 16</inkml:trace>
  <inkml:trace contextRef="#ctx0" brushRef="#br0" timeOffset="63">13846 6127 228 0,'-6'0'88'0,"24"3"-69"0,0-6-14 16,-12 6-9-16,9-3-6 16,2-3 4-16,4 1 3 15,0-1 4-15,0 0 0 16,0 1-9-16,0-1-3 0,-3 0-29 16,-4 1-12-16,-2-1-19 15</inkml:trace>
  <inkml:trace contextRef="#ctx0" brushRef="#br0" timeOffset="64">14376 5908 124 0,'9'0'49'0,"-9"2"-38"0,3 1 12 0,0 2 3 0,-3 0 3 15,0 3 5-15,0 3-8 16,-3 2-3-16,0 0-13 16,0 1-6-16,0 2-3 0,-3-6 1 15,0 1 1-15,3-3-1 16,0 0 1-16,0-3-2 15,3-2 2-15,-3-1-2 0,3-2 2 16,0 0-4-16,6 0-2 16,3 0 4-16,3-2 3 15,0-1-3-15,0 3-3 16,2 0 1-16,4 0 0 16,0 3-2-16,3 2 2 15,-3 0 1-15,0 6 0 16,-3 2 6-16,-3 0 4 15,-4 3-1-15,-5 0 0 0,-3 0 3 16,-3 2 5-16,-5-2-9 16,-4 0-4-16,-3-3-8 15,-3-2-2-15,0-3-11 16,-3-6-1 0,-6-7-15-16,4 0-5 0,-7-3-17 15,6-5-5-15,-3-1-14 16</inkml:trace>
  <inkml:trace contextRef="#ctx0" brushRef="#br0" timeOffset="65">14227 5921 244 0,'3'-5'93'0,"3"2"-72"0,15 3-8 0,-3 0-8 16,8 0-7-16,7-3 0 15,0 1 0-15,3-4-2 16,-1 4 3-16,-2-4-2 0,0 4-1 16,-3-1-28-16,-7 0-12 15,1 1-45 1</inkml:trace>
  <inkml:trace contextRef="#ctx0" brushRef="#br0" timeOffset="66">14932 5876 124 0,'0'-3'46'0,"3"8"-35"0,0-2-2 0,-3-3 0 16,0 0 7-16,0 5 5 15,0 3 8-15,0 3 7 16,-3 5-19-16,0 2 2 0,0 6-1 15,1 3-8-15,-1 7-3 16,0-2-4-16,-6 0-3 16,6-6 1-16,-3-2 1 15,3-6 1-15,0-4 1 16,0-7 2-16,3-4-1 16,0-3 0-1,0-5-1-15,0-3 0 0,0-3-2 16,3-2-2-16,3-3-4 15,0 3 0-15,6 0-5 16,-1 2 1-16,1 3 4 16,0 3 2-16,3 5-1 15,0 5 2-15,3 6-1 16,-3 5 0-16,-3 2 2 0,-3 3 2 16,-3-2 10-16,-6-1 4 15,-3-2-1-15,-6 0-1 16,-3-5-6-16,-3-3 0 15,-6-6-12-15,0 1-2 16,0-6-13-16,1-2-5 16,-1-3-9-16,6-5-5 15,3 0-28 1,3-1-45-16,9 4 28 16</inkml:trace>
  <inkml:trace contextRef="#ctx0" brushRef="#br0" timeOffset="67">15075 6093 264 0,'0'10'101'0,"3"-4"-78"0,0 15-7 16,0-8-8-16,0 3-17 16,-3 2-2-16,0 1 1 15,0-6 4-15,-3-2 3 16,0-3-9-16,0-6-2 0,0-2-46 15</inkml:trace>
  <inkml:trace contextRef="#ctx0" brushRef="#br0" timeOffset="68">15063 5984 240 0,'-3'-8'90'0,"3"6"-70"0,3 2-40 15,-3 0-23-15,6 0-49 16,0-3-18-16</inkml:trace>
  <inkml:trace contextRef="#ctx0" brushRef="#br0" timeOffset="69">15281 5873 184 0,'3'3'71'0,"-3"-1"-55"0,3 6-7 0,0-2-7 16,0 4 5-16,0 6 5 0,-3 3-1 16,0 5 1-16,0 2-7 15,-3 6-3-15,0 2 1 16,-3 6-2-16,0-3 2 0,0-5-18 16,-3-6-6-16,-3-2-21 15,0-8-9-15,-6 0-19 31</inkml:trace>
  <inkml:trace contextRef="#ctx0" brushRef="#br0" timeOffset="70">15078 6043 288 0,'3'-11'110'0,"6"11"-86"0,3 0-24 0,-3 0-18 16,6 0-14-16,9 0-3 15,0 0 1 1,-1 0 3-16,1 0-4 0,0 0-3 16,0 0-26-16,-3 0-11 15</inkml:trace>
  <inkml:trace contextRef="#ctx0" brushRef="#br0" timeOffset="71">15465 6003 180 0,'3'0'68'0,"-3"2"-52"0,-3-2 14 0,3 0 4 15,-3 3-19-15,-3 0-8 16,0 2-8-16,0 0 0 16,0 1 1-16,4 2-3 0,2 2 2 15,0 6 1-15,5 3 2 0,1 4-1 16,0 4 2-16,0-1 4 16,-3-2 4-16,-3-5 0 15,-3-3 1-15,-6-3 5 16,-5 0 3-16,-4-2-17 15,-6-4-8-15,-3-1-38 16,-6-4-17-16,-8 4-44 16</inkml:trace>
  <inkml:trace contextRef="#ctx0" brushRef="#br0" timeOffset="72">21254 5589 84 0,'0'-3'33'0,"0"6"-26"0,0-1 18 16,0-2 8-16,0 0-6 15,0 0-3-15,0 0-1 16,0 0 2-16,0 0-13 16,0 0 0-16,6-2-1 0,-3-4-6 15,3 1-3-15,-3-6-4 16,3 3-1-16,0-2 2 16,0-3 2-16,-3 5 2 15,3 0 1-15,0 0-7 16,-6 0 0-16,9 3 1 15,-9 2 3-15,5 0-2 16,-5 3 0-16,6 3 1 0,0 5 2 16,-3 3-3-16,6 4 0 15,-3 12 7-15,0 5 4 16,0 5-3-16,-3 5 1 16,-3 3-3-16,6-3 0 15,0-5-3-15,-3-2-2 16,3-4 1-16,-6-4 1 15,0-6-1-15,0-5 2 16,0-3-2-16,0-2 2 16,-3-3-2-16,3-3-1 15,0-5-8-15,0 3-3 16,-3-1-12-16,0-2-3 0,3-2-13 16,0-1-5-16</inkml:trace>
  <inkml:trace contextRef="#ctx0" brushRef="#br0" timeOffset="73">21254 5972 152 0,'-9'6'57'0,"9"-6"-44"0,-3 2 14 16,3-2 3-16,0 0-13 15,3 3-2-15,3-1-9 0,3-2-2 16,6 0-2-16,9 0 9 0,11-2 8 16,4-1-6-16,0-2 0 15,-4 0-7-15,-2 2-2 16,-6-2-4-16,0 2-1 15,-6 3 1-15,-9 0 2 16,2 0 1-16,-8 0 3 16,3 0-3-16,-9 0 0 0,0-3-21 15,0 3-8-15,0-2-20 16,0-1-9 0,0-2-30-16</inkml:trace>
  <inkml:trace contextRef="#ctx0" brushRef="#br0" timeOffset="74">22019 5308 144 0,'3'-3'55'0,"-3"11"-43"0,3 0 21 0,-3-2 8 16,0 10-11-16,-3 10-3 15,-6 8-6-15,0 6-2 16,-6 8-10-16,-6 10 8 0,-5 3 3 16,-4 0-4-16,0-6 1 15,6-5-10-15,-3-7-4 16,7-4-2-16,5-7 1 16,0-8-3-16,3-3 0 15,3-5-8-15,0-5-4 0,3-3-4 16,0-3-3-16,-3-2-6 15,9-1-4-15,0-2-3 16,0-2-2-16,0-4-36 16,9-2-34-1,3-2 40-15</inkml:trace>
  <inkml:trace contextRef="#ctx0" brushRef="#br0" timeOffset="75">22150 5475 200 0,'-6'-5'74'0,"6"5"-58"0,6 2-4 0,-3 1-6 15,-3 2 11-15,0 6 9 16,0 5-2-16,0 2 0 15,-3 9-13-15,-3 2-4 0,6 0-1 16,-3 0-3-16,-3-3 0 16,6-2-1-16,-3-5-2 15,3-6 1-15,0-3-1 16,3-2 2-16,3-2 3 16,3-6 0-16,3-6 0 15,3 1-1-15,3-3 0 16,11 0-5-16,4 0 1 15,-3 3-7-15,0 0 0 16,-1 2-15-16,-2 0-5 16,-6 1-19-16,-6-1-7 0,6 0-22 15</inkml:trace>
  <inkml:trace contextRef="#ctx0" brushRef="#br0" timeOffset="76">22460 5470 200 0,'-6'0'74'0,"9"2"-58"0,0 6 9 0,-3-3 2 16,0 9-3-16,0 7 1 15,0 13-1 1,0 14 0-16,0 18-13 15,0 3 0-15,0-3 2 0,0-3-7 16,5-2-1-16,-2-5-3 0,3-11 1 16,-3-11-15-16,0-7-5 15,0-11-55-15,3-14-23 16,0-7-11 0</inkml:trace>
  <inkml:trace contextRef="#ctx0" brushRef="#br0" timeOffset="77">20840 5274 200 0,'-12'24'77'0,"9"13"-60"0,-3 37-5 16,3-32-6-16,0 27 2 16,-2 29 5-16,2 2-6 15,-3 11-2-15,3-5-3 16,3-8-2-16,0-19 3 0,0-12-15 15,3-14-5-15,0-14-125 32,3-26 43-32</inkml:trace>
  <inkml:trace contextRef="#ctx0" brushRef="#br0" timeOffset="78">20888 5247 244 0,'9'-21'93'0,"3"11"-72"0,38-12-8 0,-20 14-10 16,6-5-9-16,11-5 1 16,25-1 3-16,26-2 1 15,12-3 1-15,39-5 2 0,9-3 1 16,23 1-1-16,-2 1-2 15,3 4 1-15,-1 7 1 0,-26 6-6 16,-21 8 1-16,-21 13 3 16,-24 5 2-1,-11 6 0-15,-25 2 1 0,-14 5 15 16,-15 9 9-16,-15 12-1 16,0 25-1-16,-9 10-9 15,-9 2-3 1,0 14-3-16,-3 8-1 15,0-3-3-15,0-13-1 0,3-10-3 16,0-9-2-16,0-7-4 16,0-9 0-16,9-7-18 15,-3-11-8-15,3-11-48 16,3-10-22-16</inkml:trace>
  <inkml:trace contextRef="#ctx0" brushRef="#br0" timeOffset="79">20724 6478 220 0,'-21'5'85'0,"21"-8"-66"0,15 9-10 15,0-6-9 1,6 0 10-16,24 0 7 0,20 0 12 15,9-8 7-15,25-6-19 16,26-2-1-16,18-5 1 0,32 0-9 16,1 0-2-16,17 0-4 15,-14 10-2-15,-12-5 1 16,5 11-1-16,-29-3 0 16,-18 0 2-16,-27 0-10 15,-11-2-4-15,-22-1-21 0,-17 1-6 16,-15-4-81-1</inkml:trace>
  <inkml:trace contextRef="#ctx0" brushRef="#br0" timeOffset="80">23088 5909 128 0,'6'0'49'0,"2"0"-38"0,-25 29 12 0,14-21 6 16,3 0-11-16,0 0 0 15,0 0 3-15,0 2 1 16,-6 3-11-16,6 9 2 0,-9 4 1 16,6 3-1-1,-6 3 0-15,6 0 1 0,-3-1 2 16,6-2-12-16,-3-5-1 15,-3-8-1-15,6-3 1 16,0-5-50 0</inkml:trace>
  <inkml:trace contextRef="#ctx0" brushRef="#br0" timeOffset="81">7217 11787 80 0,'3'-8'30'0,"2"8"-24"0,-19-29 15 15,11 21 3-15,0 3-1 16,0-1 0-16,-3 1-8 16,0 2-4-16,-3 3-6 0,-3 3-4 15,-3 2 0-15,0 6-4 0,-3 5 2 16,0 2 1-16,1 17 0 15,-1-4 0-15,9-1 0 16,3-4 0-16,6-2 0 16,3-3 0-16,6-5 0 15,3-3 2-15,0-2 3 16,2-6-2-16,1-5 0 16,0-5 1-16,0-3 0 15,0-3 0-15,-3-5 2 16,0-2-3-16,-3-3-2 15,-3-1 0-15,0 1-1 16,-3 0-3-16,-3 5 2 16,0 3 3-16,0 2 1 0,0 3-1 15,0 8-4 1,0 6 1-16,0 4-6 16,3 4-3-1,3 4 6-15,-1 1 3 0,4-4 4 16,0-1 3-1,-3-4-32 1,6 1-58-16,3 2 2 0</inkml:trace>
  <inkml:trace contextRef="#ctx0" brushRef="#br0" timeOffset="82">7413 11811 88 0,'6'29'33'0,"-3"-11"-26"0,6 14 9 0,-6-19 3 16,3 0-5-16,0 3 2 15,0-2-7-15,3-1-3 16,-3-3-3-16,0-2 0 15,-4 0-2-15,-2-5 2 0,0-3 0 16,0-3 7-16,-2-2 6 16,2-6-6-16,0-4-1 15,0-9-1-15,0-3 0 16,5 1-4-16,1 2-3 16,3 3-3-16,3 5-1 15,0 3-1-15,3-1 3 0,0 7-11 16,0 4-4-16,3 0-45 15,-3 3-31 1,-1 3 37-16</inkml:trace>
  <inkml:trace contextRef="#ctx0" brushRef="#br0" timeOffset="83">7830 11681 100 0,'0'8'38'0,"3"8"-29"0,-21-14 6 0,18 6 2 15,-3 8 8-15,0 8 5 16,0 0-10-16,0 0-4 15,0 5-9-15,0-5-5 16,0-1-1-16,0 7-1 0,3-7 2 16,3-4 1-16,0-6 1 15,0-2 0-15,6-1 0 16,0-2-2-16,9 0-2 0,-3 0 1 16,2 0-1-16,-2 0-7 15,3-3-3-15,-3 1-19 16,0-1-8-16</inkml:trace>
  <inkml:trace contextRef="#ctx0" brushRef="#br0" timeOffset="84">7859 11625 156 0,'6'6'60'0,"0"-6"-47"0,9-3-3 0,-6 3-3 16,3 0-6-16,3 0 2 16,0-3-2-16,0 1 2 15,0 2-29-15,0-3-9 16,-4 3-27-16,-2 0-11 15</inkml:trace>
  <inkml:trace contextRef="#ctx0" brushRef="#br0" timeOffset="85">8098 11763 116 0,'-12'40'44'0,"9"-16"-35"0,-3 15 9 16,6-20 2-16,0 2-6 15,0 3 0-15,3-3-2 16,3-3 0-16,3-2-6 15,3-5 3-15,2-3 3 0,1-3-2 16,3-5 2-16,3-5-3 16,0-3 2-16,3-8-6 15,-12-5-3-15,-7-3 5 16,-5-2 5-16,-5-1-4 0,-4 1 0 16,-6-1-6-16,0 3-2 15,0 1-5-15,0 7 1 16,3 2-22-16,0 4-8 15,3 2-54 1,3 3-27-16,6 2 56 16</inkml:trace>
  <inkml:trace contextRef="#ctx0" brushRef="#br0" timeOffset="86">8276 11628 124 0,'-21'11'46'0,"21"-11"-35"0,0 0 12 0,0 0 5 0,6 2-5 15,3-2-1-15,3 0-10 16,3 0-5-16,6 0-4 16,-3 0-5-16,0-2 1 0,-1 2 1 15,1 0 0-15,-3 0-3 16,0 0 0-16,-3 2-3 15,-3 6-1-15,0 3 1 0,-3 5 2 16,0 5 2-16,-3 5 3 16,3 11-5-16,-3 8 1 15,0-5 3-15,3-3 2 16,0-5-5-16,-4-6 0 16,1-2 5-16,0-3 4 15,-3-5-10-15,0-3-2 16,-3-2 16-16,0 0 10 15,-2-4-12-15,-4 1-4 16,-3 0-5-16,-3-2-1 16,0-4-18-16,-6 4-7 15,-3-4-35 1,0 4-26-16,7 1 33 16</inkml:trace>
  <inkml:trace contextRef="#ctx0" brushRef="#br0" timeOffset="87">8752 11737 96 0,'3'10'38'0,"0"3"-29"0,-6 24 10 16,3-18 3-16,-3 13 1 0,-3-1 3 15,4 4-8-15,-1-3 0 16,3-1-11-16,0-2-2 15,5-2-3-15,4-3 1 0,0-6 0 16,3 1-4-16,0-6 1 16,0-2 0-16,0-1 2 15,0-2-10-15,0-3-2 16,0-2-22-16,0-3-6 16,-1 0-27-1</inkml:trace>
  <inkml:trace contextRef="#ctx0" brushRef="#br0" timeOffset="88">8735 11734 176 0,'3'-5'68'0,"3"5"-52"0,14-3-12 0,-11 3-9 15,3-3 5-15,3 1 4 16,3-1-10-16,-3 0-5 16,3 1-59-16,0-1-26 15</inkml:trace>
  <inkml:trace contextRef="#ctx0" brushRef="#br0" timeOffset="89">9050 11718 24 0,'-9'5'11'0,"3"6"-9"0,-3 7 13 0,6-4 7 0,-3 4 15 15,0 9 9-15,3 2-13 16,0 3-7-16,0-1-13 16,3-4-4-16,6-3-1 15,0-3 2-15,6-3-5 16,0-2 4-16,3-5 1 0,0-3 3 16,3-6 5-16,0-4-6 15,0-4 1-15,-4-2-4 16,1-5 0-16,-6-8-3 15,-9-5 1-15,-3-4-2 16,-6 1 2-16,-3 0-11 16,-2 3-4-16,-1 2-12 15,3 0-5-15,0 6-15 16,3 4-7-16,3 4-30 16</inkml:trace>
  <inkml:trace contextRef="#ctx0" brushRef="#br0" timeOffset="90">9178 11633 160 0,'0'0'63'0,"-3"0"-49"0,12 0-4 0,-3 0-5 15,3 3-3-15,6-3 1 16,3 0 1-16,0 0 0 15,-1-3-2-15,1 3-4 0,3 0-1 16,-3 3 2-16,-3 0 0 16,-3 2-2-16,0 6 0 15,-3 4 4-15,-3 12 1 0,-1 5-3 16,1 13-1-16,0 2 3 16,0-2 1-16,0-5-3 15,0-3-1-15,3-5 1 16,0-6 2-16,-3-2 0 15,0-6-1-15,-3-4 9 16,-3-4 6-16,-3 1 8 16,-6-3 6-16,-3 0-16 15,-6-3-5-15,0 0-16 0,-2-2-5 16,-4 0-40 0,0-1-60-16,0 4 20 15</inkml:trace>
  <inkml:trace contextRef="#ctx0" brushRef="#br0" timeOffset="91">9881 11692 48 0,'-3'-3'19'0,"3"3"-15"0,-6 3 1 0,3-1 0 16,0 4-3-16,-3-1-2 15,0 3 1-15,0 2 1 16,0 4-1-16,0-1-1 16,3 3 1-16,0 0-1 15,3 2 2-15,0-5 1 16,3-2 1-16,0-3 2 16,3-6-1-16,0-4 2 15,0-1-2-15,0-2 2 16,0-3-2-16,0 0 0 15,0-3 1-15,-3-2 1 16,0 3-3-16,0-1-1 0,-1 0 5 16,1 4 3-16,-3-1-2 15,0 2 0-15,0 1-5 16,0 2-1-16,0 3-3 16,0 0-3-16,0 0 2 15,3 8 2-15,0 0 0 16,0 3-1-16,3-1-2 15,0 1 1-15,0 0 1 16,0-4 0-16,0 4-20 16,0-6-7-16,0 3-21 15,0-5-8-15</inkml:trace>
  <inkml:trace contextRef="#ctx0" brushRef="#br0" timeOffset="92">10107 11710 96 0,'-3'-8'38'16,"3"8"-29"-16,-6-2 3 0,3 2 3 0,0 0-7 16,-3 0-2-16,-6 2-6 15,3 1 0-15,-3 5-2 0,0 0 0 16,3 2 0-1,0 4 0-15,3 1 0 16,3-1 0-16,3 1 2 0,0 4 2 16,3-6-1-16,6-5 2 15,0-3 0-15,0-5 3 16,0-2-1-16,3-6 0 16,0 0-3-16,3-5-2 15,-6-3-2-15,0 3 1 16,0-1 1-16,0-1 2 0,-3-1-3 15,-3 0-2 1,-3-3 2-16,-3 3 0 0,0 0 1 16,-3 3 0-1,3 3 0-15,0 2 2 16,0 0-3-16,3 5 0 0,0 3 1 16,6 3 0-1,0 2-3-15,0 3 0 16,0 5 4-16,2 3 1 15,-2 3 0-15,0-1-2 0,3 3 3 16,0 1 2-16,0-4-26 16,-3 1-11-16,0 2-17 15,0-8-5-15</inkml:trace>
  <inkml:trace contextRef="#ctx0" brushRef="#br0" timeOffset="93">10321 11705 88 0,'-6'-8'35'0,"3"5"-27"0,0 1-4 0,0 2-3 15,0 0-1-15,-3 2 0 16,-3 4 0-16,-3 1 0 16,1 1 0-16,-1 6 2 15,0-1-1-15,0 3-1 16,3 0-2-16,6 7 1 15,3-4 3-15,6-3 3 16,3-3 0-16,0-5 2 16,3-8-2-16,0-3 2 15,-1-5-2-15,1-2 2 0,0-6-4 16,0-3-2-16,-3-2 2 16,0 0 0-16,-3 0-1 15,0 0-2-15,-3 0 1 16,-3-1-1-16,0 1 0 15,-3 0 0-15,0 5-3 16,0 3 2-16,0 2-4 16,0 6 1-16,0 5 0 15,0 3-1-15,0 5 4 16,0 2 2-16,3 1 2 16,0 2 3-16,3 0-3 15,0 3-2-15,3 0 0 16,0 0 1-16,0 0-8 15,0 0-3-15,0-3-39 16,0-2-19-16</inkml:trace>
  <inkml:trace contextRef="#ctx0" brushRef="#br0" timeOffset="94">10419 11734 92 0,'3'16'35'0,"0"-3"-27"0,-3-2 5 16,3-3-1-16,0-1-7 15,-3 4-1-15,0-3 0 16,3-3 0-1,-3-2-2-15,0-3 1 0,0 0 7 16,0 0 5-16,0-3-7 16,0-5-2-16,0 0-2 15,0-5 0-15,3 0-2 16,0 0-2-16,3 0 1 0,0 2-1 16,3 0 0-16,0 3-3 15,0 3 0-15,3 0-7 0,0 2-2 16,3 3-24-1,2 0-33-15,-2 3 14 16</inkml:trace>
  <inkml:trace contextRef="#ctx0" brushRef="#br0" timeOffset="95">10628 11766 100 0,'6'8'38'16,"-3"-6"-29"-16,3 4-3 0,-3-4-1 0,2 1 0 15,4 2 4-15,0-5 0 16,0-3 0-16,0-2-3 15,0 0-1-15,0 0-3 16,0-3 1-16,0 0-2 16,-3 0 2-16,0 0-2 15,-3 0-3-15,-3 0 1 0,-3 3-8 16,-3-1-2-16,-3 4-5 16,-3-1-3-1,-3 3 11-15,-6 5 1 16,-2 3 5-16,-1 0 4 15,0 6 3-15,3 1 4 16,6 1 2-16,3 0-3 16,6 3 0-16,6-1 1 0,6-2 2 15,3 0-3-15,6-3-3 16,6-2-2-16,0-6 0 16,3-2-20-16,-4-3-6 15,1-6-26-15,0-2-11 16</inkml:trace>
  <inkml:trace contextRef="#ctx0" brushRef="#br0" timeOffset="96">10907 11694 140 0,'-3'-2'55'0,"3"2"-43"0,-2 0 8 0,-1 0 2 16,0 2-15 0,-3 1-6-16,-3 2-1 0,0 0 1 15,-3 3 0-15,6 0-1 0,0 0 1 16,3 3-6-1,3-1 1-15,3 1 0 0,3 0 2 16,3-1 1-16,3-2 3 16,0 8-3-16,0-5 0 15,-4-1 1-15,-2-2 0 16,-3 0 6-16,-6 0 6 16,-3 3-2-16,-5-3 2 0,-1-3-7 15,-6 0-3-15,3 0-12 16,0-5-6-16,3 3-12 15,3-3-5-15,3-3-31 16</inkml:trace>
  <inkml:trace contextRef="#ctx0" brushRef="#br0" timeOffset="97">11134 11705 104 0,'0'-8'38'0,"0"8"-29"0,-3-3 1 0,0 3 2 16,-3 0-6-16,-3 3-1 15,-6 0 6-15,-3-1 5 16,3 1-8-16,3 2-4 16,6 0-6-16,6 3-1 15,6 3 2-15,6 0 0 0,0 2 1 16,3 0 2-16,-3 0 1 15,-3 3 3-15,-3-3 1 16,-6 1 10-16,-6-4 4 16,-3 1-9-16,-6-3-4 15,-6 0-30-15,-3-3-10 16,-2 5-41 0</inkml:trace>
  <inkml:trace contextRef="#ctx0" brushRef="#br0" timeOffset="98">9842 12004 96 0,'3'0'35'0,"-3"0"-27"0,0 0 9 0,0 0 2 15,0 0-9-15,0 0-1 16,3 0-1-16,3 0 0 15,0 0 2-15,3 0 1 16,0-3-3-16,0 3 0 16,2-2-5-16,4 2-2 0,0-3 2 15,3 3-2-15,0 0-1 16,3 0 1-16,0 0 1 16,5 3 1-16,1-1 1 15,3-2 0-15,0 3 2 16,-4-1-3-16,1-2-2 15,-3 0 0-15,0 0-1 16,0 0 0-16,-3 0 2 0,2 0 1 16,1 0 3-16,-3 0-3 15,3-2-2-15,0 2 0 16,2 0 1-16,1 0-1 16,6 0-1-16,3 0 1 15,-4 0 1-15,1 0-3 16,0 0 0-16,-6 0 1 15,-1 0 2-15,1 0-1 16,-3 0-1-16,0 0 1 16,-3 0-1-16,0-3 0 15,-1 3 0-15,1 0-3 16,0 0 0-16,-3 0 4 0,6 0 1 16,-6 3-3-16,2-3-1 15,-2 0 3-15,6 2 1 16,0 1-3-1,3 0 1-15,-3-1 2 0,-1-2 1 16,1 3-4-16,0-3-1 16,0 3 1-16,0-3 0 15,-4 2 3-15,1-2 1 16,0 0-1-16,-3 0 1 16,0 0-4-16,0 0-2 0,0 0 2 15,-1 0 2-15,1 0-2 16,-3 0-2-16,-3 0 2 15,-3 0 2-15,-3 0-5 16,-3 0-1-16,0-2-20 16,-3-1-9-16,0 0-40 15</inkml:trace>
  <inkml:trace contextRef="#ctx0" brushRef="#br0" timeOffset="99">11306 11874 116 0,'-3'0'46'0,"12"3"-35"0,-21-11 3 0,9 11 1 16,3-3-7-16,0 2 0 15,0-2-4-15,0 3-1 16,0 2-1-16,3 0 1 0,0-2 2 16,0 2-2-16,3 1 0 0,0-1-1 15,3 3 1-15,0 0-2 16,0 0-1-16,3 2-2 16,0 1 1-16,0-1 1 15,-3 1 0-15,3 0 0 16,-3-3 2-16,-1 0-3 15,4-1 0-15,-3 1 1 16,0 0 2-16,-3-2-3 16,0-1 0-16,-3-2 1 0,0-1 2 15,-3-2-1-15,0 0-1 16,0 3 3-16,-6-1 0 16,-3 1-4-1,-3 0 1-15,3-1 2 0,-3 1 3 16,1 2-7-1,-1-2-3-15,0 2 5 16,0 1 1-16,0-1 1 0,0-2-2 16,3-1-10-16,0 1-4 15,3-1-26 1,0 1-38-16,0 2 15 16</inkml:trace>
  <inkml:trace contextRef="#ctx0" brushRef="#br0" timeOffset="100">12199 11824 44 0,'-15'0'19'0,"9"0"-15"0,-2-27 12 0,5 22 7 16,-3 5-3-16,-3 11-2 16,0-1 3-16,-3 9 1 15,0 7-3-15,0 3-1 16,3 3-6-16,0 0 0 0,6 0-7 15,3-3 1-15,6-3 4 16,6-5-2-16,3-5 1 16,3-5-3-16,6-6-1 0,-1-5 1 15,4-3 1-15,0-2-1 16,-3-5 1-16,-3-4 0 16,-6-4 1-16,-7-3 0 15,-8-8 0-15,-8-3 4 16,-4-3 3-16,-6 4-4 15,0 4 1-15,0 3-9 16,0 6-2-16,3 7-28 16,0 3-11-16,6 6-21 15,4 4-8-15,5-2-11 16</inkml:trace>
  <inkml:trace contextRef="#ctx0" brushRef="#br0" timeOffset="101">12390 11760 76 0,'3'0'30'0,"0"6"-24"0,-6-1 6 0,6 3 0 16,0 10 12-16,3 9 10 0,0 5-9 15,0-1-5 1,0 1-7-16,-3-5-1 0,-1-1-7 16,-2-5-1-16,3-2 0 0,0-3-5 15,-3-3 1-15,0-3 0 16,0-2 2-16,0-2 3 16,0-6 2-16,0 0-3 15,3-3-1-15,3-2-1 16,-3-3-2-16,6 0-2 15,0 0-1-15,6 0-3 16,0 0 1-16,3 3 1 16,3 2 2-16,0 3-6 15,-1 3-2-15,1-1 8 16,-3 4 5-16,-3-1 10 16,-3 0 6-16,-6 1 8 0,-6 1 6 15,-6 1-12-15,-6 0-2 16,-3 0-9-16,-6 0-4 15,-3-2-8-15,1-1-1 16,-1-3-12-16,-3-2-6 16,3 0-15-16,3 0-5 15,0 0-35 1,13 0-30-16,8 0 43 16</inkml:trace>
  <inkml:trace contextRef="#ctx0" brushRef="#br0" timeOffset="102">13003 11782 132 0,'0'0'49'0,"-3"2"-38"0,6 1 8 15,-3-3 3-15,0 5-13 0,0 6-2 16,0 5 12-1,0 10 8-15,0 3-14 0,0 0 0 0,3 0-2 16,0-2-6-16,-3-1-1 16,3-2-2-16,-3-3-2 15,3-5 3-15,-3 0 0 16,0-3-17-16,0-2-5 16,0-3-22-16,0-3-9 15,0-5-24 1</inkml:trace>
  <inkml:trace contextRef="#ctx0" brushRef="#br0" timeOffset="103">13176 11797 120 0,'-3'-8'46'0,"3"8"-35"0,-3 0 3 16,0 3 1-16,0 8-5 16,-3-1 2-16,0 14 4 15,-3 3 4-15,0 2-10 16,3 0-3-16,0 0-3 0,3-3 0 15,3-2 0-15,6-3 2 16,3-5 3-16,3-3 0 16,3-5 0-16,3-5-3 15,8-3-1-15,4-5-3 16,-3-3-2-16,0-8 1 0,-9 0 1 16,-7-8-1-16,-5-8-1 15,-9-2 1-15,-2 0-1 16,-4 2 0-16,-6 5 2 15,0 9-10-15,3 2-2 16,-3 3-15-16,0 8-6 16,0 5-15-1,6 5-44-15,3 0 14 16</inkml:trace>
  <inkml:trace contextRef="#ctx0" brushRef="#br0" timeOffset="104">13458 11803 72 0,'0'-14'27'0,"0"14"-21"0,0-2 3 0,0 2-1 16,0 2 11 0,0 6 5-16,-3 0-6 15,-3 6-3-15,0 7-6 16,1 5-1-16,-1 3-1 0,3 0 1 15,0 1-4-15,3-1-1 0,6-6 1 16,0-1 4-16,5-4 5 16,1-5-1-1,6-5 1-15,0-5-1 0,3-6 0 16,0-2-2-16,-3-6-1 16,-4 1 6-16,-2-3 2 15,-6-6-4-15,-6-7 0 16,-3-6-4-16,-6 0 2 15,-2 3-4-15,-1 3-2 16,-3 4-13-16,0 4-5 16,0 7-23-16,3 3-7 15,0 3-26 1,6 2-39-16,3 3 26 16</inkml:trace>
  <inkml:trace contextRef="#ctx0" brushRef="#br0" timeOffset="105">13625 11774 64 0,'-3'5'24'0,"3"0"-18"0,-6 19-4 16,6-8-2-16,-3 5 13 16,3 6 6-16,0-1 6 15,6 0 2-15,3 1-1 16,3-3-1-16,3-3-1 15,9-3 0-15,5-2-7 16,1-5 0-16,0-9-10 16,-3-2 11-16,-3-7 8 0,-7-4-5 15,-5-2 0-15,-6-6 1 16,-9-5 1-16,-12-5-8 0,-8 3-4 16,-1-3-9-16,-3 2-3 15,0 6-27-15,0 5-9 16,4 8-45-1</inkml:trace>
  <inkml:trace contextRef="#ctx0" brushRef="#br0" timeOffset="106">7214 12380 112 0,'0'-6'44'0,"0"4"-35"0,-3-6 12 0,3 5 1 0,-3 0-6 16,0 1 1-16,-3-1-8 16,-3 3-1-16,0 8-4 15,-3 0-5-15,-3 5 0 0,0 6-1 16,0 2-2-16,0 3 3 16,3-1 0-16,4 1 1 15,2-3 2-15,3 1-3 16,6-4-2-16,3-2 2 15,2-5 2-15,7-6 0 16,3-5 2-16,0-5 0 16,0-6 3-16,3-2-5 15,0-3-1-15,-7 0 0 16,1-2 2-16,-3-1-1 16,-3-2 2-16,-3 0 0 15,0-3 1-15,-3 5-2 16,-3 6-2-16,0 5-4 15,-3 6 0-15,0 4 2 16,3 6 3-16,-3 5-7 0,3 3-1 16,6 0 4-16,3 0 3 15,0 0 3-15,3 0 3 16,3-3-8-16,9 0-3 16,-1-2-37-1,1-3-46-15,-3 0 17 16</inkml:trace>
  <inkml:trace contextRef="#ctx0" brushRef="#br0" timeOffset="107">7547 12427 72 0,'0'13'30'0,"3"1"-24"0,3 4 15 15,0-7 3-15,-3-1 1 16,0 4 0-16,0-1-12 16,0-3-5-16,0 1-5 15,-3-3 0-15,0-3-2 16,0-2-1-16,0-3 3 0,0 0 2 0,0-3 2 16,0-2-1-16,0-3 1 15,0-5-9-15,3-3 0 16,3-3 0-16,0 3 1 15,3 1-2 1,-1 1 2-16,4 1-4 0,3 2 1 16,0 4-16-16,3-1-6 15,-3 5-34 1</inkml:trace>
  <inkml:trace contextRef="#ctx0" brushRef="#br0" timeOffset="108">7818 12229 72 0,'6'5'30'0,"6"0"-24"0,-3 19 19 16,-9-11 8-16,3 8-6 15,0 6-1-15,0-1-6 16,-6 4-3-16,-3-1-9 16,0 0-3-16,0-3-3 15,0-2-2-15,0-3 3 0,3-2-2 16,3-3-1-16,12-1 3 16,3-1-4-1,2-4 0-15,7-2 1 16,0-3 2-16,0 1-1 15,-3-1-1-15,-3-2 1 16,-4-1-1-16,-2-2-18 16,0 0-5-16,-3-2-40 15,-3-1-25-15,-3 0 37 16</inkml:trace>
  <inkml:trace contextRef="#ctx0" brushRef="#br0" timeOffset="109">7842 12215 124 0,'9'-7'49'0,"2"7"-38"0,7-3 1 16,-6 0 1-16,3 1-7 15,6-1 2-15,0 0-3 16,3 1 2-16,-1-1-4 15,1 0-13-15,0 3-3 0</inkml:trace>
  <inkml:trace contextRef="#ctx0" brushRef="#br0" timeOffset="110">8220 12284 60 0,'-12'-5'24'0,"12"8"-18"0,-9 12-4 0,6-7-2 16,-3 11 28-16,-3 5 14 15,0 0-6-15,3 2-3 16,0 0-13 0,3 1-2-16,6-3-11 0,3 0-2 15,6-3-3-15,3-5 5 0,9-6 3 16,2-5-3-16,1-5 1 15,0-5-3-15,-3-3 0 16,-3-5-1-16,-6-3 2 16,-4-2-3-16,-5-6 0 15,-9-3-3-15,-8-2-1 16,-7 0-1-16,-6 3-2 0,-3 5-15 16,3 7-7-16,0 6-36 15,4 6-39 1,2 7 29-16</inkml:trace>
  <inkml:trace contextRef="#ctx0" brushRef="#br0" timeOffset="111">8330 12215 152 0,'0'-2'57'0,"9"-3"-44"0,3 2-8 0,-3 3-5 16,2-3 0-16,4 1 2 15,3-4 0-15,3 1-2 16,0 0 1 0,0 2-1-16,0 0 0 0,-4 3 0 0,1 0 0 15,-6 6 0-15,-3 2 0 16,-3 8 2-16,-3 7 1 16,-3 14 1-16,0 0 0 15,0 3-2-15,3-3 1 16,3 0-2-16,0 0-1 15,0-2 3-15,3-4 0 16,0-2-1-16,-3-5 1 0,-3-5 0 16,-3-6 3-1,-6-2 8-15,-3-3 3 0,-6-3-8 16,-3-2-5 0,0-3-1-16,-3-3 2 15,-3 0-18-15,7 1-5 16,2-1-21-16,3 0-7 15,6 1-23 1</inkml:trace>
  <inkml:trace contextRef="#ctx0" brushRef="#br0" timeOffset="112">8800 12319 96 0,'0'21'35'0,"3"5"-27"0,0 1 13 0,-6-11 4 16,-3 5-9-16,-6 3-2 16,-3 2-6-16,-3 1 0 15,7 2-5-15,-1 0 0 0,3-3 3 16,6 1-3-16,6-4-2 15,6-1 6-15,8-7 3 16,4-1-3-16,3-6-2 16,0-3-2-16,0-5-3 15,-3-3-10-15,-4-2-4 16,-2-3-24-16,-3-3-45 16,0 1 8-16</inkml:trace>
  <inkml:trace contextRef="#ctx0" brushRef="#br0" timeOffset="113">8699 12250 172 0,'9'-5'66'0,"-3"5"-52"0,9-3-5 16,0 3-8-16,2 0-2 15,4 0 2-15,3 0-2 16,0 0 0-16,0 0-54 16,-1 3-25-16,1 2 24 15,-3-5 14-15</inkml:trace>
  <inkml:trace contextRef="#ctx0" brushRef="#br0" timeOffset="114">9086 12393 164 0,'0'2'63'0,"3"-2"-49"0,0 0 5 16,-3 0 0-16,3 0-11 15,0-2-2-15,3-4-2 16,-3-1 2-16,3-7-3 0,0-2-6 15,2 1-1-15,-2-1 2 16,0 5 1-16,0 3 1 16,0 0 2-16,-3 6-6 0,0-1 1 15,0 8-1-15,0 6 2 16,0 5-1-16,0 2 1 16,-3 3 2-16,3 3 0 15,0 0 2 1,0 0 3-16,3-3-2 0,-3 0-2 15,3-2 0-15,-3-3 1 16,-3-1-3-16,3-1 0 16,-3-1-45-1,-3-3-55-15,-3 1 20 16</inkml:trace>
  <inkml:trace contextRef="#ctx0" brushRef="#br0" timeOffset="115">9098 12610 148 0,'-12'-6'55'0,"18"9"-43"0,0-6-6 16,0 6-5-16,3 0 0 15,0-1 1-15,2-2 11 16,4 0 3-16,9 0-7 16,0 0-5-16,0 0-3 0,0 0-1 15,-4 0 0-15,-2 0-27 16,3 0-9-16,-6-2-31 15</inkml:trace>
  <inkml:trace contextRef="#ctx0" brushRef="#br0" timeOffset="116">9315 12250 152 0,'0'5'57'0,"3"-10"-44"0,0 5-8 0,3-3-5 0,0 3 0 16,3-2 2-1,0-4 0-15,0 1-2 16,3 2 1-16,-1 1-4 0,-2 2 2 0,0 2-1 16,0 6 0-16,-3 8 2 15,0 8 0-15,-3 5 0 16,0 0 0-16,0 3 0 16,0 0 0-16,3-1 0 15,0-1 0-15,3 1-3 16,0 1 0-16,0-3 2 15,0 0 2-15,0-5 0 16,-3-5-1-16,-3-4 14 0,-9-1 20 16,-6-9-2-1,0 0-18-15,-3 1-8 16,0-4-45-16,-3 3-16 16,3-5-22-1</inkml:trace>
  <inkml:trace contextRef="#ctx0" brushRef="#br0" timeOffset="117">7237 12985 88 0,'-3'-5'35'0,"0"2"-27"0,-3 3 9 16,3 0 2-16,-2 0 0 15,-4 3 1-15,0 2-7 16,-6 6-3-16,0 5-5 16,0 5-2-16,0 3-1 15,3 5-2-15,6 3 1 0,6-1-1 16,3-1 0-16,6-12 2 15,0-2 3-15,6-11 4 16,0-7 5-16,3-9-6 16,0-5-2-16,-4-5-3 15,1 0-3-15,0-3 3 16,-6 0 0-16,0 3 1 16,-3 2 0-16,-6 4 0 0,0 1 2 15,0 4-5-15,0 2-3 16,3 5-2-16,0 6 0 15,3 7 3-15,0 4 0 16,0 4 1-16,6 1 2 16,3-1-12-16,3 1-3 15,5-6-27 1,-5-5-51-16,0 0 8 16</inkml:trace>
  <inkml:trace contextRef="#ctx0" brushRef="#br0" timeOffset="118">7508 13025 108 0,'-3'-10'44'0,"3"10"-35"0,3 2-2 0,-3-2-1 0,3 5 1 15,0 3 4-15,0 3 2 16,3 2 3-16,-3 0-3 16,3 1 0-16,-3-1-3 15,0 0-1-15,0-5-5 16,0 0-3-16,-3-3 0 0,0-5 12 15,0 0 8-15,0-2-6 16,3-4-1-16,-3-4-6 16,3-3 0-16,3-1-7 15,0-2-1-15,0 1-2 16,3 1 0-16,0 4-3 0,6-3-1 16,2-1-17-16,1 4-5 15,0 2-57 1</inkml:trace>
  <inkml:trace contextRef="#ctx0" brushRef="#br0" timeOffset="119">7848 12877 72 0,'-3'8'27'0,"3"-3"-21"16,0 14 18-16,3-9 9 0,0 6-2 16,2 3 2-16,-5 2-10 15,3 3-4-15,-6 2-9 16,3 3-4-16,3-2-3 16,3 2-5-16,-3-5 1 0,3-6 1 15,3-5 0-15,6 1 6 16,0-9 6-16,6-3-4 15,-3-4-2-15,3-3-10 16,-4-1-3-16,1-4-5 16,-3 2 0-16,-3 0-5 15,-3-3-2-15,-3-2-36 16,0 0-31-16,-6-3 27 16</inkml:trace>
  <inkml:trace contextRef="#ctx0" brushRef="#br0" timeOffset="120">7827 12877 184 0,'15'-5'68'0,"5"5"-52"0,4-3-3 0,-9 0-5 16,3-2-6-16,3-3-2 15,0 0 3-15,0-2 0 16,-1-1-37-16,1 0-16 0,-3 3-22 15,-3 8-8-15</inkml:trace>
  <inkml:trace contextRef="#ctx0" brushRef="#br0" timeOffset="121">8220 12919 116 0,'-6'3'44'0,"-3"0"-35"0,-3 7 7 0,9-2 0 16,-3 3 2-16,0 2 1 16,3 5 1-16,3 4 0 15,3 1-11-15,6 4-3 0,6-3-2 0,6-6 6 16,5-5 4-1,4-7-3-15,0-12 1 0,-3-4-3 16,-3-6 0-16,-4-3-3 16,-8 1-1-16,-3-1-3 15,-9 1 1 1,-6-3 7-16,-9 2 3 0,-5 3-20 16,-4 3-6-16,-3 2-19 15,3 6-8 1,3 3-33-16,6 7-36 15,1 0 36-15</inkml:trace>
  <inkml:trace contextRef="#ctx0" brushRef="#br0" timeOffset="122">8428 12864 156 0,'-6'0'57'0,"9"2"-44"0,3 1-6 0,0-3-4 16,0 0-3-16,3-3 0 16,3 1 2-16,0-1 1 15,2 0-1-15,1 1-4 0,3 2-1 16,-3 0 2-16,-3 5 0 15,-3 0-2-15,0 6 2 16,-3 5 1-16,0 2 2 16,0 3-3-16,-3 6-2 15,3 2 6-15,0 3 5 0,0 0-2 16,0-1-1-16,-1-2 2 16,1-5 0-16,-3-3-3 15,-3-2-1-15,-3-9 10 16,-3 1 3-16,-2-6-5 15,-4 3-4-15,-3-5-4 16,0-3-3-16,-3 0-21 16,3-3-9-16,3-2-53 15</inkml:trace>
  <inkml:trace contextRef="#ctx0" brushRef="#br0" timeOffset="123">8857 12885 140 0,'3'18'55'0,"-3"-2"-43"0,-6 16-3 0,3-19-3 0,-3 8-1 16,-6 6 4-16,3 2-2 15,3 8-2-15,0-3-2 16,6-2-3-16,3 0 1 0,6-6 1 16,3-2 3-16,3-5 2 15,3-6 1 1,-1-5-4-16,1 0-3 15,-3-6-9-15,0-4-5 0,-3-1-15 16</inkml:trace>
  <inkml:trace contextRef="#ctx0" brushRef="#br0" timeOffset="124">8752 12922 200 0,'-20'-8'74'0,"26"8"-58"0,-3 0-4 0,2 0-4 16,7 0-9-16,3 0 0 15,3-3 1-15,3 1 2 16,3-1-1-16,0-2-20 0,2-1-10 16,1 4-51-1</inkml:trace>
  <inkml:trace contextRef="#ctx0" brushRef="#br0" timeOffset="125">9068 12925 184 0,'0'-6'68'0,"6"4"-52"0,0-1 1 16,0 3-2-16,3 0-13 16,0 0-2-16,3 3-1 15,2 2 2-15,1 3 0 16,0 0-3-16,-6 5-1 0,-9 3 4 16,-6 2 1-16,-3 4 4 15,-3-1 1-15,-3 5 1 16,-2-2 0-16,2 2-2 0,0-4-1 15,3-9 1 1,6 0 1-16,3-2-6 16,3-1 0-16,3-7 1 0,3-3 3 15,6-3 0-15,6-5 0 16,3 6-10-16,5-4-2 16,-2 1-14-16,-3 0-4 15,-3 0-29 1,-3-1-50-16,-3 1 16 15</inkml:trace>
  <inkml:trace contextRef="#ctx0" brushRef="#br0" timeOffset="126">9211 12898 180 0,'-27'-10'68'0,"24"7"-52"0,3 3-5 15,3 0-4-15,3 0-6 16,3-3-1-16,6 1 5 16,3-1 1-16,2 0-2 15,1 1-5-15,0-1-2 0,0 0 2 16,-3 3 2-16,-3 0-2 16,-3 6-2-16,-3 2 2 15,-3 5 0-15,-6 5-2 0,0 3 2 16,0 6 1-16,0 5 2 15,3 2-1-15,2 3-1 16,1 0 1-16,3 0-1 16,-3 0-3-16,0-8 2 15,-3-5 1-15,-3-3 2 16,-3-5 1-16,-3-3 3 16,-3-2-3-16,-3-6 0 15,-2 1-10 1,-7-1-5-16,-6 0-45 15,-6 0-44-15,6 3 30 16</inkml:trace>
  <inkml:trace contextRef="#ctx0" brushRef="#br0" timeOffset="127">7264 13541 124 0,'-6'-8'46'0,"-3"5"-35"0,-3 3 7 15,6 3 4-15,-3 2-7 16,1 6 2-16,-4 5-8 16,0 10-3-16,0 6-3 15,3 2-3-15,6-2 1 0,3-5 1 16,3-4 1-16,6-4 1 0,3-3 2 15,0-6-1-15,0-4 0 16,-1-6 3-16,4-3 3 16,-3-7-4-16,0-6-2 15,-6-6-2-15,0-4 0 16,-3-3 0-16,0 2 1 16,0 4 2-16,-3 1 1 15,0 9-3 1,0 3-3-16,3 7 0 15,-3 3-1-15,3 11-3 0,0 10 0 16,3 3 2-16,0-1 0 16,3 1-19-16,3-5-7 15,3-3-24 1,2-3-49-16,1-3 13 16</inkml:trace>
  <inkml:trace contextRef="#ctx0" brushRef="#br0" timeOffset="128">7508 13605 140 0,'0'-11'55'0,"0"11"-43"0,0 0-3 16,3 11-5-1,0 4-4-15,3 7 8 16,0-1 7-16,0-3-7 16,-3 1 4-16,0-3 2 0,0-3-7 15,-3-3-4-15,3-2 2 16,-3-2 1-16,0-6 6 15,0 0 3-15,0-3-4 16,0-5-1-16,0-8-2 16,0-5 0-16,3 0-2 0,3-3-1 15,0 3-6-15,3-3 1 16,3 3-2-16,3 2 0 16,2 6-11-16,1 3-5 15,3 4-28-15,-3 1-10 16,0 2-24-1</inkml:trace>
  <inkml:trace contextRef="#ctx0" brushRef="#br0" timeOffset="129">7871 13440 116 0,'12'8'46'0,"-6"0"-35"0,-9 8 14 0,6-5 4 0,-3 7-1 15,-3 9 1-15,0 10-14 16,0 3-4-16,0-1-7 16,0-4-5-16,3-6-2 0,6-5 6 15,-3-6 5-15,12-5-9 16,3-2 8-1,0-6 2-15,0-2-7 0,0-3 0 16,-1 0-20-16,1-3-8 16,-3 1-19-1</inkml:trace>
  <inkml:trace contextRef="#ctx0" brushRef="#br0" timeOffset="130">7946 13446 140 0,'-9'-16'52'0,"9"11"-41"0,3-1 7 0,0 6 0 15,3-2-4-15,0-1 0 16,3 0-8-16,3 1-4 16,-1-1-1-16,4-2-1 0,3 2 0 0,3 3-25 15,0 0-10-15</inkml:trace>
  <inkml:trace contextRef="#ctx0" brushRef="#br0" timeOffset="131">8181 13417 112 0,'-12'5'44'0,"3"3"-35"0,-6 5 14 16,9-2 5-16,0 7-3 16,-3 11 3-16,3 8-10 15,3 3 0-15,6-3-11 16,6-2 2-16,3-9 2 0,3-5 0 15,3-5 3-15,6-8-3 16,6-8 1-16,-4-11-1 16,1-10 3-16,-6-3-9 15,-6-2-3-15,-3-3-2 16,-6 2 2-16,-6 1-6 0,-12 2 1 16,-3 3-12-16,-6 0-3 15,0 5-15-15,0 3-5 16,1 5-19-1,2 2-44-15,6 1 19 16</inkml:trace>
  <inkml:trace contextRef="#ctx0" brushRef="#br0" timeOffset="132">8291 13369 184 0,'-9'-3'68'0,"9"3"-52"0,6 0-8 15,3 0-6-15,0 0-1 16,6 0 3-16,3-2 1 16,3-1 2-16,-1 0-4 15,4 1-2-15,0-1 0 0,-3 1-1 16,-3-1 2-16,0 3-1 16,-4 5-1-16,1 3-4 15,-6 3 0-15,-3 5 0 16,0 5 2-16,-3 8 7 15,0 8 5-15,3 11-5 0,0-1-3 16,3-5-1-16,0-2 1 16,0-8-1-16,0-6 2 15,0-2-2-15,-6-5 2 16,-3-6 0-16,-3-2 1 16,-6-4 0-16,-3-1 0 15,-3-1-5-15,-3-5 1 16,0 0-20-16,-3-3-7 15,4 1-15 1,2-1-4-16,3 3-21 16</inkml:trace>
  <inkml:trace contextRef="#ctx0" brushRef="#br0" timeOffset="133">8705 13448 124 0,'15'0'49'0,"0"6"-38"0,-1 7 4 15,-8-2 0-15,0 7 2 16,0 14 2-16,-9 10-6 16,0 3 0-16,0 0-8 15,0-5-3-15,3-3 1 0,0-5-2 16,6-3 2-16,3-6-2 15,3-1-1-15,3-6 1 16,0-3 1-16,3-5-6 16,0-3 1-16,0-2-12 15,-4-3-6-15,1-3-52 16,-3-2-25 0,-3-3 51-16</inkml:trace>
  <inkml:trace contextRef="#ctx0" brushRef="#br0" timeOffset="134">8660 13456 208 0,'-9'-13'77'0,"15"13"-60"0,3-5-5 0,0 5-6 0,3-3-6 15,6 1 0-15,6-1-3 16,2 0 0-16,1 1-31 15,0-1-15-15,-3 3-28 16,0 3-10 0</inkml:trace>
  <inkml:trace contextRef="#ctx0" brushRef="#br0" timeOffset="135">8964 13520 152 0,'-3'-3'57'0,"3"3"-44"0,0 0 12 16,0 0 4-16,3 0-4 16,0-2 0-16,0-1-13 0,3-2-5 15,3-1-5-15,0 1-4 0,2 2 1 16,4 1 1-16,0 2 0 16,-3 2-3-16,-3 6 2 15,-3 0 1-15,-6 8 2 16,-3 0 1-16,-3 5 1 15,-3 0-2-15,3 1-2 0,0-4-4 16,3 1 0-16,3-1-14 16,6-2-3-16,3 0 4 15,6 0 3-15,-3 0 5 16,0-1 4-16,-3-1 7 16,-9-1 6-16,-3-2 18 15,-6-1 10-15,-3-2-9 16,-3 0-4-16,-3-3-7 15,-3 1-2-15,4-4-8 16,-1-2-2-16,3 0-24 16,3-2-12-16,6-1-30 15,3-2-13-15,6-3-9 16</inkml:trace>
  <inkml:trace contextRef="#ctx0" brushRef="#br0" timeOffset="136">9148 13443 188 0,'-29'-3'71'0,"35"3"-55"0,-1-2-7 0,4 2-5 0,3 0-4 15,6-3 0-15,3 1-3 16,0-1 2 0,3 0 1-16,-4 3 0 0,-2 0 2 15,0 3-6-15,0 2 1 0,-6 6 1 16,-3 7 1-16,-6 6 1 16,0 11 0-16,0 7 0 15,3 0 0-15,0 3 0 16,3-8 0-16,0-2 0 15,0-9 2-15,-1-2-3 16,1-3 0-16,-6-5 3 16,-3-3 1-16,-6-2 1 0,-3-3 2 15,-8 0 6-15,-7-3 2 16,-6 0-7 0,-9 0-4-16,4 1-53 15</inkml:trace>
  <inkml:trace contextRef="#ctx0" brushRef="#br0" timeOffset="137">7249 14031 108 0,'-3'-6'44'0,"0"6"-35"0,-6-2 16 0,6 2 4 15,-3 0-8-15,-2 5-1 16,-4 3-8-16,0 5-2 16,0 11-6-16,-3 8-3 0,3-1 2 15,3-2-2-15,3 1-1 16,3-7 1-16,6-1-1 16,3-7 2-16,3-1 1 15,3-6 1-15,0-6 2 16,0-4-3-16,3-4-2 15,-3-2 2-15,-1-2 0 0,-2-6-4 16,-3 0 1-16,0-3 0 16,0 6 2-16,-3 3-3 15,0 4-2-15,0 4-1 16,0 7 0-16,6 3 5 16,0 3 1-1,3 2 0-15,0 0 1 0,6 0-7 16,0 0 1-16,-1 1-26 15,4-4-10-15,-3-4-35 16</inkml:trace>
  <inkml:trace contextRef="#ctx0" brushRef="#br0" timeOffset="138">7493 14197 96 0,'0'0'35'0,"3"0"-27"0,0 11-2 0,3-6-1 15,-3 3 7-15,0 0 4 16,3 3 6-16,-6-6 3 16,3 0-11-16,-3 0-3 15,0 1-5-15,0-4-1 16,-3 1-3-16,3-3-2 0,0 0 3 16,0-3 4-16,3-2 4 15,3-3-9-15,0-2 0 16,0-4 0-16,0-2 3 15,3-2-4-15,0-3-1 16,3 2-5-16,0 3 1 16,3 3-20-16,-1 5-9 15,1 3-38 1</inkml:trace>
  <inkml:trace contextRef="#ctx0" brushRef="#br0" timeOffset="139">7898 13991 128 0,'6'-3'49'0,"-6"14"-38"0,-3-1 6 16,6 1-1-16,-3 7 2 15,0 9 3-15,-3 5-7 0,3-1-1 16,0-1-7 0,0-4-4-16,3 0 1 0,3-2-2 0,3-3 2 15,3-5 2-15,0 0 4 16,3-5-4-16,3-3-1 16,-1 0 0-16,1-3 0 15,0-2-18-15,-3-1-5 16,-3 1-24-16,-3-3-10 15,0-3-16 1</inkml:trace>
  <inkml:trace contextRef="#ctx0" brushRef="#br0" timeOffset="140">7949 13972 184 0,'-21'-8'71'0,"21"6"-55"0,0 4 4 15,0-2 5 1,9 0-11-16,0-2-10 16,6-4-2-16,3 1-2 15,2-3-7-15,4 3-3 0,0 0-30 16,3 2-13-16,0 3-24 16</inkml:trace>
  <inkml:trace contextRef="#ctx0" brushRef="#br0" timeOffset="141">8193 13975 176 0,'-18'-3'66'0,"15"11"-52"0,-3 13-8 0,6-5-7 16,0 11 0-16,0 4 5 16,3 4 4-16,6-9 3 15,3 1-5-15,3-6 5 0,9-3 2 16,-1-2-4-16,4-8-3 15,-3-2 1-15,0-6 2 16,-6-6-4-16,-3-2-1 16,-7-5 0-16,-5-3 2 15,-6-8-3-15,-5-2 0 16,-10 0-8-16,-3-4-4 16,-3 9-11-16,0 3-2 0,3 5-33 15,4 2-52 1,2 6 22-16</inkml:trace>
  <inkml:trace contextRef="#ctx0" brushRef="#br0" timeOffset="142">8363 13933 212 0,'5'-6'79'0,"1"6"-61"0,9-2-5 15,-9 2-5-15,6-3-9 0,0 0-2 16,3 1-1-16,0-1 3 15,0 0 0 1,0 1-2-16,-1 2 2 0,-2 0-1 0,0 2 0 16,-6 6 2-16,0 3 0 15,-3 7 2-15,-3 12 1 16,3 4-4-16,0 3-1 16,0 0 1-16,3 3 2 15,0-8-5-15,3-3 1 16,0-3-4-16,-3-2 0 15,0-6 1-15,-3-2 2 16,-3-5 4-16,-3-1 2 0,-3-4 2 16,-3-1 0-1,-6-2-7-15,0-1-2 0,0 1-29 16,-3-3-10 0,6 0-24-16</inkml:trace>
  <inkml:trace contextRef="#ctx0" brushRef="#br0" timeOffset="143">8699 13956 124 0,'0'3'46'0,"3"5"-35"0,0 11-2 0,0-6 0 16,-3 11 7-16,3 10 7 0,-3 6-3 15,0-6 0 1,0 3-11-16,3-5-3 0,3 0-2 0,3-6 0 15,3-2 2-15,2-3-5 16,1 0-3-16,3-5 1 16,0 0 2-16,0-8-5 15,0-3 1-15,-3 0-12 16,-1-5-6-16,-2-2-19 16,0-3-45-1,0-3 8 1</inkml:trace>
  <inkml:trace contextRef="#ctx0" brushRef="#br0" timeOffset="144">8627 13988 184 0,'-20'-13'68'0,"20"10"-52"0,3-2-10 0,3 2-5 16,2 1-5-16,4-1 2 15,9-2-1-15,6-1 1 16,6 4-18-16,-1-1-7 16,-2 3-39-16,0 0-17 15</inkml:trace>
  <inkml:trace contextRef="#ctx0" brushRef="#br0" timeOffset="145">8970 14068 96 0,'0'-3'38'0,"-3"21"-29"0,-3 19 14 16,6-23 8-16,-3 2 0 16,0-1 2-16,0 1-14 15,0-2-4-15,3-4-9 16,0 1-4-16,0-3 1 0,3-3-2 15,3 0-1-15,0-2 5 16,3-3 1-16,3 0-7 0,0-3-1 16,-1 1-9-16,4-1-3 15,-3 0-21-15,0 1-8 16,0-1-26 0</inkml:trace>
  <inkml:trace contextRef="#ctx0" brushRef="#br0" timeOffset="146">9083 14046 140 0,'0'6'52'0,"0"2"-41"0,3 7 7 0,-3 1-2 0,3 8 10 16,0 0 9-16,0 2-10 15,0 1-5-15,3-1-11 16,0-2-6-16,0 0-2 0,-3-3-6 15,0-2 1-15,2-6-27 16,1 0-9-16,0-5-46 16</inkml:trace>
  <inkml:trace contextRef="#ctx0" brushRef="#br0" timeOffset="147">9145 13943 196 0,'6'-5'74'0,"6"2"-58"0,3-2-6 0,-6 5-6 16,9-3 0-16,0 1 5 15,3-1-7-15,-1-2-1 16,1-1-1-16,3 1 0 0,-6 3 2 15,0 2-3-15,-6 0-2 16,-3 5 2-16,0 5 0 16,-4 9 1-16,-2 13 2 15,-3 13-3-15,3 2 0 16,0 1-1-16,0-6 0 0,0-2 2 16,3-6 2-1,0-5-3-15,0-2 0 16,-3-6 3-16,0-2 1 15,-3-4 7-15,-6-1 4 16,-3-4-1-16,-6-2 2 16,-2-3-10-16,-4 1-6 0,-3-1-30 15,-3-2-15-15,-6-3-47 16</inkml:trace>
  <inkml:trace contextRef="#ctx0" brushRef="#br0" timeOffset="148">9913 12507 96 0,'0'0'38'0,"0"2"-29"0,0-2 8 0,0 0 2 16,0 0-5-16,0 0 2 15,0 0-7-15,0 0-3 16,0 0-1-16,6 3 1 16,0-1-3-16,3-2 3 0,0 3 3 15,6 0-3-15,6-3 2 16,6 2-5-16,11 1 0 16,7-3-1-16,0 0 1 15,2-3-2-15,7 1-1 16,2 2 1-16,13 0-1 15,5 0 0-15,1 0 0 16,-4-3 0-16,-2 3 0 16,-1 0 0-16,0 0 2 15,4 0 1-15,-1 0 3 16,-8-3-3-16,-7 1 0 16,-8-1 1-16,-6 1 0 15,-7-1 0-15,-5 0 0 0,-6 1 0 16,-6 2 2-16,-3 0-3 15,-3-3-2-15,-3 3 0 16,-4 0-1-16,1 0-3 16,0 0 2-16,-3-3-19 15,-3 3-7-15,3 0-15 16,0 0-48 0,-3 0 9-16</inkml:trace>
  <inkml:trace contextRef="#ctx0" brushRef="#br0" timeOffset="149">11214 12427 132 0,'0'3'49'0,"3"-3"-38"0,3 8 1 0,0-3-2 16,0 0-2-16,3 1 0 15,3-1 0-15,3 0 0 0,2 0-4 16,4 1 2-16,-3 2 0 0,0 0-7 16,-3 0-4-16,-6 0 0 15,-6-1 3-15,-6 1 10 16,-6 0 4-16,-3 0-3 15,-3 0-1-15,0 0-6 16,0 0-4-16,0 0-32 16,1 3-13-16,2-1-22 31</inkml:trace>
  <inkml:trace contextRef="#ctx0" brushRef="#br0" timeOffset="150">9860 13112 104 0,'0'-2'41'0,"3"2"-32"0,-3 2 9 0,0-2 3 16,0 0-1-1,6 0 0-15,0 0-4 0,3 0-2 16,2-2-8-16,7-1-4 0,3 3 1 15,6-3 0-15,12 3 3 16,5 0-1-16,10 0 0 16,-1-5-3-16,1 3 1 15,6-1-2-15,8 3 2 16,9 3-2-16,-2-1-1 0,-4 1 1 16,1-1 1-16,-4 1-1 15,1 0-1-15,2-1 3 16,0-2 2-16,-11 0 2 15,-6-2 1-15,-10 2-4 16,-5-3-1 0,-9 0-1-16,-7 1 1 15,-5-1-4-15,-6 1-2 0,-3 2-25 16,-3 0-9-16,-6 0-23 16,0 0-34-1,0 0 26-15</inkml:trace>
  <inkml:trace contextRef="#ctx0" brushRef="#br0" timeOffset="151">11071 12977 160 0,'18'3'63'0,"-12"-3"-49"0,3 0-4 0,-3 3-3 16,3-1 0-16,3 1 6 15,3 0-5-15,2 2-2 16,4 0-3-16,0 3-3 0,0 0 3 16,-3 3-2-16,-3-1 2 15,0 1-2-15,-6 2 2 0,-7 0-4 16,-2 3-2-16,-5 0 2 15,-4 0 0-15,-6 3-10 16,0 4-5-16,-3 1-14 16,0 0-6-16,0-3-30 15</inkml:trace>
  <inkml:trace contextRef="#ctx0" brushRef="#br0" timeOffset="152">9904 13676 88 0,'3'0'35'0,"0"3"-27"0,-3-3 13 0,6 0 4 16,0 0-7-16,0 0 0 16,-3 5-5-16,3-2 2 15,6-1-8-15,3 1-2 16,6 2-3-16,8 0 5 0,7 1 5 16,9-1-6-16,0 0-3 15,-1-5 0-15,4 0 2 16,2 0-2-16,10 0-2 15,8 0-3-15,1 0 1 0,-7-2 1 16,1-1 2-16,-4-2-1 16,1-1-1-16,-1 1 3 15,1-3 0-15,0 3-1 16,-13-3 1-16,-8 5-2 16,-9-2 2-16,-7 2-2 15,-5 1 2-15,-6-1-2 16,-3 0-1-1,-3 1-15-15,0-1-5 0,-6 3-19 16,3-2-51 0,3 2 6-16</inkml:trace>
  <inkml:trace contextRef="#ctx0" brushRef="#br0" timeOffset="153">10982 13523 176 0,'-12'-8'68'0,"12"8"-52"0,0 2-8 0,0-2-6 0,6 6-1 16,0-1 1-1,3 0 4-15,6 3 3 16,6 0-4-16,2 3-3 0,4-1 1 16,0 6 0-16,0-5 1 0,-3 2-5 15,-1 0 1-15,-5 6 0 16,-3-4 2-16,-6 1-3 15,-6-2-2-15,-6-1 8 16,-6 0 4-16,-3 0-2 16,-3 0 1-16,0-2-5 0,-2 0-2 15,-4-1-16 1,6-2-7-16,0 0-29 16,3 0-50-16,9 0 19 15</inkml:trace>
  <inkml:trace contextRef="#ctx0" brushRef="#br0" timeOffset="154">9875 14210 76 0,'0'0'30'0,"-3"0"-24"0,3 3 10 16,0-3 5-16,0 0-10 15,0 0-1-15,0 0-2 16,6 0 0-16,0 3 2 16,-1-3 1-16,1 0-1 15,3-3 1-15,3 3-2 0,3 0 0 16,3 0-5-1,6 0 4-15,6 0 4 0,8 3-6 0,1-1-1 16,6-2-1 0,-1 0 2-16,1-2 1 0,3-1 3 15,2 0-7-15,13 3-2 16,5 0-1-16,-2-2 2 16,-4-1 1-1,-2-2 1-15,-1 2-5 0,1 1 1 16,2-1 0-1,4 0 2-15,-10-2-1 0,-5 2 2 16,-9 1 4-16,-4-4 6 16,-5 1-3-16,-3-3 0 15,-6 6-9-15,-4-6 0 16,-2 8 1-16,-3-3 1 16,-3 0-1-16,0-2-2 0,-3 5-4 15,-3-3-2-15,-3 1-19 16,0-1-9-16,0-5-13 15,0 8-4-15,0-5-18 16</inkml:trace>
  <inkml:trace contextRef="#ctx0" brushRef="#br0" timeOffset="155">11220 13956 148 0,'-9'-5'55'0,"9"5"-43"0,0 3 3 0,0-3-1 15,0 5-3-15,0-2 3 16,3 2-3-16,0 3-1 0,3 0-6 16,3 2-1-16,3 1 3 0,6 0-3 15,0-1 0-15,-1 3-1 16,4 3 1-16,0 3-2 15,-6-1-1-15,3-4 1 16,-6 1 1 0,-3-1-3-16,-12 2 5 15,-3-3 4-15,-6 3 2 16,0-3 4-16,-3 0-7 16,0 0-2-16,0 1-3 15,0-4-2-15,3 3-2 16,1-2-1-16,2-3-34 15,3 0-12-15,3 0-40 16</inkml:trace>
  <inkml:trace contextRef="#ctx0" brushRef="#br0" timeOffset="156">12137 12374 64 0,'-6'-5'24'0,"-3"5"-18"0,21 26 18 0,-9-18 8 16,-3-2-5-16,0-6-1 16,0 2-9-16,-3 4-2 15,0-4-9-15,0 1-4 16,0-1-1-16,0 4-4 0,3-4 0 15,0 1-1-15,-3 2 3 16,0 1-2-16,3 2 1 16,-3 2 13-16,0 3 5 15,-3 3-4-15,0 5 1 16,-3 1-4-16,3 1 2 16,3 1-6-16,0 0-1 15,6-3 0-15,3 0 2 16,3-2-1-16,3-3 2 15,6-3-2-15,3-8 0 16,3-5-6-16,2-8-1 16,1-5-6-16,0-3 0 15,-3-2 4-15,0 2 4 0,-10-3 1 16,-2 1 2-16,-6-3 2 16,-9-1 2-16,-3 1 3 15,-3 0 4-15,-5 3 1 16,-1-1 0-16,0 3-7 15,0 6-5-15,0 2-18 16,0 2-7-16,3 4-14 16,3-1-4-16,6 3-39 15,3 0-25-15,6 5 44 16</inkml:trace>
  <inkml:trace contextRef="#ctx0" brushRef="#br0" timeOffset="157">12327 12411 116 0,'-3'3'46'0,"6"0"-35"0,0 7 7 0,0-2 2 16,0 5 5-16,0 6 5 15,0 2-8-15,0 0 0 0,0 0-13 16,-3 0-1-16,3-2-1 16,-3-3-3-16,3 0-1 0,-3-3-1 15,-3-5 1-15,3 0 0 16,0-5 3-16,0-3-3 16,0-3 0-16,0-2-1 15,0-1 1 1,3-4-9-16,3-1-3 15,-6 11-11 1,30-8 6 0,0 3 5-16,2 2 4 15,-5 6 3-15,-3 2 14 16,-3 6 9-16,-3-1-10 16,-4 4 5-16,-5-1 2 0,-6 3-2 15,-6 0 1-15,-6-1-5 0,-5-1 0 16,-7-1-9-16,-6-5-2 15,0-3-21-15,-3-5-7 16,7-3-24-16,2 1-7 16,9 2-36-1</inkml:trace>
  <inkml:trace contextRef="#ctx0" brushRef="#br0" timeOffset="158">12958 12448 132 0,'0'0'49'0,"-3"0"-38"0,6 8 1 15,-3-2 1-15,0 4 8 16,0 6 7-16,0 3-6 16,0 4-2-16,-3 4-12 15,3 5-5-15,0-1 0 0,3 6-4 16,-3-5 0-16,3 0 3 16,0-8 3-16,0-6-18 15,0-2-8-15,0-5-38 16,3-3-43-16,6-3 27 15</inkml:trace>
  <inkml:trace contextRef="#ctx0" brushRef="#br0" timeOffset="159">13217 12477 100 0,'0'-5'38'0,"-6"5"-29"0,3 0 8 15,3 0 2-15,-3 3-5 16,0 2 2-16,-3 0-3 16,-2 6 2-16,-1 2-2 0,0 6 2 15,3 2-8-15,0 5 0 0,3 6 3 16,3-3-6-16,6 3-2 15,3-6 1-15,0 1 2 16,5-9-2-16,4-12-2 16,9-12 0-16,-3-4 1 15,0-6 1 1,0-5 1-16,-24 21 4 31,11-37 0-31,-11 2 1 16,-5 6-3-16,-7 5-1 15,-3 3-10-15,0 3-2 16,0 4 4-16,0 7-21 0,0 1-8 16,0 6-33-1,6 0-35-15,9 6 31 0</inkml:trace>
  <inkml:trace contextRef="#ctx0" brushRef="#br0" timeOffset="160">13449 12504 140 0,'-6'10'55'0,"4"-4"-43"0,-7 7 12 15,3-5 2-15,3 5-6 16,-3 6-1-16,6 4-11 16,0 4-3-16,6-1-3 0,3 3 1 0,2-2 0 15,4-3-1-15,3-14-2 16,-18-10 12 15,27-10-7-31,-3-6 0 16,-9-5-1-16,-3 2 0 15,-6-2-2-15,-3 0 1 16,-6 0-2-16,-3 0-3 0,0 5-1 16,-3 2-12-16,0 4-2 15,3 2-27-15,0 0-10 16,0 3-20-16</inkml:trace>
  <inkml:trace contextRef="#ctx0" brushRef="#br0" timeOffset="161">13658 12509 140 0,'-6'0'55'0,"6"5"-43"0,-6 6-3 0,6-3-5 16,0 5 7-16,-3 3 7 15,3 5 0-15,6 3-1 16,0 3-9-1,6 2-1-15,6 0 3 0,2-3-2 0,10-10 1 16,3-8-1-16,-3-8 2 16,-4-8 1-16,-2-3 3 15,-6-7 4 1,-3-1 1-16,-6-2-6 0,-6 0-3 16,-9 3 1-1,-3-4 3-15,-6 4-17 0,-6-1-7 16,1 3-26-16,-1 3-10 15,-3 3-64 1</inkml:trace>
  <inkml:trace contextRef="#ctx0" brushRef="#br0" timeOffset="162">12110 13012 92 0,'-9'0'35'0,"3"3"-27"0,-6-3 20 0,6 2 7 0,0 1-6 15,-3 2-2-15,-3 3-9 16,1 5-3-16,-7 3-9 16,3 13 0-16,3 8 4 0,6 3-2 15,9 5 3-15,3-8-4 16,9-3 1-16,3-7-3 16,2-6 0-16,4-8-1 15,0-7 2-15,0-6 1 16,0-6 1-16,-3-4-2 15,-4-9-1-15,-5-5-3 16,-3-7 1-16,-6-1-2 16,-6-3 2-16,-3 1 2 15,-3 5 2-15,0 5-3 16,-2 3-1-16,-1 8-25 16,3-1-11-16,0 7-27 15,3 1-10-15,6 1-12 16</inkml:trace>
  <inkml:trace contextRef="#ctx0" brushRef="#br0" timeOffset="163">12259 12991 160 0,'0'10'63'0,"6"6"-49"0,-3 24-4 16,0-16-3-16,0 10 7 15,0 3 6-15,0 0-2 16,0-5 2-16,0-3-11 16,0-5-3-16,-3-6-2 0,0-2-2 15,0-3 1-15,0-5 0 16,0 0 1-16,0-2 0 16,0-6 0-16,0-6-2 15,0-2 1 1,3 0-11-16,3-5-4 0,2-3 1 15,4 3 2-15,3 3 0 16,6 2 3-16,6 5 2 16,0 11 2-16,-1 2-1 15,1 4 1-15,-6-4 11 0,-6 1 5 16,-3-1 3-16,-3 1-1 16,-6 0 0-16,-6-1 0 15,-6 1-6-15,-9-3-2 16,-3-3-6-16,-6 0-4 15,-2-2-21-15,2-3-10 16,3 0-27-16,3 0-12 16,3 3-9-1</inkml:trace>
  <inkml:trace contextRef="#ctx0" brushRef="#br0" timeOffset="164">12062 13554 144 0,'-12'-5'55'0,"7"8"-43"0,-4 2 12 0,3 0 5 16,-3 0-6-1,0 9-1-15,-3 4-8 0,0 14-4 16,0 0-5-16,3-1 1 0,6 4 3 16,9-3-3-16,3-1-1 15,6-2-2-15,6-7-3 16,0-6 3-16,2-9 0 16,1-4 3-16,0-8 3 15,-3-3 0-15,-3-5 0 0,-3-3-5 16,-3-8-3-16,-7-5 4 15,-5-6 1-15,-3 1-2 16,-2 0-1-16,-4 2-3 16,-3 3-1-16,0 8-10 15,0 2-5-15,3 6-25 16,0 5-11-16,0 5-31 31,6 1-27-31,9 2 43 0</inkml:trace>
  <inkml:trace contextRef="#ctx0" brushRef="#br0" timeOffset="165">12232 13509 192 0,'3'8'71'0,"0"5"-55"0,6 14-7 0,-3-6-7 16,-3 11-1-16,0 5 1 15,0-5 11-15,0-3 6 16,0-3-10-16,3-2-2 0,-3-3-1 15,0-5-1-15,0-3 0 16,-3-2-3-16,0-3-2 16,3-6 3-16,-3-2 2 15,3-2-2-15,-3-4-2 16,3-4-14-16,3-1-4 16,2 1 0-16,1-1 2 15,6 1 7-15,9 2 4 16,3 2 1-16,0 6-1 15,-4 6 3-15,4-1 2 16,-9 6 6-16,-3-4 6 0,-3 1 6 16,-3 0 3-16,-9 3-3 15,-3-3 1-15,-9 0-9 16,-6 0-4-16,-6-3-9 16,-8 0-3-16,2-5-14 15,3 0-3-15,3 0-32 16,0 3-13-16,6 2-16 15</inkml:trace>
  <inkml:trace contextRef="#ctx0" brushRef="#br0" timeOffset="166">12083 14028 148 0,'-6'-19'57'0,"0"17"-44"0,-3-1 14 0,6 0 3 0,-3 3-6 15,-5 3-2-15,-1 5-8 16,-3 8-1-16,-3 10-8 16,-3 11 6-16,3 0 2 0,6 0 2 15,9 3 1-15,9-3-4 16,6-2 0-16,6-6-5 16,6-6-2-16,3-9 2 15,-1-9 2-15,-26-5 9 31,39-24-8-15,-9 0-2-16,-9-5-5 16,-9-5 0-16,-9-6-4 15,-6 3 0-15,-6 3 1 16,-3 2-11-16,0 3-3 0,0 10-17 16,0 6-8-16,0 5-26 0,6 6-11 15,3 2-17 1</inkml:trace>
  <inkml:trace contextRef="#ctx0" brushRef="#br0" timeOffset="167">12250 13991 176 0,'3'10'68'0,"3"4"-52"0,0 23-8 0,0-14-4 0,0 9 5 16,0-3 5-16,0 0 7 15,0-2 4-15,-1-3-13 16,1-3-5-16,0-3-2 16,0-4-3-16,-3-4 1 0,0 1 0 15,0-6 1-15,-3-5-5 16,0 0 1-16,3-3-5 16,0-4-1-16,3-1-6 15,-3-3-3-15,3-2-2 16,3 0 0-16,9 2 7 15,3 3 5-15,3 0 2 16,5 5 1-16,-2 3 0 16,0 6 0-16,0 2 6 15,-3 0 5-15,-7 2 12 16,-5 1 9-16,-3 2-9 16,-9 0-2-16,-3-2 2 15,-9 2 3-15,-6-2-8 16,-8-1-4-16,-7-5-10 15,-3-2-1-15,-2-3-21 16,5-3-7-16,3-2-26 0,6-3-9 16,6 0-35-1</inkml:trace>
  <inkml:trace contextRef="#ctx0" brushRef="#br0" timeOffset="168">12884 12988 160 0,'-3'8'60'0,"3"5"-47"0,0 0 6 0,0 1-2 16,9-4 7 0,-3 11 7-16,-3 16-3 0,0 6-2 15,-3 4-14-15,3-7-8 0,0-3 0 16,3-5 1-16,0-3 2 15,0-5-8-15,0-6-4 16,-1-2-24-16,1-3-9 16,3-5-22-16,0-5-52 15,3-3 19-15</inkml:trace>
  <inkml:trace contextRef="#ctx0" brushRef="#br0" timeOffset="169">13137 12977 148 0,'-6'0'57'0,"6"3"-44"0,-3 2 5 0,0-2-1 16,0 5-4-1,0 8 0-15,-3 8 1 16,3 7 4-16,0 14-10 16,3 0-2-16,6-5-2 0,3-6 0 0,3-2 0 15,3-8-2-15,0-3 1 16,6-5 0-16,2-8 1 16,7-5 0-16,-6-6 2 15,-3-8-3-15,-6-10 0 16,-3-8-1-16,-12-3 1 15,-6-5-4-15,-3 0 0 16,-6 3 1-16,0 2 0 0,-3 6 0 16,0 5 0-1,0 2-18-15,6 6-8 16,3 2-19-16,4 6-8 16</inkml:trace>
  <inkml:trace contextRef="#ctx0" brushRef="#br0" timeOffset="170">13390 13022 140 0,'-9'11'52'0,"-3"0"-41"0,-3 12 0 16,6-7-2-16,3 16 0 0,-6 8 5 16,9 2 3-16,3-5 2 15,9-2-10-15,6-6 1 16,3-6 3-16,3-4 2 0,0-8 3 15,3-9-4-15,-1-4 2 16,1-6-3-16,0-6 0 16,-6-9-5-16,-3-4 0 15,-3-5-3-15,-6-2 0 16,-6-3-1-16,-3 0 0 16,-6 5 2-16,-3 3 1 15,-3 5-8 1,0 6-1-16,0 2-18 0,3 5-6 15,0 3-20-15,6 3-7 16,0 2-24 0,6 3-31-16,6 0 40 15</inkml:trace>
  <inkml:trace contextRef="#ctx0" brushRef="#br0" timeOffset="171">13586 13036 116 0,'-3'23'44'0,"0"1"-35"0,3 21 3 15,0-21-3-15,3 10 8 16,3-2 6-16,3-3 1 16,3-2 3-16,9-3 0 15,9-6 3-15,6-5-16 16,-1-7 3-16,1-6 3 0,-3-6 2 16,-7-7 2-16,-5-11-2 15,-6-5 1-15,-9-3-9 16,-6-5-1-16,-9 0-5 0,-12 3-3 15,-5 2-16 1,-1 6-7-16,0 7-29 16,0 6-12-16,0 5-40 15,7 11-39-15,-1 5 52 16</inkml:trace>
  <inkml:trace contextRef="#ctx0" brushRef="#br0" timeOffset="172">12902 13520 124 0,'0'-8'46'0,"6"5"-35"0,-3 6 14 0,-3-3 10 16,3 11-10-1,0 7-2-15,3 11-2 16,-3 13-12-1,0 3-3-15,-3-2 0 0,0-43-3 32,3 53-13-32,0-11-5 15,-1-8-35-15,4-4-13 0</inkml:trace>
  <inkml:trace contextRef="#ctx0" brushRef="#br0" timeOffset="173">13193 13612 148 0,'-5'-5'57'0,"2"5"-44"0,-3 11-4 16,3-3-4-16,0 10 6 15,-3 6 7-15,0 2 2 0,0 4 3 16,3-1-13 0,3 0-1-16,3 0-2 0,6-3-1 15,3-2-1-15,5-5-1 0,4-6 0 16,12-5 4-16,-3-8 3 16,0-3-4-16,-4-5-2 15,-2-2-2-15,-6-4 0 16,-6-4 2-16,-6-6 2 15,-9-5-6-15,-6-5 0 16,-6-3 5-16,-6 2 4 16,-6 3-3-16,7 9-2 0,-4-1-11 15,6 8-6-15,0 5-25 16,0 6-9 0,9 5-31-1,3 5-38-15,12 1 37 16</inkml:trace>
  <inkml:trace contextRef="#ctx0" brushRef="#br0" timeOffset="174">13464 13663 152 0,'-6'21'57'0,"3"-8"-44"0,6 11-6 16,0-11-6-16,0 3 2 0,0 3 5 15,3 2 9-15,0 0 7 16,3-3-13-1,3-2 5-15,3-2 2 0,3-4 1 0,3-5 3 16,-1-2 3-16,1-6 4 16,0-2-11-16,-3-3-3 15,-3-5-3-15,-6 0 2 16,-6-6-3-16,-6-5-1 16,-6-5-4-16,-3-2 1 15,-3-4-4 1,-3 3-2-16,0 6-9 15,1 2-5-15,2 6-20 0,3 4-6 16,0 6-20-16,6 3-5 16,3 2-37-1</inkml:trace>
  <inkml:trace contextRef="#ctx0" brushRef="#br0" timeOffset="175">13726 13605 176 0,'-3'15'66'0,"-9"15"-52"0,3 12-3 16,6-26-6-16,3 5 8 15,0 3 8-15,6 0 3 16,9-3 1-16,6 0-14 16,6-5 0-16,6-6 2 0,-1-4 4 15,1-6 4-15,-33 0 17 31,39-30-13-15,-12-4-7-16,-12-3-6 16,-10-3-1-16,-7 3-13 15,-10 3-5-15,-6 0 3 0,-6 7-30 16,-3 9-11-16,-3 2-35 0,1 8-14 16,2 8-3-1</inkml:trace>
  <inkml:trace contextRef="#ctx0" brushRef="#br0" timeOffset="176">12979 14102 124 0,'-6'-5'49'0,"9"-1"-38"0,0 9 1 15,-3 5-2-15,3 5 5 16,0 6 4-16,0 5 6 16,0 2 2-16,-3 6-14 15,0 2-6-15,0 3 0 0,0-2-4 16,3-1 0-16,0-8-3 16,3 1-3-16,0-6-29 15,0-5-12-15</inkml:trace>
  <inkml:trace contextRef="#ctx0" brushRef="#br0" timeOffset="177">13256 14197 120 0,'-12'-2'46'0,"12"-1"-35"0,-6 3-2 0,0 5-2 16,-3 3 12-16,0 3 10 16,0 2 2-16,0 5 2 15,3 4-12-15,4 1-5 16,2 4-9-16,5-1-5 0,7-2 1 16,12-3-2-16,3-7-1 15,0-6 1-15,3-8 1 16,-4-6 1-16,-2-4 3 15,-3-6 1-15,-3-3 3 16,-6-2 1-16,-3 0 1 0,-6-3-11 16,-9-5-5-16,-9-5 8 15,-3-1 4-15,-9 6-1 16,3 3-2-16,1 4-13 16,2 9-5-16,0 5-27 15,6 6-9-15,6 7-39 16,9 6-29-1,12 2 50-15</inkml:trace>
  <inkml:trace contextRef="#ctx0" brushRef="#br0" timeOffset="178">13571 14173 180 0,'-5'6'68'0,"2"-1"-52"0,-3 3-8 0,3-3-4 16,0 6-4-16,-3 2 2 15,0 6 5-15,3-1 6 16,0 6-7-16,3 0 8 0,6-1 3 16,3-1-5-16,3-6 1 15,5-6-2-15,7-5 3 16,3-5-3-16,0-5-1 16,3-3-2-16,-4-2 2 0,-2-6-1 15,-3 0 0-15,-9-3-3 16,-9-2 1-16,-9-8-2 15,-9 0 2-15,-6-5 0 16,-3 4 3-16,24 30-38 31,-38-23-18-15,8 4-8-16,6 11-14 16,6 6-4-16</inkml:trace>
  <inkml:trace contextRef="#ctx0" brushRef="#br0" timeOffset="179">13923 14086 180 0,'0'5'68'0,"0"11"-52"0,0-3-10 0,0-2-5 16,0 8-1-16,-3 4 2 15,0 1 13-15,3 0 5 16,0 0-10-16,6 0 5 0,3-3 5 15,6 0 0-15,5-8 0 16,7-5 1-16,6-5-1 16,-6-6-5-16,5-2-1 15,4-6 3-15,-9-5 3 16,-9-2-1-16,-12-6 0 16,-9-5-4-16,-12-5 1 15,-3-1-7-15,-6 3-3 16,-3 3-28-16,1 3-10 15,-1 5-35-15,0 5-15 16,9 5-44 0</inkml:trace>
  <inkml:trace contextRef="#ctx0" brushRef="#br0" timeOffset="180">14783 11861 72 0,'-3'-8'30'0,"3"0"-24"0,-3 8 15 16,3-3 6-16,-3 3-4 15,0 0-1-15,-3 3-8 16,-3 2-4-16,-3 6-8 16,-3 0-3-16,-2 7 0 15,-1 3 2-15,0 0 2 0,0 6 3 16,3-1 1-16,3 3 1 16,6-2 2-16,6-1-5 15,9 1-3-15,9-6 7 16,6-3 4-16,6-7 2 15,2-11 1-15,7-8-4 0,6-5 0 16,-7-3-3-16,1-3 0 16,-6-2 1-16,-6-3 4 15,-7-2 1-15,-5-3 3 16,-9-3 1 0,-6 3 1-16,-9 0-11 0,-3 3-3 15,-2 4-4-15,-1 4-2 16,0 5-24-16,0 5-9 15,0 5 1-15,3 0 2 16,6 6-43 0,3 0-21-16</inkml:trace>
  <inkml:trace contextRef="#ctx0" brushRef="#br0" timeOffset="181">15372 11927 80 0,'0'-8'30'0,"0"5"-24"0,0-2 13 0,0 0 4 16,-3 2-6-16,0 1-2 16,0-1 0-16,-3 6 3 15,-3-1-8-15,-2 6-1 16,-1 3-3-16,-3 5-1 16,0 2-3-16,0 3 1 0,3 3 2 0,3 0-2 15,6 2-2-15,9 1 6 16,6-1 5-1,9-2-2-15,6-5 2 0,8-6 2 16,10-5 3-16,9-8-5 16,-1-8 1-16,-5-5-4 15,-3-6 0 1,-13-2-1-16,-8-3 0 0,-12-2 7 16,-6-3 2-16,-12-6-6 15,-12 1-2-15,-9 2-5 16,-2 6-3-16,-7 7-9 15,6 6-3-15,0 2-14 16,6 6-4-16,4 5-25 16,2 3-8-16,9 2-27 15</inkml:trace>
  <inkml:trace contextRef="#ctx0" brushRef="#br0" timeOffset="182">16057 11946 48 0,'15'-11'19'0,"-9"6"-15"0,0 2 12 0,-3 0 5 16,3-2 8-16,-3 0 5 0,0-3-1 15,-3 5 0-15,-3-2-12 16,0 2-5 0,-12 6-7-16,-3 2-6 15,-3 6-2-15,0 2 2 0,0 6-2 16,-2 2-1 0,2 5 3-16,3 3 0 0,6 3 1 15,6 2 2-15,12 4-3 16,12-4-2-16,12-8 13 15,8-4 5-15,7-15-3 16,3-9-1-16,-1-11-5 0,1-6-1 16,-4-2-1-1,-8-3 2-15,-6 0 6 0,-12-2 2 16,-9-3-1-16,-9 0 0 16,-9-3-9-16,-6 0-3 15,-6 6-8-15,-3 4-2 16,0 7-7-16,-2 7-3 15,2 5-22-15,0 6-11 16,6 5-33 0,9 2-48-16,9-5 35 15</inkml:trace>
  <inkml:trace contextRef="#ctx0" brushRef="#br0" timeOffset="183">16706 11927 132 0,'0'-16'49'0,"-3"6"-38"0,0 10 10 0,0 0 4 0,0 0-5 15,-3 0-2-15,-3 5-13 16,-3 5-2-16,-3 4-3 16,-3 4-3-16,-2 3 2 0,-1 3-1 15,3 0 0-15,6 2 2 16,9 4 0-16,6 1 0 16,6-4 2-16,6-3 14 15,9-6 7-15,5-13 2 16,4-7 2-16,6-11-9 15,-1-3 0-15,-2-3 0 16,-6-5 1-16,-9 1 3 16,-9-7 1-16,-12-1-4 15,-9-6-1-15,-6 5-10 0,-3 3-5 16,-3 5-18-16,-3 8-7 16,4 8-44-16,-1 8-18 15,6 8-33 1</inkml:trace>
  <inkml:trace contextRef="#ctx0" brushRef="#br0" timeOffset="184">14768 12438 92 0,'-6'-8'35'0,"6"8"-27"0,-6 0 11 16,3-3 5-16,-3 3-7 15,0 0 1-15,-9 3-11 16,1 2-2-16,-7 3-3 15,0 3 1-15,0 2-2 0,3 5 2 16,0 6 0-16,6 5 3 0,3 8 1 16,6 3-1-16,9 0 1 15,12-3 2-15,12-6 5 16,3-12 1-16,3-14 3 16,-1-15-1-16,1-11-1 15,3-14-8-15,-7 1-3 16,-8-1-1-16,-6 1 2 15,-6 5 10-15,-6 0 5 16,-6 2-5-16,-6 1 1 16,-3 2-15-16,0 5-3 15,0 4-22-15,0 4-8 16,0 8-22-16,0 1-8 0</inkml:trace>
  <inkml:trace contextRef="#ctx0" brushRef="#br0" timeOffset="185">15390 12401 96 0,'-6'-6'35'0,"0"9"-27"0,-3 0 7 0,6 2 2 15,-3 3-3-15,-3 2 0 0,-2 6 0 16,-1 3 2-16,0 5-5 16,3 2-1-1,6 3-6-15,3 0 6 0,6 6 3 0,6-3-2 16,6-6-1-16,5-8 5 16,10-7 4-16,6-8-5 15,5-11-1-15,-2-5-1 16,-6-6 2-16,-9-2 2 15,-4 0-1-15,-11-3-3 16,-12 0 0-16,-12-2-7 16,-5 2-3-16,-7 0-15 15,0 5-6-15,3 4-12 0,0 4-6 16,0 8-46 0,7 3-41-16,2 3 43 15</inkml:trace>
  <inkml:trace contextRef="#ctx0" brushRef="#br0" timeOffset="186">16090 12409 96 0,'-24'2'35'0,"9"6"-27"0,-12 3-4 0,18-3-3 16,-6 2 3-16,0 6 5 15,1 3 6-15,2 2 5 16,3 5-1-16,6 3-2 16,6 3-3-16,9 0-1 15,9 0-7-15,8-6-2 0,4-7 0 16,3-14 6-16,-1-13 4 16,1-8-3-16,-3-5-1 15,-3-3 7-15,-7-2 6 16,-5-1 3-16,-9 1 2 15,-6-1-11-15,-6 1-3 16,-6-1-10-16,-3 1-5 16,1 7-33-16,-1 1-15 0,0 10-59 15,3 5-28 1,3 9 67-16</inkml:trace>
  <inkml:trace contextRef="#ctx0" brushRef="#br0" timeOffset="187">16694 12340 104 0,'-6'-11'41'0,"3"19"-32"0,-3-13 13 16,3 2 6-16,0 3-5 15,-3 3-1-15,-3 2-6 16,0 3 0-16,-3 3-9 15,-3 5-6-15,-2 2-2 0,2 6 5 16,-6 2 5-16,12 1-1 16,6 2 1-16,6 0 1 15,9 0 1-15,3-5-1 16,6-3 1-16,2-8 0 16,7-10 3-16,3-8-9 15,0-6-3-15,-1-2 11 16,-2-3 8-16,-6-3 5 15,-6-2 2-15,-9-2-7 0,-6-4 0 16,-6-5-8-16,-6-2-3 16,-3 2-14-16,0 3-5 15,-3 3-23-15,3 7-6 16,0 6-43-16,0 8-15 16,3 2-7-1</inkml:trace>
  <inkml:trace contextRef="#ctx0" brushRef="#br0" timeOffset="188">14640 12948 124 0,'-9'-5'46'0,"3"5"-35"0,-3 3 9 16,3-1 5-16,-3 4-8 0,-3-1-2 15,-2 6-2-15,-1 10 1 16,0 10-7-16,3 17 5 0,3 2 3 15,6-2-7-15,3-3-4 16,9-8 1-16,9-5 1 16,6-6-2-16,14-10-1 15,1-8 5-15,0-11 5 16,-4-10 2-16,-5-16 0 16,-3-5-3-1,-3-3 0-15,-12 0-1 0,-6-3 3 16,-6 5-5-16,-3 6-3 15,-3 3-3-15,-3 2-3 16,-3 6-24-16,6 2-9 16,0 5-40-16,3 6-17 15,3 5-1 1</inkml:trace>
  <inkml:trace contextRef="#ctx0" brushRef="#br0" timeOffset="189">15405 12980 148 0,'-9'0'55'0,"3"3"-43"0,-6 5 3 0,9-3-1 0,-6 6-5 15,-3 4 0-15,1 9 6 16,-1 11 2-16,6 7-8 16,3 0-1-16,6-2-1 0,6-8 1 15,5-8 2-15,7-3 1 16,9-5 1-16,9-8 2 16,5-11 2-16,1-13-1 15,-6-8 4-15,-3-5-9 16,-10-5-1-16,-5-3 1 0,-9 5 4 15,-12 32-39 17,-24-40-41-32,-3 8-22 15,1 9-14-15,2 9-4 16</inkml:trace>
  <inkml:trace contextRef="#ctx0" brushRef="#br0" timeOffset="190">16134 12909 124 0,'-9'-3'49'0,"0"6"-38"0,-2-1 1 0,5 1-2 16,-6 2 0-16,-3 6 4 15,-3 2 5-15,0 8 3 16,3 11-11-16,6 5 0 0,6 5 0 16,12 3-4-16,9-5 1 15,6-6-3-15,6-10 2 0,-1-11 9 16,4-10 5-16,-3-13-3 16,0-9 2-16,-4-5-2 15,-5-5-2-15,-6 0-4 16,-6 0-2-16,-9 29-4 31,-12-40-30-15,0 6-13-16,-3 10-29 15,4 8-10-15,-1 6-18 16,6 7-3-16</inkml:trace>
  <inkml:trace contextRef="#ctx0" brushRef="#br0" timeOffset="191">16718 12800 252 0,'3'13'96'0,"-9"6"-75"0,9 47 8 0,-3-42-3 0,0 13-14 15,3 11-4-15,0 4-8 16,3-1 0-16,0-4 0 15,3-4-14-15,-4-9-5 0,1-5-54 16,0-5-23-16</inkml:trace>
  <inkml:trace contextRef="#ctx0" brushRef="#br0" timeOffset="192">14774 13552 56 0,'-3'-11'22'0,"6"6"-18"0,-6-1 24 0,3 6 9 0,-3-2 0 16,0-1 1-16,-6 1-13 15,-3 2-2-15,-3 2-5 16,-2 6-2-16,-1 5-8 16,-3 14-7-16,0 7-2 0,0 9 3 15,9-6 3-15,6 0-2 16,12-3-2-16,-6-34 13 31,54 21-4-15,-7-8 2-16,-5-10-4 15,-6-6 0-15,-6-2 1 16,-7-5 5-16,-8-4-8 16,-6 1 1-16,-9-11 3 0,-3 3-4 15,-6-3 2-15,-3 6-10 16,-2-1-3-16,-1 6-26 16,0 0-10-16,0 7-36 15,9 9-47-15,6 16 35 16</inkml:trace>
  <inkml:trace contextRef="#ctx0" brushRef="#br0" timeOffset="193">15411 13536 148 0,'-9'-6'57'0,"6"4"-44"0,-3 4 10 16,3 1 0-16,0 0-13 0,-3 5-3 16,-3 5-1-16,0 8 3 15,0 8-4 1,1 8-1-16,2 0 0 0,6 3 0 0,3-3 0 16,8-3 0-1,7-2 0-15,9-5 2 16,12-9 3-16,8-5 5 15,1-10 3-15,-3-6-5 0,-4-7-2 16,-8-6-3-16,-6-3 0 16,-9-4 2-16,-6-7 5 15,-9-4-4-15,-6-3 0 16,-6 3-6-16,0 5-1 16,-6-1-30-16,3 9-12 0,0 8-40 31,6 5-56-31,6 8 34 0</inkml:trace>
  <inkml:trace contextRef="#ctx0" brushRef="#br0" timeOffset="194">16212 13520 132 0,'12'-32'49'0,"-15"27"-38"0,-3 5 10 0,3 0 2 15,0 2-11-15,-3 1-2 16,0 5-6-16,-3 3-3 16,-3 7 0-16,0 11-4 0,3 14 0 15,3-1 6-15,6-2 5 16,3-3-2-16,6-6-1 16,9-4 9-16,3-6 2 15,6-5 4-15,2-8 0 16,4-6-3-16,6-7 0 15,-3-5-3-15,-1-6-1 16,-11-11-1-16,-9-7 2 0,-9-6-3 16,-12-2-1-16,-3-3-6 15,-6 8-1-15,0 5-21 16,-3 8-8-16,1 6-38 16,2 5-14-16,3 10-19 15</inkml:trace>
  <inkml:trace contextRef="#ctx0" brushRef="#br0" timeOffset="195">16816 13396 184 0,'3'-6'68'0,"0"9"-52"0,0 0 6 0,-3-3-1 15,3 7-5-15,-3 4 3 0,3 8-1 16,0 12-2-16,0 17-8 16,-3 0-3-16,0-1-1 0,0 1-2 15,3-9-2-15,0-1-2 16,3-7 1-16,-6-31-215 47</inkml:trace>
  <inkml:trace contextRef="#ctx0" brushRef="#br0" timeOffset="196">14825 14158 108 0,'0'-8'41'0,"0"10"-32"0,3-18 17 0,-3 16 6 0,-3 0 2 16,0-5 2-16,-3 2-8 15,-3 3-3-15,-6 6-14 16,0 2-9-16,-6 5-2 0,-3 8-5 16,4 5 1-16,-1 9 4 15,6 5 2-15,9 7 2 16,15 3 0-16,12 1 0 15,2-9 2-15,7-15 3 16,3-12 5-16,3-17 3 16,-1-9 2-16,-2-13-8 15,-3-5-2-15,-3-2-3 16,-12-1-1-16,-10-3 1 16,-7 1 3-16,2 34 2 31,-30-53-21-31,0 8-8 15,3 13-31-15,6 11-11 16,4 16-51-16,5 5-19 16</inkml:trace>
  <inkml:trace contextRef="#ctx0" brushRef="#br0" timeOffset="197">15456 14126 156 0,'-15'-16'57'0,"9"24"-44"0,-3 2 3 0,6-7-2 0,-3 5-1 16,0 0 3-16,-3 5-5 16,0 3 1-16,0 5-7 15,3 6-3-15,3 4 1 0,6 4-2 0,9 2-1 16,6 0 3-1,9-5 2-15,17-6 4 0,1-10 2 16,0-11-1-16,-1-10-1 16,-5-8 1-16,-6-6 1 15,-6-5 3-15,-7-2 2 16,-5-3-1-16,-9-3 4 16,-9-5-11-16,-6 3-2 15,-5 2-13-15,-10 3-3 16,3 2-22-16,-9 9-6 15,6 13-49 1,6 12-48-16,4 7 45 16</inkml:trace>
  <inkml:trace contextRef="#ctx0" brushRef="#br0" timeOffset="198">16349 14073 156 0,'-6'2'57'0,"12"4"-44"0,-27-4 10 0,21 14 0 16,0 8 4-16,0 5 6 16,3 0-9-16,0 3-5 15,0 2-10-15,0 4 0 16,0 1 4-16,3-2-14 0,-3-5-3 15,0-3-30-15,0-2-10 16,5-6-57 0</inkml:trace>
  <inkml:trace contextRef="#ctx0" brushRef="#br0" timeOffset="199">16858 14031 200 0,'-18'-19'77'0,"21"19"-60"0,-15 0-3 0,9 5-5 15,-3 3-10-15,-3 11 1 16,0 5 4-16,0 13 5 0,0-3-5 16,3 6-2-16,6-1 1 15,9 4-2-15,6-6-1 16,12-6 7-16,12-7 3 15,5-10 1-15,1-12 3 0,-1-10-1 16,-5-8 0-16,-6-7 4 16,-6-4 3-16,-9-7 5 15,-12-9 2-15,-9-2 1 16,-12 0 0-16,-9 3-20 16,-3 8-9-16,-3 5-47 15,1 7-18-15</inkml:trace>
  <inkml:trace contextRef="#ctx0" brushRef="#br0" timeOffset="200">17581 11845 84 0,'-3'-5'33'0,"3"2"-26"0,-3 0 16 16,3 6 5-16,-3 0-7 16,0-1 1-16,-3 6-11 15,0 3-2-15,0 5-3 0,0 5-1 16,-3 3-3 0,3 5-2-16,0 0 1 0,3 0-1 0,6-2 0 15,6-1 2-15,3-2 3 16,3-6-9-16,3-4-4 15,3-9 23-15,3-5 12 16,2-5-9-16,1-6-2 16,-3-2-4-16,-6-3 2 15,-3 0 2-15,-6-3 2 16,-6-2-4-16,-6-5 2 16,-6-1-5-16,-3 1-1 15,0 5-6-15,0 2-3 16,0 3-20-16,0 6-8 15,3 5-35-15,0 7-12 16,6 9-17 0</inkml:trace>
  <inkml:trace contextRef="#ctx0" brushRef="#br0" timeOffset="201">17938 11848 120 0,'-9'-3'46'0,"6"-2"-35"0,0 5 16 0,0 0 5 15,-3 5-6-15,3 0-1 16,-6 6-12-16,-5 5-3 16,-1 8-6-16,-3 2 2 0,6 1 3 15,6-1-3-15,6 0-1 16,6-2-2-16,9 0 0 16,6-5 0-16,2-6 1 15,4-8 6-15,6-8 4 16,-6-4-7-16,-1-7-4 15,-5-2 4-15,-3-2 3 16,-6-3 3-16,-6-6 5 16,-6 1-6-16,-3-3-2 15,-3 0-5-15,-3 2-4 16,-3 6-5-16,0 2-2 16,0 6-30-16,4 5-14 15,-1 6-40-15,0 7-40 16,6 6 44-16</inkml:trace>
  <inkml:trace contextRef="#ctx0" brushRef="#br0" timeOffset="202">18182 11808 120 0,'-18'13'46'0,"12"6"-35"0,-3 10 9 0,6-11 3 16,-2 4-2-16,2 4 2 15,3 0-9-15,3 1-1 16,5-3-7-16,7 0 3 0,6-3 1 15,12-3-1-15,3-7 2 16,2-6 0-16,-2-5 3 16,-3-5-1-16,-6-6 0 15,-7-2-5-15,-5-6-3 0,-6-2 2 16,-9-8 0-16,-9-5-1 16,-6 2-1-16,-5 0-6 15,-7 3-1-15,-3 5-17 16,6 6-7-16,0 2-25 15,4 5-10 1,-1 11-27 0</inkml:trace>
  <inkml:trace contextRef="#ctx0" brushRef="#br0" timeOffset="203">18539 11747 132 0,'-15'3'49'0,"7"7"-38"0,11-23-7 0,-3 18-5 15,-3 9 12-15,0 12 7 16,0 14 5-16,3-3 1 16,6 0-7-16,2-3 0 15,4-5-10-15,6-2 2 0,6-6 2 16,9-8 2-16,3-5 5 15,2-8 1-15,1-5 3 16,-6-8-8-16,-10-6-3 16,-11-7 0-16,-12-9 0 15,-15-2-1-15,-8 0-1 16,-10 3-12-16,-3 5-5 16,1 5-32-16,-4 13-13 15,-3 14-61 1</inkml:trace>
  <inkml:trace contextRef="#ctx0" brushRef="#br0" timeOffset="204">17599 12337 104 0,'0'-16'38'0,"3"27"-29"0,-3-11 25 0,0 0 13 15,3 5-30-15,0 0-10 16,0 3-2-16,0 6 1 16,0 2-3-16,0 2 9 0,0 3 5 15,0 0-7-15,0 1-1 16,0-1-5-16,-1-3-3 15,-2 1 0-15,0-3 1 16,0-3-6-16,0 0-1 16,0-2-23-16,0-3-6 15,0-3-40 1,0 0-22-16,0-5 46 16</inkml:trace>
  <inkml:trace contextRef="#ctx0" brushRef="#br0" timeOffset="205">17989 12319 104 0,'-6'2'41'0,"3"12"-32"0,0 1 4 0,0-7 2 16,0 3-5-16,-3 5 0 15,-3 5 2-15,0 0 3 16,-6 6-6-16,9-1-1 16,3 1-4-16,6-1 2 15,6-2 0-15,6-3 0 0,0-5 1 16,0-8 2-16,3-8 5 16,2-6-4-16,-2-4 2 15,0-6-3-15,0-3 0 16,-3-2 1-16,-6-2 1 0,-3-7-1 15,-6-1-1-15,-3-6-1 16,-3 5 0-16,-3 5-4 16,0 4-3-16,0 4-9 15,0 6-3-15,0 5-23 16,0 5-8-16,0 3-35 16,3 13-34-1,3 6 44-15</inkml:trace>
  <inkml:trace contextRef="#ctx0" brushRef="#br0" timeOffset="206">18304 12295 112 0,'-30'-8'44'0,"25"13"-35"0,-10 6 9 0,9-1 2 0,-3 4-4 16,-3 1 3-16,0 7-4 16,3 4 1-16,3 1-9 15,3 2-2-15,6 0 1 0,3-3-3 16,9-2 0-1,3-3 5-15,9-2 3 0,2-9 7 16,4-7 3 0,-3-6 1-16,-3-5-2 15,-4-5-15-15,-2-5-7 16,-6-1 15-16,-6-2 8 0,-6-6-10 16,-6-4-6-16,-6-4-10 15,-3 4-2-15,-3 4-21 16,-3 6-7-16,-2 5-24 15,-1 8-8-15</inkml:trace>
  <inkml:trace contextRef="#ctx0" brushRef="#br0" timeOffset="207">18626 12239 84 0,'-12'11'33'0,"3"5"-26"0,-3 8 18 0,6-6 8 16,-3 9-2-16,0 2-1 16,3 0-8-16,3 0-3 15,3 0-11-15,6-3-1 0,3-2 0 16,6-3 3-16,6-7 4 15,9-6 12-15,8-8 5 0,1-6-7 16,-3-4-4-16,-4-4-3 16,-8-4-1-16,-6-6 3 15,-9-5 2-15,-9-5-9 16,-9-1-2-16,-12 1-4 16,-6 2-1-16,-2 6-23 15,-4 4-8-15,3 7-49 16,0 12-21-16,4 6-19 15</inkml:trace>
  <inkml:trace contextRef="#ctx0" brushRef="#br0" timeOffset="208">17682 12888 104 0,'-6'-6'38'0,"3"1"-29"0,0 2 17 0,0 3 5 0,0 3-12 16,-3 2-3-16,-3 3 1 15,-3 5 1-15,1 9-9 16,-1 4 1-16,0 8 1 0,6 3-4 16,6 3 1-16,6 0-7 15,6-6-1-15,6-10 6 16,5-5 6-16,10-19-2 15,9-14 2-15,-1-4-5 16,-2-6-2-16,-6-2 2 16,-6-4 2-16,-9 1 9 15,-13 0 3-15,-10 0-4 16,-13-3-2-16,-6 1-9 16,-3 4-4-16,0 3-10 15,3 8-5-15,4 6-18 0,-1 5-7 16,6 5-29-1,3 8-12-15</inkml:trace>
  <inkml:trace contextRef="#ctx0" brushRef="#br0" timeOffset="209">17986 12922 120 0,'-12'10'46'0,"12"-10"-35"0,-15 22 5 16,9-12 2-16,0 9-1 15,0 5-1-15,6 2 0 16,9 3 0-16,3 3-8 15,3 0-1-15,6-9 3 0,2-9 3 16,1-9 4-16,3-10 2 16,3-9 3-16,0-4-10 15,-1-6-4-15,-5 0 3 16,-6-2 5-16,-9-1-4 0,-9-2 1 16,-6 0-4-16,-3 0 0 15,-6 5-8-15,0 3 0 16,0 3-8-16,1 4 0 15,-1 6-26-15,3 3-8 16,0 8-28-16,3 2-11 16</inkml:trace>
  <inkml:trace contextRef="#ctx0" brushRef="#br0" timeOffset="210">18405 12835 168 0,'-9'-3'63'0,"7"3"-49"0,-7 5 0 16,3 1 0-16,-3 1-6 16,-6 4 1-16,3 2-1 15,0 3 2-15,3 5-5 16,3 3-1-16,9 3 2 0,9-1-1 15,3 1 2-15,6-4 2 16,0-2 2-16,-1-7 3 16,4-6 4-16,-3-6-4 15,3-7 0-15,-3-3-2 16,-3-5 0-16,-4-3-4 16,-2-3-3-16,-3 1 0 15,-6-1-1-15,-6-4-5 16,-3 1 1-16,-3 1-11 15,-3 0-5-15,-2 3-21 0,-1 4-6 16,0 4-29 0,0 4-49-16,6 6 30 15</inkml:trace>
  <inkml:trace contextRef="#ctx0" brushRef="#br0" timeOffset="211">18652 12758 156 0,'-8'5'57'0,"2"0"-44"15,-9 19-4-15,9-11-4 0,-3 9-3 16,0 4 1-16,0 6 7 16,3 2 4-16,6 3-7 15,3 0 2-15,9 0 2 0,3-5 0 16,6-8 3-16,8-11 8 15,7-10 4-15,6-8-3 16,-9-9-2-16,-4-4-5 16,-8-6 0-16,-6-2 0 15,-12-6 2-15,-12-5-4 16,-15-6 0-16,-6 1-11 0,-5 5-1 16,-1 8-20-1,3 5-5-15,7 11-31 16,-1 8-13-16,3 10-46 15</inkml:trace>
  <inkml:trace contextRef="#ctx0" brushRef="#br0" timeOffset="212">17673 13433 148 0,'3'5'55'0,"0"0"-43"0,0 16 12 15,0-5 5-15,-3 11-6 16,0 10-1-16,0 5-10 16,0-5-5-16,0 3-4 0,0-9-5 15,3-1 1-15,0-4-1 16,0-7-2-16,0-4-33 15,0-1-12-15,3-6-31 16</inkml:trace>
  <inkml:trace contextRef="#ctx0" brushRef="#br0" timeOffset="213">18042 13435 140 0,'-18'-2'55'0,"7"4"-43"0,-1 14-1 15,6-3-4-15,15-5 1 16,-6 8 3-16,-3 11 2 16,0 4 3-16,3 9-9 15,2-3-2-15,4 0-1 0,0-8-2 16,3-5-2-16,0-3 1 16,3-8 1-16,0-5-1 15,3-5-1-15,0-6-4 16,-3-10 0-16,-1-5 2 15,-2-9 1-15,-9-5 3 0,-3-7 3 16,-6 2-2 0,-3 2-2-16,0 4-5 0,1 4-2 15,-1 6-11-15,0 5-1 16</inkml:trace>
  <inkml:trace contextRef="#ctx0" brushRef="#br0" timeOffset="214">18453 13478 104 0,'-6'-11'38'0,"0"8"-29"0,-3-2 17 0,9 5 18 16,-6 0-10-16,0 0-13 15,-6 5-8-15,3 3-8 16,-5 11-6-16,2 10 0 0,0 11 1 16,9 2 2-16,9 3 1 15,3-8 1-15,6-5-2 16,2-6 1-16,-2-5 4 15,9-10 4-15,-3-8 2 16,0-6 5 0,-3-5 1-16,-3-8 3 0,-4-8-6 15,-2-5-1-15,-6-5-5 16,-3-6-1-16,-3 6-3 16,-6-1 1-16,1 4-6 15,-4 4-1-15,3 6-16 16,0 5-4-16,0 3-28 15,3 5-11-15</inkml:trace>
  <inkml:trace contextRef="#ctx0" brushRef="#br0" timeOffset="215">18676 13393 164 0,'-9'0'63'0,"9"3"-49"0,-6 2-6 0,3 0-5 16,-3 3 6-16,1 8 3 0,-1 13-5 15,0 11-2-15,3 7-3 16,3 1 5-16,9-6 3 0,2-5 1 16,10-8 1-1,9-5 7-15,9-8 2 16,-6-8 3-16,-1-11 0 15,-5-7-5-15,-3-11 1 0,-3-8-2 16,-6-1 0-16,-6-7 0 16,-9 3-2-16,-6 0-6 15,-6 2-4-15,-12 0-12 16,-6 6-4-16,-3 4-33 16,1 7-11-16</inkml:trace>
  <inkml:trace contextRef="#ctx0" brushRef="#br0" timeOffset="216">17703 14036 108 0,'3'-11'41'0,"-6"6"-32"0,3 2 20 0,0 3 6 16,0 0 0-16,0 0 2 16,-3 3-14-16,-3 5-4 15,0 2-11-15,-3 12-7 0,0 12-4 16,0 3 2-16,3-3 2 15,3 3 0-15,3-5-1 16,9-3 3-16,3-2 0 16,9-6 3-16,3-8 3 15,6-5 5-15,5-8 1 16,-2-5-4-16,-3-8 1 16,-3-6-3-16,-7 1 2 15,-5-12-2-15,-9-4 2 0,-9-6-2 16,-12 3 2-16,-8 0-2 15,-4-2 2-15,0 7-6 16,3 8-1-16,3 6-18 16,4 2-5-16,5 5-35 15,3 8-15-15,6 11-30 16</inkml:trace>
  <inkml:trace contextRef="#ctx0" brushRef="#br0" timeOffset="217">18111 14001 184 0,'-12'-5'68'0,"9"2"-52"0,-3 6-8 0,3 2-4 15,-3 3 0-15,0 6 5 16,-3 9 4-16,3 9 2 15,0 3-8-15,0-1-2 0,6 0 1 16,6-2-5-16,3-5-1 16,3-4 0-16,6-4 0 15,3-6-3-15,0-5 2 16,2-5 3-16,1-6 3 0,0-5 2 16,-3-2 3-16,-6-6 6 15,-9-8 4-15,-6-8-6 16,-6-5-3-16,-3-3 0 15,-6 3 0-15,-3 0-3 16,3 8 0-16,0 3-14 16,3 7-3-1,3 6-27-15,1 2-9 0,2 6-21 16,3 5-9-16</inkml:trace>
  <inkml:trace contextRef="#ctx0" brushRef="#br0" timeOffset="218">18462 13983 176 0,'-9'5'68'0,"9"-2"-52"0,-6 5-5 0,3 0-6 16,-3 10-10-16,0 9 1 15,-3 7 8-15,3 3 7 16,3 0-5-16,3-2 1 0,6-1 3 15,3-5-4-15,6-2 2 16,3-6 4-16,0-8 2 16,3-8 1-16,2-7 1 15,4-6-2-15,0-6 1 16,-3-1-2-16,-6-4 2 16,-6-7 1-16,-6-6-1 15,-9-5 4-15,-6 0 0 16,-6 0-4-16,-3 2 1 15,0 6-7-15,0 5-3 0,0 6-17 16,3 5-7-16,1 2-24 16,2 6-9-16,3 5-28 15,3 8-10-15,3 2-6 16</inkml:trace>
  <inkml:trace contextRef="#ctx0" brushRef="#br0" timeOffset="219">18718 14001 200 0,'6'3'77'0,"3"0"-60"0,-9 7-7 0,3-2-8 16,0 11 1-16,-3 5 3 16,0 7 3-16,0 1 5 15,9 0-8-15,3 0 1 0,8-3 3 16,4-6 0-16,3-4 4 15,0-6 4-15,3-7 1 16,-1-12-2-16,4-2 2 16,-6-5-1-16,-3-5-2 15,-6-6 7-15,-9-5 3 16,-6-6-1-16,-9 1 0 16,-6-3-6-16,-3 5-1 15,-3 3-19-15,0 5-7 0,18 24-245 31</inkml:trace>
  <inkml:trace contextRef="#ctx0" brushRef="#br1" timeOffset="220">15209 11459 20 0,'0'8'8'0,"3"2"-6"0,-3 4 1 0,0-7 1 16,3 4-2-16,-3 2 1 16,0 3 4-16,3 0 4 15,-3 3-4-15,0-1 1 16,0 1 1-16,0-1 2 15,0 3-3-15,0 0-3 16,0 1-2-16,0-1-3 16,0 3 5-16,0 2 1 15,3 3-5-15,-1 3-2 16,-2 0-5-16,3-1 1 16,0-2 3-16,0-2 3 0,3-1-2 15,-3 1 0-15,0-1 1 16,0 1 0-16,-3-3 0 15,0-1 2-15,0-1-1 16,0-1 2-16,0-3-2 16,0 1-1-16,-3 2 1 15,3 3 1-15,-3 0-3 16,0 2-2 0,3 0 4-16,-3-2 3 0,3 0-3 15,0 0-1-15,0-3 0 16,0-2 0-16,-3-1 0 15,3 1 0-15,0-3 0 16,0-1 0-16,0-1 0 16,0 2 0-16,0-1 11 15,-3 1 5-15,3 3-8 0,-3-1-4 16,0 3 1-16,3 3 1 16,0-3-5-16,0 3 0 15,0 0-1-15,0 5 2 16,0-5-6-16,0 0 1 15,0 0 3-15,0-1 4 16,0 1-3-16,0 0-1 16,0-3 0-16,-2 0 2 15,2-2-1-15,0 2-1 0,0-2 1 16,0-1-1 0,0 1-3-16,0-3 2 0,0-1 3 15,0 1 1-15,0 0 3 16,0 3 3-1,0-1-4-15,0 1-1 16,0 5-4-16,0 2-1 0,0 3 3 16,0-5 3-16,0 2-4 15,2-2-3-15,-2 0 1 16,-2-3 0-16,2-2 1 16,0-1 0-16,0 1 0 0,0-1 2 15,0 1 1-15,0-1 5 16,0 3 3-16,0 3-6 0,0 3-1 15,0 4-4 1,2 12-1-16,-2-4 1 0,0 9 0 16,0-8 0-16,0-6 0 15,-2-5 0-15,2-5 2 16,0 0-1-16,0-3 2 16,0-2-4-16,0-1 0 15,0 1 1 1,2 2 0-16,-2 3 0 0,3-1 2 15,-3 7-1-15,0 7 2 16,3 0 4-16,0 0 4 16,0-3-9-16,-3-2 0 15,0-3-2-15,0 3 2 16,3-3-3-16,0 0 0 16,0-3 5-16,0 3 5 0,0 1-5 15,-3 1-2-15,0 4-1 16,0 7-1-16,0-2 0 15,0 2 0-15,-3-2 0 16,0-3 0-16,3-5 0 16,-3-1 0-16,0-2 0 15,3 0 0-15,0 9 0 16,-3 1 0-16,3 11 2 16,0-2 3-16,0-6-7 15,3-2 0-15,0-8-9 16,3-6-1-16,0-5-11 15,0-2-3-15,3-6-41 16</inkml:trace>
  <inkml:trace contextRef="#ctx0" brushRef="#br1" timeOffset="221">16423 11535 64 0,'3'0'24'0,"-3"6"-18"0,3-6 4 16,0 2 4-16,0 4 1 15,0-1 3-15,0 3-8 16,0 3-1-16,0-1-3 15,-3 3 1-15,3 1-2 16,-6 1 2-16,3 4-2 0,0-1 0 16,0 4-1-16,3-1 0 15,0 3-2-15,0 2-2 16,3 3 1-16,-3 3 3 16,3 0 2-16,0-3 2 0,0 0 0 15,0-3-7 1,-1 1 0-16,1-3 1 0,-3-1 1 15,0 1-1-15,0 0-2 16,3 0 3-16,-3 0 0 16,3 0-4-16,-3 2 1 15,0 3 0-15,0 0 0 16,-3 3 0-16,3 0 2 16,-3-3-3-16,0-3-2 15,0-5 4-15,0 1 3 16,3-4-3-16,-3 1-1 0,0-1 0 15,0 1 0-15,0-1-3 16,3 1 2-16,-3-1 1 16,0-2 0-16,0 0 2 15,0 0 3-15,0 0-4 16,-3 0-1-16,6-1 0 16,-3 1 0-1,0 3 0-15,3-1 2 0,0 1-1 16,-3-1-1-16,3 9-2 15,-3-3 1-15,0 0 1 16,3 2 0-16,0-2 0 16,-3 0 2-16,-3 2-1 15,0-2-1-15,0 0 1 16,0-1-1-16,3 1 0 16,0-3 0-16,0 1 0 0,0-4 0 15,-3 1 0-15,3 2 2 16,0 3-1-16,-3-1-1 15,3 4-2-15,0 5-1 16,0 2 4-16,-3-2 1 16,0 0 0-16,0-1 1 15,3 1-7-15,-3 0 1 16,3-6 5-16,-3 1 4 16,3-3-6-16,0-1 1 15,0 1-1-15,0 0 0 16,0 5 0-16,0 5 0 15,0 1 2-15,0 2 3 16,0-5-2-16,-3-1-2 16,3 1 0-16,0-3 1 15,3-2-1-15,-3-3 2 0,3-1 0 16,0-1 1-16,-3-1-5 16,3 3-1-16,0-1 3 15,0 1 1-15,3 0 0 16,0 0-2-16,-3 5 1 15,3 3-1-15,-3-1 0 16,0-4 2-16,3-3-3 16,-3 2 0-16,3-5 3 0,-3 0 3 15,0 1-2-15,0-1-2 16,0 0 0-16,0 0 1 16,0 0-1-16,-3 3 2 15,3 0-4-15,-3 8 0 16,3-6 1-16,-3 8 0 15,3 1 0 1,-3-1 0-16,0 1 0 0,0-4 0 16,0 1 0-16,3 0 2 15,-3-32 1 17,3 58-4-32,0 6 1 15,2-4-5-15,-2-4 1 16,3-6 0-16,-3-7-1 15,0-4 4-15,0-10 0 0,0-5 1 16,0-3-16-16,0-2-6 0,3-6-36 16</inkml:trace>
  <inkml:trace contextRef="#ctx0" brushRef="#br1" timeOffset="222">16962 11356 88 0,'-27'5'35'0,"21"5"-27"0,0 6 11 15,6-2 3-15,-6 4-4 16,3 3 2-16,3 3-13 0,3-3-7 15,12 0 2 1,0-2 0-16,6-1 0 16,0-4 7-16,2-6 6 0,-2-6-1 15,3-4 0-15,-3-6-6 0,-3 0 0 16,-3-6 4-16,-6-1 2 16,-3-7 1-16,-6 1 1 15,-6 0-2-15,-6 0-1 16,-6 2-7-16,0 4-4 15,3 1-6-15,-6 4 0 0,6 2-29 16,3 5-11-16</inkml:trace>
  <inkml:trace contextRef="#ctx0" brushRef="#br1" timeOffset="223">17298 11030 156 0,'-30'0'60'0,"21"5"-47"0,-2 9-1 16,5-6-4-16,0 5 0 0,0 5 5 15,3 9-5-15,0 7 0 16,3 11-4-16,3 8-3 0,6 3 2 16,3-3-2-16,-1-8-1 15,1-6-6-15,-3-4-4 16,-3-9-19-16,-3-5-8 16</inkml:trace>
  <inkml:trace contextRef="#ctx0" brushRef="#br1" timeOffset="224">17090 11350 148 0,'-9'-18'57'0,"12"18"-44"0,3 0-4 0,0-3-4 0,6-2-5 16,6 0 0-16,5-3-3 15,10 0 0-15,6-3-16 16,8 3-7-16</inkml:trace>
  <inkml:trace contextRef="#ctx0" brushRef="#br1" timeOffset="225">17584 11144 124 0,'-9'-19'49'0,"3"11"-38"0,-3-7 10 0,6 9 4 15,-3-2 1-15,0 3 2 16,-3 2-13-16,-3 3-6 15,0 8-6-15,1 3-5 0,-1 7-1 16,6 6-1 0,3 11 3-16,3 4 0 15,6 6 1-15,0 6 0 16,0-1 0-16,3-8-3 0,-1-5 2 16,-2-5-19-16,0-6-9 15,0-7 235-15</inkml:trace>
  <inkml:trace contextRef="#ctx0" brushRef="#br1" timeOffset="226">17313 11342 196 0,'-9'-21'74'0,"15"16"-58"0,3 2-6 16,0 1-6-16,9-1-6 15,9-2 0-15,2-3 0 16,7 0 0-16,0 0-29 15,-3 0-12-15,-1 0-29 16,1 3-10-16</inkml:trace>
  <inkml:trace contextRef="#ctx0" brushRef="#br1" timeOffset="227">17706 11223 192 0,'-15'-5'71'0,"9"8"-55"0,-9-1 9 0,9 1 1 15,0 0-13 1,-3 2-4-16,3 0-9 0,0 0 0 15,3 3 0-15,3 3-3 0,6 2 0 16,3 6-1-16,3 5 3 16,0-1 0-16,0 4 1 15,-3-3 2-15,-3-3 3 16,-6 0 4-16,-6-3 2 16,-3-4-5-16,-3-4-2 15,0-2 2-15,0-5 1 16,0-3-28-16,1-3-10 15,2-5-38 1,3 0 233-16,6-5 157 16</inkml:trace>
  <inkml:trace contextRef="#ctx0" brushRef="#br1" timeOffset="228">17825 11313 192 0,'30'3'74'0,"-12"0"-58"0,2-3 1 16,-11 0-3-16,3 0-6 15,0 0 3-15,0-3-4 16,3 0 1-16,-6-2-5 16,-3 0-2-16,0-3 2 0,0 0 0 15,-6 0 1-15,0 0 0 16,-6 0 0-16,-3 0 0 16,-6 0 0-16,-6 3-2 15,0 2-2-15,-2 6-2 0,2 5-1 16,3 2-1-16,6 6 3 15,6 5 0 1,12 6 1-16,9 7 0 16,6-5 0-16,2-2 0 15,4-3 2-15,0-6-1 16,-3-7 2-16,3-6-15 0,-4-8-5 16,1-5-22-16,-3-10-8 15,0-3-19 1</inkml:trace>
  <inkml:trace contextRef="#ctx0" brushRef="#br1" timeOffset="229">18149 11110 176 0,'-11'-30'66'0,"8"20"-52"0,3-1 12 0,0 9 1 0,0 2-9 16,0 0-3-16,3 5-11 16,0 3-4-16,2 8-1 15,1 5 2-15,0 8 4 0,3 5-2 16,-3 6 0-16,0 2-1 15,0 1-2 1,0-1-2-16,-6-8-1 0,0-4-31 16,0-4-15-1,-6-5-39-15</inkml:trace>
  <inkml:trace contextRef="#ctx0" brushRef="#br1" timeOffset="230">18013 11223 208 0,'29'-18'79'0,"-17"12"-61"0,9-4-7 0,-6 7-9 15,6-2-3-15,6 0 0 16,5-1 1-16,7 1 0 16,3 0-86-16,-7 2-39 15</inkml:trace>
  <inkml:trace contextRef="#ctx0" brushRef="#br1" timeOffset="231">15340 11229 124 0,'0'-3'49'0,"-3"3"-38"0,12-3 12 0,-7 3 3 16,-2 0 5-16,6 3 6 16,-3 2-22-16,0 3-11 15,0 3-3-15,0 2-4 0,0 5-1 16,0 1 5-16,0 2 1 16,-3 3 0-16,3-3 1 15,0-5-11-15,0 0-4 16,0-8-67-1,3-6-36-15,-3-9 51 16</inkml:trace>
  <inkml:trace contextRef="#ctx0" brushRef="#br1" timeOffset="232">15354 11128 116 0,'0'-3'44'0,"3"3"-35"0,-3 3-2 0,0-3-3 0,3 3-13 16,3-3-4-16,0 2-33 15,0 4-15-15</inkml:trace>
  <inkml:trace contextRef="#ctx0" brushRef="#br1" timeOffset="233">15444 11237 116 0,'0'7'44'0,"6"7"-35"0,-3 4-2 0,0-10-3 15,0 5 7-15,0 1 5 16,0-1-4-16,-3 3 1 16,0-6-6-16,3 1 1 15,-3-3-5-15,0-3-4 0,0-5 0 16,0 0 1-16,0-3 2 15,0-4 1-15,0-4 1 16,3-2-7-16,2-6-2 16,1 1-3-16,3-1 2 15,0 3 2-15,3 3-1 16,3 2 6-16,0 4 3 16,3 1 1-16,0 6 2 15,3 6 2-15,-7 1 2 16,1 4 1-16,-3 2 2 0,-3 3-3 15,-3 0-1 1,0 0-4-16,0 0-1 0,0 2-6 16,0-4 1-16,3-1-35 15,-3-3-15-15,0-7-27 16</inkml:trace>
  <inkml:trace contextRef="#ctx0" brushRef="#br1" timeOffset="234">15783 11207 144 0,'-12'-8'55'0,"9"11"-43"0,-3 0-1 0,3-1-2 15,-3 4-4-15,-3 2 2 16,0 5 0-16,1 5 1 16,2 4-4-16,0 1-3 0,6 6 2 15,3 6-4-15,3-9 0 16,2-5 1-16,4-7 0 15,0-6 8-15,0-11 5 16,0-8-2-16,0-2 1 16,0-8-5-16,-3-3-2 15,0-2 2-15,-3-1 0 16,-3-2-3-16,-3 0-1 16,-3-3-1-16,-3-2-2 15,0-3 1-15,0 3-1 16,0 4 0-16,0 9 2 15,0 5 1-15,3 8 1 16,0 6-7-16,3 7 0 16,0 8-1-16,3 6 2 15,3 5-1-15,0-1-1 16,0 1 5-16,0 0 1 0,0 0 0 16,3-3 1-16,0 0-20 15,0-5-8-15,-3 0-36 16,2-5-42-1,-2-4 26-15</inkml:trace>
  <inkml:trace contextRef="#ctx0" brushRef="#br1" timeOffset="235">15890 11234 108 0,'-3'-3'44'0,"6"6"-35"0,0 0 1 0,0-1-4 16,3 1 4-16,0 2 6 15,3-2 5-15,3-1 2 16,0 1-10-16,3-3-5 15,0 0-5-15,-1-3-3 0,1 1 1 16,0-4 3-16,-6 1 2 16,3-3-2-16,-6 0-1 15,-9 0-1-15,-3 0 1 16,-3 0-11-16,-3 1-2 16,-3 1 0-16,-2 4 1 15,2 2 3-15,0 5 4 16,3 3 3-16,3 2 2 15,3 4 5-15,3 2 5 16,3 2-3-16,3 3 0 16,6 0-4-16,3-2-1 0,6 2-3 15,3-5 1-15,5-3-13 16,1-2-3-16,0-9-45 16,0-2-43-1,-1-2 28-15</inkml:trace>
  <inkml:trace contextRef="#ctx0" brushRef="#br1" timeOffset="236">16262 11178 200 0,'-9'6'77'0,"6"-4"-60"0,-6 11-7 0,4-5-8 16,-4 6-3-16,0 2 2 15,-3 2-2-15,0 1 0 16,0-4 1-16,0 4-22 0,0-3-8 15,3 2-47 1</inkml:trace>
  <inkml:trace contextRef="#ctx0" brushRef="#br1" timeOffset="237">16116 11199 176 0,'30'-2'66'0,"-24"4"-52"0,0 4-8 0,0-1-5 0,3 0 6 16,3 3 7-16,0 3-1 16,3-1 3-16,0 4-9 15,2-1-6-15,1 3-2 0,6 0-32 16,0 0-13-16,0-14-32 16</inkml:trace>
  <inkml:trace contextRef="#ctx0" brushRef="#br1" timeOffset="238">13560 10885 116 0,'0'-3'44'0,"0"0"-35"0,3 9 14 0,-3-1 5 16,0 0-5-16,0 11-1 15,3 11-1-15,-3 7-1 16,3 3-11-1,-1 3-1-15,1-1 2 0,0 1-6 0,0-3-2 16,3 0-1 0,-3-2-1-16,3-9 2 15,0-2 3-15,-3-6-33 0,0-2-13 16</inkml:trace>
  <inkml:trace contextRef="#ctx0" brushRef="#br1" timeOffset="239">13479 11157 208 0,'-6'-8'79'0,"9"6"-61"0,3 2-5 0,0 0-5 0,3-3 4 16,3 0 7-16,6-2-10 15,3 0-5-15,5-1-2 16,4 1 0-16,9 0 3 0,3 2-31 15,-1 1-12-15,-5 2-58 16</inkml:trace>
  <inkml:trace contextRef="#ctx0" brushRef="#br1" timeOffset="240">13952 11117 80 0,'-8'-2'33'0,"2"4"-26"0,-3-2 5 0,3 3 0 16,-3 2 8-16,-3 3 5 15,-6 3-9-15,-3 2-2 16,0 3-6-16,1 3-3 16,5 4-2-16,3 1-3 0,9 0 1 15,9-6 3-15,6 1 2 16,2-6 2-16,4-5 0 15,0-8-4-15,0-2-1 16,0-6 1-16,0-6 0 16,-3 1-2-16,-3-3-2 15,-3 0 1-15,-4 1 1 16,-2-1 1-16,-3 2 3 16,0 4 1-16,0 2 1 0,0 3 0 15,0 2 0-15,0 3-9 16,0 5-1-16,3 3-2 15,0 3 2-15,3 2 1 16,3 0 1-16,3 0-18 16,3-2-8-16,6 0-22 15,0-6-42 1,3-5 17-16</inkml:trace>
  <inkml:trace contextRef="#ctx0" brushRef="#br1" timeOffset="241">14280 11149 176 0,'-24'-13'68'0,"6"8"-52"0,-12-1 10 0,19 6 1 16,-4 3-15-16,-3 2-7 15,0 3-3-15,0 3-2 16,3 5 0-16,3 2 0 0,6 1 0 16,6-1 0-16,6 1 0 15,6-3-5-15,6-3 1 16,6-5 0-16,3-3 2 15,-1-5-8-15,-2-3-1 16,-6-2 6-16,0-3 4 16,-6 0 2-16,-3 0-1 15,-3-2 5-15,0-1 1 16,-6 1-2-16,0 2-3 0,0 2 0 16,0 4-1-16,0-1-5 15,3 6 1-15,0 5 0 16,3 8-1-16,3 7 10 15,-3 9 6 1,-3 5 12-16,-3 3 8 16,-3-3-3-16,-6-5-2 0,-12-3-10 15,-12-3-5-15,-12-2-6 16,-5 0-4-16,-1-3-40 16,-5 0-19-16,-13-2-54 15</inkml:trace>
  <inkml:trace contextRef="#ctx0" brushRef="#br0" timeOffset="242">8452 14697 160 0,'-6'-5'60'0,"6"8"-47"0,-3-1 19 16,3-2 5-16,0 0-8 15,0 0 0-15,3 3-3 16,0 0 1-16,-3-3-15 16,0 0-7-16,3 5-1 0,-3-5-3 15,0 5-1-15,0-5 3 16,-3 3 0-16,0-3 1 16,0 2 2-16,-3-2-5 15,0 0-1-15,0-2-2 0,3-1 0 16,-3 0 2-16,6 1 2 15,0-3-3-15,3-1 0 16,3 1-1-16,3 0 0 16,0 2 0-16,0 3 0 15,0 0 2-15,0 3 0 16,0-1 2-16,-3 1 1 16,-3 2 1-16,-3 1 0 15,0-1 0-15,-3 0 0 16,-3-2 0-16,0-3 0 15,-3 0-2-15,3 0-2 16,0-3 1-16,0-2 1 16,3 0-6-16,3-1 1 15,3 1-4-15,3 0 0 0,0-1 4 16,3 4 1-16,0 2 2 16,0 2 0-16,-4 4 2 15,1-1 3-15,-3 3 7 16,-3-3 4-16,-3 0-4 15,-3-2-2-15,1 0-3 16,-1-3-2-16,-3 0-3 16,3-3-2-16,0-2 1 15,3 0 1-15,0-3-1 16,6 0-1-16,0 0-4 16,3 2 0-16,0 4 0 15,0-1-1-15,0 6 1 16,0-3 0-16,-4 2 5 0,-2 4 3 15,-2-4 1 1,-1 1 2-16,-3 2-4 0,0-2 0 16,0-3 1-16,0 0 0 15,0-3-9-15,3 1-4 16,3-4-44-16,3 4-17 16,6-1-58-1</inkml:trace>
  <inkml:trace contextRef="#ctx0" brushRef="#br0" timeOffset="243">8461 14888 124 0,'3'2'49'0,"3"1"-38"0,0 2 17 0,-3-2 4 16,0 2 0-16,0 1 3 16,-3-1-6-16,0 0-3 15,0 3-14-15,-3-3-3 0,0-5 1 0,-3 0-4 16,0 0-1-16,0 0 0 16,0-2 1-16,-3-1-1 15,3-5 0 1,0 6-3-16,6-4-4 15,3 1-1 1,3 2-7-16,3 3-2 0,0 3 7 16,0 0 2-16,0 5 3 15,0-1 0-15,-4 1 6 16,-2 0 4-16,-3 0 1 16,-3 0 3-16,0-3-5 15,-2-2-3-15,-1 0-1 16,0-6-1-16,0 0-2 0,3-4-2 15,3-1-2-15,3 0 1 16,0 0-1-16,3-3-2 16,-3 11 0-1,3-2 0-15,-6 2 3 0,3 2 0 16,-3 3 3-16,0 1 1 16,-3-4-17-16,3-2-5 15,-3 6-42-15,3-6-17 16,0 0-20-1</inkml:trace>
  <inkml:trace contextRef="#ctx0" brushRef="#br0" timeOffset="244">8377 15216 132 0,'-6'8'52'0,"9"-11"-41"0,0 8 13 0,-3-2 5 0,3 5 0 16,0-3 16 0,12-5-13-16,-3 6-17 15,-3-1-1-15,0 0 2 16,-3 0-6-16,-6 1-3 15,-3 2 2-15,0-3 4 16,-3 0-5-16,0-2 0 0,0-3-4 16,3 0-1-16,0-3-1 15,0 1-2-15,3-4-2 16,3 1 1-16,0 0-6 16,3-1 0-16,3 1 1 15,3 0 3-15,0 2 0 16,0 3-1-16,0 3 3 15,0 0 0-15,-4 2 5 16,-2 0 5-16,-3 0-1 0,-3 3 1 16,0-2 1-1,-3-1 4-15,-3 0-8 0,-2-2-1 16,-1-3-3-16,-3 0 1 16,3-5-2-16,0-1 2 15,3-2-4-15,3 0-2 16,0 0-5-16,6 1-2 15,3 1-2-15,3-2 0 16,0 8 7-16,3 0 2 16,-3 0 3-16,-3 0 0 15,-3 6 2-15,-3-1 1 16,-3 0 3-16,0 0 1 0,-3-2-10 16,0-3-3-1,0 0-28-15,0-3-10 0,0 3-73 16</inkml:trace>
  <inkml:trace contextRef="#ctx0" brushRef="#br0" timeOffset="245">15756 14697 140 0,'0'3'55'0,"0"0"-43"0,0-1 12 16,0-2 5-16,0 0-2 15,0 0 4-15,0 0-8 16,-3 3-4-16,0-3-11 16,-3-3 1-16,3 1 2 0,-3-1-4 15,3 0 1-15,0-5-7 16,3 0-1-16,0 0 0 16,6 1 2-16,0-1-6 0,0 2 1 15,3 4-1-15,0 2-1 16,-3 0 4-16,0 2 0 15,-3 1 3-15,-3 2 3 16,-3 1 11-16,-3-1 5 16,-3 0-9-16,0-2-2 15,-3-1-4-15,3 1 1 16,1-3-4-16,5 0-2 16,3-3-3-16,0 1-1 15,6-1-3-15,-1 0 1 16,4 1 3-16,3-1 1 0,0 1-2 15,-3 2 2 1,-3-3 3-16,0 3 1 0,-6 0-6 16,0 0-2-16,0 0-25 15,-3 0-8-15,0 0-44 16,0 5-51 0,0 0 40-16</inkml:trace>
  <inkml:trace contextRef="#ctx0" brushRef="#br0" timeOffset="246">15762 14949 108 0,'3'-3'44'0,"0"0"-35"0,3 1 12 0,-3 4 3 15,3 4 2 1,0-1 2-16,-3 0-4 15,0 0-3-15,-3-5-11 0,0 0 2 16,0 6 4-16,-3 2 5 0,0-8 4 16,-3 0-9-16,0-3-2 15,0-2-2-15,0-1 0 16,0 1-9-16,3-3-1 16,3-2-7-16,0 2 1 15,3 2-9-15,3 1-2 16,3 5 8-16,0 5 3 15,0 1 8-15,0 4 5 16,-3 4-12-16,-3-1-2 16,0 0 6-16,-3 0 6 0,-3 3 3 15,-3-8 4-15,-3 3-3 16,0-9 1-16,0 6-5 16,0-10 1-16,3-4-5 15,0-2-2-15,3-2-9 16,0-6-5-16,3 3-37 15,3-1-18-15,6 6-44 16</inkml:trace>
  <inkml:trace contextRef="#ctx0" brushRef="#br0" timeOffset="247">15738 15375 132 0,'-6'0'52'15,"6"-3"-41"-15,0 6 9 0,0-3 2 0,0 0 0 16,6 5 2-16,-3 0-9 15,0 0-2-15,3 1-7 16,-3-4 5-16,0 4 2 0,-3-1-4 16,0-2-3-16,0 2 12 15,-3 0 5-15,0-2-3 0,0-6-1 16,0 1-9-16,0-1-2 16,0-2-4-16,0-3-3 15,3 0-9-15,3 0-3 16,3 0 1-16,3 3 1 15,0 2 1-15,0 3 0 16,-3 3 5-16,0 5 1 16,-3-1 6-16,-3 1 2 0,-3 3 4 15,-3-3 1-15,-3-3-3 16,0-2-3 0,0-3 0-16,-3-3 1 0,3-2-16 15,1-3-8-15,2-3-57 16,3 3-26-16,3-7 5 15</inkml:trace>
  <inkml:trace contextRef="#ctx0" brushRef="#br0" timeOffset="248">19141 11924 64 0,'-3'-2'27'0,"3"10"-21"16,0-8 16-16,0 0 6 0,0 0-2 15,3-3 2-15,-3 3-10 16,0 0 0-16,3 0-7 16,3 0 1-16,-3 0-7 15,2 0 4-15,1 0 1 0,0 0-1 16,0-3 2-16,-3 3 0 15,3 0 6 1,6-2-6 0,6 2-3-16,3-3-5 15,3 0 1-15,2 1 1 16,4-1 2-16,6-2-1 16,3 0-1-16,8-1-6 0,13 4-1 15,5-4 3 1,-5 1 1-16,-4 0 0 0,-2 0 1 15,-3 2-2-15,-1-2-1 16,-2-1 1-16,-4 1-1 16,1 2 0-16,0-2 0 15,-7 2 6-15,-5 1 4 16,0-4-5-16,-6 1-1 16,-3 0-2-16,-7 0 1 15,-2 2-2-15,-3 0-1 16,0-2 3-16,-3 2 0 15,-3-2-1-15,-3 2 1 16,0-2-15-16,0 2-7 16,0 1-15-16,-3-1-3 15,0 1-19-15,0 2-4 16,-3 0-14-16</inkml:trace>
  <inkml:trace contextRef="#ctx0" brushRef="#br0" timeOffset="249">20153 11676 108 0,'0'0'44'0,"3"5"-35"0,17-8-2 0,-11 3-3 15,0 3 7-15,3 0 5 16,0 2-4-16,3 0 1 15,3 1-8-15,0 1-3 16,0 1-1-16,2 3-1 0,-2 0 2 16,-3-1-1-16,-6 3-1 0,-3 1 14 15,-6 1 5-15,-3 4 2 16,-6 0 2-16,-6-1-11 16,-3 1-4-1,-2-4-5-15,2-1-3 16,0-1-28-16,0 0-11 15,-3 0-45-15</inkml:trace>
  <inkml:trace contextRef="#ctx0" brushRef="#br0" timeOffset="250">20754 11615 176 0,'0'-3'68'0,"0"6"-52"0,3 0 3 0,-3-1 1 16,3 6-6-16,-3 3 0 16,0 5 3-16,0 13 1 15,-3 10-9-15,0 9 1 0,0 2 3 16,3-7-9-16,0-6-5 15,0-3 7-15,-3-5 3 16,3-2-4-16,0-6-1 16,0-5 0-16,0-6 2 15,0-2-5-15,0-3-3 16,0-5 3-16,0 0 1 16,0-5-7-16,0-3-4 15,0-2-4-15,0-9 0 16,0-10 2-16,0-5 5 15,3-6-2-15,0 0 1 16,0 1-1-16,0 1 0 0,3 7 2 16,-3 4 4-16,0 6 5 15,0 3 6-15,-3 4 1 16,3 4 4-16,0 4-9 16,-3 6-6-16,6 6 1 15,0 4 1-15,0 6 4 16,0 3 2-16,-1 2-3 15,1-3-3-15,0 4 4 16,3-4 4-16,0 1-10 16,0-11-1-16,0-3 1 15,0-5 2-15,0-3-2 0,6-5-2 16,0-2-3 0,-3-9-1-16,3 1-1 15,-1-3 0-15,1-1 0 16,0 4 2-16,3 2 4 15,-6 5 1-15,0 3 1 0,-3 3 2 16,0 2-1-16,0 6-1 16,-3 5 7-16,3 11 5 15,-4 10 0-15,1 13 1 16,0 8-3-16,0-5 1 16,3-2-6-16,-3-4-3 15,3-4-1-15,0-6-1 0,0-3 2 16,0-5 3-1,0-5-24-15,0-2-12 16,3-7-50-16,3-1-56 16,-1-6 39-16</inkml:trace>
  <inkml:trace contextRef="#ctx0" brushRef="#br0" timeOffset="251">21864 11583 148 0,'-3'-3'57'0,"-3"1"-44"0,-3 2 5 0,6 2-1 15,-6 4-4-15,-2 2 2 16,-7 5 1-16,-6 11 2 16,3 10-10-16,-3 19 4 0,3 3 2 15,4-1-3-15,8-5-1 16,9-5-6-16,9-5-3 16,5-5 2-16,10-6 0 15,6-3-26-15,12-5-9 16,5-5-66-1</inkml:trace>
  <inkml:trace contextRef="#ctx0" brushRef="#br0" timeOffset="252">22067 11909 84 0,'-6'-14'33'0,"-3"12"-26"0,0 2 18 0,3 0 8 15,-6 5-2-15,-6 3-1 16,0 2-12-16,-3 4-6 16,4-1-7-16,-1 0-4 0,6 3 2 15,3 0-2-15,6 0 2 16,6 0 0-16,9-3 1 0,3 0-7 15,5-2 0-15,-20-11-153 32</inkml:trace>
  <inkml:trace contextRef="#ctx0" brushRef="#br0" timeOffset="253">22108 11959 116 0,'-9'16'44'0,"3"-3"-35"0,0 0 14 0,6-5 5 15,0 3-7-15,0-1 0 16,6 1-8-16,3-1 0 16,0-2-8-16,3-2 1 15,3-4 1-15,0-2-3 0,0-2-3 16,-3-4 4-16,0 1 1 15,-3-3 2-15,-4 0 0 16,-5-2-4-16,-2 2-1 16,-4-3 1-16,0 3 0 15,0 0-9-15,-3 3-2 0,0 0-31 16,3-1-13-16,0 6-31 16</inkml:trace>
  <inkml:trace contextRef="#ctx0" brushRef="#br0" timeOffset="254">22239 11951 148 0,'3'8'55'0,"3"0"-43"0,-3 5 10 0,0-8 3 15,0 3-5-15,-3 3 0 16,6-3-9-16,-3 2-2 16,0-2-5-16,-3 0-3 0,0-3 0 15,3 1 1-15,-3-4 3 16,0-2-2-16,0 0 0 15,0 0 1-15,0-2 0 16,0-1-2-16,3-2 1 0,0-3-7 16,0-3-1-1,3 1-5-15,0-3-1 16,0 2 3-16,3 0 3 16,0 3 0-16,-3 3 1 15,3 2 3-15,-4 3 2 16,1 3 0-16,3 2 2 0,-3 1 0 15,3 2 3-15,-6 2-1 16,3-2 2-16,-6 0-6 16,3 0-1-16,0-3 2 15,0-2 1-15,-6 0-1 16,3-3-2-16,6 0 3 16,-3 0 0-16,3-6-4 15,3 1 1-15,3-3-9 0,0 0-2 16,0 0 6-16,0-2 2 15,-1 2 3-15,1 2 2 16,-3 1-3-16,0 2 0 16,0 6 12-16,-3 2 7 15,6 1-3-15,-3 4 2 16,0 1-1-16,0-3-1 16,-3 2-12-1,0 1-6-15,0-3-2 0,0-3 3 16,0 0-19-16,0 1-6 15,-1-4-26-15,1-2-9 16,0 0-18 0</inkml:trace>
  <inkml:trace contextRef="#ctx0" brushRef="#br0" timeOffset="255">22677 11906 156 0,'-3'3'57'0,"9"4"-44"0,-9 1 1 16,3 0-4-16,0 3 11 16,0 5 9-16,-3 13-5 15,3-3-2-15,0 1-13 16,0-3-6-16,0-1-1 0,0-1-2 16,0-4-1-16,0-5 1 15,0-2 1-15,0-3-1 16,0-3-1-16,-3-7 9 15,0-4-9 1,-3-4-4-16,3-4-1 0,0-1 3 16,0-1 3-1,3-3 2-15,0 1-1 0,0-4-2 32,0 1 1-32,3-2-1 0,0-1 2 0,6 0 3 15,0 0-2-15,-3 3-2 16,9 5 2-16,0 3 2 15,-1 5 0-15,4 11 2 16,-3 7-6-16,0 3-1 16,-6 3 2-16,-3 3 1 15,-6-3 3-15,-6-1 3 16,0-1-2-16,-3-1 1 16,0-2-14-16,0-4-3 0,0-1-18 15,0-1-6 1,0-2-11-16,3-3-5 15,1-3-39-15</inkml:trace>
  <inkml:trace contextRef="#ctx0" brushRef="#br0" timeOffset="256">22849 11911 188 0,'0'5'71'0,"3"6"-55"0,0 2-7 0,-3-5-5 16,0 3 5-16,0 2 5 15,6 0 3-15,3 1 1 16,0-4-9-16,-3 1-5 0,9-1-3 16,-3-2 1-16,0-3 3 15,0-5-2-15,0 0 0 16,3-5-3-16,-4 0-1 16,-2-3-4-16,-6-3 1 15,6-4 2 1,-6-4 3-16,0-2-5 0,0 2 1 15,-3 6-1-15,3 5 2 16,0 8 1-16,-3 0 3 16,6 11 1-1,0-1 1-15,0 4 2 16,3-1-3-16,0 0 0 0,0-2-3 16,0-1-1-16,0-2-8 15,-3 0-2-15,0-3-27 16,-3-2-13-16,5-3-33 15</inkml:trace>
  <inkml:trace contextRef="#ctx0" brushRef="#br0" timeOffset="257">23126 11670 192 0,'0'-5'71'0,"0"5"-55"0,3 5-9 0,0-2-6 15,0 5 6-15,0 3 4 16,-3 7 7-16,6 11 1 16,-3 11-10-16,0 5-1 0,-3-5 2 15,3-6-4-15,0-2-1 16,0-3-2-16,-3-5-3 16,6-3-15-16,-3-5-7 15,3-3-38 1,0-5-55-16,3 0 18 15</inkml:trace>
  <inkml:trace contextRef="#ctx0" brushRef="#br0" timeOffset="258">23400 11856 184 0,'-9'-3'71'0,"9"0"-55"0,-6 6 17 15,0-3 5-15,-3 3-14 16,-3-1-3-16,1 1-10 16,-1 2-5-16,3 3-3 15,3 0-7-15,3 3 0 0,3 2 0 16,9 3 2-16,6 0-1 15,-1 0 1-15,1-1 0 16,-3 1 0-16,-3-2 2 16,-9-1 2-16,0-3 5 0,-3-2 6 15,-9-2-7-15,-9-1-1 16,1-5-8 0,-4 0 0-16,3-3-28 15,6 1-11-15,-3-4-34 16,6 1-41-16,3 2 34 15</inkml:trace>
  <inkml:trace contextRef="#ctx0" brushRef="#br0" timeOffset="259">23463 11922 160 0,'0'-8'60'0,"-6"16"-47"0,6 0-5 16,0-3-7-16,0 3 13 15,-3 5 8-15,3 0 4 16,0 1 2-16,3-1-15 16,3 0-1-16,0 0-1 0,2-2-4 15,4-1 1-15,0-4 1 16,0-4 2-16,6-2-1 16,-6-2 1-16,6-4-2 15,-6-1 0-15,-3-4 3 16,-6 0 3-16,-3-2-2 15,-6-3 0-15,-3-2-7 16,-3 2-2-16,-3 5-9 16,6 3-2-16,-3 3-23 0,0 2-8 15,3 6-15-15,0 2-5 16,9-2-42 0,0 2-20-16,6 3 63 15</inkml:trace>
  <inkml:trace contextRef="#ctx0" brushRef="#br0" timeOffset="260">23608 11919 164 0,'6'8'63'0,"0"-5"-49"0,6 7 3 0,-9-4-1 0,6 2 5 16,0-1 7-16,0 4-4 15,-6-3-2-15,6 0-12 16,-3 0-6-16,-3-3-1 0,-3 0 0 15,0-2 3 1,0 0 6-16,0-3 2 16,-3 0-7-16,-3 0-2 0,6-3 3 15,0-2 5-15,0-3-5 16,6 0 0-16,-3-3-2 16,0 1 1-16,6 2-6 15,0-5-3-15,0 5-2 16,3 0 3-16,-1 0-2 15,7 0 1-15,0 3-5 16,-6 2 0-16,0-2-19 16,3 2-8-16,-3 0-22 15,-3 3-10-15,3 3-26 16</inkml:trace>
  <inkml:trace contextRef="#ctx0" brushRef="#br0" timeOffset="261">23888 11914 192 0,'0'2'74'0,"6"-2"-58"0,-6 3 3 0,0-3-4 16,3 8-4-16,-3 0 3 15,9 3 4-15,-3-1 1 16,0 1-10-16,6-1-5 0,-3-2-1 16,0 0 0-16,-3 0 1 0,0-3-29 15,0 1-10-15,3-1-23 16,0-2-6-16,-4-3-12 15</inkml:trace>
  <inkml:trace contextRef="#ctx0" brushRef="#br0" timeOffset="262">24037 11919 140 0,'0'-3'55'0,"0"9"-43"0,0 2 5 15,0 0 2-15,-3 0 6 16,-3 7 5-16,-3 4-3 15,-3 2-2-15,-6 3-13 0,7 0-3 16,-4 5-2-16,0-3-3 0,6 1-1 16,0-3-3-16,3-6-3 15,0-2-27-15,3-3-10 16</inkml:trace>
  <inkml:trace contextRef="#ctx0" brushRef="#br0" timeOffset="263">24222 11596 208 0,'20'6'79'0,"7"-1"-61"0,-6 11 1 16,-9-6-1-16,0 12-3 16,-3 7 0-16,3 16-3 15,-6 5 0-15,-6 3-7 16,-9-8 1-16,-12-3 1 0,-9-5-1 16,-9-2-1-16,-11-4-47 15,-1 1-19-15,7-3-45 16</inkml:trace>
  <inkml:trace contextRef="#ctx0" brushRef="#br0" timeOffset="264">19245 12464 104 0,'-6'-2'38'0,"9"2"-29"0,-12 2 10 0,9 1 3 16,0-3-1-16,0 0 2 16,3 2-7-16,3 1 1 0,0 0-10 31,12-1-4-31,2 4 2 0,7-6 1 0,3 0-2 15,9 0-3-15,8 0 0 16,19 0 1-16,8 0 1 16,-2-3 3-1,-4 0-5-15,-2-2-1 0,-1 2 0 16,1 3 2-16,-4 0-1 16,-5-2 2-16,-7-1-11 15,-8 3-4-15,-9-2-12 16,-7 2-5-16,-8-3-33 15,-3 3-26 1,-3 3 36-16</inkml:trace>
  <inkml:trace contextRef="#ctx0" brushRef="#br0" timeOffset="265">20126 12356 184 0,'-15'-11'68'0,"18"6"-52"0,6 15-10 0,-3-4-7 15,6-1 2-15,0 0 4 16,6 1-2-16,-1-1 0 16,4 3-1-16,3 0-2 0,0 0 1 15,-3 0 1-15,-6-3 1 16,-1 0-1-16,-8 0 1 15,-3 3-2-15,-6 0-1 0,-9 3-17 16,1 0-6-16,-4-1-44 16,-3 1-28-1,-3-1 39-15</inkml:trace>
  <inkml:trace contextRef="#ctx0" brushRef="#br0" timeOffset="266">19251 12911 136 0,'-18'-5'52'0,"12"2"-41"0,3 6 0 16,3-3-2 0,0 0 7-16,9 3 7 0,3-1-6 15,3-2-2 1,6 0-8-16,8-2-1 0,7-4 4 16,3 4-6-16,14-1-2 0,10 3-1 15,11-3 1-15,-2 1-3 16,-4-1 0-16,1 1 3 15,-1 2 1-15,0 0-12 16,-5 0-7-16,-12 0-16 16,-10-3-5-16,-8 3-22 15,-9-3-23 1,-9 1 30-16</inkml:trace>
  <inkml:trace contextRef="#ctx0" brushRef="#br0" timeOffset="267">20001 12835 156 0,'-6'-3'57'0,"6"0"-44"0,3 6 12 0,-3-3 4 16,6 3-19-16,3-1-5 15,3 1-4-15,6 0 1 16,5 2-1-16,1 0-3 0,0 3 1 16,-6 0 1-16,-3 0 2 0,-6 0 1 15,-6 2 1 1,-9 1-5-16,-6 0-1 15,-6-1-35-15,-6 1-12 16,0 2-25-16</inkml:trace>
  <inkml:trace contextRef="#ctx0" brushRef="#br0" timeOffset="268">19206 13509 144 0,'-3'-2'55'0,"15"2"-43"0,15 5-10 16,-12-5-5-16,6 3-1 15,5-1 4 1,4 1 7-16,6 0 4 0,6-3-6 16,11 0 4-16,16 2 3 0,-1-2-11 15,-3-2-2-15,1 2 0 16,-4 0 2-16,1 0-13 15,-6 0-5-15,-7 2-35 16,1-2-30 0,-10 3 32-16</inkml:trace>
  <inkml:trace contextRef="#ctx0" brushRef="#br0" timeOffset="269">20004 13478 176 0,'-15'-11'66'0,"9"8"-52"0,3 1 3 0,3 2-2 15,0 0-10-15,0 0-3 16,12 5-4 0,3 0 1-16,3 3 1 0,5 3 2 15,-2-1-1-15,0 4-1 16,-3-1 1 0,-6-3 1-16,-6 4-1 0,-6-1-1 15,-9-3-24-15,-6 6-9 16,-6 5-43-1</inkml:trace>
  <inkml:trace contextRef="#ctx0" brushRef="#br0" timeOffset="270">19191 14091 132 0,'-9'19'49'0,"3"-9"-38"0,12-10-3 0,0 3-4 16,6 2 4-16,9 1 7 16,6-1 2-16,6-2 1 15,2-6-9-15,4 0-1 0,9 1-1 0,5-1-1 16,16-5-1-1,-7 0-3-15,-2 3 1 16,-7-3-4-16,-5 0 0 16,-3-3-12-16,-4 6-5 0,-5 0-25 31,-3 0-46-31,-7-1 12 16</inkml:trace>
  <inkml:trace contextRef="#ctx0" brushRef="#br0" timeOffset="271">19915 13927 172 0,'-6'-5'66'0,"6"2"-52"0,3 3-8 16,-3 0-7-16,6 3-7 0,2 2 2 16,4 1 6-16,3 2 4 15,6 2-1-15,0 1-2 0,3 5 2 16,-3-3-2-16,-7 3-1 15,-5 0-2-15,-6 2 1 16,-9-2 12-16,-6 2 5 16,-2 1-13-16,-4-3-5 15,0-3-47 1</inkml:trace>
  <inkml:trace contextRef="#ctx0" brushRef="#br0" timeOffset="272">20790 12210 124 0,'0'0'46'0,"0"3"-35"0,3 2 9 0,-3 3 3 16,0 3 2-16,3 12 2 0,0 7 1 15,-3 4 0-15,0 0-15 16,0 1-8-16,0-4-3 0,0 1-2 16,0-3 2-16,0-2 1 15,3-3 3-15,0-3-3 16,0-5-2-16,-1-3-9 15,1-3-5-15,0-4-15 16,-3-6-8-16,0 0-33 16,3-3-31-1,3-2 35-15</inkml:trace>
  <inkml:trace contextRef="#ctx0" brushRef="#br0" timeOffset="273">21031 12186 156 0,'0'-8'57'0,"6"14"-44"0,0-1 5 0,-3 0 1 16,-3 3 2-16,0 5 2 16,0 6-4-16,0 15-1 15,0 3-10-15,0 0-5 0,0 1 0 16,3-4 0-16,0-2 1 0,3-3 0 15,-1-3 0 1,1-5-5-16,0-2 1 16,0-3-27-16,-3-3-9 15,0-5-33-15,-3-3-38 16,0-5 31 0</inkml:trace>
  <inkml:trace contextRef="#ctx0" brushRef="#br0" timeOffset="274">20822 12469 220 0,'0'0'85'0,"3"0"-66"0,6 3 1 16,-3 0-4-16,6-1-7 15,9 1 2-15,6 0-8 16,11-1-2-16,4 1-1 0,0-3-40 15,-3 3-18-15,2-1-36 16</inkml:trace>
  <inkml:trace contextRef="#ctx0" brushRef="#br0" timeOffset="275">20721 12787 160 0,'-3'-11'60'0,"3"22"-47"0,0-3-3 0,0-3-3 16,3 3-2-16,0 3 2 16,0 7 5-16,-3 3 3 15,0 6-8-15,-3-1 0 0,3 3 0 16,0-2-6-16,3-1 0 16,-3 1-1-16,3-6 2 15,0-3-14-15,3-2-5 16,0-5-37-16,0-6-44 15,0-2 23-15</inkml:trace>
  <inkml:trace contextRef="#ctx0" brushRef="#br0" timeOffset="276">20900 12729 228 0,'0'-6'88'0,"3"12"-69"0,0 4-11 0,0 1-9 15,0 5 1-15,0 8 5 16,0 2 4-16,-3 3 2 16,0 0-5-16,3 3-2 0,0 0 0 15,3 0-2-15,0-1-2 16,2-4-4-16,1-3 0 16,-3-6-25-1,-3-2-10-15,0-5-55 16,3-6-25-16,-9-5 63 15</inkml:trace>
  <inkml:trace contextRef="#ctx0" brushRef="#br0" timeOffset="277">20727 12980 256 0,'21'-5'96'0,"-18"5"-75"15,3-3-10-15,0 3-8 0,3-2-7 16,6-1-1-16,3-2 4 15,2-1 0-15,4 4 1 16,3-1-18-16,3 3-5 0,2 3-75 16</inkml:trace>
  <inkml:trace contextRef="#ctx0" brushRef="#br0" timeOffset="278">20724 13348 192 0,'-3'0'74'0,"6"3"-58"0,-3 4-4 16,0-1-6-16,0 2 5 15,0 5 5-15,-3 5 0 16,3 6 1-16,0 5-9 16,0 3-5-16,0 3-2 0,3 2-1 15,0-3 2-15,0-2-19 16,3-6-8-16,0-5-14 15,0-5-6-15,-3-5-35 16</inkml:trace>
  <inkml:trace contextRef="#ctx0" brushRef="#br0" timeOffset="279">20885 13316 220 0,'0'-5'82'0,"0"10"-64"0,3 6-9 0,-3-3-7 16,3 2-4-16,-3 6 3 15,0 8 4-15,0 5 2 16,0 5-3-16,0 6-3 0,0 2 2 16,3-2-2-16,0-3 2 15,-3-2-18-15,3-9-6 0,0-7-39 16,-3-4-49-1,3 1 25-15</inkml:trace>
  <inkml:trace contextRef="#ctx0" brushRef="#br0" timeOffset="280">20721 13544 232 0,'-9'-6'88'0,"12"4"-69"0,6 2-11 15,-3 0-12-15,3 0 0 16,3-3 1-16,6 0 3 0,6 1 2 16,2-1-1-16,4 1-38 0,9-1-17 15,0 0-28 1</inkml:trace>
  <inkml:trace contextRef="#ctx0" brushRef="#br0" timeOffset="281">20677 13930 136 0,'0'0'52'0,"5"3"-41"0,-5 5 0 0,3-1-4 15,-3 12 12-15,-5 13 8 0,2 10-8 16,-3-2-3-16,0 2-9 15,3-5-5-15,0-5 1 0,3-3-2 16,0-3-1-16,0-7 3 16,0-3 0-16</inkml:trace>
  <inkml:trace contextRef="#ctx0" brushRef="#br0" timeOffset="282">20653 14335 220 0,'0'-6'85'0,"3"4"-66"0,-6-9-8 0,3 6-6 15,-3-8-7-15,0 2-2 16,3-15 3-16,0-11 2 15,3-6 0-15,0 1-1 0,3 2 1 16,0 3 3-16,0 6 2 16,0 7 4-16,-1 5 1 0,-2 6-5 15,0 2-2 1,0 9-4-16,3 4-1 16,0 12-1-16,0 7 0 15,0 5 2-15,0 1 0 16,0-1 0-16,0 1 0 15,3-9 2-15,-3-2 1 16,3-5-4-16,0-6 1 0,0-5 0 16,3-3 2-16,0-7 1 15,-1-6 1-15,1-5-2 16,0-6-2-16,0 3 1 16,-3 1-1-16,0 1 0 15,0 6 2-15,0 6-3 16,-3 2 0-16,0 8 1 15,3 8 0-15,3 8 6 16,-3 13 6-16,0 3-2 16,2 5 2-16,1-6-7 15,-3 1-1-15,3-3-2 16,0-2-2-16,0-6-6 16,3-3-1-16,-15-18-226 31</inkml:trace>
  <inkml:trace contextRef="#ctx0" brushRef="#br0" timeOffset="283">21626 13837 144 0,'-27'11'55'0,"6"2"-43"0,-17 8 8 0,17-5 0 0,-3 11 1 16,0 10 4-16,0 5-7 16,7 3 0-16,8 0-11 15,9-5-2-15,15-3-1 16,17-3-16-16,4-5-6 0,0-5-35 31,2-8-56-31,-2-3 21 16</inkml:trace>
  <inkml:trace contextRef="#ctx0" brushRef="#br0" timeOffset="284">21772 14123 124 0,'-9'3'46'0,"6"-3"-35"0,-3 8 1 0,3 0-3 0,0 2-3 15,0 1 1-15,0 2-2 16,3 0 0-16,0 0-3 15,6 1-2-15,0-1 1 0,3-2-12 16,3-1-5-16,0-2-43 16,3-3-19-1,3 1 41-15</inkml:trace>
  <inkml:trace contextRef="#ctx0" brushRef="#br0" timeOffset="285">21879 14181 136 0,'-21'0'52'0,"21"8"-41"0,-3-2-4 0,3-1-5 15,0 3 7-15,0 0 3 16,3 0 3-16,3 0 1 16,9 0-8-16,0-1-1 0,9-1 0 15,0-1-1-15,-1-2-1 16,-2-6-1-16,-3 0 0 15,-3-2 0-15,-3 0 0 16,-3 0 0-16,-3-6 0 16,-6 0 0-16,-3 3 0 15,-3-2 0-15,-6 2 0 0,-3 0-16 16,0 5-6-16,0 1-27 16,3-1-55-1,3 3 12-15</inkml:trace>
  <inkml:trace contextRef="#ctx0" brushRef="#br0" timeOffset="286">22079 14168 112 0,'2'0'44'0,"-2"-8"-35"0,0 19 5 0,3-6 1 15,0 0 0-15,0 3 3 16,0 0-4-16,0 0 2 16,0 0-9-16,-3-3-4 0,3 3-2 15,-3-2 1-15,0-6 3 16,0 0-4-16,0 0-1 16,0 0 0-16,0 0 2 15,3-6-10-15,0 1-4 16,3 0-8-1,0-6 0-15,0 1 9 0,0-4 3 16,0 6 8 0,0 3 2-16,0 2 11 0,0 6 3 15,0 2 1-15,0 3 2 16,-3 0-8-16,0 0-2 16,0 3-3-16,0-1-1 15,0-4-6-15,0-1 1 0,-3-5 0 16,0 5 2-16,0-5-1 15,0 0-1-15,3 0-2 16,3-5 1-16,0-3-6 16,-1 0 0-16,1 3 1 15,3-3 3-15,0 3 2 16,0 2 3-16,0 3 5 16,0 3 4-16,0 2-4 15,0 0-2-15,-3 3-2 16,0 0 0-16,-3 0-7 15,3-3 1-15,0 1-28 0,0-1-11 16,0 0-32 0</inkml:trace>
  <inkml:trace contextRef="#ctx0" brushRef="#br0" timeOffset="287">22409 14163 124 0,'12'5'46'0,"-15"11"-35"0,15 8 12 0,-9-14 5 16,0 6-1-16,3 0 2 15,0 3-10-15,-3 2-1 0,0 0-11 16,3-3-4-16,-6-2 0 0,8-2-2 16,-8-4-1-16,3-2-6 15,-3-3-1-15,0-5 1 16,-3 0 1-16,0-5 3 15,-2-3 1-15,-1-2-2 16,0-4 0-16,0-4 4 16,0 2 3-16,0-3-1 15,6 1-2-15,3-3-3 16,3 2 1-16,3-2 1 16,3 3 0-16,5-1 0 15,-2 6 0-15,0 5 0 16,0 8 0-16,-3 3 4 15,0 4 2-15,-6 4 2 16,0 0 0-16,-6-1 2 16,-3 1 4-16,0-1-13 0,-3 1-2 15,0-6-18-15,-3 3-5 16,0-5-30 0,3-1-52-16,0-2 16 15</inkml:trace>
  <inkml:trace contextRef="#ctx0" brushRef="#br0" timeOffset="288">22599 14134 156 0,'3'13'60'0,"0"-8"-47"0,3 14 2 0,-6-11-5 0,9 5 0 16,-6-3 1-16,3 4-1 15,0-4 1-15,0 1-6 16,0-6-1-16,3 0 0 0,3 1 0 15,-3-6 0-15,-3-3-5 16,6 0-1-16,-6-2-4 16,0-3 1-16,0-5 3 15,-6 0 1-15,0-8 3 16,0 5 1-16,0 0-1 16,0 8 1-16,0 3-2 15,5 2-1-15,-5 3-2 16,6 8 1-16,0 5 7 15,-3 0 4-15,6 1-5 16,0-1-1-16,0 0-2 16,0-2 1-16,3-1-15 15,-3-2-7-15,0 0-19 0,3-5-8 16,0-6-27 0</inkml:trace>
  <inkml:trace contextRef="#ctx0" brushRef="#br0" timeOffset="289">22912 13917 148 0,'3'0'55'0,"-3"5"-43"0,12 3-1 0,-6 0-2 0,-3 5 14 16,6 6 7 0,-3 10-9-16,3 10-4 0,-3-4-10 15,-1 2-5-15,1-5 1 0,0-3-7 16,-3-3-1-16,6-5-34 15,-3-2-13-15,-3-3-27 16</inkml:trace>
  <inkml:trace contextRef="#ctx0" brushRef="#br0" timeOffset="290">23094 14081 220 0,'-27'0'82'0,"18"5"-64"0,15-23 4 0,-6 18-1 15,0 0-13-15,3 5-4 16,-3 5-8-16,9 6-2 16,-3 0 3-16,0 0 3 0,2 0 3 15,-2 2-1-15,-3-2-2 16,-3 0 1-16,0 0-1 15,-3-5 2-15,-3-1 1 16,4-4-19-16,-4-1-9 16,3-5-64-1</inkml:trace>
  <inkml:trace contextRef="#ctx0" brushRef="#br0" timeOffset="291">23204 14070 160 0,'-6'3'60'0,"6"2"-47"0,-3 16-5 15,3-10-7-15,0 2 6 16,0 3 8-16,0 0 9 16,0 0 8-16,3-3-17 15,3 0-2-15,0-2-1 0,11-1-5 16,1-4-2-16,3-4 2 15,0-2 2 1,0-5 0-16,-9 0 0 0,3-9-3 16,-9 1 1-16,-6-3-4 15,-3-5 0-15,-9 0 1 16,-6 3 2-16,-3 2-5 16,3-3-3-16,-3 9-24 15,3 2-10-15,-2 5-25 0,11 6-10 16,-3 2-13-1</inkml:trace>
  <inkml:trace contextRef="#ctx0" brushRef="#br0" timeOffset="292">23403 14075 204 0,'9'19'77'0,"0"-19"-60"0,6 11-7 15,-9-1-6-15,6 1-4 16,-3-1 0-16,0 1 8 15,-1 0 7-15,-2-4-7 16,-3 1 9-16,0-2 3 0,-3-6-4 16,0 5-1-16,0-5-9 15,0 0-4-15,0 0 1 16,0-3 0-16,0 1 1 16,0-14 0-1,0 3-2-15,0-3-4 16,0 2 1-16,6 1-1 15,-3 5 0-15,0 0-18 16,0 0-7-16,0 3-8 16,0 2-4-16,6 1-11 0,-3-1-4 15,0 1-13 1,0 2-7 0,-3-3 37-16,6 0 146 31,0 6-35-31,0 0-8 15,0 4-27-15,0 4-15 16,-3 5-8-16,5 0 0 16,-2 0-9-16,0-3-4 0,3-2 0 15,-3 2-4-15,6-3 0 16,-3 1-4-16,0-3 1 16,0-3-27-16,6-5-9 15,-1 0-13-15,-2-3-42 16,6-4 14-1</inkml:trace>
  <inkml:trace contextRef="#ctx0" brushRef="#br0" timeOffset="293">23796 14165 161 0,'6'-13'52'15,"0"8"-5"-15,-9 10-26 16,-6 6-14-16,-6 7 9 16,-3 3 6-16,-3 3-11 15,1 3 1-15,2 2-1 0,0 3-9 16,6-3-2-16,0-5-12 15,3-1-3-15,0-4-38 16,6-3-60 0,-3-6 18-16</inkml:trace>
  <inkml:trace contextRef="#ctx0" brushRef="#br0" timeOffset="294">23867 13872 128 0,'48'-16'49'0,"-39"13"-38"0,3 3 12 0,-3 3 3 16,0 2 10-16,3 6 5 16,3 5 2-16,-1 13 1 0,1 8-24 15,0 8-5-15,-6 0-1 16,-3-6-6-16,-6-2-2 15,-9-5-6-15,-6-3 0 0,-12 0-62 16,-14-2-28-16,-10-6-20 16</inkml:trace>
  <inkml:trace contextRef="#ctx0" brushRef="#br0" timeOffset="295">20864 14515 208 0,'0'-6'79'0,"3"14"-61"0,-6-10 10 16,3 7 0-16,-3-2-12 15,0-3-2-15,0 0-4 0,0 0-1 16,0 0-5-1,0 0-5-15,3-3 0 0,0 0 1 16,0 3-5 0,0 0-1-16,3 6 7 15,-3-6 4-15,0 0-7 16,0 2 0-16,-3 4 2 16,3-6 4-16,-3 0-3 0,3 0-1 15,0 0-163 16,0-6 58-31,0 1 18 16</inkml:trace>
  <inkml:trace contextRef="#ctx0" brushRef="#br0" timeOffset="296">20879 14824 168 0,'-18'-10'66'0,"21"10"-52"0,-3 0 21 0,0 0 7 16,0 0-14-16,0 0-4 16,0 0-16-16,0 0-6 15,3 0-1-15,-3-3-4 0,3 0 2 0,-3 1-1 16,0-1-2 0,0 3 0-16,0 0 3 15,0 0 0-15,0 0 1 16,-3 3 11-16,0-1 7 0,0 1-16 15,0 0-5-15,3-3-6 16,0 0 0-16,0 0-46 16,0 0-18-16</inkml:trace>
  <inkml:trace contextRef="#ctx0" brushRef="#br0" timeOffset="297">20900 15070 184 0,'6'-5'68'0,"0"5"-52"0,-27 34 19 0,18-26 5 0,0-2-9 15,0-1-3-15,3-5-14 16,-3 5-6-16,3-5-5 16,0 3 0-16,0-3 0 0,-3 3-4 15,3-3 1-15,-3 2 0 16,3-2 2-16,0 0-12 15,-3 0-6-15,3 0-40 16,0 0-16-16</inkml:trace>
  <inkml:trace contextRef="#ctx0" brushRef="#br0" timeOffset="298">20891 14560 100 0,'0'-8'38'0,"3"8"-29"0,0-3 14 0,0 8 6 16,0-5 1-16,-3 0 2 15,3 6-6-15,-3-6-2 0,0 2-13 16,0 4 2-16,-3-1 1 0,0-2-5 16,0 2-1-16,0 0 2 15,0-2 4-15,-3-3-4 16,3-3 2-16,-3-2-1 16,3 2 1-16,3-2-6 15,0 0-2-15,0-1 0 16,3 1 0-16,0 2-5 15,3 3-1-15,0 3-2 16,0 2 3-16,0 3-2 16,-3 0-1-16,-3 0 3 15,0 0 2-15,0 0 9 16,-3-5 5-16,-3-3-5 16,0 0-3-16,0 0-2 15,0-3-1-15,3 0-2 16,3-10 1-16,0 0 0 15,3 2-4-15,3 1-1 16,0-1-4-16,0 9 1 16,-3 2 1-16,0 2 2 15,-3-2 1-15,0 13 5 16,-3-7 0 0,0 2-2-16,0-11-1 15,0-2-16-15,0-1-7 16,0-4-40-16,3 5-15 15,0-1-28 1</inkml:trace>
  <inkml:trace contextRef="#ctx0" brushRef="#br0" timeOffset="299">20855 14814 96 0,'-6'0'35'0,"3"2"-27"0,3-2 13 0,0 0 7 0,0 0 4 16,0 0 3-16,0 0-8 15,0 0-4-15,0 0-13 16,6 0-6-16,0 0-1 0,0 3-2 15,0-3 2-15,0 3-2 16,-3-1-1-16,0 6 3 16,-3-3 0-16,0 1 5 15,-3-1 5-15,0 0 6 16,0 1 3-16,-3-1-11 16,0-2-4-16,0-3-5 15,3 0 1-15,0 0 0 16,0-3 1-16,0-2-2 15,6-3-2-15,0 0-4 16,3 0-2-16,3-3-2 16,0 9 2-16,0-1 4 0,0 3 3 15,0 3 2-15,0 5 1 16,-3-1-7-16,0 1 0 16,-6 0 10-16,0 0 4 15,-3-2 0-15,0-1-1 16,-3 0-4-16,0-5 1 15,0 0-4-15,3-2-2 16,0-1 0-16,3-2-1 16,0-1-5-16,3-2-1 15,3 3 0-15,0 2 2 0,0 1-1 16,-3 2 4 0,-3 0 0-16,0 0 1 15,-3 0-7-15,0 2-3 16,0-2-14-16,-3 3-7 15,3 2-46-15,0 1-51 16,0-4 39-16</inkml:trace>
  <inkml:trace contextRef="#ctx0" brushRef="#br0" timeOffset="300">20909 15129 120 0,'3'2'46'0,"3"-2"-35"0,0 5 16 0,-3 1 5 0,0-1-4 16,-3 0-2-16,0 1-6 15,-3-1 0-15,3 0-11 16,-3-2 6-16,0 0 4 0,0-1-6 15,-3-2-2-15,0 0 0 16,0-2 0-16,0-1-3 16,0 0-3-16,3-2 0 15,0 0-1-15,3-1-7 0,0 1 0 16,3 2-4-16,3 1 0 16,0-1-1-16,0 3 0 15,3 3 7-15,-3 2 5 16,-3 0-2-16,-3 1 1 15,0-1 3-15,-3 0 3 16,0 1-2-16,0-4-2 16,-3 1-2-16,3-3 0 15,0 0-4-15,0-3-2 16,0-2-29-16,3 0-12 16,-3 2-67-16</inkml:trace>
  <inkml:trace contextRef="#ctx0" brushRef="#br0" timeOffset="301">588 12615 80 0,'-6'-8'30'0,"6"8"-24"0,6-3 8 0,-6 3 1 15,0 0 0-15,0 0 4 16,0 3-7-16,9 5-2 15,-6 8 6-15,0 10 3 16,3 11-5-16,-6 8-3 16,0 0-6-16,0-2-2 0,0-6 3 15,3-6-5-15,2-1-1 16,-5-7 0-16,0-4 2 16,0-6 1-16,3-2 3 15,-3-3 6-15,6-3 2 16,-6-5 1 15,0-11-10-31,0-2-2 16,0-3-3-16,0 0 2 15,3-2-6-15,6-3 1 16,0 0 1-16,3-1-1 0,-3 6 1 0,6 3 0 16,3 8-2-16,0 2 0 15,3 9 0-15,-1 4 3 16,-5 3 0-1,0 1 5-15,-3 2 5 16,-3-1-1-16,-9 4 1 16,-6-1 1-16,0 1 1 0,-9-3-3 15,0-3-3-15,-3 0-2 16,-2-5-3-16,-1 0-8 16,0-5-5-16,3-3-24 15,6-3-11-15,-9-2-6 16,15 0-35-1,6-3 18-15</inkml:trace>
  <inkml:trace contextRef="#ctx0" brushRef="#br0" timeOffset="302">873 12562 108 0,'-3'5'41'0,"3"9"-32"0,0 12 15 0,0-7 5 0,0 15-3 15,0 8 2 1,0 6-10-16,0-6-3 0,0-5-8 16,0-5-5-16,0-3-1 15,0-2-1-15,6-6 2 0,0-5-25 16,3-3-10-16,0-3-36 15,6-4-25 1,0-6 41-16</inkml:trace>
  <inkml:trace contextRef="#ctx0" brushRef="#br0" timeOffset="303">1028 12845 140 0,'-27'16'55'0,"27"-5"-43"0,-8 7-1 0,2-7-4 15,6 2 6-15,0 3 6 16,6 0-4-16,5-3 0 16,1 0-9-16,3 0 3 0,6-5 3 15,0-2-2-15,0-6 2 16,0-6-5-16,-1-2-2 16,-2-2-5-16,-3-3 0 15,-6-1 2-15,-3-2 1 16,-6 1-1-16,-3-4-2 15,-3 1-2-15,0-1 1 16,-3 6-12-16,-3 2-5 16,-3 9-14-16,7 2-6 15,-7 5-17-15,12 0-31 16,3-2 23 0</inkml:trace>
  <inkml:trace contextRef="#ctx0" brushRef="#br0" timeOffset="304">1353 12731 168 0,'-6'0'66'0,"-3"0"-52"0,-3 16-3 16,3-2-6-16,0 1 3 16,-3 7 5-16,0 1-2 15,3 1-1-15,-6 3-6 0,9-1-1 0,3-2 1 16,6 0-2-1,9-3 1-15,-3-5-2 16,12-3-1-16,0-5 1 16,3-3-1-16,12-5-16 0,-7-5-6 15,4-3-14-15,-3-5-4 16,-6-3-8 0,-4-3-22-16,-2-4 18 15</inkml:trace>
  <inkml:trace contextRef="#ctx0" brushRef="#br0" timeOffset="305">1549 12570 128 0,'-9'5'49'0,"12"1"-38"0,3 9 4 0,-6-4-2 0,0 10 7 16,0 11 5-16,0 8-5 16,3 5 1-16,-3-8-12 15,0 0-3-15,0-6 0 0,0-31-27 31,0 38-33-15,0-9-14-16,0-8 0 16,3-5 3-16</inkml:trace>
  <inkml:trace contextRef="#ctx0" brushRef="#br0" timeOffset="306">1692 12829 96 0,'-6'-8'35'0,"6"6"-27"0,-3 10-9 0,0-6-6 15,-6 4 20-15,-3 2 10 16,-3 2-2-16,1 3 1 16,-7 1-13-16,6-4-5 15,3 1-1-15,3-1 2 16,6 1-2-16,6-3 7 0,6 0 3 15,3 0-2-15,6 0 1 16,2-3-12-16,4 0-2 16,0 1-32-1,0-1-57-15,0 0 6 16</inkml:trace>
  <inkml:trace contextRef="#ctx0" brushRef="#br0" timeOffset="307">1909 12782 192 0,'-12'5'71'0,"12"-8"-55"0,-3 11 0 0,3-5-5 0,0-3-7 16,0 0-1-16,0 0-1 15,0 0 1-15,0 0-2 16,9 3-7-16,-9-3-1 0,6 0-24 16,0 2-7-16,3 1-37 15</inkml:trace>
  <inkml:trace contextRef="#ctx0" brushRef="#br0" timeOffset="308">1933 12983 156 0,'-15'0'57'0,"15"-3"-44"0,0 0-4 0,0 3-4 16,0 0-5-16,0 0 0 16,0 0 8-16,6 0 5 15,0 0-6-15,-6 0-6 0,6 0-2 0,-3 0-1 16,-3 0 0-1,6 3-5-15,-3 0-3 16,3-1-45 0</inkml:trace>
  <inkml:trace contextRef="#ctx0" brushRef="#br0" timeOffset="309">2380 12544 96 0,'9'-8'35'0,"-15"10"-27"0,9 1 18 0,-3-3 5 15,3 5-8-15,-3 8-3 16,3 11 2-16,-6 13 0 16,-3 16-11-16,3 3-4 0,-3-3-1 15,3-6-3-15,0-4 0 16,0-4-3-16,6-4-1 0,-3-4-6 15,12-4-3-15,-6-6-36 16,2-8-55 0,4-5 18-16</inkml:trace>
  <inkml:trace contextRef="#ctx0" brushRef="#br0" timeOffset="310">2445 12583 60 0,'27'-2'24'0,"-3"-1"-18"0,11 0-4 0,-20 1-4 15,12-1 14-15,6 0 8 16,14 3 4-16,13 0 3 16,2-2-15-16,4-4-5 15,2 4-4-15,16-1-3 16,11 0 3-16,-3-2 2 16,4 0 9-16,8 5 5 15,12 0-11-15,-3-3-5 16,0 3-2-1,18 0-1-15,-6 0 2 0,-6 0-1 0,3 3-1 0,12 0-2 16,-9-3 1-16,0 0 3 16,6 2 1-1,-9 1-1-15,-9-3-2 0,-12 0 1 16,-5 0 1-16,-7 0-3 16,-6 0 0-16,-11 0 1 15,-16 0 0-15,-8 0-27 16,-12 0-55-1,-4 0 1-15</inkml:trace>
  <inkml:trace contextRef="#ctx0" brushRef="#br0" timeOffset="311">5603 12538 72 0,'0'-5'30'0,"3"5"-24"0,0 13-1 15,-3-5-2-15,15 0 12 16,-6 5 10-16,-3 8 2 16,-6 14 4-16,0 12-13 15,3 4-3-15,-3-4-5 16,3-2-1-16,-3-2-5 16,3-6-7-16,0-3-3 0,-6-5-15 15,3-5-6-15,0-5-39 16</inkml:trace>
  <inkml:trace contextRef="#ctx0" brushRef="#br0" timeOffset="312">2460 13144 68 0,'0'-5'27'0,"0"5"-21"0,3-3 7 0,-3 3 4 16,3 3 2 0,3 0 3-16,3-3-3 0,3 0-2 15,3 0-1-15,8 0 0 16,7 0 3-16,12 0 0 15,17 5-10 1,13-3-5-16,8 1-1 0,15 0-2 0,25 5 2 16,5-3 0-16,11 6 3 15,16-4-1-15,3 1 2 16,12 3-4-16,-4 2-2 16,-5-5 2-16,3 3 0 15,-12-6-1-15,-12-2 1 16,-6-1-4-16,-6-2-2 15,-15 0-5-15,-12-5-2 0,-15-3-31 16,-8-5-10-16,-16-3-23 16</inkml:trace>
  <inkml:trace contextRef="#ctx0" brushRef="#br0" timeOffset="313">5133 13287 80 0,'-3'3'33'0,"-6"-9"-26"0,9 9 7 0,0-3 3 15,6 3 0-15,-6-3-1 16,6 0-4-16,-6 0 0 16,6 0-3-16,0-3 0 0,3 0-3 15,0 1-1-15,3 2-3 16,0-3 1-16,2 3 2 0,1 0-2 16,0-3 0-16,0 6-1 15,3-3-2-15,0 0 3 16,0 0 0-16,5-3-1 15,4 3 1-15,3-2-9 16,3-1-1-16,2 1 10 16,4-4 5-16,-3 4-3 15,-3-4-3-15,-7 1 1 16,-5 2 2-16,-3-2-4 16,-6 2-1-16,-3 1-2 15,0 2 0-15,-3-3 0 16,0 0-2-16,-3-2-22 15,0 3-7-15,3-1-35 16</inkml:trace>
  <inkml:trace contextRef="#ctx0" brushRef="#br0" timeOffset="314">5672 12991 56 0,'0'0'22'0,"-3"0"-18"0,0-3 7 16,3 3 2-16,0 0-5 15,0 0 0-15,0 0-4 16,-3 0-3-16,3 0 4 16,-3 0 4-16,3 0-3 15,0 0-1-15,-3 0-2 16,0 0 0-16,3 0-2 16,0 0-1-16,0 3 5 15,0 2 4-15,0 0-1 16,0 3 1-16,-3 3 3 15,0 5 3-15,3 2-2 16,-3 6 0-16,0 2-7 16,0 6-4-16,0-3-1 0,0 0-1 15,0-7 2-15,0-1-3 16,0-5 5 0,0-3 2-16,0-3-50 15,6-2-48 1,3-2 21-16</inkml:trace>
  <inkml:trace contextRef="#ctx0" brushRef="#br0" timeOffset="315">3939 12610 96 0,'-3'0'35'0,"3"2"-27"0,0 4-2 0,0-1-3 15,0-2-3-15,0 2 2 0,0 0-3 16,0 3-2-16,0 0-12 15,0 0-2-15,0 3-19 16,0-1-6-16</inkml:trace>
  <inkml:trace contextRef="#ctx0" brushRef="#br0" timeOffset="316">3930 12898 96 0,'-6'5'35'0,"6"1"-27"0,0-1 0 15,0-2-2-15,0 2-20 16,0 0-5-16,0 0-20 16,0 1-5-16</inkml:trace>
  <inkml:trace contextRef="#ctx0" brushRef="#br0" timeOffset="317">3103 12610 160 0,'0'0'60'0,"0"0"-47"0,0 2 4 16,0-2-1-16,0 0-19 0,0 6-5 16,0-1-5-16,0 0 0 15,0 3-31-15,0 3-10 16,0-1 3-16,0 4 5 15</inkml:trace>
  <inkml:trace contextRef="#ctx0" brushRef="#br0" timeOffset="318">3076 12877 60 0,'-3'8'24'0,"6"-3"-18"0,-3 0-2 0,0 1-2 15,0-1-29-15,3 0-9 16</inkml:trace>
  <inkml:trace contextRef="#ctx0" brushRef="#br0" timeOffset="319">3079 13036 96 0,'-3'8'38'0,"3"-3"-29"0,0 3-5 15,0-8-3-15,0 2-6 16,3 4 1-16,-3-6-27 15,3 5-9-15</inkml:trace>
  <inkml:trace contextRef="#ctx0" brushRef="#br0" timeOffset="320">4773 12634 160 0,'-6'0'60'0,"6"2"-47"0,0 1 4 16,0 2-3-16,0 0-9 16,0 1-3-16,0 2-4 15,0 0 1-15,-3 2 1 16,3 3-3-16,0 6 2 0,-3-1-48 16,3 1-43-1,3 2 22-15</inkml:trace>
  <inkml:trace contextRef="#ctx0" brushRef="#br0" timeOffset="321">4761 12943 148 0,'-3'0'55'0,"6"5"-43"0,-3 1-10 0,0-4-8 16,3 1-20-16,-3 2-9 15,0-5-14-15,3 6-7 16</inkml:trace>
  <inkml:trace contextRef="#ctx0" brushRef="#br0" timeOffset="322">4749 13147 128 0,'-3'16'49'0,"9"-6"-38"0,-6 3-5 16,0-7-4-16,0 2-24 15,3 0-8-15,0-3-18 16,6 3-5-16</inkml:trace>
  <inkml:trace contextRef="#ctx0" brushRef="#br0" timeOffset="323">3933 12880 144 0,'0'-3'55'0,"0"8"-43"0,0-2 8 0,0-3 0 0,0 0-17 16,0 5-3-16,0 0-1 15,0 3 0-15,0 0 1 16,0 0 4-16,-3 0 5 0,0 0-5 16,3 0-2-16,0 0-12 15,0 0-6-15,0-3-32 16,0 1-38 0,3-1 23-16</inkml:trace>
  <inkml:trace contextRef="#ctx0" brushRef="#br0" timeOffset="324">3916 13089 104 0,'-3'2'38'0,"3"4"-29"0,-3 4 3 0,6-5 3 0,-3 6-5 16,0 2 2-16,0 0-9 15,0 1-2-15,0 4-34 16,0-5-15-16,3-2 2 15,2-3 2-15</inkml:trace>
  <inkml:trace contextRef="#ctx0" brushRef="#br0" timeOffset="325">3070 12813 88 0,'-6'0'33'0,"6"3"-26"0,6-6 49 32,-6 3-26-32,0 0-8 15,0 3-11-15,0 0-6 16,0 18-5 0,0-3 0-16,0 1 4 0,0-1 2 15,0-2-2-15,0-2-3 0,0-1 2 16,0-3 0-16,0 1-34 15,0-3-58 1,3 0 4-16</inkml:trace>
  <inkml:trace contextRef="#ctx0" brushRef="#br0" timeOffset="326">3058 13062 108 0,'0'-18'44'0,"0"18"-35"0,0 2 1 16,0 4-4-16,0-1 2 16,0 3 5-16,0 2-5 15,0 6-2-15,0 0-3 16,0 3 0-16,0 2-22 15,0 5-9-15,0-7-26 16,6-1-11-16</inkml:trace>
  <inkml:trace contextRef="#ctx0" brushRef="#br0" timeOffset="327">2409 12475 76 0,'3'-3'30'16,"-6"3"-24"-16,3 0 19 0,0 0 8 0,0 0-6 16,0 0-1-16,0-3-11 15,3 1-4-15,0-1-4 16,-3 1 0-16,6-1-4 15,3-2-2-15,-6-1 0 0,3 1 1 16,6-8-8 0,3 0-3-16,0-6 11 15,0 3 8-15,0 0-5 16,-1 0-2-16,1 3-5 0,-3 0 1 16,0 2 1-16,6 1 2 15,-6-3-10 1,3 2-2-16,3 3 11 0,0-3 6 15,2 1-5-15,1 2 0 16,6 3 0-16,3-1 1 16,2 4-4-16,1-1 1 15,-3 3 2-15,0 0 1 16,-3 3-6-16,-1-1 0 16,1 4 3-16,0-1 2 15,0 0-3-15,2 6-1 16,-2-6 3-16,3 0 1 15,6-2 0-15,5 0-2 16,4-3-2-16,-3-3-1 16,-1-2 4-16,-5-1 3 15,0-4 3-15,-3 2 3 16,-4-3-5-16,1 1-3 0,-3-1 3 16,0-2 1-16,-1 0-2 15,4-1-3-15,0 1 2 16,-3 3 0-16,6-1-4 15,-4 1 1-15,1-1 2 16,-3 0 1-16,-6-2-1 16,0 3-2-16,-1-1 1 15,-5 3 1-15,-3 0-3 16,-3 3 0-16,0 2-1 16,-3 0-2-16,0 1 3 15,0 2 0-15,0 0-2 0,0 0 2 16,-6 0 1-1,6 5 2-15,-3 3-3 0,0 0 0 16,0 0 1 0,0 3 0-16,3-1 0 0,0 1 2 15,0-1-3-15,-1 1 0 16,4-1-1-16,0-2 0 16,3 3 2-16,3-3 0 15,0 2 0-15,3-2 0 16,3 0 0-16,0 0 2 15,2-2-1-15,4-1-1 16,3 0-2-16,3-5-1 0,-1 0 4 16,1 0 1-16,-3 0 0 15,0-2-2-15,-4-1 1 16,1 0-1-16,0 1 0 16,0-1 2-16,3 0-1 15,-1 1-1-15,4 2 1 16,3 0-1-1,-3 0 0-15,8 0 0 0,-5 2-3 16,0-2 2-16,-4 0 3 16,1-2 3-16,0-4 0 15,0 1 0-15,-4 0-3 16,4-3-2-16,3 3-2 16,3-1-1-16,5 1 4 15,7 2 1-15,-1 1 0 16,-2 2-2-16,-3-3-2 15,-4 3-1-15,-5 3 2 0,0-1 0 16,-3 4 1-16,-4 2 2 16,-2 2-1-16,-3 1 2 15,-6 2-2-15,-3 0-1 16,-3 6 1 0,-4-1-6-16,4 1 1 15,-3-3-55 1,6 2-56-16,-3-10 28 15</inkml:trace>
  <inkml:trace contextRef="#ctx0" brushRef="#br0" timeOffset="328">3380 11565 108 0,'0'-3'44'0,"3"6"-35"0,0-1 18 0,-3-2 7 0,0 3-16 16,0 2-7-16,0 3 1 15,-3 3 4-15,0 2-8 16,-3 0 0-16,-3 0-1 0,3 1-3 16,0-1-3-16,0-3 0 15,0 1 1-15,0-3-1 16,3 0-1-16,0-3 1 16,3-2 1-16,0-3-1 15,3 2 2-15,3 1-2 16,3-3-1-16,3 0-2 15,0-3 1-15,3 1 1 16,0-1 0-16,-1 3-5 0,1-2 1 16,-3-1-22-1,0 3-11-15,0-3-24 16,0 1-28-16,-3 2 35 16</inkml:trace>
  <inkml:trace contextRef="#ctx0" brushRef="#br0" timeOffset="329">3487 11618 104 0,'0'2'38'0,"0"1"-29"0,3 2 1 0,-3 0-1 0,0 3 10 16,0 3 5-16,0 2-4 16,0 3 1-16,0 3-10 15,0 2-2-15,0 0-5 16,0 0-3-16,3 0 0 0,-3 3-1 16,3-5 2-16,0-4-45 15</inkml:trace>
  <inkml:trace contextRef="#ctx0" brushRef="#br0" timeOffset="330">3880 11641 80 0,'3'6'30'0,"-3"2"-24"0,0 2 17 0,0-2 7 15,0 5 4-15,0 3 1 16,0 0-16-16,0 3-7 15,0 2-9-15,0 0-5 16,0 5 1-16,0-4 2 0,0-4 2 16,3-2-6-16,0-3 0 15,0-2-34 1,0-3-51-16,3-6 9 16</inkml:trace>
  <inkml:trace contextRef="#ctx0" brushRef="#br0" timeOffset="331">4011 11707 28 0,'-6'3'11'0,"6"8"-9"0,-6-3 17 16,3-3 8-16,0 6 5 15,0 2 6-15,0 3-12 16,3 2-6-16,3 6-5 15,0-6-2-15,3 1-5 16,6-6 0-16,0-2-5 0,0-6 5 0,2-5 2 16,1-5-3-16,0-6-2 15,0 1 0-15,-6-4 1 16,-3-1-3-16,-6-1-2 16,-3-3 2-16,-3 3 0 15,-3 0-4-15,-3 6 1 16,0 2-9-16,0 3-2 15,1 2-16 1,2 3-8-16,0 3-32 16,3-1-15-16,3 1 41 15</inkml:trace>
  <inkml:trace contextRef="#ctx0" brushRef="#br0" timeOffset="332">4195 11745 144 0,'3'5'55'0,"6"0"-43"0,-3 0-6 16,-3 1-5-16,0 2 4 15,-3 0 4-15,0 2 2 16,0 1 3-16,-3-6-7 16,3 0-6-16,0 1-2 0,0-4 3 15,-3-2 3-15,3 0 0 16,0 0 0-16,0-2-3 15,0-1 1-15,6-2 0 16,0-3 1-16,3-6-5 16,0 4 1-16,3-1-2 0,0 1 0 15,0 2 2 1,3 3 2-16,-1 2-3 16,1 3-2-16,0 3 4 15,0 2 3-15,-3 0 1 0,0 3 2 16,-6 3-4-16,0-3 0 15,0 2-1-15,0 3 1 16,-3-5-2-16,0 0 2 16,0 0-20-16,3-3-6 15,0 1-23 1,-1-6-47-16,4 0 15 16</inkml:trace>
  <inkml:trace contextRef="#ctx0" brushRef="#br0" timeOffset="333">4553 11731 140 0,'-6'-8'52'0,"3"6"-41"16,-3 2 9-16,3 0 2 0,-3 2-13 15,-3 4-2-15,0 2-1 16,-3 2 1-16,3 3-3 16,0 3-1-16,3-3 1 0,3 3-5 15,3-2 1-15,6-4 0 16,0-5 2-16,3-2 1 15,3-3 3-15,-3-3-1 16,3-2 0-16,-3-3-3 16,0 0-2-16,-3-2 1 0,-1-1 1 15,-2 3-1-15,0 0-1 16,-3 3 3-16,0 0 0 16,0 2-8-16,0 3-2 15,3 8 4-15,3 8 1 16,0 13-1-16,6 0 2 15,-3 0 3 1,3 0 1-16,-3-5 7 0,-9-3 6 16,-3-2 3-16,-3-3 3 15,-9-3-8 1,-3 0-3-16,0-2-6 0,-2-3-4 16,-1-3 0-16,3-2-1 15,0-3-22-15,3 0-10 16,0-3-26-16,6-2-9 15,3-1-10 1</inkml:trace>
  <inkml:trace contextRef="#ctx0" brushRef="#br0" timeOffset="334">4880 11692 112 0,'3'-8'44'0,"-3"5"-35"0,-3 3 12 16,0 3 1-16,-3-1-4 0,-3 4 0 15,-3-1-4-15,0 3 1 16,3 0-8-16,3 2-4 0,3 1-2 16,3 2-1-16,6 3 0 15,3 0-3-15,3 5 2 16,-3 0 1-16,0-5 0 15,-3 0 4-15,-9-3 2 16,-6 3 6-16,-6-3 3 16,-12 3-8-16,-8-5-4 15,-7 2-46-15,0 0-21 16,4 0-15 0</inkml:trace>
  <inkml:trace contextRef="#ctx0" brushRef="#br0" timeOffset="335">2645 13282 64 0,'0'0'24'15,"0"2"-18"-15,3 1 9 0,-3 0 5 0,0 5 4 16,0 2 3-16,0 3-1 16,0 3-1-16,0 3-10 15,-3 2-2-15,3 3-7 16,-3 0-2-16,3-1-2 15,-3 4-2-15,3-3 3 0,0-6-2 16,0-2-1-16,0 0 1 16,0-3-1-1,0-2 0-15,-3-1 6 16,3-2 6-16,-3-2 0 16,3-4 1-16,0-2-3 0,0-2 1 15,0-4-4-15,0-2-2 16,0-2-2-16,0-3-3 15,0-3 1-15,3 0-1 16,-3 0-3-16,3-3 2 16,0 1 1-16,0-1 2 15,0 1-3-15,2 2 0 16,-5 0 1-16,3 3 0 16,0 2-3-16,0 3 0 15,0 3 2-15,0 2 0 16,-3 3-2-16,6 6 2 15,0 2-1-15,0 2 0 16,0 1 2-16,0 2 0 16,0-2 0-16,3-1 2 15,0-2-1-15,0 0-1 16,0-3 1-16,0-2-1 16,3-3 2-16,2-3 1 15,1-2-1-15,0-3 1 0,-3 0-2 16,0-2 2-16,-3-4-2 15,3 4 2-15,-3-1-4 16,-3 3 0-16,0 3 1 16,0 2 0-16,0 3-5 15,-3 6 1-15,0 2 0 16,0 5 2-16,0 5 3 16,0 3 2-16,5 1-1 15,-5 1-2-15,3 1 1 0,3 0-1 16,0-5 2-1,0 2 1-15,-3-8-10 0,3 0-5 16,0 0-45 0,3-5-57-1,-3 3 22-15</inkml:trace>
  <inkml:trace contextRef="#ctx0" brushRef="#br0" timeOffset="336">3427 13356 120 0,'0'-3'46'0,"0"6"-35"0,3-1 3 16,-3-2 1-16,3 6-3 0,-3-1 1 16,0 6-1-1,0 5 2-15,0 2-7 16,0 6-2-16,0 0 1 0,0-1 1 15,0 1 3-15,0 0-7 0,3 3-2 16,0-6-1-16,3-5 2 16,0-8-23-16,-3-1-8 15,3-4-17 1</inkml:trace>
  <inkml:trace contextRef="#ctx0" brushRef="#br0" timeOffset="337">3543 13348 180 0,'3'-11'68'0,"-3"14"-52"0,6 0-1 0,-6-3 3 15,6 10-7-15,-3 6-4 16,0 3 1-16,-3 4-5 16,0 6-2-16,3-2 2 0,-3 5-2 15,3-6-1-15,0 1-6 16,-3-6-1-16,0-3-30 15,3-2-13-15,-3-3-27 16</inkml:trace>
  <inkml:trace contextRef="#ctx0" brushRef="#br0" timeOffset="338">3430 13483 208 0,'3'-3'77'0,"6"3"-60"0,6-2-7 0,-6 2-8 16,3-3-6-16,6 0 3 16,6 1-9-16,5-1-1 15,7 3-71-15,12 0-31 16</inkml:trace>
  <inkml:trace contextRef="#ctx0" brushRef="#br0" timeOffset="339">4291 13380 144 0,'6'-8'55'0,"-4"10"-43"0,1 1 8 16,0 2 0-16,0 3 1 15,-3 3 2-15,0 5-10 16,0 7-5-16,0 4-5 0,0 5-3 0,-3-1 3 15,0 6-2 1,3-7 2-16,0-1-2 16,0-3 2-16,3-7-20 0,-3-6-8 15,3-5-38 1,0-6-39-16,3-7 32 16</inkml:trace>
  <inkml:trace contextRef="#ctx0" brushRef="#br0" timeOffset="340">4425 13388 184 0,'2'-3'71'0,"1"6"-55"0,3 5-7 0,-3-3-7 0,3 5 5 16,-3 4 8-16,0 4-4 16,-3 3-1-16,0 3-5 15,0 3-4-15,0 4 0 0,0-31-65 31,-3 43-25-15,0-6-12-16</inkml:trace>
  <inkml:trace contextRef="#ctx0" brushRef="#br0" timeOffset="341">4302 13560 200 0,'-8'-8'77'0,"16"13"-60"0,4-8-5 0,-3 1-6 16,3-1-9-16,3 0 2 16,6-2-1-16,6 0 0 15,0-1-38-15,5 1-18 16,1 5-14-16,0-2-5 16</inkml:trace>
  <inkml:trace contextRef="#ctx0" brushRef="#br0" timeOffset="342">5070 13409 144 0,'-9'0'55'0,"12"2"-43"0,0 9-3 0,-3-3-5 16,-3 8 2-16,0 8 4 15,1 7 1-15,-1 6 1 16,0 0-6-16,3-2-4 0,0-1-1 16,0-5-1-16,3-5 0 15,0-3-18-15,-1-5-8 16,4-3-44 0</inkml:trace>
  <inkml:trace contextRef="#ctx0" brushRef="#br0" timeOffset="343">5234 13422 200 0,'0'-11'74'0,"6"11"-58"0,-3 3-8 16,-3-3-7-16,3 8-1 16,0 3 4-16,0 4 5 15,0 7 2-15,-3 4-5 16,3 3-4-16,-3 8 1 0,0 0 0 15,0 0 1-15,0-2-16 0,0-9-4 16,0-5-27-16,0-5-13 16,0-3-17-1</inkml:trace>
  <inkml:trace contextRef="#ctx0" brushRef="#br0" timeOffset="344">5044 13583 208 0,'-12'-10'79'0,"24"10"-61"0,0-3-7 0,-1 3-9 15,10 0-6-15,6-3 3 16,3 3 0-16,0 0 1 0,-1-2-36 16,1 2-13-16,-3 0-26 15,0-3-11-15</inkml:trace>
  <inkml:trace contextRef="#ctx0" brushRef="#br0" timeOffset="345">5648 13739 100 0,'-6'0'38'0,"9"-2"-29"0,-6-3 19 0,3 5 7 16,0 0-11-16,0-3-1 16,3 6-7-16,0 2 0 15,0 0-9-15,0 0-4 0,-3-5 0 16,3 6-2-16,-3-6-1 16,3 5 3-16,-3-5 2 15,0 3 2-15,0-3 3 16,0 0-5-16,-3 0-3 15,0-3-1-15,3 0 1 16,3 1-3-16,-3-1 0 16,0 0 1-16,0 3 2 15,3 0-6-15,3 0 1 0,-6 0 1 16,3 3 1-16,-3-3 5 16,3 3 5-16,-3-1 1 15,0 4 4-15,-3-4-1 16,0 1 2-16,-3-3-10 15,0 0-3-15,3 0-2 16,-3 0 2-16,6-3-45 16,3 1-18-16</inkml:trace>
  <inkml:trace contextRef="#ctx0" brushRef="#br0" timeOffset="346">5847 13787 112 0,'0'3'44'0,"0"-1"-35"0,0 1-2 16,0-3-1-16,0 0 8 15,0 0 8-15,0 0-7 16,0 0-1-16,-3 0-8 16,3 0-4-16,-3 0-1 15,3 0-1-15,0-3 0 0,0 1 0 16,0-1 0-16,3 0-5 15,-3 3 1-15,0 0 2 0,0 0 1 16,3 3 7-16,-3-3 6 16,0 0 5-16,0 0 2 15,0 0-2-15,0 0 2 16,0 0-8-16,-3 0-4 16,0-3-4-16,3 3-3 15,0-2 1-15,0-1-1 16,3 1 0-1,0-1-3-15,0 0 2 16,3 3-1-16,-6 0-2 16,0 0 5-16,0 0 1 15,0 0 2-15,0 0 0 0,0 0 0 16,0 0 0-16,0 0-16 16,0-2-6-16,0-1-55 15,0 3-47 1,0 0 41-16</inkml:trace>
  <inkml:trace contextRef="#ctx0" brushRef="#br0" timeOffset="347">6091 13795 108 0,'0'0'41'0,"-6"3"-32"0,9-6 24 16,-3 3 8-16,0 0-10 15,0 3-4-15,0-3-13 16,-3 2-4-16,0 1-6 16,3-3-3-16,0 3 2 0,0-3 0 0,0 0 3 15,0 0-1-15,0 0 0 16,0 0-6-16,0 0 1 15,0 0 0-15,0 0 0 16,0 0-3-16,0 0 2 16,6 0 1-16,-6 0 0 15,0 0 0-15,3 5 0 16,0-2 6-16,-3-1 4 16,-3 1 1-16,3-1 3 15,-3 1-5-15,-3-3-1 16,3 0 0-16,1 0 2 15,-1 0-5-15,0-3-3 16,0 1 1-16,0-1 0 16,6 1-10-16,0-1-3 15,0 3 5-15,2 0 4 0,1 0 0 16,-6 0 0-16,0 0-1 16,0 0 0-16,0 0 2 15,0 0 2-15,0 3 10 16,0-3 7-16,0 0-8 15,-3 0-1-15,0 0-4 16,3 0-1-16,0 0-3 16,0-3-2-16,-2 3-2 15,2-3-1-15,0 1-23 16,2-1-10-16,1 0-54 16,-3 9-51-16,-5-4 46 15</inkml:trace>
  <inkml:trace contextRef="#ctx0" brushRef="#br0" timeOffset="348">2446 16658 96 0,'6'-10'38'0,"-18"7"-29"0,7-15 19 16,2 18 7-16,-3-6-2 0,-12-7 3 15,0 5-9 1,-6 5-2-16,-3 1-14 16,-2 7 0-16,-1 6 0 0,-6 10-2 0,-6 0 2 15,-8 11-6-15,-7 18-3 16,4 11-1-16,5 13-1 16,12 0 2-16,12-2 1 15,19-4-1-15,25-9-2 16,13-9 1-16,12-16-1 15,5-13 0-15,16-15 2 16,23-6-10-16,-3-3-4 16,-8-10-47-16,-10-6-19 15</inkml:trace>
  <inkml:trace contextRef="#ctx0" brushRef="#br0" timeOffset="349">2667 16568 48 0,'-3'-15'19'0,"3"15"-15"0,0 2 8 0,0-2 4 0,0 0 3 15,0 0 1-15,0 0 0 16,3 5 2-16</inkml:trace>
  <inkml:trace contextRef="#ctx0" brushRef="#br0" timeOffset="350">2673 16582 223 0,'6'29'33'0,"-6"10"-11"16,0 4-3-16,0 12-12 15,0 6-4-15,0-3-2 0,0-5-1 16,0-8 2-16,0 0-1 16,0-10 2-16,0-9-2 15,0 1 2-15,-6-9-2 16,6-5 2-16,-3 1-2 15,3-7 2-15,0-1 2 0,0-6 4 16,-3 0 0 0,3-6 0-16,0-1-5 15,0-7-3-15,3-7-3 0,6-3 1 16,-3-7 1-16,8-4 2 16,1-5-1-1,6 1-1-15,6 4-2 0,6 6 1 16,2 3-1-16,-2 13 0 15,0 10 0-15,-6 6 0 16,-3 10 4-16,-4 11 1 16,-5 10 1-16,-3 3 0 15,-3-3-2 1,-3 6-2-16,-3-8 1 0,0-6 1 16,0-4-1-16,-3-4 2 15,3-5-20-15,0 1-8 16,3-9-16-16,0-5-7 15</inkml:trace>
  <inkml:trace contextRef="#ctx0" brushRef="#br0" timeOffset="351">3456 16862 44 0,'-12'-5'16'0,"6"5"-12"0,-9-3 12 0,9 3 6 16,-9 3 4-16,-9 2 4 0,0 3-7 15,0 8-2-15,1 5-12 16,2 13-5-1,3 3-6-15,3 3-1 16,9 0 2-16,3 0 2 0,6-9 2 0,6-4-4 16,6-3-1-16,6-11 7 15,3-5 4-15,-1-8-4 16,1-6-1-16,-3-1-7 16,-3-12-2-16,-3-2-1 15,-3-3 4-15,-3-2 3 16,-3-9 2-16,-3 9 5 15,-3 2 3-15,0 8 7 16,0 5 3-16,0 3 1 0,3 16-2 16,0 11-10-16,2 7-6 15,1 6-3-15,3 3 1 16,0-4-1-16,3 1-1 16,0-11-4-16,3 3 0 15,0-8-33-15,0-6-13 16,0-4-30-1</inkml:trace>
  <inkml:trace contextRef="#ctx0" brushRef="#br0" timeOffset="352">3643 16664 140 0,'-3'26'52'0,"3"1"-41"0,0 18 2 15,0-16 0-15,-3 24-9 16,0 10 0-16,0-5 4 15,3 0 3-15,0-10-6 0,0-3-1 0,3-11 0 16,3-10-33-16,0-3-13 16,0-7-23-1</inkml:trace>
  <inkml:trace contextRef="#ctx0" brushRef="#br0" timeOffset="353">3807 16674 160 0,'0'-8'63'0,"3"14"-49"0,6 2 0 0,-3 2 0 16,0 11 5-16,0 11 8 0,-1 16-3 16,-5 15 0-16,0 1-13 15,0-4-4-15,6-7-1 0,0 0-12 16,3-8-5-16,3-13-48 15,3 0-21-15,0-14-3 16</inkml:trace>
  <inkml:trace contextRef="#ctx0" brushRef="#br0" timeOffset="354">4060 17010 140 0,'-12'0'52'0,"15"3"-41"0,0 7 13 0,0-4 5 16,3 2-8-16,3 0-2 15,0-3-7-15,2 0 0 0,4-2-7 16,0-3 1-16,3-5 1 0,0-3-3 15,0-6-1-15,-3 1-1 16,0 0 1-16,-6 0-2 16,-6-6 2-16,-6 6-2 15,-3 0 2-15,-6 0-4 16,-3-1-2-16,-3 12-3 16,-3-4 1-16,0 9-2 15,3 8 2 1,1 10 3-16,-1 10 3 0,3 7 0 15,3-1-1-15,3 0 5 16,6 0 4-16,3-8-3 16,3 3-1-16,6-9 0 15,3-2-1-15,6-5-2 16,2-5-2-16,7-11-15 16,3 0-7-16,3-5-27 15,0-9-9-15,-4 1-18 16</inkml:trace>
  <inkml:trace contextRef="#ctx0" brushRef="#br0" timeOffset="355">4319 16973 160 0,'-6'5'60'0,"6"3"-47"0,0 19-1 0,3-9-2 16,0 6 2-16,0 5 4 0,0 0 5 15,-3 1 2-15,0-4-12 16,0-2-7-16,3-6 0 0,0-4-1 15,-3-4 1-15,3-5 4 16,0 1 3-16,3-12-2 16,-4 1 0-16,1-8-5 15,3-8-1 1,0-6-6-16,3-4-2 0,3-9-1 16,0 5 4-16,0 9 3 15,3 2 4-15,0 11-2 16,0 13-2-16,0 5 2 15,-1 8 2-15,-2 3 2 16,-3 3 1-16,0 5-4 16,-3-3-1-16,0-3-6 15,0-2 0-15,-3-3-34 16,3-2-13-16,3-3-28 16,0-8-35-16,3 0 34 15</inkml:trace>
  <inkml:trace contextRef="#ctx0" brushRef="#br0" timeOffset="356">4804 16934 200 0,'-15'0'77'0,"6"0"-60"0,-9 10-3 0,6 3-5 16,-6 8 1-16,-2 11 4 15,-1-3 1-15,3-5 4 0,6 8-11 16,6-11-4-16,3 3-1 0,6-8-4 15,9-3 0-15,3 0 1 16,3-7 0-16,0-6-3 16,-1-6 2-16,1 4-4 15,-3-9 1-15,-3 3-3 16,-3-3 0-16,0-2 1 16,-3 0 4-16,-3-3-4 15,0-2 2-15,0 4 0 16,-3 1 2-16,3 8 1 15,3 5 3-15,0 5-6 16,0 8 1-16,3 6 3 16,0 2 2-16,-1 6 13 15,1-1 5-15,-3 6 3 16,-3 2 3-16,0-2-3 16,-6 0-2-16,-3 2-7 0,-9-2-4 15,-2-8-3 1,-19-3-2-16,-3-8-3 0,-2-2 1 15,2-11-18-15,3-6-4 16,36 6-183 15,-30-39 84-31,15 2 26 16</inkml:trace>
  <inkml:trace contextRef="#ctx0" brushRef="#br0" timeOffset="357">4985 16984 196 0,'12'8'74'0,"0"0"-58"0,9 15-4 15,-12-15-4-15,6-2-7 16,9 2 2-16,3-8 13 16,-1-3 7-16,-2-2-11 15,0-3-2-15,-3-5-3 0,-3-1-3 16,-6-2-1-16,-4 3-1 15,-8 0-2-15,-5 0 3 16,-13 0 0-16,-6-1-6 16,-9 12 0-16,0 4 1 15,1 6 1-15,-1 11 1 0,3 12 0 16,6-4 4-16,3 7 2 16,7-2 9-16,5 0 4 15,6-6-5-15,9-2-3 16,6-8-4-1,5 3-2-15,10-12-1 16,9 7 2-16,0-9-8 0,-1 0 0 16,-2-5-16-1,0-5-5-15,-6 2-41 0,-4-7-16 16,1 2-21 0</inkml:trace>
  <inkml:trace contextRef="#ctx0" brushRef="#br0" timeOffset="358">5435 16889 280 0,'-3'-8'107'0,"6"8"-83"0,-3-6-7 16,0 6-7-16,0 0-9 16,0 0-1-16,0 0-19 15,-3 0-10-15,3 0-40 16,0 11-19-16,-3 2 3 15,3 3 1-15</inkml:trace>
  <inkml:trace contextRef="#ctx0" brushRef="#br0" timeOffset="359">5456 17188 264 0,'0'0'101'0,"3"5"-78"0,0-5-7 0,-3 0-8 16,0 0-26-16,0-5-5 15,0 5-31-15,0-6-10 16,3 6-22-16,-3 0-9 16</inkml:trace>
  <inkml:trace contextRef="#ctx0" brushRef="#br0" timeOffset="360">2054 17468 124 0,'0'8'46'0,"0"-8"-35"0,5 0 9 0,-5 0 3 15,0 0-5-15,6 0 2 16,0 0-2-16,0 0 0 15,3-3-9-15,6-10 3 0,-6 0 4 16,6 0-8-16,3-6-2 16,0-5-6-16,3 8-1 15,2-2 1-15,1-1 0 0,3 6 0 16,3 5 2-16,2 0-3 16,4 6 0-1,0 2-1-15,0 5 0 0,-7 3 4 16,4-3 1-16,-3 8 3 15,0 1 1-15,-7-1-1 16,4 0 1-16,-6-2 0 16,3-3 1-16,0-3 0 15,0 0 0-15,-1-2-2 16,1-3-1-16,3-3-1 16,3-2 2-16,-1 0-1 15,1-3 0-15,0-3-3 16,0 3 1-16,-3 3-2 15,-1-3-1-15,1 3-4 0,0 2 0 16,0 6 2-16,2 2 3 16,1 0 2-16,0 3 3 15,3 0-3 1,5 3-2-16,4-9 2 16,3 4 0-16,-4-12 1 15,1 6 0-15,-3-13-2 0,0 0-2 16,-1 0 3-16,1-3 2 15,0 2-7-15,-4 4 0 16,1 5 0-16,3 5 1 16,-1 5-2-16,-2 3 2 15,-3 2 1-15,0-2 2 16,2 6-1-16,-2-9-1 0,0 3 3 16,-3-8 0-1,2 0-1-15,4 0 1 0,0-3-2 16,5-2-1-1,7 5 1-15,-3 5 1 0,-4-2 1 16,4 7 3-16,0-2-3 16,-1 6 0-16,1-7-3 15,6-1-3-15,11-6 6 16,4-3 3-16,-1-2-3 16,-5 0-2-16,-1-3 0 15,1-3 1-15,-1 11 1 16,7 0 1-16,-4 0-5 15,-2 0-1-15,-7 0-17 16,-5 0-5-16,-3 0-70 16,-4-13-72-16,-5 0 47 15</inkml:trace>
  <inkml:trace contextRef="#ctx0" brushRef="#br0" timeOffset="361">6114 16918 136 0,'-3'-11'52'0,"0"11"-41"0,3 0 4 0,0 0 1 0,0 0-8 16,-3 8 0-16,0 3 2 16,0 10 1-16,3 5-5 15,3 6-2-15,-3 0 2 0,3-6-3 16,3 6-2-16,3-11 0 15,-1 0-1-15,1-5 0 16,0-3 2-16,3-5-1 16,0-2 2-16,-3-6-9 15,0 0-1-15,3-6 2 16,-3 1 0-16,-3-3-2 16,0 3 0-16,-3-1 4 0,0-1 1 15,0 4 2 1,0 3 0-16,-3 0 0 15,3 3 0-15,3 7 0 16,0-2 0-16,2-3 6 16,1-2 6-16,3-3 3 0,0-3 3 15,3-2-1-15,0-3-1 16,0-2-2-16,-3-6-1 16,-3-3-5-16,-3 1 0 15,-3-4 1-15,-3 4 5 16,-3-1-6-16,0 1-2 15,-3 2-19-15,0 3-6 16,0 0-13-16,0 2-5 0,0 3-31 16,0 0-40-1,3-2 31-15</inkml:trace>
  <inkml:trace contextRef="#ctx0" brushRef="#br0" timeOffset="362">6426 16719 176 0,'3'-8'66'0,"-3"14"-52"0,6-1-8 15,-3-3-7-15,3 12 6 0,0 7 7 16,0 8 5-16,-3 5 2 16,3 17-10-16,-3-4 1 0,0-7 1 15,0 0-6-15,0-9-3 16,3-4-1-16,-6-3-1 15,3-8 0-15,-3-1 2 16,0-7-1-16,3-5 2 16,-3-3-4-16,3-8 0 15,0 0-6-15,3-10 0 16,2-9-2 0,7 6 3-16,0-3 4 0,0 8 1 15,3 0 1-15,0 14 2 16,0 4 1-16,-3 9 1 15,-1 5 0-15,1 2 2 16,-3 4-5-16,-3-4-1 16,0 1-7-16,0-1 0 0,-3-5-26 15,0 1-8-15,3-6-41 16</inkml:trace>
  <inkml:trace contextRef="#ctx0" brushRef="#br0" timeOffset="363">6861 16889 184 0,'-30'0'71'0,"21"5"-55"0,-9 8-2 0,12-2-4 16,-3 5-3-16,0 10 3 16,0 0 1-16,0 6 1 15,4 3-6-15,-1-4 3 0,6-4 1 16,3-9-3-16,2 3-2 15,4-10-5-15,3-3-2 16,3-8-4-16,0 0 1 16,0-8-4-16,0-3-1 15,0-10 2-15,-6 3 5 16,-3-9 0-16,-3 1 1 16,-3-1 4-16,0 12 3 15,-3 4 4-15,3 6 2 16,0 5-3-16,0 10-3 15,3 6-7-15,3 8-1 16,2-3-1-16,4 6 2 16,3-9 1-16,3 3 1 15,3-5-20-15,0-8-7 0,3 0-17 16,-4-8-5-16,1-8-23 16</inkml:trace>
  <inkml:trace contextRef="#ctx0" brushRef="#br0" timeOffset="364">7084 16722 200 0,'-15'-29'74'0,"9"21"-58"0,6 8 12 15,0 0 2-15,0 0-23 16,0 8-5-16,3 8-4 16,-3 7 0-16,3 14 1 15,0 11 1-15,3 8 0 0,0-1 2 0,0-5 1 16,0-5-6-16,0-5-2 15,0-5-34-15,0-9-13 16,0-7-34 0</inkml:trace>
  <inkml:trace contextRef="#ctx0" brushRef="#br0" timeOffset="365">6828 16881 256 0,'-9'-6'96'0,"15"4"-75"0,9-4-5 0,0 1-7 0,9 2-8 15,11-2-1-15,7-3-4 16,6-2-2-16,-1 2 3 16,4-3-36-16,5 3-16 0,16 0-41 15</inkml:trace>
  <inkml:trace contextRef="#ctx0" brushRef="#br0" timeOffset="366">7644 16971 220 0,'-9'2'82'0,"3"3"-64"0,18 1-7 0,-9-4-6 0,2 9-1 16,1-3 2-1,0 5 0-15,-3 6-1 16,0-1-3-16,0 3 1 0,-3 1 0 0,0-4-8 16,3 1-4-16,3-11-42 15,-6-1-18-15,9-9-14 31</inkml:trace>
  <inkml:trace contextRef="#ctx0" brushRef="#br0" timeOffset="367">7649 16764 232 0,'3'0'88'0,"-3"-2"-69"0,3 4-42 0,-3-2-25 16,3 0-17-16,3 8-3 15</inkml:trace>
  <inkml:trace contextRef="#ctx0" brushRef="#br0" timeOffset="368">7840 16894 228 0,'-12'0'85'0,"3"5"-66"0,-6 3-10 0,9-3-7 16,-3 3-4-16,0 3 3 0,3-1-2 16,4 1 0-16,4-3 1 15,4 10 0-15,6 1 0 0,3 2 0 16,6 0 0-16,-6-2-3 16,0-1 2-16,-9 4 5 15,-6-7 5-15,-6 1 6 16,-6-2 3-16,-3-4 2 15,-3-2 0-15,-3-3-11 16,3-2-5-16,-2-3-19 16,5 0-5-16,6-3-47 15,6-2-19-15,9-3-5 16</inkml:trace>
  <inkml:trace contextRef="#ctx0" brushRef="#br0" timeOffset="369">8441 16632 180 0,'-3'21'68'0,"6"-8"-52"0,-6 19-1 0,3-8-1 16,0 5-8-16,-3 21-1 16,-3 11-2-16,0 5 0 0,3-10-2 15,-3-9-1-15,6-7 1 0,0 0-10 16,3-14-4-16,3-7-70 16</inkml:trace>
  <inkml:trace contextRef="#ctx0" brushRef="#br0" timeOffset="370">8206 16889 252 0,'-9'-14'93'0,"12"14"-72"0,3-5-15 0,3 2-10 15,6-2-3-15,9 2 3 16,8 1 3-16,1-1 1 15,3-2 0-15,-3 5 0 0,-1-3 0 16,-2 1-25-16,0-6-8 16,-3 5-34-1,-3-8-39-15,-4 6 34 16</inkml:trace>
  <inkml:trace contextRef="#ctx0" brushRef="#br0" timeOffset="371">8602 16711 152 0,'-6'-5'57'0,"6"5"-44"0,0 5-1 15,0 1-3-15,3 1-2 16,-3 7 3-16,0 12 1 16,0 17 3-16,0 7-7 15,0 0 11-15,0-2 8 0,0-6-10 16,0-8-1-16,0-7-11 16,0-1-3-16,0-12 3 15,0-1 2-15,0-8-2 0,3-5-1 16,0-8 5-1,0-10 3-15,3-9-9 16,0-5 0-16,3 1-7 16,6 2 1-16,0 5 2 15,-1 11 1-15,1 10 1 16,0 6 0-16,-3 10 2 0,0 5 1 16,-3 9-8-16,-3-1-2 15,-3 1-9-15,-3-9-3 16,0 1-19-16,0-6-8 15,3-5-39 1</inkml:trace>
  <inkml:trace contextRef="#ctx0" brushRef="#br0" timeOffset="372">8894 17018 148 0,'12'0'57'0,"-6"8"-44"0,5 3 3 15,-2-9-2-15,0 1-1 16,0 0 5-16,3-6-1 15,0-2 1-15,0-1-9 16,-3-7-3-16,0 5 0 0,-3-5-3 16,-3 2 0-16,-3-2-1 15,0 0-2-15,-6 5-2 16,-3-3 1-16,-3 4 1 16,-3 7 0-16,0 5 2 15,-3 13 3-15,0 3 0 16,1 11 0-16,8-3 10 15,3 3 7-15,6 0-5 16,6-8-2-16,6-3-8 16,5-8-3-16,7 0-15 0,9-7-6 15,15-12-99 1</inkml:trace>
  <inkml:trace contextRef="#ctx0" brushRef="#br0" timeOffset="373">9447 16934 120 0,'12'-30'46'0,"-9"33"-35"0,-3-3 7 0,0 0 4 16,0 5-2-16,3 3 3 16,0 3-2-16,0 5 2 0,0 8-13 15,0 2 3-15,0 3 3 16,-3-2-2-16,0-4 0 15,0-1-4-15,3-4 1 0,-3-5-8 16,0 1-2-16,0-7 3 16,0-1 2-16,0-6 2 15,0 0 0-15,0 0-4 16,0 0-3-16,0-8 0 16,0-3-1-16,0-2-5 15,0-8-1 1,3 2-2-16,0-2 2 0,0 3 4 15,3 2 1-15,0 5-2 16,0 6 2-16,3 5-1 16,-3 5 0-16,0 8 8 15,0 6 4-15,0-6-8 16,-3 8 0-16,0-2-2 16,-3-6 0-16,3-2-3 0,-3-9 2 15,2 4 1-15,4-6 0 16,0-6-3-16,3-7 2 15,3-5 1-15,0-9 0 16,9 1 0-16,0-1 0 16,-3 11-3-16,2 0 2 15,-2 14 1-15,3 2 0 16,-3 8 2-16,0 5 3 16,-3 11-2-16,-3 0 0 15,0-6 1-15,-3 9 0 16,-4-9-2-16,1 1 1 15,-3-4-2-15,0-4-1 16,0 2-24-16,0-5-9 16,0-2-14-16,0-6-6 0,0 0-33 15,3 0-17 1,3-8 54-16</inkml:trace>
  <inkml:trace contextRef="#ctx0" brushRef="#br0" timeOffset="374">9915 16920 192 0,'-3'-2'74'0,"3"2"-58"0,0 0-4 16,3 8 2-16,0 7 1 15,0 9 4-15,0 3 1 16,0 4-11-16,0-1-5 0,0-1-1 16,2-8-2-16,1 3-1 15,0-8-19-15,0 2-8 16,0-10-35-1,0-3-52-15,0 1 25 16</inkml:trace>
  <inkml:trace contextRef="#ctx0" brushRef="#br0" timeOffset="375">9903 16772 204 0,'6'-3'77'0,"-6"-2"-60"0,0 5-36 0,0 0-18 0,3 5-26 16,3 1-6-16,0-4 21 16,5 9 11-16</inkml:trace>
  <inkml:trace contextRef="#ctx0" brushRef="#br0" timeOffset="376">10165 16867 140 0,'-12'-23'52'0,"3"25"-41"0,0 1 13 16,0-3 2-16,3 0 1 0,-3 8 1 16,0-3-2-16,0 0 1 15,0 3-15-15,0-2-9 16,3 2-3-16,3 2 0 0,0-2 2 15,3 5-3-15,6 1-2 16,3 4-1-16,6 1 3 16,6 2 0-16,3 0 1 15,-3-3 0-15,-6 1 2 16,-6-6-1-16,-4 8 2 16,-5-7-2-16,-5-4 2 15,-7-2 2 1,0 0 2-16,-3-3 1 0,-6 1 2 15,6-6-10-15,0 0-4 16,3 0-12-16,3-6-4 16,6 4-32-16,3-4-14 15,6-2-20-15</inkml:trace>
  <inkml:trace contextRef="#ctx0" brushRef="#br0" timeOffset="377">10373 16870 220 0,'-6'-8'82'0,"3"13"-64"0,-3-5 4 15,3 3-1-15,0 0-9 0,0-1 1 16,0 4-8-16,0-1-1 16,3 3-2-16,0 2-2 0,6 4 1 15,0 2-4-15,0 5 0 16,0 2 8-16,0-1 6 15,-3-4-5-15,-3 3-3 16,-6-2 9-16,-3-1 6 16,0-4-7-16,-3-1-1 15,0-3-8-15,-2-7-4 16,2 2-24-16,3-5-10 16,6-5-72-1,9-8-45-15,6-6 66 16</inkml:trace>
  <inkml:trace contextRef="#ctx0" brushRef="#br0" timeOffset="378">10814 16973 116 0,'-6'-8'46'0,"0"8"-35"0,9 0 14 0,-3 0 6 15,3 8-15-15,3-3-4 0,2 9 4 16,1-1 1-16,0 0-8 16,0 0 1-16,-3 14 1 0,0 5-4 15,0-11-2-15,-3-5-2 16,0-3 0-16,-3-3-2 16,0-4 2-16,0-1 9 15,0-5 4-15,0 0-1 16,0-5 1-16,0-8-9 15,0-1-2-15,0-12-8 16,0-6-2-16,3 3 4 16,3-3 5-16,0 0 2 15,3 1 2-15,3 10-4 16,3 2-1-16,0 6-6 16,2 5 0-16,1 3-17 15,3 5-4-15,6 8-23 0,-3-3-10 16,0 8-34-1</inkml:trace>
  <inkml:trace contextRef="#ctx0" brushRef="#br0" timeOffset="379">11230 16920 200 0,'-18'-13'74'0,"9"8"-58"0,-5-3-2 0,5 8-5 16,-3 0-1-16,-6 8 5 15,-3-3-1-15,-3 6 1 0,3 5-7 16,4 10-2-16,2 6 2 0,6 2-5 16,6-5-3-16,3 0 1 15,9-5 0-15,6-5-2 16,2-3 0-16,1-9-1 16,0-1 3-16,0-9 2 15,0-7 2-15,-3-4-8 16,-3-4-2-16,0-9 4 15,-3-4 1-15,-4 1-1 16,1 7 0-16,-3 1 6 16,0 4 5-16,0 15-2 15,-3 3-1 1,6 16 2-16,3 8 0 16,0 2 1-16,3-4-2 15,0 4-1-15,0-2-8 16,3-8 0-16,0-3-6 15,0-2-1-15,-1-6-24 16,1-5-10-16,0-3-28 16</inkml:trace>
  <inkml:trace contextRef="#ctx0" brushRef="#br0" timeOffset="380">11379 16529 220 0,'-3'-19'82'0,"3"22"-64"0,3-1-4 0,3 20 3 16,0 9 1-16,0 9 0 15,0 10-1-15,3 3-9 16,0 5-5-16,0 3-2 0,-3-2 1 16,3-7 3-16,-3-9-22 15,0-9-10-15,-1 1-23 16,-2-12-6-16,0-1-34 15</inkml:trace>
  <inkml:trace contextRef="#ctx0" brushRef="#br0" timeOffset="381">11269 16841 236 0,'-3'-8'90'0,"9"3"-70"0,3-3-3 0,0 5-7 16,3-5 7-16,6 6 6 16,5-9-11-16,7 6-7 15,6 5-3-15,6 0-13 0,-1 0-3 16,-5 0-42-16,-3 5-17 16,-1 0-23-1</inkml:trace>
  <inkml:trace contextRef="#ctx0" brushRef="#br0" timeOffset="382">11665 16926 228 0,'-9'5'88'0,"12"-2"-69"0,3 7-9 16,-3-7-8-16,6 5-2 15,0-3 4-15,3-5 8 16,2 0 4-16,-2 0-8 15,0-8 0-15,3-3 2 0,0-2-8 16,-3 0-1-16,0 0-3 16,-3 0-2-16,-3-3 3 15,-6 2 0-15,-3 1 5 16,-3 3 2-16,-6 2-13 16,-3 2-8-16,-3 6 5 15,0 0 3-15,-3 14 2 16,-5-1 1-16,-1 11 5 15,0 10 1-15,3 6 6 16,3-1 3-16,13 1 7 16,2-8 3-16,12 0-2 15,5-6-1-15,7-5-6 0,6-8 0 16,3-7-7-16,6-6-1 16,5 0-33-16,1-8-15 15,12-3-84 1</inkml:trace>
  <inkml:trace contextRef="#ctx0" brushRef="#br0" timeOffset="383">12460 16817 156 0,'0'-8'57'0,"3"8"-44"0,6 5 14 0,-9-2 3 16,2 2-4-16,4 9-1 15,-3 9-7-15,3 7-3 16,-6 12-9-16,0-8 0 0,3 6 4 15,0-8-8-15,0-11-1 0,0 5-14 16,3-12-7 0,0-1-29-16,0-8-11 15,0-5-24 1</inkml:trace>
  <inkml:trace contextRef="#ctx0" brushRef="#br0" timeOffset="384">12460 16730 156 0,'-9'-8'60'0,"24"5"-47"0,-1 3-69 0,-2 3-35 15</inkml:trace>
  <inkml:trace contextRef="#ctx0" brushRef="#br0" timeOffset="385">12754 16563 132 0,'-18'-40'49'0,"9"32"-38"0,-5-5 19 0,8 13 8 16,-3 0-4-16,-3 8 1 16,0 8-18-16,0 8-5 15,3 5-8-15,3 5-3 0,3 17 2 0,0 4-2 16,6 9 2-16,0 2-2 15,3-8 2 1,-6-58-97 0,6 64-3-1,-3-17-9-15</inkml:trace>
  <inkml:trace contextRef="#ctx0" brushRef="#br0" timeOffset="386">12561 16873 252 0,'3'-24'93'0,"12"11"-72"0,8-1-6 16,-11 9-8-16,6-3-12 15,6 0-1-15,6 3-48 0,11 0-21 16,13 2-13-16,0-2-4 16</inkml:trace>
  <inkml:trace contextRef="#ctx0" brushRef="#br0" timeOffset="387">13216 16854 100 0,'0'-5'38'0,"3"5"-29"0,-3 0 19 16,0 0 7-16,0 0-8 16,0 8-1-16,3 5-6 0,0 6-3 15,0 18-9 1,5-3 1-16,-2-2 2 0,0-1-4 0,3-1 1 15,0-12-5-15,6 6 0 16,-3-11-1-16,3-5 1 16,-3-3 0-1,3-10 3-15,-3 2-5 0,0-12-3 16,-1-7-2-16,-2-4 0 16,-3 2 3-16,0 3 2 15,3 8-2-15,0 7-2 16,0 12 4-16,3 7 1 15,0 8 0-15,0-2 1 0,0-1-2 16,0 3-1-16,-1-7 7 16,1-9 3-16,0-5 3 15,-3-5 5-15,0-3-6 16,0-6-2-16,-3-4-8 16,0-3-1-16,-3-3-14 15,0 3-5-15,0-6-17 16,0 9-7-16,-3-1-5 15,3 3-1-15,0 6 16 16,3 2 13 0,0 8 18-16,0 8 15 15,3 2 9-15,3-2 3 16,2 6 2-16,1-7-7 16,0-1 0-16,0-6-12 15,3-3 1-15,-3-2 1 0,0-3-4 0,-6-3-2 16,0-2-5-1,-9 0 0-15,-3 0 0 0,-6 2 0 16,-3 0 0-16,-3 1 0 16,-3 10 4-16,0 0 2 15,0 13 2-15,0 6 0 16,7 7-2-16,5 8-1 16,3-2 1-16,9 0 3 15,5-6-11-15,13-2-3 16,15-8-7-16,12-3-3 0,-1-7-75 31,7-6-50-31,-4-19 58 0</inkml:trace>
  <inkml:trace contextRef="#ctx0" brushRef="#br0" timeOffset="388">14433 16836 132 0,'6'-14'49'0,"-6"9"-38"0,0-3 21 16,0 8 7-1,0 0-4-15,-3 0 2 0,-3 5-15 16,0 1-5-16,-3 2-10 16,3 0-3-16,0 2 2 0,3 1-8 15,6 2 0-15,6 3 0 16,3 0 3-1,0 2 2-15,0 3 1 16,-3 3-2-16,-3-3 1 16,-6-2 13-16,-3 2 7 0,-6-8-9 15,0-2-5-15,-6-3-4 16,0-3 1-16,-6-5-8 16,1-5-3-16,5-8-26 15,0 5-10-15,6-6-34 16,9-4-13-16,9-1 3 15</inkml:trace>
  <inkml:trace contextRef="#ctx0" brushRef="#br0" timeOffset="389">14534 16836 208 0,'0'23'77'0,"6"-1"-60"0,-3 12-1 0,0-18-1 16,0 5-7-16,3 0 1 15,0-2-5-15,0-6-1 0,0-2-1 16,3-4 1-16,0-1 0 0,3-6-6 16,0-3-2-16,0-5-9 15,-1-5-2-15,1 5 4 16,0-5 5-16,-3 2 2 16,0 11 3-16,0 0 1 15,6 5 3-15,3 9-1 16,0-4 2-16,2 1-2 15,-2-1 2-15,0-2 7 16,0-10 3-16,-3-9 9 16,0-2 6-16,0 0-13 15,-6-6-3-15,-3 3-4 16,-6-2 0-16,-3-1-4 16,-3 1-1-16,-3 2-6 15,-6 0 0-15,15 16-144 31,-12-13 36-31,9 2 9 16</inkml:trace>
  <inkml:trace contextRef="#ctx0" brushRef="#br0" timeOffset="390">14951 16907 200 0,'12'37'77'0,"0"-16"-60"0,0-2-5 0,-6-11-6 16,3 2-15-16,-3 1-2 15,-1-6-36-15,-2 6-14 16,-3-9-7-16,3 6 2 0</inkml:trace>
  <inkml:trace contextRef="#ctx0" brushRef="#br0" timeOffset="391">14888 16724 204 0,'-5'-15'77'0,"8"4"-60"0,8-7-29 16,-5 10-16-16,3-6-52 16,0-7-19-16</inkml:trace>
  <inkml:trace contextRef="#ctx0" brushRef="#br0" timeOffset="392">15094 16526 192 0,'6'42'71'0,"-3"3"-55"0,0 8 2 0,0-26-1 15,-3 4-7-15,0 14 0 16,0 3-6-16,0-3-3 16,0 0 0-16,0-5-26 0,-3-1-10 15,0-7-51 1</inkml:trace>
  <inkml:trace contextRef="#ctx0" brushRef="#br0" timeOffset="393">14942 16706 260 0,'9'-21'96'16,"6"13"-75"-16,0 24-5 0,-3-16-9 0,3-3-7 16,8-2 2-16,4 5-23 15,9 0-8-15,0 0-46 16,2 5-18-16,-2-2 17 15,3 2 12-15</inkml:trace>
  <inkml:trace contextRef="#ctx0" brushRef="#br0" timeOffset="394">15460 16746 160 0,'-9'-8'63'0,"3"8"-49"0,-6 0 71 31,-12 18-40-31,4 1-13 16,-1 2-19-16,3 13-10 15,3 3 0-15,6 3 0 16,6 0-1-16,6-9-2 0,6-4 1 16,3-6-8-16,3-8-3 15,3-7-8-15,2-12-3 0,4-7-16 16,0-8-6-16,0-6-15 16,-3-4-39-1,0 2 22-15</inkml:trace>
  <inkml:trace contextRef="#ctx0" brushRef="#br0" timeOffset="395">15537 16500 196 0,'-3'-30'74'0,"9"25"-58"0,-3 5-2 15,0 5-5-15,0 9-1 16,0 17 3-16,0 14-2 16,-3 8 2-16,0 14-6 15,-3-4 8-15,0 3 6 0,3-5-4 16,0-11 2-16,3-10-8 0,0-14-3 15,0 1-8-15,6-22-3 16,3-10 4 0,3-8-11-16,6-9-1 15,6-4-7-15,-1-6-3 16,1 11 15-16,0 3 8 16,-3 7 17-16,0 11 7 15,-4 11-1-15,1 12 0 16,0 12-10-16,0-1-3 15,0-5-8-15,0-2-2 16,-4-6-40-16,7-3-15 16,3-2-61-1</inkml:trace>
  <inkml:trace contextRef="#ctx0" brushRef="#br0" timeOffset="396">16407 16431 148 0,'0'-5'57'0,"-3"10"-44"0,6 8 12 0,0-2 1 16,-1 18-1-16,-2 13 0 16,0 6-14-16,-2 10-4 15,-1 0-5-15,0 0-2 0,0-5 3 16,3-8-2-16,-3-2-1 15,0-12-15-15,0-4-5 16,0-14-21-16,0-2-9 16,0-17-22-1</inkml:trace>
  <inkml:trace contextRef="#ctx0" brushRef="#br0" timeOffset="397">16320 16775 220 0,'21'-11'82'0,"-6"6"-64"0,15-3-7 16,-18 8-8-16,11-3-24 15,7-2-9-15,0 0-39 16,-3-1-19-16,0-2 31 16,2-5 15-16</inkml:trace>
  <inkml:trace contextRef="#ctx0" brushRef="#br0" timeOffset="398">16665 16476 180 0,'-2'13'68'0,"2"0"-52"0,0 38-3 0,2-22-5 15,-2 13 7-15,-2 6 5 16,-1 4 1-16,0 7-1 16,0 4-10-16,0-10 0 0,3-8 1 15,0-11-4-15,0-7 1 16,0-9-5-16,3-4 0 15,3-12-1-15,-1-10-2 16,4-10-2-16,0-9 1 16,3 1-8-16,3-3-2 15,0 2 1-15,0 4 4 16,0 12 3-16,0 3 2 16,-3 13 3-16,-1 3 1 0,-2 11-8 15,0-1-4-15,-3 1-9 16,0-3-1-1,-3 2-10-15,0-10-2 0,0 3-27 16</inkml:trace>
  <inkml:trace contextRef="#ctx0" brushRef="#br0" timeOffset="399">16907 16899 152 0,'11'-5'57'0,"-8"10"-44"0,18-5 12 15,-12 3 1-15,9-3-12 16,3-3-5-16,3-2-4 15,-3 0-1-15,-4-3-2 16,1 2-2-16,-3-2 3 0,-6-2-2 0,-3-1 2 16,-6 1-7-16,-3 4 1 15,-12-2-4-15,-9 3 0 16,-5 5 12-16,-4 5 7 16,0 9 13-16,6 7 7 15,4 3-10-15,5 10-3 16,9-2-5-16,6-1 1 15,9-4-8-15,15-3-2 16,8-8-8-16,13-3-2 16,0-8-53-1,5-5-24-15,-2-13-22 16</inkml:trace>
  <inkml:trace contextRef="#ctx0" brushRef="#br0" timeOffset="400">17814 16791 136 0,'-44'-22'52'0,"38"15"-41"0,-3-4 15 0,6 11 4 16,0 0-2-16,-6 5 3 0,0 3-8 15,-3 5-4 1,0 17-11-16,3 4-1 0,3 6 3 15,0 7 0-15,6-4 2 0,6-9-11 16,6-8-3-16,3-4 5 16,6-12 5-1,6-2-2-15,3-16-1 16,-1-10-5-16,-5-9-2 0,-6 1-2 16,-12-1 3-16,-9 1-2 15,-6-6-1-15,-6 6-2 16,-3-1-1-16,0 3-1 15,1 3 0-15,2 3-17 16,3 4-7-16,3 1-25 16</inkml:trace>
  <inkml:trace contextRef="#ctx0" brushRef="#br0" timeOffset="401">17969 16833 192 0,'18'34'71'0,"-9"-12"-55"0,0 9 9 0,-6-17-1 15,0-1 1-15,0 5 2 16,0-5-1-16,0-5-1 16,-3-8-8-16,0 0-2 15,0-8-5-15,0 1-1 16,3-7-8-16,0-9-2 16,3 1-7-16,3-4 0 0,3-1-3 15,-1 4 0 1,4 4-19-16,0 3-5 15,3 6-11-15,0 2-4 16,3 8-21-16,0 0-29 16,-1 0 35-16,1 0 155 31,-3 0-22-15,-6-6-1-16,-9 6-25 15,-6-2-12-15,-3-1-4 16,-6 0-1-16,0 3-14 15,-3 3-2-15,1 2-2 16,-1 6-6-16,3 8-2 0,0 7-3 16,6 3 3-16,3 8-2 15,6-2 1-15,6-4-3 16,6-4 1-16,3-14 8 16,5-5 7-16,4-16-5 15,6-5-1-15,0-14-3 16,-7 1-2-16,-5-6 1 0,-3-2 1 15,-9-6-1-15,-6-5 2 16,-9-11-2-16,-3 1-1 16,-6 2 3-16,0 5 0 15,3 9 3-15,4 12 1 16,-1 6 1-16,6 26-4 16,3 24-7-16,0 11 1 15,6 8 1 1,0 2-8-16,2-2-2 0,4-6-3 15,6-2-1-15,0-9-32 16,0-4-12-16,0-6-33 31,0-10-23-31,-3-3 54 16</inkml:trace>
  <inkml:trace contextRef="#ctx0" brushRef="#br0" timeOffset="402">18520 16822 220 0,'6'0'85'0,"3"0"-66"0,0-2-1 15,-3 2-6-15,3-3-8 16,0 0-1-16,-1-2 8 16,1 0 2-16,0-3-6 15,-3 0 0-15,0-3 0 0,-3-2-3 0,-3 5-1 16,-3 0-8-16,-3-2-2 16,-3 7 13-16,-3 0 5 15,1 9-5-15,-4 4-3 16,0 6-7-16,3 3 0 15,3 7-3-15,3 1 0 16,3-1 6-16,6 6 5 16,3-6-4-1,3 1-2-15,3-3-13 0,0-11-5 16,3-5-7-16,-1-8-3 16,1-6-6-16,0-2-1 15,0 1 14-15,-3-7 6 16,-3 1 11-16,0 0 3 15,-3 2 20-15,-3 3 11 0,3 3 8 16,0 10-13 0,0 3-5-16,0 3 4 15,0 2 3-15,-1-2-5 16,-2-1-1-16,0-2 0 16,0-3 0-16,-3-5 3 15,0 0 3-15,-3-5 0 16,0-8 2-16,-2 0-11 15,2-6-2 1,0-2-8-16,3 0-4 0,6-3-4 16,2 8-1-16,10-2-3 15,9-1 1-15,9 6-13 16,0 8-5-16,-1-3-50 16,1 8-20-16,0 0-29 15</inkml:trace>
  <inkml:trace contextRef="#ctx0" brushRef="#br0" timeOffset="403">19005 16807 168 0,'0'-6'66'0,"0"9"-52"0,0 2 10 0,0 0 2 15,0 3-9 1,0 6-2-16,0 9-4 16,-3 4 0-16,0 7-6 0,0-2-3 15,3-6 1-15,0 1-2 0,0-6 2 16,0-5-18-16,3-5-4 15,3-9-33-15,0-7-12 16,0-6-12 0</inkml:trace>
  <inkml:trace contextRef="#ctx0" brushRef="#br0" timeOffset="404">18957 16775 236 0,'21'2'88'0,"-21"-4"-69"0,-3 2-20 15,3 0-13-15,0 0-34 16,3 2-11-16,3 4-18 16,0-1-5-16</inkml:trace>
  <inkml:trace contextRef="#ctx0" brushRef="#br0" timeOffset="405">19103 16907 176 0,'0'27'66'0,"3"-6"-52"0,0 8 3 0,-3-13 0 16,0 0-5-16,3-3 3 16,-3 0 1-16,0-2-1 15,0-6-7-15,0 0 1 0,0-5 4 16,0 0-5-16,6-5-2 0,0-11-6 16,3-8-2-1,0 3-4-15,6-5 1 16,3-1 1-16,6 3 2 15,2 6 1-15,-2 5 1 16,0 10-3-16,-3-2 2 16,-3 13 3-16,0 7 1 15,-4 1-1-15,-2 11 1 16,-3-3-2-16,0-3 2 0,-3 0-18 16,3-5-6-16,0-6-21 15,0-4-6 1,0-1-19-1,0-10-23-15,0-1 33 0</inkml:trace>
  <inkml:trace contextRef="#ctx0" brushRef="#br0" timeOffset="406">19487 16857 172 0,'-6'-16'66'0,"3"11"-52"0,-3 5 12 16,3 5 4-16,0 0-12 15,-3 6-2-15,1 5-9 0,-1 5-3 16,0 5-2-16,3 1-2 0,3-1 3 15,3-2-2-15,3-5 2 16,0-4-4-16,-1-4 0 16,1-3 3-16,3-5 1 15,0-3-4-15,-3-8 1 16,0 2-2-16,0-4 0 16,0-3 2-16,0-1 0 15,0-2-3-15,0 3 2 16,0 5-4-16,0 0 1 15,0 3 0-15,0 5-1 16,3 5 4-16,6 11 0 16,-6 3 5-16,2 7 2 15,-2 6 15-15,-3 2 6 0,-6-5-5 16,-3 1-2-16,-6-4-10 16,-3-2-2-16,-5-3-2 15,-10-3 1-15,27-18-42 31,-57-5-26-15,4 0-16 0,5-11-24-16,12-8-9 0</inkml:trace>
  <inkml:trace contextRef="#ctx0" brushRef="#br0" timeOffset="407">20112 16828 180 0,'-44'-14'68'0,"41"14"-52"0,-6 0-5 0,6 0-4 16,3 6-6-16,-3-4 2 15,0 12 0-15,-3-1 3 16,0 8-3-16,0 8 7 0,0 6 3 16,3 2-6-16,3-3-2 15,6-2-5-15,6-6-1 16,3-5 5-16,9-2 2 15,8-9 0-15,1-7 1 0,-3-3-2 16,-3-8 0-16,-9-5 1 16,-4-11 3-16,-8 6 0 15,-6-6 0-15,-12-3-1 16,-8-2 2-16,-7 3-5 16,0-3-3-16,-3 0-10 15,6 10-3-15,4-2-7 16,2 8-2-16,3-1-42 0,12 1-61 31</inkml:trace>
  <inkml:trace contextRef="#ctx0" brushRef="#br0" timeOffset="408">20422 16497 160 0,'12'-34'63'0,"-9"23"-49"0,-6-5 18 0,0 11 7 16,-3 2-5-16,-3 1 1 15,-3 4-16-15,-3 9-6 16,-3 13-8-16,0 15-4 0,-5 9 2 16,5 2 0-16,0 16 1 15,6 0-2-15,6 3-2 0,3-8-2 16,6-3-1-16,3-7-16 16,0-12-5-16,0-7-21 15,3-11-9-15,-6 0-37 16</inkml:trace>
  <inkml:trace contextRef="#ctx0" brushRef="#br0" timeOffset="409">19961 16791 260 0,'-9'-14'99'0,"15"12"-77"0,8-9-9 15,1 11-9-15,12-5-8 16,27-3 0-16,5 3 3 15,-2-3 0-15,-1 8 1 16,4-3-31-16,8 3-14 0,4 3-52 16</inkml:trace>
  <inkml:trace contextRef="#ctx0" brushRef="#br0" timeOffset="410">6929 17423 172 0,'-3'-19'66'0,"3"25"-52"0,3 4 12 0,0-2 1 0,0 11-11 15,0 7-4-15,0 9 1 16,0 18 2-16,-3 5-8 16,3 13-4-16,3-5-2 0,0-7-1 15,6-1 2-15,-3-13-1 0,6-6 2 16,-9-7-26 0,3-5-12-16,-7-14-42 15</inkml:trace>
  <inkml:trace contextRef="#ctx0" brushRef="#br0" timeOffset="411">6795 17754 236 0,'-6'-11'90'0,"9"11"-70"0,12 0-7 0,-6-3-10 15,6-2-4-15,6 5 0 16,14 0 1-16,4 0 0 0,0-5 0 15,0 5-5-15,-7-3-1 0,-2-2-46 16,-3 0-18-16,0-3-10 16</inkml:trace>
  <inkml:trace contextRef="#ctx0" brushRef="#br0" timeOffset="412">7164 17420 212 0,'15'-16'82'0,"-12"27"-64"0,0 10-11 16,0 3-11-16,0 5 48 31,0 74-24-15,-3-18-6-16,3-14-4 0,0-12-3 16,0-14-3-16,-3-16-1 15,3-3-1 1,0-15-2-16,0-17-2 0,3-12 1 15,0-3-8-15,3-6-4 16,0 4 4-16,3 1 3 16,0 9 1-16,-1 8 4 15,1 10 0-15,3 8 3 16,-3 11-1-16,0 3 2 16,-6-1-15-16,3 1-5 15,0-9-26-15,-3-2-13 16</inkml:trace>
  <inkml:trace contextRef="#ctx0" brushRef="#br0" timeOffset="413">7501 17854 200 0,'9'0'74'0,"0"6"-58"0,2-1-6 16,-2-3-6-16,3-2-6 15,0 6 0-15,0-12 8 16,0 6 4-16,0-2-5 15,0-9-1-15,0-2 0 0,-3 0-2 16,-3 5 1-16,-3-3-2 16,-3-2 2-16,-6 5-4 0,-3 3 0 15,-3 5-1-15,-6 0-2 16,-3 5 14 0,-6 14 5-16,0 2-5 0,7 11-1 15,8-6-3 1,6 6 1-16,12-6-2 0,6-5 0 15,6 3-3-15,5-8 1 16,7-11-20-16,6-5-6 16,14-5-37-16,22-8-14 15,8-14-7 1</inkml:trace>
  <inkml:trace contextRef="#ctx0" brushRef="#br0" timeOffset="414">8498 17579 152 0,'6'-13'57'0,"-3"-6"-44"0,0 1 1 0,0 10-1 15,-3-11-3-15,0-2 2 16,-3 3 2-16,-3-3 4 16,-3 7-10-16,-6 4 9 0,-3 7 5 15,-6 6-11-15,0 10-4 16,7 16-6-16,2 5-2 16,3 11-1-16,6 8 0 15,6 13 4-15,6 1 3 16,3-9-2-16,0-3-2 15,-3-12-3-15,0-6 1 16,0-5-34-16,-3-11-15 16,-1 0-27-1,-4-8-25-15,-4-2 39 16</inkml:trace>
  <inkml:trace contextRef="#ctx0" brushRef="#br0" timeOffset="415">8209 17783 200 0,'-12'-27'74'0,"9"19"-58"0,9-5 5 15,0 8-3-15,3-3-5 16,6-3 2-16,6-2-4 16,9 0 1-16,5 0-7 15,1 5-5-15,0 0-1 0,-4 3-23 16,1-1-10-16,-6 6-35 16,-3 6-45-1,-6-1 32-15</inkml:trace>
  <inkml:trace contextRef="#ctx0" brushRef="#br0" timeOffset="416">8724 17725 124 0,'0'-8'46'0,"0"5"-35"0,0 0 7 0,0 3 2 16,-3-2 1-16,-3-4 2 0,0 6-6 16,-3-5 0-1,-3 5 5 1,-12 27-12-1,4 2-5-15,2 13-3 16,6 3-2-16,6 5 2 16,6-10 1-16,6 0-1 15,3-1 1-15,9-7 2 0,8-11 4 16,10-2 2-16,6-11 1 16,-3-11 0-16,-4-7-2 15,-5-12-1-15,-6-9-5 16,-6-4-1-16,-9-2 8 15,-6 3 4-15,-6 2-3 0,-12 6 1 16,-12-1-6-16,0 3 1 16,0 8-10-16,4 3-3 15,2 3-15-15,3 2-7 16,6 2-48-16,6 4-19 16</inkml:trace>
  <inkml:trace contextRef="#ctx0" brushRef="#br0" timeOffset="417">9007 17770 144 0,'-3'-8'55'0,"6"13"-43"0,0 3-3 0,0 0-5 15,0 5 2-15,3 16 6 16,0 6 7-16,-3 4 5 0,0-2-12 16,0-8 4-16,-3 3 2 0,0-5-10 15,0-9-2-15,0-5 7 16,0 1 3-1,0-9 4-15,0-5 2 0,0-5-10 16,0-3-2-16,3-11-8 16,2-7-4-16,1-6 1 15,6-2 0-15,3-4-2 16,3 7 2-16,3 4 1 16,3 6 2-16,6 11-23 15,2-4-11-15,1 6-25 16,-3 3-10-16,2 2-21 15</inkml:trace>
  <inkml:trace contextRef="#ctx0" brushRef="#br0" timeOffset="418">9385 17931 196 0,'-3'0'74'0,"6"0"-58"0,6 5-2 16,-3-2-5-16,6 2-1 16,2-10 5-16,4 5-5 15,3-8-2-15,3 8-3 16,3-5-29-16,6 5-10 0,11 0-53 16</inkml:trace>
  <inkml:trace contextRef="#ctx0" brushRef="#br0" timeOffset="419">9858 17606 168 0,'0'0'66'0,"0"5"-52"0,3 11 3 15,-3 0-2 1,0 5 3-16,-3 18 3 15,0 20-8-15,0 7-5 0,-3-3-5 16,3-10-3-16,0 0 1 0,3-8 1 16,0 0 1-16,0-13-17 15,3-6-7-15,3-5-32 16,0-7-53 0,3-14 19-16</inkml:trace>
  <inkml:trace contextRef="#ctx0" brushRef="#br0" timeOffset="420">9974 17997 184 0,'-9'13'68'0,"6"6"-52"0,0 7-8 0,3-12-4 15,0 7-2-15,3-3 3 16,3 1 11-16,3 2 5 15,3-8-11-15,3 0 1 0,9-7 2 16,6-12-3-16,5-2 2 16,-2-5-1-16,-3-5 1 15,-9-3-4-15,-7 2-3 16,-8-2 4-16,-15-6 4 0,-8 1-5 16,-10-6-2-1,-6 0-3-15,3 11-3 0,4 3-15 16,2-1-7-16,3 11-25 15,3 3-7-15,6 0-47 16</inkml:trace>
  <inkml:trace contextRef="#ctx0" brushRef="#br0" timeOffset="421">10373 17918 140 0,'-12'5'55'0,"6"-2"-43"0,0 10-6 0,3 0-3 15,-3-2 1-15,0 5 5 16,-3 2 10-16,0 9 6 16,4-9-13-16,2 3 6 0,3 6 3 15,6-3-9-15,2-3-2 16,4-3 0-16,6-5 1 15,0-7 1-15,3-12 0 16,0 1 2-16,0-11 4 16,-7-2-8-16,-2-1-1 15,-9 1 4-15,-6-3 1 16,-6-6-3-16,-5 9-1 16,-4-9-9-16,0 1-2 15,-3 5-22-15,3 2-8 16,3 6-33-16,3 7-13 15,9 6-24 1</inkml:trace>
  <inkml:trace contextRef="#ctx0" brushRef="#br0" timeOffset="422">10569 18037 124 0,'-2'-3'46'0,"-1"6"-35"0,8 2-6 0,-5 3-3 15,6 5 9-15,0 6 7 16,0 13 11-16,-6 15 4 16,3 11-2-16,-3 1-1 15,0-1-17-15,0-11-3 0,3-2-3 16,0-5-1-16,0-13-1 16,-3-4 1-16,3-9 1 15,-3-6 10-15,0-11 4 0,0-8-11 16,-3-10-6-16,-6-16-5 15,0-5 0-15,0-14-8 32,1-2-2-32,2 2 6 0,6-2 4 0,0-5-3 15,9 5-1-15,11 5 6 16,4 0 4-16,0 18-9 16,0 6-4-1,3 21 4-15,-1 16 1 0,-2 11 14 16,0 5 5-16,-6 5-2 15,-3 2 2-15,-3-4-9 16,-3 5-2-16,-6-6-3 16,-3-2 1-16,-3-8 2 15,-3-3 2-15,-6 0-12 16,0-8-4-16,-3-5-18 0,-3 0-6 16,0-5-11-16,3-3-3 15,6 3-25 1,3-8-38-16,12 5 33 15</inkml:trace>
  <inkml:trace contextRef="#ctx0" brushRef="#br0" timeOffset="423">10971 17965 164 0,'6'0'63'0,"0"-8"-49"0,-3 3 16 0,-3 5 25 15,0-8-8-15,-3 3-9 16,-3 5-3-16,-3 0-21 16,-3 0-4-16,1 5 1 0,-1 3-9 15,0 3-1-15,3-3-12 16,9 5 6 0,9 5 2-16,3-4-1 15,5 7 3-15,4-3 1 16,9 4 0-16,-6-4-3 15,-3 1 2-15,-9-6 3 16,-6 5 1-16,-9-10 10 0,-9 5 3 16,-9-5-7-1,-9-2-5-15,-3-6-3 16,-2 0-1-16,-4 0-22 0,6 0-8 16,6-6-29-1,7-2-10-15,11 3-39 16</inkml:trace>
  <inkml:trace contextRef="#ctx0" brushRef="#br0" timeOffset="424">11352 17566 92 0,'3'-13'35'0,"0"7"-27"0,0 6 13 16,-3 0 7-16,0 0-1 15,3 6 4-15,0-6-4 16,-3 0-2-16,3 8-13 16,-3-3 1-16,0 0 1 0,0 3-5 15,0-3-3-15,0-2 1 16,0 2 2-16,-3 3 9 0,0-8 3 15,0 6-17 1,3-6-7-16,0 0 3 16,0 0 4-16,0 0-7 0,0 0 1 15,0 0 4-15,0 0 6 16,3 0-2-16,3-6 2 16,0 6-5-16,0-8-2 15,3 3 2-15,3-3 2 16,6 0-4-16,6-2-1 0,2 2-2 15,4 0 0-15,0-6 2 16,0 9 0-16,-4 0 0 16,-2 10 0-16,-3-5-3 15,-3 5 2-15,-3 3 3 16,-3 6 1-16,-6-6-4 16,-3 5-1-1,-3 5 1-15,-6 1 2 16,-3 2 6-16,-3 3 4 0,-3-3-4 15,0 5-2-15,3 1 0 16,3-1-1-16,3-2-2 16,3-3 1-16,3-2-4 15,3-6-2-15,3 6-7 16,0-11-4-16,3-1-43 16,3-1-20-16</inkml:trace>
  <inkml:trace contextRef="#ctx0" brushRef="#br0" timeOffset="425">11579 18095 160 0,'0'0'60'0,"0"-5"-47"0,3 5 6 16,-3 0 0-16,0 0 31 31,17 10-21-31,-5-2-7 16,-3-2-13-16,0 1-5 16,-3-1-2-16,-3-6-2 15,-3 0 1-15,3 0-1 0,-3 0 0 16,3 0-3-16,0-6 2 15,0 6 1-15,3 0 0 16,-3-2 0-16,0 2 0 0,-3 0-3 16,3 0 0-1,-3 0 6-15,0 0 5 0,0 0 2 16,0 0 2-16,0 2-2 16,-3-2-1-1,0 6-5-15,0-6-3 16,0 0 2-16,0-6 0 15,0 6-1-15,0-2-2 16,0-3-17-16,0 5-9 0,3-6-90 16</inkml:trace>
  <inkml:trace contextRef="#ctx0" brushRef="#br1" timeOffset="426">0 16119 132 0,'6'5'49'0,"-6"-10"-38"0,3-3 6 15,-3 8-1-15,6 0 2 16,0 0 3-16,2 0-11 16,1 0-3-16,9 0-5 15,-3 0 5-15,12 0 3 0,3 0-1 16,-1-3 0-16,1 3-3 16,0-3 1-16,3 1-2 15,-1-1 0-15,4 0-1 16,0-2 0-16,6 2 0 15,5 1 0-15,7-1 0 16,-4 3 2-16,1-5-3 0,-3 5-2 16,2 0-3-16,-2-3 1 15,2 1 1-15,1 2 2 16,12 0-1-16,-10 0-1 16,4 0 5-16,-7-3 1 15,1 3-2-15,-6 0-3 16,2 0 2-16,-2 0 0 15,5 0-1-15,10 0-2 16,-1 0-2-16,1 0 1 16,-9-5 1-16,-1 5 2 0,1 0-3 15,-1-3 0 1,1 3 7-16,9 0 4 16,-4 3-5-16,1-3-3 15,-4 5-8-15,4-2-1 16,-7-3 7-16,7 2 5 15,2-2-2-15,10 3-2 16,-1-3 0-16,-2 0 1 0,-4 0-8 16,1 0-1-16,2 0 4 15,10 5 1-15,-1-5 2 16,-2 3 0-16,-4-1 4 16,1-2 2-16,2 0-7 15,9 3-1-15,1-3-2 16,-1 3 2-16,-2-1 1 0,-4 1 1 15,9 0 0-15,7-1 2 16,-4 1-1-16,-3-3-1 16,1 0-2-16,5 0 1 15,3 0 5-15,0 0 2 16,-2 0-7-16,-1 3-4 16,9-3 5-16,6 0 1 15,-5 0-2 1,2 0-1-16,24-3 1 0,3 3 2 15,-12 0-2-15,-6-3 0 16,3 3 1-16,6 0 2 16,-6-2-3-16,-8 2 0 15,-4 5 5-15,9-2 2 16,-3 2-7-16,-6-2-1 0,-3-6 0 16,10 3 1-16,2 0 1 15,-9 0 2-15,-3 0 1 16,-3 0 1-16,7 0-7 15,2 0 0-15,-6 0 1 16,-3-5 3-16,-2 5-2 16,8 0-2-16,-3 0 4 15,-9 0 1-15,1-3 0 16,-4 3 1-16,9 0-4 16,-3-3 0-1,-5 1 1-15,-4-4 0 0,0 4 6 16,7-1 4-16,-1 0-8 15,-3 1 0-15,-2-1-4 16,-1-2 0-16,15 5 2 0,0-3 2 16,-5 1-1-1,-1-6 2-15,3 5-2 0,15 0-1 16,-2-5 1-16,-4-5-1 16,9 11 0-16,6-4 0 15,-6-2 0-15,-3-2 0 16,9 7-3-16,3-2 2 15,-3 0 1-15,0-1 0 16,6 4 0-16,3-4 2 16,-6 1-1-16,3 2-1 15,9 1 1-15,0-6-1 0,-9 2 0 16,9 4 2 0,-3-3-3-16,-9 2 0 15,3 0 1-15,9 3 2 16,-12-2-1-16,-6-4-1 15,3 6-2-15,6 0 1 16,-5 0 1-16,-7-2 0 0,9 2 2 16,0 2 1-16,-9-2-4 15,-3 0-1-15,-3 0 1 16,9 6 0-16,-6-6 1 16,-2 0 0-16,-7 0 0 15,12 5 2-15,-6-5-1 16,-3-3-1-16,-3 3-2 15,7 6 1-15,5-6 1 16,-9-3 2-16,-6 3-1 0,-3 3-1 16,6-3 1-16,-2 0-1 15,-7 0 0-15,-3 0 0 16,10 7 0-16,5-1 0 16,-3-6 4-1,-3 0 2-15,-3 0-7 16,10 10-1-16,-1-7 0 0,-6-3 3 15,0 0-2-15,-3 8-2 16,10 0 4-16,-7-3 1 16,-6-2-3-16,0 2 1 15,4 3 0-15,8-3 2 16,-3-2-3-16,-6-3 0 16,-2 8 3-16,11-3 1 0,-3 1-4 15,-3-1-1-15,-6-3 1 16,4 6 0-16,8-2 1 15,-9-1 0-15,-3-5 0 16,-2 3 2-16,8 2-1 16,6 0 2-16,-6-2-2 15,-2-1-1-15,2-2 3 16,6 6 2-16,0-4-2 16,-6-2 0-16,1 0-3 15,-1 3-1-15,6-3 1 16,-3 0 2-16,0-5-3 15,-2 2 0-15,8 6 3 16,0-3 1-16,-3-3-4 16,0 6-1-16,9-3 1 15,6 0 2-15,-8-3 0 0,-1 0 2 16,12 1-2-16,-3-1-1 16,-6-2 1-16,-3 2-1 15,9 1 2-15,-3-6 1 16,-6 5 1-16,3 0 0 15,10 1 0-15,-7-4 0 16,-3 1-5-16,6 5 1 16,6-2 0-16,-3-4 2 15,-6 1-3-15,6 2 0 16,3-2 1-16,0 0 2 16,-9-3-3-16,9 8-2 15,-3-3 4-15,-3-2 1 16,0 2 0-16,6 1-2 15,3-4 1-15,-9 4-1 0,3-1 0 16,9 0 0 0,-131 3 0-1,244-8 0 1,-41-2 0-16,-34 10 0 16,-14-3 0-16,-6 0-3 15,-18 1 2-15,-6 4 1 16,-3-2 0-16,-3-2 2 0,-15-3-1 15,-5 5-1-15,-7 0 1 16,6-3-1-16,-3 0 0 0,-5-5 0 16,-10 8-14-16,0-2-5 15,-5 2-8-15,5 0-3 16,-2 0-4-16,-16-3-1 16,-2 0-65-1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7T22:32:23.9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23546 1924 80 0,'6'0'30'0,"-3"-11"-24"0,-3 8 30 0,0 3 13 0,0-5-3 15,-3 0-2-15,0 2-17 16,-3-2-4-16,1-3-13 16,-7 3 0-16,-9-1 1 0,-9 1 2 15,0 2 3-15,-8 6-7 16,5 8-3-16,-6 7-3 16,3 9-3-16,1 4-6 15,2 14-4-15,3 6 12 16,3 4 5-16,4 3-9 15,5 3-5-15,3-3 3 16,6 1 1-16,3-1-4 16,3-24 0-16,3 1-21 15,0 2-9 1,0-19-23 0</inkml:trace>
  <inkml:trace contextRef="#ctx0" brushRef="#br0" timeOffset="315.912">22886 2265 184 0,'-30'-13'68'0,"30"7"-52"0,3 25 3 0,-3-14 1 16,3 8-6-16,0 19 2 15,0 10-9-15,0 9-4 0,3-1-2 16,-3 3-1-16,6-11 2 0,3-7-1 15,5-1-1-15,1-8 1 16,3-7 1-16,0-8-1 16,0-11-1-1,0-16 3-15,-1-5 2 16,1-11-2-16,0-11-2 16,9-12-20-16,0-1-10 15,2-10-67 1</inkml:trace>
  <inkml:trace contextRef="#ctx0" brushRef="#br0" timeOffset="5264.131">2273 8062 96 0,'-6'5'35'0,"3"-2"-27"0,3-8 11 0,0 5 3 16,0 0-6-16,0 0-1 15,3 2-3-15,3 1 0 16,15-3 0-16,3 0 0 16,23 0-6-16,4-3 0 0,8-2 4 15,7 0-8-15,2 2-1 0,13-5 1 16,-13 8 3-16,-11-5-2 15,-10 5-2-15,-8-3-9 16,-9 3-5-16,-3 3-66 16</inkml:trace>
  <inkml:trace contextRef="#ctx0" brushRef="#br0" timeOffset="5995.387">2318 11136 132 0,'-9'0'52'0,"0"-5"-41"0,6 0-2 0,3 2-3 15,0 3 4-15,0 0 3 16,3 3-2-16,6 2 1 16,6 0-7-16,11 3 1 0,13 0 4 15,6 0-4-15,17-3-1 0,4 1 0 16,20-1 1-16,0-5-30 15,1 0-10-15,-10 3-41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6T23:48:02.4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6312 14859 124 0,'-3'-8'49'0,"6"5"-26"0,-3-2-7 16,0 5 16-16,0-3-4 15,3 1 0-15,-3-1-4 16,3 1-3-16,-3-1-11 0,0 3-4 0,0 0 0 16,0 0-1-1,0 5 0-15,0 0 1 16,0 6 3-16,-3 0 2 16,0 2 1-16,0 5-2 15,0 9 1-15,0-1-4 16,0 1 1-16,0-3-3 0,0-1 0 15,0 1-1-15,0 5 0 16,0-2 2-16,0-3 1 16,0-3-6-16,3 0 0 15,0 0-1-15,3 0 2 16,3 0-1-16,0-2-1 16,3-1 3-16,3 1 2 15,0-3 0-15,3 0 2 0,0-3-2 16,0 3 0-16,3-3-1 15,5 3 2-15,4-3-1 16,0 0 2-16,0-2-4 16,3-3-2-16,2-3 2 15,1 1 2-15,0-9-2 16,-1 0 0-16,1 1 1 16,-3-1 0-16,-3 0-2 15,-3 1-2-15,-7 2 1 16,-2 0-1-16,0 0-3 15,-3 0 2-15,-3 0-4 16,0 0 1-16,-3 0-11 16,0 0-3-16,-3 0-18 0,-3 0-4 15,3 0-32 1,6-3-12-16</inkml:trace>
  <inkml:trace contextRef="#ctx0" brushRef="#br0" timeOffset="1">6842 15266 140 0,'-6'-2'55'0,"3"2"-30"0,0 0-16 15,0 0 14-15,0 0-2 16,0 0-1-16,0 0-4 15,0 0 0-15,0 0-9 16,3 0 2-16,0 0 4 0,0 0-3 16,-3 0 0-16,3 0-4 15,-3 0-1-15,3 0-3 16,-3 0-2-16,0 0 3 16,3 0 2-16,0 0-2 15,0 0 0-15,0 0-3 16,0 0-3-16,0 0 10 0,0 0 5 15,6 5-3-15,3 0-3 16,3 1 1-16,0-1 2 16,3 3-2-16,6 0-2 15,0 0-2-15,-1 0 0 16,1 0-4-16,-3 0 0 16,0 0 1-16,-3-1 2 15,3 4-1-15,-6 0 2 16,-3-3 0-16,-1 0 1 15,-5 5-5-15,0-3 1 16,-3 4 0-16,-6-4 2 16,-5 3 1-16,-1 3 1 0,-6 0 0 15,0 0 2 1,-3 0-1-16,0 5 0 16,0 3-3-16,4-6-2 0,2-2 3 15,3-3 0-15,3-2-1 16,0-3 1-16,6 0-18 15,0 0-6-15,3-3-52 16,9 0-22-16</inkml:trace>
  <inkml:trace contextRef="#ctx0" brushRef="#br0" timeOffset="2">8580 15155 72 0,'6'-16'27'0,"0"16"-14"0,0-2 0 15,-3 2 14-15,0-3 2 16,0 1 5-16,-3-1-1 16,0 0 0-16,0 1-5 15,-3-1-3-15,0 0-13 16,-3 1 1-16,-3-1 3 0,0 0-6 0,-6 1-1 16,4-1-1-16,-4 3 2 15,-9 0-1-15,3 3 0 16,0-1-5-16,3 4-1 15,0-4-3-15,4 4-3 16,2-1 2-16,3 0 2 0,3 0-2 16,9 6 0-1,3 2 1-15,6 1 0 16,5-1 0-16,4 3 0 16,3 2 0-16,0 1 4 15,0 2 5-15,0 0 1 16,-7 5 4-16,1 4-1 15,-9-4 0-15,-6-5-5 16,-6 0 0-16,-6-5-1 16,-6 0 1-16,1-3-4 15,-4-5-1-15,-6-2-1 0,3-6 1 16,0-3-2-16,3-2-1 16,3-9 1-16,7 1 1 15,2-3-6-15,6-5 1 16,8-3 1-16,7-2 1 15,6-3 1-15,3 0 0 16,3-3 0-16,0 0 0 16,-4 3 2-16,1 3 1 15,-9 2 1-15,-3 3 0 16,-3 2-7-16,-3 1 0 16,-6 4-39-16,-3 4-14 15,-3 2-47 1,0 8-53-16,3 5 51 0</inkml:trace>
  <inkml:trace contextRef="#ctx0" brushRef="#br0" timeOffset="3">8280 15923 124 0,'-15'-3'46'0,"12"3"-24"0,0-5-6 16,3 5 18-16,0-6-1 15,3 6 12 1,9-13-17-16,3-5-14 16,2-1-3-16,4 3 0 0,0 3-6 0,3 2-1 15,-3 4-4-15,0 1-3 16,-4 4 2-16,-2 4 2 16,-3 9 2-16,-3 7 3 15,-3 6 1-15,-6 0 3 16,-9 2-3-16,-3 1 1 15,-3 2-3-15,1 0 0 0,-4-5-1 16,3-3 2-16,0-2 1 16,3-4 3-16,0-1-1 15,3-4 0-15,3-2-1 16,0 0 0-16,6-3 0 16,0-5 0-16,6 0 2 15,6 0 4-15,3-2-4 16,6-1 0-16,-3 0-4 15,3-2 1-15,-1 5-6 0,1-2-1 16,-3-1 0-16,0 3 0 16,0 0 0-16,-3 0 0 15,-3 0-20-15,-1 0-7 16,1 3-13-16,0-1-5 16,-3-2-26-16,-3 5-10 15,0-2-21 1</inkml:trace>
  <inkml:trace contextRef="#ctx0" brushRef="#br0" timeOffset="4">8679 15761 220 0,'-3'-8'82'0,"3"8"-44"0,0 6-40 16,0-1 14-16,0 3 0 16,-3 2 5-16,0 6-3 15,0 8 0-15,0 0-8 16,0-3 0-16,0-2 1 0,0-4 3 16,3-1 1-16,0-1-1 15,0-5 1-15,0 2-4 16,3-7-2-16,0 2 0 15,3-2 1-15,0-3-3 16,5-3-2-16,7-2 0 16,0 5-1-16,0-3 0 0,0 1 0 15,-3-1-9-15,0 3-4 16,-3 0-15-16,0 0-5 16,-4 0-10-16,-2 0 0 15,0 3-12-15,-3-6-3 16,0 3-15-1</inkml:trace>
  <inkml:trace contextRef="#ctx0" brushRef="#br0" timeOffset="5">8798 15788 208 0,'-6'-6'77'0,"6"6"-42"0,0 3-32 16,0 0 17-16,0 5 3 15,0 13 6-15,0 0-1 16,0 11 1-16,0-1-16 16,0 4-3-16,0-1 0 0,3 1-6 15,0-6 0-15,0 0-2 0,0-5 1 0,0-6-26 16,0 3-10-16,-1-5-49 16,4-5-20-16,-6-6 4 15</inkml:trace>
  <inkml:trace contextRef="#ctx0" brushRef="#br0" timeOffset="6">11810 15132 120 0,'-3'-3'46'0,"3"-2"-24"0,-3 2-15 0,3 3 15 15,0-3 4-15,0 3 7 0,-3 0-3 16,0 0 0-1,-3 0-17-15,-3 3-1 0,0 0 1 0,-3 7-7 16,0 1-3-16,3 2-2 16,0 0 1-16,4-2-1 15,-4-3-1-15,9 0-2 16,6-3-1-16,2 3 2 16,4 0 0-16,3 0 5 15,0 0 2-15,0 2 2 0,-3 1 0 16,-3-1 2-16,-3 1 1 15,-3 2-1-15,-6-2 1 16,-6-1-6-16,-3-2-3 16,0 0-1-16,0-2-1 15,0-4-11-15,3-2-5 16,0-2-19-16,6-1-5 16,3-2-30-1,3-3-50-15,6-3 27 0</inkml:trace>
  <inkml:trace contextRef="#ctx0" brushRef="#br0" timeOffset="7">11974 15155 200 0,'-15'3'77'0,"12"-6"-42"0,-3 14-34 16,0-3 16-16,0 0 0 0,0 0 2 15,0 2-2-15,3 4 0 16,3-1-9-16,6 3-3 0,3-3 1 16,0 0-1-16,3-2 0 15,0-3 3-15,0-6 3 16,2-2 0-16,-2-5 1 16,-3-3-4-16,0 0-3 15,-3 0-2-15,-3-2-3 16,-3 2 1-16,-3 0-1 15,0-3-3-15,-3 3 2 16,0-2-15-16,0 4-4 0,0-2-23 16,0 3-8-16,3 0-28 15,3 0-43 1,6-3 34-16</inkml:trace>
  <inkml:trace contextRef="#ctx0" brushRef="#br0" timeOffset="8">12072 14923 164 0,'3'-6'63'0,"9"4"-34"0,-3 2-16 16,-9 0 17-1,3 2-2-15,0 9 3 0,6 7-4 16,-4 6 1-16,1 3-16 16,0 2 6-16,-3 10 3 0,-3-4-3 15,0-3 0-15,0-1-8 16,0-2-4 0,0-2-3-16,0-3 0 0,3-3-4 15,0-5-2-15,0 0-23 16,0-6-7-16,0-2-22 15,3-5-7-15,-3-3-27 16,3-6-31 0,0 1 43-16</inkml:trace>
  <inkml:trace contextRef="#ctx0" brushRef="#br0" timeOffset="9">12194 15200 140 0,'0'-5'55'0,"0"-6"-30"0,3 6-16 16,-3 5 14-16,0 0 4 16,3 5 6-16,0-2-3 0,3 2 2 15,0 1-18-15,0-1 3 0,0 3 1 16,3 0-6-16,-1 0 1 16,-2 0-6-16,0 0-2 15,0 0 0-15,0-3-1 16,0 0-2-16,0-2 1 15,-6-3 0-15,6 0 1 16,-3 0-2-16,0-3 1 16,0-2 0-16,-3 0 1 15,0-3 0-15,0 0 2 16,0-3-3-16,0-5-2 16,0 3-3-16,0 0-1 0,0 2-5 15,3 3-2-15,-3 0-17 16,3 3-6-16,0 0-13 15,0 2-4-15,0 0-26 16,6 3-38 0,6 0 35-16</inkml:trace>
  <inkml:trace contextRef="#ctx0" brushRef="#br0" timeOffset="10">12423 15184 200 0,'0'3'77'0,"3"0"-42"0,3 7-26 0,-3-7 19 15,3 0-5-15,0-1-2 16,0-2-5-16,0-2 0 16,3-1-9-16,0-2-4 0,0 2 0 15,-1-8 0 1,-2 1-1-16,3 2-2 16,-6-3 1-1,-3 1-6-15,-3 2 1 16,-6 3-3-16,1 2 2 15,-4 3 1-15,0 3-1 16,0 2-1-16,-6 3 1 16,3 5 7-16,3 0 4 15,0 0 1-15,0 3 3 16,6 0-1-16,3 0 2 0,9 0-6 16,0 0-3-16,3-3-4 15,0-2 1-15,6-3-10 16,3-6-3-16,0-2-24 15,6-5-10-15,5 0-30 16,-2-3-40 0,0 0 35-16</inkml:trace>
  <inkml:trace contextRef="#ctx0" brushRef="#br0" timeOffset="11">12682 15102 228 0,'-3'-5'88'0,"0"5"-48"0,-3-3-36 0,6 3 21 16,-3 0-5-16,-3 3 3 16,0 0-7-16,0 2-1 15,3 0-9-15,0 1-4 0,6 7 1 16,0 3 0 0,3-3 3-16,3 0 3 15,-3 0 2-15,0 3 3 16,-3 0-1-16,-3 0 2 0,-3 0-6 15,-6-3-3-15,0-2-3 16,0-1-3-16,-6-2-37 16,1-2-15-16,-4-4-62 15,3-4-56 1,-3-1 61-16</inkml:trace>
  <inkml:trace contextRef="#ctx0" brushRef="#br0" timeOffset="12">11852 15605 116 0,'3'-3'44'0,"0"3"-24"0,-3-15-8 15,0 20 16-15,0-8-3 16,0 1 3 0,0-1-5-16,-3 0 0 0,0 1-12 15,-3-1 2-15,0 3 3 0,-3 0-6 16,-3 8-3-16,-3-3-4 15,0 6 0-15,3-1-2 16,0 4 2-16,0-1-2 16,3 0 2-1,3 3 0-15,3 0 1 16,3 0-2-16,6-3-2 16,3 0 3-16,3-2 2 0,6-6-7 0,0 6 0 15,6-9-11-15,3 4-4 16,-4-6-20-16,-2-6-9 15,-3 4-19 1,-3-9-34-16,-3 6 27 16</inkml:trace>
  <inkml:trace contextRef="#ctx0" brushRef="#br0" timeOffset="13">11971 15616 140 0,'-6'-3'52'0,"3"6"-28"0,0-3-19 16,3 0 18-1,-3 8-9-15,0-3-1 16,3 6 2-16,0-1-9 16,0 3 1-16,3 3 3 0,0 0 0 15,3 0 2-15,3-3 0 16,2-2 0-16,1-6-2 16,3 3-1-16,-3-8-1 15,6-3 2-15,-3-2-1 16,-3-3 2-16,-3 0-4 15,-3 0 1-15,-9-2-3 16,0-1 0 0,-3 1-3-16,-3 2 1 0,0-3-7 15,0 0 1-15,0 3-15 16,0 1-3-16,0 1-11 16,3 1-5-16,3 5-20 15,0 0-50 1,6-3 15-16</inkml:trace>
  <inkml:trace contextRef="#ctx0" brushRef="#br0" timeOffset="14">12113 15576 160 0,'-2'0'63'0,"2"16"-34"0,0-6-34 0,2 1 38 16,4 2-7-16,-3 1-1 15,-3-4 0-15,0 1-15 16,0-1-1-16,3-2-2 0,0-2-6 16,0-1 0-16,-3-5 1 15,3 0 3-15,0-3-2 16,0-2 0-16,0 0-3 16,3-9-1-16,0 4 1 0,0-6 0 15,3 3 0-15,0 2 2 16,0 8-3-16,3 3 0 15,0 8 5-15,0 0 2 16,-3 3-5-16,-1-1-2 16,1 1 0-16,-3 2 2 15,0-2 0-15,0-1 2 16,-3 1-22-16,0-3-9 16,0-3-24-16,3-2-9 15,-3-3-23 1</inkml:trace>
  <inkml:trace contextRef="#ctx0" brushRef="#br0" timeOffset="15">12477 15428 136 0,'-9'-24'52'0,"3"21"-28"0,-3-10-15 16,6 11 16-16,-3-1-1 16,0 0 3-16,-6 1-9 0,0 7-3 15,-3 3-8-15,0 5-7 0,3 3-1 16,4 5 5-16,-1 0 5 16,3 8-5-16,3 6 0 15,6-6 0-15,0 0 0 16,0-3-2-16,0 1-2 15,5-3-2-15,-2-6-1 16,0-2-25-16,-3-3-9 16,3-5-32-1,-9-2-35-15,3-6 33 16</inkml:trace>
  <inkml:trace contextRef="#ctx0" brushRef="#br0" timeOffset="16">12268 15608 184 0,'3'-3'68'0,"3"3"-36"0,6-3-29 16,-6-2 15-16,9 0-9 15,3 5-3-15,3-3-3 16,-1 1-3-16,1 2 1 16,0 0-30-16,-3-3-10 0,0 3-43 15</inkml:trace>
  <inkml:trace contextRef="#ctx0" brushRef="#br0" timeOffset="17">12563 15386 152 0,'-6'-19'57'0,"-6"35"-30"0,18-21-21 16,-3 10 17-16</inkml:trace>
  <inkml:trace contextRef="#ctx0" brushRef="#br0" timeOffset="18">12560 15407 311 0,'3'21'33'0,"6"3"-17"16,-3 2-3-16,0 9 0 0,-3-4-5 15,0 1 0-15,0-6-6 0,0-2-2 16,3-8-9-16,-3 3-4 16,0-9-26-16,0-2-13 15,0-2-41 1</inkml:trace>
  <inkml:trace contextRef="#ctx0" brushRef="#br0" timeOffset="19">12685 15624 148 0,'-6'16'57'0,"6"-14"-30"0,-6 9-32 15,6-6 10-15,0 0-5 16,0 1 0-16,3-1-49 0,-3-5-19 16,3 5 18-16,3-2 11 15</inkml:trace>
  <inkml:trace contextRef="#ctx0" brushRef="#br0" timeOffset="20">12682 15502 220 0,'-12'-8'85'0,"12"8"-46"0,0 0-48 0,0 0 14 15,6 0-14-15,3 0-4 16,0 0-24-16,3 0-9 0,3 3-31 16,6-1-12-16</inkml:trace>
  <inkml:trace contextRef="#ctx0" brushRef="#br0" timeOffset="21">12887 15528 176 0,'-9'3'68'0,"6"2"-36"0,-8-2-33 15,8 2 12-15,-6 1-3 16,0 7 2-16,-3-3-3 16,0 6 1-16,3 0-5 15,3 0 0-15,3-3 3 0,6 0-1 0,6-2 0 16,3-3-3-16,0 0-2 15,3-5-4-15,3-3 0 16,-1-3-7-16,1-2-3 16,-3-6-32-1,0-5-57-15,6 0 13 16</inkml:trace>
  <inkml:trace contextRef="#ctx0" brushRef="#br0" timeOffset="22">12959 15311 172 0,'-3'0'66'0,"3"8"-36"0,3 6-22 15,-3-6 18-15,3 15-4 16,3 4-1-16,0 2-9 16,3-3-5-16,0 1-4 15,-3 2-3-15,-1 5 3 0,1-7-9 16,0-3-1-16,-3-6-34 15,0-2-13-15,0-3-32 16</inkml:trace>
  <inkml:trace contextRef="#ctx0" brushRef="#br0" timeOffset="23">12867 15502 244 0,'0'-5'90'0,"6"-1"-48"0,8-2-38 0,-2 6 19 0,3-6-11 16,9-3 1-16,3-5-13 16,3 3-4-16,-4-3-60 15,1 3-27-15,0 0-7 16,-6 0-1-16</inkml:trace>
  <inkml:trace contextRef="#ctx0" brushRef="#br0" timeOffset="24">11828 16100 112 0,'-3'-3'44'0,"3"3"-24"15,0 3-13-15,3 2 15 0,0 3 4 16,0 3 5-16,0 7-6 31,3 6-1-31,0 8-13 0,-3 5 2 0,0 0 3 16,2-8-8-16,-2 3-2 15,6-6-4-15,-3-2 1 16,0-8 0-16,-3-3 3 16,0-2-1-16,-6-11 2 15,0-6-4-15,0-4-2 16,0-3 0-16,-3-14-1 16,0-2 2-16,3-3-1 0,0-2 2 15,3-1-2-15,3 6-1 16,6-2 5-16,0-1 1 15,6 5-2-15,0 6-1 16,0 5-3-16,0 6-3 0,0 10 4 16,0 8 1-16,-1 2 8 15,-2 4 6-15,-3 1-4 16,-3 7 1-16,-6-4-6 16,0 6-2-16,-6-6-2 15,-3 4 0-15,0-9-9 16,-5-5-3-16,-1-3-13 15,-6-5-6-15,3 0-12 16,3-5-2-16,3-1-27 16,3-1-47-1,6-1 26-15</inkml:trace>
  <inkml:trace contextRef="#ctx0" brushRef="#br0" timeOffset="25">12057 16097 184 0,'-3'-2'68'0,"3"2"-36"0,3 2-29 0,0 1 15 0,0 2 0 16,6 3 3-16,0-3-5 15,0 9 1-15,3-4-10 16,-3 3 0-16,-1 1 3 0,-2-4-6 15,0 1 0-15,-3-3 0 16,-3-3 0-16,-3 3 0 16,0-5-2-1,0-3 1-15,0-6-2 16,0-2 2-16,0-2-2 16,3-3 2-16,6-1 0 15,0 1 1-15,0-5-2 0,3-4 1 16,0 4-2-16,0 2-1 15,3 3-4-15,0 5-2 16,0 0-26-16,0 3-9 16,0-3-36-1,0 8-49-15,-1 5 34 16</inkml:trace>
  <inkml:trace contextRef="#ctx0" brushRef="#br0" timeOffset="26">12274 16097 176 0,'-6'0'66'0,"6"3"-36"0,-3 2-24 16,3-5 17-16,0 8 1 16,0-3 3-16,3 9-8 15,0-4-4-15,3 1-8 16,3-1-3-16,0-2 0 0,6-2 0 0,6-6 2 16,-3-3 1-16,-3-2 1 15,-1-6-7-15,-2 3 0 16,-3-2 1-16,-3-1 1 15,-6-2-1-15,-3 2 1 16,-6 3-4-16,-6 0 0 16,1 0-19-16,-1-2-7 15,0 7-24-15,3-5-10 16,3 8-31 0</inkml:trace>
  <inkml:trace contextRef="#ctx0" brushRef="#br0" timeOffset="27">12414 15896 208 0,'0'-5'79'0,"6"15"-42"0,-3 4-28 16,0-6 22-16,0 10-10 15,3 1 0-15,0 10-6 16,0-5-1-16,0-3-8 15,-3 3-4-15,3-6 1 0,-3 1-2 16,0-9 2-16,-3 3 0 16,0-5 1-16,0-2-2 15,0-6 1-15,0 0-4 16,3-3-2-16,0-2-5 16,3-1 0-16,3-7 2 15,-1 8 1-15,10-3 0 0,0 3 4 16,0 7 0-16,0 4 3 15,-3-1 3-15,-3 0 2 16,-3 6 3-16,-3-1 4 16,-3 1-4-16,-6-3 0 15,-6 5-6-15,-6-5-3 16,-3-3-16-16,0-2-7 16,0-3-20-16,0-3-9 15,0-2-16-15,4-3-6 16,5 3-5-16</inkml:trace>
  <inkml:trace contextRef="#ctx0" brushRef="#br0" timeOffset="28">12614 15878 208 0,'-3'-22'77'0,"6"44"-42"0,0-9-28 16,0-5 18-16,2 2-2 15,1 4 3-15,0-1-5 16,0 13-1 0,0 3-11-16,0-2-5 0,-3-1-1 15,3-2-4-15,-3-3 0 16,3-5-21-16,0 3-10 16,0-6-22-16,0-5-6 15</inkml:trace>
  <inkml:trace contextRef="#ctx0" brushRef="#br0" timeOffset="29">12745 16034 192 0,'0'-13'71'0,"2"26"-38"0,1-3-32 16,3-7 16-16,0 2 2 15,6 3 3-15,0 0 2 0,3-3 0 0,0-2-13 16,0 0-4-16,0-1-1 0,-3-2-1 15,0-2 2-15,-4-1-4 16,1-5 0-16,-3 3 1 16,0-3 0-16,-3 0-5 15,-6 3-1-15,-3-3-8 16,-9 5-2-16,4 0 5 16,-7 3 1-16,-3 6-1 15,3 7 2-15,3-2 1 16,0-1 2-16,3 1 5 15,6-1 6-15,3 1 4 16,3-1 2-16,3-2-6 16,3 6-3-16,12-4-3 0,0 1-3 15,0-6-2-15,-3 3-1 16,0-5-25-16,0-3-9 16,-1-3-25-16,-2 0-9 15,-3-2-17 1</inkml:trace>
  <inkml:trace contextRef="#ctx0" brushRef="#br0" timeOffset="30">12923 16063 152 0,'3'-5'57'0,"3"-6"-30"0,-3 6-32 16,0 10 49 0,0 8-15-16,0-2-2 15,0 2-2-15,-3 0-15 16,0 0 1-16,0 1 0 0,0-6-6 15,0 2-1-15,0-7 0 16,0 5 0-16,0-8-5 16,3-3 1-16,0-2 0 15,0-3 0-15,0-5-3 16,3-1 0-16,0-1 2 16,6-1 0-16,-3 3 1 15,5 2 0-15,-2 3 2 16,-3 13 3-16,0 3 7 31,-3 3 4-31,-3-1-2 0,0 1 0 16,0-3-6-16,-3-3 0 15,-3 3-5-15,3-8 0 16,3 0-3-16,3-3-1 16,0-2 1-16,0-3 2 15,3-8-1-15,0 3 2 16,3 0-4-16,0 2-2 15,-3 6-1-15,-1 0 3 0,1 13 0 16,0 2 1-16,-3 1 2 16,0-1 1-16,-3 4-1 0,-3-1 1 15,0 0-11-15,3-2-4 16,0-3-34-16,0 2-13 16,0-7-55-1</inkml:trace>
  <inkml:trace contextRef="#ctx0" brushRef="#br0" timeOffset="31">13316 16126 172 0,'-6'6'66'0,"9"2"-36"0,-3-3-37 0,0-5 8 0,0 5-13 15,0-5-5-15,0 0-24 16,0 0-11-16,0-5 0 15,0 5 2-15</inkml:trace>
  <inkml:trace contextRef="#ctx0" brushRef="#br0" timeOffset="32">13328 15647 204 0,'-6'-5'77'0,"6"5"-42"0,-3 0-30 0,0 11 19 16,0 2 5-16,3 8 4 15,-3 6-11-15,0 10-5 16,-3 0-10-16,0-3-3 0,6-5 0 16,0-2-27-16,0-6-9 15,3-3-88 1</inkml:trace>
  <inkml:trace contextRef="#ctx0" brushRef="#br0" timeOffset="33">13307 16118 104 0,'3'-2'41'0,"0"2"-22"0,3 0-3 16,-6 0 16-16,3 0-2 16,3 2 0-16,-6-2 0 15,0 0 4-15,0 0-19 16,0 0 7-16,0 0 5 0,-3 0-9 16,0 0 0-16,-6 0-10 15,0 0-5-15,3 0 0 0,-3 0 2 16,3-2-4-16,3-1-1 15,0 0 0-15,9-2-3 32,0 5 0-32,6 0 2 15,-3 5 0-15,-3-5-2 16,-3 3 2-16,-3-3 5 0,0 0 2 16,0 0 0-16,-3 0 1 15,3 0-4-15,-3 0-2 16,0 0-29-16,3-3-14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6T23:48:02.5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8997 14938 140 0,'0'-18'55'0,"0"18"-30"0,0 0-16 16,0 0 16-16,0 0-5 16,0 0 0-16,0 0-7 15,0 0-3-15,0 0-5 16,0 0-2-16,0 3 1 0,0 7 2 16,0 9 3-1,0 2-2 1,0 0-2-16,0 3-5 15,0-3 0-15,0 3 2 16,0 0 3-16,0-1-2 16,0-1 0-16,-3-4 1 0,3 3 2 15,0 0-3-15,0 3 0 16,0 0-1-16,0 0-2 16,0 0 1-16,0 2 1 15,0 6 1-15,0-3 1 16,0-5-2-16,0 0-2 15,3-3 1-15,-3-3 1 16,0-2-1-16,0-3-1 0,0 1 3 16,0 1 2-1,0-4 0-15,0-3 2 16,0 5-4-16,0-2-2 0,0-1-3 16,0-2 1-16,0 3-1 15,0-3 3 1,0 0 1-16,0 0 0 15,0-3-2-15,0 0 1 16,0-2 1-16,0 5-3 16,0-3-2-16,0 3 4 15,0 0 1-15,0 0-3 16,0 3-1-16,0 2 1 16,0 0 2-16,0 0 0 15,3-2-1-15,0 7-2 16,-3-4-1-16,3-1 4 15,0 0 1-15,0 3 0 0,0 5-2 16,-3 0 1-16,0-2-1 16,0-1-3-1,3 1 2-15,-3-1-1 0,3-2 0 16,0 0 2-16,0 5 0 16,0 3 0-16,-3-5 2 15,0-1-1-15,0-2 2 16,0 5-2-16,0-2-1 15,-3-1 1-15,3 6-1 16,0-8-3-16,0 2 2 16,0-2 1-16,3-5 2 15,0-3-8-15,0-3-3 0,0-5-24 16,3 0-9-16,0-3-62 16</inkml:trace>
  <inkml:trace contextRef="#ctx0" brushRef="#br0" timeOffset="1">9807 14962 116 0,'0'-5'44'0,"0"5"-24"0,0 0-13 0,6 0 15 0,-6 0-7 15,0 0 2-15,6 3-6 16,-6-1-1-16,3 9-6 15,0-1 6-15,-1 4 3 0,1 1-4 16,0 4-3-16,0 0 3 16,-3 2 2-16,0 2-4 15,6 1-2-15,-3 0 0 16,0 0 1-16,-3 2-1 16,3 3 2-16,-3 3-2 15,3 8 0-15,-3-3-3 16,3 0 1-16,-3-3 0 15,0-2 3-15,3-3-3 0,-3 8-2 16,3-5 2 0,-3-3 0-16,0-2-4 0,3 2 1 15,-3-3-2-15,0 6 0 16,0-3 2-16,0 3 2 16,3 5 1-16,-3-5 1 15,0-3-5-15,0 0 1 16,0-3 0-16,0 1 0 15,0 2 0-15,0 0 0 16,0 0-3-16,0-5 2 16,0-3 1-16,0 5 0 15,0-2 0-15,0-3 2 16,0 6-1-16,0-6-1 16,0-2 1-16,0-4 1 0,3-1-1 15,-3-4-1-15,3-4-30 16,-3-6-59-1,9 0-48 1,0-8 53-16</inkml:trace>
  <inkml:trace contextRef="#ctx0" brushRef="#br0" timeOffset="2">10607 14917 104 0,'-3'0'41'0,"3"0"-22"0,3 0-14 16,-3 0 11-16,0 0-3 15,0 3 0-15,0 5-3 16,0 2-1-16,0 4 1 0,0-1 4 16,0 3-8-16,0 0-1 0,-3 2-1 15,0 1 4 1,0 7 5-16,0-2-5 0,0 0 0 16,3 0-2-16,-3 2 1 15,1 3 0-15,2 3 3 16,0 0-3-16,0 2 1 15,0 3-5-15,0 0-2 16,2-3 0-16,1 1 1 16,0-3 1-16,0-1 1 15,3 4 2-15,-3-9 1 16,-3 1-3-16,3-4-1 16,-3 1-1-16,3 0 1 0,-3 0 0 15,0 0 3-15,0 0-5 16,3-6-1-16,0 9 2 15,-3-1 3-15,0 0-4 16,0-2-3-16,0 0 1 16,0 3 0-16,3-1 1 15,0 3 2-15,0 3-3 16,-3-8 0-16,0-1 3 16,3-4 1-16,-3 5-4 15,0-3-1-15,3 0 1 16,0-2 2-16,-3-1 0 15,3-2 2-15,0 0-2 16,0 0-1-16,-3 0 1 0,3 0 1 16,0-6-1-16,0 3-1 15,-3-2-15 1,0-3-7-16,6-3-88 16</inkml:trace>
  <inkml:trace contextRef="#ctx0" brushRef="#br0" timeOffset="3">9500 15089 72 0,'3'3'30'0,"0"-3"-16"0,3-3-17 0,-3 3 6 0,0 0 12 15,0-2 10-15,0-1 4 16,0 0 5-16,-3 1-7 16,0-1-4-16,0 0-7 15,-3 1 0-15,-3-1-9 16,-3 0 0-16,0 1 0 0,-3 2 1 16,-3 0 2-16,-3 2-7 15,-5 6-2-15,2 3-1 16,0-1 0-16,0 4 2 15,0-1 1-15,6 3-6 16,3-3 0-16,4 0 1 16,5 1 3-16,3-1-2 15,3-3 0-15,5-2 1 16,10-2 2-16,0-6 1 16,3 0 3-16,0-3-3 0,3-5 0 15,-3-8-1-15,-1 0 1 16,-2 0 0-16,-3-2 1 15,0-1-2-15,-3 3-2 16,-3 1 1-16,-3 1-1 16,-3 4-3-16,0-1 2 15,-3 9 1-15,0 2 2 16,0 10-1-16,0 3 2 16,-3 8 4-16,3 3 4 15,0 3 0-15,0 5 3 0,0 5-5 16,3-3-3-16,0 0-6 15,3 3 0-15,0-5 0 16,0-5 2-16,-3-4 1 16,0-4 1-16,-1-6-2 15,1 0-2-15,-3-5-10 16,0 0-6-16,0-2-43 16,0-4-19-16,0 3-19 15</inkml:trace>
  <inkml:trace contextRef="#ctx0" brushRef="#br0" timeOffset="4">10080 15139 120 0,'0'-5'46'0,"0"5"-24"0,3-2-24 15,-3 2 9-15,3-3-1 16,-3 0 1-16,3 1 1 16,-3-1 2-16,3-2-5 15,-3-1-3 1,6 4 1-16,0 2 0 0,-6-3 1 16,0 3 2-16,3 5-3 15,-6 1 0-15,6 2 3 0,0 2 3 16,0 1-2-16,-6 5-2 15,0 0 4-15,0 2 2 16,0 6-4-16,3 0-2 16,0-1-2-16,0-1 0 15,0-4-2-15,0 1 2 16,6-1-2-16,-9-5-1 16,0-2-35-16,0 0-16 15</inkml:trace>
  <inkml:trace contextRef="#ctx0" brushRef="#br0" timeOffset="5">10003 15452 160 0,'-3'-6'60'0,"6"6"-32"0,6 0-31 15,-3 0 11-15,0 0 9 16,3 0 8-16,3 0-3 15,6-2-1-15,2 2-12 16,1-3-5-16,0 3-3 0,-3 0-1 16,3 3 2-16,-3-1-1 15,-6-2 2-15,0 6-20 16,-4-4-6-16,1-2-32 16,-3 0-52-1,0-2 19-15</inkml:trace>
  <inkml:trace contextRef="#ctx0" brushRef="#br0" timeOffset="6">10310 15132 104 0,'-12'-3'41'0,"9"0"-22"0,-12 9-16 0,12-4 10 0,-3 9 7 15,-3 2 7 1,0 3 1-16,-3 8 3 0,0 5-11 16,3 3-2-16,6 7-10 15,6-2-5-15,3-2 0 0,9-6-2 16,3-8 2-16,3-13 2 16,3-11 4-16,3-13-2 15,-1-5 1-15,1-5-5 16,-6-3 0-16,-6-3-1 15,-9-5-2-15,-9 2 1 16,-6 4 1-16,-3 2-1 16,-3 5 2-16,-3 3-7 15,0 5-1-15,1 8-47 16,2 2-20-16,0 9-16 16</inkml:trace>
  <inkml:trace contextRef="#ctx0" brushRef="#br0" timeOffset="7">10810 15203 116 0,'-3'0'44'0,"6"-3"-24"0,-3 3-13 0,0 0 13 16</inkml:trace>
  <inkml:trace contextRef="#ctx0" brushRef="#br0" timeOffset="8">10819 15184 239 0,'6'-10'21'0,"0"-1"-3"16,0-2-9-16,-1 0-4 15,1 2-5-15,-3 1 0 16,0 2-2-16,0 2 0 15,0 1 2-15,0 2 0 16,-3 3-3-16,0 6 2 16,0 4 5-16,0 9 5 0,0-1-1 15,-3 4 3-15,0 1-8 16,0 4-2-16,3 2-3 16,0-3 0-16,0 4 4 15,0 1 1-15,0-4-12 16,0-6-7-16,0-3-31 15,-3-2-52 1,0-5 15-16</inkml:trace>
  <inkml:trace contextRef="#ctx0" brushRef="#br0" timeOffset="9">10744 15473 156 0,'0'0'57'0,"3"0"-30"0,0 2-25 15,6-2 12-15,0 0-1 0,0 3 5 16,3-3-1-16,6-3 1 16,0 3-9-16,2-2-5 0,1 2-1 15,0-3-2-15,-3 3 2 16,3 0-22-16,-3 0-7 16,-6-2-44-1,-3 2-38-15,-4-3 39 16</inkml:trace>
  <inkml:trace contextRef="#ctx0" brushRef="#br0" timeOffset="10">11012 15219 192 0,'-15'0'74'0,"15"0"-40"0,0 0-40 15,0 0 12-15,0 0-4 16,9-3 1-16,0 1 5 16,0-4 3-16,0 1-6 15,0-3-3-15,0-3 1 0,0-2-2 16,0 0 2-16,-3 2-2 15,0 3-1-15,-3 6-2 16,0-1 1-16,-3 3-1 16,0 0 0-16,0 5 0 0,0 9 0 15,0 2 4 1,0 2 1-16,0 6 3 0,0 2 3 16,0 1-4-16,0 2-3 15,0 3-1-15,0-3 1 16,0-3-1-16,0-2 2 15,0 0-29-15,0-6-11 16,0-2-55 0</inkml:trace>
  <inkml:trace contextRef="#ctx0" brushRef="#br0" timeOffset="11">11036 15491 176 0,'0'3'68'0,"3"0"-36"0,6-1-35 16,-3 1 11-16,3 0 9 15,3-1 6-15,3 1-11 16,2-3-5-16,4 0-4 16,3 0-5-16,-3 0 1 0,-3 0-92 15</inkml:trace>
  <inkml:trace contextRef="#ctx0" brushRef="#br0" timeOffset="12">9193 15801 132 0,'-17'-3'49'0,"29"6"-26"0,-21-3-7 0,9 0 18 16,-3 0-7-16,3 0-3 15,0-3-12-15,6 1-5 16,3-4-4-16,2-2 6 0,4 0 4 16,3 1-9-16,-3 1-1 15,0 4-5-15,0 4 0 16,-3 6 4-16,0 3 1 0,-6 15 1 16,-3 1 0-16,-6 2-5 15,-6 3-1-15,-6-3 3 16,0 2 1-16,-6 4 0 15,-3-9 1-15,3-7 4 16,4 2 6-16,5-8 6 16,3-2 3-16,0-3-5 15,3 0-2-15,3-3-5 16,9-2 1-16,6-3-4 16,3 0 1-16,2 2-5 15,1-2 0-15,6 5-3 16,0-2-3-16,0 0 2 15,3-1 2-15,-7-2 0 16,-2 6-1-16,0-4 1 16,-6 1 1-16,-3-3-19 0,0 3-6 15,-3-3-17-15,-3 0-7 16,-6 0-118 15</inkml:trace>
  <inkml:trace contextRef="#ctx0" brushRef="#br0" timeOffset="13">9446 15759 192 0,'-2'8'71'0,"2"2"-38"0,0 6-34 16,0 3 15-16,0 2 1 15,-3-3 3-15,0 3-5 16,0-2 0-16,3-3-8 16,0-3-1-16,0-2 0 0,0-1-2 15,0-2-2-15,3 0-2 16,3-3-1-16,2 1 2 15,7-4 2-15,3 6-2 0,0-3 0 16,6 1-1 0,-3 2 0-16,3 2 2 15,-10 4 2-15,-5-1 3 0,-3 0 4 16,-9 3 0-16,-3-3 0 16,-6-2-5-16,-2-1-1 15,-1-2-10-15,-3-3-3 16,0-2-39-16,0-3-18 15,-6-8-27 1</inkml:trace>
  <inkml:trace contextRef="#ctx0" brushRef="#br0" timeOffset="14">9432 15737 220 0,'3'-10'82'0,"6"5"-44"0,8-1-38 15,-5 4 18-15,3-1-12 16,3 3-3-16,0 0-2 16,6 0 1-16,2 0-1 15,1 0-38-15,-3-3-15 0,0 1-40 16</inkml:trace>
  <inkml:trace contextRef="#ctx0" brushRef="#br0" timeOffset="15">9979 15788 164 0,'-3'-6'63'0,"3"6"-34"0,0-2-23 16,3 2 15-16,0-3-9 15,3 0 1-15,0-2-2 16,3 0 1-16,0 0-6 16,6-1-2-16,6 1 2 0,-3 2-3 0,-4 3-2 15,1 8 2-15,-3 3 0 16,-3 15-1-16,-3 3-2 15,-3 3 5-15,-3 0 1 16,-6-6-5-16,-3 6-2 16,-6 0 2-16,-2 0 1 15,-1-9 0-15,3-4 1 16,0 0-2-16,3-6-1 16,3-5 3-16,3 0 2 15,3-3 2-15,3-5 3 16,6 3-5-16,3-3-1 0,15-3 4 15,0 3 5-15,2 0-7 16,-2 0-1-16,3 0-3 16,-3 0 1-16,-6 0-4 15,-3 3 0-15,-4-1-6 16,1-2-3-16,-3 5-32 16,-3-2-15-16,0 0-50 15</inkml:trace>
  <inkml:trace contextRef="#ctx0" brushRef="#br0" timeOffset="16">10390 15735 120 0,'0'-8'46'0,"0"8"-24"0,0-5-10 0,0 5 16 0,0 0-3 15,0-3 3-15,0 3-5 16,-3 0-2-16,0 0-11 16,0 3-2-16,-3 2-1 0,0 0 1 15,0 3 0-15,0 0 2 16,-6 3 1-16,3 2-3 15,-2 5 0-15,-1 4-3 16,3 4 2-16,0 0-2 16,0 1 0-16,3 2-3 15,0 0 1-15,3 11-4 16,9-8 0-16,0-1 1 0,3-4 2 16,3-3-1-16,3-9 2 15,2 4 0-15,4-11 1 16,0 0 0-16,0-8 2 15,0-3 3-15,-3-5 2 16,3-5-1-16,-7 0-1 16,-2-6-1-16,-9 1 2 15,-6-1-3-15,-3 1-2 16,-6 2 0-16,-5 5-1 16,-4 3-5-16,0 3 1 15,-3 2 0-15,0 6 0 16,3 0-3-16,4-1 0 0,2 6-27 15,6-5-10-15,3 0-53 16,12-6-64 0,0-8 41-16</inkml:trace>
  <inkml:trace contextRef="#ctx0" brushRef="#br0" timeOffset="17">10750 15825 168 0,'-3'-16'66'0,"3"13"-36"0,0 1-26 15,0 2 15-15,0-3 0 16,9 0 1-16,0-2-3 16,0 0 2-16,3-3-10 15,0 2-8-15,3 1-1 0,0 3 0 16,-1 2 0-16,1 2-3 15,-3 6 2-15,0 8 3 0,-6 8 3 16,-3 2-4-16,-6 1-1 16,-3-3 4-16,-3-1 2 15,-6 6 2-15,0 6 2 16,-2-9-7-16,2-2-2 16,3-8-3-16,3 3 0 15,0-9 4-15,3-2 3 16,3-3 7-16,9-2 2 15,0-8-1-15,6-1 0 0,3 4-5 16,3-1-3-16,-1 0-2 16,1 1 0-16,0-1-2 15,0 1 2-15,0 2-2 16,-3 0 2-16,0 0-4 16,-6 0 0-16,-9 0-21 15,6 0-10-15,0 0-31 16</inkml:trace>
  <inkml:trace contextRef="#ctx0" brushRef="#br0" timeOffset="18">11009 15716 200 0,'-21'-2'77'0,"24"4"-42"0,-3-2-41 16,9 3 27-16,3-3-5 15,0 0 3-15,0 0 3 16,3 0-12-16,0-3-6 0,3 1-2 15,-1-1 0-15,4 0 3 16,-3 1-2-16,-3-1 0 0,3 3-3 31,-9 0 1-31,-3 3 2 0,-3 2-4 16,0 3 1 0,-9 0 0-16,0 5 0 0,0 11 4 15,-3 5 2-15,0 3 4 16,-3 2 1-16,3 1-1 15,0 2-1-15,0-3-5 16,3 0-3-16,0-7 0 16,3-6 1-16,0 0-1 15,3-5-1-15,0-3-26 16,0-5-10-16,0 3-35 16,-3-9-15-16</inkml:trace>
  <inkml:trace contextRef="#ctx0" brushRef="#br0" timeOffset="19">11024 15920 244 0,'-3'-11'93'0,"9"9"-50"0,0-1-41 0,0 3 19 15,3-3 7-15,3 1 6 16,3 2-8-16,3 0-4 15,5 0-12-15,4 2-6 0,0 1-1 16,0 2-11-16,-3 1-2 16,-1-4-50-16,-2 1-23 0,-6-3-41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7T00:16:43.34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3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9-11-07T00:16:56.675"/>
    </inkml:context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20024 1028 108 0,'-3'0'41'0,"3"0"-22"0,0 0-22 15,0 0 8-15,0 0-2 16,0 0 1-16,0 0 13 16,0 0 6-16,0 0 6 0,0 0 5 15</inkml:trace>
  <inkml:trace contextRef="#ctx0" brushRef="#br0" timeOffset="1">5727 6076 116 0,'-3'-3'44'0,"3"3"-24"0,0-3-13 0,0 3 13 16,0 0-10-16,0 0-1 16,0 0-3-16,0 0-1 15,0 0-3-15,0 0-2 0,0 0 1 16,6 3 1-16,0-3 3 16,3 0 0-16,0 0 0 15,3 3 1-15,0-3 1 16,3 0-1-16,3 0 1 0,6 0-2 15,-1-3 0-15,1 0-3 16,6 1 1-16,-3 2 0 16,2 0 1-16,1 0-5 15,0 0 1-15,3 0 0 16,-1 0 2-16,-2 0-1 16,0 0 2-16,0-3 2 15,0 1 4-15,2 2-4 16,-2-3-1-16,0 0 0 15,0 1 2-15,-1-1-1 16,1 0 2-16,0 1-6 16,0-1-1-16,-1 0 0 15,4 3 0-15,-3 0 0 0,3 0 0 16,-4 0 0-16,-2 0 0 16,0 0 0-1,0 0 2-15,6 0-1 0,-7 0-1 16,1-2 1-16,0-1 1 15,0 3-1-15,-1 0 2 16,1 0-2-16,0 0-1 16,3 0 1-16,0 0-1 15,-4 0 0-15,1 3 2 16,-3-1-1-16,3 1-1 16,-3 0 1-16,2-3 1 15,1 0 1-15,3 0 3 16,-3 0-5-16,-1 0-1 0,4 0 2 15,0 0 3-15,0 0-2 16,0 0-2-16,2 0-3 16,-2 0 1-16,3 0 1 15,-3 0 2-15,5 2-3 16,-5-2 0-16,6 0 1 16,-3 0 2-16,-1 0-1 15,1 0-1-15,0 3 1 16,-1 0-1-16,1-1 0 15,0 1 0-15,0 0 2 16,-1-1 1-16,1 1 1 16,0-1 0-16,0 1-2 15,-1 0-2-15,1-3 1 16,3 0 1-16,0 0-1 16,-1 0 2-16,1-3-4 0,0 3 0 15,-1 0 1 1,4 0 2-16,-3 0 1 0,-3 0 1 15,-4 0-2-15,1 0 1 16,0 0-4-16,0-3 0 16,2 1 1-16,1-1 2 15,6 1-1-15,-3-1-1 16,-1 0 1-16,1 1-1 16,-3 2 2-16,0 0 3 15,-1 0-4-15,4 0-3 16,-3 0 1-16,-1 0 0 15,1 0 1-15,3 0 0 0,3 0 0 16,-4-3 0-16,1 0 0 16,0 1 2-16,-1 2-1 15,1 0-1-15,-3 0 3 16,9-3 0-16,-4 3 1 16,1-3 2-16,0 1-3 15,-4-1 0-15,7 3 1 16,-3-3 0-16,-3 1-2 15,-1-1-2-15,4 0 5 16,-3 1 1-16,-4-1 0 16,1 1-1-16,3-1-1 15,-3 3 2-15,-1 0-3 16,-2 0-2-16,3 0 0 0,-9 0-1 16,-6 0-5-1,-4 0-1-15,-2 0-39 16,-3 3-18-16,-9-9-60 15</inkml:trace>
  <inkml:trace contextRef="#ctx0" brushRef="#br0" timeOffset="2">11666 6070 112 0,'-6'-2'44'0,"3"4"-24"0,-3 1-21 16,6-3 7-16,0 0 0 0,-3 3 1 16,3-3 10-16,0 0 6 15,3 2-8-15,0 4-3 16,0-1-5-16,3 0-2 15,3 1-3-15,-4-1-2 0,4 0 3 16,3 0 2-16,3-2 2 16,6 0 3-16,3-3 1 15,0 0-3-15,2 0-3 16,1-3 0-16,3 0-1 16,0 1-2-16,-3-1 1 15,8 1-2-15,-2-1 2 16,0 3 0-16,-3 0 1 15,-1-3-2-15,-2 3-2 16,3-2 1-16,3 2-1 0,-1-3 0 16,-2 0 0-16,0 3 0 15,0 0 0-15,-1 0 2 16,1 0 1-16,3 0-1 16,3 0-2-16,-1 0 1 15,-2 0 1-15,0 3-1 16,-3-3 2-16,2 0-4 15,4 0 0-15,-3 0 3 16,0-3 1-16,2 1-4 16,1-1 1-16,0 0 0 15,-1 3 2-15,4 0 1 16,0 0 1-16,-3 3-5 16,-4-3 1-16,4 0 0 15,6 0 2-15,-7 0-1 16,1 0 2-16,3-3 0 0,2 1 3 15,-2 2 1-15,0 0 1 16,3 0-9-16,-4 0-1 16,1 0 2-16,-3 0 4 15,-4 0-1-15,1 0 0 16,3 0-1-16,-3 0 1 16,-4 0-2-16,4 0 2 15,0 0-2-15,0 0 2 16,-4 0-2-16,4 0 2 15,6 2-2-15,-6 1-1 16,-1 0 3-16,1-1 2 0,-3-2-2 16,3 3 0-1,-1-3-1-15,-2 0-2 0,0 0 1 16,0 0-1 0,-1 0 2-16,4 0 1 0,-3 0-1 15,0 0-2-15,5 0 1 16,1 0 1-16,0 3 1 15,-4-3 1-15,1 0-2 16,6 0 1-16,-6-3 0 16,-1 0 3-16,-2 1-1 15,3-1 0-15,0 0-1 16,5 1 2-16,-2 2-3 16,0 0-2-16,2 0-3 15,-2 0-1-15,0 0 4 16,0 0 1-16,2 0 2 0,1 0 0 15,-3 0-5 1,-1-3-1-16,-2 0 1 0,0 3 2 16,0 0-2-16,-1 0 0 15,-5 0 1-15,9 0 0 16,-3 0 0-16,-1 0 2 16,1 0-1-16,-3 0-1 15,3 0-2-15,5 0 1 16,-8-2 1-16,-3-1 2 15,-3 0-1-15,-3 1-1 16,-1 2 1-16,-2-3-1 0,3 3-3 16,0 0 2-16,-3 0-1 15,0 0-2-15,0 0-4 16,2 0-2-16,1 0-13 16,0 0-3-1,0 3-30-15,-3-3-12 0,0 0-35 16</inkml:trace>
  <inkml:trace contextRef="#ctx0" brushRef="#br0" timeOffset="3">16756 6044 116 0,'0'0'46'0,"0"0"-24"16,0 0-13-16,0 0 16 0,0 0-8 15,0 0 1-15,5 0-7 16,-2 0-1-1,15 0-6-15,-3 0-1 0,0 0 1 16,0 0 2-16,0 0-1 16,3 0 2-16,0 0 0 15,2 0 1-15,4 0-4 16,0 0-1-16,3-3-1 16,6 1-2-16,-1 2 1 15,-5 0 1-15,0 0-1 16,0 0-1-16,-4 0 1 15,-2 0 1-15,9 0-3 16,-3 0-2-16,-3 0 4 0,-1 0 1 16,1 0 4-16,0-3 1 15,0 3-3-15,0 0-3 16,-3 0 0 0,-1 0 1-16,4 0-1 0,3 0 2 15,0 0-2-15,0 0-1 16,-1 0 3-16,4 0 0 15,3 0-1-15,0 0 1 16,-4 0-2-16,1 0-1 16,3 0 1-16,-6 0 1 15,-1 0-1-15,1 0-1 16,0 0 1-16,3 0-1 16,0 0 2-16,-1 0 1 0,1 0-1 15,3 0 1-15,0 0-2 16,-1 0-1-16,1 0 1 15,3 0-1-15,-3 0 2 16,-4-3 3-16,1 3-2 16,0-2-2-16,0 2 2 15,-4 0 2-15,7 0-2 16,0 0-2-16,0 2 0 16,-4 1-1-16,-2 0 0 15,0-1 2-15,6-2-3 16,-1 0 0-16,1 0 1 15,-3 0 0-15,0 0-5 16,2 0 1-16,-2 0 6 16,3 0 4-16,-6 0-3 15,6 0-2-15,-1 0 0 0,-2 3-1 16,0 0-3-16,-3-1 2 16,-1 1 1-16,1-3 0 15,3 0 4-15,3 0 5 16,-4 0-3-16,-2 0 2 15,0 0-5-15,0-3 0 16,3 3 1-16,-1 0 0 16,-2 0-2-16,3 0-2 15,6 0 1-15,-7 3-1 16,1 0-3-16,0-1 0 16,-3 1 4-16,-1-3 1 15,10 0 2-15,-3 0 0 16,-3 0-2-16,-4-3-2 0,1 1 3 15,0 2 2-15,0 0 0 16,0 0 0-16,-4 0-6 16,4 0 1-16,3 0 0 15,-3 0 0-15,0 0 2 16,-4 2 1-16,1 1 3 16,0-3 1-16,0 0-6 15,3 0 0-15,5 0-1 16,-5 0 2-16,0 0-1 15,0-3-1-15,2 3 1 16,1 0 1-16,-3 0-3 16,0 0-2-16,0 0 4 0,-1 0 1 15,1 0-3-15,-3 3 1 16,0-3 2-16,-3 3 1 16,0-3-1-1,-1 0-2-15,7 0-2 0,-3 0 1 16,0 0 1-16,-3 0 2 15,-1 0-1-15,1 0-1 16,-3 0-2-16,0 0-1 16,0 0 2-16,0 0 2 15,3 0 0-15,-4 0-1 16,1 0 3-16,0 0 0 16,3 0-4-16,3 0 1 15,-3 0 0-15,-1 0 2 16,1 2-3-16,0-2-2 0,3 0 4 15,-3 0 1-15,6 0 0 16,2 0-2-16,1 0 1 16,-6-2-1-16,0 2 0 15,2-3 0 1,1 0 0-16,-3 3 0 0,0 0-3 16,0 0 2-16,3 0 1 15,-4 0 0-15,1 0 0 16,-3 0 2-16,0 0-1 15,0 0-1-15,-4 0 1 16,-2 0-1-16,-3 0 0 16,-3 0 0-16,0 0-3 15,-3 0 2-15,0 0 1 0,0 3 0 16,0 0-3-16,0-1 0 16,0 1-12-16,0-1-2 15,-6-2-45-15,0 0-19 16</inkml:trace>
  <inkml:trace contextRef="#ctx0" brushRef="#br0" timeOffset="4">11270 5663 148 0,'0'-5'55'0,"3"5"-30"0,0 0-16 15,-3 0 14-15,0 0-7 16,0 0-1-16,0 0-14 16,0 5-3-16,3 3 1 15,-3 3 2-15,3 4 4 0,-3 7-2 16,0 1-2-16,0 1 0 15,3-3 1-15,0-2-1 0,-3-3-1 16,0-3 3-16,0 0 2 16,0-5-9-16,0-3-2 15,0-5-61 1,0 0-43-16,0-2 39 16</inkml:trace>
  <inkml:trace contextRef="#ctx0" brushRef="#br0" timeOffset="5">11291 5581 36 0,'-3'-5'16'0,"6"5"-8"0,-6-3 8 16,3 3 11-16,-3 0-1 16,0-3-1-16,0 3-2 15,-3 0 0-15,0 0-9 16,0 0-1-16,0 0-7 15,-3 3-4-15,0 0-1 0,0 2 1 0,-6 3 3 16,-3 3 0-16,0 7 0 16,1 3-1-16,2 6 0 15,3 10-2-15,3 0 1 16,6-3 2-16,3 1 4 16,12-1 0-16,3-2 0 15,3-11 3-15,5 0 3 16,10-10 0-16,9-3 4 15,2-14-7-15,4-4 1 16,-3-4-2-16,-7-4 1 16,-8-9 9-16,-9-7 4 15,-6 0 0-15,-9-6 2 0,-9 3-4 16,-6 5-2-16,-3 3-9 16,-3 3-5-16,0 4-9 15,3 4-3-15,0 5-31 16,-2 5-14-16,-4 10-93 15</inkml:trace>
  <inkml:trace contextRef="#ctx0" brushRef="#br0" timeOffset="6">5433 5843 84 0,'-6'-5'33'0,"6"5"-18"0,0 0-2 0,0-3 11 16,-3 3 5-16,0 0 13 16,9-3-14-1,3 1-14-15,3-4-9 16,-1 4-4-16,4-4-1 0,0 4 2 16,0-1-3-16,-3 3-2 15,-3 3 2-15,-3 2 0 16,-3 3 1-16,-6 3 0 0,-3-1 2 15,-3 3 1-15,-6 1-1 16,3 4 1-16,0-2-2 16,3-3-1-16,0-2 1 15,4-3-1-15,2 0 2 16,0-3 1-16,9-2 1 16,-1-1 2-16,4-2-5 15,3 0-3-15,3 0 3 16,0 0 1-16,0-5-3 15,0 5 1-15,-3-5-2 16,-3 2 0-16,0 0-36 16,-3 1-16-16,-3-1-20 15</inkml:trace>
  <inkml:trace contextRef="#ctx0" brushRef="#br0" timeOffset="7">5528 5692 56 0,'-12'-8'22'0,"6"8"-12"0,0-5-3 0,3 5 9 0,0-3 9 16,-3 1 7-16,-3 2-8 16,0 0-2-16,-6 2-13 15,1 4-3-15,-4 1 0 16,0 7 3-16,0 4-4 16,-3 6-3-16,0 2 1 0,6 9 9 15,4-1 7-15,2 3-6 16,6-2-2-16,3 2-6 15,9-5-4-15,5-3 6 16,13-8 5-16,6-8 0 0,3-5 3 16,2-8-2-1,1-5 2-15,-6-3-2 0,0-8 0 16,-7-5-1-16,-2-6 2 16,-9-2-5-16,-9-8-1 15,-6-3 0-15,-6 3 2 16,-6 3-5-16,-3 2-1 15,-3 8-4-15,-2 6-3 16,2 5-16-16,3 5-7 16,3 5-89-1,6 0-51-15,9 11 73 16</inkml:trace>
  <inkml:trace contextRef="#ctx0" brushRef="#br0" timeOffset="8">16431 5655 104 0,'-3'0'41'0,"3"0"-22"0,0 3-9 0,0-3 14 16,0 0 0-16,0 0 1 16,-3 0-1-16,3 0 0 15,-3 0-13-15,0 0 0 0,3-3 0 0,0 0-2 16,0 1 2 0,0-1-2-16,0 0 0 0,3-2-5 15,3 0-1-15,3 0-6 16,3-1 0-16,3 1 1 15,0 2 3-15,0 3-2 16,-1 3-2-16,1 2-1 16,-3 3 3-16,-3 3 0 15,-3 2 3-15,-3 0-1 16,-3 1 2-16,-3-4 0 16,-6 6 3-16,-3-3 1 15,0-2 3-15,-2-3-5 16,2 0-3-16,0-3-1 15,3-2 1-15,3-1-1 16,6-2-1-16,6 0 5 0,3 3 1 16,3 5-9-16,2 2-5 15,1 1 1-15,3 0 2 16,-3 2 3-16,-3 3 1 16,3 0 3-16,-9-1 1 15,-3-1 3-15,-6-4 1 16,-3 6 8-16,-3-5 2 15,-6-1-6-15,-6-10-2 16,0 0-5-16,1 0-1 16,-1-2-17-16,6-1-7 15,3 0-26-15,0-2-9 16,6 2-48 0</inkml:trace>
  <inkml:trace contextRef="#ctx0" brushRef="#br0" timeOffset="9">16538 5560 112 0,'-6'-5'44'0,"3"2"-24"0,-3 0-6 0,3 3 17 16,-3-5-4-16,0 0 1 16,-2 2-6-16,-4-5-2 15,0 8-11-15,-3 0-5 0,0 5-3 16,-3 1-1-16,-6-1 0 16,0 3 0-16,1 2 0 15,-4 9 0-15,6 5 0 0,-3 8 2 16,6 5 3-16,3 5-2 15,7 3-2-15,8 5 6 16,8-7 5-16,7-4 0 16,12-2 1-16,3-5-7 15,12-8-2-15,2-6 4 16,1-10 5-16,0-8-7 16,-4-5-1-16,-5-11-1 15,-6-8 2-15,-9-10-1 16,-13-11 2-16,-5-3 0 15,-9 1 1-15,-5 2-4 16,-1 8-3-16,-3 5-14 16,0 5-4-16,3 6-64 0,0 11-29 15,3-4 13 1</inkml:trace>
  <inkml:trace contextRef="#ctx0" brushRef="#br0" timeOffset="10">12 6806 128 0,'-3'3'49'0,"-3"-6"-26"0,3 6-9 0,3-3 17 15,0 0 0-15,0 2 2 16,0-2-7-16,0 0-2 16,0 0-13-16,0 0 2 15,0 0 1-15,0-2-5 0,0-1-1 16,3-2-4-16,6-3-1 15,-6-3-1-15,6 1 1 16,3-1-2-16,3 0 2 16,-3 1-4-16,6-1 0 15,-6-2 1-15,-3 8 0 0,3 2-3 16,-4 6 0 0,1 2 2-16,-3 3 0 15,0 5 3-15,-6 6 1 0,0 5 7 16,-6-1 4-16,0 1-5 15,0 0-1-15,3 0-2 16,-5-3-1-16,2-3-1 16,3-2 2-16,0-2-3 15,3-4 0-15,-6-2 1 16,3 0 2-16,3-3-3 16,-6-2-2-16,3-3 4 15,0-3 4-15,3-2-3 16,0-3 2-16,0 0-5 15,3-2-2-15,6-1 0 16,-6-2 1-16,6 0-3 0,0-9-2 16,2 1 4-16,1 0 1 15,3 3-3-15,-3-1 1 16,6 3-2-16,3 3 0 16,-9 5 0-16,0 5 0 15,0 6 0-15,-4 5-2 16,-2 5 3-16,0 0 0 15,0 3 3-15,-6 0 3 16,0 0-2-16,0 0-2 16,0-3 2-16,-9 0 0 15,6-2-1-15,3-3-2 16,0-3 5-16,0-5 1 0,0 0-2 16,0-5-3-16,3 0-3 15,6-3 1-15,-6 0 1 16,3-6 2-16,3 1-3 15,3 0 0-15,-3 0 1 16,3 0 0-16,-3 2-3 16,0 3 2-16,-3 0-1 15,3 3 0-15,0 2 0 16,0 3-2-16,-1 3 3 16,-5 5 0-16,3 2 1 15,-6 1 0-15,0 2 2 16,0 0 1-16,0 3-6 15,0 3 0-15,3-1 1 0,0 1 1 16,3-1 1-16,6-2 0 16,0 0-3-16,3-5 2 15,-3-1-1-15,3-4 0 16,0-4-20-16,0-2-10 16,2-2-53-16,1-4-22 15,-3-2 1 1</inkml:trace>
  <inkml:trace contextRef="#ctx0" brushRef="#br0" timeOffset="11">831 6533 184 0,'0'8'68'0,"0"3"-36"0,0 10-26 15,0-5 15-15,0 8 2 0,0 8 6 16,0 2-12 0,0 6-4-16,0-6-8 0,0-2 1 0,0-3 3 15,0-3-5-15,0-2-2 16,0-5 3-16,0-3 1 16,0-3 0-16,0-3 1 15,0-2 5-15,0-2 2 16,0-4-3-16,0-2-1 15,0-2-4-15,0-4 1 16,0 1-4-16,0-3-2 16,6 3-3-16,3-6 1 15,0-2-1-15,3 0 0 16,3 2 0-16,-7-2 0 16,13 2 2-16,-6 3 0 15,12 3-3-15,-6 5 0 0,3 5-1 16,-4 3 0-16,-2 3 5 15,0 0 1-15,-9 2 8 16,-3 3 4-16,0 0-1 16,-12-1 2-16,-3 1-4 15,-6 0 1-15,-3-3-3 16,-2-5 0-16,-1-2-8 16,3-4-2-16,3-2-14 15,-6-2-5-15,3-4-9 16,6 1-3-16,0 0-20 15,6-3-9-15,6 0-33 16,9 3-38-16,3-1 49 16</inkml:trace>
  <inkml:trace contextRef="#ctx0" brushRef="#br0" timeOffset="12">1179 6822 248 0,'-3'16'93'0,"3"-3"-50"0,0 3-35 0,0-8 24 16,0 2-9-16,0 4-1 15,0-1-10-15,0 3-5 16,0 0-4-16,0-3-3 0,0-3 1 0,0-2-56 16,0-2-23-16,9-6-43 15</inkml:trace>
  <inkml:trace contextRef="#ctx0" brushRef="#br0" timeOffset="13">1105 6732 304 0,'-15'-13'115'0,"24"10"-62"0,-9 0-71 16,6 1 16-16,0-1-19 15,3-2-1-15,6-3-13 16,-4-5-3-16,7-1-64 15,3-1-28-15</inkml:trace>
  <inkml:trace contextRef="#ctx0" brushRef="#br0" timeOffset="14">1364 6504 252 0,'-6'0'96'0,"6"3"-52"0,3 8-54 0,-3-1 14 16,0 6 6-16,0 8 5 15,0 13 4-15,3 0 1 16,-3 8-11-16,3 0-5 0,-3-5-3 15,0-3 1-15,0 0 3 16,3-6-2-16,-3-1-2 16,0-4-49-16,0-7-22 15</inkml:trace>
  <inkml:trace contextRef="#ctx0" brushRef="#br0" timeOffset="15">1227 6822 260 0,'-18'-5'99'0,"18"5"-54"0,6 0-55 15,-6 0 23 1,12 0-4-16,-3-3-4 16,12 0-1-16,-1-2-2 15,10 0-2-15,0-1 3 0,0 1-31 16,2 2-11-16,1 1-20 15,6-1-6-15,-6 1 6 16,-7-1 26-16,-2 3 41 16,-6 0 52-16,-6 0 28 15,-3 0-19-15,-9 0-8 16,0 0-26-16,-6 0-12 16,0 3-14-1,0 2-6-15,-3 3-2 0,3 0-6 16,6 5 1-16,-6 0 0 0,12 3-1 15,0 0 1-15,9 2 0 16,-3 1 3-16,0 2 0 16,-6 0 7-16,-3-2 6 15,-6-3 0-15,-6 0 3 16,-3-3-4-16,-6-3-1 16,-3 1-13-16,0-3-5 15,-5 5-38-15,2 0-15 16,3 9-73-1</inkml:trace>
  <inkml:trace contextRef="#ctx0" brushRef="#br0" timeOffset="16">355 7277 192 0,'0'-24'74'0,"0"19"-40"0,3 0-13 15,-3 2 22-15,0 3-1 16,0 0 1-16,0 0-21 15,9 5-10-15,-6 8-8 16,2 3-1-16,-5 11 0 0,3 10 1 16,3 5 2-16,-6 6-3 0,3 2-2 15,-3-2 0 1,3-3 1-16,3-8-1 0,-6 0-1 16,0-11-24-1,0-2-9-15,0-5-51 0,0-4-24 16</inkml:trace>
  <inkml:trace contextRef="#ctx0" brushRef="#br0" timeOffset="17">239 7415 316 0,'-15'-6'121'0,"18"6"-66"0,15 0-47 0,-16 0 27 16,7-2-5-16,3-4 2 0,6 1-17 16,3 0-7-16,6-1-5 15,0 1-5-15,-1 0-1 0,7 0-16 16,3 2-7-16,-6 0-42 16,-7 3-17-16,1 3-52 15</inkml:trace>
  <inkml:trace contextRef="#ctx0" brushRef="#br0" timeOffset="18">551 7473 276 0,'-24'8'104'0,"18"0"-56"0,-3 5-60 0,6 3 13 16,0 2 2-16,3 6 7 15,0-3 2-15,6 3 3 16,9 0-8-16,-3 0-2 0,9-6-1 15,0-5 4-15,6-5 3 16,-4-2-2-16,4-9 2 16,-6-5 3-16,-9-5 1 15,0-3-4-15,-6-5 1 16,-6 0-5-16,-9-6 1 16,-6 3 1-16,0 3 2 15,-6 5-5-15,0 3-4 16,1 3-10-16,2 4-5 15,6 4-24-15,3 2-11 16,3 0-30-16,6 0-11 0,15-3-26 16</inkml:trace>
  <inkml:trace contextRef="#ctx0" brushRef="#br0" timeOffset="19">911 7258 280 0,'0'3'107'0,"0"-3"-58"0,0 16-53 16,0-5 21-16,0 2-4 15,0 8 4-15,0 8-3 0,0 5 0 16,0 11-8-16,0 0-4 0,0 0-1 16,0-5-1-16,3 0 2 15,0-6-1 1,3-5 2-16,-6-5-33 0,3-8-14 15,3-5-187 1,-6-17 109 0</inkml:trace>
  <inkml:trace contextRef="#ctx0" brushRef="#br0" timeOffset="20">780 7470 332 0,'-15'-5'123'0,"21"5"-66"0,-6 0-53 0,0 0 26 0,9 0-4 16,-3 0 4 0,9-3-12-16,6-2-3 0,-6 0-9 15,9-3-6-15,5 2-1 0,4 1-8 16,0 0-2-16,-3-1-21 16,2 4-9-16,4-1-51 15,0 1-23-15,0 2-9 16</inkml:trace>
  <inkml:trace contextRef="#ctx0" brushRef="#br0" timeOffset="21">1313 7436 276 0,'-15'-3'104'0,"18"3"-56"0,-6 0-47 0,-3 0 19 15,0 3 6-15,-3-1 9 16,-3 4-15-16,-2 2-3 15,-1 2-11-15,-12 1-4 0,-3 13-1 16,6 2-4-16,4 3 2 16,2 0-4-16,6-2 1 15,0 2 0-15,9-3-1 16,3-5 4-16,9-5 2 16,3-5 2-16,3-3 3 15,-1-8-1-15,1-5 2 16,0-3-4-16,0-6-2 15,0-2 2-15,-6-2 2 16,0-3 0-16,0 2 2 16,0-2-4-16,-6 8-2 15,0 5-3-15,3 3-1 0,3 7-3 16,-6 9-1-16,2 5 4 16,1 5 3-16,0 0 1 15,3 0-1-15,3 0 1 16,-3-2-1-16,0-3-5 15,3-3 1-15,0-2-31 16,6-3-12-16,-6-14-38 16,6-2-16-16,2-5-4 15</inkml:trace>
  <inkml:trace contextRef="#ctx0" brushRef="#br0" timeOffset="22">1530 7253 320 0,'-6'-5'121'0,"6"8"-66"0,0 4-69 0,0 7 19 16,0 2 2-16,0 7 4 15,0 12-4-15,-3 7-2 16,3 8-3-16,0 3-2 0,0-2 1 16,0-4 1-16,0-4 3 15,0-9-46-15,3-2-22 16,6-3-70-1</inkml:trace>
  <inkml:trace contextRef="#ctx0" brushRef="#br0" timeOffset="23">6817 1186 44 0,'-3'-13'19'0,"0"7"-15"0,0-2-1 0,3 6 1 15,-3-4 8-15,3 1 7 16,0 0 1-16,0 0 0 16,0-1 1-16,0 1-1 15,0 0 0-15,0-1 0 16,0 4 4-16,0-1 2 16,0 0-11-16,0 1-4 15,0 2-7-15,0 0-3 0,0 0 2 0,0 2 2 16,-3 4 2-16,0 2-3 15,0 5-1-15,0 3-1 16,0 8 1-16,3 2 0 16,0 6 1-1,0 5-2-15,3 0 1 0,0 5-2 16,0 8 2-16,0 11 0 16,0 3 1-16,0 5-7 15,0-6 0-15,0 1 1 16,3-1 1-16,0 1 3 15,3-6 1-15,0-5-1 16,0-6-2-16,0-2 1 16,-1-8-1-16,-2-8-11 15,0-5-5-15,-3-8-32 0,-3-3-11 16,-3-7-19 0</inkml:trace>
  <inkml:trace contextRef="#ctx0" brushRef="#br0" timeOffset="24">6734 1067 52 0,'0'-3'19'0,"3"0"-15"0,0 1 6 0,-3 2 3 16,2 0-3-16,1-3 2 15,0 0-3-15,3 3 2 16,0 0-2-16,0-2 2 16,0 2-2-16,3 0 0 15,0 0-1-15,3 0 0 16,3 0-2-16,3 2-1 16,0 1 1-16,2 0 3 15,10-1 0-15,0-2 2 16,6 0-6-16,-4-2-1 0,4-1 2 15,3 0 3-15,0 1 2 0,2 2-3 16,4 0-3-16,3 0 0 16,2 0-1-16,1-3 0 15,-1 1 0-15,1-4 0 16,0 1 2-16,2 0-1 16,-2 2 0-16,2 0-3 15,1 1-2-15,-1-1 3 16,-2 0 0-16,0 1 1 15,-4-1 0-15,1 1-2 16,0-1-2-16,-1 0 3 16,1 3 0-16,-1 0-1 0,4 0 1 15,-3 0 0 1,-1-2 3-16,-2-1-3 0,3 0-2 16,-4 1 0-1,1 2 1-15,2 0-1 16,4 0 2-16,-3 2-2 0,-1 1 2 15,1-3-2-15,-3 0 2 16,-1 0 4-16,1 0 6 16,2-3-12-16,-2 3-2 15,0 0 2-15,-1 0 1 16,-2 0-3-16,3 0 1 16,-4 0-2-16,1 0 0 15,-3 0 2-15,-1 0 0 0,1-2 0 16,3 2 0-16,-3 0 0 15,2 0 0-15,1 2 2 16,0 4 1-16,2-4-4 16,1 1 1-16,-1 0 2 15,1-3 1-15,3 0-4 16,-1 0 1 0,1 0 0-16,0 0 2 0,2 2-1 15,1 1 2-15,-1-3-2 16,1 0 2-16,3 0-2 15,-4-3-1-15,1 1 3 16,-1 2 0-16,1-3-1 0,0 3-2 16,-1 0 1-16,1 0 1 15,-1-3-3-15,1 1 0 16,0 2 3 0,-1 0 1-16,10 0-4 0,-7 0-1 15,1 2 1-15,0 1 0 16,-1 0 1-16,-2-1 0 15,-4-2 0-15,4 0 0 16,0 0 0-16,2 0 2 16,1 0-3-16,-1 3 0 15,4-1 1 1,-1-2 0-16,-2 0 0 0,-3 0 2 16,-1-2-3-16,1-1 0 15,2 3 1-15,-5 0 0 16,0 0 0-16,-1 3 2 15,1-3-1-15,-4 0-1 16,-2 0-2-16,0-3 1 0,-1 3 1 16,-2-2 0-16,0 2 4 15,-3 0 5-15,-1 0 4 16,-2 0 4-16,0 2-9 16,0 1-2-16,-1-1-4 15,-2 4-2-15,-3-4-2 16,-3-2-1-16,-4 0 2 15,4 0 0-15,-6 0 3 16,0 0 1-16,-3-2-6 16,0 2 0-16,0 0 1 15,0 0 1-15,-4 0 1 0,1 0 0 16,0 0 0-16,-3 0 2 16,0 0-3-1,0 0 0-15,0 0-1 0,0 0 0 16,0 0 4-16,0 0 1 15,0 0-1-15,3 0-2 16,-3 0 1-16,-1 0-1 16,1 0 0-16,0 0 0 15,0 0 2-15,0 0 1 16,-3 0-4-16,0 0 1 16,0 0 0-16,0 0 2 15,0 0-6-15,-6 0-1 16,6 0-1-16,-6 0 2 15,6 0 2-15,0 2 1 16,0-2-2-16,0 3 2 0,0 0 1 16,0-1 2-16,0-2-3 15,0 0 0-15,-6 0 1 16,5 3 0 0,-5-3 0-16,6 3 2 0,0-3-3 15,-6 0 0-15,6 0 1 16,-6 0 0-16,0 0 0 15,0 0 2-15,0 0-3 16,0 0 0-16,0 0 1 16,0 0 2-16,6 0-3 15,-6 0 0-15,0 0 1 16,0 0 2-16,0 0-3 0,0 0 0 16,0 0 1-16,3 5 2 15,-3-5-3-15,0 0 0 16,6 5 3-16,-6 0 1 15,0 3-4-15,0 3-1 16,0 2 1-16,0 6 0 16,0 2-2-16,0 5 2 15,3 6-1-15,-3 8-2 16,3 0 7-16,-3 2 3 16,0 0-6-16,0 3-1 15,0 3 0-15,0-3 0 16,0 0 1-16,0 2 0 15,3-4 0-15,-3 2 0 16,0 0 0-16,-3-3 0 0,0-2 0 16,0-1 2-16,3 1-3 15,-3-3 0-15,0 0 1 16,3-2 0-16,3 2-3 16,0-8 0-16,3-3 4 15,-3-2 3-15,0-6-1 16,-3-2-2-16,0-2-11 15,-3-4-4-15,0-5-28 16,-3-2-11-16,-3-3-54 16,-9-8-23-1,-2-8 68-15</inkml:trace>
  <inkml:trace contextRef="#ctx0" brushRef="#br0" timeOffset="25">6870 2226 32 0,'-5'-3'13'0,"5"3"-10"0,-3 3 11 16,3-3 3-16,0 0 8 15,0 0 7-15,3 0-8 16,0 0-2-16,2 0-4 16,4 0-2-16,3 0-6 15,3 2-2-15,3-2-2 16,0 0 1-16,6 3-4 16,0 0-2-16,-1 2 0 0,4-3 3 0,0 1 2 15,3 0 0 1,2-1 1-16,4 1-2 15,3 0 2-15,3-1-2 0,2 4 2 16,4-4-2-16,-4 1 2 16,1 0 0-16,3-3 1 15,-1 0-4-15,1 0-1 16,0 0-1-16,-1 0 1 16,1-3-2-16,5 3-1 15,-5-3 3-15,-3 1 2 16,-1-1-2-16,4 0-2 15,0 1 0-15,-1 2 1 16,1 0 1-16,2 0 3 0,1 0-1 16,0-3 0-16,-1 0-3 15,1 1-2-15,-1-1 3 16,-2 3 0-16,0 0 7 16,5 0 6-16,-2 3-8 15,2-1-4 1,-2 1 1-16,0 0 4 0,-1-1-3 15,1 1-1-15,-1-3-2 16,1 5 0-16,0-2-4 16,-1 0 0-16,4-1 1 15,-4-2 0-15,1 0 0 16,-3 0 2-16,-1-2-3 16,4 2 0-16,-1 0 1 0,1 0 0 15,0 0 0-15,-1 0 0 16,1 0 0-16,-1 0 0 15,1-3 0-15,3 0 0 16,-1 1 0-16,1 2 0 16,-1 0 2-16,4 0 1 15,0 0-1-15,-4 0-2 16,1 0-2-16,-4 0-1 16,1 0 2-16,2 0 2 15,1 0 0-15,3 2 2 16,-1-2-2-16,1 0-1 15,-1 0 1-15,4 3-1 16,-1-3-3-16,1 3 0 16,2-1 4-16,4-2 1 0,-1 0 4 15,1 0 3-15,-1 3 0 16,-2-3 0-16,-1 0-3 16,4 3-1-16,-4-3-3 15,1 0 1-15,-1 0-4 16,13-3 0-16,-4-2 1 15,1 2 0-15,-4 3 0 16,1-3 2-16,-4 1-1 16,-2-1-1-16,-1-2 3 15,-2 2 2-15,-1 0 0 16,-2 3 0-16,2 0 3 16,-2 3 3-16,-4-3-4 15,-2 0-2-15,-3 0-2 16,-1 0 0-16,-5 0-4 15,-6 0-2-15,-4 0-3 16,-5-3-1-16,-6 1-21 0,-6-1-8 16,-3 0-53-16,-6-20-73 31</inkml:trace>
  <inkml:trace contextRef="#ctx0" brushRef="#br0" timeOffset="26">12675 2239 24 0,'0'-5'11'0,"0"7"-9"0,0-2 9 16,0 0 2-16,0 0-4 16,0 0-3-16,0-2 3 15,0 2 2-15,0 0-2 16,0 0 0-16,0 0-1 16,0 0 0-16,0 0-2 15,6 2-1-15,0 1-3 16,0-3 1-16,0 2-2 15,0-2 2-15,-1 0 0 0,1-2 1 16,0-1 2-16,0 1 3 16,0-1-4-16,3 3-3 15,-3 0 1-15,0 0 0 16</inkml:trace>
  <inkml:trace contextRef="#ctx0" brushRef="#br0" timeOffset="27">12770 2234 191 0,'9'2'3'15,"0"-2"3"-15,-3 0 3 16,0 0-3-16,0 0-1 15,0 0-2-15,-3 0-3 16,0-2 1-16,0-1-4 0,-3 0 2 16,0 1-12-16,0-1-5 0,3 0-8 15,0 1-34 1,3 2 3-16</inkml:trace>
  <inkml:trace contextRef="#ctx0" brushRef="#br0" timeOffset="28">19649 143 100 0,'-6'-5'38'0,"6"5"-29"0,-3 0 6 15,3 0 2-15,0 0-5 0,0 0 1 16,0 0-8-16,0 0-3 16,0 0-4-16,0 5 1 15,3 6 1-15,0 5 2 16,0 10 1-16,0 3-1 0,3 8 1 15,0 3-2-15,0 2 2 16,0 1 0-16,0 2 1 16,0 2-5-16,0 6-1 15,-1 3 1-15,1 5 0 16,0-3 1 0,0 0 0-16,-3-2 2 0,3-3 3 15,0-1 4-15,0 1 5 16,0-2-8-16,0-6-3 15,0-3 0-15,0-8 2 16,0-5-2-16,-3-5-2 16,3-5-7-16,0-3-1 0,-3-3-13 15,0-5-4-15,0-3-16 16</inkml:trace>
  <inkml:trace contextRef="#ctx0" brushRef="#br0" timeOffset="29">19676 138 88 0,'0'-3'33'0,"0"3"-26"0,3 3 9 0,-3-3 3 15,0 0-5-15,0 0 2 16,6 0-5-16,3 0 1 16,2 0-5-16,4 0 1 15,6 0-5-15,6 0 0 0,9 0 3 16,5 0 3-16,10 0 2 15,8 3-3-15,7-3 0 16,5 0-3-16,10 0 0 16,2 0-1-16,9 0 2 0,1-3-3 15,2-2-2-15,6 2 2 16,0 0 0-16,0 1 1 16,1-3 0-16,2-1 0 15,0 4 0-15,-3-1 0 16,-3-2 0-16,-2-3-5 15,-1 2 1-15,-6 1 0 16,1 0 2-16,-7 0-1 16,-6-1-1-16,1 4-2 15,-7-1-1-15,-5 0 4 16,-4 1 1-16,-2-1 0 16,-4 0-2-16,1 1-2 15,-4-1 1-15,1 3 1 16,0-3 0-16,-4 1 0 15,7 2 2-15,-4-3-1 16,1 3-1-16,-4 0 1 0,1 0 1 16,9-3 1-16,-10 1 3 15,7-1-5-15,-4 1-3 16,1-1 3-16,-1 3 1 16,-2-3-5-16,-3 1 0 15,-4 2 1-15,-5-3 3 16,-3 0 0-16,-1 1-1 15,-5-1 1-15,-3 0-1 0,-3 1 0 16,0-1 0 0,-4 0 0-16,-2 6 2 0,-3-3-3 15,-6 3-2-15,6-1 4 16,-9 1 1 0,6 0-3-16,-3-1 1 0,-3 4 2 15,3 2 1-15,0 2-4 16,-3 1 1-16,5 5-2 15,-2 5 0-15,0 8 2 16,3 8 0-16,3 13 2 16,-6 3 1-16,-3 0-4 15,3 0-1-15,0-3 1 16,-6 0 0-16,6 1 3 16,0-1 1-16,-3 0-1 15,0-2 1-15,0-3-2 0,-3-5-1 16,5-3-2-16,-5-3 1 15,-3-5 1-15,9-2 0 16,-9-1 0-16,6-5 0 16,-6-2 4-16,3-1 2 15,-3-2-2-15,0 0-1 16,0-3-3-16,0 0-1 16,0 1 1-16,0-1 2 15,0-3-1-15,0 1 2 16,0 0-2-16,-3-1-1 15,3 3-2-15,-6-2 1 16,6 0 1-16,0-3 2 16,-3 0 1-16,-3-1 3 15,6 1-3-15,-6 0 0 0,1-2-1 16,5-1 1-16,-3 0 2 16,-3-2 2-16,0 2-6 15,0-2 0-15,-3 2-3 16,0 0 0-16,3-2 4 15,-9 2 1-15,6-2 1 16,-6 2 2-16,-3-2-5 16,-2 0-3-16,-4-1 1 15,-6 1 2-15,-6-1 0 16,6 1-1-16,-14-3 3 16,-4 3 2-16,-2-3-4 0,-4 0-1 15,-9 0 0 1,-5-3 0-16,-3 0-3 15,-4 3 0-15,-2 3 2 16,-7-3 0-16,-2 3 3 16,0-1 1-16,-4 1-6 0,4 2 0 15,-6 1 1-15,3-1 3 16,-1-2 0-16,4 2-1 16,3-2-2-16,2-1 1 15,1-2-1-15,-3 3 0 16,8-1 2-16,-2-2 2 15,2 0-1-15,-2 0-1 16,0 0-2-16,-1 0 1 16,4-2 1-16,-1 2 2 0,-2 0-3 15,-3 0 0-15,-1 0 1 16,1 0 2-16,-1 0-3 16,1 0 0-16,0 0 1 15,-4 0 0-15,1 2 0 16,3 1 0-1,-1 0 0-15,-2-1 0 0,3 1-7 16,2 0 0-16,1-1-10 16,2 1-4-16,-5 5-18 15,3-3-7-15,-1 3-42 16</inkml:trace>
  <inkml:trace contextRef="#ctx1" brushRef="#br1">11112 6750 532 0,'0'0'24'0,"0"0"4"0,0 0-28 0,0 0 0 0,0-2 0 0,0 2 0 15,0 0 42-15,3-8 2 0,0 0 1 0,0 3 0 16,-3 5 7-16,0 0 0 0,0-8 1 0,0 2 0 16,0-2-19-16,0 3-4 0,0 5-1 0,0 0 0 15,0-5-5-15,0 0-2 0,0-1 0 0,3 1 0 16,0-3-3-16,0 0-1 0,-6 0 0 0,3 8 0 16,0 0-1-16,3-5 0 0,0 0 0 0,-3 5 0 15,0 0 7-15,0 0 2 0,0 0 0 0,0 0 0 16,0 0-6-16,0 0 0 0,0 0-1 0,0 0 0 0,-3 5-4 15,0 0-1-15,0 6 0 0,0-1 0 16,0 1-1-16,-3 2 0 0,3 3 0 0,-3 3 0 0,0 2-2 0,0 0-1 16,-3 0 0-16,0 6 0 0,0 2 5 0,-3 5 1 15,1 3 0-15,-1 3 0 0,-3 2-2 0,0 6 0 16,-6-1 0-16,6 1 0 0,0 2-3 0,-3 3-1 16,1 0 0-16,2 3 0 0,0-1-10 0,-3 1 0 15,3-6 0-15,0-2 0 0,-3-1 0 0,6-4 0 16,3-1 0-16,-2-2 8 0,-1-1-8 0,0-2 8 15,0-2-8-15,3-3 8 0,-3 2-8 0,0-5 10 16,0 0-10-16,0-2 10 0,3-4-10 0,-3-1 12 16,1-1-12-16,2 0 12 0,3-5-12 0,0-3 8 15,-3 0-8-15,3-5 8 0,0 0 4 0,3-3 0 0,0 1 0 16,0-4 0-16,3-2-12 0,0 0 0 0,-3 3 0 16,3-3 8-16,0 0 1 0,0 0 0 0,0 0 0 0,0 0 0 15,0 0-9-15,0-5 12 0,0-3-12 0,3 2 12 16,0-1-12-16,0-1 0 0,0-3 0 0,3-2 0 15,0 0 0-15,0-3 0 0,3 0 0 16,3-3 0-16,-1-2 0 0,4 3 0 0,-3-9 0 0,0 3 0 16,6-2 0-16,-3-3 0 0,3-3-12 0,-3 0 12 15,2 3 0-15,1-3 0 0,-6 1 12 0,3 2-4 16,-6-3-8-16,3 0-11 0,0 0 3 0,0 1 0 16,0-1 8-16,-3-5 0 0,3-3 0 0,-4 0 0 15,7 1 0-15,-3 2 8 0,0 2-8 0,0 1 11 16,-3-1-21-16,3 1-4 0,0 0-1 0,0-1 0 15,3 1-2-15,-4 2-1 0,-2-2 0 0,3 5 0 0,0 2 18 16,-3-2-10-16,0 3 10 0,0 2-8 0,0 0 8 16,0 5 0-16,-3-2 0 0,3 5 0 0,-3-2 0 15,3 5 0-15,-3 2 0 0,-3 0 0 0,3 4 8 0,-3-1-8 16,-1 2 8-16,-2 1-8 0,0 2 8 0,0 3-8 16,0 0 8-16,0 0-8 0,0 0 0 0,0 0-8 15,0 0 0-15,0 0 0 0,0 8 8 0,-2 0-13 16,-1 3 5-16,0-6 8 0,0 3-9 0,0 3 9 15,0-3 0-15,-3 2 0 0,0 1-8 0,-3 2 8 16,3 3 0-16,0 5 0 0,-3 3 0 0,-3 2 0 16,-3 6 8-16,3 0-8 0,-3 5 8 0,-2 3-8 15,-1-1 0-15,3 6 9 0,-6 5-9 0,0 1 0 0,-3 4 0 16,3 1 8-16,4-1-8 0,-4-4 0 0,-3 2 0 16,3-3 0-16,0-2 0 0,0-1 12 0,-5 3-2 15,5-2 0-15,0 0-10 0,0-3-14 0,-3-3 3 0,3-2 1 16,4-6 10-16,-4-2 0 0,3 0 0 0,3-6-8 15,0-2 16-15,3-3 3 0,0-2 1 0,0-1 0 16,6-5-12-16,-2 0-14 0,-1-2 3 0,6-3 1 16,3-8 22-16,-6 5 5 0,0 1 1 0,6-6 0 15,0 0-18-15,0 0 0 0,0 0 0 0,0 0-9 16,0 0 9-16,3-6 8 0,0-2-8 0,3 0 11 16,0-2-11-16,0-3 0 0,2-3-12 0,4-3 12 15,0 1 0-15,0-3 0 0,0-3 0 0,0 0 0 16,3 0 0-16,0-5 0 0,0 0 0 0,0 0 0 0,-1-3 0 15,1 0 0-15,0-5 0 0,3-2 0 0,0-1 0 16,0 0 0-16,-3-5 0 0,3 0 0 0,-1 0 0 16,1-2 8-16,0-6-8 0,0 2 0 0,0 1 11 15,-3 0-3-15,3 2-8 0,2 3 12 0,1 0 0 0,-3-2 0 16,3-1 0-16,0 3 0 0,-3 3-4 0,-1 2 0 16,1 3-8-16,0 3 12 0,-3 5-3 0,0-3-1 15,-3 3 0-15,0 2 0 0,3 3-8 0,-3-2 0 16,-1 5 9-16,-2 2-9 0,3 1 0 0,-3-1 0 15,0 1 0-15,-3 2 0 0,3 3-15 0,0 5-1 16,-3 0 0-16,0 0 0 0,-3 0-4 0,0 3 0 16,0-1-1-16,-3 6 0 15,0 0-19-15,0 0-4 0,0 0-1 0,0 0-446 0,0 0-89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7T00:17:06.6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14882 5995 96 0,'-6'-2'35'0,"6"2"-18"0,0 2-20 16,0-2 8-16,0 0-4 0,0 6 2 15,0 7 4-15,3 6 6 16,0-1-5-16,0 1-2 15,3 2 1-15,0 0 0 16,3 0 3-16,2-2 1 16,4-1-5-16,0 3-2 15,0 0-2-15,3-2 5 0,0-3 5 16,3-6-4-16,2 1-2 16,1 0-1-16,0-1 1 15,0-2-3-15,0 0-2 16,-1-3 2-16,4 1 2 15,3-4 2-15,-3-2 3 0,0-2-3 16,5-1-2 0,4-2 0-16,0-3-1 0,2 2-2 15,4-1 1-15,0 1-4 16,0 4-2-16,-4 2 4 16,4 5 1-16,-3 3-3 15,-7 0 1-15,-2 2 0 16,-3 6 0-16,-3 3 0 15,-1-1 2-15,-2 1-1 16,-6-3 2-16,-3 0-2 16,0-3 2-16,-3-3 0 15,-3-2 3-15,0-2-3 16,-3-1 0-16,0-3-1 16,-3-2 1-16,6 0 2 15,0-2 4-15,3-3-6 0,0-3-2 16,2-3-1-16,7-2 2 15,6-3-3-15,3 0 0 16,3 0-1-16,2 3 0 16,4 0 4-16,3-6 1 15,3 1-4-15,2 2-1 16,1 3 1-16,8 2 0 16,1 0 1-16,0 3 2 15,-1 1-1-15,-5 1 2 16,-4 1-2-16,-2 2-1 0,-3 1 5 15,-1-4 1-15,-2 4 9 16,0-6 2-16,-3 2-2 16,2-7-1-16,-5 0-6 15,-3-3-3-15,-6-5-2 16,-3-5 0 0,-6-4-44-16,-7-1-17 0,-13 2-61 15</inkml:trace>
  <inkml:trace contextRef="#ctx0" brushRef="#br0" timeOffset="1">15295 6773 80 0,'0'-5'30'0,"0"5"-16"0,0 0 8 0,0 0 17 16</inkml:trace>
  <inkml:trace contextRef="#ctx0" brushRef="#br0" timeOffset="2">15289 6771 228 0,'-8'5'20'0,"-1"6"-11"16,0 7-6-16,0 1-1 0,3 7-3 16,3 1 0-16,6-1 1 15,6 0 0-15,0-4 0 16,6-7 2-16,2-4 8 15,1-6 5-15,3-15-1 16,0-3 2-16,-3-1-5 16,0-2-1-16,-6 1 0 15,-4-1 4-15,-2 0-2 16,-6 0 1-16,-6 0-3 16,-2 3-1-16,-1 0-3 0,0 5-1 15,0 0-21-15,0 2-7 16,3 6-32-16,3 0-13 15,3 0-19 1</inkml:trace>
  <inkml:trace contextRef="#ctx0" brushRef="#br0" timeOffset="3">15700 6604 164 0,'-6'-16'63'0,"3"6"-34"0,-6-6-8 0,3 10 22 16,-2-2-10-16,-1 1-2 16,-6 7-18-16,3 5-8 0,0 3-3 15,3 8-5-15,-3 13 0 0,6 8-1 16,3 5 3-16,3 6 0 16,3-1 3-16,0 4-3 15,0-9-2-15,0-2 2 16,0-9 0-16,0-7-19 15,-3-5-9-15,0-6-25 16,-3-8-9-16,-3-7-15 16</inkml:trace>
  <inkml:trace contextRef="#ctx0" brushRef="#br0" timeOffset="4">15459 6805 140 0,'-9'-10'52'0,"12"7"-28"0,3 0-26 16,0 3 11-16,3-2 3 0,6-1 4 15,9-2-8-15,3 2-4 16,2 0-3-16,1 1-4 0,9 2 0 16,-1-3-49-1,-5 3-42-15,-3 0 30 16</inkml:trace>
  <inkml:trace contextRef="#ctx0" brushRef="#br0" timeOffset="5">15897 6601 128 0,'-15'-18'49'0,"6"13"-26"0,-3 2-12 16,6 0 18 0,-3 1-4-16,0 4 3 15,0 4-18-15,-6 4-6 16,3 6-3-16,1 13-1 0,2 3 2 0,3 8-3 16,3 2 0-1,3 3 1-15,3 5 0 0,0-8 0 16,3-4 2-16,-3-7-1 15,0-4 2-15,0-6-26 16,-1-5-12-16,-2-8-35 16,-5-6-25-1,-1-7 42-15</inkml:trace>
  <inkml:trace contextRef="#ctx0" brushRef="#br0" timeOffset="6">15635 6818 176 0,'-12'-5'66'0,"15"5"-36"0,0 0-26 15,-3 0 13-15,6 0-2 0,3 0 1 16,9 0-6-16,5-3-4 16,1 1-3-16,3-1-3 0,0 0 3 15,0-2-24-15,2 3-8 16,-2-1-61 0</inkml:trace>
  <inkml:trace contextRef="#ctx0" brushRef="#br0" timeOffset="7">16090 6755 220 0,'-9'-5'82'0,"6"5"-44"0,0 0-31 0,0 2 18 16,-3 1-11-16,-6 2-3 0,1 3-9 15,-1 3-1-15,6-1-1 16,3 6 0-16,9-3 0 0,3 3-3 15,0 0 2-15,2 0-1 16,-2 2-2-16,0-2 3 16,-6 3 2-16,-3-3 2 15,-3 0 1-15,-6-1-2 16,-8-1-2-16,-4-4 5 16,0-4 4-16,0-4-21 0,3-2-6 15,3-8-22-15,6-5-10 16,6 0-26-1,6-3-28-15,18 0 39 16</inkml:trace>
  <inkml:trace contextRef="#ctx0" brushRef="#br0" timeOffset="8">16165 6882 160 0,'9'5'63'0,"5"-5"-34"0,4 0-21 0,-9 0 16 15,0 0-8-15,0-3 1 16,3 1-6-16,0-3-1 15,0-3-6-15,0 0-5 0,-3-3 0 0,-3 0 5 16,-3 4 2 0,-6-1-2-16,-3 2-3 15,-3 1-5-15,-6 2 0 0,-6 6 4 16,3 5 2-16,-3 5-5 16,3 3 0-16,4 5 1 15,5 6 1 1,6-6 1-16,3 3 0 0,9-3 0 15,5-5 0-15,4-3 4 16,6-5 2-16,3-3-2 16,0-5-3-16,-1-10-22 15,4-9-9-15,3-5-18 16,-3-2-52 0,-6-3 13-16</inkml:trace>
  <inkml:trace contextRef="#ctx0" brushRef="#br0" timeOffset="9">16409 6575 192 0,'-6'-8'74'0,"6"5"-40"0,0 6-35 0,3 2 12 16,0 3-5-1,0 8-1-15,0 11-6 0,6 4 1 16,-1 6 0-16,10 3 0 0,-6 0 2 16,-3-1-1-16,0-2-1 15,-3-2-6-15,-3-6-4 16,0-5-43-1,-3-8-53-15,-9-3 23 16</inkml:trace>
  <inkml:trace contextRef="#ctx0" brushRef="#br0" timeOffset="10">16272 6779 260 0,'-6'-6'96'0,"12"6"-52"0,15-5-54 16,-7 2 14-1,10 1-3-15,15-4 1 0,0-1 2 16,5-1 0 0,-5 0-2-16,0-3-15 0,-4-2-4 0,-2-3-90 15</inkml:trace>
  <inkml:trace contextRef="#ctx0" brushRef="#br0" timeOffset="11">15379 6787 116 0,'-3'-6'44'0,"0"4"-24"0,-3-1-8 0,3 3 16 15,0 0-3-15,-3 3 3 16,0-1-14-16,-6 4-5 16,-3-1-6-16,0 5-7 0,3 1-2 15,4 0-11-15,2-1-1 16,9 1-57 0</inkml:trace>
  <inkml:trace contextRef="#ctx0" brushRef="#br0" timeOffset="12">9646 13086 92 0,'-24'0'35'0,"9"3"-18"0,0 5 0 16,9-3 14-16,-3 6-5 15,-2 13-3-15,-1 2-2 16,3 6-1-16,3 2-11 15,3 3 3-15,6-5 2 0,9-3-3 16,9-5 1-16,8-6-1 0,1-2 3 16,3-8-3-16,0-5-1 15,2-11-2-15,-5-5 2 16,-6-3-3-16,-3-3 1 16,-9-2 1-16,-6-8 2 15,-9-3 1-15,-6 3 2 16,-3 0-5-16,0 5-1 15,-3 3-9-15,3 5-4 16,0 6-17-16,3 4-6 16,3 6-46-16,3 6-19 0,9 4-2 15</inkml:trace>
  <inkml:trace contextRef="#ctx0" brushRef="#br0" timeOffset="13">9970 13134 124 0,'-17'-5'49'0,"8"7"-26"0,-3 1-14 16,9 0 14-16,-3 7-9 15,-3 11-1-15,0 3-7 16,3 8-2-16,0 5-2 0,6 0 1 0,3-5 0 15,9-6 7-15,6-2 6 16,6-5-2-16,5-9 0 16,7-7-2-16,0-9 2 15,-7-9-1-15,-2-7 0 16,-9-4 4-16,-9-3 1 16,-9-3 6-16,-9 0 5 15,-9 1-7-15,-3 7-1 16,-2 3-14-16,-1 5-7 15,0 8-29-15,0 5-11 16,3 11-62 0,9 13-59-16,7-2 54 15</inkml:trace>
  <inkml:trace contextRef="#ctx0" brushRef="#br0" timeOffset="14">9577 14475 104 0,'-11'3'41'0,"5"0"-22"0,-3 18-14 0,3-5 13 16,0 0-4-16,-3 5 2 15,0 5-5-15,3 11 1 16,3-2-3-16,9-4 2 15,6-2-6-15,3-5 6 0,12-5 4 0,2-6 2 16,1-8 1 0,0-7-3-16,-3-9 1 15,-4-7-7-15,-2-6-3 16,-9-3 3-16,-3-2 2 16,-9-3 0-16,-6-2 1 15,-3 5 0-15,-3 5 0 0,-6 6-4 16,-2 2-3-16,2 8-13 15,0 3-5-15,0 12-36 16,3 9-15-16,6 0-40 16</inkml:trace>
  <inkml:trace contextRef="#ctx0" brushRef="#br0" timeOffset="15">9929 14457 200 0,'0'2'77'0,"3"9"-42"0,3 18-37 0,-3-10 14 16,0 7 3-16,-3 3 2 16,0 11-6-16,3-6-4 15,0-2-4-15,2-3-3 0,1-2 1 16,0-6-56-16,3-3-25 15,-3-4-9 1</inkml:trace>
  <inkml:trace contextRef="#ctx0" brushRef="#br0" timeOffset="16">9589 15777 124 0,'-6'-8'49'0,"6"8"-26"0,3 3-12 0,-3-3 18 16,0 8-6-16,3 2-1 16,0 17-1-16,-3 5 1 15,3 2-12-15,-3 6-1 0,0 2 1 16,0-2-4-16,3-11-1 15,-3 3 0-15,3-6-1 16,3-2-2-16,0-8-2 16,0-3-24-16,6-3-61 31,3-7-35-31,0-3 35 16</inkml:trace>
  <inkml:trace contextRef="#ctx0" brushRef="#br0" timeOffset="17">9860 15936 92 0,'-18'-3'35'0,"15"6"-18"0,-11 2-16 16,11 0 11-16,-3 6 5 16,0 5 7-16,-3 8 2 15,3 0 4-15,3 2-7 16,3-2-2-16,9-3-12 15,0-3 3-15,8-10 2 0,7-2 4 16,3-12 1-16,0-7-6 16,-3-8-3-16,-3 0 6 0,-7-3 3 15,-8 0 6-15,-9 3 4 16,-9-8-4-16,-5 8-1 16,-10 0-9-16,3 7-2 15,-3 12-12-15,3-1-5 16,7 3-34-16,2 5-12 15,9 6-90 1,3 2-40-16,3-2 90 16</inkml:trace>
  <inkml:trace contextRef="#ctx0" brushRef="#br0" timeOffset="18">9682 17209 156 0,'6'-19'57'0,"-6"19"-30"0,0 0-12 0,0 0 25 15,0 16-14-15,0 5-13 16,0 5-6-16,0 6-5 16,0 0 1-16,0-3 0 0,0-2-1 15,0-1-2-15,0-2 1 16,0-6-1-16,0-2-3 16,3-3 2-16,0-2-30 15,0-3-12-15,-1-8-5 16,4 0-38-1,0-3 8-15</inkml:trace>
  <inkml:trace contextRef="#ctx0" brushRef="#br0" timeOffset="19">9908 17150 156 0,'-6'0'57'0,"6"0"-30"0,0 6-32 15,0 12 38-15,0 3-11 16,0 3 1-16,0 3 0 16,0 2-13-16,3 2-3 0,-3-4-3 15,3-1 0-15,0-7 0 0,0 2-2 16,0-8-2 0,3 0-21-16,0-7-9 15,0-1-51 1</inkml:trace>
  <inkml:trace contextRef="#ctx0" brushRef="#br0" timeOffset="20">9333 13105 72 0,'-38'66'30'0,"26"-21"-16"0,0 16-12 16,12-32 9-16,6 3-7 15,6 2-2-15,15 3-8 0,5 0-1 16,13 3-28-16,3 0-12 16</inkml:trace>
  <inkml:trace contextRef="#ctx0" brushRef="#br0" timeOffset="21">10191 13295 96 0,'0'64'35'0,"-3"-38"-18"0,-3 1-16 0,3-14 8 0,-3 3-8 15,-3 2 0 1,-9 4-19-16,-3-4-5 16,0 1-16-16,0 2-5 15</inkml:trace>
  <inkml:trace contextRef="#ctx0" brushRef="#br0" timeOffset="22">9235 14579 80 0,'-18'74'33'0,"18"-35"-18"0,12 6-11 15,-3-24 8-15,9 3-10 16,12-3 0-16,8 1-15 16,16-7-5-16,14 1-19 15,-2-8-6-15</inkml:trace>
  <inkml:trace contextRef="#ctx0" brushRef="#br0" timeOffset="23">10024 14385 64 0,'0'-13'27'0,"3"11"-14"0,6-1-15 16,0 3 6-16,9 5 12 15,-1 6 9-15,1 7 3 16,0 14 1-16,0 2-10 15,0 6-1-15,-6 0-11 16,-6 5-2-16,-6 0-3 16,-6-6-4-16,-12-2 1 0,-3-2-15 15,-3-3-4-15,-2-6-45 16</inkml:trace>
  <inkml:trace contextRef="#ctx0" brushRef="#br0" timeOffset="24">9530 15568 64 0,'-9'-5'27'0,"3"7"-14"0,-9 20-4 0,6-7 9 16,-3 4 7-16,-9 7 5 15,-2 9-14-15,-1 18-4 16,6 2-8-16,6 6-1 16,12-3-1-16,12 1 1 0,6-6 2 15,9-11-4-15,14-8-3 0,10-5-15 16,2-10-6-16,4-6-35 31</inkml:trace>
  <inkml:trace contextRef="#ctx0" brushRef="#br0" timeOffset="25">10078 15666 108 0,'2'-8'41'0,"19"8"-22"0,-3 8-20 15,-9 3 9-15,3 7 12 16,3 9 10-16,-3 15-7 16,-3 3-4-16,-6-3-8 15,-3 8-3-15,-6-2-4 0,0-3-7 16,-9-5-3-16,-12-6-46 16,3-2-46-16,1-6 24 15</inkml:trace>
  <inkml:trace contextRef="#ctx0" brushRef="#br0" timeOffset="26">9557 16952 64 0,'-15'-5'27'0,"9"7"-14"0,-9 14-4 0,9-8 9 16,-6 5-4-16,0 6 0 15,-3 10-4-15,3 19 1 16,-3 7-4-16,10 14-2 0,5-8-2 16,5 5-3-1,16-8-2-15,12-13-1 0,15 3-27 16,-1-9-12-16,7-7-1 15,2-27 0 1</inkml:trace>
  <inkml:trace contextRef="#ctx0" brushRef="#br0" timeOffset="27">10125 17013 164 0,'-3'0'63'0,"12"10"-34"0,0 17-36 16,-3-11 10-16,6 13 1 0,-3 13 2 16,-3 0 2-16,-3 6 0 15,-3 0-4-15,-6-3-3 0,-3 0 2 16,-21-6-4-16,-3-2-2 15,-5 3-75 1</inkml:trace>
  <inkml:trace contextRef="#ctx0" brushRef="#br0" timeOffset="28">16936 13703 72 0,'-3'0'30'0,"-9"0"-16"0,3-3 3 15,3 6 14-15,0-1-3 0,0 1-2 16,-3 2-14-16,-3 3-5 16,-6 8-5-1,-3 13-2-15,0 6 1 0,1 4-1 0,5 4 0 16,6 10-3-16,9-6 2 15,6-2 1-15,9-5 2 16,3-8-1-16,11-3-1 16,-2-3-28-1,0-10-51-15,0-8 6 16</inkml:trace>
  <inkml:trace contextRef="#ctx0" brushRef="#br0" timeOffset="29">17016 13907 76 0,'-12'7'30'0,"6"7"-16"0,-6 15-10 16,9-13 8-16,0 5 8 15,3 5 7-15,3 1-8 16,6-3-3-16,6-3-1 15,6-5 1-15,6-6-9 16,-4-7 0-16,-2-6 3 0,-3-7-4 16,-3-6 2-16,-6 0-1 15,-3-3 3-15,-12-2-3 16,-6 0 1-16,0 0-3 16,-6 0 0-16,0 2-6 15,3 3-1-15,1 3-32 0,2 2-15 16</inkml:trace>
  <inkml:trace contextRef="#ctx0" brushRef="#br0" timeOffset="30">17183 13732 104 0,'6'0'38'0,"2"5"-20"0,10 11-6 0,-6-5 13 16,3 12-5-16,0 7-1 15,0 7 6-15,0 2 4 16,-3 14-15-16,-6 0-8 0,-3-5-2 16,-6 2-1-16,-6 0 3 15,-6-7-21-15,-6-4-7 16,-6-4-62 0</inkml:trace>
  <inkml:trace contextRef="#ctx0" brushRef="#br0" timeOffset="31">16882 16417 88 0,'-18'-10'33'0,"15"10"-18"0,-3-3 0 0,3 3 13 16,-3 5-7-16,0-2 1 16,-6 10-11-16,0 14-2 15,-2 2-5-15,-1 11-3 16,3 10 0-16,3 5-1 0,6-2 2 16,3-2-3-16,6-4-2 15,6-7 2-15,6 0 2 16,5-14-9-16,4-2-2 15,0-16-46 1,0-8-29-16,0-3 35 0</inkml:trace>
  <inkml:trace contextRef="#ctx0" brushRef="#br0" timeOffset="32">16998 16595 108 0,'-6'0'44'0,"0"0"-24"0,9 13-26 16,-3 0 8-16,3 0 0 16,0 9 1-16,0 1-1 15,0 12 1-15,0-9-2 16,3-2 2-16,0-3-31 0,0-5-11 16,0-3-2-16,0-10-1 15</inkml:trace>
  <inkml:trace contextRef="#ctx0" brushRef="#br0" timeOffset="33">17150 16547 176 0,'0'-11'68'0,"3"11"-36"0,6 0-40 0,-3 6 10 16,6 2-6-16,2 5 3 15,4 11 6-15,3 5 7 16,-3 13-6-16,-6 1 1 0,-6-4 3 15,-9 4-2-15,-6-1 3 16,-9-5-6-16,-12 3-3 16,-8-9-78-1,-4-4-50-15,-9-3 51 0</inkml:trace>
  <inkml:trace contextRef="#ctx0" brushRef="#br0" timeOffset="34">1990 12597 112 0,'-9'-5'44'0,"6"2"-24"0,-6 3-17 0,9 0 10 16,-9 3-8-16,-5 4-1 16,-1 7-2-16,-3 4-2 15,-3 22 1-15,-3 2-1 0,3 6-3 16,6 2 2-16,9-8 3 15,6 1 1-15,12-4-6 16,9-1-2 0,3-7-20-16,3-4-7 15,3-6-14-15,-1-8-6 16</inkml:trace>
  <inkml:trace contextRef="#ctx0" brushRef="#br0" timeOffset="35">2041 12832 88 0,'-12'27'35'0,"9"-3"-18"0,-3 7-11 0,6-15 11 15,3 3 2-15,3-1 1 16,6 1-5-16,0-3-1 0,6-3-4 16,2-5-1-1,4-8-5-15,3-3-5 0,-6-5 0 16,-3 0 5-16,-3-5 5 15,-4-5-5-15,-5-4 0 16,-6 1 2-16,-6 0 3 0,-2-3-2 16,-4 6-2-1,0 2-2-15,3 3 0 0,-3 2-7 16,3 3 1-16,6 3-19 16,3 2-8-16,0 3-9 15,6 0-34 1,9-3 9-16,0 1 26 15,3-1 17-15</inkml:trace>
  <inkml:trace contextRef="#ctx0" brushRef="#br0" timeOffset="36">2294 12816 92 0,'-15'11'35'0,"12"2"-18"0,-3 11-7 0,3-8 14 15,3 5 0-15,3 0 1 16,3 0-6-16,6 3 1 15,3-3-2-15,6-2-2 16,2-8-8-16,4-6-1 0,0-8 0 16,-3-2-3-16,0-6-3 15,-1-2 2-15,-8-8 0 16,-6 0-1-16,-9-3-2 16,0-3-2-16,-9 4 1 0,0 1 1 15,-3 1 2 1,-5 3-3-16,-1 10 0 15,3 5-12-15,3 1-5 16,3 2-30-16,9 2-53 16,0 1 16-16</inkml:trace>
  <inkml:trace contextRef="#ctx0" brushRef="#br0" timeOffset="37">2517 12819 56 0,'-15'11'22'0,"12"7"-12"0,0 3 8 16,3-10 14-16,0 7 6 0,0 1 4 15,9-3-6-15,3 0 1 16,3 0-15-16,6-6-3 16,3-5-11-1,2-5 1-15,1-2 2 0,-3-6-6 0,-6-5-3 16,-6-1-1-16,-6-1 1 15,-6-1-1-15,-9-3 2 16,-3 1-2-16,-6-1 2 16,0 3-4-16,-6 3-2 15,3 5-34-15,4 3-12 16,2-1-110 0,9 1 85-1</inkml:trace>
  <inkml:trace contextRef="#ctx0" brushRef="#br0" timeOffset="38">2728 12639 108 0,'3'0'44'0,"6"8"-24"0,9 11-6 16,-6-4 15-16,6 17 6 16,0 11 3-16,-3 2-9 15,-6 0-3-15,-3 5-15 16,-3 3-4-16,-9-3-3 0,-6 3-2 15,-6-3 1-15,-9-5-35 16,0-5-13-16,-3-3-49 16</inkml:trace>
  <inkml:trace contextRef="#ctx0" brushRef="#br0" timeOffset="39">1812 13295 64 0,'-24'11'24'0,"9"5"-12"0,-6 16-5 0,15-14 9 16,-3 11-6-16,-3 8-3 16,6 13 2-16,6-2 4 15,6-3-7-15,9-5-3 16,3-3-13-16,3-5-4 16,12-9-31-16,-1-4-10 15</inkml:trace>
  <inkml:trace contextRef="#ctx0" brushRef="#br0" timeOffset="40">1984 13494 104 0,'-12'32'38'0,"12"-9"-20"0,-3 20-4 15,3-22 15-15,3 3-5 16,6-1 0-16,0 1-2 16,6-8-2-16,3-3-10 15,3-5 2-15,0-8 4 0,-1-5-6 16,1-11-1-16,-3-8-5 16,-6 1-1-16,-6-1-1 0,-3-3-2 15,-6 1 3-15,-6-1 0 16,-3 4-4-16,-9 1 1 15,3 6-2-15,1 6 0 16,2 5-9-16,0 2-3 16,3 8-31-16,9 3-10 15,3 0-25 1</inkml:trace>
  <inkml:trace contextRef="#ctx0" brushRef="#br0" timeOffset="41">2258 13475 72 0,'-3'6'30'0,"0"1"-16"0,-3 12 5 15,3-6 16-15,3 3 5 16,0 13 3-16,0 0-15 16,6-2-4-1,9-1-5-15,-3-5-1 0,9 1-9 16,0-12 6-16,5-5 4 0,-2-7-8 15,3-6-1-15,-12-13-6 16,-3 2-1-16,-3-2 1 16,-9-3 2-16,-6 0-3 15,-9 1 0-15,0 1-3 0,-9 4-1 16,3 2-10 0,1 5-3-16,-1 6-15 15,6 2-7-15,0 3-55 16</inkml:trace>
  <inkml:trace contextRef="#ctx0" brushRef="#br0" timeOffset="42">2496 13438 120 0,'3'3'46'0,"0"2"-24"0,0 11-19 0,0-3 12 15,0 6 0-15,3 7 0 16,-6 9-5-16,0-1-2 15,3-2-4-15,0 0-5 0,6-6 0 16,-9 0 1-16,9-7 0 16,0-6-25-16,3-5-8 15,0-5-29-15</inkml:trace>
  <inkml:trace contextRef="#ctx0" brushRef="#br0" timeOffset="43">2651 13417 108 0,'12'-3'41'0,"0"6"-22"0,12 5-3 15,-12 0 16-15,2 5 11 16,1 6 8-16,0 4-18 16,0 9-10-16,-15 5-13 15,0 0-7-15,-12-2 0 0,-6-4-4 16,-3 6-2-16,-11 1-56 15,-4-7-25-15,-3-10-4 16</inkml:trace>
  <inkml:trace contextRef="#ctx0" brushRef="#br0" timeOffset="44">1737 14137 100 0,'-30'71'38'0,"21"-39"-20"0,7 5-8 0,4-24 12 16,7 3-10-16,9 5-2 15,6 0-8-15,3-2-4 16,9-3-10-16,-4 0-3 0,-2-6-27 16,-3-4-13-1,-3-4 18-15,-6-4 8 16</inkml:trace>
  <inkml:trace contextRef="#ctx0" brushRef="#br0" timeOffset="45">1993 14150 116 0,'-15'21'46'0,"9"0"-24"0,3 14-4 15,3-19 20-15,3 2-10 16,3 3-1-16,6 0-7 16,3 1-3-16,6-7-9 15,3-4 1-15,3-8 4 0,-1-6-5 0,-2-5 0 16,0-5-4-16,-3-8-1 16,-12 0-1-16,-3-3-2 15,-9-3 3-15,-3-5 0 16,0 3-4-16,-12 0 1 15,0 3-2-15,3 7 0 16,-3 11-20-16,6 3-8 16,-2 10-36-1,8 9-50-15,6-4 28 16</inkml:trace>
  <inkml:trace contextRef="#ctx0" brushRef="#br0" timeOffset="46">2315 14118 120 0,'0'0'46'0,"0"5"-24"0,15 9-15 16,-10-1 15-16,-2 3 2 15,3 8 5-15,-3-1-9 16,0 1-4-16,3 0-9 16,3 3-3-16,-3-1 0 0,0-2-5 15,3-6-1-15,0-2-24 16,0-3-7-16,3-5-19 15,-3-5-36-15,0-6 21 16</inkml:trace>
  <inkml:trace contextRef="#ctx0" brushRef="#br0" timeOffset="47">2505 14200 60 0,'-9'3'24'0,"9"2"-12"0,-12 8 3 0,9 1 15 15,0-1 6-15,0 3 3 16,3 0-10-16,3 2-3 16,6 3-6-16,6-2-1 15,3-3-10-15,3-6-3 0,6-7 0 16,2-6-1-16,-5-5 0 16,-3-2-1-16,-3-9 2 15,-6-2-3-15,-6-3-2 0,-9 0 2 16,-3-2 2-16,-12 2-2 15,-3 6 0-15,-3 2-1 16,1 5-2-16,-1 3-6 16,3 8-1-16,3 8-54 15,6 5-64 1,6-5 28-16</inkml:trace>
  <inkml:trace contextRef="#ctx0" brushRef="#br0" timeOffset="48">2746 14031 140 0,'3'-3'55'0,"3"9"-30"0,18 15-18 0,-9-5 13 15,0 7 12-15,0 6 9 16,-3 6-8-16,-7-3-2 16,-2-1-18-16,-8 4-8 0,-10-1-3 15,-9 1-13-15,-6-1-3 16,-3 3-61-1,-11 0-61-15,-1-8 40 16</inkml:trace>
  <inkml:trace contextRef="#ctx0" brushRef="#br0" timeOffset="49">1952 14695 100 0,'-21'18'38'0,"3"1"-20"0,-12 5-10 15,21-8 11-15,-3 10-9 16,3 11-1-16,3 8-1 15,6 0 2-15,12-3-3 16,3-4-2-16,9-7-2 16,3-2-5-16,0-10-1 0,-1-3-23 15,7-8-47-15,-3-8 1 16</inkml:trace>
  <inkml:trace contextRef="#ctx0" brushRef="#br0" timeOffset="50">2035 14915 140 0,'-3'55'52'0,"6"-18"-28"0,6 6-11 0,-3-25 19 16,15-5-9-16,-1 0-4 15,4-2-6-15,6-6-3 0,3-5-6 16,-6-5-1-16,-4-6 1 16,1-4-2-16,-12-20-2 0,-6 6 1 15,-6-3-1-15,-6 1 0 16,-6 2 0-16,-3 2 0 16,0 6 0-16,-2 5-3 15,5 5 0-15,0 6-20 16,3 5-10-16,9 5-30 15,0 3-34 1,3-2 30-16</inkml:trace>
  <inkml:trace contextRef="#ctx0" brushRef="#br0" timeOffset="51">2395 14793 92 0,'0'5'35'0,"3"3"-18"0,0 16 11 0,0-8 21 15,0 8-16-15,0 7-9 16,3 4-14-16,-6-1-7 16,3-2-2-16,0-3-1 0,3-5 0 15,-3 0-7-15,3-9-3 16,-3-4-21-16,3 0-7 15,0-11-30 1</inkml:trace>
  <inkml:trace contextRef="#ctx0" brushRef="#br0" timeOffset="52">2526 14822 108 0,'-3'-3'41'0,"3"6"-22"0,3 8-3 16,3-1 18-16,0 6-1 15,3 16 3-15,-6 0-22 16,0-1-8-16,0 4-5 16,0-4-1-16,6-4 2 0,-3 2-12 0,3-8-3 15,-1-2-34 1,1-14-49-16,0-5 15 16</inkml:trace>
  <inkml:trace contextRef="#ctx0" brushRef="#br0" timeOffset="53">2702 14753 128 0,'6'-5'49'0,"5"8"-26"0,1 2-5 0,-3 3 20 16,6 8 3-16,0 7 3 15,-3 12-18-15,0 5-7 16,-9 2-12-16,-6-2-3 0,-6-3 0 15,-6 2-7-15,-6 4-2 16,-6-6-78-16,-14-3-60 16,-4-5 47-16</inkml:trace>
  <inkml:trace contextRef="#ctx0" brushRef="#br0" timeOffset="54">1931 15348 104 0,'-30'14'38'16,"12"7"-20"-16,3 16-6 0,9-19 13 15,3 9-9-15,-6 10-2 16,6 3-8-16,3-3-4 16,6 0-1-16,12-6-1 0,3-1 0 0,6-9-7 15,-3-5-3-15,2-6-38 16,7-7-32 0,6-3 28-16</inkml:trace>
  <inkml:trace contextRef="#ctx0" brushRef="#br0" timeOffset="55">2071 15380 116 0,'0'13'44'0,"11"-7"-24"0,-2 20 5 0,-6-10 22 15,3 5-14-15,0 8-6 16,0 6-16-16,-3-3-5 16,3-3-4-16,-6-3-2 0,3-2 3 15,0-3-9-15,3-5-3 16,3-3-24-16,-6-2-11 16,6-6-35-1</inkml:trace>
  <inkml:trace contextRef="#ctx0" brushRef="#br0" timeOffset="56">2243 15605 148 0,'0'48'57'0,"3"-32"-30"0,9 5-25 16,-3-11 14-16,6 1-6 15,12-3 0-15,-3-5-4 16,2-9-1-16,1-4-3 16,-3-4-2-16,-3-1 1 0,-3-7-4 0,-7-4 2 15,-5 5 1-15,-6-3 0 16,-8 0 0-16,-4 0 2 15,-6 3-1 1,0 0 2-16,-3 13-4 0,3 0 0 16,0 5 1-16,3 6 2 15,4 5-32-15,5 0-12 16,3 0-28 0</inkml:trace>
  <inkml:trace contextRef="#ctx0" brushRef="#br0" timeOffset="57">2455 15552 96 0,'-6'32'38'0,"3"-3"-20"0,6 0 5 16,3-16 18-16,-1 1-10 16,4-1-4-16,3-3-11 15,12-2-5-15,0-8-6 16,0-5 3-16,-3-3 2 0,2-2-5 15,-11-6-1-15,0-5 0 16,-6-1 0-16,-6 1 0 16,-6 0 0-16,-6 0-2 15,-6 2 1-15,1-2-4 16,-1 8 0-16,0 5-10 16,3 3-5-16,3 2-52 15,6 6-49-15,3-3 37 16</inkml:trace>
  <inkml:trace contextRef="#ctx0" brushRef="#br0" timeOffset="58">2734 15367 144 0,'18'8'55'0,"-6"26"-30"0,9 1-7 0,-6-19 18 15,-3 5-3-15,0 5 1 16,-3 9-15-16,-3-4-6 0,-6 4-8 15,-6-3-4-15,-6-1 2 16,-9-2-7-16,0-2-1 0,-6-1-60 31,0 9-66-31,-14-11 28 16</inkml:trace>
  <inkml:trace contextRef="#ctx0" brushRef="#br0" timeOffset="59">1993 15949 96 0,'-9'-8'35'0,"3"11"-18"0,0-3 4 16,3 5 19-16,-12 3-1 0,1 3 1 15,-7 18-22 1,-3 2-10-16,6 9-6 15,9 2-2-15,0 11 2 0,9-5-3 0,15-6-2 16,6-7-5-16,3-1 0 16,3-10-9-16,-4-6-4 15,4-4-38 1,6-9-34-16,0-5 31 16</inkml:trace>
  <inkml:trace contextRef="#ctx0" brushRef="#br0" timeOffset="60">2100 16073 132 0,'-3'16'49'16,"3"-8"-26"-16,3 11-1 0,-3-6 23 0,6 3-21 15,-6 2-5-15,6 1-10 16,3-3-4-16,-6 2-2 15,6 3-5-15,0-5 1 0,0-5-17 16,3-3-8-16,-3-3-41 16,3-2-35-1,0-11 36-15</inkml:trace>
  <inkml:trace contextRef="#ctx0" brushRef="#br0" timeOffset="61">2264 16177 72 0,'-6'10'27'0,"6"6"-14"0,-3 5 18 16,6-10 21-16,3 5-10 0,-3 8-3 15,6-3-19-15,9-3-7 16,3-5-8-16,-3-7 5 0,2-6 3 16,1-8 0-16,0-8 2 15,0-5-8-15,-9 5-2 16,0-5-3-16,-6 0-2 15,-6-1 1-15,0 1-1 0,-9 3 2 16,-6 2 1 0,-6-5-4-16,3 7-1 15,0 9-2-15,0 2 3 16,4 3-31-16,2 6-11 0,6 4-44 16,-3 4-26-1</inkml:trace>
  <inkml:trace contextRef="#ctx0" brushRef="#br0" timeOffset="62">2508 16103 100 0,'-3'-3'38'0,"3"6"-20"0,3-1-17 16,-3 3 11-16,3 3 7 15,3 11 8-15,-6 2-3 16,0 3 0-16,3 8-13 15,0-3-7-15,0 5-2 16,3-5-5-16,0-8 0 0,3 1-25 16,-6-4-11-16,15-10-29 15</inkml:trace>
  <inkml:trace contextRef="#ctx0" brushRef="#br0" timeOffset="63">2690 16034 124 0,'12'13'49'0,"0"8"-26"0,5-2-18 0,-8-6 13 16,6 5 3-16,0 14 2 0,-15 3-10 16,0 7-3-16,0-2-6 15,-12-6-1-15,-3 0 3 0,-6-5-8 16,-2 1 0-16,-4-4-46 15,-6 6-54 1,-3-16 21-16</inkml:trace>
  <inkml:trace contextRef="#ctx0" brushRef="#br0" timeOffset="64">1990 16745 88 0,'-21'27'33'0,"12"-14"-18"0,-11 6 0 0,11-6 13 16,-3 8-11-1,-3 11-4-15,6 5 3 16,9-3 3-16,3 9-7 0,12-6-2 16,3-6-6-16,5 1-7 0,4-8-3 15,12 2-28 1,-9-15-50-16,-1-14 5 15</inkml:trace>
  <inkml:trace contextRef="#ctx0" brushRef="#br0" timeOffset="65">2187 16804 92 0,'-9'-3'35'0,"9"3"-18"0,0 8-11 0,3-3 11 0,0 6 8 16,6 5 5-16,-6 5-5 16,3 5-3-16,-1 6-12 15,1-3-4-15,3-5-4 16,-6 2-2-16,3 1 3 0,0-9-11 16,0-4-4-16,0-1-47 15,0-2-39 1,-3-9 33-16</inkml:trace>
  <inkml:trace contextRef="#ctx0" brushRef="#br0" timeOffset="66">2410 16851 92 0,'-3'3'35'0,"6"5"-18"0,-3 10 0 0,6-10 16 15,-6 16-4-15,0 0-2 16,0 0-15-16,0 2-8 0,6 1-2 16,0-3-5-16,0-3 2 15,0 0-12-15,3-8-5 16,0-2-50-16</inkml:trace>
  <inkml:trace contextRef="#ctx0" brushRef="#br0" timeOffset="67">2624 16886 80 0,'-15'10'33'0,"9"-4"-18"0,0 33-2 16,0-25 14-16,1 4 11 16,-1 8 9-16,9-2-23 15,0 0-8-15,8-5-9 16,-5-1-2-16,9-5-3 15,3-5-2-15,3-8 3 0,0-8-2 16,0-5-1-16,-1-5-2 16,-11 4-1-16,-3-7 4 15,-6-3 3-15,-6 1-3 0,-3-1-1 16,-11 5-2 0,2 1 0-16,-6 2 0 0,-3-3-2 15,6 11-33-15,9 0-15 16</inkml:trace>
  <inkml:trace contextRef="#ctx0" brushRef="#br0" timeOffset="68">2752 16711 144 0,'24'3'55'0,"12"28"-30"0,-9 1-18 0,-16-19 15 15,1 11-2-15,-3 3 3 0,-3 4-13 16,-3-1-3-1,-3 4-5-15,-6-2 1 0,-9 5 0 0,-8-5-17 16,-4 10-7-16,-3-2-63 16</inkml:trace>
  <inkml:trace contextRef="#ctx0" brushRef="#br0" timeOffset="69">2029 17333 108 0,'-33'5'44'0,"18"3"-24"0,-6 29-6 15,7-24 15-15,8 3 1 16,-6 8 2-16,6 10-13 0,3 11-4 16,9 0-9-1,9 0 0-15,-1-10 1 0,7-3-10 16,0-6-5-16,3-7-16 0,3-1-5 16,-3-10-40-1,-1-3-29-15,-2-10 41 16</inkml:trace>
  <inkml:trace contextRef="#ctx0" brushRef="#br0" timeOffset="70">2181 17468 140 0,'-6'8'55'0,"6"10"-30"0,0 14-7 0,3-16 18 15,-3 10-9-15,3 6-3 0,0 5-17 16,6-8-4-16,-6-2-2 16,3-3-4-16,-1-6 2 0,1 3-26 15,3-8-11-15</inkml:trace>
  <inkml:trace contextRef="#ctx0" brushRef="#br0" timeOffset="71">2386 17497 180 0,'-6'-3'68'0,"6"6"-36"0,0 7-37 16,0-2 10-16,0 11-1 0,-3 2 5 16,3 8-3-16,-3 0 2 15,6 3-5-15,-3-5-2 0,3-1 0 16,0-2-10-1,0-8-4-15,0 2-35 16,3-10-49-16,0-3 15 16</inkml:trace>
  <inkml:trace contextRef="#ctx0" brushRef="#br0" timeOffset="72">2526 17521 188 0,'0'-6'71'0,"0"12"-38"0,15 2-41 0,-9-3 10 0,-3 8-3 16,3 8 0-16,-3 6 3 16,-3-1 1-16,0 6-1 15,0-3-4-15,3-2 1 0,3 2-21 16,-6-6-8-16</inkml:trace>
  <inkml:trace contextRef="#ctx0" brushRef="#br0" timeOffset="73">2699 17431 160 0,'3'-6'60'0,"9"9"-32"0,5 0-22 0,-8 2 17 16,6 3 3-16,3 11 7 15,-3 7-3-15,0 14 0 16,-3 5-17-16,-6-6-8 0,-6 12-1 15,-15-6-5-15,0-3 0 16,-6 0-28-16,-15 1-10 16,-14 9-67-1</inkml:trace>
  <inkml:trace contextRef="#ctx0" brushRef="#br0" timeOffset="74">1079 14293 48 0,'0'-8'19'0,"0"8"-10"0,0 3 7 0,0-1 11 0,0 1-6 16,0 2-1-16,-6 3-4 16,0 5 0-16,1 8-6 15,-4 9-4-15,-3 12 1 16,0 5 0-1,0 1-3-15,-3 5 4 0,9-5 4 0,6-6 3 16,6 0 0-16,3 1-5 16,9-6-2-16,-3-3 0 15,8 0 0-15,7-4 0 16,3-9 2-16,6-5-1 16,2-11 0-16,1-2-8 15,-3-1 0-15,-4-2-28 16,1-2-11-16,-15-1-50 15</inkml:trace>
  <inkml:trace contextRef="#ctx0" brushRef="#br0" timeOffset="75">1317 14785 168 0,'-14'-3'66'0,"14"3"-36"0,0 0-40 0,0 0 11 15,3 0 3-15,3 0 7 0,2 3-5 16,4 0-1-16,3 2-3 15,3 3-2-15,9 2 1 0,-3 4 1 16,3 1 1-16,-7 4-4 16,1 5 1-16,-12 5-2 15,3 0 0-15,-12-3 6 16,0 1 5-16,-18-3-7 16,0-3-3-16,0 0-25 15,1-5-10-15,2-3-39 16</inkml:trace>
  <inkml:trace contextRef="#ctx0" brushRef="#br0" timeOffset="76">5175 14938 76 0,'-3'-18'30'0,"6"18"-16"0,0-3 5 0,-3 3 18 16,6 0-3-16,-3 3 1 16,3 2-3-16,0 6 0 15,3 5-17-15,3 5 2 0,0 0 3 16,0 0-9-16,2 0-1 15,-2 3-6-15,0-8-3 16,0-3 2-16,-3-2 2 0,0-3-2 16,-3 0 0-16,0-6 5 15,-3 1 3-15,0-3 0 16,0 0 3-16,0-3-1 16,3-5 0-16,3-5-1 15,3-16 0-15,8-8 0 16,4-8 0-16,9-3-4 15,0-5 0-15,0 3-5 16,-1 3-2-16,-2 4-3 16,-3 4 1-16,-3 2-23 15,-4 7-10-15,4 4-61 16,-3 15-27-16</inkml:trace>
  <inkml:trace contextRef="#ctx0" brushRef="#br0" timeOffset="77">8887 16677 60 0,'-3'-3'24'0,"3"6"-12"0,0-1-5 0,0 6 9 16,0 3 12-16,0 7 4 16,-3 9-3-16,0 5-3 0,-3 7-3 15,-3 4-3-15,0 2-10 16,0 0 0-16,0-6 3 0,3 1-3 16,6-3 0-16,3-3-6 15,9 1-1-15,6-11 1 16,6 2 2-16,0-7-5 15,5-4-1-15,4-4 0 16,0-3 2-16,9-3-3 16,-7-5-2-16,1 0-34 15,-6-5-12-15,-3-3-36 16</inkml:trace>
  <inkml:trace contextRef="#ctx0" brushRef="#br0" timeOffset="78">9110 17010 124 0,'-15'-5'49'0,"12"7"-26"0,-3 1-16 0,6-3 13 15,0 0-4-15,0 3 3 16,3 2-10-16,3 3-3 15,3 3-4-15,12 2-4 0,3 0-1 16,0 3 2-16,-1 0 0 0,-2 5 1 16,-3 0 2-16,-6 6 1 15,-6-1 1-15,-6-2 15 16,-6-3 8-16,-3-3-8 16,-6-4-1-16,-6-1-12 15,4-5-4 1,2-3-15-16,0 0-5 0,3-5-78 15</inkml:trace>
  <inkml:trace contextRef="#ctx0" brushRef="#br0" timeOffset="79">12295 16999 172 0,'0'-2'66'0,"3"2"-36"0,0 0-33 0,3 2 13 15,3 4-1-15,3 2 2 0,3 2-1 16,3 4 1-16,-4 1-6 16,4-1 8-16,0 2 4 15,-3-3-5-15,-3-3-2 0,0-4-5 16,0 4-2-16,-3-7-1 15,0 5 1-15,-3-3-2 16,0-5-1-16,-1 0 5 16,1 0 1-16,0-3 9 15,6-7 2-15,3-6-4 16,0-8 0-16,3-8-8 16,3-7-1-16,3-9-2 15,2-7 1-15,1-6-4 16,-3 2 0-16,3 7-23 15,-6 4-10-15,-4 14-35 16,-5 10-14-16,-6 10-9 16</inkml:trace>
  <inkml:trace contextRef="#ctx0" brushRef="#br0" timeOffset="80">12414 17534 132 0,'-3'-5'52'0,"3"5"-28"0,0 5-28 16,6 3 41-16,0 2-7 15,0 6-7-15,0 0-4 16,3 5-12-16,0 1-4 0,-3-4 0 16,3 1 0-16,-3-4 3 15,0-1-3 1,0-4 0-16,-3-2 1 0,2-2 2 15,-2-6 10-15,0 5 5 16,6-10-3-16,-3-1 2 16,6-12-7-16,3-3 0 15,3-6-4-15,3-10 2 16,3-3-4-16,5-13-2 0,1 8 0 16,-3 3-1-16,0 5-7 15,2 3 0-15,-2-3-41 16,-3 10-16-16,0-5-62 15</inkml:trace>
  <inkml:trace contextRef="#ctx0" brushRef="#br0" timeOffset="81">16230 16100 96 0,'12'-8'38'0,"-9"8"-20"0,-3-3-1 16,0 3 14-16,0 0-3 16,0 0 0-16,-3 6-9 15,-3 4-1-15,-6 3-11 16,0 14 2-16,0 5 4 0,0 7-5 15,6 1-2-15,0 5 1 16,6 0 0-16,0-5-1 16,12-3 1-16,3-8-4 15,6 0 0-15,6-8 3 16,3-5 1-16,-1-3-6 16,4-8-2-16,3 3-18 15,-3-8-7-15,-1-2-31 16,-5-4-56-16,0-7 19 15</inkml:trace>
  <inkml:trace contextRef="#ctx0" brushRef="#br0" timeOffset="82">16501 16404 116 0,'-15'-5'46'0,"15"5"-24"0,-27 5-8 0,21-2 15 0,3-1-5 15,0 1-2-15,6 2-4 16,0 1-1-16,9 7-9 16,3-5-3-16,6 5-1 0,3 3-5 15,-3 0 1-15,-4 0 0 16,4 2 2-16,-6-5-1 15,-9 6-1-15,-6 0 3 16,-3-4 2-16,-9 1-2 16,0-3-2-16,-3 1 0 15,1-4-1-15,-4-4-14 16,6 2-5-16</inkml:trace>
  <inkml:trace contextRef="#ctx0" brushRef="#br0" timeOffset="83">19475 15642 100 0,'-3'-2'38'0,"3"2"-20"0,3 0-21 16,-3 0 8-16,5 2 11 15,4 6 7-15,0 3 2 16,3 2 2-16,3 5-11 16,0 1-4-16,0-3-7 15,3 5-4-15,0-5 0 0,-1-3 10 16,-5-2 7-16,0-3 0 0,-3-6-1 15,3-2 4-15,0-8 3 16,0-8-1 0,3-7 0-16,3-6-8 0,3-8-2 15,2-6-3-15,-2 3 1 16,3-2-6 0,-3-3-3-16,0 8-4 0,-3 5 1 15,-1 9-34-15,-2 4-15 16,0 6-53-16,0 13-47 15,-3 13 60-15</inkml:trace>
  <inkml:trace contextRef="#ctx0" brushRef="#br0" timeOffset="84">19543 16230 112 0,'0'0'44'0,"0"5"-24"0,6 0-26 0,0 8 6 15,3 9 3-15,0 1 5 16,9 4 5-16,-1-1 4 16,-2-2 2-16,3 0 1 15,-3 0-3-15,0-8 0 0,0-3-9 16,3-5 8-16,0-8 6 16,-1-8 2-16,13-8 3 0,-3-21-4 15,3-3 0-15,3-7-10 16,-1-1-3-16,4-5-6 15,-6 8-3-15,2 5-16 16,-2 9-5-16,-3 4-45 16,-3 6-18-16,-3 13-14 15</inkml:trace>
  <inkml:trace contextRef="#ctx0" brushRef="#br0" timeOffset="85">19671 16925 160 0,'-6'0'60'0,"6"11"-32"0,-3-6-33 16,0 9 21-1,6-4-3-15,0 3 1 16,3 3 1-16,0 3-8 16,3-1-2-16,3-2 1 0,0-5-3 15,0 2-2-15,-1-5 8 16,1-8 4-16,0-8 2 16,6 0 4-16,6-8-5 15,0-13 2-15,3-5-5 0,-1-1-1 16,1-4-6-16,0-9-3 15,-3 14-3-15,0-4 1 16,2 12-26-16,-5 5-9 16,-6 2-127-1</inkml:trace>
  <inkml:trace contextRef="#ctx0" brushRef="#br0" timeOffset="86">19605 17566 124 0,'-2'-6'46'0,"4"6"-24"0,1 6-15 15,3-4 13-15,0 4 1 16,3 7 4-16,0 5-9 15,0 1-4-15,3 2-7 16,0 0-2-16,0-2 3 0,0-1-3 16,0-4-2-16,0-1 8 0,-3-8 4 15,-1-2 5-15,1-6 1 16,3-8-2-16,0-15 2 16,9-6 1-16,3-7 0 15,3-4-5-15,5-15 1 16,7 0-9-16,3-8-4 15,-1 2-16-15,-5 11-4 16,-3 8-33-16,-6 8-15 16,-4 8-46-1</inkml:trace>
  <inkml:trace contextRef="#ctx0" brushRef="#br0" timeOffset="87">13902 6051 72 0,'0'-3'27'0,"12"6"-14"0,-6-3-4 0,-6 0 11 16,0 0 0-16,0 0 9 15,0 0-5 1,-3 3-6-16,3-3-1 0,0 0-6 16,0 0-1-1,0 0-6-15,0 0-1 0,0 0 3 0,3 2-1 16,0 9 2 0,0-3 0-16,0 2-3 15,0 1-1-15,-3 0 3 16,0 2 1-16,3 0 1 15,-3 0 2-15,0 1-1 16,0 1 2-16,0-1-4 16,0 1-2-16,0-1 0 15,0-4-1-15,0 1-2 0,0-3-2 16,0-3 3-16,0-5 2 16,0 5-2-16,0-5 0 15,6 3-3 1,0 0-1-16,0-1 1 15,0-2 0-15,0 0 2 16,0 0-1-16,0 0-1 16,3 0 1-16,3-5 1 15,3 5 1-15,2-5 3 16,4 5-8-16,0-6-3 16,12 1 5-16,-3 3 4 15,2-4-7-15,1 4 1 16,0-4-2-16,0 1 2 0,-1 2 1 15,-5 1 3-15,-6 2-1 16,-3 0-1-16,-3 0 1 16,-3 0 1-1,-4 0-1-15,-2 0 2 0,0 0 0 16,0 0 1-16,-3 0-5 16,0 0 1-16,-3 0 0 15,0 0 0-15,0 0 0 16,0 0 0-16,0 0 0 15,3 0 0-15,-3 0 0 16,3-3 2-16,-3 3-1 0,0-3-1 16,0 1 3-1,3-4 2-15,0 1 0 16,-3-3 0-16,0 0-1 16,3-2 2-16,-3-1-3 15,0-7-2-15,0 2 0 16,0 3-1-16,0 2 0 15,0-5 0 1,0 3-14-16,0 2-5 16,3 19-180-1,-6 0 80 1</inkml:trace>
  <inkml:trace contextRef="#ctx0" brushRef="#br0" timeOffset="88">14033 6347 88 0,'0'0'33'0,"0"3"-18"0,0 0-5 15,0-3 14-15,0 5 2 0,0 3 4 16,0 5-3-1,0 3 1-15,0 0-10 0,0 5-3 16,0 5-8-16,0-2-5 0,3-3 1 16,0-2-2-16,0-3 2 15,-3-3-4-15,3 0 0 16,-3-2-15-16,0-3-6 16,0-3-20-1,0 0-39-15,0-2 14 16,-3 0 21-16,0-1 14 0</inkml:trace>
  <inkml:trace contextRef="#ctx0" brushRef="#br0" timeOffset="89">13879 6353 132 0,'-3'0'52'0,"0"2"-28"0,3 1-8 15,0-3 16-15,0 0-9 16,0 0-3-16,0 0-9 15,0 0-3-15,12 3 0 0,5-1 0 16,1-2 0-16,0 0 2 16,3-2-3-16,0-1-2 15,3 0-2-15,-4 1-3 16,1 2-2-16,-3 0 1 16,3 0 1-16,-6 0 0 15,-3 0-3-15,-3 0 2 16,-3 0-10-16,0 0-3 15,-6 0-17-15,0 0-6 16,0 0-4 0,0 5-45-16,-3 0 8 0</inkml:trace>
  <inkml:trace contextRef="#ctx0" brushRef="#br0" timeOffset="90">13899 6620 108 0,'0'-3'44'0,"0"3"-24"0,15 3-6 0,-9-3 15 15,-6 0-1-15,6 0 3 16,3 0-8-16,0-3-2 16,3 1-12-16,0-4 1 0,3 4 3 15,3-4-1-15,2 4 1 16,1-4-7-16,0 4-4 15,0-1 1-15,0 3 2 16,-3 0-4-16,-3 0-1 0,-4 0 0 16,-2 0 0-16,0 0-27 15,3 0-9-15,-3 0-33 16,-3 3-44 0,-9-3 29-16</inkml:trace>
  <inkml:trace contextRef="#ctx0" brushRef="#br0" timeOffset="91">14260 6543 64 0,'0'3'27'0,"0"2"-14"0,0 0 0 16,0 1 11-16,3 2-1 15,0 2 0-15,-3 3-10 16,3 1-3-16,-3-1-6 16,0 0-1-16,2 0-1 15,1 3-2-15,-3-3 3 0,3-2-4 16,-3-3 0-16,0 0-4 15,0-3 1-15</inkml:trace>
  <inkml:trace contextRef="#ctx0" brushRef="#br0" timeOffset="92">14274 6498 72 0,'-3'0'27'0,"3"0"-14"0,3 0 0 16,-3 0 14-16,0 0-6 15,0 0 0-15,0 0-6 16,6 3-1-16,0-1-8 16,0-2-2-16,0 0-2 15,0 0 3-15,3 0 4 0,0 0-5 16,0 0-2-16,3-5-1 16,0 5-1-16,-3 0-3 15,3 3-15 1,-6-3-8-16</inkml:trace>
  <inkml:trace contextRef="#ctx0" brushRef="#br0" timeOffset="93">14286 6630 88 0,'-9'3'33'0,"12"-8"-18"0,-3 5 0 0,0 0 15 16,0 0-7-16,3 0-4 16,3 0-6-16,0-3-3 15,3 1-6-15,3-1-3 0,-3 0 0 16,0 3-1-16,6 0-3 16,-3 0 0-16,-3 0-104 31,-9 0 32-16</inkml:trace>
  <inkml:trace contextRef="#ctx0" brushRef="#br0" timeOffset="94">14301 6675 68 0,'-9'0'27'0,"12"0"-14"0,0-2-4 16,-3 2 9-16,0 0-6 15,3 2 1-15,3 1-6 16,0 0 1-16,0-3-7 16,0 2-1-16,0-2 0 15,0 3 2-15,6-3-28 16,-3 0-11-16,0-3-4 0,0 1-1 16</inkml:trace>
  <inkml:trace contextRef="#ctx0" brushRef="#br0" timeOffset="95">14444 6580 124 0,'0'-2'49'0,"0"2"-26"0,3 0-16 15,-3 0 15-15,3 0-11 16,3 2-3 0,0-2-5-16,0 0 0 0,3 0-2 15,0 0-3-15,0-2 1 0,0 2-30 16,-3 0-49 0,0 0 4-16</inkml:trace>
  <inkml:trace contextRef="#ctx0" brushRef="#br0" timeOffset="96">14459 6633 68 0,'-6'-5'27'0,"9"5"-14"0,-3 0-7 0,0 0 11 15,0 0 4-15,0 0 2 16,6 2-12-16,3-2-7 15,0 0-2-15,0 0-2 16,3 0-5-16,0-2-1 16,-3 2-46-16,-4-3-18 15</inkml:trace>
  <inkml:trace contextRef="#ctx0" brushRef="#br0" timeOffset="97">14587 6503 80 0,'-3'0'33'0,"6"3"-18"0,-3 21-2 16,0-16 11-16,0 0-8 15,0 0-4-15,0 0-5 0,-3 2-2 16,3 1-1 0,-3-1 0-16,0-2-2 0,3 0-2 15,0-2 1 1,0-4-1-16,0 4 0 0,0-6-3 16,0 0 0-16,9 2 4 0,0-2 1 15,6-2 0-15,0 2 1 16,-3 0-4-16,0 0 0 15,-1 0-23 1,-2 0-47-16,0-3 4 16</inkml:trace>
  <inkml:trace contextRef="#ctx0" brushRef="#br0" timeOffset="98">14697 6506 44 0,'-3'0'16'0,"3"3"-8"0,0 15 17 16,0-10 14-16,0 3-2 15,0 5 1-15,0 2-13 16,0 3-6-16,0 3-8 16,0-3-3-16,0 3-4 15,0-5-1-15,3-1 1 0,-3-2-11 16,0-3-3-16,3-2-66 15</inkml:trace>
  <inkml:trace contextRef="#ctx0" brushRef="#br0" timeOffset="99">13417 6657 36 0,'0'-3'16'0,"3"3"-8"0,-3 0 4 16,0 0 10-16,0 0-5 15,0 0 1-15,0 0 2 16,3 3 4-16,0 2-6 16,0 1 0-16,0 4-2 15,0 1-1-15,3 5-1 16,-6-3 1-16,0 0-8 16,0 0 2-16,6 0 4 0,-9 1-5 15,9-1-2-15,-3 0-1 0,0 3-1 16,-6-3-2-1,6-2-2-15,0-1 3 16,0-2 2-16,0 0-7 16,0-2 2-16,0-1-1 15,0 0 3 1,3-2-1-16,0-1 2 16,0-2-2-16,-3 0 2 15,3 0-2-15,-6 0-1 16,3 3-2-16,0-3 1 15,2 0 1-15,1 0 2 16,0 0-1-16,0 3 2 16,0-3-4-16,3 2 0 0,3-2 1 15,3 3 0 1,0 0 0-16,3-1 0 16,0-2 0-16,5 3 2 15,4 0-1-15,0-1-1 0,0-2 1 16,0 0-1-16,-1 0 0 15,7 0 0-15,0-2 0 16,-3 2 0-16,-4 0 0 16,1 0 0-16,0-3 0 15,0 3 0-15,0 0 0 0,-4 0 0 16,1 0 0 0,6 0 2-16,0 0-1 15,-3 0 2-15,-4 3-4 16,1-3 0-16,-3 2 1 0,0-2 2 15,0 0-3-15,-4 0-2 16,1 0 2-16,3 0 2 16,-3 0-2-16,0 0 0 15,0 0 1-15,-3 0 0 16,0 0 2-16,-1 3 1 16,1 0-1-16,-3-3-2 15,0 2-2-15,0-2 1 16,0 0 3-16,0 0 3 15,-3 0-4-15,0 0-1 16,-3 0 0-16,0 0 2 16,0 0-3-16,-3 0 0 15,-3 0-1-15,0 0 0 16,3 0 2-16,-3 0 2 16,0 0-1-16,2-2 2 0,1-1 0 15,0 0 1-15,0 1-2 16,-3-4-2-16,0 1 1 15,0 0-1-15,0-3 0 16,0 0 0-16,0 0 0 16,-3-3 2-16,3 1-3 15,0-3 0-15,-3 2 3 16,0 0 3-16,1-2 0 16,2 5 2-16,0 0-4 15,0 3-2-15,-3 0-3 16,3 2 1-16,0 0-21 0,-3 3-8 15,0 0-71 1</inkml:trace>
  <inkml:trace contextRef="#ctx0" brushRef="#br0" timeOffset="100">13804 6982 68 0,'0'-2'27'0,"0"2"-14"0,0 2 11 0,3 1 16 16,-3 2-1-16,3 6 2 15,0 2-12-15,0 6-3 16,0 2-15-16,0 8 0 0,-3 0 0 16,0-3-6-16,0 1-1 15,0-3-2-15,3-3-2 16,0-5 1-16,0-3-1 16,-3-2-11-16,3-6-5 0,-3-5-45 31,3-3-51-31,-3-2 26 15</inkml:trace>
  <inkml:trace contextRef="#ctx0" brushRef="#br0" timeOffset="101">13771 7014 116 0,'-14'-8'46'0,"11"8"-24"0,-9 0 1 0,9 0 18 16,3 0 7-1,0 0 6-15,6-2-28 16,3-1-14-16,0 0-6 0,2 1-3 16,4-1-1-16,0-5-2 15,3 0 1-15,6 3-1 16,0 2 0-16,-1 0 0 16,-2 1-3-16,-3 2 2 15,-3 0-1-15,0 0-2 16,-3 0-24-16,-3 8-55 31,-3-3-36-31,-3 3 27 0</inkml:trace>
  <inkml:trace contextRef="#ctx0" brushRef="#br0" timeOffset="102">13742 7218 80 0,'-21'2'33'0,"21"-2"-18"0,0 0 6 15,0 0 17-15,0 0-9 16,0 0-5-16</inkml:trace>
  <inkml:trace contextRef="#ctx0" brushRef="#br0" timeOffset="103">13733 7220 257 0,'15'0'16'0,"0"0"0"0,2 0-1 16,1 0 1-16,3-2-6 15,3 2-4-15,0 0-3 16,-1 0 0-16,-2 0-2 0,-3 0 2 16,-3 0 0-1,-3 0 1-15,0 0-20 0,-3 0-7 16,0 0-70 0</inkml:trace>
  <inkml:trace contextRef="#ctx0" brushRef="#br0" timeOffset="104">14069 7162 44 0,'0'0'19'0,"0"14"-10"0,0-7 11 0,0-1 16 15,0-1-4-15,0 3 1 16,0 3-5-16,-3 2 0 15,0 0-16-15,0 3-5 16,0 0-4-16,3-3-3 0,0-2 3 16,0-3-11-16,0-1-2 15,0-1-15-15,0-6-6 16,0 0-33 0</inkml:trace>
  <inkml:trace contextRef="#ctx0" brushRef="#br0" timeOffset="105">14045 7199 120 0,'3'-2'46'0,"0"2"-24"0,0-3-2 15,-3 3 21-15,6 0-18 16,3-3-5-16,0-2-11 15,3 0-5-15,0 2-1 16,3 1-1-16,0-1 2 0,-3 0-3 16,2 1-22-1,-2 2-7-15,0 2-14 16,-3-2-38-16,-3 0 14 16</inkml:trace>
  <inkml:trace contextRef="#ctx0" brushRef="#br0" timeOffset="106">14069 7239 88 0,'-3'-3'33'0,"6"3"-18"0,0 0 0 15,-3 0 15-15,3 0-5 16,6 0 0-16,0 0-14 15,0-2-4 1,0 2-5-16,6-3-2 0,-3 0 1 0,5 3-1 16,-2 0-14-1,-3 0-3-15,-3 0-86 32,-12 3 38-32</inkml:trace>
  <inkml:trace contextRef="#ctx0" brushRef="#br0" timeOffset="107">14060 7313 104 0,'-6'3'38'0,"9"-3"-20"0,-3 0-8 16,0 0 12-16,3 2-6 0,3-2 1 16,3 0-8-16,3 0-1 15,0 0-4-15,0-2-3 0,3 2 2 16,5-3-4-16,-2 0 0 15,-3 3-48 1,0-2-41-16,-3-1 28 16</inkml:trace>
  <inkml:trace contextRef="#ctx0" brushRef="#br0" timeOffset="108">14260 7213 140 0,'-6'0'52'0,"9"0"-28"0,0 0-6 15,-3 0 20-15,0 0-17 16,6 0-4-16,-1 0-10 16,4 0-3-16,0 0-2 15,0 0-2-15,3 0 1 0,-3-3-4 16,0 3 0-16,-3 0-38 15,0 0-64 1</inkml:trace>
  <inkml:trace contextRef="#ctx0" brushRef="#br0" timeOffset="109">14292 7255 140 0,'-3'0'55'0,"3"0"-30"0,6 0-16 0,-6 0 14 16,0 0-9-16,6 5-3 16,3-5-4-16,0 0-2 15,0 0-3-15,6 0-6 0,-3 0 0 16,6 0-47-16,-3 0-46 16,-1 0 21-1</inkml:trace>
  <inkml:trace contextRef="#ctx0" brushRef="#br0" timeOffset="110">14465 7194 140 0,'-3'-3'52'0,"6"3"-28"0,-3 0-6 15,0 0 20-15,3-5-19 16,3 0-5-16,3 2-9 15,0 1-2-15,0-1-1 16,3 6-2-16,-3 2 1 0,-4 0-1 0,1 3 2 16,-6 3-3-1,-3 2 0-15,-2 3 3 0,-4 2 3 16,-3 1-4-16,0-3-1 16,3-3 0-16,0-3 2 15,3-2 1 1,0-2 1-16,3-4-2 0,3-2-2 15,0 0-2-15,6 0 1 16,3-2 3-16,3-1 1 16,0 0-1-16,0 1 1 15,3-1-2-15,-4 3-1 16,1 0-2-16,0 0 1 16,-3 0-28-16,-3 0-10 15,-6 0-47-15</inkml:trace>
  <inkml:trace contextRef="#ctx0" brushRef="#br0" timeOffset="111">12989 5337 72 0,'-3'0'27'0,"18"-3"-14"0,-21 8-4 16,6-5 17-1,6 16-7-15,-9 0-1 16,0 0-1-16,0 2-4 16,3 6 2-16,-3-3-8 15,0-2-4-15,3-3-2 16,0-3-1-16,0-2 0 0,0-3-7 15,0-3 0-15,0-5-57 16</inkml:trace>
  <inkml:trace contextRef="#ctx0" brushRef="#br0" timeOffset="112">12968 5321 92 0,'-3'0'35'16,"6"0"-18"-16,-3 2-16 0,0-2 8 0,0 0 3 15,6 3 5-15,6-3-7 16,5 0-3 0,1 0-2-16,3-3-1 0,3 3-2 15,3-2-2-15,0-1 1 16,5 0 1-16,4 3 1 0,0-2 3 15,-1 2 1-15,4 0-3 16,0 0-1-16,0 0 1 16,-7 0 2-16,1 0-1 15,-3 0 0-15,0 0-3 16,-1 2 1-16,1-2 4 16,0 0 6-16,6 0-5 0,-1 0-2 15,-2 0-1-15,-3 0-1 16,0 0-2-16,-4 0-2 15,-2 0 1-15,3 0-1 16,-3 0 2-16,0 3 1 16,-4-3-4-16,1 0 1 15,-3 0 2-15,0 0 1 16,0 0-4-16,3 0 1 16,0 0 0-16,2 0 0 15,-2-3 0-15,3 3 0 16,0 0 0-16,3 3 2 15,-7-3-3-15,-2 0 0 16,-3 0 3-16,-3 0 1 16,0 0-4-16,0 0 1 15,-3-3 0-15,3 3 2 0,0 0-1 16,0 0-1-16,-4-2-2 16,1 4 1-16,0-2 1 15,0 0 2-15,0 0-3 16,-3 0 0-16,0 0 1 15,0 0 2-15,-6 0 3 16,3 0 4-16,0 3-2 16,0 2-2-16,0 3-2 15,0 3 0-15,0 5-2 0,-3 0-1 16,3 0 1 0,3-1 1-16,0 4-3 15,0-3 0-15,0 0-10 16,0-3-5-16</inkml:trace>
  <inkml:trace contextRef="#ctx0" brushRef="#br0" timeOffset="113">13286 4834 84 0,'0'0'33'0,"3"5"-18"0,-3 3-2 0,6 3 14 16,-3-1-6-16,0 9-2 15,0-1-5-15,-3 4 1 16,3 1-2-16,-3 4 0 15,3-6-7-15,0 0-4 0,0-2-1 16,0-6-1-16,0 0 2 16,-3-2-3-16,0-3-2 0,0 0-25 15,0-3-11-15,-3-2-29 32</inkml:trace>
  <inkml:trace contextRef="#ctx0" brushRef="#br0" timeOffset="114">13170 4866 92 0,'-6'-8'35'0,"6"10"-18"0,3-4 4 0,-3 2 19 15,6 0-8-15,0-3-3 16,3 0-9 0,3-2-2-16,3 0-10 0,3 0-3 0,3-1 1 15,-1 1-1-15,7 0 2 16,-3 2-4 0,-3 0-2-16,0 1 0 0,2 2 1 15,-5 0-1-15,3 0-1 16,-9 0-4-16,3 0-2 15,-9 0-24-15,0 0-8 16,-6 0-29 0,-6 2-27-16,-3 4 34 15</inkml:trace>
  <inkml:trace contextRef="#ctx0" brushRef="#br0" timeOffset="115">13182 5112 104 0,'3'0'38'0,"0"2"-20"0,6-2-6 15,-3 0 13-15,6 0 0 16,6 0 0-16,3-2-10 15,2-1-2-15,4-2-7 0,-3 2-4 0,0 1 1 16,0-1-2 0,-4 0 2-16,-2 1-2 0,3 2-25 15,-3 0-11 1,-6 0-37 0</inkml:trace>
  <inkml:trace contextRef="#ctx0" brushRef="#br0" timeOffset="116">13542 5038 16 0,'-3'0'8'0,"6"2"-4"0,-3 1 19 15,3 2 13-15,-3 1-5 16,0 1-3-16,3 4-8 16,-3 2-2-16,3 6-8 15,-3 7-4-15,0-2-3 16,0-5 0-16,3-4-2 16,0-1-1-16,0-1-21 0,-3-2-11 15,0-6-20 1,3 0-5-16</inkml:trace>
  <inkml:trace contextRef="#ctx0" brushRef="#br0" timeOffset="117">13530 5059 84 0,'-3'-5'33'0,"3"5"-18"0,0 0 4 0,0 0 16 15,0 0-2-15,0 0 1 16,6 0-17-16,0-3-5 16,3 0-8-16,0 1-3 0,3-1 0 15,0-2-1-15,3 2 0 16,0 0-3-16,-3 1 2 16,0-1-17-16,-4 0-5 15,1 3-29-15,-3 0-31 16,-6 0 22-16</inkml:trace>
  <inkml:trace contextRef="#ctx0" brushRef="#br0" timeOffset="118">13572 5101 124 0,'-3'3'49'0,"3"-1"-26"0,3-2-25 16,-3 0 11-16,6 0-4 0,3 0 2 16,0-2-2-16,3-1 0 15,0 1-3-15,0-1-4 0,-1 0 1 16,-2 3-1-16,0 0 0 16,-3 0-27-1,-3 3-43-15,-3 2 6 16</inkml:trace>
  <inkml:trace contextRef="#ctx0" brushRef="#br0" timeOffset="119">13566 5231 84 0,'0'2'33'0,"3"-2"-18"0,3 3-9 0,0-3 9 0,3 0-2 15,0 0 0-15,3 0-5 16,0 0-3-16,0 0-5 15,-1 0 0 1,-2 0-18-16,0 0-43 16,3-3-1-16</inkml:trace>
  <inkml:trace contextRef="#ctx0" brushRef="#br0" timeOffset="120">13777 5077 96 0,'-6'-2'35'0,"3"2"-18"0,6 0 4 16,-3 0 17-16,0 0-3 0,6 0 0 16,0 0-20-16,0-3-9 15,0 3-4-15,3 0 0 0,0-3 1 16,0 3-4-16,0 0 1 15,0 0-9-15,0 0-4 16,0 0-55 0,0 0-36-16,-6 0 40 0</inkml:trace>
  <inkml:trace contextRef="#ctx0" brushRef="#br0" timeOffset="121">13789 5136 108 0,'-3'0'44'0,"6"0"-24"0,0 13-19 16,0-8 11-16,3-2-8 16,3-6 0-16,0 6-2 15,3-6 1-15,0 0-7 16,0 6-1-16,6-8-49 16</inkml:trace>
  <inkml:trace contextRef="#ctx0" brushRef="#br0" timeOffset="122">14021 5011 44 0,'-3'0'16'0,"6"3"-8"0,-3 0 6 0,0 2 9 15,0 3 6-15,0 5 5 16,0 3-8-16,0 8-1 15,0 7-12-15,0-4-5 16,0-1-5-16,0-2 0 16,3-3-2-16,0-5-9 0,3-3-5 15,0-5-53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7T00:17:37.6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4172 4765 1267 0,'0'0'28'0,"0"0"5"0,0 0 2 0,0 0 1 0,0 0-36 0,0 5 0 16,0-5 0-16,0 0 0 15,0 0-44-15,0 0-16 0,0 0-4 0,0 0-272 16,3 8-56-16</inkml:trace>
  <inkml:trace contextRef="#ctx0" brushRef="#br0" timeOffset="559.507">4110 4821 1832 0,'0'0'40'0,"-6"0"9"0,0 2 2 0,-6 1 0 0,3 0-41 0,0 2-10 0,-3-5 0 0,3 5 0 16,-9-2 46-16,6 2 7 0,6-5 2 0,-6 5 0 15,0 1-27-15,4-4-6 0,5 1-1 0,-6-3 0 16,0 3-9-16,3 2-3 0,3-5 0 0,0 3 0 16,-6-1 22-16,6-2 4 0,3 0 1 0,0 0 0 15,0 0-12-15,-3 3-3 0,-3 0 0 0,6-3 0 16,0 0-5-16,0 0-2 0,0 0 0 0,0 0 0 16,0 0-1-16,0 0 0 0,0 0 0 0,0 0 0 15,0 10 0-15,0-10 0 0,0 0 0 0,6 3 0 16,-6-3-25-16,15 2-6 0,-9 6-1 0,9-8 0 15,2 3 67-15,4 0 12 0,0-6 4 0,6 3 0 0,3-3-52 16,5 3-12-16,-5-5 0 0,9 2 0 0,3-2 0 16,5 0 0-16,1 0 0 0,8-3 0 0,10 0 0 0,-1 0 0 15,1-3 0-15,5 3 0 0,7 3 0 0,-7-8 0 16,1 5 0-16,2 2 0 0,-6-1 54 0,4 1 8 16,-1 6 2-16,1 0 0 0,-7-5-52 0,4 5-12 15,-4-3 0-15,-2 3 0 0,-1 0 0 0,1 0 0 16,-7 0 0-16,4 0 0 0,-10 3 0 0,-5 2 0 15,-3-5 0-15,-4 0 0 0,1 6 0 0,-6-4 0 16,-6 3 0-16,-4-5 0 0,-2 0 0 0,-3 0 0 16,-3 3 0-16,-3-3 0 0,-3 0 54 0,-3 0 8 15,3 3 2-15,-9-3 0 0,0 0-52 0,0 0-12 16,0 0 0-16,0 0 0 0,0 0 0 0,0 0 0 0,0 0 0 16,0 0 0-16,0 0 0 0,0 0 0 0,0 0 0 15,0 0 0-15,0 0 0 0,-3-6 0 0,0 1 0 0,0 0 0 16,3 5 0-16,-3-3 0 0,3 3 0 0,-3 0 0 15,0-8 0-15,0 6 0 0,0-4 0 0,0 4 0 32,-3-1-48-32,3 0-13 0,3 3-3 0,-3-5-819 0,-3 3-164 0</inkml:trace>
  <inkml:trace contextRef="#ctx0" brushRef="#br0" timeOffset="2884.327">5125 3887 460 0,'0'0'41'0,"0"0"-33"16,0 0-8-16,0 0 0 0,0 0 171 0,0 0 32 15,0 8 6-15,0 0 2 0,0 2-144 0,0-2-29 16,5 3-6-16,-2-1 0 0,-3 1-32 0,0 2 0 16,3 0 0-16,-3 1 0 0,3-4 23 0,0 1-2 15,0 5 0-15,3-3 0 0,-6-3 23 0,3 4 4 0,-3-4 0 0,3 3 1 16,0-7-14-16,3 7-3 0,-6 0-1 0,0 0 0 15,3-5-17-15,3 3-3 0,-3-3-1 0,0-3 0 16,-3-5-10-16,3 8 8 0,0-5-8 0,-3-3 8 16,0 0 4-16,9 0 0 0,-3 0 0 0,3-3 0 15,-3-7-12-15,3-1 0 0,-3 6 0 0,3-6 0 16,-3 1 0-16,2-1-17 0,4 3 4 0,-3-3 1 16,3-2-2-16,3 5 0 0,-9-5 0 0,6 5 0 31,0 3-38-31,3-6-7 0,-9 3-1 0,3 6-1 0</inkml:trace>
  <inkml:trace contextRef="#ctx0" brushRef="#br0" timeOffset="3277.235">5217 4077 748 0,'0'0'67'0,"0"0"-54"0,0 0-13 0,0 0 0 16,0 0 80-16,0-8 12 0,0 8 4 0,3-5 0 15,3-8-59-15,-3 2-11 0,0 1-2 0,0 4-1 16,3-7 1-16,6-5 1 0,-7 4 0 0,4-7 0 16,3 3 19-16,0-9 3 0,0 3 1 0,3-2 0 15,0-1 6-15,6 1 2 0,3-8 0 0,2 2 0 16,-2 5-12-16,3 1-1 0,0-1-1 0,-1 1 0 16,4 8-27-16,-3-6-6 0,0 5-1 0,0 3 0 15,-1-2-8-15,1 5 0 0,-3-1 0 0,3 6 0 31,6-5-75-31,-7 8-17 0,-5-3-3 0</inkml:trace>
  <inkml:trace contextRef="#ctx0" brushRef="#br0" timeOffset="3747.033">6119 3315 921 0,'0'0'40'0,"0"0"10"16,0 0-40-16,0 0-10 0,0 0 0 0,0 0 0 0,9 6 84 0,-6-1 14 0,3-3 3 0,0 9 1 15,-1 2-66-15,1 1-12 0,3-1-4 0,-3 5 0 16,3 3 28-16,-3 1 4 0,0 1 2 0,-3-4 0 16,3 2-12-16,-3-2-2 0,0-1-1 0,3 3 0 15,-3-7-15-15,3 1-2 0,-3 1-1 0,3-8 0 16,-6-8-13-16,3 11-8 0,-3-11 8 0,0 0-8 16,9 10 0-16,-9-10 9 0,0 0-9 0,0 0 0 31,0 0-36-31,9 0-15 0,-3-2-2 0,0 2-1 15,2-11 10-15,-2 3 1 0,0 0 1 0,0-2 0 0,6-4 33 0,-6-1 9 0,0-4 0 0,0 1 0 16,0-1 0-16,3 1 0 0,-6 2 0 0,3-6 8 16,-3 4-8-16,3-1 0 0,0 1 0 0,0-1 0 15,3 4 0-15,-3 1 0 0,0 1 0 0,-3 0-11 16,6 0 11-16,-4-1 0 0,1 1 0 0,-6 3-8 16,9 2-23-16,-6 8-4 0,-3 0-1 0,6 5-568 15</inkml:trace>
  <inkml:trace contextRef="#ctx0" brushRef="#br0" timeOffset="4116.029">6524 3463 1378 0,'0'0'61'0,"-9"0"13"0,3 0-59 0,6 0-15 16,0 0 0-16,-6 3 0 0,-3 2 0 0,3 1 0 0,3 2 8 0,0 2-8 15,-3-2-8-15,3 5-5 0,-3-5-1 0,3 3 0 16,3 2-1-16,-6-5 0 0,6 3 0 0,-6-1 0 16,12 1 51-16,-6-3 9 0,0 2 3 0,3-2 0 15,-3-8-21-15,6 6-4 0,0-4-1 0,3 1 0 16,-3-3-22-16,3 0 0 0,3-5 0 0,-9 5-8 16,3-6-7-16,0 1-1 0,-1-3 0 0,1 0 0 15,-3 3 16-15,3-6 0 0,-3 9-10 0,0-9 10 16,0 8 0-16,3-7 0 0,-3 7 0 0,0-8 0 15,0 4 0-15,3 1 0 0,-6 6 0 0,0 0 0 16,3-2-10-16,-3 2 10 0,0 0 0 0,0 0-9 16,6 0-6-16,-6 0-1 0,6 8 0 0,-3 2 0 15,0-2 16-15,0 5 0 0,-3-7 0 0,3 2 0 16,-3 5 0-16,3-11 0 0,-3-2 0 0,3 11 0 16,-3-11-38-16,6 5-5 0,-6-5-1 15</inkml:trace>
  <inkml:trace contextRef="#ctx0" brushRef="#br0" timeOffset="4341.386">6684 3276 1036 0,'0'0'92'0,"0"0"-73"16,0 0-19-16,0 0 0 0,0 7 86 0,3 4 14 15,3-11 2-15,-3 8 1 0,3 3-92 0,-3-3-11 16,0 5-17-16,0 5 4 0,6 1 25 0,-3 2 4 0,-3 0 2 0,0 3 0 15,-6 2 33-15,3-4 6 0,9 1 2 0,-3-4 0 16,3 2-14-16,0-2-2 0,-6 2-1 0,0-8 0 16,0 6-27-16,0-12-6 0,0 7-1 0,-1-4 0 31,7-2-59-31,-3-5-12 0,0 7-2 0,0-7-1 0</inkml:trace>
  <inkml:trace contextRef="#ctx0" brushRef="#br0" timeOffset="4499.005">6913 3522 1094 0,'0'0'97'0,"0"0"-77"0,-3 5-20 0,3 5 0 15,0 4 96-15,-3-4 16 0,1 4 4 0,-1-1 0 16,0 0-84-16,3 0-16 0,-3-2-3 0,0-1-1 16,-3 1-62-16,6 2-13 0,0-13-2 0,0 0-1 15,0 0-23-15,0 0-5 0</inkml:trace>
  <inkml:trace contextRef="#ctx0" brushRef="#br0" timeOffset="5063.452">6919 3424 864 0,'-9'0'76'0,"6"-6"-60"16,3 6-16-16,0 0 0 0,0 0 172 0,0 0 31 16,0 0 6-16,0 0 2 0,0 0-166 0,6 6-33 15,-6-6-12-15,6 0 9 16,6 2-60-16,-3 4-12 0,0-1-2 0,3 0-1 15,0 3-38-15,0-5-8 0,0 2-2 0,0 0 0 16,0-2 62-16,-1 0 13 0,1-3 3 0,0 2 0 0,0 4 36 0,0-6 0 0,-3 0 0 16,3 0 0-16,-12 0 0 0,6 0-9 0,3 0 0 0,-9 0 0 15,0 0 65-15,6 0 14 0,-6 0 2 0,0 0 1 16,0 0 18-16,0 0 3 0,0 0 1 0,0 0 0 16,0 0-36-16,0 0-7 0,-3 2-2 0,0 1 0 15,3-3-38-15,-6 8-12 0,0 0 8 0,-3 2-8 16,6-2-10-16,-3 3-6 0,0-1 0 0,-3 4-1 15,3 2 7-15,3-3 2 0,0 0 0 0,0 3 0 16,0 0 8-16,3 5 0 0,0-3 10 0,3 4-10 16,0-9 0-16,0 0-15 0,0-5 2 0,3 3 0 15,3-6 13-15,-3 3 12 0,0-8-3 0,3 0 0 16,0 0-9-16,0-5 0 0,0-9 0 0,0 1 0 16,3 0 0-16,-3 0 0 0,-1-1 0 0,-2-4 12 15,-6 2-12-15,6 0 0 0,9 0 0 0,-6-2 0 0,-3-1 0 0,-3 1 0 16,3 2 14-16,-3-3-4 0,0-2-10 15,0 3 0-15,-6-6 0 0,0 8 0 0,0-8 0 16,0 6 0-16,-6-4 0 0,6 1 0 0,0 8 0 0,-3-5 0 16,0-4 0-16,3 6 0 0,0 6-17 0,0-1-6 15,-3 6-1-15,6 5 0 0,0 0 57 0,0 0 11 16,0 11 3-16,0 2 0 0,0 0-35 0,3 0-12 16,0 6 9-16,0-1-9 0,0 4 13 0,3 4-2 15,3-8-1-15,-3 9 0 0,6-6 0 0,-6 3 0 16,0-3 0-16,3 0 0 0,6-5-2 0,-6 5-8 15,0-7 12-15,-3 1-4 0,5 1-8 0,-2-2 8 16,0-7-8-16,0 4 8 16,0-8-40-16,-3 2-9 0,3-2-2 0,0 2-711 0</inkml:trace>
  <inkml:trace contextRef="#ctx0" brushRef="#br0" timeOffset="5300.82">7482 3432 691 0,'0'0'61'15,"0"0"-49"-15,0 0-12 0,0 0 0 16,0 0 214-16,0 0 40 0,0 0 8 0,0 0 2 16,9 0-203-16,-9 0-40 0,0 0-8 0,6 0-1 15,3 5 14-15,-3-5 3 0,-6 0 1 0,9 0 0 0,0 0-11 16,0 0-3-16,2 0 0 0,-2 0 0 0,0 0-16 0,0 0 10 15,0 0-10-15,-3 0 8 16,-6 0-48-16,9 3-9 0,3-1-3 0,0-2 0 0</inkml:trace>
  <inkml:trace contextRef="#ctx0" brushRef="#br0" timeOffset="5484.369">7497 3530 1821 0,'0'0'40'0,"0"0"8"0,0 0 1 0,0 0 3 0,0 0-41 0,0 0-11 0,0 0 0 16,9 5 0-16,-3-5 0 0,6 0 0 0,-3 0 9 16,5 0-9-16,-5-5 0 0,6 2 0 0,0 3 0 0,0-3 0 15,-3 3-11-15,3 0 11 0,3-2-13 0,-6 2 5 32,-12 0-46-32,9 0-9 0,5-6-1 0,-2 6-1 0</inkml:trace>
  <inkml:trace contextRef="#ctx0" brushRef="#br0" timeOffset="5977.012">7991 3321 1220 0,'0'0'27'0,"0"0"5"0,0 0 2 0,0 0 0 0,0 0-34 0,0 0 0 16,0-8 0-16,0 2 0 0,-6 1 68 0,3 2 8 16,-6 1 0-16,3-1 1 0,6 3-47 0,0 0-10 15,-6 0-1-15,0 3-1 0,-3 2-7 0,3 0-2 16,0 9 0-16,-3-9 0 0,1 8-9 0,-1 0 0 15,6 1 0-15,-3 4 0 0,3 3 0 0,0-2 15 16,-3 7-3-16,3-7 0 0,3 5 2 0,0-1 0 16,0 1 0-16,3 0 0 0,6-6 21 0,0 1 4 0,-3 0 1 15,3-1 0-15,2-5-23 0,1 0-4 0,3 3-1 0,0-2 0 16,3-4-1-16,-3-7-1 0,3-6 0 0,0-2 0 16,-4-3 64-16,10-3 13 0,0-5 2 0,0 1 1 31,-3-1-107-31,-3-8-22 0,-1 3-4 0,-5-3-1 0,3 0 44 0,-6 6 8 0,-3-9 1 0,0 3 1 15,-3 3 3-15,-3-3 1 0,-9 3 0 0,0-3 0 16,3 9 11-16,-9-7 3 0,-6 6 0 0,4 1 0 16,5-1-38-16,-6 0-7 0,0 5-2 0,6 3 0 15,3 6 19-15,-3-1 0 0,-6 0 0 0,4 6 0 16,-1 8-145-16,3-6-26 16,0 5-5-16,12-10 0 0</inkml:trace>
  <inkml:trace contextRef="#ctx0" brushRef="#br0" timeOffset="9933.423">17897 12647 806 0,'0'0'36'0,"0"0"7"0,0 0-35 0,0 0-8 0,0 0 0 0,0 0 0 16,6-3 104-16,-6 3 20 0,0 0 3 0,9 0 1 15,-9 0-103-15,0 0-25 0,0 0 0 0,0 0 0 16,9-2 56-16,-9 2 7 0,0 0 1 0,0 0 0 15,0 0-52-15,0 0-12 0,0 0 0 0,0 0 0 16,0 0 0-16,0 0 0 0,-3-3 0 0,-3 1 0 16,-3 2 0-16,9 0 0 0,0 0 0 0,0 0 0 15,-9-3 54-15,0 3 8 0,0 0 2 0,0 0 0 16,3 0-52-16,-3 0-12 0,-3 0 0 0,3 0 0 16,9 0 0-16,-8-3 0 0,-4 3 0 0,3 3 0 0,9-3 0 15,-9 0 0-15,-3 0 0 0,0 0 0 0,3 0 0 16,9 0 0-16,0 0 0 0,-12 0 0 0,-3 0 0 0,3 0 0 15,12 0 0-15,0 0 0 0,0 0 0 16,0 0 0-16,0 0 0 0,0 0 0 0,0 0 0 0,0 0 0 16,-9 8 0-16,9-8 0 0,0 5 0 0,0-5 0 15,0 0 0-15,0 0 0 0,3 8 0 0,-3-8 0 16,0 0 0-16,0 0 0 0,0 0 0 0,0 5 0 16,0-5 0-16,-6 6 0 0,0-1 0 0,6-5 0 15,0 0 0-15,-3 5 0 0,-5 3 0 0,8-8 0 16,0 0 0-16,0 0 0 0,-3 8 0 0,3 0 0 15,0-8 0-15,3 11 0 0,3-1 0 0,-9 1 0 0,-6-1 0 16,6 6 0 0,12-3-48-16,-3 6-13 0,-9-3-3 0,3 2 0 0,5 4 103 0,-2-1 20 0,0 3 4 0,-6-1 1 15,-8 4-52-15,5-3-12 0,9 2 0 0,-6-2 0 16,0 2 0-16,3-2-18 0,9-3 4 0,-6 3 1 16,-9-3 34-16,3-2 7 0,9-3 2 0,0 0 0 15,-1-3-22-15,-2 0-8 0,-3 0 0 0,3-2 0 16,3-3 0-16,-3 0 0 0,-3-8 0 0,0 0 0 15,6 8 9-15,-6-8-1 0,-6 8 0 0,0 0 0 16,6-8 3-16,0 0 0 0,-3 5 0 0,3-5 0 16,0 0-11-16,0 0 0 0,0 0 0 0,0 0 0 15,-11 2 0-15,11-2 0 0,0 0 0 0,0 0 0 16,0 0 0-16,0 0 0 0,0 0-9 0,0 0 9 16,5 0-9-16,-5 0 9 0,0 0-13 0,12 0 5 0,3 0 8 15,-3 0 0-15,-3 0 0 0,3 0 0 0,3 0-8 16,0 3 0-16,0 0 0 0,0-3 0 0,2 2 8 0,1-2-13 15,-6 3 5-15,-12-3 8 16,12 3-31-16,-3-1 2 0,0 4 0 0,-9-6-728 16</inkml:trace>
  <inkml:trace contextRef="#ctx0" brushRef="#br0" timeOffset="10499.903">17721 13274 1126 0,'-35'0'50'0,"35"0"10"0,9 0-48 0,-4 0-12 16,-5 0 0-16,0 0 0 0,0 8 47 0,0 0 6 16,6 0 2-16,-9 0 0 0,-5 2-31 0,5 4-5 15,11 2-2-15,-5-1 0 0,-8 4 3 0,2 2 1 16,8 6 0-16,1-4 0 0,-3 7 7 0,0-4 2 16,-3 0 0-16,3-2 0 0,3 3-16 0,-3-1-3 15,-9-2-1-15,6 0 0 0,9-3-10 0,-6 0 0 16,-12-2 0-16,6-1 0 0,3 1 0 0,0-1 12 15,-3-2-2-15,0 0 0 0,0-5-10 0,0-1 8 16,9-5-8-16,-6-5 8 0,0 0 9 0,0 0 2 0,6 3 0 0,0 0 0 16,-6-3 9-16,9 0 3 0,0-3 0 0,6 0 0 15,0 1-19-15,-3-1-4 0,-3 0-8 0,3 1 12 16,3-1-12-16,-4 1 0 0,-11 2 0 0,9-3 0 31,3 3-40-31,-3 0-5 0,-9 0-1 0,0 0-729 0</inkml:trace>
  <inkml:trace contextRef="#ctx0" brushRef="#br0" timeOffset="11154.15">17733 13901 651 0,'-12'21'28'0,"12"-10"8"0,6 2-36 0,-3 0 0 0,-9 3 0 0,6 3 0 16,3 2 54-16,-3 0 4 0,-3 6 1 0,0-1 0 15,3 1 16-15,-3-4 3 0,3 1 1 0,-6 3 0 16,-3 2-15-16,4-3-4 0,2 3 0 0,0 0 0 15,-6 3-24-15,6-3-6 0,0 0-1 0,0-2 0 0,3-3-13 16,-6-1-4-16,-3-4 0 0,9 2 0 0,6-5 12 0,0-3 1 16,-6-2 1-16,3-1 0 0,6-2-14 15,0 0-2-15,-6-2-1 0,0-1 0 0,-3-5-9 0,0 0 10 16,5 2-10-16,4 1 10 0,0 0-2 0,3-3-8 16,6 2 12-16,-3 1-4 0,-3-3-8 0,3 3 12 15,6-1-12-15,-1 1 12 0,-2-3-12 0,0 5 0 16,-3-2 0-16,3 2 0 0,-6 1-16 0,3-4-6 15,6 9-1-15,-4-3 0 0</inkml:trace>
  <inkml:trace contextRef="#ctx0" brushRef="#br0" timeOffset="11996.899">17742 14631 518 0,'-12'-5'23'0,"12"5"5"0,3-2-28 0,-3 2 0 0,-9-3 0 0,9 3 0 16,0 0 184-16,0 0 32 0,-3-3 7 0,0 1 1 0,3 2-160 15,0 0-31-15,0 0-6 0,0 0-2 0,-9 0-25 0,9 0 8 16,0 0-8-16,3 8 0 0,-6-1 0 0,0 4 0 16,6 2 0-16,3 3 0 0,0 5 20 0,-3 6 0 15,-12 2-1-15,6 5 0 0,6 3-2 0,-3 3 0 16,-6-6 0-16,3 3 0 0,6-2 3 0,0-1 1 16,-9-5 0-16,3 0 0 0,9-5-6 0,-3-3-2 15,-6 1 0-15,3-4 0 0,-3-2 1 0,3 0 0 16,3-6 0-16,0 4 0 0,-6-6 13 0,3-8 2 15,6 5 1-15,-6-5 0 0,-3 5 50 0,3-5 9 16,0 0 3-16,0 0 0 0,0 0-69 0,0 0-14 16,6-5-9-16,3 0 12 15,6 2-68-15,-3-2-12 0,-6-3-4 0,0 2 0 0,9 1 47 16,-3 0 9-16,-6 0 1 0,0-1 1 0,3 6 5 0,0-2 1 16,5 2 0-16,-2 0 0 15,-12 0-38-15,12 2-7 0,0 1-2 0,-3-3 0 0</inkml:trace>
  <inkml:trace contextRef="#ctx0" brushRef="#br0" timeOffset="12694.046">17703 15306 1202 0,'0'0'26'0,"0"0"6"0,-3 8 0 0,3 0 3 0,0-8-35 0,3 13 0 0,-6 3 0 0,6 3 0 0,3 2 40 0,-3 5 2 16,-3 3 0-16,0 3 0 0,0 3-3 0,0 2-1 16,-3-3 0-16,-3 6 0 0,-2 5-8 0,5-6-2 15,3-4 0-15,-6-1 0 0,-6-5-16 0,9 0-3 16,6-2-1-16,0-6 0 0,-6 0 9 0,0-2 2 16,6-6 0-16,3 0 0 0,-3-2 2 15,0-3 1-15,-3-8 0 0,0 0 0 0,14 5-9 0,-2-2-1 16,-12-3-1-16,12-6 0 0,6 4-11 0,-3-4 0 15,-6 1 0-15,3 0 0 0,3-3 0 0,0 3-16 16,-3-1 4-16,-1 4 1 16,1 2-22-16,3 0-5 0,0 0-1 0,-3 0 0 15</inkml:trace>
  <inkml:trace contextRef="#ctx0" brushRef="#br0" timeOffset="13245.56">17695 16026 957 0,'20'-5'42'0,"-20"5"10"0,-3 0-42 0,3 0-10 16,0 0 0-16,0 0 0 0,3 7 25 0,0 4 3 0,-3 5 1 0,3 2 0 16,3 1 5-16,-3 7 1 0,-9 6 0 0,9 3 0 15,3-4 21-15,-3 1 4 0,-9 2 0 0,0 1 1 16,3-3-5-16,3-1 0 0,-6 1-1 0,3-3 0 15,-3-2-18-15,3-4-3 0,3 1-1 0,-3 3 0 16,-2-1-14-16,5-5-3 0,8-2-1 0,-2-3 0 16,-9 0-2-16,6-6 0 0,3 1 0 0,3-6 0 15,-3 0-13-15,0 1 0 0,0-4 0 0,3-2 0 16,3-2 0-16,-3-1 0 0,-9 3 0 0,12-3 0 31,6-2-33-31,-3 0 0 0,-6 5 0 0,5-5-485 0,1-9-97 0</inkml:trace>
  <inkml:trace contextRef="#ctx0" brushRef="#br0" timeOffset="13811.048">17745 16719 460 0,'0'0'41'0,"0"0"-33"0,-3 3-8 0,3-3 0 16,0 0 118-16,0 0 22 0,-6 0 4 0,6 0 0 15,6 0-113-15,-6 0-23 0,-6 8-8 0,3 0 0 16,3-1 33-16,-3 7 3 0,0-1 0 0,-3 3 0 15,-3-3-4-15,6 3 0 0,3 2 0 0,-6 4 0 16,-8 1 8-16,11-1 2 0,6-1 0 0,-3 3 0 16,-6-3 2-16,3 5 1 0,3 3 0 0,0-5 0 15,3 0-17-15,-3-3-3 0,0 0-1 0,0-2 0 16,9-3-12-16,-9 0-2 0,-6-3-1 0,6 0 0 16,9-2-9-16,-4-3 0 0,-7 2 0 0,2-2 0 0,5 0 0 0,1-3 0 15,0 1 0-15,-6-6 0 0,0 0-8 0,6 5 8 16,6-3-10-16,-3-2 10 0,-9 0-17 0,9 3 2 15,6-3 1-15,-3 0 0 0,3 0-2 0,-3 0 0 16,0 0 0-16,5 0 0 16,4-3-16-16,-3 3-4 0,-6 0-1 0</inkml:trace>
  <inkml:trace contextRef="#ctx0" brushRef="#br0" timeOffset="14370.544">17730 17298 1134 0,'0'0'50'0,"0"0"10"0,-3 0-48 15,0-5-12-15,3 5 0 0,0 0 0 0,-3-2 38 0,3 2 5 16,0 0 1-16,0 0 0 0,0 0-23 0,0 0-4 16,0 0-1-16,0 7 0 0,6 7-4 0,-6 2-2 15,-6-1 0-15,3 1 0 0,6 3-2 0,-3-1 0 16,-12 6 0-16,1 5 0 0,5 0 18 0,0 3 3 16,-3 0 1-16,-3 0 0 0,3-6-6 0,-3 1 0 15,6 2-1-15,-3-8 0 0,-9 0 8 0,9-2 1 16,12 2 1-16,-6-5 0 0,-9-1-11 0,6-1-2 0,9-1-1 15,0-3 0-15,-6-2-19 0,3 0 0 16,0-2 0-16,0-6 0 0,12 8 0 0,-12-8 0 0,0 5 0 0,0-5-9 16,21 5 9-16,-3-2 0 0,-3-1-9 0,3 1 9 15,0-3 0-15,-1 3 0 0,4-1 0 0,-3-2 0 16,3 3-11-16,-3 0 3 0,3-1 0 0,-3-2 0 31,-1 6-49-31,-2-4-10 0,6 6-1 0,-3-3-636 0</inkml:trace>
  <inkml:trace contextRef="#ctx0" brushRef="#br0" timeOffset="16394.169">17831 15505 460 0,'0'0'41'0,"0"0"-33"16,-3 0-8-16,3 0 0 0,0 0 104 0,0 0 18 0,0 0 4 0,0 0 1 16,0 0-86-16,0 0-17 0,-2 2-3 0,-4 1-1 15,0 0 2-15,3-1 0 0,3-2 0 0,-9 5 0 16,-3 1 12-16,6 2 2 0,6-8 1 0,-3 10 0 16,-3 1-12-16,0 2-2 0,0-2-1 0,6 2 0 15,0 3 2-15,-3-3 1 0,3 3 0 0,0-3 0 16,9 0-5-16,-6 3 0 0,-3-3-1 0,6 1 0 15,6-1-11-15,0-5-8 0,-6 0 12 0,3-3-12 16,2-5 12-16,1-3-12 0,0-5 12 0,0-2-12 16,-3-1 8-16,0 1-8 0,6-3 0 0,-6 2 0 15,-6-2 0-15,3 2 0 0,0 1 0 0,0-4 0 16,-6 4 0-16,-3-4 0 0,3 7 8 0,-6-1-8 16,3-3 30-16,-6 6-1 0,0-3 0 0,0 3 0 15,9-1-29-15,-9 1 0 0,-3 0-11 0,3-1-460 16,9 6-92-16</inkml:trace>
  <inkml:trace contextRef="#ctx0" brushRef="#br0" timeOffset="17048.392">17828 16124 345 0,'0'0'31'0,"0"0"-31"0,0 0 0 0,0 0 0 15,6 8 183-15,-6-8 30 0,-3 5 7 0,3 6 0 16,0-4-140-16,0 7-28 0,-5-1-5 0,2 0-2 16,3 0-4-16,0 1-1 0,3 1 0 0,-3 4 0 15,-3 0-12-15,3 2-4 0,5 0 0 0,-2-3 0 16,-6 1-16-16,1-3-8 0,7 0 8 0,-2-3-8 15,0 0 0-15,-3-2 0 0,3-3 0 0,0 2-460 16,3 1-87-16</inkml:trace>
  <inkml:trace contextRef="#ctx0" brushRef="#br0" timeOffset="18025.767">17855 16867 982 0,'0'0'44'0,"0"0"8"0,0 0-41 0,0 0-11 0,0 0 0 0,0 0 0 0,0 0 39 0,0 0 5 16,0 8 2-16,0-3 0 0,0-5-21 0,0 11-4 15,0 2-1-15,-3-2 0 0,0 5 15 0,0 0 2 16,0 2 1-16,0 3 0 0,-3 8 1 0,0-2 0 16,6-3 0-16,-2-1 0 0,-7 1-3 0,6-3 0 15,3-5 0-15,0 3 0 0,0-6-12 0,0 3-2 16,0-3-1-16,3-2 0 0,3-1-35 0,-3-2-7 15,-3 0-2-15</inkml:trace>
  <inkml:trace contextRef="#ctx0" brushRef="#br0" timeOffset="18593.295">17808 17436 691 0,'0'0'30'0,"0"0"7"0,6 5-29 0,-6 3-8 0,-3-2 0 0,0 4 0 15,9 6 89-15,-6-3 17 0,-6 6 3 0,3-3 1 16,3 2-88-16,-3 1-22 0,-3 2 0 0,3-5 0 16,0 2 13-16,0-2-1 0,3 0-1 0,-3 0 0 15,-6-3-11-15,6 0 0 0,6-2 0 0,-3 0-328 16,-6-6-73-16</inkml:trace>
  <inkml:trace contextRef="#ctx0" brushRef="#br0" timeOffset="20293.697">17814 12853 867 0,'-21'8'38'0,"21"-8"9"0,3 3-38 0,-3-3-9 0,-9 8 0 0,0 0 0 15,0 0 54-15,3 5 9 0,3-2 1 0,-6 5 1 16,-3-1-27-16,6 4-6 0,6 2 0 0,-3-2-1 15,-3 2 0-15,3-5 0 0,6-3 0 0,3 3 0 16,-3-6-21-16,0 4-10 0,3-6 10 0,6-1-10 16,0-4 12-16,3 2-3 0,-9-5-1 0,9 0 0 15,0-5 4-15,-1 2 0 0,-2-4 0 0,0-1 0 16,0-3-3-16,-3 0 0 0,0-4 0 0,0-1 0 0,-6 2-9 0,-3 4 0 16,6-3 0-16,-9-1 8 15,-3 1-8-15,3 3 0 0,0-1 0 0,0 0 8 0,-6 6-8 16,0-3 0-16,0 0 0 0,3-2 8 0,0 2-8 0,-3 2-11 15,3 4 3-15,3-3-423 16,3 5-84-16</inkml:trace>
  <inkml:trace contextRef="#ctx0" brushRef="#br0" timeOffset="20958.927">17826 13512 288 0,'0'0'25'0,"0"0"-25"0,0 0 0 0,0 8 0 16,5 3 151-16,-5-1 25 0,-5 1 4 0,5 2 2 15,2 0-94-15,-2 3-20 0,0 3-3 0,0-1-1 16,-2-4-13-16,4 4-3 0,1-2-1 0,-3 0 0 16,-3-3-28-16,3 0-6 0,6 1-1 0,-6-1 0 15,-3-3-12-15,3 1-13 0,3-3 2 0</inkml:trace>
  <inkml:trace contextRef="#ctx0" brushRef="#br0" timeOffset="21521.415">17852 14129 918 0,'0'0'40'0,"0"8"9"0,-3 2-39 0,0-2-10 0,-6 3 0 0,6-1 0 15,0 4 44-15,0-1 6 0,-5 0 2 0,5 3 0 0,6-3 8 0,-6 0 1 16,-3-2 1-16,3 0 0 0,6-1-22 0,0 1-5 15,-3-1-1-15,3-2 0 0,0 0-18 0,5 0-3 16,1-5-1-16,3-1 0 0,0 1 3 0,-3-3 0 16,3-3 0-16,0 1 0 0,-3-6-4 0,0 3-1 15,3-9 0-15,-3 4 0 0,3-1-10 0,-3 1 10 16,-4-4-10-16,1 1 10 0,0 0-10 0,-3 2 0 16,-6-2 0-16,3 2 0 0,0 1 0 0,-3 2 0 15,0-3 0-15,-6 3-11 16,4 1-13-16,-1 1-2 0,-3 1-1 0,3 2-427 15,-6 1-86-15</inkml:trace>
  <inkml:trace contextRef="#ctx0" brushRef="#br0" timeOffset="22084.914">17843 14875 403 0,'0'0'36'0,"0"0"-36"0,0 0 0 0,0 0 0 15,0 0 118-15,0 0 17 0,0 0 3 0,0 0 1 16,-3 8-85-16,3 0-17 0,6 0-3 0,-6 5-1 15,0 0 28-15,0 0 6 0,0 6 1 0,3-1 0 16,0 1-24-16,-3-1-4 0,0 1 0 0,0 0-1 16,6-1-28-16,-3-5-11 0,-9 0 8 0,6 1-8 15,6-4 0-15,-3-2-11 0,-3-8 1 0</inkml:trace>
  <inkml:trace contextRef="#ctx0" brushRef="#br0" timeOffset="23766.428">17421 10877 345 0,'0'0'15'0,"0"0"4"0,0 0-19 0,0 0 0 0,0 0 0 0,0 0 0 16,12-3 172-16,-3 1 30 0,-9 2 6 0,5 2 2 15,7 1-158-15,-3-3-31 0,-9 0-6 0,0 0-2 16,6 3 18-16,3 5 3 0,-3-3 1 0,3 3 0 16,-3 2 11-16,3 1 2 0,6 2 1 0,-9-2 0 15,0 5 0-15,3-3 0 0,3 0 0 0,0 0 0 16,-4-2-25-16,1 2-6 0,-3 0-1 0,3 1 0 16,3-4-5-16,-6 1-2 0,-6-3 0 0,6 0 0 15,9-3 6-15,-6 0 2 0,-9-5 0 0,3 3 0 16,12-3-3-16,-6 0-1 0,-9 0 0 0,3-3 0 15,-3-2 61-15,3 0 12 0,6-3 2 0,-9-3 1 16,-3 1-107-16,3-6-22 16,3-3-4-16,-3 1-1 0,-6-1 44 0,6-2 0 0,9 0 8 0,-4 5 0 0,-5-3-8 15,0 1 11-15,-3-3-11 0,3 5 12 16,6 0-12-16,-3 0 0 0,-9 3 0 0,6 0 0 0,9 2 0 0,-6 0 0 16,-9 6 0-16,3 0 0 0,6 0 27 0,-3 2 9 15,3 0 3-15,-3-2 0 16,0 5-165-16,6 0-33 0,6-3-6 0</inkml:trace>
  <inkml:trace contextRef="#ctx0" brushRef="#br0" timeOffset="24167.373">17834 10930 748 0,'0'0'67'0,"0"0"-54"0,0 0-13 0,0 0 0 16,-8-3 55-16,8 3 8 0,0 0 1 0,0 0 1 15,0 0-52-15,-3 6-13 0,-9 2 0 0,6-1 0 16,6 1 28-16,0 3 2 0,-3 0 1 0,0-1 0 16,6 1 23-16,-3-1 5 0,-6 1 1 0,6-1 0 15,0 1-20-15,3-3-3 0,0 0-1 0,-3-8 0 16,0 0-4-16,9 5-2 0,3 1 0 0,-7-4 0 16,-5-2-13-16,0 0-2 0,0 0-1 0,9 0 0 15,-3-2-3-15,0-4-1 0,-3 1 0 0,0 0 0 16,6-3 6-16,-6 0 0 0,-6 2 1 0,6-1 0 15,3-1-17-15,-3 0 0 0,-6-3 0 0,3 3-9 16,0 0 9-16,0 0 0 0,-3 0 0 0,0 0 0 16,3 3 0-16,0 5 0 0,0 0 8 0,0 0-8 0,0 0 0 15,0 0 0-15,0 0 0 0,0 0-8 0,0 0 8 16,0 0 0-16,0 0 0 0,3 5 0 0,3 3 0 0,0-2 0 16,0 4 0-16,3-2-8 0,-3 0 8 0,0 0 0 15,-6-8 0-15,6 5 0 0,0 3 14 0,0-2-2 16,-6-6 0-16,0 0 0 0,12 5-12 0,-12-5-16 15,0 0 3-15,0 0 1 16,0 0-108-16,9 0-20 0</inkml:trace>
  <inkml:trace contextRef="#ctx0" brushRef="#br0" timeOffset="24398.718">17948 10684 853 0,'0'0'37'0,"0"0"9"0,8 5-37 0,-2 3-9 0,-6 3 0 0,3-1 0 15,3 6 66-15,-3 3 11 0,-3 2 3 0,3 3 0 16,3-1-10-16,0-1-2 0,0-1 0 0,-3 0 0 16,0 0-24-16,0 0-6 0,3-2-1 0,0-1 0 15,-3-2-26-15,3 0-11 0,3-3 8 0,-3 1-8 16,-3-4-23-16,3 1-9 0,0-6-3 15,0 0 0-15</inkml:trace>
  <inkml:trace contextRef="#ctx0" brushRef="#br0" timeOffset="24563.279">18159 10901 403 0,'0'0'36'0,"0"0"-36"0,0 8 0 0,0 2 0 0,3 4 192 0,-3-4 31 16,0 1 6-16,0-1 2 0,3 1-185 0,0-3-37 15,0 2-9-15,0 1 0 0,-3-3 0 0,0-8 0 16,3 5 0-16,-3-5 0 16,6 8-28-16,-6-8-7 0,0 0-1 0,6 5-1 0</inkml:trace>
  <inkml:trace contextRef="#ctx0" brushRef="#br0" timeOffset="24727.857">18135 10763 1562 0,'0'0'69'0,"0"0"15"0,0 0-68 0,0 0-16 0,0 0 0 0,0 0 0 15,3 6-12-15,3-6-7 0,0 5-1 0,3-5 0 16,-3 0-60 0,3 0-12-16,-9 0-2 0,18-3-1 0</inkml:trace>
  <inkml:trace contextRef="#ctx0" brushRef="#br0" timeOffset="25147.713">18293 10763 403 0,'0'0'36'0,"0"0"-36"0,0 0 0 0,-6 6 0 0,0-1 192 0,0 3 31 16,0-3 6-16,3 6 2 0,-3 2-185 0,3 0-37 16,-6 0-9-16,6 3 0 0,-3-3 0 0,3 1 0 15,3 4 0-15,0-2 0 0,0-3 0 0,3 1-11 16,0-1 11-16,3 0-8 0,-3-2 8 0,3-1 0 15,0-2 0-15,0 0 0 0,0-3 0 0,0 1 0 16,3-6 8-16,0 0-8 0,0 0 0 0,-3-6 0 16,0 1-10-16,3 0 10 0,-6-1 0 0,2-1-8 15,1-1 8-15,-3-3 0 0,0 0 24 0,0 1 9 16,-3-1 2-16,0-2 0 0,-3 0-17 0,3-3-3 16,-3 0-1-16,0-2 0 0,0 2 14 0,0 0 4 15,-2-3 0-15,-4 3 0 0,3-2-11 0,0 2-1 0,-3 3-1 16,0-3 0-16,3 3-6 0,0-1-1 0,-3 6 0 15,6-2 0-15,-3 2-1 0,3 0-1 0,0 3 0 0,3-1 0 16,0 6-1-16,0 0 0 0,0 0 0 0,0 0 0 16,0 0-9-16,0 0 0 0,3 11 0 0,6 0 0 15,-3 2 0-15,0 0 12 0,3 0-12 0,0 3 12 16,-3 0-12-16,3 3 12 0,3-1-12 0,-3 3 12 16,-1-2-12-16,1-1 8 0,0-4-8 0,0-1 8 15,0 0-8-15,3 0-11 0,-3-5 3 0,0 0 0 16,0 0-107-16,0-3-21 15</inkml:trace>
  <inkml:trace contextRef="#ctx0" brushRef="#br0" timeOffset="25800.962">18495 10602 633 0,'0'0'56'0,"0"0"-44"0,0 0-12 0,0 0 0 16,0 0 91-16,0 0 16 0,6 5 3 0,-3 0 1 16,-6 3-38-16,6 0-7 0,3 0-2 0,0 0 0 15,-6 3-3-15,0 2-1 0,3 0 0 0,3 0 0 16,0 1-13-16,-3 2-3 0,3-1-1 0,-3 1 0 15,3 0-21-15,-3 0-4 0,3 0-1 0,-3 0 0 16,0-6-7-16,0 1-2 0,3-3 0 0,-3 0 0 16,0 0 10-16,0-3 2 0,-3-5 0 0,0 0 0 15,0 0-20-15,0 0 8 0,0 0-8 0,0 0 0 16,0 0 16-16,0 0-4 0,0 0-1 0,0 0 0 0,0-5-2 16,0-6 0-16,0-2 0 0,3 0 0 0,0 2-9 0,-3-2 0 15,5 0 0-15,-2-1 0 0,3 1 0 0,0 0-14 16,3 5 2-16,-3-2 0 0,3 2-1 0,-3 2 0 15,3 1 0-15,-3 2 0 0,3 3 13 0,-3 0-12 16,6 0 12-16,-3 0-12 0,0 6 12 0,0-1 8 16,0 0 0-16,-1 3-8 0,1-3 0 0,-3 3-12 15,0 0 0-15,0 3 0 0,-3-3 30 0,0 0 6 16,0-3 2-16,0 6 0 0,0-1 13 0,-3-2 2 16,-3 0 1-16,0 0 0 0,0 0-6 0,0 0-2 15,-3-3 0-15,0 1 0 0,0-6-21 0,0 2-4 16,0 1-1-16,6-3 0 0,-6 2-8 0,1-4 0 15,-1-1 0-15,0 3 0 16,6 0-47-16,-6-2-8 0,-3-4-1 0,6 1-1 16,-3-3-120-16,3 0-24 0</inkml:trace>
  <inkml:trace contextRef="#ctx0" brushRef="#br0" timeOffset="26004.413">18808 10676 1036 0,'0'0'46'0,"0"0"10"0,3 8-45 0,-3-3-11 0,3 3 0 0,-3 0 0 16,3 0 119-16,0 0 21 0,-3-3 5 0,6 3 1 15,-3 0-99-15,0 3-20 0,0-3-4 0,-3-8-1 16,0 0 2-16,3 5 1 0,-3-5 0 0,0 0 0 16,0 0-6-16,0 0-2 0,3 8 0 0,-3-8 0 0,0 0-25 0,0 0-6 15,0 0-1-15,0 0-767 16</inkml:trace>
  <inkml:trace contextRef="#ctx0" brushRef="#br0" timeOffset="26181.95">18769 10594 633 0,'0'0'56'0,"-6"-3"-44"16,0 1-12-16,6 2 0 0,0 0 235 0,0 0 45 15,0 0 8-15,0 0 3 0,0 0-207 0,0 0-42 16,0 0-8-16,0 0-2 15,0 0-51-15,0 0-10 0,0 0-3 0,0 0 0 16,3-6 1-16,0 1 0 0,0 2 0 0,6-2 0 16,-3 0-93-16,0-3-18 0</inkml:trace>
  <inkml:trace contextRef="#ctx0" brushRef="#br0" timeOffset="26381.412">18870 10459 864 0,'0'0'76'0,"0"0"-60"0,0 0-16 0,0 0 0 15,0 0 127-15,0 0 22 0,0 0 5 0,3 8 1 16,-3-8-111-16,3 11-21 0,3-4-5 0,0 7-1 15,-3-1 3-15,0 3 0 0,3-3 0 0,0 6 0 16,-3-1 7-16,3 1 1 0,0-4 1 0,3 1 0 16,0 0-20-16,-3-3-9 0,-3 1 8 0,6-1-8 15,0 0 10-15,-4-2-10 0,-5-1 12 0,3 1-12 16,0-3 13-16,0 0-4 0,-3-8-1 0,-3 8 0 16,3-3-19-16,0-5-4 0,0 0-1 0,0 0 0 15,-6 5-135-15,6-5-27 0,0 0-6 0,0 0 0 0</inkml:trace>
  <inkml:trace contextRef="#ctx0" brushRef="#br0" timeOffset="26574.891">18838 10652 864 0,'0'0'76'0,"0"0"-60"15,0 0-16-15,0 0 0 0,0 0 117 0,5-5 21 16,1 0 4-16,3-1 1 0,3 1-85 0,0 0-17 15,-3-1-3-15,0 1-1 0,6-3 1 0,0 0 0 0,-3 3 0 0,3 0 0 16,-1 2-15-16,-2-2-3 0,0-1-1 0,0 4 0 16,0-4-34-16,0 4-6 0,0-1-2 0,-3 1 0 15</inkml:trace>
  <inkml:trace contextRef="#ctx0" brushRef="#br0" timeOffset="28384.048">17784 11213 810 0,'-12'3'36'0,"12"-3"7"0,0 0-35 0,0 0-8 16,0 0 0-16,0 0 0 0,0 0 20 0,0 0 3 15,-6 5 0-15,6-5 0 0,6 5 1 0,-6-5 1 16,0 0 0-16,0 0 0 0,0 0 8 0,0 0 2 0,0 0 0 0,0 8 0 16,0-8 3-16,0 8 1 15,-6 0 0-15,3 3 0 0,0-1-9 0,0-2-2 0,6 0 0 0,0 0 0 16,0 0-4-16,-3 0-2 0,0-3 0 0,3 1 0 16,0 1 1-16,0 4 0 0,-3 0 0 0,0-3 0 15,6 2-7-15,-6-2-2 0,0 3 0 0,-3-3 0 16,3 2-3-16,3 1-1 0,-3-1 0 0,3 4 0 15,-3-4 0-15,0 1 0 0,6 2 0 0,-3-2 0 16,-6-3-10-16,6 5 8 0,3-3-8 0,0 1 8 16,0-1-8-16,0 1 0 0,-3 0 0 0,0-1 8 15,0-2-8-15,2 3 0 0,-5-3 0 0,3 0 0 16,6 0 0-16,-3 2 8 0,-6-10-8 0,0 8 8 16,0 0 0-16,0 0-8 0,0 0 12 0,3 2-4 15,-3-2-8-15,3 3 0 0,0-3 0 0,-6 3-11 16,0-4 11-16,3 4 14 0,3 0-3 0,-3-3-1 15,0 2-10-15,0 1 0 0,6-1 0 0,-3-2 8 0,0 3-8 0,0-3 0 16,-3 0 0-16,3 0 0 0,3 2 0 0,-3-2 0 16,-3 0 0-16,3-3 8 0,0 3-8 0,3 0 0 15,-6 0 0-15,-3 0 0 0,0-3 0 0,3 3 0 16,3 0 0-16,-3-2 8 0,-3 4-8 0,0-2 0 16,6 3 0-16,-3-3 0 0,0 0 0 0,0 2 0 15,3-2 0-15,0 0 0 0,-3 0 0 0,0-3 0 16,0 3 0-16,3-2 8 0,-3-1 4 0,0-5 0 15,3 8 0-15,0-3 0 0,0 0-12 0,-3-5-17 16,0 8 4-16,0-8 1 0,3 8 20 0,-3-8 5 0,3 5 1 16,-6 3 0-16,0-2-14 0,3-6-13 0,3 8 2 15,-3 0 1-15,-6 0 10 0,6-1 0 0,0-7 0 0,0 8 0 16,0 0 0-16,-3 0 0 0,3-8 0 0,0 11 0 16,0-6 0-16,-3 6 0 0,0-1 0 0,3 4 0 15,3-7 0-15,-3 4 0 0,-3-6 0 0,3 3 0 16,3 0 0-16,0 0 0 0,-6-3 0 0,0 1 0 15,3 4 0-15,0-2 0 0,0 0 0 0,0-2 0 16,0 1 0-16,0 4 0 0,0-3 0 0,0-3 0 16,-3 3 0-16,0-3 0 0,3 3 0 0,0 3 0 15,-3-3 0-15,3 3 0 0,-3-4 0 0,0 1 0 16,6 0 0-16,-3-2 0 0,-6-1 0 0,6-5 0 16,0 0 0-16,3 8 0 0,-3-8 0 0,0 0 8 15,0 0-8-15,0 0 0 0,-3 5 8 0,0 3-8 16,0-5 0-16,3-3 0 0,0 0 0 0,0 0 8 0,-3 5-8 15,3-5 11-15,0 0-11 0,0 0 12 0,0 5-12 0,0-5 8 16,0 0-8-16,0 0 8 0,0 0-8 0,0 0 0 16,3 6 0-16,-3-6 8 0,6 2-8 0,-6-2 0 15,0 0 0-15,0 0 0 0,6 3 0 0,-6-3 0 16,0 0 9-16,0 0-9 0,0 0 8 0,0 0-8 16,0 0 8-16,-6 3-8 0,-3-3 0 0,9 0 0 15,0 0 0-15,0 0 0 0,-3-3 8 0,3 3-8 16,0 0 8-16,0 0-8 0,0 0 0 0,-3-5 0 15,3-1 0-15,-3-2 0 0,3 3-9 0,-3 0 0 16,-3 0 0-16,3-1 0 0,9 1-7 0,-9-3 0 16,-3 3-1-16,0-3 0 0,9 2-3 0,-6-1 0 15,-3 1 0-15,1-2 0 0,2 0 6 0,3 3 1 0,0-3 0 16,-3 0 0-16,0 3 13 0,0-3-12 0,3 3 12 0,0 5-12 16,0 0 12-16,0 0-9 0,0-8 9 15,0 8-8-15,3-8 8 0,-3 8 0 0,0 0 0 0,6-3-8 16,-6 3-2-16,0 0 0 0,0 0 0 0,0 0 0 15,0 0 0-15,0 5 0 0,0 1 0 0,-3 2 0 16,0 0 10-16,3 2 0 0,0-2 0 0,-3 3 0 16,0-1 0-16,0 1 14 0,6 2-3 0,-6 0-1 15,-3 1 10-15,3-4 1 0,6 3 1 0,-3-2 0 16,0 0 2-16,3 2 1 0,-3 0 0 0,6-5 0 16,0 0-8-16,0 0-1 0,-6-8-1 0,5 8 0 15,4-3-7-15,-9-5-8 0,0 0 11 0,9 5-11 16,0-2 11-16,0-3-11 0,-9 0 10 0,0 0-10 0,0 0 11 15,9 0-11-15,0-5 12 0,-3-1-12 0,-6 6 0 0,6-5 0 16,3-3 0-16,-3 0 0 0,-3 0 0 0,0-2 0 16,6-1 0-16,-3 1 0 0,-3-1-10 0,3 0 10 15,-3-2-10-15,3 3 10 0,2-1-13 0,-5 0 3 16,3 3 1-16,-3 1 0 16,3-1-23-16,-3 2-4 0,-3 6 0 0,0 0-1 0,0 0 9 0,0 0 3 15,0 0 0-15,0 0 0 16,0 0-119-16,0 0-23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7T00:18:39.41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10516 1739 52 0,'0'2'19'0,"0"-2"-10"0,3 3-2 0,-3-3 7 15,0 0 6-15,0 0 2 16,0 0 0-16,0 0 1 0,0 0-9 16,0 0-1-16,0 0-5 31,0 0-3-31,0 0-2 0,0 0 4 0,0 0 3 0,0 0 1 31,0 0 3-31,0 0-3 16,0 0-1-16,0 0-2 15,0 0 2-15,0-3-1 0,0 1 2 16,3-1-2-16,-3-2 2 16,3-1-4-16,0-2 1 15,3-7-5-15,3-4 0 16,6-5 1-16,3-2 0 15,6-11-2-15,0-3-2 0,8-2 1 16,1-1-1-16,0 1 0 0,3 2 2 16,-1 3-3-16,1 8 0 15,-3 0 3-15,-1 5 1 16,4 3-4-16,-3 5-1 16,0 3 1-16,-4 2 2 15,1 1-2-15,-6 2 0 31,-6 3 1-31,-6-1 2 0,0 4 3 16,-3-1 2-16,-6 0-1 16,0 3-1-16,0-2-3 15,-3 2-2-15,0 0-2 16,0 0 1-16,0 0-6 16,0 0-3-16,-3-3-3 15,0 3 0-15,0 0-22 0,0 0-9 16,0 0-46-1</inkml:trace>
  <inkml:trace contextRef="#ctx0" brushRef="#br0" timeOffset="1">10933 1080 48 0,'-6'-6'19'0,"6"6"-10"0,0 0 22 0,0 0 19 15,0 0-11-15,0 0-2 0,6 0-20 16,0 0-8-16,3 0-3 16,0 0-2-16,6-2-2 15,6-1-2-15,5 3 3 0,1 0-4 16,3 0 0-16,3 0 3 15,-1 5 1-15,-5 1-1 16,-3-1-2-16,-3 0 1 0,-3 1 1 16,-6-1-1-16,-3 0 2 31,-3 3 2-31,-3 3 4 0,-6 2 2 0,-9 3 3 0,0 2-3 16,-3 4-1-16,0-1-6 15,0-3-1-15,3 1-1 31,0-1 1-31,0-2-2 0,3-3-1 16,4-2-2-16,2-3 1 16,0 0-15-16,3-3-6 15,0-5-44 1,6 0-46-16,-1-5 32 16</inkml:trace>
  <inkml:trace contextRef="#ctx0" brushRef="#br0" timeOffset="2">11805 995 112 0,'6'-21'44'0,"-3"18"-24"0,0-2 1 0,0 2 19 16,-3-2-1-16,0 0-1 0,-3-8-10 16,-3 2-3-16,0 0-14 15,-3 1 2-15,-3-1 1 0,-2 3-3 16,-10 3-1-16,0 5-6 16,-3 5-3-16,-6 8-5 15,-2 11 0-15,-4 13 4 16,6 0 2-1,3 3-5-15,7 2 0 16,5-2 1-16,9-8 1 16,6 2-4-16,15-2 1 15,9-6 2-15,5-2 1 0,13-5-2 16,0-3 2-16,-1-6 1 16,1-4 2-16,-3-1-3 15,-3 0 0-15,-7-5-17 0,-5 0-8 16,-6 0-26-1,-3 0-12-15,-6 0-19 16</inkml:trace>
  <inkml:trace contextRef="#ctx0" brushRef="#br0" timeOffset="3">12058 1114 68 0,'-12'-2'27'16,"12"2"-14"-16,0 0 4 0,0-3 14 0,0 3 17 15,0 0 9-15,0 0-17 16,0-3-6-16,0 3-18 0,3 0-7 16,3 0-6-16,3 0-5 0,0 0 1 31,6 0 1-31,0 0 0 16,3 0 0-16,-3 0 0 15,0 0 0-15,-1 0 0 0,-2 0-29 16,0 0-13-1,-3 0-38-15,-3 0-28 16,0 0 49-16</inkml:trace>
  <inkml:trace contextRef="#ctx0" brushRef="#br0" timeOffset="4">12037 1244 112 0,'0'-3'44'0,"3"3"-24"0,6 3-17 15,-3-3 12-15,3 0 0 32,3 0 0-32,3 0-3 15,6 2-2-15,-3-2-6 16,3 0-1-16,-1 3 3 0,-2-3-21 16,0 3-7-16,-3-1-44 15</inkml:trace>
  <inkml:trace contextRef="#ctx0" brushRef="#br0" timeOffset="5">12424 1072 96 0,'-6'-5'35'0,"6"5"-18"0,-11-3 4 0,8 3 19 0,3 0-1 15,0-3 5 1,5-13-17-16,4 3-15 15,3-3-4-15,3 3-1 0,3 0 1 0,0 0 0 16,0 2-4-16,3 6-3 16,-4 2-3-16,1 3-1 15,-3 5 4-15,-3 17 1 16,-6 1 0-16,-6 6-2 16,-6-2 3-16,-6 5 0 15,-3 2-1-15,0-2 1 0,-2-3-4 16,-1 0 0-16,3-5 3 15,3-3 1-15,3-5-1 16,0-3-2-16,3-2-4 16,3-3-2-16,3 0 3 15,6 2 3 1,3-7-1-16,3 2 0 16,3 0 1-16,6 1 0 15,0-1 0-15,-1-2 2 16,-2 2-3-16,-3-2 0 0,0-1 1 15,-3-2 2-15,0 3-10 16,-6-3-4-16,0 0-38 16,0-3-15-16,0-2-18 31</inkml:trace>
  <inkml:trace contextRef="#ctx0" brushRef="#br0" timeOffset="6">12713 807 76 0,'0'-2'30'0,"0"2"-16"0,0-14-3 0,0 20 12 16,0-6 3-16,0 0 2 15,0 0-4-15,0 0-3 16,0 0-5-16,0 0-2 16,0 0-8-1,0 0 5-15,0 0 2 0,0 0-4 16,3-3-3-16,0 3-3 15,3-5 0-15,0-1 0 16,0-7-1 0,-3 3-2-16,0 2 1 0,0 0-1 15,0 0 4 1,-3 3 2-16,0-1-5 0,0 4-2 16,3-1 0-16,0 3 0 0,-3 0-2 15,3 3 2-15,0 18 1 16,0-3 0-1,-3 3 0-15,0 1 2 16,0 1 1-16,0 4 1 16,0-9 0-16,0 1 0 0,0-3 2 31,0-3-3-31,0-5-2 16,0 3-7-16,-3-9-4 15,0-2-43-15,3 0-17 0,-3 0-14 16</inkml:trace>
  <inkml:trace contextRef="#ctx0" brushRef="#br0" timeOffset="7">12695 958 156 0,'0'0'57'0,"3"0"-30"0,0 0-12 0,3 0 18 16,0 0-12-16,6 0-4 15,0 0-10-15,3 0-3 16,-3 0-2-16,0 0-2 0,2 0 3 0,1 0-2 16,0 3 2-16,-3-3-31 15,-3 0-11-15,0 0-48 16</inkml:trace>
  <inkml:trace contextRef="#ctx0" brushRef="#br0" timeOffset="8">12898 805 148 0,'-3'0'57'0,"3"-3"-30"0,3 3-7 15,-3 0 19-15,0 0-17 16,0 0-5-16,0 0-8 0,6-3-1 16,-3-2-5-1,0 0-2-15,0-6 2 0,0 1-2 16,-1-1 2-16,1 3-2 0,-3 3 2 15,0-3-4 1,3 3 0-16,-3-1 1 0,0 4 0 16,3-1-3-16,-3 3 2 15,3 5-1-15,0 6 0 16,0 10 0-16,0-8 0 16,-3 6 0-16,0 2 0 15,0 3 2-15,3-3 0 16,0 0 2-16,-3-2 1 0,3-1-4 15,-3-10-1-15,0 0-41 16,0 3-17-16,0-9-22 16</inkml:trace>
  <inkml:trace contextRef="#ctx0" brushRef="#br0" timeOffset="9">12886 961 128 0,'-3'0'49'0,"3"0"-26"0,0 0 2 16,0 0 20-16,0 0-16 16,6 0-5-16,0 0-15 15,3 0-4-15,3 0-3 16,-1 0-2-16,1 0 3 0,0 0-2 0,-3 0-1 16,0 0-28-16,0 0-11 15,-3 0-47 1</inkml:trace>
  <inkml:trace contextRef="#ctx0" brushRef="#br0" timeOffset="10">13243 902 128 0,'0'-2'49'0,"0"4"-26"0,3 4-18 16,0-1 13-1,-3 8-4-15,0 6 2 16,0 15-3-16,0 3 2 16,0 6-8-16,-3-1 9 0,0-2 4 15,0-3-10-15,3 0-3 16,0-6-3-16,0-4 2 15,0-3-10-15,0-6-4 16,-3-2-54-16,0-11-56 16,3-5 28-1</inkml:trace>
  <inkml:trace contextRef="#ctx0" brushRef="#br0" timeOffset="11">13231 1088 124 0,'-6'-11'49'0,"6"6"-26"0,0-3-27 16,3-11 82-1,0 3-22-15,3 1-19 16,0-1-12-16,6 0-17 31,3 0-1-31,3 3 0 0,2 0-3 0,4-1-1 16,0 6-3-16,0 6-3 15,0 4 2-15,-1 6 2 16,-5 6 0-16,-6 7 2 16,-6 0-4-16,-6 0 0 15,-3 0 1-15,-6 0 2 16,-3 1-3-16,0-7-2 0,-2 1-3 16,-4-5 1-16,6-3 1 15,3 0 2-15,0-3 5 0,3 0 3 16,3 1-7-16,6-1-4 15,3 3-4-15,6 2 0 16,3 1 5-16,0 5 2 31,8 2-1-31,-5 1 2 0,0 2 3 16,-3 0 3-16,-3 0 9 16,-9 1 3-16,-3-4 7 15,-9 1 2-15,-3-3 0 16,-9-3 1-16,-3-3-15 0,-11-2-5 15,2-2-4-15,3-4-3 16,0-2-30-16,7 0-15 16,5-2-57-1,6-4-61 1,3-2 50-16</inkml:trace>
  <inkml:trace contextRef="#ctx0" brushRef="#br0" timeOffset="12">20351 1657 80 0,'9'0'30'0,"-18"-14"-16"0,15 22 1 16,-9-5 13-16,6-8-4 15,-3 5-2-15,3-3-4 16,0 0-1-16,0-2-9 15,-3 2-3-15,0 1-3 0,0-4 3 16,0 1 1 0,0 0-2-16,0-3-1 0,3 0 1 15,0 0 0-15,0-3 0 16,0 1 0-16,0-1 0 16,0-7 2-16,-3-6-1 15,6 0 2-15,-3 0-2 16,0-5 2-16,0-3-4 15,0 1 0-15,0-12-3 0,2 1-1 16,1 0 1-16,-3 2 2 16,0-13-1-16,0 11-1 15,0 5 1-15,0 5-1 16,-3 3 0 0,0 2 2-16,0 6-1 15,0 3-1-15,0-1 3 16,0 6 0-16,0 0-6 15,0 2 0-15,0 3 1 16,0 0 3-16,0 3 0 16,-3 0 2-16,0 2 0 0,0 0 3 15,0 3-3 1,-3 6 0-16,-2 2-1 0,-1 2-2 16,-3 3 3-16,-6 3 0 15,3 6-1-15,-3-1-2 0,9 0 1 16,0-5-1-16,0-3-3 15,3-5 2-15,3-3 1 16,3-2 0-16,6-6 2 16,6-13 1-16,0 0-4 15,0-2 1 1,0-3 0-16,0 0 0 16,0 2 0-16,-3-2 0 0,6 5-3 15,-4 5 2-15,-2 1-1 16,0 5 0-16,3 2 4 15,0 11 1-15,0 2 1 0,-3 12 2 16,0 7 3 0,3 2 2-16,-3 1-5 15,-6-3-2-15,6-5-2 16,0-5 1-16,3-9-64 16,5-12-28-16,1-14-8 15</inkml:trace>
  <inkml:trace contextRef="#ctx0" brushRef="#br0" timeOffset="13">19580 170 112 0,'3'-6'44'0,"0"6"-24"0,0-16-13 0,3 14 15 15</inkml:trace>
  <inkml:trace contextRef="#ctx0" brushRef="#br0" timeOffset="14">19610 156 229 0,'15'14'21'15,"0"4"-12"-15,-1 9 4 0,1 4 2 16,-3 4 2-16,-3 10-1 16,-3-3-2-16,3 3-1 15,-9 5-3-15,0-13-1 0,0 0-3 16,0-5-1-16,0-5-1 16,0-9 0-16,-3 1 0 15,-3-6 2-15,3-8-3 16,0 3 0-16,0 0-1 15,0-3-2 1,3-2 1-16,0 0-1 16,0-3-3-16,0 0 2 15,0 2-1-15,0-2 0 16,3 0-18-16,-6-2-7 0,0-1-19 16,3-5-9-1</inkml:trace>
  <inkml:trace contextRef="#ctx0" brushRef="#br0" timeOffset="15">19919 188 96 0,'0'-3'35'0,"0"6"-18"0,0 5 0 16,0-3 16-16,0 3 0 15,-3 0 1-15,-3 5-8 0,-8 3-4 16,-4 5-12-16,-3-2-4 0,-3 2 0 15,-3-2 3-15,-3-1 2 16,4 3-5-16,2-7-2 16,6-6 7-16,3 2 2 15,6-2-6-15,6-3-4 0,9 1 0 0,9 2 0 16,0-3-1-16,6 3-2 16,3 5-2-16,2 0 1 15,-2 1 1-15,0 7 2 16,-3 5-1-16,0-2 2 15,-3 0-7-15,-4 0 1 32,-2-1 5-32,-3-7 4 0,-3 3-3 15,0-3-2-15,-3-3 4 16,0-3 1-16,0-2-5 16,0-2-2-16,-3-6-31 15,6 0-12-15,0-3-43 16,3-5-40-1,0-2 48-15</inkml:trace>
  <inkml:trace contextRef="#ctx0" brushRef="#br0" timeOffset="16">20143 326 140 0,'-21'0'52'0,"21"2"-28"0,-9 1 3 16,9-3 23 0,0 8-9-16,0-8-1 15,0 0-17-15,6 0-4 0,0 3-11 0,0-3-1 0,9 0 0 16,-1 0-3-16,4 2-1 15,0 1-1-15,0 2 1 16,0-5-2-16,0 5-1 16,0 3-24-16,-3-8-9 15,-1 3-157 17</inkml:trace>
  <inkml:trace contextRef="#ctx0" brushRef="#br0" timeOffset="17">20146 442 236 0,'-15'3'90'0,"27"-3"-48"0,-3 0-45 0,-6 0 21 16,8 0-11 0,4 0-3-16,3 5 0 15,0-5-3-15,6 0-5 0,-6 0-2 16,3 0-61-1,-1 0-69-15,1-5 30 0</inkml:trace>
  <inkml:trace contextRef="#ctx0" brushRef="#br0" timeOffset="18">20467 260 196 0,'-9'-6'74'0,"9"-2"-40"0,3 3-29 16,3 5 17-16,3-8-12 16,6 3-1-16,0-3-7 15,6 3-2-15,-1-6 0 16,4 6 0-16,-3 2 2 0,-6 6-1 15,3 7-1-15,-6 9-2 0,-6 7 1 32,-6 1 1-32,-9 12 2 15,-9 1-1-15,-3 10-1 16,-3-5-2-16,0-2 1 0,1-6 1 16,2-8 0-1,3-5 0-15,6-6 0 0,3-5 4 16,3 1 5-16,6-6-5 15,3-1-2-15,6-1-1 0,6-1 1 16,6 0 1-16,6 3 1 16,-7-2-2-16,1 2 1 15,0-1-4-15,-3-1 0 16,-3-1 3-16,-6-2 1 16,3-1 1-16,-6-2 0 15,-3 0-24 1,-3-2-12-16,6 2-58 15,-1-11-38 1,1-5 53-16</inkml:trace>
  <inkml:trace contextRef="#ctx0" brushRef="#br0" timeOffset="19">20720 11 168 0,'-12'0'66'0,"12"0"-36"0,0 0-13 16,0 0 20-16,0 0-10 16,0 0-3-16,6 8-12 15,0-8-3-15,6 2-5 16,3-2-1-16,-3 0 1 0,6 0 0 15,-1-2 0-15,7-4-2 0,-3 1 1 16,6 3-9-16,-6 2-1 16,-6-6 10-16,-6 6 5 0,2 6-3 15,-5-4-3-15,-3 9-1 16,-6 2-1-16,-3 8 0 16,1 11 0-16,-4 0 2 31,0-3 1-31,0-3-4 0,6-2-1 15,-3 3 1-15,3-6 2 16,0-5-2-16,3-3-2 16,0-3-42-16,0-10-91 31</inkml:trace>
  <inkml:trace contextRef="#ctx0" brushRef="#br0" timeOffset="20">20768 188 232 0,'-18'-10'88'0,"18"15"-48"0,9-3-38 15,0-2 24 1,3 0-12-16,2-2-7 16,1-6-5-16,12 3-1 15,-3-3-1-15,0 10 2 0,0 4-43 16,-4-6-19-16,1 0-43 15</inkml:trace>
  <inkml:trace contextRef="#ctx0" brushRef="#br0" timeOffset="21">21241 183 76 0,'0'0'30'0,"12"5"-16"0,-3 8 3 0,-6-5 14 15,-3 11-8-15,0 7-3 16,0 14 0-16,-3 5-1 15,0 16-2-15,0-6 2 16,0 1-10-16,-6-6-3 0,0-5-2 16,6-5 0-16,-3-8 2 15,0-6-1 1,0-5 2-16,3-23-171 16,0-9 76-1</inkml:trace>
  <inkml:trace contextRef="#ctx0" brushRef="#br0" timeOffset="22">21274 254 72 0,'-9'-8'30'0,"3"8"-16"0,12 0 5 0,-6 0 16 15,0-2-8 1,0-1-1-16,9 3-6 15,-6-8-3-15,0 3-7 0,3-3-2 16,3 3-4-16,2-6-3 0,4 6 0 16,6-1 1-16,3 4 3 15,-3 2-7-15,6 5 0 16,-4 3 2-16,-2 5 2 16,-6 3 4-16,-15 5 1 0,-6 0-1 15,-6 3 1 1,-6-3-2-16,-5 1 0 0,-4-4-3 15,6 1-2-15,0-9 1 16,9 1-1-16,0-1 0 16,6-7 2-16,6 2-6 15,12 1-1 1,12-6-1-16,9 5 4 16,6 3-1-16,-4 5 1 15,4 0 4-15,-9 6 1 16,-9 7 10-16,-4 1 6 15,-14-1 10-15,-6 1 4 16,-14-4 0-16,-13-1 2 0,-12-4-13 16,-3 1-5-16,-8-9-8 0,-1 1-4 15,7-6-29 1,2-2-11-16,6-3-76 16,18-6-61-16,7-1 64 15</inkml:trace>
  <inkml:trace contextRef="#ctx0" brushRef="#br0" timeOffset="23">13112 4204 80 0,'0'-2'33'0,"3"-1"-18"0,0 1-5 15,0 2 14-15,-3-3 7 16,0 0 3-16,0 1-3 16,-3-1 1-16,0-8-7 15,-3 11-1 1,-3-8-13-16,0 1 0 0,-6 1 2 16,-3 9-5-16,1 2 0 0,-1 0-6 15,0 3-2-15,0 6-2 16,0-1 0-16,3 3 2 15,3 5 0-15,3 0 0 16,6 0 0-16,3-2-5 16,6-1 1-16,6-2 0 0,3-3 2 15,9-2 1-15,0-3 3 16,-3-3-12-16,-1-2-3 16,1-3-21-16,-3 0-7 15,0-5-26 1,0-1-29-16,-3-7 31 15</inkml:trace>
  <inkml:trace contextRef="#ctx0" brushRef="#br0" timeOffset="24">13368 4178 108 0,'-9'-5'44'0,"6"2"-24"0,-3-2-8 0,3 5 13 15,-6 0-5-15,-3 5 1 16,-3 0-10-16,1 3-2 0,-4 6-5 16,0 1-5-16,3 4 0 0,0 5 3 0,3 0 1 15,6-3-1-15,3-3-2 16,6-2-2-16,3-3 1 15,0-2 3-15,3-6 1 16,6-5 3-16,3-5 1 16,0-6-3-16,-1-2-1 15,1-5-1 1,-3-1-2-16,-3 1-2 16,-3 2-1-16,-3 0 4 15,-3 5 3-15,0 3 3 16,-3 0 3-16,0 6-3 15,-3 2-2-15,3 0-5 0,0 8 0 16,0 0-2-16,3 2-2 16,3 1 3-16,0-1 2 15,3 6-2-15,0-3 0 16,0-2 1-16,6 0 2 0,-7-6-32 16,7 0-14-1,0-2-38-15</inkml:trace>
  <inkml:trace contextRef="#ctx0" brushRef="#br0" timeOffset="25">13627 4212 92 0,'-3'-8'35'0,"3"6"-18"0,0-1 2 0,0 3 18 31,-3 0 4-31,0-2 5 0,-3 2-16 15,-3 2-8-15,0 3-13 16,-3 3-6-16,-3 0-2 0,-2 3 1 16,2 2 1-16,3 0-4 15,0 3 1-15,3 3 0 16,3-3 2-16,9 0-3 16,6-1 0-16,0-1-1 0,3-4-2 15,0-4 3-15,2-4 2 16,4-2-11-16,6-2-6 15,0-14-24-15,-3 0-12 16,3-3-26-16</inkml:trace>
  <inkml:trace contextRef="#ctx0" brushRef="#br0" timeOffset="26">13689 3993 116 0,'-6'-5'46'0,"6"2"-24"0,0 3-26 0,0 0 10 16,0 0-5-16,3 5 2 0,0 3-2 15,3 5 2-15,0 3 2 16,0 16 2-16,-3 2 5 0,0-2 5 16,-3 3-5-16,0-6 1 15,0 2-8-15,0-2-3 0,0-5-1 16,0-5 1-16,0-3 3 15,0-6 4-15,0-4 2 16,0-6 1-16,0-6 0 16,0-2-6-16,3-2-4 15,3-1-4-15,3 1-1 16,6-1 2-16,0 0 0 16,3 3 1-16,0 3 0 0,-1 5-3 31,1 3 2-31,-3 5 3 0,-3 2 1 15,-3 6 3-15,-3 3 1 16,0-1 1-16,-3-2 0 16,0-3-4-16,-3-2-3 15,3-3-29-15,0-3-11 16,3-5-52 0</inkml:trace>
  <inkml:trace contextRef="#ctx0" brushRef="#br0" timeOffset="27">14023 4244 140 0,'-6'0'55'0,"6"3"-30"0,3-1-29 15,0 1 8 1,3 0 13-16,0 2 9 16,0 0-5-16,3-2 1 15,2 0-13-15,1-3-1 0,3 0-1 16,-3-3-1-16,0 0-1 0,0-2 1 15,0 0 1-15,-3-3-1 16,-3 0-1 0,-3 0-1-16,-3-3 0 15,-3 1-5-15,-3 2 1 0,-6 3 0 0,-3 2 2 16,-3 3-3-16,0 8 0 16,3 0-1-16,1 2-2 15,-1 4 0-15,3-1 0 16,0 11 3-16,9-1 2 15,0-4 0-15,6-1-1 0,3 1 3 16,6-3 0-16,6-3-1 16,5-2-2-16,7-6-15 31,6-5-5-31,-3-3-76 0</inkml:trace>
  <inkml:trace contextRef="#ctx0" brushRef="#br0" timeOffset="28">14559 3953 52 0,'-6'-3'19'0,"9"3"-10"0,-3 0-11 16,0 0 6-16,0 0-5 16,0 0-2-16,0 0 2 15,0 0 0-15,0 0 3 16,0 0 1-16,0 0 14 15,3 0 8-15,-3 0 5 16,3 0 4-16,0 0-12 16,-3 0-3-16,0 0-11 0,0-2-3 15,0 2-3 1,0 0-2-16,0 0 3 0,0 0-2 16,0 0-1-16,0 0 5 0,0 0 1 0,3 5 6 15,-1 6 5-15,1 5-3 16,0 5 0-16,-3 16-4 15,0 0-1-15,0 0 1 0,-3 0 1 16,0 0-3-16,1-5-3 16,-1-3 2-16,3-5 0 15,0-6-3-15,0-2-3 16,0-3 6-16,0-5 3 16,0-8-12 15,0-8-1-31,0 0-1 0,0 0-3 15,3-2 2-15,-1-1 3 16,4 1 3-16,0-4-2 16,0 1 0-16,3 3 1 15,0-4 2-15,6-4-3 16,3 2-2-16,0 5-1 16,0 9 3-16,0-1-2 0,-4 6 1 15,1 5 4-15,-3 2 3 16,-3 6 2-16,-6 3 1 15,0 2 0-15,-3-3 2 0,-3 1-5 16,0-3-3 0,0-3-1-16,0-2-1 0,3-4-29 31,0 1-10-31,6-18-151 16,0-6 101-1</inkml:trace>
  <inkml:trace contextRef="#ctx0" brushRef="#br0" timeOffset="29">14850 4197 180 0,'-24'0'68'0,"24"2"-36"0,-3 9-40 15,1-6 10-15,-1 6 10 16,0 2 8-16,0 0-9 16,0 6-4-1,3 2-4-15,3-3 0 0,0-2 0 16,3 0 3-16,8-3 1 0,1-2 3 0,0-6 4 15,3-5-2-15,0-8 1 16,0-5-1-16,-3-3 2 16,-3-2-9-16,-4-1-3 15,-5 1 0-15,-6-1 1 16,-5 1-6-16,-7-4 0 16,-9 9 1-16,3 5 1 0,-3 3-15 31,3 2-6-31,3 3-29 0,7 0-12 15,2 0-29 1</inkml:trace>
  <inkml:trace contextRef="#ctx0" brushRef="#br0" timeOffset="30">15026 3937 108 0,'0'-2'44'0,"3"4"-24"0,3 1-4 16,-3 2 18-16,0 3-1 16,0 8 1-16,0 3-13 15,0 4-5 1,0 14-9-16,-3 0-3 0,0 0 2 16,-3 1-3-16,0 4 0 15,0-8-1-15,0-5-2 16,3-2-19-16,0-6-10 15,0-3-43-15,0-4-36 16</inkml:trace>
  <inkml:trace contextRef="#ctx0" brushRef="#br0" timeOffset="31">15282 4231 160 0,'3'-11'63'0,"0"9"-34"0,-3-4-14 15,0 6 18-15,-6 0-12 16,0 3-2-16,-6 0-16 16,-3 2-4-16,-9 6 0 15,3 2 0-15,-5 11 3 0,5-3-1 16,3-3-1-16,6 1-2 16,12-3-1-16,3 0 2 15,9-3 0-15,6 0 3 16,0-5 1-16,3-8 7 0,-1-3 4 15,1-7-1-15,0-6 2 16,-3-3-4-16,-3-4-1 16,-3-4-2-16,-3-15 2 0,-3-1-5 15,-9-2-3 1,-3 3-6-16,-3 2 0 0,0 6 0 16,0 8-1-16,3 4 4 0,-3 4 0 15,3 7-6-15,3 6 0 16,3 5 3-16,0 8 2 15,3 5 2-15,3 8 0 16,3 11-3-16,0 2 2 16,3 4 5-16,0-1 5 15,0 0-7 1,-4 2-1-16,1-7-6 16,-3-3 1-16,0-5-3 15,0-6 2-15,0-2-46 16,3-5-18-16,3-14-25 15</inkml:trace>
  <inkml:trace contextRef="#ctx0" brushRef="#br0" timeOffset="32">15547 4204 216 0,'-15'-5'82'0,"18"5"-44"0,12-8-40 0,-12 6 17 0</inkml:trace>
  <inkml:trace contextRef="#ctx0" brushRef="#br0" timeOffset="33">15550 4186 408 0,'-6'-3'31'0,"-3"3"-13"0,-3 3-10 0,-3 2-4 16,3 1-5-16,0 1-1 15,3 4-2-15,6 0 0 16,3-1-2-16,6 3 1 16,3 6 1-16,0 0-1 15,3-1 4-15,-3-2 2 16,-3-3 2-16,-6-2 3 0,-3-1 8 15,-9 1 5-15,-3-3-9 16,-6-3-3-16,1-2-32 16,-4-3-10-16,0-8-95 15</inkml:trace>
  <inkml:trace contextRef="#ctx0" brushRef="#br0" timeOffset="34">16234 4017 96 0,'3'-11'35'0,"12"8"-18"0,-6-7 2 15,-6 5 18-15,0-1 4 16,-3 1 5-16,0-3-5 0,-6 0-3 15,-6-5-21-15,-3 2-1 0,-2 1 0 16,-4 2 1-16,-6 2 1 16,-9 6-7-16,0 3-4 15,-2 2-7-15,-1 9 0 16,0 4 0-16,7 9 0 16,5 4-3-16,6 9 2 0,6 0-1 15,6-3-2-15,9-3 0 16,12 3 3-16,9-5 0 0,6-6 1 15,8-4 0-15,1-7 2 16,3-1-3-16,0-9 0 16,-1-8-15-16,-5-5-4 31,-3-5-43-31,0-5-17 0,-4-11-18 16</inkml:trace>
  <inkml:trace contextRef="#ctx0" brushRef="#br0" timeOffset="35">16568 3768 128 0,'-6'5'49'0,"0"-2"-26"0,-6 13-18 16,9-3 11-16,-6 8-3 16,-6 8 2-16,-3 8 16 0,-3 8 9 15,-5 16-20-15,-1-3 2 0,0 3 0 16,3-5-10-16,3-9-2 16,4-7-6-16,2-8-1 15,6-6-10-15,3-5-3 16,0-5-28-16,3-5-13 15,3-3-28 1,0-8-31-16,6 2 41 0</inkml:trace>
  <inkml:trace contextRef="#ctx0" brushRef="#br0" timeOffset="36">16627 3887 96 0,'3'-5'35'0,"0"5"-18"0,3-14 0 16,-3 12 14-16,-3-1-3 15,0 3-2-15</inkml:trace>
  <inkml:trace contextRef="#ctx0" brushRef="#br0" timeOffset="37">16645 3874 277 0,'3'13'18'0,"0"6"0"0,6 7-5 0,-6 8 2 15,0 9 1-15,-3 2-1 16,0-3-1-16,0 0 1 15,0-7-6-15,-3-1-3 16,3-7-1-16,-3-6 1 16,0-5-5-16,0-3-3 15,3-8-15-15,0-5-15 32,0 0-7-32,0-2-9 0,0-1-2 15,0-2-20 1,0-3-16-16,3-3 37 15</inkml:trace>
  <inkml:trace contextRef="#ctx0" brushRef="#br0" timeOffset="38">16886 3863 52 0,'3'-21'22'0,"0"18"-12"0,12 6 10 16,-15-3 14-16,6 0-1 0,0 3 1 16,-3-1 0-16,0 9 2 15,-9 2-7-15,-3 3-1 16,-3 3-15-16,-6 2-3 0,-3 2 0 0,1 1 0 16,-1-3 4-1,-3-2-3-15,6-3-1 0,3-6-6 31,3 1-3-31,0-3 6 16,-2 0-4-16,8-3-1 16,9 8-1-16,3-2-1 15,2 8 0-15,4-4 2 16,6 4-3-16,3 2 0 16,3 0 1-16,-3 0 2 15,3 6-3-15,-1-1 0 0,-2-2 3 16,-3-3 1-16,-3 0-1 15,-3-2-2-15,-3-6-4 16,0-2-2-16,-3-3-44 16,0-6-16-16,2-4-38 15</inkml:trace>
  <inkml:trace contextRef="#ctx0" brushRef="#br0" timeOffset="39">17124 4056 184 0,'-20'-2'68'0,"17"2"-36"0,6 0-7 0,-3 0 25 0</inkml:trace>
  <inkml:trace contextRef="#ctx0" brushRef="#br0" timeOffset="40">17112 4054 410 0,'15'0'31'0,"0"-3"-17"16,0 0-8-16,3 1-2 0,3-4-2 15,3 1-2-15,-1 3 1 16,-2-1-1-16,-3 0-5 15,-3 3 1-15,-3 0-27 0,-3 0-11 16,-3 0-28-16,-3 3-11 16,-6 2-5-1</inkml:trace>
  <inkml:trace contextRef="#ctx0" brushRef="#br0" timeOffset="41">17101 4212 164 0,'-12'3'63'0,"12"-6"-34"0,3 6-23 0,-3-3 23 15,12 0-8 1,2 0-4-16,4 0-3 16,3 0-8-16,3 0-2 0,3 0 0 15,0 0 0-15,-1 0 0 32,1-3-2-32,3 1-2 0,0-1-57 15,-10 0-70 1,-2-2 24-16</inkml:trace>
  <inkml:trace contextRef="#ctx0" brushRef="#br0" timeOffset="42">17523 3974 128 0,'-6'-5'49'0,"9"2"-26"0,3-2-12 15,-3 0 15-15,3-1 3 16,15 1 2-16,0-13-10 0,0 2-3 16,5 0-10-16,1 3-3 0,3 5-1 15,-3 2-5-15,3 12 1 16,-7 4 6-16,-2 12 4 16,-12 9-1-16,-3 14 0 15,-9 8 1-15,-6-3 1 0,-6-2-3 16,-6 2 0-16,1-5-5 15,-4-5 0-15,0-6 1 16,0-5 2-16,3-5-3 16,3-5 0-16,7-3 3 15,-1-6 3-15,6 1 0 16,3-6 2 0,9 3-4-16,3-5-2 15,6-6-2-15,5 0-3 16,7-4 1-16,3 4-1 15,6 0 0-15,-1 1 0 0,-5-1 0 16,-3 3 2-16,-3 0-8 16,-6 0-1-16,-4 0-27 15,-2-3-10-15,-3 1-44 32,-3-1-54-32,0-5 40 0</inkml:trace>
  <inkml:trace contextRef="#ctx0" brushRef="#br0" timeOffset="43">17961 3784 140 0,'0'-3'55'0,"3"3"-30"0,-3-2-18 16,0 2 15-16,0 0-11 16,0 0-3-16,0-3 1 15,3-2 2-15,0-1-6 0,0 1-5 0,0 0-1 16,0-1 3-16,0 1 1 16,0 2-1-1,-3 1 1-15,0 2 0 16,0 0 1-16,0 8-2 0,0 0 1 0,-3 2-2 15,3 4-1-15,3 1 5 32,-3 4 4-32,0 2-1 15,0-2 3-15,0-1-6 0,0-2-1 16,0-3-2-16,0-2-2 16,0-3-28-16,0 0-14 0,0-3-49 15</inkml:trace>
  <inkml:trace contextRef="#ctx0" brushRef="#br0" timeOffset="44">17934 3956 88 0,'-9'-3'33'0,"9"3"-18"0,0-3-13 16,0 3 6-16,0 0 11 15,3 0 5-15,0 0-6 0,3-2-3 16,0 2-4-16,3 0 0 15,0 0-6-15,3 0-3 0,0 0 1 16,2 0-2-16,4 2 2 16,-3-2-4-16,0 3 0 0,-3-3-19 15,-3 0-9-15</inkml:trace>
  <inkml:trace contextRef="#ctx0" brushRef="#br0" timeOffset="45">18122 3826 104 0,'-3'-3'38'0,"3"6"-20"0,0 0-1 0,0-3 16 16,0 0 0-16,0 0 1 15,0 0-11-15,0 0-1 16,0-3-13-16,3 0-5 0,-3 1-1 16,2-3 0-16,4-1 1 0,-3 1 0 15,0 0 0-15,0-1-5 16,0 1 1-16,0-3 0 15,0 3 2-15,0 0-1 16,0-1 2-16,0 4-2 0,0-1-1 16,-3 0-2-16,3 3-1 15,-3 0 2-15,0 0 0 16,3 0-2-16,0 6 2 16,0-1 3-16,0 3 1 15,-3 2-1-15,0 4-2 0,0 4 1 16,0 1-1-16,3-1 0 15,0-2 2-15,0-3-3 16,0 1 0-16,0-4-15 16,-3 1-6-16,0-3-36 15</inkml:trace>
  <inkml:trace contextRef="#ctx0" brushRef="#br0" timeOffset="46">18116 3980 124 0,'0'0'49'0,"3"0"-26"0,2 0-7 15,4 0 18-15,-3 0-9 0,3 0-3 16,3 0-12-16,0-3-6 15,0 0-3-15,0 3-1 0,0 0 0 32,-3 0-20-32,0 0-7 0,-3 0-52 15</inkml:trace>
  <inkml:trace contextRef="#ctx0" brushRef="#br0" timeOffset="47">18375 3831 184 0,'0'3'71'0,"3"0"-38"0,2-6-21 0,-5 3 19 16,6 0-14-16,3 0-4 16,0-3-8-16,3 3-2 15,0-2-1-15,-3 2-2 0,0 0 1 16,6 0-98-16,-3 0 0 15</inkml:trace>
  <inkml:trace contextRef="#ctx0" brushRef="#br0" timeOffset="48">18589 3702 88 0,'-9'18'33'0,"6"-15"-18"0,3 0-9 16,0-3 11-16,0 0 4 0,0 5 4 15,0-5-9-15,0 0-2 16,0 0-4-16,6 0 1 15,0 0-6-15,3 0 1 0,3 0 4 16,0-8-6-16,2 0 0 16,1 3 0-16,0-1 0 0,-3-4-5 15,3 7 1-15,0 1 2 0,-3-1 1 16,-3 3-1-16,-3 0 1 16,-3 8-2-1,-6 5 2-15,0 0 0 16,0 3 3-16,0 3 1 15,0-1 5-15,0 11 5 32,-3-2-5-32,0-3 1 0,3-3-6 15,0-3 1-15,0-2-1 16,0 0 1-16,3-5-9 16,0-1-1-16,0-5-11 15,0 1-2-15,0-6-25 16,0-3-12-16,0 0-38 15</inkml:trace>
  <inkml:trace contextRef="#ctx0" brushRef="#br0" timeOffset="49">18631 3826 116 0,'-6'-5'46'0,"6"5"-24"0,3 2-8 0,-3-2 15 15,0 0 6-15,0 0 3 16,5 0-9-16,4 3-3 16,0-3-15-16,3 0-4 0,3 0-3 15,3 0-2-15,3 0 1 16,-3 0-2-16,-3 0-1 16,-4 0-13-16,1 0-4 0,-6 0-51 15,-3 0-55 1,-3-3 31-1</inkml:trace>
  <inkml:trace contextRef="#ctx0" brushRef="#br0" timeOffset="50">18863 4255 144 0,'-6'0'55'0,"6"2"-30"0,0-2-7 15,0 0 18-15,0 0-5 16,0 0 2-16,0 0-15 0,6 0-3 16,3-2-9-16,3-1 0 0,5 0 1 15,7 1-3-15,-3-1-1 16,0 1-1-1,-3-1 1-15,0 0-2 0,-1 1-1 0,1-1-15 16,-3 0-5-16,-3 1-32 16,-3-1-14-16,0 0-20 15</inkml:trace>
  <inkml:trace contextRef="#ctx0" brushRef="#br0" timeOffset="51">18889 4376 116 0,'-8'0'44'0,"8"3"-24"0,0-3-2 0,0 0 18 16,0 0-3-16,0 0 1 0,0 0-11 15,5 0-1-15,1 0-13 16,3 3 3-16,9-3 2 0,0 2-7 15,0 1-2-15,-3-3-1 0,0 0 2 16,0 0-5-16,-1 0-1 16,-2 0-2-16,0 0-2 31,-3 0 3-31,0 0 0 0,-3-3-32 16,0 3-13-16</inkml:trace>
  <inkml:trace contextRef="#ctx0" brushRef="#br0" timeOffset="52">19247 4170 176 0,'-6'-8'68'0,"9"-8"-36"0,-15 6-20 0,12 7 28 16,6-8-13-1,3 1-11-15,3-1-5 16,2-2-7-16,4 0-3 0,0 0 2 16,6 2-4-16,0 3 0 15,-3 3 1 1,-1 5 2-16,-2 5-1 16,-6 6 2-16,-3 15-2 0,-3 6 2 15,-3 2-4-15,-9 6 0 16,-6 2 1-16,-3 1 0 15,-3-1 0-15,1-2 2 16,2-3 1-16,0-3 1 16,0-5 0-16,3-5 0 15,3-8-2-15,0-3 3 16,6 0 1 0,3-7 0-16,3-1-1 15,3-2-1-15,6-3-2 16,3 0-2-16,9-3 1 15,-3 3-1 1,-4 0 0-16,1 0 2 16,-3 0-3-16,-3 0 0 15,-3 0 1-15,0 0 2 16,-3 0-19-16,0 0-8 16,-3 0-29-16,0-3-13 15,3-5-29 1</inkml:trace>
  <inkml:trace contextRef="#ctx0" brushRef="#br0" timeOffset="53">19529 3816 132 0,'0'-3'49'0,"3"-2"-26"0,0 2-18 0,-3 3 11 0,0 0 10 16,3 3 9 0,0-1-6-16,0 1-2 0,0 2-15 15,0 3 3-15,-3 3 3 0,0-1-6 16,-3 4 1-16,0-1-8 0,-3-3-1 16,0 1-2-16,3 0 1 15,0-4-2-15,0 1 2 16,1-2-2-16,-1-4-1 15,3 1 1 1,0-3-1-16,0 0 0 16,5 0 0-16,4 0 0 15,0 0 2-15,3 0-1 16,0-3 2-16,0 1-4 16,0 2 0-16,3-3 1 15,0 0 0-15,3 1-14 16,-4-4-5-16,1 1-19 0,-6 3-6 15,0-1-37 1,-3-5-32-16,-3 0 39 16</inkml:trace>
  <inkml:trace contextRef="#ctx0" brushRef="#br0" timeOffset="54">19646 3792 88 0,'-15'-3'33'0,"15"6"-18"0,0 2-2 0,0-5 14 0,0 5 7 16,0 3 6-16</inkml:trace>
  <inkml:trace contextRef="#ctx0" brushRef="#br0" timeOffset="55">19631 3839 313 0,'0'22'37'0,"0"-1"-19"16,0 3-9-16,0-1-3 0,0-2-1 15,0 1 2-15,0-6-4 16,0-3-2-16,0 0-3 15,0-5-1-15,0-3-49 16,-3-2-20-16,-3-3-21 16</inkml:trace>
  <inkml:trace contextRef="#ctx0" brushRef="#br0" timeOffset="56">19785 4218 200 0,'-6'-3'77'0,"6"3"-42"0,0 3-30 0,0-3 17 16,6 2-3-16,0-2 3 15,3 0-6-15,3 0-1 16,9-2-9-16,0-1 0 0,0 0 4 16,0 1-8-16,2-1-1 0,-2 0 1 15,-3 3 1-15,-3 0-8 16,-3 0-2-16,0 0-20 16,-6 0-10-16,-3 0-43 15,-3 0-47 1,-3 3 36-16</inkml:trace>
  <inkml:trace contextRef="#ctx0" brushRef="#br0" timeOffset="57">19815 4326 104 0,'3'0'41'0,"-3"3"-22"0,6-16-3 16,0 13 18-16,6 2-7 0,3 1-1 15,0-6-4-15,3 6-2 16,-1-8-10-16,4 2-4 0,0 0 0 16,0 1-1-16,-3-1 0 15,-3 0-3-15,-3 3-2 16,-3 0-13-16,-4 0-4 16,4-2-44-1,-3-4-49 1,-3 1 29-16</inkml:trace>
  <inkml:trace contextRef="#ctx0" brushRef="#br0" timeOffset="58">20244 3977 128 0,'0'0'49'0,"0"0"-26"0,0 5-16 0,3 1 13 15,-3 1 1-15,0 4 2 16,0 5 3-16,3 16 3 31,-3 5-15-31,0 2 3 0,0 4 1 0,-3 2-2 16,0-3 3-16,3 0-8 15,0-2-2-15,0-6-5 16,0-4-1-16,0-4-1 16,0-7 1-16,0-4-2 15,0-4 2-15,0-3-15 16,0 0-7-16,0-3-19 0,0-5-6 15,0 0-34 1,3-2-40-16,3-6 39 0</inkml:trace>
  <inkml:trace contextRef="#ctx0" brushRef="#br0" timeOffset="59">20521 3993 112 0,'3'-3'44'0,"-3"3"-24"0,0 0 5 16,0 0 22-16,0 0-10 15,0 5-1-15,-3 1-12 16,-3 4-3-16,-3 6-12 15,-3 16 3-15,-6 2 2 0,3 3-5 16,0 6-3-16,3-1-1 16,3-2-1-16,3-3 0 0,3 0 0 0,3-5-2 15,6-3 1-15,6-5-2 16,3-3 2-16,6-8 0 16,6-8 3-16,0-5-1 15,2-5 0-15,-2-6-1 16,-3 1 0-16,-6-6 2 31,-6 0 3-31,-9-3 2 0,-3 1 1 16,-3-1 5-16,-15 4 1 15,-6 4-7-15,-3 3-2 16,-2 3-7-16,-1 5-4 16,0 8-13-16,9-3-2 15,9 8-89 1,9-8-35-16</inkml:trace>
  <inkml:trace contextRef="#ctx0" brushRef="#br0" timeOffset="60">20973 4022 140 0,'-3'-5'55'0,"6"5"-30"0,-3 2-16 16,0-2 14-16,0 6-11 0,0 4-4 15,0 3-3-15,0 19 1 16,0 5-3 0,0 0 11-16,0 8 8 0,3-2-2 15,-3-4 0-15,0-2-5 0,0-5 1 0,0-3-7 16,3-5-1-16,-3-6-2 15,0-4-1-15,0-4-1 16,0-2 0-16,0-8 0 0,3-2 2 31,-3-4-5-31,6-4-3 16,3-4 1-16,0-1 0 16,6-7-2-16,-3 4 2 15,5 2 1-15,-5 3 0 16,3 2 0-16,0 3 0 15,0 3 0-15,0 2 0 16,-3 9-3-16,6 4 2 0,-6 1 1 16,2 2 0-16,-2 0 6 15,-9 0 6-15,-3 1 5 16,-3-1 4-16,-6 0-7 16,-2 0-1-16,-7-2-7 15,-6-3-2-15,-6-3-7 0,3-2-2 16,-2-3-16-16,8-3-6 0,0 1-19 15,3-4-9-15,12 1-23 16,3-3-46 0,6-3 31-16</inkml:trace>
  <inkml:trace contextRef="#ctx0" brushRef="#br0" timeOffset="61">21235 4017 156 0,'0'-16'57'0,"6"10"-30"0,9 4-16 0,-9 2 15 16,-3 0-3-16,-3 2-2 0,9 6-5 16,-6 6-2-16,0 20-8 15,-3 3 3-15,0 5 1 0,-3 9 3 16,-9-6 3-16,9-3-9 15,0-2-2-15,0-3-1 0,6-6 2 16,0-7-12-16,0-3-5 31,9-7-33-31,-6-6-11 0,3-6-45 16</inkml:trace>
  <inkml:trace contextRef="#ctx0" brushRef="#br0" timeOffset="62">21402 4331 180 0,'-15'0'68'0,"15"14"-36"0,0-20-40 0,0 12 10 15,-3-1 3-15,0 3 6 16,0 3 8-16,3-1 3 16,0 1-11-16,6-1-2 0,3 4 1 15,0-1-2-15,3-3 1 16,5-2 1-16,4-5 4 0,0-6 1 15,-6-2 0-15,6-3 1 16,-6-3 0-16,-3-2 3 16,-9 0 0-16,-3-3-6 15,-6 0-3-15,-9 0-8 16,0 3-1-16,-3 3-3 0,0 2-2 31,-3 2-19-31,9 4-8 0,-5 2-15 16,11 5-4-16,0 0-39 15,6-5-42 1,6-5 43-16</inkml:trace>
  <inkml:trace contextRef="#ctx0" brushRef="#br0" timeOffset="63">21762 4249 176 0,'-6'-5'66'0,"6"5"-36"0,-3-2-15 16,3 2 20-16,-3 0-4 16,-6 2 2-16,-6 3-17 15,-3 1-7-15,0 2-5 0,-2 2-6 16,5 6 1-16,0 0 1 0,3 0 2 16,3 0-1-16,6 2 2 15,3 1-2-15,3 2-1 16,12-2 1-16,6-1 1 15,-6-7-3-15,5-6 0 16,7-2-6-16,-3-6-3 16,-3-5-25-16,3-3-12 0,-6-4-53 15</inkml:trace>
  <inkml:trace contextRef="#ctx0" brushRef="#br0" timeOffset="64">21827 3993 168 0,'-6'-3'66'0,"6"3"-36"0,6 3-37 0,-3-1 8 15,0 6 13-15,0 6 10 16,0 9-1-16,0 14 1 16,-3 6-13-1,6 7 7-15,-6 0 4 0,0 1-2 16,0-1-2-16,0-8-8 15,0-5-2-15,3-5-4 16,0-3-1-16,0-13-23 0,3-5-12 16,0-6-63-1,-3-10-52-15,12-6 52 0</inkml:trace>
  <inkml:trace contextRef="#ctx0" brushRef="#br0" timeOffset="65">22051 4268 96 0,'-6'-5'38'0,"15"5"-20"0,-9-3-23 16,0 3 6-1,0 0 5-15,-3 0 4 16,-3 3-1-16,-3-1 2 16,-3 4 0-16,-6-1 3 15,-3 0 8-15,0 6 6 16,0-3-11-16,10 0-2 0,-1 2-9 15,3 1-2-15,3-1 2 0,3 1 6 16,6 2 4-16,6 0-2 16,6 3 0-16,5 0 0 15,4 3 2-15,-3-3-7 16,6-3-3-16,-3-3-3 0,2-2 0 16,-11-2-29-16,3-4-9 15,-6-4-71 1</inkml:trace>
  <inkml:trace contextRef="#ctx0" brushRef="#br0" timeOffset="66">22345 4287 120 0,'0'-6'46'0,"3"4"-24"0,-3-1-2 0,0 3 19 16,0 0-2-16,0 0 3 15,-3 0-9-15,-3-3-4 16,-6 3-15-16,0 3 1 0,-5 0 1 16,-4 2-5-16,3 5-3 15,3-2-3-15,3 0 0 16,3 6-9-16,3-1-5 15,12 0-3-15,3-2 7 16,6 2 3-16,6 0 1 16,0 3 2-16,-3 2 3 15,-7-2 1-15,-2-2 18 0,-3-1 9 16,-12 0 7-16,-6-2 2 31,-8-3-15-31,-1-1-6 0,-6-1-31 16,-3-4-14-16,6-2-63 15,4-5-30-15,5-3 1 16</inkml:trace>
  <inkml:trace contextRef="#ctx0" brushRef="#br0" timeOffset="67">3 8380 72 0,'-3'-14'30'0,"3"12"-16"0,3-14-12 0,0 11 6 15,0 2 4-15,0-5 3 16,6 0-4 0,-6 8-1-16,3 0-4 15,3 8-1-15,3 0-1 16,-6 5 2-16,3 11-3 0,-3 18 0 15,-3 17-1-15,-3 15 1 16,-3-3 0-16,-3 8 1 16,-3 14-2-16,3-6 9 15,-9-7 8-15,9-9-1 0,0-10-1 0,3-8-9 16,3-5-3-16,0-9-1 16,0-7 2-16,0-6-10 15,3-7-2-15,0-8-37 31,3-9-56-31,0-7 15 16</inkml:trace>
  <inkml:trace contextRef="#ctx0" brushRef="#br0" timeOffset="68">137 8282 52 0,'-6'-11'22'0,"-3"6"-12"0,18-3-1 0,-6 5 11 0,3 1 4 16,-3-1 3-16,0 0-10 15,3-2-5-15,3 2-7 16,3 1-4-16,-3-1 2 16,12 3 0-16,-1 0 1 15,10 3 0-15,3-1 0 32,15 1 0-32,8 2-2 0,10 1 1 0,5-1 2 15,9-2 0-15,13-1 2 16,8 3-2-16,6-5 0 15,9 0 1-15,3 0 3 16,3 0-4-16,-3-2-3 16,3-1 3-16,-3 1 1 15,-3-1-2-15,-11 0-1 0,-4 1-1 16,-12-1 1-16,-14 0-2 16,-16 3 2-16,-11 0 0 15,-7 0 1-15,-8 0-2 0,-6 0 1 16,-6 0 0-16,-6 0 3 15,-3-2-3-15,-3-1-2 32,-4 3-86-32</inkml:trace>
  <inkml:trace contextRef="#ctx0" brushRef="#br0" timeOffset="69">2453 8213 108 0,'-3'-11'41'0,"6"11"-22"0,3 3-22 16,-6-3 6-16,3 5-3 16,0 1 0-16,0 2 0 15,-3 2 2-15,-3 6-1 31,0 8 2-31,0 2-2 16,0 11-1-16,-3 14 3 16,0 12 0-16,0 6 5 0,3 0 3 15,0 2 0-15,-3 3 3 16,3 8-7-16,0-2-4 16,3-6-2-16,0-8 3 0,0-11 5 0,3-7-1 15,0-6 1-15,0-10-1 16,0-5 0-16,0-6-7 15,0-5-2-15,0-6-77 16</inkml:trace>
  <inkml:trace contextRef="#ctx0" brushRef="#br0" timeOffset="70">0 9348 72 0,'0'-3'27'0,"3"3"-14"0,-3-2 2 15,0 2 15-15,0 0-3 16,6 0-1-16,0 0-12 0,3 0-4 15,3 2-6-15,3 1-3 16,6 2 0-16,-1 1 1 0,10 2 1 16,3-1 3-16,3-1 3 15,5-1 0-15,13 0 2 0,3-2 0 16,8 2 3-16,3-2-3 16,1-3 1-16,8-3-7 15,4 1-3-15,2-1-1 16,3 0-1-16,-2 1 0 15,-4-1 2-15,0-2-1 32,1 2 2-32,-1 0-2 0,1 1 2 15,-10-3-2-15,-3-1 2 16,-2 1-4-16,2 0-2 16,-8 2 2-16,-1 0 2 15,-2 3 0-15,-3 0 2 16,2 0-4-16,-5 0 0 15,-1 0 1-15,1 0 2 0,0 0 1 16,-4 0 3-16,-5 0 3 16,-3 0 2-16,-4 0-5 0,1 0-2 15,-3 0-2-15,-4-2 1 16,-2-1-2-16,-6 0 2 16,-6 1-35-1,-6 2-13-15,-12 0-55 16</inkml:trace>
  <inkml:trace contextRef="#ctx0" brushRef="#br0" timeOffset="71">11392 5588 108 0,'-3'-5'44'0,"3"5"-24"0,0 3-24 0,0-3 10 15,3 5-5-15,-3 3-1 16,0 5 1-16,2 8-1 31,1 0 2-31,0 6 1 0,0 5-1 16,0 18 1-16,0 0 2 15,0 3 4-15,-3 11 0 16,3-1 0-16,-3 6-3 16,0 13-1-16,0 0-3 15,0 8 1-15,0 0 0 0,0 10 5 16,0-4 3-16,0 4-2 0,3-2 2 15,-3 3-6-15,0 4-1 0,0 4-2 16,-3-3-2 0,0 0 3-16,0 5 2 0,0 5-4 15,0-2-1-15,0 5 6 16,-3-8 6-16,1 3-4 16,-1 2-2-1,-3 3-1-15,0-2-1 16,-3 2 0-16,0-3 2 0,3 6-3 15,0 2 0-15,0-7-1 16,0 2-2-16,0 0 1 0,-6 3-1 16,3-6 0-16,-5 8 2 31,2-5-3-31,0 11 0 0,-3 37 3 16,3-22 3-16,0-5 0 15,0-5 0-15,0-2-3 16,4-1-2-16,2-13 3 15,0-3 2-15,3 4-4 16,-3-9-1-16,3 2 0 0,0 1 2 16,0 3 1-16,-3-1 1 0,-3-5 0 15,-3-2 0-15,0 2 0 16,3-11 2-16,4 1-3 16,2-11 0-16,0-6-1 15,3-4-2-15,0-1-2 16,0-7 1-16,3-1 1 31,0 1 2-31,0 2 1 0,0-11 1 16,0 9-5-16,0-12-1 15,-3-7-6-15,0-10 0 16,0-12-25-16,0-2-8 16,-3-10-61-1</inkml:trace>
  <inkml:trace contextRef="#ctx0" brushRef="#br0" timeOffset="72">11338 5482 56 0,'0'-18'24'0,"3"21"-12"0,0-3-14 15,3 7 15 1,0 1-4-16,3 0-2 0,3-2-1 0,3-1 0 16,11-2 1-16,4-3 3 15,3 0 1-15,3 0-1 16,8 2 1-16,1 1 0 15,5 0 1-15,1-3-2 16,9 0-1-16,-1 2-3 16,7 1-1-1,5-1-3-15,9 1-2 0,13-3 3 16,2 0-2-16,9 0 2 16,3 0-2-16,3-3 2 0,6 1-4 15,-5-1 0-15,-4-7 1 16,-3 2 0-16,-6 0 0 15,-3 2 2-15,-2-4-1 16,-1 7-1-16,0 1 1 0,-2-1 1 16,-4 0 1-16,0 3 3 15,-2 0-3 1,-4 0 0-16,3 0-1 16,-5 8-2-16,-4-3 1 15,3 1-1-15,-8-1 2 16,-1 0 3-16,-2-2-4 15,2-8-3-15,-5-1 1 16,14 1 2-16,1 0 0 16,-7 0-1-16,-3-6 3 15,-2 3 2-15,5 8-2 16,1 0 0-16,-7 0 1 16,7 3 0-16,-1-1-2 15,1 1-2-15,5 0 1 0,-6 5 1 16,1-3 3-16,-4 0 2 15,-5-8 1-15,-1 1 0 0,1-1-4 16,-7 1-1 0,7-1-1-16,-4 0-2 0,-2 1 1 15,9-9-1 1,-10 3 0-16,-2 3 0 16,-7 0-5-16,-5 2-1 15,-6 0-59 1,-13 9-53-16,-8-4 35 15</inkml:trace>
  <inkml:trace contextRef="#ctx0" brushRef="#br0" timeOffset="73">16330 5435 72 0,'0'-13'27'0,"0"13"-14"0,0 15-7 15,0-9 9-15</inkml:trace>
  <inkml:trace contextRef="#ctx0" brushRef="#br0" timeOffset="74">16330 5464 151 0,'0'16'10'0,"0"0"-1"0,-3 2-1 15,0 3-2-15,0 1-1 31,0 7-1-31,0 0 2 16,0 0-1-16,0 5 2 0,0 1-4 16,0 7 0-16,0 8-1 15,0-2-4-15,0-3 1 0,0 8 3 16,0-3 1-16,0-2-4 16,0 2 1-16,-6 5-2 15,0 4 0-15,-3 2 8 0,3-6 4 16,-3 6 3-16,3-3 3 15,1 0-7-15,2 11-1 0,0-3-4 16,0-2-1-16,0 10-1 16,0-11 1-16,0 4 0 31,3-4 1-31,-3 11-2 0,0-2-2 0,0 2 3 16,3-6 0-16,-3-1-1 15,3-1 1 1,-3 10-2-16,3-7 2 15,-3 0-4-15,3 8 0 16,-3-8 1-16,0 2 2 16,0 6 5-16,0-3 4 15,0-3-4-15,3 6 1 16,1-3-5-16,-1 0 0 0,0 6-1 16,0 2-2-16,0-3 1 15,0-2-1-15,0-3 0 16,3 5 0-16,-3 0 0 15,3-2 2-15,0 3-3 16,0-4 0-16,0 1 1 0,3 24 2 16,0-9-1-16,-3-5-1 15,3 1 3-15,0-9 0 16,0-2-4-16,0 8-1 16,0-6 1-16,-1 3 0 15,1 0 3-15,3-5 3 16,0 10-2-1,-3-5-2-15,3-5-3 16,0 10 1-16,0-5 1 16,-3 0 2-16,3 3-1 15,0-3-1-15,0 2 1 16,-3-4-1-16,3-3 0 16,-3 10 0-16,0-5 0 15,-3-5 0-15,0 10 0 0,0 0 0 16,0 3 0-16,0-2 2 0,-3 2-3 15,3-8 0-15,-3 0 1 16,3-6 2-16,-3 12-1 16,3-6 2-16,-3 2-4 15,3-2 0-15,0-5 1 16,-3 10 0 0,3-5 6-16,0 0 4 15,-3 0-5-15,3-2-3 16,0-1-1-16,-3-2-1 15,3-6 0-15,0-2 2 16,3 0-1-16,0-8-1 16,6-8-13-16,0-6-4 15,12-7-90-15</inkml:trace>
  <inkml:trace contextRef="#ctx0" brushRef="#br0" timeOffset="75">10981 13290 44 0,'0'0'16'0,"0"0"-8"0,3-2-3 15,-3 2 17 1,9-3-1-16,-3 3 4 16,0-3 13-16,0 3-9 15,2 0-14-15,1 0-4 0,0 0-5 16,0 0-1-16,3 0-3 15,0 0 3-15,3 0 1 0,3 0 2 16,0 0 2-16,11 0-1 16,4 0 0-16,3 0-3 15,6 0 1-15,5 3-4 16,4 2-2-16,2 1-3 16,7-1 1-16,5 0 1 0,4 0 0 15,5 1 2-15,7-1 1 31,5 0 3-31,0 1 1 0,7-4-6 16,5 4 0-16,0-1-1 16,6-5 0-16,3 5 2 15,6 0 1-15,6-2-1 16,-2-3-2-16,5 5 1 16,-3-2-1-16,0-3 0 15,-3-3 0-15,0 3 0 0,0 0 0 16,-6 0 0-16,-9-5 2 15,1 5-1-15,2 0-1 16,-9 0 1-16,0 5-1 16,-3-5-3-16,25 0 2 15,-7 0 1-15,-9 0 2 16,-6 0-1 0,-3-5-1-16,1 2 1 15,-1 1-1-15,3-1 2 16,-11-2 1-16,-1 2 1 15,-9-2 2-15,-2 2-3 16,-1 1 0-16,1-1-3 0,-7 3-1 16,-2 0 3-16,2 0 1 15,-5 0-4-15,-4 0 1 0,1-3-2 16,-10 1-2 0,1-1-39-16,-3 0-19 15,-7-12-23-15</inkml:trace>
  <inkml:trace contextRef="#ctx0" brushRef="#br0" timeOffset="76">11293 9226 108 0,'0'-2'44'0,"0"2"-24"0,0 2-17 16,0-2 10-16,0 0-8 16,3 6-3-16,3-1 1 15,3-2 2-15,3-1 0 16,3 1 2-16,3-1-6 16,3 4-1-1,2-4 0-15,4 4 0 0,6-1 2 16,3 0 14-16,2-2 7 0,4 0-5 15,3-3-3 1,2 0-6-16,4 0-4 0,5-3 0 16,-2 3-1-16,6-3 0 15,-4 1 0-15,1-1 0 16,-1 0 0-16,4 1-5 16,-7 2-1-16,1-3 1 15,0 3 2-15,-4 0 0 16,-2 0-1-16,-1 0 3 15,1 0 0-15,0 0-4 16,2 0 1-16,1 0-2 0,2 0 0 16,1 0 2-16,-3 3 2 15,-1-3-1 1,7 2-1-16,-4-2 1 16,4 0-1-16,-1 3 2 0,1 0 1 0,3-1-1 15,-1 1-2 1,1 0-2-16,-1-3-1 15,1 0 2-15,2 0 0 16,-5 0 1-16,2 0 2 0,-2 0-1 16,-1 0-1-16,4 0 1 15,-1 0 1-15,1 0-1 16,2 0 2 0,1 0-4-16,2 0 0 15,-2 0-1-15,8 0 0 16,-8 0 2-16,-1 0 0 15,-2 0 0-15,-4 0 2 16,1-3-1-16,0 3-1 0,-7 0 1 0,1-3 1 16,5 3-3-16,-5 0-2 15,3 0 2-15,-1 0 0 16,-2 0 1-16,5 0 0 16,1 3 2-1,-4-3 1-15,7 3 1 0,-6-3 0 0,2 0 2 16,4 0 3-16,-4 0-2 15,1 0-2-15,-4 0 0 16,-5-3-1-16,-3 0 0 16,-4 3 2-16,1 0-5 31,-6 0-1-31,-1 0-7 0,-2 3-3 0,6 0-45 16,-6 2-21-16,-7 0-12 15</inkml:trace>
  <inkml:trace contextRef="#ctx0" brushRef="#br0" timeOffset="77">11484 7348 44 0,'-3'-3'16'0,"3"3"-8"0,0 0-12 0,0 0 4 0,0 0 9 0,0 0 3 31,3 3 6-31,0-1 1 0,6-2-10 0,0 3-3 16,3 0 0-16,2-3 3 15,7 0-2-15,3 2 1 16,6-2-7-16,3 0-1 15,2 0 2-15,7 0 3 16,0 0 0-16,-4 0 0 16,7 0 1-1,-3 3 3-15,2 0-2 16,4-3 1-16,0 0-5 16,8-3 0-16,4 0-1 15,-1 3-2-15,1 0 1 0,-4 0-1 16,-2 0 0-16,-1 0 2 15,1-2 1-15,3-1 3 16,2 3 1-16,1 0-3 0,-4 0-3 16,7 0 2-16,-1-3 0 15,4 3-4-15,5 0 1 0,1 0-2 16,-4 0 0-16,0 6 2 16,1-6 2-16,-4 2-3 15,4-2-2-15,5 3 4 16,-5-3 1-16,-1 3 0 0,4-3-2 15,-4 0 1-15,-2 0 1 32,5 0-1-32,0 0-1 15,-2 0 1-15,-1-3-1 0,1 3 0 0,-4-3 0 16,-2 1 0-16,2-1 0 16,1 3 0-1,-7 0 2-15,-5 0-1 16,2 3-1-16,-2-1-2 15,3-2 1-15,-4 0-1 16,4 0 0-16,-1 0 2 16,1 0 2-16,-7 3-1 15,7-3-1-15,-6 3 1 16,-1-1-1-16,1-2 0 16,-4 0 0-16,1 0 0 0,3 0 0 15,-1 0 8-15,-2 0 5 16,-1 0-6-16,1 0-4 15,-3 0-2-15,2-2 1 16,-2-1-1-16,-3-2 2 16,-1 2-2-16,4 3-1 15,-3 0-2-15,-4 0 1 16,-2 0-12-16,-3 0-7 16,0 3-55-1</inkml:trace>
  <inkml:trace contextRef="#ctx0" brushRef="#br0" timeOffset="78">11159 11409 44 0,'-3'0'16'0,"0"-3"-8"0,-3 3-7 0,6 0 5 16,-3 3 1-16,0-3 3 16,1 0 4-1,-1 0 3-15,3 0-3 16,0 0 2-16,0 0 2 16,5 3 1-16,1-1-4 15,3-2-1-15,6 0-6 16,6 0-3-16,0 0-2 15,3 8-5-15,5-2 1 0,4 4 1 16,3-2 2-16,6 0 3 0,2-3 2 16,7 1 1-16,8-4 2 0,10 1-1 15,2 0 0-15,4-6-1 16,2 0 0-16,6 1-2 16,-2-1-1-16,-1 0-3 15,-5 1-2-15,-1 2 1 16,0 0 1-16,4-3-1 0,-1 3-1 15,4-3 1-15,-4 3 1 16,3 0-1-16,1 0-1 16,-4 0 1-16,0 0 1 15,1 0 5-15,-10 0 6 16,1 0-3-16,-1 0 0 31,4 0-6-31,-4 0-1 0,7-2-1 16,-4 2 1-16,3-6-2 15,-2 4-1-15,-1-3 1 16,1-1-1-16,-1 1-3 16,1 5 2-16,-4 0 1 15,1 0 2-15,-4 0-3 16,3 0 0-16,1 5 1 0,-1 1 2 16,1-4-1-16,-7 1-1 0,1-1 3 15,-1 4 0-15,4-4-4 16,-1 4 1-16,4-4 0 15,-1 4 0-15,1-6 0 16,-1 0 2-16,-5 2-3 31,-1 1 0-31,-2 0 1 0,-4-3 2 16,1 2-1-16,11 1-1 16,-5 0 1-16,-1-1-1 15,-5 1-3-15,-4-1 2 16,4 1 1-16,-6 0 2 0,-4-1-1 15,4-2-1 1,-4 0 1-16,-2 3-1 0,-3-3 0 16,-1 0 2-16,-2 3-1 15,0-3-1-15,-3-3-19 16,2 3-10-16,-20-5-71 16</inkml:trace>
  <inkml:trace contextRef="#ctx0" brushRef="#br0" timeOffset="79">11207 10277 56 0,'15'-3'24'0,"0"3"-12"0,-6 3-10 16,-3-1 9-16,3 1 2 16,2 2 4-16,7 1 0 15,3-1 1-15,6 0-5 16,0-2 0-16,2 2-8 16,7 3-1-16,3 0 2 15,6-3 1-15,5-5-3 16,10 0 2-16,2-2 0 0,1 7 0 0,-1-2 1 0,4 2-6 31,-1-3-1-31,1 1 0 16,-1 0 0-16,1-1 2 0,-7 6 1 15,4 0 1-15,-1-2 2 16,7-1-3-16,-4 0 0 16,4 0 1-16,-1-2 0 15,1 0 0 1,-7-3 0-16,3 0 0 0,1 2 2 15,-1-2-3-15,4 3 0 16,-1-3-1-16,-5 0 1 16,5 0 0-16,1 0 1 15,2 0-2-15,7 0 1 16,2 0-4-16,-3 0-2 16,1 0 4-16,-1 0 1 15,4 0-3-15,2 0 1 0,15 0 0 0,-9-3 0 16,-2 3 0-16,-1-8 2 15,-3 11-1-15,4-3 2 16,-7 0-4 0,0 0 0-16,1-8 1 15,5 0 0-15,0 16 0 0,-2-8 0 16,-4 3 0-16,-2-3 0 0,-1 5 0 31,-6-2 2-31,1-3-3 16,-1 0-2-16,-5 2 4 15,-1 1 1-15,1-3 0 16,2 5-2-16,-2-5 3 16,-1 0 2-16,1-2-2 15,-10 2 0-15,-2-3-3 0,-1 3-1 16,-2 0 1-16,-6 0 0 16,8 8-69-16,-20-3-52 15,-27-5 37-15</inkml:trace>
  <inkml:trace contextRef="#ctx0" brushRef="#br0" timeOffset="80">11005 12293 36 0,'0'2'16'0,"8"1"-8"0,-2 2-3 16,3 3 8-16,3 0 2 0,6-2 0 16,6-1 1-16,6 0 3 15,5 3-7-15,7-3 1 16,6 1-6-16,2 2 1 15,7 0-5-15,2-1 0 0,10 1-1 16,5 0-2-16,7 0 3 16,2 0 2-16,6 0-2 15,13-3 0 1,-1 1 3-16,3-4 1 0,-3 4-3 0,3-4-1 16,0-2 3-16,-2 3 1 0,-1 0 1 15,6-1-4-15,-6 1-3 16,0 0 2-1,-5 2 0-15,-4 0-4 16,3-2-1-16,-3-1 1 16,1 1 0-1,2 2 9-15,-9 1 5 0,1-4-4 0,-1 1-1 16,0 0-6-16,-2 2-2 16,-4 0 0-16,0 0 2 15,1 1-1-15,-1-4 2 16,0 1 0-16,1 0 3 15,-1-1-5-15,1 1-3 16,26-3 3-16,0 0 1 16,-9 0 0-16,-3 0-2 0,-2-3 1 15,-4-2 1-15,0 0 3 16,-5-1 4-16,-4 1 0 16,-3 3 0-16,1-4-5 15,-1 4-3-15,0-1 0 31,4 0-1-31,-10 3 0 0,-2 0 0 16,-4 3 0-16,7-3 0 16,-7 0-44-16,-8-3-20 15</inkml:trace>
  <inkml:trace contextRef="#ctx0" brushRef="#br0" timeOffset="81">11374 8279 64 0,'0'-3'24'0,"3"3"-12"0,3 3-8 15,-3-3 8-15,3 0-5 16,2 0 1 0,4 0 1-16,3 0 5 15,6 0-2-15,6 0 1 16,3 0-7-16,8 0-2 15,7 0 2-15,9 0 1 16,5 0-1-16,4 0 1 16,2 0-2-16,9-3 0 15,1 3-3-15,8-2-2 0,-2 2 3 0,2-3 0 16,6 0 1-16,1 1-2 16,2-1-2-16,-6 3 3 15,3-2 2-15,1-1-2 16,-1 0 0-16,3-2 1 15,-8 2 0-15,-4 3 2 16,0-2 1-16,4-1-6 16,5 0 0-16,0 3 1 15,-2 0 1-15,2 0-4 16,0-2 1-16,4 2 0 16,-4 0 2-16,0 0-3 15,-6 0 0-15,1 0 3 16,2 0 1-16,-3 2-4 15,-2 1 1-15,-4 0 2 0,1-1 3 16,20-2-2-16,-3 0-2 16,-3 0 0-16,-8 3 1 15,-1-3 3-15,-6 0 2 16,1 0-3-16,-7 0-3 16,4 3 0-16,-7-1-1 15,4 4 2-15,-7-1 1 0,4 0-1 16,-4-5 1-16,3 3-2 15,4-1-1-15,-7 1 1 16,1 2-1-16,-4 1-14 16,4-4-5-16,8-2-54 31,-5-10-38-31,2-9 46 16</inkml:trace>
  <inkml:trace contextRef="#ctx0" brushRef="#br0" timeOffset="82">11469 6308 44 0,'0'-3'16'0,"3"3"-8"0,6 6-10 16,-6 2 4-16,6-3-2 0,3 0 0 31,3 0 4-31,2-2 5 16,4 0 1-16,12-6 4 16,0 0-3-16,5 3 1 0,10 0-5 15,0 6-2-15,2 4-2 16,7-2-3-16,2 0 5 15,4 0 4-15,8 0-1 16,1 0 1-16,2-3-5 16,1 1-3-16,8-1 0 15,3-3-1-15,1-2 4 16,-1 0 2-16,3 0-2 0,3 0-3 16,4 0 4-1,-7 0 1-15,-3 0-2 0,-2 0-1 0,2 0-1 16,0 0 1-16,4 3-2 15,-7-3-1-15,0 3 3 0,4-1-2 16,-1-2-1-16,3 0 1 16,-8 0-1-16,-1 0 0 15,0 0 2-15,1 0-1 16,5-2 2 0,-3 2-4-16,-2-3 0 15,-1 0 3-15,3 1 1 16,25-9-1-16,-1 1-2 15,-6 2 1-15,0 2-1 16,-3-7-3-16,-8 5 2 16,-1 0 10-16,-6 3 3 15,-5 0-1-15,-7-1-1 0,-2 1-4 16,-1 0-1-16,0 2-6 16,7 1 1-16,-7 2 0 15,1 2 2-15,-1 6-28 16,7 3-11-16,-1-9-35 15</inkml:trace>
  <inkml:trace contextRef="#ctx0" brushRef="#br0" timeOffset="83">11781 5895 52 0,'54'-16'22'0,"-21"30"-12"0,11-9-8 15,-20-5 9-15,9 0-7 16,12-5-2-16,5 2-1 15,10 0 1-15,-1 1-1 0,4 2-1 0,-1 2-2 16,1-2 1-16,2-2 5 31,4 2 2-31,-1-3-2 0,1 8-3 0,-4-2 6 16,1-3 3 0,5-3-1-16,-2 1 2 15,2-1-4-15,-3 0-2 16,-2 3-5-16,-1 0 0 15,-2 0 0-15,2 0 0 16,1 0 2-16,2 0 1 16,-5-2 1-16,2 2 0 15,-2 0-5-15,-1 0 1 16,4-3 0-16,-4 3 0 0,4 0 2 16,-1-3 1-16,4 3-4 15,-1 0-1-15,4 0 1 16,2 0 0-16,0 0 1 15,1 0 2-15,-4 3-3 16,-2-3 0-16,5 0 1 16,-2 0 0-16,2 0 4 15,0 0 2-15,1 0-2 0,-1 0-1 16,19 0 1-16,-7 0 0 16,-3 0-5-16,1 0 1 15,-4 0 0-15,-6 0 2 0,-5 0-1 16,2-3 2-16,-5 1 0 0,-1-1-1 15,1 0-2-15,-10 1 1 16,-2 2-1-16,-9 0-9 16,-13 2-4-16</inkml:trace>
  <inkml:trace contextRef="#ctx0" brushRef="#br0" timeOffset="84">11662 6861 64 0,'54'0'24'0,"-24"-5"-12"0,20 2-8 15,-23 3 10-15,15 0-6 0,2 3-2 16,10-1 3-16,6 1 2 16,8-3-6-16,0 5-1 15,10-5 0-15,8 3 0 16,0-3 4-16,7 0 3 15,-1 2-6-15,3-4-1 16,1 2 0 0,-1 0 0-16,0 2 2 0,-3-2 1 15,-2 0-3 1,-1 0-1-16,3 0-1 0,0 0-2 16,-2 0 3-16,-4 0-2 0,0 3-1 15,-5-3 1-15,-1 0 1 16,-2 0 5-16,-1-3 4 15,-3 3-9-15,1 0 0 0,2 0-4 16,1-2 0-16,-4 2 4 16,0 0 1-16,1 0-4 15,-1-3 1-15,-2 3 0 16,-1 0 0 0,-2 3 2-16,-1-1 3 15,0 1-2-15,1-3 0 16,-7 5-1-16,4-2-2 15,-1 0 1-15,1-1-1 16,11 1 2-16,-5-3 1 16,-7 0 1-16,-5-3 0 0,-4 3-2 15,-2 0-2-15,-12 0-2 16,-7 0-1-16,-5 0-27 16,-9 6-10-16,-3-1-29 15</inkml:trace>
  <inkml:trace contextRef="#ctx0" brushRef="#br0" timeOffset="85">11558 7808 52 0,'18'0'22'0,"-6"5"-12"0,12-5-1 0,-9 0 11 0,8 0-7 15,7 0-2-15,6 0-2 16,6 3-1-16,5 2-2 16,7-2 1-16,-1 2 2 15,7-2 5-15,2-3-4 16,7 3 0-16,5-1-4 15,4 1-1-15,5-6-6 0,3 3 1 16,1 0 0-16,-1 0 0 0,3 0 0 0,1 0 4 16,-1 0 2-1,0 0 0-15,-2 0-1 0,-4 0-3 16,3 0 1-16,-2 0-2 16,2 0 2-16,3 0-2 31,-3 3 2-31,-2-3 0 0,-4 0 1 15,-2 0-2-15,2 0 1 16,-3 3-4-16,1-1 0 0,-4 1 3 16,4-3 1-16,-1 0 1 15,0 0 2-15,-2 2-5 16,-1 1-1 0,1 0 0-16,-1 2 2 0,0-8 1 15,1 9 1-15,-1-1-2 16,-2-2 1-16,14-6-4 15,-12 8-2-15,-8 1 2 16,-1-4 0-16,-2 6-2 16,-7-3 0-16,-2-5 4 0,-3-2 3 15,-4 2-3 1,-2 0-1-16,0 0 2 16,-4 0 1-16,1 0-4 15,-3 8-1-15,-7-11 3 16,-8 8 1-16,-3-7-9 15,-9 7-3-15,-15 0-41 16,-12 3-46 0,0-8 25-16</inkml:trace>
  <inkml:trace contextRef="#ctx0" brushRef="#br0" timeOffset="86">11520 8811 64 0,'2'-3'24'0,"-2"3"-12"0,3 0-14 16,-3 0 6-16,6 3 3 15,3 0 6-15,3-1 8 16,3-2 7-16,12 0-11 15,6 3-2-15,2-3-7 0,10 0-3 16,3 2-2-16,5 1 0 16,10 0-2-16,5-1 4 0,7-2 4 15,5 3-1-15,6 0 1 16,7-1-3-16,2-2-1 16,6 0-3-16,0 0-2 15,3 0 5 1,1 0 1-16,2 0-5 15,0 0-2-15,-3 0 2 16,0 0 1-16,0 0 4 16,4 0 1-16,-4 3-1 15,-3-3-1-15,-6 0-3 0,3 0 1 16,-2 0-4 0,-4 3 0-16,-6-3 3 0,-2 0 1 15,-1 0 3-15,-3 0 3 16,-2 0-4-16,-1 2-1 15,1 1-4-15,5-3-1 16,3 0 3-16,-2 3 1 16,5-1-1-16,-3 1-2 15,-3-3-2-15,-2 0 1 16,17 0 1-16,-9 3 2 16,-8-1-3-16,-4 1 0 15,-2-1 1-15,-4 1 2 16,-6-3-3-16,4 3 0 15,-7-1 1-15,1 4 2 16,-9-1-3-16,-10 0 0 16,-8-2 1-16,-6 0 0 0,-7-1-38 15,-14 3-16-15,-9 1-28 16</inkml:trace>
  <inkml:trace contextRef="#ctx0" brushRef="#br0" timeOffset="87">11409 9734 44 0,'27'6'16'0,"-3"-4"-8"0,12 4 10 16,-18-4 14-16,8 1-12 15,13-1-6 1,3 1-6-16,8 0-1 15,4 2 0-15,8 0 3 16,7 1-1-16,5-4 0 16,7-2 1-16,5 0 4 15,6 3-8-15,9-3-3 0,7-3-2 16,5 3-1-16,3 0 2 16,3-2-1-16,3 2-1 0,0 0 1 15,3 0-1-15,0-3 2 16,6 3 1-16,-3 0-1 15,-3-3-2-15,6 1-2 16,0 2 1-16,-3 0 1 16,0-3 2-16,-3 0-3 15,-3 3 0-15,-3-2 1 16,-6-1 2-16,-6 0 8 0,-3 1 3 16,-5 2-6-16,-4-3-4 15,-9 1 0-15,1-1 0 16,-1 3-1-16,0 0 1 15,-2 3-2-15,-1-1 2 16,0 1-2 0,-2-1 2-16,-7 4-4 0,-9-1 0 0,1 0 1 15,-18 3 0-15,-19 0-71 16</inkml:trace>
  <inkml:trace contextRef="#ctx0" brushRef="#br0" timeOffset="88">11234 10901 16 0,'38'0'8'0,"-26"3"-4"0,12-1 4 0,-6-2 5 15,6 3 2-15,12 2 4 16,5 1-2-16,10-1-1 16,8-2-4-16,10-1-2 15,5 3-6-15,10 3-1 16,14-5-1-16,-3 0-2 16,3-1 3-16,3 1 0 0,1-3 3 15,2-3 3-15,-3 3 0 16,6 0 0-16,3-2-5 15,-5-1-1-15,-1 0 1 16,0 1 0-16,0 2-2 16,0-3-2-16,-6 0 1 15,-2 1 1 1,2-1-1-16,-9 1-3 0,-2-1 1 16,-10 0 1-16,0 1 2 0,-2-1 1 15,2 3 3-15,1-3-3 16,-4 6-2-16,3-3 0 15,-5 0 1-15,-1 0-1 16,-2 0-1-16,-1 0-2 16,1 0 1-16,2 0 1 0,0 0 2 15,4-3-1-15,-4 1-1 16,10-1 1-16,-1 0-1 16,18 3 2-16,-11 0 1 15,-4 0 1-15,-3 3 0 16,1 2-5-1,-4 1-1-15,6-1 1 16,-5 3 2-16,-1 2-7 0,4 1-1 16,-7-3-56-1</inkml:trace>
  <inkml:trace contextRef="#ctx0" brushRef="#br0" timeOffset="89">11520 11967 52 0,'62'0'19'0,"-26"0"-10"0,23 0-6 0,-29 0 4 16,12 0-3-16,17 3-3 16,13 0 0-16,5-3-1 15,6 0 2-15,10 2 1 16,-1 1 3-16,6-3 1 0,6 0-1 15,4 0 1-15,2 0-4 16,0 0 0-16,0-3-1 16,3 3-2-16,-6 3 1 31,3-3 1-31,-3 0 1 0,-2 0 1 16,2 3-7-16,-9-1 0 15,-3-2 7-15,-2 0 7 16,-7 0 4-16,0-2 0 15,1 2-7 1,-1 0-3-16,-3-3-3 0,-2 0 1 16,-7 1-2-16,6-1-1 0,-2 3-2 15,5 0-1-15,-6-3 4 16,-2 1 1-16,-4-1 0 16,4 0-2-16,-4 3-2 0,-5-2 1 15,2 2 1-15,-2 0 2 16,-1 0-1-16,-2 0-1 31,5 2 1-31,-2 1-1 0,-4 2 0 16,4 1 0-16,11-4 0 15,-6 1-14-15,-2 0-47 16,2-1-9-16</inkml:trace>
  <inkml:trace contextRef="#ctx0" brushRef="#br0" timeOffset="90">11293 12835 44 0,'36'0'19'0,"-9"0"-10"0,11 3-11 16,-11-1 6-16,6 4-3 16,9-1-1-16,8 0 5 0,7 1 1 15,8-1 4-15,13 0 4 16,2 1-4-16,12-4 2 15,1 1-7-15,2 2-1 16,0 0-2-16,3-2 1 16,1 0 0-16,-4-3 3 15,0 5-3 1,3 0-2-16,1-2 0 16,-4 0 1-16,-3-1-1 15,0 4-1-15,-2-4-2 16,-1 1 1-16,-3-3 1 15,1 0 2-15,-1 0-1 0,0 0-1 16,-2 0 1-16,-4-3 1 16,-3 1-1-16,-2-1-1 0,-1 0 1 31,-2 3-1-31,-4 0-3 16,3 0 2-16,-2-2 1 15,-4-1 0-15,1 3 2 16,-4 0 1-16,4 0-4 15,-4 0 1-15,4-3 0 16,-1 1 2-16,1-1-1 0,-1 0 2 16,7 1 0-16,-1 2 3 15,13 0-1-15,-4 0 0 16,-6 0-6-16,-2 0 1 16,-7 0 0-16,4 0 0 15,-7 2 0-15,-5 1 0 16,-4-3 2-16,4-3 1 0,-6-2-54 15,-7 0-23-15,4-1 35 16,-7 1 17-16</inkml:trace>
  <inkml:trace contextRef="#ctx0" brushRef="#br1" timeOffset="91">11436 5342 48 0,'-3'0'19'0,"3"3"-10"0,3-3 7 0,-3 0 11 0,0 0 3 16,0 0 4-16,0 0-3 15,0 0 1-15,0 0-12 16,0 0-2-16,0 0-10 16,0 0 1-16,0 0 2 15,0 0-2-15,0 0 0 16,3-3-1-16,-3 1 0 15,0-4-7-15,0 4 0 16,0-1-1-16,0 0 2 0,3 1-1 16,0-4 2-16,0 1-2 15,0 0-1-15,3 0 1 16,0-1-1-16,0 1 0 16,6 0 0-16,0-1 0 15,0 1 0-15,0 2 0 16,-1 1 2-16,1-1-3 15,0 3 0-15,0 0-1 0,3 0 0 16,0 0 2-16,0 0 0 16,6 3 0-16,-4-1 0 15,1-2 0-15,0 0 0 0,3 0 0 16,0 0 0 0,0 0 0-16,0 3 0 15,-1 0 0-15,-2-1 2 16,0 1-3-16,3 0 0 15,-3-1-1-15,3 1 0 16,2 0 2-16,1 2 2 16,0 0-1-16,3 0-1 15,-3 1-2-15,2-1 1 16,4 0 1-16,-6 1 0 16,0 2 2-16,0-3 1 15,-1 0-4-15,4-2 1 16,3-1-2-16,0 1 0 15,0 0 2-15,2-1 2 0,1-2-1 16,0 0-1-16,-3 3 1 16,-1 0-1-16,-2-3 0 15,6 0 2-15,-3 0-3 0,-4 0-2 16,4 0 2-16,3 0 2 16,3 0 0-16,-4 0-1 15,1-3 1-15,0 3-1 0,3 0 2 31,-4 0 1-31,-2-3-4 16,0 3-1-16,-3 0 3 16,2 0 1-16,1-2-3 0,-3-1 1 15,0 3 0-15,0-3 0 16,-1 1 0 0,1-1 0-16,0 0 0 0,0 1 0 15,-3-1 0-15,-1 1 2 16,1-4-1-16,-3 4-1 15,0-1 3-15,0 0 0 16,-3 1-1-16,2-1-2 16,-2 0 1-16,3-2 1 15,-3 0-1-15,0 0-1 0,9-1-2 16,-4 4 1-16,-2-4 3 0,3 1 1 16,-3 0-1-1,-3-1-2-15,-3 1 1 0,-1 0-1 16,1 0 0-1,-3-6 2-15,0 3-1 0,0 0 2 32,-3-3-4-32,0 1 0 0,0 2 1 15,-3 0 2 1,0 0-3-16,0 5 0 0,0 1 1 16,-3-1 0-16,0 1 0 15,-3-1 2-15,0 3-3 16,0 0-2-16,0 0-1 15,0 0 3-15,3 10 0 0,-3-2 3 16,0 6-3-16,0-4 0 16,0 1 1-16,3-3 2 15,0 0-1-15,0 0-1 16,2 0-2-16,1-1-1 16,0 1 2-16,3-2 0 15,0-1 1-15,6-2 2 0,3-1-3 16,-3 1-2-1,3-3 4-15,-3 0 1 16,0 0-3-16,-1 0 1 16,1 0 0-16,0 0 0 15,0 0-3-15,0-3 0 16,0 1-1-16,3 2 3 16,2 0-2-16,-2-3-1 0,0 3 3 15,-3-3 0 1,3 1-2-16,0-1 2 0,0 0 1 15,3 3 0-15,-1 0 0 16,1-2 0-16,0 2 0 16,-3 0 0-16,3-3-3 15,6 0 2-15,-1 1 1 0,-2 2 2 16,0 0-3-16,3-3 0 16,-1 1 1-16,7 2 2 15,-3 0-3-15,0 0 0 16,0 0 3-16,-1 0 1 15,1 0-4-15,0 0 1 16,0 0 0 0,-1 0 0-16,4 0-3 15,-3 0 2-15,0 0 1 16,2 0 2-16,-2 0-1 16,3 0-1-16,3 0 1 15,-4 0-1-15,-2 0 0 0,0-3 2 16,0 3-3-16,-1 0 0 15,1 0 1-15,-3 0 0 0,3-3 0 16,2 1 0 0,1 2 0-16,-3 0 0 0,0 0 0 15,-3 0 0-15,-1 0-3 16,4 0 2-16,0 0 1 16,-3 0 2-16,-1 0-1 15,1 0-1-15,0 0 1 0,0 0-1 16,0 0-3-16,-1 0 2 15,4 0 1-15,3 0 2 16,0 0-3-16,-1 0-2 16,1 0 2-16,3 0 2 15,3 0-2 1,-7 0 0 0,4 0 1-16,-3 0 2 0,-1 0-3 15,1-3 0-15,-3-2 1 0,0-1 2 16,2 1-1-16,1 2-1 15,-3 1-2-15,-3 2 1 16,-3 0 1-16,-4 0 0 16,-2 0 0-16,-6 8-3 15,0 0 2-15,-3 0-1 16,3 0 0 0,0-1 2-16,12 1 2 0,-4 0-10 15,1-2-2-15,6-4-79 16</inkml:trace>
  <inkml:trace contextRef="#ctx0" brushRef="#br1" timeOffset="92">13029 4839 84 0,'-12'-2'33'0,"12"2"-18"0,0 0-18 0,0 0 67 0,6 0-23 16,0 0-7-16,-3 0-9 15,-3 0-15-15,3-3 0 0,0 1 1 16,0-1-4-16,0 0-2 16,-1-2-2-16,4 2-3 15,0-5 1-15,0 0 1 16,0-2-1-16,-3-1 2 15,0-2-4-15,0 5 0 16,0 0-1 0,-3 3 0-16,0 0 2 15,0-1 0-15,0 6 0 16,0-2 2-16,0 2-6 16,3 8-1-16,0 2 2 15,0 1 3-15,-3 2 1 16,3 3 2-16,-3 0-2 15,0 2-1-15,3 1-2 0,0-1-1 16,0 1 4-16,-3-3 1 16,3-6-11-16,-3 1-4 0,0-3-47 31,0-3-49-31</inkml:trace>
  <inkml:trace contextRef="#ctx0" brushRef="#br1" timeOffset="93">12975 4951 108 0,'-6'-3'44'0,"6"3"-24"0,0 3-10 0,0-3 12 0,0 0-1 15,0 0 2-15,3 2-7 16,3 1-1-16,0-3-9 15,0 3-4-15,6-3 1 0,0 0-2 16,3-3 2-16,-3 0-2 16,2 1-1-16,1-4 1 15,0 1-1-15,0 0-3 16,0 2 2-16,0 0-6 16,-3 1-3-16,0 2-16 15,0 0-7-15,-1 0-24 16,-2 0-22-1,0 0 33-15</inkml:trace>
  <inkml:trace contextRef="#ctx0" brushRef="#br1" timeOffset="94">13299 4773 80 0,'3'29'30'0,"0"-15"-16"0,6 2-1 16,-6-6 11-16,0 3-1 0,3 1-2 15,-3 1-7-15,0-4-4 16,0-3-5-16,-3 0-2 15,0-3-1-15,0-5 1 0,0 0 2 16,0 0 0-16,0 0 0 16,3-2-3-16,0-4 1 15,0 1 0-15,3-3 3 16,0 0-5-16,0 0-3 16,3-2 3-16,0 4 1 15,3 1-3-15,0 0-1 16,3 2-2-16,-4 3 3 15,4 5-2-15,3 3-1 16,-3 3 7-16,-3 2 5 16,-6-2 0-16,-3-1 1 0,-3 1 1 15,-6-3 4-15,-3 0-8 16,0-3-1-16,-3 0-3 16,0-2 1-16,-3-3-7 15,1 0 1-15,-4-3-34 16,6 1-16-16,0-4-23 15</inkml:trace>
  <inkml:trace contextRef="#ctx0" brushRef="#br1" timeOffset="95">13538 4726 96 0,'-3'0'35'0,"3"2"-18"0,0 4-13 0,-3 2 8 0,3 5 6 16,0 3 6-16,-3 0-4 15,3 2-2-15,-3 3-8 16,0 0-4 0,0 1-3-16,6-1 2 0,0-5 1 15,0-3-9-15,0-3-5 0,3-2-38 16,0-5-46-1,2-3 22-15</inkml:trace>
  <inkml:trace contextRef="#ctx0" brushRef="#br1" timeOffset="96">13648 4842 104 0,'-6'0'38'0,"6"0"-20"0,-3 5-26 16,3 1 7-16,-3-1 5 15,0 3 5-15,3 5 11 16,3-2 5-16,3 2 2 16,0-2 1-16,3-1-7 0,3-2 0 15,-1-3-12-15,4-5 1 0,0-2 1 16,0-4-6-16,0-1-1 16,-3-1-2-16,-3-3 1 15,-9 0-2-15,-3 1 2 16,-3-3 0-16,-3 5 1 15,-3 0-7-15,0 2-2 0,-3 4-18 16,0-1-5-16,4 3-32 16,2 3-45-1,6-1 27-15</inkml:trace>
  <inkml:trace contextRef="#ctx0" brushRef="#br1" timeOffset="97">13925 4829 104 0,'-3'-5'38'0,"3"5"-20"0,0 0-17 0,0 0 11 16,-3 0 1-16,-3 0 2 16,-3 2-6-16,-3 4-1 0,0-1-6 15,-3 3-2-15,0 2 0 0,0 4 0 16,3 1 2-16,6 1-3 0,6-2 0 15,3-1 3-15,6-3 3 16,3-2 2-16,3-2 1 16,3-4-9-16,3-2-1 15,3-2-18 1,-4-4-4-16,1-4-37 16</inkml:trace>
  <inkml:trace contextRef="#ctx0" brushRef="#br1" timeOffset="98">14005 4694 52 0,'-3'3'22'0,"6"2"-12"0,-3-2-12 0,3 4 43 15,0 12-1-15,0-3-6 16,0 2-3-1,0 6-12-15,0 3-1 0,-3-1-9 0,0 1-3 16,0-1-3-16,3 1-3 16,-3-4 1-16,3 1 1 0,0-5 3 15,0-3-128 1,6-14 33 0</inkml:trace>
  <inkml:trace contextRef="#ctx0" brushRef="#br1" timeOffset="99">14109 4847 56 0,'-27'6'22'0,"15"-1"-12"0,-2 0 8 15,8-2 12-15,3 0 0 16,0-1 0-16,3 6-6 16,6-3-1-16,3 1-3 31,5-1-1-31,7 0-10 0,6 3-1 0,3 0-1 16,3 3-3-16,-4-1-1 0,-2-2-17 15,-3 0-5-15,-3 3-64 16</inkml:trace>
  <inkml:trace contextRef="#ctx0" brushRef="#br1" timeOffset="100">17163 5572 32 0,'-3'0'13'0,"3"0"-6"0,3 3-13 0,0 0 3 16,3-1 1-16,3 4 1 15,6-1 1 1,9 0 0-16,5 3 0 0,10 5 2 16,6 3-1-1,5 5-1-15,1 9-2 16,-3 1 1-16,-4 6 1 15,-2 14 2-15,-3 1-1 16,-10 7 2-16,-5-1-4 0,-9 5 0 16,-6 9 3-16,-6 10 3 15,-6 8 7-15,-3-6 2 16,-3 4-5-16,0 7-3 0,3-2-3 16,-6 5-3-16,0-3 1 15,-2 11-1-15,2-1 8 16,0-1 5-16,0 4-4 15,-3 6-3-15,0 5-1 16,0-3-1-16,3 3 2 16,-3 1 1-1,3-4-3-15,-2-5-1 16,-4 0 3-16,-3 0 3 16,3 0-2-16,0-13 1 15,-3 3-7-15,-3 7-3 16,1 1 7-16,2-1 6 15,3 11-5-15,6 6-1 16,9-6-1-16,6 2 0 0,9-15-2 16,12-16-2-16,14-13 3 0,1-6-2 15,3-15 2-15,3-6-9 16,-1-5-1-16,4-2-25 16,2-9-42-16,4 0 10 15</inkml:trace>
  <inkml:trace contextRef="#ctx0" brushRef="#br1" timeOffset="101">17741 10046 80 0,'-9'0'33'0,"6"6"-18"0,-6-1-9 0,6-2 11 16,-3 2 2-16,-3 6 1 15,-3 4-5-15,0-1 1 16,-6-1-5-16,-6 3-1 16,1 5-6-16,-4 5-1 0,3 4 1 15,0 7 0-15,3 2 0 16,0 4-5-16,1 4 1 0,2 3 0 15,3-2 0-15,0 5 0 16,3 0 0 0,3 10-3-16,0 4 2 15,3 7-1-15,3 5 0 0,0 8 4 0,0 6 1 16,0 0-1-16,0-3 1 31,0 5-4-31,0 0 0 0,0-8 1 16,0 1 0-16,0-6 2 15,1-3 1-15,-1 0-4 16,3 1 1-16,-3-3-2 16,0 7 0-16,0 1 0 15,3 5 0-15,0 0 0 16,-3-3 0-16,-3 3 4 0,3-32 1 16,3-7-4-16,-3 23-1 15,0-14-2-15,-6 4 3 16,0-11 2-16,-6 10 2 15,3-7-1-15,-6 2 1 16,3-5-4-16,-8 5-2 16,2-10 2-1,-6-11 0-15,6 0-8 16,-3-18-2-16,3-4-29 16,4-20-38-16,2 0 14 15</inkml:trace>
  <inkml:trace contextRef="#ctx0" brushRef="#br1" timeOffset="102">18428 9967 112 0,'-3'-5'44'0,"0"2"-24"0,-6 1-8 0,6 2 16 16,-6 0-12-1,-3 0-3-15,-5 2 0 0,-7 6 4 16,0 3-9-16,3 5-2 0,3-1-2 31,3 7-5-31,6 4 1 0,6 1-2 16,6-1-2-16,12-2 0 16,6-3 0-16,3-3-8 15,3-4-5-15,0-6-20 16,2-6-44-1,7-4 8-15</inkml:trace>
  <inkml:trace contextRef="#ctx0" brushRef="#br1" timeOffset="103">18631 9980 128 0,'-15'-10'49'0,"6"10"-26"0,-3 2-14 0,9 4 14 15,-3-1-7-15,-6 6 1 16,0 2-10-16,3 3-2 0,0 13-3 15,3 0-4-15,0-3 1 0,9-2-1 16,3-3 0-16,0-5 0 16,0-3 0-16,3-5 4 15,3-5 1-15,0-6-1 16,0-2 1-16,-3-8-2 0,0-8-1 31,-3 5 1-31,0 0 1 16,-3 3-1-16,-1 2 2 15,-2 3-4-15,3 3 0 16,-3 2 1-16,3 3 2 16,0 8-3-16,0 5 0 15,3-2 1-15,0 0 0 0,3-1-9 16,0-2-2-16,6-3-27 16,6-5-48-16,0-5 8 15</inkml:trace>
  <inkml:trace contextRef="#ctx0" brushRef="#br1" timeOffset="104">18901 9946 112 0,'-12'-3'44'0,"4"6"-24"0,-1-3-15 15,3 3 11-15,-3 2-3 16,-3 5 0-16,0 4-7 15,-3 2-4-15,3-1-1 0,3 9-1 16,9 0 0-16,3-3-3 0,3-2 0 0,6-3-1 16,3-3 3-1,3-3 0-15,0-4 3 0,2-9-19 16,1-10-6-16,6-3-32 16</inkml:trace>
  <inkml:trace contextRef="#ctx0" brushRef="#br1" timeOffset="105">18949 9753 76 0,'-15'18'30'0,"30"3"-16"0,-6 14-3 0,-3-6 12 0,-3 3 5 16,-3 7 6-1,0 4-13-15,0-1-2 0,0-5-11 16,3-5-3-16,0-8-3 16,0-6-2-16,6-7 1 15,0-14-1-15,0-10 0 16,0-3 0-16,-1 0 0 0,1 0 0 0,0 3 0 16,0 5 2-16,0 3-1 15,0 5 2-15,3 5 0 16,-3 8 1-16,0 6-2 15,-3-1 1-15,0-2-4 16,0 0 0-16,0-3-21 16,0-2-10-1,0-3-42 1</inkml:trace>
  <inkml:trace contextRef="#ctx0" brushRef="#br1" timeOffset="106">19297 10031 96 0,'3'2'38'0,"6"4"-20"0,0-1-15 16,-3-3 12-16,0 1 2 15,0 0 2-15,0-1-2 16,0-2 2-16,0 0-8 16,0-2-2-16,0-4-5 0,-3 1-5 15,0-3 0-15,-3 0 5 0,-3 0 2 16,-3-2-7-16,-3 2-1 0,-3 3-2 15,-3 2 2-15,0 6 1 16,-6 5 3-16,-3 2-6 16,7 3 1-16,2 14 12 15,3-3 6 1,12-3-3-16,9 3-2 0,3-1-8 31,3-1-1-31,5-4-1 0,4-5 0 16,9-5-49-1,0-2-56-15,-1-6 18 16</inkml:trace>
  <inkml:trace contextRef="#ctx0" brushRef="#br1" timeOffset="107">19774 10025 180 0,'-9'-5'68'0,"6"5"-36"0,-6 3-24 16,6-1 16-16,-3 4-14 0,0-1-6 16,0 3-5-16,3 0 0 15,0 0 1-15,3-3-3 0,3 6 0 16,3 4-1-16,3 1 0 16,3 0 3-16,0 0 2 15,-4 3 4-15,-2-1 2 16,-6 1 12-16,-3-1 7 0,-2 1-7 31,-4-3-1-31,-9-6-10 16,3-2-3-16,-3-5-3 15,-3-3-2-15,6-3-32 0,3-5-16 16,3-2-34 0,9-4-37-16,3 1 39 15</inkml:trace>
  <inkml:trace contextRef="#ctx0" brushRef="#br1" timeOffset="108">19887 10054 124 0,'-3'11'46'0,"3"-3"-24"0,0 32-28 16,0-27 8-16,0 3 4 0,0 0 6 16,0-3-6-1,0 0-1-15,9-2-21 16,-3-3-7-16,-1-3-32 0,4-5-13 15</inkml:trace>
  <inkml:trace contextRef="#ctx0" brushRef="#br1" timeOffset="109">19884 9927 228 0,'-39'-23'85'0,"39"20"-46"0,0 19-50 0,0-11 11 15,0-8-6-15,9 14 4 16,0-8-12-16,3 2-4 0,0-2-58 16,3-1-26-16,-1 4 42 15,1-4 20-15</inkml:trace>
  <inkml:trace contextRef="#ctx0" brushRef="#br1" timeOffset="110">20012 9991 192 0,'-12'3'71'0,"12"-3"-38"0,0 0-41 0,0 0 12 15,6 2-6-15,3 1 0 16,3-3 2-16,8 0 2 16,7-3-1-16,0 1-1 0,-3-1 1 15,0 0-1-15,-4 3 0 0,-8 3-3 16,3 2 0-16,-9 3-3 15,-6 5-1-15,-9 3 1 16,-12 11 2-16,-2-1 4 16,-1-2 2-16,0-3 2 15,3 0 2-15,3-5 1 0,6-3 1 16,3 1-2-16,3-4 1 0,6 1-2 16,6-1 0-16,6 1-1 15,12 0 2 1,-3-3-3-1,0-1-2-15,-3-1-5 16,-3-6-2-16,-1-3-48 0,-2-2-56 31,-3-6 23-31</inkml:trace>
  <inkml:trace contextRef="#ctx0" brushRef="#br1" timeOffset="111">20003 10060 188 0,'-9'0'71'0,"12"2"-38"0,6 4-41 16,0-4 12-16,3 1 7 15,8 0 5-15,7-1-6 16,3 1-3-16,3 5-4 16,-1-8-31-16,4-5-14 0,-3-1-42 15</inkml:trace>
  <inkml:trace contextRef="#ctx0" brushRef="#br1" timeOffset="112">20354 10134 200 0,'15'18'77'0,"-9"-12"-42"0,3-4-41 16,3-2 12-16,-3 0-2 15,2 0 2-15,4-2 0 0,3-6-1 16,-3-8-3-16,0 3-2 0,0-1 1 15,-6 1-1-15,-6 0 0 16,-3 0-5-16,-9 5 1 16,-9 2-3-16,-3 4 2 15,-12 7 3-15,4 11 3 16,-1 5 2-16,3 3 1 0,6 2 4 16,6 1 3-16,9-1 2 15,12-2 5-15,12 3-6 16,9-4-2-16,6-4-3 15,8-14 0 1,7-5-57-16,3-8-23 16,-10-5-26-1</inkml:trace>
  <inkml:trace contextRef="#ctx0" brushRef="#br0" timeOffset="113">11314 5549 68 0,'0'-8'27'0,"0"5"-14"0,-3-2-4 0,0 2 9 15,0 0-2-15,0 1 1 16,-3-4-3-16,-3 4 1 16,0-1-4-16,-5-2-1 15,-4 5-6-15,-3 5-3 16,-6 6 0 0,-6 5-1-16,1 2 2 0,-1 9-3 15,0-1 0-15,0 6-1 16,4 8 0-16,2 10 0 15,3 8 0-15,6 3 2 0,6 0 2 16,3-6-3-16,6 6 0 16,9 3 1-16,3 15 2 15,3 6-3-15,0-6 0 0,3 6 1 16,-3 13 2-16,0-6-3 16,-6 1 0-16,-3-9 1 15,-6-7 0-15,-6-5 2 16,-3-4 1-16,-6-1 1 15,-3-12 0 1,0-7 6-16,0-14 6 0,4-7-6 16,-4-6-3-16,3-3-2 15,0-4-1-15,3-4-2 16,0-2-2-16,3 0 1 16,3-3-1-16,0 1 0 15,4-1 0-15,2 0 0 16,0-2 2-16,0-3 1 15,12 0-1 1,2 0-4-16,4 2 1 16,3 4 1-16,3 4-3 0,3 6 2 15,0 5-1 1,-1 8 0-16,-2 11 0 0,-3 18 0 16,-3 6 2-16,-6 13 2 15,-3-3-1-15,-6 5-1 0,-6 14-2 16,-6-1 1-16,-6 1 1 15,-3-1 2-15,1 17-3 16,-4-1 0-16,-3-7 3 16,9 2 3-16,9 0 0 15,6-10 2-15,9-14 0 16,12-5 3 0,6-5-3-16,6-16-2 15,8-13-11-15,4-8-4 16,3-9-50-1,-4-17-49-15,-8-12 30 16</inkml:trace>
  <inkml:trace contextRef="#ctx0" brushRef="#br0" timeOffset="114">8960 7141 124 0,'0'-2'46'0,"0"2"-24"0,-3 0-26 15,-6 2 43-15,0 4-10 0,-3 2-5 16,-3 0-4-16,-3 5-12 16,0 3-7-16,0 2-2 0,1 1 1 15,5-3 0-15,0-1 0 16,12-1 2-1,3-1-3-15,9 0-2 0,0 3 2 16,2-3 2-16,1 3 0 0,3-5-1 16,-9 2 3-16,-3-3 2 15,-3 1 4-15,-6 0 5 16,-3-1-8-16,-6-7-3 16,0 0-5-16,0-1 1 15,1-2-8 1,2 0-4-16,3 0-42 15,6-2-54 1,3-4 20-16</inkml:trace>
  <inkml:trace contextRef="#ctx0" brushRef="#br0" timeOffset="115">9034 7332 116 0,'-3'0'44'16,"6"8"-24"-16,6-6-21 0,-3 4 7 0,0-4 9 15,0 1 5-15,0-3 3 16,3 0 1-16,0 0-9 16,3-5-4-16,-1-1-6 15,1 1-2-15,-3-3 1 0,-3-8-5 0,0 3-1 16,-6-5 3 0,-3 4-1-16,-3 1 0 15,-3 10-2-15,-6 3 1 16,1 11 1-16,-4 2 0 15,3 3 0-15,0 0 0 32,0 5 8-32,6-5 5 0,3 5 2 15,6 3 4-15,6-5-16 16,3-4-3-16,6-1 1 16,6-4 3-16,3-2-6 15,2-2 0-15,4-4-22 0,0-10-7 16,-3-2-44-1,0-6-34-15,-4-3 40 16</inkml:trace>
  <inkml:trace contextRef="#ctx0" brushRef="#br0" timeOffset="116">9332 7043 156 0,'-6'3'57'0,"9"5"-30"0,0 13-23 0,0-5 15 16,-3 8 4-16,3 13 3 0,-3 3-7 16,3-1-4-16,0 1-8 15,-3 2-5-15,0-5-1 0,0-5-8 0,0-5-3 32,0-6-27-32,0-5-12 0</inkml:trace>
  <inkml:trace contextRef="#ctx0" brushRef="#br0" timeOffset="117">9245 7255 184 0,'6'-16'71'0,"6"16"-38"0,9-2-34 0,-9-4 12 15,3 1-7-15,12 0-3 16,2-1-11-16,4 4-6 15,3-1-65-15,-3-2-26 16</inkml:trace>
  <inkml:trace contextRef="#ctx0" brushRef="#br0" timeOffset="118">9945 7057 108 0,'-12'-3'44'0,"9"3"-24"0,-6 3-4 0,6 2 18 0,-6 0-7 16,-6 9-3-16,-3 7-6 16,4 16-1-1,-1 5-9-15,3 3-1 0,6 3 0 0,6-3 1 16,15-6 0-16,6-4 0 16,8-11 0-16,7-9 4 0,6-9 5 15,5-14 0-15,-2-13-1 16,-6-9-2-16,-7-9 1 15,-11-4 7-15,-12-2 6 16,-9 3-6-16,-15 8-1 16,-3-1-10-16,-5 9-2 15,-4 2-21-15,0 11-6 0,0 8-87 16,6 7-35-16</inkml:trace>
  <inkml:trace contextRef="#ctx0" brushRef="#br0" timeOffset="119">11204 9314 104 0,'-21'-6'41'0,"12"4"-22"0,-3 2-14 0,6 0 11 16,-3 0-7-16,-5 0-3 15,-7 2-3-15,-6 6-3 16,-3 3-2-16,-6 5-1 16,1 2 2-16,-1 19 2 15,0 0 0 1,-5 8 2-16,5 0-4 16,3 3 0-16,6 0-1 15,4 2-2-15,5 11 0 16,3 7 3-16,6 9 0 15,3 0 3-15,6-3-1 0,0 11-1 16,3-1 1-16,0-2 1 16,0-5-3-16,-3-3-2 15,-3-8 2-15,-6-8 2 16,-3 6 6-16,-12-6 6 0,-11-2 2 16,-4-3 0-16,-3 5-1 15,-5-10-1-15,-1-6-7 16,3-5-4-16,7-5 1 0,5-6-20 15,3-5-8-15,3-2-47 16</inkml:trace>
  <inkml:trace contextRef="#ctx0" brushRef="#br0" timeOffset="120">10183 11219 72 0,'-12'-19'27'0,"12"19"-14"0,6-5-13 15,0 2 5-15,6 0-3 16,3-2-2-16,0 3-2 16,11 2 1-16,4 5 1 15,-3 19 2-15,0 5-3 0,-3 3-2 16,-4 18 6-16,-2-3 3 15,-3 6-3-15,-6 16 0 0,-6 5 1 16,-6 8 0 0,-6-2 4-16,-3 4 5 0,-14 14-5 15,-1 3-2-15,0-3 1 16,-3-1 0-16,0 9 1 16,1-8 2-16,2-3-1 31,6-5 2-31,6 0-4 0,12 0-2 15,9-8-2 1,6-8 4-16,6-7 3 0,15-14-3 0,11-6 1 0,10-2-12 16,11-13-4-16,-2-8-60 31,-10-22-32-31,-8-10 47 16</inkml:trace>
  <inkml:trace contextRef="#ctx0" brushRef="#br0" timeOffset="121">8638 10917 124 0,'0'-11'46'0,"-3"9"-24"0,-3-1-4 0,0 3 18 16,-3 3-14-16,-3-1-4 15,-2 4-9 1,-4 2-4-16,3 0-2 15,3-1-5-15,3 1 1 0,3 6-1 16,9 2-2-16,3-1 0 16,6 1 0-16,0 0 5 15,0 0 1-15,0 0 0 16,-6 0-2-16,-6 0 1 16,-3 0 1-16,-6-3 3 0,-6-3 2 15,-6-2-10-15,0-2-3 16,0-6-37-1,3 0-56 1,4-3 12-16</inkml:trace>
  <inkml:trace contextRef="#ctx0" brushRef="#br0" timeOffset="122">8665 11044 124 0,'6'-3'49'0,"0"6"-26"0,3 0-29 0,0-1 8 16,0 1-2-16,3-3 2 15,2 0 5-15,1-3 6 16,0 1-5-16,0-1 0 16,-3-2-2-16,-3-6 1 0,-3 1-4 15,-6 2-2-15,0 0 2 0,-9 0 0 16,-6 2 3-16,0 4-8 0,-3 7 0 16,0 3 2-16,-2 3 2 15,-1 2 0-15,6 3-2 16,6 2-2-16,6 1 1 15,9-1 1-15,6-2 2 0,9 0 1 16,3-5 3-16,2-6-16 16,4-5-8-16,-3-8-53 15</inkml:trace>
  <inkml:trace contextRef="#ctx0" brushRef="#br0" timeOffset="123">8939 10737 184 0,'-21'-5'68'0,"21"7"-36"0,3 1-40 0,3 2 10 15,0 9-8-15,0 9 1 16,3 9 5-16,0 5 2 0,-3 6 0 16,0-1-4-16,0 0 1 0,-1-2 5 15,-2-3 5-15,0 3-43 16</inkml:trace>
  <inkml:trace contextRef="#ctx0" brushRef="#br0" timeOffset="124">8873 11033 212 0,'-3'-8'82'0,"9"6"-44"0,9-3-47 15,-3 2 14-15,6-5-5 16,6 0 2-16,3 0-3 16,5 0 0-16,1 0-52 0,3 0-24 15,2 3 1-15,-2-3 5 16</inkml:trace>
  <inkml:trace contextRef="#ctx0" brushRef="#br0" timeOffset="125">9433 10935 140 0,'0'0'55'0,"0"0"-30"0,0 0 1 0,0 0 25 16,3-2-10-16,0-3-1 16,0-3-21-16,3-3-9 31,0-7-6-31,0-6-4 0,3 0 1 0,-3-3-1 15,3 6 0-15,-4 3 0 16,-2 2 0-16,0 5-5 16,-3 11-3-1,0 11-1-15,0 15 5 16,0 9 2-16,0 12 2 16,0-7 0-16,3 2-3 0,0-2 2 15,0 0 1-15,0-6 2 16,3-5-28-16,0 3-11 15,-3-6-44 1,0-4-36-16,0-9 47 16</inkml:trace>
  <inkml:trace contextRef="#ctx0" brushRef="#br0" timeOffset="126">9436 11171 208 0,'3'0'79'0,"9"0"-42"0,9-3-41 0,-4 1 15 16,7-1-6-16,3-2 0 16,9-3-21-16,3 0-7 15,-1 0-65-15</inkml:trace>
  <inkml:trace contextRef="#ctx0" brushRef="#br0" timeOffset="127">4453 8395 72 0,'-3'0'30'0,"3"0"-16"0,3 3-12 0,-3-3 9 0,3 3 10 15,3-1 9-15,3 4-6 16,0-4-5-16,6 1-6 16,3 0-3-16,0-1-6 15,2-2-3-15,4-2 0 0,0-4-1 0,-3 1 2 16,-3 0 1-16,-3-3 1 15,-4-3-5-15,-2 1-1 16,-12-6 1-16,-5 3 2 16,-1 2-2-16,-6 3 0 15,-3 8 3-15,-6 3 3 16,-3 7 0 0,0 4 2-16,-5 4 0 15,2 6 3-15,3 2 4 16,9 1 1-16,6 7-6 15,6-2-3-15,12-3-3 16,6-3 0-16,9-7 0 16,6-6 1-16,3-2-22 15,5-6-10-15,1-2-61 16,0-3-29-16,-3-11 60 16</inkml:trace>
  <inkml:trace contextRef="#ctx0" brushRef="#br0" timeOffset="128">4909 8380 156 0,'-15'-8'57'0,"3"5"-30"0,0 6-34 0,3-1 10 16,-3 4-3-16,-6 2 0 16,-3 5 4-16,0 5 2 15,1 6-2-15,-1 3-3 0,9 4 2 16,9-4-2-16,6 2-1 15,6-8 5-15,9-8 1 0,3-5-5 16,2-10 0-16,-2-12-8 16,0 1 0-16,-6 0-2 15,-3-6 1-15,-3 3 7 16,-3 1 2-16,-3 1 3 16,0 1 2-16,0 5 3 0,-3 3 5 15,0 2-10-15,0 3-5 16,0 8-2-16,0 3 2 15,0-1 0-15,3 9 1 16,0 5-5-16,3 0 1 0,2-9-47 16,4-1-42-1,6-6 28-15</inkml:trace>
  <inkml:trace contextRef="#ctx0" brushRef="#br0" timeOffset="129">5200 8388 132 0,'-12'-16'52'0,"-3"13"-28"0,4-2-19 0,-1 5 13 16,-6 2-4-16,-3 4 0 15,-3 4-6-15,0 6-3 0,1 3-2 16,5 2-3-16,6 8 3 0,9 3-4 16,9-6 0-16,6 1 1 15,11-6 2-15,4-8-3 16,3-8 0-16,0-10-23 15,-3-8-10-15,-1-3-35 32</inkml:trace>
  <inkml:trace contextRef="#ctx0" brushRef="#br0" timeOffset="130">5239 8157 132 0,'-12'-39'49'0,"6"39"-26"0,6 0-27 0,0 0 1 31,6 18-7-31,-3 9 10 16,0 12 4-16,0 9 7 0,0 2 6 16,-3-2 0-16,0 7 1 15,0-7-7-15,0-6-2 16,-3-10-5-16,0-3-1 0,0-10 1 16,0-9 4-16,3-4 3 15,0-12-6-15,3-10-3 0,3-7-1 16,3 1 1-16,6 1-3 15,3 5 0-15,0 3-4 16,-1 5 1-16,1 8 0 16,0 6 2-16,0 4 1 15,-3 3 1 1,-3 11 0-16,-3 0 0 16,0 0-20-16,0-3-7 0,-1-2-48 31</inkml:trace>
  <inkml:trace contextRef="#ctx0" brushRef="#br0" timeOffset="131">5921 8382 188 0,'-6'-10'71'0,"6"12"-38"0,-6-2-34 0,3 0 15 16,-6 3-4-16,-6 2 2 15,-6 1-4-15,-3 1 0 16,3 1-5 0,4 3-4-16,2 2-2 0,12 0-3 15,9 3 1-15,3 8 3 16,5-3 1-16,1 6-2 0,-3-1 2 0,0-7 1 16,-6-3 2-16,-6-3 3 15,-6-3 2-15,-3-4-3 31,-9-4-1-31,1-2-23 0,-4 0-12 16,6-8-34 0,-3 1-38-16,9-12 34 15</inkml:trace>
  <inkml:trace contextRef="#ctx0" brushRef="#br0" timeOffset="132">6007 8475 152 0,'45'0'57'0,"-28"0"-30"0,4 0-32 0,-12 0 10 15,0 0-1-15,0-3 5 16,-3 1 1-16,0-4 4 16,-3 1-7-16,-3-3-4 0,-3 0 0 15,-3 0-2-15,-3 0 2 32,-9 0-2-32,-6 6-1 0,1 2-2 15,-4 8-1-15,0 7-1 16,3 4 0-16,6 5 3 15,9 5 0-15,6-3-2 16,9 3 0-16,9-7 6 16,12-4 3-16,3-5-3 0,6-7-2 15,2-9-27-15,4-18-10 16,-3 0-35 0</inkml:trace>
  <inkml:trace contextRef="#ctx0" brushRef="#br0" timeOffset="133">6325 8136 176 0,'-17'-53'66'0,"17"51"-36"0,-3 2-35 0,3 0 7 15,3 23-5 1,0 4 4-16,-1 15 1 16,1 6 0-16,3 5-4 0,0 0 1 15,6 2 1-15,-6 1 0 16,0-6-9-16,-3-10-4 15</inkml:trace>
  <inkml:trace contextRef="#ctx0" brushRef="#br0" timeOffset="134">6156 8356 236 0,'6'-21'90'0,"6"5"-48"0,32 0-49 0,-26 11 14 15,12-1-10-15,9-2 0 0,11 3-1 16,1 0 3-16,-1-1-97 16,-5 1-43-16</inkml:trace>
  <inkml:trace contextRef="#ctx0" brushRef="#br0" timeOffset="135">6861 8049 84 0,'-3'32'33'0,"3"34"-18"0,-6 3-9 16,3-32 11-16,3 5 6 15,0 0 3-15,0-2-2 0,0-6-1 0,0 1-8 16,0-6-2-16,0-8-7 15,0-5 0-15,0-11 1 0,0-5 1 16,0-2 2-16,3-9-7 16,0-5-2-16,3-2-3 15,3-1 0-15,9-2 2 0,3 8 0 32,3 2-3-32,-1 6 2 15,1 5 1-15,0 5 2 16,-6 6-3-16,0 2 0 15,-6 5 1-15,-3-2 2 0,-6 8 1 16,-3-5 1-16,0 2-40 16,3 0-50-1,3-8-25-15,-1-10 58 16</inkml:trace>
  <inkml:trace contextRef="#ctx0" brushRef="#br0" timeOffset="136">7287 8390 156 0,'-3'-13'57'0,"0"10"-30"0,-3 1-16 0,3 2 18 16,-6 0-17 0,-3 5-4-16,-3 3-7 15,-6 8-2-15,-2 5 1 16,5 3 0-16,3 13 2 0,12-3-1 16,0-2-1-16,9-6 1 15,3-7 1-15,3-6 1 16,3-5 1-16,-1-5-2 0,4-19-2 15,-3 0 5-15,-3-3 1 16,0 1 2-16,-6-3 2 16,0 2 1-16,-3 3 3 15,0 6-9-15,0 2-3 16,0 3-7-16,0 5-1 16,3 5 3-16,0 3 1 15,3 2-1-15,0 17 2 0,2-3-10 0,1-3-3 31,6-5-44-15,0-3-54-16,6-2 21 16</inkml:trace>
  <inkml:trace contextRef="#ctx0" brushRef="#br0" timeOffset="137">7543 8358 236 0,'-18'-18'90'0,"9"18"-48"0,-6 0-49 15,12 5 16-15,-3 1-13 16,3-1-1-16,0 5-1 16,6 6 4-16,9 5 1 0,3 6-2 0,9 5 2 15,-3 2 1-15,-3-2 2 16,-4 0-1-16,-5-9-1 16,-9 1 3-16,-9-5 0 15,-8-1 1-15,-7-2 2 0,-21-5-87 16</inkml:trace>
  <inkml:trace contextRef="#ctx0" brushRef="#br0" timeOffset="138">4745 9030 76 0,'6'-29'30'0,"-6"14"-16"0,0 1 8 15,0 9 17-15,-3 0-3 32,-3-3 2-32,-3 0-16 0,-6 0-3 15,-6 3-11-15,-3-1-3 0,-2 6 1 16,-4 3-3-16,3 2 0 16,3 3-6-16,6 8 0 15,9 8-1-15,9 5-1 16,12-3 1-16,9 4 3 15,9 4 0-15,3 3 1 0,-4-3-3 16,-2 1 2-16,-3-3 1 16,-9-3 2-16,-6-3-1 15,-9-5 2-15,-6-2 2 0,-9-6 2 16,-6-5-6 0,-3-3 0-16,-2-5-1 15,-1-2 0 1,6-6 2-16,3-6 1 0,9-4-6 15,9-11-2 1,9-6-3-16,9-2 2 16,6-5 4-16,3 0 1 0,-4 5 1 0,-2 5 2 15,-3 8 1 1,-6 3 3 0,-3 2-3-16,-3 6 0 0,-3 3-28 15,-3 4-10-15,0 4-45 16</inkml:trace>
  <inkml:trace contextRef="#ctx0" brushRef="#br0" timeOffset="139">5078 8941 72 0,'-6'7'27'0,"6"7"-14"0,0 47-11 0,0-38 9 15,0 9 8-15,0 8 6 0,0-3 0 16,0-3 2 0,0-2-13-16,0-3-3 0,0-5-5 15,0-6 1-15,0-2-4 16,0-5 5-16,0-3 2 0,6-8 1 15,-6-3 1-15,6-5-6 0,3-2-4 16,3-4-4-16,3 1-1 16,3 3-1-16,3 2 3 15,-1 5-5-15,1 6 2 16,3 2 0-16,-3 3-1 16,-6 2 6-16,-3 4 1 15,-12-1 8 1,-3 0 4-16,-6-2-3 15,-6-3-1-15,-6 0-6 16,-9-3-3-16,1-2-11 0,-1-3-6 16,3-3-25-1,6-2-9-15,6-6-23 16</inkml:trace>
  <inkml:trace contextRef="#ctx0" brushRef="#br0" timeOffset="140">5358 8954 156 0,'-3'2'57'0,"6"4"-30"0,-3 20-32 0,0-5 10 15,0 6 6-15,0 2 5 0,-3 5-4 0,-3 3-2 32,6 0-5-32,-6-2-2 0,6-3 1 15,3-3-5-15,0-3 1 16,3-7-66-1,6-6-46-15,3-5 42 16</inkml:trace>
  <inkml:trace contextRef="#ctx0" brushRef="#br0" timeOffset="141">5492 9266 132 0,'-15'5'52'0,"12"6"-28"0,3 5-30 0,3-8 8 16,3 2 13-16,3 1 10 15,3-1-4-15,9-2 0 16,5-2-12-16,1-4 1 0,-3-2 1 16,-3-5 0-16,-3-3 1 0,-3-3 0 15,-6 1 0-15,-6-1-4 16,-9-5 0-16,-3-2-5 16,-9-1 0-1,-3 4-8 1,0 1-2-16,0 6-31 0,3 3-15 15,1 8-39 1</inkml:trace>
  <inkml:trace contextRef="#ctx0" brushRef="#br0" timeOffset="142">5805 9181 160 0,'-6'-2'63'0,"-6"10"-34"0,-12 7-34 0,18-4 12 15,-6 0-4-15,0 2 1 16,0 0-2-16,3 3-2 16,3 2 1-16,6 4-1 0,6-1 2 31,9-3-1-31,3-4-1 16,3-4 3-16,3-2 0 0,-1-8-8 15,1-3-4-15,0-4-28 31,-3-4-49-31,-6-2 10 0</inkml:trace>
  <inkml:trace contextRef="#ctx0" brushRef="#br0" timeOffset="143">5897 8999 184 0,'-3'-19'68'0,"6"19"-36"0,0 0-37 15,3 19 5-15,3 5-4 0,0-1 6 16,-1 4 6-16,1 10-4 15,-3-3-2-15,-3 1 1 0,-3-1 0 16,-3 0 3-16,-3-2-12 16,0-3-5-16,1-5-59 15,2-8-37 1,3-8 44-16</inkml:trace>
  <inkml:trace contextRef="#ctx0" brushRef="#br0" timeOffset="144">5959 9237 148 0,'-21'13'57'0,"15"-10"-30"0,4 2-32 15,2-2 12-15,2 2 0 16,4 0 6-16,3 1-3 16,3 1 0-16,9 1-6 0,6 0-1 15,0 0 3-15,2-2-19 16,-2-4-5-16,3-2-58 16</inkml:trace>
  <inkml:trace contextRef="#ctx0" brushRef="#br0" timeOffset="145">6343 9139 172 0,'-6'-3'66'0,"-3"3"-36"0,0 3-29 15,3 0 16-15,-2 2-13 16,-7 3-2-16,3 0-2 15,3 8 2-15,0 2-1 0,9 1-3 0,3 2-1 16,6 0-1-16,3 0 3 16,0 0 2-16,-3-2 2 15,-3-3 3-15,-4-3 3 16,-4-2 9-16,-7-3 3 16,-6-1-13-16,-9-1-4 15,0-1-47 1,-3-2-21-16,3-3-21 15</inkml:trace>
  <inkml:trace contextRef="#ctx0" brushRef="#br0" timeOffset="146">6108 9157 88 0,'-9'3'33'0,"3"-3"-18"0,0 3-13 0,0 2 9 16,-6 0 10-16,-5-2 7 15,-1 8-6-15,0-3-2 16,0 5-10-16,3-3-2 16,3-2-4-16,0 0-3 0,3 0 2 0,3-3 2 15,3 1 2-15,6-1-1 16,3 0 1-16,3 1-4 15,6 2-2-15,6-1-33 0,-3 4-14 16,0 0-26 15</inkml:trace>
  <inkml:trace contextRef="#ctx0" brushRef="#br0" timeOffset="147">6572 9308 140 0,'-3'3'55'0,"3"2"-30"0,-2 3-29 0,-1 0 10 15,-3 3 1-15,0 2 6 0,-6 0-1 16,-3-2 3 0,0-1-8-16,0 6-2 0,0-3-1 0,3-2-7 15,3-3-2-15,0-3-144 32,12-15 80-32</inkml:trace>
  <inkml:trace contextRef="#ctx0" brushRef="#br0" timeOffset="148">7037 9126 84 0,'-3'0'33'0,"0"0"-18"0,-6-3-7 16,3 6 13-16,-3-1 1 15,-6 1 2-15,-3 2 2 16,0 1 1-16,4-1-12 16,-1 0-6-16,3 0-6 15,6 1-5-15,3 4-1 16,6 6 2-16,9 0 2 16,3 0 0-16,-1 3 2 0,-2-1-4 15,-3 1-2 1,-3-4 2-16,-6 1 2 0,-6-2 4 15,-6-1 2-15,-2-3-1 16,-7-2-1 0,0-2-10-16,0-4-4 0,3-2-44 15,3-2-48-15,9-1 23 0</inkml:trace>
  <inkml:trace contextRef="#ctx0" brushRef="#br0" timeOffset="149">7055 9271 96 0,'-6'8'38'0,"3"3"-20"0,3 2-21 16,0-5 8-16,3 5 18 0,3 0 9 16,3 3 2-16,0-2 0 15,8-4-13-15,1-2-3 16,3-5-10-16,0-6 4 0,-3-2 3 15,0-3-5-15,-3-3-1 16,-7-2-1-16,-5 0 0 16,-6 0 4-16,-5-1 3 0,-10 1-6 15,-3 2-3 1,-3 4-6-16,0 1-2 16,3 4-8-16,1 2-2 0,5 2-55 0,6 4-25 15,6 1 0 1</inkml:trace>
  <inkml:trace contextRef="#ctx0" brushRef="#br0" timeOffset="150">7781 8890 76 0,'3'-2'30'0,"0"2"-16"0,0 0-1 16,-3 0 14-16,3 5-4 16,0 3 1-16,-3 8-11 15,-3 15-5 1,-6 9-1-16,-9 10 0 0,-3-2-3 0,0-3-3 0,4-3 2 15,-1-2 0-15,3-6 3 16,6-4 1-16,0-7 1 16,3-4-2-16,3-3 1 15,0-6-57 1,6-4-52 0,3-9 26-16</inkml:trace>
  <inkml:trace contextRef="#ctx0" brushRef="#br0" timeOffset="151">7811 8890 144 0,'-3'-8'55'0,"3"8"-30"0,3 0-3 0,-3 0 23 16,3 0-12-16,6 0-4 15,3 0-12-15,2-2-6 16,4-1-6-16,6 0-4 0,6-2 2 16,0 0 0-16,-4 0 3 0,1-1-5 15,-3 1-3 1,0 2-8-16,-3 1-2 16,-6-1-42-16,-4 3-16 0,-2 3-18 15</inkml:trace>
  <inkml:trace contextRef="#ctx0" brushRef="#br0" timeOffset="152">7686 9160 192 0,'-12'0'71'0,"12"5"-38"0,3-2-30 16,-3-3 26-16,12 0-6 15,6 0-10-15,5-3-5 16,10 1-5-16,3-1-3 0,0 0 1 16,-4-2-4-16,-2 3 2 15,0 2-34-15,-9 0-17 16,-6 0-39 0</inkml:trace>
  <inkml:trace contextRef="#ctx0" brushRef="#br0" timeOffset="153">7561 9401 132 0,'0'0'52'0,"12"0"-28"0,-1 0-19 0,-2 0 11 0,3 0-3 16,3 0 0-16,6 0-3 15,6 0 1-15,3 0-6 16,8 0-3-16,1 0 1 0,-3 0-2 15,-4-3-1-15,1 1-61 16,0-4-44 0,0-2 36-16</inkml:trace>
  <inkml:trace contextRef="#ctx0" brushRef="#br0" timeOffset="154">8186 9123 244 0,'3'-3'90'0,"3"3"-48"0,9-2-45 0,-7 2 19 15,4-3-10-15,3 1-1 16,3-1 0-16,3 0-1 15,3 1-2-15,0-1-2 0,-4 0 1 0,-2 1-54 16,-3 2-24-16,-3 2-21 16</inkml:trace>
  <inkml:trace contextRef="#ctx0" brushRef="#br0" timeOffset="155">8153 9255 196 0,'-15'-2'74'0,"18"2"-40"0,3 0-38 0,0 0 15 16,3 0 1-16,3 0 2 16,3 0-5-16,3 0-3 31,8-3-3-31,7 0-5 0,3-2 1 0,0-3-50 16,8-2-23-16,-2-1-9 15</inkml:trace>
  <inkml:trace contextRef="#ctx0" brushRef="#br0" timeOffset="156">8989 8914 124 0,'3'-16'49'0,"-6"11"-26"0,-14-6 4 16,8 9 23-16,-3-4-15 0,-6 1-5 16,-6 0-18-16,-9 2-5 15,-2 1-5-15,-1 2-2 0,0 2 1 16,3 3-1-16,4 6 2 16,2 2-3-16,12 6 0 15,9 7-1-15,9 11 0 16,9 6 2-16,9 2 0 0,3 0-3 15,2-3 2-15,-2 0 1 0,-6-2 0 16,-6-3-3-16,-9-3 2 16,-9-7 3-16,-9 2 1 15,-6-5-1-15,-9-11-2 16,-5-5 1-16,-7-5-1 16,3-3 0-1,4-6 2-15,5-7 1 16,12-5 3-16,21-4-10 15,15-15-2-15,18-2-2 16,11-9 0-16,16-8 0 16,2 4 2-16,-8 4 8 15,-7 6 4-15,-8 5 1 16,-9 7 1-16,-9 7-24 0,-10 4-9 16,-14 8-67-1</inkml:trace>
  <inkml:trace contextRef="#ctx0" brushRef="#br0" timeOffset="157">7766 13861 84 0,'0'3'33'0,"3"0"-18"0,0-1-2 15,-3-2 14-15,0 0 2 16,3 0 3-16,0 0-6 16,3 0-4-16,-3 0-6 15,3 0 0-15,0-2-9 16,0-1 5-16,0-5 1 0,-3-5-4 16,0 0-1-16,-3-6-2 0,0 6 1 15,-3-8-2-15,-3-1 0 16,-3-7-3-16,-3-5-2 15,0 0 1-15,-6 2 1 16,-6 0 5-16,0 3 4 0,-2 2-2 16,-7 1 2-16,-6 5-2 31,-3 2 0-31,-2 6-5 0,-4 3-1 16,1 2 1-1,-1 0 0-15,6 2-2 16,4 4 1-16,5-1-4 0,6 0 0 0,3 1 1 15,6-1 0-15,6 3-31 32,4 0-14-32,5 0-48 0,3 0-47 15,3-3 50-15</inkml:trace>
  <inkml:trace contextRef="#ctx0" brushRef="#br0" timeOffset="158">7311 13224 100 0,'-18'13'38'0,"-3"-5"-20"0,-12 10-6 31,18-10 13-31,-6 8 0 15,-5-8 2-15,-7 11-6 0,0-1-1 16,0-2-11-16,1-3-1 0,2-2-1 16,6-3 5-16,6 0 5 15,6-3-5-15,9 3-2 16,12 2-5 0,9 6-4-16,6 6 0 0,6 1-1 15,2 1 0-15,7 3-36 16,3 4-15-1,2-4-40 1</inkml:trace>
  <inkml:trace contextRef="#ctx0" brushRef="#br0" timeOffset="159">5108 13239 132 0,'-6'3'49'0,"6"-3"-26"0,-3 0-12 16,3 0 18-16</inkml:trace>
  <inkml:trace contextRef="#ctx0" brushRef="#br0" timeOffset="160">5108 13218 300 0,'12'-21'26'0,"0"5"-10"16,0-2-11-16,0 5-5 0,-4 2-2 15,1 3 1-15,3 8-1 16,-3 5 0-16,3 14 0 16,-6 5 0-16,0 2 0 31,-3 3 0-31,-3 6 2 0,-3-1 2 16,-3-5-1-16,0-2 2 15,0-6-2-15,0-3 2 16,3-5 0-16,0-2 3 15,-3-6-1-15,3-2 2 16,0-3 0-16,0-5 1 16,3-6-9-16,0-10-1 15,3 2 0-15,3-4 1 16,6-1 1-16,3 3 0 0,0 2-3 16,0 3 2-16,0 8-1 15,0 6 0-15,-3 7 0 16,-1 8-2-16,-5 3 3 15,0 11 2 1,-3-6 4-16,-3-3 2 16,0 1-1-16,0-6-1 15,0 0-3-15,0-5 1 0,0-3 0 16,0-5 3-16,6-8-3 16,3-10-2-16,3-1-5 15,0-4 0-15,6-4-3 16,-3 3 2-16,3-2 1 0,-4 7 2 15,-2 11-1-15,-3 6-1 16,0 2 0-16,0 10 0 16,-3 4 3-16,0 9 0 15,-3 1 1-15,0-3 2 16,3 1-1-16,0-4-1 16,3-2 3-16,0 2 0 0,3-2-1 15,3-2-2-15,2-6-17 16,4-3-9-16,3-5-37 15,3-3-50 1,-3-7 29-16</inkml:trace>
  <inkml:trace contextRef="#ctx0" brushRef="#br0" timeOffset="161">5670 13205 144 0,'-17'-3'55'0,"26"-2"-30"0,-15-5-5 0,6 15 21 16,6-8 0-16,-1 1 0 15,4-1-18-15,3 0-6 16,3 1-11-16,6 2-6 0,3 0-1 0,6 0-4 16,-1-3-1-16,-2 3-37 15,-3 0-14-15,-3 0-90 31,-6 13 59-31</inkml:trace>
  <inkml:trace contextRef="#ctx0" brushRef="#br0" timeOffset="162">5739 13290 192 0,'-18'0'74'0,"18"0"-40"0,-6 2-27 15,6-2 20-15,0 0-7 16,9 3-2-16,0-3-6 0,6 8-2 15,0-3-6-15,6-5-3 0,2 6 0 16,4-6-8-16,0 0-3 0,0 2-16 16,-3 1-9-16,-4-3-19 15</inkml:trace>
  <inkml:trace contextRef="#ctx0" brushRef="#br0" timeOffset="163">6135 13004 76 0,'3'-5'30'0,"9"5"-16"0,-6 2 8 16,-6 4 15-16,3 4 7 15,0 6 5-15,-3 8-13 16,-3 10-7-16,0 6-16 15,-3 2-6-15,0 9-3 0,0-6-2 16,0-6 1-16,0 1-4 16,3-8 0-16,0-6 1 0,0-5 2 15,3-5-28 1,6-5-40 0,3-6 3-16,3-5-12 15</inkml:trace>
  <inkml:trace contextRef="#ctx0" brushRef="#br0" timeOffset="164">6424 13033 140 0,'-6'8'55'0,"0"0"-30"0,-6 11-7 15,9-6 18-15,-6 13-14 16,-6 6-2-16,0 8-12 16,0 2-3-16,3 3-3 15,3-3-2-15,6 3 3 0,9-5 2 16,6-6 2-16,3-5 1 16,6-7 0-16,6-9 2 0,2-8 1 15,7-10-8-15,-3-6-1 16,-6-2 2-16,-6-3 2 15,-13-5 0-15,-8-3 1 0,-8 3 2 16,-10 2 5-16,-6 6-4 16,-9 3 0-16,-6 10-9 31,7 0-2-31,5 8-64 16,6 7-29-16,3 4-12 15</inkml:trace>
  <inkml:trace contextRef="#ctx0" brushRef="#br0" timeOffset="165">2846 14763 72 0,'0'-2'30'0,"3"2"-16"0,0 0-6 0,-3 0 11 0,0 0 2 16,0 8 2-16,0 8-6 15,-3 10 0-15,-3 22-4 16,-6 5 0-16,0 8-7 15,0-9 3-15,0 4 1 0,3-8-3 16,3-3 1-16,0-11-5 16,0-8 0-1,3 1-1-15,0-11 1 16,0-3-7-16,3-5 1 16,0-8-50-1,0 0-48-15,3-5 24 16</inkml:trace>
  <inkml:trace contextRef="#ctx0" brushRef="#br0" timeOffset="166">3009 15049 56 0,'0'-5'22'0,"0"10"-12"0,-3-5-10 0,3 3 5 16,-3 2 3-16,-8 0 5 0,-7 1-3 15,-3-4 2-15,0 6-1 16,-3-2 3-16,0 2-7 16,4-3-2-16,2 0 3 15,3 0 5 1,3-2-3 0,3 8 0-16,3-3-2 15,6 0 0-15,3 2-4 0,6-2-1 0,3 5 1 0,3-2-2 16,0-1 1-16,5 1-4 15,7 2-2-15,-3 6 2 16,-3-3 2-16,-3 0-29 16,-3-3-50-1,-1-3 3 1</inkml:trace>
  <inkml:trace contextRef="#ctx0" brushRef="#br0" timeOffset="167">3224 15004 104 0,'0'0'41'0,"0"-5"-22"0,0 5-5 0,0 0 15 15,0 0-12-15,0 0-2 16,0 0 0-16,3 5 0 0,3-5-8 15,3 6 0-15,2-6 3 0,4 0-2 16,3 0 1-16,3 0-3 16,6-6-1-16,3 6-6 15,-7 0-1-15,-2 0 5 16,-3 0 3-16,-3-5-3 16,0 5 0-16,-3 5-3 0,-3-5-1 15,0 0-12-15,-3-5-7 0,-3 0-25 16,-3 5-52-1,-3 2 9-15</inkml:trace>
  <inkml:trace contextRef="#ctx0" brushRef="#br0" timeOffset="168">3215 15121 124 0,'-6'0'49'0,"6"0"-26"0,3 13-14 16,0-10 16-16,3 2-1 16,3-10 1-16,6 2-8 15,5-2-2-15,7 5-9 0,6 0 3 0,0 0 1 16,-4 0-3-16,1 0-2 31,0 0-2-31,-3 0-3 16,-6 0-13-16,-4 0-6 15,-2 0-74-15</inkml:trace>
  <inkml:trace contextRef="#ctx0" brushRef="#br0" timeOffset="169">3685 15348 76 0,'-3'0'30'0,"3"0"-16"0,3 0-3 15,-3 0 12-15,0 0-1 16,6 0-1-16,0-2 0 0,3-6 1 15,3 2-6-15,0-2 1 16,3 0-10-16,-1-5 7 0,7-3 5 16,3 0-8-16,0-2-3 15,-3-1-3-15,3-7-1 0,-4 0 0 16,1-1 2-16,-3-5-3 16,-3-7 0-1,0-1 1-15,-3 0 0 16,-3 3-2-16,-3-2 1 15,-3 9-2-15,0 4 2 16,-3 2 2-16,-3 6 2 16,0 2-3-16,0 5-1 15,0 3-3-15,0 3-3 16,-3 5 2-16,0 5 0 0,0 3-2 16,-3 11 2-16,0 7 1 15,0 9 2-15,0 2-1 16,3 2-1-16,0 12-2 15,3-9 1-15,3-5 1 0,0-3 0 16,0-2 0-16,3-5 0 16,6-4 2-16,0-7 1 15,0-5-1-15,0-9 1 0,0-2 0 16,0 0 3 0,0-7-3-16,0 1 0 0,0-2-3 15,0 0-1-15,2-2-1 16,1-3 0-1,-3-1 2 1,0 1 2-16,3 5-1 0,-3-2-1 0,0 2-2 16,6 0 1-16,-3-3 3 15,3 3 1-15,3 3-6 16,-1 0 0-16,1 2 1 16,-3 3 3-16,-3 0 0 15,0 3-1 1,-3-3 3-16,-3 0 0 0,0 0-4 15,-3 0-1 1,-3 0 3-16,0 0 3 16,0-3-1-16,0-2-2 0,-3 5 2 15,-3-3 2-15,-3 0-4 16,0 1-3-16,-3 2 1 0,0 0 0 31,0 0 1-31,0 2 2 16,0 1-3-16,4 0 0 0,-4 5-1 15,0 2 0 1,-3 11 2-16,0-2 0 0,3 5-5 16,9-1 1-16,3 1 2 15,0-3 1-15,6 3 3 16,3-5 1-16,3-3-6 0,0-3 0 16,3-8-1-16,2 0 2 15,1-10 5-15,0 0 6 16,0-8-5-16,-3-1 0 15,-3 1-2-15,0 0 1 16,-3-6-2-16,-3 4 2 16,-3-9-4-16,-3 11 0 0,-3-3 3 15,-3 2 1-15,0 4-4 16,-3 2 1-16,0-3 0 16,0 9 0-16,0-9 0 0,3 8 0 15,0-2 0 1,3 5 0-16,0-5 0 0,3 5 0 31,3-3 0-31,3-2 0 0,6 0-3 16,0-3 2-16,3 0 1 15,3 2 0-15,2 1 0 16,1 5 0-16,0 0 0 16,0 5 0-16,-3 1 0 15,0-4 2-15,0 6-3 16,-1-2-2-16,-2 2 2 0,-3-3 0 15,0 0 1-15,-3-5 2 16,-3 5-1 0,0-5 2-16,-3 0-2 15,-3 0 2-15,0 0-2 0,0-5 2 16,-3 5-2-16,3-5 2 16,-3 5-2-1,-3-3-1-15,0 3 1 16,-3 0 1-16,0 0-3 15,0 3 0-15,-3 2-1 16,-2 8 0-16,-1 6 0 0,3-3-2 16,3 2 3-1,3 3 0-15,6-2 1 0,3 5 0 16,3-6-3-16,3-2 0 0,3-5 2 16,0-3 0-16,2-8 1 15,1-6 0-15,0-2 0 16,3-2 0-16,-3-3 2 15,-3-8 1-15,0-1-1 16,-3-1-2-16,-3 7-2 16,0 0 1-16,-9 3 3 0,0-1 1 15,0 1-6-15,0 10 0 16,3-2-1-16,-3 10-1 16,3-2 1-16,6 10 3 15,0 6-2-15,0-1-1 16,2 4 3-16,1 4 0 31,-3 6 1-31,0-1 2 0,0 9-1 16,0 0 2-16,-3 0 0 15,-3-9 3-15,-6 4-1 16,0-4 0-16,-9-4-1 0,0-9 0 16,-2 1-7-16,-1-11 0 15,-3-3-10-15,0-5-2 16,-3-5 1-16,3 0 3 0,-2-3 7 15,11 0 4 1,3-3-1-16,3 3 0 0,9 3 1 16,3-8 2-1,3-1-3-15,6-1 0 16,5-9 3-16,7-8 1 16,6 0 1-16,0-7 2 15,2-9-3-15,1 3-2 16,-3 0 0-16,-6 5-1 15,-4 6 6-15,-5 2 4 16,-6 6-8 0,-6 2-29-16,0 16-12 15,-3 3-49 1</inkml:trace>
  <inkml:trace contextRef="#ctx0" brushRef="#br0" timeOffset="170">4712 15250 132 0,'-3'-5'49'15,"6"0"-26"-15,0-1-16 0,0 6 15 0,6-7-4 16,3 1-1-16,3-2-5 0,0 3-2 15,-1 5-6-15,1-3-3 0,-3 3 2 16,-3 3 2-16,-6 10 2 16,-3 11-3-16,-9-3-3 15,-6 6 0-15,0 4-1 16,1 4 0-16,-1-9 2 31,3-7 1-31,3-1 3 0,3-4 3 16,3-4 5-1,6-7-2-15,6-3 3 16,9 0-6-16,3-3-1 16,2 3-6-16,1 0-4 15,0 0-2-15,-3 3 0 0,6-3-46 16,-7 8-21-16</inkml:trace>
  <inkml:trace contextRef="#ctx0" brushRef="#br0" timeOffset="171">5263 14674 116 0,'0'-8'44'0,"0"5"-24"0,-3-8-6 16,3 11 17-16,-6 0-8 15,-6 0-1-15,-3 0-11 16,-3 11-2-16,-6 2-5 15,-3 8-1-15,-2 6 3 0,2 7-1 0,0 19 0 16,6-3-3 0,6 3 1-1,9 11 0-15,6-11 1 0,6 0-2 16,9 0 1-16,9-8-2 16,0-8-1-16,12-6-8 15,-4-7-3-15,-2-11-32 16,0-7-11-16,-3-12-19 15</inkml:trace>
  <inkml:trace contextRef="#ctx0" brushRef="#br0" timeOffset="172">5310 14835 132 0,'-3'-5'52'0,"3"2"-28"0,0-2-6 0,0 5 18 15,0 0-9-15,3 5-1 16,0-2-13-16,0 10-5 16,3 3-5-16,-3 13 0 0,3 11 2 15,-3 5 4-15,0 7 2 0,-3-7-1 16,0 8 1-16,0-10-6 15,0-9-1-15,0 0-2 16,0-10-2 0,0-5-2-16,0-6 1 15,0-10-34-15,3-3-15 16,-3-14-49 0</inkml:trace>
  <inkml:trace contextRef="#ctx0" brushRef="#br0" timeOffset="173">5537 14846 72 0,'2'-6'27'0,"1"1"-14"0,3 0-4 0,-6 5 11 0,0 0 9 16,0 0 6-16,0 0-5 15,0 5-1-15,-3 6-10 16,-3-1-4-16,-5 6-8 16,-7 13-3-16,-6-2 0 0,0 4-2 15,3-7-2-15,3-3 3 31,1-2 0-31,2-3 3 0,6-6 1 16,3-2-3-16,6 5-1 16,6-2-1-16,9-3 1 15,2 5 0-15,4 8 1 16,3-2-5-16,0-6 1 16,0 6 0-16,0-1 2 15,-4-2-1-15,-2 3-1 0,-3-6 1 0,-3 0 1 16,-3 0-21-16,-3-5-7 15,-3-3-51 1,-3-5-38-16,-3 0 45 16</inkml:trace>
  <inkml:trace contextRef="#ctx0" brushRef="#br0" timeOffset="174">5721 14716 148 0,'-3'-5'55'0,"3"5"-30"0,6 0-32 0,-6 0 8 0,6 5 2 16,3 3 5-1,0 5 7-15,6 13 5 0,0 14-10 16,-1 16 10-16,-2 5 6 0,-6 2-8 0,-3-2-2 16,-3-3-5-16,-3 0 0 15,-6-10-2-15,-5-6 0 16,-7-7-16-16,-6-1-6 16,-3-15-83-1,-3-6-48-15,1-5 63 31</inkml:trace>
  <inkml:trace contextRef="#ctx0" brushRef="#br0" timeOffset="175">5977 15023 216 0,'-6'-6'82'0,"9"6"-44"0,-3 0-40 0,3 0 17 0,3 0-2 16,6 0 2-16,3 0-2 15,3-13 2-15,5 8-8 16,4-3-6-16,-3 0-4 0,0-2 2 16,-3 2 2-16,-3 2-13 15,-7 6-5-15,1 8-24 16,-3-8-11-16,-3 6-42 15</inkml:trace>
  <inkml:trace contextRef="#ctx0" brushRef="#br0" timeOffset="176">5983 15102 212 0,'-15'5'79'0,"15"-5"-42"0,0 0-41 31,0 0 15-31,6 3 1 0,3-3 2 16,3 0 1-16,6 0 4 16,3 0-11-16,8 5-4 0,1-5-1 15,-3 0-2 1,-3-5-1-16,-3 5-46 16,-4 0-19-16,-2 0-35 15</inkml:trace>
  <inkml:trace contextRef="#ctx0" brushRef="#br0" timeOffset="177">6441 14790 140 0,'-3'0'55'0,"3"0"-30"0,3 0-21 0,-3 0 13 0,9 5 3 15,0-5 2-15,6 0-7 16,3-5-4-16,12 5-6 16,2-3-4-16,-2 1 0 0,0-1-1 15,-3-2 2-15,-3 5-1 0,-4 0-1 16,-5 0 1-16,-3 0-1 15,-3 0 2-15,0 8 3 16,-6 2-4-16,-3 9-1 16,-3 10 4-16,-3 11 5 15,-3 5 1-15,0 7 2 16,0-7-4 0,0 6-3-16,3-6-5 15,1-11 0-15,-1 0-2 16,3-10 0-16,0-3-33 15,0-2-17-15,0-8-39 16</inkml:trace>
  <inkml:trace contextRef="#ctx0" brushRef="#br0" timeOffset="178">6516 15068 208 0,'3'-3'79'0,"9"0"-42"0,14-2-39 15,-8 5 17-15,9 0-9 32,3-2 2-32,6-1-5 0,2 0 0 15,1-2-1-15,0 0-37 0,-4-3-16 16,-5 2-38 0</inkml:trace>
  <inkml:trace contextRef="#ctx0" brushRef="#br0" timeOffset="179">7129 14771 92 0,'3'-2'35'0,"3"4"-18"0,-3 4-11 15,0 4 11-15,3 6 2 16,-3 21 1-16,0 11-5 0,-3 5 1 15,0 5-5-15,0-2 1 32,0-9-7-32,-3 1-1 0,3-16 2 15,0-6-3-15,0-2 0 0,0-8 5 16,0-11 5-16,0-5-3 16,0-3 0-16,0-7-9 15,3-9-2-15,3-2-3 16,3 3 0-16,3-4 3 15,8 4 0-15,-2 5-4 16,3 5 1-16,-3 2 0 0,0 6 2 16,-3 14 3-16,-6-1 2 15,-3 5 7-15,-6-2 6 16,-3 3-4-16,-6-1-2 16,-9-4-5-16,0-1-2 15,0 0 1-15,-6-5 2 0,3-3-12 16,4-5-3-16,2 0-25 15,3-2-10-15,3-4-37 16,3-2-20 0,9-8 47-16</inkml:trace>
  <inkml:trace contextRef="#ctx0" brushRef="#br0" timeOffset="180">7412 15097 152 0,'0'13'57'0,"3"14"-30"0,-6 4-27 16,3-17 10-16,-3-1-2 16,0 0 2-16,0 6-5 15,0-6-1-15,0-3-2 0,0 1-21 16,3-6-10 0,0-5-40-1</inkml:trace>
  <inkml:trace contextRef="#ctx0" brushRef="#br0" timeOffset="181">7382 15004 140 0,'0'-5'52'0,"6"5"-28"0,0 0-61 16,0-8-5-16,3-5 17 15,0 0 12-15,0-6 5 16,6 6 4-16,5-6-18 15,1-2-6-15,-3 3 32 0,-3 2 18 0,-3 3 18 16,0 2 11 0,-3 3-21-16,0 3-7 0,-3 13-5 15,-1 5-3 1,1 19-3-16,-3 7 0 0,0 6-7 16,-3 8-1-16,0-3 0 0,0-2-2 15,0 5-2-15,-3-11-17 0,0-7-6 16,0-9-49-1</inkml:trace>
  <inkml:trace contextRef="#ctx0" brushRef="#br0" timeOffset="182">7453 15068 192 0,'6'-6'74'0,"12"1"-40"0,12 5-40 16,-18-2 12-16,0-1-9 16,3 3 2-16,3 0-17 0,-1 0-5 15,4 0-46-15,3 0-20 16,3 0 39-16,-3-3 20 16</inkml:trace>
  <inkml:trace contextRef="#ctx0" brushRef="#br0" timeOffset="183">7778 15031 188 0,'-9'0'71'0,"3"5"-38"0,-6 0-34 0,3-2 12 0,-3 8-5 32,0-1-1-32,3 1-3 15,3-3 1-15,3 10-2 0,6 3-3 0,3-2 1 16,0-1 5-16,0 1 2 16,-3-3 9-16,-6 2 4 15,-6 3-5-15,0-2-1 16,-2-6-7-16,-1 0-2 15,0-2-20-15,0-8-9 0,0-3-80 16</inkml:trace>
  <inkml:trace contextRef="#ctx0" brushRef="#br0" timeOffset="184">8049 15264 140 0,'3'2'55'0,"3"11"-30"0,0 11-12 16,-3-11 17-16,-3 3-15 15,-3 3-6-15,-3 7-5 0,-6 1-4 16,-6-3-79-16,-3-3-36 16</inkml:trace>
  <inkml:trace contextRef="#ctx0" brushRef="#br0" timeOffset="185">8674 15025 84 0,'3'-8'33'0,"0"8"-18"0,0-5-11 0,0 5 8 15,-3 0-3-15,0 0 0 0,0 0-1 16,0 0 2 0,0 0-5-16,0 0-1 0,0 0-4 15,0 0-1-15,0 0 1 16,0 0 0-16,0 0 0 16,0 0 2-16,3 0-1 15,0 0-1-15,-3 0-2 0,0 0 1 16,3-2 10-16,0-4 25 31,0 1 2-31,0 0-6 16,-3-3-4-16,0 5-15 0,-3 0 4 0,-3 9 3 15,0-1-6 1,-6 0-2-16,-9-2-3 16,0 8-2-16,3-4-1 15,0 1 0-15,4 6-5 0,-1-4 1 16,6-2-2-16,3 3-2 15,6-1 0-15,3 6 3 16,9 5-5-16,5 1 2 16,1-4 4-16,-3 6 2 15,-3-3 4-15,-3-2 1 16,-3-4 3-16,-6 4 1 16,-6-1-1-16,-9-2 1 0,-3-5-6 15,-3 2-3-15,1-5-1 16,-1-8-1-16,3 0-3 15,-3 0 0-15,9-3-23 16,3-2-10-16,6 0-36 16,6 2-61-16,6-2 29 15</inkml:trace>
  <inkml:trace contextRef="#ctx0" brushRef="#br0" timeOffset="186">8897 15076 204 0,'-6'0'77'0,"9"0"-42"0,0 0-17 0,-3 0 23 0,6 0-19 15,0 0-5-15,3 0-10 16,3 0-3-16,3 0-2 0,0-6-4 16,-1 6 1-1,-2 0-21-15,0 0-8 16,-3 0-27-16,0 6-11 0,-6 2-17 16</inkml:trace>
  <inkml:trace contextRef="#ctx0" brushRef="#br0" timeOffset="187">8903 15213 192 0,'-6'0'74'0,"6"0"-40"0,3 0-31 15,0 0 17-15,3 6-8 16,6-6 1-16,0 0-8 16,3-6-3-16,5 6-1 0,4 0-34 0,9 0-15 15,0 0-40 1</inkml:trace>
  <inkml:trace contextRef="#ctx0" brushRef="#br0" timeOffset="188">9224 15361 88 0,'0'0'33'0,"3"0"-18"0,0-2 2 0,0-1 16 0,3-2-2 16,0 0-1-16,3-9-8 16,6 1-3-16,6-8-11 15,-3-6-3-15,0-10-1 0,0-2-2 16,-1-1 1-16,-2-13-2 16,-3 3-1-16,0-3-2 0,-3 8 1 15,-3-3 1-15,-3 11 0 16,0 3 0-1,-3 13 2-15,0 2-1 0,-3 11-1 16,-3 3-2-16,0 8-1 0,0 7-1 16,0 9 0-16,0 2 0 15,-6 19 3-15,0-3 0 16,3 2 1-16,9 6 0 16,0 0 2-16,3-2-1 31,3 7 2-31,3-10-2 15,0-9-1-15,0-4 1 0,0-6 1 0,0-8 1 16,0 0 3-16,0-7-1 16,0-12 2-16,0 4-4 0,0-9 0 15,6-2-3-15,-1-6-1 32,4-7 1-32,0 7 2 0,-3-2-1 15,0 8-1-15,0 0-2 16,0 0 1-16,3 7 1 0,-7-2 0 15,1 3-3-15,0 5 2 16,0 0-1 0,-3 0 0-16,0 0 2 0,-3 0 2 31,0 0-3-31,-6 0-2 0,0 0 2 16,0-3 2-16,-3 3 2 15,-3-5 1-15,0 5-2 16,-3-5-2-16,-3 5 1 15,0 0-1-15,0 5 0 16,-5 3 0-16,-7 11-3 16,6-1 0-16,0 1 2 0,3 2 0 15,6 0-2-15,0 3 2 16,3-3 3-16,3 3 1 16,9-8-4-16,6-3 1 15,3 0 2-15,0-8 3 16,3 1-4-16,0-12-1 0,3 1-2 15,-4-3 0-15,1-5 2 16,-3-6 0-16,-3 6 0 16,-3-3 0-16,-3-13 0 15,-3 8 0 1,-3 0 0-16,-3 5 2 0,-3 3-1 16,0 0 2-16,0 5-4 0,-3 2 0 31,3 4-1-31,0-4 0 0,3 1 2 15,0 5 2 1,3-3-1-16,3-2-1 16,6 5-4-16,3-5 0 15,3 0 4-15,6-3 4 16,6 8-3-16,-4-3-3 0,1 3 1 16,-3 0 2-16,-3 0-2 0,0 3 0 15,-3-3-1-15,-3 0 0 16,-4 0 4-16,-2 5 1 15,0-10-1-15,-3 5-2 16,-3 0 1-16,0 0 1 16,0 0-1-16,-3 5-1 31,-3 0 1-31,0-2-1 16,-2 7 0-16,-1 6-3 15,-9 3 0-15,0 2 2 0,3-2 0 16,3 4 3-1,3-1 1-15,9-1-6 0,0-3 0 16,9-5 1 0,0 1 1-16,3-4 3 0,0-7 1 15,0-6 1-15,-3-2-5 16,0-3-1-16,0-3 1 16,-4-2 2-16,1 0 0 15,-3-6 2-15,0-2-2 16,-3 8-1-16,3 2-2 15,-3 1 1 1,0-1-1-16,0 11-2 16,3 11 0-16,0-1 3 15,3 6-2-15,0 6-1 16,0 4 3-16,0 0 0 0,0 11 3 16,-3 3 1-1,-3 0 1-15,-3 0 2 0,-3-1-1 16,-3-2 0-16,-3-8-3 0,-6-5-2 15,1-3 1 1,-7-7 1-16,0-1-1 0,3-13-1 16,0-13-4-1,3 5 0-15,4-6-3 16,5-4 2-16,3-1-2 16,9-2 0-16,9-11 4 0,8 3 1 0,10-8 6 15,3 3 5-15,6-6 4 16,5-10 4-16,-2 5-3 15,-3 5 0-15,-7 3-8 16,-5 3-2-16,-6 2-2 16,-6 11-2-16,-6 2-26 31,-6 6-10-31,-3 11-42 16,-3 2-37-16,0 2 43 15</inkml:trace>
  <inkml:trace contextRef="#ctx0" brushRef="#br0" timeOffset="189">10088 15261 132 0,'-3'-8'49'0,"6"8"-26"0,0 0-9 0,3-3 15 0,0 1-14 15,2-6-6 1,4 8-5-16,-3-6-1 0,3 6-2 16,-3 6 2-16,-3 2 0 0,-6 5-4 15,-6 5 1-15,-3 1 0 16,-3 2 2 0,-3 8-3-16,1-5 0 15,2-5 1-15,0-6 0 16,3 0 6-16,3 0 4 15,3-7 1-15,6 1 3 0,3-4-1 16,6-3 0-16,6 0-10 16,-1-10-1-16,7 4-22 15,-3 4-9-15,3 4-62 16</inkml:trace>
  <inkml:trace contextRef="#ctx0" brushRef="#br0" timeOffset="190">10492 14782 136 0,'-17'0'52'0,"-1"5"-28"0,-18 9-6 0,24-4 18 16,-3 9-12-16,-6 18-3 16,1 5-4-1,2 3-1-15,6 5-8 16,6 3-1-16,6-3 0 0,9-2-3 0,6-3-1 15,14-11-8 1,4-4-4-16,0-9-31 16,0-8-11-16,-1-5-36 15</inkml:trace>
  <inkml:trace contextRef="#ctx0" brushRef="#br0" timeOffset="191">10754 14880 96 0,'0'-5'35'0,"0"5"-18"0,0 0 4 0,0 0 17 0,-3 0-7 15,0 0 10 1,-8 0-10-16,-7 5-17 16,-3 0 6-16,0-2 2 0,0 5-9 15,0-3-2-15,3 0-7 16,1 3-1-16,5 6-1 16,3-9 1-1,9 8 2 1,6 0-9-16,6-2-2 15,14-1 3-15,1 4 3 16,3 2 1-16,-3-1-1 16,0 4-2-16,-7 7 1 15,-5 1 10-15,-6 5 3 16,-6-9 12-16,-6 1 5 16,-6-5-4-16,-12-1-1 0,-2-4-9 0,-7-1-4 15,0-5-6-15,0-6-2 16,4-2-10-16,5-2-3 15,6-6-46-15,6 2-20 16,6-7-54 0</inkml:trace>
  <inkml:trace contextRef="#ctx0" brushRef="#br0" timeOffset="192">10939 14771 100 0,'0'0'38'0,"9"3"-20"0,6 5-4 16,-6 0 15-16,6 10 1 15,-1 14 2-15,4 11-2 16,-3 2 1-16,-3 13-17 16,-6 0 3-16,-3-5 3 0,-6 2-9 15,-6-12-1-15,-6-4-4 16,-6 6 1-16,-11-8-13 16,-4-7-5-16,0-4-57 0,-8-2-67 15,-10-6 29-15</inkml:trace>
  <inkml:trace contextRef="#ctx0" brushRef="#br0" timeOffset="193">19386 6889 88 0,'3'-2'33'0,"0"2"-18"0,-3-3 0 0,3 3 15 16,0-2-5-16,0-1-2 0,-3 0 0 15,0 1 2-15,0-1-13 0,-3 0 4 16,0-2 2-16,-3-3-2 0,-5 5 1 16,-4 1-5-16,0-1-2 15,0 1-4-15,0 2 1 16,-6 2-6-16,0 1-1 16,-2 2 0-16,-1 6 2 0,0-3-1 15,-3 7 2-15,-3 4-4 31,4 0 0-31,-1-1 1 16,6 1 0-16,3-1 0 0,3-2 2 0,6-5-3 16,6 2 0-16,6-3-1 15,6-2-2 1,-3 0 3-16,12 0 0 16,0 0-2-16,15 8 0 15,14 5 2-15,-2 0 0 16,-3 3 3-16,-19-5 1 15,-2-3-1-15,-6 7-2 16,0 9 7-16,-12-5 3 0,-9-4 17 16,-3 1 7-16,0 0-9 0,-15-8-4 15,-8 2-10 1,-1-4-3-16,3-4-4 0,0-10-3 16,3-5-11-16,7 0-6 15,5-1-28-15,3 1-11 16,6 0-22-16,9-1-7 15,9-1-6 1</inkml:trace>
  <inkml:trace contextRef="#ctx0" brushRef="#br0" timeOffset="194">19467 7093 164 0,'-6'-2'63'0,"6"2"-34"0,0 5-16 0,0-5 19 16,0 0-9-16,0 0-1 0,6 3-7 16,0-3-1-16,3 0-8 15,0 0-4-15,3 0 1 0,-1-3-2 16,4 3-1-16,0-3 1 15,0 3-1-15,0-2 0 16,0-1 0-16,0 3-7 16,-3 0 0-16,0-3-35 0,-4 3-14 15,1 0-35 1</inkml:trace>
  <inkml:trace contextRef="#ctx0" brushRef="#br0" timeOffset="195">19488 7220 124 0,'-6'6'46'0,"6"-4"-24"0,0 1-10 0,0-3 13 16,0 0-5-16,6 0-1 15,6 0-7-15,-1 0-2 16,4-3-6-16,0 1 2 0,0-1 0 0,3 0-2 15,0 1-3-15,-3 2-18 16,0 0-6-16,-3 0-57 16</inkml:trace>
  <inkml:trace contextRef="#ctx0" brushRef="#br0" timeOffset="196">19035 8030 72 0,'0'-3'30'0,"3"3"-16"0,-3 0-3 16,0 0 12-16,0 0-10 0,0 0 0 16,9 16-4-1,-9 3-2-15,6 7 0 16,0 6-2-16,0 13 2 15,-9 0 0-15,0 2 3 0,0-4-5 16,0-4-3-16,0-2 1 0,3-5-2 16,0-5 2-16,0-6-4 15,9-5-17 1,-3-6-6-16,0-10-37 31</inkml:trace>
  <inkml:trace contextRef="#ctx0" brushRef="#br0" timeOffset="197">19047 8030 68 0,'0'-3'27'0,"0"3"-14"0,0 0 7 0,0 0 31 16,9-5-9-16,-3 0-13 16,6-1-5-16,0 1-6 15,0 0-2-15,0-1-8 16,3 1-3-16,2 0-1 0,4 0-5 0,0-1-1 15,-3 4 3 1,0-4 3-16,-3 4-3 0,-3-1-3 16,-1 0-24-16,-5 3-7 15,0 0-46 1,-6 0-23-16,0 3 51 16</inkml:trace>
  <inkml:trace contextRef="#ctx0" brushRef="#br0" timeOffset="198">19101 8255 124 0,'-12'-13'49'0,"24"10"-26"0,0 0-18 0,-3-2 13 0,2 2-10 16,7 1-2-16,3-4-6 15,3 4-1-15,3-1 1 16,-3 3 0-16,2 0 2 0,-5 3-10 16,-3-1-4-16,-6 1-34 15,0 2-30 1,-6 6 24-16</inkml:trace>
  <inkml:trace contextRef="#ctx0" brushRef="#br0" timeOffset="199">19080 8496 96 0,'-3'13'38'0,"6"-13"-20"0,0 0-21 15,6 2 19-15,3 1-6 16,3 0 0-16,2-3-1 15,7 0-8-15,0 0 0 16,0 0 1-16,3 0 1 0,2 0-21 16,-5 0-8-16,-3 0-25 15,-3 0-7 1</inkml:trace>
  <inkml:trace contextRef="#ctx0" brushRef="#br0" timeOffset="200">19565 8207 112 0,'-3'0'44'0,"3"0"-24"0,0 0 3 0,0 0 18 15,0 0-8-15,0 0-4 16,0 0-15-16,6 3-4 0,3-3-6 16,3 0-3-16,3 0 2 0,3 0-2 15,-1-3-1-15,1 0 1 16,0 1-1-16,0-1-3 15,0 1 0-15,0-1-31 16,3 0-13-16,-7 1-33 31</inkml:trace>
  <inkml:trace contextRef="#ctx0" brushRef="#br0" timeOffset="201">19616 8345 148 0,'-6'0'55'0,"6"0"-30"0,3 0-27 15,0 0 11-15,3 0 3 0,6 0 2 16,5-3-5-16,4 3-3 16,9-5-3-16,0 5-3 0,-1 0 1 15,-2 2-34 1,-6 4-59-16,-3-1 6 0</inkml:trace>
  <inkml:trace contextRef="#ctx0" brushRef="#br0" timeOffset="202">20580 8159 64 0,'9'-7'24'0,"-6"1"-12"0,0-2 6 0,0 6 14 16,-3-1 1-16,0-2 3 15,-3-1-5-15,-3 1-1 16,-3 0-13-16,-3 2-3 16,-3 1-8-16,-6 2-2 0,-2 5 0 31,-4 5-5-31,0 6 1 0,0 5 0 15,3 14 2-15,4 2-3 16,2 5 0-16,9-7 1 16,6 2 2-16,6-3-3 15,6-2-2-15,9-6 2 16,5-5 0-16,7-5 3 16,3-5 3-16,0-3-20 0,-1-11-9 15,1-7-46 1,6-4-35-1,-12-1 40-15</inkml:trace>
  <inkml:trace contextRef="#ctx0" brushRef="#br0" timeOffset="203">20896 8048 124 0,'0'11'46'0,"11"-3"-24"0,-19-5-15 16,2 2 15-16,-3 8 0 15,-3 11 2-15,-3 10 0 16,0 11 2-16,-6 8-14 15,-6 0-2-15,1-3-3 0,2-5-3 0,0-2-1 16,12-6-1-16,0-8-2 16,3-5-10-16,3-9-4 15,0-4-35-15,9-8-13 16,9-9-14 0</inkml:trace>
  <inkml:trace contextRef="#ctx0" brushRef="#br0" timeOffset="204">20851 8136 156 0,'-3'-8'57'0,"6"8"-30"0,15 2-34 0,-15 1 8 32,3 2 6-32,-3 3 8 0,0 5 5 15,0 11 5-15,-6 11-13 16,0 4-5-16,0 1 0 0,-3 0-4 15,3-3 0-15,0-5-3 16,0-6-3-16,0-2-3 16,3-6-1-16,-3-4-43 15,3-4-56 1</inkml:trace>
  <inkml:trace contextRef="#ctx0" brushRef="#br0" timeOffset="205">21024 8204 96 0,'0'-2'35'0,"6"4"-18"0,-6 1-2 16,0 0 15-16,-6 2-3 16,3 0 1-16,-6 11-15 15,-3 3-8-15,0-1-3 0,-6 1 0 0,0-3 3 16,3 0-2-16,0-3-2 15,3 0 0-15,9 0-1 0,3-2-5 16,6-1 1-16,3 1 2 16,3 0 1-16,6 2 1 15,3 0 2-15,0 3-3 16,0-3 0-16,-4-2-21 16,-2-9-8-16</inkml:trace>
  <inkml:trace contextRef="#ctx0" brushRef="#br0" timeOffset="206">21083 8088 112 0,'6'0'44'0,"6"3"-24"0,12-1-15 0,-6 4 13 15,-1 7-4-15,4 11 2 0,0 13 0 16,-3 2 2 0,-6 6-10-1,-6 3 9-15,-6-6 3 0,-6-5-4 16,-9 0-1-16,-9-2-18 15,-3-3-8-15,-5-6-78 16,-1-5-38-16,-6-8 62 16</inkml:trace>
  <inkml:trace contextRef="#ctx0" brushRef="#br0" timeOffset="207">20306 7940 104 0,'-12'3'41'0,"9"2"-22"0,-23 8-7 0,11 0 13 16,-6 8 2-16,-6 11 1 15,-3 11-11-15,0 15-3 16,7 3-8-16,8 5-6 0,9-5-1 15,15-3 3-15,15-5 1 0,23-8-8 16,13-8-2 0,2-13-73-16</inkml:trace>
  <inkml:trace contextRef="#ctx0" brushRef="#br0" timeOffset="208">21598 7924 108 0,'3'-5'44'0,"-3"2"-24"0,0 3-10 0,0 0 14 15,-3 3-2-15,0 2 1 0,-3 8 3 16,-3 16 1 0,-12 11-14-16,-2 13-1 0,-7 18 1 0,-3-2 2 15,-3 8 0-15,4-8-1 0,2-8 1 16,3-6-8 0,12-7-4-16,0-11-2 0,3-3-1 15,3-5-27-15,6-8-9 16,0-13-70-1</inkml:trace>
  <inkml:trace contextRef="#ctx0" brushRef="#br0" timeOffset="209">19571 8982 112 0,'-6'0'44'0,"6"3"-24"0,-12-3 1 0,9 0 19 16</inkml:trace>
  <inkml:trace contextRef="#ctx0" brushRef="#br0" timeOffset="210">19544 8988 300 0,'0'0'40'15,"0"0"-20"-15,6 0-9 0,0 0-4 16,6-3 1-16,3 0 2 31,3 1-7-31,6-1-2 0,-4 0 1 16,1 3 1-16,-3 0-4 15,0 0 1 1,-3 0 0-16,0 0-18 16,3-2-45-1,-4 2-2-15,-2 0-18 16,-3 0-10-16,-3 0 45 15</inkml:trace>
  <inkml:trace contextRef="#ctx0" brushRef="#br0" timeOffset="211">19562 9109 124 0,'0'0'46'0,"3"3"-24"0,6-3-17 0,-3 0 13 16,6 0-8-16,6 0-1 0,6 0-3 16,-1 0-1-16,4 3-3 15,3-1-2-15,-3 1 1 0,-7 5-61 16,-2 0-33-1,-6 5 38-15</inkml:trace>
  <inkml:trace contextRef="#ctx0" brushRef="#br0" timeOffset="212">20169 8829 64 0,'0'-5'27'0,"0"5"-14"0,0 0 4 16,0 0 14-16,0 0-5 16,0 0 6-1,3 13-10-15,-3 8-3 16,0 11 1-16,-3 7-12 0,0 4 9 0,0 10 3 0,0-6-2 15,0-4 2 1,0-1-9-16,0-8-4 0,0-7-4 16,3-3-3-16,0-6-2 15,0-2 1-15,0-5-4 16,0-3-1-16,0-1-19 31,0-7-7-31,0 0-23 16,3-2-45-1,3-3 16-15</inkml:trace>
  <inkml:trace contextRef="#ctx0" brushRef="#br0" timeOffset="213">20491 8858 108 0,'0'-3'44'0,"0"9"-24"0,0-6-24 0,-6 5 38 0,0 0-13 31,-6 1-3-31,-3 7-4 0,0 5-8 16,-3 3 3-16,0 9 3 0,1 1-2 0,2 6 2 15,3 6-1-15,0-4 3 16,9-2-7-16,3 3-4 15,3-8-2-15,6-6-1 16,3-5 2-16,6-5 3 31,2-8 0-31,1-2 2 0,0-6-2 16,0-6 2-16,-3-2-4 16,-6-5 0-16,3-5-1 15,-9-6-2-15,-3 0 3 16,-6 3 0-16,-3 2 1 15,-9 1 2-15,-3 7 1 16,-3 6 3-16,0 2-7 0,-3 3-4 16,4 8-9-16,2 8-4 15,3 0-23-15,6-3-11 0,3-2-19 16,12-3-37 0,3-6 27-16</inkml:trace>
  <inkml:trace contextRef="#ctx0" brushRef="#br0" timeOffset="214">20845 8813 120 0,'-3'5'46'0,"0"9"-24"0,0 9-8 16,0-7 17-16,-3 11 3 15,-6 10 4-15,-6 5-8 16,-2 11-1-16,-7-3-16 16,6-5-8-16,0 0-1 0,0-2-5 15,3-9 0-15,3 0 1 16,4-7 2-16,2-6-50 15,3-10-13 1,3-4-51 0,3-9 18-16</inkml:trace>
  <inkml:trace contextRef="#ctx0" brushRef="#br0" timeOffset="215">20273 7035 120 0,'0'-3'46'0,"3"1"-24"0,-3 2-2 0,0-3 21 16,0-2-9 0,-6 2-3-16,1-2-9 0,-7-3-2 15,0-3-10-15,-3 1 1 0,-3-3 2 16,-3 7-6-16,-3 4-1 16,1 7-2-16,2 3 1 15,-3 5-4-15,-3 6 0 0,0 7 1 16,3 6 0-16,4 0-3 15,8 2 2-15,6 0-1 16,15 1-2 0,3-6 3-16,8-3 0 0,13-5 1 15,3-5 0-15,6-2 0 16,2-4 0 0,-2-5-22-16,-6-7-10 0,-7 2-53 15,7-16-33 1,-9 3 48-16</inkml:trace>
  <inkml:trace contextRef="#ctx0" brushRef="#br0" timeOffset="216">20607 6831 124 0,'-9'6'49'0,"6"4"-26"0,-3 11-25 16,3-5 9-16,-3 13 1 15,-3 6 5-15,-6 7 6 16,0 3 5-16,0 0-12 0,-2 0 0 0,2-3-1 16,-3-2-6-16,3-3-1 15,0 3-2-15,9-11-2 16,-3-3-17-16,3-7-6 15,0-3-38 1</inkml:trace>
  <inkml:trace contextRef="#ctx0" brushRef="#br0" timeOffset="217">20747 6993 148 0,'0'-6'55'0,"0"4"-30"0,3 2-12 16,-3 0 17-16,0 2-9 15,6 4-1-15,-3 2-10 16,3 5-4-16,-3 3-3 16,0-3 2-16,-3 13 4 0,6-2-1 0,-6 11 3 15,0-6 0-15,-6 10 1 16,6-4-4-16,-6-3-3 16,0 10 0-16,3-16-1 15,-3-4-2-15,6-7-2 16,-3-1-39-16,0-12-16 0,3-2-48 15</inkml:trace>
  <inkml:trace contextRef="#ctx0" brushRef="#br0" timeOffset="218">21012 7032 124 0,'-3'0'46'0,"6"-2"-24"0,-3 7-10 0,0-2 13 16,-3 5 0 0,-3 2 0-16,0 1-6 15,-6 5-1-15,-6 5-10 0,-6-3-1 0,0 1 0 16,1-1-1-16,8-4 1 15,0-4 2-15,0 1 5 16,3-3-8 0,3 0-1-16,0 0-3 15,3 2-2-15,6 1 1 0,6-1-1 16,9 4 0-16,6-1 0 16,6 0 0-1,2 3 2-15,4 5 1 0,-6 3 1 16,3-3-5-16,-9-2 1 15,-1-4-16-15,-5-4-4 16,-6 0-30-16,-3-3-10 16,-6-3-24-1</inkml:trace>
  <inkml:trace contextRef="#ctx0" brushRef="#br0" timeOffset="219">21387 6929 184 0,'-9'0'68'16,"9"5"-36"-16,-9 17-26 0,6-12 15 0,-6 9-7 15,0 10 2-15,-3 8-9 16,-3 8-4-16,-3 5-2 31,-2 8 3-31,2 1 5 0,0-4-3 0,9-20-1 16,-3-6-2-16,3-3-3 15,-3 3-37-15,9-10-17 16,3-9-39 0</inkml:trace>
  <inkml:trace contextRef="#ctx0" brushRef="#br0" timeOffset="220">21479 7085 144 0,'-3'3'55'0,"6"2"-30"0,-3 19-10 15,0-11 20-15,0 6-13 16,0 7-2-16,-3 6-10 0,0 0-4 16,0 10-3-16,0 0-3 0,0-10 3 15,3-8-13 1,0-6-3-16,0-4-43 16,0-6-50-16,6-14 19 15</inkml:trace>
  <inkml:trace contextRef="#ctx0" brushRef="#br0" timeOffset="221">21464 7083 280 0,'-6'0'104'0,"12"2"-56"0,0-4-45 0,0 2 21 15,6 0-12 1,0-3 1-16,9-2-8 0,5-3-1 31,4 2-2-31,0 1-10 0,0-3-5 0,-6 0-26 16,2 3-10-1,-5 2-39-15,-6 1-47 16,-6 2 41-16</inkml:trace>
  <inkml:trace contextRef="#ctx0" brushRef="#br0" timeOffset="222">21524 7207 192 0,'-6'0'71'0,"9"0"-38"0,3 0-19 16,-3 0 20-16,3 0-11 16,5 0-3-16,10-5-11 15,3 2-4-15,0-2-3 0,0 2-4 0,-3 0 1 16,-4 3-32-16,-2 0-15 15,-6 3-49-15,0 2-25 16,-3 3 62 0</inkml:trace>
  <inkml:trace contextRef="#ctx0" brushRef="#br0" timeOffset="223">21491 7450 212 0,'3'0'79'0,"3"-2"-42"0,15 2-32 15,-12 0 19-15,17-6-4 16,4-4 0-16,3 2-10 16,0 0-6-16,-4-5-3 0,7 2-6 15,-9 1 1-15,0 2-62 0,-4 0-26 16,-2 10 1 0</inkml:trace>
  <inkml:trace contextRef="#ctx0" brushRef="#br0" timeOffset="224">21824 8159 120 0,'15'-5'46'0,"-15"3"-24"0,3-1-6 15,-3 3 18-15,0 0-3 16,0 0 10 0,-12-3-11-1,0 1-17-15,-3 2-1 0,-5 2 1 16,-1 4-5-16,0 4-2 15,-9 3-3-15,0 1 0 16,7 4-2-16,2 6-1 16,6 0-2-16,3-6 1 15,3-2-4-15,18-3 1 16,9 3 0-16,3-3-1 0,2 1 4 16,7-1 0-16,0-2 1 15,0 2 0-15,-9 0 0 16,-1 5 0-16,-2 4 6 0,-9-6 4 15,-6-1 10-15,-3 1 7 16,-12 0-8-16,-6-3-1 16,-2-2-10-16,-4-6-3 0,-12 1-3 15,3-6-2-15,1 0-41 16,2 0-18-16,3 0-65 16</inkml:trace>
  <inkml:trace contextRef="#ctx0" brushRef="#br0" timeOffset="225">20934 8998 100 0,'0'-5'38'0,"0"5"-20"0,3-3-1 0,0 1 16 16,0-1 0-16,3-2 1 16,3-1-19-16,6-4-7 0,3-3-5 15,0 5 0-15,3-3 2 16,-4 3-4-16,-2 13-1 16,-3 3 0-16,0 6 0 15,-6 7 0-15,-6 5 0 16,-6 11 0-16,-6 3 2 15,-9 0-1-15,6-1 2 0,-2-7 2 0,-1-3 2 16,3-5-3-16,0-3-1 16,0-5 3-16,3-3 3 15,9-2 5 1,3-3-4-16,3 2 0 16,3-7 0-16,12 0 1 15,0-1-5 1,3 4-4-16,0-1-4 15,-1 0 1-15,-2 0-1 16,0 1 0-16,-3-1-16 0,0 3-54 16,-6 0-8-1,3-8-6 1</inkml:trace>
  <inkml:trace contextRef="#ctx0" brushRef="#br0" timeOffset="226">21425 9054 140 0,'-6'-3'52'0,"6"3"-28"0,0 0 3 0,0 0 23 16,0 0-9-16,0 0-3 16,3 0-18-1,3 0-7-15,3-3-8 16,3 1-4-16,9-1 0 0,-3 1-1 15,0-1 2-15,0 0-1 0,-1 3 2 0,1 0-31 16,3 3-11-16,-6 0-33 16,-9 2-48-1,-6 3 29-15</inkml:trace>
  <inkml:trace contextRef="#ctx0" brushRef="#br0" timeOffset="227">21470 9223 204 0,'6'0'77'0,"-3"-3"-42"0,15 1-28 0,-6 2 20 16,3-8-16-16,5 0-6 16,7 3-12-16,-3-1-4 0,0 4-40 15,0 4-17-15,-6 1-14 16,2 0-2-16</inkml:trace>
  <inkml:trace contextRef="#ctx0" brushRef="#br0" timeOffset="228">22295 8924 116 0,'0'-3'44'0,"-6"3"-24"0,6-18 1 0,-3 15 17 15,-9 1-5-15,-3-1-2 16,0 0-6-16,-6 1-2 16,-3 2-12-16,-8 0-4 0,-1 8-1 15,-3 0-3-15,3 2-2 0,4 3-3 16,-1 1-1-16,9 2 2 15,12 2 0-15,9 3-4 16,9 3 1-16,12 2 0 16,9 9 2-16,8 2 1 15,1 3 1-15,-3-6 2 16,-7-5 3-16,-2 3 4 16,-9-3 2-16,-12-3-5 0,-6-4-2 15,-12-4 2-15,-6-5 1 16,-11-2-1-16,-4-3-1 0,0-5-3 15,0-6-2 1,4-8 1-16,5-2-1 0,9-3-3 16,9-5 0-1,12-11-3 1,12-5-1-16,8-2 6 0,13-4 2 0,9 1 7 16,-4 5 5-16,-5 8-5 15,-6 0 0-15,-9 5-2 16,-9 0 1-16,-3 0-44 15,-4 3-19-15</inkml:trace>
  <inkml:trace contextRef="#ctx0" brushRef="#br0" timeOffset="229">11195 15097 72 0,'-3'0'30'0,"3"5"-16"0,0-5 3 16,0 0 14-16,0 0-10 15,0 0-2-15,0 0-2 16,0 0-2-16,0 0 6 16,3 0 3-1,0 0-12-15,0 0 0 0,3 0-1 0,0 0-2 0,0 0 0 32,3 5-3-32,0-2 1 15,3-3 0-15,5 0 3 0,7 0-1 16,-3-3 2-16,3-2-4 15,0 5-2-15,-1-5-2 16,-2 5-3-16,-3-3 1 0,0 1 1 31,-3 2-3-31,-3-3 0 0,-3 3 3 0,-3-5 3 16,-3 5-7-16,0-3 0 16,-3 0-29-16,0 1-11 15,0-4-37 1,-3 6-36-16,-3 8 36 15</inkml:trace>
  <inkml:trace contextRef="#ctx0" brushRef="#br0" timeOffset="230">11275 15213 56 0,'-6'0'22'0,"3"0"-12"0,0 0 19 16,3 0 19-1,0 0 2-15,0 0 0 16,6 0-16-16,9 0-7 16,3-5-15-16,3 5-3 0,3-3-2 15,0 3-3-15,-1 0-3 0,-2 0 0 16,0 0-1 0,-3 3-31-16,-3-3-12 0,-3 5-46 15</inkml:trace>
  <inkml:trace contextRef="#ctx0" brushRef="#br0" timeOffset="231">11749 15025 96 0,'3'0'35'0,"-3"0"-18"0,0 0-5 16,3 0 16-16,0-2-5 16,-1-4-1-16,1 1-4 15,0-3-1-15,6-2-9 16,-3-6-1-16,0-3 0 0,6 3-3 15,-3 1-1-15,0-1-3 16,-3 2-1 0,0 4-1-16,0-3 0 15,-3 7 2-15,0-2 0 16,0 8 0-16,0 0 0 16,0 0 0-16,3 0 0 0,0 8 0 15,-3-2 0-15,0 7-3 16,3 13 2-16,-3 3 1 15,0 1 2-15,0 9-1 16,-3 1-1-16,0-3 1 0,3-3-1 0,-1-2 0 16,-2 0 0-16,0-11 0 15,3 3 2-15,0-8-6 16,-3-3 1-16,0-3-19 16,3-4-8-16,-3-4-28 15,0-2-27 1,0 0 32-16</inkml:trace>
  <inkml:trace contextRef="#ctx0" brushRef="#br0" timeOffset="232">11820 15316 96 0,'-15'0'38'0,"15"3"-20"0,0-3-4 0,0 0 37 15,9 0-4-15,3 0-13 16,3-3-8-16,6-2-15 16,3 5-7-16,-1 0-3 15,1 0-15-15,3 5-5 16,0-2-63-16,0-3-35 0,-4 0 53 0</inkml:trace>
  <inkml:trace contextRef="#ctx0" brushRef="#br0" timeOffset="233">12296 14867 100 0,'0'2'38'0,"3"4"-20"0,0 7-8 0,0 5 14 0,0 9 0 15,0 5 3-15,0 7-13 16,0 1-3-16,0-3-7 16,-3-8-1-16,0 3 3 0,0-6-1 15,0-7 2-15,0-6-2 16,0 0 0-16,0-5-1 0,-3-2 0 15,3-6-2-15,0-6 1 16,0 4-2-16,3-22-1 16,3 8 1-1,3 0-1-15,3 3 2 0,3 5-3 32,3 0-2-32,-1 3-1 15,1 13 0-15,-3 2 5 16,0-2 1-16,0 5 2 0,-9-2 2 15,-3-1 1-15,-3 1 3 16,-6-3-3-16,-3 5-2 16,-3-7-5-16,-6 1-2 15,0-1-6-15,1-1-2 16,-1-5-9-16,3 0-2 16,3 0-14-16,3-5-5 15,3 5-29-15</inkml:trace>
  <inkml:trace contextRef="#ctx0" brushRef="#br0" timeOffset="234">12540 15110 96 0,'0'13'35'0,"0"1"-18"0,0 4-9 0,3-7 13 15,-3-1-3 1,0 3-1-16,0-2-7 15,0-3-4-15,0 5-14 16,0-7-8-16,0 1-44 16,3-1-19-16</inkml:trace>
  <inkml:trace contextRef="#ctx0" brushRef="#br0" timeOffset="235">12546 15039 140 0,'-3'-3'52'0,"6"-2"-28"0,3-3-39 0,-3 2 5 0,3 6-2 16,0-13 5-16,3 5-3 15,0-8 0-15,0 1-6 16,3 1-3-16,-3 1 13 16,-3 3 5-1,0 2 15-15,0 8 6 16,0 0-4-16,0 8-1 15,-3 7 2-15,-1 9 1 16,1 5-5-16,-3 6-3 16,0 4-3-16,3 1 0 0,0 5-4 15,0-5-2-15,-3-8 0 0,0-1-19 16,0-10-5-16,3-2-42 16</inkml:trace>
  <inkml:trace contextRef="#ctx0" brushRef="#br0" timeOffset="236">12573 15123 176 0,'-12'-2'68'0,"15"4"-36"0,6-2-24 16,-3 0 16-16,6 0-1 31,3-2 3-31,9-9-14 0,5 3-7 15,4 0-3 1,3-2-33-16,3-4-12 0,-4 6-51 16</inkml:trace>
  <inkml:trace contextRef="#ctx0" brushRef="#br0" timeOffset="237">13204 15261 116 0,'0'3'44'0,"0"-1"-24"0,0 11-6 15,0-5 17-15,0 3 0 0,-3 2 2 16,-3 8-16-1,-6 6-5-15,-3-1-8 0,-2-2-3 0,-1-3 0 0,0-2-45 16,3-1-20-16,0-10-12 16</inkml:trace>
  <inkml:trace contextRef="#ctx0" brushRef="#br0" timeOffset="238">14023 14787 72 0,'0'3'30'0,"0"2"-16"0,-3 3 5 0,3 3 18 15,-3 2-9-15,-3 3-1 0,-3 16-7 0,-3 5-1 31,-3 2-4-31,0 6-1 0,-12 0-8 16,4-5 0-16,5 0 1 0,3-9-3 16,6-1-1-16,9-7 1 15,3-1 0-15,12-4-2 16,3-5-2-16,5-5 3 16,10 3 0-16,0-9-1 15,-3-2 1-15,-4 0-2 0,1 0-1 16,-3-2-17-16,-6-4-9 15,-3-1-37 1,-3-4-41-16</inkml:trace>
  <inkml:trace contextRef="#ctx0" brushRef="#br0" timeOffset="239">13776 15025 124 0,'-12'-8'46'0,"12"8"-24"0,0 0-13 0,0 0 14 15,6 0 4-15,6 0 6 0,8 0-12 16,13 0-4-16,3-5-10 16,0 5-3-16,8 0 0 0,-2 0-5 15,0-2 1-15,-4 2-62 16,-2 0-58-1,-6 2 32-15</inkml:trace>
  <inkml:trace contextRef="#ctx0" brushRef="#br0" timeOffset="240">14413 15012 160 0,'-9'0'63'0,"6"0"-34"0,3 0-19 0,0 0 17 16,0 0-11-16,6 0-4 15,0 0-3-15,6 0-1 16,-1-2-4-16,4-4-3 0,9 6 0 16,-3 0-1-16,0 0 2 15,-3 0-6-15,0 0-1 16,-4 0-47-16</inkml:trace>
  <inkml:trace contextRef="#ctx0" brushRef="#br0" timeOffset="241">14416 15123 152 0,'-9'6'57'0,"9"-6"-30"0,3-6-32 0,3 12 12 16,3-6-4-1,5 0 3-15,7 0-5 0,3 0-1 16,0 8-20-16,3-11-7 0,-1 6-35 16,1-3-15-16</inkml:trace>
  <inkml:trace contextRef="#ctx0" brushRef="#br0" timeOffset="242">14808 15092 92 0,'-5'0'35'0,"-7"0"-18"0,0 0-11 0,9 0 11 0,3 0 2 15,0 0 1-15,0-3-7 16,0-2 0-16,6-1-10 16,0-2-2-16,3 0-1 15,2-2 0-15,1 2 2 0,0 3-3 0,0 2-2 16,-3 3-1-16,0 3 3 16,-3 7 0-16,0 6 3 15,-3 3-1-15,-3 7 2 31,0 6 4-31,-3-6 6 0,-3 1 2 16,0-1 0-16,0-7-5 16,0 2-2-16,0-8 0 15,3-2 0-15,0-6-2 16,0-5 1-16,0-5-4 16,3-6-2-16,3-2 0 15,3-8-1-15,3-6 0 0,0 6 2 16,0-3-3-16,3 3 0 15,0 3-1-15,0-1-2 16,-3 11 0-16,6 8 3 0,-4 0 0 16,1 13 1-1,-3 9 0-15,-3-4 0 0,-9 1 2 32,0-1 3-32,0-2-2 15,0-3 0-15,3-2 1 16,0-9 0-16,9-2-2 15,6-7-4-15,0-12 1 16,3-7-1-16,3 4-2 16,0-1 3-16,-4 7 2 15,1-3-5-15,0 9-1 0,-3 2-1 16,-3 8 2-16,-3 8 4 16,0 10 2-16,-3 9 4 15,-3-4 1-15,0 4 1 16,0-1 2-16,0-5-5 15,3 3-3-15,0-5-1 16,5-3-1-16,7 2 0 0,0-5 2 16,3-5-19-16,-3-2-8 15,3-6-69 1</inkml:trace>
  <inkml:trace contextRef="#ctx0" brushRef="#br0" timeOffset="243">15347 15166 124 0,'6'0'49'16,"-3"-14"-26"-16,0 17-14 0,-3-3 16 0,6 0 1 15,3 0 4-15,9-5-7 16,0-3-2 0,0 3-12-16,-1-3-5 0,1 2-1 15,-3 6-2-15,0-2 2 16,-3-4-7-16,-3 6-1 15,0 0-58 1,-3 0-58-16,0 0 32 16</inkml:trace>
  <inkml:trace contextRef="#ctx0" brushRef="#br0" timeOffset="244">15829 15055 100 0,'-3'0'38'0,"1"0"-20"0,-4 0 5 0,3 0 18 16,-3 0-6-16,0 2-1 15,-6 6-15-15,-3-3-6 0,-6 3-8 16,-3-2-6-16,3 2 0 0,7-3-1 16,2 8 0-16,3 0-3 15,24 1-1 1,2 4 0-16,4 1 6 0,0-1 2 16,0-2 0-16,-6 3 1 15,0-6 2-15,-6 0 2 16,-3 0 12-16,-6 0 5 0,-6 1-8 15,-6-4-4-15,-3-2-7 16,-15-8-4-16,3 0-3 31,3 0 1-31,4-5-21 0,2-3-8 16,6 3-29 0,3-1-57-16,6-2 21 15</inkml:trace>
  <inkml:trace contextRef="#ctx0" brushRef="#br0" timeOffset="245">15966 15137 184 0,'-12'-16'68'0,"15"32"-36"0,-3-11-42 0,3 0 11 16,3-2-1-16,3-1 4 15,3-2 5-15,3 0 5 32,3-5-8-32,6 0-5 0,6 5-2 0,-1-5 1 15,-2 5 0-15,-3-3-38 0,-3-2-16 16,-3 5-20 0</inkml:trace>
  <inkml:trace contextRef="#ctx0" brushRef="#br0" timeOffset="246">16309 14848 92 0,'-3'0'35'0,"0"5"-18"0,3 9 2 16,0-6 18-16,0 18-9 15,0 11-1-15,-3-2-10 16,0 9-2-16,0-4-9 16,0 5-4-16,3-5 1 0,0 0-2 0,0-9-1 15,0-4 1-15,0-6-1 32,0-5-29-32,0-3-13 15,0-5-31 1</inkml:trace>
  <inkml:trace contextRef="#ctx0" brushRef="#br0" timeOffset="247">16487 15094 152 0,'0'-5'57'0,"3"8"-30"0,-3-3-43 0,0 0 5 16,-3 0-2-16,-3 5 3 15,-3 0 12-15,-3 3 6 0,1 5 3 32,-10 1 1-32,-3 1-9 15,0-1-1-15,3-4-2 16,0-4 2-16,7 4 1 0,2-7 5 16,3 2 5-16,9 3-5 15,9 3-4-15,6-3 0 16,2 5-1-16,1-3 1 15,3 1-5-15,0 2 1 16,0 0-5-16,-3-2-1 0,-3-3-68 16</inkml:trace>
  <inkml:trace contextRef="#ctx0" brushRef="#br0" timeOffset="248">16773 15107 248 0,'-6'-5'93'0,"6"5"-50"0,6 0-50 16,3 0 16-16,3-5-6 15,3 5 1-15,0-3-2 16,2 1 1-16,1-1-2 16,3-2-3-16,0 5 1 0,-3-3-45 15,-3 3-20-15,-3 3-30 0</inkml:trace>
  <inkml:trace contextRef="#ctx0" brushRef="#br0" timeOffset="249">16711 15253 228 0,'2'0'85'0,"4"0"-46"0,9-3-48 0,0 3 14 0,9-2-5 16,3-6 2-16,6 2-17 16,-1 6-6-16,7-2-72 15,3 2-29-15</inkml:trace>
  <inkml:trace contextRef="#ctx0" brushRef="#br0" timeOffset="250">17764 14830 160 0,'-18'-14'63'0,"-17"12"-34"0,2-1-16 0,21 3 19 16,-6 0-9-16,-6 3-4 16,-8-1-8-16,2 4-5 15,6 2-3-15,6 5-5 0,6 0 1 16,12 6-1-16,12 7-2 15,6 6 0 1,6 5 3-16,9-8 0 16,-1 16 1-16,-2-5 0 15,-3 5 0-15,-6-6 0 16,-6-2 0-16,-4-8 2 0,-5 8 1 16,-9-10 1-1,-8-6 2-15,-4 6-3 16,-3-17 0-16,-6-7 1 0,0-6 0 0,-3-7 11 15,4-6 5-15,5-8-13 16,15 3-3-16,6-14-3 16,9-2-1-16,5 0-7 15,10 3 0-15,3-16 5 16,-3 10 6-16,-3 5-7 16,-4 12 1-16,-5 2 4 0,-3 2 6 15,-6 3-11-15,-3 3-2 16,-3 2-51-16,-3 3-20 15</inkml:trace>
  <inkml:trace contextRef="#ctx0" brushRef="#br0" timeOffset="251">18172 14843 140 0,'-3'-3'55'0,"6"6"-30"0,-3 2-36 15,6 6 8-15,-6 10 8 16,0 13 6-16,0 6 8 16,0 5 5-16,0 0-3 15,0 3-1-15,6-3-11 16,0-14-5-16,-3 1-1 0,0-11-2 16,0-2 2-16,0-6 4 0,-3 0 6 0,-3-8 2 15,3-10 0-15,3 3-7 16,-6-9-5-16,0 3-2 15,6-10-1-15,3-4-3 16,0 4 2-16,3-1-4 16,3 6 1-16,5 8-3 31,1-3 2-31,0 21 3 0,0-2 1 16,6 2 1-1,-6 3 0-15,-3 2 4 16,-4 1 2-16,-8-1-2 0,-6-2-3 15,-3-3 4-15,-5 1 4 16,-7-1-5-16,-6-8-2 16,-3 3-4-16,-6-3 1 0,-2-5-12 15,5 0-5-15,6 0-21 16,6-5-8-16,3 2-28 16,9-2-26-1,3 0 43-15</inkml:trace>
  <inkml:trace contextRef="#ctx0" brushRef="#br0" timeOffset="252">18496 15195 220 0,'0'5'85'0,"6"8"-46"0,-6 8-48 16,0-15 14-16,-3 7-10 0,0 0 1 15,0 0-5-15,1 1-1 16,-1-9-57-16,0 3-23 16,0-3 24-16,0-5 12 15</inkml:trace>
  <inkml:trace contextRef="#ctx0" brushRef="#br0" timeOffset="253">18458 15025 108 0,'-3'-8'44'0,"3"8"-24"0,12 0-70 16,-6 0-14-16</inkml:trace>
  <inkml:trace contextRef="#ctx0" brushRef="#br0" timeOffset="254">18672 14843 160 0,'-3'0'60'0,"3"3"-32"0,0 4-35 16,0 1 8-16,0 3 4 0,0 18 6 16,0 11 4-16,0-1 3 15,0 12-10-15,0 2-2 0,0 0-2 16,0-3-2-16,3 3-2 16,0-3-8-16,0-10-3 15,0-11-51 1</inkml:trace>
  <inkml:trace contextRef="#ctx0" brushRef="#br0" timeOffset="255">18499 15168 244 0,'-11'-5'90'0,"11"5"-48"0,3-3-53 0,-1-2 11 0,4 2-3 15,3 1 3 1,6-6 1-16,9 3 2 0,3 2-2 16,3-2-1-16,2-1 1 0,1-2-37 15,0 3-13-15,9 10-41 16</inkml:trace>
  <inkml:trace contextRef="#ctx0" brushRef="#br0" timeOffset="256">18976 15121 208 0,'-6'-6'77'0,"3"6"-42"0,0 0-39 0,3 0 13 16,-3 0-3-16,-3 0 3 31,-3 0 2-31,0 6 3 0,-6-4-7 16,3 4-2-16,3 2 1 0,3 7-5 15,12 1-5 1,3 3-1-16,3 2 3 15,0 3 1-15,-3-3 1 16,0 5 0-16,-3-2 8 16,-6 3 7-16,-3-6 10 0,-6 3 5 0,-9-8-12 15,-6-3-3-15,0 0-31 16,1-13-14-16,-1-8-67 16,3-5-60-1,6 0 51-15</inkml:trace>
  <inkml:trace contextRef="#ctx0" brushRef="#br0" timeOffset="257">17166 14626 104 0,'0'0'38'0,"3"13"-20"0,0 27-12 0,0-14 9 15,0 19-2-15,-3 27 0 16,0 20-7-16,-3 17-2 16,-3 10-2-16,0-11 1 15,0-15-2-15,3-19-1 0,0-10 3 16,3-17-4-16,-3-10-2 16,6-16-58-16</inkml:trace>
  <inkml:trace contextRef="#ctx0" brushRef="#br0" timeOffset="258">17154 14697 144 0,'0'-18'55'0,"12"13"-30"0,12-3-32 16,-6 8 8-16,11-6-2 15,13-2 0-15,18 8 1 16,14-2 0-16,21-4 0 16,24 1 0-16,12 2 0 0,12-2 0 0,15-5 2 31,9 4-1-31,5-2 2 16,-17 0 0-16,-9 3 1 0,-24 3-5 0,-21 2-1 15,-12 0 7-15,-14 0 6 16,-13 2 12-16,-11 3 6 15,-12 3-9 1,-7 11-2-16,-8 7 3 16,-9 19 1-16,-9 14-7 15,-3 15-4-15,0 8-9 16,0 5-1-16,6 6 1 16,3 2 1-16,-3-11-21 0,0-17-8 0,0-4-51 31,-3-10-51-31,2-26 36 0</inkml:trace>
  <inkml:trace contextRef="#ctx0" brushRef="#br0" timeOffset="259">17020 15652 128 0,'-21'-2'49'0,"21"4"-26"0,0-2-27 16,0 0 10-16,9 0 10 0,6-2 9 16,6-3 1-16,9 5 2 15,11 0-16-15,19 0 4 0,26-6 4 16,27 6-7-16,27 0-2 16,27 6-6-16,3-6-4 15,8 0 0-15,4 0-1 16,-1 0 6-16,-14 0 4 0,-21-6-5 15,-15-2-1-15,-6 3 0 16,-18 2 2-16,-21-7-16 16,-17 2-6-16,-19 0-82 15,-17-3-49 1,-12 3 65-16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7T00:18:48.39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97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9-11-07T00:20:06.747"/>
    </inkml:context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15342 1915 76 0,'0'-2'30'0,"0"-3"-24"0,0 2 19 15,0 3 6-15,-3 3 1 16,0-3 3-16,-3 0-4 15,-3 5-1-15,0 0-9 16,-3 3-2-16,0 0-11 16,0 0-3-16,1 0 1 0,2 0-5 15,3 0-3-15,3 0 1 16,6 2 0-16,6-4 1 16,3 2 0-16,5 5-3 15,1 0 2-15,0-5 3 0,0 5 1 16,-6 0 3-16,-3-2 3 15,-9 2 7-15,-3 0 2 16,-9 1-9-16,-3-6-5 16,-6 2 1-16,-3-2 1 15,4-3-5-15,-1-2 0 16,3 0-3-16,3-3-2 16,3 0-11-16,3-3-2 0,6 0-21 15,3-2-8 1,6-3-22-1,6 3-38-15,3-6 31 16</inkml:trace>
  <inkml:trace contextRef="#ctx0" brushRef="#br0" timeOffset="0.996">15512 1992 108 0,'0'6'44'0,"0"-6"-35"0,6 2 14 16,0-2 5-16,-1 3-10 16,4-1-2-16,0 4-7 15,3-6-1-15,0 0-5 16,0 0-2-16,0-6 0 0,0 4 1 0,0-3 3 15,-3-3-4-15,0 2-1 16,-3-4 0-16,-3 2 2 16,-6 0-1-16,-3 0-1 15,-3 0 3-15,-3 3 0 16,-3 2-1-16,0 3-2 16,0 3-2-1,0 2 1-15,-3 3 1 0,1 2 0 16,2 4 4-16,3-1 5 15,3 3-1-15,3 5 3 16,3-5-6-16,6 5-1 16,3 0 0-16,3 0 0 15,3-2-2-15,0-3-2 0,2-3 1 16,1 0 1-16,0-5-17 16,0-8-4-16,3-5-37 15,0-6-47 1,0-2 21-16</inkml:trace>
  <inkml:trace contextRef="#ctx0" brushRef="#br0" timeOffset="1.996">15785 1767 140 0,'-11'0'52'0,"11"8"-41"0,-3 0 18 15,3 3 5-15,0 5-3 16,3 5-1-16,0 5-12 0,0 3-6 16,2-2-7-16,1 5-4 0,0-3 2 15,3-3-2-15,-3 3 2 16,-3-5-18-16,3-5-4 16,-3-4-42-1,-3-4-53-15,-3 0 23 16</inkml:trace>
  <inkml:trace contextRef="#ctx0" brushRef="#br0" timeOffset="2.996">15711 1908 152 0,'-6'-6'57'0,"12"4"-44"0,3-12 16 15,-3 14 6-15,3-5-17 16,6 0-5-16,3 2-10 15,5 1-3-15,1-1 0 16,0 3-7-16,6-3 0 0,-6 1-35 16,-1 2-12-16,-2 2-18 15</inkml:trace>
  <inkml:trace contextRef="#ctx0" brushRef="#br0" timeOffset="3.996">16065 1886 124 0,'-15'0'49'0,"12"0"-38"0,-3 0 19 0,3 3 6 15,-2 2-1 1,-4 3 4-16,-3 3-17 0,0 2-5 16,3-5-11-16,0 0-4 15,6 0-1-15,3 0-4 0,6 2 2 16,3 1-1-16,6 0 0 15,0-3 0-15,-1 5 0 16,1 0 4-16,-3-2 1 16,-3-1 5-16,-6 3 5 15,-6 1-1-15,-9 1 3 0,-3-1-24 16,-8-1-10-16,-7-2-62 16,-3-1-58-1,-3-5 44-15</inkml:trace>
  <inkml:trace contextRef="#ctx0" brushRef="#br0" timeOffset="4.996">16729 386 72 0,'6'-8'27'0,"0"3"-21"0,-6-3 10 0,3 3 4 16,-3-1 0-16,0 1 0 15,0 3-2-15,-3-6-1 16,0 2-5-16,-3 1 0 16,3 2-5-16,0 3-2 0,-6 8-2 15,-6 6-5-15,-3 4 1 0,1 8 1 16,-1 1 0-16,6-6 2 16,3 3 3-16,3-3-4 15,3-2-3-15,6-4 1 16,3-1 0-16,3-4 3 15,3-10 1-15,6 0-6 16,-4-10 0-16,1-1 1 16,0-2 3-16,-3-3-5 15,0 0 1-15,-3 3 1 16,-3-6 3-16,-3 6-2 16,0 3-2-16,-3-1 8 15,0 6 6-15,0 5 1 0,0 0 3 16,0 2-8-1,0 9-2-15,0 2-3 16,3 3-2-16,3 3 1 0,3-1-1 16,3 1 0-16,0-6 0 15,-1 3-3-15,4-6 2 16,0-2-32-16,0-2-13 16,-3-12-26-1</inkml:trace>
  <inkml:trace contextRef="#ctx0" brushRef="#br0" timeOffset="5.996">16952 254 132 0,'-9'-3'49'0,"6"3"-38"0,-3 6 10 16,3-1 2-16,-2 0-7 15,-1 8-1-15,0-5-7 16,0 6-3-16,0-1-2 0,3 0-5 0,3 0-1 16,3 0-1-16,3 6 3 15,3-6 0 1,0 6 1-16,2-6 2 0,-2 0 1 15,0 0 1-15,-3 1 2 16,-3-6 1-16,-3 2 3 16,-3-2-5-16,0-3-1 15,0 3-2-15,-3-8 1 16,-6 6-24-16,3-6-11 16,1 0-14-1,2 0-40-15,0 0 11 16</inkml:trace>
  <inkml:trace contextRef="#ctx0" brushRef="#br0" timeOffset="6.996">17110 249 148 0,'-12'-8'57'0,"9"8"-44"0,-3 0 7 15,3 2 3-15,-3 4-10 16,0-4 0-16,0 9-5 16,0-6-3-16,3 8-2 15,3-5-5-15,3 6-1 0,3 4 4 16,0-2 1-16,0 2 6 16,0 1 3-16,-3-1 0 15,-6 1 3-15,-3-3-5 16,-3 2-1-16,-3-4-4 15,1-1-1-15,-1-5-1 16,0 2-2-16,0-7-15 0,3 2-7 16,3-5-25-16,3 0-7 15,3 0-25 1</inkml:trace>
  <inkml:trace contextRef="#ctx0" brushRef="#br0" timeOffset="7.996">17190 320 96 0,'-11'0'35'0,"11"3"-27"0,-6 7 11 0,3-2 3 0,0 3-4 15,0 5 0-15,0 7-4 16,3-1-1-16,3-1-7 15,6 3-4-15,2-6-1 16,4-5 1-16,3-5 3 0,0-2 4 16,0-6 5-16,0-6-2 15,-3-2 1-15,-6-5-5 16,-3 0 0-16,-3-6 1 16,-9 1 2-16,-3-1-5 15,-3 3-2-15,0-2-4 16,-3 10-1-16,3-3-6 0,0 6-3 15,3 3-30 1,3 2-13-16,0 0-28 16</inkml:trace>
  <inkml:trace contextRef="#ctx0" brushRef="#br0" timeOffset="8.996">17411 333 84 0,'-18'8'33'0,"9"0"-26"0,-6 8 9 0,9-8 5 0,-3 5-8 15,0 0 0-15,3 6-5 16,0-6 0-16,3 3-5 15,6 3-2-15,3-1-3 16,3-5 1-16,3-2-10 16,3-1-3-16,3 1-39 15,0-11-16-15</inkml:trace>
  <inkml:trace contextRef="#ctx0" brushRef="#br0" timeOffset="9.996">17515 354 120 0,'-12'19'46'0,"12"-6"-35"0,-3 8 12 0,3-10 2 16,0 5-9-16,0 0-4 16,0 0-5-16,3 2-2 15,0-5-36-15,0-5-14 16,0 3-20-16,0-9-5 15</inkml:trace>
  <inkml:trace contextRef="#ctx0" brushRef="#br0" timeOffset="10.996">17455 270 176 0,'-15'-8'66'0,"15"8"-52"0,0-5 3 0,0 5-2 15,3 0-15-15,3 0-2 0,3 0-10 16,3 0-3-16,3 0-60 16,3 0-26-16</inkml:trace>
  <inkml:trace contextRef="#ctx0" brushRef="#br0" timeOffset="11.996">17673 320 124 0,'-18'8'46'0,"12"3"-35"0,-3 10 3 0,6-8-1 16,-3 0 0-16,0 6 5 15,3 2-10-15,3 0-2 16,3-2-4-16,3-1 1 0,3-5 0 16,0-7-1-1,3-1 1-15,0-8-7 0,3 1 1 16,-4-12-8-16,1 1-3 15,0-5 1-15,-6-4 2 16,-3 4 7-16,0-1 4 16,-3 6 7-16,0 5 6 15,0-2-3-15,0 7 0 16,0 3 0-16,3 8 1 16,0 0-1-16,3 10 1 0,-3-4-4 15,3 4-2-15,0-2-2 16,0 0-3-16,0-3-4 15,0 0-2-15,0-5-33 16,0-8-11-16,0 0-19 16</inkml:trace>
  <inkml:trace contextRef="#ctx0" brushRef="#br0" timeOffset="12.996">17836 111 156 0,'-6'8'57'0,"6"3"-44"0,0 10 14 15,0-8 3-15,0 8-4 0,0 6-1 16,0 4-11-16,0 6-6 16,3-2-5-16,0-1-5 0,0-2 1 15,0-6-4-15,0-2 1 16,0-5-44-16,0-6-18 15,0-5-16 1</inkml:trace>
  <inkml:trace contextRef="#ctx0" brushRef="#br0" timeOffset="13.996">17774 288 192 0,'3'-5'74'0,"-3"2"-58"0,6-2 5 0,0 5-1 0,0-5-14 16,3 2-6-16,2 3-11 15,4-5-6-15,0 5-27 16,0 0-9-16,0 0-16 16,-3 0-7-16</inkml:trace>
  <inkml:trace contextRef="#ctx0" brushRef="#br0" timeOffset="14.996">17943 302 160 0,'-2'21'60'0,"2"-3"-47"0,2 9 4 16,-2-14-3-16,0 5-7 0,0-4 1 15,3 4-5-15,-3-5-2 16,3-5-42-16,0 3-18 16,0-8-8-1,0-6 1-15</inkml:trace>
  <inkml:trace contextRef="#ctx0" brushRef="#br0" timeOffset="15.996">17938 196 104 0,'-3'-6'41'0,"6"6"-32"0,0 0-11 0,-1 0-8 0,4 0-32 16,0 6-12-1</inkml:trace>
  <inkml:trace contextRef="#ctx0" brushRef="#br0" timeOffset="16.996">18063 360 156 0,'6'34'57'15,"-4"-15"-44"-15,4 2 12 0,-3-11 1 0,3 4-8 16,3-9-3-16,0 3-2 15,0-3-1-15,0-2-6 16,0-6 0-16,0-2 1 0,3-8-1 16,-3-9 1-16,0-1-9 15,-3 1 0-15,-3-4-13 0,0 8-6 16,0-4-17-16,-3 6-8 16,0 9-34-1</inkml:trace>
  <inkml:trace contextRef="#ctx0" brushRef="#br0" timeOffset="17.996">18259 347 184 0,'-9'18'71'0,"9"-5"-55"0,3 8-2 0,0-10-4 0,-3 2-1 16,0 0 5-1,0 1-10-15,0-1-2 0,0-5-2 16,3-3-27-16,0-2-9 15,0-6-46-15</inkml:trace>
  <inkml:trace contextRef="#ctx0" brushRef="#br0" timeOffset="18.996">18229 227 96 0,'-12'-10'38'0,"15"2"-29"0,6-5-43 15,-6 7-18-15,3-7 22 16,0 0 13-16</inkml:trace>
  <inkml:trace contextRef="#ctx0" brushRef="#br0" timeOffset="19.996">18336 0 156 0,'0'3'57'0,"3"7"-44"0,-3 3 12 0,3-5 4 16,0 11-6-1,0-1 1-15,0 9-7 0,3 5-2 16,-3 2-9-16,0 11-4 0,0-5 1 16,0-1-2-16,0-2-1 15,0-2-17-15,0-9-6 16,-3-7-143 0,0-6 75-16</inkml:trace>
  <inkml:trace contextRef="#ctx0" brushRef="#br0" timeOffset="20.996">18295 238 152 0,'0'-3'57'0,"6"-5"-44"0,3-2 1 16,-3 10-1-16,0-5-9 15,2 2-2-15,1-2-4 16,3 5 1-16,0-6 1 15,0 4-14-15,0 2-3 0,-3 2 7 16,0 4 2-16,0 2 8 16,0 2 4-16,3 3 14 15,0 6 8-15,-1 2 0 16,1 6 2-16,0-9-16 0,0 3-5 16,0-2-2-16,0-6-1 15,0 0-11-15,0-8-3 16,0-5-28-16,0-5-11 15,-1-8-27 1</inkml:trace>
  <inkml:trace contextRef="#ctx0" brushRef="#br0" timeOffset="21.996">18661 217 184 0,'-3'5'68'0,"0"0"-52"0,-3 11 10 0,3-2 4 15,0 9-1-15,-3 12 5 16,-3 10-12-16,-3-6-5 15,0 6-10-15,3-5-5 0,0-8-1 0,0 0-19 16,1-6-8-16,2-5-70 16,0-2-50-1,-6-6 58-15</inkml:trace>
  <inkml:trace contextRef="#ctx0" brushRef="#br0" timeOffset="22.996">18494 1751 92 0,'-3'0'35'0,"3"3"-27"0,3 2 13 0,-3 1 4 0,0 4 0 15,0 6 2-15,0 8-2 16,3-3 2-16,-3 3-4 15,0 2 0-15,0-4-12 16,3-1-2-16,0-5-2 0,-3-1-3 16,0-4-1-16,0-3-1 15,0 0 1-15,0-3 0 16,0-5 3-16,0 0-3 16,0-2-2-16,3-4 0 0,3-2-1 15,3 0-5-15,0-2-1 16,3 2 0-16,3 0 2 15,3 3-3-15,-1 2 2 16,1 3 5 0,0 0 2-16,-3 5 0 0,0 1-2 15,-6-1 3-15,0 5 2 16,-6 1 7-16,-3 2 2 16,-6-5-3-16,-6 3-1 15,-3 2-6-15,-3-5-3 16,0-3 0-16,0 1 1 15,1-4-12-15,-1-2-6 16,6 0-13-16,0-2-7 16,6-1-19-16,3-2-5 15,9-3-14-15</inkml:trace>
  <inkml:trace contextRef="#ctx0" brushRef="#br0" timeOffset="23.996">18762 1704 168 0,'-9'0'66'0,"9"2"-52"0,0 9 10 16,0-3 0-16,0 11 3 0,0 2 6 15,-3 8-9 1,3 5-5-16,-3-2-10 15,0 0-4-15,3-3 1 0,0-3-5 16,3 1-1-16,0-3-9 16,3-6-4-16,0-5-31 0,0-5-11 15,0-3-32 1,3-7-23-16,0-3 50 16</inkml:trace>
  <inkml:trace contextRef="#ctx0" brushRef="#br0" timeOffset="24.996">18845 1971 132 0,'-9'8'52'0,"9"-3"-41"0,0 3 13 0,3-2 5 0,0 1-6 15,3 7 1-15,3-6-4 16,-3 0-3-16,9-3-9 16,0 0-1-16,0-5 0 15,0-3 1-15,0-2 2 0,0-3-5 16,-4 3-3-1,-5-8 1-15,-3 0 2 0,-6 2-4 16,-3 0-1-16,-5 1-11 16,-4 2-3-16,0 3-9 15,0-1-2-15,3 4-20 16,3 2-9-16</inkml:trace>
  <inkml:trace contextRef="#ctx0" brushRef="#br0" timeOffset="25.996">19095 1929 180 0,'-29'10'68'0,"17"-2"-52"0,-3 0 10 15,9-3 4-15,-3 3-12 0,0 3 0 16,-3 2-8-16,6 0-4 15,6 6-3-15,6-6-5 0,6 3-1 16,3-3 4-16,3 3 1 16,3-11-5-16,-1 3 0 15,1-8-21-15,0-8-7 16,0-2-37-16,0-6-43 16,-3 0 35-16</inkml:trace>
  <inkml:trace contextRef="#ctx0" brushRef="#br0" timeOffset="26.996">19185 1781 180 0,'-3'7'68'0,"6"1"-52"0,0 11 17 16,-3-6 4-16,0 6-8 15,3 5 0-15,0 5-14 16,0-3-6-16,0-2-6 15,0 2 0-15,3-2 0 0,-1 0-10 16,1-6-5-16,0-4-38 16,3-4-15-16,0-4-33 15</inkml:trace>
  <inkml:trace contextRef="#ctx0" brushRef="#br0" timeOffset="27.996">19348 1963 88 0,'-14'-3'33'0,"8"3"-26"0,-9-2 18 0,9 4 8 0,-3 1 3 15,-3 0 0-15,-3 2-13 16,3-2-6 0,0 2-10-16,3 0-5 0,3 1 1 0,3 2-7 15,3-8 1 1,3 5 1-16,6 3 3 0,3-3 0 15,3 3 2 1,3 0-9-16,0 0-1 0,0 0-20 16,-1 0-8-16,-2-3-37 15</inkml:trace>
  <inkml:trace contextRef="#ctx0" brushRef="#br0" timeOffset="28.996">18625 2286 132 0,'0'-3'52'0,"-3"3"-41"0,0 3 13 15,3-3 2-15,0 0-3 16,0 0 0-16,-6 5-6 16,0-2 0-16,-3 2-10 15,-3 0 0-15,1 1 0 0,2-1-6 0,0 0 0 16,3 1-1-16,6-1-3 16,9 5 0-1,6 1 2 1,-1 0 0-16,4-1 1 15,0 1 4-15,-3-1 2 16,-3-2 2-16,-3 0 2 16,-6 0 1-16,-3 0 3 15,-6-3-5-15,-6 1-1 16,-3-6-2-16,-3 0-1 16,-3 0-6-16,4 0 1 15,-1-3-7-15,3 0-3 16,3 1-8-16,6-1-1 15,3-2-21-15,6-3-7 0,6 0-32 16,6-3-24 0,9-2 46-16</inkml:trace>
  <inkml:trace contextRef="#ctx0" brushRef="#br0" timeOffset="29.996">18786 2286 196 0,'-6'5'74'0,"6"0"-58"0,0 6 1 16,3-3-6-16,-3 3 12 16,0 2 8-16,0 0-10 15,0 3-2-15,0-3-11 0,0 0-5 0,0-2 0 16,0 0-11 0,0-1-2-16,3-2-39 0,0-3-16 15,3-2-32 1</inkml:trace>
  <inkml:trace contextRef="#ctx0" brushRef="#br0" timeOffset="30.996">18762 2238 196 0,'-15'-2'74'0,"12"-1"-58"0,0 0 3 0,3 3-2 0,0 0-5 16,0 0 3-16,0 0-13 15,0 0-3 1,6 0 0-16,0 0-27 0,6 0-10 0,0 0-50 16</inkml:trace>
  <inkml:trace contextRef="#ctx0" brushRef="#br0" timeOffset="31.996">18914 2286 132 0,'-9'5'49'0,"6"-5"-38"0,3 3 26 0,0-3 8 16,0 0-13-16,3 2-4 15,3 1-12-15,3-3-3 16,3 0-7-16,3 0-4 0,2-3 1 15,1 1-2-15,0-1-1 16,3 3 1-16,-6-5-1 16,0 2-3-16,-3 3 0 15,-3 0-1-15,-3 3 0 16,-3 2 0-16,-6 3 3 16,-3 3-2-16,-3 2 1 15,-3 3 2-15,-3 0 0 16,0-3 0-16,-3 0 0 15,3 0 0-15,3-2 0 16,3-3 0-16,3 0 2 16,3 0-1-16,3-3-1 0,3 0 1 15,3 1 1-15,3-4 1 16,3 1 3-16,3 0-3 16,3-1-2-16,-3 1 0 15,0 0-1-15,-3-1-7 16,-3 1 0-16,0-1-24 15,-4-2-9-15,1 0-32 16</inkml:trace>
  <inkml:trace contextRef="#ctx0" brushRef="#br0" timeOffset="32.996">18935 2373 144 0,'-3'0'55'0,"3"3"-43"0,6-3 10 0,-3 0 1 15,3 0-2-15,3 0-1 0,2-3-8 16,4 3-5-1,3 0-4-15,9 0-3 0,-6 0 1 0,-3 0-17 16,0 0-4 0,-4 0-47-16,1-2-37 15,0-1 39-15</inkml:trace>
  <inkml:trace contextRef="#ctx0" brushRef="#br0" timeOffset="33.996">19232 2336 120 0,'-6'8'46'0,"9"-8"-35"0,0 0 9 0,-3 0 3 15,3 3 2-15,3-1 2 16,0 1-10-16,3 0-3 16,3-3-8-16,3-3-2 0,0 0 2 15,3 1-3-15,0-4 0 16,-4 1-1-16,1-3-2 16,-3 0-4-16,-3 0 0 15,-3 0 0-15,-6 0-1 16,0 3 6-16,-3 0 1 15,-6 0-5-15,-3-1 0 16,0 4-4-16,-3 2 2 16,1 2 5-16,-1 4 2 15,0-1-3-15,0 3 1 0,3 2 0 16,0 4 0-16,3-1 4 16,3 3 5-16,3-3 4 15,3 3 4-15,3-3-5 16,6 0 1-16,6-2-4 15,6-3 0-15,6-3-5 16,-1 0-1-16,10-5-23 16,-6 0-9-16,3-5-72 15</inkml:trace>
  <inkml:trace contextRef="#ctx0" brushRef="#br0" timeOffset="54533.22">17087 14602 128 0,'-3'-3'49'0,"3"3"-26"0,3 0-5 16,-3 0 20-16,0 0-6 16,0 0-1-16</inkml:trace>
  <inkml:trace contextRef="#ctx0" brushRef="#br0" timeOffset="54534.22">17096 14602 346 0,'9'8'22'0,"0"-3"-1"0,6 3 19 16,-3 0-13-16,0 0-2 15,0 8-11-15,2-3-1 16,-2 3-6-16,3 0 1 15,-3 0-3-15,0-3 0 16,-3 0-1-16,0-5 2 16,0 3-3-16,0-6 0 15,0 0-1-15,-3-2 1 16,0-3 4-16,5-3 4 16,-2-2-6-16,0 0-1 15,-3 0 0-15,0-3 2 16,0-3-5-16,3-2-1 15,0 5-2-15,0-3 0 0,0 1 2 16,0-1 2-16,0-2-3 16,0 0 0-16,0 2 1 15,3 3 0-15,-4 0 2 16,-2-2 1-16,0-1-4 16,-3 3 1-16,0 3 0 15,0 0 0-15,-3-1-20 16,0 4-9-16,0-1-36 15,0 0-16-15,3-2-50 16</inkml:trace>
  <inkml:trace contextRef="#ctx0" brushRef="#br0" timeOffset="54535.22">17260 14679 140 0,'-3'-3'52'0,"3"3"-28"0,3 0-15 16,-3 0 14-16,0 0-2 15,0 0 2-15,0 0 0 16,0 0 3-16,0 0-14 16,0 0 2-16,0 0 2 0,0 0 3 15,0 0 3-15,0 0-3 16,0-2-2-16,0-1-3 16,0 0-1-16,0-2-3 15,-3 0 1-15,3-3-2 0,-3-3 2 16,0 3-4-16,0-2 1 15,0-4-3-15,0 1 0 16,3 0-3-16,-3 0 1 16,3 0-2-1,-3-1 2-15,3 1-2 0,0-5 2 16,0-1 0-16,0-2 1 16,0 0 0-16,-3 0 0 15,3-1 0-15,-3-1 0 16,3-1-2-16,0-3-2 15,-3 6-2-15,3 0-1 16,-3 0 4-16,0 0 1 16,3-1 0-16,0 1-2 15,0 0 3-15,0 0 2 0,-3 0 0 16,0 0 2-16,3-1-4 16,-3-4-2-16,3-6 0 15,0 6 1-15,0 2-1 16,0 3-1-16,0 0-2 15,0-1 1-15,3 1 1 16,0 3 0-16,0-1 0 16,0 3 0-16,3 0-3 15,0 3 2-15,3 0 1 16,0-3 0-16,0 3 0 16,3-6 0-16,3 1 0 15,-4 5 0-15,4-1-3 16,0 4 2-16,0-1-1 0,0 3 0 15,0 0 0-15,0 3 0 16,3 0 4-16,-1 2 1 16,-2 1-1-16,-3 2-2 15,0 0-13-15,-3 0-6 16,0-3-21-16,-3 3-10 16,0-3-55-1,0 1-64-15,-3-1 47 16</inkml:trace>
  <inkml:trace contextRef="#ctx0" brushRef="#br0" timeOffset="54536.22">17742 13552 168 0,'0'-3'66'0,"3"3"-36"0,-3 8-33 0,3-5 13 15,0 7 2-15,-3 3 4 16,3 6 5-16,0 0 2 16,0 2-12-16,-3 0 0 0,0-3 0 15,0 1-6-15,0-3-3 16,0 0-1-16,0 0 1 0,0-3-1 15,0 0-1-15,0-2-19 16,0-3-8-16,0-3-48 16,0-3-47-1,0-2 39-15</inkml:trace>
  <inkml:trace contextRef="#ctx0" brushRef="#br0" timeOffset="54537.22">17679 13456 112 0,'-8'-5'44'0,"2"5"-24"0,-6 0-13 0,9 3 13 16,-6-1-4-16,0 4 3 16,-3 4-1-16,0 12 0 15,0 1-9-15,0 6-1 0,0 6 2 16,3 5-2-16,3-3 3 16,6 2-2-16,6-2 0 15,6-2 6-15,9-6 4 16,3-8-3-16,3-5 1 0,8-11-1 15,1-10-1-15,0-6-3 16,0-5-2-16,-4-5-2 16,-5-3 0-16,-6-2 2 15,-6-1 1-15,-9 1-1 16,-6 0 1-16,-6-9-2 16,-6-2 2-16,-3 8-6 15,-6 3-1-15,3 4-7 16,1 4-2-16,-1 5-18 15,3 5-8-15,0 2-32 16,3 6-14-16,6 8-37 16</inkml:trace>
  <inkml:trace contextRef="#ctx0" brushRef="#br0" timeOffset="54538.22">18111 13438 140 0,'-3'-3'55'0,"6"6"-30"16,-3 0-23-16,0-3 14 0,3 5 3 16,0 5 5-16,0 12 1 15,0 1 0-15,-3 7-14 16,3-1 0-16,-3 2 2 0,3-1 2 16,-3-4 0-16,3-5-7 15,-3-2-3-15,3-3-3 16,-3-3-2-16,0-5 1 15,0 0 1-15,0-3 3 16,0 0 4-16,0-5 0 16,0 0 2-16,0-5-6 15,0-3-3 1,3 0 1-16,3-3-2 16,0 1 2-16,0-1-4 0,3 1-2 15,3-1 2-15,2 3 0 16,7 3-4-16,-3 5 1 15,3 3 2-15,0 2 1 16,-3 5 1-16,-3 4 0 16,-4-4 4-16,-2 1 2 15,-6-1 2-15,-3-2 2 16,-6 0-1-16,-3 0 2 16,-8 0-6-16,-4-3-1 0,0 1-2 15,-3-4 1 1,3-2-11-16,-3 0-4 0,10 0-8 15,-1 0-2-15,3 0-19 16,3 0-7-16,6-2-18 16,3 2-53-1,3-6 23-15</inkml:trace>
  <inkml:trace contextRef="#ctx0" brushRef="#br0" timeOffset="54539.22">18385 13401 188 0,'-3'-8'71'0,"3"8"-38"0,0 0-39 0,0 0 12 16,0 5 2-16,0 6 5 16,0 5 7-16,0 13 4 15,0 3-12-15,0 2 0 0,0 6-1 16,0-1-4-16,0-4 1 15,0-6-7-15,0-3-1 16,3-5 0-16,0-2 2 16,3-3-30-16,0-6-11 15,0-2-66 1</inkml:trace>
  <inkml:trace contextRef="#ctx0" brushRef="#br0" timeOffset="54540.22">18495 13644 152 0,'-15'3'57'0,"12"2"-30"0,-3 6-34 15,3 2 10-15,0 3 14 16,-3-3 11-16,3 0 1 16,0 1 1-16,3-1-17 15,6 0-1-15,0 0 1 0,9-2 2 16,3-3 0-16,6-5-3 15,-3-6-2-15,0-2-6 16,-1-3-1-16,-2-8-1 16,-3-3 1-16,-6 3-2 15,-6 0 2-15,-3-2-2 16,-9 2 2-16,-3 0-2 16,0 3-1-16,-6 2-4 15,1 6-2-15,-1 2-22 16,3 3-8-16,3 0-35 15</inkml:trace>
  <inkml:trace contextRef="#ctx0" brushRef="#br0" timeOffset="54541.22">18808 13594 192 0,'-6'-3'71'0,"3"3"-38"0,-6 3-25 16,6-3 18-16,-3 8-4 16,-3-3-1-1,-3 3-9-15,-3 3-3 0,0 2-5 16,0 3-1-16,3 0 1 0,3 0-7 16,4-3 0-16,8 0 1 15,5 0 3-15,4-2 2 16,6-3 3-16,3-3-1 15,3-2 0-15,0-3-12 16,-4 0-5-16,-2-3-16 16,0-2-8-16,-3-8-18 15,-6 2-6-15,0 0-17 16</inkml:trace>
  <inkml:trace contextRef="#ctx0" brushRef="#br0" timeOffset="54542.22">18918 13372 160 0,'0'-8'60'0,"3"8"-32"0,0-3-24 0,-3 3 13 16,3 3 1-16,0 5 3 16,0 2 4-16,0 9 4 15,0 7-15-15,0 9 3 0,0 2 3 16,-3-3-11-16,0 3-5 0,0 3 0 15,0-8-1 1,0-6-1-16,0-2-2 16,-3-6 3-16,0-2 0 0,0-2-23 15,0-4-9-15,0-2-37 16,0-3-15-16,0 1-8 16</inkml:trace>
  <inkml:trace contextRef="#ctx0" brushRef="#br0" timeOffset="54543.22">19123 13605 144 0,'-6'2'55'0,"0"4"-30"0,-9-1-14 0,9-2 15 16,-3 2 1-16,-5 0 1 15,-1 3-11-15,-3-3-3 16,0 1-8-16,3-1 0 0,3 0 1 16,-3 1-1-16,6 4 1 15,9 3 2 1,6 1 0-16,9-4 0 15,0 1-1 1,3-1-2-16,3-2-1 0,-3 0-3 16,5 0 1-1,1 0-24-15,-3-3-11 0,0 3-80 16</inkml:trace>
  <inkml:trace contextRef="#ctx0" brushRef="#br0" timeOffset="54544.22">17593 13925 148 0,'-3'-3'57'0,"3"3"-30"0,0-2-32 0,-6 2 51 16,0 0-11-16,-3 0-8 15,0 0-4-15,-2 5-14 16,-4 5-1-16,0 9-1 0,-3 2-3 15,3 3-3-15,0 2-3 16,6 6-1-16,0 0-1 16,3-3 3-16,6-3 0 15,3 1 3-15,6-3-3 16,6-6-2-16,3-2-12 16,6-5-5-16,0-3-47 15,2 0-51 1,-2-3 30-16</inkml:trace>
  <inkml:trace contextRef="#ctx0" brushRef="#br0" timeOffset="54545.22">17700 14105 124 0,'-3'-3'46'0,"0"6"-24"0,-3-1-15 0,3-2 15 16,0 3-4-16,-3 2-1 15,1 1-12-15,-1-1-5 16,0 3 0-16,0 2-1 0,3 1 3 16,0 0-3-16,3-1-2 15,3 1 2-15,3-1 0 16,3 1 1-16,0-3 0 0,2 0-20 15,1-3-7-15,0 0-37 16</inkml:trace>
  <inkml:trace contextRef="#ctx0" brushRef="#br0" timeOffset="54546.22">17742 14160 136 0,'-6'16'52'0,"6"-11"-28"0,0 6-19 0,0-6 13 15,3 3-8-15,0 0-1 16,3 0 4-16,6 0 3 16,3 0-8-1,-3-3-7-15,0-5-1 0,-1 0 2 0,1-2 1 16,-3-4 3-16,0 1 1 15,-3 0-3-15,-3-6-3 16,-3 3 2-16,-3-5 0 16,-3 2-1-16,-3 4-2 15,3-1-2-15,-6 5-12 16,1 8-36 15,2 1-49-31,3-4 10 16</inkml:trace>
  <inkml:trace contextRef="#ctx0" brushRef="#br0" timeOffset="54547.22">17870 14150 140 0,'0'16'55'0,"0"-3"-30"0,0 0-14 16,0-8 15-16,0 3-8 15,3 0-3-15,0 0-6 16,0 0-1-16,0-3-5 16,-3 1 0-16,0-6 1 0,0 0-2 15,0 0 1-15,0 0 0 16,3-3 3-16,0-2-5 16,0-1-3-16,0-2 1 0,3-2 2 15,0-3-2-15,0 2-2 16,3 3 4-16,0 8 1 15,-1 0-3-15,4 5 1 16,0 3 4-16,-3 3 2 16,0 2 0-16,0 0 1 15,-3 1-4-15,0-1-2 16,0-3 2-16,-3-2 0 16,0-2-6-16,0-4 0 15,-3-2-43-15,0-2-19 16,9-4-20-16</inkml:trace>
  <inkml:trace contextRef="#ctx0" brushRef="#br0" timeOffset="54548.22">18099 13999 216 0,'-6'-5'82'0,"3"-9"-44"0,3 9-44 15,0 13 16 1,0 3-4-16,0 2 6 15,3 5 5-15,0 6-9 16,0 5 2-16,0-2 1 0,0-1-6 16,0 1-1-16,0-1-2 15,0-2 1-15,0-3-4 0,0-5-2 16,-3-3-51-16,0-5-24 16,0-3-20-1</inkml:trace>
  <inkml:trace contextRef="#ctx0" brushRef="#br0" timeOffset="54549.22">17986 14105 240 0,'0'0'90'0,"6"0"-48"0,3 0-36 0,-3 0 20 15,6 0-8-15,6-3 2 16,0 0-11-16,2-2-5 15,4 2-3-15,0-2-4 0,-3 3 0 0,3-1-40 16,2 0-19-16,1 3-50 16</inkml:trace>
  <inkml:trace contextRef="#ctx0" brushRef="#br0" timeOffset="54550.22">18302 14123 144 0,'-3'-2'55'0,"6"-4"-30"0,-6 6-10 16,3 0 18-16,0 0 1 0,-3 0 9 31,-6 6-17-31,-6 4-14 0,3 1-8 16,-3 2-3-16,3 0-1 0,0 3 0 15,3 0-3-15,3 0 2 16,3-3 1-16,3 0 2 15,0-2-1-15,3-3-1 16,0-6 3-16,6-2 2 16,0-2 0-16,0-3 0 15,3-1-3-15,-3 1-2 16,-3 0 1-16,0-1 1 16,0 1-1-16,-3 0-1 15,0-1 1-15,0 4-1 16,0-1-3-16,-3 3 0 15,0 0 2-15,0 0 2 0,3 5 2 16,0 3 3-16,3 3-5 16,0 0-3-16,0-1 1 15,-1 1 2-15,1-3 0 16,0 0-1-16,3-3-37 16,-3-2-17-16,3-3-50 15</inkml:trace>
  <inkml:trace contextRef="#ctx0" brushRef="#br0" timeOffset="54551.22">18427 14147 208 0,'-3'13'77'0,"3"-10"-42"0,0 0-43 0,0 5 10 16,0-1 12-1,0 1 10-15,0 3-3 0,3 0-2 16,-3-1-11-16,3 1-7 0,0-1-2 15,0 1 1-15,-1-3 2 16,1-3-50-16,-3-5-19 16,0 0-31-1</inkml:trace>
  <inkml:trace contextRef="#ctx0" brushRef="#br0" timeOffset="54552.22">18385 14086 240 0,'-12'-5'90'0,"12"8"-48"0,3-3-53 0,-3 0 13 0,0 0-6 15,6 2-1-15,0 1-29 16,3-3-13-16</inkml:trace>
  <inkml:trace contextRef="#ctx0" brushRef="#br0" timeOffset="54553.22">18492 14147 200 0,'-12'19'74'0,"24"-14"-40"0,-18 13-38 16,6-10 15-16,0 3-2 15,0-1 2-15,0-2 1 16,0 0 0-16,0-2-2 16,6-4-6-16,-6-2 0 0,0 0 0 15,3-2-2-15,0-4 1 16,0 1-4-16,0-6 0 15,6 4-4-15,0-1 1 16,0 0 2-16,0 0 1 16,0 2 1-16,0 4 0 15,2 2 0-15,1 2 2 16,-3 4 1-16,0-1 3 16,0 3-1-16,0 3 2 15,-3-1-4-15,0-2 0 16,-3 0 1-16,0 0 2 15,0-3-5-15,-3-5-1 16,3 3-53-16,3-3-24 0,0-3-21 16</inkml:trace>
  <inkml:trace contextRef="#ctx0" brushRef="#br0" timeOffset="54554.22">18775 14118 176 0,'-6'-8'66'0,"6"8"-36"0,3-3-35 16,-3 1 10-16,0 2 17 16,0 0 10-16,-3 0 1 15,0 0 1-15,0 0-19 16,-3 0-5-16,-3 8 1 0,3-3-7 16,-6 3-4-16,9 5-1 15,0-5-1-15,6 5 0 16,0-2 0-16,3-1 0 15,3 1 2-15,0 0 2 16,0 2 3-16,-3 0 2 16,-3-2 1-16,-3-1 2 15,0 1-1-15,-3-1 0 16,-3-2-3-16,0-2 1 16,-3-1-50-16,-6-2-21 15,6-1-58 1</inkml:trace>
  <inkml:trace contextRef="#ctx0" brushRef="#br0" timeOffset="54555.22">19117 13906 148 0,'-3'-2'57'0,"0"2"-30"0,6 2-18 15,-3-2 25 1,0 21-8-16,0 6-3 16,0 5-1-16,0 2-13 15,0 6 6-15,0-3 2 0,0 0-9 16,0-3-2-16,0-2-4 16,0-3 1-16,0-5 0 15,0-6 1-15,0-2-9 16,0-5-2-16,0-3-34 0,0-6-13 15,0-4-45 1</inkml:trace>
  <inkml:trace contextRef="#ctx0" brushRef="#br0" timeOffset="54556.22">19334 13959 132 0,'0'-2'49'0,"3"-14"-26"0,-3 24-14 15,0-3 14-15,-3 0 4 16,-3 6 4-16,-2-1-6 15,-4 4-1-15,-3-1-13 16,0 3-4-16,0-3-3 0,-6 3-2 16,-3 0 1-16,6-3-2 15,4-3-1-15,-1 1 3 16,6 0 0-16,0-3-1 16,3 5-2-16,3 0-2 15,9 0-1-15,6 1 4 0,0-1 1 16,6 0 4-1,2 0 1-15,1 0-1 0,0-2 1 16,0 0-6-16,-3-1-3 16,-3 1-2-16,-3-3 3 15,-1 0-53-15,-2-3-21 16,-3 0-19 0</inkml:trace>
  <inkml:trace contextRef="#ctx0" brushRef="#br0" timeOffset="54557.22">19555 13912 140 0,'0'2'52'0,"0"17"-28"0,3 12-15 15,-3-15 16-15,0 6 1 16,0-1 2-16,0 5-7 0,3 3 0 16,-3-2-12-16,0-3-3 0,0-6 0 15,0-2-3-15,0-3-2 16,0-2 2-16,0-3 0 16,0-3 1-16,0-2 0 15,0-3-2-15,0-3 1 16,3-2-7-16,-3-6-1 15,3 1 2-15,3-1 1 16,0 3-1-16,2 0 0 16,1 3 2-16,6-1 0 15,-3 4-2-15,0 4 0 0,0 4 2 16,0 2 0 0,-3 2 9-16,-3-2 7 0,-3 0 2 15,-3 0-1-15,-3 0-8 16,-3 0-3-16,-3-3-3 15,-6 1 1-15,0-1-20 16,0-3-6-16,0 1-10 16,3 0-5-16,1-3-26 15</inkml:trace>
  <inkml:trace contextRef="#ctx0" brushRef="#br0" timeOffset="54558.22">19718 14089 208 0,'-3'5'79'0,"6"-2"-42"0,0 2-48 0,0 0 11 15,0 3 5-15,3 3 7 16,0 5 2-16,0-3 5 16,0 0-11-16,0 0-2 0,0 1-2 15,0-4-2-15,3 1 1 16,-6-3-24-16,3-3-8 15,-3-2-32 1,0-3-54-16,3-3 25 16</inkml:trace>
  <inkml:trace contextRef="#ctx0" brushRef="#br0" timeOffset="54559.22">19873 14105 168 0,'-6'8'63'0,"-3"-6"-34"0,0 22-25 0,6-11 13 0,-3 3 12 15,-2 5 8-15,-4 3-8 16,-3 3-5-16,0-1-13 16,0 3-7-16,-3 3-3 0,6-3-1 15,3-8 2-15,0-5-23 16,3-3-11-16,3-5-47 16,3-10-51-1,6-12 40-15</inkml:trace>
  <inkml:trace contextRef="#ctx0" brushRef="#br0" timeOffset="54560.22">19974 13888 176 0,'6'-8'66'0,"-6"8"-36"0,0 5-22 0,0 0 18 16,0 9 7-16,0 9 4 15,0 4-11-15,0 2-3 16,0 8-13-16,0 0-6 0,0-5-3 16,0-3-1-16,0-3 0 15,0-2 2-15,3-5 1 0,0-3-26 16,0-3-11 0,-3-5-82-16</inkml:trace>
  <inkml:trace contextRef="#ctx0" brushRef="#br0" timeOffset="54561.22">19861 14049 228 0,'-12'0'88'0,"21"0"-48"0,-12 3-45 15,9-3 17-15,0 5 11 16,3-2 9-16,3-1-7 15,0-2-5-15,6 0-11 16,0 0-6-16,3 0 0 0,2-2-24 16,4-1-11-16,-3-2-67 15,0 2-55-15,-3 1 54 16</inkml:trace>
  <inkml:trace contextRef="#ctx0" brushRef="#br0" timeOffset="54562.22">20093 14076 220 0,'-17'10'85'0,"17"-7"-46"0,6 7-48 0,0-4 12 16,-1-1 0-16,4 0 5 15,0 1 9-15,0-4 7 16,3-2-13-16,0 0-4 0,0-2 0 0,3-1-2 16,-3-2 0-1,-3-3-6-15,0 0 1 0,-6 0 2 16,-3 0 1-16,-3 0-6 15,-6 3 0-15,0-1-6 16,-3 4 1-16,0 4 4 16,-3 4 4-16,0-1-1 15,0 6 0-15,3-1-1 16,6 1 0-16,-2 5 6 16,5-1 5-16,6 1-1 15,2 0 3-15,1 0-6 16,3-3-3-16,6-2-6 15,0-6-2-15,3-2-48 16,3-3-19-16,0 0-29 16</inkml:trace>
  <inkml:trace contextRef="#ctx0" brushRef="#br0" timeOffset="54563.22">20388 14023 272 0,'-12'-8'101'0,"6"8"-54"0,-12 0-55 0,9 2 18 16,1 4 2-16,-4-1 4 16,0 6-1-16,0-1 1 15,3 3-9-15,3-2-9 0,3 0-1 16,6-1 1-16,3 6 3 16,9-3-2-16,0 0 0 15,-3 1 7-15,-3-1 4 16,-1-2-1-16,-5-1 2 0,-6 1 0 15,-5-3 1-15,-4 0-2 16,-6-3 1-16,0-3-15 16,-3 1-4-16,3-3-43 15,3 0-19-15</inkml:trace>
  <inkml:trace contextRef="#ctx0" brushRef="#br0" timeOffset="54564.22">20424 13758 192 0,'0'0'71'0,"0"0"-38"0,3 0-34 15,-3 0 15-15,6 3 1 16,0 5 5-16,3 2 1 16,3 9 2-16,2 5-13 15,4 18 5-15,-3 3 5 0,-3 0-5 16,-3 8 2-16,-3-3-6 16,-9-5 1-16,-6-3-5 15,-3 1-2-15,-3-6-2 16,-6 0-3-16,1-5-41 15,-4-1-18-15,3-2-67 16</inkml:trace>
  <inkml:trace contextRef="#ctx0" brushRef="#br0" timeOffset="54565.22">10228 14568 124 0,'0'0'46'0,"3"0"-24"0,-3 0-15 16,0 0 13-16,0 0 1 15,0 0 2-15,0 0-4 16,6 3 1-16,-6-3-11 16,0 0 1-16,0 0 1 0,3 0-2 15,3-3 2-15,0-2-2 16,3-3 0-16,-3 0-3 16,0-2 1-16,3-1-2 15,0 0 0-15,3-2 1 16,2-8 1-16,4 8-8 0,3-3-4 15,3 0 3 1,0 0 0-16,3 3 2 0,-1 0 0 16,4 2 0-16,0 3 0 15,3-2 0-15,-1 7 0 16,-2 0-3-16,3 3 0 16,0 0 2-16,2 3 0 15,4 0 1-15,-3 4 0 16,-1 1 0-16,4 0 0 15,0 0 0-15,0 3 0 0,-1-1 2 16,4-2 1 0,0-2 1-16,-1-1 0 0,4-8 0 15,0 6 0-15,-4-6 2 16,1 3 1-16,-3-2-3 16,-4-1-1-16,1 0 3 15,-3-2 1-15,0-3-3 16,-4 0-3-16,1-2 2 15,-3-4 0-15,-3-1-1 16,-1-4 1-16,-2-2-2 16,0 0-1-16,-3 0 1 15,-3-1 1-15,-3 4-1 16,0-1 2-16,-3 3-2 16,-3 3 2-16,0 3-4 15,-1-1-2-15,1 3 2 0,-3 0 0 16,0 3 1-1,0 0 2-15,3 2-3 0,-3 0-2 16,0 1 2-16,-3 2 0 16,3 0 1-16,0 5 0 15,0 0 0-15,0 3 0 16,0 3 0-16,0 2 2 16,3 0-3-16,0 3-2 15,0 3 2-15,0-1 2 16,3 1 0-16,0-3-1 15,0-1-2-15,3 4 1 16,5-3 3-16,-2-3 1 16,3 3-4-16,0 0 1 0,6-6-2 15,-3-2 0-15,3 3 2 16,2-1 0-16,-2-2 0 16,0-2 0-16,3-1 0 15,3-2 2-15,-1 5-1 16,4-6-1-16,0 1-2 15,2-3 1-15,1-3 1 16,-3 1 2-16,0 4-1 16,-1-4-1-16,4-1 1 15,0-2 1-15,0 2-3 16,-4-2 0-16,1 2 1 16,3 0 0-16,0-2 0 15,-1 2 2-15,1 1 1 16,3-3 3-16,2-1-1 0,1-2 2 15,3 6-4-15,-4-4-2 16,4 1-3-16,-3 0 1 16,-1-1 1-16,-2 1 2 15,0 0-1-15,-4 2 2 16,-2 1-4-16,0-1 0 16,-3 0 3-16,2 1 1 15,4 2-4-15,0-3-1 16,3 6 1-16,-1-1 2 15,4 4 0-15,-6-1-1 16,-4 5-2-16,-2 1 1 16,-3 2 1-16,-6 8 2 0,3-2-1 15,-1-1-1 1,-2 1 1-16,-3 0-1 0,-3-4-3 16,-3 1 2-16,0-2-43 15,-3-1-18-15,0 5-59 16</inkml:trace>
  <inkml:trace contextRef="#ctx0" brushRef="#br0" timeOffset="54566.22">9960 13438 140 0,'0'-2'52'0,"0"7"-28"0,3-2-13 0,-3-3 18 16,0 0-6-16,6 2-1 15,0 6-6-15,0 0 0 16,0 3-9-16,3-1-4 16,-3 1 0-16,3 5 0 0,-3-3 3 15,0-2-3-15,0-3-2 16,0-3-22-16,0-2-11 15,-6-3-61 1</inkml:trace>
  <inkml:trace contextRef="#ctx0" brushRef="#br0" timeOffset="54567.22">10035 13441 160 0,'0'-8'63'0,"3"8"-34"0,6 3-34 0,-9-3 10 0,3 5-3 15,0 3 3-15,2 5 2 16,-2-2 1-16,3 2-4 16,0 0-3-16,0 3 2 0,0-3-2 15,0-2 2-15,0-3-59 16,0 0-47 0</inkml:trace>
  <inkml:trace contextRef="#ctx0" brushRef="#br0" timeOffset="54568.22">10175 13610 20 0,'0'0'11'0,"0"3"-6"0,0 2 16 15,0 1 14-15,0-1 2 16,0 6 0-16,0 2-14 15,0 3-4-15,0 2-7 16,0 1-2-16,-3-3-6 16,3 2-1-16,0-2-1 15,0-3 1-15,0-2 0 0,0-3 12 16,-3-11 9 0,3 0-8-16,0-2-10 0,0-3-4 15,0-2 0-15,3-4 1 16,0-1-4-16,3-1-1 15,-3 0 1-15,5 3 0 16,1-1 1-16,-3 4 0 16,0 2 0-16,3 0 0 15,0 5 0 1,-3 1 0-16,0 4 2 16,0 4-1-16,-3 1-1 15,0 7 3-15,3-1 0 16,-6 0 1-16,0 0 0 0,0-2 0 15,0-3 0 1,0 0-2-16,0-3-2 0,0 0 3 16,0-5 0-16,0 0 1 15,3-2 0-15,0-4-2 16,0-1-2-16,0-4 1 16,3-2-1-16,0 2 0 15,3 1 0-15,0-1-3 16,-1 3 0-16,1 3 2 15,0-1 0-15,0 4 1 16,0 2 0-16,0 5 0 16,0 3 0-16,-3 3 2 15,0-1 1-15,-3 3-1 16,0-2 1-16,0 0-2 0,-3-3-1 16,0-1-15-1,3-1-7-15,0-1-53 16,-3-5-41-16,6 0 42 15</inkml:trace>
  <inkml:trace contextRef="#ctx0" brushRef="#br0" timeOffset="54569.22">10547 13669 88 0,'9'-11'35'0,"-6"6"-18"0,-3 0 2 0,0 2 18 16,0 3 0-16,-3-3 2 0,0 1-15 15,-6 2-6-15,0 0-11 16,-3 0-5-16,3 2 1 0,0 4-4 16,0 1 0-16,0 4 1 15,0 5 2-15,0 0-3 16,3 0-2-16,3 0 4 16,3 5 3-16,3-5-3 15,3-3-3-15,6-3 1 16,0-2 0-16,3-8 5 15,-3-2 5-15,0-4-5 16,0-2 0-16,-3-2-2 16,0-1 1-16,-4-2-2 0,1 0-1 15,-6 0 1-15,3-1 1 16,-3 4 1-16,0 2 1 16,0 0-7-16,0 5 0 15,0 3-1-15,0 0-1 16,3 8 1-16,0 0 3 15,3 3 0-15,0-1 1 16,3 1 0-16,0-1 0 16,-3-2-29-16,0 0-13 15,0-5-42 1</inkml:trace>
  <inkml:trace contextRef="#ctx0" brushRef="#br0" timeOffset="54570.22">10719 13642 148 0,'-3'0'57'0,"3"3"-30"0,0 2-32 15,0 3 12-15,0 0 11 16,0 3 11-16,0 2-6 16,0 0-4-16,0 0-10 15,0 1-6-15,0-4-2 0,0 6 1 16,0-3 1-1,0-2 3 1,-3-9-1-16,0-2-3 16,6-2 2-16,-6-3-5 15,6-3 0-15,0-3 1 16,0 0 2-16,0 1-6 0,3 2-1 16,0 0 4-16,0 0 2 15,3 0 1-15,3 3 1 16,0-1 2-16,3 4 2 15,0-1-3-15,0 3-3 16,-1 3 0-16,1 2-1 16,-3 3 0-16,-3 3 0 15,0-1 2-15,-3 3 3 16,-3 6-4-16,0-3-1 16,0 5 0-16,0-2 2 15,-3-6-12-15,0-3-6 16,3-2-24-16,0-2-10 15</inkml:trace>
  <inkml:trace contextRef="#ctx0" brushRef="#br0" timeOffset="54571.22">11088 13677 124 0,'0'-6'49'0,"0"4"-26"0,-3-1-20 16,3 3 12-16,-3 0 13 16,0 0 7-16,-3 0-14 15,1 3-4-15,-4 2-11 16,0 0-6-16,-6 3-1 0,6 5-1 16,-3 3 0-16,0 0 4 15,6 11 1-15,0-4-4 16,3-1 1-16,6-4 2 0,3-2 1 15,0-3 5-15,3-5 5 16,0-5-1-16,3-3 1 16,3-8-5-16,-6-5-3 15,0-3-2-15,-3 0-3 16,-1 0-2-16,1 0-1 16,-3 0 2-16,0 3 2 15,0 2 0-15,0 1 2 16,0 2-4-16,-3 5 0 15,0 3-4-15,3 6 1 0,0 2 0 16,0-1 2-16,6 1 3 16,-3 3 2-16,0 2-4 15,0-2 1-15,3-1-20 16,0-2-7-16,0-2-52 16,0-4-41-1,3-10 47-15</inkml:trace>
  <inkml:trace contextRef="#ctx0" brushRef="#br0" timeOffset="54572.22">11306 13661 72 0,'-3'-8'30'0,"3"8"-16"0,-3-3 19 0,0 3 22 15,-3 3-11-15,-3-1-5 16,0 4-20-16,-3 2-10 15,0 5-5-15,3 3-6 0,0 0 1 16,3 5 7-16,0-3 4 16,3 6-3-16,3-5-2 15,6-3 0-15,0-6 1 16,3-10 3-16,0 0 2 16,3-8-5-16,0-2-2 15,0-4-2-15,-3 1 1 16,0 0-2-16,-3 0 2 15,-3 2-4-15,0 1-2 16,-3 2-3-16,0 2 1 0,0 4-6 16,0 2-1-16,3 5 5 15,0 6 1-15,3 10 4 16,-1 8 1-16,1 0 3 16,-3 0 3-16,-3-3 4 15,-3 1 2-15,-3 2 1 16,-2-3 0-16,-4-4-4 15,-3-4 0-15,0-2-5 16,0-3 0-16,0-2-23 16,3-3-9-16,-3-11-92 31</inkml:trace>
  <inkml:trace contextRef="#ctx0" brushRef="#br0" timeOffset="54573.22">11452 13640 140 0,'0'0'52'0,"0"5"-28"0,5 0-8 0,1 0 16 15,0 1-6-15,3 2-3 16,0 0-7-16,0 2-2 15,3-2-8-15,0 0 3 0,0-3 1 16,0-2-1-16,0-3 2 16,-3-3-2-16,3-2 2 0,-4 0-2 15,-5-3 0-15,0 0-5 16,-3 0-3-16,-6 0 0 16,1 0 1-16,-4 3-3 15,0 0-2-15,-3 2-3 16,-3 3 1-16,3 3 1 15,-3 2-1-15,3 3 1 16,3 2 0-16,0 4 3 16,3 1 0-16,3 1 1 15,3 0 2-15,3 3 3 16,3-3 4-16,3 2-2 16,3-2-2-16,0-3-2 15,0-10-3-15,6-3-26 16,-3 0-12-16,3-11-135 15,-1 1 64 1</inkml:trace>
  <inkml:trace contextRef="#ctx0" brushRef="#br0" timeOffset="54574.22">11672 13661 132 0,'0'5'49'0,"3"3"-26"0,0 5-5 0,0-5 20 0,-3 3-8 16,0 2-2-16,0-2-12 16,0 2-5-16,0-3 2 15,0 4-7-15,0-1-3 16,-3-3 0-16,3-4-2 15,-3-9 2 1,0-2 0-16,3-3-4 16,0 0 1-16,3-3-2 15,0-2-2-15,3 0 0 16,0 0 0-16,3-1 0 16,0 4 3-16,-1 4-2 15,4 4 1-15,0 2 4 0,0 5 1 16,-3 6 5-16,0 2 3 15,-3 0-2 1,-3 0 0-16,-3 3-1 0,0-2 2 16,0-4-5-16,-3 1-1 15,3-3-4-15,0-3-1 16,3-10 1 0,3-3-3-16,3-6 0 15,0 1 2-15,3-3 0 16,6 3-4-16,-4 0-1 15,1 5 0-15,-3 3 2 16,3 2 6-16,-3 6 4 16,-3 5 5-16,-3 2 4 15,0 1-4-15,0 2-1 0,0 3-9 16,-6 2 0-16,3-2-10 16,-3-3-2-16,3-2-36 15,3-3-14-15,0-3-44 16</inkml:trace>
  <inkml:trace contextRef="#ctx0" brushRef="#br0" timeOffset="54575.22">12041 13700 108 0,'9'0'41'0,"-3"3"-22"0,6 2-7 15,-9-2 13-15,3 2 13 16,0 1 6-16,0-1-12 15,-1 0-5-15,4-2-15 0,0-1-5 0,0-2-3 16,3 0 0-16,-3-2 2 16,0-3 1-16,0-3 1 15,-3 0-7-15,-3-3 0 16,-3 0 3-16,-3 4 5 16,-3-1-18-16,-3 0-6 15,-3 2 2-15,0 4 5 16,-3 4 3-16,0 4 3 15,1 2-1-15,2 5 1 16,3 3 2-16,3 0 2 16,6 5 5-16,0 3 6 15,6-3-7-15,0 0-1 16,0-5-1-16,3 0 0 0,-1-6-11 16,1-2-5-16,3-5-30 15,0-3-12-15,0-16-36 16</inkml:trace>
  <inkml:trace contextRef="#ctx0" brushRef="#br0" timeOffset="54576.22">12225 13666 148 0,'0'0'57'0,"3"5"-30"0,0 3-12 16,0 0 20-16,0 3-8 15,-3 2-1-15,0 3-6 16,0-3-3-16,0 0 6 15,0 3-13-15,0-3-5 0,0-2-3 16,0-6-2-16,0-10 6 16,3-3 2-1,0-2-7-15,3-6-2 16,0 0-7-16,3 0 0 16,3 3 2-16,3 2 3 15,0 3 0-15,-3 5-1 16,0 6 3-16,-3 5 2 15,-1 5 9-15,-2 3 3 16,0 3-6-16,-3 5-4 16,0-3 0-16,-3-5 2 15,0-3-15-15,3-3-6 0,0-2-25 16,-3-8-9-16,6-5-36 31,0-11-30-31,3-5 48 0</inkml:trace>
  <inkml:trace contextRef="#ctx0" brushRef="#br0" timeOffset="54577.22">12472 13465 168 0,'0'-8'66'0,"-2"11"-36"0,4-1-33 16,-2 4 11-16,0 2 7 16,0 5 5-16,0 8-2 15,0 3 2-15,0 7-11 16,-2 4-5-16,-1 2-1 0,0 5 2 15,0 1 2-15,0-4-6 0,3-4-2 16,-3-6-53-16,3-5-22 16,0-6-10-1</inkml:trace>
  <inkml:trace contextRef="#ctx0" brushRef="#br0" timeOffset="54578.22">12276 13624 236 0,'6'-3'90'0,"12"0"-48"0,9 1-40 0,-15 2 17 0,8 0-10 16,4-3-1-16,9 3-20 16,3-3-9-16,-1-4-86 15,1-7-40-15</inkml:trace>
  <inkml:trace contextRef="#ctx0" brushRef="#br0" timeOffset="54579.22">12815 13446 148 0,'3'30'55'0,"3"-4"-30"0,-3 22-16 0,-3-30 14 0,0 6 4 16,0 2 6-16,0 1-9 16,0-1-5-16,0-2-10 15,0-3-6-15,0-5-2 0,-3-3-1 16,0-2 2-16,3-6 3 16,-3-2 4-16,0-6 0 15,3-2 0-15,0-6-8 16,3-2 0-16,3-3-1 15,3 0 0-15,3 3-3 16,2 0 0-16,4 2-1 16,6 3 3-16,0 3-2 15,-3 5 1-15,0 3 8 0,-4 2 4 16,-2 3 8-16,-6 3 6 16,-6 2-4-16,-3 0 0 15,-6 0-7-15,-6 1-3 16,-5-4-3-16,-4-2-2 15,-3-3-19-15,3 1-5 16,0-1-18-16,6-2-4 16,3-1-29-16,3-2-10 15,9-2-15 1</inkml:trace>
  <inkml:trace contextRef="#ctx0" brushRef="#br0" timeOffset="54580.22">13077 13610 196 0,'6'3'74'0,"0"5"-40"0,0 3-38 15,0-3 15-15,-1 5 5 16,1 3 7-16,-3 2-8 16,0 1-3-16,0-1-7 15,0 3-2-15,0 3 3 0,-3-3-32 16,0-5-12-16,3-24-140 31,-3-2 94-31</inkml:trace>
  <inkml:trace contextRef="#ctx0" brushRef="#br0" timeOffset="54581.22">13032 13518 220 0,'-9'-5'85'0,"12"5"-46"0,0 0-46 0,-3 0 14 15,6 0-7-15,0 0 0 16,3 0-25-16,3-3-8 16,3 0-54-16,0-2-23 15</inkml:trace>
  <inkml:trace contextRef="#ctx0" brushRef="#br0" timeOffset="54582.22">13273 13420 220 0,'-3'8'82'0,"3"2"-44"0,3 20-42 0,0-15 15 0,0 9 5 16,-3 0 7-16,0 5-6 16,0 6-2-16,0 2-8 15,0-3-5-15,0 6 1 0,-3-6-4 16,3-2 0-16,0-8-48 16,0-6-21-16,0-2-34 15</inkml:trace>
  <inkml:trace contextRef="#ctx0" brushRef="#br0" timeOffset="54583.22">13178 13621 256 0,'-3'-3'96'0,"6"3"-52"0,6 0-54 0,0 0 16 15,3 0-8-15,3-2 0 16,2 2 0-16,4 0 0 15,0 0-55-15,0 0-25 16,6 2-7-16,2 1-1 16</inkml:trace>
  <inkml:trace contextRef="#ctx0" brushRef="#br0" timeOffset="54584.22">13470 13629 244 0,'-18'5'93'0,"0"1"-50"0,-6 2-48 0,15-3 17 0,6 3-11 16,0 0-1-16,3 2 2 15,6 1 1-15,9-1-1 16,-3 4-2-16,3-1 3 0,-3 5 4 16,-3-2 6-16,-3 5-5 15,-3-2 0-15,-6-3 2 16,0-3 1-16,-6-2-5 16,-6-3-4-16,0-3-8 15,0-5-1-15,-3-8-32 16,6-5-14-16,3-1-59 15</inkml:trace>
  <inkml:trace contextRef="#ctx0" brushRef="#br0" timeOffset="54585.22">13702 13407 172 0,'-3'0'66'0,"6"8"-36"0,-3-3-35 0,0 0 10 16,-6 3 3-16,-3 3 7 15,0 2-5-15,0-2-1 16,0 2-5-16,0-3-3 0,0 1 0 0,0 2-41 16,0-7-15-16,3 4-22 15</inkml:trace>
  <inkml:trace contextRef="#ctx0" brushRef="#br0" timeOffset="54586.22">13746 13420 156 0,'-3'3'60'0,"6"-1"-32"0,-9 9-31 0,4-3 13 15,-1 8 4-15,0-3 3 16,-6 0-8 0,6 6-3-16,-6-3-86 0,9 2-37 15</inkml:trace>
  <inkml:trace contextRef="#ctx0" brushRef="#br0" timeOffset="54587.22">7259 16737 172 0,'-6'3'66'0,"0"5"-36"0,0 5-31 16,12-5 12-16,-6 5-1 0,0 0 1 15,0 3-5-15,3 0-4 16,0-3-1 0,3 1 1-16,-6-1 1 0,9-3-81 15,0-4-3 1</inkml:trace>
  <inkml:trace contextRef="#ctx0" brushRef="#br0" timeOffset="54588.22">7268 16631 172 0,'-6'0'66'0,"12"0"-36"0,-6 0-35 0,3 6 10 0,0-1-8 15,3-2 2-15,3 5-17 16,0-3-8-16,-3 0-41 16,9 3-18-16</inkml:trace>
  <inkml:trace contextRef="#ctx0" brushRef="#br0" timeOffset="54589.22">7444 16737 184 0,'-21'-8'71'0,"18"14"-38"0,-3-4-39 16,3 1 12-16,-3-1 5 15,0 4 5-15,-3-1 3 0,-3-2 1 16,6 2-11-16,3 0-8 0,3-2-3 16,0 8-2-16,9-4 3 15,3 4 0-15,0 0 1 16,6-1 0-16,-9-2 0 15,3 0 2-15,-9-3 3 16,-3 9 7-16,-3-6 2 16,-3-3-7-16,-3 3-2 15,-3-3-3-15,0-2 1 16,0-1-9-16,0-2-1 16,6 0-29-16,3 0-14 15,3-2-47-15</inkml:trace>
  <inkml:trace contextRef="#ctx0" brushRef="#br0" timeOffset="54590.22">7706 16592 160 0,'-3'0'60'0,"3"10"-32"0,0 6-22 15,0-8 17-15,3 11 1 0,-6 4 5 16,0-1-11-16,0 9-5 15,3 1-8-15,0 0-4 0,3-3 2 16,0 3-2-16,0-1-1 16,0-9-28-16,3-1-14 15</inkml:trace>
  <inkml:trace contextRef="#ctx0" brushRef="#br0" timeOffset="54591.22">7604 16756 216 0,'-6'-3'82'0,"9"3"-44"0,9 0-44 15,-9 0 14-15,6 0-9 16,3 0-2-16,3 0 2 16,6 0 2-16,0 0 0 15,0 0-3-15,-1 3-1 0,-2-3-53 16,3 0-60-1,0 0 26-15</inkml:trace>
  <inkml:trace contextRef="#ctx0" brushRef="#br0" timeOffset="54592.22">7846 16674 172 0,'-9'0'66'0,"9"5"-36"0,0 6-40 0,0-1 11 15,0 3 10-15,0 3 7 16,0 3 3-16,0 2 2 15,0 5-13-15,0-7-6 0,0 5 0 16,-6-8-3-16,6-3 2 16,0-3 0-16,0-4 3 15,0-6-5-15,6-3-1 16,-6-5-5-16,9-2 1 16,-6-4 0-16,2 1 2 15,1 2 3-15,9 1 4 16,-9 7-2-16,9 3-2 15,-6 3-3-15,3 2 1 0,-3 3 3 16,3 5 1-16,-9-2-1 16,3 0-2-16,0-1-8 15,0-2-3-15,3-3-49 16,-9 3-58 0,9-5 24-16</inkml:trace>
  <inkml:trace contextRef="#ctx0" brushRef="#br0" timeOffset="54593.22">8048 16822 220 0,'-6'5'85'0,"12"6"-46"0,-6 5-46 16,0-8 14-16,0 2-10 0,0 1 2 16,0-3-21-1,0 5-8-15,0-5-58 0,0 2-23 16</inkml:trace>
  <inkml:trace contextRef="#ctx0" brushRef="#br0" timeOffset="54594.22">8069 16735 132 0,'0'-6'49'0,"3"6"-26"0,0 0-62 0,-3 0-9 0,6 6 3 15,3-4 3-15</inkml:trace>
  <inkml:trace contextRef="#ctx0" brushRef="#br0" timeOffset="54595.22">8158 16766 168 0,'-18'3'63'0,"9"2"-34"0,0 1-25 15,6-1 13-15,3-3-6 16,-6 6 1-16,6-2-3 15,6 2 0-15,-3 2-5 16,3-2 4-16,6 5 4 0,-3 1-4 16,-3-1-2-16,0 0-1 15,-3-8 1-15,-6 3 1 16,-3-5-17 0,0-3-5-16,-3-3-68 15,3 1-48-15,3-4 50 16</inkml:trace>
  <inkml:trace contextRef="#ctx0" brushRef="#br0" timeOffset="54596.22">8575 16769 140 0,'-6'-3'55'0,"6"3"-30"0,-9 0-16 16,6 0 16-16,-3 0 3 0,0 3 3 15,-9 2-12 1,3 3-6-16,0 3-8 15,0 5-6-15,4 2-2 0,-1 9-1 0,6-1 0 16,3 1 3-16,6-9 0 16,2 1 1-16,7-12 0 15,-6-7 4-15,3-5 2 16,0-5 0-16,-3-6 1 16,0-5-4-16,-3 2 0 15,-6-2-3-15,0 0-3 16,-3-3 2-16,0-3 2 15,0 4-2-15,-3 1 0 16,6 7 3-16,-6 1 3 16,3 4-2-16,3 15 0 15,0 3-1-15,3 5-2 16,3 8 3-16,-3 3-2 16,3 3 2-16,0-4-2 15,9 4-1-15,-3-3-19 16,9 0-8-16,-1-6-72 15</inkml:trace>
  <inkml:trace contextRef="#ctx0" brushRef="#br0" timeOffset="54597.22">8780 16801 236 0,'-21'-8'88'0,"12"8"-48"0,0 2-49 0,4 4 14 16,-4 2-7-16,0 5 0 15,0 3 11-15,-3 0 3 16,0-3-5-16,9 5-4 0,0 9-2 16,6-9-1-16,3-4 2 15,3-7-3-15,3 4 0 16,0-14-4-16,0-5-1 16,-4 1 0-16,1-1 4 15,0-3 1-15,-3 6 3 16,-3-3 1-16,0 8 3 15,3 0-3-15,-6 0 0 16,3 8-6-16,3-3 0 16,0 6 3-16,0-9 4 15,3 11-1-15,0-13-33 16,3 0-12-16,-3-7-56 16</inkml:trace>
  <inkml:trace contextRef="#ctx0" brushRef="#br0" timeOffset="54598.22">8878 16642 208 0,'-9'-5'79'0,"9"13"-42"0,0 0-45 16,0 2 10-16,0 6-1 16,0 2 1-16,0 6 4 15,0 5 3-15,3 3-4 16,3 0-5-16,-6 8-1 0,3-9 1 15,3-4 0-15,-3-1-49 0,6-7-21 16,-6-6-9 0</inkml:trace>
  <inkml:trace contextRef="#ctx0" brushRef="#br0" timeOffset="54599.22">8783 16780 212 0,'-6'-11'79'0,"6"11"-42"0,6 0-41 0,-3 0 13 0,3 0-3 15,9-3 3-15,0 1-4 16,3-1-3-16,3-2-1 16,2 5-21-16,4 0-7 0,0 0-65 15</inkml:trace>
  <inkml:trace contextRef="#ctx0" brushRef="#br0" timeOffset="54600.22">9075 16774 208 0,'-42'6'77'0,"33"1"-42"0,-6 4-41 16,9-3 12-16,-2 5-2 16,-1 3 5-16,3 0-1 15,-3 0 3-15,6 2-6 16,3-4-3-16,3-1 1 0,6-8 0 0,-3-5 3 15,3-5-5 1,2 0-3-16,1-9-4 0,-3-2-1 16,3 1 4-16,0 1 3 15,-6 4 14-15,0-1 8 16,0 11-5-16,0 5 1 16,3 9-9-16,3 4-1 15,0 3-4-15,0 3-1 16,2 0-1-16,4-6 1 15,-3-4-62-15,12-4-24 16,-12-7-25 0</inkml:trace>
  <inkml:trace contextRef="#ctx0" brushRef="#br0" timeOffset="54601.22">9396 16769 132 0,'-3'0'49'0,"3"0"-26"0,0 0-12 0,0 0 15 0,0 0-6 16,0 0 1-16,0 0-10 15,3 5-4-15,6 3-4 16,-6 3-5-16,6 2 1 0,0 0 7 15,0 0 4-15,0 1-1 16,-3-1 2-16,0-5-6 16,0 2-1-16,0-2-2 15,0-2 1-15,0-1 0 16,0-2 1-16,0-3 2 16,-3 0 3-16,0 0-2 15,0-3 1-15,-3-2-3 16,0-3 2-16,0 0 0 15,0-3 1-15,0-2-4 16,2 0-3-16,7-3 0 16,-3 0-1-16,0-3 0 15,6 6 0-15,-3 0-3 16,0 2 0-16,0 3-9 0,-3 3-3 16,0 3-27-1,0 4-11-15,0 3-40 16</inkml:trace>
  <inkml:trace contextRef="#ctx0" brushRef="#br0" timeOffset="54602.22">9700 16798 144 0,'-3'-5'55'0,"3"-1"-30"0,-3 6-23 0,3 0 12 0,-3-2 2 15,0 2 4-15,0 0-4 16,-3 0 1-16,0 2-10 16,0 6-4-16,-3 3 0 0,0 2-4 15,3 3-2-15,3-3-1 16,0 3 3-16,3-3-2 16,6 3 1-16,0-5 4 15,0-3 1-15,0-8-1 16,3-3 1-16,-3-2-2 15,0-3 2-15,0-3-4 16,0 1 0-16,-3-1 3 16,0 1 1-16,0-4-4 0,0 9 1 15,-3-3 0 1,0 8 0-16,0 0 2 0,3 5 1 16,6 3-6-16,-3 3 0 15,0 0 3-15,6-6 2 16,-3 5-5-16,2-4 0 15,-2-4-39-15,0-2-14 16,0 0-21 0</inkml:trace>
  <inkml:trace contextRef="#ctx0" brushRef="#br0" timeOffset="54603.22">9795 16613 156 0,'-6'-3'57'0,"6"-2"-30"16,3 13-32-16,0-3 10 0,0 3 12 16,0 11 9-16,0 2-2 15,0 3 0-15,3 2-13 16,0 0-4-16,0 1-3 0,0-1-5 16,0-2 1-16,0-5-5 15,0-3 1-15,0-3-47 16,0-5-20-16,0-6-8 15</inkml:trace>
  <inkml:trace contextRef="#ctx0" brushRef="#br0" timeOffset="54604.22">9932 16780 136 0,'-6'7'52'0,"12"4"-28"0,-6 5-30 0,0-8 8 16,0 2-2-16,3-2 2 16,0 3-8-16,-3-3-3 15,3-3-46-15,-3-5-21 16</inkml:trace>
  <inkml:trace contextRef="#ctx0" brushRef="#br0" timeOffset="54605.22">9911 16653 220 0,'-6'-3'82'0,"9"6"-44"0,3-1-66 15,0 1 4-15,6-3-22 16,0 8-6-16,9-6-14 16,0 1-4-16</inkml:trace>
  <inkml:trace contextRef="#ctx0" brushRef="#br0" timeOffset="54606.22">10152 16682 184 0,'-17'0'71'0,"8"5"-38"0,-6 8-30 15,9-10 15-15,-3 10-9 0,0-2-1 16,0 4-4-16,-3 4-1 16,3 2-1-16,6-2-4 0,0 2-1 15,3-5 2-15,6-3 2 16,0-2 0-16,3-6 2 15,0-5-4-15,3 0 0 16,-3-8-8-16,0-3-2 16,-3-5 1-16,0-2 1 15,-3-1 3-15,0-7 4 16,-3-1 3-16,-3 1 2 16,0 0 1-16,0 4 2 15,-3-1 8-15,0 4 5 16,0 6-7-16,3 2-2 0,0 6-8 15,3 0-2-15,0 13 0 16,3 2 0-16,3 6 0 16,0 11 2-16,0-4 1 15,3 1 3-15,0 0-3 16,8 0 0-16,-5-3-3 16,3-5-3-16,0-3-40 15,-3-5-19-15,3-3-28 16</inkml:trace>
  <inkml:trace contextRef="#ctx0" brushRef="#br0" timeOffset="54607.22">10399 16481 140 0,'-6'26'55'0,"4"0"-30"0,-7 6-7 0,3-16 18 16,-3 8 2-16,-3 16 2 15,-3-3-16-15,0-3-4 16,3 6-12-16,3-9-7 0,0 6-2 16,3-2-1-16,0-9 0 15,3 1-36-15,0-14-16 16</inkml:trace>
  <inkml:trace contextRef="#ctx0" brushRef="#br0" timeOffset="54608.22">10492 16716 168 0,'0'0'66'0,"3"0"-36"0,-3 0-33 0,0-5 13 16,3-3-3-16,0 0 1 15,0-3-4-15,3-2-1 16,-3 0-1-16,0-3-8 0,0 0-4 16,-1 0 1-16,1 6 3 15,0 2 7-15,-3 2 7 16,0 4-4-16,0 2 0 15,0 5-2-15,3 6 1 16,0 2 0-16,0 0 3 16,0 6-3-16,3 4-2 0,0-1 0 15,-3-1-1-15,3-3-5 16,-3 6 1-16,0-8-69 16,-3 2-39-1</inkml:trace>
  <inkml:trace contextRef="#ctx0" brushRef="#br0" timeOffset="54609.22">10483 16877 208 0,'-6'3'79'0,"-6"-3"-42"0,18 3-48 0,-3-1 11 15,3-2 5-15,0 6 9 16,6-6 6-16,3 0 5 15,5-6-13-15,7 6-5 0,6-2 0 16,-3-1-22-16,-1 0-7 16,-5 1-66-1,-3 2-48-15</inkml:trace>
  <inkml:trace contextRef="#ctx0" brushRef="#br0" timeOffset="54610.22">10504 16586 128 0,'0'-2'49'0,"0"-1"-26"0,0 3-14 16,0 0 16-16,0 0 1 15,0 0 4-15</inkml:trace>
  <inkml:trace contextRef="#ctx0" brushRef="#br0" timeOffset="54611.22">10504 16589 321 0,'-3'11'19'0,"0"2"-6"0,0 0-4 0,-6 6-1 16,3 4-2-16,0-4 1 16,0-6-4-16,3-2 0 15,0-6-1-15,0 6 1 16,3-9-2-16,6-2-3 16,-3-8-1-1,0 0-3-15,0-2-1 16,3-3-1-16,0-1 0 15,0 1 2-15,0 0 2 16,-3 0 2-16,0 2 1 16,0 0 3-16,0 6 1 15,0 0 7-15,3 2 6 0,-6 3-4 16,2 3-2-16,4 7 1 16,-3 1 0-16,0 8-1 15,0 4-1-15,0-1-3 16,0 1 1-16,3 1-4 15,-3-5 0-15,0 2-1 16,0-3-2-16,0-4-2 16,0-4 1-16,-3-2-15 15,0 3-6-15,0-9-14 16,0 6-4-16,0-2-15 16,0-1-5-16,-3-2-18 15</inkml:trace>
  <inkml:trace contextRef="#ctx0" brushRef="#br0" timeOffset="54612.22">10483 16840 160 0,'-6'6'60'0,"6"-6"-32"0,-12 0-9 0,15 2 23 15,-3-2-10-15,6 3-1 16,0-3-12-16,0 0-1 16,3 0-11-16,6 3-2 0,-1-3-1 15,4 0-2-15,6 0 1 0,3 0-13 16,-3 0-3-16,-3 0-40 16,-4-3-16-16</inkml:trace>
  <inkml:trace contextRef="#ctx0" brushRef="#br0" timeOffset="54613.22">7828 17258 188 0,'-12'0'71'0,"12"6"-38"0,-12 2-32 0,9 2 14 16,-3 3-4-16,-3 3 1 16,9 11-2-16,-9-3 1 15,9 7-6-15,9-4-3 0,3-6-1 16,6-8-4-16,-6 0 2 16,12-2 5-16,2-11 5 15,-5-5-3-15,-3-1 2 16,-3 4-1-16,0-22 1 15,-12 8 2-15,-6 0 4 16,-6 3-4-16,-3 0 0 16,-6 0-4-16,6 5-1 15,3 0-12-15,-3 2-3 0,3 1-26 16,0 2-11-16,6 1-42 16,6-6-38-1,6 5 47-15</inkml:trace>
  <inkml:trace contextRef="#ctx0" brushRef="#br0" timeOffset="54614.22">8027 17282 152 0,'-9'6'57'0,"12"4"-30"0,3 6-25 15,-6-8 12-15,3 8 6 16,0 8 7-16,3-3-1 15,-6-3 2-15,3-4-16 16,-3-1 0-16,0-3 1 0,0-2-3 16,0-2 0-16,0-6 2 0,0-11 3 15,0-2-4-15,0-3-1 16,0 0-9-16,6 3 0 16,0-3-3-16,9 3 0 15,-3-1-5-15,14 4-3 16,1 2-49-16,3 3-22 15,0-3-22 1</inkml:trace>
  <inkml:trace contextRef="#ctx0" brushRef="#br0" timeOffset="54615.22">8590 17269 160 0,'-30'-5'63'0,"24"5"-34"0,-3 8-21 0,0-3 16 16,0 3-8-16,0-3 1 16,0 8-8-16,3 9-3 15,-3 4-3-15,1-2 2 0,5 0 1 16,3-8-2-16,3 2-3 16,5-5 0-16,1-5 1 15,0-8 3-15,3 0 2 16,-3 0-6-16,3-8 0 0,-6-2-1 15,0-6 2-15,-3 3-1 16,0 2-1-16,3 0 1 16,-6 1 1-16,0 5-3 15,0 2 0-15,0-2-1 16,0 5 0-16,6 8-3 16,-6 10 1-16,9 6 2 15,3 0 3-15,0-1 4 16,5 4 4-16,-5 5 5 15,0-6 3-15,-6 6 0 16,0-11-1-16,-12 3 0 16,0-8 0-16,-6 2-6 15,0-4-2-15,-8-7-9 0,2-1-1 16,0-1-20-16,-3-5-8 16,3-5-20-16,3-1-6 15,3-7-23 1</inkml:trace>
  <inkml:trace contextRef="#ctx0" brushRef="#br0" timeOffset="54616.22">8780 17330 156 0,'-3'-8'57'0,"3"3"-30"0,-6 2-32 16,3 3 10-16,0-3 10 16,0 1 7-16,0 2 3 15,0 0 2-15,-3 0-15 16,3 2-9-16,-5 4-5 0,2 2-2 16,0 7 3-16,6 7 0 15,-9-1 3-15,9-3 1 16,0 6 3-16,9-8-5 15,-6-3-1-15,6-2 4 16,-1-9 2-16,1-2-2 16,0-2-1-16,3-11-3 15,-9-3-1-15,3 0 1 16,-3-3 2-16,-3 6 1 0,0 5 1 16,-3-2-2-16,3 2-2 15,-3 2 1-15,3 4-1 16,0 2-3-16,0 8 2 15,3 0 1-15,0 7 0 16,6-1-3-16,0-1 2 16,0-3-21-16,3 1-8 15,0-3-25 1,0-8-49-16,0 0 15 16</inkml:trace>
  <inkml:trace contextRef="#ctx0" brushRef="#br0" timeOffset="54617.22">8884 17288 184 0,'-6'-3'71'0,"6"6"-38"0,3-1-43 16,0 6 11-16,0-3 6 15,0 9 4-15,0 4 9 16,3 3 2-16,-6-2-11 16,3-1-2-16,0-4 1 0,0-6-4 15,0 5 2-15,-3-5-3 16,0-3 0-16,0-5 5 15,-3-13 11 1,3-3-7-16,0 0-7 16,3 0-5-16,0-2-1 15,3 4-1-15,3 1-3 16,3 3 2-16,0 2-8 0,0 2-4 16,3 4-22-16,-6-4-8 15,8 6-41 1,-2 0-41-16,9-2 47 15</inkml:trace>
  <inkml:trace contextRef="#ctx0" brushRef="#br0" timeOffset="54618.22">9069 17089 192 0,'0'13'74'0,"0"-2"-40"0,-12 31-31 15,18-26 15-15,-3 5 0 16,0 11 1-16,0-3-2 16,-3 3 0-16,3 0-9 15,0-6-7-15,-3 1-2 0,0-9-1 16,0 1 0-16,0-11 8 16,0 2 6-16,0-7-6 15,0-16-10 1,3-1-5-16,6-4-4 15,3-3 0-15,-3 2 2 16,2 1 5-16,4 2 1 16,0 5 3-16,0 3 1 15,3 8 3-15,0 8 14 16,-9-3 7-16,0 9-3 0,0-4-1 16,-9 11-5-16,0-2 1 15,-6-1-6-15,-3-2-3 16,-3-2-3-16,-3-4 0 15,-6-2-15-15,-6-3-5 16,4-2-18-16,2-11-5 16,3 11-28-16,6-19-9 15,12-3-8 1</inkml:trace>
  <inkml:trace contextRef="#ctx0" brushRef="#br0" timeOffset="54619.22">9373 17237 192 0,'-6'-5'74'0,"3"5"-40"0,-3 5-31 16,3-2 17-16,-3 0 5 15,0-1 5-15,-3 9-3 16,0-3-2-16,0 5-13 15,-3 5-10-15,3 4-2 0,9 1 0 16,0-1 0-16,3 1-3 16,6-7 0-16,0-5 4 15,0-3 1-15,0-3-5 16,0-10-2-16,3-8-1 0,-3-1 2 16,-3 1 2-16,-3 0 3 15,0 0 0-15,-3-1-1 16,0 1 1-16,0 3-1 15,0 2-3-15,0 2 2 16,0 4-6-16,0 2-3 16,2 2 10-16,1 9 4 15,3 0 1-15,0-1 0 16,6 3-21-16,-6 1-7 16,6-1-39-16,0-5-17 15,9-8-8 1</inkml:trace>
  <inkml:trace contextRef="#ctx0" brushRef="#br0" timeOffset="54620.22">9626 17219 236 0,'-12'-8'88'0,"9"8"-48"0,-6 2-49 16,6 1 14-16,-9 5-3 15,3 0 3-15,-6 5 20 16,0 6 10-16,3-1-17 15,3-2-5-15,3 3-5 0,9 2-4 16,3-8-3-16,6-2-3 16,0-11-1-16,0 0 2 15,0-6 0-15,0 4-2 16,-3-9 2-16,-3 3 1 0,0-2 0 16,-3-1 0-16,0 0 2 15,-3-2-6-15,0 8 1 16,0-3-4-16,0 8 0 15,3 8 1-15,3 2 2 16,2 6 2-16,-2 13 1 16,0 1 14-16,0 1 8 15,-3 4-1-15,-3-6 0 16,-6 3-9-16,-3-3-2 16,-2-6-3-16,-10-1-1 15,-3-4-17-15,0-10-4 16,3 3-27-16,0-11-11 15,4-11-33-15,5-7-54 16,3 2 38-16</inkml:trace>
  <inkml:trace contextRef="#ctx0" brushRef="#br0" timeOffset="54621.22">9685 17277 264 0,'3'0'101'0,"6"5"-54"0,0 1-55 15,3-4 16-15,3-2-11 16,0 5 2-16,-1-5 7 16,-2 0 6-16,3-5-6 15,0 5 6-15,0-5 3 0,-3-3-7 16,0 3-2-16,-3-3-6 16,-3 0-3-16,-3-3-1 15,-3 6 0-15,-6-3-2 0,-3 3 1 16,-3-3 1-1,-6 8-1-15,-3 0 8 0,0 8 5 16,4 2-4-16,2 3 0 16,3 1 13-16,3-1 8 15,6 5-6-15,3 4-3 16,12-4-9-16,3 3-3 16,2-2-7-16,4-6-2 15,3-8-38-15,3-10-14 16,15-8-79-1</inkml:trace>
  <inkml:trace contextRef="#ctx0" brushRef="#br0" timeOffset="54622.22">10057 16989 180 0,'0'0'68'0,"0"0"-36"0,0 2-29 0,0 3 15 16,0 3 4-16,0 8 4 15,-3 5-1-15,-3 11 0 16,-6 8-14-16,-6 2 4 0,4 1 3 16,-1-1-10-16,3 3-4 15,0-8-3-15,3-5 1 16,0-6-3-16,3-5-2 15,3-7-25-15,0-1-11 16,3-3-33-16,0-10-12 16,9-10-2-1</inkml:trace>
  <inkml:trace contextRef="#ctx0" brushRef="#br0" timeOffset="54623.22">10135 17166 160 0,'-9'0'60'0,"3"0"-32"0,-3 18-35 16,6-10 8-16,0 0 9 15,-3 5 7-15,0 6 16 16,0 2 9-16,3 3-22 16,3 2 0-16,3 6-1 0,6-5-11 15,3-4-4-15,9-7-1 16,5-2 0-16,-2-17 3 15,0-8 3-15,0-2-2 16,-3-5 1-16,-4 2 1 0,-5-3 2 16,-6-2 6-1,-3 2 1-15,-6 1-1 0,-6-1 2 16,-5 4 1-16,-7-1 0 16,0 2-9-16,0 4-2 15,6-1-25-15,0 9-11 16,3-4-34-16,9 6-92 31,3 0-20-31,3-10 69 16</inkml:trace>
  <inkml:trace contextRef="#ctx0" brushRef="#br0" timeOffset="54624.22">10459 17076 160 0,'12'2'63'0,"-9"1"-34"0,-15 5-14 16,9-3 18-16,0 6-7 15,0 0-1-15,0-1-1 16,3 3 0-16,-3-5-2 16,3 3-13-16,0-8 0 15,0-3-2-15,0 0 1 16,12-6 0-16,3-4-4 15,0-1-5 1,3-2 0-16,-1 5 3 16,1 0 1-16,0-3-6 0,-6 11 0 15,0-2 5-15,-3 4 4 16,-3 6 10-16,-3 3 5 16,-6 5-3-16,0-3 0 15,-3 3-8-15,0-3-4 16,0 0-8-16,0 1-3 15,0-1-31-15,3 0-12 16,3 0-41-16,0-5-19 16,0 5 5-16</inkml:trace>
  <inkml:trace contextRef="#ctx0" brushRef="#br0" timeOffset="54625.22">10584 17441 320 0,'0'0'121'0,"9"0"-66"0,-6 5-69 15,3-5 19-15</inkml:trace>
  <inkml:trace contextRef="#ctx0" brushRef="#br0" timeOffset="54626.22">10620 17438 386 0,'12'-10'-156'15,"11"-11"24"-15</inkml:trace>
  <inkml:trace contextRef="#ctx0" brushRef="#br0" timeOffset="54627.22">7217 16303 148 0,'-8'-2'55'0,"-10"4"-30"0,-6 6-21 0,9 5 15 16,-6 6-5-16,-9 10 2 16,-2 21 0-16,-1 14-1 0,-9 15-7 15,-2 27-1-15,17 10 0 0,12 9-1 16,21 10 1-16,24-8-4 15,23-11-2-15,25-7-14 16,20-25-6-16,3-18-54 16,18-18-45-1,-6-16 44-15</inkml:trace>
  <inkml:trace contextRef="#ctx0" brushRef="#br0" timeOffset="54628.22">10646 16364 108 0,'-2'-13'41'0,"7"10"-22"0,1-7-11 0,3 10 11 15,0-3-7-15,0 3-2 16,6 3 10-16,6 10 4 16,3 16-12-16,6 21 11 0,-1 14 4 15,1 15-3-15,-3 16-2 16,-6 3-1-16,-3-5 1 16,-4-6-8-16,-5-5-3 15,-6-5-6-15,-12-11-2 16,-5-5-6-16,-4-3 0 15,-3-13-63-15,-3-5-28 0,3-6-7 16</inkml:trace>
  <inkml:trace contextRef="#ctx0" brushRef="#br0" timeOffset="54629.22">18752 5478 116 0,'-6'0'44'0,"3"0"-24"0,3 2-10 15,0-2 14-15,0 0 0 0,-3 0 3 16</inkml:trace>
  <inkml:trace contextRef="#ctx0" brushRef="#br0" timeOffset="54630.22">18740 5472 299 0,'0'-7'20'0,"3"-1"-4"0,0-3-10 0,3 0-4 16,3 1-1-16,3 2-1 16,0 3-3-16,0 2 0 15,-1 6 4-15,1 5 3 16,-3 7-1-16,-6 9 0 15,-3 5 1-15,-3 0 2 16,-6 3 1-16,0-5 3 16,1-1-3-16,-4-2 1 15,3-6-1-15,0-2 1 16,3-2 4-16,3-7 3 0,0 1-8 16,3-2-4-1,0-6 0-15,6 2 0 0,3 1-1 16,3-3-2-16,3 3 1 15,-1-1 1-15,1 1-1 16,-3 0-1-16,-3 2-2 16,0-2 1-16,-3-1-10 15,-3 1-3-15,-3-3-35 16,0 0-15-16,0 0-40 16</inkml:trace>
  <inkml:trace contextRef="#ctx0" brushRef="#br0" timeOffset="54631.22">18829 5345 104 0,'-6'-18'38'0,"3"10"-20"0,0 0-6 0,3 5 13 16,-3-2 2-16,0 0 3 16,-3 0-5-16,-2-1-1 0,-1 1-13 15,0 0 2-15,-3-1 1 16,-3 4-1-16,-3-4 0 0,-3 4-1 15,0 2 0-15,1 2-2 16,-1 6-1-16,-3 6-5 16,3 7-1-16,0 8-1 15,0 11-2-15,7 7 3 16,2 6 2-16,9 0 0 16,6 5 2-16,9 3-2 15,11-8 0-15,7-5-3 16,9-14 1-16,11-8 2 15,10-12 4-15,5-17-2 16,1-13 1-16,-7-8-5 16,-8-10-2-16,-9-3 2 0,-13-8 0 15,-11-5 1 1,-18 2 0-16,-9 0 6 0,-11 1 4 16,-7 4-3-16,-6 9 1 15,0 5-7-15,4 5-3 16,5 0-23-16,6 8-11 15,6 6-105 1,6-6-56-16,12 0 90 16</inkml:trace>
  <inkml:trace contextRef="#ctx0" brushRef="#br0" timeOffset="54632.22">19438 3978 140 0,'-3'-3'52'0,"3"3"-28"0,-3 0-8 0,3 0 16 0,0 0-4 16,-3-2 0-16,0 2-9 15,0-3-1-15,0 0-11 16,0 1 7-16,3-4 5 0,0 1-8 16,0 0-1-16,3 0-8 15,3-3-2-15,0 0 0 16,3 2 0-16,0 1-3 16,3 2 0-16,3 3 2 15,-3 6 2-15,-3-1 0 16,0 3-1-16,-3 0 3 15,-6 2 0-15,0 1-1 16,0 2-2-16,-3 1 1 16,0-4 1-16,3 1 3 15,0-1-7 1,9-2 0-16,-1 0 0 0,1-3 1 16,3 1-2-16,0-1 2 15,-3 3-6-15,0 3-3 16,-3-4 17-16,-3 1 8 15,-6 0 5-15,0 3 0 16,-3 0-8-16,-6-1-5 16,0 1-4-16,-6-3 0 15,4 0-4-15,-1-3 0 16,3 0-21-16,3-2-8 16,0-3-25-16,3 0-10 15</inkml:trace>
  <inkml:trace contextRef="#ctx0" brushRef="#br0" timeOffset="54633.22">19504 3880 92 0,'0'-8'35'0,"0"5"-18"0,0-18 2 0,0 16 38 15,-9-6-12 1,0 1-8-16,0-1-7 16,0 3-17-16,-3 0 1 0,0 3 2 15,-3 0-2-15,0 2 2 0,0 3-5 16,-5 3 1-16,-1-1-7 15,0 9-1-15,0 8-2 16,0-1-2-16,0 3 1 16,1 3-1-16,-4 2 0 15,6 6 0-15,0 3 0 16,6 7 2-16,6 3-3 16,6 5-2-16,9 0 2 15,6-2 0-15,9-6 1 16,12-5 2-16,-1-7-1 15,10-9 2-15,3-11-2 16,-1-7 2-16,4-16 2 16,-1-11 2-16,-2-8-3 15,-3-5-3-15,-7-3 2 0,-8 3 2 16,-15-2-2 0,-6-1 0-16,-9 0 1 0,-9 6 2 15,-9 5 3-15,-3 5 5 16,-3 8-8-16,1-5-1 15,-1 10-5-15,-3 1-1 16,3 5-6-16,6-1 0 16,4 1-59-16,2 5-23 15,6 0-32 1</inkml:trace>
  <inkml:trace contextRef="#ctx0" brushRef="#br0" timeOffset="54634.22">17963 7723 136 0,'-6'-5'52'0,"6"5"-28"0,-3 0-2 15,3 0 20-15,0 0 0 16,0 0-1-16,0 0-20 16,0 0-8-16,0 0-8 15,0 5 5-15,3 3 5 0,0 5-3 16,0 3 1-16,0 0-6 15,0 0-2-15,0 0-2 16,0-3 0-16,0 0-9 16,0-2-3-16,0-3-20 15,0 0-8-15,0-3-19 16,0-2-5-16,-3-3-29 16</inkml:trace>
  <inkml:trace contextRef="#ctx0" brushRef="#br0" timeOffset="54635.22">18023 7723 164 0,'-3'-3'63'0,"3"1"-34"0,0 2-27 0,0 0 14 16,0 0-4-16,6 5 1 16,-3 0 4-16,3 9 3 15,0-4-10-15,-3 6-3 0,3-3-3 16,-3 1-2-16,2-1-2 0,-2-3 3 15,0 1 0-15,0 0-37 16,0-4-14-16,-3-1-42 16</inkml:trace>
  <inkml:trace contextRef="#ctx0" brushRef="#br0" timeOffset="54636.22">18228 7792 140 0,'0'-3'52'16,"3"6"-28"-16,-3-3-13 0,0 0 15 0,0 0-8 16,0 0 4-1,3 8-8-15,0 2-8 16,0 9 12-16,-3 5 7 0,0 10 0 16,0 11 0-16,-3 5-11 15,-3-2-4-15,0 0-4 16,0-3-1-16,0-6-3 15,3-2-2-15,0-5 1 16,3-8-1-16,0-3 2 16,0-5 3-16,6-3-2 15,0-5 0-15,3 0 1 16,3-3 0-16,0-2-2 0,9 0-2 16,3-1 1-16,-4 4-1 15,1-1-14-15,-3 0-5 16,0 0-19-16,0-2-8 15,-3-3-62 1</inkml:trace>
  <inkml:trace contextRef="#ctx0" brushRef="#br0" timeOffset="54637.22">18630 8101 148 0,'-12'-13'57'0,"-3"8"-30"0,-9 5-12 15,18 3 20-15,-3-1-10 16,-2 1-5-16,-4 5-9 15,0 0-3-15,0 8-4 16,0 13-1-16,3 0 1 0,3 3 2 16,3-1 1-16,6-2-6 15,6-2 0-15,6-6 1 16,0-2 1-16,6-9 1 16,6-5 0-16,2-5-9 15,-5-7-2-15,-3-4-9 16,-3-2-3-16,-3-6 3 0,-3-2 2 15,-6-5 11-15,0-1 6 16,-3 1-3-16,-3 5 0 16,0 2 4-16,0 6 5 15,0 2 6-15,3 6 3 16,0 5-7-16,3 8-4 16,3 5-2-16,0 3-1 15,0 5-2-15,3-2 1 16,0-1-2-16,0 1-1 0,-1-3-10 15,1-3-6-15,0-3-36 16,0-4-16-16,0-6-16 31</inkml:trace>
  <inkml:trace contextRef="#ctx0" brushRef="#br0" timeOffset="54638.22">18809 8094 232 0,'-3'5'88'0,"3"0"-48"0,14 8-49 16,-8-7 14-16,0 4-5 15,0 3 2 1,3 14-1-16,0-3-1 16,0-6-4-16,0-2-2 0,0-3-28 0,0-2-13 15,0-6-39 1</inkml:trace>
  <inkml:trace contextRef="#ctx0" brushRef="#br0" timeOffset="54639.22">18978 8094 176 0,'-6'18'66'0,"3"-5"-36"0,0 16-9 0,0-13 25 16,-3 11-9-16,0 4 1 0,-3 7-17 15,-2-1-5 1,-1 10-10-16,3-4-4 0,3-4 1 0,0-10-13 16,0-8-6-16,3-2-38 15,0-11-17-15,6-16-34 16</inkml:trace>
  <inkml:trace contextRef="#ctx0" brushRef="#br0" timeOffset="54640.22">19065 8157 220 0,'-15'0'82'0,"30"3"-44"0,-7 2-33 0,-5-2 23 15,6 5-10 1,3 0-9-16,0-3-6 15,3 3-2-15,0-8-1 0,0 0 2 16,-3-3 1-16,0-2 1 16,-3-3 0-16,-3 0 2 15,-6 0-5-15,0 0-3 16,-3 0-2-16,-3 0 0 16,-6 0 0-16,0 6 0 15,-3-1 0-15,-6 6 0 16,-3 2-2-16,3 3 1 15,4 0 3-15,2 8 3 16,3 2 2-16,6 1 3 0,3-3 1 16,9-1 3-16,9-1-5 15,3 2-3-15,2-6 1 16,1 1 0-16,0-3-21 16,0-6-8-16,3-2-20 15,2-2-9-15,-2-4-36 16</inkml:trace>
  <inkml:trace contextRef="#ctx0" brushRef="#br0" timeOffset="54641.22">19300 8109 156 0,'0'3'57'0,"3"2"-30"0,0-2-29 0,0 2 9 16,0 3 8-16,0 3 7 15,0 7-2-15,0 4 0 16,-1-1-11-16,-2 0 1 0,0-3 1 16,6-2-4-16,-6-3 1 15,0-2-3-15,0-3 2 16,0-3-2-16,0-5 2 16,0-2 11-16,0-4 8 15,0-7-13-15,3-8-5 16,0 0-5-16,3 0-3 15,3-1 3-15,0 4 2 16,3-1 0-16,0 4 0 0,0 1-6 16,0 4 1-16,0 2-20 15,3 2-9-15,-3 6-51 16,5 3-21-16,-2 0 6 16</inkml:trace>
  <inkml:trace contextRef="#ctx0" brushRef="#br0" timeOffset="54642.22">19627 8078 180 0,'-9'0'68'0,"9"-3"-36"0,-6 3-20 0,3 0 19 16,0 5-3-16,-3 1 3 15,-3 2-6-15,0 2-3 16,4 1-12-16,-1-1-9 0,3 1-1 16,3-1-2-16,6 1 0 15,2 0 2-15,4 2 0 16,3 3-3-16,6 2 2 16,-3-2 5-16,-3 0 2 15,0 0 6-15,-9 2 5 16,-9 1 4-16,-6-3 2 15,-3 0-12-15,-6-3-4 16,-3 0-5-16,-9-5 1 16,4-3-20-16,2-5-6 0,3-2-23 15,6-4-9-15,3-4-59 16,21-6-35 0,0-10 69-16</inkml:trace>
  <inkml:trace contextRef="#ctx0" brushRef="#br0" timeOffset="54643.22">19850 7771 188 0,'-6'16'71'0,"0"-3"-38"0,0 3-32 0,4-8 14 16,-1 2 14-16,-3 6 11 15,0 3-19-15,0-1-8 16,0 1-9-16,3 5-6 0,-3-3 1 16,3 2-30-1,0-1-34-15,3-25-63 31</inkml:trace>
  <inkml:trace contextRef="#ctx0" brushRef="#br0" timeOffset="54644.22">19934 7808 240 0,'-18'16'90'0,"30"-11"-48"16,-21 13-34-16,6-7 24 0,0 5-7 15,-3 2 0-15,0 1-16 16,0 5-5-16,3 8-3 16,0-11-32-16,3-3-14 0,0-5-76 15</inkml:trace>
  <inkml:trace contextRef="#ctx0" brushRef="#br0" timeOffset="54645.22">20246 8128 148 0,'-3'-3'55'0,"3"-2"-30"0,-3 5-12 0,3 0 17 0,0 0 0 16,-3-3 2-16,0 1-2 15,0 2-1-15,-6 2-16 16,0 4 1-16,-8 4 2 0,-1 3-2 15,0 9 2-15,0 1-7 16,3 7-3-16,6-1-1 16,0 2 1-16,9 1-5 15,9 0-1-15,9 5 0 16,3-16 0-16,3-13 4 16,3-5 2-16,-1-9 0 15,1-7 1-15,-3-3-4 16,-6-2 0-16,-3-1 1 15,-6-5 0-15,-6-2-2 16,-6 2 1-16,-6 3 0 16,-3 2 1-16,0 4-7 0,0 4 0 15,3 6-21 1,0-1-9-16,3 4-36 0,3 2-16 16,6-3-26-1</inkml:trace>
  <inkml:trace contextRef="#ctx0" brushRef="#br0" timeOffset="54646.22">20556 7906 220 0,'-9'-24'82'0,"6"13"-44"0,-3-2-18 0,3 10 24 0,-3-2 2 15,0 2 2-15,0 1-26 16,-3 4-11-16,0 9-7 15,3 10-8-15,0 16 0 0,0 11 0 16,3 2 2-16,0 3 3 16,3-3 2-16,0 1-4 15,0-6 1-15,0-6-5 16,0-4-1-16,0-9-33 16,0-7-11-16,0-3-46 15,0-11-51 1,0-5 42-16</inkml:trace>
  <inkml:trace contextRef="#ctx0" brushRef="#br0" timeOffset="54647.22">20315 8170 308 0,'-12'-8'115'0,"15"8"-62"0,3-2-53 0,-3 2 21 16,6 0-8-16,3-3 2 15,11 0-8-15,4 1-4 16,6 2-2-16,0-3-19 0,2 3-5 15,1 3-60-15,0-3-25 16,-6 0-4 0</inkml:trace>
  <inkml:trace contextRef="#ctx0" brushRef="#br0" timeOffset="54648.22">20984 8101 200 0,'-11'-7'74'0,"5"7"-40"0,-6 2-20 16,6 1 22-16,-3 2-14 0,-12 6-4 15,-3 2-9-15,3 8-1 16,0 6-5 0,4 2 5-16,2 0 2 0,3 0 6 0,6-3 4 15,6-4-10-15,0-4-6 16,15-5 0-16,-3-5-1 15,5-8-4-15,1-5-1 16,0-6-10-16,3 1-3 16,-6-9-1-16,-3-5 0 15,-3 1 11-15,0-1 5 16,-3 5 1-16,-3 3-1 16,-3 8 5-16,0 3 4 15,0 5-3-15,0 11-1 0,3 5 11 16,0 2 4-16,3 6-8 15,2 0-4-15,4-3-8 16,6-3 0-16,9-4-51 16,0-9-23-16,0-5-50 15</inkml:trace>
  <inkml:trace contextRef="#ctx0" brushRef="#br0" timeOffset="54649.22">21541 8094 132 0,'0'-11'52'0,"0"8"-28"0,0 6-8 15,0-3 18-15,0-3 4 16,-3-7 4-16,-6 7-3 16,-3 0 0-16,-3 3-21 15,-5 8-2-15,2 0 1 0,-3 6-9 0,-3 1-4 16,3 9-3-16,3 3-1 16,9-1 0-16,9 1 0 15,9-1 0-15,3 1 0 16,6-4-5-16,9-1 1 15,3-9-14-15,-1-5-3 16,4-6-35-16,0-4-14 16,0-6-32-1</inkml:trace>
  <inkml:trace contextRef="#ctx0" brushRef="#br0" timeOffset="54650.22">21743 8091 236 0,'-26'-5'90'0,"20"5"-48"0,-9 5-36 0,9 0 22 0,-9 3-8 16,3 5 0-16,-3 1-2 16,0 7-2-16,3 8-8 15,3-3 4-15,1 1 1 0,2-3-9 16,6-3-1-16,3-5-5 16,3-3-2-16,5-5 0 15,4-6 3-15,0-4-7 16,0-3-2-16,0-3 3 15,0-6 2-15,-6 1 3 16,-6-11 5 0,3 3 1-16,-3 3-2 15,-3 4 2-15,0 6-5 16,0 3-2-16,0 5 2 0,0 11 2 16,3 5 0-16,0-1 2 15,3 4-2-15,3-3-1 16,5 0-4-16,4-3-2 15,0-2-35-15,3-6-13 16,0-5-60 0,3-5-32-16,5-6 73 15</inkml:trace>
  <inkml:trace contextRef="#ctx0" brushRef="#br0" timeOffset="54651.22">22032 8117 244 0,'-12'-5'90'0,"-6"5"-48"0,-11 0-27 0,20 3 24 0,-3 2-17 15,-3 6-4-15,0 2-14 16,0 8-2-16,3 0-2 16,3 3 4-16,3 0 2 0,6 0-2 15,3-3-1-15,6 0-3 16,6-5-1-16,12-6-1 16,-3-4 0-16,0-6-25 15,-1-6-11-15,1-2-36 16,-3-7-16-16,0-9-5 15</inkml:trace>
  <inkml:trace contextRef="#ctx0" brushRef="#br0" timeOffset="54652.22">22071 7855 232 0,'0'0'88'0,"3"6"-48"0,3 7-42 0,0-2 17 16,-3 7 2-16,6 19 4 15,-3 5 12-15,-3-2 3 16,-3 5-18-16,0 3 3 0,-3-6 2 16,0-5-12-16,0-8-6 15,0-5 1-15,3-5 0 16,0-6-2-16,3-8-5 16,3-8-2-1,0-7-5-15,5-9-2 16,1-2-4-16,0 3-1 0,3-4 8 15,6 9 6-15,0 3 3 16,-3 2 2-16,-6 10 4 16,5 4 3-16,-5 10-4 15,3 2-2-15,-9 1-2 16,3-1 0-16,0-2-9 16,-3-3-1-16,0 0-29 15,0-5-14-15,0-2-54 16,3-9-58-1,0-5 50-15</inkml:trace>
  <inkml:trace contextRef="#ctx0" brushRef="#br0" timeOffset="54653.22">22476 8149 288 0,'0'3'110'0,"3"7"-60"0,3-7-54 0,-6 0 21 15,9-1 2-15,-4 1 6 16,1 0-9-16,3-3-2 15,3 0-8-15,-3-3-2 16,6-2 0-16,-6-1-2 0,-3 1-2 16,3 0-2-16,-6-1 1 15,-3-1-4-15,-6-1 1 16,-3 0 0-16,-3 2-1 16,-3 1-1-16,-6 5 1 15,1 3 3-15,-1 5 3 16,0 2 4-16,9 1 4 15,0 7 5-15,6 1 1 0,3-1 3 16,6 1 1 0,6 2-6-16,3-2-3 0,3-4-5 15,6 1-2-15,-1-2-1 16,1-6-2-16,3-3-21 16,-3-5-11-16,6-3-50 15,6-5-20-15,-4-2-33 16</inkml:trace>
  <inkml:trace contextRef="#ctx0" brushRef="#br0" timeOffset="54654.22">22806 8101 384 0,'-9'-2'143'0,"9"4"-78"0,0-2-74 0,6 3 23 15,-6-3-30-15,0 0-7 16,3 3-54-16,0 2-25 16,3 3-29-16,-3-3-11 15</inkml:trace>
  <inkml:trace contextRef="#ctx0" brushRef="#br0" timeOffset="54655.22">22797 8318 372 0,'-12'8'140'0,"12"-2"-76"0,3-4-86 0,-3-2 19 0,0 3-9 16,6-3 5-16,-3 0-67 16,6-3-29-16,0-2-23 15,-6-8-6-15</inkml:trace>
  <inkml:trace contextRef="#ctx0" brushRef="#br0" timeOffset="54656.22">18222 8620 132 0,'0'3'52'0,"-3"-1"-28"0,3-2-13 0,0 0 18 15,0 0-4-15,0 0 0 16,0 0-2-16,0 0-3 16,0 0-10-16,0 0-4 15,0 0 0-15,0 3-1 0,0-3 0 16,0 5-6-16,0-5-1 16,0 0 3-16,0 0 1 15,0 0 2-15,3 0 2 16,3-5 1-16,3-6 1 15,3 1-4-15,0-3-1 16,3 2-1-16,3 0-2 16,-1 1-2-16,1 2 1 15,0-5 3-15,3-1 1 0,3-1-1 16,3 1-2 0,2 4 1-16,4 4-1 0,3 6-3 15,3 6 0 1,-7 2 2-16,1 0 0 0,-6 5 3 15,3 0 1-15,-4 3 1 16,-2-3 0-16,-3 0 0 16,-3-2 2-16,-3 0-3 15,0-3 0-15,-3-3 1 16,-1 0 2-16,1-5-1 16,3 0 0-16,0 0-3 15,3-3-2-15,0 1 1 16,3-3 1-16,2-1-1 15,1-2 2-15,3 0-4 16,0 3 0-16,-3 0 1 16,0-3 0-16,-1 3 2 0,1-1 1 15,0 1-4-15,3 5 1 16,0 3 0-16,-4-1 0 16,1 4 0-16,0 2 0 15,0 5 0-15,3 0 0 16,2 3 0-16,-2 2 0 15,-3-2 2-15,3-5 1 16,0-1 1-16,-1-2 0 16,4-2 0-16,0-6 2 15,0 0-1-15,-1-6 0 16,1-2-3-16,-3-2 1 16,0-1-2-16,-3 1-1 0,-1-1 1 15,-2 3-1-15,0 0 0 16,0 0 0-16,0 3 0 15,0 0 0-15,2 2-3 16,1 0 2-16,6 3 3 16,0 0 1-16,-1 6-4 15,1-1 1-15,-3 0 0 16,3 3 0-16,0 0 0 16,-4 0 2-16,1 3-1 15,-3-3-1-15,0 0 3 16,0-3 0-16,2-3-1 15,1-4 1-15,0-3 2 16,0-1 2-16,2-2-6 16,1-2-2-16,0-1 0 0,-3-2 2 15,0 5 0-15,-1-3-1 16,1 3 1-16,0 3-1 16,-3 0-3-16,0 2 0 15,-1 1 2-15,1 4 0 16,0 1 1-16,0 2 0 15,3 3 2-15,-4 0 1 16,-2 0-1-16,9 0-2 16,-3-3-4-16,0 0 0 15,-4 1 4-15,1-6 4 16,3 0-1-16,-3-3-2 16,0 0 0-16,-1-2-1 15,1 0-3-15,0-3 2 0,-3 0 1 16,0-3 2-16,0 1-3 15,-1-6-2-15,1 3 2 16,3-6 0-16,0 3-2 16,-3 3 2-16,0 5-4 15,2 3 1-15,1 5 4 16,-3 3 2-16,-3 4 0 16,3 4-2-16,-3 0-2 15,-1 2-1-15,4 0 2 16,0-2 2-16,-3-1-2 15,6-2 0-15,0-2 3 16,-4 1 1-16,-2-4-1 16,0-3 1-16,0-3-4 0,3 1 0 15,0-1 1-15,-1-2 2 16,1-3-3-16,0 0 0 16,0-5 1-16,3 0 2 15,0 2-3-15,-1-5 0 16,1 3-4-16,0 0 1 15,-3 2 2-15,0 3 3 16,0 0-2-16,-4 6-2 16,4-1 2-16,3 3 0 15,-3 8 1-15,0 0 2 16,0 8-1-16,-1-3-1 16,1 0 1-16,-3 0 1 15,9-2-1-15,-6-1 2 0,0-2-2 16,-1 0 2-16,-2-2-2 15,3-4-1-15,3-2 1 16,-3-2-1-16,6-1 0 16,-4-2 2-16,-2-1-1 15,3 1-1-15,-3-5 1 16,3 2-1-16,-6 0 0 16,2-6 0-16,1 4 0 15,0 2 0-15,0 8 0 16,6 3 0-16,-1 4 4 15,1 1 2-15,0 3 0 16,0-3-1-16,9 3-1 16,-4-1 2-16,-2 1-3 15,0-6 0-15,-6 3-1 16,5-3-2-16,-2-2-30 0,3-3-13 16,0 0-101-1</inkml:trace>
  <inkml:trace contextRef="#ctx0" brushRef="#br0" timeOffset="54657.22">18410 9001 152 0,'0'0'57'0,"0"5"-30"0,0 1-18 0,0-1 14 16,0 3 6-16,3 8 7 15,0 8-8-15,0-3-2 16,0 3-15-16,0-1-4 0,0 1-1 15,3 0-3-15,-4-5 0 16,1-4-12-16,0-1-4 16,0-6-58-16,-3-3-65 15,0-5 29-15</inkml:trace>
  <inkml:trace contextRef="#ctx0" brushRef="#br0" timeOffset="54658.22">18436 8895 96 0,'-11'-16'35'0,"8"14"-18"0,-6-1-2 0,6 3 15 15,0 0 1-15,-3 0 4 16,-6 0-8-16,3 3-2 16,-6-1-14-16,0 6 2 0,0 6 3 15,0 1 3-15,1 7 1 16,-1 4-5-16,3 14 1 15,3 2-3-15,6 8 2 16,6 1-4-16,12 4 1 16,6-7-5-16,5-11-2 0,10-8 0 15,3-8 1-15,2-21 1 16,1-8 1-16,-3-13-4 16,-4-5-1-16,-11-6-1 15,-9-5 1-15,-9 0 4 16,-9 2 6-16,-9-2-1 15,-3 8 3-15,-3 3-6 16,-5 5-3-16,2 5-12 16,0 5-4-16,6 6-46 15,3 5-18-15,6 2-66 16</inkml:trace>
  <inkml:trace contextRef="#ctx0" brushRef="#br0" timeOffset="54659.22">18916 8863 148 0,'0'3'57'0,"3"0"-30"0,0 15-12 16,0-2 20-16,3 3-8 16,0 7-1-16,-1 11-9 15,1 3-2-15,0-3-9 16,0 0 11-16,-3-5 6 0,0-3-7 15,0-5-2-15,0-6-8 0,0-2-2 16,-3-5-2-16,0-3 1 16,0-8 0-16,3-3 3 15,-3-2-5-15,3-6-3 16,3 0-10-16,0 1-3 16,6-6 6-16,6-3 2 15,0 4 5-15,0 9 1 16,-1 1-2-16,4 10 2 15,0 1 1-15,-3 4 0 16,-3 3 11-16,-3 3 5 0,-6 3 0 16,-3-1 3-16,-6 1-6 15,-6-1 0-15,-3 1-6 16,-6-3-2-16,-6-3-2 16,0-8-3-16,1-2-17 15,2-3-6-15,0-3-20 16,6-2-8-16,3-6-27 15,6-2-53 1,3-3 30-16</inkml:trace>
  <inkml:trace contextRef="#ctx0" brushRef="#br0" timeOffset="54660.22">19160 8858 228 0,'0'-2'88'0,"6"4"-48"0,-3 9-42 0,0-3 14 16,0 8 5-16,0 5 6 16,3 8-1-16,-3 11-1 15,0-1-11-15,0 4-2 0,0 2 2 16,-1 0-8-16,1-8-1 16,3-6 1-16,0-4 3 15,3-3-35-15,0-9-17 16,0-9-75-1,9-6-37-15,0-6 81 16</inkml:trace>
  <inkml:trace contextRef="#ctx0" brushRef="#br0" timeOffset="54661.22">19377 9178 192 0,'-9'0'74'0,"6"6"-40"0,-3 2-38 15,3 0 15-15,0 2 3 16,0 3 3-16,3 6 11 15,0-1 5-15,3 6-17 16,6 3-3-16,3-1 1 0,3-7-4 16,3-6 2-16,0-3-3 15,3-12 2-15,-1-4-4 16,-2-7 1-16,-3-3-5 16,-3-2 0-16,-6-9 1 15,-6 4 2-15,-6 1-3 16,-3 1-2-16,-6-3 0 0,0-2-1 15,0 10-7-15,1 0-3 16,-1 11-21-16,3 5-7 16,3 3-27-16,6-1-12 15,3 4-22 1</inkml:trace>
  <inkml:trace contextRef="#ctx0" brushRef="#br0" timeOffset="54662.22">19675 9088 196 0,'0'0'74'0,"-3"-2"-40"15,3 4-29-15,0 6 19 16,-3-8 7-16,-3 6 8 0,-3-1-12 16,-3 0-6-16,0 8-12 15,-3 3-11-15,3 3-1 0,3 2-1 16,0 0 2-16,6 0 1 15,3 0 1-15,6 3 2 16,6-3 1-16,3-5-1 16,6 0 1-16,6-8-7 15,-3-8-1-15,-1-5-25 16,1-6-8-16,0-2-35 16,-3-3-58-1,-3-2 30-15</inkml:trace>
  <inkml:trace contextRef="#ctx0" brushRef="#br0" timeOffset="54663.22">19785 8908 192 0,'-6'3'74'0,"6"0"-40"0,6 21-33 0,-3-11 16 16,0 5 2-16,3 11 3 15,0 8 8-15,0 1 4 16,-3 1-18-16,0 1-7 0,0-3-2 15,0 0-4-15,0 3-2 16,-3-9-7-16,0-1-4 16,0-12-43-16,0-2-20 0</inkml:trace>
  <inkml:trace contextRef="#ctx0" brushRef="#br0" timeOffset="54664.22">20014 9152 228 0,'-3'-3'85'0,"3"3"-46"0,-9 3-35 16,0 0 21-16,-6 2-12 16,-3 3 0-16,-2 0-5 15,-4 2-3-15,0 4-2 16,3-1-3-16,3 0 3 0,3 0-4 15,7 0 0-15,5-2 3 0,8 2 3 16,7-2 2-16,6 5 3 16,9 5-3-16,6-3-2 15,0-2-2-15,-4 3-3 16,-2-1-6-16,-3-2-4 16,-3 0-115-1</inkml:trace>
  <inkml:trace contextRef="#ctx0" brushRef="#br0" timeOffset="54665.22">20541 8829 144 0,'-3'-16'55'0,"-3"14"-30"0,-3-1-5 15,6 3 21-15,-6 3-7 16,-3 5 0-16,-12 2-15 16,-2 17-6-16,-1 4-8 15,0 4 3-15,3 7 2 0,3 6-1 16,7-1 0-16,8 1-5 16,12 0-3-16,11-3 0 15,13-1-1-15,6-6-31 16,0-9-12-16,8-6-66 15</inkml:trace>
  <inkml:trace contextRef="#ctx0" brushRef="#br0" timeOffset="54666.22">20764 9096 124 0,'-3'-23'46'0,"0"23"-24"0,-3 0-6 0,3 0 18 15,0 0 4-15,-3 0 2 16,0 0-5-16,-3 0 1 16,1 10-20-16,-4-2-3 0,-3 8-1 15,-6 2-7-15,3 4-3 16,3 1-4-16,3 4 1 15,6-3 3-15,6-3 1 0,9 3-4 16,0-3 1-16,3-13 0 16,0-3 2-16,3-2-3 15,-3-3-2-15,0-8 4 16,0-5 3-16,-3-6-1 16,-4 0 0-16,1-15-1 15,-6 2 1-15,0-2-2 16,-3 0 2-16,-3-1 2 15,-2 1 4-15,-1 2 2 16,3 11 1-16,0 0-4 0,0 10-3 16,3 11-7-16,0 3-1 15,3 5 1-15,3 8 3 16,3 10 0-16,3 8 2 16,3 1-4-16,-1-1 0 15,4-2-1-15,0-3-2 16,3-5-30-16,3-3-13 15,6-5-49 1,-3-11-52-16,-1-5 48 16</inkml:trace>
  <inkml:trace contextRef="#ctx0" brushRef="#br0" timeOffset="54667.22">20990 9120 248 0,'-17'-5'93'0,"8"10"-50"0,-6 0-46 0,9 3 19 0,-3 0-3 15,-3 6 2-15,-6 4-6 16,0 3-1-16,6 3-4 16,6 0-1-16,6 2 3 0,9 1-5 15,3-6-1-15,6-3 0 16,-3-4 2-16,0-12-1 16,0-7-1-16,0-3-4 15,-4-2-2-15,-2-9 5 16,0 3 5-16,-3-5-2 15,0 2 1-15,-3 1 1 16,-3 2 0-16,0 5-5 16,0 4-1-16,3 1-2 0,0 4 3 15,0 4 0-15,3 6 3 16,6 3-3-16,-3 2 0 16,6 0-6-16,0-2-3 15,-3-3-21-15,0 0-7 16,-1-3-25-16,1-8-10 15</inkml:trace>
  <inkml:trace contextRef="#ctx0" brushRef="#br0" timeOffset="54668.22">21139 8885 252 0,'-9'-16'96'0,"9"18"-52"0,0 17-49 16,0-3 15-16,3 5 0 15,0 5 6-15,0 9-2 16,3 5 2-16,0-1-9 16,3-2-4-16,0 0 0 0,0-5-13 15,0-5-3-15,-3-4-45 16,0-7-17-16,-3-8-29 16</inkml:trace>
  <inkml:trace contextRef="#ctx0" brushRef="#br0" timeOffset="54669.22">20975 9051 320 0,'-11'0'121'0,"11"6"-66"0,6-12-42 0,-3 6 30 15,2-2-22-15,7-4-4 16,15 1-17-16,0-3-5 15,6 0 2-15,2 0-47 0,4 3-19 16,6 0-22-16,-4 2-10 16,-5 0 1-1</inkml:trace>
  <inkml:trace contextRef="#ctx0" brushRef="#br0" timeOffset="54670.22">21407 8996 260 0,'-21'2'96'0,"12"1"-52"0,-17 5-36 0,14-3 21 0,-3 6-9 16,0 7-1-16,-3 6-7 16,3 3 0-16,3-1-7 15,3 1-3-15,6-1-1 0,6-5-1 16,3-2 2-16,9-6 1 16,6-5 1-16,0-5-7 15,0-6-2-15,-4-5-7 16,1-3-3-16,-6-7 4 15,0-6 4-15,-3 3 4 16,-3 0 2-16,-3-3-2 16,-3 8 2-16,0 0 3 15,0 8 1-15,0 0-1 0,0 27 3 16,3 2 1 0,3 3-2-16,0 0-3 15,0-1-3-15,3-1 1 16,0-4-32-16,6-5-15 15,-3-5-73 1</inkml:trace>
  <inkml:trace contextRef="#ctx0" brushRef="#br0" timeOffset="54671.22">21618 8739 272 0,'0'-3'104'0,"6"6"-56"16,12 8-58-16,-6-1 14 0,3 9 6 15,0 18 7-15,6 3 12 16,-3 7 4-16,-6 9-17 16,-1-3-7-16,-11 0-2 0,-11-3-15 15,-7 3-5-15,-36 2-132 16</inkml:trace>
  <inkml:trace contextRef="#ctx0" brushRef="#br0" timeOffset="54672.22">18255 9737 192 0,'-3'-3'71'0,"3"-2"-38"0,9-3-28 0,-3 5 17 16,3-2-12-1,6-3-1-15,2 3-7 0,1 2-2 16,0 6 0-16,-3 2 2 0,-3 5 3 16,-3 17-4-16,-6 2-3 15,-9 3-8-15,-9-3-2 16,-3-5 7-16,3-1 2 16,0-1 0-16,1-4 2 15,5-7 3-15,0-1 1 16,6-2 3-16,3 0 1 15,6-2 1-15,9-4 2 16,8 1-1-16,4 2 0 0,0-2-10 16,0 5-4-16,0-3-44 15,-7-8-17-15</inkml:trace>
  <inkml:trace contextRef="#ctx0" brushRef="#br0" timeOffset="54673.22">18258 9504 168 0,'-30'2'66'0,"15"9"-36"0,-6 10-18 0,18-16 21 16,-20 17-8-16,2 4 0 15,0 8-10-15,6 17-4 16,9 4-6-16,12 11 7 0,15-5 5 16,9 0-7-16,8-8-1 15,10-11-1-15,6-10 0 16,8-13 4-16,4-14 3 15,-7-13-2-15,-2-13 2 16,-13-8-4-16,-11-6-1 0,-12-10-2 16,-12 0 0-16,-12 0-4 15,-18 3-3-15,-3 2-7 16,-3 9-4-16,1 7-21 16,-1 8-10-16,6 8-93 15,6 8-46 1,9 0 90-16</inkml:trace>
  <inkml:trace contextRef="#ctx0" brushRef="#br0" timeOffset="54674.22">18951 9723 28 0,'3'-5'11'0,"0"0"-6"0,0 0-8 16,0 5 0-16,0-3-7 15,0 0-4-15</inkml:trace>
  <inkml:trace contextRef="#ctx0" brushRef="#br0" timeOffset="54675.22">18978 9641 116 0,'3'-10'44'0,"-3"7"-24"0,3-5-8 0,0 8 16 15,0-2 1-15,-3-1 3 16,3 0-2-16,0 1-1 16,-3 2-16-16,0 0 5 0,0 0 3 15,3 5-5-15,0 5-1 16,-3 12-3-16,0 9 2 15,0 12 4-15,-3 4 3 16,0 1 4-16,0 2 4 16,0-7-9-16,0-6-4 15,0-6-7-15,3-4-4 16,0-6-5-16,0-5 0 0,3-3-20 16,0-5-7-16,3-3-28 15,6-7-10-15,6-14-67 16</inkml:trace>
  <inkml:trace contextRef="#ctx0" brushRef="#br0" timeOffset="54676.22">19225 9914 200 0,'-3'0'77'0,"3"-5"-42"0,0 10-23 0,0 0 21 16,0 0-2-16,9 3 4 15,-9 6-4-15,6 2-1 16,0 5-17-16,-3-3-8 0,0 1-1 16,0-3-3-16,0-3 2 15,0 0-33-15,-3-2-12 0,0-3-43 16,-9-6-65 0</inkml:trace>
  <inkml:trace contextRef="#ctx0" brushRef="#br0" timeOffset="54677.22">19178 9819 316 0,'-9'-16'121'0,"9"13"-66"0,6 0-62 16,-6 3 19-16,0 0-13 15,6 0-1-15,0 0-28 16,0 3-10-16,2-3-66 15,7 3-29-15,-3-3 49 16,0 8 25-16</inkml:trace>
  <inkml:trace contextRef="#ctx0" brushRef="#br0" timeOffset="54678.22">19353 9877 184 0,'-3'5'71'0,"3"0"-38"0,3 9-25 0,0-4 16 15,0 3 16-15,0 11 12 16,-3-3-5-16,0 1-1 16,0-4-26-16,0 1-9 0,0-6-4 15,0-3-6-15,0-2-1 16,0 0-2-16,3-8-6 16,3-2-2-1,0-14 0-15,0-3 4 16,3-2-2-16,0 0 1 15,3 2 1-15,0 4 2 16,3-1 4-16,5 2 4 0,1 9 5 16,-3 3 2-16,0 4 3 15,-3 9 2-15,-3 2-3 16,-3 8 0-16,-3-2-1 16,0-1 0-16,-3 1-6 15,0-1-4-15,-3-2-15 16,0-5-6-16,3-1-32 15,0-2-15-15,2-2-23 16,1-6-7-16,3-11-1 16</inkml:trace>
  <inkml:trace contextRef="#ctx0" brushRef="#br0" timeOffset="54679.22">19707 9919 276 0,'-3'3'104'0,"6"-1"-56"0,0 6-41 0,6-5 26 16,-3 2-8-16,3 1 3 16,0-1-16-16,3 3-5 15,0-3-4-15,0-2 0 0,3-1 0 16,-3-2-1-16,0-2-2 16,-3-3-6-16,-1-3-1 15,-2 0-6-15,-6-3 1 0,-3 0-3 16,-3-2 0-16,-5 3 1 15,-1 2 3-15,-6 0 5 16,-6 2 1-16,3 6 0 16,0 6 4-1,3 7 2-15,4 0 2 0,2 3 3 16,3 8 3-16,3-3 11 16,3 0 7-16,6-2-10 15,15-1-4-15,0-2-8 16,5-5-2-16,4-3-10 15,3-6-5-15,-3 1-34 16,5-6-15-16,1-13-70 16</inkml:trace>
  <inkml:trace contextRef="#ctx0" brushRef="#br0" timeOffset="54680.22">18252 10522 112 0,'0'-2'44'0,"0"2"-24"0,-3 2-4 0,3-2 18 15,0 0-3-15,0 0 2 16,0 0-8-16,0 0-1 16,0 0-13-16,0 0 2 0,0 0 1 15,3-2-7-15,3-6-2 16,0 0 1-16,3 0 3 15,6 0-4-15,3 8-3 16,-1-5-6-16,-2 10 0 16,-3 3 4-16,-3 0 4 15,-3 2 1-15,0 4 0 16,-6-1-6-16,-3 0 1 16,0-2-9-16,0-1-2 15,0-2-10-15,0-2-1 16,9-1 2-16,0 3 4 15,3 0 10-15,0 0 3 0,3 2 3 16,-3 6 2-16,0 3 10 16,-3-1 7-16,-6 1 5 15,-3-6 5 1,0 0-9-16,-3-2-2 0,-6-3-10 16,-6-3-3-16,3-5-8 15,0-3-2-15,3 1-27 16,3-1-11-16,3-15-126 31,3-1 61-31</inkml:trace>
  <inkml:trace contextRef="#ctx0" brushRef="#br0" timeOffset="54681.22">18264 10382 176 0,'-15'-10'68'0,"6"10"-36"0,-3-3-18 0,6 3 22 16,-3 0-7-16,0 0-2 16,-12 3-9-16,1 2-3 0,-1 3-9 15,0 16-2-15,0 2 2 0,0 6 1 16,3 5 3-16,4 16-3 16,8 5-2-16,9 3-2 15,8 2 0-15,16-10-2 16,6-8 2-16,6-10 2 15,11-12 2-15,1-12 3 16,2-22 1-16,1-10-3 16,3-8-3-16,-13-13-5 15,-8-3 0-15,-15-3 2 16,-15 1 3-16,-12-6 7 16,-9 2 2-16,-6 9-1 15,0 5 0-15,-11 5-7 0,2 11-2 16,6 5-20-16,3 6-7 15,0 4-41-15,9 6-19 16,3 3-49 0</inkml:trace>
  <inkml:trace contextRef="#ctx0" brushRef="#br0" timeOffset="54682.22">19041 10604 160 0,'0'-2'63'0,"3"-1"-34"0,-3 1-10 0,0 2 23 15</inkml:trace>
  <inkml:trace contextRef="#ctx0" brushRef="#br0" timeOffset="54683.22">19035 10591 389 0,'-12'-2'49'15,"0"-1"-25"-15,-6 3-9 0,-3 3-2 16,0 2-7-16,1 3-1 16,2 0-3-16,3 0 1 0,3 0-7 15,3 5 1-15,3-3-4 16,6 1 0-16,6 5 1 16,6 0 4-16,3 2-1 15,3-2-1-15,0 3 7 16,-4-1 3-16,-2-2 12 15,-3 0 8-15,-9 0-4 16,-3-3-1-16,-6 3-8 16,-3-3-3-16,-2-2-5 15,-4-9-4-15,-3-2-11 16,3-2-4-16,3-4-22 16,3 4-7-16,12-6-70 15,6-3-18 1</inkml:trace>
  <inkml:trace contextRef="#ctx0" brushRef="#br0" timeOffset="54684.22">19133 10692 228 0,'-3'5'85'0,"6"8"-46"0,6 6-26 0,-3-14 24 15,3 0-8-15,0-2-2 16,3 0-11-16,6-1-3 0,2-2-7 16,-2-8-4-16,0 0 1 15,-3 1-2-15,-3-7-1 0,-3 1 3 16,-3-3 0-16,0 6 1 16,-6-1 0-16,-6 0-2 15,-6 6-2-15,-3 0-4 16,-3 2 0-16,3 6 0 15,-6 2 2-15,4 6 3 16,-1 5 2-16,3-1-1 16,3 4 1-16,3 2 4 15,3-2 4-15,6-1 2 16,6 1 3-16,6-1-7 16,3-2-1-16,12-5-4 15,-1-3-3-15,1-3-9 0,0-2-3 16,0-3-21-1,2-6-6-15,-5-2-23 0,-3-2-9 16,3-14-46 0</inkml:trace>
  <inkml:trace contextRef="#ctx0" brushRef="#br0" timeOffset="54685.22">19529 10364 264 0,'-6'-3'99'0,"6"3"-54"0,3 3-46 0,-3 2 20 0,0 3 7 15,0 5 8 1,3 8-5-16,0 8-2 0,0 8-15 16,0 3-1-16,0 5 0 0,0 0-9 15,3-5 0-15,-3-6-15 16,0-5-7-16,-3-8-33 15,3-2-16-15,-3-8-66 16</inkml:trace>
  <inkml:trace contextRef="#ctx0" brushRef="#br0" timeOffset="54686.22">19386 10565 332 0,'-6'-6'123'0,"9"6"-66"0,6 0-60 0,0 0 22 16,3 0 12-16,6 0 12 15,11 0-18-15,4-2-8 16,3-1-11-16,3 1-29 0,2-1-12 16,-5-2-51-16,-3-1-19 15,-7-7-34 1</inkml:trace>
  <inkml:trace contextRef="#ctx0" brushRef="#br0" timeOffset="54687.22">18186 11208 192 0,'-11'24'74'0,"8"-9"-40"0,-18 7-27 0,12-15 18 16,0 9-9-16,0 3 1 16,3-3-10-16,0-3-2 15,3-2-3-15,0-3 1 0,0-1 2 16,3-1 2-16,9-1 10 16,6-2-1-1,0-3-1-15,3 0-2 16,0-6-10-16,-1 4-1 15,4-1-18-15,-3 0-6 16,-3 1-11-16,-3-6-5 16,6 0-12-16,-3 0-4 15,-3-3-28 1</inkml:trace>
  <inkml:trace contextRef="#ctx0" brushRef="#br0" timeOffset="54688.22">18317 11234 228 0,'-20'11'88'0,"26"2"-48"0,-6 11-42 16,0-3 17-16,0 3 4 15,0 2 6-15,0 1-9 16,0-1-4-16,8-2-7 16,-2-6-6-16,0-2 0 0,0-2-23 15,-3-6-12-15,0-1-28 16,-9-12-62-1</inkml:trace>
  <inkml:trace contextRef="#ctx0" brushRef="#br0" timeOffset="54689.22">18142 11062 220 0,'-48'0'85'0,"36"5"-46"0,-3 3-39 0,9 6 16 15,-2 7-7-15,-4 5 0 16,0 11 1-16,3 16 4 16,3 11-8-16,9 15-1 0,6-5-1 15,9-8 4-15,14-2 3 16,7-14 2-16,3-18 3 0,8-16-5 16,4-14-1-16,2-20-4 15,-5-14 1-15,6-13-11 16,-13-5-4-1,-17-6 6-15,-15 3 3 0,-9-5 2 16,-12 3 1-16,-6 7-2 16,-3 6-2-16,0 7-17 15,3 3-9-15,-2 11-52 16,5 5-23-16,3 3 0 16</inkml:trace>
  <inkml:trace contextRef="#ctx0" brushRef="#br0" timeOffset="54690.22">18981 11406 104 0,'9'0'38'0,"-6"0"-20"0,0 0-4 0,-3 0 15 15,3 0-5-15,0-3 18 16,0-2-4 0,0-5-19-16,-3-1 2 0,0-2 2 15,-3 2-1-15,-3 1-1 16,-3 2-3-16,-3 2-1 15,-3 1-3-15,-3 10 1 16,1 6-6-16,2 2-1 0,0 3-6 16,3 3-2-1,3 2-2-15,3 0-2 16,6 3-2-16,9-3-1 0,6 3 1 16,6 5 2-16,8-5-3 15,7-6 0-15,0-5-27 16,0-5-13-16,-4-10-68 15</inkml:trace>
  <inkml:trace contextRef="#ctx0" brushRef="#br0" timeOffset="54691.22">19329 11343 152 0,'-6'-3'57'0,"6"3"-30"0,-2 0-10 0,2 0 35 15,-3-5-3 1,-15 13-13 0,3 2-21-16,0 3-5 0,0 3 0 15,0 3-8-15,3 2-1 16,3 0-3-16,3 0 0 15,6-2 0-15,3-6 0 16,6-2 2-16,6-6 0 16,0-2-3-16,-3-3 2 15,0-6-6-15,-3-2 0 16,0-2 3-16,-3-3 2 0,0-3 2 16,-3 0 0-16,-3-3 0 15,0 9 2-15,0 2 8 16,0 2 3-16,0 4 0 15,0 2 0-15,0 5-3 16,0 6-1-16,3 5-1 16,3-1 0-16,5 1-4 15,-2 0-3-15,3-3-9 16,3-5-5-16,0-2-44 16,0-6-18-16,12-6-36 15</inkml:trace>
  <inkml:trace contextRef="#ctx0" brushRef="#br0" timeOffset="54692.22">19639 11308 192 0,'-9'0'74'0,"9"0"-40"0,0 3-40 16,-3-6 75-16,-6 3-15 0,0 3-13 15,-3 5-9-15,0 2-20 16,-5 4-8-16,-4 2-2 0,0 2-2 16,3 3 0-16,6 3-3 15,3 0 2-15,6-3 1 16,9 3 0-16,9-8-3 15,3 2 0-15,6-5-1 16,0-5 0-16,5-2-13 16,4-12-6-16,-3-2-32 15,-3-2-13-15,-1-6-39 16</inkml:trace>
  <inkml:trace contextRef="#ctx0" brushRef="#br0" timeOffset="54693.22">19761 11070 200 0,'-3'0'77'0,"6"3"-42"0,-3 7-28 0,3 9 18 16,0 5 4-16,0 7 5 16,3 9-1-16,-3 5 0 15,0 3-18-15,-3-1 2 0,3-4 1 16,-3-6-8-16,3-8-1 0,0-5-5 16,0-6-3-1,0-7 2-15,0-6-11 16,3-10-4-16,-3-6-5 15,3-5-3-15,0 0 5 16,3 1 4-16,-1-7 6 16,4 6 3-16,0 9 4 15,3-4 1-15,3 8 7 16,6 3 6-16,-3 3 1 16,-3 5 1-16,-1 5-5 15,-2 6 0-15,-6 2-4 16,0 3 0-16,-3-3-5 15,0 0-3-15,-3 0-22 0,0-5-11 16,-3 0-35 0,3-6-12-16,3-12-45 15</inkml:trace>
  <inkml:trace contextRef="#ctx0" brushRef="#br0" timeOffset="54694.22">20127 11411 228 0,'-3'3'88'0,"6"2"-48"0,0 3-31 0,6 0 22 16,0 0-4-16,3 3 4 0,0-1-13 16,0 1-5-16,3-3-8 15,-1-3-2-15,4-2 1 0,0-3 0 16,0-5 0-16,-3-3 0 15,0 0 0-15,-6-3-2 16,-3 0-2-16,-3 1 1 16,-3-1 1-16,-6 1-6 15,-3-4 1-15,-3 4-4 16,-3 2 0-16,-6 8 4 16,-6 3 3-16,4 5-1 15,2 2 0-15,0 6 1 16,3 3 2-16,6-1 3 15,3 3 4-15,6 0 0 16,6 6 0-16,9-3-1 16,6-1 0-16,3-1-4 0,6-4-1 15,5-7-12-15,7-6-4 16,6-5-67-16,-1-13-27 16,-8-3-16-1</inkml:trace>
  <inkml:trace contextRef="#ctx1" brushRef="#br1">181 4053 230 0,'0'0'20'0,"0"0"-20"0,0 0 0 0,0 0 0 16,0 0 0-16,0 0 0 0,0 0 0 0,0 0 8 16,0 0-8-16,0 0 8 0,0 0-8 0,0 0 8 15,6-5 24-15,-6 5 4 0,0 0 2 0,0 0 0 16,3 0 30-16,-3 0 7 0,0-8 1 0,0 3 0 16,6 0 9-16,-6 5 3 0,0 0 0 0,0 0 0 0,0 0-4 0,0 0 0 15,0 0 0-15,0 0 0 16,-6-6-13-16,6 6-3 0,0 0-1 0,0 0 0 0,-3-2-16 0,3 2-3 15,0 0-1-15,0 0 0 0,0 0-19 0,0 0-4 16,0 0-1-16,0 0 0 0,0 0 0 0,0 0 0 16,0 0 0-16,0 0 0 0,0 5-14 0,0 3-9 15,-6-3 12-15,6 3-12 0,-3 5 0 0,3-7 0 16,-3 2 0-16,3 5 0 0,-9-11 8 0,9 6-8 16,0 3 0-16,0-3 0 0,0-3 0 0,0-5 0 15,0 0 0-15,0 5 0 0,0 3 0 0,0-8 0 16,0 0 0-16,0 0 0 0,0 0 0 0,0 0 0 15,3 6 0-15,3-1 0 0,-3 0 8 0,-3-5-8 16,0 0 0-16,0 0 0 0,9 3 9 0,-9-3-1 0,0 0-8 16,9 0 12-16,-3 5-12 0,3-5 9 15,0 0-9-15,0 0 8 0,3 0-8 0,-3 0 0 0,0 0 0 0,0 0 8 16,-4-5-8-16,10 2 0 0,-12 3 0 16,6-2 8-16,3 2-8 0,-3 0 0 0,0-3 0 0,0 3 8 15,0-5-8-15,-3 5 0 0,0-3 0 0,3 3 0 16,-6-3 0-16,6 3 0 0,-9 0 0 0,3-2 0 15,3 2-13-15,3 0-5 0,-9 0-1 0,0 0 0 32,0 0-25-32,0 0-6 0,5 0-1 0,-5 0 0 0,0 0-89 15,0 0-19-15,0 0-3 0</inkml:trace>
  <inkml:trace contextRef="#ctx1" brushRef="#br1" timeOffset="320.143">393 4030 230 0,'0'0'20'0,"0"0"-20"0,0 0 0 0,0 0 0 0,0 0 173 0,0 0 31 16,-3-3 5-16,-3 3 2 0,6 0-102 0,0 0-20 16,-9-3-4-16,6 1-1 0,3 2-36 0,0 0-8 15,0 0-2-15,-3 0 0 0,-6 2 6 0,9-2 0 16,0 0 1-16,0 0 0 0,0 0-11 0,-6 6-2 15,6-1-1-15,-3 3 0 0,3 2-2 0,0 1 0 16,-3 0 0-16,3 2 0 0,3 0-13 0,-3 3-2 16,-3 0-1-16,3 0 0 0,0-1-5 0,0 1-8 15,0 0 11-15,0 0-11 0,0 3 8 0,0-6-8 0,0 5 0 16,0-4 0-16,-6-4 8 0,6 6-8 0,-3 0 12 0,3 0-12 16,0-3 0-16,-6-2 0 0,6-1 0 15,0-2-12 1,0-3-39-16,0-5-7 0,0 0-2 0,0 0-715 0</inkml:trace>
  <inkml:trace contextRef="#ctx1" brushRef="#br1" timeOffset="1136.913">381 3955 885 0,'0'0'39'0,"0"0"9"0,0 0-39 0,0 0-9 0,0 0 0 0,0 0 0 15,0 0 24-15,0 0 2 0,0 0 1 0,0 0 0 16,0-5-4-16,0 0-1 0,-6 0 0 0,6 5 0 16,0 0 21-16,0-8 4 0,0-3 1 0,-3 3 0 15,0-2 3-15,3 4 1 0,-6 1 0 0,6 0 0 16,-3-1 4-16,3 4 0 0,-12 2 1 0,12-6 0 15,0 6-12-15,-9-2-2 0,0-1-1 0,3 1 0 16,0-4-15-16,-3 4-3 0,-3-1-1 0,6 0 0 16,-3 3-6-16,0 0-1 0,4-5 0 0,-10 5 0 15,9-3-4-15,-3 3-2 0,0 0 0 0,0 0 0 16,-3 0-10-16,3 0 0 0,6 8 0 0,-3-8 0 16,-6 3 0-16,3 0-11 0,0 5 11 0,6-3-8 15,-8 8 8-15,5-2 0 0,-3-3 0 0,3 5 0 16,0-3 0-16,-3 4 0 0,0-4 0 0,3 3-8 15,0 1 8-15,-3-6 0 0,6 5 0 0,-9 3 0 16,6-3 0-16,-3 3 0 0,6 2 0 0,0-4 0 16,-6 1 0-16,3 4-8 0,3-3 8 0,0 5 0 0,-5-3 0 15,8 1-8-15,-6 0 8 0,3-1 0 0,3 1 0 0,0 2-8 16,-6 3 8-16,6-1 0 0,6 4 0 0,-6-6-8 16,3-2 8-16,3 2 0 0,2 0-11 0,-5-3 11 15,6 4-13-15,0-4 5 0,3-2 8 0,-3-3-8 16,3 3 8-16,0 3-8 0,6-6 8 0,-6 0 0 15,9-2 0-15,-1 2-8 0,1-5 8 0,0 0 0 16,3 0 0-16,-3-3 0 0,0-2 8 0,-1-1-8 16,1-2 8-16,-6 0-8 0,9-2 0 0,-3-1 0 15,0-2 0-15,-7-3 0 0,7 0 8 0,-3-5 4 0,0-3 1 16,-3 0 0-16,9-11 13 0,-9 6 2 0,-3-8 1 0,2 0 0 16,-2-11-13-16,0 3-4 0,-3-2 0 0,0 1 0 15,-6 4-4-15,3-8-8 0,-6 5 11 0,0 5-11 16,-6-2 13-16,3 2-4 0,-6 3-1 0,0 2 0 15,-3 1 37-15,0 5 7 0,3-11 2 0,-8 11 0 16,5 2-28-16,0 6-6 0,-9 0 0 0,0 2-1 16,6 3 9-16,0 0 3 0,-5 0 0 0,2 6 0 31,6-1-68-31,-3-5-14 0,0 5-2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37ACB-247F-49B5-B960-EEFFB132B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52288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0" y="1"/>
            <a:ext cx="5283199" cy="2580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918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730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972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535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700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251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 CAMERA demo here.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2463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94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Divide addresses into “index” and “tag”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72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Conflict!  Rest of cache</a:t>
            </a:r>
            <a:r>
              <a:rPr lang="en-US" baseline="0"/>
              <a:t> unused!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88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“Where is address 2?”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864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fld id="{6E8E3764-EC7F-D842-8C66-FD375867B073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18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142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“Layers” of a cache:</a:t>
            </a:r>
          </a:p>
          <a:p>
            <a:pPr marL="228600" indent="-228600">
              <a:buAutoNum type="arabicParenR"/>
            </a:pPr>
            <a:r>
              <a:rPr lang="en-US" baseline="0"/>
              <a:t>Block (data)</a:t>
            </a:r>
          </a:p>
          <a:p>
            <a:pPr marL="228600" indent="-228600">
              <a:buAutoNum type="arabicParenR"/>
            </a:pPr>
            <a:r>
              <a:rPr lang="en-US" baseline="0"/>
              <a:t>Line (data + management bits)</a:t>
            </a:r>
          </a:p>
          <a:p>
            <a:pPr marL="228600" indent="-228600">
              <a:buAutoNum type="arabicParenR"/>
            </a:pPr>
            <a:r>
              <a:rPr lang="en-US" baseline="0"/>
              <a:t>Set (many lines based on associativity)</a:t>
            </a:r>
          </a:p>
          <a:p>
            <a:pPr marL="228600" indent="-228600">
              <a:buAutoNum type="arabicParenR"/>
            </a:pPr>
            <a:r>
              <a:rPr lang="en-US" baseline="0"/>
              <a:t>Cache (many sets based on cache size &amp; associativity)</a:t>
            </a:r>
            <a:endParaRPr lang="en-US"/>
          </a:p>
          <a:p>
            <a:endParaRPr lang="en-US"/>
          </a:p>
          <a:p>
            <a:r>
              <a:rPr lang="en-US"/>
              <a:t>Valid bit lets us know if this line </a:t>
            </a:r>
            <a:r>
              <a:rPr lang="en-US" dirty="0"/>
              <a:t>has </a:t>
            </a:r>
            <a:r>
              <a:rPr lang="en-US"/>
              <a:t>been initialized (“is valid”).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81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90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79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1B0D-4F45-4C9A-931A-50F88C03B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2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4DB61B0D-4F45-4C9A-931A-50F88C03B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57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4DB61B0D-4F45-4C9A-931A-50F88C03B46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560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1B0D-4F45-4C9A-931A-50F88C03B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38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1B0D-4F45-4C9A-931A-50F88C03B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9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4DB61B0D-4F45-4C9A-931A-50F88C03B4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92348" y="-2231"/>
            <a:ext cx="13516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Autumn 2019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83735" y="-2231"/>
            <a:ext cx="9765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L18:  Caches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 III</a:t>
            </a:r>
            <a:endParaRPr lang="en-US" sz="900" b="0" i="0" dirty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427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1.xml"/><Relationship Id="rId7" Type="http://schemas.openxmlformats.org/officeDocument/2006/relationships/customXml" Target="../ink/ink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hyperlink" Target="https://what-if.xkcd.com/111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ollev.com/justinh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customXml" Target="../ink/ink8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97.xml"/><Relationship Id="rId18" Type="http://schemas.openxmlformats.org/officeDocument/2006/relationships/tags" Target="../tags/tag102.xml"/><Relationship Id="rId26" Type="http://schemas.openxmlformats.org/officeDocument/2006/relationships/tags" Target="../tags/tag110.xml"/><Relationship Id="rId39" Type="http://schemas.openxmlformats.org/officeDocument/2006/relationships/tags" Target="../tags/tag123.xml"/><Relationship Id="rId21" Type="http://schemas.openxmlformats.org/officeDocument/2006/relationships/tags" Target="../tags/tag105.xml"/><Relationship Id="rId34" Type="http://schemas.openxmlformats.org/officeDocument/2006/relationships/tags" Target="../tags/tag118.xml"/><Relationship Id="rId42" Type="http://schemas.openxmlformats.org/officeDocument/2006/relationships/tags" Target="../tags/tag126.xml"/><Relationship Id="rId47" Type="http://schemas.openxmlformats.org/officeDocument/2006/relationships/slideLayout" Target="../slideLayouts/slideLayout4.xml"/><Relationship Id="rId55" Type="http://schemas.openxmlformats.org/officeDocument/2006/relationships/tags" Target="../tags/tag89.xml"/><Relationship Id="rId68" Type="http://schemas.openxmlformats.org/officeDocument/2006/relationships/customXml" Target="../ink/ink9.xml"/><Relationship Id="rId7" Type="http://schemas.openxmlformats.org/officeDocument/2006/relationships/tags" Target="../tags/tag91.xml"/><Relationship Id="rId2" Type="http://schemas.openxmlformats.org/officeDocument/2006/relationships/tags" Target="../tags/tag86.xml"/><Relationship Id="rId16" Type="http://schemas.openxmlformats.org/officeDocument/2006/relationships/tags" Target="../tags/tag100.xml"/><Relationship Id="rId29" Type="http://schemas.openxmlformats.org/officeDocument/2006/relationships/tags" Target="../tags/tag113.xml"/><Relationship Id="rId11" Type="http://schemas.openxmlformats.org/officeDocument/2006/relationships/tags" Target="../tags/tag95.xml"/><Relationship Id="rId24" Type="http://schemas.openxmlformats.org/officeDocument/2006/relationships/tags" Target="../tags/tag108.xml"/><Relationship Id="rId32" Type="http://schemas.openxmlformats.org/officeDocument/2006/relationships/tags" Target="../tags/tag116.xml"/><Relationship Id="rId37" Type="http://schemas.openxmlformats.org/officeDocument/2006/relationships/tags" Target="../tags/tag121.xml"/><Relationship Id="rId40" Type="http://schemas.openxmlformats.org/officeDocument/2006/relationships/tags" Target="../tags/tag124.xml"/><Relationship Id="rId45" Type="http://schemas.openxmlformats.org/officeDocument/2006/relationships/tags" Target="../tags/tag129.xml"/><Relationship Id="rId53" Type="http://schemas.openxmlformats.org/officeDocument/2006/relationships/tags" Target="../tags/tag227.xml"/><Relationship Id="rId58" Type="http://schemas.openxmlformats.org/officeDocument/2006/relationships/image" Target="../media/image50.png"/><Relationship Id="rId5" Type="http://schemas.openxmlformats.org/officeDocument/2006/relationships/tags" Target="../tags/tag89.xml"/><Relationship Id="rId61" Type="http://schemas.openxmlformats.org/officeDocument/2006/relationships/tags" Target="../tags/tag109.xml"/><Relationship Id="rId19" Type="http://schemas.openxmlformats.org/officeDocument/2006/relationships/tags" Target="../tags/tag103.xml"/><Relationship Id="rId4" Type="http://schemas.openxmlformats.org/officeDocument/2006/relationships/tags" Target="../tags/tag88.xml"/><Relationship Id="rId9" Type="http://schemas.openxmlformats.org/officeDocument/2006/relationships/tags" Target="../tags/tag93.xml"/><Relationship Id="rId14" Type="http://schemas.openxmlformats.org/officeDocument/2006/relationships/tags" Target="../tags/tag98.xml"/><Relationship Id="rId22" Type="http://schemas.openxmlformats.org/officeDocument/2006/relationships/tags" Target="../tags/tag106.xml"/><Relationship Id="rId27" Type="http://schemas.openxmlformats.org/officeDocument/2006/relationships/tags" Target="../tags/tag111.xml"/><Relationship Id="rId30" Type="http://schemas.openxmlformats.org/officeDocument/2006/relationships/tags" Target="../tags/tag114.xml"/><Relationship Id="rId35" Type="http://schemas.openxmlformats.org/officeDocument/2006/relationships/tags" Target="../tags/tag119.xml"/><Relationship Id="rId43" Type="http://schemas.openxmlformats.org/officeDocument/2006/relationships/tags" Target="../tags/tag127.xml"/><Relationship Id="rId48" Type="http://schemas.openxmlformats.org/officeDocument/2006/relationships/notesSlide" Target="../notesSlides/notesSlide7.xml"/><Relationship Id="rId56" Type="http://schemas.openxmlformats.org/officeDocument/2006/relationships/image" Target="../media/image40.png"/><Relationship Id="rId69" Type="http://schemas.openxmlformats.org/officeDocument/2006/relationships/image" Target="../media/image9.png"/><Relationship Id="rId8" Type="http://schemas.openxmlformats.org/officeDocument/2006/relationships/tags" Target="../tags/tag92.xml"/><Relationship Id="rId3" Type="http://schemas.openxmlformats.org/officeDocument/2006/relationships/tags" Target="../tags/tag87.xml"/><Relationship Id="rId12" Type="http://schemas.openxmlformats.org/officeDocument/2006/relationships/tags" Target="../tags/tag96.xml"/><Relationship Id="rId17" Type="http://schemas.openxmlformats.org/officeDocument/2006/relationships/tags" Target="../tags/tag101.xml"/><Relationship Id="rId25" Type="http://schemas.openxmlformats.org/officeDocument/2006/relationships/tags" Target="../tags/tag109.xml"/><Relationship Id="rId33" Type="http://schemas.openxmlformats.org/officeDocument/2006/relationships/tags" Target="../tags/tag117.xml"/><Relationship Id="rId38" Type="http://schemas.openxmlformats.org/officeDocument/2006/relationships/tags" Target="../tags/tag122.xml"/><Relationship Id="rId46" Type="http://schemas.openxmlformats.org/officeDocument/2006/relationships/tags" Target="../tags/tag130.xml"/><Relationship Id="rId59" Type="http://schemas.openxmlformats.org/officeDocument/2006/relationships/tags" Target="../tags/tag94.xml"/><Relationship Id="rId67" Type="http://schemas.openxmlformats.org/officeDocument/2006/relationships/image" Target="../media/image82.png"/><Relationship Id="rId20" Type="http://schemas.openxmlformats.org/officeDocument/2006/relationships/tags" Target="../tags/tag104.xml"/><Relationship Id="rId41" Type="http://schemas.openxmlformats.org/officeDocument/2006/relationships/tags" Target="../tags/tag125.xml"/><Relationship Id="rId54" Type="http://schemas.openxmlformats.org/officeDocument/2006/relationships/image" Target="../media/image34.png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5" Type="http://schemas.openxmlformats.org/officeDocument/2006/relationships/tags" Target="../tags/tag99.xml"/><Relationship Id="rId23" Type="http://schemas.openxmlformats.org/officeDocument/2006/relationships/tags" Target="../tags/tag107.xml"/><Relationship Id="rId28" Type="http://schemas.openxmlformats.org/officeDocument/2006/relationships/tags" Target="../tags/tag112.xml"/><Relationship Id="rId36" Type="http://schemas.openxmlformats.org/officeDocument/2006/relationships/tags" Target="../tags/tag120.xml"/><Relationship Id="rId57" Type="http://schemas.openxmlformats.org/officeDocument/2006/relationships/tags" Target="../tags/tag90.xml"/><Relationship Id="rId10" Type="http://schemas.openxmlformats.org/officeDocument/2006/relationships/tags" Target="../tags/tag94.xml"/><Relationship Id="rId31" Type="http://schemas.openxmlformats.org/officeDocument/2006/relationships/tags" Target="../tags/tag115.xml"/><Relationship Id="rId44" Type="http://schemas.openxmlformats.org/officeDocument/2006/relationships/tags" Target="../tags/tag128.xml"/><Relationship Id="rId60" Type="http://schemas.openxmlformats.org/officeDocument/2006/relationships/image" Target="../media/image7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tags" Target="../tags/tag156.xml"/><Relationship Id="rId21" Type="http://schemas.openxmlformats.org/officeDocument/2006/relationships/tags" Target="../tags/tag151.xml"/><Relationship Id="rId42" Type="http://schemas.openxmlformats.org/officeDocument/2006/relationships/tags" Target="../tags/tag172.xml"/><Relationship Id="rId47" Type="http://schemas.openxmlformats.org/officeDocument/2006/relationships/tags" Target="../tags/tag177.xml"/><Relationship Id="rId63" Type="http://schemas.openxmlformats.org/officeDocument/2006/relationships/tags" Target="../tags/tag151.xml"/><Relationship Id="rId68" Type="http://schemas.openxmlformats.org/officeDocument/2006/relationships/image" Target="../media/image91.png"/><Relationship Id="rId2" Type="http://schemas.openxmlformats.org/officeDocument/2006/relationships/tags" Target="../tags/tag132.xml"/><Relationship Id="rId16" Type="http://schemas.openxmlformats.org/officeDocument/2006/relationships/tags" Target="../tags/tag146.xml"/><Relationship Id="rId29" Type="http://schemas.openxmlformats.org/officeDocument/2006/relationships/tags" Target="../tags/tag159.xml"/><Relationship Id="rId11" Type="http://schemas.openxmlformats.org/officeDocument/2006/relationships/tags" Target="../tags/tag141.xml"/><Relationship Id="rId24" Type="http://schemas.openxmlformats.org/officeDocument/2006/relationships/tags" Target="../tags/tag154.xml"/><Relationship Id="rId32" Type="http://schemas.openxmlformats.org/officeDocument/2006/relationships/tags" Target="../tags/tag162.xml"/><Relationship Id="rId37" Type="http://schemas.openxmlformats.org/officeDocument/2006/relationships/tags" Target="../tags/tag167.xml"/><Relationship Id="rId40" Type="http://schemas.openxmlformats.org/officeDocument/2006/relationships/tags" Target="../tags/tag170.xml"/><Relationship Id="rId45" Type="http://schemas.openxmlformats.org/officeDocument/2006/relationships/tags" Target="../tags/tag175.xml"/><Relationship Id="rId53" Type="http://schemas.openxmlformats.org/officeDocument/2006/relationships/tags" Target="../tags/tag183.xml"/><Relationship Id="rId58" Type="http://schemas.openxmlformats.org/officeDocument/2006/relationships/tags" Target="../tags/tag188.xml"/><Relationship Id="rId66" Type="http://schemas.openxmlformats.org/officeDocument/2006/relationships/image" Target="../media/image81.png"/><Relationship Id="rId74" Type="http://schemas.openxmlformats.org/officeDocument/2006/relationships/image" Target="../media/image80.png"/><Relationship Id="rId5" Type="http://schemas.openxmlformats.org/officeDocument/2006/relationships/tags" Target="../tags/tag135.xml"/><Relationship Id="rId61" Type="http://schemas.openxmlformats.org/officeDocument/2006/relationships/tags" Target="../tags/tag145.xml"/><Relationship Id="rId19" Type="http://schemas.openxmlformats.org/officeDocument/2006/relationships/tags" Target="../tags/tag149.xml"/><Relationship Id="rId14" Type="http://schemas.openxmlformats.org/officeDocument/2006/relationships/tags" Target="../tags/tag144.xml"/><Relationship Id="rId22" Type="http://schemas.openxmlformats.org/officeDocument/2006/relationships/tags" Target="../tags/tag152.xml"/><Relationship Id="rId27" Type="http://schemas.openxmlformats.org/officeDocument/2006/relationships/tags" Target="../tags/tag157.xml"/><Relationship Id="rId30" Type="http://schemas.openxmlformats.org/officeDocument/2006/relationships/tags" Target="../tags/tag160.xml"/><Relationship Id="rId35" Type="http://schemas.openxmlformats.org/officeDocument/2006/relationships/tags" Target="../tags/tag165.xml"/><Relationship Id="rId43" Type="http://schemas.openxmlformats.org/officeDocument/2006/relationships/tags" Target="../tags/tag173.xml"/><Relationship Id="rId48" Type="http://schemas.openxmlformats.org/officeDocument/2006/relationships/tags" Target="../tags/tag178.xml"/><Relationship Id="rId56" Type="http://schemas.openxmlformats.org/officeDocument/2006/relationships/tags" Target="../tags/tag186.xml"/><Relationship Id="rId64" Type="http://schemas.openxmlformats.org/officeDocument/2006/relationships/image" Target="../media/image71.png"/><Relationship Id="rId69" Type="http://schemas.openxmlformats.org/officeDocument/2006/relationships/tags" Target="../tags/tag3810.xml"/><Relationship Id="rId8" Type="http://schemas.openxmlformats.org/officeDocument/2006/relationships/tags" Target="../tags/tag138.xml"/><Relationship Id="rId51" Type="http://schemas.openxmlformats.org/officeDocument/2006/relationships/tags" Target="../tags/tag181.xml"/><Relationship Id="rId72" Type="http://schemas.openxmlformats.org/officeDocument/2006/relationships/image" Target="../media/image70.png"/><Relationship Id="rId3" Type="http://schemas.openxmlformats.org/officeDocument/2006/relationships/tags" Target="../tags/tag133.xml"/><Relationship Id="rId12" Type="http://schemas.openxmlformats.org/officeDocument/2006/relationships/tags" Target="../tags/tag142.xml"/><Relationship Id="rId17" Type="http://schemas.openxmlformats.org/officeDocument/2006/relationships/tags" Target="../tags/tag147.xml"/><Relationship Id="rId25" Type="http://schemas.openxmlformats.org/officeDocument/2006/relationships/tags" Target="../tags/tag155.xml"/><Relationship Id="rId33" Type="http://schemas.openxmlformats.org/officeDocument/2006/relationships/tags" Target="../tags/tag163.xml"/><Relationship Id="rId38" Type="http://schemas.openxmlformats.org/officeDocument/2006/relationships/tags" Target="../tags/tag168.xml"/><Relationship Id="rId46" Type="http://schemas.openxmlformats.org/officeDocument/2006/relationships/tags" Target="../tags/tag176.xml"/><Relationship Id="rId59" Type="http://schemas.openxmlformats.org/officeDocument/2006/relationships/slideLayout" Target="../slideLayouts/slideLayout4.xml"/><Relationship Id="rId67" Type="http://schemas.openxmlformats.org/officeDocument/2006/relationships/tags" Target="../tags/tag153.xml"/><Relationship Id="rId20" Type="http://schemas.openxmlformats.org/officeDocument/2006/relationships/tags" Target="../tags/tag150.xml"/><Relationship Id="rId41" Type="http://schemas.openxmlformats.org/officeDocument/2006/relationships/tags" Target="../tags/tag171.xml"/><Relationship Id="rId54" Type="http://schemas.openxmlformats.org/officeDocument/2006/relationships/tags" Target="../tags/tag184.xml"/><Relationship Id="rId62" Type="http://schemas.openxmlformats.org/officeDocument/2006/relationships/image" Target="../media/image120.png"/><Relationship Id="rId70" Type="http://schemas.openxmlformats.org/officeDocument/2006/relationships/image" Target="../media/image60.png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15" Type="http://schemas.openxmlformats.org/officeDocument/2006/relationships/tags" Target="../tags/tag145.xml"/><Relationship Id="rId23" Type="http://schemas.openxmlformats.org/officeDocument/2006/relationships/tags" Target="../tags/tag153.xml"/><Relationship Id="rId28" Type="http://schemas.openxmlformats.org/officeDocument/2006/relationships/tags" Target="../tags/tag158.xml"/><Relationship Id="rId36" Type="http://schemas.openxmlformats.org/officeDocument/2006/relationships/tags" Target="../tags/tag166.xml"/><Relationship Id="rId49" Type="http://schemas.openxmlformats.org/officeDocument/2006/relationships/tags" Target="../tags/tag179.xml"/><Relationship Id="rId57" Type="http://schemas.openxmlformats.org/officeDocument/2006/relationships/tags" Target="../tags/tag187.xml"/><Relationship Id="rId10" Type="http://schemas.openxmlformats.org/officeDocument/2006/relationships/tags" Target="../tags/tag140.xml"/><Relationship Id="rId31" Type="http://schemas.openxmlformats.org/officeDocument/2006/relationships/tags" Target="../tags/tag161.xml"/><Relationship Id="rId44" Type="http://schemas.openxmlformats.org/officeDocument/2006/relationships/tags" Target="../tags/tag174.xml"/><Relationship Id="rId52" Type="http://schemas.openxmlformats.org/officeDocument/2006/relationships/tags" Target="../tags/tag182.xml"/><Relationship Id="rId60" Type="http://schemas.openxmlformats.org/officeDocument/2006/relationships/notesSlide" Target="../notesSlides/notesSlide9.xml"/><Relationship Id="rId65" Type="http://schemas.openxmlformats.org/officeDocument/2006/relationships/tags" Target="../tags/tag152.xml"/><Relationship Id="rId73" Type="http://schemas.openxmlformats.org/officeDocument/2006/relationships/tags" Target="../tags/tag4010.xml"/><Relationship Id="rId4" Type="http://schemas.openxmlformats.org/officeDocument/2006/relationships/tags" Target="../tags/tag134.xml"/><Relationship Id="rId9" Type="http://schemas.openxmlformats.org/officeDocument/2006/relationships/tags" Target="../tags/tag139.xml"/><Relationship Id="rId13" Type="http://schemas.openxmlformats.org/officeDocument/2006/relationships/tags" Target="../tags/tag143.xml"/><Relationship Id="rId18" Type="http://schemas.openxmlformats.org/officeDocument/2006/relationships/tags" Target="../tags/tag148.xml"/><Relationship Id="rId39" Type="http://schemas.openxmlformats.org/officeDocument/2006/relationships/tags" Target="../tags/tag169.xml"/><Relationship Id="rId34" Type="http://schemas.openxmlformats.org/officeDocument/2006/relationships/tags" Target="../tags/tag164.xml"/><Relationship Id="rId50" Type="http://schemas.openxmlformats.org/officeDocument/2006/relationships/tags" Target="../tags/tag180.xml"/><Relationship Id="rId55" Type="http://schemas.openxmlformats.org/officeDocument/2006/relationships/tags" Target="../tags/tag185.xml"/><Relationship Id="rId7" Type="http://schemas.openxmlformats.org/officeDocument/2006/relationships/tags" Target="../tags/tag137.xml"/><Relationship Id="rId71" Type="http://schemas.openxmlformats.org/officeDocument/2006/relationships/tags" Target="../tags/tag3910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tags" Target="../tags/tag221.xml"/><Relationship Id="rId21" Type="http://schemas.openxmlformats.org/officeDocument/2006/relationships/tags" Target="../tags/tag216.xml"/><Relationship Id="rId42" Type="http://schemas.openxmlformats.org/officeDocument/2006/relationships/tags" Target="../tags/tag238.xml"/><Relationship Id="rId47" Type="http://schemas.openxmlformats.org/officeDocument/2006/relationships/tags" Target="../tags/tag243.xml"/><Relationship Id="rId63" Type="http://schemas.openxmlformats.org/officeDocument/2006/relationships/tags" Target="../tags/tag6110.xml"/><Relationship Id="rId68" Type="http://schemas.openxmlformats.org/officeDocument/2006/relationships/image" Target="../media/image110.png"/><Relationship Id="rId7" Type="http://schemas.openxmlformats.org/officeDocument/2006/relationships/tags" Target="../tags/tag196.xml"/><Relationship Id="rId71" Type="http://schemas.openxmlformats.org/officeDocument/2006/relationships/customXml" Target="../ink/ink11.xml"/><Relationship Id="rId2" Type="http://schemas.openxmlformats.org/officeDocument/2006/relationships/tags" Target="../tags/tag190.xml"/><Relationship Id="rId16" Type="http://schemas.openxmlformats.org/officeDocument/2006/relationships/tags" Target="../tags/tag211.xml"/><Relationship Id="rId29" Type="http://schemas.openxmlformats.org/officeDocument/2006/relationships/tags" Target="../tags/tag224.xml"/><Relationship Id="rId11" Type="http://schemas.openxmlformats.org/officeDocument/2006/relationships/tags" Target="../tags/tag206.xml"/><Relationship Id="rId24" Type="http://schemas.openxmlformats.org/officeDocument/2006/relationships/tags" Target="../tags/tag219.xml"/><Relationship Id="rId32" Type="http://schemas.openxmlformats.org/officeDocument/2006/relationships/tags" Target="../tags/tag228.xml"/><Relationship Id="rId37" Type="http://schemas.openxmlformats.org/officeDocument/2006/relationships/tags" Target="../tags/tag233.xml"/><Relationship Id="rId40" Type="http://schemas.openxmlformats.org/officeDocument/2006/relationships/tags" Target="../tags/tag236.xml"/><Relationship Id="rId45" Type="http://schemas.openxmlformats.org/officeDocument/2006/relationships/tags" Target="../tags/tag241.xml"/><Relationship Id="rId53" Type="http://schemas.openxmlformats.org/officeDocument/2006/relationships/tags" Target="../tags/tag249.xml"/><Relationship Id="rId58" Type="http://schemas.openxmlformats.org/officeDocument/2006/relationships/tags" Target="../tags/tag254.xml"/><Relationship Id="rId66" Type="http://schemas.openxmlformats.org/officeDocument/2006/relationships/image" Target="../media/image10.png"/><Relationship Id="rId5" Type="http://schemas.openxmlformats.org/officeDocument/2006/relationships/tags" Target="../tags/tag193.xml"/><Relationship Id="rId61" Type="http://schemas.openxmlformats.org/officeDocument/2006/relationships/slideLayout" Target="../slideLayouts/slideLayout4.xml"/><Relationship Id="rId19" Type="http://schemas.openxmlformats.org/officeDocument/2006/relationships/tags" Target="../tags/tag214.xml"/><Relationship Id="rId14" Type="http://schemas.openxmlformats.org/officeDocument/2006/relationships/tags" Target="../tags/tag209.xml"/><Relationship Id="rId22" Type="http://schemas.openxmlformats.org/officeDocument/2006/relationships/tags" Target="../tags/tag217.xml"/><Relationship Id="rId27" Type="http://schemas.openxmlformats.org/officeDocument/2006/relationships/tags" Target="../tags/tag222.xml"/><Relationship Id="rId30" Type="http://schemas.openxmlformats.org/officeDocument/2006/relationships/tags" Target="../tags/tag225.xml"/><Relationship Id="rId35" Type="http://schemas.openxmlformats.org/officeDocument/2006/relationships/tags" Target="../tags/tag231.xml"/><Relationship Id="rId43" Type="http://schemas.openxmlformats.org/officeDocument/2006/relationships/tags" Target="../tags/tag239.xml"/><Relationship Id="rId48" Type="http://schemas.openxmlformats.org/officeDocument/2006/relationships/tags" Target="../tags/tag244.xml"/><Relationship Id="rId56" Type="http://schemas.openxmlformats.org/officeDocument/2006/relationships/tags" Target="../tags/tag252.xml"/><Relationship Id="rId64" Type="http://schemas.openxmlformats.org/officeDocument/2006/relationships/image" Target="../media/image90.png"/><Relationship Id="rId69" Type="http://schemas.openxmlformats.org/officeDocument/2006/relationships/tags" Target="../tags/tag211.xml"/><Relationship Id="rId8" Type="http://schemas.openxmlformats.org/officeDocument/2006/relationships/tags" Target="../tags/tag197.xml"/><Relationship Id="rId51" Type="http://schemas.openxmlformats.org/officeDocument/2006/relationships/tags" Target="../tags/tag247.xml"/><Relationship Id="rId72" Type="http://schemas.openxmlformats.org/officeDocument/2006/relationships/image" Target="../media/image14.png"/><Relationship Id="rId3" Type="http://schemas.openxmlformats.org/officeDocument/2006/relationships/tags" Target="../tags/tag191.xml"/><Relationship Id="rId12" Type="http://schemas.openxmlformats.org/officeDocument/2006/relationships/tags" Target="../tags/tag207.xml"/><Relationship Id="rId17" Type="http://schemas.openxmlformats.org/officeDocument/2006/relationships/tags" Target="../tags/tag212.xml"/><Relationship Id="rId25" Type="http://schemas.openxmlformats.org/officeDocument/2006/relationships/tags" Target="../tags/tag220.xml"/><Relationship Id="rId33" Type="http://schemas.openxmlformats.org/officeDocument/2006/relationships/tags" Target="../tags/tag229.xml"/><Relationship Id="rId38" Type="http://schemas.openxmlformats.org/officeDocument/2006/relationships/tags" Target="../tags/tag234.xml"/><Relationship Id="rId46" Type="http://schemas.openxmlformats.org/officeDocument/2006/relationships/tags" Target="../tags/tag242.xml"/><Relationship Id="rId59" Type="http://schemas.openxmlformats.org/officeDocument/2006/relationships/tags" Target="../tags/tag255.xml"/><Relationship Id="rId67" Type="http://schemas.openxmlformats.org/officeDocument/2006/relationships/tags" Target="../tags/tag194.xml"/><Relationship Id="rId20" Type="http://schemas.openxmlformats.org/officeDocument/2006/relationships/tags" Target="../tags/tag215.xml"/><Relationship Id="rId41" Type="http://schemas.openxmlformats.org/officeDocument/2006/relationships/tags" Target="../tags/tag237.xml"/><Relationship Id="rId54" Type="http://schemas.openxmlformats.org/officeDocument/2006/relationships/tags" Target="../tags/tag250.xml"/><Relationship Id="rId62" Type="http://schemas.openxmlformats.org/officeDocument/2006/relationships/notesSlide" Target="../notesSlides/notesSlide10.xml"/><Relationship Id="rId70" Type="http://schemas.openxmlformats.org/officeDocument/2006/relationships/image" Target="../media/image13.png"/><Relationship Id="rId1" Type="http://schemas.openxmlformats.org/officeDocument/2006/relationships/tags" Target="../tags/tag189.xml"/><Relationship Id="rId6" Type="http://schemas.openxmlformats.org/officeDocument/2006/relationships/tags" Target="../tags/tag194.xml"/><Relationship Id="rId15" Type="http://schemas.openxmlformats.org/officeDocument/2006/relationships/tags" Target="../tags/tag210.xml"/><Relationship Id="rId23" Type="http://schemas.openxmlformats.org/officeDocument/2006/relationships/tags" Target="../tags/tag218.xml"/><Relationship Id="rId28" Type="http://schemas.openxmlformats.org/officeDocument/2006/relationships/tags" Target="../tags/tag223.xml"/><Relationship Id="rId36" Type="http://schemas.openxmlformats.org/officeDocument/2006/relationships/tags" Target="../tags/tag232.xml"/><Relationship Id="rId49" Type="http://schemas.openxmlformats.org/officeDocument/2006/relationships/tags" Target="../tags/tag245.xml"/><Relationship Id="rId57" Type="http://schemas.openxmlformats.org/officeDocument/2006/relationships/tags" Target="../tags/tag253.xml"/><Relationship Id="rId10" Type="http://schemas.openxmlformats.org/officeDocument/2006/relationships/tags" Target="../tags/tag205.xml"/><Relationship Id="rId31" Type="http://schemas.openxmlformats.org/officeDocument/2006/relationships/tags" Target="../tags/tag226.xml"/><Relationship Id="rId44" Type="http://schemas.openxmlformats.org/officeDocument/2006/relationships/tags" Target="../tags/tag240.xml"/><Relationship Id="rId52" Type="http://schemas.openxmlformats.org/officeDocument/2006/relationships/tags" Target="../tags/tag248.xml"/><Relationship Id="rId60" Type="http://schemas.openxmlformats.org/officeDocument/2006/relationships/tags" Target="../tags/tag256.xml"/><Relationship Id="rId65" Type="http://schemas.openxmlformats.org/officeDocument/2006/relationships/tags" Target="../tags/tag657.xml"/><Relationship Id="rId4" Type="http://schemas.openxmlformats.org/officeDocument/2006/relationships/tags" Target="../tags/tag192.xml"/><Relationship Id="rId9" Type="http://schemas.openxmlformats.org/officeDocument/2006/relationships/tags" Target="../tags/tag198.xml"/><Relationship Id="rId13" Type="http://schemas.openxmlformats.org/officeDocument/2006/relationships/tags" Target="../tags/tag208.xml"/><Relationship Id="rId18" Type="http://schemas.openxmlformats.org/officeDocument/2006/relationships/tags" Target="../tags/tag213.xml"/><Relationship Id="rId39" Type="http://schemas.openxmlformats.org/officeDocument/2006/relationships/tags" Target="../tags/tag235.xml"/><Relationship Id="rId34" Type="http://schemas.openxmlformats.org/officeDocument/2006/relationships/tags" Target="../tags/tag230.xml"/><Relationship Id="rId50" Type="http://schemas.openxmlformats.org/officeDocument/2006/relationships/tags" Target="../tags/tag246.xml"/><Relationship Id="rId55" Type="http://schemas.openxmlformats.org/officeDocument/2006/relationships/tags" Target="../tags/tag251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269.xml"/><Relationship Id="rId18" Type="http://schemas.openxmlformats.org/officeDocument/2006/relationships/tags" Target="../tags/tag274.xml"/><Relationship Id="rId26" Type="http://schemas.openxmlformats.org/officeDocument/2006/relationships/tags" Target="../tags/tag282.xml"/><Relationship Id="rId3" Type="http://schemas.openxmlformats.org/officeDocument/2006/relationships/tags" Target="../tags/tag259.xml"/><Relationship Id="rId21" Type="http://schemas.openxmlformats.org/officeDocument/2006/relationships/tags" Target="../tags/tag277.xml"/><Relationship Id="rId34" Type="http://schemas.openxmlformats.org/officeDocument/2006/relationships/image" Target="../media/image10.png"/><Relationship Id="rId7" Type="http://schemas.openxmlformats.org/officeDocument/2006/relationships/tags" Target="../tags/tag263.xml"/><Relationship Id="rId12" Type="http://schemas.openxmlformats.org/officeDocument/2006/relationships/tags" Target="../tags/tag268.xml"/><Relationship Id="rId17" Type="http://schemas.openxmlformats.org/officeDocument/2006/relationships/tags" Target="../tags/tag273.xml"/><Relationship Id="rId25" Type="http://schemas.openxmlformats.org/officeDocument/2006/relationships/tags" Target="../tags/tag281.xml"/><Relationship Id="rId33" Type="http://schemas.openxmlformats.org/officeDocument/2006/relationships/tags" Target="../tags/tag1350.xml"/><Relationship Id="rId2" Type="http://schemas.openxmlformats.org/officeDocument/2006/relationships/tags" Target="../tags/tag258.xml"/><Relationship Id="rId16" Type="http://schemas.openxmlformats.org/officeDocument/2006/relationships/tags" Target="../tags/tag272.xml"/><Relationship Id="rId20" Type="http://schemas.openxmlformats.org/officeDocument/2006/relationships/tags" Target="../tags/tag276.xml"/><Relationship Id="rId29" Type="http://schemas.openxmlformats.org/officeDocument/2006/relationships/tags" Target="../tags/tag1210.xml"/><Relationship Id="rId1" Type="http://schemas.openxmlformats.org/officeDocument/2006/relationships/tags" Target="../tags/tag257.xml"/><Relationship Id="rId6" Type="http://schemas.openxmlformats.org/officeDocument/2006/relationships/tags" Target="../tags/tag262.xml"/><Relationship Id="rId11" Type="http://schemas.openxmlformats.org/officeDocument/2006/relationships/tags" Target="../tags/tag267.xml"/><Relationship Id="rId24" Type="http://schemas.openxmlformats.org/officeDocument/2006/relationships/tags" Target="../tags/tag280.xml"/><Relationship Id="rId32" Type="http://schemas.openxmlformats.org/officeDocument/2006/relationships/image" Target="../media/image110.png"/><Relationship Id="rId5" Type="http://schemas.openxmlformats.org/officeDocument/2006/relationships/tags" Target="../tags/tag261.xml"/><Relationship Id="rId15" Type="http://schemas.openxmlformats.org/officeDocument/2006/relationships/tags" Target="../tags/tag271.xml"/><Relationship Id="rId23" Type="http://schemas.openxmlformats.org/officeDocument/2006/relationships/tags" Target="../tags/tag279.xml"/><Relationship Id="rId28" Type="http://schemas.openxmlformats.org/officeDocument/2006/relationships/notesSlide" Target="../notesSlides/notesSlide11.xml"/><Relationship Id="rId36" Type="http://schemas.openxmlformats.org/officeDocument/2006/relationships/image" Target="../media/image15.png"/><Relationship Id="rId10" Type="http://schemas.openxmlformats.org/officeDocument/2006/relationships/tags" Target="../tags/tag266.xml"/><Relationship Id="rId19" Type="http://schemas.openxmlformats.org/officeDocument/2006/relationships/tags" Target="../tags/tag275.xml"/><Relationship Id="rId31" Type="http://schemas.openxmlformats.org/officeDocument/2006/relationships/tags" Target="../tags/tag259.xml"/><Relationship Id="rId4" Type="http://schemas.openxmlformats.org/officeDocument/2006/relationships/tags" Target="../tags/tag260.xml"/><Relationship Id="rId9" Type="http://schemas.openxmlformats.org/officeDocument/2006/relationships/tags" Target="../tags/tag265.xml"/><Relationship Id="rId14" Type="http://schemas.openxmlformats.org/officeDocument/2006/relationships/tags" Target="../tags/tag270.xml"/><Relationship Id="rId22" Type="http://schemas.openxmlformats.org/officeDocument/2006/relationships/tags" Target="../tags/tag278.xml"/><Relationship Id="rId27" Type="http://schemas.openxmlformats.org/officeDocument/2006/relationships/slideLayout" Target="../slideLayouts/slideLayout4.xml"/><Relationship Id="rId30" Type="http://schemas.openxmlformats.org/officeDocument/2006/relationships/image" Target="../media/image90.png"/><Relationship Id="rId35" Type="http://schemas.openxmlformats.org/officeDocument/2006/relationships/customXml" Target="../ink/ink12.xml"/><Relationship Id="rId8" Type="http://schemas.openxmlformats.org/officeDocument/2006/relationships/tags" Target="../tags/tag264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295.xml"/><Relationship Id="rId18" Type="http://schemas.openxmlformats.org/officeDocument/2006/relationships/tags" Target="../tags/tag300.xml"/><Relationship Id="rId26" Type="http://schemas.openxmlformats.org/officeDocument/2006/relationships/tags" Target="../tags/tag308.xml"/><Relationship Id="rId39" Type="http://schemas.openxmlformats.org/officeDocument/2006/relationships/image" Target="../media/image16.png"/><Relationship Id="rId21" Type="http://schemas.openxmlformats.org/officeDocument/2006/relationships/tags" Target="../tags/tag303.xml"/><Relationship Id="rId34" Type="http://schemas.openxmlformats.org/officeDocument/2006/relationships/tags" Target="../tags/tag285.xml"/><Relationship Id="rId7" Type="http://schemas.openxmlformats.org/officeDocument/2006/relationships/tags" Target="../tags/tag289.xml"/><Relationship Id="rId12" Type="http://schemas.openxmlformats.org/officeDocument/2006/relationships/tags" Target="../tags/tag294.xml"/><Relationship Id="rId17" Type="http://schemas.openxmlformats.org/officeDocument/2006/relationships/tags" Target="../tags/tag299.xml"/><Relationship Id="rId25" Type="http://schemas.openxmlformats.org/officeDocument/2006/relationships/tags" Target="../tags/tag307.xml"/><Relationship Id="rId33" Type="http://schemas.openxmlformats.org/officeDocument/2006/relationships/image" Target="../media/image90.png"/><Relationship Id="rId38" Type="http://schemas.openxmlformats.org/officeDocument/2006/relationships/customXml" Target="../ink/ink13.xml"/><Relationship Id="rId2" Type="http://schemas.openxmlformats.org/officeDocument/2006/relationships/tags" Target="../tags/tag284.xml"/><Relationship Id="rId16" Type="http://schemas.openxmlformats.org/officeDocument/2006/relationships/tags" Target="../tags/tag298.xml"/><Relationship Id="rId20" Type="http://schemas.openxmlformats.org/officeDocument/2006/relationships/tags" Target="../tags/tag302.xml"/><Relationship Id="rId29" Type="http://schemas.openxmlformats.org/officeDocument/2006/relationships/tags" Target="../tags/tag311.xml"/><Relationship Id="rId1" Type="http://schemas.openxmlformats.org/officeDocument/2006/relationships/tags" Target="../tags/tag283.xml"/><Relationship Id="rId6" Type="http://schemas.openxmlformats.org/officeDocument/2006/relationships/tags" Target="../tags/tag288.xml"/><Relationship Id="rId11" Type="http://schemas.openxmlformats.org/officeDocument/2006/relationships/tags" Target="../tags/tag293.xml"/><Relationship Id="rId24" Type="http://schemas.openxmlformats.org/officeDocument/2006/relationships/tags" Target="../tags/tag306.xml"/><Relationship Id="rId32" Type="http://schemas.openxmlformats.org/officeDocument/2006/relationships/tags" Target="../tags/tag1470.xml"/><Relationship Id="rId37" Type="http://schemas.openxmlformats.org/officeDocument/2006/relationships/image" Target="../media/image10.png"/><Relationship Id="rId5" Type="http://schemas.openxmlformats.org/officeDocument/2006/relationships/tags" Target="../tags/tag287.xml"/><Relationship Id="rId15" Type="http://schemas.openxmlformats.org/officeDocument/2006/relationships/tags" Target="../tags/tag297.xml"/><Relationship Id="rId23" Type="http://schemas.openxmlformats.org/officeDocument/2006/relationships/tags" Target="../tags/tag305.xml"/><Relationship Id="rId28" Type="http://schemas.openxmlformats.org/officeDocument/2006/relationships/tags" Target="../tags/tag310.xml"/><Relationship Id="rId36" Type="http://schemas.openxmlformats.org/officeDocument/2006/relationships/tags" Target="../tags/tag1640.xml"/><Relationship Id="rId10" Type="http://schemas.openxmlformats.org/officeDocument/2006/relationships/tags" Target="../tags/tag292.xml"/><Relationship Id="rId19" Type="http://schemas.openxmlformats.org/officeDocument/2006/relationships/tags" Target="../tags/tag301.xml"/><Relationship Id="rId31" Type="http://schemas.openxmlformats.org/officeDocument/2006/relationships/notesSlide" Target="../notesSlides/notesSlide12.xml"/><Relationship Id="rId4" Type="http://schemas.openxmlformats.org/officeDocument/2006/relationships/tags" Target="../tags/tag286.xml"/><Relationship Id="rId9" Type="http://schemas.openxmlformats.org/officeDocument/2006/relationships/tags" Target="../tags/tag291.xml"/><Relationship Id="rId14" Type="http://schemas.openxmlformats.org/officeDocument/2006/relationships/tags" Target="../tags/tag296.xml"/><Relationship Id="rId22" Type="http://schemas.openxmlformats.org/officeDocument/2006/relationships/tags" Target="../tags/tag304.xml"/><Relationship Id="rId27" Type="http://schemas.openxmlformats.org/officeDocument/2006/relationships/tags" Target="../tags/tag309.xml"/><Relationship Id="rId30" Type="http://schemas.openxmlformats.org/officeDocument/2006/relationships/slideLayout" Target="../slideLayouts/slideLayout4.xml"/><Relationship Id="rId35" Type="http://schemas.openxmlformats.org/officeDocument/2006/relationships/image" Target="../media/image110.png"/><Relationship Id="rId8" Type="http://schemas.openxmlformats.org/officeDocument/2006/relationships/tags" Target="../tags/tag290.xml"/><Relationship Id="rId3" Type="http://schemas.openxmlformats.org/officeDocument/2006/relationships/tags" Target="../tags/tag285.xml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tags" Target="../tags/tag337.xml"/><Relationship Id="rId117" Type="http://schemas.openxmlformats.org/officeDocument/2006/relationships/customXml" Target="../ink/ink15.xml"/><Relationship Id="rId21" Type="http://schemas.openxmlformats.org/officeDocument/2006/relationships/tags" Target="../tags/tag332.xml"/><Relationship Id="rId42" Type="http://schemas.openxmlformats.org/officeDocument/2006/relationships/tags" Target="../tags/tag353.xml"/><Relationship Id="rId47" Type="http://schemas.openxmlformats.org/officeDocument/2006/relationships/tags" Target="../tags/tag358.xml"/><Relationship Id="rId63" Type="http://schemas.openxmlformats.org/officeDocument/2006/relationships/tags" Target="../tags/tag374.xml"/><Relationship Id="rId68" Type="http://schemas.openxmlformats.org/officeDocument/2006/relationships/tags" Target="../tags/tag379.xml"/><Relationship Id="rId84" Type="http://schemas.openxmlformats.org/officeDocument/2006/relationships/tags" Target="../tags/tag395.xml"/><Relationship Id="rId89" Type="http://schemas.openxmlformats.org/officeDocument/2006/relationships/tags" Target="../tags/tag400.xml"/><Relationship Id="rId112" Type="http://schemas.openxmlformats.org/officeDocument/2006/relationships/image" Target="../media/image140.png"/><Relationship Id="rId16" Type="http://schemas.openxmlformats.org/officeDocument/2006/relationships/tags" Target="../tags/tag327.xml"/><Relationship Id="rId107" Type="http://schemas.openxmlformats.org/officeDocument/2006/relationships/slideLayout" Target="../slideLayouts/slideLayout4.xml"/><Relationship Id="rId11" Type="http://schemas.openxmlformats.org/officeDocument/2006/relationships/tags" Target="../tags/tag322.xml"/><Relationship Id="rId32" Type="http://schemas.openxmlformats.org/officeDocument/2006/relationships/tags" Target="../tags/tag343.xml"/><Relationship Id="rId37" Type="http://schemas.openxmlformats.org/officeDocument/2006/relationships/tags" Target="../tags/tag348.xml"/><Relationship Id="rId53" Type="http://schemas.openxmlformats.org/officeDocument/2006/relationships/tags" Target="../tags/tag364.xml"/><Relationship Id="rId58" Type="http://schemas.openxmlformats.org/officeDocument/2006/relationships/tags" Target="../tags/tag369.xml"/><Relationship Id="rId74" Type="http://schemas.openxmlformats.org/officeDocument/2006/relationships/tags" Target="../tags/tag385.xml"/><Relationship Id="rId79" Type="http://schemas.openxmlformats.org/officeDocument/2006/relationships/tags" Target="../tags/tag390.xml"/><Relationship Id="rId102" Type="http://schemas.openxmlformats.org/officeDocument/2006/relationships/tags" Target="../tags/tag413.xml"/><Relationship Id="rId5" Type="http://schemas.openxmlformats.org/officeDocument/2006/relationships/tags" Target="../tags/tag316.xml"/><Relationship Id="rId90" Type="http://schemas.openxmlformats.org/officeDocument/2006/relationships/tags" Target="../tags/tag401.xml"/><Relationship Id="rId95" Type="http://schemas.openxmlformats.org/officeDocument/2006/relationships/tags" Target="../tags/tag406.xml"/><Relationship Id="rId22" Type="http://schemas.openxmlformats.org/officeDocument/2006/relationships/tags" Target="../tags/tag333.xml"/><Relationship Id="rId27" Type="http://schemas.openxmlformats.org/officeDocument/2006/relationships/tags" Target="../tags/tag338.xml"/><Relationship Id="rId43" Type="http://schemas.openxmlformats.org/officeDocument/2006/relationships/tags" Target="../tags/tag354.xml"/><Relationship Id="rId48" Type="http://schemas.openxmlformats.org/officeDocument/2006/relationships/tags" Target="../tags/tag359.xml"/><Relationship Id="rId64" Type="http://schemas.openxmlformats.org/officeDocument/2006/relationships/tags" Target="../tags/tag375.xml"/><Relationship Id="rId69" Type="http://schemas.openxmlformats.org/officeDocument/2006/relationships/tags" Target="../tags/tag380.xml"/><Relationship Id="rId113" Type="http://schemas.openxmlformats.org/officeDocument/2006/relationships/tags" Target="../tags/tag1890.xml"/><Relationship Id="rId118" Type="http://schemas.openxmlformats.org/officeDocument/2006/relationships/image" Target="../media/image31.png"/><Relationship Id="rId80" Type="http://schemas.openxmlformats.org/officeDocument/2006/relationships/tags" Target="../tags/tag391.xml"/><Relationship Id="rId85" Type="http://schemas.openxmlformats.org/officeDocument/2006/relationships/tags" Target="../tags/tag396.xml"/><Relationship Id="rId12" Type="http://schemas.openxmlformats.org/officeDocument/2006/relationships/tags" Target="../tags/tag323.xml"/><Relationship Id="rId17" Type="http://schemas.openxmlformats.org/officeDocument/2006/relationships/tags" Target="../tags/tag328.xml"/><Relationship Id="rId33" Type="http://schemas.openxmlformats.org/officeDocument/2006/relationships/tags" Target="../tags/tag344.xml"/><Relationship Id="rId38" Type="http://schemas.openxmlformats.org/officeDocument/2006/relationships/tags" Target="../tags/tag349.xml"/><Relationship Id="rId59" Type="http://schemas.openxmlformats.org/officeDocument/2006/relationships/tags" Target="../tags/tag370.xml"/><Relationship Id="rId103" Type="http://schemas.openxmlformats.org/officeDocument/2006/relationships/tags" Target="../tags/tag414.xml"/><Relationship Id="rId108" Type="http://schemas.openxmlformats.org/officeDocument/2006/relationships/notesSlide" Target="../notesSlides/notesSlide13.xml"/><Relationship Id="rId54" Type="http://schemas.openxmlformats.org/officeDocument/2006/relationships/tags" Target="../tags/tag365.xml"/><Relationship Id="rId70" Type="http://schemas.openxmlformats.org/officeDocument/2006/relationships/tags" Target="../tags/tag381.xml"/><Relationship Id="rId75" Type="http://schemas.openxmlformats.org/officeDocument/2006/relationships/tags" Target="../tags/tag386.xml"/><Relationship Id="rId91" Type="http://schemas.openxmlformats.org/officeDocument/2006/relationships/tags" Target="../tags/tag402.xml"/><Relationship Id="rId96" Type="http://schemas.openxmlformats.org/officeDocument/2006/relationships/tags" Target="../tags/tag407.xml"/><Relationship Id="rId1" Type="http://schemas.openxmlformats.org/officeDocument/2006/relationships/tags" Target="../tags/tag312.xml"/><Relationship Id="rId6" Type="http://schemas.openxmlformats.org/officeDocument/2006/relationships/tags" Target="../tags/tag317.xml"/><Relationship Id="rId23" Type="http://schemas.openxmlformats.org/officeDocument/2006/relationships/tags" Target="../tags/tag334.xml"/><Relationship Id="rId28" Type="http://schemas.openxmlformats.org/officeDocument/2006/relationships/tags" Target="../tags/tag339.xml"/><Relationship Id="rId49" Type="http://schemas.openxmlformats.org/officeDocument/2006/relationships/tags" Target="../tags/tag360.xml"/><Relationship Id="rId114" Type="http://schemas.openxmlformats.org/officeDocument/2006/relationships/image" Target="../media/image150.png"/><Relationship Id="rId10" Type="http://schemas.openxmlformats.org/officeDocument/2006/relationships/tags" Target="../tags/tag321.xml"/><Relationship Id="rId31" Type="http://schemas.openxmlformats.org/officeDocument/2006/relationships/tags" Target="../tags/tag342.xml"/><Relationship Id="rId44" Type="http://schemas.openxmlformats.org/officeDocument/2006/relationships/tags" Target="../tags/tag355.xml"/><Relationship Id="rId52" Type="http://schemas.openxmlformats.org/officeDocument/2006/relationships/tags" Target="../tags/tag363.xml"/><Relationship Id="rId60" Type="http://schemas.openxmlformats.org/officeDocument/2006/relationships/tags" Target="../tags/tag371.xml"/><Relationship Id="rId65" Type="http://schemas.openxmlformats.org/officeDocument/2006/relationships/tags" Target="../tags/tag376.xml"/><Relationship Id="rId73" Type="http://schemas.openxmlformats.org/officeDocument/2006/relationships/tags" Target="../tags/tag384.xml"/><Relationship Id="rId78" Type="http://schemas.openxmlformats.org/officeDocument/2006/relationships/tags" Target="../tags/tag389.xml"/><Relationship Id="rId81" Type="http://schemas.openxmlformats.org/officeDocument/2006/relationships/tags" Target="../tags/tag392.xml"/><Relationship Id="rId86" Type="http://schemas.openxmlformats.org/officeDocument/2006/relationships/tags" Target="../tags/tag397.xml"/><Relationship Id="rId94" Type="http://schemas.openxmlformats.org/officeDocument/2006/relationships/tags" Target="../tags/tag405.xml"/><Relationship Id="rId99" Type="http://schemas.openxmlformats.org/officeDocument/2006/relationships/tags" Target="../tags/tag410.xml"/><Relationship Id="rId101" Type="http://schemas.openxmlformats.org/officeDocument/2006/relationships/tags" Target="../tags/tag412.xml"/><Relationship Id="rId4" Type="http://schemas.openxmlformats.org/officeDocument/2006/relationships/tags" Target="../tags/tag315.xml"/><Relationship Id="rId9" Type="http://schemas.openxmlformats.org/officeDocument/2006/relationships/tags" Target="../tags/tag320.xml"/><Relationship Id="rId13" Type="http://schemas.openxmlformats.org/officeDocument/2006/relationships/tags" Target="../tags/tag324.xml"/><Relationship Id="rId18" Type="http://schemas.openxmlformats.org/officeDocument/2006/relationships/tags" Target="../tags/tag329.xml"/><Relationship Id="rId39" Type="http://schemas.openxmlformats.org/officeDocument/2006/relationships/tags" Target="../tags/tag350.xml"/><Relationship Id="rId109" Type="http://schemas.openxmlformats.org/officeDocument/2006/relationships/tags" Target="../tags/tag1760.xml"/><Relationship Id="rId34" Type="http://schemas.openxmlformats.org/officeDocument/2006/relationships/tags" Target="../tags/tag345.xml"/><Relationship Id="rId50" Type="http://schemas.openxmlformats.org/officeDocument/2006/relationships/tags" Target="../tags/tag361.xml"/><Relationship Id="rId55" Type="http://schemas.openxmlformats.org/officeDocument/2006/relationships/tags" Target="../tags/tag366.xml"/><Relationship Id="rId76" Type="http://schemas.openxmlformats.org/officeDocument/2006/relationships/tags" Target="../tags/tag387.xml"/><Relationship Id="rId97" Type="http://schemas.openxmlformats.org/officeDocument/2006/relationships/tags" Target="../tags/tag408.xml"/><Relationship Id="rId104" Type="http://schemas.openxmlformats.org/officeDocument/2006/relationships/tags" Target="../tags/tag415.xml"/><Relationship Id="rId7" Type="http://schemas.openxmlformats.org/officeDocument/2006/relationships/tags" Target="../tags/tag318.xml"/><Relationship Id="rId71" Type="http://schemas.openxmlformats.org/officeDocument/2006/relationships/tags" Target="../tags/tag382.xml"/><Relationship Id="rId92" Type="http://schemas.openxmlformats.org/officeDocument/2006/relationships/tags" Target="../tags/tag403.xml"/><Relationship Id="rId2" Type="http://schemas.openxmlformats.org/officeDocument/2006/relationships/tags" Target="../tags/tag313.xml"/><Relationship Id="rId29" Type="http://schemas.openxmlformats.org/officeDocument/2006/relationships/tags" Target="../tags/tag340.xml"/><Relationship Id="rId24" Type="http://schemas.openxmlformats.org/officeDocument/2006/relationships/tags" Target="../tags/tag335.xml"/><Relationship Id="rId40" Type="http://schemas.openxmlformats.org/officeDocument/2006/relationships/tags" Target="../tags/tag351.xml"/><Relationship Id="rId45" Type="http://schemas.openxmlformats.org/officeDocument/2006/relationships/tags" Target="../tags/tag356.xml"/><Relationship Id="rId66" Type="http://schemas.openxmlformats.org/officeDocument/2006/relationships/tags" Target="../tags/tag377.xml"/><Relationship Id="rId87" Type="http://schemas.openxmlformats.org/officeDocument/2006/relationships/tags" Target="../tags/tag398.xml"/><Relationship Id="rId110" Type="http://schemas.openxmlformats.org/officeDocument/2006/relationships/image" Target="../media/image130.png"/><Relationship Id="rId115" Type="http://schemas.openxmlformats.org/officeDocument/2006/relationships/customXml" Target="../ink/ink14.xml"/><Relationship Id="rId61" Type="http://schemas.openxmlformats.org/officeDocument/2006/relationships/tags" Target="../tags/tag372.xml"/><Relationship Id="rId82" Type="http://schemas.openxmlformats.org/officeDocument/2006/relationships/tags" Target="../tags/tag393.xml"/><Relationship Id="rId19" Type="http://schemas.openxmlformats.org/officeDocument/2006/relationships/tags" Target="../tags/tag330.xml"/><Relationship Id="rId14" Type="http://schemas.openxmlformats.org/officeDocument/2006/relationships/tags" Target="../tags/tag325.xml"/><Relationship Id="rId30" Type="http://schemas.openxmlformats.org/officeDocument/2006/relationships/tags" Target="../tags/tag341.xml"/><Relationship Id="rId35" Type="http://schemas.openxmlformats.org/officeDocument/2006/relationships/tags" Target="../tags/tag346.xml"/><Relationship Id="rId56" Type="http://schemas.openxmlformats.org/officeDocument/2006/relationships/tags" Target="../tags/tag367.xml"/><Relationship Id="rId77" Type="http://schemas.openxmlformats.org/officeDocument/2006/relationships/tags" Target="../tags/tag388.xml"/><Relationship Id="rId100" Type="http://schemas.openxmlformats.org/officeDocument/2006/relationships/tags" Target="../tags/tag411.xml"/><Relationship Id="rId105" Type="http://schemas.openxmlformats.org/officeDocument/2006/relationships/tags" Target="../tags/tag416.xml"/><Relationship Id="rId8" Type="http://schemas.openxmlformats.org/officeDocument/2006/relationships/tags" Target="../tags/tag319.xml"/><Relationship Id="rId51" Type="http://schemas.openxmlformats.org/officeDocument/2006/relationships/tags" Target="../tags/tag362.xml"/><Relationship Id="rId72" Type="http://schemas.openxmlformats.org/officeDocument/2006/relationships/tags" Target="../tags/tag383.xml"/><Relationship Id="rId93" Type="http://schemas.openxmlformats.org/officeDocument/2006/relationships/tags" Target="../tags/tag404.xml"/><Relationship Id="rId98" Type="http://schemas.openxmlformats.org/officeDocument/2006/relationships/tags" Target="../tags/tag409.xml"/><Relationship Id="rId3" Type="http://schemas.openxmlformats.org/officeDocument/2006/relationships/tags" Target="../tags/tag314.xml"/><Relationship Id="rId25" Type="http://schemas.openxmlformats.org/officeDocument/2006/relationships/tags" Target="../tags/tag336.xml"/><Relationship Id="rId46" Type="http://schemas.openxmlformats.org/officeDocument/2006/relationships/tags" Target="../tags/tag357.xml"/><Relationship Id="rId67" Type="http://schemas.openxmlformats.org/officeDocument/2006/relationships/tags" Target="../tags/tag378.xml"/><Relationship Id="rId116" Type="http://schemas.openxmlformats.org/officeDocument/2006/relationships/image" Target="../media/image17.png"/><Relationship Id="rId20" Type="http://schemas.openxmlformats.org/officeDocument/2006/relationships/tags" Target="../tags/tag331.xml"/><Relationship Id="rId41" Type="http://schemas.openxmlformats.org/officeDocument/2006/relationships/tags" Target="../tags/tag352.xml"/><Relationship Id="rId62" Type="http://schemas.openxmlformats.org/officeDocument/2006/relationships/tags" Target="../tags/tag373.xml"/><Relationship Id="rId83" Type="http://schemas.openxmlformats.org/officeDocument/2006/relationships/tags" Target="../tags/tag394.xml"/><Relationship Id="rId88" Type="http://schemas.openxmlformats.org/officeDocument/2006/relationships/tags" Target="../tags/tag399.xml"/><Relationship Id="rId111" Type="http://schemas.openxmlformats.org/officeDocument/2006/relationships/tags" Target="../tags/tag315.xml"/><Relationship Id="rId15" Type="http://schemas.openxmlformats.org/officeDocument/2006/relationships/tags" Target="../tags/tag326.xml"/><Relationship Id="rId36" Type="http://schemas.openxmlformats.org/officeDocument/2006/relationships/tags" Target="../tags/tag347.xml"/><Relationship Id="rId57" Type="http://schemas.openxmlformats.org/officeDocument/2006/relationships/tags" Target="../tags/tag368.xml"/><Relationship Id="rId106" Type="http://schemas.openxmlformats.org/officeDocument/2006/relationships/tags" Target="../tags/tag417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430.xml"/><Relationship Id="rId18" Type="http://schemas.openxmlformats.org/officeDocument/2006/relationships/tags" Target="../tags/tag435.xml"/><Relationship Id="rId26" Type="http://schemas.openxmlformats.org/officeDocument/2006/relationships/tags" Target="../tags/tag443.xml"/><Relationship Id="rId39" Type="http://schemas.openxmlformats.org/officeDocument/2006/relationships/tags" Target="../tags/tag456.xml"/><Relationship Id="rId21" Type="http://schemas.openxmlformats.org/officeDocument/2006/relationships/tags" Target="../tags/tag438.xml"/><Relationship Id="rId34" Type="http://schemas.openxmlformats.org/officeDocument/2006/relationships/tags" Target="../tags/tag451.xml"/><Relationship Id="rId42" Type="http://schemas.openxmlformats.org/officeDocument/2006/relationships/slideLayout" Target="../slideLayouts/slideLayout4.xml"/><Relationship Id="rId47" Type="http://schemas.openxmlformats.org/officeDocument/2006/relationships/image" Target="../media/image140.png"/><Relationship Id="rId7" Type="http://schemas.openxmlformats.org/officeDocument/2006/relationships/tags" Target="../tags/tag424.xml"/><Relationship Id="rId2" Type="http://schemas.openxmlformats.org/officeDocument/2006/relationships/tags" Target="../tags/tag419.xml"/><Relationship Id="rId16" Type="http://schemas.openxmlformats.org/officeDocument/2006/relationships/tags" Target="../tags/tag433.xml"/><Relationship Id="rId29" Type="http://schemas.openxmlformats.org/officeDocument/2006/relationships/tags" Target="../tags/tag446.xml"/><Relationship Id="rId11" Type="http://schemas.openxmlformats.org/officeDocument/2006/relationships/tags" Target="../tags/tag428.xml"/><Relationship Id="rId24" Type="http://schemas.openxmlformats.org/officeDocument/2006/relationships/tags" Target="../tags/tag441.xml"/><Relationship Id="rId32" Type="http://schemas.openxmlformats.org/officeDocument/2006/relationships/tags" Target="../tags/tag449.xml"/><Relationship Id="rId37" Type="http://schemas.openxmlformats.org/officeDocument/2006/relationships/tags" Target="../tags/tag454.xml"/><Relationship Id="rId40" Type="http://schemas.openxmlformats.org/officeDocument/2006/relationships/tags" Target="../tags/tag457.xml"/><Relationship Id="rId45" Type="http://schemas.openxmlformats.org/officeDocument/2006/relationships/image" Target="../media/image130.png"/><Relationship Id="rId5" Type="http://schemas.openxmlformats.org/officeDocument/2006/relationships/tags" Target="../tags/tag422.xml"/><Relationship Id="rId15" Type="http://schemas.openxmlformats.org/officeDocument/2006/relationships/tags" Target="../tags/tag432.xml"/><Relationship Id="rId23" Type="http://schemas.openxmlformats.org/officeDocument/2006/relationships/tags" Target="../tags/tag440.xml"/><Relationship Id="rId28" Type="http://schemas.openxmlformats.org/officeDocument/2006/relationships/tags" Target="../tags/tag445.xml"/><Relationship Id="rId36" Type="http://schemas.openxmlformats.org/officeDocument/2006/relationships/tags" Target="../tags/tag453.xml"/><Relationship Id="rId49" Type="http://schemas.openxmlformats.org/officeDocument/2006/relationships/image" Target="../media/image150.png"/><Relationship Id="rId10" Type="http://schemas.openxmlformats.org/officeDocument/2006/relationships/tags" Target="../tags/tag427.xml"/><Relationship Id="rId19" Type="http://schemas.openxmlformats.org/officeDocument/2006/relationships/tags" Target="../tags/tag436.xml"/><Relationship Id="rId31" Type="http://schemas.openxmlformats.org/officeDocument/2006/relationships/tags" Target="../tags/tag448.xml"/><Relationship Id="rId44" Type="http://schemas.openxmlformats.org/officeDocument/2006/relationships/tags" Target="../tags/tag2830.xml"/><Relationship Id="rId4" Type="http://schemas.openxmlformats.org/officeDocument/2006/relationships/tags" Target="../tags/tag421.xml"/><Relationship Id="rId9" Type="http://schemas.openxmlformats.org/officeDocument/2006/relationships/tags" Target="../tags/tag426.xml"/><Relationship Id="rId14" Type="http://schemas.openxmlformats.org/officeDocument/2006/relationships/tags" Target="../tags/tag431.xml"/><Relationship Id="rId22" Type="http://schemas.openxmlformats.org/officeDocument/2006/relationships/tags" Target="../tags/tag439.xml"/><Relationship Id="rId27" Type="http://schemas.openxmlformats.org/officeDocument/2006/relationships/tags" Target="../tags/tag444.xml"/><Relationship Id="rId30" Type="http://schemas.openxmlformats.org/officeDocument/2006/relationships/tags" Target="../tags/tag447.xml"/><Relationship Id="rId35" Type="http://schemas.openxmlformats.org/officeDocument/2006/relationships/tags" Target="../tags/tag452.xml"/><Relationship Id="rId43" Type="http://schemas.openxmlformats.org/officeDocument/2006/relationships/notesSlide" Target="../notesSlides/notesSlide14.xml"/><Relationship Id="rId48" Type="http://schemas.openxmlformats.org/officeDocument/2006/relationships/tags" Target="../tags/tag2980.xml"/><Relationship Id="rId8" Type="http://schemas.openxmlformats.org/officeDocument/2006/relationships/tags" Target="../tags/tag425.xml"/><Relationship Id="rId3" Type="http://schemas.openxmlformats.org/officeDocument/2006/relationships/tags" Target="../tags/tag420.xml"/><Relationship Id="rId12" Type="http://schemas.openxmlformats.org/officeDocument/2006/relationships/tags" Target="../tags/tag429.xml"/><Relationship Id="rId17" Type="http://schemas.openxmlformats.org/officeDocument/2006/relationships/tags" Target="../tags/tag434.xml"/><Relationship Id="rId25" Type="http://schemas.openxmlformats.org/officeDocument/2006/relationships/tags" Target="../tags/tag442.xml"/><Relationship Id="rId33" Type="http://schemas.openxmlformats.org/officeDocument/2006/relationships/tags" Target="../tags/tag450.xml"/><Relationship Id="rId38" Type="http://schemas.openxmlformats.org/officeDocument/2006/relationships/tags" Target="../tags/tag455.xml"/><Relationship Id="rId46" Type="http://schemas.openxmlformats.org/officeDocument/2006/relationships/tags" Target="../tags/tag421.xml"/><Relationship Id="rId20" Type="http://schemas.openxmlformats.org/officeDocument/2006/relationships/tags" Target="../tags/tag437.xml"/><Relationship Id="rId41" Type="http://schemas.openxmlformats.org/officeDocument/2006/relationships/tags" Target="../tags/tag458.xml"/><Relationship Id="rId1" Type="http://schemas.openxmlformats.org/officeDocument/2006/relationships/tags" Target="../tags/tag418.xml"/><Relationship Id="rId6" Type="http://schemas.openxmlformats.org/officeDocument/2006/relationships/tags" Target="../tags/tag4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471.xml"/><Relationship Id="rId18" Type="http://schemas.openxmlformats.org/officeDocument/2006/relationships/tags" Target="../tags/tag476.xml"/><Relationship Id="rId26" Type="http://schemas.openxmlformats.org/officeDocument/2006/relationships/tags" Target="../tags/tag484.xml"/><Relationship Id="rId39" Type="http://schemas.openxmlformats.org/officeDocument/2006/relationships/tags" Target="../tags/tag497.xml"/><Relationship Id="rId21" Type="http://schemas.openxmlformats.org/officeDocument/2006/relationships/tags" Target="../tags/tag479.xml"/><Relationship Id="rId34" Type="http://schemas.openxmlformats.org/officeDocument/2006/relationships/tags" Target="../tags/tag492.xml"/><Relationship Id="rId42" Type="http://schemas.openxmlformats.org/officeDocument/2006/relationships/tags" Target="../tags/tag500.xml"/><Relationship Id="rId47" Type="http://schemas.openxmlformats.org/officeDocument/2006/relationships/image" Target="../media/image130.png"/><Relationship Id="rId50" Type="http://schemas.openxmlformats.org/officeDocument/2006/relationships/tags" Target="../tags/tag3420.xml"/><Relationship Id="rId7" Type="http://schemas.openxmlformats.org/officeDocument/2006/relationships/tags" Target="../tags/tag465.xml"/><Relationship Id="rId2" Type="http://schemas.openxmlformats.org/officeDocument/2006/relationships/tags" Target="../tags/tag460.xml"/><Relationship Id="rId16" Type="http://schemas.openxmlformats.org/officeDocument/2006/relationships/tags" Target="../tags/tag474.xml"/><Relationship Id="rId29" Type="http://schemas.openxmlformats.org/officeDocument/2006/relationships/tags" Target="../tags/tag487.xml"/><Relationship Id="rId11" Type="http://schemas.openxmlformats.org/officeDocument/2006/relationships/tags" Target="../tags/tag469.xml"/><Relationship Id="rId24" Type="http://schemas.openxmlformats.org/officeDocument/2006/relationships/tags" Target="../tags/tag482.xml"/><Relationship Id="rId32" Type="http://schemas.openxmlformats.org/officeDocument/2006/relationships/tags" Target="../tags/tag490.xml"/><Relationship Id="rId37" Type="http://schemas.openxmlformats.org/officeDocument/2006/relationships/tags" Target="../tags/tag495.xml"/><Relationship Id="rId40" Type="http://schemas.openxmlformats.org/officeDocument/2006/relationships/tags" Target="../tags/tag498.xml"/><Relationship Id="rId45" Type="http://schemas.openxmlformats.org/officeDocument/2006/relationships/notesSlide" Target="../notesSlides/notesSlide15.xml"/><Relationship Id="rId5" Type="http://schemas.openxmlformats.org/officeDocument/2006/relationships/tags" Target="../tags/tag463.xml"/><Relationship Id="rId15" Type="http://schemas.openxmlformats.org/officeDocument/2006/relationships/tags" Target="../tags/tag473.xml"/><Relationship Id="rId23" Type="http://schemas.openxmlformats.org/officeDocument/2006/relationships/tags" Target="../tags/tag481.xml"/><Relationship Id="rId28" Type="http://schemas.openxmlformats.org/officeDocument/2006/relationships/tags" Target="../tags/tag486.xml"/><Relationship Id="rId36" Type="http://schemas.openxmlformats.org/officeDocument/2006/relationships/tags" Target="../tags/tag494.xml"/><Relationship Id="rId49" Type="http://schemas.openxmlformats.org/officeDocument/2006/relationships/image" Target="../media/image140.png"/><Relationship Id="rId10" Type="http://schemas.openxmlformats.org/officeDocument/2006/relationships/tags" Target="../tags/tag468.xml"/><Relationship Id="rId19" Type="http://schemas.openxmlformats.org/officeDocument/2006/relationships/tags" Target="../tags/tag477.xml"/><Relationship Id="rId31" Type="http://schemas.openxmlformats.org/officeDocument/2006/relationships/tags" Target="../tags/tag489.xml"/><Relationship Id="rId44" Type="http://schemas.openxmlformats.org/officeDocument/2006/relationships/slideLayout" Target="../slideLayouts/slideLayout4.xml"/><Relationship Id="rId4" Type="http://schemas.openxmlformats.org/officeDocument/2006/relationships/tags" Target="../tags/tag462.xml"/><Relationship Id="rId9" Type="http://schemas.openxmlformats.org/officeDocument/2006/relationships/tags" Target="../tags/tag467.xml"/><Relationship Id="rId14" Type="http://schemas.openxmlformats.org/officeDocument/2006/relationships/tags" Target="../tags/tag472.xml"/><Relationship Id="rId22" Type="http://schemas.openxmlformats.org/officeDocument/2006/relationships/tags" Target="../tags/tag480.xml"/><Relationship Id="rId27" Type="http://schemas.openxmlformats.org/officeDocument/2006/relationships/tags" Target="../tags/tag485.xml"/><Relationship Id="rId30" Type="http://schemas.openxmlformats.org/officeDocument/2006/relationships/tags" Target="../tags/tag488.xml"/><Relationship Id="rId35" Type="http://schemas.openxmlformats.org/officeDocument/2006/relationships/tags" Target="../tags/tag493.xml"/><Relationship Id="rId43" Type="http://schemas.openxmlformats.org/officeDocument/2006/relationships/tags" Target="../tags/tag501.xml"/><Relationship Id="rId48" Type="http://schemas.openxmlformats.org/officeDocument/2006/relationships/tags" Target="../tags/tag462.xml"/><Relationship Id="rId8" Type="http://schemas.openxmlformats.org/officeDocument/2006/relationships/tags" Target="../tags/tag466.xml"/><Relationship Id="rId51" Type="http://schemas.openxmlformats.org/officeDocument/2006/relationships/image" Target="../media/image150.png"/><Relationship Id="rId3" Type="http://schemas.openxmlformats.org/officeDocument/2006/relationships/tags" Target="../tags/tag461.xml"/><Relationship Id="rId12" Type="http://schemas.openxmlformats.org/officeDocument/2006/relationships/tags" Target="../tags/tag470.xml"/><Relationship Id="rId17" Type="http://schemas.openxmlformats.org/officeDocument/2006/relationships/tags" Target="../tags/tag475.xml"/><Relationship Id="rId25" Type="http://schemas.openxmlformats.org/officeDocument/2006/relationships/tags" Target="../tags/tag483.xml"/><Relationship Id="rId33" Type="http://schemas.openxmlformats.org/officeDocument/2006/relationships/tags" Target="../tags/tag491.xml"/><Relationship Id="rId38" Type="http://schemas.openxmlformats.org/officeDocument/2006/relationships/tags" Target="../tags/tag496.xml"/><Relationship Id="rId46" Type="http://schemas.openxmlformats.org/officeDocument/2006/relationships/tags" Target="../tags/tag3240.xml"/><Relationship Id="rId20" Type="http://schemas.openxmlformats.org/officeDocument/2006/relationships/tags" Target="../tags/tag478.xml"/><Relationship Id="rId41" Type="http://schemas.openxmlformats.org/officeDocument/2006/relationships/tags" Target="../tags/tag499.xml"/><Relationship Id="rId1" Type="http://schemas.openxmlformats.org/officeDocument/2006/relationships/tags" Target="../tags/tag459.xml"/><Relationship Id="rId6" Type="http://schemas.openxmlformats.org/officeDocument/2006/relationships/tags" Target="../tags/tag46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504.xml"/><Relationship Id="rId7" Type="http://schemas.openxmlformats.org/officeDocument/2006/relationships/image" Target="../media/image160.png"/><Relationship Id="rId2" Type="http://schemas.openxmlformats.org/officeDocument/2006/relationships/tags" Target="../tags/tag503.xml"/><Relationship Id="rId1" Type="http://schemas.openxmlformats.org/officeDocument/2006/relationships/tags" Target="../tags/tag502.xml"/><Relationship Id="rId6" Type="http://schemas.openxmlformats.org/officeDocument/2006/relationships/tags" Target="../tags/tag3670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tags" Target="../tags/tag530.xml"/><Relationship Id="rId21" Type="http://schemas.openxmlformats.org/officeDocument/2006/relationships/tags" Target="../tags/tag525.xml"/><Relationship Id="rId42" Type="http://schemas.openxmlformats.org/officeDocument/2006/relationships/tags" Target="../tags/tag546.xml"/><Relationship Id="rId47" Type="http://schemas.openxmlformats.org/officeDocument/2006/relationships/tags" Target="../tags/tag551.xml"/><Relationship Id="rId63" Type="http://schemas.openxmlformats.org/officeDocument/2006/relationships/tags" Target="../tags/tag567.xml"/><Relationship Id="rId68" Type="http://schemas.openxmlformats.org/officeDocument/2006/relationships/tags" Target="../tags/tag572.xml"/><Relationship Id="rId84" Type="http://schemas.openxmlformats.org/officeDocument/2006/relationships/tags" Target="../tags/tag588.xml"/><Relationship Id="rId89" Type="http://schemas.openxmlformats.org/officeDocument/2006/relationships/tags" Target="../tags/tag593.xml"/><Relationship Id="rId16" Type="http://schemas.openxmlformats.org/officeDocument/2006/relationships/tags" Target="../tags/tag520.xml"/><Relationship Id="rId11" Type="http://schemas.openxmlformats.org/officeDocument/2006/relationships/tags" Target="../tags/tag515.xml"/><Relationship Id="rId32" Type="http://schemas.openxmlformats.org/officeDocument/2006/relationships/tags" Target="../tags/tag536.xml"/><Relationship Id="rId37" Type="http://schemas.openxmlformats.org/officeDocument/2006/relationships/tags" Target="../tags/tag541.xml"/><Relationship Id="rId53" Type="http://schemas.openxmlformats.org/officeDocument/2006/relationships/tags" Target="../tags/tag557.xml"/><Relationship Id="rId58" Type="http://schemas.openxmlformats.org/officeDocument/2006/relationships/tags" Target="../tags/tag562.xml"/><Relationship Id="rId74" Type="http://schemas.openxmlformats.org/officeDocument/2006/relationships/tags" Target="../tags/tag578.xml"/><Relationship Id="rId79" Type="http://schemas.openxmlformats.org/officeDocument/2006/relationships/tags" Target="../tags/tag583.xml"/><Relationship Id="rId5" Type="http://schemas.openxmlformats.org/officeDocument/2006/relationships/tags" Target="../tags/tag509.xml"/><Relationship Id="rId90" Type="http://schemas.openxmlformats.org/officeDocument/2006/relationships/slideLayout" Target="../slideLayouts/slideLayout2.xml"/><Relationship Id="rId95" Type="http://schemas.openxmlformats.org/officeDocument/2006/relationships/tags" Target="../tags/tag514.xml"/><Relationship Id="rId22" Type="http://schemas.openxmlformats.org/officeDocument/2006/relationships/tags" Target="../tags/tag526.xml"/><Relationship Id="rId27" Type="http://schemas.openxmlformats.org/officeDocument/2006/relationships/tags" Target="../tags/tag531.xml"/><Relationship Id="rId43" Type="http://schemas.openxmlformats.org/officeDocument/2006/relationships/tags" Target="../tags/tag547.xml"/><Relationship Id="rId48" Type="http://schemas.openxmlformats.org/officeDocument/2006/relationships/tags" Target="../tags/tag552.xml"/><Relationship Id="rId64" Type="http://schemas.openxmlformats.org/officeDocument/2006/relationships/tags" Target="../tags/tag568.xml"/><Relationship Id="rId69" Type="http://schemas.openxmlformats.org/officeDocument/2006/relationships/tags" Target="../tags/tag573.xml"/><Relationship Id="rId80" Type="http://schemas.openxmlformats.org/officeDocument/2006/relationships/tags" Target="../tags/tag584.xml"/><Relationship Id="rId85" Type="http://schemas.openxmlformats.org/officeDocument/2006/relationships/tags" Target="../tags/tag589.xml"/><Relationship Id="rId3" Type="http://schemas.openxmlformats.org/officeDocument/2006/relationships/tags" Target="../tags/tag507.xml"/><Relationship Id="rId12" Type="http://schemas.openxmlformats.org/officeDocument/2006/relationships/tags" Target="../tags/tag516.xml"/><Relationship Id="rId17" Type="http://schemas.openxmlformats.org/officeDocument/2006/relationships/tags" Target="../tags/tag521.xml"/><Relationship Id="rId25" Type="http://schemas.openxmlformats.org/officeDocument/2006/relationships/tags" Target="../tags/tag529.xml"/><Relationship Id="rId33" Type="http://schemas.openxmlformats.org/officeDocument/2006/relationships/tags" Target="../tags/tag537.xml"/><Relationship Id="rId38" Type="http://schemas.openxmlformats.org/officeDocument/2006/relationships/tags" Target="../tags/tag542.xml"/><Relationship Id="rId46" Type="http://schemas.openxmlformats.org/officeDocument/2006/relationships/tags" Target="../tags/tag550.xml"/><Relationship Id="rId59" Type="http://schemas.openxmlformats.org/officeDocument/2006/relationships/tags" Target="../tags/tag563.xml"/><Relationship Id="rId67" Type="http://schemas.openxmlformats.org/officeDocument/2006/relationships/tags" Target="../tags/tag571.xml"/><Relationship Id="rId20" Type="http://schemas.openxmlformats.org/officeDocument/2006/relationships/tags" Target="../tags/tag524.xml"/><Relationship Id="rId41" Type="http://schemas.openxmlformats.org/officeDocument/2006/relationships/tags" Target="../tags/tag545.xml"/><Relationship Id="rId54" Type="http://schemas.openxmlformats.org/officeDocument/2006/relationships/tags" Target="../tags/tag558.xml"/><Relationship Id="rId62" Type="http://schemas.openxmlformats.org/officeDocument/2006/relationships/tags" Target="../tags/tag566.xml"/><Relationship Id="rId70" Type="http://schemas.openxmlformats.org/officeDocument/2006/relationships/tags" Target="../tags/tag574.xml"/><Relationship Id="rId75" Type="http://schemas.openxmlformats.org/officeDocument/2006/relationships/tags" Target="../tags/tag579.xml"/><Relationship Id="rId83" Type="http://schemas.openxmlformats.org/officeDocument/2006/relationships/tags" Target="../tags/tag587.xml"/><Relationship Id="rId88" Type="http://schemas.openxmlformats.org/officeDocument/2006/relationships/tags" Target="../tags/tag592.xml"/><Relationship Id="rId91" Type="http://schemas.openxmlformats.org/officeDocument/2006/relationships/tags" Target="../tags/tag507.xml"/><Relationship Id="rId96" Type="http://schemas.openxmlformats.org/officeDocument/2006/relationships/image" Target="../media/image33.png"/><Relationship Id="rId1" Type="http://schemas.openxmlformats.org/officeDocument/2006/relationships/tags" Target="../tags/tag505.xml"/><Relationship Id="rId6" Type="http://schemas.openxmlformats.org/officeDocument/2006/relationships/tags" Target="../tags/tag510.xml"/><Relationship Id="rId15" Type="http://schemas.openxmlformats.org/officeDocument/2006/relationships/tags" Target="../tags/tag519.xml"/><Relationship Id="rId23" Type="http://schemas.openxmlformats.org/officeDocument/2006/relationships/tags" Target="../tags/tag527.xml"/><Relationship Id="rId28" Type="http://schemas.openxmlformats.org/officeDocument/2006/relationships/tags" Target="../tags/tag532.xml"/><Relationship Id="rId36" Type="http://schemas.openxmlformats.org/officeDocument/2006/relationships/tags" Target="../tags/tag540.xml"/><Relationship Id="rId49" Type="http://schemas.openxmlformats.org/officeDocument/2006/relationships/tags" Target="../tags/tag553.xml"/><Relationship Id="rId57" Type="http://schemas.openxmlformats.org/officeDocument/2006/relationships/tags" Target="../tags/tag561.xml"/><Relationship Id="rId10" Type="http://schemas.openxmlformats.org/officeDocument/2006/relationships/tags" Target="../tags/tag514.xml"/><Relationship Id="rId31" Type="http://schemas.openxmlformats.org/officeDocument/2006/relationships/tags" Target="../tags/tag535.xml"/><Relationship Id="rId44" Type="http://schemas.openxmlformats.org/officeDocument/2006/relationships/tags" Target="../tags/tag548.xml"/><Relationship Id="rId52" Type="http://schemas.openxmlformats.org/officeDocument/2006/relationships/tags" Target="../tags/tag556.xml"/><Relationship Id="rId60" Type="http://schemas.openxmlformats.org/officeDocument/2006/relationships/tags" Target="../tags/tag564.xml"/><Relationship Id="rId65" Type="http://schemas.openxmlformats.org/officeDocument/2006/relationships/tags" Target="../tags/tag569.xml"/><Relationship Id="rId73" Type="http://schemas.openxmlformats.org/officeDocument/2006/relationships/tags" Target="../tags/tag577.xml"/><Relationship Id="rId78" Type="http://schemas.openxmlformats.org/officeDocument/2006/relationships/tags" Target="../tags/tag582.xml"/><Relationship Id="rId81" Type="http://schemas.openxmlformats.org/officeDocument/2006/relationships/tags" Target="../tags/tag585.xml"/><Relationship Id="rId86" Type="http://schemas.openxmlformats.org/officeDocument/2006/relationships/tags" Target="../tags/tag590.xml"/><Relationship Id="rId94" Type="http://schemas.openxmlformats.org/officeDocument/2006/relationships/image" Target="../media/image320.png"/><Relationship Id="rId4" Type="http://schemas.openxmlformats.org/officeDocument/2006/relationships/tags" Target="../tags/tag508.xml"/><Relationship Id="rId9" Type="http://schemas.openxmlformats.org/officeDocument/2006/relationships/tags" Target="../tags/tag513.xml"/><Relationship Id="rId13" Type="http://schemas.openxmlformats.org/officeDocument/2006/relationships/tags" Target="../tags/tag517.xml"/><Relationship Id="rId18" Type="http://schemas.openxmlformats.org/officeDocument/2006/relationships/tags" Target="../tags/tag522.xml"/><Relationship Id="rId39" Type="http://schemas.openxmlformats.org/officeDocument/2006/relationships/tags" Target="../tags/tag543.xml"/><Relationship Id="rId34" Type="http://schemas.openxmlformats.org/officeDocument/2006/relationships/tags" Target="../tags/tag538.xml"/><Relationship Id="rId50" Type="http://schemas.openxmlformats.org/officeDocument/2006/relationships/tags" Target="../tags/tag554.xml"/><Relationship Id="rId55" Type="http://schemas.openxmlformats.org/officeDocument/2006/relationships/tags" Target="../tags/tag559.xml"/><Relationship Id="rId76" Type="http://schemas.openxmlformats.org/officeDocument/2006/relationships/tags" Target="../tags/tag580.xml"/><Relationship Id="rId97" Type="http://schemas.openxmlformats.org/officeDocument/2006/relationships/tags" Target="../tags/tag524.xml"/><Relationship Id="rId7" Type="http://schemas.openxmlformats.org/officeDocument/2006/relationships/tags" Target="../tags/tag511.xml"/><Relationship Id="rId71" Type="http://schemas.openxmlformats.org/officeDocument/2006/relationships/tags" Target="../tags/tag575.xml"/><Relationship Id="rId92" Type="http://schemas.openxmlformats.org/officeDocument/2006/relationships/image" Target="../media/image310.png"/><Relationship Id="rId2" Type="http://schemas.openxmlformats.org/officeDocument/2006/relationships/tags" Target="../tags/tag506.xml"/><Relationship Id="rId29" Type="http://schemas.openxmlformats.org/officeDocument/2006/relationships/tags" Target="../tags/tag533.xml"/><Relationship Id="rId24" Type="http://schemas.openxmlformats.org/officeDocument/2006/relationships/tags" Target="../tags/tag528.xml"/><Relationship Id="rId40" Type="http://schemas.openxmlformats.org/officeDocument/2006/relationships/tags" Target="../tags/tag544.xml"/><Relationship Id="rId45" Type="http://schemas.openxmlformats.org/officeDocument/2006/relationships/tags" Target="../tags/tag549.xml"/><Relationship Id="rId66" Type="http://schemas.openxmlformats.org/officeDocument/2006/relationships/tags" Target="../tags/tag570.xml"/><Relationship Id="rId87" Type="http://schemas.openxmlformats.org/officeDocument/2006/relationships/tags" Target="../tags/tag591.xml"/><Relationship Id="rId61" Type="http://schemas.openxmlformats.org/officeDocument/2006/relationships/tags" Target="../tags/tag565.xml"/><Relationship Id="rId82" Type="http://schemas.openxmlformats.org/officeDocument/2006/relationships/tags" Target="../tags/tag586.xml"/><Relationship Id="rId19" Type="http://schemas.openxmlformats.org/officeDocument/2006/relationships/tags" Target="../tags/tag523.xml"/><Relationship Id="rId14" Type="http://schemas.openxmlformats.org/officeDocument/2006/relationships/tags" Target="../tags/tag518.xml"/><Relationship Id="rId30" Type="http://schemas.openxmlformats.org/officeDocument/2006/relationships/tags" Target="../tags/tag534.xml"/><Relationship Id="rId35" Type="http://schemas.openxmlformats.org/officeDocument/2006/relationships/tags" Target="../tags/tag539.xml"/><Relationship Id="rId56" Type="http://schemas.openxmlformats.org/officeDocument/2006/relationships/tags" Target="../tags/tag560.xml"/><Relationship Id="rId77" Type="http://schemas.openxmlformats.org/officeDocument/2006/relationships/tags" Target="../tags/tag581.xml"/><Relationship Id="rId8" Type="http://schemas.openxmlformats.org/officeDocument/2006/relationships/tags" Target="../tags/tag512.xml"/><Relationship Id="rId51" Type="http://schemas.openxmlformats.org/officeDocument/2006/relationships/tags" Target="../tags/tag555.xml"/><Relationship Id="rId72" Type="http://schemas.openxmlformats.org/officeDocument/2006/relationships/tags" Target="../tags/tag576.xml"/><Relationship Id="rId93" Type="http://schemas.openxmlformats.org/officeDocument/2006/relationships/tags" Target="../tags/tag508.xml"/><Relationship Id="rId98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4.xml"/><Relationship Id="rId7" Type="http://schemas.openxmlformats.org/officeDocument/2006/relationships/image" Target="../media/image10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.emf"/><Relationship Id="rId4" Type="http://schemas.openxmlformats.org/officeDocument/2006/relationships/tags" Target="../tags/tag15.xml"/><Relationship Id="rId9" Type="http://schemas.openxmlformats.org/officeDocument/2006/relationships/customXml" Target="../ink/ink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28.xml"/><Relationship Id="rId18" Type="http://schemas.openxmlformats.org/officeDocument/2006/relationships/tags" Target="../tags/tag33.xml"/><Relationship Id="rId26" Type="http://schemas.openxmlformats.org/officeDocument/2006/relationships/tags" Target="../tags/tag41.xml"/><Relationship Id="rId39" Type="http://schemas.openxmlformats.org/officeDocument/2006/relationships/tags" Target="../tags/tag54.xml"/><Relationship Id="rId21" Type="http://schemas.openxmlformats.org/officeDocument/2006/relationships/tags" Target="../tags/tag36.xml"/><Relationship Id="rId34" Type="http://schemas.openxmlformats.org/officeDocument/2006/relationships/tags" Target="../tags/tag49.xml"/><Relationship Id="rId42" Type="http://schemas.openxmlformats.org/officeDocument/2006/relationships/tags" Target="../tags/tag57.xml"/><Relationship Id="rId47" Type="http://schemas.openxmlformats.org/officeDocument/2006/relationships/tags" Target="../tags/tag62.xml"/><Relationship Id="rId50" Type="http://schemas.openxmlformats.org/officeDocument/2006/relationships/tags" Target="../tags/tag65.xml"/><Relationship Id="rId55" Type="http://schemas.openxmlformats.org/officeDocument/2006/relationships/customXml" Target="../ink/ink4.xml"/><Relationship Id="rId7" Type="http://schemas.openxmlformats.org/officeDocument/2006/relationships/tags" Target="../tags/tag22.xml"/><Relationship Id="rId2" Type="http://schemas.openxmlformats.org/officeDocument/2006/relationships/tags" Target="../tags/tag17.xml"/><Relationship Id="rId16" Type="http://schemas.openxmlformats.org/officeDocument/2006/relationships/tags" Target="../tags/tag31.xml"/><Relationship Id="rId29" Type="http://schemas.openxmlformats.org/officeDocument/2006/relationships/tags" Target="../tags/tag44.xml"/><Relationship Id="rId11" Type="http://schemas.openxmlformats.org/officeDocument/2006/relationships/tags" Target="../tags/tag26.xml"/><Relationship Id="rId24" Type="http://schemas.openxmlformats.org/officeDocument/2006/relationships/tags" Target="../tags/tag39.xml"/><Relationship Id="rId32" Type="http://schemas.openxmlformats.org/officeDocument/2006/relationships/tags" Target="../tags/tag47.xml"/><Relationship Id="rId37" Type="http://schemas.openxmlformats.org/officeDocument/2006/relationships/tags" Target="../tags/tag52.xml"/><Relationship Id="rId40" Type="http://schemas.openxmlformats.org/officeDocument/2006/relationships/tags" Target="../tags/tag55.xml"/><Relationship Id="rId45" Type="http://schemas.openxmlformats.org/officeDocument/2006/relationships/tags" Target="../tags/tag60.xml"/><Relationship Id="rId53" Type="http://schemas.openxmlformats.org/officeDocument/2006/relationships/customXml" Target="../ink/ink3.xml"/><Relationship Id="rId5" Type="http://schemas.openxmlformats.org/officeDocument/2006/relationships/tags" Target="../tags/tag20.xml"/><Relationship Id="rId10" Type="http://schemas.openxmlformats.org/officeDocument/2006/relationships/tags" Target="../tags/tag25.xml"/><Relationship Id="rId19" Type="http://schemas.openxmlformats.org/officeDocument/2006/relationships/tags" Target="../tags/tag34.xml"/><Relationship Id="rId31" Type="http://schemas.openxmlformats.org/officeDocument/2006/relationships/tags" Target="../tags/tag46.xml"/><Relationship Id="rId44" Type="http://schemas.openxmlformats.org/officeDocument/2006/relationships/tags" Target="../tags/tag59.xml"/><Relationship Id="rId52" Type="http://schemas.openxmlformats.org/officeDocument/2006/relationships/notesSlide" Target="../notesSlides/notesSlide4.xml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tags" Target="../tags/tag29.xml"/><Relationship Id="rId22" Type="http://schemas.openxmlformats.org/officeDocument/2006/relationships/tags" Target="../tags/tag37.xml"/><Relationship Id="rId27" Type="http://schemas.openxmlformats.org/officeDocument/2006/relationships/tags" Target="../tags/tag42.xml"/><Relationship Id="rId30" Type="http://schemas.openxmlformats.org/officeDocument/2006/relationships/tags" Target="../tags/tag45.xml"/><Relationship Id="rId35" Type="http://schemas.openxmlformats.org/officeDocument/2006/relationships/tags" Target="../tags/tag50.xml"/><Relationship Id="rId43" Type="http://schemas.openxmlformats.org/officeDocument/2006/relationships/tags" Target="../tags/tag58.xml"/><Relationship Id="rId48" Type="http://schemas.openxmlformats.org/officeDocument/2006/relationships/tags" Target="../tags/tag63.xml"/><Relationship Id="rId56" Type="http://schemas.openxmlformats.org/officeDocument/2006/relationships/image" Target="../media/image12.emf"/><Relationship Id="rId8" Type="http://schemas.openxmlformats.org/officeDocument/2006/relationships/tags" Target="../tags/tag23.xml"/><Relationship Id="rId51" Type="http://schemas.openxmlformats.org/officeDocument/2006/relationships/slideLayout" Target="../slideLayouts/slideLayout2.xml"/><Relationship Id="rId3" Type="http://schemas.openxmlformats.org/officeDocument/2006/relationships/tags" Target="../tags/tag18.xml"/><Relationship Id="rId12" Type="http://schemas.openxmlformats.org/officeDocument/2006/relationships/tags" Target="../tags/tag27.xml"/><Relationship Id="rId17" Type="http://schemas.openxmlformats.org/officeDocument/2006/relationships/tags" Target="../tags/tag32.xml"/><Relationship Id="rId25" Type="http://schemas.openxmlformats.org/officeDocument/2006/relationships/tags" Target="../tags/tag40.xml"/><Relationship Id="rId33" Type="http://schemas.openxmlformats.org/officeDocument/2006/relationships/tags" Target="../tags/tag48.xml"/><Relationship Id="rId38" Type="http://schemas.openxmlformats.org/officeDocument/2006/relationships/tags" Target="../tags/tag53.xml"/><Relationship Id="rId46" Type="http://schemas.openxmlformats.org/officeDocument/2006/relationships/tags" Target="../tags/tag61.xml"/><Relationship Id="rId20" Type="http://schemas.openxmlformats.org/officeDocument/2006/relationships/tags" Target="../tags/tag35.xml"/><Relationship Id="rId41" Type="http://schemas.openxmlformats.org/officeDocument/2006/relationships/tags" Target="../tags/tag56.xml"/><Relationship Id="rId54" Type="http://schemas.openxmlformats.org/officeDocument/2006/relationships/image" Target="../media/image11.emf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5" Type="http://schemas.openxmlformats.org/officeDocument/2006/relationships/tags" Target="../tags/tag30.xml"/><Relationship Id="rId23" Type="http://schemas.openxmlformats.org/officeDocument/2006/relationships/tags" Target="../tags/tag38.xml"/><Relationship Id="rId28" Type="http://schemas.openxmlformats.org/officeDocument/2006/relationships/tags" Target="../tags/tag43.xml"/><Relationship Id="rId36" Type="http://schemas.openxmlformats.org/officeDocument/2006/relationships/tags" Target="../tags/tag51.xml"/><Relationship Id="rId49" Type="http://schemas.openxmlformats.org/officeDocument/2006/relationships/tags" Target="../tags/tag6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78.xml"/><Relationship Id="rId18" Type="http://schemas.openxmlformats.org/officeDocument/2006/relationships/tags" Target="../tags/tag201.xml"/><Relationship Id="rId26" Type="http://schemas.openxmlformats.org/officeDocument/2006/relationships/image" Target="../media/image26.png"/><Relationship Id="rId3" Type="http://schemas.openxmlformats.org/officeDocument/2006/relationships/tags" Target="../tags/tag68.xml"/><Relationship Id="rId21" Type="http://schemas.openxmlformats.org/officeDocument/2006/relationships/image" Target="../media/image23.png"/><Relationship Id="rId34" Type="http://schemas.openxmlformats.org/officeDocument/2006/relationships/image" Target="../media/image5.png"/><Relationship Id="rId7" Type="http://schemas.openxmlformats.org/officeDocument/2006/relationships/tags" Target="../tags/tag72.xml"/><Relationship Id="rId12" Type="http://schemas.openxmlformats.org/officeDocument/2006/relationships/tags" Target="../tags/tag77.xml"/><Relationship Id="rId17" Type="http://schemas.openxmlformats.org/officeDocument/2006/relationships/image" Target="../media/image21.png"/><Relationship Id="rId25" Type="http://schemas.openxmlformats.org/officeDocument/2006/relationships/image" Target="../media/image25.png"/><Relationship Id="rId33" Type="http://schemas.openxmlformats.org/officeDocument/2006/relationships/customXml" Target="../ink/ink6.xml"/><Relationship Id="rId2" Type="http://schemas.openxmlformats.org/officeDocument/2006/relationships/tags" Target="../tags/tag67.xml"/><Relationship Id="rId16" Type="http://schemas.openxmlformats.org/officeDocument/2006/relationships/tags" Target="../tags/tag195.xml"/><Relationship Id="rId20" Type="http://schemas.openxmlformats.org/officeDocument/2006/relationships/tags" Target="../tags/tag202.xml"/><Relationship Id="rId29" Type="http://schemas.openxmlformats.org/officeDocument/2006/relationships/tags" Target="../tags/tag199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tags" Target="../tags/tag76.xml"/><Relationship Id="rId24" Type="http://schemas.openxmlformats.org/officeDocument/2006/relationships/tags" Target="../tags/tag204.xml"/><Relationship Id="rId32" Type="http://schemas.openxmlformats.org/officeDocument/2006/relationships/image" Target="../media/image30.png"/><Relationship Id="rId5" Type="http://schemas.openxmlformats.org/officeDocument/2006/relationships/tags" Target="../tags/tag70.xml"/><Relationship Id="rId15" Type="http://schemas.openxmlformats.org/officeDocument/2006/relationships/notesSlide" Target="../notesSlides/notesSlide5.xml"/><Relationship Id="rId23" Type="http://schemas.openxmlformats.org/officeDocument/2006/relationships/image" Target="../media/image24.png"/><Relationship Id="rId28" Type="http://schemas.openxmlformats.org/officeDocument/2006/relationships/image" Target="../media/image28.png"/><Relationship Id="rId10" Type="http://schemas.openxmlformats.org/officeDocument/2006/relationships/tags" Target="../tags/tag75.xml"/><Relationship Id="rId19" Type="http://schemas.openxmlformats.org/officeDocument/2006/relationships/image" Target="../media/image22.png"/><Relationship Id="rId31" Type="http://schemas.openxmlformats.org/officeDocument/2006/relationships/tags" Target="../tags/tag200.xml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4" Type="http://schemas.openxmlformats.org/officeDocument/2006/relationships/slideLayout" Target="../slideLayouts/slideLayout2.xml"/><Relationship Id="rId22" Type="http://schemas.openxmlformats.org/officeDocument/2006/relationships/tags" Target="../tags/tag203.xml"/><Relationship Id="rId27" Type="http://schemas.openxmlformats.org/officeDocument/2006/relationships/image" Target="../media/image27.png"/><Relationship Id="rId30" Type="http://schemas.openxmlformats.org/officeDocument/2006/relationships/image" Target="../media/image29.png"/><Relationship Id="rId8" Type="http://schemas.openxmlformats.org/officeDocument/2006/relationships/tags" Target="../tags/tag7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tags" Target="../tags/tag8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Caches III</a:t>
            </a:r>
            <a:br>
              <a:rPr lang="en-US" dirty="0"/>
            </a:br>
            <a:r>
              <a:rPr lang="en-US" sz="2000" b="0" dirty="0"/>
              <a:t>CSE 351 Autumn 2019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3505200" cy="4572000"/>
          </a:xfrm>
        </p:spPr>
        <p:txBody>
          <a:bodyPr/>
          <a:lstStyle/>
          <a:p>
            <a:pPr algn="l"/>
            <a:r>
              <a:rPr lang="en-US" sz="2000" b="1" dirty="0"/>
              <a:t>Instructor:</a:t>
            </a:r>
            <a:r>
              <a:rPr lang="en-US" sz="2000" dirty="0"/>
              <a:t> </a:t>
            </a:r>
          </a:p>
          <a:p>
            <a:pPr algn="l"/>
            <a:r>
              <a:rPr lang="en-US" sz="2000" dirty="0"/>
              <a:t>Justin Hsia</a:t>
            </a:r>
          </a:p>
          <a:p>
            <a:pPr algn="l"/>
            <a:endParaRPr lang="en-US" sz="1000" dirty="0"/>
          </a:p>
          <a:p>
            <a:pPr algn="l"/>
            <a:r>
              <a:rPr lang="en-US" sz="2000" b="1" dirty="0"/>
              <a:t>Teaching Assistants: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Andrew Hu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Antonio Castelli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Cosmo Wang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Diya Joy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Ivy Yu</a:t>
            </a:r>
          </a:p>
          <a:p>
            <a:pPr algn="l">
              <a:spcBef>
                <a:spcPts val="0"/>
              </a:spcBef>
            </a:pPr>
            <a:r>
              <a:rPr lang="en-US" sz="2000" dirty="0" err="1"/>
              <a:t>Kaelin</a:t>
            </a:r>
            <a:r>
              <a:rPr lang="en-US" sz="2000" dirty="0"/>
              <a:t> Laundry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Maurice Montag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Melissa Birchfield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Millicent Li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Suraj Jagadeesh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60890" y="5788079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  <a:hlinkClick r:id="rId5"/>
              </a:rPr>
              <a:t>https://what-if.xkcd.com/111/</a:t>
            </a:r>
            <a:endParaRPr lang="en-US" sz="1400" b="0" dirty="0">
              <a:solidFill>
                <a:srgbClr val="4B2A85"/>
              </a:solidFill>
              <a:latin typeface="Calibri" panose="020F0502020204030204" pitchFamily="34" charset="0"/>
              <a:ea typeface="Roboto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690" y="1462040"/>
            <a:ext cx="4572000" cy="432603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2765160" y="4536720"/>
              <a:ext cx="1217880" cy="5918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58320" y="4530960"/>
                <a:ext cx="1232280" cy="60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433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a cache of size 2 KiB with block size of 128 B.  If our cache has 2 sets, what is its associativity?</a:t>
            </a:r>
          </a:p>
          <a:p>
            <a:pPr lvl="1"/>
            <a:r>
              <a:rPr lang="en-US" dirty="0"/>
              <a:t>Vote at </a:t>
            </a:r>
            <a:r>
              <a:rPr lang="en-US" dirty="0">
                <a:hlinkClick r:id="rId3"/>
              </a:rPr>
              <a:t>http://PollEv.com/justinh</a:t>
            </a:r>
            <a:r>
              <a:rPr lang="en-US" dirty="0"/>
              <a:t> </a:t>
            </a: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9900"/>
                </a:solidFill>
              </a:rPr>
              <a:t>2</a:t>
            </a:r>
            <a:endParaRPr lang="en-US" b="1" baseline="-25000" dirty="0">
              <a:solidFill>
                <a:srgbClr val="FF9900"/>
              </a:solidFill>
              <a:cs typeface="Calibri" panose="020F0502020204030204" pitchFamily="34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50"/>
                </a:solidFill>
              </a:rPr>
              <a:t>4</a:t>
            </a:r>
            <a:endParaRPr lang="en-US" b="1" baseline="-25000" dirty="0">
              <a:solidFill>
                <a:srgbClr val="00B050"/>
              </a:solidFill>
              <a:cs typeface="Calibri" panose="020F0502020204030204" pitchFamily="34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3399"/>
                </a:solidFill>
              </a:rPr>
              <a:t>8</a:t>
            </a:r>
            <a:endParaRPr lang="en-US" b="1" baseline="-25000" dirty="0">
              <a:solidFill>
                <a:srgbClr val="FF33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F0"/>
                </a:solidFill>
              </a:rPr>
              <a:t>16</a:t>
            </a:r>
            <a:endParaRPr lang="en-US" b="1" baseline="-25000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996633"/>
                </a:solidFill>
              </a:rPr>
              <a:t>We’re lost…</a:t>
            </a:r>
            <a:endParaRPr lang="en-US" b="1" baseline="-25000" dirty="0">
              <a:solidFill>
                <a:srgbClr val="996633"/>
              </a:solidFill>
            </a:endParaRPr>
          </a:p>
          <a:p>
            <a:pPr lvl="2"/>
            <a:endParaRPr lang="en-US" dirty="0"/>
          </a:p>
          <a:p>
            <a:r>
              <a:rPr lang="en-US" dirty="0"/>
              <a:t>If addresses are 16 bits wide, how wide is the Tag field?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1B0D-4F45-4C9A-931A-50F88C03B460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37B61EC-7894-44B6-A199-670FDC67DFC9}"/>
                  </a:ext>
                </a:extLst>
              </p14:cNvPr>
              <p14:cNvContentPartPr/>
              <p14:nvPr/>
            </p14:nvContentPartPr>
            <p14:xfrm>
              <a:off x="807480" y="857160"/>
              <a:ext cx="8045640" cy="56350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37B61EC-7894-44B6-A199-670FDC67DFC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8120" y="847800"/>
                <a:ext cx="8064360" cy="565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8636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roup 111">
            <a:extLst>
              <a:ext uri="{FF2B5EF4-FFF2-40B4-BE49-F238E27FC236}">
                <a16:creationId xmlns:a16="http://schemas.microsoft.com/office/drawing/2014/main" id="{CBE0AF72-229B-4B42-9257-E2EB35C20A3E}"/>
              </a:ext>
            </a:extLst>
          </p:cNvPr>
          <p:cNvGrpSpPr/>
          <p:nvPr/>
        </p:nvGrpSpPr>
        <p:grpSpPr>
          <a:xfrm>
            <a:off x="1828800" y="4389120"/>
            <a:ext cx="4572000" cy="502920"/>
            <a:chOff x="1828800" y="2011680"/>
            <a:chExt cx="4572000" cy="502920"/>
          </a:xfrm>
        </p:grpSpPr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CEF0CDF8-6723-482B-9CA3-43691F22FEDF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 bwMode="auto">
            <a:xfrm>
              <a:off x="1828800" y="2011680"/>
              <a:ext cx="4572000" cy="50292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46F609E2-FCAA-458A-BD28-5B5828EDC516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 bwMode="auto">
            <a:xfrm>
              <a:off x="1920240" y="2103120"/>
              <a:ext cx="1187005" cy="32004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022F24D9-1067-47CE-87CA-E3D4A12410FE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 bwMode="auto">
            <a:xfrm>
              <a:off x="3200400" y="2103120"/>
              <a:ext cx="1187005" cy="32004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C99625BA-EABB-4837-99F5-34243AC82154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 bwMode="auto">
            <a:xfrm>
              <a:off x="4389120" y="2103120"/>
              <a:ext cx="731520" cy="320040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latin typeface="Calibri" pitchFamily="34" charset="0"/>
                </a:rPr>
                <a:t>● ● ●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8841B528-B41C-4497-A277-8C8209DA6204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 bwMode="auto">
            <a:xfrm>
              <a:off x="5120640" y="2103120"/>
              <a:ext cx="1187005" cy="32004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/>
            <p:txBody>
              <a:bodyPr/>
              <a:lstStyle/>
              <a:p>
                <a:r>
                  <a:rPr lang="en-US" dirty="0"/>
                  <a:t>General Cache Organization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53"/>
                </p:custDataLst>
              </p:nvPr>
            </p:nvSpPr>
            <p:spPr>
              <a:xfrm>
                <a:off x="357762" y="438912"/>
                <a:ext cx="8405238" cy="762000"/>
              </a:xfrm>
              <a:blipFill rotWithShape="0">
                <a:blip r:embed="rId54"/>
                <a:stretch>
                  <a:fillRect l="-2248" t="-4000" b="-2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Slide Number Placeholder 5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AutoShape 16"/>
          <p:cNvSpPr>
            <a:spLocks/>
          </p:cNvSpPr>
          <p:nvPr>
            <p:custDataLst>
              <p:tags r:id="rId3"/>
            </p:custDataLst>
          </p:nvPr>
        </p:nvSpPr>
        <p:spPr bwMode="auto">
          <a:xfrm rot="5400000">
            <a:off x="3995928" y="-502920"/>
            <a:ext cx="228600" cy="4572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54" name="AutoShape 16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490472" y="2011680"/>
            <a:ext cx="228600" cy="288036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2603309" y="1370024"/>
                <a:ext cx="3013838" cy="343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000" dirty="0">
                    <a:latin typeface="Calibri" pitchFamily="34" charset="0"/>
                  </a:rPr>
                  <a:t> = blocks (or lines) per set</a:t>
                </a: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5"/>
                </p:custDataLst>
              </p:nvPr>
            </p:nvSpPr>
            <p:spPr>
              <a:xfrm>
                <a:off x="2603309" y="1370024"/>
                <a:ext cx="3013838" cy="343940"/>
              </a:xfrm>
              <a:prstGeom prst="rect">
                <a:avLst/>
              </a:prstGeom>
              <a:blipFill>
                <a:blip r:embed="rId56"/>
                <a:stretch>
                  <a:fillRect t="-26786" r="-1822" b="-3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677931" y="3218688"/>
                <a:ext cx="79906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>
                    <a:latin typeface="Calibri" pitchFamily="34" charset="0"/>
                  </a:rPr>
                  <a:t> sets</a:t>
                </a:r>
              </a:p>
              <a:p>
                <a:r>
                  <a:rPr lang="en-US" sz="2000" dirty="0">
                    <a:latin typeface="Calibri" pitchFamily="34" charset="0"/>
                  </a:rPr>
                  <a:t>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p>
                    </m:sSup>
                  </m:oMath>
                </a14:m>
                <a:endParaRPr lang="en-US" sz="20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7"/>
                </p:custDataLst>
              </p:nvPr>
            </p:nvSpPr>
            <p:spPr>
              <a:xfrm>
                <a:off x="677931" y="3218688"/>
                <a:ext cx="799065" cy="707886"/>
              </a:xfrm>
              <a:prstGeom prst="rect">
                <a:avLst/>
              </a:prstGeom>
              <a:blipFill>
                <a:blip r:embed="rId58"/>
                <a:stretch>
                  <a:fillRect t="-4310" r="-687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/>
          <p:cNvCxnSpPr>
            <a:cxnSpLocks/>
          </p:cNvCxnSpPr>
          <p:nvPr>
            <p:custDataLst>
              <p:tags r:id="rId7"/>
            </p:custDataLst>
          </p:nvPr>
        </p:nvCxnSpPr>
        <p:spPr bwMode="auto">
          <a:xfrm flipV="1">
            <a:off x="6396228" y="1883918"/>
            <a:ext cx="457200" cy="19423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61" name="TextBox 60"/>
          <p:cNvSpPr txBox="1"/>
          <p:nvPr>
            <p:custDataLst>
              <p:tags r:id="rId8"/>
            </p:custDataLst>
          </p:nvPr>
        </p:nvSpPr>
        <p:spPr>
          <a:xfrm>
            <a:off x="6812280" y="1677657"/>
            <a:ext cx="465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set</a:t>
            </a:r>
            <a:endParaRPr lang="en-US" sz="1800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TextBox 62"/>
          <p:cNvSpPr txBox="1"/>
          <p:nvPr>
            <p:custDataLst>
              <p:tags r:id="rId9"/>
            </p:custDataLst>
          </p:nvPr>
        </p:nvSpPr>
        <p:spPr>
          <a:xfrm>
            <a:off x="6812280" y="2377440"/>
            <a:ext cx="1895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line </a:t>
            </a:r>
            <a:r>
              <a:rPr lang="en-US" dirty="0">
                <a:latin typeface="Calibri" pitchFamily="34" charset="0"/>
              </a:rPr>
              <a:t>(block plus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management bits)</a:t>
            </a:r>
            <a:endParaRPr lang="en-US" sz="1800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457200" y="5303520"/>
                <a:ext cx="270234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>
                    <a:solidFill>
                      <a:srgbClr val="C00000"/>
                    </a:solidFill>
                    <a:latin typeface="Calibri" pitchFamily="34" charset="0"/>
                  </a:rPr>
                  <a:t>Cache size: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i="1" dirty="0">
                    <a:latin typeface="Calibri" pitchFamily="34" charset="0"/>
                  </a:rPr>
                  <a:t>  data bytes</a:t>
                </a:r>
              </a:p>
              <a:p>
                <a:r>
                  <a:rPr lang="en-US" i="1" dirty="0">
                    <a:latin typeface="Calibri" pitchFamily="34" charset="0"/>
                  </a:rPr>
                  <a:t>(doesn’t include V or Tag)</a:t>
                </a:r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9"/>
                </p:custDataLst>
              </p:nvPr>
            </p:nvSpPr>
            <p:spPr>
              <a:xfrm>
                <a:off x="457200" y="5303520"/>
                <a:ext cx="2702343" cy="923330"/>
              </a:xfrm>
              <a:prstGeom prst="rect">
                <a:avLst/>
              </a:prstGeom>
              <a:blipFill>
                <a:blip r:embed="rId60"/>
                <a:stretch>
                  <a:fillRect l="-1806" t="-3311" r="-1580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00A7E518-D127-4466-A778-637265FDC912}"/>
              </a:ext>
            </a:extLst>
          </p:cNvPr>
          <p:cNvGrpSpPr/>
          <p:nvPr/>
        </p:nvGrpSpPr>
        <p:grpSpPr>
          <a:xfrm>
            <a:off x="1828800" y="2011680"/>
            <a:ext cx="4572000" cy="502920"/>
            <a:chOff x="1828800" y="2011680"/>
            <a:chExt cx="4572000" cy="502920"/>
          </a:xfrm>
        </p:grpSpPr>
        <p:sp>
          <p:nvSpPr>
            <p:cNvPr id="34" name="Rectangle 33"/>
            <p:cNvSpPr/>
            <p:nvPr>
              <p:custDataLst>
                <p:tags r:id="rId37"/>
              </p:custDataLst>
            </p:nvPr>
          </p:nvSpPr>
          <p:spPr bwMode="auto">
            <a:xfrm>
              <a:off x="1828800" y="2011680"/>
              <a:ext cx="4572000" cy="50292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5" name="Rectangle 34"/>
            <p:cNvSpPr/>
            <p:nvPr>
              <p:custDataLst>
                <p:tags r:id="rId38"/>
              </p:custDataLst>
            </p:nvPr>
          </p:nvSpPr>
          <p:spPr bwMode="auto">
            <a:xfrm>
              <a:off x="1920240" y="2103120"/>
              <a:ext cx="1187005" cy="32004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6" name="Rectangle 35"/>
            <p:cNvSpPr/>
            <p:nvPr>
              <p:custDataLst>
                <p:tags r:id="rId39"/>
              </p:custDataLst>
            </p:nvPr>
          </p:nvSpPr>
          <p:spPr bwMode="auto">
            <a:xfrm>
              <a:off x="3200400" y="2103120"/>
              <a:ext cx="1187005" cy="32004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7" name="Rectangle 36"/>
            <p:cNvSpPr/>
            <p:nvPr>
              <p:custDataLst>
                <p:tags r:id="rId40"/>
              </p:custDataLst>
            </p:nvPr>
          </p:nvSpPr>
          <p:spPr bwMode="auto">
            <a:xfrm>
              <a:off x="5120640" y="2103120"/>
              <a:ext cx="1187005" cy="32004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336E746B-0EE6-4478-A767-43A83D544935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 bwMode="auto">
            <a:xfrm>
              <a:off x="4389120" y="2103120"/>
              <a:ext cx="731520" cy="320040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latin typeface="Calibri" pitchFamily="34" charset="0"/>
                </a:rPr>
                <a:t>● ● ●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1BC3850-3366-4002-A16F-D7BC94E8341F}"/>
              </a:ext>
            </a:extLst>
          </p:cNvPr>
          <p:cNvGrpSpPr/>
          <p:nvPr/>
        </p:nvGrpSpPr>
        <p:grpSpPr>
          <a:xfrm>
            <a:off x="1828800" y="2606040"/>
            <a:ext cx="4572000" cy="502920"/>
            <a:chOff x="1828800" y="2011680"/>
            <a:chExt cx="4572000" cy="502920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30F87950-E8CB-4528-8D27-EAFDC14292DB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 bwMode="auto">
            <a:xfrm>
              <a:off x="1828800" y="2011680"/>
              <a:ext cx="4572000" cy="50292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FEAF04A8-F2C6-41AC-B88F-9F65D662BB1E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 bwMode="auto">
            <a:xfrm>
              <a:off x="1920240" y="2103120"/>
              <a:ext cx="1187005" cy="32004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BEC8772D-D941-437F-8C24-40CA91A2B024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 bwMode="auto">
            <a:xfrm>
              <a:off x="3200400" y="2103120"/>
              <a:ext cx="1187005" cy="32004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F05CFC91-EEBF-4BE7-B8CB-837A90398420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 bwMode="auto">
            <a:xfrm>
              <a:off x="5120640" y="2103120"/>
              <a:ext cx="1187005" cy="32004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458E7A5C-1960-48C8-96A1-B1E0213A0EEB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 bwMode="auto">
            <a:xfrm>
              <a:off x="4389120" y="2103120"/>
              <a:ext cx="731520" cy="320040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latin typeface="Calibri" pitchFamily="34" charset="0"/>
                </a:rPr>
                <a:t>● ● ●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1AB38ED3-4839-4CDE-AC15-D4DB2A0920F8}"/>
              </a:ext>
            </a:extLst>
          </p:cNvPr>
          <p:cNvGrpSpPr/>
          <p:nvPr/>
        </p:nvGrpSpPr>
        <p:grpSpPr>
          <a:xfrm>
            <a:off x="1828800" y="3200400"/>
            <a:ext cx="4572000" cy="502920"/>
            <a:chOff x="1828800" y="2011680"/>
            <a:chExt cx="4572000" cy="502920"/>
          </a:xfrm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72945562-AEC2-4869-90B1-6480C012D7B9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 bwMode="auto">
            <a:xfrm>
              <a:off x="1828800" y="2011680"/>
              <a:ext cx="4572000" cy="50292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5A40F141-A58D-4816-ABED-5C3FFFC88D5D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 bwMode="auto">
            <a:xfrm>
              <a:off x="1920240" y="2103120"/>
              <a:ext cx="1187005" cy="32004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74BF832F-845C-4B0B-979B-70910D69B29A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 bwMode="auto">
            <a:xfrm>
              <a:off x="3200400" y="2103120"/>
              <a:ext cx="1187005" cy="32004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00E58DCD-14EB-46BB-B071-C961016CBBC2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 bwMode="auto">
            <a:xfrm>
              <a:off x="5120640" y="2103120"/>
              <a:ext cx="1187005" cy="32004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069B68D5-A975-471B-B522-30812B5C811D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 bwMode="auto">
            <a:xfrm>
              <a:off x="4389120" y="2103120"/>
              <a:ext cx="731520" cy="320040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latin typeface="Calibri" pitchFamily="34" charset="0"/>
                </a:rPr>
                <a:t>● ● ●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B01FAEC-9E7A-42D3-9AAA-BF9404123445}"/>
              </a:ext>
            </a:extLst>
          </p:cNvPr>
          <p:cNvSpPr txBox="1"/>
          <p:nvPr/>
        </p:nvSpPr>
        <p:spPr>
          <a:xfrm>
            <a:off x="1920240" y="3703319"/>
            <a:ext cx="1187005" cy="685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>
                <a:latin typeface="Calibri" pitchFamily="34" charset="0"/>
              </a:rPr>
              <a:t>●</a:t>
            </a:r>
          </a:p>
          <a:p>
            <a:pPr algn="ctr">
              <a:lnSpc>
                <a:spcPct val="80000"/>
              </a:lnSpc>
            </a:pPr>
            <a:r>
              <a:rPr lang="en-US" sz="1400" dirty="0">
                <a:latin typeface="Calibri" pitchFamily="34" charset="0"/>
              </a:rPr>
              <a:t>●</a:t>
            </a:r>
          </a:p>
          <a:p>
            <a:pPr algn="ctr">
              <a:lnSpc>
                <a:spcPct val="80000"/>
              </a:lnSpc>
            </a:pPr>
            <a:r>
              <a:rPr lang="en-US" sz="1400" dirty="0">
                <a:latin typeface="Calibri" pitchFamily="34" charset="0"/>
              </a:rPr>
              <a:t>●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E39ECBF3-1A4D-4087-A25D-5B41029D0E61}"/>
              </a:ext>
            </a:extLst>
          </p:cNvPr>
          <p:cNvSpPr txBox="1"/>
          <p:nvPr/>
        </p:nvSpPr>
        <p:spPr>
          <a:xfrm>
            <a:off x="3200400" y="3703320"/>
            <a:ext cx="1187005" cy="685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>
                <a:latin typeface="Calibri" pitchFamily="34" charset="0"/>
              </a:rPr>
              <a:t>●</a:t>
            </a:r>
          </a:p>
          <a:p>
            <a:pPr algn="ctr">
              <a:lnSpc>
                <a:spcPct val="80000"/>
              </a:lnSpc>
            </a:pPr>
            <a:r>
              <a:rPr lang="en-US" sz="1400" dirty="0">
                <a:latin typeface="Calibri" pitchFamily="34" charset="0"/>
              </a:rPr>
              <a:t>●</a:t>
            </a:r>
          </a:p>
          <a:p>
            <a:pPr algn="ctr">
              <a:lnSpc>
                <a:spcPct val="80000"/>
              </a:lnSpc>
            </a:pPr>
            <a:r>
              <a:rPr lang="en-US" sz="1400" dirty="0">
                <a:latin typeface="Calibri" pitchFamily="34" charset="0"/>
              </a:rPr>
              <a:t>●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CB5A848E-36A8-4215-BC3F-BBF75CBA9A9C}"/>
              </a:ext>
            </a:extLst>
          </p:cNvPr>
          <p:cNvSpPr txBox="1"/>
          <p:nvPr/>
        </p:nvSpPr>
        <p:spPr>
          <a:xfrm>
            <a:off x="5120640" y="3703320"/>
            <a:ext cx="1187005" cy="685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>
                <a:latin typeface="Calibri" pitchFamily="34" charset="0"/>
              </a:rPr>
              <a:t>●</a:t>
            </a:r>
          </a:p>
          <a:p>
            <a:pPr algn="ctr">
              <a:lnSpc>
                <a:spcPct val="80000"/>
              </a:lnSpc>
            </a:pPr>
            <a:r>
              <a:rPr lang="en-US" sz="1400" dirty="0">
                <a:latin typeface="Calibri" pitchFamily="34" charset="0"/>
              </a:rPr>
              <a:t>●</a:t>
            </a:r>
          </a:p>
          <a:p>
            <a:pPr algn="ctr">
              <a:lnSpc>
                <a:spcPct val="80000"/>
              </a:lnSpc>
            </a:pPr>
            <a:r>
              <a:rPr lang="en-US" sz="1400" dirty="0">
                <a:latin typeface="Calibri" pitchFamily="34" charset="0"/>
              </a:rPr>
              <a:t>●</a:t>
            </a:r>
          </a:p>
        </p:txBody>
      </p:sp>
      <p:cxnSp>
        <p:nvCxnSpPr>
          <p:cNvPr id="62" name="Straight Connector 61"/>
          <p:cNvCxnSpPr/>
          <p:nvPr>
            <p:custDataLst>
              <p:tags r:id="rId11"/>
            </p:custDataLst>
          </p:nvPr>
        </p:nvCxnSpPr>
        <p:spPr bwMode="auto">
          <a:xfrm>
            <a:off x="6173728" y="2340860"/>
            <a:ext cx="685800" cy="21793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D0DA591E-C9A1-42B0-857A-6E97041CAE29}"/>
              </a:ext>
            </a:extLst>
          </p:cNvPr>
          <p:cNvSpPr/>
          <p:nvPr/>
        </p:nvSpPr>
        <p:spPr bwMode="auto">
          <a:xfrm>
            <a:off x="1783080" y="1965960"/>
            <a:ext cx="4663440" cy="2971800"/>
          </a:xfrm>
          <a:prstGeom prst="rect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6C3D3073-F2B2-4A05-A664-EF9EE2157722}"/>
              </a:ext>
            </a:extLst>
          </p:cNvPr>
          <p:cNvCxnSpPr>
            <a:cxnSpLocks/>
          </p:cNvCxnSpPr>
          <p:nvPr>
            <p:custDataLst>
              <p:tags r:id="rId12"/>
            </p:custDataLst>
          </p:nvPr>
        </p:nvCxnSpPr>
        <p:spPr bwMode="auto">
          <a:xfrm>
            <a:off x="1349176" y="1981034"/>
            <a:ext cx="387327" cy="22770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id="{6348A25A-1BF3-4FB6-B823-07E38F727A51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589975" y="1767499"/>
            <a:ext cx="786882" cy="34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>
                <a:solidFill>
                  <a:srgbClr val="4B2A85"/>
                </a:solidFill>
                <a:latin typeface="Calibri" pitchFamily="34" charset="0"/>
              </a:rPr>
              <a:t>cache</a:t>
            </a:r>
            <a:endParaRPr lang="en-US" sz="2000" b="1" dirty="0">
              <a:solidFill>
                <a:srgbClr val="4B2A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031EFC4-82D7-4FF4-9945-E46B1547E9F8}"/>
              </a:ext>
            </a:extLst>
          </p:cNvPr>
          <p:cNvGrpSpPr/>
          <p:nvPr/>
        </p:nvGrpSpPr>
        <p:grpSpPr>
          <a:xfrm>
            <a:off x="3992536" y="4809744"/>
            <a:ext cx="3474720" cy="1946132"/>
            <a:chOff x="2194560" y="4800600"/>
            <a:chExt cx="3474720" cy="1946132"/>
          </a:xfrm>
        </p:grpSpPr>
        <p:sp>
          <p:nvSpPr>
            <p:cNvPr id="64" name="Rectangle 63"/>
            <p:cNvSpPr/>
            <p:nvPr>
              <p:custDataLst>
                <p:tags r:id="rId14"/>
              </p:custDataLst>
            </p:nvPr>
          </p:nvSpPr>
          <p:spPr bwMode="auto">
            <a:xfrm>
              <a:off x="2194560" y="5669280"/>
              <a:ext cx="3474720" cy="4572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dirty="0">
                <a:latin typeface="Calibri" pitchFamily="34" charset="0"/>
              </a:endParaRPr>
            </a:p>
          </p:txBody>
        </p:sp>
        <p:sp>
          <p:nvSpPr>
            <p:cNvPr id="65" name="Rectangle 64"/>
            <p:cNvSpPr/>
            <p:nvPr>
              <p:custDataLst>
                <p:tags r:id="rId15"/>
              </p:custDataLst>
            </p:nvPr>
          </p:nvSpPr>
          <p:spPr bwMode="auto">
            <a:xfrm>
              <a:off x="3657600" y="5760720"/>
              <a:ext cx="272605" cy="27432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66" name="Rectangle 65"/>
            <p:cNvSpPr/>
            <p:nvPr>
              <p:custDataLst>
                <p:tags r:id="rId16"/>
              </p:custDataLst>
            </p:nvPr>
          </p:nvSpPr>
          <p:spPr bwMode="auto">
            <a:xfrm>
              <a:off x="3931920" y="5760720"/>
              <a:ext cx="272605" cy="27432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99" name="Trapezoid 98"/>
            <p:cNvSpPr/>
            <p:nvPr>
              <p:custDataLst>
                <p:tags r:id="rId17"/>
              </p:custDataLst>
            </p:nvPr>
          </p:nvSpPr>
          <p:spPr bwMode="auto">
            <a:xfrm>
              <a:off x="2194560" y="4800600"/>
              <a:ext cx="3474720" cy="865914"/>
            </a:xfrm>
            <a:prstGeom prst="trapezoid">
              <a:avLst>
                <a:gd name="adj" fmla="val 131955"/>
              </a:avLst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67" name="Rectangle 66"/>
            <p:cNvSpPr/>
            <p:nvPr>
              <p:custDataLst>
                <p:tags r:id="rId18"/>
              </p:custDataLst>
            </p:nvPr>
          </p:nvSpPr>
          <p:spPr bwMode="auto">
            <a:xfrm>
              <a:off x="4206240" y="5760720"/>
              <a:ext cx="272605" cy="27432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68" name="Rectangle 67"/>
            <p:cNvSpPr/>
            <p:nvPr>
              <p:custDataLst>
                <p:tags r:id="rId19"/>
              </p:custDataLst>
            </p:nvPr>
          </p:nvSpPr>
          <p:spPr bwMode="auto">
            <a:xfrm>
              <a:off x="5120640" y="5760720"/>
              <a:ext cx="457200" cy="27432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i="1" dirty="0">
                  <a:latin typeface="Calibri" pitchFamily="34" charset="0"/>
                </a:rPr>
                <a:t>K</a:t>
              </a:r>
              <a:r>
                <a:rPr lang="en-US" sz="1400" dirty="0">
                  <a:latin typeface="Calibri" pitchFamily="34" charset="0"/>
                </a:rPr>
                <a:t>-1</a:t>
              </a:r>
            </a:p>
          </p:txBody>
        </p:sp>
        <p:sp>
          <p:nvSpPr>
            <p:cNvPr id="69" name="Rectangle 68"/>
            <p:cNvSpPr/>
            <p:nvPr>
              <p:custDataLst>
                <p:tags r:id="rId20"/>
              </p:custDataLst>
            </p:nvPr>
          </p:nvSpPr>
          <p:spPr bwMode="auto">
            <a:xfrm>
              <a:off x="4480560" y="5760720"/>
              <a:ext cx="641795" cy="27432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Calibri" pitchFamily="34" charset="0"/>
                </a:rPr>
                <a:t>● ● ●</a:t>
              </a: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72" name="Rectangle 71"/>
            <p:cNvSpPr/>
            <p:nvPr>
              <p:custDataLst>
                <p:tags r:id="rId21"/>
              </p:custDataLst>
            </p:nvPr>
          </p:nvSpPr>
          <p:spPr bwMode="auto">
            <a:xfrm>
              <a:off x="2743200" y="5760720"/>
              <a:ext cx="717995" cy="27432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Tag</a:t>
              </a:r>
            </a:p>
          </p:txBody>
        </p:sp>
        <p:sp>
          <p:nvSpPr>
            <p:cNvPr id="73" name="Rectangle 72"/>
            <p:cNvSpPr/>
            <p:nvPr>
              <p:custDataLst>
                <p:tags r:id="rId22"/>
              </p:custDataLst>
            </p:nvPr>
          </p:nvSpPr>
          <p:spPr bwMode="auto">
            <a:xfrm>
              <a:off x="2286000" y="5760720"/>
              <a:ext cx="272605" cy="27432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74" name="TextBox 73"/>
            <p:cNvSpPr txBox="1"/>
            <p:nvPr>
              <p:custDataLst>
                <p:tags r:id="rId23"/>
              </p:custDataLst>
            </p:nvPr>
          </p:nvSpPr>
          <p:spPr>
            <a:xfrm>
              <a:off x="2499704" y="6163056"/>
              <a:ext cx="10112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Calibri" pitchFamily="34" charset="0"/>
                </a:rPr>
                <a:t>valid</a:t>
              </a:r>
              <a:r>
                <a:rPr lang="en-US" sz="2000" dirty="0">
                  <a:latin typeface="Calibri" pitchFamily="34" charset="0"/>
                </a:rPr>
                <a:t> bit</a:t>
              </a:r>
            </a:p>
          </p:txBody>
        </p:sp>
        <p:sp>
          <p:nvSpPr>
            <p:cNvPr id="77" name="AutoShape 16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 rot="16200000" flipV="1">
              <a:off x="4496145" y="5333467"/>
              <a:ext cx="228600" cy="1905000"/>
            </a:xfrm>
            <a:prstGeom prst="leftBrace">
              <a:avLst>
                <a:gd name="adj1" fmla="val 136972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>
                  <p:custDataLst>
                    <p:tags r:id="rId25"/>
                  </p:custDataLst>
                </p:nvPr>
              </p:nvSpPr>
              <p:spPr>
                <a:xfrm>
                  <a:off x="3585613" y="6377400"/>
                  <a:ext cx="20496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1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a14:m>
                  <a:r>
                    <a:rPr lang="en-US" sz="1800" dirty="0">
                      <a:solidFill>
                        <a:schemeClr val="tx1"/>
                      </a:solidFill>
                      <a:latin typeface="Calibri" pitchFamily="34" charset="0"/>
                    </a:rPr>
                    <a:t> = bytes </a:t>
                  </a:r>
                  <a:r>
                    <a:rPr lang="en-US" dirty="0">
                      <a:solidFill>
                        <a:schemeClr val="tx1"/>
                      </a:solidFill>
                      <a:latin typeface="Calibri" pitchFamily="34" charset="0"/>
                    </a:rPr>
                    <a:t>per</a:t>
                  </a:r>
                  <a:r>
                    <a:rPr lang="en-US" sz="1800" dirty="0">
                      <a:solidFill>
                        <a:schemeClr val="tx1"/>
                      </a:solidFill>
                      <a:latin typeface="Calibri" pitchFamily="34" charset="0"/>
                    </a:rPr>
                    <a:t> block</a:t>
                  </a:r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61"/>
                  </p:custDataLst>
                </p:nvPr>
              </p:nvSpPr>
              <p:spPr>
                <a:xfrm>
                  <a:off x="3585613" y="6377400"/>
                  <a:ext cx="2049664" cy="369332"/>
                </a:xfrm>
                <a:prstGeom prst="rect">
                  <a:avLst/>
                </a:prstGeom>
                <a:blipFill>
                  <a:blip r:embed="rId67"/>
                  <a:stretch>
                    <a:fillRect t="-10000" r="-119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86EC4CF5-F84C-4EE3-A227-DD1E0BA85451}"/>
                </a:ext>
              </a:extLst>
            </p:cNvPr>
            <p:cNvCxnSpPr>
              <a:cxnSpLocks/>
            </p:cNvCxnSpPr>
            <p:nvPr>
              <p:custDataLst>
                <p:tags r:id="rId26"/>
              </p:custDataLst>
            </p:nvPr>
          </p:nvCxnSpPr>
          <p:spPr bwMode="auto">
            <a:xfrm flipH="1" flipV="1">
              <a:off x="2499704" y="5994578"/>
              <a:ext cx="260460" cy="255393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3BD1EA3-C1DF-46F4-BC80-5C7443B0B2AA}"/>
                  </a:ext>
                </a:extLst>
              </p14:cNvPr>
              <p14:cNvContentPartPr/>
              <p14:nvPr/>
            </p14:nvContentPartPr>
            <p14:xfrm>
              <a:off x="375840" y="414182"/>
              <a:ext cx="8227800" cy="6367498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3BD1EA3-C1DF-46F4-BC80-5C7443B0B2A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66480" y="404822"/>
                <a:ext cx="8246520" cy="638621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060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 Review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828800"/>
          </a:xfrm>
        </p:spPr>
        <p:txBody>
          <a:bodyPr/>
          <a:lstStyle/>
          <a:p>
            <a:r>
              <a:rPr lang="en-US" dirty="0"/>
              <a:t>We just introduced a lot of new variable names!</a:t>
            </a:r>
          </a:p>
          <a:p>
            <a:pPr lvl="1"/>
            <a:r>
              <a:rPr lang="en-US" dirty="0"/>
              <a:t>Please be mindful of block size notation when you look at past exam questions or are watching videos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12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8789085"/>
                  </p:ext>
                </p:extLst>
              </p:nvPr>
            </p:nvGraphicFramePr>
            <p:xfrm>
              <a:off x="1463040" y="2834640"/>
              <a:ext cx="6217920" cy="3708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56032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Parameter</a:t>
                          </a:r>
                        </a:p>
                      </a:txBody>
                      <a:tcPr>
                        <a:solidFill>
                          <a:srgbClr val="4B2A8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Variable</a:t>
                          </a:r>
                        </a:p>
                      </a:txBody>
                      <a:tcPr>
                        <a:solidFill>
                          <a:srgbClr val="4B2A8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Formulas</a:t>
                          </a:r>
                        </a:p>
                      </a:txBody>
                      <a:tcPr>
                        <a:solidFill>
                          <a:srgbClr val="4B2A8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Block size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oMath>
                          </a14:m>
                          <a:r>
                            <a:rPr lang="en-US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US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in book)</a:t>
                          </a:r>
                        </a:p>
                      </a:txBody>
                      <a:tcPr/>
                    </a:tc>
                    <a:tc rowSpan="9">
                      <a:txBody>
                        <a:bodyPr/>
                        <a:lstStyle/>
                        <a:p>
                          <a:pPr algn="ctr"/>
                          <a:endParaRPr lang="en-US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:endParaRPr lang="en-US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𝑀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𝒎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↔</m:t>
                              </m:r>
                            </m:oMath>
                          </a14:m>
                          <a:r>
                            <a:rPr lang="en-US" b="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𝑀</m:t>
                                  </m:r>
                                </m:e>
                              </m:func>
                            </m:oMath>
                          </a14:m>
                          <a:endParaRPr lang="en-US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𝒔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↔</m:t>
                              </m:r>
                            </m:oMath>
                          </a14:m>
                          <a:r>
                            <a:rPr lang="en-US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𝑆</m:t>
                                  </m:r>
                                </m:e>
                              </m:func>
                            </m:oMath>
                          </a14:m>
                          <a:endParaRPr lang="en-US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𝒌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↔</m:t>
                              </m:r>
                            </m:oMath>
                          </a14:m>
                          <a:r>
                            <a:rPr lang="en-US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dirty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𝒌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𝐾</m:t>
                                  </m:r>
                                </m:e>
                              </m:func>
                            </m:oMath>
                          </a14:m>
                          <a:endParaRPr lang="en-US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:endParaRPr lang="en-US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𝐶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𝐾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𝐸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𝒔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𝐶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/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𝐾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/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𝐸</m:t>
                                        </m:r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𝒎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=</m:t>
                                </m:r>
                                <m:r>
                                  <a:rPr lang="en-US" b="1" i="1" dirty="0" smtClean="0">
                                    <a:solidFill>
                                      <a:srgbClr val="FF99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𝒕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+</m:t>
                                </m:r>
                                <m:r>
                                  <a:rPr lang="en-US" b="1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𝒔</m:t>
                                </m:r>
                                <m:r>
                                  <a:rPr lang="en-US" b="1" i="1" dirty="0" smtClean="0">
                                    <a:solidFill>
                                      <a:srgbClr val="4B2A8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+</m:t>
                                </m:r>
                                <m:r>
                                  <a:rPr lang="en-US" b="1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Cache size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Associativity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oMath>
                            </m:oMathPara>
                          </a14:m>
                          <a:endPara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Number of Sets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Address space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Address width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</m:oMath>
                            </m:oMathPara>
                          </a14:m>
                          <a:endParaRPr lang="en-US" b="1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b="1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Tag field width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𝒕</m:t>
                                </m:r>
                              </m:oMath>
                            </m:oMathPara>
                          </a14:m>
                          <a:endParaRPr lang="en-US" b="1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Index field width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𝒔</m:t>
                                </m:r>
                              </m:oMath>
                            </m:oMathPara>
                          </a14:m>
                          <a:endPara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Offset field width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1" i="1" dirty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𝒌</m:t>
                              </m:r>
                            </m:oMath>
                          </a14:m>
                          <a:r>
                            <a:rPr lang="en-US" b="1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US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a:t> in book)</a:t>
                          </a: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8789085"/>
                  </p:ext>
                </p:extLst>
              </p:nvPr>
            </p:nvGraphicFramePr>
            <p:xfrm>
              <a:off x="1463040" y="2834640"/>
              <a:ext cx="6217920" cy="37084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56032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Parameter</a:t>
                          </a:r>
                        </a:p>
                      </a:txBody>
                      <a:tcPr>
                        <a:solidFill>
                          <a:srgbClr val="4B2A8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Variable</a:t>
                          </a:r>
                        </a:p>
                      </a:txBody>
                      <a:tcPr>
                        <a:solidFill>
                          <a:srgbClr val="4B2A8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Formulas</a:t>
                          </a:r>
                        </a:p>
                      </a:txBody>
                      <a:tcPr>
                        <a:solidFill>
                          <a:srgbClr val="4B2A8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Block size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67" t="-108197" r="-141667" b="-821311"/>
                          </a:stretch>
                        </a:blipFill>
                      </a:tcPr>
                    </a:tc>
                    <a:tc rowSpan="9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3333" t="-12044" r="-1190" b="-25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Cache size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67" t="-208197" r="-141667" b="-72131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Associativity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67" t="-308197" r="-141667" b="-62131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Number of Sets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67" t="-408197" r="-141667" b="-52131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Address space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67" t="-516667" r="-141667" b="-43000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Address width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67" t="-606557" r="-141667" b="-32295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b="1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Tag field width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67" t="-706557" r="-141667" b="-22295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Index field width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67" t="-806557" r="-141667" b="-12295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Offset field width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67" t="-906557" r="-141667" b="-2295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b="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1056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Cache Parameters Problem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 KiB address space, 125 cycles to go to memory.  </a:t>
            </a:r>
            <a:br>
              <a:rPr lang="en-US" dirty="0"/>
            </a:br>
            <a:r>
              <a:rPr lang="en-US" dirty="0"/>
              <a:t>Fill in the following table: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0BD23-2BC3-401F-8648-2802B6F0A135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121189"/>
              </p:ext>
            </p:extLst>
          </p:nvPr>
        </p:nvGraphicFramePr>
        <p:xfrm>
          <a:off x="2468880" y="2743200"/>
          <a:ext cx="40640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Cache Size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256 B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Size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 B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Associativity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2-way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Hit Time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cycles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Miss Rate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Tag Bits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Index Bits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Offset Bits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AMAT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42FAD41-2DCC-4426-82B8-A71C0C090D57}"/>
                  </a:ext>
                </a:extLst>
              </p14:cNvPr>
              <p14:cNvContentPartPr/>
              <p14:nvPr/>
            </p14:nvContentPartPr>
            <p14:xfrm>
              <a:off x="836640" y="1157400"/>
              <a:ext cx="6491880" cy="52084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42FAD41-2DCC-4426-82B8-A71C0C090D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7280" y="1148040"/>
                <a:ext cx="6510600" cy="522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144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Cache Read</a:t>
            </a: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AutoShape 16"/>
          <p:cNvSpPr>
            <a:spLocks/>
          </p:cNvSpPr>
          <p:nvPr>
            <p:custDataLst>
              <p:tags r:id="rId3"/>
            </p:custDataLst>
          </p:nvPr>
        </p:nvSpPr>
        <p:spPr bwMode="auto">
          <a:xfrm rot="5400000">
            <a:off x="3558235" y="-290401"/>
            <a:ext cx="228600" cy="4237334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grpSp>
        <p:nvGrpSpPr>
          <p:cNvPr id="3" name="Group 79"/>
          <p:cNvGrpSpPr/>
          <p:nvPr>
            <p:custDataLst>
              <p:tags r:id="rId4"/>
            </p:custDataLst>
          </p:nvPr>
        </p:nvGrpSpPr>
        <p:grpSpPr>
          <a:xfrm>
            <a:off x="1553867" y="2078999"/>
            <a:ext cx="4237333" cy="492484"/>
            <a:chOff x="1637766" y="1995289"/>
            <a:chExt cx="4648200" cy="492484"/>
          </a:xfrm>
        </p:grpSpPr>
        <p:sp>
          <p:nvSpPr>
            <p:cNvPr id="34" name="Rectangle 33"/>
            <p:cNvSpPr/>
            <p:nvPr>
              <p:custDataLst>
                <p:tags r:id="rId54"/>
              </p:custDataLst>
            </p:nvPr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5" name="Rectangle 34"/>
            <p:cNvSpPr/>
            <p:nvPr>
              <p:custDataLst>
                <p:tags r:id="rId55"/>
              </p:custDataLst>
            </p:nvPr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6" name="Rectangle 35"/>
            <p:cNvSpPr/>
            <p:nvPr>
              <p:custDataLst>
                <p:tags r:id="rId56"/>
              </p:custDataLst>
            </p:nvPr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7" name="Rectangle 36"/>
            <p:cNvSpPr/>
            <p:nvPr>
              <p:custDataLst>
                <p:tags r:id="rId57"/>
              </p:custDataLst>
            </p:nvPr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38" name="Straight Connector 37"/>
            <p:cNvCxnSpPr/>
            <p:nvPr>
              <p:custDataLst>
                <p:tags r:id="rId58"/>
              </p:custDataLst>
            </p:nvPr>
          </p:nvCxnSpPr>
          <p:spPr bwMode="auto">
            <a:xfrm>
              <a:off x="4426955" y="2254873"/>
              <a:ext cx="401225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45" name="Straight Connector 44"/>
          <p:cNvCxnSpPr/>
          <p:nvPr>
            <p:custDataLst>
              <p:tags r:id="rId5"/>
            </p:custDataLst>
          </p:nvPr>
        </p:nvCxnSpPr>
        <p:spPr bwMode="auto">
          <a:xfrm>
            <a:off x="3483864" y="4023360"/>
            <a:ext cx="365760" cy="10096"/>
          </a:xfrm>
          <a:prstGeom prst="line">
            <a:avLst/>
          </a:prstGeom>
          <a:noFill/>
          <a:ln w="762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AutoShape 16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1172867" y="2067735"/>
            <a:ext cx="228600" cy="2732865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grpSp>
        <p:nvGrpSpPr>
          <p:cNvPr id="4" name="Group 80"/>
          <p:cNvGrpSpPr/>
          <p:nvPr>
            <p:custDataLst>
              <p:tags r:id="rId7"/>
            </p:custDataLst>
          </p:nvPr>
        </p:nvGrpSpPr>
        <p:grpSpPr>
          <a:xfrm>
            <a:off x="1553867" y="2647683"/>
            <a:ext cx="4237333" cy="492484"/>
            <a:chOff x="1637766" y="1995289"/>
            <a:chExt cx="4648200" cy="492484"/>
          </a:xfrm>
        </p:grpSpPr>
        <p:sp>
          <p:nvSpPr>
            <p:cNvPr id="82" name="Rectangle 81"/>
            <p:cNvSpPr/>
            <p:nvPr>
              <p:custDataLst>
                <p:tags r:id="rId49"/>
              </p:custDataLst>
            </p:nvPr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3" name="Rectangle 82"/>
            <p:cNvSpPr/>
            <p:nvPr>
              <p:custDataLst>
                <p:tags r:id="rId50"/>
              </p:custDataLst>
            </p:nvPr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4" name="Rectangle 83"/>
            <p:cNvSpPr/>
            <p:nvPr>
              <p:custDataLst>
                <p:tags r:id="rId51"/>
              </p:custDataLst>
            </p:nvPr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5" name="Rectangle 84"/>
            <p:cNvSpPr/>
            <p:nvPr>
              <p:custDataLst>
                <p:tags r:id="rId52"/>
              </p:custDataLst>
            </p:nvPr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86" name="Straight Connector 85"/>
            <p:cNvCxnSpPr/>
            <p:nvPr>
              <p:custDataLst>
                <p:tags r:id="rId53"/>
              </p:custDataLst>
            </p:nvPr>
          </p:nvCxnSpPr>
          <p:spPr bwMode="auto">
            <a:xfrm>
              <a:off x="4426955" y="2254873"/>
              <a:ext cx="401225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" name="Group 86"/>
          <p:cNvGrpSpPr/>
          <p:nvPr>
            <p:custDataLst>
              <p:tags r:id="rId8"/>
            </p:custDataLst>
          </p:nvPr>
        </p:nvGrpSpPr>
        <p:grpSpPr>
          <a:xfrm>
            <a:off x="1553867" y="3221999"/>
            <a:ext cx="4237333" cy="492484"/>
            <a:chOff x="1637766" y="1995289"/>
            <a:chExt cx="4648200" cy="492484"/>
          </a:xfrm>
        </p:grpSpPr>
        <p:sp>
          <p:nvSpPr>
            <p:cNvPr id="88" name="Rectangle 87"/>
            <p:cNvSpPr/>
            <p:nvPr>
              <p:custDataLst>
                <p:tags r:id="rId44"/>
              </p:custDataLst>
            </p:nvPr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9" name="Rectangle 88"/>
            <p:cNvSpPr/>
            <p:nvPr>
              <p:custDataLst>
                <p:tags r:id="rId45"/>
              </p:custDataLst>
            </p:nvPr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0" name="Rectangle 89"/>
            <p:cNvSpPr/>
            <p:nvPr>
              <p:custDataLst>
                <p:tags r:id="rId46"/>
              </p:custDataLst>
            </p:nvPr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1" name="Rectangle 90"/>
            <p:cNvSpPr/>
            <p:nvPr>
              <p:custDataLst>
                <p:tags r:id="rId47"/>
              </p:custDataLst>
            </p:nvPr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92" name="Straight Connector 91"/>
            <p:cNvCxnSpPr/>
            <p:nvPr>
              <p:custDataLst>
                <p:tags r:id="rId48"/>
              </p:custDataLst>
            </p:nvPr>
          </p:nvCxnSpPr>
          <p:spPr bwMode="auto">
            <a:xfrm>
              <a:off x="4426955" y="2254873"/>
              <a:ext cx="401225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" name="Group 92"/>
          <p:cNvGrpSpPr/>
          <p:nvPr>
            <p:custDataLst>
              <p:tags r:id="rId9"/>
            </p:custDataLst>
          </p:nvPr>
        </p:nvGrpSpPr>
        <p:grpSpPr>
          <a:xfrm>
            <a:off x="1553867" y="4288799"/>
            <a:ext cx="4237333" cy="492484"/>
            <a:chOff x="1637766" y="1995289"/>
            <a:chExt cx="4648200" cy="492484"/>
          </a:xfrm>
        </p:grpSpPr>
        <p:sp>
          <p:nvSpPr>
            <p:cNvPr id="94" name="Rectangle 93"/>
            <p:cNvSpPr/>
            <p:nvPr>
              <p:custDataLst>
                <p:tags r:id="rId39"/>
              </p:custDataLst>
            </p:nvPr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5" name="Rectangle 94"/>
            <p:cNvSpPr/>
            <p:nvPr>
              <p:custDataLst>
                <p:tags r:id="rId40"/>
              </p:custDataLst>
            </p:nvPr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6" name="Rectangle 95"/>
            <p:cNvSpPr/>
            <p:nvPr>
              <p:custDataLst>
                <p:tags r:id="rId41"/>
              </p:custDataLst>
            </p:nvPr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7" name="Rectangle 96"/>
            <p:cNvSpPr/>
            <p:nvPr>
              <p:custDataLst>
                <p:tags r:id="rId42"/>
              </p:custDataLst>
            </p:nvPr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98" name="Straight Connector 97"/>
            <p:cNvCxnSpPr/>
            <p:nvPr>
              <p:custDataLst>
                <p:tags r:id="rId43"/>
              </p:custDataLst>
            </p:nvPr>
          </p:nvCxnSpPr>
          <p:spPr bwMode="auto">
            <a:xfrm>
              <a:off x="4426955" y="2254873"/>
              <a:ext cx="401225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9" name="Trapezoid 98"/>
          <p:cNvSpPr/>
          <p:nvPr>
            <p:custDataLst>
              <p:tags r:id="rId10"/>
            </p:custDataLst>
          </p:nvPr>
        </p:nvSpPr>
        <p:spPr bwMode="auto">
          <a:xfrm>
            <a:off x="1619863" y="4709564"/>
            <a:ext cx="3523449" cy="865914"/>
          </a:xfrm>
          <a:prstGeom prst="trapezoid">
            <a:avLst>
              <a:gd name="adj" fmla="val 141754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4" name="Rectangle 63"/>
          <p:cNvSpPr/>
          <p:nvPr>
            <p:custDataLst>
              <p:tags r:id="rId11"/>
            </p:custDataLst>
          </p:nvPr>
        </p:nvSpPr>
        <p:spPr bwMode="auto">
          <a:xfrm>
            <a:off x="1619863" y="5575478"/>
            <a:ext cx="3523449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65" name="Rectangle 64"/>
          <p:cNvSpPr/>
          <p:nvPr>
            <p:custDataLst>
              <p:tags r:id="rId12"/>
            </p:custDataLst>
          </p:nvPr>
        </p:nvSpPr>
        <p:spPr bwMode="auto">
          <a:xfrm>
            <a:off x="3118107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Calibri" pitchFamily="34" charset="0"/>
              </a:rPr>
              <a:t>0</a:t>
            </a:r>
          </a:p>
        </p:txBody>
      </p:sp>
      <p:sp>
        <p:nvSpPr>
          <p:cNvPr id="66" name="Rectangle 65"/>
          <p:cNvSpPr/>
          <p:nvPr>
            <p:custDataLst>
              <p:tags r:id="rId13"/>
            </p:custDataLst>
          </p:nvPr>
        </p:nvSpPr>
        <p:spPr bwMode="auto">
          <a:xfrm>
            <a:off x="3390712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Calibri" pitchFamily="34" charset="0"/>
              </a:rPr>
              <a:t>1</a:t>
            </a:r>
          </a:p>
        </p:txBody>
      </p:sp>
      <p:sp>
        <p:nvSpPr>
          <p:cNvPr id="67" name="Rectangle 66"/>
          <p:cNvSpPr/>
          <p:nvPr>
            <p:custDataLst>
              <p:tags r:id="rId14"/>
            </p:custDataLst>
          </p:nvPr>
        </p:nvSpPr>
        <p:spPr bwMode="auto">
          <a:xfrm>
            <a:off x="3651507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Calibri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4565907" y="5689778"/>
                <a:ext cx="457200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45720" rIns="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400" dirty="0">
                    <a:latin typeface="Calibri" pitchFamily="34" charset="0"/>
                  </a:rPr>
                  <a:t>-1</a:t>
                </a: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4565907" y="5689778"/>
                <a:ext cx="457200" cy="304800"/>
              </a:xfrm>
              <a:prstGeom prst="rect">
                <a:avLst/>
              </a:prstGeom>
              <a:blipFill>
                <a:blip r:embed="rId62"/>
                <a:stretch>
                  <a:fillRect b="-14545"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ctangle 68"/>
          <p:cNvSpPr/>
          <p:nvPr>
            <p:custDataLst>
              <p:tags r:id="rId16"/>
            </p:custDataLst>
          </p:nvPr>
        </p:nvSpPr>
        <p:spPr bwMode="auto">
          <a:xfrm>
            <a:off x="3924112" y="5689778"/>
            <a:ext cx="64179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cxnSp>
        <p:nvCxnSpPr>
          <p:cNvPr id="70" name="Straight Connector 69"/>
          <p:cNvCxnSpPr/>
          <p:nvPr>
            <p:custDataLst>
              <p:tags r:id="rId17"/>
            </p:custDataLst>
          </p:nvPr>
        </p:nvCxnSpPr>
        <p:spPr bwMode="auto">
          <a:xfrm>
            <a:off x="4058263" y="5841384"/>
            <a:ext cx="457200" cy="1588"/>
          </a:xfrm>
          <a:prstGeom prst="line">
            <a:avLst/>
          </a:prstGeom>
          <a:noFill/>
          <a:ln w="381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Rectangle 71"/>
          <p:cNvSpPr/>
          <p:nvPr>
            <p:custDataLst>
              <p:tags r:id="rId18"/>
            </p:custDataLst>
          </p:nvPr>
        </p:nvSpPr>
        <p:spPr bwMode="auto">
          <a:xfrm>
            <a:off x="2215517" y="5689778"/>
            <a:ext cx="717995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Calibri" pitchFamily="34" charset="0"/>
              </a:rPr>
              <a:t>Tag</a:t>
            </a:r>
          </a:p>
        </p:txBody>
      </p:sp>
      <p:sp>
        <p:nvSpPr>
          <p:cNvPr id="73" name="Rectangle 72"/>
          <p:cNvSpPr/>
          <p:nvPr>
            <p:custDataLst>
              <p:tags r:id="rId19"/>
            </p:custDataLst>
          </p:nvPr>
        </p:nvSpPr>
        <p:spPr bwMode="auto">
          <a:xfrm>
            <a:off x="1746507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Calibri" pitchFamily="34" charset="0"/>
              </a:rPr>
              <a:t>V</a:t>
            </a:r>
          </a:p>
        </p:txBody>
      </p:sp>
      <p:sp>
        <p:nvSpPr>
          <p:cNvPr id="77" name="AutoShape 16"/>
          <p:cNvSpPr>
            <a:spLocks/>
          </p:cNvSpPr>
          <p:nvPr>
            <p:custDataLst>
              <p:tags r:id="rId20"/>
            </p:custDataLst>
          </p:nvPr>
        </p:nvSpPr>
        <p:spPr bwMode="auto">
          <a:xfrm rot="16200000" flipV="1">
            <a:off x="3969184" y="5333467"/>
            <a:ext cx="228600" cy="1905000"/>
          </a:xfrm>
          <a:prstGeom prst="leftBrace">
            <a:avLst>
              <a:gd name="adj1" fmla="val 13697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6337478" y="2853352"/>
                <a:ext cx="990600" cy="270848"/>
              </a:xfrm>
              <a:prstGeom prst="rect">
                <a:avLst/>
              </a:prstGeom>
              <a:solidFill>
                <a:srgbClr val="FF9999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FFC000"/>
                        </a:solidFill>
                        <a:effectLst>
                          <a:glow rad="63500">
                            <a:schemeClr val="tx1"/>
                          </a:glow>
                        </a:effectLst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1600" dirty="0">
                    <a:latin typeface="Calibri" pitchFamily="34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6337478" y="2853352"/>
                <a:ext cx="990600" cy="270848"/>
              </a:xfrm>
              <a:prstGeom prst="rect">
                <a:avLst/>
              </a:prstGeom>
              <a:blipFill>
                <a:blip r:embed="rId64"/>
                <a:stretch>
                  <a:fillRect t="-14894" b="-3617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7328078" y="2853352"/>
                <a:ext cx="762000" cy="27084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1600" dirty="0">
                    <a:latin typeface="Calibri" pitchFamily="34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7328078" y="2853352"/>
                <a:ext cx="762000" cy="270848"/>
              </a:xfrm>
              <a:prstGeom prst="rect">
                <a:avLst/>
              </a:prstGeom>
              <a:blipFill>
                <a:blip r:embed="rId66"/>
                <a:stretch>
                  <a:fillRect t="-14894" b="-3617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8090078" y="2853352"/>
                <a:ext cx="685800" cy="27084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lvl="0" algn="ctr"/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Calibri" pitchFamily="34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8090078" y="2853352"/>
                <a:ext cx="685800" cy="270848"/>
              </a:xfrm>
              <a:prstGeom prst="rect">
                <a:avLst/>
              </a:prstGeom>
              <a:blipFill>
                <a:blip r:embed="rId68"/>
                <a:stretch>
                  <a:fillRect t="-14894" r="-870" b="-3617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>
            <p:custDataLst>
              <p:tags r:id="rId24"/>
            </p:custDataLst>
          </p:nvPr>
        </p:nvSpPr>
        <p:spPr>
          <a:xfrm>
            <a:off x="6169842" y="2513390"/>
            <a:ext cx="2841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Address of byte in memory:</a:t>
            </a:r>
          </a:p>
        </p:txBody>
      </p:sp>
      <p:sp>
        <p:nvSpPr>
          <p:cNvPr id="58" name="AutoShape 16"/>
          <p:cNvSpPr>
            <a:spLocks/>
          </p:cNvSpPr>
          <p:nvPr>
            <p:custDataLst>
              <p:tags r:id="rId25"/>
            </p:custDataLst>
          </p:nvPr>
        </p:nvSpPr>
        <p:spPr bwMode="auto">
          <a:xfrm rot="16200000" flipV="1">
            <a:off x="6718478" y="2822218"/>
            <a:ext cx="228600" cy="990598"/>
          </a:xfrm>
          <a:prstGeom prst="leftBrace">
            <a:avLst>
              <a:gd name="adj1" fmla="val 75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0" name="AutoShape 16"/>
          <p:cNvSpPr>
            <a:spLocks/>
          </p:cNvSpPr>
          <p:nvPr>
            <p:custDataLst>
              <p:tags r:id="rId26"/>
            </p:custDataLst>
          </p:nvPr>
        </p:nvSpPr>
        <p:spPr bwMode="auto">
          <a:xfrm rot="16200000" flipV="1">
            <a:off x="7594779" y="2933702"/>
            <a:ext cx="228600" cy="761998"/>
          </a:xfrm>
          <a:prstGeom prst="leftBrace">
            <a:avLst>
              <a:gd name="adj1" fmla="val 75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" name="AutoShape 16"/>
          <p:cNvSpPr>
            <a:spLocks/>
          </p:cNvSpPr>
          <p:nvPr>
            <p:custDataLst>
              <p:tags r:id="rId27"/>
            </p:custDataLst>
          </p:nvPr>
        </p:nvSpPr>
        <p:spPr bwMode="auto">
          <a:xfrm rot="16200000" flipV="1">
            <a:off x="8280578" y="3009901"/>
            <a:ext cx="228600" cy="609600"/>
          </a:xfrm>
          <a:prstGeom prst="leftBrace">
            <a:avLst>
              <a:gd name="adj1" fmla="val 75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5" name="TextBox 74"/>
          <p:cNvSpPr txBox="1"/>
          <p:nvPr>
            <p:custDataLst>
              <p:tags r:id="rId28"/>
            </p:custDataLst>
          </p:nvPr>
        </p:nvSpPr>
        <p:spPr>
          <a:xfrm>
            <a:off x="6594772" y="3365678"/>
            <a:ext cx="485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tag</a:t>
            </a:r>
          </a:p>
        </p:txBody>
      </p:sp>
      <p:sp>
        <p:nvSpPr>
          <p:cNvPr id="80" name="TextBox 79"/>
          <p:cNvSpPr txBox="1"/>
          <p:nvPr>
            <p:custDataLst>
              <p:tags r:id="rId29"/>
            </p:custDataLst>
          </p:nvPr>
        </p:nvSpPr>
        <p:spPr>
          <a:xfrm>
            <a:off x="7360273" y="3364468"/>
            <a:ext cx="7052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set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index</a:t>
            </a:r>
          </a:p>
        </p:txBody>
      </p:sp>
      <p:sp>
        <p:nvSpPr>
          <p:cNvPr id="81" name="TextBox 80"/>
          <p:cNvSpPr txBox="1"/>
          <p:nvPr>
            <p:custDataLst>
              <p:tags r:id="rId30"/>
            </p:custDataLst>
          </p:nvPr>
        </p:nvSpPr>
        <p:spPr>
          <a:xfrm>
            <a:off x="8033195" y="3364468"/>
            <a:ext cx="738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offset</a:t>
            </a:r>
          </a:p>
        </p:txBody>
      </p:sp>
      <p:cxnSp>
        <p:nvCxnSpPr>
          <p:cNvPr id="93" name="Shape 92"/>
          <p:cNvCxnSpPr>
            <a:stCxn id="80" idx="2"/>
            <a:endCxn id="94" idx="3"/>
          </p:cNvCxnSpPr>
          <p:nvPr>
            <p:custDataLst>
              <p:tags r:id="rId31"/>
            </p:custDataLst>
          </p:nvPr>
        </p:nvCxnSpPr>
        <p:spPr bwMode="auto">
          <a:xfrm rot="5400000">
            <a:off x="6489930" y="3312069"/>
            <a:ext cx="524242" cy="1921702"/>
          </a:xfrm>
          <a:prstGeom prst="bentConnector2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Elbow Connector 101"/>
          <p:cNvCxnSpPr>
            <a:stCxn id="81" idx="2"/>
            <a:endCxn id="67" idx="0"/>
          </p:cNvCxnSpPr>
          <p:nvPr>
            <p:custDataLst>
              <p:tags r:id="rId32"/>
            </p:custDataLst>
          </p:nvPr>
        </p:nvCxnSpPr>
        <p:spPr bwMode="auto">
          <a:xfrm rot="5400000">
            <a:off x="5255680" y="2542930"/>
            <a:ext cx="1678979" cy="4614717"/>
          </a:xfrm>
          <a:prstGeom prst="bentConnector3">
            <a:avLst>
              <a:gd name="adj1" fmla="val 63807"/>
            </a:avLst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4" name="TextBox 103"/>
          <p:cNvSpPr txBox="1"/>
          <p:nvPr>
            <p:custDataLst>
              <p:tags r:id="rId33"/>
            </p:custDataLst>
          </p:nvPr>
        </p:nvSpPr>
        <p:spPr>
          <a:xfrm>
            <a:off x="6471298" y="5054956"/>
            <a:ext cx="2015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data begins at this offset</a:t>
            </a:r>
          </a:p>
        </p:txBody>
      </p:sp>
      <p:sp>
        <p:nvSpPr>
          <p:cNvPr id="105" name="TextBox 104"/>
          <p:cNvSpPr txBox="1"/>
          <p:nvPr>
            <p:custDataLst>
              <p:tags r:id="rId34"/>
            </p:custDataLst>
          </p:nvPr>
        </p:nvSpPr>
        <p:spPr>
          <a:xfrm>
            <a:off x="6311007" y="531674"/>
            <a:ext cx="2586990" cy="175432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Locate set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Check if any line in set</a:t>
            </a:r>
            <a:br>
              <a:rPr lang="en-US" sz="1800" i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is valid and has </a:t>
            </a:r>
            <a:br>
              <a:rPr lang="en-US" sz="1800" i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matching tag: hit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Locate data starting</a:t>
            </a:r>
            <a:br>
              <a:rPr lang="en-US" sz="1800" i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at offset</a:t>
            </a:r>
          </a:p>
        </p:txBody>
      </p:sp>
      <p:sp>
        <p:nvSpPr>
          <p:cNvPr id="61" name="TextBox 60"/>
          <p:cNvSpPr txBox="1"/>
          <p:nvPr>
            <p:custDataLst>
              <p:tags r:id="rId35"/>
            </p:custDataLst>
          </p:nvPr>
        </p:nvSpPr>
        <p:spPr>
          <a:xfrm>
            <a:off x="1310984" y="6200212"/>
            <a:ext cx="1011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valid bit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>
                <p:custDataLst>
                  <p:tags r:id="rId36"/>
                </p:custDataLst>
              </p:nvPr>
            </p:nvSpPr>
            <p:spPr>
              <a:xfrm>
                <a:off x="45720" y="3221999"/>
                <a:ext cx="1170962" cy="7134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>
                    <a:latin typeface="Calibri" pitchFamily="34" charset="0"/>
                  </a:rPr>
                  <a:t> = # sets</a:t>
                </a:r>
              </a:p>
              <a:p>
                <a:r>
                  <a:rPr lang="en-US" sz="2000" dirty="0">
                    <a:latin typeface="Calibri" pitchFamily="34" charset="0"/>
                  </a:rPr>
                  <a:t>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p>
                    </m:sSup>
                  </m:oMath>
                </a14:m>
                <a:endParaRPr lang="en-US" sz="20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9"/>
                </p:custDataLst>
              </p:nvPr>
            </p:nvSpPr>
            <p:spPr>
              <a:xfrm>
                <a:off x="45720" y="3221999"/>
                <a:ext cx="1170962" cy="713400"/>
              </a:xfrm>
              <a:prstGeom prst="rect">
                <a:avLst/>
              </a:prstGeom>
              <a:blipFill rotWithShape="0">
                <a:blip r:embed="rId70"/>
                <a:stretch>
                  <a:fillRect t="-5128" r="-4167" b="-1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>
                <p:custDataLst>
                  <p:tags r:id="rId37"/>
                </p:custDataLst>
              </p:nvPr>
            </p:nvSpPr>
            <p:spPr>
              <a:xfrm>
                <a:off x="2377440" y="1341321"/>
                <a:ext cx="261629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000" dirty="0">
                    <a:latin typeface="Calibri" pitchFamily="34" charset="0"/>
                  </a:rPr>
                  <a:t> = blocks/lines per set</a:t>
                </a: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1"/>
                </p:custDataLst>
              </p:nvPr>
            </p:nvSpPr>
            <p:spPr>
              <a:xfrm>
                <a:off x="2377440" y="1341321"/>
                <a:ext cx="2616294" cy="400110"/>
              </a:xfrm>
              <a:prstGeom prst="rect">
                <a:avLst/>
              </a:prstGeom>
              <a:blipFill rotWithShape="0">
                <a:blip r:embed="rId72"/>
                <a:stretch>
                  <a:fillRect t="-7576" r="-1399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>
                <p:custDataLst>
                  <p:tags r:id="rId38"/>
                </p:custDataLst>
              </p:nvPr>
            </p:nvSpPr>
            <p:spPr>
              <a:xfrm>
                <a:off x="3474720" y="6374902"/>
                <a:ext cx="20496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Calibri" pitchFamily="34" charset="0"/>
                  </a:rPr>
                  <a:t> = bytes </a:t>
                </a:r>
                <a:r>
                  <a:rPr lang="en-US" dirty="0">
                    <a:solidFill>
                      <a:schemeClr val="tx1"/>
                    </a:solidFill>
                    <a:latin typeface="Calibri" pitchFamily="34" charset="0"/>
                  </a:rPr>
                  <a:t>per</a:t>
                </a:r>
                <a:r>
                  <a:rPr lang="en-US" sz="1800" dirty="0">
                    <a:solidFill>
                      <a:schemeClr val="tx1"/>
                    </a:solidFill>
                    <a:latin typeface="Calibri" pitchFamily="34" charset="0"/>
                  </a:rPr>
                  <a:t> block</a:t>
                </a: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3"/>
                </p:custDataLst>
              </p:nvPr>
            </p:nvSpPr>
            <p:spPr>
              <a:xfrm>
                <a:off x="3474720" y="6374902"/>
                <a:ext cx="2049664" cy="369332"/>
              </a:xfrm>
              <a:prstGeom prst="rect">
                <a:avLst/>
              </a:prstGeom>
              <a:blipFill rotWithShape="0">
                <a:blip r:embed="rId7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1643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/>
            <p:txBody>
              <a:bodyPr/>
              <a:lstStyle/>
              <a:p>
                <a:r>
                  <a:rPr lang="en-US" dirty="0"/>
                  <a:t>Example:  Direct-Mapped Cache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= 1)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63"/>
                </p:custDataLst>
              </p:nvPr>
            </p:nvSpPr>
            <p:spPr>
              <a:xfrm>
                <a:off x="357762" y="438912"/>
                <a:ext cx="8405238" cy="762000"/>
              </a:xfrm>
              <a:blipFill rotWithShape="0">
                <a:blip r:embed="rId64"/>
                <a:stretch>
                  <a:fillRect l="-2248" t="-4000" b="-2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Slide Number Placeholder 6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4" name="AutoShape 1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72867" y="2448735"/>
            <a:ext cx="228600" cy="2961465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cxnSp>
        <p:nvCxnSpPr>
          <p:cNvPr id="125" name="Straight Connector 124"/>
          <p:cNvCxnSpPr/>
          <p:nvPr>
            <p:custDataLst>
              <p:tags r:id="rId4"/>
            </p:custDataLst>
          </p:nvPr>
        </p:nvCxnSpPr>
        <p:spPr bwMode="auto">
          <a:xfrm>
            <a:off x="3264408" y="4617720"/>
            <a:ext cx="365760" cy="8138"/>
          </a:xfrm>
          <a:prstGeom prst="line">
            <a:avLst/>
          </a:prstGeom>
          <a:noFill/>
          <a:ln w="762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393192" y="1362456"/>
                <a:ext cx="325178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Direct-mapped:  One line per set</a:t>
                </a:r>
              </a:p>
              <a:p>
                <a:r>
                  <a:rPr lang="en-US" sz="1800" dirty="0">
                    <a:latin typeface="Calibri" pitchFamily="34" charset="0"/>
                  </a:rPr>
                  <a:t>Block </a:t>
                </a:r>
                <a:r>
                  <a:rPr lang="en-US" dirty="0">
                    <a:latin typeface="Calibri" pitchFamily="34" charset="0"/>
                  </a:rPr>
                  <a:t>S</a:t>
                </a:r>
                <a:r>
                  <a:rPr lang="en-US" sz="1800" dirty="0">
                    <a:latin typeface="Calibri" pitchFamily="34" charset="0"/>
                  </a:rPr>
                  <a:t>ize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800" dirty="0">
                    <a:latin typeface="Calibri" pitchFamily="34" charset="0"/>
                  </a:rPr>
                  <a:t> = 8 B</a:t>
                </a:r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5"/>
                </p:custDataLst>
              </p:nvPr>
            </p:nvSpPr>
            <p:spPr>
              <a:xfrm>
                <a:off x="393192" y="1362456"/>
                <a:ext cx="3251788" cy="646331"/>
              </a:xfrm>
              <a:prstGeom prst="rect">
                <a:avLst/>
              </a:prstGeom>
              <a:blipFill rotWithShape="0">
                <a:blip r:embed="rId66"/>
                <a:stretch>
                  <a:fillRect l="-1689" t="-5660" r="-938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6261278" y="2702162"/>
                <a:ext cx="990600" cy="270848"/>
              </a:xfrm>
              <a:prstGeom prst="rect">
                <a:avLst/>
              </a:prstGeom>
              <a:solidFill>
                <a:srgbClr val="FF9999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FFC000"/>
                        </a:solidFill>
                        <a:effectLst>
                          <a:glow rad="63500">
                            <a:schemeClr val="tx1"/>
                          </a:glow>
                        </a:effectLst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1600" dirty="0">
                    <a:latin typeface="Calibri" pitchFamily="34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128" name="Rectangle 127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6261278" y="2702162"/>
                <a:ext cx="990600" cy="270848"/>
              </a:xfrm>
              <a:prstGeom prst="rect">
                <a:avLst/>
              </a:prstGeom>
              <a:blipFill>
                <a:blip r:embed="rId68"/>
                <a:stretch>
                  <a:fillRect t="-14894" b="-3617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Rectangle 128"/>
          <p:cNvSpPr/>
          <p:nvPr>
            <p:custDataLst>
              <p:tags r:id="rId7"/>
            </p:custDataLst>
          </p:nvPr>
        </p:nvSpPr>
        <p:spPr bwMode="auto">
          <a:xfrm>
            <a:off x="7251878" y="2702162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0…01</a:t>
            </a:r>
          </a:p>
        </p:txBody>
      </p:sp>
      <p:sp>
        <p:nvSpPr>
          <p:cNvPr id="130" name="Rectangle 129"/>
          <p:cNvSpPr/>
          <p:nvPr>
            <p:custDataLst>
              <p:tags r:id="rId8"/>
            </p:custDataLst>
          </p:nvPr>
        </p:nvSpPr>
        <p:spPr bwMode="auto">
          <a:xfrm>
            <a:off x="8013878" y="2702162"/>
            <a:ext cx="520522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131" name="TextBox 130"/>
          <p:cNvSpPr txBox="1"/>
          <p:nvPr>
            <p:custDataLst>
              <p:tags r:id="rId9"/>
            </p:custDataLst>
          </p:nvPr>
        </p:nvSpPr>
        <p:spPr>
          <a:xfrm>
            <a:off x="6172200" y="2362200"/>
            <a:ext cx="1707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Address of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alibri" pitchFamily="34" charset="0"/>
              </a:rPr>
              <a:t>:</a:t>
            </a:r>
          </a:p>
        </p:txBody>
      </p:sp>
      <p:grpSp>
        <p:nvGrpSpPr>
          <p:cNvPr id="3" name="Group 144"/>
          <p:cNvGrpSpPr/>
          <p:nvPr>
            <p:custDataLst>
              <p:tags r:id="rId10"/>
            </p:custDataLst>
          </p:nvPr>
        </p:nvGrpSpPr>
        <p:grpSpPr>
          <a:xfrm>
            <a:off x="1524000" y="3810000"/>
            <a:ext cx="3848288" cy="533400"/>
            <a:chOff x="1714312" y="5562600"/>
            <a:chExt cx="3848288" cy="533400"/>
          </a:xfrm>
        </p:grpSpPr>
        <p:sp>
          <p:nvSpPr>
            <p:cNvPr id="132" name="Rectangle 131"/>
            <p:cNvSpPr/>
            <p:nvPr>
              <p:custDataLst>
                <p:tags r:id="rId50"/>
              </p:custDataLst>
            </p:nvPr>
          </p:nvSpPr>
          <p:spPr bwMode="auto">
            <a:xfrm>
              <a:off x="1714312" y="5562600"/>
              <a:ext cx="3848288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dirty="0">
                <a:latin typeface="Calibri" pitchFamily="34" charset="0"/>
              </a:endParaRPr>
            </a:p>
          </p:txBody>
        </p:sp>
        <p:sp>
          <p:nvSpPr>
            <p:cNvPr id="133" name="Rectangle 132"/>
            <p:cNvSpPr/>
            <p:nvPr>
              <p:custDataLst>
                <p:tags r:id="rId51"/>
              </p:custDataLst>
            </p:nvPr>
          </p:nvSpPr>
          <p:spPr bwMode="auto">
            <a:xfrm>
              <a:off x="32125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34" name="Rectangle 133"/>
            <p:cNvSpPr/>
            <p:nvPr>
              <p:custDataLst>
                <p:tags r:id="rId52"/>
              </p:custDataLst>
            </p:nvPr>
          </p:nvSpPr>
          <p:spPr bwMode="auto">
            <a:xfrm>
              <a:off x="3485160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35" name="Rectangle 134"/>
            <p:cNvSpPr/>
            <p:nvPr>
              <p:custDataLst>
                <p:tags r:id="rId53"/>
              </p:custDataLst>
            </p:nvPr>
          </p:nvSpPr>
          <p:spPr bwMode="auto">
            <a:xfrm>
              <a:off x="37459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136" name="Rectangle 135"/>
            <p:cNvSpPr/>
            <p:nvPr>
              <p:custDataLst>
                <p:tags r:id="rId54"/>
              </p:custDataLst>
            </p:nvPr>
          </p:nvSpPr>
          <p:spPr bwMode="auto">
            <a:xfrm>
              <a:off x="5168000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7</a:t>
              </a:r>
            </a:p>
          </p:txBody>
        </p:sp>
        <p:sp>
          <p:nvSpPr>
            <p:cNvPr id="139" name="Rectangle 138"/>
            <p:cNvSpPr/>
            <p:nvPr>
              <p:custDataLst>
                <p:tags r:id="rId55"/>
              </p:custDataLst>
            </p:nvPr>
          </p:nvSpPr>
          <p:spPr bwMode="auto">
            <a:xfrm>
              <a:off x="2309965" y="5676900"/>
              <a:ext cx="717995" cy="304800"/>
            </a:xfrm>
            <a:prstGeom prst="rect">
              <a:avLst/>
            </a:prstGeom>
            <a:solidFill>
              <a:schemeClr val="accent3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Tag</a:t>
              </a:r>
            </a:p>
          </p:txBody>
        </p:sp>
        <p:sp>
          <p:nvSpPr>
            <p:cNvPr id="140" name="Rectangle 139"/>
            <p:cNvSpPr/>
            <p:nvPr>
              <p:custDataLst>
                <p:tags r:id="rId56"/>
              </p:custDataLst>
            </p:nvPr>
          </p:nvSpPr>
          <p:spPr bwMode="auto">
            <a:xfrm>
              <a:off x="18409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141" name="Rectangle 140"/>
            <p:cNvSpPr/>
            <p:nvPr>
              <p:custDataLst>
                <p:tags r:id="rId57"/>
              </p:custDataLst>
            </p:nvPr>
          </p:nvSpPr>
          <p:spPr bwMode="auto">
            <a:xfrm>
              <a:off x="4019283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142" name="Rectangle 141"/>
            <p:cNvSpPr/>
            <p:nvPr>
              <p:custDataLst>
                <p:tags r:id="rId58"/>
              </p:custDataLst>
            </p:nvPr>
          </p:nvSpPr>
          <p:spPr bwMode="auto">
            <a:xfrm>
              <a:off x="4876800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6</a:t>
              </a:r>
            </a:p>
          </p:txBody>
        </p:sp>
        <p:sp>
          <p:nvSpPr>
            <p:cNvPr id="143" name="Rectangle 142"/>
            <p:cNvSpPr/>
            <p:nvPr>
              <p:custDataLst>
                <p:tags r:id="rId59"/>
              </p:custDataLst>
            </p:nvPr>
          </p:nvSpPr>
          <p:spPr bwMode="auto">
            <a:xfrm>
              <a:off x="4584878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5</a:t>
              </a:r>
            </a:p>
          </p:txBody>
        </p:sp>
        <p:sp>
          <p:nvSpPr>
            <p:cNvPr id="144" name="Rectangle 143"/>
            <p:cNvSpPr/>
            <p:nvPr>
              <p:custDataLst>
                <p:tags r:id="rId60"/>
              </p:custDataLst>
            </p:nvPr>
          </p:nvSpPr>
          <p:spPr bwMode="auto">
            <a:xfrm>
              <a:off x="4292956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4</a:t>
              </a:r>
            </a:p>
          </p:txBody>
        </p:sp>
      </p:grpSp>
      <p:grpSp>
        <p:nvGrpSpPr>
          <p:cNvPr id="4" name="Group 145"/>
          <p:cNvGrpSpPr/>
          <p:nvPr>
            <p:custDataLst>
              <p:tags r:id="rId11"/>
            </p:custDataLst>
          </p:nvPr>
        </p:nvGrpSpPr>
        <p:grpSpPr>
          <a:xfrm>
            <a:off x="1524000" y="3124200"/>
            <a:ext cx="3848288" cy="533400"/>
            <a:chOff x="1714312" y="5562600"/>
            <a:chExt cx="3848288" cy="533400"/>
          </a:xfrm>
        </p:grpSpPr>
        <p:sp>
          <p:nvSpPr>
            <p:cNvPr id="147" name="Rectangle 146"/>
            <p:cNvSpPr/>
            <p:nvPr>
              <p:custDataLst>
                <p:tags r:id="rId39"/>
              </p:custDataLst>
            </p:nvPr>
          </p:nvSpPr>
          <p:spPr bwMode="auto">
            <a:xfrm>
              <a:off x="1714312" y="5562600"/>
              <a:ext cx="3848288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dirty="0">
                <a:latin typeface="Calibri" pitchFamily="34" charset="0"/>
              </a:endParaRPr>
            </a:p>
          </p:txBody>
        </p:sp>
        <p:sp>
          <p:nvSpPr>
            <p:cNvPr id="148" name="Rectangle 147"/>
            <p:cNvSpPr/>
            <p:nvPr>
              <p:custDataLst>
                <p:tags r:id="rId40"/>
              </p:custDataLst>
            </p:nvPr>
          </p:nvSpPr>
          <p:spPr bwMode="auto">
            <a:xfrm>
              <a:off x="32125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49" name="Rectangle 148"/>
            <p:cNvSpPr/>
            <p:nvPr>
              <p:custDataLst>
                <p:tags r:id="rId41"/>
              </p:custDataLst>
            </p:nvPr>
          </p:nvSpPr>
          <p:spPr bwMode="auto">
            <a:xfrm>
              <a:off x="3485160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50" name="Rectangle 149"/>
            <p:cNvSpPr/>
            <p:nvPr>
              <p:custDataLst>
                <p:tags r:id="rId42"/>
              </p:custDataLst>
            </p:nvPr>
          </p:nvSpPr>
          <p:spPr bwMode="auto">
            <a:xfrm>
              <a:off x="37459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151" name="Rectangle 150"/>
            <p:cNvSpPr/>
            <p:nvPr>
              <p:custDataLst>
                <p:tags r:id="rId43"/>
              </p:custDataLst>
            </p:nvPr>
          </p:nvSpPr>
          <p:spPr bwMode="auto">
            <a:xfrm>
              <a:off x="5168000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7</a:t>
              </a:r>
            </a:p>
          </p:txBody>
        </p:sp>
        <p:sp>
          <p:nvSpPr>
            <p:cNvPr id="152" name="Rectangle 151"/>
            <p:cNvSpPr/>
            <p:nvPr>
              <p:custDataLst>
                <p:tags r:id="rId44"/>
              </p:custDataLst>
            </p:nvPr>
          </p:nvSpPr>
          <p:spPr bwMode="auto">
            <a:xfrm>
              <a:off x="2309965" y="5676900"/>
              <a:ext cx="717995" cy="304800"/>
            </a:xfrm>
            <a:prstGeom prst="rect">
              <a:avLst/>
            </a:prstGeom>
            <a:solidFill>
              <a:schemeClr val="accent3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Tag</a:t>
              </a:r>
            </a:p>
          </p:txBody>
        </p:sp>
        <p:sp>
          <p:nvSpPr>
            <p:cNvPr id="153" name="Rectangle 152"/>
            <p:cNvSpPr/>
            <p:nvPr>
              <p:custDataLst>
                <p:tags r:id="rId45"/>
              </p:custDataLst>
            </p:nvPr>
          </p:nvSpPr>
          <p:spPr bwMode="auto">
            <a:xfrm>
              <a:off x="18409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154" name="Rectangle 153"/>
            <p:cNvSpPr/>
            <p:nvPr>
              <p:custDataLst>
                <p:tags r:id="rId46"/>
              </p:custDataLst>
            </p:nvPr>
          </p:nvSpPr>
          <p:spPr bwMode="auto">
            <a:xfrm>
              <a:off x="4019283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155" name="Rectangle 154"/>
            <p:cNvSpPr/>
            <p:nvPr>
              <p:custDataLst>
                <p:tags r:id="rId47"/>
              </p:custDataLst>
            </p:nvPr>
          </p:nvSpPr>
          <p:spPr bwMode="auto">
            <a:xfrm>
              <a:off x="4876800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6</a:t>
              </a:r>
            </a:p>
          </p:txBody>
        </p:sp>
        <p:sp>
          <p:nvSpPr>
            <p:cNvPr id="156" name="Rectangle 155"/>
            <p:cNvSpPr/>
            <p:nvPr>
              <p:custDataLst>
                <p:tags r:id="rId48"/>
              </p:custDataLst>
            </p:nvPr>
          </p:nvSpPr>
          <p:spPr bwMode="auto">
            <a:xfrm>
              <a:off x="4584878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5</a:t>
              </a:r>
            </a:p>
          </p:txBody>
        </p:sp>
        <p:sp>
          <p:nvSpPr>
            <p:cNvPr id="157" name="Rectangle 156"/>
            <p:cNvSpPr/>
            <p:nvPr>
              <p:custDataLst>
                <p:tags r:id="rId49"/>
              </p:custDataLst>
            </p:nvPr>
          </p:nvSpPr>
          <p:spPr bwMode="auto">
            <a:xfrm>
              <a:off x="4292956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4</a:t>
              </a:r>
            </a:p>
          </p:txBody>
        </p:sp>
      </p:grpSp>
      <p:grpSp>
        <p:nvGrpSpPr>
          <p:cNvPr id="5" name="Group 157"/>
          <p:cNvGrpSpPr/>
          <p:nvPr>
            <p:custDataLst>
              <p:tags r:id="rId12"/>
            </p:custDataLst>
          </p:nvPr>
        </p:nvGrpSpPr>
        <p:grpSpPr>
          <a:xfrm>
            <a:off x="1524000" y="2438400"/>
            <a:ext cx="3848288" cy="533400"/>
            <a:chOff x="1714312" y="5562600"/>
            <a:chExt cx="3848288" cy="533400"/>
          </a:xfrm>
        </p:grpSpPr>
        <p:sp>
          <p:nvSpPr>
            <p:cNvPr id="159" name="Rectangle 158"/>
            <p:cNvSpPr/>
            <p:nvPr>
              <p:custDataLst>
                <p:tags r:id="rId28"/>
              </p:custDataLst>
            </p:nvPr>
          </p:nvSpPr>
          <p:spPr bwMode="auto">
            <a:xfrm>
              <a:off x="1714312" y="5562600"/>
              <a:ext cx="3848288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dirty="0">
                <a:latin typeface="Calibri" pitchFamily="34" charset="0"/>
              </a:endParaRPr>
            </a:p>
          </p:txBody>
        </p:sp>
        <p:sp>
          <p:nvSpPr>
            <p:cNvPr id="160" name="Rectangle 159"/>
            <p:cNvSpPr/>
            <p:nvPr>
              <p:custDataLst>
                <p:tags r:id="rId29"/>
              </p:custDataLst>
            </p:nvPr>
          </p:nvSpPr>
          <p:spPr bwMode="auto">
            <a:xfrm>
              <a:off x="32125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61" name="Rectangle 160"/>
            <p:cNvSpPr/>
            <p:nvPr>
              <p:custDataLst>
                <p:tags r:id="rId30"/>
              </p:custDataLst>
            </p:nvPr>
          </p:nvSpPr>
          <p:spPr bwMode="auto">
            <a:xfrm>
              <a:off x="3485160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62" name="Rectangle 161"/>
            <p:cNvSpPr/>
            <p:nvPr>
              <p:custDataLst>
                <p:tags r:id="rId31"/>
              </p:custDataLst>
            </p:nvPr>
          </p:nvSpPr>
          <p:spPr bwMode="auto">
            <a:xfrm>
              <a:off x="37459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163" name="Rectangle 162"/>
            <p:cNvSpPr/>
            <p:nvPr>
              <p:custDataLst>
                <p:tags r:id="rId32"/>
              </p:custDataLst>
            </p:nvPr>
          </p:nvSpPr>
          <p:spPr bwMode="auto">
            <a:xfrm>
              <a:off x="5168000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7</a:t>
              </a:r>
            </a:p>
          </p:txBody>
        </p:sp>
        <p:sp>
          <p:nvSpPr>
            <p:cNvPr id="164" name="Rectangle 163"/>
            <p:cNvSpPr/>
            <p:nvPr>
              <p:custDataLst>
                <p:tags r:id="rId33"/>
              </p:custDataLst>
            </p:nvPr>
          </p:nvSpPr>
          <p:spPr bwMode="auto">
            <a:xfrm>
              <a:off x="2309965" y="5676900"/>
              <a:ext cx="717995" cy="304800"/>
            </a:xfrm>
            <a:prstGeom prst="rect">
              <a:avLst/>
            </a:prstGeom>
            <a:solidFill>
              <a:schemeClr val="accent3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Tag</a:t>
              </a:r>
            </a:p>
          </p:txBody>
        </p:sp>
        <p:sp>
          <p:nvSpPr>
            <p:cNvPr id="165" name="Rectangle 164"/>
            <p:cNvSpPr/>
            <p:nvPr>
              <p:custDataLst>
                <p:tags r:id="rId34"/>
              </p:custDataLst>
            </p:nvPr>
          </p:nvSpPr>
          <p:spPr bwMode="auto">
            <a:xfrm>
              <a:off x="18409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166" name="Rectangle 165"/>
            <p:cNvSpPr/>
            <p:nvPr>
              <p:custDataLst>
                <p:tags r:id="rId35"/>
              </p:custDataLst>
            </p:nvPr>
          </p:nvSpPr>
          <p:spPr bwMode="auto">
            <a:xfrm>
              <a:off x="4019283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167" name="Rectangle 166"/>
            <p:cNvSpPr/>
            <p:nvPr>
              <p:custDataLst>
                <p:tags r:id="rId36"/>
              </p:custDataLst>
            </p:nvPr>
          </p:nvSpPr>
          <p:spPr bwMode="auto">
            <a:xfrm>
              <a:off x="4876800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6</a:t>
              </a:r>
            </a:p>
          </p:txBody>
        </p:sp>
        <p:sp>
          <p:nvSpPr>
            <p:cNvPr id="168" name="Rectangle 167"/>
            <p:cNvSpPr/>
            <p:nvPr>
              <p:custDataLst>
                <p:tags r:id="rId37"/>
              </p:custDataLst>
            </p:nvPr>
          </p:nvSpPr>
          <p:spPr bwMode="auto">
            <a:xfrm>
              <a:off x="4584878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5</a:t>
              </a:r>
            </a:p>
          </p:txBody>
        </p:sp>
        <p:sp>
          <p:nvSpPr>
            <p:cNvPr id="169" name="Rectangle 168"/>
            <p:cNvSpPr/>
            <p:nvPr>
              <p:custDataLst>
                <p:tags r:id="rId38"/>
              </p:custDataLst>
            </p:nvPr>
          </p:nvSpPr>
          <p:spPr bwMode="auto">
            <a:xfrm>
              <a:off x="4292956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4</a:t>
              </a:r>
            </a:p>
          </p:txBody>
        </p:sp>
      </p:grpSp>
      <p:grpSp>
        <p:nvGrpSpPr>
          <p:cNvPr id="6" name="Group 169"/>
          <p:cNvGrpSpPr/>
          <p:nvPr>
            <p:custDataLst>
              <p:tags r:id="rId13"/>
            </p:custDataLst>
          </p:nvPr>
        </p:nvGrpSpPr>
        <p:grpSpPr>
          <a:xfrm>
            <a:off x="1524000" y="4876800"/>
            <a:ext cx="3848288" cy="533400"/>
            <a:chOff x="1714312" y="5562600"/>
            <a:chExt cx="3848288" cy="533400"/>
          </a:xfrm>
        </p:grpSpPr>
        <p:sp>
          <p:nvSpPr>
            <p:cNvPr id="171" name="Rectangle 170"/>
            <p:cNvSpPr/>
            <p:nvPr>
              <p:custDataLst>
                <p:tags r:id="rId17"/>
              </p:custDataLst>
            </p:nvPr>
          </p:nvSpPr>
          <p:spPr bwMode="auto">
            <a:xfrm>
              <a:off x="1714312" y="5562600"/>
              <a:ext cx="3848288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dirty="0">
                <a:latin typeface="Calibri" pitchFamily="34" charset="0"/>
              </a:endParaRPr>
            </a:p>
          </p:txBody>
        </p:sp>
        <p:sp>
          <p:nvSpPr>
            <p:cNvPr id="172" name="Rectangle 171"/>
            <p:cNvSpPr/>
            <p:nvPr>
              <p:custDataLst>
                <p:tags r:id="rId18"/>
              </p:custDataLst>
            </p:nvPr>
          </p:nvSpPr>
          <p:spPr bwMode="auto">
            <a:xfrm>
              <a:off x="32125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73" name="Rectangle 172"/>
            <p:cNvSpPr/>
            <p:nvPr>
              <p:custDataLst>
                <p:tags r:id="rId19"/>
              </p:custDataLst>
            </p:nvPr>
          </p:nvSpPr>
          <p:spPr bwMode="auto">
            <a:xfrm>
              <a:off x="3485160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74" name="Rectangle 173"/>
            <p:cNvSpPr/>
            <p:nvPr>
              <p:custDataLst>
                <p:tags r:id="rId20"/>
              </p:custDataLst>
            </p:nvPr>
          </p:nvSpPr>
          <p:spPr bwMode="auto">
            <a:xfrm>
              <a:off x="37459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175" name="Rectangle 174"/>
            <p:cNvSpPr/>
            <p:nvPr>
              <p:custDataLst>
                <p:tags r:id="rId21"/>
              </p:custDataLst>
            </p:nvPr>
          </p:nvSpPr>
          <p:spPr bwMode="auto">
            <a:xfrm>
              <a:off x="5168000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7</a:t>
              </a:r>
            </a:p>
          </p:txBody>
        </p:sp>
        <p:sp>
          <p:nvSpPr>
            <p:cNvPr id="176" name="Rectangle 175"/>
            <p:cNvSpPr/>
            <p:nvPr>
              <p:custDataLst>
                <p:tags r:id="rId22"/>
              </p:custDataLst>
            </p:nvPr>
          </p:nvSpPr>
          <p:spPr bwMode="auto">
            <a:xfrm>
              <a:off x="2309965" y="5676900"/>
              <a:ext cx="717995" cy="304800"/>
            </a:xfrm>
            <a:prstGeom prst="rect">
              <a:avLst/>
            </a:prstGeom>
            <a:solidFill>
              <a:schemeClr val="accent3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Tag</a:t>
              </a:r>
            </a:p>
          </p:txBody>
        </p:sp>
        <p:sp>
          <p:nvSpPr>
            <p:cNvPr id="177" name="Rectangle 176"/>
            <p:cNvSpPr/>
            <p:nvPr>
              <p:custDataLst>
                <p:tags r:id="rId23"/>
              </p:custDataLst>
            </p:nvPr>
          </p:nvSpPr>
          <p:spPr bwMode="auto">
            <a:xfrm>
              <a:off x="18409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178" name="Rectangle 177"/>
            <p:cNvSpPr/>
            <p:nvPr>
              <p:custDataLst>
                <p:tags r:id="rId24"/>
              </p:custDataLst>
            </p:nvPr>
          </p:nvSpPr>
          <p:spPr bwMode="auto">
            <a:xfrm>
              <a:off x="4019283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179" name="Rectangle 178"/>
            <p:cNvSpPr/>
            <p:nvPr>
              <p:custDataLst>
                <p:tags r:id="rId25"/>
              </p:custDataLst>
            </p:nvPr>
          </p:nvSpPr>
          <p:spPr bwMode="auto">
            <a:xfrm>
              <a:off x="4876800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6</a:t>
              </a:r>
            </a:p>
          </p:txBody>
        </p:sp>
        <p:sp>
          <p:nvSpPr>
            <p:cNvPr id="180" name="Rectangle 179"/>
            <p:cNvSpPr/>
            <p:nvPr>
              <p:custDataLst>
                <p:tags r:id="rId26"/>
              </p:custDataLst>
            </p:nvPr>
          </p:nvSpPr>
          <p:spPr bwMode="auto">
            <a:xfrm>
              <a:off x="4584878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5</a:t>
              </a:r>
            </a:p>
          </p:txBody>
        </p:sp>
        <p:sp>
          <p:nvSpPr>
            <p:cNvPr id="181" name="Rectangle 180"/>
            <p:cNvSpPr/>
            <p:nvPr>
              <p:custDataLst>
                <p:tags r:id="rId27"/>
              </p:custDataLst>
            </p:nvPr>
          </p:nvSpPr>
          <p:spPr bwMode="auto">
            <a:xfrm>
              <a:off x="4292956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4</a:t>
              </a:r>
            </a:p>
          </p:txBody>
        </p:sp>
      </p:grpSp>
      <p:cxnSp>
        <p:nvCxnSpPr>
          <p:cNvPr id="183" name="Shape 182"/>
          <p:cNvCxnSpPr>
            <a:stCxn id="129" idx="2"/>
          </p:cNvCxnSpPr>
          <p:nvPr>
            <p:custDataLst>
              <p:tags r:id="rId14"/>
            </p:custDataLst>
          </p:nvPr>
        </p:nvCxnSpPr>
        <p:spPr bwMode="auto">
          <a:xfrm rot="5400000">
            <a:off x="6293638" y="2051660"/>
            <a:ext cx="417890" cy="2260590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TextBox 59"/>
          <p:cNvSpPr txBox="1"/>
          <p:nvPr>
            <p:custDataLst>
              <p:tags r:id="rId15"/>
            </p:custDataLst>
          </p:nvPr>
        </p:nvSpPr>
        <p:spPr>
          <a:xfrm>
            <a:off x="6875252" y="3344174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find 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45720" y="3703320"/>
                <a:ext cx="117519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>
                    <a:latin typeface="Calibri" pitchFamily="34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p>
                    </m:sSup>
                  </m:oMath>
                </a14:m>
                <a:r>
                  <a:rPr lang="en-US" sz="2000" dirty="0">
                    <a:latin typeface="Calibri" pitchFamily="34" charset="0"/>
                  </a:rPr>
                  <a:t> sets</a:t>
                </a: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9"/>
                </p:custDataLst>
              </p:nvPr>
            </p:nvSpPr>
            <p:spPr>
              <a:xfrm>
                <a:off x="45720" y="3703320"/>
                <a:ext cx="1175194" cy="400110"/>
              </a:xfrm>
              <a:prstGeom prst="rect">
                <a:avLst/>
              </a:prstGeom>
              <a:blipFill>
                <a:blip r:embed="rId70"/>
                <a:stretch>
                  <a:fillRect t="-9231" r="-4167"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4A013DFC-E1BB-4A72-ABE0-C30443875D3C}"/>
                  </a:ext>
                </a:extLst>
              </p14:cNvPr>
              <p14:cNvContentPartPr/>
              <p14:nvPr/>
            </p14:nvContentPartPr>
            <p14:xfrm>
              <a:off x="3027960" y="1947960"/>
              <a:ext cx="3183840" cy="328068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4A013DFC-E1BB-4A72-ABE0-C30443875D3C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018600" y="1938600"/>
                <a:ext cx="3202560" cy="329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243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/>
            <p:txBody>
              <a:bodyPr/>
              <a:lstStyle/>
              <a:p>
                <a:r>
                  <a:rPr lang="en-US" dirty="0"/>
                  <a:t>Example:  Direct-Mapped Cache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= 1)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29"/>
                </p:custDataLst>
              </p:nvPr>
            </p:nvSpPr>
            <p:spPr>
              <a:xfrm>
                <a:off x="357762" y="438912"/>
                <a:ext cx="8405238" cy="762000"/>
              </a:xfrm>
              <a:blipFill rotWithShape="0">
                <a:blip r:embed="rId30"/>
                <a:stretch>
                  <a:fillRect l="-2248" t="-4000" b="-2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Slide Number Placeholder 28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6261278" y="2702162"/>
                <a:ext cx="990600" cy="270848"/>
              </a:xfrm>
              <a:prstGeom prst="rect">
                <a:avLst/>
              </a:prstGeom>
              <a:solidFill>
                <a:srgbClr val="FF9999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FFC000"/>
                        </a:solidFill>
                        <a:effectLst>
                          <a:glow rad="63500">
                            <a:schemeClr val="tx1"/>
                          </a:glow>
                        </a:effectLst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1600" dirty="0">
                    <a:latin typeface="Calibri" pitchFamily="34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128" name="Rectangle 127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6261278" y="2702162"/>
                <a:ext cx="990600" cy="270848"/>
              </a:xfrm>
              <a:prstGeom prst="rect">
                <a:avLst/>
              </a:prstGeom>
              <a:blipFill>
                <a:blip r:embed="rId32"/>
                <a:stretch>
                  <a:fillRect t="-14894" b="-3617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Rectangle 128"/>
          <p:cNvSpPr/>
          <p:nvPr>
            <p:custDataLst>
              <p:tags r:id="rId4"/>
            </p:custDataLst>
          </p:nvPr>
        </p:nvSpPr>
        <p:spPr bwMode="auto">
          <a:xfrm>
            <a:off x="7251878" y="2702162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0…01</a:t>
            </a:r>
          </a:p>
        </p:txBody>
      </p:sp>
      <p:sp>
        <p:nvSpPr>
          <p:cNvPr id="130" name="Rectangle 129"/>
          <p:cNvSpPr/>
          <p:nvPr>
            <p:custDataLst>
              <p:tags r:id="rId5"/>
            </p:custDataLst>
          </p:nvPr>
        </p:nvSpPr>
        <p:spPr bwMode="auto">
          <a:xfrm>
            <a:off x="8013878" y="2702162"/>
            <a:ext cx="520522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131" name="TextBox 130"/>
          <p:cNvSpPr txBox="1"/>
          <p:nvPr>
            <p:custDataLst>
              <p:tags r:id="rId6"/>
            </p:custDataLst>
          </p:nvPr>
        </p:nvSpPr>
        <p:spPr>
          <a:xfrm>
            <a:off x="6172200" y="2362200"/>
            <a:ext cx="1707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Address of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alibri" pitchFamily="34" charset="0"/>
              </a:rPr>
              <a:t>:</a:t>
            </a:r>
          </a:p>
        </p:txBody>
      </p:sp>
      <p:grpSp>
        <p:nvGrpSpPr>
          <p:cNvPr id="3" name="Group 145"/>
          <p:cNvGrpSpPr/>
          <p:nvPr>
            <p:custDataLst>
              <p:tags r:id="rId7"/>
            </p:custDataLst>
          </p:nvPr>
        </p:nvGrpSpPr>
        <p:grpSpPr>
          <a:xfrm>
            <a:off x="1524000" y="3124200"/>
            <a:ext cx="3848288" cy="533400"/>
            <a:chOff x="1714312" y="5562600"/>
            <a:chExt cx="3848288" cy="533400"/>
          </a:xfrm>
        </p:grpSpPr>
        <p:sp>
          <p:nvSpPr>
            <p:cNvPr id="147" name="Rectangle 146"/>
            <p:cNvSpPr/>
            <p:nvPr>
              <p:custDataLst>
                <p:tags r:id="rId16"/>
              </p:custDataLst>
            </p:nvPr>
          </p:nvSpPr>
          <p:spPr bwMode="auto">
            <a:xfrm>
              <a:off x="1714312" y="5562600"/>
              <a:ext cx="3848288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dirty="0">
                <a:latin typeface="Calibri" pitchFamily="34" charset="0"/>
              </a:endParaRPr>
            </a:p>
          </p:txBody>
        </p:sp>
        <p:sp>
          <p:nvSpPr>
            <p:cNvPr id="148" name="Rectangle 147"/>
            <p:cNvSpPr/>
            <p:nvPr>
              <p:custDataLst>
                <p:tags r:id="rId17"/>
              </p:custDataLst>
            </p:nvPr>
          </p:nvSpPr>
          <p:spPr bwMode="auto">
            <a:xfrm>
              <a:off x="32125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49" name="Rectangle 148"/>
            <p:cNvSpPr/>
            <p:nvPr>
              <p:custDataLst>
                <p:tags r:id="rId18"/>
              </p:custDataLst>
            </p:nvPr>
          </p:nvSpPr>
          <p:spPr bwMode="auto">
            <a:xfrm>
              <a:off x="3485160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50" name="Rectangle 149"/>
            <p:cNvSpPr/>
            <p:nvPr>
              <p:custDataLst>
                <p:tags r:id="rId19"/>
              </p:custDataLst>
            </p:nvPr>
          </p:nvSpPr>
          <p:spPr bwMode="auto">
            <a:xfrm>
              <a:off x="37459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151" name="Rectangle 150"/>
            <p:cNvSpPr/>
            <p:nvPr>
              <p:custDataLst>
                <p:tags r:id="rId20"/>
              </p:custDataLst>
            </p:nvPr>
          </p:nvSpPr>
          <p:spPr bwMode="auto">
            <a:xfrm>
              <a:off x="5168000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7</a:t>
              </a:r>
            </a:p>
          </p:txBody>
        </p:sp>
        <p:sp>
          <p:nvSpPr>
            <p:cNvPr id="152" name="Rectangle 151"/>
            <p:cNvSpPr/>
            <p:nvPr>
              <p:custDataLst>
                <p:tags r:id="rId21"/>
              </p:custDataLst>
            </p:nvPr>
          </p:nvSpPr>
          <p:spPr bwMode="auto">
            <a:xfrm>
              <a:off x="2309965" y="5676900"/>
              <a:ext cx="717995" cy="304800"/>
            </a:xfrm>
            <a:prstGeom prst="rect">
              <a:avLst/>
            </a:prstGeom>
            <a:solidFill>
              <a:srgbClr val="FF99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Tag</a:t>
              </a:r>
            </a:p>
          </p:txBody>
        </p:sp>
        <p:sp>
          <p:nvSpPr>
            <p:cNvPr id="153" name="Rectangle 152"/>
            <p:cNvSpPr/>
            <p:nvPr>
              <p:custDataLst>
                <p:tags r:id="rId22"/>
              </p:custDataLst>
            </p:nvPr>
          </p:nvSpPr>
          <p:spPr bwMode="auto">
            <a:xfrm>
              <a:off x="18409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154" name="Rectangle 153"/>
            <p:cNvSpPr/>
            <p:nvPr>
              <p:custDataLst>
                <p:tags r:id="rId23"/>
              </p:custDataLst>
            </p:nvPr>
          </p:nvSpPr>
          <p:spPr bwMode="auto">
            <a:xfrm>
              <a:off x="4019283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155" name="Rectangle 154"/>
            <p:cNvSpPr/>
            <p:nvPr>
              <p:custDataLst>
                <p:tags r:id="rId24"/>
              </p:custDataLst>
            </p:nvPr>
          </p:nvSpPr>
          <p:spPr bwMode="auto">
            <a:xfrm>
              <a:off x="4876800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6</a:t>
              </a:r>
            </a:p>
          </p:txBody>
        </p:sp>
        <p:sp>
          <p:nvSpPr>
            <p:cNvPr id="156" name="Rectangle 155"/>
            <p:cNvSpPr/>
            <p:nvPr>
              <p:custDataLst>
                <p:tags r:id="rId25"/>
              </p:custDataLst>
            </p:nvPr>
          </p:nvSpPr>
          <p:spPr bwMode="auto">
            <a:xfrm>
              <a:off x="4584878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5</a:t>
              </a:r>
            </a:p>
          </p:txBody>
        </p:sp>
        <p:sp>
          <p:nvSpPr>
            <p:cNvPr id="157" name="Rectangle 156"/>
            <p:cNvSpPr/>
            <p:nvPr>
              <p:custDataLst>
                <p:tags r:id="rId26"/>
              </p:custDataLst>
            </p:nvPr>
          </p:nvSpPr>
          <p:spPr bwMode="auto">
            <a:xfrm>
              <a:off x="4292956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4</a:t>
              </a:r>
            </a:p>
          </p:txBody>
        </p:sp>
      </p:grpSp>
      <p:cxnSp>
        <p:nvCxnSpPr>
          <p:cNvPr id="183" name="Shape 182"/>
          <p:cNvCxnSpPr>
            <a:stCxn id="129" idx="2"/>
          </p:cNvCxnSpPr>
          <p:nvPr>
            <p:custDataLst>
              <p:tags r:id="rId8"/>
            </p:custDataLst>
          </p:nvPr>
        </p:nvCxnSpPr>
        <p:spPr bwMode="auto">
          <a:xfrm rot="5400000">
            <a:off x="6293638" y="2051660"/>
            <a:ext cx="417890" cy="2260590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hape 60"/>
          <p:cNvCxnSpPr>
            <a:stCxn id="128" idx="1"/>
          </p:cNvCxnSpPr>
          <p:nvPr>
            <p:custDataLst>
              <p:tags r:id="rId9"/>
            </p:custDataLst>
          </p:nvPr>
        </p:nvCxnSpPr>
        <p:spPr bwMode="auto">
          <a:xfrm rot="10800000" flipV="1">
            <a:off x="2478652" y="2837586"/>
            <a:ext cx="3782627" cy="400914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TextBox 61"/>
          <p:cNvSpPr txBox="1"/>
          <p:nvPr>
            <p:custDataLst>
              <p:tags r:id="rId10"/>
            </p:custDataLst>
          </p:nvPr>
        </p:nvSpPr>
        <p:spPr>
          <a:xfrm>
            <a:off x="2368639" y="2514600"/>
            <a:ext cx="1807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match?: yes = hit</a:t>
            </a:r>
          </a:p>
        </p:txBody>
      </p:sp>
      <p:cxnSp>
        <p:nvCxnSpPr>
          <p:cNvPr id="68" name="Straight Connector 67"/>
          <p:cNvCxnSpPr/>
          <p:nvPr>
            <p:custDataLst>
              <p:tags r:id="rId11"/>
            </p:custDataLst>
          </p:nvPr>
        </p:nvCxnSpPr>
        <p:spPr bwMode="auto">
          <a:xfrm rot="5400000">
            <a:off x="1582476" y="3038043"/>
            <a:ext cx="400914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9" name="TextBox 68"/>
          <p:cNvSpPr txBox="1"/>
          <p:nvPr>
            <p:custDataLst>
              <p:tags r:id="rId12"/>
            </p:custDataLst>
          </p:nvPr>
        </p:nvSpPr>
        <p:spPr>
          <a:xfrm>
            <a:off x="1402727" y="2514600"/>
            <a:ext cx="1021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valid?   +</a:t>
            </a:r>
          </a:p>
        </p:txBody>
      </p:sp>
      <p:cxnSp>
        <p:nvCxnSpPr>
          <p:cNvPr id="71" name="Elbow Connector 70"/>
          <p:cNvCxnSpPr>
            <a:stCxn id="130" idx="2"/>
          </p:cNvCxnSpPr>
          <p:nvPr>
            <p:custDataLst>
              <p:tags r:id="rId13"/>
            </p:custDataLst>
          </p:nvPr>
        </p:nvCxnSpPr>
        <p:spPr bwMode="auto">
          <a:xfrm rot="5400000">
            <a:off x="5976408" y="1245569"/>
            <a:ext cx="570290" cy="4025173"/>
          </a:xfrm>
          <a:prstGeom prst="bentConnector3">
            <a:avLst>
              <a:gd name="adj1" fmla="val 175089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>
            <p:custDataLst>
              <p:tags r:id="rId14"/>
            </p:custDataLst>
          </p:nvPr>
        </p:nvSpPr>
        <p:spPr>
          <a:xfrm>
            <a:off x="5715000" y="3962400"/>
            <a:ext cx="1301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 offset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393192" y="1362456"/>
                <a:ext cx="325178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Direct-mapped:  One line per set</a:t>
                </a:r>
              </a:p>
              <a:p>
                <a:r>
                  <a:rPr lang="en-US" sz="1800" dirty="0">
                    <a:latin typeface="Calibri" pitchFamily="34" charset="0"/>
                  </a:rPr>
                  <a:t>Block </a:t>
                </a:r>
                <a:r>
                  <a:rPr lang="en-US" dirty="0">
                    <a:latin typeface="Calibri" pitchFamily="34" charset="0"/>
                  </a:rPr>
                  <a:t>S</a:t>
                </a:r>
                <a:r>
                  <a:rPr lang="en-US" sz="1800" dirty="0">
                    <a:latin typeface="Calibri" pitchFamily="34" charset="0"/>
                  </a:rPr>
                  <a:t>ize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800" dirty="0">
                    <a:latin typeface="Calibri" pitchFamily="34" charset="0"/>
                  </a:rPr>
                  <a:t> = 8 B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3"/>
                </p:custDataLst>
              </p:nvPr>
            </p:nvSpPr>
            <p:spPr>
              <a:xfrm>
                <a:off x="393192" y="1362456"/>
                <a:ext cx="3251788" cy="646331"/>
              </a:xfrm>
              <a:prstGeom prst="rect">
                <a:avLst/>
              </a:prstGeom>
              <a:blipFill rotWithShape="0">
                <a:blip r:embed="rId34"/>
                <a:stretch>
                  <a:fillRect l="-1689" t="-5660" r="-938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690AEB9-1997-404F-A10B-77549E6DAA27}"/>
                  </a:ext>
                </a:extLst>
              </p14:cNvPr>
              <p14:cNvContentPartPr/>
              <p14:nvPr/>
            </p14:nvContentPartPr>
            <p14:xfrm>
              <a:off x="7290360" y="2343960"/>
              <a:ext cx="1169640" cy="6987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690AEB9-1997-404F-A10B-77549E6DAA27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281000" y="2334600"/>
                <a:ext cx="1188360" cy="71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513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9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/>
            <p:txBody>
              <a:bodyPr/>
              <a:lstStyle/>
              <a:p>
                <a:r>
                  <a:rPr lang="en-US" dirty="0"/>
                  <a:t>Example:  Direct-Mapped Cache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= 1)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2"/>
                </p:custDataLst>
              </p:nvPr>
            </p:nvSpPr>
            <p:spPr>
              <a:xfrm>
                <a:off x="357762" y="438912"/>
                <a:ext cx="8405238" cy="762000"/>
              </a:xfrm>
              <a:blipFill rotWithShape="0">
                <a:blip r:embed="rId33"/>
                <a:stretch>
                  <a:fillRect l="-2248" t="-4000" b="-2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Slide Number Placeholder 30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6261278" y="2702162"/>
                <a:ext cx="990600" cy="270848"/>
              </a:xfrm>
              <a:prstGeom prst="rect">
                <a:avLst/>
              </a:prstGeom>
              <a:solidFill>
                <a:srgbClr val="FF9999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FFC000"/>
                        </a:solidFill>
                        <a:effectLst>
                          <a:glow rad="63500">
                            <a:schemeClr val="tx1"/>
                          </a:glow>
                        </a:effectLst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1600" dirty="0">
                    <a:latin typeface="Calibri" pitchFamily="34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128" name="Rectangle 127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6261278" y="2702162"/>
                <a:ext cx="990600" cy="270848"/>
              </a:xfrm>
              <a:prstGeom prst="rect">
                <a:avLst/>
              </a:prstGeom>
              <a:blipFill>
                <a:blip r:embed="rId35"/>
                <a:stretch>
                  <a:fillRect t="-14894" b="-3617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Rectangle 128"/>
          <p:cNvSpPr/>
          <p:nvPr>
            <p:custDataLst>
              <p:tags r:id="rId4"/>
            </p:custDataLst>
          </p:nvPr>
        </p:nvSpPr>
        <p:spPr bwMode="auto">
          <a:xfrm>
            <a:off x="7251878" y="2702162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0…01</a:t>
            </a:r>
          </a:p>
        </p:txBody>
      </p:sp>
      <p:sp>
        <p:nvSpPr>
          <p:cNvPr id="130" name="Rectangle 129"/>
          <p:cNvSpPr/>
          <p:nvPr>
            <p:custDataLst>
              <p:tags r:id="rId5"/>
            </p:custDataLst>
          </p:nvPr>
        </p:nvSpPr>
        <p:spPr bwMode="auto">
          <a:xfrm>
            <a:off x="8013878" y="2702162"/>
            <a:ext cx="520522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131" name="TextBox 130"/>
          <p:cNvSpPr txBox="1"/>
          <p:nvPr>
            <p:custDataLst>
              <p:tags r:id="rId6"/>
            </p:custDataLst>
          </p:nvPr>
        </p:nvSpPr>
        <p:spPr>
          <a:xfrm>
            <a:off x="6172200" y="2362200"/>
            <a:ext cx="1707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Address of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alibri" pitchFamily="34" charset="0"/>
              </a:rPr>
              <a:t>:</a:t>
            </a:r>
          </a:p>
        </p:txBody>
      </p:sp>
      <p:grpSp>
        <p:nvGrpSpPr>
          <p:cNvPr id="3" name="Group 145"/>
          <p:cNvGrpSpPr/>
          <p:nvPr>
            <p:custDataLst>
              <p:tags r:id="rId7"/>
            </p:custDataLst>
          </p:nvPr>
        </p:nvGrpSpPr>
        <p:grpSpPr>
          <a:xfrm>
            <a:off x="1524000" y="3124200"/>
            <a:ext cx="3848288" cy="533400"/>
            <a:chOff x="1714312" y="5562600"/>
            <a:chExt cx="3848288" cy="533400"/>
          </a:xfrm>
        </p:grpSpPr>
        <p:sp>
          <p:nvSpPr>
            <p:cNvPr id="147" name="Rectangle 146"/>
            <p:cNvSpPr/>
            <p:nvPr>
              <p:custDataLst>
                <p:tags r:id="rId19"/>
              </p:custDataLst>
            </p:nvPr>
          </p:nvSpPr>
          <p:spPr bwMode="auto">
            <a:xfrm>
              <a:off x="1714312" y="5562600"/>
              <a:ext cx="3848288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dirty="0">
                <a:latin typeface="Calibri" pitchFamily="34" charset="0"/>
              </a:endParaRPr>
            </a:p>
          </p:txBody>
        </p:sp>
        <p:sp>
          <p:nvSpPr>
            <p:cNvPr id="148" name="Rectangle 147"/>
            <p:cNvSpPr/>
            <p:nvPr>
              <p:custDataLst>
                <p:tags r:id="rId20"/>
              </p:custDataLst>
            </p:nvPr>
          </p:nvSpPr>
          <p:spPr bwMode="auto">
            <a:xfrm>
              <a:off x="32125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49" name="Rectangle 148"/>
            <p:cNvSpPr/>
            <p:nvPr>
              <p:custDataLst>
                <p:tags r:id="rId21"/>
              </p:custDataLst>
            </p:nvPr>
          </p:nvSpPr>
          <p:spPr bwMode="auto">
            <a:xfrm>
              <a:off x="3485160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50" name="Rectangle 149"/>
            <p:cNvSpPr/>
            <p:nvPr>
              <p:custDataLst>
                <p:tags r:id="rId22"/>
              </p:custDataLst>
            </p:nvPr>
          </p:nvSpPr>
          <p:spPr bwMode="auto">
            <a:xfrm>
              <a:off x="37459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151" name="Rectangle 150"/>
            <p:cNvSpPr/>
            <p:nvPr>
              <p:custDataLst>
                <p:tags r:id="rId23"/>
              </p:custDataLst>
            </p:nvPr>
          </p:nvSpPr>
          <p:spPr bwMode="auto">
            <a:xfrm>
              <a:off x="5168000" y="5676900"/>
              <a:ext cx="292644" cy="304800"/>
            </a:xfrm>
            <a:prstGeom prst="rect">
              <a:avLst/>
            </a:prstGeom>
            <a:solidFill>
              <a:srgbClr val="A9E39D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7</a:t>
              </a:r>
            </a:p>
          </p:txBody>
        </p:sp>
        <p:sp>
          <p:nvSpPr>
            <p:cNvPr id="152" name="Rectangle 151"/>
            <p:cNvSpPr/>
            <p:nvPr>
              <p:custDataLst>
                <p:tags r:id="rId24"/>
              </p:custDataLst>
            </p:nvPr>
          </p:nvSpPr>
          <p:spPr bwMode="auto">
            <a:xfrm>
              <a:off x="2309965" y="5676900"/>
              <a:ext cx="717995" cy="304800"/>
            </a:xfrm>
            <a:prstGeom prst="rect">
              <a:avLst/>
            </a:prstGeom>
            <a:solidFill>
              <a:srgbClr val="FF99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Tag</a:t>
              </a:r>
            </a:p>
          </p:txBody>
        </p:sp>
        <p:sp>
          <p:nvSpPr>
            <p:cNvPr id="153" name="Rectangle 152"/>
            <p:cNvSpPr/>
            <p:nvPr>
              <p:custDataLst>
                <p:tags r:id="rId25"/>
              </p:custDataLst>
            </p:nvPr>
          </p:nvSpPr>
          <p:spPr bwMode="auto">
            <a:xfrm>
              <a:off x="18409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154" name="Rectangle 153"/>
            <p:cNvSpPr/>
            <p:nvPr>
              <p:custDataLst>
                <p:tags r:id="rId26"/>
              </p:custDataLst>
            </p:nvPr>
          </p:nvSpPr>
          <p:spPr bwMode="auto">
            <a:xfrm>
              <a:off x="4019283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155" name="Rectangle 154"/>
            <p:cNvSpPr/>
            <p:nvPr>
              <p:custDataLst>
                <p:tags r:id="rId27"/>
              </p:custDataLst>
            </p:nvPr>
          </p:nvSpPr>
          <p:spPr bwMode="auto">
            <a:xfrm>
              <a:off x="4876800" y="5676900"/>
              <a:ext cx="292644" cy="304800"/>
            </a:xfrm>
            <a:prstGeom prst="rect">
              <a:avLst/>
            </a:prstGeom>
            <a:solidFill>
              <a:srgbClr val="A9E39D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6</a:t>
              </a:r>
            </a:p>
          </p:txBody>
        </p:sp>
        <p:sp>
          <p:nvSpPr>
            <p:cNvPr id="156" name="Rectangle 155"/>
            <p:cNvSpPr/>
            <p:nvPr>
              <p:custDataLst>
                <p:tags r:id="rId28"/>
              </p:custDataLst>
            </p:nvPr>
          </p:nvSpPr>
          <p:spPr bwMode="auto">
            <a:xfrm>
              <a:off x="4584878" y="5676900"/>
              <a:ext cx="292644" cy="304800"/>
            </a:xfrm>
            <a:prstGeom prst="rect">
              <a:avLst/>
            </a:prstGeom>
            <a:solidFill>
              <a:srgbClr val="A9E39D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5</a:t>
              </a:r>
            </a:p>
          </p:txBody>
        </p:sp>
        <p:sp>
          <p:nvSpPr>
            <p:cNvPr id="157" name="Rectangle 156"/>
            <p:cNvSpPr/>
            <p:nvPr>
              <p:custDataLst>
                <p:tags r:id="rId29"/>
              </p:custDataLst>
            </p:nvPr>
          </p:nvSpPr>
          <p:spPr bwMode="auto">
            <a:xfrm>
              <a:off x="4292956" y="5676900"/>
              <a:ext cx="292644" cy="304800"/>
            </a:xfrm>
            <a:prstGeom prst="rect">
              <a:avLst/>
            </a:prstGeom>
            <a:solidFill>
              <a:srgbClr val="A9E39D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>
                  <a:latin typeface="Calibri" pitchFamily="34" charset="0"/>
                </a:rPr>
                <a:t>4</a:t>
              </a:r>
            </a:p>
          </p:txBody>
        </p:sp>
      </p:grpSp>
      <p:cxnSp>
        <p:nvCxnSpPr>
          <p:cNvPr id="183" name="Shape 182"/>
          <p:cNvCxnSpPr>
            <a:stCxn id="129" idx="2"/>
          </p:cNvCxnSpPr>
          <p:nvPr>
            <p:custDataLst>
              <p:tags r:id="rId8"/>
            </p:custDataLst>
          </p:nvPr>
        </p:nvCxnSpPr>
        <p:spPr bwMode="auto">
          <a:xfrm rot="5400000">
            <a:off x="6293638" y="2051660"/>
            <a:ext cx="417890" cy="2260590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hape 60"/>
          <p:cNvCxnSpPr>
            <a:stCxn id="128" idx="1"/>
          </p:cNvCxnSpPr>
          <p:nvPr>
            <p:custDataLst>
              <p:tags r:id="rId9"/>
            </p:custDataLst>
          </p:nvPr>
        </p:nvCxnSpPr>
        <p:spPr bwMode="auto">
          <a:xfrm rot="10800000" flipV="1">
            <a:off x="2478652" y="2837586"/>
            <a:ext cx="3782627" cy="400914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TextBox 61"/>
          <p:cNvSpPr txBox="1"/>
          <p:nvPr>
            <p:custDataLst>
              <p:tags r:id="rId10"/>
            </p:custDataLst>
          </p:nvPr>
        </p:nvSpPr>
        <p:spPr>
          <a:xfrm>
            <a:off x="2368639" y="2514600"/>
            <a:ext cx="1807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match?: yes = hit</a:t>
            </a:r>
          </a:p>
        </p:txBody>
      </p:sp>
      <p:cxnSp>
        <p:nvCxnSpPr>
          <p:cNvPr id="68" name="Straight Connector 67"/>
          <p:cNvCxnSpPr/>
          <p:nvPr>
            <p:custDataLst>
              <p:tags r:id="rId11"/>
            </p:custDataLst>
          </p:nvPr>
        </p:nvCxnSpPr>
        <p:spPr bwMode="auto">
          <a:xfrm rot="5400000">
            <a:off x="1582476" y="3038043"/>
            <a:ext cx="400914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9" name="TextBox 68"/>
          <p:cNvSpPr txBox="1"/>
          <p:nvPr>
            <p:custDataLst>
              <p:tags r:id="rId12"/>
            </p:custDataLst>
          </p:nvPr>
        </p:nvSpPr>
        <p:spPr>
          <a:xfrm>
            <a:off x="1402727" y="2514600"/>
            <a:ext cx="1021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valid?   +</a:t>
            </a:r>
          </a:p>
        </p:txBody>
      </p:sp>
      <p:cxnSp>
        <p:nvCxnSpPr>
          <p:cNvPr id="71" name="Elbow Connector 70"/>
          <p:cNvCxnSpPr>
            <a:stCxn id="130" idx="2"/>
          </p:cNvCxnSpPr>
          <p:nvPr>
            <p:custDataLst>
              <p:tags r:id="rId13"/>
            </p:custDataLst>
          </p:nvPr>
        </p:nvCxnSpPr>
        <p:spPr bwMode="auto">
          <a:xfrm rot="5400000">
            <a:off x="5976408" y="1245569"/>
            <a:ext cx="570290" cy="4025173"/>
          </a:xfrm>
          <a:prstGeom prst="bentConnector3">
            <a:avLst>
              <a:gd name="adj1" fmla="val 175089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Down Arrow 25"/>
          <p:cNvSpPr/>
          <p:nvPr>
            <p:custDataLst>
              <p:tags r:id="rId14"/>
            </p:custDataLst>
          </p:nvPr>
        </p:nvSpPr>
        <p:spPr bwMode="auto">
          <a:xfrm flipV="1">
            <a:off x="4330522" y="3581400"/>
            <a:ext cx="733658" cy="10668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>
            <p:custDataLst>
              <p:tags r:id="rId15"/>
            </p:custDataLst>
          </p:nvPr>
        </p:nvSpPr>
        <p:spPr>
          <a:xfrm>
            <a:off x="3814641" y="4648200"/>
            <a:ext cx="1765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alibri" pitchFamily="34" charset="0"/>
              </a:rPr>
              <a:t> (4 B) is here</a:t>
            </a:r>
          </a:p>
        </p:txBody>
      </p:sp>
      <p:sp>
        <p:nvSpPr>
          <p:cNvPr id="28" name="TextBox 27"/>
          <p:cNvSpPr txBox="1"/>
          <p:nvPr>
            <p:custDataLst>
              <p:tags r:id="rId16"/>
            </p:custDataLst>
          </p:nvPr>
        </p:nvSpPr>
        <p:spPr>
          <a:xfrm>
            <a:off x="5715000" y="3962400"/>
            <a:ext cx="1301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 offset</a:t>
            </a:r>
          </a:p>
        </p:txBody>
      </p:sp>
      <p:sp>
        <p:nvSpPr>
          <p:cNvPr id="29" name="TextBox 28"/>
          <p:cNvSpPr txBox="1"/>
          <p:nvPr>
            <p:custDataLst>
              <p:tags r:id="rId17"/>
            </p:custDataLst>
          </p:nvPr>
        </p:nvSpPr>
        <p:spPr>
          <a:xfrm>
            <a:off x="457200" y="5715000"/>
            <a:ext cx="6597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No match?</a:t>
            </a:r>
            <a:r>
              <a:rPr lang="en-US" dirty="0">
                <a:latin typeface="Calibri" pitchFamily="34" charset="0"/>
              </a:rPr>
              <a:t> Then old line gets evicted and replaced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6419654" y="4779390"/>
            <a:ext cx="2026762" cy="716437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charset="0"/>
                <a:ea typeface="Calibri" charset="0"/>
                <a:cs typeface="Calibri" charset="0"/>
              </a:rPr>
              <a:t>This is why we </a:t>
            </a:r>
            <a:r>
              <a:rPr kumimoji="0" lang="en-US" sz="20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Calibri" charset="0"/>
                <a:ea typeface="Calibri" charset="0"/>
                <a:cs typeface="Calibri" charset="0"/>
              </a:rPr>
              <a:t>want alignment!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393192" y="1362456"/>
                <a:ext cx="325178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Direct-mapped:  One line per set</a:t>
                </a:r>
              </a:p>
              <a:p>
                <a:r>
                  <a:rPr lang="en-US" sz="1800" dirty="0">
                    <a:latin typeface="Calibri" pitchFamily="34" charset="0"/>
                  </a:rPr>
                  <a:t>Block </a:t>
                </a:r>
                <a:r>
                  <a:rPr lang="en-US" dirty="0">
                    <a:latin typeface="Calibri" pitchFamily="34" charset="0"/>
                  </a:rPr>
                  <a:t>S</a:t>
                </a:r>
                <a:r>
                  <a:rPr lang="en-US" sz="1800" dirty="0">
                    <a:latin typeface="Calibri" pitchFamily="34" charset="0"/>
                  </a:rPr>
                  <a:t>ize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800" dirty="0">
                    <a:latin typeface="Calibri" pitchFamily="34" charset="0"/>
                  </a:rPr>
                  <a:t> = 8 B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6"/>
                </p:custDataLst>
              </p:nvPr>
            </p:nvSpPr>
            <p:spPr>
              <a:xfrm>
                <a:off x="393192" y="1362456"/>
                <a:ext cx="3251788" cy="646331"/>
              </a:xfrm>
              <a:prstGeom prst="rect">
                <a:avLst/>
              </a:prstGeom>
              <a:blipFill rotWithShape="0">
                <a:blip r:embed="rId37"/>
                <a:stretch>
                  <a:fillRect l="-1689" t="-5660" r="-938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D5D52BB-DE98-46F1-AD99-E0701454D728}"/>
                  </a:ext>
                </a:extLst>
              </p14:cNvPr>
              <p14:cNvContentPartPr/>
              <p14:nvPr/>
            </p14:nvContentPartPr>
            <p14:xfrm>
              <a:off x="2771640" y="2148840"/>
              <a:ext cx="6069960" cy="44730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D5D52BB-DE98-46F1-AD99-E0701454D72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762280" y="2139480"/>
                <a:ext cx="6088680" cy="449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448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357762" y="438912"/>
                <a:ext cx="8245269" cy="7620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Example:  Set-Associative Cache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= 2)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109"/>
                </p:custDataLst>
              </p:nvPr>
            </p:nvSpPr>
            <p:spPr>
              <a:xfrm>
                <a:off x="357762" y="438912"/>
                <a:ext cx="8245269" cy="762000"/>
              </a:xfrm>
              <a:blipFill rotWithShape="0">
                <a:blip r:embed="rId110"/>
                <a:stretch>
                  <a:fillRect l="-2293" t="-4000" b="-2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" name="Slide Number Placeholder 132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/>
          </a:p>
        </p:txBody>
      </p:sp>
      <p:cxnSp>
        <p:nvCxnSpPr>
          <p:cNvPr id="125" name="Straight Connector 124"/>
          <p:cNvCxnSpPr/>
          <p:nvPr>
            <p:custDataLst>
              <p:tags r:id="rId3"/>
            </p:custDataLst>
          </p:nvPr>
        </p:nvCxnSpPr>
        <p:spPr bwMode="auto">
          <a:xfrm>
            <a:off x="3822192" y="4800600"/>
            <a:ext cx="365760" cy="17189"/>
          </a:xfrm>
          <a:prstGeom prst="line">
            <a:avLst/>
          </a:prstGeom>
          <a:noFill/>
          <a:ln w="762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6566078" y="1862752"/>
                <a:ext cx="990600" cy="270848"/>
              </a:xfrm>
              <a:prstGeom prst="rect">
                <a:avLst/>
              </a:prstGeom>
              <a:solidFill>
                <a:srgbClr val="FF9999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FFC000"/>
                        </a:solidFill>
                        <a:effectLst>
                          <a:glow rad="63500">
                            <a:schemeClr val="tx1"/>
                          </a:glow>
                        </a:effectLst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1600" dirty="0">
                    <a:latin typeface="Calibri" pitchFamily="34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128" name="Rectangle 127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1"/>
                </p:custDataLst>
              </p:nvPr>
            </p:nvSpPr>
            <p:spPr bwMode="auto">
              <a:xfrm>
                <a:off x="6566078" y="1862752"/>
                <a:ext cx="990600" cy="270848"/>
              </a:xfrm>
              <a:prstGeom prst="rect">
                <a:avLst/>
              </a:prstGeom>
              <a:blipFill>
                <a:blip r:embed="rId112"/>
                <a:stretch>
                  <a:fillRect t="-17391" b="-36957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Rectangle 128"/>
          <p:cNvSpPr/>
          <p:nvPr>
            <p:custDataLst>
              <p:tags r:id="rId5"/>
            </p:custDataLst>
          </p:nvPr>
        </p:nvSpPr>
        <p:spPr bwMode="auto">
          <a:xfrm>
            <a:off x="7556678" y="1862752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0…01</a:t>
            </a:r>
          </a:p>
        </p:txBody>
      </p:sp>
      <p:sp>
        <p:nvSpPr>
          <p:cNvPr id="130" name="Rectangle 129"/>
          <p:cNvSpPr/>
          <p:nvPr>
            <p:custDataLst>
              <p:tags r:id="rId6"/>
            </p:custDataLst>
          </p:nvPr>
        </p:nvSpPr>
        <p:spPr bwMode="auto">
          <a:xfrm>
            <a:off x="8318678" y="1862752"/>
            <a:ext cx="520522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131" name="TextBox 130"/>
          <p:cNvSpPr txBox="1"/>
          <p:nvPr>
            <p:custDataLst>
              <p:tags r:id="rId7"/>
            </p:custDataLst>
          </p:nvPr>
        </p:nvSpPr>
        <p:spPr>
          <a:xfrm>
            <a:off x="6477000" y="1522790"/>
            <a:ext cx="2534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Address of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short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alibri" pitchFamily="34" charset="0"/>
              </a:rPr>
              <a:t>:</a:t>
            </a:r>
          </a:p>
        </p:txBody>
      </p:sp>
      <p:cxnSp>
        <p:nvCxnSpPr>
          <p:cNvPr id="231" name="Shape 230"/>
          <p:cNvCxnSpPr>
            <a:stCxn id="129" idx="2"/>
          </p:cNvCxnSpPr>
          <p:nvPr>
            <p:custDataLst>
              <p:tags r:id="rId8"/>
            </p:custDataLst>
          </p:nvPr>
        </p:nvCxnSpPr>
        <p:spPr bwMode="auto">
          <a:xfrm rot="5400000">
            <a:off x="7054128" y="2623272"/>
            <a:ext cx="1373222" cy="393878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2" name="TextBox 131"/>
          <p:cNvSpPr txBox="1"/>
          <p:nvPr>
            <p:custDataLst>
              <p:tags r:id="rId9"/>
            </p:custDataLst>
          </p:nvPr>
        </p:nvSpPr>
        <p:spPr>
          <a:xfrm>
            <a:off x="7924800" y="3246572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find set</a:t>
            </a:r>
          </a:p>
        </p:txBody>
      </p:sp>
      <p:grpSp>
        <p:nvGrpSpPr>
          <p:cNvPr id="150" name="Group 149"/>
          <p:cNvGrpSpPr/>
          <p:nvPr>
            <p:custDataLst>
              <p:tags r:id="rId10"/>
            </p:custDataLst>
          </p:nvPr>
        </p:nvGrpSpPr>
        <p:grpSpPr>
          <a:xfrm>
            <a:off x="457200" y="2514600"/>
            <a:ext cx="7086600" cy="612843"/>
            <a:chOff x="457200" y="2514600"/>
            <a:chExt cx="7086600" cy="612843"/>
          </a:xfrm>
        </p:grpSpPr>
        <p:sp>
          <p:nvSpPr>
            <p:cNvPr id="73" name="Rectangle 72"/>
            <p:cNvSpPr/>
            <p:nvPr>
              <p:custDataLst>
                <p:tags r:id="rId84"/>
              </p:custDataLst>
            </p:nvPr>
          </p:nvSpPr>
          <p:spPr bwMode="auto">
            <a:xfrm>
              <a:off x="457200" y="2514600"/>
              <a:ext cx="7086600" cy="6128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dirty="0">
                <a:latin typeface="Calibri" pitchFamily="34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4080935" y="2594046"/>
              <a:ext cx="3321928" cy="460443"/>
              <a:chOff x="4080935" y="2594046"/>
              <a:chExt cx="3321928" cy="460443"/>
            </a:xfrm>
          </p:grpSpPr>
          <p:sp>
            <p:nvSpPr>
              <p:cNvPr id="87" name="Rectangle 86"/>
              <p:cNvSpPr/>
              <p:nvPr>
                <p:custDataLst>
                  <p:tags r:id="rId96"/>
                </p:custDataLst>
              </p:nvPr>
            </p:nvSpPr>
            <p:spPr bwMode="auto">
              <a:xfrm>
                <a:off x="4080935" y="2594046"/>
                <a:ext cx="3321928" cy="46044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dirty="0">
                  <a:latin typeface="Calibri" pitchFamily="34" charset="0"/>
                </a:endParaRPr>
              </a:p>
            </p:txBody>
          </p:sp>
          <p:sp>
            <p:nvSpPr>
              <p:cNvPr id="88" name="Rectangle 87"/>
              <p:cNvSpPr/>
              <p:nvPr>
                <p:custDataLst>
                  <p:tags r:id="rId97"/>
                </p:custDataLst>
              </p:nvPr>
            </p:nvSpPr>
            <p:spPr bwMode="auto">
              <a:xfrm>
                <a:off x="5374252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89" name="Rectangle 88"/>
              <p:cNvSpPr/>
              <p:nvPr>
                <p:custDataLst>
                  <p:tags r:id="rId98"/>
                </p:custDataLst>
              </p:nvPr>
            </p:nvSpPr>
            <p:spPr bwMode="auto">
              <a:xfrm>
                <a:off x="5609570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90" name="Rectangle 89"/>
              <p:cNvSpPr/>
              <p:nvPr>
                <p:custDataLst>
                  <p:tags r:id="rId99"/>
                </p:custDataLst>
              </p:nvPr>
            </p:nvSpPr>
            <p:spPr bwMode="auto">
              <a:xfrm>
                <a:off x="5834695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91" name="Rectangle 90"/>
              <p:cNvSpPr/>
              <p:nvPr>
                <p:custDataLst>
                  <p:tags r:id="rId100"/>
                </p:custDataLst>
              </p:nvPr>
            </p:nvSpPr>
            <p:spPr bwMode="auto">
              <a:xfrm>
                <a:off x="706223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92" name="Rectangle 91"/>
              <p:cNvSpPr/>
              <p:nvPr>
                <p:custDataLst>
                  <p:tags r:id="rId101"/>
                </p:custDataLst>
              </p:nvPr>
            </p:nvSpPr>
            <p:spPr bwMode="auto">
              <a:xfrm>
                <a:off x="4595116" y="2692712"/>
                <a:ext cx="619789" cy="263110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93" name="Rectangle 92"/>
              <p:cNvSpPr/>
              <p:nvPr>
                <p:custDataLst>
                  <p:tags r:id="rId102"/>
                </p:custDataLst>
              </p:nvPr>
            </p:nvSpPr>
            <p:spPr bwMode="auto">
              <a:xfrm>
                <a:off x="4190256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V</a:t>
                </a:r>
              </a:p>
            </p:txBody>
          </p:sp>
          <p:sp>
            <p:nvSpPr>
              <p:cNvPr id="94" name="Rectangle 93"/>
              <p:cNvSpPr/>
              <p:nvPr>
                <p:custDataLst>
                  <p:tags r:id="rId103"/>
                </p:custDataLst>
              </p:nvPr>
            </p:nvSpPr>
            <p:spPr bwMode="auto">
              <a:xfrm>
                <a:off x="6070637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95" name="Rectangle 94"/>
              <p:cNvSpPr/>
              <p:nvPr>
                <p:custDataLst>
                  <p:tags r:id="rId104"/>
                </p:custDataLst>
              </p:nvPr>
            </p:nvSpPr>
            <p:spPr bwMode="auto">
              <a:xfrm>
                <a:off x="681086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96" name="Rectangle 95"/>
              <p:cNvSpPr/>
              <p:nvPr>
                <p:custDataLst>
                  <p:tags r:id="rId105"/>
                </p:custDataLst>
              </p:nvPr>
            </p:nvSpPr>
            <p:spPr bwMode="auto">
              <a:xfrm>
                <a:off x="6558872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97" name="Rectangle 96"/>
              <p:cNvSpPr/>
              <p:nvPr>
                <p:custDataLst>
                  <p:tags r:id="rId106"/>
                </p:custDataLst>
              </p:nvPr>
            </p:nvSpPr>
            <p:spPr bwMode="auto">
              <a:xfrm>
                <a:off x="6306878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4</a:t>
                </a:r>
              </a:p>
            </p:txBody>
          </p:sp>
        </p:grpSp>
        <p:grpSp>
          <p:nvGrpSpPr>
            <p:cNvPr id="136" name="Group 135"/>
            <p:cNvGrpSpPr/>
            <p:nvPr/>
          </p:nvGrpSpPr>
          <p:grpSpPr>
            <a:xfrm>
              <a:off x="609672" y="2593164"/>
              <a:ext cx="3321928" cy="460443"/>
              <a:chOff x="4080935" y="2594046"/>
              <a:chExt cx="3321928" cy="460443"/>
            </a:xfrm>
          </p:grpSpPr>
          <p:sp>
            <p:nvSpPr>
              <p:cNvPr id="138" name="Rectangle 137"/>
              <p:cNvSpPr/>
              <p:nvPr>
                <p:custDataLst>
                  <p:tags r:id="rId85"/>
                </p:custDataLst>
              </p:nvPr>
            </p:nvSpPr>
            <p:spPr bwMode="auto">
              <a:xfrm>
                <a:off x="4080935" y="2594046"/>
                <a:ext cx="3321928" cy="46044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dirty="0">
                  <a:latin typeface="Calibri" pitchFamily="34" charset="0"/>
                </a:endParaRPr>
              </a:p>
            </p:txBody>
          </p:sp>
          <p:sp>
            <p:nvSpPr>
              <p:cNvPr id="139" name="Rectangle 138"/>
              <p:cNvSpPr/>
              <p:nvPr>
                <p:custDataLst>
                  <p:tags r:id="rId86"/>
                </p:custDataLst>
              </p:nvPr>
            </p:nvSpPr>
            <p:spPr bwMode="auto">
              <a:xfrm>
                <a:off x="5374252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140" name="Rectangle 139"/>
              <p:cNvSpPr/>
              <p:nvPr>
                <p:custDataLst>
                  <p:tags r:id="rId87"/>
                </p:custDataLst>
              </p:nvPr>
            </p:nvSpPr>
            <p:spPr bwMode="auto">
              <a:xfrm>
                <a:off x="5609570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141" name="Rectangle 140"/>
              <p:cNvSpPr/>
              <p:nvPr>
                <p:custDataLst>
                  <p:tags r:id="rId88"/>
                </p:custDataLst>
              </p:nvPr>
            </p:nvSpPr>
            <p:spPr bwMode="auto">
              <a:xfrm>
                <a:off x="5834695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142" name="Rectangle 141"/>
              <p:cNvSpPr/>
              <p:nvPr>
                <p:custDataLst>
                  <p:tags r:id="rId89"/>
                </p:custDataLst>
              </p:nvPr>
            </p:nvSpPr>
            <p:spPr bwMode="auto">
              <a:xfrm>
                <a:off x="706223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143" name="Rectangle 142"/>
              <p:cNvSpPr/>
              <p:nvPr>
                <p:custDataLst>
                  <p:tags r:id="rId90"/>
                </p:custDataLst>
              </p:nvPr>
            </p:nvSpPr>
            <p:spPr bwMode="auto">
              <a:xfrm>
                <a:off x="4595116" y="2692712"/>
                <a:ext cx="619789" cy="263110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144" name="Rectangle 143"/>
              <p:cNvSpPr/>
              <p:nvPr>
                <p:custDataLst>
                  <p:tags r:id="rId91"/>
                </p:custDataLst>
              </p:nvPr>
            </p:nvSpPr>
            <p:spPr bwMode="auto">
              <a:xfrm>
                <a:off x="4190256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V</a:t>
                </a:r>
              </a:p>
            </p:txBody>
          </p:sp>
          <p:sp>
            <p:nvSpPr>
              <p:cNvPr id="145" name="Rectangle 144"/>
              <p:cNvSpPr/>
              <p:nvPr>
                <p:custDataLst>
                  <p:tags r:id="rId92"/>
                </p:custDataLst>
              </p:nvPr>
            </p:nvSpPr>
            <p:spPr bwMode="auto">
              <a:xfrm>
                <a:off x="6070637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147" name="Rectangle 146"/>
              <p:cNvSpPr/>
              <p:nvPr>
                <p:custDataLst>
                  <p:tags r:id="rId93"/>
                </p:custDataLst>
              </p:nvPr>
            </p:nvSpPr>
            <p:spPr bwMode="auto">
              <a:xfrm>
                <a:off x="681086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148" name="Rectangle 147"/>
              <p:cNvSpPr/>
              <p:nvPr>
                <p:custDataLst>
                  <p:tags r:id="rId94"/>
                </p:custDataLst>
              </p:nvPr>
            </p:nvSpPr>
            <p:spPr bwMode="auto">
              <a:xfrm>
                <a:off x="6558872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149" name="Rectangle 148"/>
              <p:cNvSpPr/>
              <p:nvPr>
                <p:custDataLst>
                  <p:tags r:id="rId95"/>
                </p:custDataLst>
              </p:nvPr>
            </p:nvSpPr>
            <p:spPr bwMode="auto">
              <a:xfrm>
                <a:off x="6306878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4</a:t>
                </a:r>
              </a:p>
            </p:txBody>
          </p:sp>
        </p:grpSp>
      </p:grpSp>
      <p:grpSp>
        <p:nvGrpSpPr>
          <p:cNvPr id="151" name="Group 150"/>
          <p:cNvGrpSpPr/>
          <p:nvPr>
            <p:custDataLst>
              <p:tags r:id="rId11"/>
            </p:custDataLst>
          </p:nvPr>
        </p:nvGrpSpPr>
        <p:grpSpPr>
          <a:xfrm>
            <a:off x="456328" y="3203501"/>
            <a:ext cx="7086600" cy="612843"/>
            <a:chOff x="457200" y="2514600"/>
            <a:chExt cx="7086600" cy="612843"/>
          </a:xfrm>
        </p:grpSpPr>
        <p:sp>
          <p:nvSpPr>
            <p:cNvPr id="152" name="Rectangle 151"/>
            <p:cNvSpPr/>
            <p:nvPr>
              <p:custDataLst>
                <p:tags r:id="rId61"/>
              </p:custDataLst>
            </p:nvPr>
          </p:nvSpPr>
          <p:spPr bwMode="auto">
            <a:xfrm>
              <a:off x="457200" y="2514600"/>
              <a:ext cx="7086600" cy="6128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dirty="0">
                <a:latin typeface="Calibri" pitchFamily="34" charset="0"/>
              </a:endParaRPr>
            </a:p>
          </p:txBody>
        </p:sp>
        <p:grpSp>
          <p:nvGrpSpPr>
            <p:cNvPr id="153" name="Group 134"/>
            <p:cNvGrpSpPr/>
            <p:nvPr/>
          </p:nvGrpSpPr>
          <p:grpSpPr>
            <a:xfrm>
              <a:off x="4080935" y="2594046"/>
              <a:ext cx="3321928" cy="460443"/>
              <a:chOff x="4080935" y="2594046"/>
              <a:chExt cx="3321928" cy="460443"/>
            </a:xfrm>
          </p:grpSpPr>
          <p:sp>
            <p:nvSpPr>
              <p:cNvPr id="167" name="Rectangle 166"/>
              <p:cNvSpPr/>
              <p:nvPr>
                <p:custDataLst>
                  <p:tags r:id="rId73"/>
                </p:custDataLst>
              </p:nvPr>
            </p:nvSpPr>
            <p:spPr bwMode="auto">
              <a:xfrm>
                <a:off x="4080935" y="2594046"/>
                <a:ext cx="3321928" cy="46044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dirty="0">
                  <a:latin typeface="Calibri" pitchFamily="34" charset="0"/>
                </a:endParaRPr>
              </a:p>
            </p:txBody>
          </p:sp>
          <p:sp>
            <p:nvSpPr>
              <p:cNvPr id="168" name="Rectangle 167"/>
              <p:cNvSpPr/>
              <p:nvPr>
                <p:custDataLst>
                  <p:tags r:id="rId74"/>
                </p:custDataLst>
              </p:nvPr>
            </p:nvSpPr>
            <p:spPr bwMode="auto">
              <a:xfrm>
                <a:off x="5374252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169" name="Rectangle 168"/>
              <p:cNvSpPr/>
              <p:nvPr>
                <p:custDataLst>
                  <p:tags r:id="rId75"/>
                </p:custDataLst>
              </p:nvPr>
            </p:nvSpPr>
            <p:spPr bwMode="auto">
              <a:xfrm>
                <a:off x="5609570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171" name="Rectangle 170"/>
              <p:cNvSpPr/>
              <p:nvPr>
                <p:custDataLst>
                  <p:tags r:id="rId76"/>
                </p:custDataLst>
              </p:nvPr>
            </p:nvSpPr>
            <p:spPr bwMode="auto">
              <a:xfrm>
                <a:off x="5834695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172" name="Rectangle 171"/>
              <p:cNvSpPr/>
              <p:nvPr>
                <p:custDataLst>
                  <p:tags r:id="rId77"/>
                </p:custDataLst>
              </p:nvPr>
            </p:nvSpPr>
            <p:spPr bwMode="auto">
              <a:xfrm>
                <a:off x="706223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173" name="Rectangle 172"/>
              <p:cNvSpPr/>
              <p:nvPr>
                <p:custDataLst>
                  <p:tags r:id="rId78"/>
                </p:custDataLst>
              </p:nvPr>
            </p:nvSpPr>
            <p:spPr bwMode="auto">
              <a:xfrm>
                <a:off x="4595116" y="2692712"/>
                <a:ext cx="619789" cy="263110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174" name="Rectangle 173"/>
              <p:cNvSpPr/>
              <p:nvPr>
                <p:custDataLst>
                  <p:tags r:id="rId79"/>
                </p:custDataLst>
              </p:nvPr>
            </p:nvSpPr>
            <p:spPr bwMode="auto">
              <a:xfrm>
                <a:off x="4190256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V</a:t>
                </a:r>
              </a:p>
            </p:txBody>
          </p:sp>
          <p:sp>
            <p:nvSpPr>
              <p:cNvPr id="175" name="Rectangle 174"/>
              <p:cNvSpPr/>
              <p:nvPr>
                <p:custDataLst>
                  <p:tags r:id="rId80"/>
                </p:custDataLst>
              </p:nvPr>
            </p:nvSpPr>
            <p:spPr bwMode="auto">
              <a:xfrm>
                <a:off x="6070637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176" name="Rectangle 175"/>
              <p:cNvSpPr/>
              <p:nvPr>
                <p:custDataLst>
                  <p:tags r:id="rId81"/>
                </p:custDataLst>
              </p:nvPr>
            </p:nvSpPr>
            <p:spPr bwMode="auto">
              <a:xfrm>
                <a:off x="681086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177" name="Rectangle 176"/>
              <p:cNvSpPr/>
              <p:nvPr>
                <p:custDataLst>
                  <p:tags r:id="rId82"/>
                </p:custDataLst>
              </p:nvPr>
            </p:nvSpPr>
            <p:spPr bwMode="auto">
              <a:xfrm>
                <a:off x="6558872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178" name="Rectangle 177"/>
              <p:cNvSpPr/>
              <p:nvPr>
                <p:custDataLst>
                  <p:tags r:id="rId83"/>
                </p:custDataLst>
              </p:nvPr>
            </p:nvSpPr>
            <p:spPr bwMode="auto">
              <a:xfrm>
                <a:off x="6306878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4</a:t>
                </a:r>
              </a:p>
            </p:txBody>
          </p:sp>
        </p:grpSp>
        <p:grpSp>
          <p:nvGrpSpPr>
            <p:cNvPr id="154" name="Group 135"/>
            <p:cNvGrpSpPr/>
            <p:nvPr/>
          </p:nvGrpSpPr>
          <p:grpSpPr>
            <a:xfrm>
              <a:off x="609672" y="2593164"/>
              <a:ext cx="3321928" cy="460443"/>
              <a:chOff x="4080935" y="2594046"/>
              <a:chExt cx="3321928" cy="460443"/>
            </a:xfrm>
          </p:grpSpPr>
          <p:sp>
            <p:nvSpPr>
              <p:cNvPr id="155" name="Rectangle 154"/>
              <p:cNvSpPr/>
              <p:nvPr>
                <p:custDataLst>
                  <p:tags r:id="rId62"/>
                </p:custDataLst>
              </p:nvPr>
            </p:nvSpPr>
            <p:spPr bwMode="auto">
              <a:xfrm>
                <a:off x="4080935" y="2594046"/>
                <a:ext cx="3321928" cy="46044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dirty="0">
                  <a:latin typeface="Calibri" pitchFamily="34" charset="0"/>
                </a:endParaRPr>
              </a:p>
            </p:txBody>
          </p:sp>
          <p:sp>
            <p:nvSpPr>
              <p:cNvPr id="156" name="Rectangle 155"/>
              <p:cNvSpPr/>
              <p:nvPr>
                <p:custDataLst>
                  <p:tags r:id="rId63"/>
                </p:custDataLst>
              </p:nvPr>
            </p:nvSpPr>
            <p:spPr bwMode="auto">
              <a:xfrm>
                <a:off x="5374252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157" name="Rectangle 156"/>
              <p:cNvSpPr/>
              <p:nvPr>
                <p:custDataLst>
                  <p:tags r:id="rId64"/>
                </p:custDataLst>
              </p:nvPr>
            </p:nvSpPr>
            <p:spPr bwMode="auto">
              <a:xfrm>
                <a:off x="5609570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159" name="Rectangle 158"/>
              <p:cNvSpPr/>
              <p:nvPr>
                <p:custDataLst>
                  <p:tags r:id="rId65"/>
                </p:custDataLst>
              </p:nvPr>
            </p:nvSpPr>
            <p:spPr bwMode="auto">
              <a:xfrm>
                <a:off x="5834695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160" name="Rectangle 159"/>
              <p:cNvSpPr/>
              <p:nvPr>
                <p:custDataLst>
                  <p:tags r:id="rId66"/>
                </p:custDataLst>
              </p:nvPr>
            </p:nvSpPr>
            <p:spPr bwMode="auto">
              <a:xfrm>
                <a:off x="706223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161" name="Rectangle 160"/>
              <p:cNvSpPr/>
              <p:nvPr>
                <p:custDataLst>
                  <p:tags r:id="rId67"/>
                </p:custDataLst>
              </p:nvPr>
            </p:nvSpPr>
            <p:spPr bwMode="auto">
              <a:xfrm>
                <a:off x="4595116" y="2692712"/>
                <a:ext cx="619789" cy="263110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162" name="Rectangle 161"/>
              <p:cNvSpPr/>
              <p:nvPr>
                <p:custDataLst>
                  <p:tags r:id="rId68"/>
                </p:custDataLst>
              </p:nvPr>
            </p:nvSpPr>
            <p:spPr bwMode="auto">
              <a:xfrm>
                <a:off x="4190256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V</a:t>
                </a:r>
              </a:p>
            </p:txBody>
          </p:sp>
          <p:sp>
            <p:nvSpPr>
              <p:cNvPr id="163" name="Rectangle 162"/>
              <p:cNvSpPr/>
              <p:nvPr>
                <p:custDataLst>
                  <p:tags r:id="rId69"/>
                </p:custDataLst>
              </p:nvPr>
            </p:nvSpPr>
            <p:spPr bwMode="auto">
              <a:xfrm>
                <a:off x="6070637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164" name="Rectangle 163"/>
              <p:cNvSpPr/>
              <p:nvPr>
                <p:custDataLst>
                  <p:tags r:id="rId70"/>
                </p:custDataLst>
              </p:nvPr>
            </p:nvSpPr>
            <p:spPr bwMode="auto">
              <a:xfrm>
                <a:off x="681086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165" name="Rectangle 164"/>
              <p:cNvSpPr/>
              <p:nvPr>
                <p:custDataLst>
                  <p:tags r:id="rId71"/>
                </p:custDataLst>
              </p:nvPr>
            </p:nvSpPr>
            <p:spPr bwMode="auto">
              <a:xfrm>
                <a:off x="6558872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166" name="Rectangle 165"/>
              <p:cNvSpPr/>
              <p:nvPr>
                <p:custDataLst>
                  <p:tags r:id="rId72"/>
                </p:custDataLst>
              </p:nvPr>
            </p:nvSpPr>
            <p:spPr bwMode="auto">
              <a:xfrm>
                <a:off x="6306878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4</a:t>
                </a:r>
              </a:p>
            </p:txBody>
          </p:sp>
        </p:grpSp>
      </p:grpSp>
      <p:grpSp>
        <p:nvGrpSpPr>
          <p:cNvPr id="179" name="Group 178"/>
          <p:cNvGrpSpPr/>
          <p:nvPr>
            <p:custDataLst>
              <p:tags r:id="rId12"/>
            </p:custDataLst>
          </p:nvPr>
        </p:nvGrpSpPr>
        <p:grpSpPr>
          <a:xfrm>
            <a:off x="455456" y="3892402"/>
            <a:ext cx="7086600" cy="612843"/>
            <a:chOff x="457200" y="2514600"/>
            <a:chExt cx="7086600" cy="612843"/>
          </a:xfrm>
        </p:grpSpPr>
        <p:sp>
          <p:nvSpPr>
            <p:cNvPr id="180" name="Rectangle 179"/>
            <p:cNvSpPr/>
            <p:nvPr>
              <p:custDataLst>
                <p:tags r:id="rId38"/>
              </p:custDataLst>
            </p:nvPr>
          </p:nvSpPr>
          <p:spPr bwMode="auto">
            <a:xfrm>
              <a:off x="457200" y="2514600"/>
              <a:ext cx="7086600" cy="6128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dirty="0">
                <a:latin typeface="Calibri" pitchFamily="34" charset="0"/>
              </a:endParaRPr>
            </a:p>
          </p:txBody>
        </p:sp>
        <p:grpSp>
          <p:nvGrpSpPr>
            <p:cNvPr id="181" name="Group 134"/>
            <p:cNvGrpSpPr/>
            <p:nvPr/>
          </p:nvGrpSpPr>
          <p:grpSpPr>
            <a:xfrm>
              <a:off x="4080935" y="2594046"/>
              <a:ext cx="3321928" cy="460443"/>
              <a:chOff x="4080935" y="2594046"/>
              <a:chExt cx="3321928" cy="460443"/>
            </a:xfrm>
          </p:grpSpPr>
          <p:sp>
            <p:nvSpPr>
              <p:cNvPr id="237" name="Rectangle 236"/>
              <p:cNvSpPr/>
              <p:nvPr>
                <p:custDataLst>
                  <p:tags r:id="rId50"/>
                </p:custDataLst>
              </p:nvPr>
            </p:nvSpPr>
            <p:spPr bwMode="auto">
              <a:xfrm>
                <a:off x="4080935" y="2594046"/>
                <a:ext cx="3321928" cy="46044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dirty="0">
                  <a:latin typeface="Calibri" pitchFamily="34" charset="0"/>
                </a:endParaRPr>
              </a:p>
            </p:txBody>
          </p:sp>
          <p:sp>
            <p:nvSpPr>
              <p:cNvPr id="238" name="Rectangle 237"/>
              <p:cNvSpPr/>
              <p:nvPr>
                <p:custDataLst>
                  <p:tags r:id="rId51"/>
                </p:custDataLst>
              </p:nvPr>
            </p:nvSpPr>
            <p:spPr bwMode="auto">
              <a:xfrm>
                <a:off x="5374252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239" name="Rectangle 238"/>
              <p:cNvSpPr/>
              <p:nvPr>
                <p:custDataLst>
                  <p:tags r:id="rId52"/>
                </p:custDataLst>
              </p:nvPr>
            </p:nvSpPr>
            <p:spPr bwMode="auto">
              <a:xfrm>
                <a:off x="5609570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240" name="Rectangle 239"/>
              <p:cNvSpPr/>
              <p:nvPr>
                <p:custDataLst>
                  <p:tags r:id="rId53"/>
                </p:custDataLst>
              </p:nvPr>
            </p:nvSpPr>
            <p:spPr bwMode="auto">
              <a:xfrm>
                <a:off x="5834695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241" name="Rectangle 240"/>
              <p:cNvSpPr/>
              <p:nvPr>
                <p:custDataLst>
                  <p:tags r:id="rId54"/>
                </p:custDataLst>
              </p:nvPr>
            </p:nvSpPr>
            <p:spPr bwMode="auto">
              <a:xfrm>
                <a:off x="706223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242" name="Rectangle 241"/>
              <p:cNvSpPr/>
              <p:nvPr>
                <p:custDataLst>
                  <p:tags r:id="rId55"/>
                </p:custDataLst>
              </p:nvPr>
            </p:nvSpPr>
            <p:spPr bwMode="auto">
              <a:xfrm>
                <a:off x="4595116" y="2692712"/>
                <a:ext cx="619789" cy="263110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243" name="Rectangle 242"/>
              <p:cNvSpPr/>
              <p:nvPr>
                <p:custDataLst>
                  <p:tags r:id="rId56"/>
                </p:custDataLst>
              </p:nvPr>
            </p:nvSpPr>
            <p:spPr bwMode="auto">
              <a:xfrm>
                <a:off x="4190256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V</a:t>
                </a:r>
              </a:p>
            </p:txBody>
          </p:sp>
          <p:sp>
            <p:nvSpPr>
              <p:cNvPr id="244" name="Rectangle 243"/>
              <p:cNvSpPr/>
              <p:nvPr>
                <p:custDataLst>
                  <p:tags r:id="rId57"/>
                </p:custDataLst>
              </p:nvPr>
            </p:nvSpPr>
            <p:spPr bwMode="auto">
              <a:xfrm>
                <a:off x="6070637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245" name="Rectangle 244"/>
              <p:cNvSpPr/>
              <p:nvPr>
                <p:custDataLst>
                  <p:tags r:id="rId58"/>
                </p:custDataLst>
              </p:nvPr>
            </p:nvSpPr>
            <p:spPr bwMode="auto">
              <a:xfrm>
                <a:off x="681086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246" name="Rectangle 245"/>
              <p:cNvSpPr/>
              <p:nvPr>
                <p:custDataLst>
                  <p:tags r:id="rId59"/>
                </p:custDataLst>
              </p:nvPr>
            </p:nvSpPr>
            <p:spPr bwMode="auto">
              <a:xfrm>
                <a:off x="6558872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247" name="Rectangle 246"/>
              <p:cNvSpPr/>
              <p:nvPr>
                <p:custDataLst>
                  <p:tags r:id="rId60"/>
                </p:custDataLst>
              </p:nvPr>
            </p:nvSpPr>
            <p:spPr bwMode="auto">
              <a:xfrm>
                <a:off x="6306878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4</a:t>
                </a:r>
              </a:p>
            </p:txBody>
          </p:sp>
        </p:grpSp>
        <p:grpSp>
          <p:nvGrpSpPr>
            <p:cNvPr id="183" name="Group 135"/>
            <p:cNvGrpSpPr/>
            <p:nvPr/>
          </p:nvGrpSpPr>
          <p:grpSpPr>
            <a:xfrm>
              <a:off x="609672" y="2593164"/>
              <a:ext cx="3321928" cy="460443"/>
              <a:chOff x="4080935" y="2594046"/>
              <a:chExt cx="3321928" cy="460443"/>
            </a:xfrm>
          </p:grpSpPr>
          <p:sp>
            <p:nvSpPr>
              <p:cNvPr id="202" name="Rectangle 201"/>
              <p:cNvSpPr/>
              <p:nvPr>
                <p:custDataLst>
                  <p:tags r:id="rId39"/>
                </p:custDataLst>
              </p:nvPr>
            </p:nvSpPr>
            <p:spPr bwMode="auto">
              <a:xfrm>
                <a:off x="4080935" y="2594046"/>
                <a:ext cx="3321928" cy="46044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dirty="0">
                  <a:latin typeface="Calibri" pitchFamily="34" charset="0"/>
                </a:endParaRPr>
              </a:p>
            </p:txBody>
          </p:sp>
          <p:sp>
            <p:nvSpPr>
              <p:cNvPr id="203" name="Rectangle 202"/>
              <p:cNvSpPr/>
              <p:nvPr>
                <p:custDataLst>
                  <p:tags r:id="rId40"/>
                </p:custDataLst>
              </p:nvPr>
            </p:nvSpPr>
            <p:spPr bwMode="auto">
              <a:xfrm>
                <a:off x="5374252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204" name="Rectangle 203"/>
              <p:cNvSpPr/>
              <p:nvPr>
                <p:custDataLst>
                  <p:tags r:id="rId41"/>
                </p:custDataLst>
              </p:nvPr>
            </p:nvSpPr>
            <p:spPr bwMode="auto">
              <a:xfrm>
                <a:off x="5609570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206" name="Rectangle 205"/>
              <p:cNvSpPr/>
              <p:nvPr>
                <p:custDataLst>
                  <p:tags r:id="rId42"/>
                </p:custDataLst>
              </p:nvPr>
            </p:nvSpPr>
            <p:spPr bwMode="auto">
              <a:xfrm>
                <a:off x="5834695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207" name="Rectangle 206"/>
              <p:cNvSpPr/>
              <p:nvPr>
                <p:custDataLst>
                  <p:tags r:id="rId43"/>
                </p:custDataLst>
              </p:nvPr>
            </p:nvSpPr>
            <p:spPr bwMode="auto">
              <a:xfrm>
                <a:off x="706223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230" name="Rectangle 229"/>
              <p:cNvSpPr/>
              <p:nvPr>
                <p:custDataLst>
                  <p:tags r:id="rId44"/>
                </p:custDataLst>
              </p:nvPr>
            </p:nvSpPr>
            <p:spPr bwMode="auto">
              <a:xfrm>
                <a:off x="4595116" y="2692712"/>
                <a:ext cx="619789" cy="263110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232" name="Rectangle 231"/>
              <p:cNvSpPr/>
              <p:nvPr>
                <p:custDataLst>
                  <p:tags r:id="rId45"/>
                </p:custDataLst>
              </p:nvPr>
            </p:nvSpPr>
            <p:spPr bwMode="auto">
              <a:xfrm>
                <a:off x="4190256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V</a:t>
                </a:r>
              </a:p>
            </p:txBody>
          </p:sp>
          <p:sp>
            <p:nvSpPr>
              <p:cNvPr id="233" name="Rectangle 232"/>
              <p:cNvSpPr/>
              <p:nvPr>
                <p:custDataLst>
                  <p:tags r:id="rId46"/>
                </p:custDataLst>
              </p:nvPr>
            </p:nvSpPr>
            <p:spPr bwMode="auto">
              <a:xfrm>
                <a:off x="6070637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234" name="Rectangle 233"/>
              <p:cNvSpPr/>
              <p:nvPr>
                <p:custDataLst>
                  <p:tags r:id="rId47"/>
                </p:custDataLst>
              </p:nvPr>
            </p:nvSpPr>
            <p:spPr bwMode="auto">
              <a:xfrm>
                <a:off x="681086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235" name="Rectangle 234"/>
              <p:cNvSpPr/>
              <p:nvPr>
                <p:custDataLst>
                  <p:tags r:id="rId48"/>
                </p:custDataLst>
              </p:nvPr>
            </p:nvSpPr>
            <p:spPr bwMode="auto">
              <a:xfrm>
                <a:off x="6558872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236" name="Rectangle 235"/>
              <p:cNvSpPr/>
              <p:nvPr>
                <p:custDataLst>
                  <p:tags r:id="rId49"/>
                </p:custDataLst>
              </p:nvPr>
            </p:nvSpPr>
            <p:spPr bwMode="auto">
              <a:xfrm>
                <a:off x="6306878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4</a:t>
                </a:r>
              </a:p>
            </p:txBody>
          </p:sp>
        </p:grpSp>
      </p:grpSp>
      <p:grpSp>
        <p:nvGrpSpPr>
          <p:cNvPr id="248" name="Group 247"/>
          <p:cNvGrpSpPr/>
          <p:nvPr>
            <p:custDataLst>
              <p:tags r:id="rId13"/>
            </p:custDataLst>
          </p:nvPr>
        </p:nvGrpSpPr>
        <p:grpSpPr>
          <a:xfrm>
            <a:off x="454589" y="5063033"/>
            <a:ext cx="7086600" cy="612843"/>
            <a:chOff x="457200" y="2514600"/>
            <a:chExt cx="7086600" cy="612843"/>
          </a:xfrm>
        </p:grpSpPr>
        <p:sp>
          <p:nvSpPr>
            <p:cNvPr id="249" name="Rectangle 248"/>
            <p:cNvSpPr/>
            <p:nvPr>
              <p:custDataLst>
                <p:tags r:id="rId15"/>
              </p:custDataLst>
            </p:nvPr>
          </p:nvSpPr>
          <p:spPr bwMode="auto">
            <a:xfrm>
              <a:off x="457200" y="2514600"/>
              <a:ext cx="7086600" cy="6128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dirty="0">
                <a:latin typeface="Calibri" pitchFamily="34" charset="0"/>
              </a:endParaRPr>
            </a:p>
          </p:txBody>
        </p:sp>
        <p:grpSp>
          <p:nvGrpSpPr>
            <p:cNvPr id="250" name="Group 134"/>
            <p:cNvGrpSpPr/>
            <p:nvPr/>
          </p:nvGrpSpPr>
          <p:grpSpPr>
            <a:xfrm>
              <a:off x="4080935" y="2594046"/>
              <a:ext cx="3321928" cy="460443"/>
              <a:chOff x="4080935" y="2594046"/>
              <a:chExt cx="3321928" cy="460443"/>
            </a:xfrm>
          </p:grpSpPr>
          <p:sp>
            <p:nvSpPr>
              <p:cNvPr id="263" name="Rectangle 262"/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4080935" y="2594046"/>
                <a:ext cx="3321928" cy="46044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dirty="0">
                  <a:latin typeface="Calibri" pitchFamily="34" charset="0"/>
                </a:endParaRPr>
              </a:p>
            </p:txBody>
          </p:sp>
          <p:sp>
            <p:nvSpPr>
              <p:cNvPr id="264" name="Rectangle 263"/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5374252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265" name="Rectangle 264"/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5609570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266" name="Rectangle 265"/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5834695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267" name="Rectangle 266"/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706223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268" name="Rectangle 267"/>
              <p:cNvSpPr/>
              <p:nvPr>
                <p:custDataLst>
                  <p:tags r:id="rId32"/>
                </p:custDataLst>
              </p:nvPr>
            </p:nvSpPr>
            <p:spPr bwMode="auto">
              <a:xfrm>
                <a:off x="4595116" y="2692712"/>
                <a:ext cx="619789" cy="263110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269" name="Rectangle 268"/>
              <p:cNvSpPr/>
              <p:nvPr>
                <p:custDataLst>
                  <p:tags r:id="rId33"/>
                </p:custDataLst>
              </p:nvPr>
            </p:nvSpPr>
            <p:spPr bwMode="auto">
              <a:xfrm>
                <a:off x="4190256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V</a:t>
                </a:r>
              </a:p>
            </p:txBody>
          </p:sp>
          <p:sp>
            <p:nvSpPr>
              <p:cNvPr id="270" name="Rectangle 269"/>
              <p:cNvSpPr/>
              <p:nvPr>
                <p:custDataLst>
                  <p:tags r:id="rId34"/>
                </p:custDataLst>
              </p:nvPr>
            </p:nvSpPr>
            <p:spPr bwMode="auto">
              <a:xfrm>
                <a:off x="6070637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271" name="Rectangle 270"/>
              <p:cNvSpPr/>
              <p:nvPr>
                <p:custDataLst>
                  <p:tags r:id="rId35"/>
                </p:custDataLst>
              </p:nvPr>
            </p:nvSpPr>
            <p:spPr bwMode="auto">
              <a:xfrm>
                <a:off x="681086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272" name="Rectangle 271"/>
              <p:cNvSpPr/>
              <p:nvPr>
                <p:custDataLst>
                  <p:tags r:id="rId36"/>
                </p:custDataLst>
              </p:nvPr>
            </p:nvSpPr>
            <p:spPr bwMode="auto">
              <a:xfrm>
                <a:off x="6558872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273" name="Rectangle 272"/>
              <p:cNvSpPr/>
              <p:nvPr>
                <p:custDataLst>
                  <p:tags r:id="rId37"/>
                </p:custDataLst>
              </p:nvPr>
            </p:nvSpPr>
            <p:spPr bwMode="auto">
              <a:xfrm>
                <a:off x="6306878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4</a:t>
                </a:r>
              </a:p>
            </p:txBody>
          </p:sp>
        </p:grpSp>
        <p:grpSp>
          <p:nvGrpSpPr>
            <p:cNvPr id="251" name="Group 135"/>
            <p:cNvGrpSpPr/>
            <p:nvPr/>
          </p:nvGrpSpPr>
          <p:grpSpPr>
            <a:xfrm>
              <a:off x="609672" y="2593164"/>
              <a:ext cx="3321928" cy="460443"/>
              <a:chOff x="4080935" y="2594046"/>
              <a:chExt cx="3321928" cy="460443"/>
            </a:xfrm>
          </p:grpSpPr>
          <p:sp>
            <p:nvSpPr>
              <p:cNvPr id="252" name="Rectangle 251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4080935" y="2594046"/>
                <a:ext cx="3321928" cy="46044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dirty="0">
                  <a:latin typeface="Calibri" pitchFamily="34" charset="0"/>
                </a:endParaRPr>
              </a:p>
            </p:txBody>
          </p:sp>
          <p:sp>
            <p:nvSpPr>
              <p:cNvPr id="253" name="Rectangle 252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5374252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254" name="Rectangle 253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5609570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255" name="Rectangle 254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5834695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256" name="Rectangle 255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706223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257" name="Rectangle 256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4595116" y="2692712"/>
                <a:ext cx="619789" cy="263110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258" name="Rectangle 257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4190256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V</a:t>
                </a:r>
              </a:p>
            </p:txBody>
          </p:sp>
          <p:sp>
            <p:nvSpPr>
              <p:cNvPr id="259" name="Rectangle 258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6070637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260" name="Rectangle 259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681086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261" name="Rectangle 260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6558872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262" name="Rectangle 261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6306878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4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393192" y="1362456"/>
                <a:ext cx="249074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2-way:  Two lines per set</a:t>
                </a:r>
              </a:p>
              <a:p>
                <a:r>
                  <a:rPr lang="en-US" sz="1800" dirty="0">
                    <a:latin typeface="Calibri" pitchFamily="34" charset="0"/>
                  </a:rPr>
                  <a:t>Block </a:t>
                </a:r>
                <a:r>
                  <a:rPr lang="en-US" dirty="0">
                    <a:latin typeface="Calibri" pitchFamily="34" charset="0"/>
                  </a:rPr>
                  <a:t>S</a:t>
                </a:r>
                <a:r>
                  <a:rPr lang="en-US" sz="1800" dirty="0">
                    <a:latin typeface="Calibri" pitchFamily="34" charset="0"/>
                  </a:rPr>
                  <a:t>ize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800" dirty="0">
                    <a:latin typeface="Calibri" pitchFamily="34" charset="0"/>
                  </a:rPr>
                  <a:t> = 8 B</a:t>
                </a:r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3"/>
                </p:custDataLst>
              </p:nvPr>
            </p:nvSpPr>
            <p:spPr>
              <a:xfrm>
                <a:off x="393192" y="1362456"/>
                <a:ext cx="2490746" cy="646331"/>
              </a:xfrm>
              <a:prstGeom prst="rect">
                <a:avLst/>
              </a:prstGeom>
              <a:blipFill rotWithShape="0">
                <a:blip r:embed="rId114"/>
                <a:stretch>
                  <a:fillRect l="-2206" t="-5660" r="-1471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D4D621E2-6CA5-46AC-8ECA-FF1819BF7FD1}"/>
                  </a:ext>
                </a:extLst>
              </p14:cNvPr>
              <p14:cNvContentPartPr/>
              <p14:nvPr/>
            </p14:nvContentPartPr>
            <p14:xfrm>
              <a:off x="7533720" y="1200240"/>
              <a:ext cx="841680" cy="3030120"/>
            </p14:xfrm>
          </p:contentPart>
        </mc:Choice>
        <mc:Fallback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D4D621E2-6CA5-46AC-8ECA-FF1819BF7FD1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7524360" y="1190880"/>
                <a:ext cx="860400" cy="30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04F6641E-0E69-4582-B914-E3A804D9ABF6}"/>
                  </a:ext>
                </a:extLst>
              </p14:cNvPr>
              <p14:cNvContentPartPr/>
              <p14:nvPr/>
            </p14:nvContentPartPr>
            <p14:xfrm>
              <a:off x="446400" y="2231640"/>
              <a:ext cx="7056720" cy="922320"/>
            </p14:xfrm>
          </p:contentPart>
        </mc:Choice>
        <mc:Fallback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04F6641E-0E69-4582-B914-E3A804D9ABF6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437040" y="2222280"/>
                <a:ext cx="7075440" cy="94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279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13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>
            <p:custDataLst>
              <p:tags r:id="rId1"/>
            </p:custDataLst>
          </p:nvPr>
        </p:nvGrpSpPr>
        <p:grpSpPr>
          <a:xfrm>
            <a:off x="465536" y="3201752"/>
            <a:ext cx="7086600" cy="612843"/>
            <a:chOff x="457200" y="2514600"/>
            <a:chExt cx="7086600" cy="612843"/>
          </a:xfrm>
        </p:grpSpPr>
        <p:sp>
          <p:nvSpPr>
            <p:cNvPr id="47" name="Rectangle 46"/>
            <p:cNvSpPr/>
            <p:nvPr>
              <p:custDataLst>
                <p:tags r:id="rId19"/>
              </p:custDataLst>
            </p:nvPr>
          </p:nvSpPr>
          <p:spPr bwMode="auto">
            <a:xfrm>
              <a:off x="457200" y="2514600"/>
              <a:ext cx="7086600" cy="6128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dirty="0">
                <a:latin typeface="Calibri" pitchFamily="34" charset="0"/>
              </a:endParaRPr>
            </a:p>
          </p:txBody>
        </p:sp>
        <p:grpSp>
          <p:nvGrpSpPr>
            <p:cNvPr id="48" name="Group 134"/>
            <p:cNvGrpSpPr/>
            <p:nvPr/>
          </p:nvGrpSpPr>
          <p:grpSpPr>
            <a:xfrm>
              <a:off x="4080935" y="2594046"/>
              <a:ext cx="3321928" cy="460443"/>
              <a:chOff x="4080935" y="2594046"/>
              <a:chExt cx="3321928" cy="460443"/>
            </a:xfrm>
          </p:grpSpPr>
          <p:sp>
            <p:nvSpPr>
              <p:cNvPr id="61" name="Rectangle 60"/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4080935" y="2594046"/>
                <a:ext cx="3321928" cy="46044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dirty="0">
                  <a:latin typeface="Calibri" pitchFamily="34" charset="0"/>
                </a:endParaRPr>
              </a:p>
            </p:txBody>
          </p:sp>
          <p:sp>
            <p:nvSpPr>
              <p:cNvPr id="62" name="Rectangle 61"/>
              <p:cNvSpPr/>
              <p:nvPr>
                <p:custDataLst>
                  <p:tags r:id="rId32"/>
                </p:custDataLst>
              </p:nvPr>
            </p:nvSpPr>
            <p:spPr bwMode="auto">
              <a:xfrm>
                <a:off x="5374252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63" name="Rectangle 62"/>
              <p:cNvSpPr/>
              <p:nvPr>
                <p:custDataLst>
                  <p:tags r:id="rId33"/>
                </p:custDataLst>
              </p:nvPr>
            </p:nvSpPr>
            <p:spPr bwMode="auto">
              <a:xfrm>
                <a:off x="5609570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64" name="Rectangle 63"/>
              <p:cNvSpPr/>
              <p:nvPr>
                <p:custDataLst>
                  <p:tags r:id="rId34"/>
                </p:custDataLst>
              </p:nvPr>
            </p:nvSpPr>
            <p:spPr bwMode="auto">
              <a:xfrm>
                <a:off x="5834695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65" name="Rectangle 64"/>
              <p:cNvSpPr/>
              <p:nvPr>
                <p:custDataLst>
                  <p:tags r:id="rId35"/>
                </p:custDataLst>
              </p:nvPr>
            </p:nvSpPr>
            <p:spPr bwMode="auto">
              <a:xfrm>
                <a:off x="706223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66" name="Rectangle 65"/>
              <p:cNvSpPr/>
              <p:nvPr>
                <p:custDataLst>
                  <p:tags r:id="rId36"/>
                </p:custDataLst>
              </p:nvPr>
            </p:nvSpPr>
            <p:spPr bwMode="auto">
              <a:xfrm>
                <a:off x="4595116" y="2692712"/>
                <a:ext cx="619789" cy="263110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67" name="Rectangle 66"/>
              <p:cNvSpPr/>
              <p:nvPr>
                <p:custDataLst>
                  <p:tags r:id="rId37"/>
                </p:custDataLst>
              </p:nvPr>
            </p:nvSpPr>
            <p:spPr bwMode="auto">
              <a:xfrm>
                <a:off x="4190256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V</a:t>
                </a:r>
              </a:p>
            </p:txBody>
          </p:sp>
          <p:sp>
            <p:nvSpPr>
              <p:cNvPr id="68" name="Rectangle 67"/>
              <p:cNvSpPr/>
              <p:nvPr>
                <p:custDataLst>
                  <p:tags r:id="rId38"/>
                </p:custDataLst>
              </p:nvPr>
            </p:nvSpPr>
            <p:spPr bwMode="auto">
              <a:xfrm>
                <a:off x="6070637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69" name="Rectangle 68"/>
              <p:cNvSpPr/>
              <p:nvPr>
                <p:custDataLst>
                  <p:tags r:id="rId39"/>
                </p:custDataLst>
              </p:nvPr>
            </p:nvSpPr>
            <p:spPr bwMode="auto">
              <a:xfrm>
                <a:off x="681086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70" name="Rectangle 69"/>
              <p:cNvSpPr/>
              <p:nvPr>
                <p:custDataLst>
                  <p:tags r:id="rId40"/>
                </p:custDataLst>
              </p:nvPr>
            </p:nvSpPr>
            <p:spPr bwMode="auto">
              <a:xfrm>
                <a:off x="6558872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71" name="Rectangle 70"/>
              <p:cNvSpPr/>
              <p:nvPr>
                <p:custDataLst>
                  <p:tags r:id="rId41"/>
                </p:custDataLst>
              </p:nvPr>
            </p:nvSpPr>
            <p:spPr bwMode="auto">
              <a:xfrm>
                <a:off x="6306878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4</a:t>
                </a:r>
              </a:p>
            </p:txBody>
          </p:sp>
        </p:grpSp>
        <p:grpSp>
          <p:nvGrpSpPr>
            <p:cNvPr id="49" name="Group 135"/>
            <p:cNvGrpSpPr/>
            <p:nvPr/>
          </p:nvGrpSpPr>
          <p:grpSpPr>
            <a:xfrm>
              <a:off x="609672" y="2593164"/>
              <a:ext cx="3321928" cy="460443"/>
              <a:chOff x="4080935" y="2594046"/>
              <a:chExt cx="3321928" cy="460443"/>
            </a:xfrm>
          </p:grpSpPr>
          <p:sp>
            <p:nvSpPr>
              <p:cNvPr id="50" name="Rectangle 49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4080935" y="2594046"/>
                <a:ext cx="3321928" cy="46044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dirty="0">
                  <a:latin typeface="Calibri" pitchFamily="34" charset="0"/>
                </a:endParaRPr>
              </a:p>
            </p:txBody>
          </p:sp>
          <p:sp>
            <p:nvSpPr>
              <p:cNvPr id="51" name="Rectangle 50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5374252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52" name="Rectangle 51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5609570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53" name="Rectangle 52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5834695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54" name="Rectangle 53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706223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55" name="Rectangle 54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4595116" y="2692712"/>
                <a:ext cx="619789" cy="263110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56" name="Rectangle 55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4190256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V</a:t>
                </a:r>
              </a:p>
            </p:txBody>
          </p:sp>
          <p:sp>
            <p:nvSpPr>
              <p:cNvPr id="57" name="Rectangle 56"/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6070637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58" name="Rectangle 57"/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681086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59" name="Rectangle 58"/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6558872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60" name="Rectangle 59"/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6306878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4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  <p:custDataLst>
                  <p:tags r:id="rId2"/>
                </p:custDataLst>
              </p:nvPr>
            </p:nvSpPr>
            <p:spPr>
              <a:xfrm>
                <a:off x="357762" y="438912"/>
                <a:ext cx="8245269" cy="7620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Example:  Set-Associative Cache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= 2)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44"/>
                </p:custDataLst>
              </p:nvPr>
            </p:nvSpPr>
            <p:spPr>
              <a:xfrm>
                <a:off x="357762" y="438912"/>
                <a:ext cx="8245269" cy="762000"/>
              </a:xfrm>
              <a:blipFill rotWithShape="0">
                <a:blip r:embed="rId45"/>
                <a:stretch>
                  <a:fillRect l="-2293" t="-4000" b="-2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Slide Number Placeholder 4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6566078" y="1862752"/>
                <a:ext cx="990600" cy="270848"/>
              </a:xfrm>
              <a:prstGeom prst="rect">
                <a:avLst/>
              </a:prstGeom>
              <a:solidFill>
                <a:srgbClr val="FF9999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FFC000"/>
                        </a:solidFill>
                        <a:effectLst>
                          <a:glow rad="63500">
                            <a:schemeClr val="tx1"/>
                          </a:glow>
                        </a:effectLst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1600" dirty="0">
                    <a:latin typeface="Calibri" pitchFamily="34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128" name="Rectangle 127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6566078" y="1862752"/>
                <a:ext cx="990600" cy="270848"/>
              </a:xfrm>
              <a:prstGeom prst="rect">
                <a:avLst/>
              </a:prstGeom>
              <a:blipFill>
                <a:blip r:embed="rId47"/>
                <a:stretch>
                  <a:fillRect t="-17391" b="-36957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Rectangle 128"/>
          <p:cNvSpPr/>
          <p:nvPr>
            <p:custDataLst>
              <p:tags r:id="rId5"/>
            </p:custDataLst>
          </p:nvPr>
        </p:nvSpPr>
        <p:spPr bwMode="auto">
          <a:xfrm>
            <a:off x="7556678" y="1862752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0…01</a:t>
            </a:r>
          </a:p>
        </p:txBody>
      </p:sp>
      <p:sp>
        <p:nvSpPr>
          <p:cNvPr id="130" name="Rectangle 129"/>
          <p:cNvSpPr/>
          <p:nvPr>
            <p:custDataLst>
              <p:tags r:id="rId6"/>
            </p:custDataLst>
          </p:nvPr>
        </p:nvSpPr>
        <p:spPr bwMode="auto">
          <a:xfrm>
            <a:off x="8318678" y="1862752"/>
            <a:ext cx="520522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100</a:t>
            </a:r>
          </a:p>
        </p:txBody>
      </p:sp>
      <p:cxnSp>
        <p:nvCxnSpPr>
          <p:cNvPr id="231" name="Shape 230"/>
          <p:cNvCxnSpPr>
            <a:stCxn id="129" idx="2"/>
          </p:cNvCxnSpPr>
          <p:nvPr>
            <p:custDataLst>
              <p:tags r:id="rId7"/>
            </p:custDataLst>
          </p:nvPr>
        </p:nvCxnSpPr>
        <p:spPr bwMode="auto">
          <a:xfrm rot="5400000">
            <a:off x="7054128" y="2623272"/>
            <a:ext cx="1373222" cy="393878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Shape 131"/>
          <p:cNvCxnSpPr>
            <a:stCxn id="128" idx="1"/>
          </p:cNvCxnSpPr>
          <p:nvPr>
            <p:custDataLst>
              <p:tags r:id="rId8"/>
            </p:custDataLst>
          </p:nvPr>
        </p:nvCxnSpPr>
        <p:spPr bwMode="auto">
          <a:xfrm rot="10800000" flipV="1">
            <a:off x="4905012" y="1998176"/>
            <a:ext cx="1661067" cy="1380336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4" name="Shape 133"/>
          <p:cNvCxnSpPr>
            <a:stCxn id="128" idx="1"/>
          </p:cNvCxnSpPr>
          <p:nvPr>
            <p:custDataLst>
              <p:tags r:id="rId9"/>
            </p:custDataLst>
          </p:nvPr>
        </p:nvCxnSpPr>
        <p:spPr bwMode="auto">
          <a:xfrm rot="10800000" flipV="1">
            <a:off x="1430684" y="1998175"/>
            <a:ext cx="5135395" cy="1377093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5" name="TextBox 134"/>
          <p:cNvSpPr txBox="1"/>
          <p:nvPr>
            <p:custDataLst>
              <p:tags r:id="rId10"/>
            </p:custDataLst>
          </p:nvPr>
        </p:nvSpPr>
        <p:spPr>
          <a:xfrm>
            <a:off x="3429000" y="1981200"/>
            <a:ext cx="1570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compare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both</a:t>
            </a:r>
          </a:p>
        </p:txBody>
      </p:sp>
      <p:cxnSp>
        <p:nvCxnSpPr>
          <p:cNvPr id="136" name="Straight Connector 135"/>
          <p:cNvCxnSpPr/>
          <p:nvPr>
            <p:custDataLst>
              <p:tags r:id="rId11"/>
            </p:custDataLst>
          </p:nvPr>
        </p:nvCxnSpPr>
        <p:spPr bwMode="auto">
          <a:xfrm rot="5400000">
            <a:off x="636949" y="3171463"/>
            <a:ext cx="400914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8" name="TextBox 137"/>
          <p:cNvSpPr txBox="1"/>
          <p:nvPr>
            <p:custDataLst>
              <p:tags r:id="rId12"/>
            </p:custDataLst>
          </p:nvPr>
        </p:nvSpPr>
        <p:spPr>
          <a:xfrm>
            <a:off x="457200" y="2628106"/>
            <a:ext cx="1021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valid?  + </a:t>
            </a:r>
          </a:p>
        </p:txBody>
      </p:sp>
      <p:sp>
        <p:nvSpPr>
          <p:cNvPr id="139" name="TextBox 138"/>
          <p:cNvSpPr txBox="1"/>
          <p:nvPr>
            <p:custDataLst>
              <p:tags r:id="rId13"/>
            </p:custDataLst>
          </p:nvPr>
        </p:nvSpPr>
        <p:spPr>
          <a:xfrm>
            <a:off x="1418537" y="2641599"/>
            <a:ext cx="169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match: yes = hit</a:t>
            </a:r>
          </a:p>
        </p:txBody>
      </p:sp>
      <p:cxnSp>
        <p:nvCxnSpPr>
          <p:cNvPr id="143" name="Elbow Connector 142"/>
          <p:cNvCxnSpPr>
            <a:stCxn id="130" idx="2"/>
          </p:cNvCxnSpPr>
          <p:nvPr>
            <p:custDataLst>
              <p:tags r:id="rId14"/>
            </p:custDataLst>
          </p:nvPr>
        </p:nvCxnSpPr>
        <p:spPr bwMode="auto">
          <a:xfrm rot="5400000">
            <a:off x="5016510" y="75949"/>
            <a:ext cx="1504779" cy="5620080"/>
          </a:xfrm>
          <a:prstGeom prst="bentConnector3">
            <a:avLst>
              <a:gd name="adj1" fmla="val 148388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5" name="TextBox 144"/>
          <p:cNvSpPr txBox="1"/>
          <p:nvPr>
            <p:custDataLst>
              <p:tags r:id="rId15"/>
            </p:custDataLst>
          </p:nvPr>
        </p:nvSpPr>
        <p:spPr>
          <a:xfrm>
            <a:off x="5105400" y="4355068"/>
            <a:ext cx="1301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 offset</a:t>
            </a:r>
          </a:p>
        </p:txBody>
      </p:sp>
      <p:sp>
        <p:nvSpPr>
          <p:cNvPr id="43" name="Rectangle 42"/>
          <p:cNvSpPr/>
          <p:nvPr>
            <p:custDataLst>
              <p:tags r:id="rId16"/>
            </p:custDataLst>
          </p:nvPr>
        </p:nvSpPr>
        <p:spPr bwMode="auto">
          <a:xfrm>
            <a:off x="1124185" y="3377238"/>
            <a:ext cx="619789" cy="26311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Calibri" pitchFamily="34" charset="0"/>
              </a:rPr>
              <a:t>Tag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393192" y="1362456"/>
                <a:ext cx="249074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2-way:  Two lines per set</a:t>
                </a:r>
              </a:p>
              <a:p>
                <a:r>
                  <a:rPr lang="en-US" sz="1800" dirty="0">
                    <a:latin typeface="Calibri" pitchFamily="34" charset="0"/>
                  </a:rPr>
                  <a:t>Block </a:t>
                </a:r>
                <a:r>
                  <a:rPr lang="en-US" dirty="0">
                    <a:latin typeface="Calibri" pitchFamily="34" charset="0"/>
                  </a:rPr>
                  <a:t>S</a:t>
                </a:r>
                <a:r>
                  <a:rPr lang="en-US" sz="1800" dirty="0">
                    <a:latin typeface="Calibri" pitchFamily="34" charset="0"/>
                  </a:rPr>
                  <a:t>ize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800" dirty="0">
                    <a:latin typeface="Calibri" pitchFamily="34" charset="0"/>
                  </a:rPr>
                  <a:t> = 8 B</a:t>
                </a: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8"/>
                </p:custDataLst>
              </p:nvPr>
            </p:nvSpPr>
            <p:spPr>
              <a:xfrm>
                <a:off x="393192" y="1362456"/>
                <a:ext cx="2490746" cy="646331"/>
              </a:xfrm>
              <a:prstGeom prst="rect">
                <a:avLst/>
              </a:prstGeom>
              <a:blipFill rotWithShape="0">
                <a:blip r:embed="rId49"/>
                <a:stretch>
                  <a:fillRect l="-2206" t="-5660" r="-1471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/>
          <p:cNvSpPr txBox="1"/>
          <p:nvPr>
            <p:custDataLst>
              <p:tags r:id="rId18"/>
            </p:custDataLst>
          </p:nvPr>
        </p:nvSpPr>
        <p:spPr>
          <a:xfrm>
            <a:off x="6477000" y="1522790"/>
            <a:ext cx="2534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Address of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short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alibri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788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138" grpId="0"/>
      <p:bldP spid="139" grpId="0"/>
      <p:bldP spid="145" grpId="0"/>
      <p:bldP spid="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 3 due Friday</a:t>
            </a:r>
          </a:p>
          <a:p>
            <a:pPr lvl="1"/>
            <a:r>
              <a:rPr lang="en-US" dirty="0"/>
              <a:t>Late days count as normal: Sunday is 1 day, Monday is 2</a:t>
            </a:r>
          </a:p>
          <a:p>
            <a:r>
              <a:rPr lang="en-US" dirty="0"/>
              <a:t>No lecture next Monday – Veteran’s Day!</a:t>
            </a:r>
          </a:p>
          <a:p>
            <a:r>
              <a:rPr lang="en-US" dirty="0"/>
              <a:t>hw17 due </a:t>
            </a:r>
            <a:r>
              <a:rPr lang="en-US" i="1" dirty="0"/>
              <a:t>next</a:t>
            </a:r>
            <a:r>
              <a:rPr lang="en-US" dirty="0"/>
              <a:t> Wednesday (11/13)</a:t>
            </a:r>
          </a:p>
          <a:p>
            <a:pPr lvl="1"/>
            <a:r>
              <a:rPr lang="en-US" dirty="0"/>
              <a:t>Covers the rest of caching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0826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>
            <p:custDataLst>
              <p:tags r:id="rId1"/>
            </p:custDataLst>
          </p:nvPr>
        </p:nvGrpSpPr>
        <p:grpSpPr>
          <a:xfrm>
            <a:off x="465537" y="3190804"/>
            <a:ext cx="7086600" cy="612843"/>
            <a:chOff x="457200" y="2514600"/>
            <a:chExt cx="7086600" cy="612843"/>
          </a:xfrm>
        </p:grpSpPr>
        <p:sp>
          <p:nvSpPr>
            <p:cNvPr id="49" name="Rectangle 48"/>
            <p:cNvSpPr/>
            <p:nvPr>
              <p:custDataLst>
                <p:tags r:id="rId21"/>
              </p:custDataLst>
            </p:nvPr>
          </p:nvSpPr>
          <p:spPr bwMode="auto">
            <a:xfrm>
              <a:off x="457200" y="2514600"/>
              <a:ext cx="7086600" cy="6128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dirty="0">
                <a:latin typeface="Calibri" pitchFamily="34" charset="0"/>
              </a:endParaRPr>
            </a:p>
          </p:txBody>
        </p:sp>
        <p:grpSp>
          <p:nvGrpSpPr>
            <p:cNvPr id="50" name="Group 134"/>
            <p:cNvGrpSpPr/>
            <p:nvPr/>
          </p:nvGrpSpPr>
          <p:grpSpPr>
            <a:xfrm>
              <a:off x="4080935" y="2594046"/>
              <a:ext cx="3321928" cy="460443"/>
              <a:chOff x="4080935" y="2594046"/>
              <a:chExt cx="3321928" cy="460443"/>
            </a:xfrm>
          </p:grpSpPr>
          <p:sp>
            <p:nvSpPr>
              <p:cNvPr id="63" name="Rectangle 62"/>
              <p:cNvSpPr/>
              <p:nvPr>
                <p:custDataLst>
                  <p:tags r:id="rId33"/>
                </p:custDataLst>
              </p:nvPr>
            </p:nvSpPr>
            <p:spPr bwMode="auto">
              <a:xfrm>
                <a:off x="4080935" y="2594046"/>
                <a:ext cx="3321928" cy="46044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dirty="0">
                  <a:latin typeface="Calibri" pitchFamily="34" charset="0"/>
                </a:endParaRPr>
              </a:p>
            </p:txBody>
          </p:sp>
          <p:sp>
            <p:nvSpPr>
              <p:cNvPr id="64" name="Rectangle 63"/>
              <p:cNvSpPr/>
              <p:nvPr>
                <p:custDataLst>
                  <p:tags r:id="rId34"/>
                </p:custDataLst>
              </p:nvPr>
            </p:nvSpPr>
            <p:spPr bwMode="auto">
              <a:xfrm>
                <a:off x="5374252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65" name="Rectangle 64"/>
              <p:cNvSpPr/>
              <p:nvPr>
                <p:custDataLst>
                  <p:tags r:id="rId35"/>
                </p:custDataLst>
              </p:nvPr>
            </p:nvSpPr>
            <p:spPr bwMode="auto">
              <a:xfrm>
                <a:off x="5609570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66" name="Rectangle 65"/>
              <p:cNvSpPr/>
              <p:nvPr>
                <p:custDataLst>
                  <p:tags r:id="rId36"/>
                </p:custDataLst>
              </p:nvPr>
            </p:nvSpPr>
            <p:spPr bwMode="auto">
              <a:xfrm>
                <a:off x="5834695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67" name="Rectangle 66"/>
              <p:cNvSpPr/>
              <p:nvPr>
                <p:custDataLst>
                  <p:tags r:id="rId37"/>
                </p:custDataLst>
              </p:nvPr>
            </p:nvSpPr>
            <p:spPr bwMode="auto">
              <a:xfrm>
                <a:off x="706223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68" name="Rectangle 67"/>
              <p:cNvSpPr/>
              <p:nvPr>
                <p:custDataLst>
                  <p:tags r:id="rId38"/>
                </p:custDataLst>
              </p:nvPr>
            </p:nvSpPr>
            <p:spPr bwMode="auto">
              <a:xfrm>
                <a:off x="4595116" y="2692712"/>
                <a:ext cx="619789" cy="263110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69" name="Rectangle 68"/>
              <p:cNvSpPr/>
              <p:nvPr>
                <p:custDataLst>
                  <p:tags r:id="rId39"/>
                </p:custDataLst>
              </p:nvPr>
            </p:nvSpPr>
            <p:spPr bwMode="auto">
              <a:xfrm>
                <a:off x="4190256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V</a:t>
                </a:r>
              </a:p>
            </p:txBody>
          </p:sp>
          <p:sp>
            <p:nvSpPr>
              <p:cNvPr id="70" name="Rectangle 69"/>
              <p:cNvSpPr/>
              <p:nvPr>
                <p:custDataLst>
                  <p:tags r:id="rId40"/>
                </p:custDataLst>
              </p:nvPr>
            </p:nvSpPr>
            <p:spPr bwMode="auto">
              <a:xfrm>
                <a:off x="6070637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71" name="Rectangle 70"/>
              <p:cNvSpPr/>
              <p:nvPr>
                <p:custDataLst>
                  <p:tags r:id="rId41"/>
                </p:custDataLst>
              </p:nvPr>
            </p:nvSpPr>
            <p:spPr bwMode="auto">
              <a:xfrm>
                <a:off x="681086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72" name="Rectangle 71"/>
              <p:cNvSpPr/>
              <p:nvPr>
                <p:custDataLst>
                  <p:tags r:id="rId42"/>
                </p:custDataLst>
              </p:nvPr>
            </p:nvSpPr>
            <p:spPr bwMode="auto">
              <a:xfrm>
                <a:off x="6558872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73" name="Rectangle 72"/>
              <p:cNvSpPr/>
              <p:nvPr>
                <p:custDataLst>
                  <p:tags r:id="rId43"/>
                </p:custDataLst>
              </p:nvPr>
            </p:nvSpPr>
            <p:spPr bwMode="auto">
              <a:xfrm>
                <a:off x="6306878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4</a:t>
                </a:r>
              </a:p>
            </p:txBody>
          </p:sp>
        </p:grpSp>
        <p:grpSp>
          <p:nvGrpSpPr>
            <p:cNvPr id="51" name="Group 135"/>
            <p:cNvGrpSpPr/>
            <p:nvPr/>
          </p:nvGrpSpPr>
          <p:grpSpPr>
            <a:xfrm>
              <a:off x="609672" y="2593164"/>
              <a:ext cx="3321928" cy="460443"/>
              <a:chOff x="4080935" y="2594046"/>
              <a:chExt cx="3321928" cy="460443"/>
            </a:xfrm>
          </p:grpSpPr>
          <p:sp>
            <p:nvSpPr>
              <p:cNvPr id="52" name="Rectangle 51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4080935" y="2594046"/>
                <a:ext cx="3321928" cy="46044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dirty="0">
                  <a:latin typeface="Calibri" pitchFamily="34" charset="0"/>
                </a:endParaRPr>
              </a:p>
            </p:txBody>
          </p:sp>
          <p:sp>
            <p:nvSpPr>
              <p:cNvPr id="53" name="Rectangle 52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5374252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54" name="Rectangle 53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5609570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55" name="Rectangle 54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5834695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56" name="Rectangle 55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706223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57" name="Rectangle 56"/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4595116" y="2692712"/>
                <a:ext cx="619789" cy="263110"/>
              </a:xfrm>
              <a:prstGeom prst="rect">
                <a:avLst/>
              </a:prstGeom>
              <a:solidFill>
                <a:srgbClr val="FF9999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58" name="Rectangle 57"/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4190256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V</a:t>
                </a:r>
              </a:p>
            </p:txBody>
          </p:sp>
          <p:sp>
            <p:nvSpPr>
              <p:cNvPr id="59" name="Rectangle 58"/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6070637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60" name="Rectangle 59"/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681086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61" name="Rectangle 60"/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6558872" y="2692712"/>
                <a:ext cx="252617" cy="263110"/>
              </a:xfrm>
              <a:prstGeom prst="rect">
                <a:avLst/>
              </a:prstGeom>
              <a:solidFill>
                <a:srgbClr val="5CE455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62" name="Rectangle 61"/>
              <p:cNvSpPr/>
              <p:nvPr>
                <p:custDataLst>
                  <p:tags r:id="rId32"/>
                </p:custDataLst>
              </p:nvPr>
            </p:nvSpPr>
            <p:spPr bwMode="auto">
              <a:xfrm>
                <a:off x="6306878" y="2692712"/>
                <a:ext cx="252617" cy="263110"/>
              </a:xfrm>
              <a:prstGeom prst="rect">
                <a:avLst/>
              </a:prstGeom>
              <a:solidFill>
                <a:srgbClr val="5CE455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latin typeface="Calibri" pitchFamily="34" charset="0"/>
                  </a:rPr>
                  <a:t>4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  <p:custDataLst>
                  <p:tags r:id="rId2"/>
                </p:custDataLst>
              </p:nvPr>
            </p:nvSpPr>
            <p:spPr>
              <a:xfrm>
                <a:off x="357762" y="438912"/>
                <a:ext cx="8245269" cy="7620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Example:  Set-Associative Cache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= 2)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46"/>
                </p:custDataLst>
              </p:nvPr>
            </p:nvSpPr>
            <p:spPr>
              <a:xfrm>
                <a:off x="357762" y="438912"/>
                <a:ext cx="8245269" cy="762000"/>
              </a:xfrm>
              <a:blipFill rotWithShape="0">
                <a:blip r:embed="rId47"/>
                <a:stretch>
                  <a:fillRect l="-2293" t="-4000" b="-2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Slide Number Placeholder 4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6566078" y="1862752"/>
                <a:ext cx="990600" cy="270848"/>
              </a:xfrm>
              <a:prstGeom prst="rect">
                <a:avLst/>
              </a:prstGeom>
              <a:solidFill>
                <a:srgbClr val="FF9999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FFC000"/>
                        </a:solidFill>
                        <a:effectLst>
                          <a:glow rad="63500">
                            <a:schemeClr val="tx1"/>
                          </a:glow>
                        </a:effectLst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1600" dirty="0">
                    <a:latin typeface="Calibri" pitchFamily="34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128" name="Rectangle 127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6566078" y="1862752"/>
                <a:ext cx="990600" cy="270848"/>
              </a:xfrm>
              <a:prstGeom prst="rect">
                <a:avLst/>
              </a:prstGeom>
              <a:blipFill>
                <a:blip r:embed="rId49"/>
                <a:stretch>
                  <a:fillRect t="-17391" b="-36957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Rectangle 128"/>
          <p:cNvSpPr/>
          <p:nvPr>
            <p:custDataLst>
              <p:tags r:id="rId5"/>
            </p:custDataLst>
          </p:nvPr>
        </p:nvSpPr>
        <p:spPr bwMode="auto">
          <a:xfrm>
            <a:off x="7556678" y="1862752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0…01</a:t>
            </a:r>
          </a:p>
        </p:txBody>
      </p:sp>
      <p:sp>
        <p:nvSpPr>
          <p:cNvPr id="130" name="Rectangle 129"/>
          <p:cNvSpPr/>
          <p:nvPr>
            <p:custDataLst>
              <p:tags r:id="rId6"/>
            </p:custDataLst>
          </p:nvPr>
        </p:nvSpPr>
        <p:spPr bwMode="auto">
          <a:xfrm>
            <a:off x="8318678" y="1862752"/>
            <a:ext cx="520522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100</a:t>
            </a:r>
          </a:p>
        </p:txBody>
      </p:sp>
      <p:cxnSp>
        <p:nvCxnSpPr>
          <p:cNvPr id="231" name="Shape 230"/>
          <p:cNvCxnSpPr>
            <a:stCxn id="129" idx="2"/>
          </p:cNvCxnSpPr>
          <p:nvPr>
            <p:custDataLst>
              <p:tags r:id="rId7"/>
            </p:custDataLst>
          </p:nvPr>
        </p:nvCxnSpPr>
        <p:spPr bwMode="auto">
          <a:xfrm rot="5400000">
            <a:off x="7054128" y="2623272"/>
            <a:ext cx="1373222" cy="393878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Shape 131"/>
          <p:cNvCxnSpPr>
            <a:stCxn id="128" idx="1"/>
          </p:cNvCxnSpPr>
          <p:nvPr>
            <p:custDataLst>
              <p:tags r:id="rId8"/>
            </p:custDataLst>
          </p:nvPr>
        </p:nvCxnSpPr>
        <p:spPr bwMode="auto">
          <a:xfrm rot="10800000" flipV="1">
            <a:off x="4905012" y="1998176"/>
            <a:ext cx="1661067" cy="1380336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4" name="Shape 133"/>
          <p:cNvCxnSpPr>
            <a:stCxn id="128" idx="1"/>
          </p:cNvCxnSpPr>
          <p:nvPr>
            <p:custDataLst>
              <p:tags r:id="rId9"/>
            </p:custDataLst>
          </p:nvPr>
        </p:nvCxnSpPr>
        <p:spPr bwMode="auto">
          <a:xfrm rot="10800000" flipV="1">
            <a:off x="1430684" y="1998175"/>
            <a:ext cx="5135395" cy="1377093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6" name="Straight Connector 135"/>
          <p:cNvCxnSpPr/>
          <p:nvPr>
            <p:custDataLst>
              <p:tags r:id="rId10"/>
            </p:custDataLst>
          </p:nvPr>
        </p:nvCxnSpPr>
        <p:spPr bwMode="auto">
          <a:xfrm rot="5400000">
            <a:off x="636949" y="3171463"/>
            <a:ext cx="400914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8" name="TextBox 137"/>
          <p:cNvSpPr txBox="1"/>
          <p:nvPr>
            <p:custDataLst>
              <p:tags r:id="rId11"/>
            </p:custDataLst>
          </p:nvPr>
        </p:nvSpPr>
        <p:spPr>
          <a:xfrm>
            <a:off x="457200" y="2628106"/>
            <a:ext cx="1021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valid?  + </a:t>
            </a:r>
          </a:p>
        </p:txBody>
      </p:sp>
      <p:sp>
        <p:nvSpPr>
          <p:cNvPr id="139" name="TextBox 138"/>
          <p:cNvSpPr txBox="1"/>
          <p:nvPr>
            <p:custDataLst>
              <p:tags r:id="rId12"/>
            </p:custDataLst>
          </p:nvPr>
        </p:nvSpPr>
        <p:spPr>
          <a:xfrm>
            <a:off x="1418537" y="2641599"/>
            <a:ext cx="169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match: yes = hit</a:t>
            </a:r>
          </a:p>
        </p:txBody>
      </p:sp>
      <p:cxnSp>
        <p:nvCxnSpPr>
          <p:cNvPr id="143" name="Elbow Connector 142"/>
          <p:cNvCxnSpPr>
            <a:stCxn id="130" idx="2"/>
          </p:cNvCxnSpPr>
          <p:nvPr>
            <p:custDataLst>
              <p:tags r:id="rId13"/>
            </p:custDataLst>
          </p:nvPr>
        </p:nvCxnSpPr>
        <p:spPr bwMode="auto">
          <a:xfrm rot="5400000">
            <a:off x="5016510" y="75949"/>
            <a:ext cx="1504779" cy="5620080"/>
          </a:xfrm>
          <a:prstGeom prst="bentConnector3">
            <a:avLst>
              <a:gd name="adj1" fmla="val 148388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5" name="TextBox 144"/>
          <p:cNvSpPr txBox="1"/>
          <p:nvPr>
            <p:custDataLst>
              <p:tags r:id="rId14"/>
            </p:custDataLst>
          </p:nvPr>
        </p:nvSpPr>
        <p:spPr>
          <a:xfrm>
            <a:off x="5105400" y="4355068"/>
            <a:ext cx="1301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 offset</a:t>
            </a:r>
          </a:p>
        </p:txBody>
      </p:sp>
      <p:sp>
        <p:nvSpPr>
          <p:cNvPr id="43" name="Down Arrow 42"/>
          <p:cNvSpPr/>
          <p:nvPr>
            <p:custDataLst>
              <p:tags r:id="rId15"/>
            </p:custDataLst>
          </p:nvPr>
        </p:nvSpPr>
        <p:spPr bwMode="auto">
          <a:xfrm flipV="1">
            <a:off x="2717407" y="3733800"/>
            <a:ext cx="733658" cy="10668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4" name="TextBox 43"/>
          <p:cNvSpPr txBox="1"/>
          <p:nvPr>
            <p:custDataLst>
              <p:tags r:id="rId16"/>
            </p:custDataLst>
          </p:nvPr>
        </p:nvSpPr>
        <p:spPr>
          <a:xfrm>
            <a:off x="1743067" y="4800600"/>
            <a:ext cx="2682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short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alibri" pitchFamily="34" charset="0"/>
              </a:rPr>
              <a:t> (2 B) is here</a:t>
            </a:r>
          </a:p>
        </p:txBody>
      </p:sp>
      <p:sp>
        <p:nvSpPr>
          <p:cNvPr id="45" name="TextBox 44"/>
          <p:cNvSpPr txBox="1"/>
          <p:nvPr>
            <p:custDataLst>
              <p:tags r:id="rId17"/>
            </p:custDataLst>
          </p:nvPr>
        </p:nvSpPr>
        <p:spPr>
          <a:xfrm>
            <a:off x="457200" y="5313814"/>
            <a:ext cx="79785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No match?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</a:rPr>
              <a:t>One line in set is selected for eviction and replacement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</a:rPr>
              <a:t>Replacement policies: random, least recently used (LRU), …</a:t>
            </a:r>
          </a:p>
        </p:txBody>
      </p:sp>
      <p:sp>
        <p:nvSpPr>
          <p:cNvPr id="76" name="TextBox 75"/>
          <p:cNvSpPr txBox="1"/>
          <p:nvPr>
            <p:custDataLst>
              <p:tags r:id="rId18"/>
            </p:custDataLst>
          </p:nvPr>
        </p:nvSpPr>
        <p:spPr>
          <a:xfrm>
            <a:off x="3429000" y="1981200"/>
            <a:ext cx="1570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compare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both</a:t>
            </a:r>
          </a:p>
        </p:txBody>
      </p:sp>
      <p:sp>
        <p:nvSpPr>
          <p:cNvPr id="74" name="TextBox 73"/>
          <p:cNvSpPr txBox="1"/>
          <p:nvPr>
            <p:custDataLst>
              <p:tags r:id="rId19"/>
            </p:custDataLst>
          </p:nvPr>
        </p:nvSpPr>
        <p:spPr>
          <a:xfrm>
            <a:off x="6477000" y="1522790"/>
            <a:ext cx="2534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Address of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short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alibri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393192" y="1362456"/>
                <a:ext cx="249074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2-way:  Two lines per set</a:t>
                </a:r>
              </a:p>
              <a:p>
                <a:r>
                  <a:rPr lang="en-US" sz="1800" dirty="0">
                    <a:latin typeface="Calibri" pitchFamily="34" charset="0"/>
                  </a:rPr>
                  <a:t>Block </a:t>
                </a:r>
                <a:r>
                  <a:rPr lang="en-US" dirty="0">
                    <a:latin typeface="Calibri" pitchFamily="34" charset="0"/>
                  </a:rPr>
                  <a:t>S</a:t>
                </a:r>
                <a:r>
                  <a:rPr lang="en-US" sz="1800" dirty="0">
                    <a:latin typeface="Calibri" pitchFamily="34" charset="0"/>
                  </a:rPr>
                  <a:t>ize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800" dirty="0">
                    <a:latin typeface="Calibri" pitchFamily="34" charset="0"/>
                  </a:rPr>
                  <a:t> = 8 B</a:t>
                </a: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0"/>
                </p:custDataLst>
              </p:nvPr>
            </p:nvSpPr>
            <p:spPr>
              <a:xfrm>
                <a:off x="393192" y="1362456"/>
                <a:ext cx="2490746" cy="646331"/>
              </a:xfrm>
              <a:prstGeom prst="rect">
                <a:avLst/>
              </a:prstGeom>
              <a:blipFill rotWithShape="0">
                <a:blip r:embed="rId51"/>
                <a:stretch>
                  <a:fillRect l="-2206" t="-5660" r="-1471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515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Types of Cache Misses: 3 C’s!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Compulsory</a:t>
                </a:r>
                <a:r>
                  <a:rPr lang="en-US" sz="2400" dirty="0"/>
                  <a:t> (cold) miss</a:t>
                </a:r>
              </a:p>
              <a:p>
                <a:pPr lvl="1"/>
                <a:r>
                  <a:rPr lang="en-US" sz="2000" dirty="0"/>
                  <a:t>Occurs on first access to a block</a:t>
                </a:r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Conflict</a:t>
                </a:r>
                <a:r>
                  <a:rPr lang="en-US" sz="2400" dirty="0"/>
                  <a:t> miss</a:t>
                </a:r>
              </a:p>
              <a:p>
                <a:pPr lvl="1">
                  <a:tabLst>
                    <a:tab pos="384175" algn="l"/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GB" sz="2000" dirty="0"/>
                  <a:t>Conflict misses occur when the cache is large enough, but multiple data objects all map to the same slot</a:t>
                </a:r>
              </a:p>
              <a:p>
                <a:pPr lvl="2">
                  <a:tabLst>
                    <a:tab pos="384175" algn="l"/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GB" sz="1800" i="1" dirty="0"/>
                  <a:t>e.g.</a:t>
                </a:r>
                <a:r>
                  <a:rPr lang="en-GB" sz="1800" dirty="0"/>
                  <a:t> referencing blocks 0, 8, 0, 8, ... could miss every time</a:t>
                </a:r>
                <a:endParaRPr lang="en-US" sz="1800" dirty="0"/>
              </a:p>
              <a:p>
                <a:pPr lvl="1">
                  <a:tabLst>
                    <a:tab pos="384175" algn="l"/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GB" sz="2000" dirty="0">
                    <a:solidFill>
                      <a:schemeClr val="tx1"/>
                    </a:solidFill>
                  </a:rPr>
                  <a:t>Direct-mapped caches have more conflict misses than</a:t>
                </a:r>
                <a:br>
                  <a:rPr lang="en-GB" sz="2000" dirty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-way set-associative (</a:t>
                </a:r>
                <a:r>
                  <a:rPr lang="en-GB" sz="2000" dirty="0"/>
                  <a:t>where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GB" sz="2000" dirty="0"/>
                  <a:t> &gt; 1)</a:t>
                </a:r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Capacity</a:t>
                </a:r>
                <a:r>
                  <a:rPr lang="en-US" sz="2400" dirty="0"/>
                  <a:t> miss</a:t>
                </a:r>
              </a:p>
              <a:p>
                <a:pPr lvl="1"/>
                <a:r>
                  <a:rPr lang="en-GB" sz="2000" dirty="0"/>
                  <a:t>Occurs when the set of active cache blocks (the </a:t>
                </a:r>
                <a:r>
                  <a:rPr lang="en-GB" sz="2000" i="1" dirty="0">
                    <a:solidFill>
                      <a:srgbClr val="C00000"/>
                    </a:solidFill>
                  </a:rPr>
                  <a:t>working set</a:t>
                </a:r>
                <a:r>
                  <a:rPr lang="en-GB" sz="2000" dirty="0"/>
                  <a:t>) </a:t>
                </a:r>
                <a:br>
                  <a:rPr lang="en-GB" sz="2000" dirty="0"/>
                </a:br>
                <a:r>
                  <a:rPr lang="en-GB" sz="2000" dirty="0"/>
                  <a:t>is larger than the cache (just won’t fit, even if cache was </a:t>
                </a:r>
                <a:r>
                  <a:rPr lang="en-GB" sz="2000" i="1" dirty="0"/>
                  <a:t>fully-associative</a:t>
                </a:r>
                <a:r>
                  <a:rPr lang="en-GB" sz="2000" dirty="0"/>
                  <a:t>)</a:t>
                </a:r>
              </a:p>
              <a:p>
                <a:pPr lvl="1"/>
                <a:r>
                  <a:rPr lang="en-GB" sz="2000" b="1" dirty="0"/>
                  <a:t>Note:</a:t>
                </a:r>
                <a:r>
                  <a:rPr lang="en-GB" sz="2000" dirty="0"/>
                  <a:t>  </a:t>
                </a:r>
                <a:r>
                  <a:rPr lang="en-GB" sz="2000" i="1" dirty="0"/>
                  <a:t>Fully-associative</a:t>
                </a:r>
                <a:r>
                  <a:rPr lang="en-GB" sz="2000" dirty="0"/>
                  <a:t> only has Compulsory and Capacity misses</a:t>
                </a:r>
              </a:p>
              <a:p>
                <a:pPr lvl="1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"/>
                </p:custDataLst>
              </p:nvPr>
            </p:nvSpPr>
            <p:spPr>
              <a:blipFill rotWithShape="0">
                <a:blip r:embed="rId7"/>
                <a:stretch>
                  <a:fillRect l="-146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9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Code Analysis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tabLst>
                    <a:tab pos="457200" algn="l"/>
                    <a:tab pos="914400" algn="l"/>
                    <a:tab pos="1371600" algn="l"/>
                  </a:tabLst>
                </a:pPr>
                <a:r>
                  <a:rPr lang="en-US" sz="2400" dirty="0"/>
                  <a:t>Assuming the cache starts </a:t>
                </a:r>
                <a:r>
                  <a:rPr lang="en-US" sz="2400" u="sng" dirty="0"/>
                  <a:t>cold</a:t>
                </a:r>
                <a:r>
                  <a:rPr lang="en-US" sz="2400" dirty="0"/>
                  <a:t> (all blocks invalid) and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sum</a:t>
                </a:r>
                <a:r>
                  <a:rPr lang="en-US" sz="2400" dirty="0"/>
                  <a:t>,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/>
                  <a:t>, and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j</a:t>
                </a:r>
                <a:r>
                  <a:rPr lang="en-US" sz="2400" dirty="0"/>
                  <a:t> are</a:t>
                </a:r>
                <a:r>
                  <a:rPr lang="en-US" sz="2000" dirty="0"/>
                  <a:t> </a:t>
                </a:r>
                <a:r>
                  <a:rPr lang="en-US" sz="2400" dirty="0"/>
                  <a:t>stored in registers, calculate the </a:t>
                </a:r>
                <a:r>
                  <a:rPr lang="en-US" sz="2400" b="1" dirty="0"/>
                  <a:t>miss rate</a:t>
                </a:r>
                <a:r>
                  <a:rPr lang="en-US" sz="2400" dirty="0"/>
                  <a:t>:</a:t>
                </a: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lvl="1">
                  <a:tabLst>
                    <a:tab pos="457200" algn="l"/>
                    <a:tab pos="914400" algn="l"/>
                    <a:tab pos="1371600" algn="l"/>
                  </a:tabLst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b="0" dirty="0"/>
                  <a:t> = 12 bits,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b="0" dirty="0"/>
                  <a:t> </a:t>
                </a:r>
                <a:r>
                  <a:rPr lang="en-US" dirty="0"/>
                  <a:t>= 256 B,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= 32 B,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= 2</a:t>
                </a:r>
              </a:p>
              <a:p>
                <a:pPr marL="0" indent="0">
                  <a:lnSpc>
                    <a:spcPct val="80000"/>
                  </a:lnSpc>
                  <a:spcBef>
                    <a:spcPts val="1200"/>
                  </a:spcBef>
                  <a:buNone/>
                  <a:tabLst>
                    <a:tab pos="457200" algn="l"/>
                    <a:tab pos="914400" algn="l"/>
                    <a:tab pos="1371600" algn="l"/>
                  </a:tabLst>
                </a:pP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	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6" t="-1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0BD23-2BC3-401F-8648-2802B6F0A135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B524C1-DBE2-4C5F-8A04-65FE070E9006}"/>
              </a:ext>
            </a:extLst>
          </p:cNvPr>
          <p:cNvSpPr txBox="1"/>
          <p:nvPr/>
        </p:nvSpPr>
        <p:spPr>
          <a:xfrm>
            <a:off x="914400" y="2651760"/>
            <a:ext cx="6217920" cy="121417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#define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SIZE 8</a:t>
            </a:r>
          </a:p>
          <a:p>
            <a:pPr>
              <a:lnSpc>
                <a:spcPct val="800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long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ar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[SIZE][SIZE], sum = 0;  </a:t>
            </a:r>
            <a:r>
              <a:rPr lang="en-US" i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// &amp;</a:t>
            </a:r>
            <a:r>
              <a:rPr lang="en-US" i="1" dirty="0" err="1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ar</a:t>
            </a:r>
            <a:r>
              <a:rPr lang="en-US" i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=0x800</a:t>
            </a:r>
          </a:p>
          <a:p>
            <a:pPr>
              <a:lnSpc>
                <a:spcPct val="800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&lt; SIZE;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++)</a:t>
            </a:r>
          </a:p>
          <a:p>
            <a:pPr>
              <a:lnSpc>
                <a:spcPct val="800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j = 0; j &lt; SIZE;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j++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lnSpc>
                <a:spcPct val="800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  sum +=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ar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][j];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608B76A-9536-4D8A-A3F3-51C8B28B91BD}"/>
                  </a:ext>
                </a:extLst>
              </p14:cNvPr>
              <p14:cNvContentPartPr/>
              <p14:nvPr/>
            </p14:nvContentPartPr>
            <p14:xfrm>
              <a:off x="0" y="1765800"/>
              <a:ext cx="9242640" cy="49086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608B76A-9536-4D8A-A3F3-51C8B28B91B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9360" y="1756440"/>
                <a:ext cx="9261360" cy="492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6831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61EED-858A-4BFA-9795-6478EC982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Diagrams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0C456E3-EB32-4FB3-B7DE-2C8CA77DC370}"/>
              </a:ext>
            </a:extLst>
          </p:cNvPr>
          <p:cNvGrpSpPr/>
          <p:nvPr/>
        </p:nvGrpSpPr>
        <p:grpSpPr>
          <a:xfrm>
            <a:off x="594360" y="4754880"/>
            <a:ext cx="5074920" cy="1783080"/>
            <a:chOff x="594360" y="4069080"/>
            <a:chExt cx="5074920" cy="178308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968FAE7-1010-45CF-83B5-8E196094FBD7}"/>
                </a:ext>
              </a:extLst>
            </p:cNvPr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4754880" y="4572000"/>
              <a:ext cx="914400" cy="109728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1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Text Box 5">
              <a:extLst>
                <a:ext uri="{FF2B5EF4-FFF2-40B4-BE49-F238E27FC236}">
                  <a16:creationId xmlns:a16="http://schemas.microsoft.com/office/drawing/2014/main" id="{B39B1443-219D-4AED-8333-EE1612235B6C}"/>
                </a:ext>
              </a:extLst>
            </p:cNvPr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594360" y="4590288"/>
              <a:ext cx="274320" cy="1087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no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r">
                <a:lnSpc>
                  <a:spcPct val="75000"/>
                </a:lnSpc>
              </a:pPr>
              <a:r>
                <a:rPr lang="en-US" sz="105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  <a:p>
              <a:pPr algn="r">
                <a:lnSpc>
                  <a:spcPct val="75000"/>
                </a:lnSpc>
                <a:spcBef>
                  <a:spcPct val="10000"/>
                </a:spcBef>
              </a:pPr>
              <a:r>
                <a:rPr lang="en-US" sz="105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  <a:p>
              <a:pPr algn="r">
                <a:lnSpc>
                  <a:spcPct val="75000"/>
                </a:lnSpc>
                <a:spcBef>
                  <a:spcPct val="10000"/>
                </a:spcBef>
              </a:pPr>
              <a:r>
                <a:rPr lang="en-US" sz="105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  <a:p>
              <a:pPr algn="r">
                <a:lnSpc>
                  <a:spcPct val="75000"/>
                </a:lnSpc>
                <a:spcBef>
                  <a:spcPct val="10000"/>
                </a:spcBef>
              </a:pPr>
              <a:r>
                <a:rPr lang="en-US" sz="105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  <a:p>
              <a:pPr algn="r">
                <a:lnSpc>
                  <a:spcPct val="75000"/>
                </a:lnSpc>
                <a:spcBef>
                  <a:spcPct val="10000"/>
                </a:spcBef>
              </a:pPr>
              <a:r>
                <a:rPr lang="en-US" sz="105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  <a:p>
              <a:pPr algn="r">
                <a:lnSpc>
                  <a:spcPct val="75000"/>
                </a:lnSpc>
                <a:spcBef>
                  <a:spcPct val="10000"/>
                </a:spcBef>
              </a:pPr>
              <a:r>
                <a:rPr lang="en-US" sz="1050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  <a:p>
              <a:pPr algn="r">
                <a:lnSpc>
                  <a:spcPct val="75000"/>
                </a:lnSpc>
                <a:spcBef>
                  <a:spcPct val="10000"/>
                </a:spcBef>
              </a:pPr>
              <a:r>
                <a:rPr lang="en-US" sz="1050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  <a:p>
              <a:pPr algn="r">
                <a:lnSpc>
                  <a:spcPct val="75000"/>
                </a:lnSpc>
                <a:spcBef>
                  <a:spcPct val="10000"/>
                </a:spcBef>
              </a:pPr>
              <a:r>
                <a:rPr lang="en-US" sz="1050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3C38C14F-DCD6-40A2-A0DE-3AF7C138879D}"/>
                </a:ext>
              </a:extLst>
            </p:cNvPr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2194560" y="4572000"/>
              <a:ext cx="914400" cy="27432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1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 Box 8">
              <a:extLst>
                <a:ext uri="{FF2B5EF4-FFF2-40B4-BE49-F238E27FC236}">
                  <a16:creationId xmlns:a16="http://schemas.microsoft.com/office/drawing/2014/main" id="{C567E426-BA64-496F-B30F-9EE0807C161A}"/>
                </a:ext>
              </a:extLst>
            </p:cNvPr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1874520" y="4636008"/>
              <a:ext cx="274320" cy="1021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no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r">
                <a:lnSpc>
                  <a:spcPct val="70000"/>
                </a:lnSpc>
              </a:pPr>
              <a:r>
                <a:rPr lang="en-US" sz="105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  <a:p>
              <a:pPr algn="r">
                <a:lnSpc>
                  <a:spcPct val="70000"/>
                </a:lnSpc>
                <a:spcBef>
                  <a:spcPct val="100000"/>
                </a:spcBef>
              </a:pPr>
              <a:r>
                <a:rPr lang="en-US" sz="105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  <a:p>
              <a:pPr algn="r">
                <a:lnSpc>
                  <a:spcPct val="70000"/>
                </a:lnSpc>
                <a:spcBef>
                  <a:spcPct val="100000"/>
                </a:spcBef>
              </a:pPr>
              <a:r>
                <a:rPr lang="en-US" sz="105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  <a:p>
              <a:pPr algn="r">
                <a:lnSpc>
                  <a:spcPct val="70000"/>
                </a:lnSpc>
                <a:spcBef>
                  <a:spcPct val="100000"/>
                </a:spcBef>
              </a:pPr>
              <a:r>
                <a:rPr lang="en-US" sz="105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" name="Text Box 9">
              <a:extLst>
                <a:ext uri="{FF2B5EF4-FFF2-40B4-BE49-F238E27FC236}">
                  <a16:creationId xmlns:a16="http://schemas.microsoft.com/office/drawing/2014/main" id="{565C1327-7681-44CB-8B5B-DA4ECF6B9DD9}"/>
                </a:ext>
              </a:extLst>
            </p:cNvPr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1874520" y="4407408"/>
              <a:ext cx="27432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1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1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Set</a:t>
              </a:r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55C9F06F-E808-4951-A761-04F6D8F1E573}"/>
                </a:ext>
              </a:extLst>
            </p:cNvPr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474720" y="4572000"/>
              <a:ext cx="914400" cy="5486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1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Text Box 11">
              <a:extLst>
                <a:ext uri="{FF2B5EF4-FFF2-40B4-BE49-F238E27FC236}">
                  <a16:creationId xmlns:a16="http://schemas.microsoft.com/office/drawing/2014/main" id="{C24988D5-32DB-4351-90AD-DF923A981713}"/>
                </a:ext>
              </a:extLst>
            </p:cNvPr>
            <p:cNvSpPr txBox="1"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3154680" y="4736592"/>
              <a:ext cx="274320" cy="80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no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r">
                <a:lnSpc>
                  <a:spcPct val="70000"/>
                </a:lnSpc>
              </a:pPr>
              <a:r>
                <a:rPr lang="en-US" sz="105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  <a:p>
              <a:pPr algn="r">
                <a:lnSpc>
                  <a:spcPct val="70000"/>
                </a:lnSpc>
              </a:pPr>
              <a:endParaRPr lang="en-US" sz="105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r">
                <a:lnSpc>
                  <a:spcPct val="70000"/>
                </a:lnSpc>
              </a:pPr>
              <a:endParaRPr lang="en-US" sz="105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r">
                <a:lnSpc>
                  <a:spcPct val="70000"/>
                </a:lnSpc>
              </a:pPr>
              <a:endParaRPr lang="en-US" sz="105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r">
                <a:lnSpc>
                  <a:spcPct val="70000"/>
                </a:lnSpc>
              </a:pPr>
              <a:endParaRPr lang="en-US" sz="105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r">
                <a:lnSpc>
                  <a:spcPct val="70000"/>
                </a:lnSpc>
              </a:pPr>
              <a:r>
                <a:rPr lang="en-US" sz="105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BA282CB0-9382-4783-B2CA-5F9245E82A78}"/>
                </a:ext>
              </a:extLst>
            </p:cNvPr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2194560" y="4842839"/>
              <a:ext cx="914400" cy="27432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1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14">
              <a:extLst>
                <a:ext uri="{FF2B5EF4-FFF2-40B4-BE49-F238E27FC236}">
                  <a16:creationId xmlns:a16="http://schemas.microsoft.com/office/drawing/2014/main" id="{CACAB776-D4B6-486F-8470-37291A1C8373}"/>
                </a:ext>
              </a:extLst>
            </p:cNvPr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2194560" y="5120640"/>
              <a:ext cx="914400" cy="27432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1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5">
              <a:extLst>
                <a:ext uri="{FF2B5EF4-FFF2-40B4-BE49-F238E27FC236}">
                  <a16:creationId xmlns:a16="http://schemas.microsoft.com/office/drawing/2014/main" id="{85E64A69-DB0C-42AA-807F-94188AC1E2A3}"/>
                </a:ext>
              </a:extLst>
            </p:cNvPr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2194560" y="5394960"/>
              <a:ext cx="914400" cy="27432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1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Line 16">
              <a:extLst>
                <a:ext uri="{FF2B5EF4-FFF2-40B4-BE49-F238E27FC236}">
                  <a16:creationId xmlns:a16="http://schemas.microsoft.com/office/drawing/2014/main" id="{5D1BF6D3-D54E-4825-9D7E-91D2B8BE39D5}"/>
                </a:ext>
              </a:extLst>
            </p:cNvPr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>
              <a:off x="2194560" y="5531605"/>
              <a:ext cx="914400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1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Line 17">
              <a:extLst>
                <a:ext uri="{FF2B5EF4-FFF2-40B4-BE49-F238E27FC236}">
                  <a16:creationId xmlns:a16="http://schemas.microsoft.com/office/drawing/2014/main" id="{EC89D54B-4452-469D-AD93-479D14DD73CF}"/>
                </a:ext>
              </a:extLst>
            </p:cNvPr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194560" y="5257285"/>
              <a:ext cx="914400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1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Line 18">
              <a:extLst>
                <a:ext uri="{FF2B5EF4-FFF2-40B4-BE49-F238E27FC236}">
                  <a16:creationId xmlns:a16="http://schemas.microsoft.com/office/drawing/2014/main" id="{3C3918DD-5FD3-4577-9C19-DC052301A72B}"/>
                </a:ext>
              </a:extLst>
            </p:cNvPr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>
              <a:off x="2194560" y="4983480"/>
              <a:ext cx="914400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1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Line 19">
              <a:extLst>
                <a:ext uri="{FF2B5EF4-FFF2-40B4-BE49-F238E27FC236}">
                  <a16:creationId xmlns:a16="http://schemas.microsoft.com/office/drawing/2014/main" id="{72ED074D-D1FE-4771-9465-02647579675C}"/>
                </a:ext>
              </a:extLst>
            </p:cNvPr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>
              <a:off x="2194560" y="4709160"/>
              <a:ext cx="914400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1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Line 20">
              <a:extLst>
                <a:ext uri="{FF2B5EF4-FFF2-40B4-BE49-F238E27FC236}">
                  <a16:creationId xmlns:a16="http://schemas.microsoft.com/office/drawing/2014/main" id="{CE249E02-F8CD-4108-B43D-C31C2AB95D88}"/>
                </a:ext>
              </a:extLst>
            </p:cNvPr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>
              <a:off x="4754880" y="4709160"/>
              <a:ext cx="914400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1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Line 21">
              <a:extLst>
                <a:ext uri="{FF2B5EF4-FFF2-40B4-BE49-F238E27FC236}">
                  <a16:creationId xmlns:a16="http://schemas.microsoft.com/office/drawing/2014/main" id="{ACDC6DF5-3027-4216-83C5-317D574F9CAE}"/>
                </a:ext>
              </a:extLst>
            </p:cNvPr>
            <p:cNvSpPr>
              <a:spLocks noChangeShapeType="1"/>
            </p:cNvSpPr>
            <p:nvPr>
              <p:custDataLst>
                <p:tags r:id="rId59"/>
              </p:custDataLst>
            </p:nvPr>
          </p:nvSpPr>
          <p:spPr bwMode="auto">
            <a:xfrm>
              <a:off x="4754880" y="4842839"/>
              <a:ext cx="914400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1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Line 22">
              <a:extLst>
                <a:ext uri="{FF2B5EF4-FFF2-40B4-BE49-F238E27FC236}">
                  <a16:creationId xmlns:a16="http://schemas.microsoft.com/office/drawing/2014/main" id="{78087FDD-DFBA-4AD8-AECC-4B8D19BD1C7F}"/>
                </a:ext>
              </a:extLst>
            </p:cNvPr>
            <p:cNvSpPr>
              <a:spLocks noChangeShapeType="1"/>
            </p:cNvSpPr>
            <p:nvPr>
              <p:custDataLst>
                <p:tags r:id="rId60"/>
              </p:custDataLst>
            </p:nvPr>
          </p:nvSpPr>
          <p:spPr bwMode="auto">
            <a:xfrm>
              <a:off x="4754880" y="4983480"/>
              <a:ext cx="914400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1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Line 23">
              <a:extLst>
                <a:ext uri="{FF2B5EF4-FFF2-40B4-BE49-F238E27FC236}">
                  <a16:creationId xmlns:a16="http://schemas.microsoft.com/office/drawing/2014/main" id="{34D15337-7D16-4CE1-9CED-4B569BB64398}"/>
                </a:ext>
              </a:extLst>
            </p:cNvPr>
            <p:cNvSpPr>
              <a:spLocks noChangeShapeType="1"/>
            </p:cNvSpPr>
            <p:nvPr>
              <p:custDataLst>
                <p:tags r:id="rId61"/>
              </p:custDataLst>
            </p:nvPr>
          </p:nvSpPr>
          <p:spPr bwMode="auto">
            <a:xfrm>
              <a:off x="4754880" y="5120640"/>
              <a:ext cx="914400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1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Line 24">
              <a:extLst>
                <a:ext uri="{FF2B5EF4-FFF2-40B4-BE49-F238E27FC236}">
                  <a16:creationId xmlns:a16="http://schemas.microsoft.com/office/drawing/2014/main" id="{B0E9D28B-21BF-4CD3-B810-BDC0ACA25C9B}"/>
                </a:ext>
              </a:extLst>
            </p:cNvPr>
            <p:cNvSpPr>
              <a:spLocks noChangeShapeType="1"/>
            </p:cNvSpPr>
            <p:nvPr>
              <p:custDataLst>
                <p:tags r:id="rId62"/>
              </p:custDataLst>
            </p:nvPr>
          </p:nvSpPr>
          <p:spPr bwMode="auto">
            <a:xfrm>
              <a:off x="4754880" y="5257800"/>
              <a:ext cx="914400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1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Line 25">
              <a:extLst>
                <a:ext uri="{FF2B5EF4-FFF2-40B4-BE49-F238E27FC236}">
                  <a16:creationId xmlns:a16="http://schemas.microsoft.com/office/drawing/2014/main" id="{6947A507-2CF2-4D02-98D4-D66A1F518DEA}"/>
                </a:ext>
              </a:extLst>
            </p:cNvPr>
            <p:cNvSpPr>
              <a:spLocks noChangeShapeType="1"/>
            </p:cNvSpPr>
            <p:nvPr>
              <p:custDataLst>
                <p:tags r:id="rId63"/>
              </p:custDataLst>
            </p:nvPr>
          </p:nvSpPr>
          <p:spPr bwMode="auto">
            <a:xfrm>
              <a:off x="4754880" y="5394960"/>
              <a:ext cx="914400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1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Line 26">
              <a:extLst>
                <a:ext uri="{FF2B5EF4-FFF2-40B4-BE49-F238E27FC236}">
                  <a16:creationId xmlns:a16="http://schemas.microsoft.com/office/drawing/2014/main" id="{99F893F7-B04E-4960-9B58-9767DC380E09}"/>
                </a:ext>
              </a:extLst>
            </p:cNvPr>
            <p:cNvSpPr>
              <a:spLocks noChangeShapeType="1"/>
            </p:cNvSpPr>
            <p:nvPr>
              <p:custDataLst>
                <p:tags r:id="rId64"/>
              </p:custDataLst>
            </p:nvPr>
          </p:nvSpPr>
          <p:spPr bwMode="auto">
            <a:xfrm>
              <a:off x="4754880" y="5532120"/>
              <a:ext cx="914400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1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CD07C18F-A79F-4DAC-BA41-B47232B16A59}"/>
                </a:ext>
              </a:extLst>
            </p:cNvPr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3474720" y="5120640"/>
              <a:ext cx="914400" cy="5486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1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Line 28">
              <a:extLst>
                <a:ext uri="{FF2B5EF4-FFF2-40B4-BE49-F238E27FC236}">
                  <a16:creationId xmlns:a16="http://schemas.microsoft.com/office/drawing/2014/main" id="{0C6F5629-FFE1-4EEC-B165-F7E000F66F8D}"/>
                </a:ext>
              </a:extLst>
            </p:cNvPr>
            <p:cNvSpPr>
              <a:spLocks noChangeShapeType="1"/>
            </p:cNvSpPr>
            <p:nvPr>
              <p:custDataLst>
                <p:tags r:id="rId66"/>
              </p:custDataLst>
            </p:nvPr>
          </p:nvSpPr>
          <p:spPr bwMode="auto">
            <a:xfrm>
              <a:off x="3474720" y="4709160"/>
              <a:ext cx="914400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1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Line 29">
              <a:extLst>
                <a:ext uri="{FF2B5EF4-FFF2-40B4-BE49-F238E27FC236}">
                  <a16:creationId xmlns:a16="http://schemas.microsoft.com/office/drawing/2014/main" id="{2470873B-C3A4-4D52-A3F0-1BD2D800DF19}"/>
                </a:ext>
              </a:extLst>
            </p:cNvPr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>
              <a:off x="3474720" y="4842839"/>
              <a:ext cx="914400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1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Line 30">
              <a:extLst>
                <a:ext uri="{FF2B5EF4-FFF2-40B4-BE49-F238E27FC236}">
                  <a16:creationId xmlns:a16="http://schemas.microsoft.com/office/drawing/2014/main" id="{8CDAB5E1-0F5B-440E-B67C-E8342FE07AEB}"/>
                </a:ext>
              </a:extLst>
            </p:cNvPr>
            <p:cNvSpPr>
              <a:spLocks noChangeShapeType="1"/>
            </p:cNvSpPr>
            <p:nvPr>
              <p:custDataLst>
                <p:tags r:id="rId68"/>
              </p:custDataLst>
            </p:nvPr>
          </p:nvSpPr>
          <p:spPr bwMode="auto">
            <a:xfrm>
              <a:off x="3474720" y="4983480"/>
              <a:ext cx="914400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1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Line 31">
              <a:extLst>
                <a:ext uri="{FF2B5EF4-FFF2-40B4-BE49-F238E27FC236}">
                  <a16:creationId xmlns:a16="http://schemas.microsoft.com/office/drawing/2014/main" id="{05ED436C-FD1F-4849-B1C6-DC26FAF0E328}"/>
                </a:ext>
              </a:extLst>
            </p:cNvPr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>
              <a:off x="3474720" y="5257800"/>
              <a:ext cx="914400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1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Line 32">
              <a:extLst>
                <a:ext uri="{FF2B5EF4-FFF2-40B4-BE49-F238E27FC236}">
                  <a16:creationId xmlns:a16="http://schemas.microsoft.com/office/drawing/2014/main" id="{3180203F-2639-4359-8E9B-57183C1C5FDF}"/>
                </a:ext>
              </a:extLst>
            </p:cNvPr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3474720" y="5394960"/>
              <a:ext cx="914400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1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Line 33">
              <a:extLst>
                <a:ext uri="{FF2B5EF4-FFF2-40B4-BE49-F238E27FC236}">
                  <a16:creationId xmlns:a16="http://schemas.microsoft.com/office/drawing/2014/main" id="{F1BAC370-296D-41CB-A9F5-629C008799B9}"/>
                </a:ext>
              </a:extLst>
            </p:cNvPr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474720" y="5532120"/>
              <a:ext cx="914400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1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Text Box 34">
              <a:extLst>
                <a:ext uri="{FF2B5EF4-FFF2-40B4-BE49-F238E27FC236}">
                  <a16:creationId xmlns:a16="http://schemas.microsoft.com/office/drawing/2014/main" id="{5959980C-8F66-4C72-99E7-AED9730F01CF}"/>
                </a:ext>
              </a:extLst>
            </p:cNvPr>
            <p:cNvSpPr txBox="1"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914400" y="4069080"/>
              <a:ext cx="914107" cy="457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no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1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1-way:</a:t>
              </a:r>
              <a:endParaRPr lang="en-US" sz="11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8 sets,</a:t>
              </a:r>
            </a:p>
            <a:p>
              <a:pPr algn="ctr"/>
              <a: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1 block each</a:t>
              </a:r>
            </a:p>
          </p:txBody>
        </p:sp>
        <p:sp>
          <p:nvSpPr>
            <p:cNvPr id="35" name="Text Box 35">
              <a:extLst>
                <a:ext uri="{FF2B5EF4-FFF2-40B4-BE49-F238E27FC236}">
                  <a16:creationId xmlns:a16="http://schemas.microsoft.com/office/drawing/2014/main" id="{713D668C-FD77-4795-896E-788D9ED6DE62}"/>
                </a:ext>
              </a:extLst>
            </p:cNvPr>
            <p:cNvSpPr txBox="1"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2194560" y="4069080"/>
              <a:ext cx="914107" cy="457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1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2-way:</a:t>
              </a:r>
              <a:endParaRPr lang="en-US" sz="11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4 sets,</a:t>
              </a:r>
            </a:p>
            <a:p>
              <a:pPr algn="ctr"/>
              <a: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2 blocks each</a:t>
              </a:r>
            </a:p>
          </p:txBody>
        </p:sp>
        <p:sp>
          <p:nvSpPr>
            <p:cNvPr id="36" name="Text Box 36">
              <a:extLst>
                <a:ext uri="{FF2B5EF4-FFF2-40B4-BE49-F238E27FC236}">
                  <a16:creationId xmlns:a16="http://schemas.microsoft.com/office/drawing/2014/main" id="{41C25EB7-D825-4D8F-A356-E73411C70C04}"/>
                </a:ext>
              </a:extLst>
            </p:cNvPr>
            <p:cNvSpPr txBox="1"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3474720" y="4069080"/>
              <a:ext cx="914107" cy="457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1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4-way:</a:t>
              </a:r>
              <a:endParaRPr lang="en-US" sz="11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2 sets,</a:t>
              </a:r>
            </a:p>
            <a:p>
              <a:pPr algn="ctr"/>
              <a: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4 blocks each</a:t>
              </a:r>
            </a:p>
          </p:txBody>
        </p:sp>
        <p:sp>
          <p:nvSpPr>
            <p:cNvPr id="37" name="Text Box 37">
              <a:extLst>
                <a:ext uri="{FF2B5EF4-FFF2-40B4-BE49-F238E27FC236}">
                  <a16:creationId xmlns:a16="http://schemas.microsoft.com/office/drawing/2014/main" id="{3104AF48-69FF-4E0E-B903-B9A0EE322A89}"/>
                </a:ext>
              </a:extLst>
            </p:cNvPr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4425696" y="5038344"/>
              <a:ext cx="274320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no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05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39" name="Text Box 39">
              <a:extLst>
                <a:ext uri="{FF2B5EF4-FFF2-40B4-BE49-F238E27FC236}">
                  <a16:creationId xmlns:a16="http://schemas.microsoft.com/office/drawing/2014/main" id="{66F9222E-7176-49D1-9F87-188AF2E18282}"/>
                </a:ext>
              </a:extLst>
            </p:cNvPr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4754880" y="4069080"/>
              <a:ext cx="914107" cy="457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normAutofit lnSpcReduction="10000"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10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8-way:</a:t>
              </a:r>
              <a:endParaRPr lang="en-US" sz="110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1100">
                  <a:latin typeface="Calibri" panose="020F0502020204030204" pitchFamily="34" charset="0"/>
                  <a:cs typeface="Calibri" panose="020F0502020204030204" pitchFamily="34" charset="0"/>
                </a:rPr>
                <a:t>1 set,</a:t>
              </a:r>
            </a:p>
            <a:p>
              <a:pPr algn="ctr"/>
              <a:r>
                <a:rPr lang="en-US" sz="1100">
                  <a:latin typeface="Calibri" panose="020F0502020204030204" pitchFamily="34" charset="0"/>
                  <a:cs typeface="Calibri" panose="020F0502020204030204" pitchFamily="34" charset="0"/>
                </a:rPr>
                <a:t>8 blocks</a:t>
              </a:r>
            </a:p>
          </p:txBody>
        </p:sp>
        <p:sp>
          <p:nvSpPr>
            <p:cNvPr id="40" name="Rectangle 40">
              <a:extLst>
                <a:ext uri="{FF2B5EF4-FFF2-40B4-BE49-F238E27FC236}">
                  <a16:creationId xmlns:a16="http://schemas.microsoft.com/office/drawing/2014/main" id="{B4626162-0105-481A-A8C3-1F00D421D103}"/>
                </a:ext>
              </a:extLst>
            </p:cNvPr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914400" y="5532120"/>
              <a:ext cx="914107" cy="13664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 sz="11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Rectangle 41">
              <a:extLst>
                <a:ext uri="{FF2B5EF4-FFF2-40B4-BE49-F238E27FC236}">
                  <a16:creationId xmlns:a16="http://schemas.microsoft.com/office/drawing/2014/main" id="{D6EC2B2A-164A-4851-B88D-4016824102CD}"/>
                </a:ext>
              </a:extLst>
            </p:cNvPr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914400" y="5394960"/>
              <a:ext cx="914107" cy="13664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 sz="11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42">
              <a:extLst>
                <a:ext uri="{FF2B5EF4-FFF2-40B4-BE49-F238E27FC236}">
                  <a16:creationId xmlns:a16="http://schemas.microsoft.com/office/drawing/2014/main" id="{E5CBC9A4-4ACD-45F7-9FE1-F4D9733DDB99}"/>
                </a:ext>
              </a:extLst>
            </p:cNvPr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914400" y="5257800"/>
              <a:ext cx="914107" cy="13664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 sz="11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43">
              <a:extLst>
                <a:ext uri="{FF2B5EF4-FFF2-40B4-BE49-F238E27FC236}">
                  <a16:creationId xmlns:a16="http://schemas.microsoft.com/office/drawing/2014/main" id="{27E9E528-D4EB-454B-A108-9BB2D907A31A}"/>
                </a:ext>
              </a:extLst>
            </p:cNvPr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914400" y="5120640"/>
              <a:ext cx="914107" cy="13664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 sz="11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44">
              <a:extLst>
                <a:ext uri="{FF2B5EF4-FFF2-40B4-BE49-F238E27FC236}">
                  <a16:creationId xmlns:a16="http://schemas.microsoft.com/office/drawing/2014/main" id="{FFDF9DAD-F644-4005-B5CE-F173127EB210}"/>
                </a:ext>
              </a:extLst>
            </p:cNvPr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914400" y="4983480"/>
              <a:ext cx="914107" cy="13664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 sz="11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45">
              <a:extLst>
                <a:ext uri="{FF2B5EF4-FFF2-40B4-BE49-F238E27FC236}">
                  <a16:creationId xmlns:a16="http://schemas.microsoft.com/office/drawing/2014/main" id="{EB1CA1D7-1492-44B4-AF20-4A45121FD0CC}"/>
                </a:ext>
              </a:extLst>
            </p:cNvPr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914400" y="4842839"/>
              <a:ext cx="914107" cy="13664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 sz="11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46">
              <a:extLst>
                <a:ext uri="{FF2B5EF4-FFF2-40B4-BE49-F238E27FC236}">
                  <a16:creationId xmlns:a16="http://schemas.microsoft.com/office/drawing/2014/main" id="{146502B3-EF61-4DFF-BB96-C92A60664CDF}"/>
                </a:ext>
              </a:extLst>
            </p:cNvPr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914400" y="4709160"/>
              <a:ext cx="914107" cy="13664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 sz="11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47">
              <a:extLst>
                <a:ext uri="{FF2B5EF4-FFF2-40B4-BE49-F238E27FC236}">
                  <a16:creationId xmlns:a16="http://schemas.microsoft.com/office/drawing/2014/main" id="{917E5FC3-46EA-4A9D-8044-8CAF811ACF91}"/>
                </a:ext>
              </a:extLst>
            </p:cNvPr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914400" y="4572000"/>
              <a:ext cx="914107" cy="13664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 sz="11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Text Box 49">
              <a:extLst>
                <a:ext uri="{FF2B5EF4-FFF2-40B4-BE49-F238E27FC236}">
                  <a16:creationId xmlns:a16="http://schemas.microsoft.com/office/drawing/2014/main" id="{57346006-6968-41D1-844E-B0EE82569D19}"/>
                </a:ext>
              </a:extLst>
            </p:cNvPr>
            <p:cNvSpPr txBox="1"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914400" y="5669280"/>
              <a:ext cx="914400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 anchorCtr="0">
              <a:noAutofit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1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direct-mapped</a:t>
              </a:r>
            </a:p>
          </p:txBody>
        </p:sp>
        <p:sp>
          <p:nvSpPr>
            <p:cNvPr id="49" name="Text Box 50">
              <a:extLst>
                <a:ext uri="{FF2B5EF4-FFF2-40B4-BE49-F238E27FC236}">
                  <a16:creationId xmlns:a16="http://schemas.microsoft.com/office/drawing/2014/main" id="{F002F2BD-4268-4063-9E70-9D9EA672D0DE}"/>
                </a:ext>
              </a:extLst>
            </p:cNvPr>
            <p:cNvSpPr txBox="1"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4754880" y="5669280"/>
              <a:ext cx="914107" cy="182193"/>
            </a:xfrm>
            <a:prstGeom prst="rect">
              <a:avLst/>
            </a:prstGeom>
            <a:noFill/>
            <a:ln>
              <a:noFill/>
            </a:ln>
            <a:effectLst>
              <a:glow rad="63500">
                <a:schemeClr val="accent3">
                  <a:satMod val="175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 anchorCtr="0">
              <a:noAutofit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1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fully associative</a:t>
              </a:r>
            </a:p>
          </p:txBody>
        </p:sp>
        <p:sp>
          <p:nvSpPr>
            <p:cNvPr id="50" name="Text Box 9">
              <a:extLst>
                <a:ext uri="{FF2B5EF4-FFF2-40B4-BE49-F238E27FC236}">
                  <a16:creationId xmlns:a16="http://schemas.microsoft.com/office/drawing/2014/main" id="{32E4C29D-19F9-4F87-9CC6-9EE5EFEADCF2}"/>
                </a:ext>
              </a:extLst>
            </p:cNvPr>
            <p:cNvSpPr txBox="1"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594360" y="4407408"/>
              <a:ext cx="27432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1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1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Set</a:t>
              </a:r>
            </a:p>
          </p:txBody>
        </p:sp>
        <p:sp>
          <p:nvSpPr>
            <p:cNvPr id="51" name="Text Box 9">
              <a:extLst>
                <a:ext uri="{FF2B5EF4-FFF2-40B4-BE49-F238E27FC236}">
                  <a16:creationId xmlns:a16="http://schemas.microsoft.com/office/drawing/2014/main" id="{2A8A8F90-F68C-480C-B505-CC198C9287FC}"/>
                </a:ext>
              </a:extLst>
            </p:cNvPr>
            <p:cNvSpPr txBox="1"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3154680" y="4407408"/>
              <a:ext cx="27432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1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1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Set</a:t>
              </a:r>
            </a:p>
          </p:txBody>
        </p:sp>
        <p:sp>
          <p:nvSpPr>
            <p:cNvPr id="52" name="Text Box 9">
              <a:extLst>
                <a:ext uri="{FF2B5EF4-FFF2-40B4-BE49-F238E27FC236}">
                  <a16:creationId xmlns:a16="http://schemas.microsoft.com/office/drawing/2014/main" id="{C45AB86E-AD0D-4994-B44B-848CFC99B94E}"/>
                </a:ext>
              </a:extLst>
            </p:cNvPr>
            <p:cNvSpPr txBox="1"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4434840" y="4407408"/>
              <a:ext cx="27432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1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1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Set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9EBCE32-50FC-4E33-8682-A20FA121D5AB}"/>
              </a:ext>
            </a:extLst>
          </p:cNvPr>
          <p:cNvGrpSpPr/>
          <p:nvPr/>
        </p:nvGrpSpPr>
        <p:grpSpPr>
          <a:xfrm>
            <a:off x="789819" y="1371600"/>
            <a:ext cx="4808673" cy="3049260"/>
            <a:chOff x="789819" y="1415201"/>
            <a:chExt cx="4808673" cy="3049260"/>
          </a:xfrm>
        </p:grpSpPr>
        <p:sp>
          <p:nvSpPr>
            <p:cNvPr id="55" name="AutoShape 16">
              <a:extLst>
                <a:ext uri="{FF2B5EF4-FFF2-40B4-BE49-F238E27FC236}">
                  <a16:creationId xmlns:a16="http://schemas.microsoft.com/office/drawing/2014/main" id="{71C3CE47-25FB-46BA-AAA6-094C303AA744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 rot="5400000">
              <a:off x="3337560" y="91440"/>
              <a:ext cx="137160" cy="3154680"/>
            </a:xfrm>
            <a:prstGeom prst="leftBrace">
              <a:avLst>
                <a:gd name="adj1" fmla="val 75000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56" name="AutoShape 16">
              <a:extLst>
                <a:ext uri="{FF2B5EF4-FFF2-40B4-BE49-F238E27FC236}">
                  <a16:creationId xmlns:a16="http://schemas.microsoft.com/office/drawing/2014/main" id="{4CAD5FB2-151B-45FF-9E4D-A891D82BBE05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1600200" y="1828800"/>
              <a:ext cx="137160" cy="1554480"/>
            </a:xfrm>
            <a:prstGeom prst="leftBrace">
              <a:avLst>
                <a:gd name="adj1" fmla="val 75000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587BE549-6603-41D1-91AB-92419D61F24F}"/>
                    </a:ext>
                  </a:extLst>
                </p:cNvPr>
                <p:cNvSpPr txBox="1"/>
                <p:nvPr>
                  <p:custDataLst>
                    <p:tags r:id="rId3"/>
                  </p:custDataLst>
                </p:nvPr>
              </p:nvSpPr>
              <p:spPr>
                <a:xfrm>
                  <a:off x="2537460" y="1415201"/>
                  <a:ext cx="1737360" cy="2307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14:m>
                    <m:oMath xmlns:m="http://schemas.openxmlformats.org/officeDocument/2006/math">
                      <m:r>
                        <a:rPr lang="en-US" sz="1100" b="0" i="1" dirty="0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a14:m>
                  <a:r>
                    <a:rPr lang="en-US" sz="1100" dirty="0">
                      <a:latin typeface="Calibri" pitchFamily="34" charset="0"/>
                    </a:rPr>
                    <a:t> = blocks (or lines) per set</a:t>
                  </a: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587BE549-6603-41D1-91AB-92419D61F2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91"/>
                  </p:custDataLst>
                </p:nvPr>
              </p:nvSpPr>
              <p:spPr>
                <a:xfrm>
                  <a:off x="2537460" y="1415201"/>
                  <a:ext cx="1737360" cy="230704"/>
                </a:xfrm>
                <a:prstGeom prst="rect">
                  <a:avLst/>
                </a:prstGeom>
                <a:blipFill>
                  <a:blip r:embed="rId92"/>
                  <a:stretch>
                    <a:fillRect t="-13158" b="-184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1F4E78C5-38C5-4DBB-B9E1-9957BA205DE1}"/>
                    </a:ext>
                  </a:extLst>
                </p:cNvPr>
                <p:cNvSpPr txBox="1"/>
                <p:nvPr>
                  <p:custDataLst>
                    <p:tags r:id="rId4"/>
                  </p:custDataLst>
                </p:nvPr>
              </p:nvSpPr>
              <p:spPr>
                <a:xfrm>
                  <a:off x="789819" y="2468880"/>
                  <a:ext cx="875111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100" i="1" dirty="0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1100" dirty="0">
                      <a:latin typeface="Calibri" pitchFamily="34" charset="0"/>
                    </a:rPr>
                    <a:t> = # of sets</a:t>
                  </a:r>
                </a:p>
                <a:p>
                  <a:r>
                    <a:rPr lang="en-US" sz="1100" dirty="0">
                      <a:latin typeface="Calibri" pitchFamily="34" charset="0"/>
                    </a:rPr>
                    <a:t>   =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11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p>
                      </m:sSup>
                    </m:oMath>
                  </a14:m>
                  <a:endParaRPr lang="en-US" sz="1100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1F4E78C5-38C5-4DBB-B9E1-9957BA205D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93"/>
                  </p:custDataLst>
                </p:nvPr>
              </p:nvSpPr>
              <p:spPr>
                <a:xfrm>
                  <a:off x="789819" y="2468880"/>
                  <a:ext cx="875111" cy="430887"/>
                </a:xfrm>
                <a:prstGeom prst="rect">
                  <a:avLst/>
                </a:prstGeom>
                <a:blipFill>
                  <a:blip r:embed="rId94"/>
                  <a:stretch>
                    <a:fillRect b="-84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9104AB5-A39B-4AE8-A82A-A049F236B991}"/>
                </a:ext>
              </a:extLst>
            </p:cNvPr>
            <p:cNvCxnSpPr>
              <a:cxnSpLocks/>
            </p:cNvCxnSpPr>
            <p:nvPr>
              <p:custDataLst>
                <p:tags r:id="rId5"/>
              </p:custDataLst>
            </p:nvPr>
          </p:nvCxnSpPr>
          <p:spPr bwMode="auto">
            <a:xfrm>
              <a:off x="5000614" y="1905578"/>
              <a:ext cx="27432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93CC535-2EBC-4E42-B93D-6FA914E8C17A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5216866" y="1752720"/>
              <a:ext cx="35618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set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9B8F850-CBF2-4CE3-BB08-5C4E56DF2D98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5205436" y="2057400"/>
              <a:ext cx="39305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line</a:t>
              </a:r>
              <a:endParaRPr lang="en-US" sz="1100" dirty="0">
                <a:latin typeface="Calibri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F82A87E-E37B-4CC8-BAF6-A7D1EB413F62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1053324" y="3709675"/>
              <a:ext cx="63831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alibri" pitchFamily="34" charset="0"/>
                </a:rPr>
                <a:t>valid bit</a:t>
              </a:r>
            </a:p>
          </p:txBody>
        </p:sp>
        <p:sp>
          <p:nvSpPr>
            <p:cNvPr id="63" name="AutoShape 16">
              <a:extLst>
                <a:ext uri="{FF2B5EF4-FFF2-40B4-BE49-F238E27FC236}">
                  <a16:creationId xmlns:a16="http://schemas.microsoft.com/office/drawing/2014/main" id="{A5FF741E-FEE1-446F-97E1-BA1F34EB8F74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 rot="16200000" flipV="1">
              <a:off x="3410712" y="3456432"/>
              <a:ext cx="137160" cy="1280160"/>
            </a:xfrm>
            <a:prstGeom prst="leftBrace">
              <a:avLst>
                <a:gd name="adj1" fmla="val 136972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5A73327C-9A93-4488-B427-2138D131330C}"/>
                    </a:ext>
                  </a:extLst>
                </p:cNvPr>
                <p:cNvSpPr txBox="1"/>
                <p:nvPr>
                  <p:custDataLst>
                    <p:tags r:id="rId10"/>
                  </p:custDataLst>
                </p:nvPr>
              </p:nvSpPr>
              <p:spPr>
                <a:xfrm>
                  <a:off x="2834640" y="4137660"/>
                  <a:ext cx="1280160" cy="228600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11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a14:m>
                  <a:r>
                    <a:rPr lang="en-US" sz="1100" dirty="0">
                      <a:solidFill>
                        <a:schemeClr val="tx1"/>
                      </a:solidFill>
                      <a:latin typeface="Calibri" pitchFamily="34" charset="0"/>
                    </a:rPr>
                    <a:t> = bytes per block</a:t>
                  </a:r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5A73327C-9A93-4488-B427-2138D13133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95"/>
                  </p:custDataLst>
                </p:nvPr>
              </p:nvSpPr>
              <p:spPr>
                <a:xfrm>
                  <a:off x="2834640" y="4137660"/>
                  <a:ext cx="1280160" cy="228600"/>
                </a:xfrm>
                <a:prstGeom prst="rect">
                  <a:avLst/>
                </a:prstGeom>
                <a:blipFill>
                  <a:blip r:embed="rId96"/>
                  <a:stretch>
                    <a:fillRect t="-8108" b="-270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A2F79032-2E20-4DCE-BCFA-678C12D61277}"/>
                </a:ext>
              </a:extLst>
            </p:cNvPr>
            <p:cNvGrpSpPr/>
            <p:nvPr/>
          </p:nvGrpSpPr>
          <p:grpSpPr>
            <a:xfrm>
              <a:off x="1828800" y="1828800"/>
              <a:ext cx="3154680" cy="274320"/>
              <a:chOff x="1828800" y="1828800"/>
              <a:chExt cx="3154680" cy="274320"/>
            </a:xfrm>
          </p:grpSpPr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700234BB-9ABA-41F9-B66D-AC6FEF7283C4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 bwMode="auto">
              <a:xfrm>
                <a:off x="1828800" y="1828800"/>
                <a:ext cx="3154680" cy="27432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F66E7BE6-0267-4382-AF53-55689EED965F}"/>
                  </a:ext>
                </a:extLst>
              </p:cNvPr>
              <p:cNvSpPr/>
              <p:nvPr>
                <p:custDataLst>
                  <p:tags r:id="rId40"/>
                </p:custDataLst>
              </p:nvPr>
            </p:nvSpPr>
            <p:spPr bwMode="auto">
              <a:xfrm>
                <a:off x="1874520" y="1874520"/>
                <a:ext cx="731520" cy="18288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8D96B6FE-B0E4-400F-A993-059FDD743B17}"/>
                  </a:ext>
                </a:extLst>
              </p:cNvPr>
              <p:cNvSpPr/>
              <p:nvPr>
                <p:custDataLst>
                  <p:tags r:id="rId41"/>
                </p:custDataLst>
              </p:nvPr>
            </p:nvSpPr>
            <p:spPr bwMode="auto">
              <a:xfrm>
                <a:off x="2651760" y="1874520"/>
                <a:ext cx="731520" cy="18288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D61F074D-2375-4A93-A17F-2A38601EDC1B}"/>
                  </a:ext>
                </a:extLst>
              </p:cNvPr>
              <p:cNvSpPr/>
              <p:nvPr>
                <p:custDataLst>
                  <p:tags r:id="rId42"/>
                </p:custDataLst>
              </p:nvPr>
            </p:nvSpPr>
            <p:spPr bwMode="auto">
              <a:xfrm>
                <a:off x="3429000" y="1874520"/>
                <a:ext cx="731520" cy="182880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>
                    <a:latin typeface="Calibri" pitchFamily="34" charset="0"/>
                  </a:rPr>
                  <a:t>● ● ●</a:t>
                </a: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3E424016-3D4A-416D-A669-14903978DF54}"/>
                  </a:ext>
                </a:extLst>
              </p:cNvPr>
              <p:cNvSpPr/>
              <p:nvPr>
                <p:custDataLst>
                  <p:tags r:id="rId43"/>
                </p:custDataLst>
              </p:nvPr>
            </p:nvSpPr>
            <p:spPr bwMode="auto">
              <a:xfrm>
                <a:off x="4206240" y="1877796"/>
                <a:ext cx="731520" cy="18288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6EB8CB30-5671-4487-B7FE-28B4BD5A05F7}"/>
                </a:ext>
              </a:extLst>
            </p:cNvPr>
            <p:cNvGrpSpPr/>
            <p:nvPr/>
          </p:nvGrpSpPr>
          <p:grpSpPr>
            <a:xfrm>
              <a:off x="1828800" y="2148840"/>
              <a:ext cx="3154680" cy="274320"/>
              <a:chOff x="1828800" y="1828800"/>
              <a:chExt cx="3154680" cy="274320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3FC72FD1-9159-47AD-A539-9B9FD5C3ECBA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 bwMode="auto">
              <a:xfrm>
                <a:off x="1828800" y="1828800"/>
                <a:ext cx="3154680" cy="27432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17DA718D-6BA6-4AC6-BA72-68BE39F783F4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 bwMode="auto">
              <a:xfrm>
                <a:off x="1874520" y="1874520"/>
                <a:ext cx="731520" cy="18288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7275B638-9155-426C-AAA0-DC94A156FD8F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 bwMode="auto">
              <a:xfrm>
                <a:off x="2651760" y="1874520"/>
                <a:ext cx="731520" cy="18288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0DDD84F3-7584-4081-A563-D58BC983925C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 bwMode="auto">
              <a:xfrm>
                <a:off x="3429000" y="1874520"/>
                <a:ext cx="731520" cy="182880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>
                    <a:latin typeface="Calibri" pitchFamily="34" charset="0"/>
                  </a:rPr>
                  <a:t>● ● ●</a:t>
                </a: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3149AF72-1EFB-4C05-969A-E10DEDA73CC4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 bwMode="auto">
              <a:xfrm>
                <a:off x="4206240" y="1877796"/>
                <a:ext cx="731520" cy="18288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D39901F3-47BB-440F-8B73-9A07D92986E0}"/>
                </a:ext>
              </a:extLst>
            </p:cNvPr>
            <p:cNvGrpSpPr/>
            <p:nvPr/>
          </p:nvGrpSpPr>
          <p:grpSpPr>
            <a:xfrm>
              <a:off x="1828800" y="2468880"/>
              <a:ext cx="3154680" cy="274320"/>
              <a:chOff x="1828800" y="1828800"/>
              <a:chExt cx="3154680" cy="274320"/>
            </a:xfrm>
          </p:grpSpPr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BDB1054F-7691-4A1C-A15C-9F7B238F9CF9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1828800" y="1828800"/>
                <a:ext cx="3154680" cy="27432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C692D36E-B574-400F-9F94-06590BAB7080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1874520" y="1874520"/>
                <a:ext cx="731520" cy="18288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0033A877-1F54-4000-A483-00E9608F005D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2651760" y="1874520"/>
                <a:ext cx="731520" cy="18288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14AB6DDD-AC9D-4C14-B732-DB98537D3632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 bwMode="auto">
              <a:xfrm>
                <a:off x="3429000" y="1874520"/>
                <a:ext cx="731520" cy="182880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>
                    <a:latin typeface="Calibri" pitchFamily="34" charset="0"/>
                  </a:rPr>
                  <a:t>● ● ●</a:t>
                </a: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9590C800-2182-4CA6-92FA-8EAFB3346C31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 bwMode="auto">
              <a:xfrm>
                <a:off x="4206240" y="1877796"/>
                <a:ext cx="731520" cy="18288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489A777-9FD7-4246-91D5-359156C2145E}"/>
                </a:ext>
              </a:extLst>
            </p:cNvPr>
            <p:cNvGrpSpPr/>
            <p:nvPr/>
          </p:nvGrpSpPr>
          <p:grpSpPr>
            <a:xfrm>
              <a:off x="1828800" y="3108960"/>
              <a:ext cx="3154680" cy="274320"/>
              <a:chOff x="1828800" y="1828800"/>
              <a:chExt cx="3154680" cy="274320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D7FCEBFF-27FD-492F-BF59-73F7DFCC4452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1828800" y="1828800"/>
                <a:ext cx="3154680" cy="27432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CB28159-7245-4158-BF6B-237BE96AD4D3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1874520" y="1874520"/>
                <a:ext cx="731520" cy="18288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69C1F56E-863D-46FF-BD55-6C3DDE750682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2651760" y="1874520"/>
                <a:ext cx="731520" cy="18288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C9EA321C-70AC-4DAF-850B-705CE8C73A8F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3429000" y="1874520"/>
                <a:ext cx="731520" cy="182880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>
                    <a:latin typeface="Calibri" pitchFamily="34" charset="0"/>
                  </a:rPr>
                  <a:t>● ● ●</a:t>
                </a: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3772E3F3-7D9B-4426-B834-DD7CDCA97E49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4206240" y="1877796"/>
                <a:ext cx="731520" cy="18288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A7B20EB6-2F7C-4F2D-82F4-9A970595E39A}"/>
                </a:ext>
              </a:extLst>
            </p:cNvPr>
            <p:cNvSpPr txBox="1"/>
            <p:nvPr/>
          </p:nvSpPr>
          <p:spPr>
            <a:xfrm>
              <a:off x="1874520" y="2743200"/>
              <a:ext cx="731520" cy="36576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000">
                  <a:latin typeface="Calibri" pitchFamily="34" charset="0"/>
                </a:rPr>
                <a:t>●</a:t>
              </a:r>
            </a:p>
            <a:p>
              <a:pPr algn="ctr">
                <a:lnSpc>
                  <a:spcPct val="80000"/>
                </a:lnSpc>
              </a:pPr>
              <a:r>
                <a:rPr lang="en-US" sz="1000">
                  <a:latin typeface="Calibri" pitchFamily="34" charset="0"/>
                </a:rPr>
                <a:t>●</a:t>
              </a:r>
            </a:p>
            <a:p>
              <a:pPr algn="ctr">
                <a:lnSpc>
                  <a:spcPct val="80000"/>
                </a:lnSpc>
              </a:pPr>
              <a:r>
                <a:rPr lang="en-US" sz="1000">
                  <a:latin typeface="Calibri" pitchFamily="34" charset="0"/>
                </a:rPr>
                <a:t>●</a:t>
              </a:r>
              <a:endParaRPr lang="en-US" sz="1000" dirty="0">
                <a:latin typeface="Calibri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7C49CD54-FE24-4121-B9A2-EA372710A9D2}"/>
                </a:ext>
              </a:extLst>
            </p:cNvPr>
            <p:cNvSpPr txBox="1"/>
            <p:nvPr/>
          </p:nvSpPr>
          <p:spPr>
            <a:xfrm>
              <a:off x="2651760" y="2743200"/>
              <a:ext cx="731520" cy="36576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000">
                  <a:latin typeface="Calibri" pitchFamily="34" charset="0"/>
                </a:rPr>
                <a:t>●</a:t>
              </a:r>
            </a:p>
            <a:p>
              <a:pPr algn="ctr">
                <a:lnSpc>
                  <a:spcPct val="80000"/>
                </a:lnSpc>
              </a:pPr>
              <a:r>
                <a:rPr lang="en-US" sz="1000">
                  <a:latin typeface="Calibri" pitchFamily="34" charset="0"/>
                </a:rPr>
                <a:t>●</a:t>
              </a:r>
            </a:p>
            <a:p>
              <a:pPr algn="ctr">
                <a:lnSpc>
                  <a:spcPct val="80000"/>
                </a:lnSpc>
              </a:pPr>
              <a:r>
                <a:rPr lang="en-US" sz="1000">
                  <a:latin typeface="Calibri" pitchFamily="34" charset="0"/>
                </a:rPr>
                <a:t>●</a:t>
              </a:r>
              <a:endParaRPr lang="en-US" sz="1000" dirty="0">
                <a:latin typeface="Calibri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6457B8E-D541-438C-ADB6-F765340AF98C}"/>
                </a:ext>
              </a:extLst>
            </p:cNvPr>
            <p:cNvSpPr txBox="1"/>
            <p:nvPr/>
          </p:nvSpPr>
          <p:spPr>
            <a:xfrm>
              <a:off x="4206240" y="2743200"/>
              <a:ext cx="731520" cy="36576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000">
                  <a:latin typeface="Calibri" pitchFamily="34" charset="0"/>
                </a:rPr>
                <a:t>●</a:t>
              </a:r>
            </a:p>
            <a:p>
              <a:pPr algn="ctr">
                <a:lnSpc>
                  <a:spcPct val="80000"/>
                </a:lnSpc>
              </a:pPr>
              <a:r>
                <a:rPr lang="en-US" sz="1000">
                  <a:latin typeface="Calibri" pitchFamily="34" charset="0"/>
                </a:rPr>
                <a:t>●</a:t>
              </a:r>
            </a:p>
            <a:p>
              <a:pPr algn="ctr">
                <a:lnSpc>
                  <a:spcPct val="80000"/>
                </a:lnSpc>
              </a:pPr>
              <a:r>
                <a:rPr lang="en-US" sz="1000">
                  <a:latin typeface="Calibri" pitchFamily="34" charset="0"/>
                </a:rPr>
                <a:t>●</a:t>
              </a:r>
              <a:endParaRPr lang="en-US" sz="1000" dirty="0">
                <a:latin typeface="Calibri" pitchFamily="34" charset="0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5F212B17-4B58-4403-8156-9EC1F39A3D91}"/>
                </a:ext>
              </a:extLst>
            </p:cNvPr>
            <p:cNvSpPr/>
            <p:nvPr/>
          </p:nvSpPr>
          <p:spPr bwMode="auto">
            <a:xfrm>
              <a:off x="1783080" y="1783080"/>
              <a:ext cx="3246120" cy="1645920"/>
            </a:xfrm>
            <a:prstGeom prst="rect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437F025D-EEF8-4CED-A2AC-1D8B9D30CA95}"/>
                </a:ext>
              </a:extLst>
            </p:cNvPr>
            <p:cNvGrpSpPr/>
            <p:nvPr/>
          </p:nvGrpSpPr>
          <p:grpSpPr>
            <a:xfrm>
              <a:off x="1874520" y="3337560"/>
              <a:ext cx="2286000" cy="640080"/>
              <a:chOff x="1874520" y="5074920"/>
              <a:chExt cx="2286000" cy="640080"/>
            </a:xfrm>
          </p:grpSpPr>
          <p:sp>
            <p:nvSpPr>
              <p:cNvPr id="78" name="Trapezoid 77">
                <a:extLst>
                  <a:ext uri="{FF2B5EF4-FFF2-40B4-BE49-F238E27FC236}">
                    <a16:creationId xmlns:a16="http://schemas.microsoft.com/office/drawing/2014/main" id="{244ADE48-F78A-4FFE-86A8-BD00F7FA3D45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1874520" y="5074920"/>
                <a:ext cx="2286000" cy="365760"/>
              </a:xfrm>
              <a:prstGeom prst="trapezoid">
                <a:avLst>
                  <a:gd name="adj" fmla="val 215790"/>
                </a:avLst>
              </a:prstGeom>
              <a:solidFill>
                <a:schemeClr val="bg2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4A6F80BF-BC18-4DB9-A0C6-8FA7EA196B5A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1874520" y="5440680"/>
                <a:ext cx="2286000" cy="27432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dirty="0">
                  <a:latin typeface="Calibri" pitchFamily="34" charset="0"/>
                </a:endParaRP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720BE245-C974-4A4B-988B-34783C5841FF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2834640" y="5486400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dirty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6B04E2DC-8D4A-4656-84D0-882F41B46970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3017520" y="5486400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6DBCDA14-7C56-49F5-9DBB-8A84D94F265D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3200400" y="5486400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dirty="0">
                    <a:latin typeface="Calibri" pitchFamily="34" charset="0"/>
                  </a:rPr>
                  <a:t>2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Rectangle 82">
                    <a:extLst>
                      <a:ext uri="{FF2B5EF4-FFF2-40B4-BE49-F238E27FC236}">
                        <a16:creationId xmlns:a16="http://schemas.microsoft.com/office/drawing/2014/main" id="{7AE09942-76E2-4719-977E-880CBEB28C52}"/>
                      </a:ext>
                    </a:extLst>
                  </p:cNvPr>
                  <p:cNvSpPr/>
                  <p:nvPr>
                    <p:custDataLst>
                      <p:tags r:id="rId20"/>
                    </p:custDataLst>
                  </p:nvPr>
                </p:nvSpPr>
                <p:spPr bwMode="auto">
                  <a:xfrm>
                    <a:off x="3840480" y="5486400"/>
                    <a:ext cx="274320" cy="18288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 vert="horz" wrap="square" lIns="0" tIns="0" rIns="0" bIns="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 xmlns:m="http://schemas.openxmlformats.org/officeDocument/2006/math">
                        <m:r>
                          <a:rPr lang="en-US" sz="100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a14:m>
                    <a:r>
                      <a:rPr lang="en-US" sz="1000" dirty="0">
                        <a:latin typeface="Calibri" pitchFamily="34" charset="0"/>
                      </a:rPr>
                      <a:t>-1</a:t>
                    </a:r>
                  </a:p>
                </p:txBody>
              </p:sp>
            </mc:Choice>
            <mc:Fallback xmlns="">
              <p:sp>
                <p:nvSpPr>
                  <p:cNvPr id="83" name="Rectangle 82">
                    <a:extLst>
                      <a:ext uri="{FF2B5EF4-FFF2-40B4-BE49-F238E27FC236}">
                        <a16:creationId xmlns:a16="http://schemas.microsoft.com/office/drawing/2014/main" id="{7AE09942-76E2-4719-977E-880CBEB28C5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>
                    <p:custDataLst>
                      <p:tags r:id="rId97"/>
                    </p:custDataLst>
                  </p:nvPr>
                </p:nvSpPr>
                <p:spPr bwMode="auto">
                  <a:xfrm>
                    <a:off x="3840480" y="5486400"/>
                    <a:ext cx="274320" cy="182880"/>
                  </a:xfrm>
                  <a:prstGeom prst="rect">
                    <a:avLst/>
                  </a:prstGeom>
                  <a:blipFill>
                    <a:blip r:embed="rId98"/>
                    <a:stretch>
                      <a:fillRect t="-6061" r="-8333" b="-27273"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9C2E6EAC-62A4-4529-B9C7-1A6E0F94ADC0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3383280" y="5486400"/>
                <a:ext cx="457200" cy="182880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>
                    <a:latin typeface="Calibri" pitchFamily="34" charset="0"/>
                  </a:rPr>
                  <a:t>● ● ●</a:t>
                </a: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D6EA1EC9-0632-47F3-8499-63D25E6C4259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2194560" y="5486400"/>
                <a:ext cx="548640" cy="182880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dirty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3A56CC89-2223-4406-8516-0E3CDDD88919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1920240" y="5486400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dirty="0" err="1">
                    <a:latin typeface="Calibri" pitchFamily="34" charset="0"/>
                  </a:rPr>
                  <a:t>V</a:t>
                </a:r>
                <a:endParaRPr lang="en-US" sz="1000" dirty="0">
                  <a:latin typeface="Calibri" pitchFamily="34" charset="0"/>
                </a:endParaRPr>
              </a:p>
            </p:txBody>
          </p:sp>
        </p:grp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E8C61EF-737B-404B-B07E-256EBA98D0E1}"/>
                </a:ext>
              </a:extLst>
            </p:cNvPr>
            <p:cNvCxnSpPr/>
            <p:nvPr>
              <p:custDataLst>
                <p:tags r:id="rId11"/>
              </p:custDataLst>
            </p:nvPr>
          </p:nvCxnSpPr>
          <p:spPr bwMode="auto">
            <a:xfrm>
              <a:off x="4823460" y="1997019"/>
              <a:ext cx="457200" cy="18288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21186174-225C-488C-AC8A-C53ABC931AC1}"/>
                </a:ext>
              </a:extLst>
            </p:cNvPr>
            <p:cNvCxnSpPr>
              <a:cxnSpLocks/>
            </p:cNvCxnSpPr>
            <p:nvPr>
              <p:custDataLst>
                <p:tags r:id="rId12"/>
              </p:custDataLst>
            </p:nvPr>
          </p:nvCxnSpPr>
          <p:spPr bwMode="auto">
            <a:xfrm>
              <a:off x="1640194" y="3848678"/>
              <a:ext cx="27432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76" name="AutoShape 16">
              <a:extLst>
                <a:ext uri="{FF2B5EF4-FFF2-40B4-BE49-F238E27FC236}">
                  <a16:creationId xmlns:a16="http://schemas.microsoft.com/office/drawing/2014/main" id="{189CBC8F-4C56-4638-9BC2-BA74D04D6D7C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 rot="16200000" flipV="1">
              <a:off x="2258568" y="3685032"/>
              <a:ext cx="137160" cy="822960"/>
            </a:xfrm>
            <a:prstGeom prst="leftBrace">
              <a:avLst>
                <a:gd name="adj1" fmla="val 136972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621A990-5FCD-49C1-9D86-B92562FCAD91}"/>
                </a:ext>
              </a:extLst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1915669" y="4190141"/>
              <a:ext cx="822960" cy="27432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100" b="0" i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management</a:t>
              </a:r>
              <a:br>
                <a:rPr lang="en-US" sz="1100" b="0" i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100" b="0" i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bits</a:t>
              </a:r>
              <a:endPara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5281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Making memory accesses fast!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Cache basics</a:t>
            </a:r>
          </a:p>
          <a:p>
            <a:r>
              <a:rPr lang="en-US" dirty="0"/>
              <a:t>Principle of locality</a:t>
            </a:r>
          </a:p>
          <a:p>
            <a:r>
              <a:rPr lang="en-US" dirty="0"/>
              <a:t>Memory hierarchies</a:t>
            </a:r>
          </a:p>
          <a:p>
            <a:r>
              <a:rPr lang="en-US" dirty="0"/>
              <a:t>Cache organization</a:t>
            </a:r>
          </a:p>
          <a:p>
            <a:pPr lvl="1"/>
            <a:r>
              <a:rPr lang="en-US" dirty="0"/>
              <a:t>Direct-mapped</a:t>
            </a:r>
            <a:r>
              <a:rPr lang="en-US" dirty="0">
                <a:sym typeface="Wingdings"/>
              </a:rPr>
              <a:t> (</a:t>
            </a:r>
            <a:r>
              <a:rPr lang="en-US" i="1" dirty="0">
                <a:sym typeface="Wingdings"/>
              </a:rPr>
              <a:t>sets</a:t>
            </a:r>
            <a:r>
              <a:rPr lang="en-US" dirty="0">
                <a:sym typeface="Wingdings"/>
              </a:rPr>
              <a:t>;</a:t>
            </a:r>
            <a:r>
              <a:rPr lang="en-US" dirty="0"/>
              <a:t> index + tag)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Associativity (</a:t>
            </a:r>
            <a:r>
              <a:rPr lang="en-US" b="1" i="1" dirty="0">
                <a:solidFill>
                  <a:srgbClr val="4B2A85"/>
                </a:solidFill>
              </a:rPr>
              <a:t>ways</a:t>
            </a:r>
            <a:r>
              <a:rPr lang="en-US" b="1" dirty="0">
                <a:solidFill>
                  <a:srgbClr val="4B2A85"/>
                </a:solidFill>
              </a:rPr>
              <a:t>)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Replacement policy</a:t>
            </a:r>
          </a:p>
          <a:p>
            <a:pPr lvl="1"/>
            <a:r>
              <a:rPr lang="en-US" dirty="0"/>
              <a:t>Handling writes</a:t>
            </a:r>
          </a:p>
          <a:p>
            <a:r>
              <a:rPr lang="en-US" dirty="0"/>
              <a:t>Program optimizations that consider caches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82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Review: Direct-Mapped Cache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idx="1"/>
          </p:nvPr>
        </p:nvSpPr>
        <p:spPr>
          <a:xfrm>
            <a:off x="3840480" y="3474720"/>
            <a:ext cx="5029200" cy="2743200"/>
          </a:xfrm>
        </p:spPr>
        <p:txBody>
          <a:bodyPr lIns="91440" rIns="0"/>
          <a:lstStyle/>
          <a:p>
            <a:r>
              <a:rPr lang="en-US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Hash function:  </a:t>
            </a:r>
            <a:r>
              <a:rPr lang="en-US" dirty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(block number) mod (# of blocks in cache)</a:t>
            </a:r>
          </a:p>
          <a:p>
            <a:pPr lvl="1"/>
            <a:r>
              <a:rPr lang="en-US" dirty="0"/>
              <a:t>Each memory address maps to </a:t>
            </a:r>
            <a:r>
              <a:rPr lang="en-US" i="1" dirty="0"/>
              <a:t>exactly</a:t>
            </a:r>
            <a:r>
              <a:rPr lang="en-US" dirty="0"/>
              <a:t> one index in the cache</a:t>
            </a:r>
          </a:p>
          <a:p>
            <a:pPr lvl="1"/>
            <a:r>
              <a:rPr lang="en-US" dirty="0"/>
              <a:t>Fast (and simpler) to find a block</a:t>
            </a:r>
          </a:p>
          <a:p>
            <a:pPr lvl="1"/>
            <a:endParaRPr lang="en-US" dirty="0">
              <a:effectLst>
                <a:glow rad="63500">
                  <a:schemeClr val="accent3">
                    <a:satMod val="175000"/>
                  </a:schemeClr>
                </a:glo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834640" y="2240280"/>
            <a:ext cx="2011681" cy="3566160"/>
            <a:chOff x="3291839" y="2240280"/>
            <a:chExt cx="2011681" cy="3566160"/>
          </a:xfrm>
        </p:grpSpPr>
        <p:sp>
          <p:nvSpPr>
            <p:cNvPr id="25" name="Line 24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H="1" flipV="1">
              <a:off x="3291840" y="2240280"/>
              <a:ext cx="2011680" cy="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6" name="Line 25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3291839" y="2788920"/>
              <a:ext cx="2011679" cy="1097280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7" name="Line 26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H="1">
              <a:off x="3294364" y="2514600"/>
              <a:ext cx="2009155" cy="3291840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8" name="Line 27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3291840" y="3063240"/>
              <a:ext cx="2011680" cy="109728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411311"/>
              </p:ext>
            </p:extLst>
          </p:nvPr>
        </p:nvGraphicFramePr>
        <p:xfrm>
          <a:off x="457200" y="1828800"/>
          <a:ext cx="2377440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Num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Data</a:t>
                      </a:r>
                      <a:endParaRPr lang="en-US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/>
                        <a:t> </a:t>
                      </a:r>
                      <a:r>
                        <a:rPr lang="en-US" sz="1600" b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/>
                        <a:t> </a:t>
                      </a:r>
                      <a:r>
                        <a:rPr lang="en-US" sz="16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/>
                        <a:t> </a:t>
                      </a:r>
                      <a:r>
                        <a:rPr lang="en-US" sz="16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/>
                        <a:t> </a:t>
                      </a:r>
                      <a:r>
                        <a:rPr lang="en-US" sz="16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r>
                        <a:rPr lang="en-US" sz="1600"/>
                        <a:t> </a:t>
                      </a:r>
                      <a:r>
                        <a:rPr lang="en-US" sz="16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r>
                        <a:rPr lang="en-US" sz="1600"/>
                        <a:t> </a:t>
                      </a:r>
                      <a:r>
                        <a:rPr lang="en-US" sz="16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r>
                        <a:rPr lang="en-US" sz="1600"/>
                        <a:t> </a:t>
                      </a:r>
                      <a:r>
                        <a:rPr lang="en-US" sz="1600" b="1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r>
                        <a:rPr lang="en-US" sz="1600"/>
                        <a:t> </a:t>
                      </a:r>
                      <a:r>
                        <a:rPr lang="en-US" sz="1600" b="1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/>
                        <a:t> </a:t>
                      </a:r>
                      <a:r>
                        <a:rPr lang="en-US" sz="16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/>
                        <a:t> </a:t>
                      </a:r>
                      <a:r>
                        <a:rPr lang="en-US" sz="16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/>
                        <a:t> </a:t>
                      </a:r>
                      <a:r>
                        <a:rPr lang="en-US" sz="16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/>
                        <a:t> </a:t>
                      </a:r>
                      <a:r>
                        <a:rPr lang="en-US" sz="16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/>
                        <a:t> </a:t>
                      </a:r>
                      <a:r>
                        <a:rPr lang="en-US" sz="16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/>
                        <a:t> </a:t>
                      </a:r>
                      <a:r>
                        <a:rPr lang="en-US" sz="1600" b="1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/>
                        <a:t> </a:t>
                      </a:r>
                      <a:r>
                        <a:rPr lang="en-US" sz="16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/>
                        <a:t> </a:t>
                      </a:r>
                      <a:r>
                        <a:rPr lang="en-US" sz="16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554480" y="1371600"/>
            <a:ext cx="1280160" cy="40011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sz="2000" b="1" dirty="0">
                <a:latin typeface="Calibri" pitchFamily="34" charset="0"/>
              </a:rPr>
              <a:t>Memory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29200" y="1371600"/>
            <a:ext cx="128016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000" b="1" dirty="0">
                <a:latin typeface="Calibri" pitchFamily="34" charset="0"/>
              </a:rPr>
              <a:t>Cache</a:t>
            </a: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/>
          </p:nvPr>
        </p:nvGraphicFramePr>
        <p:xfrm>
          <a:off x="4663440" y="1828800"/>
          <a:ext cx="265176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Index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Tag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Data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ight Brace 4"/>
          <p:cNvSpPr/>
          <p:nvPr/>
        </p:nvSpPr>
        <p:spPr bwMode="auto">
          <a:xfrm>
            <a:off x="7406640" y="2100170"/>
            <a:ext cx="274320" cy="1100230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680960" y="2380114"/>
                <a:ext cx="1374864" cy="540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dirty="0">
                    <a:latin typeface="Calibri" pitchFamily="34" charset="0"/>
                  </a:rPr>
                  <a:t>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>
                    <a:latin typeface="Calibri" pitchFamily="34" charset="0"/>
                  </a:rPr>
                  <a:t> = 4 B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dirty="0">
                    <a:latin typeface="Calibri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>
                    <a:latin typeface="Calibri" pitchFamily="34" charset="0"/>
                  </a:rPr>
                  <a:t> = 4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60" y="2380114"/>
                <a:ext cx="1374864" cy="540341"/>
              </a:xfrm>
              <a:prstGeom prst="rect">
                <a:avLst/>
              </a:prstGeom>
              <a:blipFill rotWithShape="0">
                <a:blip r:embed="rId8"/>
                <a:stretch>
                  <a:fillRect l="-3540" t="-14607" r="-2655" b="-16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 bwMode="auto">
          <a:xfrm>
            <a:off x="1097280" y="2103120"/>
            <a:ext cx="274320" cy="438912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897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Direct-Mapped Cache Problem</a:t>
            </a:r>
            <a:endParaRPr lang="en-US" dirty="0"/>
          </a:p>
        </p:txBody>
      </p:sp>
      <p:sp>
        <p:nvSpPr>
          <p:cNvPr id="32" name="Content Placeholder 31"/>
          <p:cNvSpPr>
            <a:spLocks noGrp="1"/>
          </p:cNvSpPr>
          <p:nvPr>
            <p:ph idx="1"/>
          </p:nvPr>
        </p:nvSpPr>
        <p:spPr>
          <a:xfrm>
            <a:off x="3840480" y="3474720"/>
            <a:ext cx="5029200" cy="2743200"/>
          </a:xfrm>
        </p:spPr>
        <p:txBody>
          <a:bodyPr lIns="91440" rIns="0"/>
          <a:lstStyle/>
          <a:p>
            <a:r>
              <a:rPr lang="en-US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What happens if we access the following addresses?</a:t>
            </a:r>
          </a:p>
          <a:p>
            <a:pPr lvl="1"/>
            <a:r>
              <a:rPr lang="en-US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8, 24, 8, 24, 8, …?</a:t>
            </a:r>
          </a:p>
          <a:p>
            <a:pPr lvl="1"/>
            <a:r>
              <a:rPr lang="en-US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Conflict in cache (misses!)</a:t>
            </a:r>
          </a:p>
          <a:p>
            <a:pPr lvl="1"/>
            <a:r>
              <a:rPr lang="en-US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Rest of cache goes </a:t>
            </a:r>
            <a:r>
              <a:rPr lang="en-US" i="1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unused</a:t>
            </a:r>
          </a:p>
          <a:p>
            <a:r>
              <a:rPr lang="en-US" dirty="0">
                <a:effectLst>
                  <a:glow rad="63500">
                    <a:schemeClr val="accent3">
                      <a:satMod val="175000"/>
                    </a:schemeClr>
                  </a:glow>
                </a:effectLst>
              </a:rPr>
              <a:t>Solution?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834640" y="2788920"/>
            <a:ext cx="2011681" cy="1097280"/>
            <a:chOff x="2834640" y="2788920"/>
            <a:chExt cx="2011681" cy="1097280"/>
          </a:xfrm>
        </p:grpSpPr>
        <p:sp>
          <p:nvSpPr>
            <p:cNvPr id="25" name="Line 24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H="1" flipV="1">
              <a:off x="2834641" y="2788920"/>
              <a:ext cx="2011680" cy="0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6" name="Line 25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2834640" y="2788920"/>
              <a:ext cx="2011679" cy="1097280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073909"/>
              </p:ext>
            </p:extLst>
          </p:nvPr>
        </p:nvGraphicFramePr>
        <p:xfrm>
          <a:off x="457200" y="1828800"/>
          <a:ext cx="2377440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Num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Data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18288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554480" y="1371600"/>
            <a:ext cx="1280160" cy="40011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sz="2000" b="1" dirty="0">
                <a:latin typeface="Calibri" pitchFamily="34" charset="0"/>
              </a:rPr>
              <a:t>Memory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29200" y="1371600"/>
            <a:ext cx="128016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000" b="1" dirty="0">
                <a:latin typeface="Calibri" pitchFamily="34" charset="0"/>
              </a:rPr>
              <a:t>Cache</a:t>
            </a: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/>
          </p:nvPr>
        </p:nvGraphicFramePr>
        <p:xfrm>
          <a:off x="4663440" y="1828800"/>
          <a:ext cx="265176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Index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Tag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 Data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??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??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B05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??</a:t>
                      </a:r>
                      <a:endParaRPr lang="en-US" sz="1600" b="1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ight Brace 4"/>
          <p:cNvSpPr/>
          <p:nvPr/>
        </p:nvSpPr>
        <p:spPr bwMode="auto">
          <a:xfrm>
            <a:off x="7406640" y="2100170"/>
            <a:ext cx="274320" cy="1100230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680960" y="2380114"/>
                <a:ext cx="1374864" cy="540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dirty="0">
                    <a:latin typeface="Calibri" pitchFamily="34" charset="0"/>
                  </a:rPr>
                  <a:t>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>
                    <a:latin typeface="Calibri" pitchFamily="34" charset="0"/>
                  </a:rPr>
                  <a:t> = 4 B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dirty="0">
                    <a:latin typeface="Calibri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>
                    <a:latin typeface="Calibri" pitchFamily="34" charset="0"/>
                  </a:rPr>
                  <a:t> = 4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60" y="2380114"/>
                <a:ext cx="1374864" cy="540341"/>
              </a:xfrm>
              <a:prstGeom prst="rect">
                <a:avLst/>
              </a:prstGeom>
              <a:blipFill rotWithShape="0">
                <a:blip r:embed="rId7"/>
                <a:stretch>
                  <a:fillRect l="-3540" t="-14607" r="-2655" b="-16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 bwMode="auto">
          <a:xfrm>
            <a:off x="1097280" y="2103120"/>
            <a:ext cx="274320" cy="438912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334" y="879154"/>
            <a:ext cx="7498730" cy="450533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/>
              <p14:cNvContentPartPr/>
              <p14:nvPr/>
            </p14:nvContentPartPr>
            <p14:xfrm>
              <a:off x="815040" y="671400"/>
              <a:ext cx="7665120" cy="33534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09640" y="663480"/>
                <a:ext cx="7676280" cy="336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164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8912"/>
            <a:ext cx="8405982" cy="762000"/>
          </a:xfrm>
        </p:spPr>
        <p:txBody>
          <a:bodyPr/>
          <a:lstStyle/>
          <a:p>
            <a:r>
              <a:rPr lang="en-US"/>
              <a:t>Associativity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456"/>
            <a:ext cx="8366125" cy="2743200"/>
          </a:xfrm>
        </p:spPr>
        <p:txBody>
          <a:bodyPr/>
          <a:lstStyle/>
          <a:p>
            <a:r>
              <a:rPr lang="en-US" sz="2400" dirty="0"/>
              <a:t>What if we could store data in any place in the cache?</a:t>
            </a:r>
          </a:p>
          <a:p>
            <a:pPr lvl="1"/>
            <a:r>
              <a:rPr lang="en-US" sz="2000" dirty="0"/>
              <a:t>More complicated hardware = more power consumed, slower</a:t>
            </a:r>
          </a:p>
          <a:p>
            <a:r>
              <a:rPr lang="en-US" sz="2400" dirty="0"/>
              <a:t>So we </a:t>
            </a:r>
            <a:r>
              <a:rPr lang="en-US" sz="2400" i="1" dirty="0"/>
              <a:t>combine</a:t>
            </a:r>
            <a:r>
              <a:rPr lang="en-US" sz="2400" dirty="0"/>
              <a:t> the two ideas:</a:t>
            </a:r>
          </a:p>
          <a:p>
            <a:pPr lvl="1"/>
            <a:r>
              <a:rPr lang="en-US" sz="2000" dirty="0"/>
              <a:t>Each address maps to exactly one </a:t>
            </a:r>
            <a:r>
              <a:rPr lang="en-US" sz="2000" b="1" dirty="0">
                <a:solidFill>
                  <a:srgbClr val="FF0000"/>
                </a:solidFill>
              </a:rPr>
              <a:t>set</a:t>
            </a:r>
            <a:endParaRPr lang="en-US" sz="2000" dirty="0">
              <a:solidFill>
                <a:srgbClr val="FF0000"/>
              </a:solidFill>
            </a:endParaRPr>
          </a:p>
          <a:p>
            <a:pPr lvl="1"/>
            <a:r>
              <a:rPr lang="en-US" sz="2000" dirty="0"/>
              <a:t>Each set can store block in more than one </a:t>
            </a:r>
            <a:r>
              <a:rPr lang="en-US" sz="2000" b="1" dirty="0">
                <a:solidFill>
                  <a:srgbClr val="FF0000"/>
                </a:solidFill>
              </a:rPr>
              <a:t>way</a:t>
            </a:r>
            <a:endParaRPr lang="en-US" sz="20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2" name="TextBox 51"/>
          <p:cNvSpPr txBox="1"/>
          <p:nvPr>
            <p:custDataLst>
              <p:tags r:id="rId4"/>
            </p:custDataLst>
          </p:nvPr>
        </p:nvSpPr>
        <p:spPr>
          <a:xfrm>
            <a:off x="7610929" y="1641929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5" name="Group 51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238995" y="3493670"/>
            <a:ext cx="8578784" cy="3227641"/>
            <a:chOff x="425" y="1970"/>
            <a:chExt cx="5462" cy="2055"/>
          </a:xfrm>
        </p:grpSpPr>
        <p:sp>
          <p:nvSpPr>
            <p:cNvPr id="6" name="Rectangle 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016" y="2502"/>
              <a:ext cx="792" cy="130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25" y="2429"/>
              <a:ext cx="197" cy="1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 anchor="ctr">
              <a:sp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  <a:p>
              <a:pPr algn="ctr">
                <a:spcBef>
                  <a:spcPct val="10000"/>
                </a:spcBef>
              </a:pPr>
              <a:r>
                <a:rPr lang="en-US" sz="160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  <a:p>
              <a:pPr algn="ctr">
                <a:spcBef>
                  <a:spcPct val="10000"/>
                </a:spcBef>
              </a:pPr>
              <a:r>
                <a:rPr lang="en-US" sz="160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  <a:p>
              <a:pPr algn="ctr">
                <a:spcBef>
                  <a:spcPct val="10000"/>
                </a:spcBef>
              </a:pPr>
              <a:r>
                <a:rPr lang="en-US" sz="160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  <a:p>
              <a:pPr algn="ctr">
                <a:spcBef>
                  <a:spcPct val="10000"/>
                </a:spcBef>
              </a:pPr>
              <a:r>
                <a:rPr lang="en-US" sz="160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  <a:p>
              <a:pPr algn="ctr">
                <a:spcBef>
                  <a:spcPct val="10000"/>
                </a:spcBef>
              </a:pPr>
              <a:r>
                <a:rPr lang="en-US" sz="160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  <a:p>
              <a:pPr algn="ctr">
                <a:spcBef>
                  <a:spcPct val="10000"/>
                </a:spcBef>
              </a:pPr>
              <a:r>
                <a:rPr lang="en-US" sz="160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  <a:p>
              <a:pPr algn="ctr">
                <a:spcBef>
                  <a:spcPct val="10000"/>
                </a:spcBef>
              </a:pPr>
              <a:r>
                <a:rPr lang="en-US" sz="160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112" y="2502"/>
              <a:ext cx="792" cy="327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903" y="2563"/>
              <a:ext cx="197" cy="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 anchor="ctr">
              <a:sp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  <a:p>
              <a:pPr algn="ctr">
                <a:spcBef>
                  <a:spcPct val="100000"/>
                </a:spcBef>
              </a:pPr>
              <a:r>
                <a:rPr lang="en-US" sz="160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  <a:p>
              <a:pPr algn="ctr">
                <a:spcBef>
                  <a:spcPct val="100000"/>
                </a:spcBef>
              </a:pPr>
              <a:r>
                <a:rPr lang="en-US" sz="160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  <a:p>
              <a:pPr algn="ctr">
                <a:spcBef>
                  <a:spcPct val="100000"/>
                </a:spcBef>
              </a:pPr>
              <a:r>
                <a:rPr lang="en-US" sz="160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817" y="2422"/>
              <a:ext cx="329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 anchor="ctr">
              <a:sp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Set</a:t>
              </a:r>
            </a:p>
          </p:txBody>
        </p:sp>
        <p:sp>
          <p:nvSpPr>
            <p:cNvPr id="12" name="Rectangle 1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643" y="2502"/>
              <a:ext cx="792" cy="65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434" y="2718"/>
              <a:ext cx="197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 anchor="ctr">
              <a:sp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  <a:p>
              <a:pPr algn="ctr">
                <a:spcBef>
                  <a:spcPct val="300000"/>
                </a:spcBef>
              </a:pPr>
              <a:r>
                <a:rPr lang="en-US" sz="160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Text Box 12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349" y="2422"/>
              <a:ext cx="329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 anchor="ctr">
              <a:sp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Set</a:t>
              </a:r>
            </a:p>
          </p:txBody>
        </p:sp>
        <p:sp>
          <p:nvSpPr>
            <p:cNvPr id="15" name="Rectangle 1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112" y="2829"/>
              <a:ext cx="792" cy="32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112" y="3155"/>
              <a:ext cx="792" cy="327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112" y="3482"/>
              <a:ext cx="792" cy="32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Line 16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2112" y="3645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Line 17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2112" y="3318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Line 18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2112" y="2992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Line 19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2112" y="2666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Line 20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5016" y="2666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Line 21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5016" y="2829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Line 22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5016" y="2992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Line 23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5016" y="3155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Line 24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5016" y="3318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Line 25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5016" y="3482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Line 26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>
              <a:off x="5016" y="3645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643" y="3155"/>
              <a:ext cx="792" cy="65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Line 28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>
              <a:off x="3643" y="2666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Line 29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3643" y="2829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Line 30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3643" y="2992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Line 31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3643" y="3318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Line 32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3643" y="3482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Line 33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3643" y="3645"/>
              <a:ext cx="792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Text Box 34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625" y="1970"/>
              <a:ext cx="792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50941" rIns="0" bIns="50941" anchor="ctr">
              <a:norm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1-way:</a:t>
              </a:r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8 sets,</a:t>
              </a:r>
            </a:p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1 block each</a:t>
              </a:r>
            </a:p>
          </p:txBody>
        </p:sp>
        <p:sp>
          <p:nvSpPr>
            <p:cNvPr id="37" name="Text Box 35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2086" y="1970"/>
              <a:ext cx="839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 anchor="ctr">
              <a:sp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2-way:</a:t>
              </a:r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4 sets,</a:t>
              </a:r>
            </a:p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2 blocks each</a:t>
              </a:r>
            </a:p>
          </p:txBody>
        </p:sp>
        <p:sp>
          <p:nvSpPr>
            <p:cNvPr id="38" name="Text Box 36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619" y="1970"/>
              <a:ext cx="839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 anchor="ctr">
              <a:sp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4-way:</a:t>
              </a:r>
              <a:endParaRPr lang="en-US" sz="160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1600">
                  <a:latin typeface="Calibri" panose="020F0502020204030204" pitchFamily="34" charset="0"/>
                  <a:cs typeface="Calibri" panose="020F0502020204030204" pitchFamily="34" charset="0"/>
                </a:rPr>
                <a:t>2 sets,</a:t>
              </a:r>
            </a:p>
            <a:p>
              <a:pPr algn="ctr"/>
              <a:r>
                <a:rPr lang="en-US" sz="1600">
                  <a:latin typeface="Calibri" panose="020F0502020204030204" pitchFamily="34" charset="0"/>
                  <a:cs typeface="Calibri" panose="020F0502020204030204" pitchFamily="34" charset="0"/>
                </a:rPr>
                <a:t>4 blocks each</a:t>
              </a:r>
            </a:p>
          </p:txBody>
        </p:sp>
        <p:sp>
          <p:nvSpPr>
            <p:cNvPr id="39" name="Text Box 37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807" y="3032"/>
              <a:ext cx="197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 anchor="ctr">
              <a:sp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40" name="Text Box 38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721" y="2422"/>
              <a:ext cx="329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 anchor="ctr">
              <a:sp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Set</a:t>
              </a:r>
            </a:p>
          </p:txBody>
        </p:sp>
        <p:sp>
          <p:nvSpPr>
            <p:cNvPr id="41" name="Text Box 39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5003" y="1970"/>
              <a:ext cx="792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82" tIns="50941" rIns="101882" bIns="50941" anchor="ctr">
              <a:normAutofit/>
            </a:bodyPr>
            <a:lstStyle>
              <a:lvl1pPr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101917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8-way:</a:t>
              </a:r>
              <a:endParaRPr lang="en-US" sz="160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1600">
                  <a:latin typeface="Calibri" panose="020F0502020204030204" pitchFamily="34" charset="0"/>
                  <a:cs typeface="Calibri" panose="020F0502020204030204" pitchFamily="34" charset="0"/>
                </a:rPr>
                <a:t>1 set,</a:t>
              </a:r>
            </a:p>
            <a:p>
              <a:pPr algn="ctr"/>
              <a:r>
                <a:rPr lang="en-US" sz="1600">
                  <a:latin typeface="Calibri" panose="020F0502020204030204" pitchFamily="34" charset="0"/>
                  <a:cs typeface="Calibri" panose="020F0502020204030204" pitchFamily="34" charset="0"/>
                </a:rPr>
                <a:t>8 blocks</a:t>
              </a:r>
            </a:p>
          </p:txBody>
        </p:sp>
        <p:sp>
          <p:nvSpPr>
            <p:cNvPr id="42" name="Rectangle 40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634" y="3645"/>
              <a:ext cx="792" cy="16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41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634" y="3482"/>
              <a:ext cx="792" cy="16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42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634" y="3318"/>
              <a:ext cx="792" cy="16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43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634" y="3155"/>
              <a:ext cx="792" cy="16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44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634" y="2992"/>
              <a:ext cx="792" cy="16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45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634" y="2829"/>
              <a:ext cx="792" cy="16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Rectangle 46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634" y="2666"/>
              <a:ext cx="792" cy="16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Rectangle 47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634" y="2502"/>
              <a:ext cx="792" cy="16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Text Box 49"/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569" y="3808"/>
              <a:ext cx="901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direct-mapped</a:t>
              </a:r>
            </a:p>
          </p:txBody>
        </p:sp>
        <p:sp>
          <p:nvSpPr>
            <p:cNvPr id="51" name="Text Box 50"/>
            <p:cNvSpPr txBox="1"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937" y="3809"/>
              <a:ext cx="950" cy="216"/>
            </a:xfrm>
            <a:prstGeom prst="rect">
              <a:avLst/>
            </a:prstGeom>
            <a:noFill/>
            <a:ln>
              <a:noFill/>
            </a:ln>
            <a:effectLst>
              <a:glow rad="63500">
                <a:schemeClr val="accent3">
                  <a:satMod val="175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rebuchet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fully associative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D03C6B9-09DE-4064-AAE5-5A7AF7E130AD}"/>
              </a:ext>
            </a:extLst>
          </p:cNvPr>
          <p:cNvGrpSpPr/>
          <p:nvPr/>
        </p:nvGrpSpPr>
        <p:grpSpPr>
          <a:xfrm>
            <a:off x="2260440" y="5338800"/>
            <a:ext cx="2538000" cy="573840"/>
            <a:chOff x="2260440" y="5338800"/>
            <a:chExt cx="2538000" cy="57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E8D4EF4-4263-4BF3-AAE3-3EB09DAF21CD}"/>
                    </a:ext>
                  </a:extLst>
                </p14:cNvPr>
                <p14:cNvContentPartPr/>
                <p14:nvPr/>
              </p14:nvContentPartPr>
              <p14:xfrm>
                <a:off x="2260440" y="5338800"/>
                <a:ext cx="2538000" cy="573840"/>
              </p14:xfrm>
            </p:contentPart>
          </mc:Choice>
          <mc:Fallback xmlns="">
            <p:pic>
              <p:nvPicPr>
                <p:cNvPr id="56" name="Ink 55"/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251440" y="5331240"/>
                  <a:ext cx="2554920" cy="58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4BC2862-1906-42B3-9D7A-BBE2760D1851}"/>
                    </a:ext>
                  </a:extLst>
                </p14:cNvPr>
                <p14:cNvContentPartPr/>
                <p14:nvPr/>
              </p14:nvContentPartPr>
              <p14:xfrm>
                <a:off x="3237840" y="5370120"/>
                <a:ext cx="823320" cy="489960"/>
              </p14:xfrm>
            </p:contentPart>
          </mc:Choice>
          <mc:Fallback xmlns="">
            <p:pic>
              <p:nvPicPr>
                <p:cNvPr id="57" name="Ink 56"/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229920" y="5364360"/>
                  <a:ext cx="837000" cy="501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35481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Cache Organization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Associativity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):  # of ways for each set</a:t>
                </a:r>
              </a:p>
              <a:p>
                <a:pPr lvl="1"/>
                <a:r>
                  <a:rPr lang="en-US" dirty="0"/>
                  <a:t>Such a cache is called an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i="1" dirty="0"/>
                  <a:t>-way set associative cache</a:t>
                </a:r>
                <a:r>
                  <a:rPr lang="en-US" dirty="0"/>
                  <a:t>”</a:t>
                </a:r>
              </a:p>
              <a:p>
                <a:pPr lvl="1"/>
                <a:r>
                  <a:rPr lang="en-US" dirty="0"/>
                  <a:t>We now index into cache </a:t>
                </a:r>
                <a:r>
                  <a:rPr lang="en-US" i="1" dirty="0"/>
                  <a:t>sets</a:t>
                </a:r>
                <a:r>
                  <a:rPr lang="en-US" dirty="0"/>
                  <a:t>, of which there are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2200" dirty="0"/>
              </a:p>
              <a:p>
                <a:pPr lvl="1"/>
                <a:r>
                  <a:rPr lang="en-US" dirty="0"/>
                  <a:t>Use lowest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dirty="0"/>
                  <a:t> bits of block address</a:t>
                </a:r>
              </a:p>
              <a:p>
                <a:pPr lvl="2"/>
                <a:r>
                  <a:rPr lang="en-US" u="sng" dirty="0"/>
                  <a:t>Direct-mapped</a:t>
                </a:r>
                <a:r>
                  <a:rPr lang="en-US" dirty="0"/>
                  <a:t>: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= 1, so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as we saw previously</a:t>
                </a:r>
              </a:p>
              <a:p>
                <a:pPr lvl="2"/>
                <a:r>
                  <a:rPr lang="en-US" u="sng" dirty="0"/>
                  <a:t>Fully associative</a:t>
                </a:r>
                <a:r>
                  <a:rPr lang="en-US" dirty="0"/>
                  <a:t>: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dirty="0"/>
                  <a:t> = 0 bits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7</a:t>
            </a:fld>
            <a:endParaRPr lang="en-US"/>
          </a:p>
        </p:txBody>
      </p: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1097280" y="5486400"/>
            <a:ext cx="2928938" cy="439738"/>
            <a:chOff x="689" y="2507"/>
            <a:chExt cx="1845" cy="277"/>
          </a:xfrm>
        </p:grpSpPr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2532" y="2544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H="1">
              <a:off x="2304" y="2640"/>
              <a:ext cx="2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689" y="2507"/>
              <a:ext cx="1677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latin typeface="Calibri" charset="0"/>
                </a:rPr>
                <a:t>Decreasing associativity</a:t>
              </a:r>
            </a:p>
          </p:txBody>
        </p:sp>
      </p:grp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4023359" y="5760720"/>
            <a:ext cx="3878263" cy="590551"/>
            <a:chOff x="2544" y="2804"/>
            <a:chExt cx="2443" cy="372"/>
          </a:xfrm>
        </p:grpSpPr>
        <p:sp>
          <p:nvSpPr>
            <p:cNvPr id="17" name="Line 17"/>
            <p:cNvSpPr>
              <a:spLocks noChangeShapeType="1"/>
            </p:cNvSpPr>
            <p:nvPr/>
          </p:nvSpPr>
          <p:spPr bwMode="auto">
            <a:xfrm flipV="1">
              <a:off x="2544" y="2976"/>
              <a:ext cx="12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3811" y="2832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3811" y="2804"/>
              <a:ext cx="1176" cy="3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 dirty="0">
                  <a:latin typeface="Calibri" charset="0"/>
                </a:rPr>
                <a:t>Fully associative</a:t>
              </a:r>
            </a:p>
            <a:p>
              <a:pPr>
                <a:lnSpc>
                  <a:spcPct val="80000"/>
                </a:lnSpc>
              </a:pPr>
              <a:r>
                <a:rPr lang="en-US" sz="2000" dirty="0">
                  <a:latin typeface="Calibri" charset="0"/>
                </a:rPr>
                <a:t>(only one set)</a:t>
              </a:r>
            </a:p>
          </p:txBody>
        </p:sp>
      </p:grpSp>
      <p:grpSp>
        <p:nvGrpSpPr>
          <p:cNvPr id="20" name="Group 20"/>
          <p:cNvGrpSpPr>
            <a:grpSpLocks/>
          </p:cNvGrpSpPr>
          <p:nvPr/>
        </p:nvGrpSpPr>
        <p:grpSpPr bwMode="auto">
          <a:xfrm>
            <a:off x="1599883" y="5943600"/>
            <a:ext cx="2397126" cy="590551"/>
            <a:chOff x="986" y="3136"/>
            <a:chExt cx="1510" cy="372"/>
          </a:xfrm>
        </p:grpSpPr>
        <p:sp>
          <p:nvSpPr>
            <p:cNvPr id="21" name="Line 21"/>
            <p:cNvSpPr>
              <a:spLocks noChangeShapeType="1"/>
            </p:cNvSpPr>
            <p:nvPr/>
          </p:nvSpPr>
          <p:spPr bwMode="auto">
            <a:xfrm flipH="1">
              <a:off x="2064" y="3312"/>
              <a:ext cx="4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2064" y="3168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986" y="3136"/>
              <a:ext cx="1505" cy="3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 dirty="0">
                  <a:latin typeface="Calibri" charset="0"/>
                </a:rPr>
                <a:t>Direct mapped</a:t>
              </a:r>
            </a:p>
            <a:p>
              <a:pPr>
                <a:lnSpc>
                  <a:spcPct val="80000"/>
                </a:lnSpc>
              </a:pPr>
              <a:r>
                <a:rPr lang="en-US" sz="2000" dirty="0">
                  <a:latin typeface="Calibri" charset="0"/>
                </a:rPr>
                <a:t>(only one way)</a:t>
              </a:r>
            </a:p>
          </p:txBody>
        </p:sp>
      </p:grpSp>
      <p:grpSp>
        <p:nvGrpSpPr>
          <p:cNvPr id="24" name="Group 24"/>
          <p:cNvGrpSpPr>
            <a:grpSpLocks/>
          </p:cNvGrpSpPr>
          <p:nvPr/>
        </p:nvGrpSpPr>
        <p:grpSpPr bwMode="auto">
          <a:xfrm>
            <a:off x="4023362" y="5303520"/>
            <a:ext cx="2940051" cy="457200"/>
            <a:chOff x="2544" y="2256"/>
            <a:chExt cx="1852" cy="288"/>
          </a:xfrm>
        </p:grpSpPr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2544" y="2400"/>
              <a:ext cx="2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2774" y="2267"/>
              <a:ext cx="1622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latin typeface="Calibri" charset="0"/>
                </a:rPr>
                <a:t>Increasing associativity</a:t>
              </a:r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>
              <a:off x="2544" y="225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14400" y="4206240"/>
            <a:ext cx="8136892" cy="1005840"/>
            <a:chOff x="914400" y="4206240"/>
            <a:chExt cx="8136892" cy="1005840"/>
          </a:xfrm>
        </p:grpSpPr>
        <p:sp>
          <p:nvSpPr>
            <p:cNvPr id="29" name="Line 29"/>
            <p:cNvSpPr>
              <a:spLocks noChangeShapeType="1"/>
            </p:cNvSpPr>
            <p:nvPr/>
          </p:nvSpPr>
          <p:spPr bwMode="auto">
            <a:xfrm flipV="1">
              <a:off x="5029745" y="4572000"/>
              <a:ext cx="0" cy="2743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Text Box 30"/>
            <p:cNvSpPr txBox="1">
              <a:spLocks noChangeArrowheads="1"/>
            </p:cNvSpPr>
            <p:nvPr/>
          </p:nvSpPr>
          <p:spPr bwMode="auto">
            <a:xfrm>
              <a:off x="4181475" y="4206240"/>
              <a:ext cx="1695450" cy="4000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dirty="0">
                  <a:latin typeface="Calibri" charset="0"/>
                </a:rPr>
                <a:t>Selects the set</a:t>
              </a:r>
            </a:p>
          </p:txBody>
        </p:sp>
        <p:sp>
          <p:nvSpPr>
            <p:cNvPr id="32" name="Text Box 31"/>
            <p:cNvSpPr txBox="1">
              <a:spLocks noChangeArrowheads="1"/>
            </p:cNvSpPr>
            <p:nvPr/>
          </p:nvSpPr>
          <p:spPr bwMode="auto">
            <a:xfrm>
              <a:off x="1101248" y="4206240"/>
              <a:ext cx="2735264" cy="4000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dirty="0">
                  <a:latin typeface="Calibri" charset="0"/>
                </a:rPr>
                <a:t>Used for tag comparison</a:t>
              </a:r>
            </a:p>
          </p:txBody>
        </p:sp>
        <p:sp>
          <p:nvSpPr>
            <p:cNvPr id="33" name="Line 32"/>
            <p:cNvSpPr>
              <a:spLocks noChangeShapeType="1"/>
            </p:cNvSpPr>
            <p:nvPr/>
          </p:nvSpPr>
          <p:spPr bwMode="auto">
            <a:xfrm flipV="1">
              <a:off x="2468880" y="4572000"/>
              <a:ext cx="0" cy="2743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auto">
            <a:xfrm flipV="1">
              <a:off x="7132320" y="4572000"/>
              <a:ext cx="0" cy="2743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6035040" y="4206240"/>
              <a:ext cx="3016252" cy="4000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Calibri" charset="0"/>
                </a:rPr>
                <a:t>Selects the byte from </a:t>
              </a:r>
              <a:r>
                <a:rPr lang="en-US" sz="2000" dirty="0">
                  <a:latin typeface="Calibri" charset="0"/>
                </a:rPr>
                <a:t>block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 bwMode="auto">
                <a:xfrm>
                  <a:off x="914400" y="4846320"/>
                  <a:ext cx="3108960" cy="36576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2000" dirty="0">
                      <a:latin typeface="Calibri" charset="0"/>
                      <a:ea typeface="Calibri" charset="0"/>
                      <a:cs typeface="Calibri" charset="0"/>
                    </a:rPr>
                    <a:t>Tag (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  <a:ea typeface="Calibri" charset="0"/>
                          <a:cs typeface="Calibri" charset="0"/>
                        </a:rPr>
                        <m:t>𝒕</m:t>
                      </m:r>
                    </m:oMath>
                  </a14:m>
                  <a:r>
                    <a:rPr lang="en-US" sz="2000" dirty="0">
                      <a:latin typeface="Calibri" charset="0"/>
                      <a:ea typeface="Calibri" charset="0"/>
                      <a:cs typeface="Calibri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14400" y="4846320"/>
                  <a:ext cx="3108960" cy="36576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9375" b="-28125"/>
                  </a:stretch>
                </a:blip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/>
                <p:cNvSpPr/>
                <p:nvPr/>
              </p:nvSpPr>
              <p:spPr bwMode="auto">
                <a:xfrm>
                  <a:off x="4023360" y="4846320"/>
                  <a:ext cx="2011680" cy="36576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2000" dirty="0">
                      <a:latin typeface="Calibri" charset="0"/>
                      <a:ea typeface="Calibri" charset="0"/>
                      <a:cs typeface="Calibri" charset="0"/>
                    </a:rPr>
                    <a:t>Index (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libri" charset="0"/>
                          <a:cs typeface="Calibri" charset="0"/>
                        </a:rPr>
                        <m:t>𝒔</m:t>
                      </m:r>
                    </m:oMath>
                  </a14:m>
                  <a:r>
                    <a:rPr lang="en-US" sz="2000" dirty="0">
                      <a:latin typeface="Calibri" charset="0"/>
                      <a:ea typeface="Calibri" charset="0"/>
                      <a:cs typeface="Calibri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38" name="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023360" y="4846320"/>
                  <a:ext cx="2011680" cy="36576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9375" b="-28125"/>
                  </a:stretch>
                </a:blip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 bwMode="auto">
                <a:xfrm>
                  <a:off x="6035040" y="4846320"/>
                  <a:ext cx="2194560" cy="36576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2000" dirty="0">
                      <a:latin typeface="Calibri" charset="0"/>
                      <a:ea typeface="Calibri" charset="0"/>
                      <a:cs typeface="Calibri" charset="0"/>
                    </a:rPr>
                    <a:t>Offset (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charset="0"/>
                          <a:cs typeface="Calibri" charset="0"/>
                        </a:rPr>
                        <m:t>𝒌</m:t>
                      </m:r>
                    </m:oMath>
                  </a14:m>
                  <a:r>
                    <a:rPr lang="en-US" sz="2000" dirty="0">
                      <a:latin typeface="Calibri" charset="0"/>
                      <a:ea typeface="Calibri" charset="0"/>
                      <a:cs typeface="Calibri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035040" y="4846320"/>
                  <a:ext cx="2194560" cy="36576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9375" b="-28125"/>
                  </a:stretch>
                </a:blip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4" name="Rounded Rectangle 33"/>
          <p:cNvSpPr/>
          <p:nvPr/>
        </p:nvSpPr>
        <p:spPr bwMode="auto">
          <a:xfrm>
            <a:off x="6096000" y="450217"/>
            <a:ext cx="2743200" cy="629895"/>
          </a:xfrm>
          <a:prstGeom prst="roundRect">
            <a:avLst/>
          </a:prstGeom>
          <a:solidFill>
            <a:srgbClr val="FFCCCC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Note:</a:t>
            </a: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 The textbook uses “b” for offset bits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8009424-96B4-4A6A-9D4A-C5A4702DE80C}"/>
                  </a:ext>
                </a:extLst>
              </p14:cNvPr>
              <p14:cNvContentPartPr/>
              <p14:nvPr/>
            </p14:nvContentPartPr>
            <p14:xfrm>
              <a:off x="110880" y="2350342"/>
              <a:ext cx="8562199" cy="2957498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8009424-96B4-4A6A-9D4A-C5A4702DE80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1520" y="2340982"/>
                <a:ext cx="8580919" cy="297621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923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9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5982" cy="762000"/>
          </a:xfrm>
        </p:spPr>
        <p:txBody>
          <a:bodyPr/>
          <a:lstStyle/>
          <a:p>
            <a:r>
              <a:rPr lang="en-US" dirty="0"/>
              <a:t>Example Placement</a:t>
            </a:r>
          </a:p>
        </p:txBody>
      </p:sp>
      <p:sp>
        <p:nvSpPr>
          <p:cNvPr id="54276" name="Rectangle 10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1554480"/>
          </a:xfrm>
        </p:spPr>
        <p:txBody>
          <a:bodyPr/>
          <a:lstStyle/>
          <a:p>
            <a:pPr marL="307718" indent="-307718" defTabSz="820583"/>
            <a:r>
              <a:rPr lang="en-US" dirty="0">
                <a:latin typeface="Calibri" charset="0"/>
                <a:ea typeface="Calibri" charset="0"/>
                <a:cs typeface="Calibri" charset="0"/>
              </a:rPr>
              <a:t>Where would data from address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0x1833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be placed?</a:t>
            </a:r>
            <a:endParaRPr lang="en-US" sz="3600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614042" lvl="1" indent="-307718" defTabSz="820583"/>
            <a:r>
              <a:rPr lang="en-US" dirty="0">
                <a:latin typeface="Calibri" charset="0"/>
                <a:ea typeface="Calibri" charset="0"/>
                <a:cs typeface="Calibri" charset="0"/>
              </a:rPr>
              <a:t>Binary:  </a:t>
            </a:r>
            <a:r>
              <a:rPr lang="en-US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0b 0001 1000 0011 0011</a:t>
            </a:r>
            <a:endParaRPr lang="en-US" sz="3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>
                <p:custDataLst>
                  <p:tags r:id="rId4"/>
                </p:custDataLst>
              </p:nvPr>
            </p:nvSpPr>
            <p:spPr>
              <a:xfrm>
                <a:off x="1330843" y="3687087"/>
                <a:ext cx="1691640" cy="369332"/>
              </a:xfrm>
              <a:prstGeom prst="rect">
                <a:avLst/>
              </a:prstGeom>
            </p:spPr>
            <p:txBody>
              <a:bodyPr wrap="none" lIns="0" rIns="0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 = ? </a:t>
                </a: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6"/>
                </p:custDataLst>
              </p:nvPr>
            </p:nvSpPr>
            <p:spPr>
              <a:xfrm>
                <a:off x="1330843" y="3687087"/>
                <a:ext cx="1691640" cy="369332"/>
              </a:xfrm>
              <a:prstGeom prst="rect">
                <a:avLst/>
              </a:prstGeom>
              <a:blipFill rotWithShape="0">
                <a:blip r:embed="rId17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6" name="Table 55"/>
          <p:cNvGraphicFramePr>
            <a:graphicFrameLocks noGrp="1"/>
          </p:cNvGraphicFramePr>
          <p:nvPr>
            <p:extLst/>
          </p:nvPr>
        </p:nvGraphicFramePr>
        <p:xfrm>
          <a:off x="6583680" y="457200"/>
          <a:ext cx="2170566" cy="822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877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2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289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block size:</a:t>
                      </a:r>
                    </a:p>
                  </a:txBody>
                  <a:tcPr marL="45720" marR="4572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16 B</a:t>
                      </a: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capacity:</a:t>
                      </a:r>
                    </a:p>
                  </a:txBody>
                  <a:tcPr marL="45720" marR="4572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8 blocks</a:t>
                      </a: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address:</a:t>
                      </a:r>
                    </a:p>
                  </a:txBody>
                  <a:tcPr marL="45720" marR="4572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16 bits</a:t>
                      </a:r>
                    </a:p>
                  </a:txBody>
                  <a:tcPr marL="45720" marR="4572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229648"/>
              </p:ext>
            </p:extLst>
          </p:nvPr>
        </p:nvGraphicFramePr>
        <p:xfrm>
          <a:off x="996245" y="4293292"/>
          <a:ext cx="202623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4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7030A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Set</a:t>
                      </a: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C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Tag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Data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3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4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5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6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7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0" name="Text Box 3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330843" y="3944194"/>
            <a:ext cx="1691640" cy="34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82" tIns="50941" rIns="101882" bIns="50941" anchor="ctr">
            <a:normAutofit/>
          </a:bodyPr>
          <a:lstStyle>
            <a:lvl1pPr defTabSz="101917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defTabSz="101917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Direct-mapped</a:t>
            </a:r>
          </a:p>
        </p:txBody>
      </p:sp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486988"/>
              </p:ext>
            </p:extLst>
          </p:nvPr>
        </p:nvGraphicFramePr>
        <p:xfrm>
          <a:off x="3558469" y="4286014"/>
          <a:ext cx="202623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6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39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7030A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Set</a:t>
                      </a: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C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Tag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Data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532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532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6532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6532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3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326251"/>
              </p:ext>
            </p:extLst>
          </p:nvPr>
        </p:nvGraphicFramePr>
        <p:xfrm>
          <a:off x="6120693" y="4286014"/>
          <a:ext cx="202623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6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39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7030A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Set</a:t>
                      </a: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C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Tag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Data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532">
                <a:tc rowSpan="4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6532">
                <a:tc rowSpan="4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3" name="Text Box 3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93067" y="3941064"/>
            <a:ext cx="1691640" cy="347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50941" rIns="0" bIns="50941" anchor="ctr">
            <a:noAutofit/>
          </a:bodyPr>
          <a:lstStyle>
            <a:lvl1pPr defTabSz="101917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defTabSz="101917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2-way set associative</a:t>
            </a:r>
          </a:p>
        </p:txBody>
      </p:sp>
      <p:sp>
        <p:nvSpPr>
          <p:cNvPr id="64" name="Text Box 3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455291" y="3944194"/>
            <a:ext cx="1691640" cy="34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50941" rIns="0" bIns="50941" anchor="ctr">
            <a:noAutofit/>
          </a:bodyPr>
          <a:lstStyle>
            <a:lvl1pPr defTabSz="101917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defTabSz="101917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4-way set associative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463040" y="2560320"/>
            <a:ext cx="6217920" cy="732383"/>
            <a:chOff x="1645920" y="2194560"/>
            <a:chExt cx="6217920" cy="7323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/>
                <p:cNvSpPr>
                  <a:spLocks noChangeArrowheads="1"/>
                </p:cNvSpPr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3383280" y="2560320"/>
                  <a:ext cx="1280160" cy="366623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Tag (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𝒕</m:t>
                      </m:r>
                    </m:oMath>
                  </a14:m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54" name="Rectangle 53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8"/>
                  </p:custDataLst>
                </p:nvPr>
              </p:nvSpPr>
              <p:spPr bwMode="auto">
                <a:xfrm>
                  <a:off x="3383280" y="2560320"/>
                  <a:ext cx="1280160" cy="366623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t="-4688" b="-21875"/>
                  </a:stretch>
                </a:blip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>
                  <a:spLocks noChangeArrowheads="1"/>
                </p:cNvSpPr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6492240" y="2560320"/>
                  <a:ext cx="1371600" cy="366623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Offset (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𝒌</m:t>
                      </m:r>
                    </m:oMath>
                  </a14:m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20"/>
                  </p:custDataLst>
                </p:nvPr>
              </p:nvSpPr>
              <p:spPr bwMode="auto">
                <a:xfrm>
                  <a:off x="6492240" y="2560320"/>
                  <a:ext cx="1371600" cy="366623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t="-4688" b="-21875"/>
                  </a:stretch>
                </a:blip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 Box 7"/>
                <p:cNvSpPr txBox="1">
                  <a:spLocks noChangeArrowheads="1"/>
                </p:cNvSpPr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1645920" y="2560320"/>
                  <a:ext cx="1675515" cy="3657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>
                  <a:normAutofit/>
                </a:bodyPr>
                <a:lstStyle>
                  <a:lvl1pPr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defTabSz="1019175"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2pPr>
                  <a:lvl3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rebuchet MS" charset="0"/>
                      <a:ea typeface="ＭＳ Ｐゴシック" charset="0"/>
                    </a:defRPr>
                  </a:lvl9pPr>
                </a:lstStyle>
                <a:p>
                  <a:pPr algn="ctr"/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𝒎</m:t>
                      </m:r>
                    </m:oMath>
                  </a14:m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-bit address:</a:t>
                  </a:r>
                </a:p>
              </p:txBody>
            </p:sp>
          </mc:Choice>
          <mc:Fallback xmlns="">
            <p:sp>
              <p:nvSpPr>
                <p:cNvPr id="57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1645920" y="2560320"/>
                  <a:ext cx="1675515" cy="365760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t="-13333" r="-4727" b="-3333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/>
                <p:cNvSpPr>
                  <a:spLocks noChangeArrowheads="1"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4663440" y="2560320"/>
                  <a:ext cx="1828800" cy="366623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Index (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𝒔</m:t>
                      </m:r>
                    </m:oMath>
                  </a14:m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66" name="Rectangle 65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4663440" y="2560320"/>
                  <a:ext cx="1828800" cy="366623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 t="-4688" b="-21875"/>
                  </a:stretch>
                </a:blip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4663440" y="2194560"/>
                  <a:ext cx="1828800" cy="369332"/>
                </a:xfrm>
                <a:prstGeom prst="rect">
                  <a:avLst/>
                </a:prstGeom>
                <a:noFill/>
              </p:spPr>
              <p:txBody>
                <a:bodyPr wrap="none" lIns="0" rIns="0" rtlCol="0">
                  <a:norm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a14:m>
                  <a:r>
                    <a:rPr lang="en-US" dirty="0">
                      <a:latin typeface="Calibri" pitchFamily="34" charset="0"/>
                    </a:rPr>
                    <a:t> =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e>
                      </m:func>
                    </m:oMath>
                  </a14:m>
                  <a:endParaRPr lang="en-US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3440" y="2194560"/>
                  <a:ext cx="1828800" cy="369332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6492240" y="2194560"/>
                  <a:ext cx="1371600" cy="369332"/>
                </a:xfrm>
                <a:prstGeom prst="rect">
                  <a:avLst/>
                </a:prstGeom>
                <a:noFill/>
              </p:spPr>
              <p:txBody>
                <a:bodyPr wrap="none" lIns="0" rIns="0" rtlCol="0">
                  <a:norm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a14:m>
                  <a:r>
                    <a:rPr lang="en-US" dirty="0">
                      <a:latin typeface="Calibri" pitchFamily="34" charset="0"/>
                    </a:rPr>
                    <a:t> =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</m:e>
                      </m:func>
                    </m:oMath>
                  </a14:m>
                  <a:endParaRPr lang="en-US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2240" y="2194560"/>
                  <a:ext cx="1371600" cy="369332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3421272" y="2194560"/>
                  <a:ext cx="12041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a14:m>
                  <a:r>
                    <a:rPr lang="en-US" dirty="0">
                      <a:latin typeface="Calibri" pitchFamily="34" charset="0"/>
                    </a:rPr>
                    <a:t> = </a:t>
                  </a:r>
                  <a14:m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𝒎</m:t>
                      </m:r>
                    </m:oMath>
                  </a14:m>
                  <a:r>
                    <a:rPr lang="en-US" dirty="0">
                      <a:latin typeface="Calibri" pitchFamily="34" charset="0"/>
                    </a:rPr>
                    <a:t>–</a:t>
                  </a:r>
                  <a14:m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a14:m>
                  <a:r>
                    <a:rPr lang="en-US" dirty="0">
                      <a:latin typeface="Calibri" pitchFamily="34" charset="0"/>
                    </a:rPr>
                    <a:t>–</a:t>
                  </a:r>
                  <a14:m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a14:m>
                  <a:endParaRPr lang="en-US" b="1" i="1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1272" y="2194560"/>
                  <a:ext cx="1204176" cy="369332"/>
                </a:xfrm>
                <a:prstGeom prst="rect">
                  <a:avLst/>
                </a:prstGeom>
                <a:blipFill rotWithShape="0">
                  <a:blip r:embed="rId28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>
                <p:custDataLst>
                  <p:tags r:id="rId8"/>
                </p:custDataLst>
              </p:nvPr>
            </p:nvSpPr>
            <p:spPr>
              <a:xfrm>
                <a:off x="3893067" y="3680215"/>
                <a:ext cx="1691640" cy="369332"/>
              </a:xfrm>
              <a:prstGeom prst="rect">
                <a:avLst/>
              </a:prstGeom>
            </p:spPr>
            <p:txBody>
              <a:bodyPr wrap="none" lIns="0" rIns="0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 = ? </a:t>
                </a:r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9"/>
                </p:custDataLst>
              </p:nvPr>
            </p:nvSpPr>
            <p:spPr>
              <a:xfrm>
                <a:off x="3893067" y="3680215"/>
                <a:ext cx="1691640" cy="369332"/>
              </a:xfrm>
              <a:prstGeom prst="rect">
                <a:avLst/>
              </a:prstGeom>
              <a:blipFill rotWithShape="0">
                <a:blip r:embed="rId30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>
                <p:custDataLst>
                  <p:tags r:id="rId9"/>
                </p:custDataLst>
              </p:nvPr>
            </p:nvSpPr>
            <p:spPr>
              <a:xfrm>
                <a:off x="6455291" y="3687087"/>
                <a:ext cx="1691640" cy="369332"/>
              </a:xfrm>
              <a:prstGeom prst="rect">
                <a:avLst/>
              </a:prstGeom>
            </p:spPr>
            <p:txBody>
              <a:bodyPr wrap="none" lIns="0" rIns="0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 = ? </a:t>
                </a:r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1"/>
                </p:custDataLst>
              </p:nvPr>
            </p:nvSpPr>
            <p:spPr>
              <a:xfrm>
                <a:off x="6455291" y="3687087"/>
                <a:ext cx="1691640" cy="369332"/>
              </a:xfrm>
              <a:prstGeom prst="rect">
                <a:avLst/>
              </a:prstGeom>
              <a:blipFill rotWithShape="0">
                <a:blip r:embed="rId32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DB5DEE9-628F-4A5E-80D8-27E5727B7E6A}"/>
                  </a:ext>
                </a:extLst>
              </p14:cNvPr>
              <p14:cNvContentPartPr/>
              <p14:nvPr/>
            </p14:nvContentPartPr>
            <p14:xfrm>
              <a:off x="358560" y="1732680"/>
              <a:ext cx="6882840" cy="47073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DB5DEE9-628F-4A5E-80D8-27E5727B7E6A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49200" y="1723320"/>
                <a:ext cx="6901560" cy="472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7180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Block Replacement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i="1" dirty="0"/>
              <a:t>Any</a:t>
            </a:r>
            <a:r>
              <a:rPr lang="en-US" sz="2400" dirty="0"/>
              <a:t> empty block in the correct set may be used to store block</a:t>
            </a:r>
          </a:p>
          <a:p>
            <a:r>
              <a:rPr lang="en-US" sz="2400" dirty="0"/>
              <a:t>If there are no empty blocks, which one should we replace?</a:t>
            </a:r>
          </a:p>
          <a:p>
            <a:pPr lvl="1"/>
            <a:r>
              <a:rPr lang="en-US" sz="2000" dirty="0"/>
              <a:t>No choice for direct-mapped caches</a:t>
            </a:r>
          </a:p>
          <a:p>
            <a:pPr lvl="1"/>
            <a:r>
              <a:rPr lang="en-US" sz="2000" dirty="0"/>
              <a:t>Caches typically use something close to </a:t>
            </a:r>
            <a:r>
              <a:rPr lang="en-US" sz="2000" b="1" i="1" dirty="0"/>
              <a:t>least recently used (LRU)</a:t>
            </a:r>
            <a:br>
              <a:rPr lang="en-US" sz="2000" dirty="0"/>
            </a:br>
            <a:r>
              <a:rPr lang="en-US" sz="2000" dirty="0"/>
              <a:t>(hardware usually implements “</a:t>
            </a:r>
            <a:r>
              <a:rPr lang="en-US" sz="2000" i="1" dirty="0"/>
              <a:t>not most recently used</a:t>
            </a:r>
            <a:r>
              <a:rPr lang="en-US" sz="2000" dirty="0"/>
              <a:t>”)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970116"/>
              </p:ext>
            </p:extLst>
          </p:nvPr>
        </p:nvGraphicFramePr>
        <p:xfrm>
          <a:off x="996245" y="4293292"/>
          <a:ext cx="202623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4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7030A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Set</a:t>
                      </a: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C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Tag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Data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3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4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5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6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7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8" name="Text Box 3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30843" y="3944194"/>
            <a:ext cx="1691640" cy="34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82" tIns="50941" rIns="101882" bIns="50941" anchor="ctr">
            <a:normAutofit/>
          </a:bodyPr>
          <a:lstStyle>
            <a:lvl1pPr defTabSz="101917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defTabSz="101917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Direct-mapped</a:t>
            </a:r>
          </a:p>
        </p:txBody>
      </p:sp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889919"/>
              </p:ext>
            </p:extLst>
          </p:nvPr>
        </p:nvGraphicFramePr>
        <p:xfrm>
          <a:off x="3558469" y="4286014"/>
          <a:ext cx="202623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6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39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7030A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Set</a:t>
                      </a: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C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Tag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Data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532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532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6532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6532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3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584362"/>
              </p:ext>
            </p:extLst>
          </p:nvPr>
        </p:nvGraphicFramePr>
        <p:xfrm>
          <a:off x="6120693" y="4286014"/>
          <a:ext cx="202623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6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39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653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7030A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Set</a:t>
                      </a: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C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Tag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Data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532">
                <a:tc rowSpan="4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6532">
                <a:tc rowSpan="4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653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1" name="Text Box 3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93067" y="3941064"/>
            <a:ext cx="1691640" cy="347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50941" rIns="0" bIns="50941" anchor="ctr">
            <a:noAutofit/>
          </a:bodyPr>
          <a:lstStyle>
            <a:lvl1pPr defTabSz="101917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defTabSz="101917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2-way set associative</a:t>
            </a:r>
          </a:p>
        </p:txBody>
      </p:sp>
      <p:sp>
        <p:nvSpPr>
          <p:cNvPr id="52" name="Text Box 3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455291" y="3944194"/>
            <a:ext cx="1691640" cy="34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50941" rIns="0" bIns="50941" anchor="ctr">
            <a:noAutofit/>
          </a:bodyPr>
          <a:lstStyle>
            <a:lvl1pPr defTabSz="101917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 defTabSz="101917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4-way set associative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1F70FD7-42FB-4E09-89DA-1BB357EE628D}"/>
                  </a:ext>
                </a:extLst>
              </p14:cNvPr>
              <p14:cNvContentPartPr/>
              <p14:nvPr/>
            </p14:nvContentPartPr>
            <p14:xfrm>
              <a:off x="1413000" y="1171440"/>
              <a:ext cx="5446080" cy="5268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1F70FD7-42FB-4E09-89DA-1BB357EE628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03640" y="1162080"/>
                <a:ext cx="5464800" cy="528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714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5C6D7646-6FE6-4EA9-9440-0A3D5C463217}" vid="{2D96F9FA-743E-48FB-9478-12DCF3A4EC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6791</TotalTime>
  <Words>1914</Words>
  <Application>Microsoft Office PowerPoint</Application>
  <PresentationFormat>On-screen Show (4:3)</PresentationFormat>
  <Paragraphs>722</Paragraphs>
  <Slides>23</Slides>
  <Notes>16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ＭＳ Ｐゴシック</vt:lpstr>
      <vt:lpstr>Anonymous Pro</vt:lpstr>
      <vt:lpstr>Arial</vt:lpstr>
      <vt:lpstr>Arial Narrow</vt:lpstr>
      <vt:lpstr>Calibri</vt:lpstr>
      <vt:lpstr>Cambria Math</vt:lpstr>
      <vt:lpstr>Courier New</vt:lpstr>
      <vt:lpstr>Roboto</vt:lpstr>
      <vt:lpstr>Roboto Regular</vt:lpstr>
      <vt:lpstr>Times New Roman</vt:lpstr>
      <vt:lpstr>Wingdings</vt:lpstr>
      <vt:lpstr>UWTheme-351-Au18</vt:lpstr>
      <vt:lpstr>Caches III CSE 351 Autumn 2019</vt:lpstr>
      <vt:lpstr>Administrivia</vt:lpstr>
      <vt:lpstr>Making memory accesses fast!</vt:lpstr>
      <vt:lpstr>Review: Direct-Mapped Cache</vt:lpstr>
      <vt:lpstr>Direct-Mapped Cache Problem</vt:lpstr>
      <vt:lpstr>Associativity</vt:lpstr>
      <vt:lpstr>Cache Organization (3)</vt:lpstr>
      <vt:lpstr>Example Placement</vt:lpstr>
      <vt:lpstr>Block Replacement</vt:lpstr>
      <vt:lpstr>Polling Question</vt:lpstr>
      <vt:lpstr>General Cache Organization (S, E, K)</vt:lpstr>
      <vt:lpstr>Notation Review</vt:lpstr>
      <vt:lpstr>Example Cache Parameters Problem</vt:lpstr>
      <vt:lpstr>Cache Read</vt:lpstr>
      <vt:lpstr>Example:  Direct-Mapped Cache (E = 1)</vt:lpstr>
      <vt:lpstr>Example:  Direct-Mapped Cache (E = 1)</vt:lpstr>
      <vt:lpstr>Example:  Direct-Mapped Cache (E = 1)</vt:lpstr>
      <vt:lpstr>Example:  Set-Associative Cache (E = 2)</vt:lpstr>
      <vt:lpstr>Example:  Set-Associative Cache (E = 2)</vt:lpstr>
      <vt:lpstr>Example:  Set-Associative Cache (E = 2)</vt:lpstr>
      <vt:lpstr>Types of Cache Misses: 3 C’s!</vt:lpstr>
      <vt:lpstr>Example Code Analysis Problem</vt:lpstr>
      <vt:lpstr>Notes Diagrams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May 11</dc:title>
  <dc:creator>Justin Hsia</dc:creator>
  <cp:lastModifiedBy>jhsia</cp:lastModifiedBy>
  <cp:revision>126</cp:revision>
  <cp:lastPrinted>2019-11-06T09:53:08Z</cp:lastPrinted>
  <dcterms:created xsi:type="dcterms:W3CDTF">2016-11-03T00:51:31Z</dcterms:created>
  <dcterms:modified xsi:type="dcterms:W3CDTF">2019-11-07T00:42:46Z</dcterms:modified>
</cp:coreProperties>
</file>