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ink/ink2.xml" ContentType="application/inkml+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ink/ink4.xml" ContentType="application/inkml+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ink/ink5.xml" ContentType="application/inkml+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9.xml" ContentType="application/vnd.openxmlformats-officedocument.presentationml.notesSlide+xml"/>
  <Override PartName="/ppt/ink/ink6.xml" ContentType="application/inkml+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0.xml" ContentType="application/vnd.openxmlformats-officedocument.presentationml.notesSlide+xml"/>
  <Override PartName="/ppt/ink/ink7.xml" ContentType="application/inkml+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1.xml" ContentType="application/vnd.openxmlformats-officedocument.presentationml.notesSlide+xml"/>
  <Override PartName="/ppt/ink/ink8.xml" ContentType="application/inkml+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3.xml" ContentType="application/vnd.openxmlformats-officedocument.presentationml.notesSlide+xml"/>
  <Override PartName="/ppt/ink/ink9.xml" ContentType="application/inkml+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4.xml" ContentType="application/vnd.openxmlformats-officedocument.presentationml.notesSlide+xml"/>
  <Override PartName="/ppt/ink/ink10.xml" ContentType="application/inkml+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5.xml" ContentType="application/vnd.openxmlformats-officedocument.presentationml.notesSlide+xml"/>
  <Override PartName="/ppt/ink/ink11.xml" ContentType="application/inkml+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6.xml" ContentType="application/vnd.openxmlformats-officedocument.presentationml.notesSlide+xml"/>
  <Override PartName="/ppt/ink/ink12.xml" ContentType="application/inkml+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7.xml" ContentType="application/vnd.openxmlformats-officedocument.presentationml.notesSlide+xml"/>
  <Override PartName="/ppt/ink/ink13.xml" ContentType="application/inkml+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8.xml" ContentType="application/vnd.openxmlformats-officedocument.presentationml.notesSlide+xml"/>
  <Override PartName="/ppt/ink/ink14.xml" ContentType="application/inkml+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ink/ink15.xml" ContentType="application/inkml+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ink/ink16.xml" ContentType="application/inkml+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19.xml" ContentType="application/vnd.openxmlformats-officedocument.presentationml.notesSlide+xml"/>
  <Override PartName="/ppt/ink/ink17.xml" ContentType="application/inkml+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21.xml" ContentType="application/vnd.openxmlformats-officedocument.presentationml.notesSlide+xml"/>
  <Override PartName="/ppt/ink/ink21.xml" ContentType="application/inkml+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2.xml" ContentType="application/vnd.openxmlformats-officedocument.presentationml.notesSlide+xml"/>
  <Override PartName="/ppt/ink/ink22.xml" ContentType="application/inkml+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23.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4" r:id="rId1"/>
  </p:sldMasterIdLst>
  <p:notesMasterIdLst>
    <p:notesMasterId r:id="rId35"/>
  </p:notesMasterIdLst>
  <p:handoutMasterIdLst>
    <p:handoutMasterId r:id="rId36"/>
  </p:handoutMasterIdLst>
  <p:sldIdLst>
    <p:sldId id="1000" r:id="rId2"/>
    <p:sldId id="998" r:id="rId3"/>
    <p:sldId id="1006" r:id="rId4"/>
    <p:sldId id="1001" r:id="rId5"/>
    <p:sldId id="1002" r:id="rId6"/>
    <p:sldId id="1003" r:id="rId7"/>
    <p:sldId id="1008" r:id="rId8"/>
    <p:sldId id="846" r:id="rId9"/>
    <p:sldId id="801" r:id="rId10"/>
    <p:sldId id="1005" r:id="rId11"/>
    <p:sldId id="802" r:id="rId12"/>
    <p:sldId id="847" r:id="rId13"/>
    <p:sldId id="803" r:id="rId14"/>
    <p:sldId id="804" r:id="rId15"/>
    <p:sldId id="875" r:id="rId16"/>
    <p:sldId id="876" r:id="rId17"/>
    <p:sldId id="879" r:id="rId18"/>
    <p:sldId id="880" r:id="rId19"/>
    <p:sldId id="882" r:id="rId20"/>
    <p:sldId id="886" r:id="rId21"/>
    <p:sldId id="887" r:id="rId22"/>
    <p:sldId id="888" r:id="rId23"/>
    <p:sldId id="889" r:id="rId24"/>
    <p:sldId id="984" r:id="rId25"/>
    <p:sldId id="985" r:id="rId26"/>
    <p:sldId id="951" r:id="rId27"/>
    <p:sldId id="893" r:id="rId28"/>
    <p:sldId id="988" r:id="rId29"/>
    <p:sldId id="989" r:id="rId30"/>
    <p:sldId id="896" r:id="rId31"/>
    <p:sldId id="991" r:id="rId32"/>
    <p:sldId id="1009" r:id="rId33"/>
    <p:sldId id="1007" r:id="rId34"/>
  </p:sldIdLst>
  <p:sldSz cx="9144000" cy="6858000" type="screen4x3"/>
  <p:notesSz cx="9283700" cy="6997700"/>
  <p:custDataLst>
    <p:tags r:id="rId37"/>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4" userDrawn="1">
          <p15:clr>
            <a:srgbClr val="A4A3A4"/>
          </p15:clr>
        </p15:guide>
        <p15:guide id="2"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8000"/>
    <a:srgbClr val="0070C0"/>
    <a:srgbClr val="C00000"/>
    <a:srgbClr val="999999"/>
    <a:srgbClr val="FF58AB"/>
    <a:srgbClr val="00B050"/>
    <a:srgbClr val="FF9900"/>
    <a:srgbClr val="4B2A85"/>
    <a:srgbClr val="F1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2" autoAdjust="0"/>
    <p:restoredTop sz="88330" autoAdjust="0"/>
  </p:normalViewPr>
  <p:slideViewPr>
    <p:cSldViewPr snapToGrid="0">
      <p:cViewPr varScale="1">
        <p:scale>
          <a:sx n="80" d="100"/>
          <a:sy n="80" d="100"/>
        </p:scale>
        <p:origin x="91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52" d="100"/>
          <a:sy n="152" d="100"/>
        </p:scale>
        <p:origin x="1976" y="176"/>
      </p:cViewPr>
      <p:guideLst>
        <p:guide orient="horz" pos="2204"/>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43533"/>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33:58.418"/>
    </inkml:context>
    <inkml:brush xml:id="br0">
      <inkml:brushProperty name="width" value="0.05292" units="cm"/>
      <inkml:brushProperty name="height" value="0.05292" units="cm"/>
      <inkml:brushProperty name="color" value="#FF0000"/>
    </inkml:brush>
  </inkml:definitions>
  <inkml:trace contextRef="#ctx0" brushRef="#br0">6410 6451 116 0,'0'-3'44'0,"0"3"-24"0,0 0-4 15,0 0 16-15,0 0 2 16,0 0 2-16,3 0-6 15,0 3-2-15,-3-3-15 16,6 2 1-16,-3 3 0 0,3 6-5 16,0 8-1-16,0 4 2 15,0 7 4-15,0 4 3 16,-3 0 4-16,0 6 0 16,0 5-1-16,-3 3-2 15,0-3 1-15,0 2-8 16,0-7-4-16,3-3-4 15,-3-5 0-15,0-6-2 16,0-5 2-16,0-2 0 16,0-6 3-16,0-5-1 0,-3-3 0 15,0 1-19-15,0-4-5 16,0-2-35-16,-3 0-15 16,3-2-63-1,3-4-37-15,0-2 82 16</inkml:trace>
  <inkml:trace contextRef="#ctx0" brushRef="#br0" timeOffset="1">6714 6567 148 0,'-9'-5'57'0,"6"5"-30"0,0 2-16 0,3 1 18 16,-3 0-8-16,-3-1 0 16,0 4-8-16,-6 1-3 15,0 4-5 1,1 8-4-16,-1 4 0 0,3 4-4 0,0 5 2 16,3 5 1-16,3 2 0 15,6 9 0-15,6-6 0 16,6-5 2-16,-1-5 1 15,4-5 7-15,6-9 4 16,3-10 1-16,0-11 4 16,0-13-5-16,-1-5 0 15,1-10-4-15,-3-4 1 16,-6-5-2-16,-3-4 2 0,-9-1-4 16,-6-3 1-16,-3 0-1 15,-3 6 1-15,-6 5-2 16,0 5 1-16,-3 6-4 15,-3 5 0-15,0 5-12 16,3 5-4-16,3 3-18 16,1 5-6-16,2 3-20 15,3 0-6-15,3 11-40 16</inkml:trace>
  <inkml:trace contextRef="#ctx0" brushRef="#br0" timeOffset="2">7065 6461 160 0,'-6'0'60'0,"6"0"-32"0,-3 0-15 0,3 0 28 15,-6 16-10 1,-3 0-11-16,-2 5-8 15,-1 6-7-15,0 7-4 0,-3 3 2 16,6 3-2-16,3 5-1 16,6 0 1-16,3 0-1 15,6 0 2-15,9-8 1 16,3-8 7-16,2-5 4 16,1-14 4-16,3-13 3 0,0-7-2 15,0-9-2-15,-4-7-3 16,-5-1-1-16,-6-7 1 15,-6-6 2-15,-9 3-7 16,-6 0-1-16,-3 8 0 16,0-3 0-16,-3 1-9 15,-2 9-1-15,2 1-24 16,0 11-8-16,3 2-36 16,6 13-94-1</inkml:trace>
  <inkml:trace contextRef="#ctx0" brushRef="#br0" timeOffset="3">7366 6448 184 0,'-21'5'71'0,"9"3"-38"0,0 19-41 0,6-9 12 15,0 9 2-15,-3 10 6 16,-3 5 9-16,4 8 5 15,2 3-14-15,6 8-2 0,9-3-3 16,5-8 3-16,10-7 4 16,9-11 1-16,3-11 0 15,8-11 4-15,1-15 0 16,0-14-4-16,-4-7-1 16,-5-8 5-16,-12-1 2 15,-9-4 9-15,-15-4 4 0,-9 4-3 16,-9-1-1-16,-9 3-13 15,-6 2-5-15,1 4-7 16,-1 4-4-16,0 6-29 16,3 5-11-16,7 11-43 15,8 10-17-15,15 3-52 16</inkml:trace>
  <inkml:trace contextRef="#ctx0" brushRef="#br0" timeOffset="4">8062 6694 124 0,'-6'16'49'0,"3"-14"-26"0,0 1-1 0,3-3 47 16,-2 5-9-16,2 1-13 15,-3-6-7-15,0-3-23 16,3 3-1-16,-3-8 0 0,3 0-4 15,3-2 1-15,0-1-10 16,2-2-2-16,1 0-3 16,3-1 0-16,0 4 2 15,0-1 0-15,0 3-3 16,3 3 2-16,0 0-1 16,0 5-2-16,0 0 3 15,3 5 0-15,0 3 5 16,-1 0 2-16,1-3 0 15,0 3 1-15,0 0-4 0,0 0-2 16,-3 0 2 0,0-3 2-16,0-5 0 0,0 0 0 15,-3-2-6 1,-1-1 1-16,4-5-13 0,-3-3-7 16,-3-2-40-16,3-3-16 15,-3 3-47 1</inkml:trace>
  <inkml:trace contextRef="#ctx0" brushRef="#br0" timeOffset="5">8059 6855 104 0,'3'-10'38'0,"0"4"-20"0,3-4-17 16,-3 7 11-16,3-2 1 15,0 0 4-15,3-1 0 16,0 1 1-16,0-3 6 0,0 3 5 16,0 2-16-16,0 1 4 0,0 2 1 15,3 2 1-15,0 4 3 16,-1 4-8-16,1-5-1 16,3 1-7-16,3-1-2 15,0-2 0-15,0-1 0 16,0-2-2-16,0-2 1 15,-1-4-18-15,1-2-4 16,-3 0-95 0</inkml:trace>
  <inkml:trace contextRef="#ctx0" brushRef="#br0" timeOffset="6">8854 6448 160 0,'0'-3'60'0,"0"1"-32"0,3 2-6 0,-3 0 20 15,0 0-5-15,0 0 1 16,0 0-16-16,0 5-5 16,0 0-10-16,0 6 4 0,0 5 2 15,0 5 5-15,0 11 1 16,-3 5 1-16,0 0 2 0,0 2-1 15,0 4 2-15,3-1-9 16,0-2-3-16,3 2-4 16,0-8-2-16,0-2-3 15,0-5 1-15,0-6-2 16,0-5 2-16,0-3-13 16,0-3-3-16,0-2-16 15,0-5-7-15,3-3-20 16,-3-5-7-16,0-1-148 31,9-12 94-31</inkml:trace>
  <inkml:trace contextRef="#ctx0" brushRef="#br0" timeOffset="7">9086 6591 176 0,'3'-11'68'0,"-3"11"-36"0,0 0 0 0,0 0 30 16,0 0-19-16,-3 3-6 15,0 2-22-15,-3 8-8 16,-3 3-4-16,1 11 0 0,-1 2 2 16,0 3 2-16,6 5 1 15,3 0-4-15,3 5-3 16,6-2 0-16,5-3 1 0,4-6 3 15,6-9 4-15,6-9-4 16,3-8-1 0,-1-13 2-16,7-5 1 0,-3-8 1 15,-6-8 2-15,-7-3 8 16,-11-8 3-16,-12 1 1 16,-6-1-2-16,-6 0 5 15,-5 6 1-15,-1-1-9 16,-6 4-5-16,-3 4-16 15,0 6-7-15,1 13-17 16,2 3-5-16,0 10-23 16,6 0-9-16,3 3-16 15,6 0-7-15,6 3-32 16</inkml:trace>
  <inkml:trace contextRef="#ctx0" brushRef="#br0" timeOffset="8">9444 6570 280 0,'-9'0'104'0,"9"-3"-56"0,0 3-38 0,0 0 23 15,3 0-20-15,0-3-7 0,2-5-2 16,4 0 1-16,6 1-2 16,3-4-6-16,3 3-1 15,0 0 2-15,3 8 1 0,-1 5 1 16,1 6 0-16,-6 5 0 16,-3 5 0-16,-3 3 2 15,-6 5 1-15,-9 3 1 16,-3-1 0-16,-3 4 0 15,-6-1 0-15,0-2-2 16,0-3 1-16,0-5-4 16,4-6 0-16,-1-2 3 15,3-5 1-15,3-3-4 16,3 0 1-16,6-3 0 16,3-2 0-16,6-3 4 0,6 0 2 15,5 0 4-15,1 0 1 16,0 0 3-16,0 0 4 15,-3 0-6-15,-1 0-2 16,-2 2-3 0,-3 1 0-16,0-3-4 0,-3 3-2 15,-3-3-7-15,-3 0-4 16,0 0-36-16,0 0-17 16,-3-3-61-1,0 0-56-15,9-5 64 16</inkml:trace>
  <inkml:trace contextRef="#ctx0" brushRef="#br0" timeOffset="9">9872 6562 244 0,'-3'2'90'0,"3"1"-48"0,3 0-29 15,-3 2 22-15,0 3-5 16,0 5 0-16,0 3-11 16,0 2-1-16,0 1-11 15,0 2 0-15,0-2 3 0,-3-1-4 16,3-2-1-16,0-3 0 16,0 1 1-16,0-4-5 0,3-2-1 15,0-3 0-15,3 1 2 16,3-6-6-16,3 0 1 15,6-3 5-15,3 0 6 16,2 1-4-16,1-1 0 16,3-2-2-16,-3 2-2 15,0 0 1-15,-4 1-1 16,-2 2-3-16,0 0 0 16,0 0-38-16,0 0-15 15,-3-5-45-15,0 5-18 16,-3-6 16-1</inkml:trace>
  <inkml:trace contextRef="#ctx0" brushRef="#br0" timeOffset="10">10152 6527 180 0,'-12'-18'68'0,"9"34"-36"0,3-8-20 16,3-3 19-16,-3 0-5 15,0 3 2-15,0 5 6 16,3 8 5-16,-3 9-20 16,3 4 16-16,3 6 5 0,0 5-7 15,-3 0-4-15,0 2-15 16,3-4-4-16,0-6-6 16,-3-6-3-16,0-2-11 15,0-7-6-15,0-6-39 0,0-3-16 16,0-8-80-1</inkml:trace>
  <inkml:trace contextRef="#ctx0" brushRef="#br0" timeOffset="11">6214 13084 56 0,'18'-6'24'0,"-15"4"-12"16,0 2 19-16,-3 0 19 0,0-3-7 15,0 0 0-15,0-2-7 16,-3 0 0-16,-6-3-20 16,-6 0 6-16,0 0 5 0,-3 0-2 15,-6-2 3-15,-5-4-5 16,-10-7 0-16,-6 3-8 16,-5 2-2-16,-10 2-7 15,-2 1-4-15,-10 0-1 16,-5 2 1-16,-4 4-3 15,-2 1 0-15,3 6-1 16,-10 3-2-16,1 0 3 0,6 10 0 16,5 8-2-16,-5 3 2 15,9 5-1 1,5 8-2-16,7 13 0 0,11 6 0 16,21 5-2-16,9 5 1 15,16 5 3-15,13 11 1 16,19-2-4-16,9 4 1 15,15-10-3-15,17-8 2 16,12-7 1-16,13-12-1 16,23-12 1-16,15-14 3 15,9-16 0-15,8-18 3 16,4-16 1-16,-6-16 3 0,-9-11 1 16,-21-7 1-16,-21 7 9 15,-23-2 4-15,-22-6 8 16,-17-2 7-16,-9 16-8 15,-36-24-2-15,-15 8-15 16,-8 8-7-16,-13 7-9 16,-6 4-5-16,1 7-27 15,-4 6-12-15,4 7-69 16,8 6-29-16</inkml:trace>
  <inkml:trace contextRef="#ctx0" brushRef="#br0" timeOffset="12">14953 13049 140 0,'12'-2'52'0,"-3"-1"-28"0,0 0-15 0,-3 3 14 16,0 0 11-16,-3-2 6 15,0-1 5-15,-3 0 4 16,0-2-26-16,-6 0 0 0,-3 0 1 16,-3-1-9-16,-3 1-3 15,-9-3-5-15,-5-3 0 16,-4-2-4-16,-6 0-2 15,-6-3-3-15,-5 3 1 16,-7 2-1-16,-5 3 0 16,-4 3 2-16,-2 2 0 15,-7 1 0-15,-2 10 0 16,0 0-3-16,-7 5 2 16,7 3 1-16,2 2 0 0,1 6-3 15,3 8 2-15,5 15-4 16,7 4 1-16,11 2 0 15,9 7 2-15,12-4-1 16,16 2-1-16,14 6 3 16,20 2 2-16,16-3 0 15,21-4-1-15,11-1 1 16,21-8 1-16,15-10-1 16,16-14 2-16,4-7-2 15,4-17 2-15,-6-4-2 16,-8-6-1-16,-13-8 7 15,-12-8 3-15,-9-16 1 16,-17-7 3-16,-16-3 2 16,-14-6-1-16,-18-8 1 15,-18-10 0-15,-12 3-2 0,-15 2 1 16,-5 6-6 0,-7 12-3-16,-3 9-12 0,1 5-4 15,-1 8-35-15,9 8-15 16,9 13-93-1</inkml:trace>
  <inkml:trace contextRef="#ctx0" brushRef="#br0" timeOffset="13">18605 5413 104 0,'-3'0'41'0,"3"0"-22"0,0 0-11 0,0 0 13 16,0 0 1-16,0 0 4 15,3 3-5-15,0 5-1 16,0 3-11-16,0 2-1 0,0 3-1 16,-3 2-1-16,0 3 1 15,0-2 0-15,0 2 3 16,0 3-3-16,0-3 1 16,0-5-5-16,0 0-2 15,0-6 2-15,0 1 2 16,0-6 4-16,0 1 5 15,0-12-6 1,0 1-6-16,0-6-2 16,0 1 6-16,0-1 6 0,3-2-8 15,0-3-2-15,3-2-2 16,0-1 2-16,0 1-3 16,0-1-2-16,0 3 2 15,0 3 2-15,0 2-2 16,0 3 0-16,-3 3-1 15,3 2 0-15,0 3 2 16,0 3 0-16,0 5-5 16,0 3 1-16,-3 2 0 15,-3 3 2-15,0-3 10 16,6 0 4-16,-6-2-5 16,0-1-2-16,0-2-1 15,0-2 0 1,0-6-2-1,3-6-2-15,-1-2-2 0,1-5 1 16,6-3 1-16,0-2 2 16,0-1-3-16,0 1-2 15,0 2 2-15,3 3 0 16,-3 2-4-16,6 0 1 16,-3 9 0-16,0 2 2 15,0 5 5-15,-4 8 6 16,1 3-5-16,0 3-2 15,-3-1 3-15,0 1 1 16,0-1-2-16,0-2-1 0,0 0-1 16,-3-3 1-16,0-2-9 15,-3-3-1 1,0-8-20-16,0 5-8 0,0-2-15 16,0-6-6-16,0-2-34 15</inkml:trace>
  <inkml:trace contextRef="#ctx0" brushRef="#br0" timeOffset="14">18966 5450 160 0,'0'0'60'0,"3"0"-32"0,-3 3-22 16,0-3 17-16,2 5-5 15,1 3 1-15,3 3-6 0,0 2-3 16,0 3-5-1,0 0-4-15,3 0 0 0,0 2 1 0,0 3 1 16,0-2-15-16,3-6-4 16,-3-2-144-1,3-22 71 1</inkml:trace>
  <inkml:trace contextRef="#ctx0" brushRef="#br0" timeOffset="15">19192 5416 152 0,'-21'16'57'0,"9"0"-30"0,3 13-16 0,6-13 18 16,-3 10 0-16,-3 9 5 16,-3 2-9-16,-3 2-3 0,1 6-13 15,-1-5-5-15,3-6-3 0,3-2-1 16,3-8 2-16,0-6-14 15,3-4-7-15,6-6-45 16,3-6-63 0,3-15 25-16</inkml:trace>
  <inkml:trace contextRef="#ctx0" brushRef="#br0" timeOffset="16">19454 5096 172 0,'-6'3'66'0,"6"-1"-36"0,0 3-37 0,0 1 8 16,0 7 4-16,0 11 4 15,0 5 9-15,0 5 6 0,0 9-13 16,-3 2 7-16,0 2 5 16,0 1-3-16,0 2-2 0,0-10-8 15,0 0-2 1,0-9-2-16,3-4-1 0,0-6-3 15,0-5-2-15,0-3 5 16,0-5 4-16,0-3-3 16,0-10-1-16,0-8-2 15,0-1 0-15,0 1-7 16,0-3 1-16,3-2 1 16,3-1 1-16,3 1 1 15,0-1 0-15,3 3-3 16,2 1 2-16,1 1-1 15,0 4-2-15,3 2 0 16,0 2 0-16,-3 6 3 16,3 6 0-16,0 4 3 0,-7 6 1 15,-2 5 5-15,-6 6 3 16,0-1-6-16,0-2-3 16,0 0-1-16,0-6-1 15,-3-4-14-15,3-4-3 16,0-2-29-16,9-16-63 31,0-5-21-31,3-3 38 16</inkml:trace>
  <inkml:trace contextRef="#ctx0" brushRef="#br0" timeOffset="17">19838 5429 148 0,'-3'-5'55'0,"-12"0"-30"0,6 2-7 15,6 3 20-15,-3 3-10 16,0 2-4-16,-3 0-13 16,-3 3-7-16,0 5-3 15,0 3 1-15,0 5 1 0,4 1-4 16,-1 7 1-16,3 0 0 16,6-3 0-16,3-2-3 15,3-3 2-15,5-2 1 16,1-6 0-16,3-8 4 15,3-5 2-15,3-10 0 16,-3-9 1-16,-3 1-4 0,-3-3 0 16,-3-3-3-16,-4 0-1 15,-2 0 3-15,0 3 1 16,-3 2 1-16,-3 4 2 16,0 4 6-16,1 3 4 15,-1 3-8-15,0 5-2 16,0 8-6-16,0 5-1 15,3 3 3-15,3 2 3 16,0 3-4-16,3 6-1 16,2-3-2-16,1-6 0 15,0-5-25-15,3 1-11 16,0-6-39 0,3-11-51-16,-3-10 31 15</inkml:trace>
  <inkml:trace contextRef="#ctx0" brushRef="#br0" timeOffset="18">19969 5461 188 0,'-9'3'71'0,"9"5"-38"0,0 7-39 16,0-4 14-16,0 2 4 16,3 3 7-16,-3 5-1 15,3 3 1-15,-3-3-10 16,0-5-3-16,3 0-2 0,-3-5 6 15,0-3 4-15,0-3-1 16,0-10 0-16,0-9-3 0,-3-2-1 16,0-2-5-16,0-1-1 15,0-2 10-15,0 3 3 16,-3-1-1-16,3 3 1 16,0 3-11-16,3 3-3 15,3-1-4-15,3 3-2 16,3 3 3-16,3 2 0 15,2 3-21-15,1 0-8 16,6 0-34-16,6 3-11 16,0-3-34-1</inkml:trace>
  <inkml:trace contextRef="#ctx0" brushRef="#br0" timeOffset="19">20284 5387 200 0,'-21'0'77'0,"21"0"-42"0,-12 8-28 16,6-5 20-16,1 2-12 15,-4 3-3-15,-3 5-10 16,0 3-1-16,0 5-1 16,0 3-3-16,3 0 2 0,3 5 1 15,3-3 0-15,3-2-3 16,6-3 2-16,3-2 1 15,3-6 0-15,3-5 8 16,-3-5 7-16,3-11-1 16,2-6 2-16,-2-2-9 0,-3-2-2 15,0-3-1-15,-3-6 2 16,-9-2-1 0,0-8 0-16,-6-3-3 0,0-2-2 15,-3 2 1-15,0 3-1 16,0 6 0-16,3 7 0 15,0 3-3-15,3 7 2 16,0 4-6-16,3 20 2 16,3 9 4-1,0 10 1-15,0 5 3 16,6 6-2-16,0 3-1 16,3-1 1-16,0 5-1 15,0-4 2-15,0-9 1 16,0-7-37-16,3-6-14 15,3-8-66-15</inkml:trace>
  <inkml:trace contextRef="#ctx0" brushRef="#br0" timeOffset="20">20805 5440 204 0,'-6'-3'77'0,"3"3"-42"0,-3 0-17 0,3 0 23 15,-3 0-15-15,-9 3-2 16,0 2-16-16,-2 6-6 16,-1 2-1-16,0 3-1 0,0 2 0 15,3 1-3 1,3 7 2-16,3-5-4 0,6 3 1 15,3-3 2-15,6-2 1 16,3-3-2-16,3-3 2 16,3-5 5-16,3-3 2 15,0-5 2-15,0-10 0 16,-4-6 0-16,1-3 0 16,0-2-2-16,-3-5-1 15,0-3-3-15,-3-3 1 0,-3-8-2 16,-6-2-1-1,-3-3-2-15,0-8-1 0,-3 5-1 16,0 9 3-16,0 7 0 16,-3 5 1-16,0 6 2 15,3 5 3-15,0 6-4 16,3 5-3-16,0 12-2 16,3 9 3-16,3 8-2 15,0 5-1-15,0 11 5 16,3 0 1-16,0 2 0 15,0 0-2-15,3 3 3 16,0-5 0-16,0-6-8 16,3 1-2-16,0-9-34 0,0-5-13 15,-3-13-36 1,3-2-40-16,-1-17 47 16</inkml:trace>
  <inkml:trace contextRef="#ctx0" brushRef="#br0" timeOffset="21">20942 5442 108 0,'0'3'41'0,"3"2"-22"0,0 6 6 0,0-3 20 16,0 5-5-16,0 3 2 16,-3 3-11-16,3 4-4 15,0 6-15-15,-3-2-3 0,0-6-2 16,0-2 1-16,3-3 2 15,-3-6-1-15,0-2 0 0,0-5 6 16,0-3 4-16,-3-16-7 16,3-3-4-16,0-2-8 15,0 0 0-15,3 0 0 16,3 0 2 0,3 2-6-16,3 1 1 0,-1 4 1 15,1 4 1-15,0 2-15 16,3 3-6-16,0 2-42 15,-3 0-16-15,0 3-25 16</inkml:trace>
  <inkml:trace contextRef="#ctx0" brushRef="#br0" timeOffset="22">21168 5482 244 0,'-3'8'90'0,"6"0"-48"0,-3 8-49 0,3-5 16 16,-3 2 9-16,0 3 9 15,3 2-14-15,-3 3-5 16,0-2-5-16,3-3-3 0,0-3 3 16,3-5-70-1,3-3-54 1</inkml:trace>
  <inkml:trace contextRef="#ctx0" brushRef="#br0" timeOffset="23">21147 5366 264 0,'-6'-11'99'0,"9"11"-54"0,-3 0-55 0,0 5 14 0,3 1-21 16,0-1-4-16,0 0-82 16,3 3-36-16,6 3 68 15,0-3 35-15</inkml:trace>
  <inkml:trace contextRef="#ctx0" brushRef="#br0" timeOffset="24">21281 5509 204 0,'9'26'77'0,"3"-10"-42"0,3 2-23 16,-6 1 19-16,3 0-5 0,0-1-1 16,0-2-2-16,3-3-3 15,-4 0-10-15,4-2-4 0,-3-3-2 16,-3-5 11-16,0-6 5 15,0-2-6-15,3-9-1 16,-3-7-5-16,0-3 0 16,-6-2-5-16,-3 2-2 15,-3 0 0-15,3 3 1 16,-3 3-8-16,0 4-1 16,3 1-31-16,0 5-13 15,9 0-95 1,3 3 26-1</inkml:trace>
  <inkml:trace contextRef="#ctx0" brushRef="#br0" timeOffset="25">21582 5503 220 0,'6'16'85'0,"0"-10"-46"0,6 4-37 16,-6-5 17-16,6-2-4 16,2 0 4-16,-2-3-7 15,0 0 1-15,0-3-8 16,3-2-1-16,-3-3 2 0,0-3-1 15,-3-2 2-15,-3 0-4 16,-3 0 0-16,-6 2-3 16,0 0-3-16,-3-2-3 15,-6 8 1-15,-3 2 1 16,-3 3-1-16,0 8 1 16,0 5 0-16,1 6 5 15,2 2 1-15,3 11 17 16,6 0 8-16,3-1-6 0,3-2 1 15,6-2-7-15,6-3-1 16,6-6-4-16,2-5 1 16,4-5-8-16,6-5-4 15,3-8-18-15,-3-14-5 16,-4-7-63-16,10-3-25 16,-9 0-9-1</inkml:trace>
  <inkml:trace contextRef="#ctx0" brushRef="#br0" timeOffset="26">18558 5969 192 0,'-6'5'74'0,"6"-2"-40"0,0 0-24 0,0-3 17 16,0 0-4-16,3 2-2 15,3-2 0-15,0 0-1 16,3-2-11-16,0-4 1 0,-1-2 1 15,4 0-4-15,0-2 1 16,3-1-5-16,0-2 0 0,3 0-1 16,3-3-2-1,0 5 1-15,-1-2-1 0,1 5 0 16,0 3 2-16,0 0-3 16,3 2-2-16,0 3-1 15,-1 5 3-15,1 1 2 16,-3 1 2-16,0 1 3 15,3 6 3-15,-1-4-2 16,1-2-2-16,0 0-2 16,0-3 0-16,0-5 2 15,0-2 2-15,2-6-3 16,1-3-3-16,0 1 0 16,0-4 1-16,-4 6-3 15,1-2 0-15,-3 2 1 16,-3 3 0-16,3-1-3 0,-3 6 2 15,0 0 1-15,-1 3 0 16,1 0-3-16,0-1 2 16,3 1 3-16,6 0 1 15,0-1-1-15,-1-2 1 16,1 0-2 0,0-2 2-16,3-4-2 0,-1 1-1 15,1 0 3-15,0-1 2 16,-3 1-4-16,-3 0-1 15,2 2 0-15,-2 3 0 16,0 5-3-16,3 1 2 16,0-1 1-16,5 0 2 0,1 1 3 15,3-1 2 1,-3 0-3-16,2-2-1 16,-2 0 1-16,3-1 0 0,-4-2-2 15,4 0-2-15,-3 0-2 16,-3 0 1-16,-1-2 1 15,1-1 0-15,0 3 2 16,0 0 3-16,5 3-4 16,-2 2-1-16,-3 0 0 15,0 0 2-15,2 6-1 16,1-3 2-16,3-3-2 16,0 1 2-16,-1-4 0 15,1-2 1-15,-3-2-2 16,3-4 1-16,-1 4-2 15,1-1 2-15,-3 0-2 16,-1 3 2-16,-2 3-4 0,0 2-2 16,-3 3 2-16,0 3 0 15,-1-1 1-15,7 4 2 16,-3-4 1-16,3-5 1 16,-1-5-2-16,7-5 1 15,-3-3-2-15,2-2 2 16,-2-1-2-16,-3 3-1 15,-3 3 1-15,-6 2-1 16,-1 3-3-16,1 5 2 16,0 3-1-16,0 3 0 15,0 0 4-15,2-1 1 16,1-2-1-16,3-3 1 0,0-5 0 16,-1-2 1-16,4-1-5 15,-3-2-1-15,0-1-15 16,-3 1-4-16,-7 0-13 15,1-3-4-15,-3 0-20 16,-6 0-5-16,0 0-137 31,18-24 92-31</inkml:trace>
  <inkml:trace contextRef="#ctx0" brushRef="#br0" timeOffset="27">22121 5360 380 0,'-3'-10'143'0,"12"5"-78"0,-12 5-78 0,6 0 20 16,-3 5-19-16,0 3-5 15</inkml:trace>
  <inkml:trace contextRef="#ctx0" brushRef="#br0" timeOffset="28">22127 5387 347 0,'-9'24'-191'15</inkml:trace>
  <inkml:trace contextRef="#ctx0" brushRef="#br0" timeOffset="29">22133 5734 276 0,'12'-3'104'0,"-7"-2"-56"0,1-3-115 15,0 2-12-15,3-2-22 16,0 0-3-16</inkml:trace>
  <inkml:trace contextRef="#ctx0" brushRef="#br0" timeOffset="30">19120 6588 144 0,'3'-8'55'0,"0"3"-30"0,-3 0-10 0,0 2 20 0</inkml:trace>
  <inkml:trace contextRef="#ctx0" brushRef="#br0" timeOffset="31">19117 6556 336 0,'-9'-5'38'0,"-5"8"-20"15,-1-1-5-15,-3 6 0 0,0 6-9 16,-3 1-5-16,6 4 1 16,0 2-1-16,6 0-2 15,0-2 2-15,9-3-1 16,3-3-2-16,3-3 3 15,3-2 2-15,6-2-2 16,3-9 0-16,0 0-4 16,0-7 1-16,-3-1-3 0,-3-2 2 15,-1 0 3-15,-2 0 3 16,-3 2 2-16,0 0 3 16,-3 3-1-16,0 3 2 15,0 0 0-15,0 2 3 16,0 6-7-16,0 5-4 15,0 2-3-15,3 6 3 16,0 0 0-16,0 0 1 16,3-3 0-16,3-2 2 15,0-1-14-15,0-2-7 16,0-2-37-16,-1-1-16 16,4-2-20-1</inkml:trace>
  <inkml:trace contextRef="#ctx0" brushRef="#br0" timeOffset="32">19409 6562 160 0,'-18'-8'60'0,"15"10"-32"0,-3 4-13 15,0-6 20-15,-3 2-15 16,0 4-6-16,-2 2-11 15,-4 5-2-15,6 3-1 16,0 5 0-16,0 3 0 0,6-3-3 16,0 0 0-16,3-3 2 15,3 1 0-15,6-6 1 0,0-2 2 16,6-6 1 0,2-2 1-16,-2-6-5 0,0-7-1 15,0-9-4-15,-3-2-1 16,0-3-3-16,-3-10 1 15,-3-9 0-15,-6-2 1 16,0 3 0-16,-3 0 0 16,-6 5 5-16,0 8 3 15,-3 2 12-15,3 3 7 16,0 6-1-16,3 7 1 16,6 11-10-16,0 8-8 15,0 8-1-15,6 8 4 16,0 5 2-16,3 8-2 15,0 3-1-15,0-3-1 16,3-6 1-16,0 1 0 16,0 0 1-16,0-6-31 15,0-4-14-15,-1-7-54 16</inkml:trace>
  <inkml:trace contextRef="#ctx0" brushRef="#br0" timeOffset="33">19603 6617 168 0,'0'16'63'0,"2"-5"-34"0,4 2-21 0,0-2 18 16,0 2-9-16,6 0-2 15,0-2-6-15,0-1-4 16,0 1-2-16,0-3 0 0,-3 0 0 16,0-3 3-16,-3-2 1 15,0-1-1-15,0 1-1 16,-6-3 1-16,0 0 3 16,3 0-4-16,-3-3-3 15,0 1-1-15,0-4 1 16,0-2 1-16,3-2 3 15,-3-1 1-15,3-2 3 0,0 0-7 16,-1-3-2-16,1 0-10 16,0 0-2-1,0 0-27-15,0 0-11 0,0 3-51 16</inkml:trace>
  <inkml:trace contextRef="#ctx0" brushRef="#br0" timeOffset="34">19820 6583 200 0,'15'10'74'0,"-15"-4"-40"0,6 2-42 0,-3-3 12 15,3 0 5 1,0 1 5-16,-1-4-2 0,4 1 1 16,0-1-8-16,0-2-1 0,3 0 0 15,0-2 0-15,0-3 0 16,-3-3 0-16,0 0 0 15,-3 0-2-15,0 0 1 16,-6-5-4-16,-3-6 0 16,-3 8-4-16,0 4 1 15,-3 1-7-15,0 12-1 16,-6 1 5-16,3 4 3 16,-6 2-2-16,1 3 2 15,5 0 4-15,0 5 4 16,6 0 3-16,3-2 3 15,6-1-3-15,6 1 1 0,3-3-5 16,2-3 0-16,1-2-1 16,3-3-2-16,3-3-21 15,0-3-11-15,0-2-39 16,-3-7-42 0,-4-1 34-16</inkml:trace>
  <inkml:trace contextRef="#ctx0" brushRef="#br0" timeOffset="35">20040 6615 172 0,'-3'5'66'0,"3"3"-36"0,3 0-35 15,-3-3 12-15,3 3 7 0,0 5 8 16,0 3-5-16,0-3 1 16,3 1-11-16,-3-4 2 0,0-2 2 15,0 0-2-15,-3-3 2 16,0 1 0-16,0-6 3 15,0 0-3-15,-3 0-1 16,0-8-2-16,3-6 2 16,0 1-7-16,0 0-2 15,3-3-3-15,0 3 0 16,3 0 0-16,3-1 0 16,3 4 0-16,3 2 0 15,-1 0 0-15,1 5 0 16,0 3-18-16,-3 3-9 15,0 2-32-15,-3 1-11 16,0-1-17 0</inkml:trace>
  <inkml:trace contextRef="#ctx0" brushRef="#br0" timeOffset="36">20353 6347 200 0,'-3'-2'74'0,"6"4"-40"0,-3 4-40 16,3-1 14-16,0 6 13 15,-3 7 8-15,0 11-6 0,0 11-3 16,0 2-11 0,0 3-2-16,0-3 0 0,0-4-3 15,3-4-3-15,0-5 4 0,-1-5 1 16,4-3-18-16,-6-5-6 15,0-6-54-15,-6-2-20 16</inkml:trace>
  <inkml:trace contextRef="#ctx0" brushRef="#br0" timeOffset="37">20195 6564 260 0,'0'0'96'16,"3"3"-52"-16,3 0-25 0,0-1 26 0,3-2-17 15,3-2-5-15,8 2-14 16,1 0-6-16,3-3-2 16,3 0-17-16,0 3-4 0,2 0-67 15,-5 3-30 1,-6 0 7-16</inkml:trace>
  <inkml:trace contextRef="#ctx0" brushRef="#br0" timeOffset="38">20519 6599 236 0,'-3'10'90'0,"6"1"-48"0,0 7-45 0,0-10 19 15,0 6-10-15,0 1 2 16,0-1-3-16,3-1 2 15,3-3-4-15,0 1-24 0,-3-3-8 16,0-3-79 0</inkml:trace>
  <inkml:trace contextRef="#ctx0" brushRef="#br0" timeOffset="39">20510 6453 220 0,'-3'-5'85'0,"6"5"-46"0,0 0-50 0,-3 0 11 16,6 3-39-16,3-1-13 0,3 6-29 15,3 11-10-15</inkml:trace>
  <inkml:trace contextRef="#ctx0" brushRef="#br0" timeOffset="40">20775 6554 228 0,'-15'-3'85'0,"24"8"-46"0,-15-5-39 16,3 3 16-16,-6 2 0 15,1 1 2-15,-4 2-9 16,3-1-5-16,3 4-3 16,0-3-4-16,3 0 2 0,3 3 1 15,9-4 2-15,0 1-6 16,3 6-1-16,-3-1 4 0,-1 3 5 15,-8-6 11-15,-6 1 6 16,-2-1 0-16,-1-2 2 16,-3 0-11-16,0-2-2 15,0-4-6-15,0-2-3 16,0-2-31-16,6-1-15 16,3-5-28-16,3-3-12 15,3 1-14 1</inkml:trace>
  <inkml:trace contextRef="#ctx0" brushRef="#br0" timeOffset="41">20894 6596 196 0,'3'3'74'0,"3"2"-40"0,6 0-40 16,-6-2 14-16,3-3 2 15,0 0 5-15,6 0-1 16,3-3 0-16,-3 1-8 15,0-4-2-15,-1-2 0 0,1-2-2 16,-3-6 1-16,-3 3-2 16,-3-3 2-16,-3 0-2 15,-6 3 2-15,-3 2-2 16,-3 1 2-16,-6 4-2 16,0 4 2-16,-2 2 0 15,2 16 3-15,0-1 8 16,0 1 3-16,3 5 5 0,3 1 1 15,3-1-8-15,3-3-4 16,6 3-6-16,3 1-2 16,3-4-12-16,6-2-4 15,9-5-36-15,0-6-13 16,2-8-58 0</inkml:trace>
  <inkml:trace contextRef="#ctx0" brushRef="#br0" timeOffset="42">21275 6464 228 0,'-15'0'85'0,"10"2"-46"0,-13 17-32 0,6-6 18 0,0 0-7 16,0 6 0-16,0 2-8 16,0 0-2-16,0 3-4 15,6 0-1-15,-3 0 1 0,9-3 0 16,3-3 2-16,12-2-1 15,-6-3 2-15,6-2-4 16,0-6 0-16,3-2-1 16,0-8-2-16,-4-9 1 15,1 1 1-15,-3-5-1 16,0-1 2-16,-3-2-9 16,-6-13-1-16,-3-3-9 15,-3-3-3-15,0 0-3 16,-3 3-2-16,0 5 11 15,0 1 8-15,0 7 14 16,0 3 9-16,0 2-5 16,3 6-2-16,0 2-9 15,0 3-5-15,3 3-2 16,0 5 1-16,0 8 2 16,3 5 1-16,3 8 1 15,0 11 8-15,3 3 5 16,0 4 2-16,0 1 4 15,3-3-9-15,0-5-3 16,0-3-4-16,-3-3 0 16,0-10 0-16,0 3 1 15,0-11-35-15,0-3-14 0,-1-2-84 16</inkml:trace>
  <inkml:trace contextRef="#ctx0" brushRef="#br0" timeOffset="43">21615 6461 276 0,'-6'0'104'0,"9"3"-56"0,-3-1-63 0,3 6 13 16,-3-2-46-16,3-1-17 15,0 8-34-15,0 3-14 16</inkml:trace>
  <inkml:trace contextRef="#ctx0" brushRef="#br0" timeOffset="44">21644 6678 268 0,'-14'5'101'0,"17"-5"-54"0,8-2-57 0,-5 2 16 16,-3 0-44-16,3 0-14 15,6-3-51-15,3-5-20 16</inkml:trace>
  <inkml:trace contextRef="#ctx0" brushRef="#br0" timeOffset="45">22073 6260 116 0,'0'-3'44'0,"-3"3"-24"0,6 3-4 0,-3-3 16 0,3 3 0 15,0 5 1-15,6 0-10 16,0 0-3-16,-3 2-12 16,0 1 4-16,-3-3 3 0,0 0 6 15,-3-1 2-15,0 4-6 16,0-6 0-16,-6 1-8 16,3-1-5-1,0 0 0-15,0 1-5 16,0-1 0-16,0-3 1 15,0 4 0-15,0-4 0 16,3 1 0-16,0-3 0 16,0 0 0-16,0 0 2 0,0 0 1 15,0 0-4-15,6 0 1 16,0 0 2 0,6-3-3-16,0 1-2 15,3-4 4-15,-1 4 1 16,4-1-3-16,3 1-1 15,0 2-4-15,0 5-1 16,-3 3 4-16,0 0 1 16,-4 2 4-16,-2 1 1 15,-3 2 3-15,-3 0 1 16,-6 14 10 0,-6-3-10-16,-3-3 0 15,-3-5-3-15,-2 0 0 16,-4-3-9-16,0-5-2 0,-3 0-31 15,-3-3-15-15,3-2-4 16,0-6 1-16,4 0-36 16</inkml:trace>
  <inkml:trace contextRef="#ctx0" brushRef="#br0" timeOffset="46">22046 6223 192 0,'-6'-3'71'0,"9"6"-38"0,0-3-28 0,3 0 17 16</inkml:trace>
  <inkml:trace contextRef="#ctx0" brushRef="#br0" timeOffset="47">22079 6220 337 0,'21'-2'5'16,"3"-1"-3"-16,2 0-2 0,1 1 2 15,0-1-3-15,-3 0 0 16,0 1-52 0,-4 2-64-16,1-3 19 15</inkml:trace>
  <inkml:trace contextRef="#ctx0" brushRef="#br0" timeOffset="48">22463 6204 152 0,'0'22'57'0,"3"-1"-30"0,-3 8-12 16,0-13 18-16,0 8-5 15,0 5 0-15,0 2-2 16,-3 4-1-16,0-1-14 15,0-2-4-15,3-6-3 0,0-2-2 16,0-5-2-16,0-6-15 16,0-2-5-16,0-3-41 0,0-3-17 15,0-5-9 1</inkml:trace>
  <inkml:trace contextRef="#ctx0" brushRef="#br0" timeOffset="49">22526 6337 200 0,'0'-8'74'0,"0"5"-40"16,0-2-24-16,5 2 20 0,10 1-12 15,0-4 0-15,0-2-10 16,12-5-5-16,-3 3-2 16,0 7-1-16,-1 3 0 0,-2 5-3 15,-3 3 0-15,-6 5 4 16,-3 6 1-16,-9 10 4 16,-9 5 1-16,-3 6-3 15,-3-3-1-15,0-2 1 16,-6-4 0-16,4-4 0 15,-1-6 0-15,9-3 4 16,0-4 3-16,3-4-4 16,0-2 1-16,3-3-3 15,9-2 2-15,3-6 2 16,3 1 2-16,6-3-3 0,2-1 0 16,-2 4-5-16,6-1 0 15,-3 0-1-15,3 1-2 16,-9-1-2-16,0 3-1 15,2-3-75 1,-2 1-33 0,-3-1-45-16,-3-2 56 15</inkml:trace>
  <inkml:trace contextRef="#ctx0" brushRef="#br0" timeOffset="50">23261 6181 220 0,'-12'-3'85'0,"12"0"-46"0,-6 6-26 15,3 0 22-15,-3 2-20 16,-3 0-8-16,-3 3-5 0,-6 11 0 16,0 2-1-1,1 3 2-15,-1 5 0 0,0 3 12 16,-3 2 5-16,15 8-6 0,0-2-3 15,3-3-4-15,3-5 0 16,9-3 0-16,6-5 1 16,6-6-2-16,0-2 1 15,8-3-4 1,-2-7 0-16,-3-4-10 0,6-2-5 16,-9-5-32-16,-4-3-11 15,-5-3-60-15</inkml:trace>
  <inkml:trace contextRef="#ctx0" brushRef="#br0" timeOffset="51">23189 6456 208 0,'-6'0'79'0,"6"0"-42"0,0-3-37 15,0 3 16-15,6 0-7 16,3-2 2-16,-3-1-6 15,12 0-1-15,0-2-2 16,-3 2-4-16,6 1 1 0,-7-1 3 16,1 3 1-16,-3 0-4 15,-3 3 1-15,0-1 0 0,-3 4 0 16,0 7 4-16,-3 5 5 16,-3 1 6-16,0-1 3 15,0 4 2-15,0-4 0 16,-3 1-9-16,3-4-2 15,0-1-5-15,3-1-3 16,0-2 0-16,0-4-1 16,-3-1-36-16,9-4-15 15,-3-2-58 1,0-2-39-16,-6-6 65 16</inkml:trace>
  <inkml:trace contextRef="#ctx0" brushRef="#br0" timeOffset="52">23538 6289 212 0,'0'13'79'0,"0"-13"-42"0,0 6-30 16,0-1 18-16,0 3 2 15,0 8 4-15,0 8-2 16,0-1 0-16,0 7-16 16,0 4 1-16,0-2 0 0,0-6-5 15,0-2-3-15,0-3-6 16,5-5 0-16,-2-3-11 16,0-5-3-16,0-3-57 15,-3-5-23-15,3-2-25 16</inkml:trace>
  <inkml:trace contextRef="#ctx0" brushRef="#br0" timeOffset="53">23484 6273 132 0,'-6'0'52'0,"6"0"-28"0,0-2-28 0,-3 2 80 16,-3 0-23-16,3-6-7 16,0 1-8-16,-3 0-23 15,6-1-5-15,9 1-2 0,-6 0-4 16,3-3-1-16,6 0 1 15,3 0 2-15,3 0-5 16,0 0-3-16,-1 3-2 16,-2 0 3-16,0 2 0 15,0 6 1-15,-6 2 0 16,3 8 0-16,-9 3 0 16,-6 3 2-16,-3-1 1 15,-6 3 3-15,-3 0-1 16,-6 1 0-16,-3-1-1 0,4-5 0 15,-1-3-2-15,6-3-2 16,3-4-2-16,3-1 1 16,6-5-10-16,9-3-5 15,9-2 3-15,3 0 3 16,6-1 3-16,2 1 5 16,1 3-1-16,9 2-1 15,-3 5 7-15,-4 3 3 16,-5 5 16-16,-3 3 9 15,-6 2 3-15,-12 6 5 16,-6 0-5-16,-6 0 2 16,-9-3-18-16,-6-2-6 15,-2-4-12-15,-4-1-2 16,-3-6-38-16,0-1-15 0,4-1-49 16,2-1-22-16,6-5 3 15</inkml:trace>
  <inkml:trace contextRef="#ctx0" brushRef="#br0" timeOffset="54">21787 7109 144 0,'-3'0'55'0,"3"3"-30"0,0 0 6 0,0-1 24 16,0-2-3-16,0 0-1 15,0 3-9-15,0 0-3 16,0-3-16-16,0 0-6 15,3 8-13-15,3-3-2 16,6-5 0-16,0-3 1 16,6 3-4-16,6 0-1 15,0 0 1-15,-1-2 2 16,-2-4-20-16,3 4-7 16,-6-4-31-16,-3 1-12 15,-3 0-51-15</inkml:trace>
  <inkml:trace contextRef="#ctx0" brushRef="#br0" timeOffset="55">21793 7244 252 0,'-12'3'96'0,"12"-3"-52"0,0 0-49 15,0 0 17-15,3 0 0 16,3 0 2-16,6 0-5 0,0-3-3 15,9 1-3 1,6-1-3-16,0 0 3 0,2 1-7 0,1-1-1 16,-6 0-45-16,-3 1-18 15,-3-1-39 1</inkml:trace>
  <inkml:trace contextRef="#ctx0" brushRef="#br0" timeOffset="56">22258 6980 276 0,'-6'21'104'0,"6"-16"-56"0,0 3-54 0,0 0 19 0,0 3 3 16,0 2 7-16,0 0-8 15,0 0-3-15,0 3-7 16,0 0 1-16,-3-3 0 0,3 1-2 16,-3-4-1-16,3 1 1 15,0-3-2 1,0-3-2-16,0-5-4 15,6 0 0-15,0-8 2 16,6 3 1-16,-1-1-2 0,13 1 2 16,3 2 1-16,0 3 0 15,-3 6-3 1,-1 2 0-16,-5 2 4 0,3 1 1 16,-6 2 15-16,-6 3 8 15,-3 0-6-15,-6 0-1 16,0 0-8-16,-6 2-4 15,-3-2-12-15,-9-3-4 16,-6-5-26-16,1-3-9 16,-1 1-17-16,0-6-4 15,0-6-57 1</inkml:trace>
  <inkml:trace contextRef="#ctx0" brushRef="#br0" timeOffset="57">22162 7006 260 0,'0'-5'96'0,"6"2"-52"0,6-18-32 16,-3 10 24-16,3 1-21 15,6 2-6-15,3 3-4 16,9-1-1-16,5 1-2 15,1 0-30-15,-3 0-11 0,-4-1-69 16,-2-2-45 0,-3 0 62-16</inkml:trace>
  <inkml:trace contextRef="#ctx0" brushRef="#br0" timeOffset="58">22618 6927 216 0,'-6'24'82'0,"9"5"-44"0,3-3-25 0,-3-13 22 16,0 6 2-16,-3 7 4 16,0 3-16-16,0-2-6 15,0-1-12-15,0-2-3 0,0-3 0 16,0-2-11-16,0-3-3 16,0-3-24-16,0-5-8 15,6 0-7-15,-6 0 0 16,3-8-55-1</inkml:trace>
  <inkml:trace contextRef="#ctx0" brushRef="#br0" timeOffset="59">22728 7033 240 0,'6'-6'90'0,"3"-2"-48"0,3 3-38 0,-6 2 19 16,6 1-11-16,5-3 1 16,1 2-8-16,-3 3-3 15,0 3-1-15,-3 4 5 0,3 7 6 16,-9 2 0-16,-3 7 1 15,-3 4-3 1,-9-1 1-16,-6 3-2 0,-6 1 0 16,6-1-5-16,0-3-1 15,0-2-1-15,4-3-2 16,-1-5 1-16,0-3 1 16,9-5-1-16,0 0-1 15,3-3 1-15,3-2-1 0,6-3 4 16,3 0 2-1,5 0-2-15,-2-3-1 0,6 3-3 16,-3 0-1-16,-6-2 1 16,6 2 2-16,-6 0-17 15,-3 0-6-15,0 0-28 16,0 0-9-16,-1-3-68 16</inkml:trace>
  <inkml:trace contextRef="#ctx0" brushRef="#br0" timeOffset="60">23356 7059 208 0,'0'0'79'0,"0"3"-42"0,0-3-43 16,0 8 84-16,-9 2-27 16,-6 11-19-16,-12 1-12 15,7-1-14-15,-1 0-2 0,0 0 0 16,0 0-11-16,3-2-5 16,3-6-36-16,3-2-16 15,0-6-58-15</inkml:trace>
  <inkml:trace contextRef="#ctx0" brushRef="#br0" timeOffset="61">23151 7064 236 0,'3'3'90'0,"8"2"-48"0,1 6-14 16,-6-3 32-16,6 5-16 15,-3 3-5-15,9 0-20 16,3 0-7-16,0 2-8 16,-3 1-3-16,-1-1 2 0,-2-2-11 15,-3-3-2-15,3-2-33 16,-3-3-11-16,-3-3-52 16,3-10-58-16</inkml:trace>
  <inkml:trace contextRef="#ctx0" brushRef="#br0" timeOffset="62">23538 7049 192 0,'0'2'71'0,"0"1"-38"0,5 7-6 0,-5-2 27 16,0 6-8-16,0 9-2 15,0 4-14-15,0 2-6 0,0 3-14 16,0-1-4-16,0 6 0 0,0 3-3 16,3-5-2-16,0-9-16 15,0-2-7-15,0-6-11 16,0-4-5-16,-3-4-32 16,6-18-74-1</inkml:trace>
  <inkml:trace contextRef="#ctx0" brushRef="#br0" timeOffset="63">23701 7070 200 0,'-12'0'77'0,"12"2"-42"0,0-2-19 0,0 0 24 15,0 3-14-15,0 2-3 16,0 1-2-16,-3 1-1 16,-3 17 2-16,6 3 3 15,-3 2-4-15,0 3-3 16,3-1-10-16,3-2-3 16,0 3-3-16,12 0-2 15,0-8 1-15,6-6 1 16,6-4 1-16,-6-12 1 15,-1-7 2-15,1-3 1 16,0-5 1-16,0-6 0 16,0-5 2-16,-15 1 1 15,-3-7-3-15,-3-4 0 0,-9 2 1 16,-3 3 2-16,-6 5-3 16,-3 3 0-16,-9 5-16 15,4 3-7-15,2 5-30 16,3 3-11-16,9 0-28 15,3 2-10-15,9 0-32 16</inkml:trace>
  <inkml:trace contextRef="#ctx0" brushRef="#br0" timeOffset="64">24023 6874 244 0,'-3'-5'90'0,"3"2"-48"0,-6 0-25 0,6 3 27 16,0-2-5-16,-3-1 1 15,-3 0-11-15,3 1-3 16,-6 2-15-16,0 0-4 0,-6 2-1 15,0 4-3-15,0 2-2 0,3 0-5 16,4 7-2 0,2-1 0-16,-3 4 4 0,9 1-4 15,0-6 2-15,0 0-5 16,9-2 1-16,2-3-5 16,-2-3-2-16,6-2-2 15,-9-11 0-15,3 0 2 16,3-6 2-16,-3 1-3 15,-3 0-1-15,0 0 8 16,-3 2 2-16,0 3 0 16,0 0 2-16,-3 3 3 15,6 2 3-15,-6 3 11 16,0 0 4-16,3 8 4 16,3 6 2-16,0 7-1 15,0 3 2-15,-3-1-9 16,6-1-3-16,-3-4-6 0,-1-2-4 15,1-3-3-15,-3 0 1 16,3-2-34-16,-3-3-17 16,3-3-88-1</inkml:trace>
  <inkml:trace contextRef="#ctx0" brushRef="#br0" timeOffset="65">24338 7030 220 0,'-3'8'82'0,"6"-3"-44"0,-3 11-27 15,6-5 21-15,-3 7 14 16,0 3 10-16,-3 3-18 16,0 3-7-16,0-1-19 15,9 1-5-15,-9-1-3 0,6-2-2 16,-6-6 1-16,0 4-20 16,-6-9-6-16,6-5-45 0,0-3-21 15,0-5-40 1</inkml:trace>
  <inkml:trace contextRef="#ctx0" brushRef="#br0" timeOffset="66">24359 7062 252 0,'-3'-6'93'0,"3"6"-50"16,-3-5-26-16,3 3 27 0,0 2-19 16,0-3-6-16,3 0-9 15,-3 1-2-15,9-4-5 16,0 4 0-16,3-4 1 0,0-7-5 15,0 0-1-15,-3-3 1 16,3 3 0-16,5 2 1 16,-5 1 0-16,6 2 0 15,-6 2 0-15,0 12 0 16,-3-1 0-16,6 8 4 16,-9 0 2-16,3 3 4 15,-9 0 4-15,-3 0-2 16,-3 0 3-16,-6 0-10 15,-3 0-3-15,0-3-9 0,-6-3-3 16,9 4-1-16,-6-4 1 16,10-2-5-16,-4-5-1 15,9-3 0-15,-3 5 2 16,15-7 3-16,-3 2 5 16,0-3 3-16,11 3 2 15,1 0 1-15,6 5 0 16,-3 6 2-16,9-1 1 15,-1 4 10-15,-2 1 6 16,-3 7 12-16,-6-1 8 16,-3 3-1-16,-9 2-1 15,-12-7-5-15,0 4 0 0,-9-4-14 16,-6 5-3 0,-9-6-20-16,1-5-7 0,-4-10-32 15,-6-3-13-15,12-8-64 16,-2-5-25-16</inkml:trace>
  <inkml:trace contextRef="#ctx0" brushRef="#br0" timeOffset="67">19436 8287 108 0,'-9'2'44'0,"6"20"-24"0,-3-9-26 0,0-8 8 0,-6 6-2 16,0 5 0-16,0 2 6 16,0 6 6-16,3 5-4 15,4-3-2-15,-1 1-3 16,3-1-3-16,3-4 9 15,9-4 6-15,2-5-7 16,1-5 0-16,3-8 2 0,0-5-6 16,0-3 0-16,-3-11-4 15,0 1-3-15,-3-1 2 16,-3 1 0-16,-3 2 3 16,-3 0 1-16,0 3 7 15,0 0 6-15,0 5-2 16,-3 2 2-16,3 4-5 0,-3 2-1 15,3 5-6-15,0 3-3 16,0 8 0-16,3 2-1 16,0-2 0-16,3 0 2 15,0 0-1-15,2-3-1 16,1-2-17-16,3-1-6 16,0-4-68-1</inkml:trace>
  <inkml:trace contextRef="#ctx0" brushRef="#br0" timeOffset="68">19701 8334 148 0,'-21'-5'57'0,"0"10"-30"0,-3 3-21 15,18-2 17-15,-3 2-10 16,-3 2 0-16,1 3-7 15,2 1-4-15,-3 7-1 16,6 0-4-16,3-3 2 0,6 1 1 16,3-3 0-16,6 0-3 15,5-3 2-15,4-2-1 16,0-6 0-16,0 0-7 16,0-5-4-16,-3-3-20 15,0-4-50-15,-1-9 2 16</inkml:trace>
  <inkml:trace contextRef="#ctx0" brushRef="#br0" timeOffset="69">19799 8123 172 0,'-9'-6'66'0,"9"6"-36"0,0 6-31 0,3-1 12 15,-3 3-5-15,0 8 1 16,3 5 0-16,0 19 3 15,-3 5-5-15,3 5-1 0,0-2 2 16,3-1-1-16,0-2 0 16,0-3-3-16,3-7 1 0,-6-6-40 15,6-8-14-15,0-8-32 16</inkml:trace>
  <inkml:trace contextRef="#ctx0" brushRef="#br0" timeOffset="70">19719 8363 204 0,'-6'-5'77'0,"12"3"-42"0,6 4-41 16,-7-4 12-16,7 2-4 15,0-3 3-15,12 3-4 0,-3-3-3 16,0 1 1-16,0-1-29 0,-1-8-12 15,-2 3-38 1</inkml:trace>
  <inkml:trace contextRef="#ctx0" brushRef="#br0" timeOffset="71">19945 8366 160 0,'-6'24'60'0,"9"-11"-32"0,0 11-26 0,0-5 14 16,0-4-6-16,3 1 0 15,0 0-4-15,3-3-1 16,0-2-3-16,-1-3 3 0,1-3 1 16,0-2-2-16,0-3-1 15,0-3-12-15,0-5-7 0,-3-8 4 16,0 0 2-16,-3 1 6 16,0-1 4-16,0 0 5 15,0 5 2-15,-3 3-1 16,0 3 1-16,0 5-6 15,0 0-3-15,3 8 3 16,3 5 3-16,0 3-1 16,0-3 0-16,6-2-1 15,0-1-2-15,2-2-24 16,1-2-9-16,0-4-43 16</inkml:trace>
  <inkml:trace contextRef="#ctx0" brushRef="#br0" timeOffset="72">20251 8321 180 0,'-14'0'68'0,"11"-2"-36"0,-3 7-33 0,3 0 15 16,-3 3-10-16,0 5-2 16,-3 3 1-16,0 3 0 15,3 2-1-15,0 0 1 0,6-2 0 16,0-1-1-16,6-2 1 15,0-3-2-15,3-2 2 16,0-6-2-16,3-2 2 16,-3-6-4-16,5-8-2 15,-2-2-1-15,-3 5 0 16,-3-8 7 0,-6 1-4-16,0 1 1 0,0 4-2 15,0 2 0-15,0 2 2 16,0 6 0-1,0 3-3-15,0 5 2 0,6 5 1 16,-3 1 0-16,0 4 0 16,0-2 2-16,3 0-1 15,3-3-1-15,0-2-17 16,0-3-6-16,0-3-57 16</inkml:trace>
  <inkml:trace contextRef="#ctx0" brushRef="#br0" timeOffset="73">20415 8102 176 0,'-3'7'68'0,"3"9"-36"0,0 13-26 0,0-10 17 16,0 15-5-16,0 3-1 15,0 0-7-15,0 1-4 16,0 1-3-16,3-2 0 0,0-8 0 16,0-2-6-16,-3-6 0 15,3-5-30-15,0-6-11 16,0-2-28-16,0-5-30 16,3-14 40-16</inkml:trace>
  <inkml:trace contextRef="#ctx0" brushRef="#br0" timeOffset="74">20540 8096 172 0,'-3'6'66'0,"-3"7"-36"0,3 11-20 15,3-9 20-15,0 9-12 16,0 13 0-16,0 3-8 15,0 0-2-15,3-6-4 16,0 0-3-16,3-2 0 0,3-8-6 0,0-3-1 16,-3-5-154-1,6-16 53 1</inkml:trace>
  <inkml:trace contextRef="#ctx0" brushRef="#br0" timeOffset="75">20665 8321 200 0,'-3'3'77'0,"3"2"-42"0,6 6-39 0,-3-3 15 15,0 2-4-15,3 3 3 0,0 1-3 16,0 2 1-16,0-3-5 16,6-3-2-16,3-4 0 0,-3-1-30 15,2-5-13-15,-2 0-47 16</inkml:trace>
  <inkml:trace contextRef="#ctx0" brushRef="#br0" timeOffset="76">20835 8300 160 0,'-15'40'60'0,"9"-27"-32"0,0 11-11 15,3-8 20-15,-3 10-4 16,-3 3 3-16,0 3-14 15,-6 2-3-15,3 1-11 0,1-4-5 0,5 1 0 16,0 3-7 0,3-12 1-16,3-1-34 0,6-7-13 15,-9-9-54 1</inkml:trace>
  <inkml:trace contextRef="#ctx0" brushRef="#br0" timeOffset="77">21043 8247 308 0,'-9'-8'115'0,"6"8"-62"0,6 0-66 0,-3 0 17 0,0 0-22 15,0 0-75 1,3 19-21-16,0 2 15 15,0-3 14-15</inkml:trace>
  <inkml:trace contextRef="#ctx0" brushRef="#br0" timeOffset="78">21046 8514 236 0,'-3'0'90'0,"9"3"-48"0,0 0-73 16,0-3 2-16,0 2-65 15,3 1-25-15</inkml:trace>
  <inkml:trace contextRef="#ctx0" brushRef="#br0" timeOffset="79">21531 8006 140 0,'-3'0'55'0,"3"0"-30"0,0 3-14 0,3 0 15 0,-3 2-3 16,3 3-2-16,0 2-3 16,-3 1 1-16,3 0-10 15,-3 2 8-15,0 3 3 0,0-3-6 16,0 3-3-16,-3-3-2 15,0 0-1-15,0-2-4 16,3-3-1-16,0-3-1 16,0 0 1-16,0-2-2 15,0-3 2-15,0 0-2 16,9-3-3 0,3-2 1-1,0 0 1-15,3 2 0 16,-3 3 0-16,6 3-3 0,0 2 2 15,-4 3 1 1,1 3 0-16,-3-1 0 0,-3 1 2 16,0-1 5-16,-3 1 6 15,-9 13 4 1,-6-6-9-16,-3-2-4 16,0-3-12-16,-6-2-3 15,-2-3-23-15,-1-3-8 16,0-2 0-16,-3-1 0 15,0-7-23 1,4-3-38-16,2-8 23 16</inkml:trace>
  <inkml:trace contextRef="#ctx0" brushRef="#br0" timeOffset="80">21427 8025 224 0,'-3'-13'85'0,"6"26"-46"0,0-21-30 16,0 8 22-16,6 0-17 15,6-3-2-15,3 1-8 16,3-1-3-16,2 0 0 16,7 1-1-16,0-1 2 0,-3 0-1 15,0 1-1-15,-4-4-41 16,1 4-18-16,-6-1-45 15</inkml:trace>
  <inkml:trace contextRef="#ctx0" brushRef="#br0" timeOffset="81">21764 7980 160 0,'-3'2'63'0,"3"4"-34"0,3-1-27 0,-1 0 34 16,4 11 1-1,0 3-1-15,0 5-2 16,0 2-19-16,0 3-2 0,0 0-2 16,-3-2-6-16,0-3-1 15,0-1-2-15,0-4-2 0,0-6-4 16,0-2 0 0,-3-3-60-16,0-11-26 15,3-5-43 1,0-3 44-16</inkml:trace>
  <inkml:trace contextRef="#ctx0" brushRef="#br0" timeOffset="82">21886 8041 212 0,'0'-3'79'0,"11"-13"-42"0,-2 11-32 0,0 5 19 16,3-3-15-16,0 1-2 16,6-1-7-16,-3 6-3 15,0-1 2-15,-3 6 0 0,0 3 3 16,-4 2-1-16,-5 3 2 16,-3 2 4-16,-3 4 6 15,-2 1-1-15,-4 1 3 16,0 0-8-16,-6 2-2 15,3-4-1-15,0-7 2 16,0-1-1-16,0-4 0 16,9-2-3-16,0-2-2 15,9-4 5-15,0 1 1 16,6-1 2-16,0-4 0 16,0-3-2-16,3 2-1 0,0 3-3 15,-1 0 1-15,1 3-2 16,-3-1-1-16,3-4-13 15,-3-1-21 1,0 0-64 0,-3-2-1-16,0 2 2 15</inkml:trace>
  <inkml:trace contextRef="#ctx0" brushRef="#br0" timeOffset="83">22350 8088 220 0,'-15'6'82'0,"12"-4"-44"0,-6 9-29 0,3-3 19 16,-3 2-14-16,-3 4-3 15,-3-1-9-15,4 0-2 16,-4 3 0-16,3-5-14 0,0-1-5 16,3-2-65-16</inkml:trace>
  <inkml:trace contextRef="#ctx0" brushRef="#br0" timeOffset="84">22177 8099 204 0,'0'-5'77'0,"6"2"-42"0,3 3-28 0,-3 0 20 0,3 3-10 16,3 2 1-16,3 5 0 16,0 4 1-16,0 4-10 15,-1 1-8-15,1 2-1 0,3-5 0 16,-6 2 0-16,6-2-7 15,-3-3-3-15,-3-2-52 16,-6-6-23-16,9-7-12 16</inkml:trace>
  <inkml:trace contextRef="#ctx0" brushRef="#br0" timeOffset="85">22514 8030 192 0,'-3'8'71'0,"3"-3"-38"0,6-2-30 0,-6 5 17 15,0 0 1-15,0 5 4 16,0 6-9-16,0 4-4 16,0 4-7-16,3-3-4 0,0 5 0 15,0-3-1-15,-3-2 0 0,5-8-27 16,-5 0-9-16,0-6-66 15</inkml:trace>
  <inkml:trace contextRef="#ctx0" brushRef="#br0" timeOffset="86">22645 8091 144 0,'-9'3'55'0,"9"2"-30"0,-3 5-14 0,3-2 15 16,-6 6-1-16,6 4 0 15,0 1-12 1,0 7-3-16,6-2-6 0,-3 2 2 0,3-2 0 16,3-5 4-16,2-6 4 15,4-2 1-15,3-11 0 16,0-6-3-16,3-7 0 15,-6 0-7-15,3-6-1 16,-6-2-4-16,5-5-1 16,-14 2 1-16,6-3 2 15,-12 4-1-15,-3-4-1 16,-3 3 1-16,-2 3 1 16,-4 5-1-16,0 3-1 0,-6 2-13 15,3 6-4-15,3 3-29 16,3 2-10-16,3 5-44 15</inkml:trace>
  <inkml:trace contextRef="#ctx0" brushRef="#br0" timeOffset="87">22957 7811 156 0,'-9'-19'60'0,"3"16"-32"0,-6 1-11 0,9 2 22 15,-6 0-13-15,-2 2-5 16,-1 4-15-16,-3-1-3 16,0 6-3-16,0 7 0 0,3-2 0 15,3 0 0-15,3-3 0 16,3 0 0-16,3-2 2 15,6-1 1-15,3-4 3 16,0-6-3-16,3 0-2 16,0-3 0-16,0 0-1 15,3-2-3-15,-9 0 0 16,5-8 4 0,-2 2 6-16,-3 3 3 15,-3 3-3-15,3 2 1 16,-3 6-3-16,0 2 2 0,0 8 9 15,3 3 5-15,0 3 2 16,0-1 3-16,-3 6-12 16,3-3-5-16,3 0-6 15,-9-5-3-15,12-3-39 16,-12-2-19-16,9-6-74 16</inkml:trace>
  <inkml:trace contextRef="#ctx0" brushRef="#br0" timeOffset="88">21472 8493 20 0,'15'-3'11'0,"-15"3"-6"0,6 0 16 0,-6 0 14 16,6 0 6-16,-3 6 5 15,0-6-3-15,2 2-2 16,-5-2-11-16,0 0-4 15,6 3-15-15,-3 0 2 0,3-1 1 16,3 1 8-16,3-3 6 16,3 0-4-16,0 0 0 15,6 0-7-15,3 3-2 16,2-3-5-16,7 0-1 16,6 2-3-16,0 1 1 15,-1-3 0-15,10 3 1 16,-1-1-2-16,1 1 1 0,6 0-2 15,-4-3 0-15,7 0-6 16,-1 0 1-16,4-3 0 16,-4 0 2-16,13 3-1 15,-7 0 2-15,-2 0-4 16,-3-2 0-16,-4 2 3 16,-5 0 1-16,-7 0-1 15,-2-3-2-15,0 3 3 16,-6 0 0-16,-1 0-1 15,-2 0 1-15,-3 3-4 16,-3-3 0-16,-1 0 1 16,-5 0 2-16,0 2-1 15,-3 1 2-15,-3-3-2 16,-3 3-18 0,-9-3-11-16,0-6-74 0,0 4-33 15</inkml:trace>
  <inkml:trace contextRef="#ctx0" brushRef="#br0" timeOffset="89">21966 8856 144 0,'-6'-8'55'0,"9"8"-30"0,-3-6-12 0,0 6 19 0,0-2-7 16,3-4 0-16,3 1-8 16,0-3 0-16,3 0-10 15,6-2 2-15,0-4 2 0,5-4-6 16,-2 5-3-16,6 7-4 16,-6 4 1-16,0 10 1 15,-3 5 2-15,-6 3 5 16,-3 5 6-16,-9 5-3 15,-9 4 2-15,0-1-3 16,-3 2 0-16,-3-1-3 16,0-1-1-16,0-3-3 15,3-5 1-15,3-5 0 16,4-3 3-16,2-5-1 0,3 0 2 16,0-2-4-1,3-6 0-15,6 0 3 16,3 0 1-16,2 0-1 0,1 0 1 15,12 0-2-15,-3 0 2 16,0 2-6-16,-3 1-1 16,0 2 0-16,-4 0 2 15,-2-2-1-15,0 0-1 16,-3-1 1-16,0-2-1 16,-3 0-29-16,0 0-13 15,0-2-38-15,-3-4-14 16,3-2-11-1</inkml:trace>
  <inkml:trace contextRef="#ctx0" brushRef="#br0" timeOffset="90">22195 8623 80 0,'-3'0'33'0,"3"0"-18"0,0 0 0 16,0 0 13-16,0 0-4 16,0 0-2-16,0 0-1 15,0 0 1-15,0 0-8 16,3-3-1-16,0 0-7 16,3-2-4-16,0 0 1 0,3 0 2 15,0-1 2-15,0 4-6 0,3 2 0 16,-3 0-3-16,0 2-2 15,-4 4 9 1,-5 2 4-16,0-1 2 16,0 1 1-16,-5 3-4 0,-1-3-3 15,3 0-5-15,0-3 0 16,0 0-2-16,3 1-2 16,3-4 0-16,3 1 3 15,3 2-2-15,-1 1 1 16,1 4 2-16,0 1 0 15,-3 5 11-15,-3 0 7 16,-3-3 11-16,-3-3 4 16,-3-2-13-16,-3 0-4 0,0 0-10 15,1-5-4-15,-1-1-1 16,0-2-1-16,0 0-16 16,3 0-6-16,3 0-25 15,0 0-7-15,3-10-38 16,3 2-32-1,3 0 53-15</inkml:trace>
  <inkml:trace contextRef="#ctx0" brushRef="#br0" timeOffset="91">22386 8639 104 0,'-12'2'38'0,"9"1"-20"0,3 5 5 0,0-3 18 16,0 3-4-16,0 0-2 16,0 5-15-16,0 6-5 15,3-1-9-15,3-2 3 0,3-3 3 16,2-2 5-16,1-3 4 15,0-3-2-15,3-2 0 16,-3-6-4-16,0-7 1 16,-3-4-5-16,-6 1 1 15,3 0-1-15,-6-3 3 0,-6 3-5 16,3 0-3-16,-3-1-8 16,-3 1-1-1,0 3-19-15,3 2-8 0,0 0-42 16,3 5-18-16,0 3-19 15</inkml:trace>
  <inkml:trace contextRef="#ctx0" brushRef="#br0" timeOffset="92">23103 8546 172 0,'0'3'66'0,"0"-3"-36"0,0 0-18 0,0 0 21 16,0 0-8-16,0 0-2 15,0 0-5-15,0 0-1 16,0-3-9-16,6 0-1 0,0-2 3 16,0-3-6-16,3-5-2 15,0 0-1-15,0-1-1 16,3 1 0-16,-4 3 0 15,1 2-3-15,-3 0 0 16,6 3 2-16,-6 2 0 16,-3 3-2-16,6 0 2 15,-3 3 1-15,0 7 2 16,0 3 10-16,-3-2 4 0,9-1 1 16,-3-2 2-16,3 0-8 15,-3 0-2 1,5 0-3-16,-2-2-1 0,0-1-3 15,0-3-2-15,-3-2 1 16,6 0-1-16,-9 0-11 16,3-2-3-16,-6-3-28 15,0-1-11-15</inkml:trace>
  <inkml:trace contextRef="#ctx0" brushRef="#br0" timeOffset="93">23174 8689 204 0,'-3'-3'77'0,"6"3"-42"0,0-2-37 0,3-1 17 16,0-2-11-16,3-1-2 15,-3-2-1-15,12 1-1 16,-6-1 0-16,9 0 2 0,-6-3 1 16,-3 6 1-16,-1 2 0 0,-2 3 4 15,-6 3 3 1,6-1 9-16,-3 9 5 0,0 0-2 16,0-1-2-16,3 1-5 15,0 2-2-15,-3-2-8 16,6-3-4-16,-3-1 1 15,-3-1 0-15,-3-4-8 16,9 1-4-16,-6-8-55 16,3-3-22-16,-1-5-30 15</inkml:trace>
  <inkml:trace contextRef="#ctx0" brushRef="#br0" timeOffset="94">23660 8356 80 0,'-3'-3'30'0,"3"0"-16"0,0 3-1 0,0 0 11 16,3 0 3-16,-3-2 3 15,0-1-1-15,0-5 2 0,0 8 5 16,0 0 2 0,0 0-7-16,0 0-4 0,0 5-11 15,0 1-3-15,0 4-3 16,0 3-1-16,0 3 1 16,-6 5 1-16,0 3 1 15,-3 0 2-15,0-3-7 16,0 0-4-16,3-2-2 15,0-3-1-15,3-3-3 16,0-2 2-16,0-3 1 16,3 0 2-16,3-3-1 15,0 0-1-15,0-2 1 16,9-3 1-16,-3 0-1 16,6-3-1-16,-3 3 1 15,0 0-1-15,-1 0 2 0,7 0 1 16,0 3-6-1,-3-1-11-15,-6 1-4 16,3 0-22-16,-3-1-9 16,0-2-29-16,-3 0-11 15,-3 0 1 1</inkml:trace>
  <inkml:trace contextRef="#ctx0" brushRef="#br0" timeOffset="95">23731 8451 176 0,'0'-5'66'0,"0"5"-36"0,0 0-22 0,0 0 18 0,0 0-11 16,0 0-1-16,0 5-6 16,6 3 0-16,-3 5-5 15,-3 0 0-15,6 6 3 0,-6 5 1 16,6 5 3-16,0 2-1 15,-3 6 0-15,6 3-3 16,-6-3 1-16,0-5-4 16,0-3-2-16,0-3 0 15,-3-7 1-15,0-6-3 16,6-2-2-16,-3-3-34 16,-3-6-15-16,0-2-50 15</inkml:trace>
  <inkml:trace contextRef="#ctx0" brushRef="#br0" timeOffset="96">23853 8432 208 0,'0'0'77'0,"6"0"-42"0,-6 3-30 0,0-3 19 15,3 0-11-15,3 0 0 16,3 3-7-16,6-3-4 16,3-3-1-16,-1 0 3 0,1 1 2 15,0-1-5-15,0 0 0 16,0 1-1-16,-3-1 2 16,-3 0 3-16,-3 3 2 15,0 3-3-15,-3 2-3 16,-4 1-3-16,-2 7 1 15,-2 5-4-15,-1 1-1 16,-3 5 9-16,0 5 5 16,0 3 3-16,0 5 3 15,3 5-5-15,-3-5-3 0,6-3-3 16,-3-5-3-16,3-2 1 16,0-9-1-16,0-2-20 15,0-5-9-15,0-3-47 16,0-3-19-16,0-5 6 15</inkml:trace>
  <inkml:trace contextRef="#ctx0" brushRef="#br0" timeOffset="97">23892 8641 256 0,'-3'-2'96'0,"6"2"-52"0,3-8-32 0,-3 8 26 15,9-3-18-15,2 0-3 16,4 1-11-16,0-1-4 16,3 3-1-16,0 0-6 0,0 0 1 15,-3 3-71-15,-7-1-31 16,4-2-7 0</inkml:trace>
  <inkml:trace contextRef="#ctx0" brushRef="#br0" timeOffset="98">24130 8485 220 0,'3'-2'82'0,"0"2"-44"0,9-16-36 0,-3 13 19 0,6 0-9 16,-1-2-2-16,7 0-8 16,6 0-1-16,-3-1-1 15,-3 1 2-15,-3 0 1 0,2-1-4 16,1 4-1-16,-6-1 3 16,-9 3 1-16,3 3 0 15,-3 5-2-15,-12 8 5 16,6 2 1-16,-9 6 4 0,6 8 4 15,0 2-2-15,0 3 1 16,0 8-5-16,0-8-3 16,3-3 0-16,-6 1-1 15,6-6-5-15,0-5-1 16,0-6-10-16,0-4-5 16,0-4-31-16,0-2-14 15,-3-5-47 1</inkml:trace>
  <inkml:trace contextRef="#ctx0" brushRef="#br0" timeOffset="99">24201 8670 220 0,'-15'-2'82'16,"24"4"-44"-16,-3-2-22 0,-6 0 22 0,6 0-14 15,3-2-1-15,3-1-13 16,12-2-4-16,0 0-4 15,8-1-4-15,4 1 1 0,-6 2-39 16,-3 1-15-16,-3-1-59 16</inkml:trace>
  <inkml:trace contextRef="#ctx0" brushRef="#br0" timeOffset="100">24719 8477 192 0,'-6'-13'71'0,"-3"10"-38"0,3-2-17 15,0 5 22-15,-2 0-11 16,-7 0-1-16,-3 8-11 15,-3 5-4-15,0 0-6 16,0 6 1-16,0 5 0 0,4 2 0 16,-1 3 1-16,6 11 0 15,9 0 1-15,3-3-4 16,3-5-3-16,9-3 2 16,6-3 0-16,-1-5-1 15,4-5-2-15,0-3-26 16,0-7-12-16,-3-4-28 0,-3-2-10 15,-6-2-22 1</inkml:trace>
  <inkml:trace contextRef="#ctx0" brushRef="#br0" timeOffset="101">24603 8689 192 0,'-3'0'71'0,"3"0"-38"0,3 3-23 0,-3-3 20 16,9 0-12-16,0 0-2 16,3 0-9-16,3-3-5 0,-3 0-1 15,0 3-4-15,0 0 2 16,-4 0 1-16,4 3 2 0,-6 8 3 16,-3 4 13-1,-3 1 6-15,0 3-4 16,0-1 1-16,0-2-8 15,0 0-3-15,0 0-5 16,0-3-4-16,0-2 0 16,0-1-1-16,0-4-7 15,0-1-3-15,0-5-45 16,6 0-21-16,-3 0-41 16</inkml:trace>
  <inkml:trace contextRef="#ctx0" brushRef="#br0" timeOffset="102">24773 8768 220 0,'0'3'85'0,"0"-3"-46"0,6 3-30 0,-3 2 19 16,-3 0-5-16,3 6-2 15,-3 2-9-15,6 0-3 16,-6 0-5-16,0 1-3 0,0-1 2 15,3-3-7-15,-3-2 1 16,0-2-59-16,0-6-23 16,0 0-21-1</inkml:trace>
  <inkml:trace contextRef="#ctx0" brushRef="#br0" timeOffset="103">24764 8602 260 0,'-9'-6'99'0,"9"4"-54"0,6 2-37 16,-6 0 21-16,0 0-22 15,0 0-5-15,3 2-19 16,3 1-4-16,-3 0-97 16,6-1-44-16</inkml:trace>
  <inkml:trace contextRef="#ctx0" brushRef="#br0" timeOffset="104">24934 8541 224 0,'0'0'85'0,"0"5"-46"0,3 3-26 0,-3 0 22 15,0 8-7-15,5 5 0 16,-2 8-13-16,-3 8-4 16,0-2-7-16,6-4-1 0,-3-4 1 15,0-1-2-15,-3-5-2 0,0-2-4 16,0-6-2-16,0-2-33 16,0-3-11-1,0-3-39-15,0 0-47 16,-3 0 40-16</inkml:trace>
  <inkml:trace contextRef="#ctx0" brushRef="#br0" timeOffset="105">24925 8562 220 0,'-3'-8'85'0,"-3"5"-46"0,6 1-24 0,0 2 24 16,0-3-12-16,0 0-3 15</inkml:trace>
  <inkml:trace contextRef="#ctx0" brushRef="#br0" timeOffset="106">24922 8533 463 0,'9'-8'6'0,"2"-5"-4"15,4 2 1-15,0 3 2 16,0 3-4-16,6 0-1 16,-6 7 0-16,0 3 2 15,6 3-1-15,-7 0 2 0,-5 6-2 16,-9 1 2-16,-6 1-2 16,3 0 2-16,-11 0-2 15,2 0-1-15,3-3 1 16,-6 0-1-16,0 1 0 15,9-6 2-15,0-3-3 16,3-2-2-16,3-3-1 16,3 2 0-16,9-2 0 15,-3 0 0-15,12 3 3 16,0 2 0-16,-4 3 1 16,4 5 2-16,-9 8 1 15,3 1 3-15,-9-1 19 16,3 3 10-16,-9 2 0 15,-9-2 0-15,3 0-12 16,-9-3-3-16,3-5-12 0,-12 0-3 16,-2-8-8-16,5-1-2 15,-3-1-51-15,-6-12-20 16,-5 1-92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10.319"/>
    </inkml:context>
    <inkml:brush xml:id="br0">
      <inkml:brushProperty name="width" value="0.05292" units="cm"/>
      <inkml:brushProperty name="height" value="0.05292" units="cm"/>
      <inkml:brushProperty name="color" value="#FF0000"/>
    </inkml:brush>
  </inkml:definitions>
  <inkml:trace contextRef="#ctx0" brushRef="#br0">8634 6279 132 0,'-3'-6'52'0,"6"9"-41"0,6-6-4 16,-3 3-7-16,6 0 1 16,9 0 1-16,8 3 2 15,10-3 2-15,6 0 1 16,8-5 1-16,10 2-4 15,11 3-3-15,6 3 0 0,1-3-1 16,2-3 0-16,4 3 4 16,8 3 5-16,-6 2-1 0,-6 0 1 15,-2-2-3 1,-1-3-1-16,3 3-1 0,-2 2 0 16,-7 0-5-16,-8-2 1 15,-10-3 2-15,-5 0 1 16,-12 0-1-16,-10-3 1 15,-5 3-2-15,-6 0 2 16,-3-3-33-16,-3 3-12 16</inkml:trace>
  <inkml:trace contextRef="#ctx0" brushRef="#br0" timeOffset="1">2669 12623 148 0,'-15'29'57'0,"9"-15"-44"0,0 4-6 0,6-10-6 16,0-3 4-16,0 1 4 16,0-6 0-16,0 0 2 15,6-3-6-15,-6-5-1 0,3-8 0 16,0-8 0-16,-3-7 2 16,-3-6-3-16,0-8 0 15,-3 0-1-15,-3-6 1 16,-3-4-2-16,-3-3 2 15,-3-6-2-15,-2 6 2 16,-19-3-2-16,-6 5 2 16,-5 1-2-16,-4-3 2 15,1-3 0 1,-4 0 1-16,3-3 4 16,-8 6 5-16,-7 0-5 0,-2 5 0 15,0 0 0-15,2-2 2 16,4-1-5-16,-4-2-1 15,-2-3-2-15,-1 3-2 16,4 0 1-16,2-3 1 16,1-5-1-16,8-8-1 15,-8-3 1-15,-1-3-1 0,-2 6 0 16,5-2 0-16,1-9 0 16,2-2 0-16,10-9 2 15,2 6 3-15,3-5 0 16,10-3 2-16,-1-26-4 15,9 0-2-15,9-3-3 16,24 0-1-16,6-3-1 16,15-8 3-16,15 1-5 15,14 7 2-15,31 0 0 16,-7 9 2-16,0 4 1 16,24 17 3-16,19-1-1 15,-4 3 2-15,18-2-7 0,14 13 1 16,-11 7 1-1,21 3 3-15,0 3-2 16,-1 3-2-16,25-1 2 0,-24 6 2 16,14 5-2-16,1 14 0 15,-9-1 1-15,23 14 0 16,-20 2 0-16,5 0 0 16,10 6 0-16,-15 2 0 15,17 0-3-15,-14 8 0 0,2 6-3 16,10-1 1-16,-24 9-2 15,11-1 2-15,-5 3 1 16,-9 0-1-16,8 0 4 16,-5-8 2-16,-9 0 0 15,15-5-1-15,-7-3-2 16,-11-3 1-16,12-4 1 16,-9-7 2-16,-12-4-1 15,11 0-1 1,-8 2 1-16,-15-2 1 0,-3-1-3 15,9 1-2-15,-12-1 2 16,-12-2 2-16,-11-2 2 16,-4-9 1-16,-3-2-2 15,-5 5 1-15,-16 0-4 16,-11 2-2-16,-13 4 2 16,-8 2 0-16,-9 2 1 0,-10 4 2 15,-5 1 1-15,-6 7 3 16,-3 1-1-16,-6 4 0 15,-6 5 1-15,-6 5 1 16,-11 5-10-16,-13 8-5 16,-12 3-1-16,-5 6 3 15,-7-1 5-15,6 5 3 16,10-4 0-16,5-1-2 16,9-5 1-16,10-3 1 15,5-5-8 1,9-3-1-16,6 3-3 0,12-8 1 15,5-2 5-15,7-1 2 16,6 1 4-16,9 2 1 16,5 2 1-16,4-1 2 15,0-1-5-15,-4 2-1 0,-5 4 0 16,-9 4 0-16,-6 6 2 16,-7 3 1-16,-8 5 10 15,-3 2 3-15,-6 1-7 16,-3 2-5-16,-3-3-19 15,3 4-7-15,0-4-64 16,9 1-44 0,6-9 54-16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15.112"/>
    </inkml:context>
    <inkml:brush xml:id="br0">
      <inkml:brushProperty name="width" value="0.05292" units="cm"/>
      <inkml:brushProperty name="height" value="0.05292" units="cm"/>
      <inkml:brushProperty name="color" value="#FF0000"/>
    </inkml:brush>
  </inkml:definitions>
  <inkml:trace contextRef="#ctx0" brushRef="#br0">7473 5866 124 0,'-6'-5'49'0,"3"5"-26"0,3-6-9 0,0 6 17 16,-3-5-2-16,0 0 3 15,-3-1-7-15,0 1-3 0,-3-3-12 16,0 8-2-16,-6 0 2 0,-2 8-8 0,-4 3-3 16,0 2-3-16,0 8 0 15,3 6 3-15,3-4 0 16,3 1-2-16,7 3 0 15,2-1-1-15,6-5 3 16,2-2-2 0,4-14 1-16,3 0 4 15,6-7 1-15,-3-4 1 16,0-2 2-16,-3-2-3 16,0-6 0-16,-3-3 1 15,-3 1 2-15,0-1-1 16,-3 4 2-16,-3 1 0 15,0 4 1-15,0 2-2 0,0 3 1 16,3 2-6-16,-3 3-1 16,3 8-2-16,2 5 0 15,1 0 4-15,3 3 3 16,3 0-2-16,0 3-2 16,0-4 0-16,0 4-1 15,-3-1-16-15,6-2-6 0,-3-8-40 16,6 3-17-16,-1-14-12 15</inkml:trace>
  <inkml:trace contextRef="#ctx0" brushRef="#br0" timeOffset="1">7678 5683 216 0,'-6'-5'82'0,"6"5"-44"0,3 3-36 0,-3-3 17 0,3 8-8 16,0 2-1-16,0 6 0 16,0 10 4-16,0 4-8 15,0-1-3-15,0 2 0 0,0 1-2 16,0 0 2-16,0-6-2 15,0-2-1-15,3 3 1 16,0-6-1-16,3 3 0 16,0-3 2-16,3-5-1 0,3-6 2 15,3-4-2-15,2-6-1 16,-2-3-6-16,-3 0-1 16,0-5-24-16,0 0-9 15,-6 0-21-15,0 1-7 16,-3-4-8-1</inkml:trace>
  <inkml:trace contextRef="#ctx0" brushRef="#br0" timeOffset="2">7696 5749 200 0,'-9'-8'74'0,"12"6"-40"0,3-1-22 0,-3 1 21 15,6-1-15-15,3-2-2 16,6-3-6-16,6 0 1 16,0 0-6-16,5-3-7 0,-2 3-4 15,3 0-55-15,3 3-21 0,2-6-12 32</inkml:trace>
  <inkml:trace contextRef="#ctx0" brushRef="#br0" timeOffset="3">8000 5749 148 0,'-18'16'57'0,"12"0"-30"0,0 19-16 16,6-22 18-16,3 3-11 16,6 0-2-16,0 2-3 15,3 1-1-15,3-6-6 16,0-3 0-16,2-4 4 0,4-6 0 15,0-6 4-15,-3-2 2 16,0-2-1 0,-6-6-1-16,-3-10 1 15,-6 4-2-15,-6 1 2 16,-6 0-4-16,-3 5 1 16,-3 3-9-16,-3 2-2 15,-3 3-19-15,3 3-8 16,4 2-19-16,2 1-10 0,3-1-39 15</inkml:trace>
  <inkml:trace contextRef="#ctx0" brushRef="#br0" timeOffset="4">8128 5559 200 0,'-3'-3'74'0,"6"3"-40"0,0 0-29 16,0 0 19-16,3-2-13 16,0-1-3-16,3 0-5 15,3-2-3-15,-1 0 1 32,1 2-4-32,3 0 2 0,0 1 1 0,3-1 0 15,-3 3 0-15,-3 0 0 16,0 3-3-16,-3 5 2 15,0 2 1-15,-1 11 2 16,-2 3-3-16,0 3-2 0,-3 2 2 16,0 3 2-1,0-1 0-15,0 4-1 0,3-3-2 0,-3-1 1 16,3 1 1-16,-3-3 2 16,0 0-1-16,0-5 2 15,-3-5 9-15,-3-4 4 16,0-1 6-16,-3-4 3 15,-3 1-13-15,-3-6-7 16,-5-2-21 0,-1-3-7-16,0-3-53 15,3 0-64 1,0 1 31-16</inkml:trace>
  <inkml:trace contextRef="#ctx0" brushRef="#br0" timeOffset="5">7482 6596 172 0,'-6'-8'66'0,"6"0"-36"0,-6 0-15 0,3 6 18 0,0-1-5 15,-3 0-2-15,-3 3-10 32,-3 3-5-32,-3 5-6 15,-5 5-6-15,2 6 0 0,3 10-4 0,3-3 1 16,3 1 0-16,3-4 2 16,9-4-1-16,9-3-1 15,0-3 5-15,3-5 1 16,0-5 0-16,2-6-2 15,-2-5 3-15,0-8 2 0,0-2-4 16,-3-1-3-16,-3 1 3 16,-3-1 3-16,0 3-1 15,-3 3 0-15,-3 2 1 16,0 6 0-16,0 3-5 16,0 7-1-16,3 3-2 15,0 8 3-15,0 5-2 0,3-3-1 16,6 3 5-16,3-2 1 15,-1 0 0-15,-2-4-2 16,3-4-35-16,0-3-14 16,0-5-50-1</inkml:trace>
  <inkml:trace contextRef="#ctx0" brushRef="#br0" timeOffset="6">7741 6374 220 0,'-3'-5'82'0,"3"5"-44"0,0 5-33 0,0 0 19 0,0 3-2 16,0 8 2-16,0 8-9 16,0 7-4-16,0 4-6 15,0-1-6-15,0 3 0 0,3 0 1 16,0-5 2-16,0-5-1 15,3-4-1-15,0-1 1 16,0-4-1 0,9-5 0-16,2-2 2 15,1-3-1-15,0-3 2 16,0-2-4-16,0-1 0 16,0-2-8-16,0 0-2 15,-3-2-21-15,-4-6-6 16,-2 3-25-16,0-1-10 15</inkml:trace>
  <inkml:trace contextRef="#ctx0" brushRef="#br0" timeOffset="7">7747 6366 212 0,'-3'-5'82'0,"6"2"-44"0,6-2-29 16,-3 2 19-16,6 0-8 16,8-2-1-16,1-3-11 15,3 3-5-15,0 0-2 16,0 2-21-16,-3 0-7 0,2 3-65 16,4 6-48-16,0 1 58 15</inkml:trace>
  <inkml:trace contextRef="#ctx0" brushRef="#br0" timeOffset="8">8065 6429 200 0,'-3'14'77'0,"3"-4"-42"0,3 22-26 16,-3-14 19-16,0 4-14 0,3-1-3 15,0 0-7-15,0-3-1 16,0 1-1-16,0-6-19 0,0 0-6 15,0-5-44 17,0 0-52-32,3-5 30 0</inkml:trace>
  <inkml:trace contextRef="#ctx0" brushRef="#br0" timeOffset="9">8092 6337 156 0,'3'-8'60'0,"3"5"-32"0,3-5-28 16,-3 6 13-16,3-1-14 31,0 0-1-31,3-5 1 0,0 3 0 15,3 0 1-15,-4 0 0 0,4 2 2 16,-3 0-1-16,0 1-1 16,-3-1 5-16,-3 3 1 15,0 5 15 1,0 3-11-16,-3 3-3 16,0 5-6-16,0 10-2 0,0 1 1 15,6 4 0-15,3 6-3 16,0 0 2-16,-1-2-1 15,4-1 0-15,-3-2 4 16,0 0 1-16,0-6-1 16,-3-2 1-16,0-3 4 15,-9-2 21-15,-6-6 5 16,-6-3-1-16,-6-2 0 16,-6 0-16-16,1 0-7 15,-1 0-8-15,3 0-1 0,3 0-35 16,3 0-17-16,3 0-66 15</inkml:trace>
  <inkml:trace contextRef="#ctx0" brushRef="#br0" timeOffset="10">7503 7326 148 0,'-12'-8'55'0,"3"8"-30"0,0-2-16 0,6 2 16 16,-3 2-14-16,-3 4-4 16,0 4-6-16,0 3-2 15,-3 9 1-15,-2 4-5 0,8 1 1 0,3-1 2 16,3-7 1-16,0-4-4 16,6-1 1-16,-1-1 4 15,4-5 2-15,6-3 0 16,0-8 1-16,-3-4 0 15,0-4 1-15,-3-2-2 16,0-6 1 0,-3 1 0-16,0 2 3 15,-6 3 8-15,3 5 5 16,0 5-5-16,0 8-1 16,0 6-9-16,6 5-3 15,0 2 1-15,5 3 3 0,-2 6 0 16,0 2 0-16,0-5-3 15,0-3-2-15,0-3-10 16,-3-7-4-16,0-3-46 16,3-3-58-16,6-15 23 15</inkml:trace>
  <inkml:trace contextRef="#ctx0" brushRef="#br0" timeOffset="11">7759 7210 180 0,'-3'-3'68'0,"3"6"-36"0,0 5-29 15,0 0 17-15,0 8 1 16,0 7 4-16,0 1-13 16,0 11-5-16,0 2-4 15,0 0-3-15,3-13 1 0,-3-3-1 0,3 8 0 16,0-3 0-16,9-5 2 15,11 6-1-15,-8-11-1 16,-3-3 1-16,6-2-1 16,6-6 0-16,-6-2 0 15,-3-1-25-15,0-2-8 0,-4 0-47 16,4-5-36 0,3-6 45-16</inkml:trace>
  <inkml:trace contextRef="#ctx0" brushRef="#br0" timeOffset="12">7765 7265 264 0,'-6'-2'99'0,"9"2"-54"0,0 0-44 15,0 0 21-15,6-3-12 16,8-5-1-16,1 3-7 15,3 0-4-15,3-1 1 0,3 4-53 0,3-1-23 16,2 0-32 0</inkml:trace>
  <inkml:trace contextRef="#ctx0" brushRef="#br0" timeOffset="13">8074 7255 192 0,'-12'5'74'0,"9"-2"-40"0,-3-1-16 0,6 1 25 15,0 0-22-15,0-1-6 16,0-2-10-16,0 0-4 16,0 0 0-16,6 0 1 0,3 0 1 0,0 0-4 15,-3 0-1-15,0 0-2 16,3 6 3-16,0 4 0 15,-3 1 1-15,-3-3-3 16,-3 13 2-16,-6 11-8 16,0-11-2-16,3-3 4 15,-6 4 1 1,3-4 6-16,-3 1 2 16,3-4 4-16,0-1 3 15,0-4 5-15,6-2 1 16,0 0-6-16,3-3-3 15,0 1-1-15,9-6-1 0,-3 0-2 16,9 0 1-16,-3 0-4 16,0-3 0-16,6 0-30 15,-1 1-12-15,-2-1-139 16,6-2 81 0</inkml:trace>
  <inkml:trace contextRef="#ctx0" brushRef="#br0" timeOffset="14">8283 7194 224 0,'-24'-3'85'0,"24"3"-46"0,3 0-32 0,-3 0 16 15,12-5-15 1,0 2-6-16,3 1-4 15,2-1 1-15,1 1-5 0,-3 2 2 16,0 5-7-16,-3-3-1 16,0 1 7-16,-3 2 2 0,6 3 3 15,-9 3 0-15,0 2 0 16,-3 6 0-16,5 4 0 16,1-1 2-16,-3 9 1 15,6 1 1-15,-3-3 0 0,0-2 2 16,0-3-1-16,-3-3 0 15,-3-3 8-15,-3 1 3 16,-6-3 4-16,-3-3 0 16,-3-3-9-16,-3 1-4 15,-3-3-4 1,1-3 0-16,-1-2-13 16,0 2-3-16,3-2-56 15,3-1-24-15,3-4-10 16</inkml:trace>
  <inkml:trace contextRef="#ctx0" brushRef="#br0" timeOffset="15">14480 3990 144 0,'-3'-3'55'0,"3"9"-30"0,0-1-29 31,3 13 25-31,0 9-4 15,0 10-2-15,0 8-1 16,3 5-8-16,-3 0 3 0,3-2 3 16,-3-3-4-16,0-3 0 15,0-5-2-15,-3-5-1 16,0-8 1-16,0-3 1 16,0-5 1-16,0-3 2 0,0-2 1 15,3-6 3-15,0 0-5 16,3-2-3-16,2-3-6 0,4 0 0 15,3-3-2-15,3 1-2 16,6-1 5-16,-3 3 1 16,0 0-20-16,-4 3-8 15,1-1-36 1,-3 1-12-16,0 0-8 16</inkml:trace>
  <inkml:trace contextRef="#ctx0" brushRef="#br0" timeOffset="16">14894 4363 172 0,'-9'-8'66'0,"6"8"-36"0,0 0-11 0,3 0 23 16,-6 0-12-16,-3 3-5 15,-3 5-17-15,3 5-5 0,3 8-2 16,6 5-6-16,0 4 1 15,9-1 0-15,0 0 2 0,6-5 3 0,3-6 2 16,2-5-1-16,4-5-2 16,0-8 7-16,0-5 3 15,0-6 1-15,-6-4 1 16,-4-7-6-16,-5-4-2 16,-6 2-2-16,-6 0-2 31,-6 3 1-31,-2 3 1 0,-4 2-14 15,0 5-5-15,0 3-15 16,3 3-8-16,3 2-128 31,6 3 71-31</inkml:trace>
  <inkml:trace contextRef="#ctx0" brushRef="#br0" timeOffset="17">15129 4368 104 0,'-6'14'38'0,"3"-1"-20"0,0 11-8 0,6-9 12 0,0 4-1 31,3-1-1-31,3 4 3 16,3-1 0-16,5-5-12 15,1-3 7-15,12-8 2 0,-3-5 3 0,0-5 3 16,-4-8-5-16,-2-8-1 15,-6-3 0-15,-6 0 0 16,-6 0-9-16,-3-8-2 16,-9-2-5-16,-6 2-1 0,-3 6-12 15,1 5-7-15,-1 7-35 16,3 6-15-16,3 8-45 16</inkml:trace>
  <inkml:trace contextRef="#ctx0" brushRef="#br0" timeOffset="18">15394 4514 72 0,'0'61'30'0,"3"-30"-16"0,0 12 3 0,0-14 16 0,0 3 0 31,0-3 3-31,2-3-14 15,1 1-5-15,0-9-10 0,-3-2-5 0,0-5-1 16,0-6 3-16,-3-5 2 0,0-8-2 16,0-11-1-16,-3-10 1 15,-3-2 0-15,0-6 0 32,0-1 2-32,4-1-1 0,2-4 0 0,2 4-3 15,4 4 1-15,3 4 2 16,0 7 4-16,3 5-4 15,3 6-1-15,3 2 4 16,3 6 3-16,0 5 2 16,-4 3 5-16,-5 5 3 15,-3 2 2 1,-3 4-4-16,-6-4-1 16,-6 3-10-16,-6 1-3 15,-2-4-14-15,-4 3-4 16,-3-5-29-16,0-2-11 15,0-6-43 1,6-6-42-16,3-7 50 16</inkml:trace>
  <inkml:trace contextRef="#ctx0" brushRef="#br0" timeOffset="19">15795 4334 272 0,'-8'0'101'0,"8"3"-54"0,0-1-53 0,0-2 19 0,0 3-8 16,-3 2 0-16,3 0-21 16,0 3-7-16,-6 3-92 15,3 0-41-15</inkml:trace>
  <inkml:trace contextRef="#ctx0" brushRef="#br0" timeOffset="20">15787 4567 272 0,'-6'-3'104'0,"6"3"-56"0,3-3-63 0,-3 3 16 16,3-2-45-16,3-1-15 15,2-7-41-15,1-9-17 0</inkml:trace>
  <inkml:trace contextRef="#ctx0" brushRef="#br0" timeOffset="21">15935 5128 100 0,'0'0'38'0,"6"2"-20"0,6 1-21 0,6 0 8 16,6 5 11-16,12-3 7 0,11-8 4 16,19 1 1-16,20-1-13 15,15-2-4-15,15-1-7 16,3 1-3-16,6 0 2 0,-3-1 0 15,-2 1 1-15,-7 2 2 16,-18 1 1-16,-9 2 1 16,-14 0 2-1,-7 0-3-15,-11 0-2 16,-7 0-2-16,-5 0-3 16,-3 0 3-16,-7 0 0 0,-5-3-8 15,-9 1-2-15,-6 2-49 16,-12 0-58-1,-9 0 22-15</inkml:trace>
  <inkml:trace contextRef="#ctx0" brushRef="#br0" timeOffset="22">15959 5734 88 0,'-9'0'33'0,"9"0"-18"0,0 2-11 15,0-2 8-15,3 3 10 16,6-1 6-16,9 1 5 16,15 0 5-16,14-6-17 15,16-2-4-15,17 0-11 16,16-1-4-16,5 1-1 0,12 5-1 15,3-3 2-15,0 1 1 16,-3-1 1-16,-3 3 0 0,-6 0 0 16,-14-3-2-1,-13 1-2-15,-14-1 1 0,-10 0-1 16,-5 1 4-16,-12-1 2 16,-7-2-2-16,-5 2-3 15,-9 1-20-15,-6-1-8 16,-3 0-65-1</inkml:trace>
  <inkml:trace contextRef="#ctx0" brushRef="#br0" timeOffset="23">15989 6371 148 0,'-21'-5'57'0,"24"5"-30"0,-3 3-34 0,0-3 19 16,15 2 5-16,6 1 2 15,12-3 4-15,14 0-13 16,22-5-1-16,20-1-2 0,12 1-3 16,12 0-3-16,3-1 0 15,0 4 1-15,4-1-1 0,-4 3-1 16,0 0 3-16,-12 0 0 15,-3 0-1-15,-18 0-2 16,-14-5 3-16,-10 2 2 16,-8 0-2-16,-12 1 0 0,-10-1-6 15,-8 1-2-15,-9 2-62 16,-9 2-56 15,-18 3 34-31</inkml:trace>
  <inkml:trace contextRef="#ctx0" brushRef="#br0" timeOffset="24">15929 7083 148 0,'-8'0'55'0,"10"0"-30"0,7 3-27 15,0-3 11-15,9 0 7 16,12-3 7-16,9 0 1 16,14 1 1-16,19-6-14 15,14 0-2-15,15 2-2 0,15 1-3 16,6-3-3-16,3 3 0 16,3 2 1-1,-3 1-1-15,-3 2 2 16,-8 0-2-16,-13 0 2 0,-12 0 4 15,-12 0 6 1,-8 0-7-16,-13 0-1 0,-11 0-14 16,-6-3-7-16,-7-5-90 15</inkml:trace>
  <inkml:trace contextRef="#ctx0" brushRef="#br0" timeOffset="25">15962 7752 112 0,'-9'-2'44'0,"12"2"-24"0,-3 0-10 0,0 0 14 0,0 0-2 16,6 2 1-16,3 1 3 15,9 2 1-15,3 1-14 16,9-1-1-16,14 0-1 0,13-2 11 16,20-1 6-16,12-2-19 15,16-2-9-15,11-4 3 16,6 1 4 0,3 0-1-16,-3 0-1 0,-3 2 4 15,-18 3 4-15,-12 0-5 16,-14 0-2-1,-13 0-1-15,-11 0-1 0,-6 0-5 16,-13 0-1-16,-8-3-37 16,-6 1-16-16</inkml:trace>
  <inkml:trace contextRef="#ctx0" brushRef="#br0" timeOffset="26">16138 8374 92 0,'-3'3'35'0,"3"-3"-18"0,3 0 4 15,-3 0 19-15,0 0-1 16,3 5 1-16,0 3-7 0,0 3-3 16,3 7-16-16,0 9 0 15,-3 7 0-15,0 3 4 0,-3 3 3 16,0 5-7-16,-3 0-1 15,0-11-5-15,-3-5-3 16,-3-5 0-16,-3-6-1 0,-3-7-18 16,-3-6-5-16,-3-5-26 15,-6-16-12-15,4-2-24 32,2-6-39-32,3-5 39 15</inkml:trace>
  <inkml:trace contextRef="#ctx0" brushRef="#br0" timeOffset="27">16069 8334 212 0,'9'-13'82'0,"0"-5"-44"0,0 10-44 0,-3 2 12 0,0 6-24 16,0 0-8-16</inkml:trace>
  <inkml:trace contextRef="#ctx0" brushRef="#br0" timeOffset="28">16346 8416 212 0,'3'8'79'0,"3"-2"-42"0,0-4-37 15,0 1 16-15,0 0-3 16,3-3 5-16,0 0-4 15,6-3 2-15,3-2-9 0,-1-3-11 0,-2 0-2 16,-3 0-3 0,-3-3 3-16,-3 3-3 15,-6-2-1-15,-6 2-6 16,-6 2-1-16,-3 1 8 16,-5 5 4-16,-1 5 6 0,0 3 2 15,0 3 3-15,0 5 1 0,6 8 10 16,3 0 6-16,3-3 3 15,6 0 4-15,6 0-12 16,9 0-3-16,6-2-9 16,9-6-2-16,9-5-22 15,2-3-10-15,-2-5-79 32</inkml:trace>
  <inkml:trace contextRef="#ctx0" brushRef="#br0" timeOffset="29">17061 8102 220 0,'3'-3'85'0,"-1"6"-46"0,4 2-48 0,-3 3 12 16,6 5 7-16,-3 8 5 0,0 19 6 16,-6 0 4-16,-3 2-13 15,0 0-2-15,0 3 0 16,0-8-6-16,3-5-2 0,0-6 3 16,6-2 1-16,0-8-2 15,12-5-3-15,3-6 0 16,3-2 1-16,3-6 1 15,-1 0-4-15,4 1-1 16,-3-1-10-16,3 0-5 16,-4 3-38-16,-5-5-16 15,3 0-34 17</inkml:trace>
  <inkml:trace contextRef="#ctx0" brushRef="#br0" timeOffset="30">17495 8350 176 0,'-18'-8'66'0,"15"11"-36"0,-3-3-29 0,6 3 14 16,-3 2 3-16,-3 3 3 0,0 2 5 16,0 4 1-16,1-1-14 15,2 5-8-15,6 1-1 0,2-1 1 16,4-2 2-16,0-2 1 15,3-4 2-15,0-7-1 16,3-9 0 0,3-1-5-16,-3-4-3 15,3-2-5-15,-6-3 0 16,-6-3 0-16,-9-2-1 16,-3-3-3-16,-3-2 0 15,-3 5-12-15,0 2-4 16,-3 6-23-16,0 8-7 15,3 2-36-15</inkml:trace>
  <inkml:trace contextRef="#ctx0" brushRef="#br0" timeOffset="31">17644 8377 184 0,'-3'10'71'0,"6"-2"-38"0,0 8-28 0,0-8 17 16,3 5-1-16,3 1 2 0,3 1 1 16,3-1 2-16,2-4-14 15,4-2 0-15,0-8 1 0,3 0 6 32,-3-8 3-32,-3-2-5 0,-1-4-2 15,-5-1-9-15,-6-4-2 16,-3-2-2-16,-15-3 1 15,-2-2-7-15,-4 4-1 16,-3 7-18-16,-3 4-8 16,0 8-47-16,3 11-20 15,9 0-9-15</inkml:trace>
  <inkml:trace contextRef="#ctx0" brushRef="#br0" timeOffset="32">17977 8329 220 0,'-3'13'82'0,"3"11"-44"0,9 11-44 0,-9-9 14 16,0 3 10-16,0 3 11 16,0 2 5-16,0 1 1 0,3-4-18 15,6-7-8-15,-3 5-4 0,0-10-3 16,3-3-2-16,-6-6 1 15,6-15-10-15,-6-8-6 16,-3-11-8-16,3-10-1 16,0-6 15-16,3-2 9 15,0-1 0-15,0-10 0 16,3 8 0-16,6 6 2 16,2 4 5-16,4 9 4 15,3 7-6-15,0 9-1 0,0 7 2 16,-4 14 1-16,-5 7 8 15,-3 3 4-15,-6 0 2 16,-6 1 2-16,-6-4-4 16,-6-2-2-16,-3-8-18 15,-2 0-7-15,-4-5-47 16,3-3-19 0,6-6-63-1</inkml:trace>
  <inkml:trace contextRef="#ctx0" brushRef="#br0" timeOffset="33">15611 5056 92 0,'-12'-2'35'0,"3"7"-18"0,-15 8-9 15,12-5 11-15,-2 13-7 16,-4 11-2-16,-3 5-1 16,0 8-1-16,3 5-4 15,6 3-3-15,3 0 0 16,6 13-1-16,9-10-18 15,6-6-8 1,6-5-28-16,6-8-11 16</inkml:trace>
  <inkml:trace contextRef="#ctx0" brushRef="#br0" timeOffset="34">15581 5556 32 0,'0'0'13'0,"0"6"-6"0,0 15-4 0,0-13 4 16,3 8-3-16,0-1-1 0,0 4-1 15,0-3 1-15,-3 2 18 16,0-2 8-16,-3 0 1 15,-6-5 2-15,-6-1-12 16,0-2-4-16,1 0-12 16,-1 0-4-16,0-3-39 31,3-2-16-31,3 0 3 0,6-1 6 16</inkml:trace>
  <inkml:trace contextRef="#ctx0" brushRef="#br0" timeOffset="35">15510 5887 96 0,'-24'13'35'0,"18"0"-18"0,-3 11-13 0,6-11 8 16,-3 11-3-16,0 13 2 15,0 0-6-15,3 3-1 16,3 5-2-16,6-5 1 16,3-3-4-16,9-5 0 0,6-3-15 15,0-6-4-15,2-4-30 0,1-6-10 16</inkml:trace>
  <inkml:trace contextRef="#ctx0" brushRef="#br0" timeOffset="36">15623 6271 120 0,'-9'0'46'0,"9"10"-24"0,3 1-28 16,0-6 6-16,0 3-1 16,3 5 0-16,0 0 1 0,3 3 2 15,3 0-3-15,-3-3 0 16,-4 1 5-16,-2-4 5 16,-3 1 10-16,-5-3 6 15,-4-3-11-15,-3 0-5 16,3-2-20-16,0-3-5 15,0 0-52 1</inkml:trace>
  <inkml:trace contextRef="#ctx0" brushRef="#br0" timeOffset="37">15599 6517 116 0,'-21'21'44'0,"0"-11"-24"16,-5 9-10-16,17-8 12 0,-3 4-6 0,0 4 1 16,0 13-1-1,3 2-1-15,3 3-7 16,3 3-5-16,6 2-2 0,6 6-1 15,12-11 2-15,6-5-12 16,-1-6-6-16,1-5-33 16,-3-5-42-16,0-5 21 15</inkml:trace>
  <inkml:trace contextRef="#ctx0" brushRef="#br0" timeOffset="38">15685 6863 160 0,'-12'-2'60'0,"9"2"-32"0,1 2-35 0,2-2 10 15,2 3-5-15,1 2-2 16,3 3 3-16,3 5 0 16,6 9 1-16,-3-1 0 0,3 3 0 15,-3-3 0-15,-9 0 2 16,-6 0 3-16,-3-2 2 0,-6-4 12 15,0 1 7-15,-3-5-13 16,0-3-5-16,3-3-16 0,4 0-8 16,2-2-55-1,0 0-39-15,6-3 45 16</inkml:trace>
  <inkml:trace contextRef="#ctx0" brushRef="#br0" timeOffset="39">15599 7141 136 0,'-21'16'52'0,"0"0"-28"0,-8 5-19 0,20-10 13 16,0 4-4-16,0 4 0 15,0 7-4-15,3 4-1 16,3 4-5-16,3 0-3 0,6-2 0 31,6 0-1-31,9-3 2 0,2-5-12 16,1 2-6-16,0-5-20 15,-3-5-49 1,0-8 5-16</inkml:trace>
  <inkml:trace contextRef="#ctx0" brushRef="#br0" timeOffset="40">15682 7480 160 0,'-9'0'60'0,"9"-3"-32"0,3 3-35 0,0 3 8 16,3 2-2-16,0 3 0 0,0 3-2 31,6 2 2-31,0 5 1 16,0 6 0-16,-6-5 2 0,-3-1 5 0,-9-2 6 15,-3 0 8-15,-3-3 5 16,0 0-12-16,-3-2-3 16,0-3-7-16,4-3-3 15,-1-2-22-15,3 0-11 16</inkml:trace>
  <inkml:trace contextRef="#ctx0" brushRef="#br0" timeOffset="41">15596 7668 120 0,'-18'5'46'0,"0"6"-24"0,-11 7-8 0,20-5 15 16,-3 6-10-16,0 13-1 0,0 2-6 15,0 6 0-15,6 5-7 16,3 2 1-16,6-2 1 0,6 0-6 16,12 0 0-16,3-5-6 15,-1-3-1-15,4 5-19 16,0-7-9-16,-3-9-42 31</inkml:trace>
  <inkml:trace contextRef="#ctx0" brushRef="#br0" timeOffset="42">15778 8186 148 0,'-21'0'57'0,"18"3"-30"0,0 0-34 16,3-1 10-16,0 3-5 0,3 3 0 15,0 8 2-15,6 8 0 16,0 0 0-1,-3 0-3-15,0-3 2 0,-3-3 12 0,-9 1 5 16,-9-1 16-16,-3 1 9 16,-3-3-6-16,-3-3-1 0,0-5-19 15,4 0-9-15,-1-8-40 16,9-5-17-16,6-9-51 16</inkml:trace>
  <inkml:trace contextRef="#ctx0" brushRef="#br0" timeOffset="43">15373 8329 124 0,'-3'0'46'0,"3"3"-24"0,-3-3-17 15,0 2 11-15,0-2-3 16,0 0 9 0,-3 0-2-16,-3-8-10 15,-9 1-3-15,3-7-1 0,0 1 1 16,1 0 1-16,-1 2-4 0,-6 1-3 15,3-4 0-15,-3-1 1 16,-3-1 1-16,-5 0 3 16,2-3-1-16,0-2 0 15,0-3-3-15,0-5-2 16,4 3 1-16,-1-3 1 16,3 0-3-1,0 2 0-15,-3-13 1 16,-2 3 2-16,2 3-1 15,-3 0-1-15,6 2-2 0,0-3 1 16,0-2 1-16,4-5 0 16,-4 2 0-16,3 3 0 15,-3-2 0-15,3 2 2 16,-3-3-6-16,3 5 1 0,4 4 3 16,-1 2 2-16,3-3 0 15,3 3 1-15,0 0-4 16,0-6-2-16,3-4 2 15,0 2 2 1,0 0-2-16,0-1 0 16,0-9 1-16,-3 5 0 0,3-1 0 0,0 1 0 15,0 2-3-15,0-2 2 16,1-3 1-16,-1 0 2 16,3 5-1-16,0 0 2 15,0-12-4-15,0 7-2 16,0 0-1-16,0 2 3 15,3 1 0 1,0 5 3-16,0-8-1 16,0 5-1-16,0-2 1 0,3 8-1 15,0-1 0-15,0-5 0 16,3 1-3-16,0-1 2 16,2 3 1-16,1 0 2 15,0 0-3-15,0 3 0 16,0-6 1-16,6 0 0 0,-3 0 0 15,6 3 0-15,0 3 0 16,0-6 0-16,2 1 0 16,-2 2 2-16,0 0-3 15,0 2 0-15,0 3 1 16,6 1 0-16,-1-1 0 16,1-5 0-1,0 5 0-15,3-2 2 16,6 2-3-16,-4 3-2 15,1 2 2-15,6-4 0 16,-3-4 1-16,-4 6 0 16,7-3-3-16,-3 9 2 15,-6 4 1-15,-1 6 0 16,-2 0-14-16,3 2-5 0,-6 3-50 16,3 3-35-16,-3-3 40 15</inkml:trace>
  <inkml:trace contextRef="#ctx0" brushRef="#br0" timeOffset="44">15221 5017 112 0,'-15'-3'44'0,"12"3"-24"0,0 0-19 16,3 0 11-16,0 0-10 31,6 0-1-31,3 0-1 0,0 3 2 16,6-1-1-16,6 1 2 15,-3 2-4-15,-1 0 0 16,-2 1 3-16,-3 2 3 16,-3 2 2-16,-3 3 1 15,-6 9 4-15,-6 7 3 16,-3-3-8-16,-6 1 2 0,0-4 2 0,4-4-9 15,2-3 0-15,3-3-31 0,0-2-13 16,6-3-25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22.833"/>
    </inkml:context>
    <inkml:brush xml:id="br0">
      <inkml:brushProperty name="width" value="0.05292" units="cm"/>
      <inkml:brushProperty name="height" value="0.05292" units="cm"/>
      <inkml:brushProperty name="color" value="#FF0000"/>
    </inkml:brush>
  </inkml:definitions>
  <inkml:trace contextRef="#ctx0" brushRef="#br0">12322 4546 124 0,'-3'-8'49'0,"3"8"-38"0,3-3 17 0,-3 3 4 16,0 0-2-16,0 0 2 16,0 5-14-16,-3 3-5 15,0 3-8-15,-3 2-6 0,0 0 0 16,-3 0 1-16,3 1 2 0,0-4-1 15,3-2-1-15,0-2 1 16,0-4 1-16,3-2-1 16,3-5 2-16,3-3-2 15,3-5-1-15,0-3 1 16,3 0-1-16,0 0 0 16,0 0 2-16,0 3-3 15,0 0 0-15,-1 2 10 16,1 1 3-16,0 4 1 15,0 6 0-15,0 3-1 16,0 2 0-16,0 6-4 16,0-1-3-16,0 4-5 15,-3-1 0-15,0 0 0 16,-1-2 2-16,1-3-32 16,3 0-12-16,-3-3-41 15,0-3-46 1,-3-2 40-16</inkml:trace>
  <inkml:trace contextRef="#ctx0" brushRef="#br0" timeOffset="1">12375 4585 92 0,'3'-10'35'0,"3"4"-27"0,-3 1 22 0,0 2 8 16,-3 3-1-16,0 0 1 16,3 3-10-16,0 2-5 15,0 6-13-15,-3 5 2 0,0 8 4 0,-3 5-2 16,0 2 2-16,0 4-5 15,0-1-1-15,3-2-6 16,3-6-1-16,3 1-1 16,6-6 1-16,6-2-4 15,6-6 0-15,3-5 3 16,-1-3 1-16,7-5-8 0,0-3-2 16,0-2-40-16,-1 0-19 15,-2-3-37 1</inkml:trace>
  <inkml:trace contextRef="#ctx0" brushRef="#br0" timeOffset="2">13054 4863 140 0,'-6'-8'55'0,"9"5"-43"0,-3-4 8 16,0 4 0-16,0-2 5 15,0-3 7-15,-3 0-8 16,0 2-5-16,-3 4-10 15,-3-1-2-15,-3 8 0 0,-3 6-1 16,-2 2-1-16,-1 3-3 16,0 3 1-16,6-1-4 15,3 3 0-15,6 3-1 16,9-3-2-16,6 3 3 16,3-8 0-16,9-3-17 15,2-5-5-15,4-8-24 16,0-2-8-16,0-6-24 15</inkml:trace>
  <inkml:trace contextRef="#ctx0" brushRef="#br0" timeOffset="3">13221 4852 176 0,'-15'-5'66'0,"9"8"-52"0,-3 5 3 0,6-3-2 15,-3 3 1-15,0 0 4 16,3 3-6-16,0-1-3 0,3 1-6 15,6 2-4-15,6-3 0 0,3-2 3 16,3-2 5 0,3-6-1-16,2-3 3 0,1-2-6 15,3-3-1-15,-9-3-2 16,-6 1-2-16,-6-4 7 16,-6 1 3-16,-6-3-5 15,-3 3-3-15,-3 0-10 16,-3 2-3-16,0 1-27 15,0 2-13-15,3 0-46 16,3-3-23 0,4-2 61-16</inkml:trace>
  <inkml:trace contextRef="#ctx0" brushRef="#br0" timeOffset="4">13435 4564 188 0,'-3'-3'71'0,"6"9"-55"0,0 2-5 0,-3 0-5 16,3 5 13-16,0 8 12 16,-3 5-2-16,0 4-2 15,3 1-15 1,0 1-8-16,3 0 0 0,0-3-5 0,0-3 0 16,0-2-1-16,0-3 0 15,-3-5-22-15,3-3-10 16,-3 1-35-1,0-4-53-15,3-2 29 16</inkml:trace>
  <inkml:trace contextRef="#ctx0" brushRef="#br0" timeOffset="5">13763 4765 200 0,'0'-2'74'0,"-6"2"-58"0,-3-3 20 16,6 6 5-16,-6-1-10 15,-6 3-1-15,0 3-8 16,0 0-4-16,3 0-10 15,0 3-7-15,6-3-2 0,6 0-4 0,6 2 1 16,6-2 2-16,3 3 1 16,3 2 3-16,-3 0 3 15,-3 1 7-15,-3-1 4 16,-3 0-6-16,-9-2-3 16,-6-1-9-16,-9 1-3 15,-9-1-69-15,-6 6-30 16,1-5-16-1</inkml:trace>
  <inkml:trace contextRef="#ctx0" brushRef="#br0" timeOffset="6">11072 4559 120 0,'-3'0'46'0,"0"5"-35"0,-3 3 5 0,3 0 2 0,-3 8-6 16,-3 5-2-16,0 3 6 15,0-3 1-15,3-3-8 16,3-2-8-16,0-2-3 0,3-4 1 15,0-5 2-15,6-5 9 16,3-5 5-16,3-8-9 16,0-6-4-16,0 1-1 15,3-1 1-15,-3 1-1 16,-1 5-1-16,-2 2 3 16,0 3 2-16,0 3-2 15,0 2 0-15,0 6 5 16,0 5 5-16,-3 2-3 15,0 4 0-15,0-1-6 16,0 0-3-16,0 0 0 0,0-2-1 16,0-1-9-1,0-2-2-15,3-2-36 16,-3-4-14-16,-1-2-22 16</inkml:trace>
  <inkml:trace contextRef="#ctx0" brushRef="#br0" timeOffset="7">11125 4696 88 0,'6'-5'33'0,"-3"2"-26"0,0 3 14 0,-3 0 3 0,0 0-4 16,0 0 1-1,3 6-1-15,0 2 2 0,-3 5-6 16,0 5 1-16,0 6-10 16,-3 8 2-16,0 5 4 0,-3 8-3 15,0 8 0-15,-3 8-6 16,3-3-3-16,3-2 2 15,3-6 2-15,3-5-2 16,3-6 0-16,6-1-1 0,3-9-2 16,6-6 7-16,6-7 5 15,5-5-2-15,1-6 0 16,3-2-6-16,-3-1-3 16,-4-2-22-16,-2 0-9 15,0 3-40 1,-6 0-51-16,-6 2 29 15</inkml:trace>
  <inkml:trace contextRef="#ctx0" brushRef="#br0" timeOffset="8">11664 5284 132 0,'0'-6'49'0,"0"9"-38"0,3 0 4 0,-3 2-2 16,3 3 14-1,-3 3 9-15,0 4-7 0,0 4-2 16,0 5-16 0,0 0-2-16,0-1 1 0,0 4-6 15,0-6-2-15,0-5 1 16,0-3 2-16,0-5 0 0,0-3 0 16,0-5 1-16,0-8 3 15,3-7-4-15,0-7-3 16,3-1-4-16,3-4 1 15,0 3 1-15,3 3 2 16,3 3 1-16,-1 4 3 16,1 4-14-16,0 4-5 15,0 4 7-15,0 2 2 16,-3 5-34-16,0 3-14 0,0 0-16 31,0 0-34-31,-1 3 26 0</inkml:trace>
  <inkml:trace contextRef="#ctx0" brushRef="#br0" timeOffset="9">11941 5379 172 0,'-6'-5'66'16,"6"5"-52"-16,-6 0 3 0,3 2 0 0,0 4-2 16,-3 4 0-16,0 3-1 15,0 6 1-15,3-1-8 16,3 4-2-16,3-1-1 0,3-3 0 15,3-2 2-15,3-5 1 16,3-6 3-16,0-8-1 16,3-4 0-16,-4-4-1 15,1-2 0-15,-6-3-4 0,-3 0-3 16,-6 0 2-16,-6 0 0 16,0 3-4-16,-3-3 1 15,-3 8-16-15,1 3-6 16,-1 2-27-16,0 3-11 15,3 0-10 1,3 0-29-16,6 0 32 16</inkml:trace>
  <inkml:trace contextRef="#ctx0" brushRef="#br0" timeOffset="10">12081 5387 192 0,'3'13'71'0,"0"0"-55"0,0 9 2 0,0-9-1 15,0 3 0-15,0 2 4 16,3 1-7-16,0-1-3 0,-1-2-6 16,4-3-4-16,0-2 2 0,0-6-2 15,0-5 2-15,0-5-4 16,3-6 0-16,-3-2-8 16,0 0-4-16,-3 0 4 15,0 5 5-15,0 2 3 16,-3 4 1-16,-3 2-5 15,6 5-1-15,0 3 3 16,3 3 3-16,-1-3 7 16,4-1 6-16,0-1-3 0,3-4 0 15,0-2 0 1,0-5 4-16,0-3-2 0,-3-2 1 16,-3-4-3-16,0 1 1 15,-6-3-4 1,-3 0-2-16,-6 3-2 0,0 3 0 15,-3-1-15-15,0 0-5 16,0 6-20-16,3 2-9 16,3 3-17-16,3 0-8 15,6 0-9 1</inkml:trace>
  <inkml:trace contextRef="#ctx0" brushRef="#br0" timeOffset="11">12590 5358 220 0,'3'-3'82'0,"-3"-2"-64"0,0 2 13 16,0 1 1-16,-3-1-6 15,-3 3 2-15,0 0-7 16,-3 3-3-16,0 2-10 16,-3 0-5-16,0 0-2 0,3 3-4 15,3 0 0-15,6 3-3 16,3 0 1-16,6 2 1 15,3 5 2-15,3-2 3 16,0 3 2-16,0-1-4 16,-3 1 1-16,-6-1 13 0,-6 1 8 15,-6-3-8 1,-3-3-4-16,-6-3-13 0,-6-2-5 16,-3-2-46-16,-6-4-19 15,1-4-50 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28.999"/>
    </inkml:context>
    <inkml:brush xml:id="br0">
      <inkml:brushProperty name="width" value="0.05292" units="cm"/>
      <inkml:brushProperty name="height" value="0.05292" units="cm"/>
      <inkml:brushProperty name="color" value="#FF0000"/>
    </inkml:brush>
  </inkml:definitions>
  <inkml:trace contextRef="#ctx0" brushRef="#br0">24 7795 156 0,'-15'-21'57'0,"9"21"-30"0,3-3-16 16,3 3 26-1,0-8-9-15,9 8-13 16,12-2-6-16,12-1-6 16,20 8 0-16,16-5 0 0,20 6 1 31,0-4 2-31,4 3-5 0,-13 6-1 16,-9-3 2-16,-11-13 3 15,-9 10-2-15,-4-10-2 0,-2-1-102 31</inkml:trace>
  <inkml:trace contextRef="#ctx0" brushRef="#br0" timeOffset="1">363 6538 124 0,'-9'0'46'0,"12"0"-24"0,-3-2-21 16,0 2 8-16,0 0 1 15,6 0 4-15,0 5 1 16,3-2 0-16,0-1 12 16,9 11-14-16,-6 14-5 0,6-1-1 15,-6 6-2-15,6 5 2 16,5 8-6-16,4 0-1 16,6 0 0-16,6-8 2 15,2-8 3-15,1-5 4 16,3-8 5-1,-1-8 3-15,-2-8-5 16,3-19-2-16,2-5-1 16,1-2-1-16,2-6-7 15,-14 3 0-15,0 0 1 16,-12 5 1-16,-7-2-1 16,-5 2-2-16,-6 5-10 0,-6 1-6 15,0 7-25-15,-3 1-11 0,-3 4-44 16</inkml:trace>
  <inkml:trace contextRef="#ctx0" brushRef="#br0" timeOffset="2">1012 6591 212 0,'-21'-10'82'0,"21"4"-44"0,0 6-38 0,0 0 18 16,6 0-6-16,9-5 1 15,-3-3-7-15,15 0-2 16,6-2-2-16,-1 4-4 0,1 4 1 31,-3 4-1-31,-3 6-2 0,-6 8 5 16,-7 3 1-16,-2 4 4 16,0 1 1-16,-9 0-1 15,3-3-1-15,0 6-28 16,6-6-9-16,6 0-72 15</inkml:trace>
  <inkml:trace contextRef="#ctx0" brushRef="#br0" timeOffset="3">1366 6713 176 0,'0'5'66'0,"0"8"-36"0,9 9-22 16,-3-9 18-16,6 5-9 15,12 17-2-15,0-4-4 16,18-1 0-16,5-4-6 31,7-7-1-31,2-9 2 0,4-5-3 0,-1-5 0 16,-2-10 1-16,2-1 2 16,-8-5-30-16,-12 0-13 15,-10 3-63 1</inkml:trace>
  <inkml:trace contextRef="#ctx0" brushRef="#br0" timeOffset="4">1994 6620 236 0,'21'-18'90'0,"3"15"-48"0,3-7-47 0,-15 4 15 31,6-2-11-31,0 6 1 0,5-1-5 16,4 0 1-16,-3 3 2 16,-3 6 3-16,-3 7 2 0,-3 8-4 15,-7 0 1-15,-2 3 6 16,-3-3 4-16,0 8-3 16,0-2 1-16,0 2-14 15,3-3-5-15,0 9-48 0,6-11-21 16,3-6-8-1</inkml:trace>
  <inkml:trace contextRef="#ctx0" brushRef="#br0" timeOffset="5">2426 6610 156 0,'6'21'57'0,"15"-5"-30"0,15-3-14 16,-22-2 17-16,7 2-6 15,6 5-2-15,9 1-8 16,0-1-4-16,5 1-5 15,4-6 7-15,2 6 5 0,4-9-5 16,3-5 1-16,-1-5-6 0,4-5 1 16,-7-5-5-16,-5-9-2 15,-3 6 2-15,-4-3 2 16,-5-5-26-16,-6-6-11 16</inkml:trace>
  <inkml:trace contextRef="#ctx0" brushRef="#br0" timeOffset="6">3191 6514 200 0,'-15'-5'74'0,"15"5"-40"0,3-3-31 16,0 1 15-16,3 2-11 16,6-3-4-16,6 1-2 15,6-1 1-15,5 0-1 16,4 6-3-16,0 5 1 16,-6 2 3-16,-6 6 1 15,-7 0 18-15,-5 11 9 16,-9-4-11-16,-3-1-3 15,-6-1-8-15,1 0-3 16,2 3-49-16,0 0-20 16,9-6-45-1</inkml:trace>
  <inkml:trace contextRef="#ctx0" brushRef="#br0" timeOffset="7">3635 6586 160 0,'0'10'63'0,"3"30"-34"0,5-5-16 16,-2-17 17-16,6 9-13 16,6 2-4-16,9 10-2 15,15-4 3-15,5-6-8 0,10-8 3 0,-1-3 4 16,4-15-7-16,-1-11-1 15,1 0-3-15,0-2 1 16,-4-6-68 0,-11 0-72-16,-13 0 28 15</inkml:trace>
  <inkml:trace contextRef="#ctx0" brushRef="#br0" timeOffset="8">4164 6660 232 0,'-26'-24'88'0,"26"3"-48"0,6 8-51 15,2 7 13-15,10-1-4 16,15-7 3-16,9 1-2 16,-1 10 0-16,7 3 1 0,-3 3-3 0,-7 18 2 15,-8 3 7-15,-6 2 4 16,-6 1-1-16,-3 7 2 0,-3-2-2 16,3 13 0-16,-1 0-115 15</inkml:trace>
  <inkml:trace contextRef="#ctx0" brushRef="#br0" timeOffset="9">5108 61 124 0,'6'-5'46'0,"0"5"-24"0,0-3-17 15,0 3 13-15,0 0-4 0,0 0 0 0,3 0-4 16,0 0 1-1,2 0-6-15,4 0 4 0,3 3 3 0,3-3-4 16,3 0-2-16,0-3 1 16,5 1 2-16,1-1-2 15,3 0 1-15,3-2 1 16,2 0 2-16,4 2-5 0,0 0-4 16,-4 1-4-16,4 2 1 15,3 0-1-15,2-3 0 16,-2 1 2-16,6 2 0 15,-1-3 2-15,4 3 3 16,-4 0 2-16,-2 0 1 31,3 0-4-31,-1-3-1 0,4 3 1 16,-1-2 0-16,4-1-5 16,2 0-1-16,-2 3 3 15,-6-2 1-15,2 2 0 16,-2 0 1-16,5 0-4 0,-2 0 0 15,2 0-1-15,4 0-2 16,-3 0 5-16,-7 0 1 0,1 0 0 16,-1 0-2-16,1-3 1 15,0 3 1-15,2-3-3 16,4 3 0-16,5 0 1 16,-5 3 0-16,2 0 0 15,1-1 0-15,-1-2 0 31,-2 0 0-31,2 0 0 0,7 0 2 16,-4 3-1-16,-5 0-1 16,2-3 1-16,7 0-1 15,-4 0 0-15,7 0 0 16,2 0 0-16,1 0 0 16,-1 2 0-16,1-2 0 15,2 0 0-15,6 0 0 0,4 0 2 16,-4 3 1-16,4 0-4 15,-4-3-1-15,3 0 1 16,7 2 0-16,-10 3 1 16,3 1 0-16,4-4 0 15,2-2 0-15,9 3 0 16,-6 2 0-16,-2-2 0 0,2-6 0 0,6 1-3 16,-3 2 2-16,-11 0 1 15,-7 0 2-15,-8 0-56 16,-10 2-23-16</inkml:trace>
  <inkml:trace contextRef="#ctx0" brushRef="#br0" timeOffset="10">7781 418 132 0,'-24'-13'52'0,"9"13"-28"0,-12 11-19 0,13-6 11 15,-7 0-5-15,-3 3-1 0,0 3-6 16,3 5-1-16,3 2-1 16,9 3-2-16,6-2 1 0,6-3-6 15,9-3 1-15,3-5-7 16,9-5-1-16,3-6-13 16,0-5-17-16,-1-3 13 15,-2 1 37-15,-3-1 21 16,-6 1 7-16,-3 2 1 15,-3 3-16-15,-6 2-7 16,-3 3-7-16,0 8-2 16,0 2-3-1,3 4 1-15,6 1 2 0,3 1 0 16,-1-2 0-16,1 7-21 16,3-8-9-16,3-2-56 15</inkml:trace>
  <inkml:trace contextRef="#ctx0" brushRef="#br0" timeOffset="11">8099 299 168 0,'-3'8'66'0,"6"6"-36"0,-6 12-24 15,0-13 15-15,0 3-2 16,-2 3 1-1,-1 2-9-15,0 3-4 16,3-1-4-16,3 4-3 0,0-3 1 16,9-3 1-16,5-5 1 15,7-3 1-15,12-5 2 16,3-5-1-16,2-3 2 16,-2-3-11-16,-3 0-4 15,0-2-54-15,-7-3-65 16,-8 0 26-16</inkml:trace>
  <inkml:trace contextRef="#ctx0" brushRef="#br0" timeOffset="12">8165 313 244 0,'-15'-16'90'0,"24"10"-48"0,6 1-53 15,-3 2 11-15,6-2-10 16,8 0 1-16,4 0-41 15,3-1-19-15,6 4-12 16,-4 2-3-16</inkml:trace>
  <inkml:trace contextRef="#ctx0" brushRef="#br0" timeOffset="13">8477 395 192 0,'-23'29'74'0,"17"-19"-40"0,-3 6-40 0,6-5 14 16,6 2 4-16,3 0 4 15,3-2-1-15,8-3-1 16,1-6-8-16,6-4-4 0,0-4-1 0,-3-1-12 16,-3-1-3-16,-6 0-2 15,-6-6 2-15,-9-4 1 16,-6-1 1-16,-3 3-31 16,-6 1-51-16,3 4 10 15</inkml:trace>
  <inkml:trace contextRef="#ctx0" brushRef="#br0" timeOffset="14">8573 262 208 0,'6'-10'79'0,"-6"4"-42"0,9 6-34 16,-6 0 17-16,2-5-12 16,1 0-2-16,3-6-6 15,0 1-1-15,3 2 1 0,3 0-3 16,0 3 2-16,0 2 1 0,0 8 2 15,0 8-3-15,-3 3-2 16,-4 5-1-16,1 6 0 16,-3 5 3-16,0-3 0 15,-3 3-2-15,0-1 2 16,3 4 3-16,-3-1 1 0,0-5-4 16,0-2 1-16,-3-9 2 15,-6-2 1-15,-6-3 3 16,-3-5 1-16,-2 0-14 0,2-5-8 15,0-3-69 1,0-3-46-16,6-5 56 31</inkml:trace>
  <inkml:trace contextRef="#ctx0" brushRef="#br0" timeOffset="15">9165 334 184 0,'-3'-3'71'0,"0"8"-38"0,0 11-41 0,0 0 12 16,-3 0 5-1,0 3 3-15,-3 4-3 16,3 4-3-16,3 2-3 16,3 0 2-16,6-3 1 0,6 1 0 15,6 5-1-15,6-8 1 0,0-6 1 16,2-5-6-16,1-13 0 16,0-10-52-16,-3-6-20 15,-6-3-14 1</inkml:trace>
  <inkml:trace contextRef="#ctx0" brushRef="#br0" timeOffset="16">9111 339 236 0,'-11'-13'90'0,"11"13"-48"0,5-5-51 0,1 5 14 15,9-3-5-15,9-5 2 0,6 3-21 0,6-1-9 16,5 4-68-16,1-1-27 15</inkml:trace>
  <inkml:trace contextRef="#ctx0" brushRef="#br0" timeOffset="17">9406 448 192 0,'-18'18'71'0,"12"-2"-38"0,6 5-28 0,3-13 17 16,3 3-6-16,6-3 1 15,9-3-7-15,9-3-2 16,5-4-4-16,4-6-1 0,0-3 3 16,-6 1-1-16,-10-3 0 0,-5-1-3 15,-12-7-2 1,-9 0-2-16,-9-3 1 0,-6 3 1 16,-8 2 0-16,-1 4-36 15,3 1-15-15,6 6-47 31</inkml:trace>
  <inkml:trace contextRef="#ctx0" brushRef="#br0" timeOffset="18">9585 286 228 0,'-9'-5'85'0,"9"-3"-46"0,3 0-41 16,0 5 17-16,6-7-11 15,6-6-2-15,5 0-4 16,4 3 1-16,3 2 1 16,6 3 0-16,-1 3 0 0,-2 2-3 0,-3 9 2 15,0 7-4-15,-6 8 1 16,-3 5 0-16,-4 9-1 16,-2-3 4-16,0 2 0 15,0 0 1-15,0 3 2 16,0-2 1-16,0-3 1 0,-9-6 0 15,-6-2 2-15,-6 0-1 16,-3-6 0-16,-9 9-47 31,-9-6-22-31,1-3-27 16</inkml:trace>
  <inkml:trace contextRef="#ctx0" brushRef="#br0" timeOffset="19">8349 855 160 0,'3'-3'60'0,"-3"3"-32"0,-3-2-22 15,0 4 17-15,0-2-16 16,-2 8-6-16,-1 3-4 31,-3 2 2-31,3 6 0 0,6 2-2 0,6 3 2 16,3-3 1-16,14 3 2 16,7-6-1-16,3-2-1 15,0-11 5-15,-1-5 1 16,-5-5 9-16,-6-6 4 15,-9-4 11-15,-9-4 5 16,-6-2-7-16,-9 0-2 0,-9-3-15 16,-3 0-7-16,1 6-5 15,2-1 0-15,3 8-23 16,6 1-10-16,30 7-145 16,15 1 57-1</inkml:trace>
  <inkml:trace contextRef="#ctx0" brushRef="#br0" timeOffset="20">9263 765 180 0,'6'0'68'0,"0"3"-36"0,9 2-26 0,-12 3 15 0,3 8-2 31,0 2 1-31,3-2-9 16,-3 3-4-16,-6 5-4 15,0 2 2-15,6 0 1 0,0 1-38 0,3 7-17 16,3-2-47 0</inkml:trace>
  <inkml:trace contextRef="#ctx0" brushRef="#br0" timeOffset="21">8439 1376 184 0,'-6'-5'71'0,"-9"5"-38"0,-9 3-32 0,15-1 14 16,-3 4-8-16,-3 1-2 15,0 7 2-15,4 2 2 0,2-1-4 16,6 9-3-16,9 3 1 0,9-1-2 16,11-5 2-16,10-5 0 0,0-5 1 15,-1-6 2-15,1-8 1 16,-6-10-3-16,-6 0-1 15,-6-6 1-15,-6-4 0 16,-10-1-2-16,-7 0 1 16,-1 0-2-16,-3 0-1 0,3 3-15 15,0 5-7-15,3 8-80 16</inkml:trace>
  <inkml:trace contextRef="#ctx0" brushRef="#br0" timeOffset="22">9097 1350 216 0,'-3'-8'82'0,"6"8"-44"0,11-5-47 16,1-3 12 0,9 2-2-16,3 4 3 0,3 4-3 15,2 4-3-15,-5 4 1 16,-6 6 0-16,-15 8 3 0,-12 0-3 15,-6 13 0-15,-3-3 3 16,3-5 1-16,6-5-6 16,6-5 0-16,9-9 5 15,12-5 6-15,12-2-6 0,0-8-1 16,5-6-17-16,4 1-4 16,-3 2-69-1</inkml:trace>
  <inkml:trace contextRef="#ctx0" brushRef="#br0" timeOffset="23">1295 4715 148 0,'0'-10'55'0,"0"2"-30"0,0-8-16 16,0 11 16-16,0-6 1 0,0 0 2 15,0-2-9-15,-3-3-1 16,0-5-11-16,0-3-2 0,3 1-1 16,-9-1-2-16,3-3 1 15,0 1-2-15,-3-3 2 16,-3 0 2-16,-3-1 4 16,-5 1 5-1,-4 0 1-15,3 0-6 16,-9 5-3-16,0 1-1 0,-2 1-1 15,-1 6-5-15,6 1 1 16,-3 1-2-16,4 6 0 16,-4 3 2-16,3 3 0 15,-3 2 2-15,1 2 1 16,-1 3-6-16,-9 9-2 0,6 2 2 16,4 2 3-16,-7 6-1 15,6 0 0-15,0 2 1 16,4 3 2-16,-1 0-3 15,3 6-2-15,-3 7-1 16,6 6 0-16,3 7 5 16,4 3 1-16,-7 1-5 0,6-1 0 15,3-3 1-15,0 4 1 16,0 15 3-16,3 0 1 16,0 0-4-16,0-8 1 15,6 0 0-15,-6 6 0 16,4 2-3-16,5 5 2 15,2 0 1 1,4-2 0-16,0 0-3 16,6 0 2-16,6-9 1 0,-6 9 2 15,6-11-3-15,3-7 0 16,3-4 3-16,8-5 1 16,4-10-4-16,9 0 1 15,5-3 0-15,1-5 2 16,5-9-1-16,-5-4-1 0,0-9 1 15,8-10-1-15,-5-5 2 16,8-8 3-16,1-3-4 16,-7-5-3-16,-2-13 5 15,-6-17 5-15,-7-20 0 16,-2-11 1-16,-3-16-5 16,-7-24-1-1,-2-7-1-15,-9-12 1 16,-9-4-4-16,-12 12 0 15,-9 12 3-15,-6 15 3 16,-9 0 0-16,-2 8 0 16,-4 8-6-16,0 11-1 15,0 13-48-15,10-3-21 0,-7 8-46 16</inkml:trace>
  <inkml:trace contextRef="#ctx0" brushRef="#br0" timeOffset="24">1185 4586 172 0,'-9'2'66'0,"6"1"-36"0,3-3-15 0,0 0 20 16,0-3-4-16,-3-2-1 16,3-3-10-16,0-5-2 15,6-6-11-15,3-2 0 0,3-5 3 16,6-9-8-16,2-12-1 16,4-9-1-1,3-2 0-15,3-3-3 16,6 8 2-16,2 8-1 15,1 0 0-15,3 8 2 16,-4 5 0-16,1 6-3 0,3 7 2 16,-7 6 1-16,-2 10 0 15,0 9-3-15,-3 2 0 16,-4 8-1-16,-2 7 3 0,-3 9 4 16,-6 3 6-16,-3 2-7 15,-3 2-1-15,-3-2 1 16,3-5 1-16,-6-3-4 15,0-5-1-15,0-5-57 16,0-6-22-16,0-8-24 16</inkml:trace>
  <inkml:trace contextRef="#ctx0" brushRef="#br0" timeOffset="25">1709 4160 204 0,'-9'-19'77'0,"6"16"-42"0,3 3-37 0,0 0 17 15,6 8-13 1,0 6-3-16,3 12 8 16,3 11 5-16,-1 8-5 0,4-8-2 0,0-2 1 15,6-4 6-15,-3-4 2 16,6-6 1-16,6-8 1 0,-1-8-2 15,-2-5 1-15,-3-2-8 16,0-6-4-16,-3-11-18 16,-4-4-5-16,1-1-78 15,-3 0-59 1,-3 8 56-16</inkml:trace>
  <inkml:trace contextRef="#ctx0" brushRef="#br0" timeOffset="26">2027 4678 112 0,'3'-55'44'0,"-3"44"-24"0,-12-7 1 16,9 10 17-16,-3-3-5 16,-3 0 0-16,-5 1-12 15,-7-1-5-15,0 6-9 16,-6 2-5-16,3 9 1 0,-11 7-4 31,-1 11-2-31,0 13 2 0,-3 8 0 16,-2 5-2-16,2 3 2 15,3 13 1-15,1 19 0 16,2 5 2-16,3 5 1 16,6 21 3-16,9 1 3 15,12-3-4-15,12 5-1 16,9 2 0-16,15-15 0 0,6-13 0 15,11-17 0-15,1-17 6 0,8-14 6 16,13-11-6 0,5-15-1-16,-2-19 4 15,-4-14 3-15,1-28-4 0,-1-19-2 16,-6-13 3-16,1-19 2 31,-15-12-4-31,-16 1 1 0,-8-1 4 16,-12-7 2-16,-15-1-1 15,-12 7 0-15,-15 3-3 16,-9-1 1-16,-2 9-10 16,-7 5-3-16,1 14-13 15,-4 12-3-15,6 16-22 16,4 11-7-16,8 14-39 0,6 7-15 16,6 10-26-1</inkml:trace>
  <inkml:trace contextRef="#ctx0" brushRef="#br0" timeOffset="27">2197 4527 212 0,'-6'0'79'0,"3"-2"-42"0,0-1-26 0,0 0 23 16,0-2-11-16,0-3-1 15,0-5-7-15,0 0 1 0,3-8-9 16,6-11-2-16,3-5-1 16,6-11-5-1,3-5-1-15,3-5 1 16,8 8 0-16,4 2 1 0,3 3 2 15,-1 3-3-15,4 5-2 16,-3 5-1-16,3 3 0 16,-4 8 5-16,4 8 1 15,-3 7-5-15,2 9 0 16,1 10 3-16,0 8 2 0,0 14 4 16,-7 7 1-16,-2 8-3 15,-6-2-3-15,-3-6 2 16,-6-2 2-16,-4-6-9 15,1 1-4-15,-3-9-45 16,0-7-20-16,-3-6-39 31</inkml:trace>
  <inkml:trace contextRef="#ctx0" brushRef="#br0" timeOffset="28">2807 4231 212 0,'-18'-24'82'0,"15"24"-44"0,0 3-49 0,3 5 13 16,0 5-2-16,3 6 4 15,3 7 10-15,3 1 5 16,3-1-9-16,6-2 5 0,3-6 3 0,0-4-4 15,-1-7 2-15,4-1 0 16,0-4-1-16,0-4-3 16,-3-9-2-16,0-7 0 15,-10-9 1-15,-2-7-14 16,-3 2-5-16,-3 0-35 16,-3 8-14-1,-3 9-41 1,0 9-44-16,-3 20 51 15</inkml:trace>
  <inkml:trace contextRef="#ctx0" brushRef="#br0" timeOffset="29">3194 4570 220 0,'-12'-32'85'0,"6"19"-46"0,-9-11-28 16,6 13 21-16,-3 1-6 15,1-1-1-15,-4 1-13 16,-6 2-8-16,0 0-2 15,-9 5-2-15,-3 6 0 0,-2 7-5 16,-7 14 1-16,-3 26 0 0,1 11-1 16,-7 13 4-16,1 19 0 0,-1 18-2 15,6-2 0-15,1 4 2 16,11 12 2-16,9-9 0 16,9-5-1-16,12 3-2 15,9 8 1-15,9-11-1 16,9-16-2-16,9-13 3 0,8-13 2 15,7-8 2-15,9-14 1 16,11-10-2-16,3-15 1 16,7-14 0-16,5-19 3 15,6-16 3-15,-2-20 2 16,-4-25 10-16,-5-12 4 31,-10-25-5-31,-14-12-1 0,-16-20 4 16,-17-15 3-16,-21 3 8 15,-15 2 3-15,-12 5-11 16,-5 22-3-16,-4 24-22 16,-6 12-8-16,-14 4-37 15,8 25-16-15,3 28-71 16,-2 15-30-16,8-11 33 16</inkml:trace>
  <inkml:trace contextRef="#ctx0" brushRef="#br0" timeOffset="30">14291 2802 260 0,'-3'-8'99'0,"6"14"-54"0,3 4-57 0,-3-2 13 16,3 8-4-1,2 5 1-15,1 6 2 16,6-1 0-16,0-2 0 16,0 0 0-16,0-3 0 0,0-5-22 0,0-3-8 15,-3-5-34 1,-3-8-51-16,-6-5 26 0</inkml:trace>
  <inkml:trace contextRef="#ctx0" brushRef="#br0" timeOffset="31">14404 2850 232 0,'-12'-21'88'0,"12"21"-48"0,0 0-36 15,0 0 19-15,3 5-20 16,3 6-3-16,3 5-3 31,6 7 1-31,-1 4 1 0,7-1 1 0,3 3 0 16,3 0-51-16,3 1-20 16,-4-12-20-1</inkml:trace>
  <inkml:trace contextRef="#ctx0" brushRef="#br0" timeOffset="32">14826 3048 228 0,'-8'-8'88'0,"5"8"-48"0,-12 0-34 0,9 3 22 16,-3 5-15-1,-3 0-2-15,0 0-9 16,0 2-2-16,6 1 0 16,3 2 0-16,9 3 0 0,9 0-3 15,6 5 2-15,3 0-1 16,-4 1-2-16,-5-1 5 16,-6 0 1-16,-9 3 15 15,-9-3 8-15,-9 0-3 0,-5-2-1 16,-10-4-10-16,0-4-4 15,0-6-4-15,7-10 0 0,5 0-37 16,9-11-17-16,9-5-71 16,15-6-43-1,12 3 78-15</inkml:trace>
  <inkml:trace contextRef="#ctx0" brushRef="#br0" timeOffset="33">15062 2919 244 0,'-6'-3'93'0,"9"8"-50"0,-3 11-52 0,0-3 14 15,-3 6 6-15,0 7 7 0,0 1-7 16,0 5-1-16,3 7-6 16,3 4-1-16,3 4 3 0,3-2-19 15,-1-5-8-15,1-8-73 16,-3-8-55-1,-3-6 55-15</inkml:trace>
  <inkml:trace contextRef="#ctx0" brushRef="#br0" timeOffset="34">14928 3133 312 0,'0'-5'115'0,"9"2"-62"0,8 0-62 0,-5 3 18 0,3-2-25 31,6-1-6-31,6 1-51 0,6 2-20 16,2-6-7-16,1 4-2 16</inkml:trace>
  <inkml:trace contextRef="#ctx0" brushRef="#br0" timeOffset="35">15276 3138 204 0,'-6'8'77'0,"9"3"-42"0,0 10-30 0,-3-8 17 15,0 3-10-15,0 3 1 0,3 2-8 16,0 0-1-16,-3-2-2 15,0-4-2-15,3-1 3 0,-3-4 0 16,3-12 5 0,0-6-2-16,3-6-7 15,3-4-2-15,0-1-17 0,2-2-4 32,4 3-4-32,-3 2 0 15,6 3-4-15,0 5 0 16,-3 2 17-16,-3 4 10 15,0 2 20-15,-3 5 8 16,0 3-3-16,-1 5-1 0,1 0-9 16,0 1-4-16,0 4-8 15,0-2-1-15,0-5-81 16</inkml:trace>
  <inkml:trace contextRef="#ctx0" brushRef="#br0" timeOffset="36">15472 3112 272 0,'-12'-8'104'0,"15"8"-56"0,3-3-65 16,0 3 12-16,6 0-26 15,9 3-7-15,6 0-64 16,9-1-26-16</inkml:trace>
  <inkml:trace contextRef="#ctx0" brushRef="#br0" timeOffset="37">15794 3146 236 0,'-18'6'88'0,"3"2"-48"0,-6 10-42 0,12-5 14 16,-3 3-6-16,0 8-1 0,4 5 1 15,2-2 1-15,6-4-3 16,3-2-3-16,3-2 0 0,2-8-6 16,7-11 1-16,3-14-7 15,0-9-3-15,-3-9 1 0,-3-5 2 16,-3-6 7-16,-3-4 2 15,-3-6 8 1,0 3 6-16,-3 5 14 0,3 10 5 16,0 25-7-1,-3 10-17-15,3 16-9 16,0 5 0-16,3 5 2 0,5 9 1 31,7 2-1-31,0-3-17 16,3 3-9-16,3-8-85 15,3-8-44 1,-4-7 75-16</inkml:trace>
  <inkml:trace contextRef="#ctx0" brushRef="#br0" timeOffset="38">16103 3162 256 0,'3'-2'96'0,"3"4"-52"0,9-2-51 15,-3 0 14-15,3 0-7 16,0 0 2-16,3-2-10 15,0-1-4-15,-4 0 6 16,-2 1 2-16,-6-1 4 0,-6-2 6 0,-6 2 6 16,-9 0 0-16,-5 6 3 15,-4 2-4-15,0 3 1 16,3 5-5-16,3 6-2 16,6 2-5-16,9 3 0 15,9 5-2-15,6-2-2 31,12-6-39-31,6-5-17 0,3-6-48 16</inkml:trace>
  <inkml:trace contextRef="#ctx0" brushRef="#br0" timeOffset="39">16342 3239 236 0,'0'-5'90'0,"11"5"-48"0,1-6-34 0,-3 4 21 16,3-1-15-16,6 0-5 0,3-2-37 16,3 0-14-16,5-1-67 15,7 1-30-15</inkml:trace>
  <inkml:trace contextRef="#ctx0" brushRef="#br0" timeOffset="40">16862 3125 180 0,'0'0'68'0,"0"0"-36"0,0 0-7 0,0 0 25 15,0 0-10-15,0-3-3 0,0 1-15 16,0-6-6-16,3-5-9 15,0-1 2-15,3-1 1 0,0-1-5 16,0-5-1-16,3 2-4 16,0 6-1-16,-3 0-1 15,0 5 0-15,3 5 0 16,-3 8-2-16,0 8-2 0,3 6 1 31,0 2 3-31,0 3 3 16,0 5 0-16,-1 5-1 15,-2 1-2-15,0-1 1 0,0 3-8 16,-3-2-4-16,0-6-53 16,-3-5-23-16,-6-1-19 15</inkml:trace>
  <inkml:trace contextRef="#ctx0" brushRef="#br0" timeOffset="41">16809 3421 308 0,'-12'-2'115'0,"18"4"-62"0,0 1-55 0,0-3 22 16,6 0-12-16,6-3-2 0,11 1-6 16,4-1 0-16,9 1 0 15,-1-1-20-15,1 0-9 0,-3-2-34 16,11 0-14-16,-5-1-31 16</inkml:trace>
  <inkml:trace contextRef="#ctx0" brushRef="#br0" timeOffset="42">17446 2710 240 0,'-3'-3'90'0,"3"6"-48"0,0 5-47 0,0 0 17 16,-3 5-7-16,-3 3 0 15,0 2-3-15,0 6 1 16,0 5-2 0,3 0-16-16,0-2-5 0,3-9-85 15</inkml:trace>
  <inkml:trace contextRef="#ctx0" brushRef="#br0" timeOffset="43">17595 2755 192 0,'-3'37'71'0,"0"-13"-38"0,0 21-34 0,3-24 12 0,-3 0-93 16,3-3-39-1</inkml:trace>
  <inkml:trace contextRef="#ctx0" brushRef="#br0" timeOffset="44">14463 3919 116 0,'0'-3'46'0,"0"9"-24"0,3-6-15 0,-3 0 15 0,3 0-9 15,0-3-2-15,-3 0-6 16,3 1-2-16,0-6-1 15,6 0-2-15,-3-3 1 0,0-2-4 16,0 0 2-16,0-6 3 31,3-5 1-31,0 3-1 0,-3 0-2 16,0 5 3-16,0 3 0 16,-3 5-1-16,0 3 1 15,0 2-2-15,0 11-1 16,2 10 5-16,-2 6 1 15,3 5 2-15,-3 3 0 16,0 3-2-16,0-4-1 0,0 1-1 16,0-3 0-16,0 0-5 15,-3-2 1-15,0-3 0 16,0-6 0-16,0-2-18 0,0-3-5 16,0-5-55-1,0-8-26-15,3-3 53 16</inkml:trace>
  <inkml:trace contextRef="#ctx0" brushRef="#br0" timeOffset="45">14457 4115 80 0,'-6'2'33'0,"6"-2"-18"0,0 0-2 0,0 0 14 16,6 3 2-16,6-3 3 15,3 0-11-15,3-3-3 16,6-2-8-16,3 0-2 16,-1-1-4-16,1 1-3 0,0 2 2 15,-6 1-13-15,-3 2-6 16,-3 0-62-16</inkml:trace>
  <inkml:trace contextRef="#ctx0" brushRef="#br0" timeOffset="46">14960 3953 64 0,'-12'13'24'0,"24"-13"-12"0,-6 16 3 0,-3-8 15 16,0 0-3-16,0 3 1 15,0 2-11-15,3 3-5 16,0-3-7-1,-3 3-4-15,0-3 0 16,0 0-1-16,0-2 0 0,0-3 0 0,0 0 0 16,-3-3-64-1</inkml:trace>
  <inkml:trace contextRef="#ctx0" brushRef="#br0" timeOffset="47">15029 3884 116 0,'-9'-5'44'0,"9"5"-24"0,0 0-24 16,0 0 8-16,0 0-11 0,0 0 0 16,3 3-32-16,3-1-14 15,0 1 18-15,0 0 11 16</inkml:trace>
  <inkml:trace contextRef="#ctx0" brushRef="#br0" timeOffset="48">15071 4033 64 0,'-6'21'27'0,"3"-11"-14"0,-3 4-9 0,6-6 10 16,0-1-6-16,-3-1-2 15,3-1 5-15,0-2 5 16,0-1-4-16,0-2 1 15,0-5-6-15,3-3-2 16,0-2-2-16,3-4 0 0,2-7-4 16,4 3 0-16,0-4-1 15,0 4-2-15,0 5 3 16,0 2 0-16,0 6 5 16,3 7 2-16,0 6 2 15,3 0 2-15,-1 0-1 16,-5 3 2-1,-3 2-6-15,0 3-5 0,-3 0-1 16,-3 0 3-16,0 0 1 16,0-3-1-16,0 0-2 15,-3-2-19-15,3-3-10 16,0-6-36 0</inkml:trace>
  <inkml:trace contextRef="#ctx0" brushRef="#br0" timeOffset="49">15398 3776 108 0,'0'13'44'0,"15"6"-24"0,-9-1-8 0,-9-5 16 0,0 6-5 16,0 7-1-16,3 4-10 15,3-1-5-15,-3 2-4 16,3-1-3-16,-6-1 3 0,6-3-2 15,-6-2-1-15,0-6-19 16,3-4-8-16,-3-4-46 31</inkml:trace>
  <inkml:trace contextRef="#ctx0" brushRef="#br0" timeOffset="50">15321 3972 168 0,'-9'-3'66'0,"9"3"-36"0,0 0-20 0,6-3 20 15,0 1-5-15,2-1 3 16,4 1-18 0,6-4-6-16,3 4-3 0,3-1-1 0,0 0 0 15,2 1-16 16,4-1-6-31,0 0-53 0,3 1-46 16,2-4 42-16</inkml:trace>
  <inkml:trace contextRef="#ctx0" brushRef="#br0" timeOffset="51">15886 3898 184 0,'-3'0'68'0,"3"2"-36"0,3-2-31 16,-3 0 16-16,6 0 4 15,3 0 5-15,0 0-12 32,3 0-5-32,0 0-6 0,6 0-3 0,-1 0 1 15,4 0-1-15,3-2 2 16,3-1-39-16,3 3-14 15,-7 0-43 1</inkml:trace>
  <inkml:trace contextRef="#ctx0" brushRef="#br0" timeOffset="52">15925 4030 160 0,'-3'0'63'0,"3"0"-34"0,3 0-30 0,3 0 15 15,3 0-6-15,6 0 1 32,5 0-5-32,7 0-1 0,6 0-34 15,6 0-14-15,-4 0-27 16,-2 3-7-16</inkml:trace>
  <inkml:trace contextRef="#ctx0" brushRef="#br0" timeOffset="53">16514 3707 144 0,'-3'3'55'0,"0"5"-30"0,-3 18-14 0,3-10 18 16,-3 5-4-16,-3 3 0 16,0-3-11-16,1-2-6 15,-1-1-5-15,0 3-3 0,3-2 1 32,0-6 3-32,3 0 2 0,0-2-5 15,6-3 0-15,3-3 3 16,6-7 2-16,5-4-2 15,1 4-1-15,9-4 1 16,3 4 0-16,-3-1-5 16,-1 3 1-16,-2-3-11 15,-3 1-3-15,-3 2-20 0,-3 0-5 16,-3-3-18 0,-3 1-37-16,0-1 22 15</inkml:trace>
  <inkml:trace contextRef="#ctx0" brushRef="#br0" timeOffset="54">16681 3712 92 0,'0'-2'35'0,"3"2"-18"0,-3 5 0 0,0 0 34 16,0 19-10-1,0 3-9-15,3 7-6 0,-3-5-15 16,0 6 0-16,0-4 2 0,0 1-7 16,0 0-3-16,0-3-2 15,3-3 1-15,0-2 1 16,0-3 1-16,0-5-22 16,0-3-10-16,0-5-30 15,0-5-51-15,0-6 23 16</inkml:trace>
  <inkml:trace contextRef="#ctx0" brushRef="#br0" timeOffset="55">16871 3839 124 0,'0'3'46'0,"0"5"-24"0,0 8-10 0,0-5 16 16,0 2-5-16,0 11-1 15,-3-3-12-15,0 0-4 0,0 3-4 16,0-3-2-16,3 0 3 0,0-2-2 16,0-4 2-16,0-1-26 15,0-4-10-15,0-2-29 16,0-3-27-1,0-5 34-15</inkml:trace>
  <inkml:trace contextRef="#ctx0" brushRef="#br0" timeOffset="56">16850 3845 100 0,'-8'-8'38'0,"8"8"-20"0,0-8-10 0,0 5 13 15,0-7 1-15,3-6 4 0,2-3-8 16,1 6 0-16,6-3-11 15,3 3-2-15,0 0-3 16,3-1-2-16,0 4 3 0,0 2-2 16,0 5 2-16,5 3-2 15,-5 6 2-15,-3 2-2 32,-6 10-1-32,-6 1 5 0,-9 2 1 15,-3 0-2-15,-3-3-3 16,-3 1 4-16,0-3 1 15,-2-3-5-15,-1-2 0 16,3-3-1-16,3-3 2 16,3-2-3-16,3 2 0 15,0-5-1-15,6 0-2 0,6 0 3 16,6 0 0-16,3 0-2 16,3 2 2-16,9 6 1 15,-1 0 0-15,-2 6-5 0,0 4 1 16,-3 1 8-16,-6-4 7 15,-3 4 6-15,-6 0 2 32,-6-4 3-32,-9 1 1 0,-6 0-1 15,-6-3 1-15,-6 1-11 16,-3-4-4-16,1-2-5 16,-1-5-3-16,0-3-28 15,6 0-11-15,6-3-82 16,6 0-34-1,-5 1 80-15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36.069"/>
    </inkml:context>
    <inkml:brush xml:id="br0">
      <inkml:brushProperty name="width" value="0.05292" units="cm"/>
      <inkml:brushProperty name="height" value="0.05292" units="cm"/>
      <inkml:brushProperty name="color" value="#FF0000"/>
    </inkml:brush>
  </inkml:definitions>
  <inkml:trace contextRef="#ctx0" brushRef="#br0">7092 4556 88 0,'-18'0'33'0,"6"3"-26"0,-6 2-2 16,6 0 0-16,-2 3-6 15,-4 0 0-15,3 0-1 16,6 3 0-16,3-3 11 15,6 2 5 1,6-2 11-16,9 0 5 0,12 0-3 16,8-3-2-1,16-2-2-15,20 0 0 0,16-3-13 16,11-3-1-16,6-2-2 0,3 2-3 16,-6-2-1-16,-5 0-1 15,-7-3-2-15,-9 0-2 16,-8 2 1-16,-7 1-65 15,-11 0-57-15,-18-3 37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41.690"/>
    </inkml:context>
    <inkml:brush xml:id="br0">
      <inkml:brushProperty name="width" value="0.05292" units="cm"/>
      <inkml:brushProperty name="height" value="0.05292" units="cm"/>
      <inkml:brushProperty name="color" value="#FF0000"/>
    </inkml:brush>
  </inkml:definitions>
  <inkml:trace contextRef="#ctx0" brushRef="#br0">9604 8991 96 0,'-3'-3'35'0,"0"3"-18"0,0-3-9 15,0 3 11-15,-3 0-7 16,-6 0-2-16,-5 3-8 16,-7 2-1-16,0 6-1 15,0 5 0-15,0 5-3 16,1 5 0-16,2 11 2 0,6 3 2 15,9-3 0-15,6-3-1 16,9 3 14-16,9-7 5 16,11-7-3-16,4-4 1 15,3-6-1-15,0-5 2 16,-1-8-10-16,-2-5 2 0,-3-6 3 16,-6-7-1-16,-6-1 1 15,-13-5 1-15,-8-2 2 16,-5-1-9-16,-7 4-2 15,-3 1-3-15,0 4-2 16,0 5-2-16,0 2-1 16,6 6-25-16,6 2-11 15,6 3-60-15</inkml:trace>
  <inkml:trace contextRef="#ctx0" brushRef="#br0" timeOffset="1">10625 9075 116 0,'-9'-5'44'0,"3"10"-24"0,-12 3-26 0,10 0 8 16,-4 5-2-1,0 3 0-15,3 8 0 0,0 5 2 16,6 0 1-16,6 0 3 16,9 3 10-16,9-5 5 15,8-6-5-15,13-3 1 16,6-5 3-16,2-13 2 15,-2-5-11-15,-9-8 13 0,-10-11 8 16,-8-10 6-16,-12-9 4 16,-18-2-19-16,-12 3-8 15,-5 8-12-15,-7 2-2 16,0 13-39-16,0 9-14 0,4 10-71 31</inkml:trace>
  <inkml:trace contextRef="#ctx0" brushRef="#br0" timeOffset="2">9476 9446 44 0,'6'-3'16'0,"-3"6"-8"0,0 5 12 0,0 2 14 16,0 6-3-16,-3 8 2 16,0 10-15-16,-3 3-3 15,0 0-9-15,-3 0-2 16,-3-2-2-16,0-1-2 0,3-2 3 16,0-3-66-1</inkml:trace>
  <inkml:trace contextRef="#ctx0" brushRef="#br0" timeOffset="3">10408 9583 132 0,'-21'6'49'0,"12"4"-26"0,-6 27-31 16,12-21 7-16,3 3 1 15,9 2 4-15,12 0 8 16,9 0 4-16,6-2-2 15,8-4 0-15,7-1-8 16,-1-6 0-16,-2-8 4 0,-6-6 0 0,-7-7 2 16,-14-5 0-16,-15-12 2 15,-15 4-3-15,-12-3-1 16,-11 5-9-16,-1 3-2 16,-3 8 0-16,-5 5 0 15,-4 5-70 1,6 24-55-16,12-2 41 15</inkml:trace>
  <inkml:trace contextRef="#ctx0" brushRef="#br0" timeOffset="4">9399 9983 188 0,'-3'-13'71'0,"6"5"-38"0,6-3-30 0,0 6 15 15,6-1-16-15,5 4-3 16,7 4 0-16,0 6 0 16,-3 8 1-16,-6 0 0 0,-6 13 0 15,-6 3-3-15,-9-3 0 16,-6 0 4-16,-6-2 1 15,-3-1 0-15,0-2-2 16,3-6 1-16,3-2-1 16,0-2 0-16,3-4 0 15,6-2 0-15,6-3 2 16,9-2-1-16,9 0-1 0,6-9-2 16,6 6 1-1,8-2-85 1</inkml:trace>
  <inkml:trace contextRef="#ctx0" brushRef="#br0" timeOffset="5">10464 10009 104 0,'-11'-5'38'0,"2"10"-20"0,-6 8-21 16,9-2 8-16,-3 8-9 15,0-1-1-15,3 3 4 0,6 0 5 16,9 3 11-16,12 0 6 16,6-3 0-1,11-2 2-15,7-6 0 0,5-13 1 16,4 0-13 0,0-5 7-16,-7-6 4 0,-11-5 11 0,-12-10 4 15,-12-1-8-15,-12-2-5 16,-9 0-17-16,-12 3-6 15,-6 4-4-15,-3 7-1 16,-2 7-41-16,-4 8-20 16,-3 10-49-1</inkml:trace>
  <inkml:trace contextRef="#ctx0" brushRef="#br0" timeOffset="6">10012 10456 268 0,'-9'-8'101'0,"6"3"-54"0,3 0-57 0,0 5 16 16,3 0-6-16,0 0-53 15,6 2-24 1,0 4-21-16,-6 4-7 16</inkml:trace>
  <inkml:trace contextRef="#ctx0" brushRef="#br0" timeOffset="7">10015 10655 168 0,'-6'-3'63'0,"3"6"-34"0,-6-3-82 0,6 2-13 0</inkml:trace>
  <inkml:trace contextRef="#ctx0" brushRef="#br0" timeOffset="8">10024 10816 84 0,'-6'0'33'0,"6"0"-18"0,-3 5-53 15,0-2-11-15</inkml:trace>
  <inkml:trace contextRef="#ctx0" brushRef="#br0" timeOffset="9">2511 13711 96 0,'-3'-3'35'0,"6"-2"-18"0,3-1-11 16,-6 4 9-16,3-3 14 0,0-9 8 15,0 4-6-15,-3-6-3 16,0 0-5-16,0 0 0 15,0 0-13-15,-3 0 3 0,0-2 3 16,0-1 1-16,-3 1-1 16,0-3-2-16,-3 2-1 15,-3-2-1-15,0-3 2 16,0 6-3-16,-8-6-1 16,-4 0-2-16,3 3 0 0,-9 0-7 15,3 2 0 1,-2 3-1-16,-4 0 2 15,3 3 1-15,0-5 1 0,1 2-2 16,-1 3-2-16,0 2-4 16,3 3 0-16,-2 3 2 15,-1-1 1-15,0 4 1 16,-6 7 2-16,4 3-3 16,-1 0 0-16,-6 8-1 15,6-3 0-15,4 3 0 16,-4 2 0-16,3 6 2 15,0 0 0-15,4 0-3 16,2 0 2-16,-3 5-1 16,3 3 0-16,3-1 0 15,-2 6-2-15,2 3 5 0,-3 2 1 16,3 1 0-16,-6 4-2 16,12 1-2-16,-5-6 1 15,5 3-1-15,0 3-2 16,3 5 3-16,3 0 2 15,-6-3 2-15,3 6 1 16,3-4-5-16,0 1-1 16,3 0 1-16,0 0 0 15,3 0 1-15,-3 5 0 16,3-5 0-16,0 5 2 16,3-5-3-16,0 3 0 0,3-6 1 15,0 0 2-15,3-2-1 16,3 10-1-16,3-2 1 15,3-6 1-15,9-2-3 16,-3 2 0-16,9-2 1 16,2-1 0-16,7-2 0 15,3-2 0-15,-4-4 0 16,4 6 2-16,0-2-1 16,5-6-1-16,1-6 1 15,0-4 1-15,-1-9-1 16,-5-4-1-16,2-9 3 15,-2-8 2-15,3-15 0 16,-1-3 2-16,1-6 0 16,3-5 3-16,2-2-3 15,10-14 1-15,-13-2 1 0,-5 0 5 16,-3-6-8-16,-6-5-1 16,2-5-1-16,-2 3 0 15,-9-11 0-15,-3 0 0 16,-3-11-2-16,-7 6 1 15,-5-3 2-15,-3-1 4 16,-3 9 5-16,-3-10 3 16,-8-1 0-16,-4-2 1 15,-3 7-7-15,-3-2-4 16,6 6-7-16,-6-1-2 16,-3 11-10-16,7 13-5 0,8 8-55 15,-3 13-25-15</inkml:trace>
  <inkml:trace contextRef="#ctx0" brushRef="#br0" timeOffset="10">6910 13716 200 0,'-14'-8'77'0,"28"3"-42"0,-19-6-30 15,10-2 17-15,1-6-1 16,0-2 4-16,0-3-2 16,-3-5 0-16,-3-2-12 15,-6-1 0-15,0-5 2 0,-6-3-1 16,-2-2 1-16,-4-11-7 15,-3 3-2-15,-3 2-2 16,0 0 1-16,0 9 0 16,-8 2 3-16,-1 5-3 15,-3 0-2-15,-2 6 4 16,-10-3 1-16,3 5-2 0,4 5-3 16,-4 6 0-1,0 2 1-15,4 11-6 0,-7 6-1 16,3 2 4-16,-2 5 2 15,-7 5-4-15,4 9 0 16,2 18-1-16,0 10 2 16,1 12-4-16,2 7 2 15,0 13 2-15,-2 16 3 16,5 6-2-16,3 10-2 16,7 13 2-16,8-5 0 15,6 11 1-15,6 4 2 16,9-4-1-16,6-3 2 15,9 5-4-15,6-13 0 16,3-18 1-16,5-17 0 16,10-12 0-16,6-9 2 0,8-13-1 15,7-13-1-15,9-13 3 16,8-16 2-16,6-16 0 16,13-11 2-16,-4-13-2 15,0-13 2-15,0-21-4 16,-2-8 0-16,-1-5-1 15,-9-9 1-15,-8-10 4 16,-4-16 6-16,-11-5-7 16,-6-24-1-16,-16 3-3 15,-8-3 1-15,-15-13 4 16,-15 8 6-16,-9 10-3 16,-12 3 2-16,-14 3-5 15,-1 15-2-15,-2 17-11 16,-1 15-4-16,-6 8-24 0,1 8-8 15,-4 11-51-15,-5 2-22 16,-10 6-9 0</inkml:trace>
  <inkml:trace contextRef="#ctx0" brushRef="#br0" timeOffset="11">2651 13330 92 0,'-12'5'35'0,"9"6"-18"0,0-11-5 0,3 0 16 16,0 0-7-16,-3 0-2 16,0 0-7-1,0 0 0-15,0 0-7 0,0 0-3 0,3 0 1 16,-9 0-4-16,0 2 0 15,0 1 1-15,4 0 0 16,-1-1 11 0,0-2 9-16,3 0 5 15,3-2-4-15,3-4 0 16,3-4-6-16,5-6 1 0,10-11-9 16,15-7-4-16,15-3 2 15,8-5 1-15,19-1-7 16,11 6-1-16,27-5 0 15,18-3 3-15,9 5 2 16,12 6 1-16,5 5-7 16,10 8 0-16,0 10 3 15,-4 11 4-15,-8 5-6 16,-9 1 0-16,-9 7 0 16,-3 3 1-16,-18-1 1 15,-12 1 2-15,-18-2 1 16,-14-4 3-16,-13 1-1 15,-11-3 2-15,-10 0-24 16,-8 0-10-16,-6 0-31 0,-6-3-11 16,-6 0-19-1</inkml:trace>
  <inkml:trace contextRef="#ctx0" brushRef="#br0" timeOffset="12">5381 12888 244 0,'-18'-16'90'0,"12"13"-48"0,3 1-47 0,3 2 15 16,0 0-17-16,0 0-5 15,12 8 6-15,5 5 2 16,7 5 1-16,18 6 2 0,3 5-1 16,-1 3 0-16,1-3 4 15,-3 3 1-15,-10-3-1 16,-11 0-2-16,-15-5 25 15,-12 0 12-15,-15-3-12 16,-20 0-6-16,-7-2-11 16,0-1-6-16,1-2-37 15,-1-3-16-15,12-5-67 16</inkml:trace>
  <inkml:trace contextRef="#ctx0" brushRef="#br0" timeOffset="13">11167 13023 176 0,'-89'-29'68'0,"32"26"-36"0,-5 3-40 0,29 5 12 0,-18 9 2 16,-8 9 6-16,-19 25 5 16,-8 23 2-16,-9 30-10 15,-3 42-1-15,-10 45 2 0,19 21-6 16,30 18-2-16,32-2 1 16,42-8 2-16,23-26 2 15,19-33 1-15,23-20 0 16,18-24 2-16,10-38 1 15,11-28 3-15,9-35 2 16,6-34-1-16,-3-42 4 16,-12-38 0-16,-24-39-8 0,-24-24-4 15,-32-37-2-15,-39-6-1 16,-30-10-2-16,-20 27-2 16,-13 15 1-16,-11 22-1 15,-4 31-47-15,7 30-20 16,-9 23-63-1</inkml:trace>
  <inkml:trace contextRef="#ctx0" brushRef="#br0" timeOffset="14">6747 13295 228 0,'-9'-8'85'0,"12"0"-46"0,9-5-46 0,0 5 14 16,8-18-3-16,16-9 5 15,15-4 1-15,20-9 2 16,27-15-6-16,27-22-2 0,18-5 2 16,21 8-5-16,12-5-3 0,11 15 5 15,1 9 5-15,2 7-2 16,1 14 2-1,-1 10-5-15,4 14-2 0,-10 12-3 16,-5 14 1-16,-7 11-1 16,-11 5-2-16,-15-1 5 15,-12 6 1-15,-21 1 0 16,-18-1 1-16,-14-6-2 16,-19 7 2-16,-11 1 0 15,-12-2 1-15,-10-2-44 16,-8-6-20-16,-3-8-50 15</inkml:trace>
  <inkml:trace contextRef="#ctx0" brushRef="#br0" timeOffset="15">10378 12486 280 0,'-9'-3'107'0,"12"6"-58"0,6 18-59 0,-3-11 14 16,6 9-8-16,3 10 0 15,3 24 3-15,0 3 0 16,2 7 1-16,4-7 0 0,-12-9 0 16,-12-4 2-16,-12-6 3 15,-18-6 24-15,-14-2 13 16,-16-10-19-16,-11-8-10 0,-7-3-24 16,4-1-8-1,3 4-125-15</inkml:trace>
  <inkml:trace contextRef="#ctx0" brushRef="#br0" timeOffset="16">10902 15531 356 0,'-24'-8'134'0,"24"11"-72"0,0 7-105 16,3-2 7-16,0 6-25 15,0 4-4-15,3 1-47 16,0 2-20-16</inkml:trace>
  <inkml:trace contextRef="#ctx0" brushRef="#br0" timeOffset="17">10816 15986 260 0,'-27'5'99'0,"18"3"-54"0,-12 8-50 16,9 0 15-16,3 0-48 0,-3 8-17 15,3 0-47-15,-2-1-18 16</inkml:trace>
  <inkml:trace contextRef="#ctx0" brushRef="#br0" timeOffset="18">10417 16465 260 0,'-33'0'96'0,"21"16"-52"0,0 8-65 0,6-19 9 0,-3 6-28 16,0-1-10-1,-8 1-11-15,-4-3-4 0,-3 5 26 16,-6 3 15-16,-11 0 21 16,-4-3 13-16,-6 5 17 15,4-4 8-15,-7 7-16 16,3 3-8-16,4-3-21 15,-1 0-6-15,-2-3-32 16,-7 1-14-16</inkml:trace>
  <inkml:trace contextRef="#ctx0" brushRef="#br0" timeOffset="19">9060 16928 220 0,'-81'21'82'0,"31"-5"-44"0,-4 0-66 15,33-11 4-15,-15 3-64 0,-8 3-23 16</inkml:trace>
  <inkml:trace contextRef="#ctx0" brushRef="#br0" timeOffset="20">7580 17261 332 0,'-92'-13'123'0,"59"18"-66"0,-17 1-124 0,26-4-5 15,-15 4-10-15,-9 2 3 16,-8-3 1-16,-4 3 1 15</inkml:trace>
  <inkml:trace contextRef="#ctx0" brushRef="#br0" timeOffset="21">6235 17365 284 0,'-95'-27'107'0,"68"35"-58"0,-18-8-178 16,18 0-37-16</inkml:trace>
  <inkml:trace contextRef="#ctx0" brushRef="#br0" timeOffset="22">4934 17222 264 0,'-71'-29'101'0,"23"23"-54"0,-12-17-125 16,28 9-15-16,-10 1-1 15,-12 0 7-15</inkml:trace>
  <inkml:trace contextRef="#ctx0" brushRef="#br0" timeOffset="23">3800 16907 244 0,'-60'-24'90'0,"22"11"-48"0,-7-6-75 0,24 11 3 16,-3-5-65-16,-5-13-26 16</inkml:trace>
  <inkml:trace contextRef="#ctx0" brushRef="#br0" timeOffset="24">3291 16375 288 0,'-24'-40'107'0,"12"1"-58"0,0 10-59 0,9 18 16 15,0-2-55-15,0-6-19 16,0-2-39-16,0 0-15 0</inkml:trace>
  <inkml:trace contextRef="#ctx0" brushRef="#br0" timeOffset="25">3157 15954 148 0,'-24'-13'55'0,"15"8"-30"0,-12-8-18 15,15 13 13-15,-2-6-26 16,-1 4-68 0,-15-12-21-16</inkml:trace>
  <inkml:trace contextRef="#ctx0" brushRef="#br0" timeOffset="26">2981 15753 188 0,'-14'32'71'0,"5"2"-38"0,-3 22-39 0,9-35 14 16,-3 3-7-16,0 0-1 15,3-6 1-15,3 6-1 16,0-5 0-16,3-6 2 0,3-3 1 15,0-7 1-15,9-8 0 16,2-6-5-16,-2-7 1 16,0-22 0-16,3 3 0 15,-6-3 0-15,3 3 2 16,3 3 8-16,3 5 5 0,-4 2-1 16,1 11 0-16,0 6-8 15,0 5-4-15,0 5-6 16,3 5 0-16,2 5 4 15,1 1 2-15,0 2 0 16,0 6 1-16,0-3-46 16,0 7-18-16,-4-4-30 15</inkml:trace>
  <inkml:trace contextRef="#ctx0" brushRef="#br0" timeOffset="27">15605 11930 164 0,'-6'-8'63'0,"3"3"-34"0,-9 2-14 16,6 3 18-16,-3 0-5 15,-6 0-2-15,-8 3-8 16,-7 2-1-16,0 0-10 16,3 3-6-16,6 0-4 0,7 3-3 15,11-1 1-15,14 1 3 16,13 8 1-16,6-4 1 16,3 4 2-16,3-1-3 0,-7 1-2 15,-2 0 2-15,-9-1 0 16,-9-2 20-1,-6 0 12-15,-9-3 2 0,-6-5 1 16,-6-3-15-16,-3-5-6 16,-6-2-8-1,1-1-4-15,-1-2-9 0,3-1-5 16,3 1-40-16,6 0-15 16,9-3-58-1</inkml:trace>
  <inkml:trace contextRef="#ctx0" brushRef="#br0" timeOffset="28">15873 11623 220 0,'-3'-5'85'0,"3"8"-46"0,-3 4-43 15,0 4 15-15,-3 10 5 16,0 11 5-16,0 10-7 15,0 3-1-15,6 3-7 16,3 0-4-16,6-9 1 0,3-2 0 16,3-2 3-16,0-4-12 15,-3-2-3-15,-3-5-73 16</inkml:trace>
  <inkml:trace contextRef="#ctx0" brushRef="#br0" timeOffset="29">15685 11938 232 0,'-3'-13'88'0,"6"10"-48"0,6-5-31 0,0 6 22 16,6-4-15-16,9-2-3 16,12 0-8-16,5 3-2 15,1 0-1-15,3 7-17 0,-1 1-7 16,-2 0-86-1,-6 2-45-15,-7 0 69 16</inkml:trace>
  <inkml:trace contextRef="#ctx0" brushRef="#br0" timeOffset="30">16132 11927 192 0,'-9'-5'71'0,"9"13"-38"0,0 8-43 16,0-5 9-16,0 2 2 15,3 0 6-15,-3 0-3 16,3 0-2-16,0 1-1 15,0-1 3-15,-3-3 2 0,0 1-2 16,0-3-3-16,0-3 6 16,0 1 5-16,0-6 27 15,0-3 12-15,6-2-24 16,0-3-10-16,0-6-11 16,3 1-5-16,3-3-11 15,-1 3-6-15,1 3-21 16,3-1-6-16,3 3 4 15,3 3 6-15,0 2 14 0,0 3 9 16,-1 0 2-16,-2 5 3 16,0 3 3-1,-3 6 1-15,-3-1 7 16,-3 0 4-16,-3 0-3 0,0 0-2 16,-3 3-2-16,0-2 0 15,3-1-81 1</inkml:trace>
  <inkml:trace contextRef="#ctx0" brushRef="#br0" timeOffset="31">16421 11941 224 0,'-12'-24'85'0,"9"19"-46"0,0-3-43 0,3 5 13 0,3 0-10 16,6 3-1-16,3 3-13 15,11 0-5-15,7 2-47 16,3 3-18-16,6-3 16 15,-4 0 13-15</inkml:trace>
  <inkml:trace contextRef="#ctx0" brushRef="#br0" timeOffset="32">16703 11978 176 0,'-20'10'66'0,"5"4"-36"0,-12 9-29 16,18-12 14-16,-6-1-10 16,3 4-1-16,0-1-2 15,3 3-2-15,6 0 1 16,6-3 3-16,6-2 2 0,9-6 0 15,3-5 1-15,3-5-15 0,0-3-7 16,-1-6-17-16,-2-12-5 16,0-9 11-16,0-20 7 15,-3-1 23-15,-6 3 9 16,-3 6 28-16,-3 10 13 16,-4 8-19-16,-2 10-8 15,-5 11-18-15,-1 14-7 16,3 9-3-16,6 14-1 15,3 6 2-15,5 5 0 16,4-1 0-16,3-2 2 16,3-2-6-16,0-1 1 15,0-5-98 1</inkml:trace>
  <inkml:trace contextRef="#ctx0" brushRef="#br0" timeOffset="33">17034 12084 228 0,'-9'-8'88'0,"9"8"-48"0,3-3-36 16,0 3 21-16,3-3-12 16,3 1-2-16,6-4-6 15,2-2-4-15,1 0 0 16,3 1-1-16,0-4 2 0,-6 0-1 16,-3 3 2-16,-9 1-2 15,-9 4 2-15,-6 0-7 16,-3 11 1-16,-6 3-1 15,0-1 2-15,3 4 1 0,4 1 3 16,2 4-1 0,12 2-1-16,6 0 3 15,8 0 2-15,13-2-2 16,12-6 0-16,3-2-47 0,14-3-21 16,-2-6-40-1</inkml:trace>
  <inkml:trace contextRef="#ctx0" brushRef="#br0" timeOffset="34">17495 12076 272 0,'-18'-16'101'0,"18"13"-54"0,-3 0-39 16,9 3 24-16,0 0-7 16,6-2 3-16,3-4-18 15,6 4-6-15,9-3-3 16,8-1-28-16,4 4-11 0,6 2-100 15</inkml:trace>
  <inkml:trace contextRef="#ctx0" brushRef="#br0" timeOffset="35">17962 11787 144 0,'-3'-13'55'0,"6"10"-30"0,3 1-7 0,-3 2 18 16,0 0-5 0,3 0-1-16,0 2-14 0,0 6-5 15,-3 3-7 1,-3 10 8-16,-3 5 5 0,-3 6-7 0,-3-3-1 16,-3 0-5-16,1-2-1 15,-1-3-1-15,3-3-2 16,3-5 1-16,3 0-1 15,3-3 2-15,3-5 1 16,6-3 1-16,6-2 2 16,2-1-1-16,4-2 2 15,6-2-6-15,0-4-1 16,0-2 0-16,-1 1 2 0,-2-1-30 16,-3 0-13-16,-3-3-32 15,0 1-12-15,-3-1-1 16</inkml:trace>
  <inkml:trace contextRef="#ctx0" brushRef="#br0" timeOffset="36">18233 11771 192 0,'-9'-13'71'0,"3"13"-38"0,0 3-36 16,3 5 11-16,-2 5 0 16,-4 13 3-16,-3 14 2 15,0 5 5-15,0-3-10 16,6 3-2-16,3 3 0 0,3 2-1 15,6 6 0-15,0-1-28 16,0-2-9-16,-6-8-66 16</inkml:trace>
  <inkml:trace contextRef="#ctx0" brushRef="#br0" timeOffset="37">15563 12928 164 0,'-12'-19'63'0,"6"16"-34"0,-2-2-12 0,2 5 22 15,-3 0-20-15,-6 3-5 16,-3 2-9-16,0 3-2 15,3 3-1-15,3-1-6 0,9 6 0 16,9 3 0-16,9 4 2 16,3 1-1-16,3 5 1 0,-3 0 0 15,-3-5 0-15,-7 0 4 16,-5 0 1 0,-6-3 16-16,-5-5 8 0,-10-3-19 15,-6-5-6-15,0-5 7 16,0-9 5-16,0-4-14 15,7-3-6-15,5-1-72 16,6-2-69 0,12-2 41-16</inkml:trace>
  <inkml:trace contextRef="#ctx0" brushRef="#br0" timeOffset="38">15858 12766 212 0,'-3'19'82'0,"-3"-6"-44"0,-3 13-38 16,3-10 16-16,0 5-7 0,-3 3 2 15,0 3-4 1,3 4 1-16,3 4-5 16,6 2 0-16,3 0 1 0,3 0-9 15,0-3-4-15,0-5-88 16,-3-5-48-16,0-8 64 15</inkml:trace>
  <inkml:trace contextRef="#ctx0" brushRef="#br0" timeOffset="39">15647 13033 212 0,'-9'-26'79'0,"9"21"-42"0,6-1-41 15,0 4 13-15,6-4-5 16,5 1 2-16,7 2-5 15,6 1-1-15,6 2 0 16,2 0-16-16,-2 2-6 0,0 4-69 16</inkml:trace>
  <inkml:trace contextRef="#ctx0" brushRef="#br0" timeOffset="40">16057 13028 168 0,'-3'5'66'0,"3"6"-36"0,3 5-35 15,-3-8 10-15,0 2-3 16,0 4 3-16,0-1-2 16,3 0-2-16,0 0 0 0,0-2 3 0,-3-3 2 15,3 0-2-15,-3-3-1 16,0-5 3-16,3-3 3 16,0-5-4-16,3-2-3 15,0-1 3-15,0-2 1 16,3 0-5-16,0 2 0 15,3 1-19-15,0 2-5 16,6 0-60 0,3 0-27-1,2 3 54-15</inkml:trace>
  <inkml:trace contextRef="#ctx0" brushRef="#br0" timeOffset="41">16334 13049 136 0,'6'11'52'0,"-3"-3"-28"0,-3 8-22 0,0-6 12 0,0 1-7 16,0 2-2-16,0 3 0 15,0 5-1 1,-3-2-71-16,0-4-31 0</inkml:trace>
  <inkml:trace contextRef="#ctx0" brushRef="#br0" timeOffset="42">16284 12994 232 0,'-9'-16'88'0,"12"13"-48"0,3-2-49 15,3 2 12-15,5-2-7 16,4 5 0-16,6 3-57 16,9-3-24-16,0 5 8 15,2 0 4-15</inkml:trace>
  <inkml:trace contextRef="#ctx0" brushRef="#br0" timeOffset="43">16578 13018 192 0,'-21'10'71'0,"13"3"-38"0,-7 8-34 0,12-10 12 15,-3 2-7-15,6 3-1 16,-3 0 1-16,3 0 0 16,6 0-2-16,3-3 1 0,3-8 2 15,2-5-2-15,1-2 0 16,3-9-10-16,0-5-5 16,-3-5-8-16,-3-5-2 15,0-6-4-15,-3-8-1 0,-3 0 17 16,0 1 7-16,-3-4 19 15,0 4 7-15,0 7 6 16,-3 8 5-16,0 8-19 16,0 16-6-16,5 11-11 15,1 7-1 1,3 9 1-16,0-3 1 0,3 2 1 16,0 6 2-16,3 0 1 15,3 2 3-15,0-5-30 16,0-2-13-16,-1-1-50 15</inkml:trace>
  <inkml:trace contextRef="#ctx0" brushRef="#br0" timeOffset="44">16953 13028 200 0,'-6'-10'74'0,"6"10"-40"0,6 0-40 0,-3 0 14 15,3 0-1-15,3 0 6 16,3 0-7-16,3-3-1 15,3 0-3-15,3 1-2 0,3-1 1 16,-4-2 1-16,-2-1 1 16,-3 1-1-16,-3-6 1 15,-3-2 0-15,-6 0 1 16,-6 0-5-16,-9 2-1 16,-3 3 5-16,-6 6 5 15,0 4-6-15,-2 4-1 0,-1 1 1 16,3 4 3-16,3 2 9 15,6 8 3-15,3 3-6 16,6 5-2-16,6-2-3 16,9-1-1-16,6 1-3 15,3-3 1-15,9-1-15 16,-1-4-7-16,1-6-74 16,0-2-58-1,0-6 52-15</inkml:trace>
  <inkml:trace contextRef="#ctx0" brushRef="#br0" timeOffset="45">17376 12988 260 0,'0'-8'96'0,"3"8"-52"0,15-5-36 0,-6 3 21 15,6-1-15-15,5 0-3 16,4 1-7-16,6 2-1 16,3 0-85-16,5-6-37 15,-5-7 14-15,18-3 8 16</inkml:trace>
  <inkml:trace contextRef="#ctx0" brushRef="#br0" timeOffset="46">19049 3836 124 0,'-3'-55'46'0,"0"39"-24"0,3-5-10 16,0 10 13-16,-6-2-9 15,-3 0-2-15,-9-3-10 16,-9-3-3-16,-8 4-1 16,-13-4 0-16,-11 1 0 0,-16-1-3 0,-17 3 2 15,-15 11 10 1,-12 7 3-16,-12 12-1 0,-18 4 1 15,-3 19-7-15,-3 19-1 16,9 10-2-16,12 11 1 16,15 10-4-16,24 11-2 15,24 2 2-15,32-7 0 16,27-6-2-16,33-13 2 16,35-13 1-16,28-16 0 15,38-13 0-15,24-24 2 16,17-19 1-16,4-23 1 15,-3-14 6-15,-18-18 6 0,-24-5 20 16,-24-6 12-16,-27 0-3 16,-29-5 0-16,-30 0-12 15,-30 11-5 1,-27 13-16-16,-11 13-5 16,-13 16-16-16,-11 18-7 0,-3 16-79 15,-1 32-37-15,13-2 1 16</inkml:trace>
  <inkml:trace contextRef="#ctx0" brushRef="#br0" timeOffset="47">17915 12803 208 0,'3'-10'79'0,"0"12"-42"0,0 4-39 16,-3 1 17-16,0 9 6 16,0 13 9-16,-6 6-4 15,-3 10-1-15,0 2-14 16,0 9-7-16,-6 0 0 0,3-6-3 16,3-5 2-16,3-5-4 15,0-11 0-15,0-6-26 16,3-7-9-16,6-13-13 15,0-16-11-15,3-16-5 16,0-14 17 0,0-2 37-1,-3 3 37-15,-3 2 19 16,0 6 9-16,0 7-10 16,0 6-1-16,0 8-25 0,6 8-13 0,0 5-6 15,6 10 11-15,3 14 5 16,3 16-5-16,6 2-3 15,2 1-2-15,1-4 1 0,3-7 1 16,-3-3 3 0,0-13 10-16,-1-8 5 15,-2-11 4-15,0-21 5 0,3-13-10 16,2-10-2-16,-2-6-9 16,-6-13-3-16,-6-11-5 15,-3 8-4-15,-6 11 0 16,-3 10 1-16,-6 11-50 15,0 16-19-15,0 11-99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49.298"/>
    </inkml:context>
    <inkml:brush xml:id="br0">
      <inkml:brushProperty name="width" value="0.05292" units="cm"/>
      <inkml:brushProperty name="height" value="0.05292" units="cm"/>
      <inkml:brushProperty name="color" value="#FF0000"/>
    </inkml:brush>
  </inkml:definitions>
  <inkml:trace contextRef="#ctx0" brushRef="#br0">3690 14885 104 0,'-3'-5'38'0,"3"5"-29"0,3 0-8 16,-3 0-2-16,0 0 1 15,0 0 2-15,0 0-3 16,0 0-1-16,3 5 1 0,-3-5 0 15,0 0 18-15,0 3 11 16,0-3-1-16,0 0 1 16,0 0 0-16,0 0 0 15,0 0-15-15,-3 0 3 0,0 0 4 16,3 0-7-16,-3 0-2 16,0 0-4-16,3 0 0 15,0 0-2-15,0 0 0 16,0 0-1-16,0 0 0 15,0 0-5-15,0 0 1 16,0 0 0-16,0 0 2 16,0 0-1-16,0 0 2 15,0 0-2-15,0 0 2 0,0 0 0 16,0 0 1-16,0 0-2 16,0 0 1-16,0 0-2 15,0 0-1-15,0 0 1 16,0 0-1-16,0 0 2 15,0 0 1-15,0 0-4 16,0 0 1-16,0 0-2 16,6 3 0-16,0 2 2 15,0 0 2-15,-3 1-1 16,3-1 2-16,-3 0 4 16,-3 1 4-16,-3 1 0 15,-3-1 3-15,-3-1-7 16,-3-2-2-16,0-1-3 15,-3-2 1-15,3-2-2 0,0-4 2 16,3-2-2-16,6-2-1 16,6-3-2-16,6-3-1 15,3 3 2-15,6-1 0 16,0 6-2-16,3 3 0 16,0 2 4-16,-4 6 1 15,-2 0 2-15,-3 2 2 16,-3 0 3-16,-6 1 2 15,-6 2-1-15,-6-3 1 16,-3 0-6-16,-3 0-1 16,1-2-2-16,-1-6 1 15,3 1-2-15,3-4-1 16,3 1 1-16,3 0-1 16,3 0-5-16,6 2 1 0,0 0 0 15,0 3-1 1,0 3 6-16,0-3 1 0,-6 0 0 15,0 0 1-15,0 5-2 16,-3-2-1-16,-3 0-10 16,0-3-4-16,0 0-31 15,0 0-10-15,3 0-40 16,0 2-55 0,3-2 45-16</inkml:trace>
  <inkml:trace contextRef="#ctx0" brushRef="#br0" timeOffset="1">4738 14856 124 0,'-3'-5'49'0,"6"2"-38"0,0 1 17 15,-3-1 4-15,-3 0 5 0,-3 1 4 16,0-3-13-16,-3-1-5 15,-3 1-13 1,-6 0-2-16,-3-1 2 0,-9 1 0 16,-2 2 4-16,-4 1-5 0,-3 4-3 15,-2 1-3-15,-7 2-3 16,0 1 3-16,-5 4 0 16,-4 6-1-16,-2 5-2 15,-1 3-2-15,4 0 1 16,-1 2-1-16,-3 3 0 15,4 1 2-15,2-1 2 16,-2 0-3-16,8 3 0 16,3-3 3-16,7 0 3 15,2 3-7-15,6-1 0 16,6 1 0-16,7 2 1 16,8 1-4-16,9-1 1 15,9 3 2-15,11-2 3 16,13 2-2-16,15-3 0 15,5 3 1-15,10-5 2 0,17 2 1 16,10 6 1-16,8 10-2 16,6-5-2-16,9-2-2 15,3-6-1-15,0-6 2 16,6-4 0-16,6-11 1 16,0-11 2-16,3-10-1 15,3-14 2-15,-3-7-2 16,-6-14 2-16,-6-2-2 15,-15-1 2-15,-14 4 2 16,-13-6 4-16,-8 0 9 0,-13-3 3 16,-11 0-6-16,-12-2-2 15,-10-3-3-15,-11 0-1 16,-15-5 3-16,-15 3 3 16,-14-1-6-16,-16 0-1 15,-11 1 0-15,-22 5 2 16,-14 7-12-16,-9 9-5 15,-6 5-15-15,-4 8-4 16,7 10-13-16,9 8-3 16,12 3-32-16,5 6-13 15,10-4-22 1</inkml:trace>
  <inkml:trace contextRef="#ctx0" brushRef="#br0" timeOffset="2">3770 14819 104 0,'-3'3'38'0,"-3"-3"-29"0,0 3 10 0,3-1 3 16,-3-2 7-16,-3 0 7 15,1 0-2-15,-4 0 0 16,-3-2-19-16,0-4 9 0,-3-2 3 16,0-2-10-16,0-6-2 15,0-3-5-15,4 1-1 16,-7-6-3-16,6-2-1 16,6-3-3-16,3-6-2 0,6-10 1 15,0-5-1-15,9-3 2 16,9 3 1-16,6 2-4 15,5 0-1-15,4 3 1 16,6-2 0-16,2-1 3 16,10 1 1-16,9-1-1 15,14 6 1-15,0 7-2 16,1 11 2-16,-1 6-2 16,1 7-1-16,-4 9 1 15,-3 2 1-15,-8 2 3 16,-9 4 2-16,-7-1-1 15,-8 0 1-15,-6 0-2 16,-6-2 2-16,-7 0-4 16,-5-1-2-16,0-2-11 15,-6-2-4-15,-3-1-22 0,-3-2-7 16,-3 0-21-16,0-3-8 16,0-3-23-1</inkml:trace>
  <inkml:trace contextRef="#ctx0" brushRef="#br0" timeOffset="3">4616 13793 244 0,'-12'-11'90'0,"12"11"-70"0,0-2 4 0,0 2-5 16,3 0-15-16,3 2-4 16,2 3 0-16,4 3 1 15,9 6 0-15,0 1-1 0,0 4 3 16,-3 2-2-16,-3 3-1 15,-3 2 7-15,-4 1 5 16,-8 2 5-16,-8-3 4 0,-7-2-7 16,-3 0-1-16,-6-5-7 15,0-1-2-15,-3-5-9 16,7-2-4-16,5-3-35 16,6-3-14-16,3 0-63 15</inkml:trace>
  <inkml:trace contextRef="#ctx0" brushRef="#br0" timeOffset="4">4895 13983 180 0,'-9'0'68'0,"9"3"-52"0,-3-3 10 0,3 0 4 16,-3 0 4-16,0 0 6 0,-2 0-6 15,-4-3-3 1,-3-2-17-16,0-6 7 0,-3-2 2 0,0-5 6 15,-3-6 2-15,-3 0-3 16,0-2-3-16,1-4-9 16,2-1-5-16,3-6-9 15,3-6-1-15,3 12-3 16,9-28 0-16,6 6 2 16,9 3 0-16,9 0-7 15,5 2 0-15,16 1 3 16,12 2 4-16,5 2-1 15,4 6 0-15,-4 11-4 16,4 5 1-16,2 10 2 16,1 3 3-16,-7 5 0 15,-5 3-1-15,-10 0-2 16,-5 6 1-16,-9-1-21 0,-10 0-10 16,-5 3-28-16,-3-2-12 15,-3 4-24 1,-6-7-54-16,-3-6 40 15</inkml:trace>
  <inkml:trace contextRef="#ctx0" brushRef="#br0" timeOffset="5">5488 13073 272 0,'-15'-11'101'0,"15"11"-78"0,0 0-9 0,0 0-8 15,6 3-6-15,3 2 2 0,6 6 3 16,5 5 2-1,1 2-3-15,3 4-3 0,0 1 0 16,-3-1 1-16,-6-1 3 16,-7 0 4-16,-2-3 2 0,-3 1-3 15,-9-3 0-15,1 0-7 16,-7 0-3-16,-3-1-39 16,-3 1-17-16,-3 3-62 15</inkml:trace>
  <inkml:trace contextRef="#ctx0" brushRef="#br0" timeOffset="6">11107 9689 132 0,'-11'-5'49'0,"8"5"-38"0,-3-11 4 0,6 11 0 15,0-2 8-15,-3-1 6 16,-3 3 0-16,0 0 0 16,-3 3-16-16,0 2 5 0,-3 3 3 15,-3 5 4-15,-3 0 2 16,0 6-10-16,0 2-5 15,4 8-7-15,5 8-2 16,9 5 1-16,9 1 2 0,8-6-1 16,10-5 2-1,6-9 2-15,3-9 2 16,2-7-1-16,1-14-1 16,0-9-1-16,-4-8 0 0,-8-3 0 15,-6-2 0-15,-12 0 4 16,-9 3 5-16,-9-1 6 15,-9 6 6-15,-3 5-5 16,-2 0 0-16,-1 8-18 16,3 3-5-16,0 2-24 15,6 1-10-15,3 4-23 16,9 1-7-16,12 2-22 16,15-5-9-16,12-8-26 15</inkml:trace>
  <inkml:trace contextRef="#ctx0" brushRef="#br0" timeOffset="7">12378 9729 160 0,'-3'-19'60'0,"0"17"-47"0,-8-4 26 16,5 6 7-16,-6 0-8 15,-3 0 0-15,-6 3-12 0,-3 5-7 16,-3 2-10-1,4 6-4-15,-1 5 1 0,6 6-1 16,6 10 0-16,9 8 1 16,12 0 1-16,12-5 3 0,12-9 4 15,5-2-6-15,7-13-2 16,2-13 3-16,-2-11 2 16,-3-13-4-16,-6-6-2 15,-7-4 4-15,-11-1 4 16,-6 0-3-16,-6-2 0 15,-9 2-11-15,-3 3-1 16,-3 5-20-16,-3 6-8 16,0 4-35-16,-3 6-14 0,12 8-51 15</inkml:trace>
  <inkml:trace contextRef="#ctx0" brushRef="#br0" timeOffset="8">13569 9734 128 0,'-3'-13'49'0,"0"10"-38"0,-6-7 28 0,6 7 9 16,-3-2 1-16,-3-1 1 16,-6 4-15-16,-2 2-4 15,-4 2-18-15,-9 9-3 0,0 2-3 0,0 6-3 16,4 4-1-16,5 9 5 16,9 5 3-16,9 3-2 15,9 0 2-15,9-6-2 16,6-5 2-16,8-10-2 15,7-9 0-15,6-12 3 16,-1-14 3-16,-2-8-2 16,-9-5 0-16,-9-3 8 15,-12 0 6-15,-12-2-8 16,-9 2-3-16,-9 3-18 16,-3 3-6-16,-3 4-32 15,-2 4-12-15,-1 5-66 16,-3 7-28-16,-3 1 18 15</inkml:trace>
  <inkml:trace contextRef="#ctx0" brushRef="#br0" timeOffset="9">11194 10263 160 0,'0'-5'60'0,"0"2"-47"0,3 3 30 0,-3 0 10 0,0 0-10 16,3 6 0-16,-3 1-11 15,0 9-5-15,-3 11-15 16,0 13 8-16,0 2 3 0,-3 0 0 16,0 3-2-16,0-8-9 15,3-5-3-15,3-3-5 16,0-5-3-16,3-3-27 16,6-5-12-16,3-6-56 0,9-4-25 15,-1-12-1 1</inkml:trace>
  <inkml:trace contextRef="#ctx0" brushRef="#br0" timeOffset="10">12411 10308 156 0,'-3'-10'57'0,"-3"7"-44"0,-3 0 27 16,3 3 9-16,-3 0-15 16,-5 3-5-16,-7 5-6 15,-3 5-3-15,0 8-10 16,0 8 5-16,3 8 2 0,7 3 2 15,5 0 1-15,9-3-5 16,12-5 1-16,11-6-3 0,10-5 0 16,6-8-3-16,2-7-1 15,1-12 1-15,-3-4 1 16,-6-9-1-16,-7-7-1 16,-11-9 8-16,-9-4 4 15,-9-1 0-15,-3 6-1 16,-9 2-6-16,-5 6-4 15,-1 2-19-15,3 5-6 16,3 6-35-16,6 10-101 16,15 6-3-1,12 2 16 1</inkml:trace>
  <inkml:trace contextRef="#ctx0" brushRef="#br0" timeOffset="11">13533 10266 236 0,'-6'-8'88'0,"3"8"-69"0,-3-3 26 0,3 6 8 0,-5 0-16 16,-4 2-6-16,-6 3-16 15,-6 5-7-15,0 8-5 16,0 11-3-16,3 8 1 15,4 2 3-15,8 0 2 0,6 1 4 16,9-6 4-16,9-8-6 16,5-5 0-16,7-9 0 15,9-7 0-15,3-8 2 16,-1-13 4-16,-2-8 1 16,-6-11 0-16,-9-7 6 15,-12-9 1-15,-9 3 4 16,-9 5 3-16,-9 6-9 15,-3 5-4-15,-3 5-25 16,-3 5-9-16,3 4-51 16,4 7-22-16,5 8-99 15</inkml:trace>
  <inkml:trace contextRef="#ctx0" brushRef="#br0" timeOffset="12">12652 3871 88 0,'-3'-3'35'0,"3"-2"-27"0,0 2 22 0,0 3 8 15,0 0-3-15,0 0 2 16,0 0-6-16,0 0-1 16,0 0-17-16,0 0 5 15,3 6 3-15,-3-1-7 0,3 0-1 16,0 0-1-16,0 3 0 15,0 3 5-15,3 2 3 16,0 0-1-16,0-2-2 16,0 0-7-16,3-1-2 15,-3-2 0-15,0 0 0 16,0 0-4-16,0-3-1 16,0 1-3-16,-3-4-1 0,0 1 3 15,0 0 1 1,0-3-1-16,3-3 1 15,-1 0 0-15,4 1 1 0,0-4 0 16,3-2 0 0,0 3-5-16,-3-3-1 0,0 3 1 15,0 0 0-15,-3-1-2 16,0 1 2-16,0 2-10 16,-3 1-5-1,0-1-28-15,0 0-9 0,-3 1-34 16,6-4-61-1</inkml:trace>
  <inkml:trace contextRef="#ctx0" brushRef="#br0" timeOffset="13">12750 3958 124 0,'0'-2'46'0,"0"7"-35"0,0-5 16 0,0 0 5 15,0 0-4-15,0 0-2 0,0 0-1 16,0 0-1-16,0 0-13 15,0-3 4-15,-3-2 5 16,3 0-5-16,0-3 2 0,0-3-4 16,0 0 0-16,3-2-3 15,3-3-1-15,3-2-5 16,3-6-1-16,3-5 1 16,3 0 0-16,0 0 0 15,3 2 2-15,0 6-3 16,-1-3-2-16,1 6 4 15,3 5 1-15,0 5 0 16,0 2-1-16,-1 4-6 16,1-1 1-16,0 3 2 15,-3 0 3-15,-6 3-4 0,-3-1-1 16,-3 1-20-16,0 0-7 16,-3-1-39-16,-1 1-17 15,1 2-30 1</inkml:trace>
  <inkml:trace contextRef="#ctx0" brushRef="#br0" timeOffset="14">13420 3635 176 0,'-3'-5'66'0,"3"5"-52"0,-3-8 17 0,0 8 4 0,0 0 1 15,-3 0 0-15,-3 0-11 16,-2 0-2-16,-1 3-14 16,-3 5-5-16,0 2-3 0,0 4-1 15,3 4 0-15,0 3-3 16,6 3 2-16,0 0-1 15,6-6-2-15,9-2 0 16,0-3 0-16,3-2-15 16,6-3-5-16,3-8-19 15,0-8-8-15,-1 0-23 16,4-2-31-16,-3-6 35 16,-3 0 181 15,-9-3-37-31,-6 6-8 15,-3 5-32-15,-3 3-17 16,0 10-4-16,-3-2-1 16,3 7-6-16,0 4 3 0,3-1 1 15,6 0-1-15,3 0 0 16,3-2-1-16,3-3 0 16,2-6 0-16,4-4 0 15,-3-6 0-15,0-3 2 16,-6 1-3-16,-3-4-2 15,-3 1 0-15,-6 0 1 16,-3 0-3-16,-6 0 0 16,-3-1-25-16,0 4-11 0,0-1-21 15,0 1-6-15,3 2-47 16</inkml:trace>
  <inkml:trace contextRef="#ctx0" brushRef="#br0" timeOffset="15">13635 3466 212 0,'0'0'82'0,"2"5"-64"0,4-2-2 15,-3 0-7-15,3 2 12 0,-3 3 9 16,0 5 0-16,0 0 2 16,-3 8-18-1,3 6 1-15,0 10-1 0,0-8-10 16,0 3-4-16,0 0 2 0,0-6 0 15,-3-5-14 1,3-5-4-16,0-5-34 0,3-3-15 16,0-6-50-1</inkml:trace>
  <inkml:trace contextRef="#ctx0" brushRef="#br0" timeOffset="16">13902 3593 180 0,'0'-13'68'0,"3"13"-52"0,0-5 17 0,-3 5 4 0,-3 0 1 16,-3 0 4-16,-5 2-14 16,-4 3-7-16,3-2-12 15,0 5-8-15,3 0-4 0,3-3-1 16,6 3 3-16,3 3-2 15,3 2-1-15,0 3 3 16,0 0 2-16,0 2 2 16,-6 1 1-16,-6-1 4 15,-3 1 5-15,-9-3-5 16,-9 0-2-16,-9-6-45 16,-2-2-19-16,2-3-68 15</inkml:trace>
  <inkml:trace contextRef="#ctx0" brushRef="#br0" timeOffset="17">11444 3866 156 0,'-3'-3'57'0,"3"0"-44"0,3 1 23 15,-3 2 6-15,6 2-16 16,0 4-4-16,3 2-3 15,0-1 2-15,-1 4-11 16,4 2 5-16,0 0 3 0,0 1-4 16,0-1 2-16,0-2-3 15,-3-1 0-15,0-2-7 16,0 0-2-16,-3-3-2 16,0-2-2-16,0 2 3 15,0-5 2-15,-6 0-2 0,6 0 0 16,-1-2 1-16,1-4 2 15,0 1-3-15,0 0 0 16,0-3-3-16,3 0-3 16,0-3-5-16,0 1-2 15,0 2-28-15,0 0-11 16,-3 0-27-16,3 3-12 16,0-3-6-1</inkml:trace>
  <inkml:trace contextRef="#ctx0" brushRef="#br0" timeOffset="18">11604 3966 184 0,'-8'5'71'0,"8"1"-55"0,-6-4 17 0,6-2 5 0,0 0-5 16,0 0 3-16,0-2-9 16,0-1-2-16,0-2-14 15,0-1-2-15,0-1-2 0,0-7 3 16,0 1 1-16,0-5-1 16,0-6-1-16,3-8-1 15,3-5 0-15,-1-5-4 0,4-1-1 16,3 4 1-16,3-1 2 15,3 3-1-15,6-3 0 16,3 3 1-16,8 0 1 16,4-5-6-16,6 5-2 15,-1 5-3-15,1 3 3 16,0 8 0-16,-1 7 1 16,1 7 0-16,-3 1 2 15,-7 4-1-15,-2 4 2 16,-6 4-11-16,-6-6-2 15,-6 0-30-15,-3 0-12 16,-4 0-50 0,1 0-64-16,-3-6 46 0</inkml:trace>
  <inkml:trace contextRef="#ctx0" brushRef="#br0" timeOffset="19">12384 3199 220 0,'-3'0'85'0,"6"2"-66"0,0 6 1 16,0 0-2-16,3 6 8 15,-3 7 8-15,0 3-12 16,0 2-4-16,0 0-11 0,0-2-5 15,0-3 1-15,-3-5 0 0,3 0 3 16,-3-8-3-16,0 0-2 16,0-3 4-16,0-5 1 15,0-2 0-15,0-4 1 16,0-7-4-16,3-5 0 16,3-1-1-16,0-2 1 15,0 2-4-15,0 4 0 16,3 1 1-16,0 4 2 15,0 2-8-15,0 3-3 16,3 2-37-16,-1 3-15 16,7 0-48-1,0 0-37-15,3 0 61 16</inkml:trace>
  <inkml:trace contextRef="#ctx0" brushRef="#br0" timeOffset="20">12605 3289 212 0,'-18'18'79'0,"12"-4"-61"0,-3 4 6 16,6-5 0-16,0 3 0 16,0 0 3-16,3 0-10 15,0 2-5-15,6-2-7 16,3-5 1-16,6-1 0 0,3-2 2 16,2-8 0-16,4-2-2 15,0-4 1-15,-3-4 0 0,-6-1 1 16,-3-5 2-1,-6-2 1-15,-9-3-3 0,-3 0-3 16,-6-1-5 0,0 7-2-16,0-4-15 0,0 6-6 15,0 2-32-15,3 3-15 16</inkml:trace>
  <inkml:trace contextRef="#ctx0" brushRef="#br0" timeOffset="21">12745 3244 196 0,'2'18'74'0,"1"-2"-58"0,3 13 7 0,-3-15 1 0,3 1-6 15,0 1 1-15,3-2-6 16,0-4-3-16,0-2-5 16,0-3 1-16,0-2 0 0,0-3 0 15,0-5-1-15,0-3-1 16,0-3 2-1,-3 1-3-15,0 2-2 16,0 2-3-16,-3 4 1 0,-1-1-4 16,1 6 1-16,3-1 2 15,0 4 1-15,3-1 1 16,0-2 2-16,0-1 3 16,3-2 4-16,0-5 0 15,0-3 0-15,-3 3 1 16,3-9 1-16,-3 1 3 0,-3 0 4 15,-3 0-6-15,-3-3 1 16,-3 3-6-16,-3-1-2 16,0 4-5-16,-3-1-2 15,0 3-26-15,3 3-11 16,0 2-22-16,3 3-10 16,3 0-34-1,9 0-22-15,6 0 60 16</inkml:trace>
  <inkml:trace contextRef="#ctx0" brushRef="#br0" timeOffset="22">13149 3138 260 0,'-9'-8'99'0,"6"8"-77"0,-6 0 9 0,7 0-2 16,-4 0-9-16,-3 0-1 0,-3 3-5 15,3 2 1-15,0-5-8 16,3 5-9-16,6 3-1 0,6 3-4 15,3 2 2-15,6 3 3 16,0 5 1-16,-1-2 1 16,-5-1 2-16,-3 1 1 15,-6-1 1-15,-6-2 0 16,-6-3 0-16,-2 0-22 16,-4-2-8-16,0-3-47 15,3 0-17-15,0-3-18 16</inkml:trace>
  <inkml:trace contextRef="#ctx0" brushRef="#br0" timeOffset="23">10414 4553 148 0,'0'-15'55'0,"3"12"-43"0,-3 0 23 0,0 3 7 0,0 0-5 15,-3 3-2-15,-3 2-13 16,-3 8-4-16,-3 9-10 15,-3 4-1-15,3 3 0 0,0-2-1 16,3-6 1-16,4-3-4 16,-1-4 0-16,3-4 1 15,6-5 2-15,3-5-3 16,2-5 0-16,1-8-1 16,3-6-2-16,0 1 1 15,0-1 1-15,0 6-3 16,0 3 0-16,-3 2 1 15,3 5 0-15,0 6 2 16,0 2 1-16,-1 6-1 0,1-1-2 16,0 1 1-1,0-1-1-15,0-2 0 16,0-3 0-16,-3 1-29 16,0-4-13-16,0 1-51 15,0-3-52-15,-9 0 51 16</inkml:trace>
  <inkml:trace contextRef="#ctx0" brushRef="#br0" timeOffset="24">10447 4673 136 0,'-6'-8'52'0,"6"8"-41"0,3-3 18 15,-3 3 5-15,0 0 4 16,0 5 4-16,0 1-17 16,0 4-6-16,0 3-12 15,-3 6 2-15,0 2 1 0,0 0-1 16,0 0 0-16,3 1-1 16,3-1 0-16,0 0-4 15,3 0-1-15,6 0 3 16,5-2 1-16,4-1-1 15,3-5 1-15,3-2-2 16,3-6 0-16,-1-2-8 0,1-6 0 16,0 1-21-1,0-4-7-15,-1 1-44 0,1-3-16 16,0 3-6 0</inkml:trace>
  <inkml:trace contextRef="#ctx0" brushRef="#br0" timeOffset="25">11107 4874 192 0,'-6'-6'71'0,"3"-2"-55"0,3 0 6 0,0 6 2 0,-2-1 11 15,-4-2 8-15,-3 0-5 16,-3 2 0-16,0 3-22 15,-3 3-11-15,-3 2-7 0,0 3 1 16,0 2 0-16,3 1 3 16,4 2 1-16,5 0-6 15,3-2-2-15,6 0 2 16,3-3 1-16,0-3-1 16,2-3 2-16,4-2-1 15,0-2 0-15,0-3 0 16,0-1 0-16,-3-2 2 15,0 0 0-15,0 0 0 16,-3 1 2-16,0 1-1 16,0 4-1-16,-3-1-2 15,3 3-1-15,0 3-3 16,0 5 1-16,2 5 3 0,1 5 3 16,-3 3 9-16,-3 6 5 15,0-3 6-15,-6 0 2 16,-3-1-8-16,-3 1-2 15,-2-3-5-15,-4-5-3 16,-3-5-2-16,-3-3 0 16,0-6-13-16,0-2-6 15,0-5-18-15,4-6-8 16,5-2-29-16,0-3-12 16,9-2-27-1</inkml:trace>
  <inkml:trace contextRef="#ctx0" brushRef="#br0" timeOffset="26">11152 4868 208 0,'3'0'77'0,"3"3"-60"0,3 5-5 16,-3-3-6-16,0 1 2 16,0 1 7-16,-3 1 8 15,-3 0 3-15,0 0-13 16,0 0-1-16,0 0 1 0,0-3-7 15,0-2-3-15,-3-3 6 16,3 0 4-16,0-5-4 16,0-3-3-16,3 0-3 15,0-3-3-15,3 1 3 0,3-1 0 16,0 1-1-16,-1 2 1 16,1 2-2-16,3 1-1 15,0 2-13-15,0 3-6 16,3 0-32-16,0 3-13 15,0 0-48 1</inkml:trace>
  <inkml:trace contextRef="#ctx0" brushRef="#br0" timeOffset="27">11417 4882 244 0,'-6'0'93'0,"6"2"-72"0,0 4-6 0,0-1-6 0,0 3-6 16,0 2 3-16,0 1-1 15,0-1 0-15,0 1-3 16,3 0-4-16,0-1-1 0,0-4-40 16,-3-6-17-16,9-3-37 15</inkml:trace>
  <inkml:trace contextRef="#ctx0" brushRef="#br0" timeOffset="28">11420 4821 252 0,'-15'-3'96'0,"15"3"-75"0,0-3-5 16,0 3-9-16,3-2-16 16,3 2-4-16,0 0-13 15,3 0-4-15,3 2-50 16,6 1-21-16,5-3 37 16,4 3 21-16</inkml:trace>
  <inkml:trace contextRef="#ctx0" brushRef="#br0" timeOffset="29">11649 4852 160 0,'-9'6'63'0,"0"-4"-49"0,-3 6 9 0,6-2 3 16,-3-1-9-16,-2 0-2 15,-1 3-6-15,0 3-1 16,3-1-5-16,6 4-4 0,0-1-2 16,6 0-1-16,3 3 3 15,3-6 0-15,0-4 3 16,3-6 3-16,-1-6 4 0,1-1-6 15,0-9-4-15,0 0 4 16,-3-3 3 0,-3-2-3-16,-3-3 0 15,-3-2-3-15,-3-3-1 0,0-3 1 16,-3 0 0-16,3 6 4 16,-3 5 5-16,3 5-5 15,0 5 0-15,3 8-4 16,0 9-1-16,0 4 3 15,3 9 1-15,0 2 3 16,3 3 1-16,0 0-1 16,3 2 1-16,3-2-2 15,0 0 0-15,0-3-8 16,3-3-2-16,3-4-38 0,-1-4-14 16,1-4-44-1</inkml:trace>
  <inkml:trace contextRef="#ctx0" brushRef="#br0" timeOffset="30">11968 4807 280 0,'-9'-7'104'0,"12"7"-81"0,-9 0 12 0,6 0-2 16,-6 2-12-16,0 1 1 15,-3 2-13-15,0 0-3 0,0 1-4 16,3 2-6-16,3 0 0 0,6 0 0 16,6 2 2-16,3 3-4 15,0-2 2-15,3 2 4 16,-3 0 4-16,-3 1 1 16,-4-1 0-16,-5 3-3 15,-2 2 1-15,-7-5-7 16,-3-2-1-16,-6-6-51 15,-3 1-23-15,-3-4-47 16</inkml:trace>
  <inkml:trace contextRef="#ctx0" brushRef="#br0" timeOffset="31">10816 4527 124 0,'0'-5'46'0,"3"2"-35"0,-3 3 12 16,0 0 5-16,0 0 4 15,0 0 3-15,0 3-15 16,0 2-4-16,0 3-10 16,0 3-2-16,0 2 2 0,0 0-5 15,0 3-1-15,3-3 0 16,0 0 2-16,0-2-14 16,0-3-5-16,0-3-40 15</inkml:trace>
  <inkml:trace contextRef="#ctx0" brushRef="#br0" timeOffset="32">10884 4543 184 0,'-12'-3'71'0,"12"6"-55"0,3 0-7 0,-3 2-5 15,0 3 0-15,0 0 2 16,0 2-2-16,0 4-1 15,0-1-1-15,3 3-21 0,0-3-8 16,3-3-50 0</inkml:trace>
  <inkml:trace contextRef="#ctx0" brushRef="#br0" timeOffset="33">12134 4522 184 0,'0'-6'71'0,"0"6"-55"0,0 3 15 16,0 0 5-16,-3 5-9 15,0 2-3-15,0 3-10 16,0 3-1-16,-3 0-8 15,3 0-3-15,1 0 1 0,-1-3-2 16,0-2-1-16,0-1-32 0,3-2-16 16,0-2-60-1</inkml:trace>
  <inkml:trace contextRef="#ctx0" brushRef="#br0" timeOffset="34">12170 4561 228 0,'-6'8'88'0,"6"0"-69"0,0 8-5 0,0-8-5 15,-3 3-6-15,0 2 1 16,0 0-11-16,0 0-3 16,0-2-88-16,3 0-39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54.491"/>
    </inkml:context>
    <inkml:brush xml:id="br0">
      <inkml:brushProperty name="width" value="0.05292" units="cm"/>
      <inkml:brushProperty name="height" value="0.05292" units="cm"/>
      <inkml:brushProperty name="color" value="#FF0000"/>
    </inkml:brush>
  </inkml:definitions>
  <inkml:trace contextRef="#ctx0" brushRef="#br0">2145 14147 84 0,'-3'3'33'0,"3"0"-18"0,3-3-5 0,-3 0 12 15,0 0 7-15,0 0 5 16,0 0-1-16,0 0 0 16,0 0-12-16,0 0-5 15,0-3-9-15,0-2 2 0,0-3 3 16,3-3-4-16,0-5 0 15,0 0-2-15,0 0-1 16,3-2 1-16,-3-3 1 16,3-3-1-16,0 0 1 15,0 0 0-15,3 3 3 16,-9 0-5-16,3 0-1 16,-3-6-2-16,0 4-2 15,-3-1 3-15,3 0 0 0,-9 0 1 16,3 3 2-16,0-3-1 15,-3-2 0-15,-3 2 1 16,3 0 3-16,3 6-2 16,-3-1-2-16,3 3 0 15,-3 0 1-15,-3 3-1 16,3 0 0-16,-5 2-3 16,2 1-2-16,0-1-2 15,0 1 1-15,-3-1 1 16,0 0 2-16,-3 1-3 15,0 2-2-15,3 3 4 16,-2-1 1-16,2 4-3 0,0 2 1 16,0 0-2-1,0 5 0-15,0 3 2 0,-3 2 0 16,0 4 0-16,4 2 0 16,-4 2-3-16,6-2 2 15,-6 8 1-15,6 2 2 16,0 3-3-16,-3 0-2 15,3 8-1-15,3-5 0 16,0-3 5-16,4 0 1 16,-1 3 0-16,3 5-2 15,-3 0 1-15,3-2-1 16,0 2 0-16,0 0 2 16,3-3-3-16,0 3 0 0,0-2-1 15,0 2 0 1,0-8 4-16,0-3 1 0,0 1-1 15,-3-4-2-15,0 4 1 16,3-1-1-16,0-2 0 16,0 3 2-16,-6-4-3 15,6 1 0-15,-3 0-1 16,3 2-2-16,0 1 3 16,0-1 0-16,0 1 1 15,0-3 2-15,-6-1-3 16,6 4 0-16,0-6 1 15,0 0 0-15,0-2 2 16,0-1 1-16,0 1-1 0,0 2-2 16,0 3-2-16,0 0-1 15,0 2 4-15,0 1 1 16,0 2-3-16,0-6-1 16,0 1 3-16,6 3 1 15,-6-1-3-15,0-2-1 16,0 0 1-16,3-3 0 15,3 3 1-15,-6 0 0 16,3-1 2-16,-3-1 3 16,3-4-7-16,0 1 0 15,-3 2 0-15,3 3 3 16,0 2-2-16,3 1 0 16,-6-1 1-16,9 0 2 15,-7-2-1-15,7 0-1 16,-6 0 1-16,3 0 1 0,0-3-3 15,0-3 0-15,3 4 1 16,0-1 2-16,-3-3-3 16,3 6 0-16,3-3-1 15,3-2 0-15,0-3 4 16,0-3 1-16,-1 0-1 16,1-2 1-16,6-6-2 15,0-5 2-15,0 0-2 16,-3 0 2-16,6-5 0 15,-1-1 3-15,1-7-3 0,0-5-2 16,0-6 0-16,0 0 1 16,-10-8-1-16,4 3 2 15,0 3-4-15,-3-1 0 16,-3 1 3-16,3-1 1 16,-6-2-4-16,-3 0 1 15,0 0 0-15,3 0 2 16,-6-3-1-16,3-2 2 15,-3-3-2-15,-1-6-1 16,4-2 1-16,-6 0 1 16,0 0-3-16,0-2-2 15,0-1 4-15,0 6 1 16,0-3 2-16,-6-3 0 16,4-5 0-16,-1-5 2 0,0-16-5 15,0 3-1-15,0 7 0 16,3-5 0-16,-6-2 2 15,3 7 1-15,0 6-1 16,0 0 1-16,0 8-2 16,0 10-1-16,3 8-8 15,0 6-3-15,6 5-60 16,9 2-28-16,-6-13-33 16</inkml:trace>
  <inkml:trace contextRef="#ctx0" brushRef="#br0" timeOffset="1">11298 14137 72 0,'0'0'30'0,"3"0"-16"0,0 5-3 0,-3-5 12 0,0 0-6 15,3 0 1-15,-3 0 0 16,0 0 3-16,0 0 6 16,0 0 4-16,0 0-6 15,3-5-3-15,-3 2-12 16,0 0-2-16,0-2 2 0,0-5-2 16,3-6 3-16,0 0-2 15,0 0 2-15,0-5-6 16,0 0-3-16,-3-3 1 15,0 0 0-15,0 3-1 16,0-3 1-16,0-5-2 16,0 2-1-16,-3 1 3 15,0 2 0-15,-3 0-1 16,0 3 1-16,0 3 0 16,0-1 3-16,-3-2-1 0,0 2 0 15,0-7-1-15,0 7 2 16,-3 4-3-16,3-1 0 15,-8 2-1-15,2 4 1 16,3-1-4-16,-3 1 0 16,0 2 3-16,0 0 1 15,0 3-1-15,0-1-2 16,0 4 1-16,1-1 1 16,-7 0-3-16,3 1 0 15,3 2 1-15,0 0 0 16,0 2 0-16,3 1 2 0,0 2-6 15,0 1 1-15,4-1 1 16,-4 3 1-16,0 5-2 16,-3 6 0-16,3-1 2 15,3 3 2 1,0-2 0-16,0 2 2 0,0-5-4 16,0 2-2-16,0-2 2 15,0 3 0-15,3 2 1 16,1 0 0-16,-1-2 0 15,0-1 0-15,3 3 0 16,0 3 2-16,0 0-3 16,0 0 0-16,0-1 1 15,0 4 0-15,0 5 2 16,0-6 1-16,0 1-4 0,0-1 1 16,0-2-2-16,0 0 0 15,-6 2 2-15,3 1 2 16,0-4-3-16,0-1 0 15,0-1 1-15,3-3 0 16,-6 1 0-16,6-1 0 16,-3 3 0-16,3 1 0 15,-3 1 0-15,3-1 2 16,0-1-3-16,3 8 0 16,-3-3 1-16,1-2 0 15,2 0 0-15,-3 0 2 16,3 0-1-16,0-3-1 15,0 0 1-15,0 3-1 0,0-3-3 16,0 3 2-16,5 0 1 16,1-1 2-16,-9 1-1 15,9 0-1-15,-3 2-2 16,0 1-1-16,-9 2 2 16,3 0 0-16,0 0 3 15,0-2 1-15,1-1-1 16,-1 1-2-16,0-6-2 15,0 3 1-15,3-1 1 16,-3 4 0-16,0-3 2 16,0 2 1-16,-3 1-1 15,3-1-2-15,0 0-2 16,0 4 1-16,0-1 1 16,3 2 0-16,0 4 0 15,3-3 2-15,3-1-3 0,6-2 0 16,0-2 1-16,5 2 0 15,1-3 0-15,0-2 0 16,3-3 0-16,3-5 2 16,0-2-1-16,2-9-1 15,4-3 1-15,0-4-1 16,3-1 0-16,-7-2 2 16,1-3-1-16,-3-3 2 15,0-2-2-15,0-3-1 16,-6 3-2-16,5-5 1 15,1-4 1-15,0-4 2 16,-3-1-1-16,-3 1 2 0,-1 0-2 16,1-4-1-16,-3 1 1 15,0-2-1-15,-3-4 0 16,-3 1 0-16,0-3 0 16,-3 0 0-16,-3-14 0 15,0-1 0-15,-3 1 2 16,0-2 1-16,3-10 1 15,3-1 0-15,0-12-5 16,3-6 1-16,0 2 2 16,-1 3 3-16,-2 6-4 15,0 8-1-15,0 2 0 16,-3 2 2-16,-3 12-3 0,0 2 0 16,0 3-10-1,0 4-3-15,0 7-39 0,0 2-16 16</inkml:trace>
  <inkml:trace contextRef="#ctx0" brushRef="#br0" timeOffset="2">2154 13716 72 0,'0'3'30'0,"0"-6"-16"16,0 3-8-16,0 0 11 0,0 0-5 15,0 0 1-15,0 0-4 16,0 0 0-16,0 0-1 15,0 0 0-15,0 0 2 16,0 0 1-16,0 0-1 16,3 0 1-16,3 0-6 15,3 0-1-15,-6-3 2 0,3 1 3 16,0-1 2-16,3 0-1 16,2 1-1-16,4-1-3 15,-6-2 1-15,6 0-2 16,3-9 2-16,-3 4-2 15,12-6 2-15,-3 3-2 0,-1-1 0 16,-2 1-1-16,3 3 0 16,-3-4 2-16,6 1 1 15,-7 0-1-15,10 0-1 16,-9-1-1-16,3 1 2 16,3 0-1-16,2 0 0 15,-5 0-3-15,6 2 1 16,3 0 0-16,2 1 1 15,1-1-2-15,-3 3-2 16,0 0 1-16,-1-2 1 16,1-3 1-16,3 2 1 15,-6 0-2-15,2 1 1 0,1 2-2 16,0-3 2-16,6 3 0 16,-1-2 1-16,4 2-2 15,-3-3-2-15,-1 3 1 16,1 0-1-16,0 0 2 15,-1 0 1-15,1 1-4 16,-3-1 1-16,3 0 0 16,-4 0 2-16,4 2-1 15,-6-4 2-15,5 5-2 16,-2-6-1-16,0 3 3 16,0 0 2-16,2 3-2 15,1-6 0-15,-3 3-1 16,5 0-2-16,1 3 1 15,0 0 1-15,2-1-3 0,4 4-2 16,-3-1 2-16,-1 1 0 16,4-4 1-16,-4 1 2 15,-2 0 1-15,0-1 1 16,-1 1-2-16,1 0-2 16,0 2-2-16,2 0-1 15,1 1 2-15,-3-1 0 16,-1 1 1-16,4-1 2 15,-3 0-1-15,-1 1-1 16,1-1 1-16,0 0 1 16,2 1-3-16,1-1 0 15,0 0 1-15,-1 3 0 0,-2 0 2 16,0 0 1-16,-1 0-4 16,-2 0-1-16,0 0 1 15,0-2 2-15,2 2 0 16,1 0-1-16,8 0 1 15,1 0 1-15,6 0-3 16,-4 0 0-16,-2 0 1 16,-4-3 0-16,-5 3 0 15,0-3 0-15,-1 3 0 16,1 0 0-16,0 0-3 16,2 3 2-16,1 0 3 15,0-1 1-15,-1 1-4 16,4-3 1-16,-3 0 0 0,2-3 2 15,4 3-1 1,-4 0-1-16,1 0 1 0,3 3-1 16,-7 0-3-16,1-1 2 15,-3-2 1-15,5 0 0 16,-2 0 0-16,0 0 0 16,-1 0 0-16,1 3 2 15,3 0-1-15,-1 2-1 16,1-2 1-16,-4-1 1 15,4 1-1-15,3-1-1 16,-7 1-2-16,1 0 1 16,3-1 1-16,-4 1 0 0,10 2 0 15,-7 1 2-15,-2-4-1 16,3 1-1-16,5-3-2 16,-5 0 1-16,3 3 1 15,-1-3 2-15,1 0-1 16,5 5-1-16,1-2 1 15,-1 4-1-15,1-1-3 16,-3-1 2-16,-1 0 3 16,-2 1 1-16,-1-1-1 15,1 3 1-15,2 0 2 16,-2-3 4-16,-3 0-2 16,2 3-2-16,-2 3-2 15,0-6 0-15,-1-2-2 16,1 2 2-16,-1 3-2 15,10-3-1-15,-6 1 1 0,-4-1 1 16,1 3-1-16,2-5 2 16,-5 2 0-16,0 0 1 15,-1 0-2-15,-2 1 1 16,-3-1 0-16,5 3 1 16,-2 0-2-16,3 0-2 15,-4 0 1-15,7-3 1 16,-3 0-1-16,-1 1-1 15,4 4-2-15,-3-2 1 16,-1 0 1-16,4 0 2 16,-1 0-1-16,-2 3-1 0,-3-4 1 15,2 4 1-15,1 0-3 16,-6-3-2-16,2-1 6 16,4 4 5-1,0 2-6-15,8 1-3 0,-5 1-3 16,0-1 3-16,-4-1 2 15,4-3 2-15,-6 1-4 16,-7-3-1-16,-2 0 3 16,-3 0 1-16,-3-3 2 15,-7 0 0-15,-2-2-7 16,-3 0 0-16,-6-3-12 16,0 0-6-16,-3 0-8 15,0 0-5-15,0 0-10 16,0 0-5-16,0 10-61 15,-3-2 11 1</inkml:trace>
  <inkml:trace contextRef="#ctx0" brushRef="#br0" timeOffset="3">10360 13494 208 0,'-9'-16'77'0,"12"16"-42"0,-3 0-43 0,0 0 12 16,0 0-2-16,0 0 1 15,0 0 14-15,0 0 6 0,0 0-11 16,0 0 2-16,0 0 2 0,0 0-8 16,0 0-4-16,0 0-8 15,3 5-2-15,3 3 0 16,0 3 4-16,6 2 5 15,3 0 6-15,3 16-10 16,0 0-1-16,6 0-1 16,2 1 1-16,-2-4 1 15,0 0 3-15,-6-7-3 16,-3-3 0-16,-3-6 5 16,-6 1 2-16,-6-6 0 15,-9-2 1-15,-6-3 9 16,-6-3 7-16,-3 1-14 15,-3-1-5-15,1 3-1 0,-1-3 2 16,0 3-4 0,0 0-3-16,6 3-2 0,0 0 0 15,7-1-39-15,5 1-19 16,9-3-56 0</inkml:trace>
  <inkml:trace contextRef="#ctx0" brushRef="#br0" timeOffset="4">11289 9644 148 0,'-9'-21'57'0,"6"39"-30"0,-3-28-14 16,3 7 17-16,-3-5 0 16,0 8 2-16,-6-8-4 0,-3 3-3 15,1 2-13-15,-4 6-1 16,-3 2 2-16,0 6-9 0,0 5-2 15,-6 2-4-15,4 6 0 16,-1 8 2-16,6 0 0 16,6-1-3-16,6 1 0 15,12 0-1-15,6-3 3 16,6-3 0-16,12-4 1 16,2-9 4-16,4-5 2 15,3-11 0-15,-1-5 1 16,-5-2 2-16,-3-4 5 15,-6-2 1-15,-6-7 3 16,-9 2 5-16,-9-3 6 16,-9 0-1-16,-6 3 3 0,-3 0-8 15,-3 2-2-15,-6-2-14 16,3 2-5-16,4 1-10 16,-1 7-5-16,6 9-22 15,6 2-10-15,3 2-34 16,9 4-14-16,18-1-37 15</inkml:trace>
  <inkml:trace contextRef="#ctx0" brushRef="#br0" timeOffset="5">12497 9710 148 0,'-3'-5'57'0,"1"5"-30"0,-4-8-12 16,3 8 18-16,-3-5 1 15,-3 2 2-15,-3-2-8 16,-6 2-5-16,-6 3-13 16,0 0-2-16,-2 5-1 0,-1 3-3 0,0 0-3 15,0 6-3 1,3-1 1-16,4 8 1 15,2 3 0-15,6 0 0 0,6-1 0 16,6 1-3-16,12 0 0 16,6-3 4-16,5-2 1 15,13-6 4-15,6-8 1 16,-4-7 5-16,7-6 3 16,-6-3 0-16,-6-8 4 15,-7-4 6-15,-8 2 7 16,-9-1 0-16,-12-4 3 15,-6-1-6-15,-6-2-3 16,-6 0-14-16,4 3-8 16,-4 5-18-16,0 2-6 0,0 3-25 15,3 6-12-15,6 12-55 16,6 11-24-16,12-2 15 16</inkml:trace>
  <inkml:trace contextRef="#ctx0" brushRef="#br0" timeOffset="6">13402 9665 160 0,'-6'-10'60'0,"3"-6"-32"0,-8 5-11 0,11 9 22 0,-9-4-5 16,-3 9 3-16,-6 0-21 16,-6 7-9-16,0 3-5 15,0 6 4-15,4 2 4 0,2 6-5 16,6 2-1-16,6-3-4 16,9 1-3-16,9-1 4 15,9-2 1-15,5-6 8 16,10-2 4-16,6-8 1 15,-1-8 4-15,7-5-7 0,-3-3 1 16,-7-11 3-16,-5-2 4 16,-9-3 16-16,-12-5 9 15,-15-8-6-15,-9 3-1 16,-6-1-8-16,-3 4-4 16,-6 2-14-16,-2 5-8 15,-1 5-29-15,0 6-11 16,6 0-35-16,4 10-15 15,8 3-89 1</inkml:trace>
  <inkml:trace contextRef="#ctx0" brushRef="#br0" timeOffset="7">18427 6781 108 0,'3'-5'41'0,"0"2"-22"0,0 1 4 15,-3 2 18-15,0 0 3 16,3 0 3-16,-3-3-2 16,0 3 2-16,-3 0-26 15,-3 0 1-15,-3 3 0 0,-3 2-6 16,-3 0-1-16,-3 3-9 16,0 5-2-16,3-2-2 15,4 0-2-15,2-1-2 0,9 3 1 16,6-2-4-16,8 0 1 15,13-1 2-15,3 6 1 16,3 0 1-16,-1 8 0 16,-2-3-3-16,-6 0 2 15,-6-2 7-15,-6-1 6 16,-9 1 14-16,-6-3 8 16,-6-3-5-16,-6-3-2 15,-9 1-9-15,0-3-3 16,1-3-12-16,-1-5-3 15,3 0-10-15,3-3-4 16,3 1-14-16,6-3-8 0,3-3-24 16,3-3-12-16,6 0-11 15,3 1-3-15,6-3-15 16</inkml:trace>
  <inkml:trace contextRef="#ctx0" brushRef="#br0" timeOffset="8">18787 6585 260 0,'-3'-2'96'0,"3"4"-52"0,0 1-54 16,0-3 16-16,3 8 11 15,0 5 9-15,-3 8 0 16,3 3-1-16,3 5-13 0,-6 8 1 0,0 3 1 15,0 2-5-15,3 1-3 16,-3-4-6-16,3-1 0 16,0-7-2-16,0-2 0 15,0-2-11-15,-3-6-5 16,0-2-28-16,0-9-12 16,0-2-54-1,0-3-36-15,0-7 62 16</inkml:trace>
  <inkml:trace contextRef="#ctx0" brushRef="#br0" timeOffset="9">18662 6826 280 0,'-12'-5'107'0,"15"5"-58"0,0 0-42 0,3 0 26 0,0 0-12 16,3 0-2-16,3-3-11 15,9 1-3-15,-1-1-3 16,4 0-6-16,0 3 0 0,6 0-33 16,-3 0-13-16,-4 0-61 15,4 3-48 1,-9-3 62-16</inkml:trace>
  <inkml:trace contextRef="#ctx0" brushRef="#br0" timeOffset="10">18945 6834 156 0,'-3'5'57'0,"15"3"-30"0,-15 6-12 0,9-6 18 16,-3 2 4-16,0 14 4 16,3 0-9-16,-4 0-4 15,4-3-16-15,-3 0-5 0,0-5-1 16,0 0-5-16,0-6-1 15,-3-2 2-15,0-2 3 16,0-6 0-16,0-6 0 16,0-10-6-1,0-5-1-15,0 3 1 16,3-1 0-16,0 3 1 0,3 3 0 16,3 2 2-1,3 1-1-15,3 5 2 0,3 2-2 16,0 3 2-16,0 0-2 15,-4 0-1-15,10 3-26 16,-6-1-10-16,0-2-44 16,-3 6-62-1,0-1 33-15</inkml:trace>
  <inkml:trace contextRef="#ctx0" brushRef="#br0" timeOffset="11">19260 6890 256 0,'-6'2'96'0,"9"4"-52"0,-6-1-45 0,3 3 18 16,0 3 3-16,0 4 5 16,0 4-13-16,0-1-7 15,0 1-3-15,0-1-2 0,3-2 2 16,-3-2-19-16,0-4-8 16,3-5-60-1,3-2-67-15,-3-6 38 16</inkml:trace>
  <inkml:trace contextRef="#ctx0" brushRef="#br0" timeOffset="12">19239 6802 228 0,'-12'-7'85'0,"12"7"-46"0,3 0-46 0,-3 0 14 0,0 0-7 15,3 2 0 1,3 6-20-16,3-3-9 0,3 3-62 15,3-2-26-15</inkml:trace>
  <inkml:trace contextRef="#ctx0" brushRef="#br0" timeOffset="13">19475 6837 208 0,'-15'-3'79'0,"9"6"-42"0,-6-1-28 16,6 1 22-16,-3 2-6 0,-6 3 3 15,0 3-16-15,-3 7-7 16,3 6-3-16,3 3-5 0,4-1 2 16,2 1 1-16,3-4 0 15,3-1 0-15,3-4 2 16,6-5-3-16,5-5 0 16,1-2 1-16,0-6 2 15,-3-6-1-15,0-4-1 16,0-3 1-16,-3-14 1 15,0 1-1-15,-3-4 2 16,0-1-2-16,-3-4 2 16,-3 4-2-16,-3-9-1 15,0 0-2-15,0 8-1 0,0 3 6 16,0 6 5 0,3 4 0-16,0 6 3 0,0 5-8 15,0 5-2-15,0 3 1 16,3 13 3-16,0 6 2 15,3 5 3-15,0 8-3 16,0 2 1-16,3 6-3 16,-1 2 0-16,1-5-3 15,3-3-2-15,0-7-26 16,0-3-10-16,0-6-50 16,0-5-23-16,3-7 7 15</inkml:trace>
  <inkml:trace contextRef="#ctx0" brushRef="#br0" timeOffset="14">19677 6895 260 0,'3'0'99'0,"0"3"-54"0,3-1-48 0,-6-2 16 16,6 3-1-16,3-3 3 15,3 0-4-15,0 0 1 16,-1 0-7-16,1-3-3 0,0 1-1 15,-3-4 1-15,6-2 1 16,-3 1 1-16,-9-4 0 16,6 0-2-16,-9 1 1 15,-3-1-2-15,-6 3-1 16,-3 0 1-16,-3 3 1 0,-6 2-3 16,-2 3-2-1,-1 8-1-15,0 3 0 16,0 5 5-16,3 2 3 0,3 3 5 15,4 9 5-15,8-4-2 16,6 3 1-16,6-2-5 16,5-4 0-16,7-1-3 15,9-7 2-15,3-1-15 16,3-6-5-16,2-6-35 16,1-2-16-16</inkml:trace>
  <inkml:trace contextRef="#ctx0" brushRef="#br0" timeOffset="15">19978 6892 308 0,'3'3'115'0,"2"0"-62"0,7-1-46 0,-3 1 23 16,3-3-14-16,6 3-4 16,3-3-14-16,3 0-6 15,0-3 4-15,-1-2-78 0,1-1-32 16,-3-2-8 0</inkml:trace>
  <inkml:trace contextRef="#ctx0" brushRef="#br0" timeOffset="16">20504 6670 308 0,'-9'0'115'0,"9"3"-62"0,0 13-62 0,0-6 20 15,0 1 7-15,-2 2 11 16,-1 6 2-16,0 7 2 16,-3 3-18-16,0 8-9 0,0 6-2 15,0-4-3-15,3-2 2 16,0-5-2-16,0-3-1 15,3-5-13-15,0 0-4 16,0-11-9-16,0-2-1 16,-3-4-21-16,0-1-9 15,0-9-30-15,0 0-12 16</inkml:trace>
  <inkml:trace contextRef="#ctx0" brushRef="#br0" timeOffset="17">20460 6744 216 0,'0'-10'82'0,"3"-1"-44"0,0 3-14 16,0 8 27-16,0 0-13 16,0-3-4-16,3 3-14 15,0 6-2-15,0-1-11 16,2 3 2-16,1 8 4 0,0 5 6 15,3 8 3-15,0 6 0 16,3-1-2-16,0 0-8 0,0 1-3 16,3-4-5-16,-3-1-3 15,-1-7 2 1,-2-4 0-16,0-6 1 0,-3-2 0 16,0-6 4-16,6-2 3 15,-3-9-4-15,0-2 1 16,0-10-3-16,0-9 0 15,-4-2-1-15,-2-5 2 16,0 0-1-16,-3 2 0 16,0 3-6-16,-6 0-1 15,0 2 1-15,0 3 0 16,0 3-6-16,3 5 0 16,-6 6-41-1,1 2-11-15,-1 8-6 0,0 0-33 16,12 8-12-16,0-8-13 15</inkml:trace>
  <inkml:trace contextRef="#ctx0" brushRef="#br0" timeOffset="18">20939 6633 248 0,'3'0'93'0,"3"3"-50"0,0 2-30 16,-3 0 24-16,0 3-1 16,0 3 2-16,3 5-11 15,-3 0-7-15,0-1-11 16,0 4-4-16,0 0 1 0,0-1-5 0,-3 1-1 16,0-1-20-16,3-5-7 15,0-2-52 1,0-1-22-16</inkml:trace>
  <inkml:trace contextRef="#ctx0" brushRef="#br0" timeOffset="19">21100 6710 308 0,'-9'0'115'0,"-3"2"-62"0,-3 9-53 0,3-6 21 15,-3 3-12-15,0 0-1 0,0 0-9 16,1 0-1-16,-1 0 0 16,0-3-37-16,3 1-15 0,0-4-61 15,3 1-40 1,0 0 68-16</inkml:trace>
  <inkml:trace contextRef="#ctx0" brushRef="#br0" timeOffset="20">20874 6673 280 0,'-6'5'107'0,"9"8"-58"0,2-7-53 16,-2-4 18-16,3 6 7 15,0-3 6-15,6 3 0 0,3 0-2 16,3 0-13-16,3 0-5 0,3 0-1 16,-1 0-14-1,1 0-5-15,0-3-46 0,-3-2-19 16,0 0-57-1</inkml:trace>
  <inkml:trace contextRef="#ctx0" brushRef="#br0" timeOffset="21">21275 6636 280 0,'-3'2'104'0,"6"1"-56"0,0 5-45 0,0-3 21 0,0 6 12 15,0 5 12 1,-3 0-5-16,0 7-4 0,0 9-21 16,-3 3-7-16,0 4 0 0,0 1-3 15,0-3 1-15,3-5-3 16,0-3-1-16,0-3-3 16,0-5 1-16,3-5 0 15,0-5 3-15,3 0-5 16,3-4-3-16,6-4-2 15,3 0 0-15,3-3 3 16,0 0 2-16,5 0-5 16,1 0-1-16,0 0-5 15,-3-3-1-15,0 3-8 16,-7 0-2-16,-2 3-27 0,-3-1-11 16,-3 4-99-1</inkml:trace>
  <inkml:trace contextRef="#ctx0" brushRef="#br0" timeOffset="22">1585 17169 128 0,'0'-13'49'15,"0"7"-26"-15,0 6-14 0,0 0 14 0,0 0-5 16,0 0 2-16,0 0-9 16,0 0-2-16,0 0-5 15,0 6-1-15,3-1 1 0,-3 3 0 16,6 5 2-16,-6 6-1 15,0-1 2-15,0 3-4 16,3 6 0-16,0-6-3 16,3-3-3-16,-3 6 4 15,3-8 1-15,3 8-3 16,3-8 1-16,-3 0 2 16,3-3 3-16,0-3 2 0,9 1 1 15,5-3-4-15,-2 5-3 16,3-7 2-16,0 7 2 15,3-3-2-15,-1-2-2 16,1 0 2-16,6-3 0 16,-6 1 1-16,2-4 0 15,7-2-2-15,3-2 1 16,2-1 2-16,4 0 2 16,0-2-1-16,2 5-1 15,7-2 1-15,-1-4 1 16,-5-2 1-16,5-2 0 15,7 4-4-15,-1-1-1 0,1 7-1 16,-1-6-2-16,1 6 1 16,-1-2-1-16,7-4 2 15,2 6 3-15,-2-5-2 16,2 5-2-16,-2 0 0 16,-4 0 1-16,4 0-3 15,5-3 0-15,-2 3 1 16,2 0 0-16,-3 0 0 15,1 0 2-15,2 0-3 16,7 3 0-16,-4-3 1 16,0 5 2-16,4-5-3 15,-7 0 0-15,7-5 1 16,2 5 2-16,-6-3-1 16,1-2-1-16,2 5 1 0,-3-5-1 15,7-1 0-15,-4-1 2 16,-8-1-1-1,2 2 2-15,0-2-4 0,-5 0-2 16,-1-2 2-16,4 5 0 16,-4-3 3-16,1 2 1 15,-4 4-1-15,4-9-2 16,-7 8 1-16,1-2 1 16,2 0-3-16,-2 2 0 15,-7 3 1-15,1 3 2 16,-4-3-3-16,-2 5 0 15,-3 3-1-15,-4 3 0 0,-2-3 4 16,0 0 1 0,-1 2-1-16,1-2-2 0,-3 5-2 15,-4 1 1-15,-5 4 1 16,6 3 2-16,-9 6-1 16,-1-1-1-16,-2-2 3 15,-3-3 0-15,-3 6 3 16,-3-9 1-16,0 1-3 15,-1-1-3-15,1-2 0 16,-3-3 1-16,-3-2-1 16,0-3 2-16,-3 0 0 15,0-3 1-15,0 0-2 16,0 1-2-16,-6-6-2 16,6 2 1-16,0 4 1 15,-3-1 2-15,3-3-1 0,-3 4-1 16,-3-6 3-16,0 0 0 15,0 0-4-15,0 0 1 16,0 0 0-16,0 0 2 16,0 0 1-16,0 0 1 15,0-6 2-15,0 6 3 16,0-2-4-16,0-3-3 16,0-3-1-16,0 2 1 15,0 1-1-15,0-8-1 16,3 5 1-16,3-5 1 15,0-1-1-15,0 1-1 0,0 0 3 16,2-3 2-16,1 0-2 16,3-2-2-16,0 4-3 15,3-4-1-15,3 5-3 16,3-1 1-16,3 1 3 16,-1 0 3-16,4 5 0 15,0-3-1-15,3 4 1 16,5 1-1-16,4 4 0 15,0-4 0-15,6 1-3 16,-4-3 2-16,7 3 1 16,-1 5 0-16,1 0-3 15,0 0 2-15,-1 0 1 16,4 0 2-16,0 0-1 16,-1 0-1-16,4 0 1 0,2 0 1 15,1 0-3-15,-4 0 0 16,1 0 1-16,3 5 2 15,-1-5-3-15,-2 0 0 16,-4 5 1-16,4-5 0 16,-1 3 0-16,1 2 2 15,0 1-3-15,-1 2 0 16,1-1-1-16,2-1 0 16,-2 7 4-16,2-2 1 15,7-1-4-15,-7 1 1 16,7-3 0-16,-3 5 0 15,-4-8-3-15,7 3 2 16,-1-3 1-16,4 1 2 16,-4-4-1-16,-2 9 2 0,-1-6-4 15,1-2 0-15,5-3 3 16,-2 0 1-16,5 0-1 16,-2-3-2-16,-1 3 1 15,-2-2-1-15,-4-1 0 16,4-2 0-16,-7 5 0 15,4-6 0-15,-1-2 0 16,-2 3 0-16,2 5 2 16,-2-3 1-16,-1-2-4 15,-2 0 1-15,0-3 2 16,-10 0 3-16,1-3 2 16,-3 3 3-16,-4-2-1 0,1-1 2 15,-6 1 0 1,-4-3 1-16,1-1-6 0,-6 1-2 15,-6-5 0-15,-6 2 0 16,-3-3 0-16,-9 1 0 16,-3-1-5-16,-3 3-1 15,-3 0-21-15,-3 3-10 16,-3 3-78-16,-3 7-32 16,3 0 9-1</inkml:trace>
  <inkml:trace contextRef="#ctx0" brushRef="#br0" timeOffset="23">10863 17272 80 0,'-3'-5'33'0,"3"-1"-18"0,0 6 0 0,0 0 13 15,0 0 7 1,0 0 3-16,0 0-7 0,0 0-4 16,0 0-13-16,0 0-4 15,0 0-6-15,0 6-5 0,3 2 0 16,0 2 1-16,0-2 2 16,0 5-1-16,3 1 2 15,3 4 2-15,0 3 4 16,3-7-4-16,6 4-3 15,9 1 1-15,-4-1 2 16,4-2 2-16,3 3 1 16,6-6 0-16,2 0 2 15,7 0-7-15,3 0-2 16,5 1 3-16,4-1 2 0,2 0-2 16,4-2-1-16,2-3 1 15,4 0 2-15,2-3-3 16,4 3-2-16,2 2 2 15,0-2 0-15,1-2-1 16,-1-1 1-16,7-2 0 16,-4 2 3-16,-6-10-3 15,7 2-2-15,2-2 2 16,-3-1 2-16,7 1-2 16,-10-3 0-16,3 3-1 15,-2-6 1-15,-1 1-2 16,-2-4 2-16,-1 6-4 15,1-2 0-15,-7-3 1 16,3 5 0-16,4-6 0 16,-4 4 2-16,1 2 1 0,-1 0 1 15,-2 3 0-15,5-1 0 16,-3-1-5-16,1 1-1 16,-1 4 3-16,7 2 1 15,-4 0-3-15,7 0-1 16,-7 2 1-16,0-2 0 15,-2 6 1-15,5 1 2 16,-5 7-3-16,-1-4 0 16,0-2 1-16,13 11 0 15,-10-6 0-15,-5 5 2 16,-7-2-1-16,-8 3-1 0,-10 7 5 16,-5-2 1-16,-9-8-2 15,-3 3-3-15,-4-1 2 16,-2-5 2-16,-6 1 0 15,0-1 0-15,-6-5-3 16,-3-3-2-16,0 3 3 16,-3-3 0-16,0 0 3 15,-3-5 3-15,0 0-2 16,0 0-2-16,0 0-2 16,0 0-3-16,0 0-2 15,0 0 1-15,0 0 1 16,6 0 2-16,-6 0 1 15,0 0 1-15,0 0-2 0,0 0 1 16,0 0-2 0,0 0-1-16,0-5 1 15,0 5 1-15,0-5-3 16,0 2-2-16,0-2 4 0,3 0 3 16,-3-3-3-16,3 0-1 15,0-3 0-15,6 3 0 16,0-10-3-16,0 5 0 15,2-6 2-15,1 6 2 16,3-3 0-16,3 3-1 16,3-1-2-16,3 1 1 15,3 3-4-15,-1-4 1 16,4 9 4-16,6-3 2 0,3 3-3 16,-1-3 1-16,7 3-2 15,5-3-2-15,4 2 3 16,3 1 2-16,5 2-2 15,1 3-2-15,-1 3 4 16,1-3 1-16,2 0 0 16,1 0-2-16,2 3-2 15,3-1-1-15,1 6 4 16,-4-2 1-16,4-6 0 16,-4 0-2-16,4 5 1 15,-1-5-1-15,1 8 0 16,-4-8 0-16,9 5-3 15,-5-5 0-15,-1 5 2 16,-5-2 2-16,8 8 0 16,-5-9-1-16,-4 4 1 15,4-1-1-15,-4 0 2 0,1-2 1 16,2 5-1-16,1 2-2 16,-7-2-2-16,1 6 1 15,8-1 1-15,0 0 0 16,4 0-3-16,2-2 0 15,-2-3 2-15,2 2 0 16,6-7 1-16,1 5 0 16,2-5 0-16,-6-1 2 15,-2-2-1-15,5 0 2 16,0-2-2-16,-2-4-1 0,2 1 1 16,-2-3-1-16,-1-10-3 15,0-1 2-15,-5-2 1 16,-7 2 2-16,-8-2 1 15,-10-3 1-15,-5 3 6 16,-12-3 6-16,-7 1-8 16,-11-7-2-16,-9 1-4 15,-3 3 1-15,-6-1-4 16,0 4-2-16,0 1-7 16,0 7-2-16,0 1-57 15,0 6-26-15,6 6-47 16</inkml:trace>
  <inkml:trace contextRef="#ctx0" brushRef="#br0" timeOffset="24">14751 18023 104 0,'0'-13'41'0,"0"13"-22"0,3-8-5 0,-3 8 17 16,0-2 0-16,0-1 4 15,-3-2-10-15,0 5-3 16,-3-3-13-16,-3 3 1 0,-3 3 1 16,-3 2-2-16,-6 3 0 15,0-3-5-15,1 8-1 0,2 9-3 16,0-4-1-16,6 3-1 16,3 3 0-16,3-3 0 15,6-2 0-15,3 2 2 16,6 3 0-16,9-6 0 15,0-10 2 1,3 0-1-16,-1-8 2 0,1-2-2 16,-3-9 2-16,-3 3-2 15,-3-5 2-15,0 2-2 16,-6-5 2-16,0-8-2 16,-3 9-1-16,-3-4 3 15,0 6 0-15,-3 0-1 16,0 2-2-16,0 3 5 15,0 0 1-15,3 3-7 16,0 0-4-16,0 5 0 0,3 10 1 16,3 3 2-16,0 3 3 15,3 3 2-15,-1 7 1 16,4 6 0-16,-3 5 2 16,0-8 3-16,-3 3 5 15,-9 5-2-15,0-8 1 16,-3-2-5-16,-3-4 0 15,-6-9-3-15,-2-1 2 16,-4 0-4-16,-6-8 0 16,0-5-3-16,0-5-1 15,1 0-19-15,2-3-9 16,3 0-14-16,6-3-6 0,6-2-57 16,6 0-28-1,3-14 69-15</inkml:trace>
  <inkml:trace contextRef="#ctx0" brushRef="#br0" timeOffset="25">14897 18015 160 0,'-6'-5'63'0,"6"10"-34"0,3-2-34 0,0 2 12 16,0 3 9 0,0 11 7-16,2 2-5 0,1-2-3 15,0-1-8-15,0 1-5 16,0-4 1-16,-3-1 0 0,0-1 3 16,0-8 6-16,-3 3 2 15,0-3 4-15,-3 1 1 16,0-12-4-16,0 1 1 15,0 3-9-15,0-9-2 16,3-5-3-16,0-2 1 16,3-1-2-16,6 1-1 15,3 2 1-15,0 2-1 16,3 4-5-16,0 2-1 0,0 3 3 16,3 5 1-16,-4 0-18 15,4 5-7-15,-3 3-32 16,0 5-15-16,-3 6-19 15</inkml:trace>
  <inkml:trace contextRef="#ctx0" brushRef="#br0" timeOffset="26">15206 18068 224 0,'-3'-10'85'0,"3"23"-46"0,6 11-48 15,-3-16 12-15,-3 5-4 16,3 0 2-16,-3 6 0 16,0-6-1-16,0 6 1 15,3-6-1-15,0 0 0 0,0-5-44 0,-3-3-18 16,0 3-20 0</inkml:trace>
  <inkml:trace contextRef="#ctx0" brushRef="#br0" timeOffset="27">15197 17926 228 0,'-6'-19'85'0,"6"14"-46"0,3-3-48 0,0 8 14 16,0-3-7-16,-3 3-2 0,6 0 0 15,0 0 3-15,3 0 0 16,0 3-2-16,6 2 2 0,3 3-54 15,0-3-61 1,2 9 25-16</inkml:trace>
  <inkml:trace contextRef="#ctx0" brushRef="#br0" timeOffset="28">15590 18002 192 0,'-3'-5'71'0,"3"0"-38"0,0-1-39 15,-3 4 14-15,-3-4 6 16,-3 1 6-16,-3 3 5 16,-3-4 2-16,-5 6-14 15,-1 0-10-15,-3 8-3 0,0 3 0 0,0 2 2 16,4 5-3 0,-1 9 0-16,3-1-1 15,9 1-2-15,6-1 0 0,3-5 0 16,6-2 3-16,6 0 0 15,6-12 3-15,2 4 1 16,1-8 1-16,3-6 0 16,0-8 0-16,-3-2 0 15,-3-13-2-15,-3-1-2 16,-4 1 1-16,-2-6-1 16,-3-2 0-16,-3-3 2 0,-6 2-1 15,0-2-1 1,-3 3 1-16,0 2-1 0,0 6 0 15,1 12 2-15,2-4-1 16,0 5-1-16,0 7-2 16,3 12 1-16,0 4 3 15,3 11 1-15,3 1 1 16,2 15 0-16,1-3 0 16,0 6 0-16,3 5-5 15,3-6 1-15,0-2 2 16,0-5 1-16,-3-5-32 15,0-6-15-15,0 0-69 16</inkml:trace>
  <inkml:trace contextRef="#ctx0" brushRef="#br0" timeOffset="29">16001 17918 108 0,'-3'0'44'0,"6"2"-24"0,-3-2 5 0,0 0 22 15,0 0-5-15,0 0-3 16,0 0-13-16,0-2-6 16,0-4-11-16,3 1-6 0,-3 2-2 15,3-2 1-15,0-3 1 16,3-2 1-16,0-4 2 16,-3 1-1-16,0 5 0 15,0-2-3-15,0-4-2 0,0 6 1 16,0-2-1-16,0 2-3 15,-3 5 0-15,3 1 2 16,-3-1 0-16,0-2 1 16,3 5 0-1,-3 0-3-15,0-6 2 0,0 6-4 16,0 0 1-16,0 0 2 16,2 0 1-16,1 6-2 15,0 4 2-15,0 1 1 16,0 5 0-16,0 0 0 15,0 2 2-15,0 3 1 16,0 8 1-16,0-2-2 16,0-1 1-16,0 1-2 15,0-1-1-15,0 1 5 16,0-6 1-16,0-3-2 0,0-4-1 16,0-1-1-16,-3-8-2 15,0 3-17-15,0-3-9 16,0 3-37-16,0-2-17 15,-3 1-5 1</inkml:trace>
  <inkml:trace contextRef="#ctx0" brushRef="#br0" timeOffset="30">15947 18214 176 0,'-3'0'68'0,"6"0"-36"0,-3 5-22 15,0-5 17-15,6 0 0 16,0-5 1-16,6 5-9 16,6-3-1-16,0-2-11 15,0 0-2-15,3 2-1 0,2-2-2 16,1 5 1-16,-3-6-2 0,3 6-1 16,0 0 1-1,-7 0 1-15,1 0-1 16,-3 0-1-16,-3 0-21 0,0-5-9 15,-3 5-82 1</inkml:trace>
  <inkml:trace contextRef="#ctx0" brushRef="#br0" timeOffset="31">6032 17894 156 0,'-12'-6'57'0,"9"4"-30"0,-14 2-14 0,5 0 19 0,0 0-7 16,-3 0 0-16,-3 0-5 15,0 2-3-15,-3 4-9 16,1 4-7-16,2 4-2 0,3 1-1 15,0 4 0-15,3-6-3 16,6 14 1-16,3-9 0 16,6 9 2-16,6-14-1 15,3-5 1-15,6-3 2 16,0-10 2-16,5 5 1 16,1-8 3-16,0 3-3 15,-6-3-2-15,-3-6 2 16,-3 6 2-16,-6-2 4 15,-6-3 5-15,0 5-8 16,-3-3-1-16,-3-2 1 16,0 5 1-16,0 3 3 15,0 2 1-15,3-2-12 0,0 10-4 16,9 3-3-16,6 11 2 16,0-1 6-16,3 11 2 15,-1 3 2-15,-2-6 2 16,-3 1 6-16,-3-1 2 15,-3 1 4-15,-6-3 3 16,-9-3-7-16,-6 5-3 16,-2-7-4-16,-1-1-2 0,-3-2-3 15,0-11 1-15,0 6-4 16,1-11 0-16,2-11-19 16,3 3-9-16,3-5-14 15,0 3-4-15,9-4-31 16,3 1-13-16,3 0 2 15</inkml:trace>
  <inkml:trace contextRef="#ctx0" brushRef="#br0" timeOffset="32">6074 17926 188 0,'3'-14'71'0,"0"14"-38"0,3-5-36 0,-6 5 13 16,3 5-1 0,3-5 5-16,0 8 1 0,0-2 3 15,0 7-10-15,0 0 0 0,0 0 2 16,-3-5-4-16,3 8-1 16,0-5-2-16,-6-6 0 15,0 5 0-15,0-7 3 16,0 2 3-16,0 1 2 15,-3-6-5-15,0 0-4 16,0-6 1-16,0 1 2 16,0-3 0-16,3 0 0 15,3-5-1-15,0-3 2 16,3 3-1-16,5 0 2 16,4 5-4-16,0-5-2 0,3 5-3 15,0-3-1-15,6 8-1 16,-3 1 3-16,-1 2-11 15,-2 5-4-15,0 0-34 16,-3 3-15-16,-3 5-41 16</inkml:trace>
  <inkml:trace contextRef="#ctx0" brushRef="#br0" timeOffset="33">6491 17926 184 0,'0'0'71'0,"3"7"-38"0,-3 7-36 15,3-9 13-15,0 8 4 16,0 0 3-16,-3 1-8 0,3 4-3 16,-3 3-4-16,0 3-2 0,0-8 1 15,0 3-15-15,3-6-3 16,0-3-59-1</inkml:trace>
  <inkml:trace contextRef="#ctx0" brushRef="#br0" timeOffset="34">6422 17788 172 0,'15'-5'66'0,"-12"-1"-36"0,18 6-13 15,-15 0 20-15,0 0-2 16,0-2 4-16,-6 2-6 16,0 0-3-16,3 0-16 15,-9-6-4-15,0 6-3 0,3 0-6 16,0 0-2-16,0 0-14 16,0-5-2-16,0 10-41 15,9 1-14-15,3-4-38 16</inkml:trace>
  <inkml:trace contextRef="#ctx0" brushRef="#br0" timeOffset="35">6839 17881 220 0,'-6'-6'85'0,"3"-7"-46"0,-6 13-17 0,3 0 26 16,-3 0-16-16,-3-3-4 16,-3-2-18-16,-2 13-7 0,-4 3-2 15,-3-3-4-15,3 10 2 0,3 3-1 16,6 6 0-16,3 10 0 15,9-3-2-15,0-2 0 16,9-6 3-16,0 1 0 16,3-9 1-16,3-4 0 15,3-7 2-15,0-7 1 16,0-7 1-16,0-12 0 16,-4-2 2-16,1-6-1 15,-3-4 0-15,-3-1-3 16,-3 0-2-16,-3-10-2 15,0 2-1-15,-3-2-1 16,-3-3 3-16,0 2 0 16,0 6 1-16,0 11 2 15,0 5 1-15,3 2-1 16,0 6 1-16,0 5-7 0,3 21 1 16,3 9 1-1,0 12 5-15,0 3 3 16,0-3-2-16,6 11-3 15,3 0 0-15,0-5 1 16,0-3-1-16,-1-3-1 16,1 3-24-16,-3-7-9 15,0-7-38-15,0-7-15 16,-3 0-17-16</inkml:trace>
  <inkml:trace contextRef="#ctx0" brushRef="#br0" timeOffset="36">7431 17730 176 0,'-6'-8'68'0,"3"3"-36"0,-6-1-15 16,7 4 22-16,-4-1-16 16,-6 3-2-16,-3 0-11 15,-3 5-2-15,0 6-4 16,-3 5-7-16,0 10-1 0,1 1 4 16,2 4 2-16,3 1 0 15,6 8-2-15,6-1-2 16,9 12-1-16,3-12 2 15,12 1 2-15,8-5 4 16,4-12 2-16,3-2 10 16,6-15 6-16,-1-6-1 0,-2-13-1 15,-3-6 0 1,-4-13-1-16,-5 3 6 0,-6-8 4 16,-6 3-5-16,-9-11-1 15,-9 8 0-15,-3-3 2 16,-15 0-16-16,0 11-6 15,0 0-19-15,-2 13-7 16,2 6-51-16,0 7-20 16,6 3-67-1</inkml:trace>
  <inkml:trace contextRef="#ctx0" brushRef="#br0" timeOffset="37">16668 10594 120 0,'-3'3'46'0,"3"-3"-24"0,0 0-6 16,0 0 18-16,0 0 2 0,3 2 2 15,-3-2-5-15,0 6 0 16,6 1-19-16,-3 4 7 0,0 0 3 16,-3 12-6-16,0-1-3 15,-3-4-4-15,0-2-2 16,6 0-8-16,-6-3 0 15,3 0-1-15,0-2 2 16,0-3-17 0,0-3-31-16,0-2-15 15,-3-3-46 1,3-11-31-16,0 1 63 16</inkml:trace>
  <inkml:trace contextRef="#ctx0" brushRef="#br0" timeOffset="38">16662 10411 240 0,'-6'-5'90'0,"6"5"-48"0,3 3-47 16,-3-3 15-16,0 0-8 16,0 0-2-16,3 5-2 15,3 0 1-15,0 1 1 16,0-1-7-16,-1 0 0 0,1 0-68 15,3 1-55 1,0-4 40-16</inkml:trace>
  <inkml:trace contextRef="#ctx0" brushRef="#br0" timeOffset="39">16793 10573 124 0,'-3'10'46'0,"6"-2"-24"0,0 8-4 0,0-8 18 15,0 5-3-15,0 8 1 16,-3-2-15-16,3 0-4 16,0-4-9-16,-3-1-2 0,0-4 2 15,0 1-5-15,0-3-1 0,0-3 4 16,0-2 5-16,0-3 8 15,0 0 4 1,0-3-10-16,2-5-7 0,1-5-2 16,3-3-2-16,0 0-3 15,3 0 2-15,0 0-1 16,3 3 0-16,0 0 0 16,6 2 0-16,-3 3 0 15,3 8 0 1,-3 6 2-16,-1 4 6 15,-2 1 4-15,-3 5 1 16,0 0 1-16,-3-1-6 16,-3 1-4-16,-3-2-1 15,3-4-1-15,-3 1-29 0,0-3-10 16,0-3-41 0,0 0-55-16,0-5 31 15</inkml:trace>
  <inkml:trace contextRef="#ctx0" brushRef="#br0" timeOffset="40">17078 10607 184 0,'3'11'68'0,"-3"-1"-36"0,0 4-31 0,3-4 16 15,3 3 6-15,-6 3 6 16,6 3-11-16,-9-3-3 15,6 0-9-15,0-3-4 0,-6-3 1 0,0-2-2 16,0-2 2-16,3-4 0 16,0-2 3-16,-3-2-12 15,3-6-3-15,0-8 2 16,6-3 3-16,0 1-2 16,3-1 0-16,0 6 0 15,0 0 4-15,0 2 1 16,0 3 3-16,0 6 3 15,0 2 2-15,3 5 1 16,-3 0 2-16,0 14-3 16,-4-3 1-16,1-1-5 15,0-1 0-15,-3-1-8 16,0-3-4-16,0 1-55 16</inkml:trace>
  <inkml:trace contextRef="#ctx0" brushRef="#br0" timeOffset="41">17343 10636 200 0,'-15'3'77'0,"33"5"-42"0,-6 2-34 0,-6-4 14 15,3 4 1-15,3-2 4 16,0 0-4-16,0-3-1 0,0 3-9 15,3-2-2-15,-4-6 0 0,4 0 0 16,0-6 0-16,-3-4 2 16,-3-1 1-16,0 1-6 15,-6-1-2-15,-3 0-3 16,-3 1 0-16,-3-1-2 16,-3 3-1-16,-3 0 1 15,-9 6 4-15,-2 2 1 16,-1 5 3-16,3 3 1 15,3 3 1-15,3 4-5 16,3 4 1-16,3-3 0 16,6 0 2-16,3 0 1 15,9-3 1-15,9-3-5 16,0 1 1-16,3-3-11 0,0 0-3 16,-3-5-46-1,-1-3-18-15,1-3-13 16</inkml:trace>
  <inkml:trace contextRef="#ctx0" brushRef="#br0" timeOffset="42">17540 10639 160 0,'0'8'63'0,"0"-3"-34"0,3 8-19 0,0-2 17 15,0 2 0-15,3 3 1 16,3 0-7-16,0-3 0 0,-1 0-12 15,-2-2-5-15,0-3-1 0,0 0 4 16,-3-3 4 0,0-2 5-16,-3-3 4 0,3-3-6 15,-3-2-1-15,0 0-5 16,0-9 0-16,3-4-7 16,0 2-1-16,3 0 0 15,3 0 0-15,3 0-3 16,0 6 0-16,3 2 2 15,3 2 0-15,-1 4-26 16,1 2-9-16,0 2-66 16,9 1-55-1,-3-3 58-15</inkml:trace>
  <inkml:trace contextRef="#ctx0" brushRef="#br0" timeOffset="43">18162 10316 208 0,'-6'11'77'0,"6"7"-42"0,0 19-26 0,0-18 19 15,-3 15-1-15,0 9 3 16,0-4-10-16,0 6-4 16,3-2-9-16,0-6-5 0,0 0 1 0,0-3-2 15,3-2-1-15,0-8-10 16,0-6-4-16,0-2-42 16,3-5-15-16,3-11-35 15</inkml:trace>
  <inkml:trace contextRef="#ctx0" brushRef="#br0" timeOffset="44">18326 10594 112 0,'-6'0'44'0,"3"5"-24"0,3 6-8 0,0-3 13 15,-3 5 9-15,0 3 5 16,-3 5-7-16,6-2-2 15,0 2-17-15,6 0-1 0,0 0-1 16,3 0 0-16,5-5 1 16,1-3 0-16,3-5 0 15,9-8 2-15,-3-5 4 16,0-3-6-16,-4-3 1 16,-2-4-4-16,-6-7 0 15,-3 4 3-15,-6-1 5 16,-9 3-3-16,-6 1 0 15,-3-1-2-15,-2 5 0 16,-1 3-15-16,0 0-5 0,3 6-24 16,0 2-6-16,0 0-36 15,6 2-13-15,6-2-31 16</inkml:trace>
  <inkml:trace contextRef="#ctx0" brushRef="#br0" timeOffset="45">18552 10647 200 0,'-9'13'74'0,"9"-5"-40"0,0 32-22 16,0-27 21-16,3 3-8 16,0 2 0-16,6 3-8 15,3 1-2-15,3-4-9 16,2-2 7-16,4-3 6 0,3-2 3 0,3-8 4 15,3-6-3-15,-7-5-2 16,-2-3-5-16,-3-2 0 16,-6-3-3-16,-6-2 2 15,-6-6-6-15,-9 0-3 16,-6 3-3-16,-3 0-3 16,-3 2-4-16,-2 6-2 15,-1 5-22-15,0 3-8 16,3 2-15-16,6 3-4 15,3 0-43 1,9 0-63-16,3-3 44 16</inkml:trace>
  <inkml:trace contextRef="#ctx0" brushRef="#br0" timeOffset="46">18852 10663 216 0,'3'16'82'0,"0"5"-44"0,6 13-44 15,-6-18 14-15,3 8 8 16,-3 5 7-16,0 11 0 16,3-3-2-16,-3 2-11 15,0-2 0-15,3-7 1 0,-3-4-6 16,0-5-1-16,0-5 0 16,-3-5 0-16,-3-3-5 15,0-6 1-15,0-7-11 16,-3-8-5-16,0-9-10 15,0-7-1-15,-3-2 9 0,3-4 8 16,0-2 7-16,0 5 2 16,3 1 5-16,3-4 5 15,3 6 1-15,3 3 4 16,3-1-1-16,6 6 0 16,6 3-1-16,3 4 0 15,0 6 2-15,-1 6 4 16,4 7 3-16,-3 6 2 15,-3 2 3-15,-6 0 3 16,-3-2 0-16,-6 5 0 16,-9-1-14-16,-3-1-6 0,-6-1-6 15,-3 0 0-15,-6-2-20 16,-6-6-8-16,3-2-14 16,1-3-6-16,2-3-24 15,0 0-9-15,9 1-48 16</inkml:trace>
  <inkml:trace contextRef="#ctx0" brushRef="#br0" timeOffset="47">19278 10575 356 0,'3'-2'134'0,"0"4"-72"0,-3 1-41 0,0-3 33 16,0 0-31-16,0 0-30 16,-3 5-18-1,0 1 11-15,0-1-48 0,0 0-19 16,3 3-67 0</inkml:trace>
  <inkml:trace contextRef="#ctx0" brushRef="#br0" timeOffset="48">19308 10771 256 0,'-3'0'96'0,"6"0"-52"0,-3 3-12 0,0-3 33 16,0 0-10-16,0 0 0 0,0 0-33 15,0 0-13-15,3 0-7 16,0-3-7-16,-3 1 1 0,0 2-3 15,0 0 2-15,0 0-2 16,0 0 0-16,0 2-3 16,-3-2 1-16,0 0 0 15,0 0 1-15,0 0-20 16,0 0-8-16,0 0-42 16,0 0-17-16,3 0-21 15</inkml:trace>
  <inkml:trace contextRef="#ctx0" brushRef="#br0" timeOffset="49">19332 10578 244 0,'0'-5'90'0,"3"7"-48"0,-3-2-49 16,-3 3 75-16,0 0-31 16,0-1-18-16,-3 1-12 15,0-3-7-15,3 0-20 0,0 0-7 0,0-3-43 16,6 1-20-16,0-4-15 16</inkml:trace>
  <inkml:trace contextRef="#ctx0" brushRef="#br0" timeOffset="50">19329 10763 228 0,'0'3'88'0,"3"-3"-48"0,0 3-9 0,-3-3 32 15,0 0 0-15,0 0 5 16,0 0-32-16,0 0-10 16,0 0-17-16,0 0-6 0,0 0-2 15,0 0-21-15,0 0-9 16,3 0-51-16,9-8-116 31</inkml:trace>
  <inkml:trace contextRef="#ctx0" brushRef="#br0" timeOffset="51">20046 10602 112 0,'-3'0'44'0,"0"0"-24"0,3 3 3 0,0-3 18 15,0 0-4-15,0 0 1 16,0 0-22-16,3 0-9 16,3-3-5-16,3 0-2 0,0 1 2 0,0-1-1 15,3 3-1-15,0 3 1 16,-3-1 1-16,-4 4 1 16,1 1 1-16,-3 4 9 15,0 5 3-15,0 0 1 16,-3 2 0-16,0-2-9 15,3 0-3-15,0-3-3 16,3 1-2-16,0-4 1 16,3-2-1-16,0-3 0 15,0 1 2-15,0-6-10 16,0 0-4-16,0-3-34 16,0-2-13-16,-3-3-42 15</inkml:trace>
  <inkml:trace contextRef="#ctx0" brushRef="#br0" timeOffset="52">20129 10422 132 0,'-3'0'52'0,"6"0"-28"0,-3 3-8 15,0-3 18-15,0 0-5 16,0 0 0-16,0 0-10 15,0 0-4-15,0 0 3 16,-6 2-11-16,0-2-3 16,-2 0-1-16,-1-2-2 15,3-1-1-15,0 0 1 16,3 1 1-16,0-1-3 16,6 0 0-16,0 1-1 15,0-1-2-15,0 3 5 16,0-3 3-16,-3 3 1 0,0 0 0 15,0 0 16-15,0 0 9 16,0 0-11-16,0 0-5 16,-6 0-7-1,3-2-7-15,0-1-2 16,12 0-90 0,3 3-35-1</inkml:trace>
  <inkml:trace contextRef="#ctx0" brushRef="#br0" timeOffset="53">20365 10575 124 0,'0'0'49'0,"0"0"-26"0,0 0-7 15,0 0 16-15,0 0 0 16,0 0 3-16,0 0-2 15,0 0 0-15,0 0-18 16,0 0-2-16,0 0 0 0,2 3-3 0,4 0 0 16,3-1 2-16,3-2 3 15,3 0-2-15,6 0 2 16,3-2-6-16,3 2-3 16,-1 0-3-1,4 0 0-15,-3-3-2 0,0 0 2 16,-6 3-2-16,-4 0 2 15,-2 0 0-15,-3-2 1 16,0 2-2-16,-6 0 1 16,0 0-2-16,-3 0 2 15,0 0-2-15,0 0 2 16,-3 0-4-16,0 0 0 16,3-3-6-16,-3 3 0 0,0-3-24 15,0 3-7-15,-3 0-24 16,3 0-11-16,-3 0-34 15</inkml:trace>
  <inkml:trace contextRef="#ctx0" brushRef="#br0" timeOffset="54">20659 10446 192 0,'-12'0'71'0,"6"0"-38"0,3 2-25 16,3-2 16-16,0 0-8 0,0 0 1 15,3 6-10-15,3-1-2 16,3 0-3-16,0 6-2 0,3-3 3 16,6 0-2-16,0 5-1 15,0 0 1-15,-3-2 1 16,-4-1-1-16,-2-2-1 15,-3 0 7-15,-3 3 5 16,-6-1 3-16,-9 1 3 16,0 0-4-16,1-3 0 15,-1-1-8-15,3 1-4 16,0 0-6-16,0-2 0 16,3-1-29-16,3 0-11 15,3 0-45-15,3 1-50 16,-3-6 48-16</inkml:trace>
  <inkml:trace contextRef="#ctx0" brushRef="#br0" timeOffset="55">21216 10570 168 0,'-3'0'63'16,"3"-3"-34"-16,-18 3-10 0,15 0 23 0,-3 3-3 15,-3 0-1-15,-3 2-15 16,-3 0-6-16,0 3-10 16,1 0-7-16,2 0-1 0,0 0-1 15,3 0 0-15,3 0 0 16,3 0 0-16,3 0 2 16,3 0 0-16,6 2-3 15,3 1 2-15,0 2-1 16,0 0 0-16,5 1 6 15,1-1 2-15,-6-3 9 16,-9 1 2-16,-3 0 5 16,0-1 1-16,-3-2-8 0,-3 0-2 15,-3-3-7-15,-6-2-2 16,0-3-2-16,1 0 1 16,-1-3-4-16,-6 1 0 15,0-1-10-15,6 0-3 16,3 1-17-16,6-1-8 15,3 0-19-15,9-2-85 32</inkml:trace>
  <inkml:trace contextRef="#ctx0" brushRef="#br0" timeOffset="56">21377 10358 168 0,'6'-5'66'16,"-4"5"-36"-16,1 3-15 0,-3-3 18 0,3 5-3 16,0 6 2-16,3 5-3 15,0 2 2-15,-3 14-17 16,0 2 10-16,0-2 3 0,0 0-10 15,0-3-2-15,0 3-9 16,0-1-2-16,0-4-4 16,0-6-1-16,-3-3 1 0,0-2 2 15,0-2-17-15,0-4-6 16,0-2-34-16,-3-3-15 16,-3-2-49-1,0-8-24-15,0-8 71 16</inkml:trace>
  <inkml:trace contextRef="#ctx0" brushRef="#br0" timeOffset="57">21308 10581 224 0,'-12'-6'85'0,"12"9"-46"0,0-6-19 0,0 3 27 0,0 0-16 16,0 0-3-1,6 0-16-15,3 0-5 0,6 0-5 16,3 0-2-16,0 0 1 0,5 0-4 16,1 0 0-16,0 0-62 15,-3 0-29-15,-3 0-23 16</inkml:trace>
  <inkml:trace contextRef="#ctx0" brushRef="#br0" timeOffset="58">21546 10591 176 0,'-3'3'68'0,"6"2"-36"0,0 3-31 0,0-3 14 15,0 6 7-15,0 0 8 16,3 4-6 0,0-1-5-16,-3 2-10 15,3-3 0-15,-3 0 2 0,0-2-4 0,-3-3-2 16,0 0-2-16,0-3-3 15,0-3 3-15,0 1 2 16,0-3-2-16,-3-10 0 16,0-4 1-1,3 4-2-15,0-4 1 16,3 1-2-16,3 0 2 16,0 2-2-16,0 1-1 15,6-1 1-15,0 3 1 16,2 0-1-16,1 3-1 15,-3 0 1-15,0 0-1 0,0 2-14 16,-3 0-3-16,0 3-44 16,0 0-18-16,0 0-23 15</inkml:trace>
  <inkml:trace contextRef="#ctx0" brushRef="#br0" timeOffset="59">21781 10599 192 0,'0'6'74'0,"3"-1"-40"0,0 5-29 16,0-4 17-16,0 2-3 16,0 2 3-16,-3 6-6 15,0 3 1-15,0-4-10 16,6-1-6-16,-3-4-2 0,-3 1-19 0,3-3-7 16</inkml:trace>
  <inkml:trace contextRef="#ctx0" brushRef="#br0" timeOffset="60">21764 10472 220 0,'-3'-5'85'0,"6"2"-46"0,-1 3-46 0,4 0 16 16,0 0-10-16,3 3 0 0,0-3-23 15,6 0-12-15,6 11-52 16,-6-6-21-16</inkml:trace>
  <inkml:trace contextRef="#ctx0" brushRef="#br0" timeOffset="61">22008 10554 160 0,'-3'0'63'0,"0"3"-34"0,0 0-19 16,0-1 20-16,0 1-9 15,-3 2-2-15,-3 3-9 16,-3 3-4-16,-3 2-3 16,-3 0-3-16,3 8 1 0,3 3-1 15,3-3 2-15,1 0-1 16,2-2 2-16,6-3 0 16,6-3 3-16,5-5-3 0,4 0-2 15,0-5-3-15,6-3 1 16,-3-6-6-16,-3-4 0 15,0-6 1-15,-3 0 3 16,-4-5 6-16,-2 0 6 16,0-3-5-16,-6-5 0 15,-3-6 0-15,-3 1 0 16,1-1 0-16,-4 1 0 16,0 0-2-16,0 5 1 15,3 5 2-15,0 5 2 16,0 3-6-16,3 6 0 15,0 2-1-15,3 3 2 0,0 5-3 16,0 5 0-16,3 8 10 16,3 6 3-16,0 7 3 15,3 8 4-15,0 4-5 16,3-4 0-16,-4-2-8 16,4-3-4-16,-3 0-1 15,0-5 1-15,6-3-17 16,-3-5-6-16,0-6-72 15,0-2-68 1,-3-10 44-16</inkml:trace>
  <inkml:trace contextRef="#ctx0" brushRef="#br0" timeOffset="62">22201 10615 148 0,'6'3'57'0,"0"-1"-30"0,3 4-5 0,-3-4 20 16,0 1-5-16,3 0-2 16,3-3-11-16,0 0-2 15,-1-3-13-15,1 0-3 0,3 1-2 16,0-4-2-16,-3 1-2 16,-3 0 3-16,-3-3 2 15,0 3-2-15,-9-1-2 16,-3 1-3-16,-3 0 1 15,-3 2 1-15,-3 0 2 16,-3 6 1-16,0 0 3 16,1 2 1-16,-1 3 1 15,3 3 0-15,-3 2 2 0,3 0-3 16,0 11 1-16,6-3-1 16,3-3 1-16,6 1-2 15,6-3 1-15,3 0-4 16,6-3 0-16,6-2-1 15,3-6 1-15,0-3-13 16,-1-2-6-16,4-2-35 16,0-3-17-16,-3-6-60 15</inkml:trace>
  <inkml:trace contextRef="#ctx0" brushRef="#br0" timeOffset="63">22454 10583 248 0,'3'3'93'0,"3"2"-50"0,0-5-22 0,0 0 28 16,0 0-20-16,6 0-5 15,0 0-15-15,3 0-6 16,2 0-2-16,1 0-4 0,0 0 0 15,-3 0-58-15,-3 0-24 16,0 0-39 0</inkml:trace>
  <inkml:trace contextRef="#ctx0" brushRef="#br0" timeOffset="64">22790 10358 192 0,'0'-5'74'0,"3"5"-40"0,-3 0-22 0,6 0 21 0,-6 0-10 15,6 0-4 1,-3 3-4-16,0 2-2 0,0 0-7 16,6 6 9-16,-3 5 5 0,0 2 5 15,-3 11 4 1,0 9 2-16,-6-1 1 0,3-3-11 15,0 8-5-15,3-7-5 16,0-1-2-16,-3-5-5 16,3-2-3-16,-3-4 0 15,3-4 1-15,-3-3-1 16,0-3 2-16,0-2-2 16,0-3 2-16,0-3-2 0,6-2 2 15,-3-3-2 1,3 0-1-16,3 2-2 0,-3-2 1 15,6 0 1-15,-3 0 0 16,8 0-3-16,-5 0 2 16,9 0 1-16,6 0 0 15,-6 0 0-15,-3 0 0 16,-3 3-3-16,-4-3 2 16,-2 0-41-16,3 0-19 15</inkml:trace>
  <inkml:trace contextRef="#ctx0" brushRef="#br0" timeOffset="65">20109 11329 192 0,'14'0'74'0,"-28"0"-40"0,8 3-20 0,6 0 27 15,6 21-15 1,-1 2 0-16,1 8-2 16,-3 1-13-16,0 5 4 0,-9-1 3 15,0 1-6-15,-5-3 1 16,-1-5-2-16,0-3 1 16,-3-5-4-16,0-6 0 0,-3-2-10 15,0-5-3-15,-3-6-19 16,4-5-10-16,-1-3-18 15,-3-5-5 1,3-5-57-16</inkml:trace>
  <inkml:trace contextRef="#ctx0" brushRef="#br0" timeOffset="66">20046 11213 220 0,'0'-3'82'0,"18"-2"-44"0,-6 5-36 0,-12 0 17 16,0 0 12-16,3 3 9 15</inkml:trace>
  <inkml:trace contextRef="#ctx0" brushRef="#br0" timeOffset="67">20082 11216 474 0,'-6'5'21'0,"0"0"-9"0,0 1-6 0,0-4-2 15,0 1-9-15,0-3-2 16,0 0-1-16,3 0 0 15,0-3 2-15,3 1 2 16,0-1-1-16,3 3 1 16,0-3 3-16,0 3 0 15,6-2-2-15,-3 2 2 16,0 0 1-16,0 0 2 0,-9 0 1 16,0 0 1-16,0 0-27 15,9-3-29 1,0 0-15-16,9 1-42 15</inkml:trace>
  <inkml:trace contextRef="#ctx0" brushRef="#br0" timeOffset="68">20257 11374 236 0,'-9'16'90'0,"12"-13"-48"0,-3-3-31 0,0 0 21 16,0 0-11-16,3 0 5 15,15 3-8 1,-3-1-10-16,3-7 2 0,0-3 2 16,3 5-2-16,2 1 0 15,4-1-6-15,-3 0-3 0,3 3 2 16,3 0 0-16,-4 6-4 15,1-4-1-15,-3-4 1 16,-3-1 0-16,0 0-8 16,-6 1-4-16,-1-1-15 15,-2 1-5-15,-3-1-32 16,0 0-12-16,-3-2-29 16</inkml:trace>
  <inkml:trace contextRef="#ctx0" brushRef="#br0" timeOffset="69">20626 11284 212 0,'-11'3'79'0,"8"0"-42"0,6-3-28 0,-3 0 22 16,0 0-8-16,6 2-1 15,-1 1-12-15,4 2-4 16,3 1-4-16,0 2-2 0,0 0 1 16,6 7-1-16,3-1 0 0,-3 7 0 15,-3-3 0-15,-4-4 2 16,-11-1 12-1,-6-3 4-15,-2 1-7 16,-4 0-4-16,0-6-9 16,0 0-3-16,3 0-29 15,0-2-13-15,3 0-39 16,3-3-53 0,3 0 40-16</inkml:trace>
  <inkml:trace contextRef="#ctx0" brushRef="#br0" timeOffset="70">21073 11433 184 0,'0'2'71'0,"0"-4"-38"0,0 2-17 16,0 0 35-1,-3 0-16-15,-3 0-4 16,-6 2-5-16,-6 4-15 16,3-1-4-16,0 0-3 0,4 0-7 0,2 1 0 15,3-1-1-15,3 0 2 16,9 3 1-16,6 0 1 16,2 0-5-16,1 0 1 15,3 3 2-15,0-1 1 16,-3 1 12-16,-3-1 7 15,-3-2 8-15,-3 0 7 16,-6 3-7-16,-3-3-3 16,-3 2-9-16,-3-2-4 15,-6 0-5-15,-6 0-2 16,0-8-8-16,3-2-4 16,1-6-20-16,2 0-8 15,0 0-6-15,3 2-1 0,3-1-41 16,3-1-18-16,3 0 5 15</inkml:trace>
  <inkml:trace contextRef="#ctx0" brushRef="#br0" timeOffset="71">21266 11242 212 0,'0'0'82'0,"3"0"-44"0,-3 5-27 16,0 1 23-16,0 4-3 0,3 4 2 15,0 1-3-15,0 17-1 16,0 0-16-16,0 2-3 0,0-5-3 16,0-2-3-16,3-3-3 15,-3-3-3-15,0 3-1 16,0-3-16-16,-3-5-5 15,0 5-61 1,-3-5-31 0,3-8-30-16,0-14 62 15</inkml:trace>
  <inkml:trace contextRef="#ctx0" brushRef="#br0" timeOffset="72">21168 11454 260 0,'3'-3'96'0,"0"1"-52"0,0 4-51 15,12-2 47 1,3 0-25-16,0 0-9 16,3 0-6-16,2 0-1 15,1 0-33-15,0 0-12 0,3 0-70 16</inkml:trace>
  <inkml:trace contextRef="#ctx0" brushRef="#br0" timeOffset="73">21406 11472 192 0,'0'6'71'0,"6"2"-38"0,9 2-21 0,-9-2 19 15,0 3-3-15,6 2 1 16,0 3-8-16,-3 2-2 16,0-2-11-16,-3-3-1 0,0-2 0 15,-3-3 1-15,0 0 0 16,0-3-2-16,-3-5 1 16,0-2-2-16,-3-6 2 15,3-3-4-15,0-2 0 16,-3 0-3-16,3-3-1 0,3 2 1 15,0-1 0-15,3 1-3 16,2 1 0-16,1 3 2 16,3-1 0-16,0 3 1 15,0 0 0-15,0 3-29 16,0 2-10-16,0 3-41 16,-3 0-14-16</inkml:trace>
  <inkml:trace contextRef="#ctx0" brushRef="#br0" timeOffset="74">21689 11499 200 0,'12'8'74'0,"-9"0"-40"0,0 5-38 0,0-8 13 16</inkml:trace>
  <inkml:trace contextRef="#ctx0" brushRef="#br0" timeOffset="75">21716 11557 306 0,'3'13'-91'15,"0"3"-26"1</inkml:trace>
  <inkml:trace contextRef="#ctx0" brushRef="#br0" timeOffset="76">21647 11343 212 0,'-17'0'79'0,"31"-3"-42"0,-5 3-43 0,-6 0 12 15</inkml:trace>
  <inkml:trace contextRef="#ctx0" brushRef="#br0" timeOffset="77">21671 11340 319 0,'15'3'-11'0,"0"-1"-36"16,3 9-16-16,0 0-8 15,0-4-2-15</inkml:trace>
  <inkml:trace contextRef="#ctx0" brushRef="#br0" timeOffset="78">21900 11454 156 0,'-3'2'57'0,"-11"1"-30"0,2 0-21 16,9-1 15-16,-3 1-5 16,-3 2 3-16,0 3-10 15,-3 0-3-15,0 3-4 16,3-1-4-16,0 4 1 0,3 1-1 16,3 7 0-16,3-4 2 15,3-2 0-15,9 0 0 0,0-3 2 16,6-5 1-16,6-3 1 15,-3-5 0-15,-4-5 2 16,1-5-1-16,-3-4 2 16,-3-2-4-16,-3 1 0 15,-3-7-1-15,-6 1-2 16,0-5-4-16,-9-9 0 16,-3 1-3-16,-3 0 0 15,3 2 1-15,3 5 2 16,3 6 6-16,0 3 6 15,4 4 0-15,-1 4 3 16,8 2 7-16,1 5-3 16,6 9-1-16,0 4 0 15,0 6 2 1,0 10 2-16,0 6 3 0,-3 3-13 16,0-4-5-16,0 1-2 15,0-5 1-15,0-1-21 16,0-5-7-16,-1-5-49 15,4-13-72 1</inkml:trace>
  <inkml:trace contextRef="#ctx0" brushRef="#br0" timeOffset="79">22106 11470 180 0,'-18'5'68'0,"21"-2"-36"0,18 7-29 0,-15-4 17 16,6-1 1-16,0 0 4 16,2 0-4-16,1 1-3 15,3-4-10-15,0-2-1 0,0-2 0 16,0-1-1-16,-3-2-1 16,-3-1-3-16,-1-1 1 15,-5-1-11-15,-6-8-6 16,-6-5 4-1,-3 2-3-15,-2 6-2 16,-4 10 9-16,0 11 5 16,-6 0 5-16,3 3 3 0,-3-1-1 15,6 6 1-15,1 3 13 16,5 2 7-16,9 0-2 16,0 3-3-16,9 0-12 15,2-6-4-15,7-2-4 16,6-3 1-16,0-2-26 15,6-3-10-15,5-3-45 16,-2-10-20-16</inkml:trace>
  <inkml:trace contextRef="#ctx0" brushRef="#br0" timeOffset="80">22472 11451 228 0,'-6'0'85'0,"9"-2"-46"0,-3 4-32 0,0-2 18 0,0 0-11 16,0 0-3-16,6 3 0 15,3-3 3-15,3-3-8 16,6 3 6-16,2 0 1 0,-2 0-4 15,0 0-1-15,0 0-4 16,0 0-3-16,-3 0 0 16,0 3 1-16,-3-3-1 15,-4 0 2-15,-2 2 0 16,0-2 1-16,-6 0-5 16,0 0 1-16,0 0-20 15,3 0-9-15,3-21-100 16</inkml:trace>
  <inkml:trace contextRef="#ctx0" brushRef="#br0" timeOffset="81">22871 11319 172 0,'-3'3'66'0,"3"-1"-36"0,0 1-11 0,0-3 21 0,0 0-5 16,0 0 0-16,0 0-5 15,0 0 1 1,0 0-17-16,0 0 3 0,0 0 1 0,3-3-10 15,0-2-2-15,0-3-2 16,0-3 0-16,-3-2-2 16,6 0-2-16,-3 0 3 15,0-1 0-15,0 1-4 16,0 0 1-16,0 2-2 16,-3 3 0-16,0 3 2 15,6 0 0-15,-6 2-3 16,0 3 0-16,2 6 4 15,-2 1 3-15,0 7 1 0,3 4 0 16,0 3-1-16,0 8 2 16,-3 3-1-16,3 0 0 15,0-3-1 1,0 0 0-16,-3-5-7 0,3-3 0 16,-3-2 3-16,0-6 2 15,0 0-7-15,0-5-2 16,0 0-16-16,0-3-8 15,0-2-14-15,0 0-7 16,0 2-27-16,0-2-10 16,-3-1 1-1</inkml:trace>
  <inkml:trace contextRef="#ctx0" brushRef="#br0" timeOffset="82">22811 11610 196 0,'-6'0'74'0,"6"3"-40"0,3-3-20 16,-3 0 20-16</inkml:trace>
  <inkml:trace contextRef="#ctx0" brushRef="#br0" timeOffset="83">22817 11615 397 0,'9'0'33'0,"6"0"-18"16,0-5-3-16,6 0-1 0,3-1 2 15,2-2 5-15,4 3-8 16,-6 0-3-16,3 2-2 16,-9 1-1-16,-1-1-2 0,-2 3 1 15,-3 0-2-15,-3 0 2 16,-6 0-2-16,6 0 2 16,-6-3-24-16,0 1-8 15,-3 2-46-15,6-6-87 31</inkml:trace>
  <inkml:trace contextRef="#ctx0" brushRef="#br0" timeOffset="84">19957 11980 116 0,'-3'-8'44'0,"3"6"-24"0,0 2-2 0,0 0 18 16,0 0-5-16,0 0-1 15,0 0-5-15,0 0-4 16,0 0-11-16,0 0-6 0,0 0-1 16,3 5-2-16,0 0-1 15,0 9 7-15,0 4 3 16,0 6 3-16,0 8 3 16,-3 7-1-16,0 4 1 0,0-1-6 15,0 0-2-15,0-2-4 16,0-6-1-1,0-2 1-15,0-8 0 0,0-3-2 16,0 0 1 0,0-5 0-16,0-3-1 15,0-2-2-15,0-3-4 16,0-3 0-16,0-5-7 16,0 6-3-16,0-6-3 15,0-3 0-15,0 0-9 16,0-2-1-16,3 0-16 15,0-3-8-15,3 0-34 16</inkml:trace>
  <inkml:trace contextRef="#ctx0" brushRef="#br0" timeOffset="85">20201 12129 140 0,'3'0'52'0,"0"0"-28"0,-3 2-6 0,0-2 20 0,0 0-6 15,0 5 1 1,-3 1-7-16,-3 2-2 15,-3 2-13-15,-6 1 2 0,-6 2 1 0,0 0 1 16,-2 1 1-16,2-4-8 16,0-2-3-16,3 0-1 15,6-3 2-15,0 1-3 16,6-1 0-16,3 0-3 16,3 0-3-16,6 1-1 15,6 2 0-15,3 2 3 16,6 3 2-16,3 3-2 15,-1-2 0-15,-2-1 1 16,0 0 0-16,-3 0 0 0,-3-2 2 16,0-1-1-1,-3-2-1-15,-3-2-8 0,-3-1-5 16,2 0-29-16,-2-5-12 16,0 0-126-1,9-2 79 1</inkml:trace>
  <inkml:trace contextRef="#ctx0" brushRef="#br0" timeOffset="86">20397 12221 184 0,'-9'0'68'0,"9"0"-36"0,0 0-20 16,0 0 19-16,0 0-10 16,0 0 1-16,0 0-11 15,6 0-2-15,6 0-5 16,3-3 8-16,3 1 5 0,3-1-5 15,0 3 1-15,2 0-8 16,1 0-1-16,0 0 0 16,0 3 2-16,0-1-3 0,-3-2-2 15,-4 0 0-15,4 0-1 16,-3 0 0 0,-3-2 2-16,0-1-1 0,0 1 2 15,-3-1-4-15,-3 0 0 16,-6 1-21-16,-1-1-10 15,1 0-33-15,0 1-13 16</inkml:trace>
  <inkml:trace contextRef="#ctx0" brushRef="#br0" timeOffset="87">20695 12068 220 0,'-9'-8'82'0,"9"13"-44"0,0-5-36 15,0 0 19-15,3 3-15 16,3-1-4-16,3 4 1 16,6 2 0-16,0-1-1 15,-1 1-2-15,4 3 1 0,-3 0-1 16,0-1 0-16,-3 1 0 15,-3 2 2-15,-3-2 5 16,-3-1 4-16,-6 1-4 0,-3-1 1 16,0 1-3-16,0-3 0 15,-6 0-3-15,-3 0-2 16,3 0-10 0,3-3-6-16,0-2-34 0,9-3-79 31</inkml:trace>
  <inkml:trace contextRef="#ctx0" brushRef="#br0" timeOffset="88">21186 12203 136 0,'15'-6'52'0,"-12"6"-28"0,-3-2-4 0,0 2 39 15,-6 0-13 1,0 0-5-16,0 0-6 16,-3 0-20-16,-3 2 2 0,-3 4 3 15,0-1-7-15,4 0-2 16,-1 0-9-16,3 1-1 15,0 2-1-15,3 0 0 16,3-3-5-16,3 6 1 0,6 2 0 16,3 0-1-16,3 3 4 15,0 2 2-15,5-2-2 16,1 3 0-16,-6-1 1 16,-3-2 0-16,-3 0 13 15,-6 0 8-15,-6 0-1 16,-3-3 0-16,0-2-7 15,-6-1-3-15,0-2-5 16,1-3-2-16,-1-2-3 16,-3 0-1-16,3-3-21 15,0-6-10-15,3 1-22 16,3 0-8-16,9-3-128 16,6-3 68-1</inkml:trace>
  <inkml:trace contextRef="#ctx0" brushRef="#br0" timeOffset="89">21290 12086 184 0,'0'-5'68'0,"3"2"-36"0,0 3-37 0,-3 0 12 16,3 0 5-16,3 3 4 15,0 2 4-15,0 6 0 0,0 7-11 16,0 9 6-16,-3 12 2 16,-3 4 10-16,0-4 6 0,0-2-11 15,0-2-5-15,0 2-13 16,3-5-2-16,-3-9-7 16,0-1 1-16,0-6-36 15,0-3-15-15,0-3-21 16,0-2-6-16</inkml:trace>
  <inkml:trace contextRef="#ctx0" brushRef="#br0" timeOffset="90">21231 12277 244 0,'-12'0'90'0,"24"2"-48"0,-6-12-36 0,-3 7 22 16,3 0-13-16,5 1-1 16,7-1-8-16,6 1-2 15,0-1-2-15,0-2-24 0,6 2-7 16,-1 0-90 0</inkml:trace>
  <inkml:trace contextRef="#ctx0" brushRef="#br0" timeOffset="91">21505 12316 176 0,'3'22'66'0,"-1"-12"-36"0,4 3-13 16,-3-2 22-16,0 2-11 15,3 0-1-15,-3 1-10 16,0 1-2-16,0-1-9 15,0-1-2-15,-3 0 0 0,0-2-2 16,0-6 1-16,0 0 0 16,0-5 3-16,0 0 14 15,0 0 7-15,-3-5-5 16,3 0-2-16,0-1-8 16,0-1 0-16,0-4-3 0,3-2 0 15,0-1-8-15,3 1-2 16,0 0-3-16,3 0 0 15,3 0 3-15,0 2 2 16,3-2-2-16,0 10 0 16,0 0-21-16,-1 1-10 15,-2 2-33-15,0 0-13 16,0 0-43 0</inkml:trace>
  <inkml:trace contextRef="#ctx0" brushRef="#br0" timeOffset="92">21772 12348 228 0,'0'8'85'0,"3"3"-46"16,0 2-37-16,-3-5 19 0,0 2-13 15,0 1-2-15,0 5 2 16,0-3 3-16,0 0-6 16,0-2-25-16,0-3-11 0,0-3-78 15</inkml:trace>
  <inkml:trace contextRef="#ctx0" brushRef="#br0" timeOffset="93">21752 12229 236 0,'-9'-5'90'0,"9"5"-48"0,3-3-45 0,-3 3 19 15,3 0-14-15,3 0-1 16,3-3-3-16,2 1 0 15,4 2 2-15,0 0-40 0,6 2-15 16,0 1-39 0</inkml:trace>
  <inkml:trace contextRef="#ctx0" brushRef="#br0" timeOffset="94">22008 12274 164 0,'0'0'63'0,"-3"3"-34"0,-3-1-19 0,3 1 20 16,0 5-7-16,-6 0-1 0,0 5-12 15,-6-2-4 1,0 2-4-16,0 3-2 0,3 0 1 16,3 0-4-16,3-1 2 0,3 4 1 15,6-3 0-15,0-6 0 16,9-2 0-16,0-5 4 16,6-6 2-16,-3-2 0 15,0-6-1-15,0-2-1 16,-3-3 0-16,0-2 0 15,-7-9 0-15,1 1-2 16,-3-1 1-16,-3-4 0 16,-3-1 3-16,0 0-3 15,-3 0-2-15,1 6 0 16,2 0-1-16,0 2 8 0,0 8 7 16,3 3-5-16,0 5-3 15,0 5-4-15,3 8 0 16,3 9 0-16,-1 7 3 15,1 8-3-15,0 5 0 16,0 3-1-16,0 0 1 16,0-2-2-16,3-1-1 15,0-5-6-15,3-8-4 16,0-2-38-16,-3-6-19 16</inkml:trace>
  <inkml:trace contextRef="#ctx0" brushRef="#br0" timeOffset="95">22189 12343 220 0,'0'0'85'0,"3"0"-46"0,6 0-41 16,-3 2 17-16,0-2-7 16,3 0 3-16,0 0 0 15,3-2 3-15,0-1-7 16,0 1 5-16,-1-6 3 15,-2-6-3-15,0 1 1 0,-3 3-6 16,0-1-2-16,-3 0-2 16,-3 1-3-16,-3-1 1 15,-3 3-1-15,-3 0 0 16,0 6 2-16,-3 2-10 16,1 2-2-16,-4 4 5 0,3 12 4 15,0 3 2-15,3 0 2 16,0 3 7-1,3-3 3-15,3 1 2 0,3 1 1 16,3 1-8-16,3-3-5 16,6-5-2-16,0-2 1 15,3-4-17-15,3-5-4 16,2-2-48-16,4-6-22 16,3-2-26-1</inkml:trace>
  <inkml:trace contextRef="#ctx0" brushRef="#br0" timeOffset="96">22469 12353 228 0,'3'-2'88'0,"6"-1"-48"0,0 3-34 16,0 0 20-16,0 0-10 15,6 0-1-15,2 0-12 16,1 0-3-16,0 0-65 16,-3-3-29-16,3 1-3 15,-3-1 0-15</inkml:trace>
  <inkml:trace contextRef="#ctx0" brushRef="#br0" timeOffset="97">22716 12099 184 0,'0'0'68'0,"3"0"-36"0,0 3-29 15,0 2 17-15,0 3 10 16,3 6 8-16,-3 4-5 15,0 6-2-15,-3 13-17 16,0 3-2-16,0-3-1 0,0 0-6 0,0-3-1 16,0 0-2-16,0-7-2 15,3-3-2-15,-3-6-1 16,0-5-20-16,0-2-10 16,-3-8-41-1,0-11-41 1</inkml:trace>
  <inkml:trace contextRef="#ctx0" brushRef="#br0" timeOffset="98">22707 12115 220 0,'3'-8'85'0,"0"8"-46"0,0 0-30 16,-3 0 22-16,6 3-10 15,6 5-2-15,0 5 8 16,0 6 5-16,3 4-16 16,2 12 4-16,1 2 1 0,3 0-3 15,0 3 2-15,0-3-11 16,0-3-5-16,-4-5-3 16,4-5-1-16,-3-3 2 15,-3-5 1-15,3-3 1 16,-3-5 0-16,0-2-2 0,-3-9-2 15,-3-10 5-15,-1-3 1 16,-2-3-5-16,-3-5 0 16,-3-13-1-16,-6 3 2 15,-5 0-3-15,-1-3 0 16,3 5 1-16,0 5 0 16,0 4-3-16,-3 4 0 15,6 3-5-15,0 3 0 16,0 2-14-16,0 3-5 15,0 6-13-15,6 2-2 16,-3 2-29-16,3 4-9 16,0 2-29-1</inkml:trace>
  <inkml:trace contextRef="#ctx0" brushRef="#br0" timeOffset="99">23133 12099 216 0,'0'0'82'0,"6"0"-44"0,0 6-31 16,0-1 18-16,-3 3-2 15,5 5 3-15,1 6-1 16,-3-1 2-16,0 1-15 15,0 2-2-15,0 5-3 0,0-4-6 0,-3-4-2 16,3-2-22-16,-3-3-8 16,0 0-74-1,0-5-58-15,0-5 60 16</inkml:trace>
  <inkml:trace contextRef="#ctx0" brushRef="#br0" timeOffset="100">23314 12129 252 0,'-9'0'93'0,"-3"5"-50"0,-8 5-48 0,14-2 15 15,-6 3-2-15,-3 2 3 16,-3 0-6-16,0 1-3 0,3 4-1 16,0-5-15-16,3 6-3 0,1-3-46 15,-1-3-21-15</inkml:trace>
  <inkml:trace contextRef="#ctx0" brushRef="#br0" timeOffset="101">23082 12179 208 0,'0'0'79'0,"9"2"-42"0,3 6-23 15,-3-2 22-15,3-1 0 16,3 3 0-16,0 0-17 15,8 0-9-15,1 0-6 16,0-3-4-16,0 0 3 0,-6-2-26 16,0-3-12-16,-4 5-90 15</inkml:trace>
  <inkml:trace contextRef="#ctx0" brushRef="#br0" timeOffset="102">23427 12115 268 0,'0'3'101'0,"6"5"-54"0,-3 8-28 0,9-6 26 16,-6 9-14-16,-6 7-6 16,3 6-1-16,-3 2-1 0,6 1-12 15,-3-1 0-15,0-2 2 0,0-3-7 16,0-2-1-16,0-4-3 15,6-4-2-15,-3-3 3 16,3-3 0-16,-3-5-1 16,15 0 1-16,-4-3-4 15,7-2-2-15,3-1 2 16,0 1 2-16,6-3-2 16,-10 3-2-16,4-1-23 15,-6 1-7-15,-9 0-63 16,6 2-26-16,-6-8-9 15</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2:16.07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00B0F0"/>
    </inkml:brush>
  </inkml:definitions>
  <inkml:trace contextRef="#ctx0" brushRef="#br0">27572 1329 116 0,'5'0'46'0,"-5"0"-35"0,4-8 5 16,-4 6 2-16,4-2 10 16,-4 0 6-1,0-3-11-15,0 0-5 16,0 3-11-16,-4-2-3 0,4-5 2 0,-4 4-1 15,-1-1 2-15,-3 6-2 16,-1-6 2-16,-4 1-2 0,-4 3 0 16,-3 4-6-16,-6 4 1 15,-8 3 0-15,-5 3 2 16,-3 5-3-16,4 6 0 16,0 3 1-16,8 2 0 15,8-2 0-15,1 12 0 16,-5 7-3-1,9 2 2-15,8 0-1 16,9-2-2-16,9 0 3 16,12-1 0-16,9-7 1 0,13 1 0 15,9-12 0-15,-6 4 2 16,1-17-1-16,-9 3-1 16,1-14 3-16,-5 0 0 15,-5-8-4-15,-3 2-1 16,0-5-35-16,-5 0-12 15,0-2-33-15</inkml:trace>
  <inkml:trace contextRef="#ctx0" brushRef="#br0" timeOffset="1">27965 1244 124 0,'-5'-4'49'0,"18"4"-38"0,-13 11-1 0,0-3 4 15,4 2-10-15,-4 18 27 16,5 4-17-16,-5 3 14 0,0 19-17 0,0 6-3 16,0 10-5-16,0-24 0 31,0 10-2-31,-5-10 2 15,5-3-2-15,0-15-27 16,0 3 14-16,0-13-21 16,-4 0-21-16,-4-14-9 0,3-8 15 15,5-11 11-15</inkml:trace>
  <inkml:trace contextRef="#ctx0" brushRef="#br0" timeOffset="2">27859 1287 132 0,'-9'-11'49'0,"9"4"-38"0,17-3 1 0,-4 10-2 0,3-8-4 16,14-3-1-16,9 4-6 15,-1 1 1-15,-8 6 0 16,-4 0 0-1,7 6 0-15,10 12 2 0,-5 0 19 16,-3 6 8-16,-9 4-3 0,-9 4-3 16,-6 4-13-16,-7-1 0 0,-8-7 1 15,-4 4-4-15,-4-10 1 16,-5 2 10-16,-5-14 8 16,-3 5-15-16,-5-11-6 15,4-4-20-15,4 0-7 16,-3-4-11-16,18 4-3 15,2-7-44 1,10-3-33-16,2 10 45 16</inkml:trace>
  <inkml:trace contextRef="#ctx0" brushRef="#br0" timeOffset="3">28425 1336 104 0,'-4'-7'41'0,"0"7"-32"0,4 0 6 16,0-8 1-16,0 8-3 16,0 0 0-16,0 8-5 15,0-1-3-15,0 10-5 16,0 11 0-16,0 9 0 0,0 8 0 15,0 4 0-15,4 5 2 0,5-1 1 16,2-1-4 0,6-3 1-16,5-2 0 0,8-12 0 15,4-3 0-15,9-15 2 16,-6-13 16-16,2-8 11 16,-1-13-15-16,-3-9-7 15,-1-8-8-15,-5-1-2 16,-4-16-16-16,-3-5-5 15,-5 0 10-15,-4-1 7 16,-4 1 5-16,-5 17 4 16,0 4 21-16,-4 3 12 15,0 11-14-15,0 14-4 0,0 7-10 16,0 18-5-16,0 24-1 16,4 4 1-1,1 3 1-15,-1 7 1 16,0 2-5-16,5-2 1 15,-1-7-16-15,10 4 9 0,-1-11-10 16,7-2-65-16,10-23-31 31</inkml:trace>
  <inkml:trace contextRef="#ctx0" brushRef="#br0" timeOffset="4">27351 2995 128 0,'-5'-14'49'0,"-6"14"-38"0,15-6 19 15,-8-2 8-15,4 8-15 16,-4-11-4-16,-5 4-10 15,-4 1-1-15,-4-2-5 16,-9 5 0-16,0 3 3 0,-4 0-1 16,0 11 0-16,30-11-6 31,-45 52 1-15,6 5 0-16,9-1-3 15,4 0 0 1,9-3-1-16,8 1 3 15,9-11 0-15,9 2 1 0,12-2 0 0,10-5 0 16,11-3 0 0,17-7 0-16,5 1 0 0,-3-11-7 15,-11-12 0-15,-50-6-153 32</inkml:trace>
  <inkml:trace contextRef="#ctx0" brushRef="#br0" timeOffset="5">27751 3235 136 0,'-50'0'52'0,"29"4"-41"0,-26 0-2 16,25-1-3-16,18 11-5 15,-5 0-1-15,1 7 1 16,-1 0-1-16,0 5 0 16,5 6 0-16,4-4 0 15,0-4-5-15,9 4 1 0,-1-10 2 16,5-7 3-16,0-4 0 16,4-7-1-16,0-7 1 15,5-4 1-15,-5-7-3 16,0-6 0-16,-1-2 3 15,-3-2 1-15,-5-4 1 0,1 11 0 16,-5-3 15-16,1 13 10 16,-5-6-11-16,0 17-4 15,0 7-9 1,4 3-6-16,0 8-2 16,0-1 2-16,5 2 0 15,4-2-19-15,0 0-9 16,4 1-7-1,9-4-39 1,0-3 6-16</inkml:trace>
  <inkml:trace contextRef="#ctx0" brushRef="#br0" timeOffset="6">28156 3161 148 0,'-17'-4'55'0,"8"8"-43"0,-8 3 12 0,13 0 5 16,-9 3-15-16,-8 16-2 16,-8-9-8-16,-1 9-3 15,0 2 0 1,9 0-4-16,3 4 2 0,5-4 1 0,13 4 0 16,9-11-3-16,13 3 2 0,-1-7 1 15,9 5 0-15,4-8-3 16,-1-7-24-16,-3-7-10 15,5-7-30-15,-5-10-12 16</inkml:trace>
  <inkml:trace contextRef="#ctx0" brushRef="#br0" timeOffset="7">28258 2844 188 0,'13'39'71'0,"-13"-39"-55"0,0 17-22 16,0-2-12-16,4 9 23 15,0 14 17-15,1 12-7 16,-1 7-5-16,0 3-6 0,0-4-1 0,1-2 0 0,-5-9-1 16,0-2 1-16,0-11-2 31,0-4-1-31,0-11 3 0,4-10 0 15</inkml:trace>
  <inkml:trace contextRef="#ctx0" brushRef="#br0" timeOffset="8">28344 3295 208 0,'17'-74'79'0,"-9"53"-61"0,14-11-5 0,-5 25-7 16,-4-3-9-16,3 3 2 16,5 3 1-16,-4 11 2 0,9 7-1 15,-9 8 4-15,0 6 1 0,-4 4-2 16,0-1-1-16,-9 1-1 15,1-11 1-15,-5 0-11 16,4 1-2-16,5-9-37 16,-1-2-14-16,5-3-11 15</inkml:trace>
  <inkml:trace contextRef="#ctx0" brushRef="#br0" timeOffset="9">28824 3193 200 0,'-4'3'77'0,"8"12"-60"0,1-13-5 16,3 13-9 0,1 0 1-16,0-4 2 15,-1-1 3-15,5-3-4 16,0-14-1-16,0 7 0 0,0-4-2 16,-1-2 1-16,1-13-2 15,-4 5-1-15,-5-3 3 16,-4-2 0-16,-4 2-4 15,-5 6-1-15,1-6-8 32,-1 10 5-32,-8 3 0 0,0 15 1 15,-5 0 3-15,1 13 2 16,-1 5 2-16,5-1-1 0,6 4-2 0,2-1 3 16,5 1 4-16,8 4 4 15,8-5 16-15,5-2 7 16,4-9-17-16,5-1-7 15,8-9-9 1,5-7-2 0,3-6-28-16,9-5-13 0,9-2-66 15</inkml:trace>
  <inkml:trace contextRef="#ctx0" brushRef="#br0" timeOffset="10">28016 4845 208 0,'-21'11'77'0,"21"-11"-60"0,21 21-7 15,-12-10-1-15,3 0-8 0,-3-2 7 32,4 6-5-32,-2-5 3 0,2 1-3 0,0-7 3 15,4 3-4-15,-4-11 4 16,4 1-4-16,-4-8-3 15,0 3 0-15,-9-9 1 16,5 6 0-16,-9-6-5 16,0 6 3-16,-9-10-6 15,1 10 5-15,-5 1-3 0,0 7 3 16,-13 6 2-16,9 5 1 0,-11 1 2 16,6 10-1-16,-4 5 6 15,5 4-4 1,4 4 8-16,8 0-7 0,9 0 23 15,9-4-15-15,4-3 12 16,8-1-14-16,5-2-27 16,0-1 9-16,-2-8-38 15,6-2 26-15,21-7-158 32</inkml:trace>
  <inkml:trace contextRef="#ctx0" brushRef="#br0" timeOffset="11">28262 4923 148 0,'-4'6'57'0,"4"-6"-44"0,4 15 14 0,0-4 16 16,5-1-24-16,-5 4 8 15,5 4-16-15,-5-4 1 16,5 3-8-16,-5-2 0 15,0 2-2-15,1-6-2 16,3 3 1-16,-3-11-6 16,3 1 3-16,1-8-1 15,-1 1 1-15,5-7-5 16,4-1 4-16,-8-17-8 16,8 0 7-16,-8-12-1 15,-1 12 3-15,4 4 4 16,1 9-1-16,-1 13 10 15,1 4-5-15,0 16 23 0,0 3-16 0,-4 7 18 16,4 1-17-16,-9-5-3 31,4-2-7-31,-3-8-5 0,-1 0 0 0,5-10-1 16,-1-4 0-16,5-18-20 31,9-3 12-31,2-18-18 0,6 3 16 0,0-6 3 16,0 7 6-16,0 7 3 0,0 11 4 15,-4 13 31 1,-2 4-19-16,-2 24 22 16,3 8-22-16,-3 17-4 0,-5 0-14 31,0-6-43-15,-4-15-102-16,0 0 77 15</inkml:trace>
  <inkml:trace contextRef="#ctx0" brushRef="#br0" timeOffset="12">27376 4500 116 0,'9'0'46'0,"4"0"-35"0,-13 6-2 16,0-6 7-16,0 7 18 31,4 8-18-31,-8 17 17 16,0 9-19-16,-9 17 1 0,4-2-9 0,-8 14 3 16,4-3-5-16,2-3 0 15,2-8-2-15,-4-11 1 16,9-9-2-16,-5-8-7 15,5-6 3-15,-5-7-34 32,5-2 20-32,-9-6-60 0,13 3 42 0,-4-10-36 15,8 0 41-15</inkml:trace>
  <inkml:trace contextRef="#ctx0" brushRef="#br0" timeOffset="13">27415 4598 116 0,'-4'-4'46'0,"4"4"-35"0,4-6 7 16,-4 6 2-16,0 0 5 15,4 6 5 1,1 1-12-16,-1 8-1 15,5 2-10-15,-1 9 2 16,1 2-5-16,-1 4 0 0,1-2-2 0,-5 0 1 16,5-2-2-16,-5-7-1 31,5-1 1-31,-5-9-1 16,4 3 0-16,-3-14 0 15,3 0 0-15,8-21-18 31,6-32 8-31,-1 3 4 16,-4 12 2-16,-4 3 0 16,0 7 3-16,-4 2 2 0,-1 9 0 15,-4 0 2-15,5 2 2 0,-5 4-2 16,1 9 0-16,-1-2 1 16,4 17 2-1,1 16 1-15,0 2 5 31,4 9-6-31,-6 10 3 16,1 2-5-16,1 5 0 16,-1-1-2-16,1-7-2 15,0-3 1-15,-1-10 1 0,-4-8-1 16,1-7-1-16,-5-4-17 16,4-6-6-16,-4-11-68 15</inkml:trace>
  <inkml:trace contextRef="#ctx0" brushRef="#br1" timeOffset="14">29473 2713 132 0,'-9'0'52'0,"9"3"-41"0,0 5 0 0,0-2-2 15,0-2 14-15,0 10 9 0,0 3-10 0,-4 2-4 16,-1 5-11-16,-3 4 4 0,-1 4 2 16,1 0-4-16,-1 0-1 15,1-4-2-15,3-4 1 16,1-5 13-16,4-6 7 16,4 2-11-16,5-2-4 0,-1-13-6 15,10 0-1-15,-1-7-3 16,4 5-2-16,1-6-4 15,-2 8-2-15,5-7-35 16,-7 3-15-16,-1 4-51 16</inkml:trace>
  <inkml:trace contextRef="#ctx0" brushRef="#br1" timeOffset="15">26956 2896 56 0,'-9'4'24'0,"5"0"-18"0,4-1 20 15,0-3 10-15,0 8-8 16,0-8-4-16,0 6 9 0,-4-2 3 0</inkml:trace>
  <inkml:trace contextRef="#ctx0" brushRef="#br1" timeOffset="16">26909 2939 228 0,'-9'0'88'0,"5"-4"-69"0,-1 4-3 0,5 0-6 16,-4 0-6-16,-5 0 2 15,1 0 14-15,-5-3 7 16,-4 3-13-16,-5-7-8 0,-2-1-4 15,-2 6 0-15,-8-9 3 16,0 3 0-16,4-9 0 16,0 3-3-16,1 0-2 15,-1-1 1-15,4-2 1 16,0-7-1-16,5 2 2 16,-1-3-2-16,5-10-1 15,4-4 1-15,0 1-1 16,5-5-3-16,5-6 2 15,3-1 1-15,3 1 2 16,5-4-1-16,5-1-1 0,0-2-2 16,4 3 1-16,1 1 1 15,7-2 2-15,-3 9-1 16,8 2-1-16,4 7 1 16,3 4 1-16,-2 4-3 15,-1 0 0-15,-4 11-1 16,0-4 0-16,-10 6 2 15,2 8 2-15,-5-4-1 16,-4 5-1-16,-5 6 1 16,-3-7 1-16,-5 3-36 15,0 0-15-15,0 1-17 16,0 3-7-16,0-8-9 16</inkml:trace>
  <inkml:trace contextRef="#ctx0" brushRef="#br1" timeOffset="17">26725 1696 204 0,'-30'-8'77'0,"30"16"-60"0,-4-8-1 0,13 0-4 16,-1 7-2-16,-3-7 4 15,7 0-8-15,10 0-3 16,-1 0-2-16,5 4-1 0,-2-1-3 16,-2-3 2-16,-1 0 1 15,1 4 2-15,-1 2-1 16,-4-2-1-16,-4 11 1 16,0-6 1-16,-4 10 21 31,-5 5 9-31,-4 1-13 15,-4 10-8-15,-1-7-5 16,1 8-2-16,0-4-2 0,0-12-2 0,-1-1-2 16,5-2 1-1,0 5-41-15,0-12-17 0,9-3-49 16</inkml:trace>
  <inkml:trace contextRef="#ctx0" brushRef="#br1" timeOffset="18">21301 1295 132 0,'0'0'52'0,"3"0"-41"0,0 0 26 0,0 2 9 15,-3 4-17-15,0-1-5 0,0 8-9 0,0 6-2 16,0 7-7-16,0 1 20 0,-3 4 10 16,0 9-16-16,0 0-6 15,0 0-7-15,0 4 0 16,-3-4-4-16,3 5-2 16,0-10 0-16,0-4-1 15,0-4 2-15,0-6 1 16,3-3-4-16,-3-4 1 0,3-4-13 15,0 1-5 1,0-6-19-16,0-5-6 16,3-3-16-16,0-2-3 15,0-8-19-15</inkml:trace>
  <inkml:trace contextRef="#ctx0" brushRef="#br1" timeOffset="19">21489 1329 184 0,'0'0'68'0,"0"5"-52"0,3-5 3 0,-3 0 8 16,-6 19-8-16,0 15-5 0,0-2-3 15,3 8-7-15,-3 5-3 0,6 2 0 16,-3-2 1-16,0-5 1 16,0-3 1-16,3-5 0 15,-3-6-11-15,0-4-5 16,0-4-34-1,0-10-13-15,0 5-22 16</inkml:trace>
  <inkml:trace contextRef="#ctx0" brushRef="#br1" timeOffset="20">21242 1615 244 0,'-3'-5'90'0,"6"10"-70"0,0-5 15 0,3 3 2 16,2-3-19-16,4-3-7 16,9-2-10-16,6-1-1 15,9-2 0-15,2 0-5 0,1 3 1 16,-6-3-36-16,-3 3-15 0,-4-3-52 31</inkml:trace>
  <inkml:trace contextRef="#ctx0" brushRef="#br1" timeOffset="21">21635 1602 188 0,'-15'8'71'0,"18"10"-55"0,3 1 4 0,-6-6 0 0,-3 8-6 0,3-2 2 0,-3 7-9 16,0-7-4-16,3 2-2 16,-3-3-10-16,3-4-2 0,-3-7-62 15,0 4-47 1,0-3 47-16</inkml:trace>
  <inkml:trace contextRef="#ctx0" brushRef="#br1" timeOffset="22">21637 1435 212 0,'-5'-21'82'0,"8"21"-64"0,2-8-7 0,-2 8-8 16,6-5-4-16,-3 5 0 16,3 0-26-16,0 0-11 15,3 0-39-15,0 0-15 16</inkml:trace>
  <inkml:trace contextRef="#ctx0" brushRef="#br1" timeOffset="23">21813 1295 200 0,'-3'0'77'0,"0"2"-60"0,3 12-1 16,0-4-1-16,0 3-7 15,0 9 1-15,0 9 19 16,-3 4 11-16,0 7-20 16,3 6-8-16,0 5-5 0,-3 2-4 15,3-2 1-15,0-8-2 16,0-5-1-16,0-11-4 15,0-5-2-15,0-6-35 16,0-2-15-16,0-8-48 16</inkml:trace>
  <inkml:trace contextRef="#ctx0" brushRef="#br1" timeOffset="24">21664 1536 236 0,'0'-11'88'0,"3"11"-69"0,3 5 22 0,-3-5 3 15,3 6-18-15,3-4-4 0,21 4-14 16,-3-6-5-16,-1 0-2 16,-2 0-41-16,3 0-18 0,-3 0-61 15</inkml:trace>
  <inkml:trace contextRef="#ctx0" brushRef="#br0" timeOffset="25">22269 1366 148 0,'-9'-5'57'0,"6"5"-44"0,3 0 23 15,0 0 9 1,0 0-14-16,0 5 17 15,9 24-5 1,-1 0-23-16,-2 6-9 0,-3 10-4 0,0-3-2 16,-3 3 0-16,0 0-3 15,0 0-2-15,0-11 1 16,0-2-1-16,0-8-31 0,-3-3-12 16,0-10-148-1,3-14 84 1</inkml:trace>
  <inkml:trace contextRef="#ctx0" brushRef="#br0" timeOffset="26">22155 1562 284 0,'-11'-11'107'0,"11"4"-83"0,5 7 4 0,-2-6-4 16,-3 6-14-16,0 0-1 15,6 6-5-15,3-6-3 16,6 0 0-16,6 0-1 0,9 0 0 16,6-8-14-16,2 2-5 15,1-2-63-15,-3 3-28 16,-10 5 12 0</inkml:trace>
  <inkml:trace contextRef="#ctx0" brushRef="#br0" timeOffset="27">22545 1520 192 0,'-3'0'74'0,"3"-3"-58"0,-6 6 9 0,3-3 0 15,0 10 13-15,-8-2 9 16,-1 16-23-16,-9 2-11 16,-3 1-8-16,-3 5-5 0,6-3 1 15,4-5-4-15,8-3 2 0,6-3-1 16,9-4 0-16,5-1 2 16,-11 5 0-16,6-4-5 15,3-7 1-15,3-1-16 16,0-12-6-16,0-1 10 31,0-7 9-31,-3-4 5 0,-3-6 2 16,-3 3 2-16,0 2 1 15,0 3 14-15,-3 3 6 16,0 0-9-16,0 8-3 16,0-1-5-16,0 6 1 15,0 11-2-15,3 2 0 16,0 3-3-16,6 8 1 15,0 2-4-15,3 1 0 16,2-9-1-16,1 3-2 16,-3-2-33-16,6-6-15 15,-3-5-26 1,3-8-45-16,-3-8 34 16</inkml:trace>
  <inkml:trace contextRef="#ctx0" brushRef="#br0" timeOffset="28">22676 1395 220 0,'0'-2'85'16,"0"4"-66"-16,0 9-6 0,3-3-4 0,0 5 18 16,-3 6 14-1,0 7-14 1,0 14-7-16,0-3-12 15,0 10-4-15,0 1 0 0,0-6-2 16,0-2 1-16,0-6-2 0,0-2-1 0,3-11-37 16,0-5-17-16,-3-3-28 15,3-5-47 1,0-5 34-16</inkml:trace>
  <inkml:trace contextRef="#ctx0" brushRef="#br0" timeOffset="29">22739 1655 148 0,'-18'-8'55'0,"12"16"-43"0,21-27 21 15,-15 19 8-15,-3 5-16 16,-3-2-6-16,-3 8-9 15,-3-6-5-15,6 8-2 16,-3-5 0-16,3 0 0 0,3 3-4 16,3 2 6-1,3 0 1-15,3 0 16 16,3 1 9-16,3-1-19 16,3 0-8-16,0 0-25 15,0-7-12-15,0 1-3 16,-3-1 1-16,-1-6-55 0</inkml:trace>
  <inkml:trace contextRef="#ctx0" brushRef="#br0" timeOffset="30">22870 1739 212 0,'-12'8'79'0,"21"-2"-61"0,3-1-3 16,-3-3-6-16,-12-4 4 15,6 2 6-15,3 0 7 16,3-5 5-16,2-1-17 0,4-2-8 16,0 0-2-16,0-2-8 0,0-3 1 15,0-1-21-15,-9 1-7 16,-6 0 14-16,0 0 6 16,-6 2 5-16,-9 0 2 15,3 6 5-15,-9 5 3 16,0 3-1-16,1 7-2 15,-1-2 0-15,3 6 1 16,0 4 21 0,9 1 9-16,-3 7-11 15,12 1-4-15,0-9-7 16,6 3 1-16,3-8-8 16,6 6-2-16,3-6-6 15,6 0-1-15,2-10-33 16,-2 2-13-16,6-5-60 15</inkml:trace>
  <inkml:trace contextRef="#ctx0" brushRef="#br0" timeOffset="31">23239 1588 312 0,'-3'-10'115'0,"-9"15"-89"0,-9-5 5 0,9 5-3 15,-3 3 4-15,-5 6 7 16,17-9-21-16,-3 3-10 16,0 2-5-16,0 1-6 0,-3 0 2 15,9 2-21-15,9 0-10 0,0 0 11 16,3 1 9 0,5 4 6-1,1 1 4-15,-3 2 1 0,3-3 1 0,-6-4 6 16,-6 1 4-16,-9-1 21 15,-3-1 10-15,-6-3-21 16,-6-2-11-16,-3-2-35 16,0-6-16-16,1 0-33 15,-1 0-14-15,-3-8-38 16</inkml:trace>
  <inkml:trace contextRef="#ctx0" brushRef="#br1" timeOffset="32">23822 1348 212 0,'0'0'79'0,"3"5"-61"0,-35 24 4 0,23-18-4 16,9 2-7-16,-3 0-1 0,-3 3 11 15,6 8 9-15,0 2-16 16,0 6-5-16,0 8-4 0,-3 5-6 15,0 2 1-15,0-2 0 16,0-10 2-16,3-4-3 16,0-4 0-16,0-9-26 15,3 1-9-15,0-11-20 16,0 2-7-16,0-7-21 16</inkml:trace>
  <inkml:trace contextRef="#ctx0" brushRef="#br1" timeOffset="33">24007 1401 212 0,'0'5'82'0,"0"-5"-64"16,0 8 7-16,0-3-3 0,0 0 8 15,0 9 6-15,0 2-15 16,0 7-7-16,0 6-8 16,0 3-3-16,0 5 3 0,0 8-3 15,-3 3 0-15,-3-8-1 16,6-6 1-16,-3-2-2 15,3-6-1 1,-3-2-13-16,-3-8-6 16,6-6-28-16,-3-2-12 15,-3-8-49 1</inkml:trace>
  <inkml:trace contextRef="#ctx0" brushRef="#br1" timeOffset="34">23724 1618 292 0,'-9'-3'110'0,"9"-2"-86"0,3 5 9 0,-3 0-3 16,6 0-16 0,3 0-5-16,6-3-6 15,6 0-3-15,11 1 1 16,1-4-1-16,6 6 0 0,-6-5-9 15,2 5-4-15,-8 0-64 16,-3 5-26-16</inkml:trace>
  <inkml:trace contextRef="#ctx0" brushRef="#br1" timeOffset="35">24346 1446 196 0,'6'0'74'16,"-6"0"-58"-16,0 0 14 0,0 0 29 15,6 2-6-15,-6 9-25 16,0 2-11-16,0 6-12 16,-6 7-2-16,6 14 3 0,-3 5 1 15,-6 8 1-15,6-8-2 0,-3-6-1 16,6 1-3 0,-3-8-2-16,3-6-2 0,-6-5 1 15,6-2-21-15,-3-6-8 16,0-8-51-16,-3 1-20 15,6-9 1 1</inkml:trace>
  <inkml:trace contextRef="#ctx0" brushRef="#br1" timeOffset="36">24117 1454 212 0,'0'-6'79'0,"0"6"-61"0,6 3 6 0,0-6-2 0,3 1 8 16,3 2 8-16,9-6-14 31,5 4-5-31,13-1-12 0,6 0-3 0,-4 3 0 0,-11 0-2 31,9 0 1-31,0-5-2 16,-10 5-1-16,-5-3-32 16,3 3-16-16,-12-5-56 15,3-5-38 1,-1 2 57-16</inkml:trace>
  <inkml:trace contextRef="#ctx0" brushRef="#br2" timeOffset="37">29447 3387 108 0,'0'-4'41'0,"0"4"-32"0,4-7 9 15,-4 7 3-15,0 0 10 16,0 0 5-16,4 0-12 16,1-2-4-16,-5 2-12 15,4 2 1-15,-4-2 4 0,4 0 17 16,-4 0 8-16,5 7-19 16,3-7-11-16,1 4-5 0,-1 0-1 0,1-1-1 15,4 5-1-15,3-2 1 16,-4 5-1-16,6-7 0 15,-1 9 0-15,0 5 0 16,4 0 0-16,1 6 0 16,-1 12 0-1,1-1 0-15,-2 1 0 16,-3 5 4-16,0 6 2 16,-4-1 2-16,-4-1 0 15,-5 2-2-15,-4-15 1 16,-9 2-2-16,1 2 0 15,-5 3-1-15,-4 0 0 16,-3-1 0-16,-2 5 0 16,1-8 0-16,-5 8 0 0,0-9-2 15,1 5-2-15,-1 1 1 16,-4-1-1-16,10-9 2 16,-2-4 1-16,5-5-1 15,0 0-2-15,0-3-2 16,4-8-1-1,0 1 2-15,0-4 0 0,0-3-8 16,5-4-2-16,3 0-27 16,-3 0-11-16,-1 0 4 15,5 0 1-15,1-4-49 16</inkml:trace>
  <inkml:trace contextRef="#ctx0" brushRef="#br2" timeOffset="38">29311 4316 136 0,'-4'6'52'0,"8"5"-41"0,13-50 20 15,-17 39 7-15,4 7-15 16,1 8-2-16,-5 2-2 15,0 8 0-15,0-1-10 16,-5 4 17-16,1-2 7 0,0 2-17 16,0-11-8-16,4 2-6 15,0-2 0-15,8-6-1 16,1-1 2-16,-2-3 0 16,10 0 1-16,0-7-2 15,0 4-2-15,5 0-2 16,-5-2-1-16,4-2-29 15,-3 0-12-15,-1 0-54 0,4 0-36 16,-1-2 57-16</inkml:trace>
  <inkml:trace contextRef="#ctx0" brushRef="#br2" timeOffset="39">27168 4513 184 0,'4'0'71'0,"-8"7"-55"0,-1-7 4 0,5 0-2 15,-3 4-5-15,-1 2 0 16,0-2-3-16,-5-4 1 15,1 4-6-15,-1-4-1 0,0 3 2 16,1-3 17-16,-1 0 7 16,-4 0-11-16,1 0-3 15,-1 0-8-15,0-3-3 16,-4-1 0-16,-1-2-1 16,6-2-2-16,-6-6-2 0,3-7 1 15,-3 4 1-15,1-5 1 16,-4-3 1-16,4 1-2 15,-9-1 1-15,0-3-2 16,5-4 2-16,-5 1-2 16,10-5 2-16,-1 1-2 15,4-5-1-15,5 1 1 16,3-2-1-16,5-2-3 16,9-6 2-16,-1-4-1 15,10 10 0 1,-1-6 0-16,-1 10 0 0,1-2 4 15,4 5-1-15,-4 1-1 16,5 13 1-16,-5-6 1 16,-4 7-3-16,0 2 0 15,-5 10 1-15,1-10 2 16,-5 9-1-16,0 3-1 0,-4 0 3 16,0 7-75 15,-4-4 16-31,0 0 1 15,0 4-44-15,-1-2-17 16</inkml:trace>
  <inkml:trace contextRef="#ctx0" brushRef="#br2" timeOffset="40">26773 3472 148 0,'-22'0'57'0,"14"3"-44"0,8 1 21 0,0-4 5 16,0 0-19-16,0 0-6 15,8 7-11-15,5-3-3 16,4-2 0-16,3 2 2 0,2-4 3 16,-1 0-2-1,5-4 0-15,0 2-1 0,-1-2 1 16,-3 1-2-16,-1 3-1 15,-5 3 1-15,1 3-1 16,-4 5 8-16,0 4 5 16,-9 2 44-1,5 4-31-15,-9 7-7 16,4-2-12-16,-8 2-6 16,4-4 0-16,-4 1-39 15,-1 3 21-15,1-10-105 16,4 3 67-16,0-6-65 15,4-5 68-15</inkml:trace>
  <inkml:trace contextRef="#ctx0" brushRef="#br3" timeOffset="41">29643 3055 52 0,'0'-11'19'0,"0"11"-15"0,21-17-18 16</inkml:trace>
  <inkml:trace contextRef="#ctx0" brushRef="#br1" timeOffset="42">29332 1608 48 0,'-4'-8'19'0,"-4"6"-15"0,-1 2-1 0,5 2 1 16,4-2-3-16,0 0 2 16,0 0 18-16,-5 8 10 0,1-8 0 15,4 0-1-15,0 0 8 16,0 0 3-16,0 0-18 16,0 0-8-16,0 0-9 15,0 0-5-15,0 0 2 0,0 0 2 16,0 0 2-16,0 0 3 15,0 0 4-15,-4 0 14 16,-5 0 7-16,5 0-18 16,0 0-7-16,-1 0-7 15,-3 0 0-15,-1 0-4 16,9 0 0-16,-4 0 1 16,4 0 0-16,0 0 0 15,0 0 0-15,0 0 2 16,4 3 1-16,0-3-1 15,5 0 1-15,0 0-2 0,-5 4-1 16,4 0 1-16,5 3-1 0,5-1 0 16,-6-6 0-16,4 11 0 15,1-4 2-15,1-3-1 16,-1 10-1-16,-4-3 1 16,-1-4 1-16,1 3-1 15,0 4 2 1,0 0-4-16,0 1-2 15,-4 2 2-15,3-6 2 0,-3 2 0 0,4 5 2 16,-2-8-2-16,-2 5-1 16,-1 0 1-16,5 2-1 15,-4 1 0-15,0-4 2 16,-1 4-1-16,1-1-1 16,-1-6 1-1,1 10 1 1,-1-4-1-16,1 1-1 15,0 0 3-15,-5 0-2 16,0 3-1-16,1-4 1 0,-1 5 1 16,0-5-1-1,0 0-1-15,-4 5-2 0,5-5 1 16,-5 2 1-16,0-2 2 16,0-4-1-16,4 6-1 15,-4-2-2-15,0 1 1 16,0-1 1-16,0 8 2 15,0-3-1-15,0-1 2 16,0 7-4-16,0-10 0 16,0 3 1-16,0 0 2 15,0 1-1-15,0-5-1 16,0 0 1-16,0 1-1 16,0-4 0-16,0 4-3 15,0 7 2 1,0-8 1-16,0-6 2 0,-4 2-1 15,-1 9-1 1,1-5 1-16,0 2-1 16,0-2 0-16,-1-2 0 15,1 2 2-15,0 0-3 16,-1 5 0-16,1-9 1 16,0 6 2-16,-1-12-1 15,1 7-1-15,0 0 1 16,0 3-1-16,-5-2 0 15,0 2 0 1,1 0 0-16,-1 2 2 0,1-2-1 16,-1 1-1-16,0-4 1 15,1 0-1-15,-1 0-3 16,1-3 2-16,5-8-8 16,-1 1-2-16,-1-4-32 15,1 0-14-15,4-4-52 16,-13-7-29-1,9 2 68-15</inkml:trace>
  <inkml:trace contextRef="#ctx0" brushRef="#br1" timeOffset="43">29498 2773 24 0,'0'0'11'0,"0"-8"-9"15,0 12 9-15,5-8 2 16,-1-3-2-16,-4 7 1 15,0-2 13-15,0-2 8 16,0 0-6-16,0 4-1 16,0 0 11-16,0 0 8 15,0 0-17-15,0 0-8 16,0 0-12-16,0 8-2 0,0 1 1 16,0 10-1-16,-4-2 1 15,-1 1-2-15,1-1 2 16,0 8 11-16,0-3 8 15,-1 2-11-15,1 1-6 0,0-8-3 16,4 9-2-16,-5-9-2 0,1-6 1 16,4-1-2-16,0 4-1 0,0-10 1 15,0 2 1 1,0-6 1-16,0 0 3 0,0 0-3 16,0 0-2-16,0 7 0 15,4-7-1-15,-4 0-3 16,9 4 2-16,-5-4 1 15,5 4 0-15,-1-4 0 16,5 0 2-16,-1-4-3 16,9 0 0-16,-4 4 1 15,1-9 2-15,-1 1-1 16,0 1 2-16,0 0-2 16,0 3 2-1,-4 4-2-15,0-6 2 16,-4 6 0-16,-1 0 1 0,-4-4-2 15,-4 4 1-15,5 0-2 16,-5 0-1-16,0 0 1 16,0 0 1-16,0-4-3 15,0 4 0-15,0-3-15 16,0 3-6-16,0 0-64 16,4-8-26-16,-4 8 15 15</inkml:trace>
  <inkml:trace contextRef="#ctx0" brushRef="#br3" timeOffset="44">29783 3125 338 0,'34'8'-41'0,"-3"-8"-13"16,7 7-24-1</inkml:trace>
  <inkml:trace contextRef="#ctx0" brushRef="#br3" timeOffset="45">29272 1424 116 0,'5'-6'46'0,"-1"6"-35"0,0 6 5 16,5-6 2-16,-5-6 10 0,0 12 4 15,1-2-14-15,3 3-6 16,1-7-7-16,-1 7-2 0,4-3 1 16,5 2 0-16,0 1 0 15,0-7-2-15,5 8-2 16,-1 3 1-16,1-5 1 15,-1 5-3-15,-4 0 0 16,1 6 3-16,6-2 1 16,-7 2 1-16,0-6 0 15,0 2-5-15,5 6 1 16,-1-2 0-16,1 0 2 16,-1 1-3-16,1 0 0 15,-2 0 3-15,1-1 1 16,1 4-4-16,3 1 1 15,1 6 0-15,-4-4 0 16,-1 5 0-16,1-1 0 16,-2 4 0-16,1-8 0 15,1 4 0-15,-5 0 2 16,0 4-1-16,0-6 2 0,-4 8-4 16,0-12 0-16,0 3 1 15,-5-1 2-15,1 1-1 16,-5 3-1-16,0-4-2 0,1 6 1 15,-5-2-1-15,0 4 0 16,0 3 4-16,0-3 1 16,0 6-1-16,0-3-2 15,-5 1 1-15,1 3-1 16,0-7 0-16,0 10 2 16,-5-3-1-16,0-4 2 15,-3 1-4-15,-6-2 0 16,-3 5 1-16,-1 0 0 15,-3 0-3-15,3-1 2 0,2 2 1 16,-1-5 2 0,-1 0 3-16,5-3 2 15,0 4-3-15,0-15-3 0,0-1 0 16,4-1 1-16,0-2-1 16,4-10-1-16,1 3-17 15,3-6-6-15,1-1-33 16</inkml:trace>
  <inkml:trace contextRef="#ctx0" brushRef="#br3" timeOffset="46">29740 2808 124 0,'-4'-7'46'0,"13"7"-35"0,-5-10-2 0,0 10 0 16,0 4 16-16,1 2 19 0,-14 16-14 15,5 6-15-15,-5 4-5 0,5 2-3 16,0 5 1-16,-1 4 0 16,-3-5-2-16,-1 5 1 15,2 0-4-15,3-5 0 16,-1-3-1-16,1-3-2 15,0-6 1-15,4-9 1 16,0-6-1-16,8-1 2 0,1-7-2 16,2 1 2-16,7-8 13 15,7-3 9-15,5-7-12 16,5 4-7-16,8 0-4 16,-10-9-2-16,-8 8-25 31,1 4-8-31,-4 3-21 0,-5 2-8 15,4 2-22 1</inkml:trace>
  <inkml:trace contextRef="#ctx0" brushRef="#br3" timeOffset="47">29766 3412 144 0,'-4'0'55'0,"4"0"-43"0,4 7 14 16,-4-7 6-16,4 0-16 0,5 4-4 0,4 3-3 31,0-1-1-31,8 12-4 15,5 0-3-15,8 6 2 0,-5 12-2 16,1-8-1-16,-9 0 3 0,5 11 0 16,-4 4 1-16,-5 2 0 15,-4 5 2-15,-5-4 1 16,-4 0-3-16,1-1-3 0,-5 2 0 16,-5 2 1-16,-3-6-1 15,-1 6 2-15,-8-8-2 16,4 2 2-16,-8-4-4 15,4 0 0-15,-5-1 3 16,-4 5 1-16,1-7-4 16,-4 3 1-1,-1-1 0-15,-4 1 0 0,-1 0 19 0,1-3 10 16,4 2-10-16,1-3-3 16,-1-3-6-16,4-8-1 15,26-24 1 16,-25 26-16-15,3-9-6-16,5-2-38 0,4-5-15 16,5-3-44-16,3-3-16 15</inkml:trace>
  <inkml:trace contextRef="#ctx0" brushRef="#br3" timeOffset="48">29536 4605 200 0,'-20'11'77'0,"15"-5"-60"0,1 9-5 0,4-4-4 16,-4 2-7-16,-1 5-1 15,1 3 7-15,-4 4 5 16,3-1-6-16,1 2-1 0,0-5-1 16,4 0-2-16,0-3 1 15,0-1 0-15,0-2 3 16,4-5-3-16,9-3-2 16,0-7 2-16,4 0-7 15,7-4-1-15,2 1-34 16,0-1-13-16,8-2-32 15</inkml:trace>
  <inkml:trace contextRef="#ctx0" brushRef="#br3" timeOffset="49">27122 4725 192 0,'0'4'71'0,"4"-8"-55"0,0 11 2 15,-4-7-1-15,0 11-7 16,-4-7 0-16,0 2-2 15,-1 1 2-15,-3 1-5 16,-1-1 1-16,-4 3 4 0,-8 4 11 16,8-14 7-16,-4 0-10 15,4 4-5-15,-4 0-6 16,4-2-2-16,0-2-1 0,2 0 0 16,-7 0 0-16,1-2 2 0,4-2-3 15,1 0 0-15,-6-3 1 16,1 0 0-16,0-3 0 15,-4-1 0-15,-9-4-2 16,-3-2-2-16,-6-4 1 16,5-1-1-16,-1-2 0 15,1-1 0-15,5 1 0 16,-1-4 0-16,5-8 0 16,-1 1 0-16,4 3 0 15,5 4 0 1,0-11-3-16,8 3 2 15,-4-24-1 1,5 8 0-16,1-8 2 16,2 11 0-16,-3-5 0 15,8 8 0-15,-4-4 0 16,8 16 0-16,-4-20 0 16,4 13 0-16,0-10 0 15,5 13 0-15,2-14 0 16,7 13 0-16,-1-1-3 15,0 5 2-15,0 3 1 16,0 11 0-16,-4-1 0 16,4 13 0-16,-4-2-11 15,0 1 6-15,0 2-47 16,0 1 29-16,-6 0-69 16,2 7 51-16,-1-8-62 15,5 6 59-15</inkml:trace>
  <inkml:trace contextRef="#ctx0" brushRef="#br3" timeOffset="50">26504 3359 200 0,'-13'7'74'0,"13"-7"-58"0,0-3 3 0,0-1-2 0,4 8-11 0,0-12 1 15,9 1-4-15,4 1 0 16,5-5-1-16,12-4-4 15,3 5 1-15,6-4 1 16,0 4 0-16,-4 2 2 16,-5 8-1-16,-9 0 4 15,0 8-3-15,-8 2 23 16,-4 4-13-16,-13 7 16 16,5 0-15-16,-10 7-3 15,1-2-6-15,-9-5-3 16,0-1 0-16,-4-1-43 31,4-6 23-31,2-2-111 16,6-1 72-16</inkml:trace>
  <inkml:trace contextRef="#ctx0" brushRef="#br3" timeOffset="51">26870 3147 116 0,'-4'0'44'0,"4"0"-35"0,0 0 9 0,0 0 26 16,0 0-25-16,-5 0 22 15,5 0-24-15,-4 0 5 16,4 4-13-16,-9-4-1 16,5 0-5-16,-4 0 3 15,3 0-4-15,-8 0 1 16,1 0-1-16,-13-4 1 16,4 1-2-16,-18-1 19 15,9-3-11-15,-13-3 14 16,10 2-13-16,-10-3-3 15,9 4-4-15,-9-10-3 16,13 6 1-16,-7-10-1 16,11 4 0-16,-8-5 0 15,12-3 0-15,-8-6-3 16,9 3 2-16,-5-12 3 16,6 10-1-16,-6-17-18 15,5 4 9-15,-1-17 3 16,5 15 4-16,0-15 16 15,8 10-8-15,5-14-3 16,4 15-2-16,4-14 2 16,5 10-2-16,8-31 4 0,0 5-4 0,0 2 1 15,5 6-1-15,-5 11-2 16,3 8 1-16,2-2-1 16,-1 8 0-16,0 11 0 15,1 0 0-15,-1 3 0 0,1 15 0 16,-5-2 0-1,0 2 0-15,-8 6-40 16,2 5 22-16,-7-1-21 0,-4 3-7 16,0-3-1-16,0 7-28 15,0-8-12-15,-4 6 40 16,4-2 20-16</inkml:trace>
  <inkml:trace contextRef="#ctx0" brushRef="#br3" timeOffset="52">26350 1452 148 0,'-38'-2'57'0,"38"2"-44"0,13-8 23 16,-13 1 15 0,4 7-28-16,-4-7-2 15,9 7-14-15,-1 0-2 0,5-4-3 16,4 4-2-16,5-6 1 0,8 6-1 15,7-8 0-15,10 8 0 16,9-3 0-16,-6 3 0 16,-3 3 2-16,-8 5-3 0,-5 2 0 15,-8 4 1-15,-5 7 2 16,-12 4-1-16,-6-1 2 16,-10 12 0-1,-6-12 1-15,-4-2-5 0,-5-1 1 16,1-4 0-16,8 1 0 15,4-8-20-15,5-2-7 16,17 3-65 0</inkml:trace>
  <inkml:trace contextRef="#ctx0" brushRef="#br3" timeOffset="53">21081 2567 184 0,'3'-7'71'0,"0"4"-55"0,-3 3 9 15,0 0-1-15,0 0-3 0,3 5 2 16,0 3 4-16,-3 8 6 16,0 10-18-16,-3 9 3 0,-3-1 2 15,0 11-2-15,0 8-1 16,-3-3 10-16,3-2 8 16,0-6-37-1,3 1-16-15,0-12 25 16,0-7 15-16,0-3-32 0,0-5-15 15,0-8-9-15,0-2-3 16,3-6-43-16,0-6-18 16,6-10-6-16</inkml:trace>
  <inkml:trace contextRef="#ctx0" brushRef="#br3" timeOffset="54">21164 2562 204 0,'0'5'77'0,"0"3"-60"0,-27-26-5 0,21 21-4 0,3 4 2 16,3 1 5-16,0 11-3 16,0-3 1-16,6 8-8 15,0-1 19-15,0 1 9 0,0 0-15 16,0-3-5-16,0 0-8 16,-6 1-2-16,3-7-1 0,-3-1 1 15,3-4-2-15,0-2-1 16,3-3 1-16,0-2-1 15,3-6 0-15,0-2 0 16,0-3-3-16,0-2 0 16,0-6-3-16,0 0-1 15,0-5-18-15,-1-6-7 16,-2 3 12-16,0 3 9 16,0 0 7-16,0 3 3 15,0 4 1-15,-3 1 0 16,0 3 0-16,0 7 0 15,0 3 0-15,-3 0 0 16,3 8 19-16,0 2 10 0,0 12-10 16,0 1-5-16,3 7-5 15,-3 1 1-15,-3-31 8 32,3 61-10-17,-3-11-4-15,3-10-5 16,0-6 0-1,0-7-6-15,-3-6 0 16,3-5 3-16,0-5-31 0,0-4-11 0,-3-7-12 16,3 0-5-16,0-7-23 15</inkml:trace>
  <inkml:trace contextRef="#ctx0" brushRef="#br3" timeOffset="55">21438 2792 196 0,'-3'3'74'0,"9"-3"-58"0,3 16 7 0,-6-6-1 15,0 12 10-15,0 9 9 16,0 9-17-16,0-8-8 16,-3-3-10-16,0-3-5 0,6-2 0 15,-6-11-26-15,0 1-10 0,0-6-59 16,6-3-45-1,0-10 58-15</inkml:trace>
  <inkml:trace contextRef="#ctx0" brushRef="#br3" timeOffset="56">21465 2673 280 0,'-18'-2'104'0,"27"4"-81"0,-3-2-28 15,-3 0-19-15,-3 0-1 16,9 6 6-16,-3-6-63 0,3 2-27 16,6 1 44-16,-1 5 24 15</inkml:trace>
  <inkml:trace contextRef="#ctx0" brushRef="#br3" timeOffset="57">21676 2769 140 0,'3'-3'55'0,"-3"13"-43"0,-3-10 23 16,0 0 7-16,0 0-11 15,-3 0-4 1,-3 6 7-16,-3 2 5 16,1-6-21-16,-1 9-5 0,0-6-2 15,0 3-7-15,3 0 0 16,3-3-4-16,6 9-3 16,3-4 2-1,3 3-2-15,6 3 1 16,0 3 0-16,0 2 0 0,-3-2 4 0,-1-4 1 15,-5 4 5-15,-3-3 3 16,-6 0 2-16,-5 2 3 16,-1-10-7-16,-3 3-3 15,-3-3-3-15,3-3 0 16,-3-5-15-16,6-3-7 0,0-2-30 16,6 0-11-16,3-3-55 15,9-3-26 1,3-2 72-16</inkml:trace>
  <inkml:trace contextRef="#ctx0" brushRef="#br3" timeOffset="58">21798 2806 200 0,'-6'0'74'0,"6"0"-58"0,0 0 12 15,0 0-1-15,-3 5 18 16,0 0 8-16,-3 0-19 16,0 3-9-16,0 0-15 0,1-2-5 0,2 2-1 15,0-1-5-15,6 1-1 16,0 3-2-1,2 2 3-15,1 0 0 16,3 3 1-16,-3 0 0 16,0 5 0-16,-3 1 4 15,-3-1 5-15,-3 5 15 16,-3-2 9-16,-3-3-15 16,0 0-7-16,-2-2-29 15,-4-6-14-15,0-2-30 16,-3-3-13-16,9-3-57 15</inkml:trace>
  <inkml:trace contextRef="#ctx0" brushRef="#br0" timeOffset="59">22233 2554 44 0,'0'-5'19'0,"3"-3"-15"0,0-3 23 0,0 9 10 16,0-1-13-16,-3 0-3 15,6 3-11-15,-3 0-2 16,3 0 0-16,-3 0 2 16,3 6 21-16,-4 4 10 15,1 6-8-15,0 11-4 16,0 2-17-16,-3 8 19 0,0 8 8 16,0 2-17-16,-3 6-7 15,0-2-10-15,3-12-2 16,-3 1-1-16,3-3-2 0,0-5 1 15,0-8-1-15,0-6-42 16,-2-7-103 0</inkml:trace>
  <inkml:trace contextRef="#ctx0" brushRef="#br0" timeOffset="60">22191 2790 212 0,'-3'-8'82'0,"9"8"-64"0,3-6 4 0,-3 6-3 0,3-5 10 16,0 0 6 0,3 2-18-16,0 1-9 15,3-1-6-15,-1 0-27 0,1-2-8 16,3 5-34-16,-3 0-12 15,-3 8-3 1</inkml:trace>
  <inkml:trace contextRef="#ctx0" brushRef="#br0" timeOffset="61">22474 2776 140 0,'-9'-5'55'0,"3"3"-43"0,-6 9 21 0,12-7 6 15,-6 3-15-15,-3 8-5 16,0-3-10-16,-3 5-1 16,-2 8-5-16,-1 5-2 0,0 9 0 15,9 2-4-15,0 0 2 16,3 0 1-16,6-8 0 15,3-5-3-15,0-6 2 16,6-2 1-16,0-8 0 16,2-8 0-16,-2-8 0 15,0-5 0-15,0-3 0 16,-6 3 0-16,3-6 0 0,-9-4 0 16,0 1 0-16,-3 1 4 15,-3 3 2-15,6 2-2 16,-3 3-1-16,3 2-1 15,0 6-2-15,0-3 1 16,3 5-1 0,-3 3 4-16,9 11 5 15,0 2 12-15,3 3 7 0,0 8-17 16,3 2-5-16,0-2-5 0,2 0-1 16,-5 2-25-16,6-7-8 15,-6-3-18-15,0-6-9 16,-3-10-25-1</inkml:trace>
  <inkml:trace contextRef="#ctx0" brushRef="#br0" timeOffset="62">22629 2597 200 0,'0'-8'74'16,"6"8"-58"-16,-3 8 1 0,3 2-3 0,-3 3-1 15,0 9 2-15,-3 9-4 0,5 4 1 0,-2 4-7 16,0 6 17-16,0-2 9 0,-3-1-15 16,3 0-6-16,-3 1-7 15,3-12-3-15,-3 1-6 16,6-11-1-16,-6-5-37 15,3-3-13-15</inkml:trace>
  <inkml:trace contextRef="#ctx0" brushRef="#br0" timeOffset="63">22730 2784 196 0,'-18'-5'74'0,"6"2"-58"0,33 35-4 0,-15-24-4 31,-6 5-3-31,-6-5 4 0,0 3 2 16,-3-1 1-16,0 1-6 0,3 0-4 0,0-1-1 16,3 1-1-16,3 2 0 0,3-5 2 31,3 3 3-31,0-1 18 15,3 3 7-15,0 3-15 16,-3-3-6-16,6-5-6 0,-3 3-3 16,0 0-24-16,-3-1-9 0,0-7-29 15,0 2-12-15</inkml:trace>
  <inkml:trace contextRef="#ctx0" brushRef="#br0" timeOffset="64">22834 2880 184 0,'-6'-6'71'0,"12"6"-55"0,3 8 2 0,-3-8-3 0,3 6-2 0,0 2 5 16,-3-3-8-16,9 0-3 15,-3-2-4-15,-1-3-3 0,1-3 3 16,0-2-2-16,-3-3-1 15,0-5-4-15,-9 10 0 16,-3 0 2-16,-3-5 3 16,3 3-2-16,-3 0 0 15,0-3 3-15,0 3 1 0,0 5-1 16,-3-6-2-16,1 4 3 16,-1 2 0-16,-3 0 1 15,0 2 2-15,-3 4-5 16,6 2-3-16,3 5 1 15,-3 3 2-15,0 5 17 16,3-5 11-16,3 8-13 31,3-1-4-31,0-2-5 0,6 1 0 16,0-4-4-16,9-2-2 0,0-5-5 16,6-6-2-16,0-2-35 15,5-9-15-15,-2-4-53 16</inkml:trace>
  <inkml:trace contextRef="#ctx0" brushRef="#br0" timeOffset="65">23147 2808 184 0,'0'-2'71'0,"-6"2"-55"0,0 2 11 0,-3 1 0 16,6 2 13-1,-6 3 10-15,-3 0-23 0,0 3-7 32,3-6-13-32,0 5-7 15,6 1-1-15,6 2-1 0,0 1 0 16,9 4 0-16,-3-2 0 0,6 8 4 0,-6 0 1 16,-3 5 3-16,6 0 1 31,-12 0 1-31,-3-5 2 15,-9-1-5-15,-6-1-1 16,3-6-22-16,-9-6-8 0,-3 3-104 0</inkml:trace>
  <inkml:trace contextRef="#ctx0" brushRef="#br1" timeOffset="66">23450 2557 192 0,'9'3'74'0,"-9"-1"-58"0,6 3 9 16,-6-5 0-16,0 6-9 15,0 2 1-15,3 5 10 16,-3 5 7-16,3 9-18 15,-3 5-4-15,0 5-4 0,-3 0-2 16,0 8-1-16,6-6-3 0,-3-2-2 16,3-2 1-16,-3-1 1 15,0-5-1-15,0-8 2 0,0-5-33 16,0-2-14-16,0-4 2 31,0-2 2-31,0-3-48 16,0-5-28-1,9-2 53-15</inkml:trace>
  <inkml:trace contextRef="#ctx0" brushRef="#br1" timeOffset="67">23596 2615 184 0,'0'-3'71'0,"-3"6"-55"0,3-3 6 16,0 0 0-16,0 5-10 16,3 1 1-16,-3 2-6 15,0 7 1-15,0 7-5 16,0 1 18-16,0 7 10 0,0 4-13 16,0 0-5-16,0 3-8 15,-3-8-2-15,0 1-1 16,3-4-2-16,0 1-26 15,0-12-12-15,0 1-34 16,0-3-12-16,3-5 2 16</inkml:trace>
  <inkml:trace contextRef="#ctx0" brushRef="#br1" timeOffset="68">23465 2790 240 0,'-6'-6'90'0,"12"1"-70"0,-12 34 17 0,12-21 2 0,0-3-26 15,9 3-6-15,0-8-7 16,3 3-2-16,0 0 2 16,-4-1-25-16,7 4-10 0,-6-4-35 15,0 1-16-15,3 0 6 16</inkml:trace>
  <inkml:trace contextRef="#ctx0" brushRef="#br1" timeOffset="69">23775 2665 148 0,'0'3'57'0,"9"-3"-44"0,-9-3 21 0,0 3 7 16,0 0-16-16,0 6-6 0,0 2-5 0,0 0 0 16,-3 10-7-16,-3 8 13 0,6 19 9 15,-3 0-15-15,0 3-5 32,0-3-6-32,3-11 0 15,-3-4-29-15,6-7-11 16,0-4-35-16,-3-6-12 15,6-5 2 1</inkml:trace>
  <inkml:trace contextRef="#ctx0" brushRef="#br1" timeOffset="70">23623 2634 228 0,'30'-24'85'0,"-30"21"-66"0,12 3 21 0,-7-5 4 16,4 0-20-16,3 2-6 16,0-2-11-16,6-1-5 15,0 4-1-15,-3-4-1 0,6 4 0 16,-6-1-38-16,-1 0-14 15,1 3-62-15</inkml:trace>
  <inkml:trace contextRef="#ctx0" brushRef="#br0" timeOffset="71">24066 2668 192 0,'-3'0'71'0,"3"0"-55"0,3 3 4 16,-3 5 0-16,0-8-3 16,0 2 1-16,0 9 8 0,0 2 6 15,0 0-17-15,0 0-4 0,0 11 0 0,0 0-5 16,0 3 2-16,-3-1-5 15,3 0-2-15,0 4 0 16,0-9-1-16,0 3 0 16,0-6 0-16,0-2-25 15,0-3-10-15,-6-5-4 16,6-3-2-16,0 1-54 16</inkml:trace>
  <inkml:trace contextRef="#ctx0" brushRef="#br0" timeOffset="72">23968 2816 204 0,'-6'0'77'0,"9"0"-60"0,-6 0 6 15,3 0 1-15,6 0-13 16,0 0-1-16,3 0 11 0,0 0 9 16,3 0-16-16,3 3-5 0,0-3-4 15,0 2-1-15,-1-2 0 16,1 0-2-16,0 0-2 16,-3 0-2-16,0 0 1 15,-3 0-34-15,0-2-17 16,-6-1-136-1</inkml:trace>
  <inkml:trace contextRef="#ctx0" brushRef="#br2" timeOffset="73">24370 2554 192 0,'-3'-5'71'0,"9"5"-55"0,-6 0 11 16,0 3 3-16,0 2 4 0,0 5 4 16,0-2-18-16,-3 11-7 15,0 7-8-15,-3 6-2 0,6 3 3 16,-9-1-1-16,6 6 0 16,-6-3-3-16,0 0-2 15,0 2 1 1,6-10 1-16,-6 3-6 15,6-5 1-15,-2-9-28 16,-1 1-11-16,0-14-19 0,6 3-7 16,0-8-16-16</inkml:trace>
  <inkml:trace contextRef="#ctx0" brushRef="#br2" timeOffset="74">24349 2562 196 0,'0'-8'74'0,"3"8"-58"0,6 0 9 0,-3 3 2 16</inkml:trace>
  <inkml:trace contextRef="#ctx0" brushRef="#br2" timeOffset="75">24373 2567 395 0,'15'16'31'0,"-3"8"-15"16,-3 3-11-16,3-1-2 0,-3 1-2 15,-1-1-1-15,-5 0 1 16,6-2 1-16,-6-8-1 16,6-3-1-16,-3-2 1 15,-3-3 1-15,0-3-6 16,6-5 1-16,-3 0-19 0,-3-8-6 15,6 3 10-15,0-8 5 16,0-6 9-16,-3 3 2 16,3-5 2-16,-3-3 0 15,-3 6 0-15,6-1 2 16,-6 3 1-16,-3 6 18 16,5-3 9-16,-5 7-11 15,3 1-5-15,-3 16-3 16,0 2-6-1,0 11-3-15,6 2 1 16,-6 3 0-16,0 8 1 16,0 3 0-16,0-6-2 15,3 3-2-15,-3-2 1 0,3-3 1 16,-3-11-10 0,6-3-2-16,-3-7-37 15,-3-3-16-15,6-6-50 16</inkml:trace>
  <inkml:trace contextRef="#ctx0" brushRef="#br2" timeOffset="76">24754 2647 220 0,'-6'0'85'0,"21"2"-66"0,-51-12 1 15,33 18-2-15,0 5 8 16,3 8 8-16,0 6-12 16,0 4-4-16,0 6-11 15,0 3-3-15,0-5 0 0,0 2-2 16,3-8-2-16,0-3 1 15,-3-2 1-15,0-6-43 16,0-4-17-16,0-20-136 16,0-2 95-1</inkml:trace>
  <inkml:trace contextRef="#ctx0" brushRef="#br2" timeOffset="77">24745 2612 216 0,'-3'-2'82'0,"6"-1"-64"0,-33-29 0 0,30 24-6 15,0 1-8-15,9 1-1 16,3 1-1-16,6 5 1 15,6 0-2 1,6 3-3-16,-4 5 1 0,-2 7 1 16,-3 7 2-16,-3 4 21 0,-6 0 9 15,3 4-7-15,-9-4-4 16,-6-5-10-16,-3 3-5 16,-9-3-3-16,-6-2 0 15,0-6-2-15,-15-5 2 16,3-3-40-16,7 0-14 15,-4-5-24-15,9 0-8 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2:55.164"/>
    </inkml:context>
    <inkml:brush xml:id="br0">
      <inkml:brushProperty name="width" value="0.05292" units="cm"/>
      <inkml:brushProperty name="height" value="0.05292" units="cm"/>
      <inkml:brushProperty name="color" value="#FF0000"/>
    </inkml:brush>
  </inkml:definitions>
  <inkml:trace contextRef="#ctx0" brushRef="#br0">8696 16320 140 0,'0'-22'52'0,"9"25"-28"0,-9 16-17 0,3-12 13 16,3 7 7 0,3 9 6-16,-3 9-4 15,0 8-3-15,-6 8-14 0,0 12 8 0,-3 4 3 16,0-1-5-16,0-2-3 15,0-5-4-15,0-9-2 16,0-7-8-16,0 0 0 16,0-6-1-16,0-10 2 15,0-5-1-15,0-6 2 16,0-5-9-16,3 2-1 0,-3-7-20 16,3 2-8-1,3-5-24-15,3-5-10 0,6 2-23 31</inkml:trace>
  <inkml:trace contextRef="#ctx0" brushRef="#br0" timeOffset="1">9188 16465 88 0,'-15'-3'35'0,"18"9"-18"0,6 10-7 15,-3-3 12-15,-4 8 21 0,1 11 12 16,0 7-14-16,0 6-6 15,-3 11-20-15,3-6-10 16,0 0-3-16,0-5 0 0,0-5 1 16,0 0-4-16,-3-8 1 15,0-11-42-15,0-3-17 16,0-5-32 0</inkml:trace>
  <inkml:trace contextRef="#ctx0" brushRef="#br0" timeOffset="2">9000 16822 156 0,'-9'-5'57'0,"12"5"-30"0,6 0-32 15,-3 0 10-15,9-3-1 16,6 1 5-16,5-1-7 16,10-2-1-16,3 5-25 15,3-3-10-15,11 3-28 16,4 0-14-16</inkml:trace>
  <inkml:trace contextRef="#ctx0" brushRef="#br0" timeOffset="3">9899 16515 116 0,'-18'-18'44'0,"12"18"-24"0,-12 8-10 0,9-3 12 0,-3 6-8 16,-2 4-1-16,-1 17-5 16,3 13-3-16,3 3-2 15,3 10 8-15,6 0 6 0,6-5-7 16,6-3-1-16,6-5 6 15,5-15 2-15,7-7 3 16,3-15 0-16,0-8-9 16,8-13-2-16,-2-11-1 0,-6-10 2 15,-9-9-3 1,-10-4-2-16,-11-3 0 16,-9 5-1-16,-5 5-2 0,-4 6 1 15,-3-1-2-15,-3 17-1 16,0 4-17-16,0 6-9 15,3 8-24-15,4 11-11 16,2 5-33 0</inkml:trace>
  <inkml:trace contextRef="#ctx0" brushRef="#br0" timeOffset="4">10256 16984 140 0,'-6'2'55'0,"3"4"-30"0,0-4-16 0,3-2 14 0,-3 3 0 15,0-1 3-15,0-2-10 16,0 0-2-16,0 0-8 16,0 0-4-16,0 0 1 0,3 0-24 15,0 0-11-15,0 0-49 16,6 0-30-1,0-5 54-15</inkml:trace>
  <inkml:trace contextRef="#ctx0" brushRef="#br0" timeOffset="5">10405 16603 124 0,'-15'-8'46'0,"9"8"-24"0,-3 5-17 0,6 0 11 16,-3 6-3-16,0 5 2 16,-3 18 1-16,0 3-1 15,3 5-7-15,4 9 1 0,2-6 4 16,5-3-7-16,4-2-1 16,6-8 10-16,6-9 7 15,3-7 4-15,12-11 2 0,-1-5-11 16,4-7-5-1,-6-12-3-15,-3-7-1 16,-7-6 0-16,-5-8 0 16,-9 3 0-16,-6-5 0 15,-9-1-2-15,-12 6-1 0,-3 0 1 16,-2 14 1-16,-4 1-8 16,0 6-4-16,0 3-17 15,6 3-6-15,4 10-28 16,2 0-9-16,6 0-43 15</inkml:trace>
  <inkml:trace contextRef="#ctx0" brushRef="#br0" timeOffset="6">10670 16550 88 0,'0'-3'33'0,"-3"0"-18"0,0 1 2 16,3 2 14-16,0 0-5 15,0-6-1 1,0 4-5-16,3-3-3 0,3-1-9 16,0-7-1-16,9 8 3 0,6-3-2 15,-1 2 3-15,4 4-8 16,0 4-2-16,-3 4 1 15,-3 7 1-15,-3 0 1 16,-4 8 2-16,-5-2-1 16,-6 7 2-16,-3-2-2 15,-3-3 0-15,1 3-3 16,-1-3-2-16,0 1-2 16,3-4 1-16,6-5-1 15,9 0 0-15,8 6 0 16,4-6-2-16,9 6 3 15,0-1 0-15,-7-2 1 0,-5 3 2 16,-6-1 19-16,-9 1 10 16,-9 2 9-16,-12-3 5 15,-12-2-15-15,-8 3-6 16,-16-6-12-16,6 0-5 16,4-2-4-16,2-3-3 15,9-6-10-15,7 1-4 16,8-3-50-16,9-3-23 0,9-12-41 31</inkml:trace>
  <inkml:trace contextRef="#ctx0" brushRef="#br0" timeOffset="7">11337 16531 124 0,'-3'0'49'0,"6"5"-26"0,0 3-12 16,0 3 15-16,0 5 3 15,0 8 2 1,-1 2-8-16,1 9-3 0,0-4-12 15,-3 1-7-15,3-6-4 0,0 4 4 16,-3-9 3-16,3-5-6 16,0-3 0-16,0-3-35 15,0-2-13-15,0-2-35 16</inkml:trace>
  <inkml:trace contextRef="#ctx0" brushRef="#br0" timeOffset="8">11491 16685 148 0,'-9'5'57'0,"-8"-2"-30"0,-13 7-25 0,21 1 12 16,-6-1-9-16,-3 6-3 16,0 0-1-16,-3-3 1 15,4 1-25-15,-1-7-10 16,-3 4-23-16,3-8-7 15,3 2 24-15,-6-10 12 16</inkml:trace>
  <inkml:trace contextRef="#ctx0" brushRef="#br0" timeOffset="9">11140 16658 112 0,'3'-2'44'0,"0"2"-24"0,6 5-4 0,3-5 16 0,6 8-6 15,3 0-1-15,5 0-12 16,4 5-3-16,3 5-6 15,9-2-3-15,-4-3 2 0,-2 1-24 16,-6 2-11-16,0-6-45 16</inkml:trace>
  <inkml:trace contextRef="#ctx0" brushRef="#br0" timeOffset="10">11655 16460 140 0,'-3'-3'52'0,"3"6"-28"0,0 2-24 0,0 6 13 16,0 4 2-16,0 4 5 15,0 15-1-15,0 3 0 16,-6 8-10-16,3 3-3 0,3-3 0 0,-3-5-5 16,6 5-1-1,-6-8 0-15,6-3 0 16,0-7-36-16,0-1-15 0,0-7-27 16</inkml:trace>
  <inkml:trace contextRef="#ctx0" brushRef="#br0" timeOffset="11">12000 16626 88 0,'-15'8'33'0,"13"3"-18"0,-10 5 2 0,6-6 16 16,0 6 3-16,-3 11 0 15,0 4-15-15,3 1-5 16,3 13-10-16,6-5-2 0,3 0 2 16,3-3-3-16,3-8-2 15,0 2 6-15,2-9 3 16,4-9-5-16,3-8-1 15,3-10 2-15,0-6 1 16,-3-13-1-16,-4-2-1 16,-5-6-1-16,-3-7 0 15,-6-9-2-15,-9 3 1 16,-6 0-2-16,-2 11 2 0,-4 2-4 16,-3 5 0-16,0 4-6 15,0 9-3-15,-3 1-23 16,4 10-11-16,5 1-32 15,3 2-28 1,12 0 42-16</inkml:trace>
  <inkml:trace contextRef="#ctx0" brushRef="#br0" timeOffset="12">12215 16621 72 0,'-9'35'27'0,"9"-12"-14"0,-3 36 11 16,3-33 16-16,0 6-7 15,0 10-4-15,6 0-11 0,3 1-1 16,6-6-10-16,2-5 5 16,1-11 3-16,9-3 4 0,0-12 1 15,0-9 0-15,-1-8 0 16,-5-13-3-16,-3 3 0 15,-9-8-3-15,-6-5-1 16,-9-6-3-16,-12 0-1 16,-3 3-3-16,-2 3 1 15,-1 10-11-15,0 3-2 16,3 5-37-16,3 3-16 0</inkml:trace>
  <inkml:trace contextRef="#ctx0" brushRef="#br0" timeOffset="13">12858 16764 104 0,'0'-19'41'0,"6"19"-22"0,-6-2-22 16,6-3 91-1,-1-1-20-15,4 6-18 16,3-2-16-16,0-1-21 15,3 0-6-15,6-2-1 0,6 5-3 16,0-3-2-16,-1 1 0 16,1-1-1-16,0-2-11 15,-3 5-5-15,-3 0-21 16,-7 0-9-16</inkml:trace>
  <inkml:trace contextRef="#ctx0" brushRef="#br0" timeOffset="14">12792 16912 196 0,'-18'-2'74'0,"33"4"-40"0,-3 1-33 0,0-3 14 16,9 0-6-16,3 0 0 15,11 0-5-15,4-3-1 16,3 3-1-16,5 0-4 0,4 0 1 15,3 0-70-15,-7 0-53 16,-8-2 38-16</inkml:trace>
  <inkml:trace contextRef="#ctx0" brushRef="#br0" timeOffset="15">13578 16431 120 0,'9'-8'46'0,"-6"8"-24"0,3 0-2 0,-6 0 19 15,3 2-2-15,0 9 1 16,-3 5-8-16,-3 5-4 15,-3 3-14-15,-3 2-3 0,0 9-2 16,0-6 1-16,0 5 0 16,0 3 0-16,3-5 0 15,0-6 0-15,0-4 2 16,3-7-3-16,3-4-2 16,3 0-2-16,6-3-3 15,3-14 1-15,6 1-1 0,3-8 2 16,0 7 3-16,5-2-4 15,4 3-1-15,-3 3-2 16,-3-4 0-16,-3 6-14 16,-3-2-6-16,-4 4-25 15,1-4-7-15,-3 4-27 16</inkml:trace>
  <inkml:trace contextRef="#ctx0" brushRef="#br0" timeOffset="16">13810 16439 124 0,'-9'-8'49'0,"9"13"-26"0,3-2-12 0,-3-3 15 15,3 8 5-15,-3 7 4 16,3 7-6-16,3 12-3 15,-3 8-14-15,-3 11-1 0,0 0 0 16,3 0-6-16,0-3-1 16,0-2-2-16,0-8 1 15,3-9 0-15,-3 4 1 16,3-17-16-16,3 1-6 16,0-11-53-1,6 2-61-15,2-15 32 16</inkml:trace>
  <inkml:trace contextRef="#ctx0" brushRef="#br0" timeOffset="17">14492 16788 100 0,'-3'-3'38'0,"0"-18"-20"0,-3 10-4 0,3 9 17 16,-3-4-6-16,-9 6 0 16,0 0-8-16,-6 11 0 0,0-3-10 15,-2 5-4-15,2 8 0 16,0-2-2-16,3 5 2 15,3-3 0-15,6 5 1 16,6 6-2-16,9-5-2 16,6-6 1-16,9 3-1 0,3-9 2 15,6-1 3-15,2-9-4 16,1 0-3-16,-3-10-28 16,3 2-12-16,-1-10-37 15</inkml:trace>
  <inkml:trace contextRef="#ctx0" brushRef="#br0" timeOffset="18">14590 16531 124 0,'0'-21'49'0,"3"18"-26"0,0 3-29 0,-3 0 17 15,9 3 4 1,-3 10 5-16,6 0 5 15,-6 14-4 1,3 5-1-16,-3 7-11 0,-6 6-3 16,6 3 0-16,-6-6-3 15,5 1 0-15,1-6-3 0,-3-6-3 16,0-1-1-16,3-12 0 16,0 1-39-16,0-11-19 15</inkml:trace>
  <inkml:trace contextRef="#ctx0" brushRef="#br0" timeOffset="19">14792 16798 124 0,'-6'6'46'0,"6"2"-24"0,-8 5-19 15,8-3 12-15,-3 4 8 16,0-1 6-16,3 11-9 15,3 2-2-15,0-5-10 16,2-2-5-16,7-3 0 0,6-3 0 16,0-8 1-16,0 3 0 15,3-8 2-15,-3-8-1 16,0-10 2-16,-4 5-4 16,-2-3 0-16,-3-3-1 0,-6 1 1 15,-6-4 0 1,-3 4 3-16,-3-1-3 15,-6 4 0-15,-5 4-3 0,-1 6-3 16,0-3-9-16,3 8-3 16,3 0-19-16,6 5-7 15,3-2-30 1,3 2-25-16,15-5 39 16</inkml:trace>
  <inkml:trace contextRef="#ctx0" brushRef="#br0" timeOffset="20">15156 16790 140 0,'-6'-5'52'0,"6"3"-28"0,-9 2-13 0,6 0 15 0,-6 2-1 16,-6 1 0-16,-3-1-6 16,0 9 1-16,-3 0-11 15,3 5-3-15,4-1-2 0,2 4-5 16,3 7 1-16,6 1 0 15,3-3 2-15,6-3-3 16,6 3 0-16,11-3-1 16,1-3 0-16,0-2 2 15,3-5 0-15,-3-3-16 16,-1-8-4-16,4-6-25 16,-3-2-9-16,3-10-12 15,-3-3-12 1,-6-6 33-16</inkml:trace>
  <inkml:trace contextRef="#ctx0" brushRef="#br0" timeOffset="21">15310 16592 104 0,'-15'-11'41'0,"18"11"-22"0,-3 6-14 0,0-6 11 16,0 5 2-16,0 6 1 15,0 4-2-15,-6 7 2 16,6 9-4-16,0 4 1 15,0 2-9-15,0-3 0 0,0 3 0 16,0 0-3-16,3-2-1 16,3-6-1-16,0-3-2 0,0-7-39 15,0-6-16 1,3 0-22-16</inkml:trace>
  <inkml:trace contextRef="#ctx0" brushRef="#br0" timeOffset="22">15480 16790 72 0,'-9'-2'30'0,"3"2"-16"0,-9 2-3 15,9 4 12-15,-6-1 8 16,-3 3 5-16,1 0-6 15,-7 0-1-15,6-3-14 16,0 8-4-16,3-2-7 0,6-3 2 16,6 5 3-16,6 0-3 0,6 11-1 15,6-8-2-15,6-3 0 16,5 6-2-16,7-6-1 16,0-2-26-16,0-1-10 15,-1-5-50 1</inkml:trace>
  <inkml:trace contextRef="#ctx0" brushRef="#br0" timeOffset="23">16194 16825 112 0,'-23'-8'44'0,"14"8"-24"0,-9-3-15 0,12 3 13 16,-6-2 7-16,-3 2 5 15,-9 2-5-15,-3 1-1 16,4 5-13-16,2-3-4 0,6 8-1 15,0 1-1-15,6 4 2 16,6 9-2-16,9-6 0 0,9-3-1 16,6 6 0-16,3-3-2 15,2-2-2-15,7-3-2 16,0-6-1-16,0-2-40 16,-4-8-17-16,1 0-24 15</inkml:trace>
  <inkml:trace contextRef="#ctx0" brushRef="#br0" timeOffset="24">16296 16817 148 0,'-6'0'55'0,"9"0"-30"0,0 8-29 15,0-3 10-15,2 3 10 16,1 5 7-16,3-2 2 15,3 15 0-15,0 1-14 0,0-6-7 0,0-2-2 16,6-1-5-16,3 1 0 16,-3-6-7-16,2-5-4 15,-5 0-34 1,0-6-54-16,-3-2 15 16</inkml:trace>
  <inkml:trace contextRef="#ctx0" brushRef="#br0" timeOffset="25">16534 16867 116 0,'-9'5'44'0,"12"-2"-24"0,-12 10-19 16,6 1 8-1,-9 7 14-15,0-3 10 16,-3 9-6-16,0 4-3 16,0 4-17-16,-2 7-4 0,5-7-2 15,3 2 1-15,3-8 1 0,3-11-23 16,0 3-12-16,3-7-47 15</inkml:trace>
  <inkml:trace contextRef="#ctx0" brushRef="#br0" timeOffset="26">16772 16880 124 0,'-15'-8'46'0,"9"11"-24"0,-6-3-15 0,6 0 13 15,-6 0 1 1,-3 8 4-16,-3-3-9 0,1 6-4 16,2 2-7-1,0 3-4-15,3-3 0 0,6 6 1 0,0-6 3 16,6 6-4-16,3-4-3 15,12 1 3-15,0-2 1 16,3-4 0-16,2-5-2 0,4 1-17 16,0-6-6-16,0-6-35 31,-3-2-37-31,3 1 28 16</inkml:trace>
  <inkml:trace contextRef="#ctx0" brushRef="#br0" timeOffset="27">16965 16558 136 0,'0'-8'52'0,"3"13"-28"0,-3-2-28 16,3 7 58 0,-3 9-9-16,0 2-10 15,0 19-6-15,0-1-18 16,-3 4-9-16,3-1-2 0,0 3 0 15,0-5 2-15,0-9-1 16,3 4-1-16,3-11-21 0,0-3-11 16,0-5-53-1,3-6-37-15,0-5 48 16</inkml:trace>
  <inkml:trace contextRef="#ctx0" brushRef="#br0" timeOffset="28">17117 16851 204 0,'0'3'77'0,"0"0"-42"0,3 7-43 0,6-5 12 16,0-2 2-16,0 5 4 0,3-5-1 16,3-1 2-1,3-2-6-15,-1 0-3 0,7 0 1 16,-3-2-2-16,3-4-1 0,-3 1 3 15,-6-3 0-15,2-2-1 16,-8 4 1-16,-9-4 0 16,-6-1 1-16,-3 6-5 15,-5-3 1-15,-4 3 2 16,-3 2 1-16,0 3-1 16,0 3-2-16,-3 2 1 15,7 3-1-15,2 2 2 16,3 4 3-16,3-1-2 15,3 5 0-15,6 9-1 0,3-6 1 16,3 0 0-16,3-2 1 16,3-1-7-1,3 1 0-15,2-6-21 0,10-5-7 16,9-3-30 0,0-5-56-16,-4-5 21 15</inkml:trace>
  <inkml:trace contextRef="#ctx0" brushRef="#br0" timeOffset="29">17638 16804 124 0,'-6'-3'49'0,"3"0"-26"0,0 1-1 16,3 2 42 0,-9 0-4-1,-6 0-19-15,0 2-23 16,1 1-12-16,2 0-3 0,3 2-2 16,0 0-1-16,6 3-2 15,3 0 1-15,3 3 1 16,6 2 0-16,6 0-3 15,-4 6 2-15,1 5 3 16,-3-6 1-16,-3 3 5 16,-3-2 5-16,-3-3 10 15,-6-1 6-15,-6-1-11 0,-5-4-5 16,-4 1-17-16,0-6-5 16,-3 3-62-1,-18-3-26-15,4 1-21 16</inkml:trace>
  <inkml:trace contextRef="#ctx0" brushRef="#br0" timeOffset="30">8631 17534 104 0,'-6'5'38'0,"9"3"-20"0,0 11-19 16,0-11 9-16,3 18 8 16,0 11 5-16,0 11 6 15,-3-3 4-15,0 13-13 16,0 0-5-16,-3-2-8 16,0-1-2-16,0-7 3 0,0-3-3 15,0-11 0-15,0-2-1 16,3-6-2-16,-3-7-19 15,3-6-10-15,6-5-51 16</inkml:trace>
  <inkml:trace contextRef="#ctx0" brushRef="#br0" timeOffset="31">9464 17735 152 0,'-3'-5'57'0,"3"10"-30"0,0-2-23 16,0 2 15-16,0 8-5 15,0 8 2-15,0 8-5 16,0 6 1-16,0 5-7 16,3 5-3-16,0-6 1 0,0 1-2 15,0-8-1-15,0-6-2 0,0-5 1 16,0-2-28 0,0-6-13-16,-3-2-38 15</inkml:trace>
  <inkml:trace contextRef="#ctx0" brushRef="#br0" timeOffset="32">9292 17978 180 0,'0'-5'68'0,"6"5"-36"0,6-8-42 0,2 8 11 16,4-5-3-16,9-3 1 15,0 0 1-15,6 3 2 0,2-1-1 16,13 6-14-16,-3-2-4 0,-7 2-53 31</inkml:trace>
  <inkml:trace contextRef="#ctx0" brushRef="#br0" timeOffset="33">9899 17685 116 0,'-9'0'44'0,"6"-3"-24"0,-3 6-8 0,0 5 16 15,0-3-7-15,-6 8-2 16,0 6-14-16,0 12-2 16,1 4-3-16,2 18 2 0,6-3 3 15,3 3-4-15,9 0-1 16,5-8 2-16,4-11 3 16,3-2 0-16,3-6 0 0,3-7 1 15,0-11 3 1,8-8 0-16,-2-8 2 15,-3-13-2-15,-3-11 2 0,-7-5-4 16,-5-5 1-16,-9-9-1 16,-15-1 1-16,-6 1 0 15,-5 4 0-15,-4 2 4 16,0 13 3-16,3 5-8 16,3 14-4-16,3 8-13 15,3 2-4-15,4 3-17 16,2 8-8-16,6 5-54 15,6 1-34 1,2-1 58-16</inkml:trace>
  <inkml:trace contextRef="#ctx0" brushRef="#br0" timeOffset="34">10319 18031 216 0,'-3'0'82'0,"-3"11"-44"0,9-11-31 0,-6 3 18 16,3-3-2-16,-3 0 1 16,3 0-13-1,0 0-7-15,0 0-2 0,0 0-2 0,0 0 0 16,0-3-27-16,3-2-11 16,3-1-43-1,0-2-49-15,3 3 40 16</inkml:trace>
  <inkml:trace contextRef="#ctx0" brushRef="#br0" timeOffset="35">10435 17748 164 0,'-12'-10'63'0,"9"10"-34"0,-6 5-16 15,3 0 19-15,0-2-14 16,-3 7-2-16,0 12-12 15,0 1-3-15,3 7-1 16,3 7 2-16,3-3 3 0,3 3-2 16,6 3-2-16,6-9-3 15,3-1 1-15,3-12 3 16,9 1 3-16,2-11 4 16,1-14 2-16,-3-2-1 15,0-13 1-15,-7-5-2 0,-5-6 2 16,-3-5 3-16</inkml:trace>
  <inkml:trace contextRef="#ctx0" brushRef="#br0" timeOffset="36">10914 17568 196 0,'-6'6'74'0,"3"7"-40"0,0 19-40 15,3-11 14-15,0 5 8 16,-3 19 9-16,0 0-12 16,0 3-7-16,0 2-4 15,3-2 0-15,0-6 3 0,0 3-2 16,3-5-2-16,-3-6-18 16,3-7-6-16,-3-9-75 15,0 1-33-15,0-11 65 16</inkml:trace>
  <inkml:trace contextRef="#ctx0" brushRef="#br0" timeOffset="37">10253 18135 96 0,'0'0'35'0,"0"-6"-18"0,0 12 0 0,0-6 16 15,0 0-2-15,0 0-1 16,0 0-3-16,0 0-2 0,0 0-14 15,0 0-7-15,0 0-2 0,0 0 0 16,0 0 1-16,3-6-1 16,-3 6 1-1,3 0-2-15,-3 0-1 16,0 0-2-16,0 0 1 16,0 0 1-16,0 6 2 0,0-6 3 15,0 7 4-15,0-7-2 16,0 0 1-16,0 0-3 15,0 0 0-15,0 0-6 16,3 0 1-16,0-2 2 16,0-3 1-16,-3 5-4 15,6-6-1-15,0 6 1 16,0 0 2 0,-6 0 2-16,3 6-1 15,-6-6 1-15,-3 5 2 16,0-3 2-16,-3-2-1 15,0 0 1-15,3 0-4 16,0 0 0-16,0 0 1 0,3-2 0 16,0-3-2-16,3-1-2 15,0-2-4-15,6 3 0 16,0 5 4-16,0-3 2 16,0 3-3-16,-3 3-1 15,-3-3 1-15,3 5 0 16,-3-5 1-16,-3 8 2 15,0-8-14-15,0 6-5 16,0-6-55 0,0 0-65-16,0 0 35 15</inkml:trace>
  <inkml:trace contextRef="#ctx0" brushRef="#br0" timeOffset="38">10396 17783 96 0,'-9'-6'38'0,"6"4"-20"0,0 2-15 16,3-6 10-16,0 6-2 15,0-5 3-15,3-3-5 16,3 3-1-16,0-3-2 16,6 0 1-16,0-3-4 15,3 4 3-15,6 1 0 0,5-2-2 16,1 3-1-16,0 13 3 15,0-3 3-15,-3 8 0 16,2 6 0-16,-5 2-1 16,-3 8 2-16,-6 0 1 15,-3-2 1-15,-6 5 0 16,0-1 2-16,-6-4-5 0,-3-6-1 16,0 3-4-16,0-6-3 15,0-2-7-15,0-5-4 16,0-3-34-16,3-3-14 15,0-5-25 1</inkml:trace>
  <inkml:trace contextRef="#ctx0" brushRef="#br0" timeOffset="39">11268 17600 124 0,'-3'0'49'0,"3"13"-26"0,0-13-18 16,0 6 13-16,0 7-4 15,0 0 0-15,3 0 3 16,0 8 3-16,0-2-10 16,0 0-6-16,0 2-2 0,0 5 2 15,0-2 2-15,-3-3 2 16,0-2 2-16,0 2-5 15,0-3-3-15,0-4-1 16,0-1 1-16,0 0-3 16,3-8 0-16,0 3-4 15,0-2 1-15,0-6-25 16,3-6-8-16,0 6-38 16,0-8-22-16,0-2 45 15</inkml:trace>
  <inkml:trace contextRef="#ctx0" brushRef="#br0" timeOffset="40">11503 17653 148 0,'-12'13'57'0,"9"-7"-30"0,-17 7-21 0,8-5 17 15,0 5 3-15,-6 5 5 0,-3 1-9 16,-3 7 0-1,0-2-13-15,1-3-8 0,2 1-1 0,0-4 0 16,3-5 2 0,-3-5-19-16,9 5-8 0,3-7-36 15,3-6-51 1,3 0 22-16</inkml:trace>
  <inkml:trace contextRef="#ctx0" brushRef="#br0" timeOffset="41">11194 17679 160 0,'-3'-7'60'0,"6"12"-32"0,-3 0-26 15,0-5 18 1,9 8-7-16,0 0-3 0,2 11-1 16,7-1-5-16,3 3-3 0,3 0 2 15,0-2-2-15,0 5 2 16,8-8 0-16,-2-3 3 15,0 0-49 1,-3-2-67-16,-1-3 15 16</inkml:trace>
  <inkml:trace contextRef="#ctx0" brushRef="#br0" timeOffset="42">11688 17640 104 0,'-9'-3'38'0,"12"19"-20"0,-15-5-23 16,9-9 11-16,0 17 2 16,3 2 7-16,-3 11 5 15,0 7-1-15,3 12-2 16,0-4-9-16,0-2-5 15,0 8-2-15,6-11-1 0,0-2 0 16,0-11 2-16,-3 3 1 16,0-8 1-16,0-8 0 15,0-3-2-15,0 0-2 16,0-2-17-16,-3-6-9 0,0-5-41 31</inkml:trace>
  <inkml:trace contextRef="#ctx0" brushRef="#br0" timeOffset="43">11846 17748 124 0,'-9'-5'49'0,"6"13"-26"0,-3-3-20 16,3 0 10-16,0 3-6 16,0 6 1-16,0 9-3 0,0 7 2 15,3 7-4 1,0 2-2-16,6 1 0 0,0 0-1 0,3-1 0 16,6-2 0-16,5-5 2 15,4-5 8-15,0-12 5 16,0-1-1-16,0-14 0 15,-4-8 0-15,-2-5 4 16,-3-9-8-16,-3-7-1 16,-3 3-3-16,-6-9 1 15,-6 4 0-15,-3-1 3 16,-6-2-3-16,-3 7 1 16,-6 1-5-16,-2 2 0 15,-1 3-1-15,3 7 1 0,3 4-26 16,3 2-10-1,6 3-29-15,3 2-56 16,12-2 22-16</inkml:trace>
  <inkml:trace contextRef="#ctx0" brushRef="#br0" timeOffset="44">12167 17711 136 0,'-9'6'52'0,"6"-6"-28"0,-3 7-22 16,0 4 14-16,0 5-6 16,0 10 0-16,-3 3-4 0,0 11 1 15,7 2-4-15,2 9 0 0,5-4 1 16,4-2-2 0,3-5 1-16,6-8 2 15,3-6 4-15,6-7 7 0,0-11 4 16,8-8 1-16,-2-14-1 15,-3-7-6-15,-9-2-4 16,-4-12 6-16,-8 3 1 16,-9-2-4-16,-11-3-3 15,-4 3-3-15,-6 2-2 16,-3 0-3-16,0 11 1 16,0 2-9-16,4 3-3 15,2 6-28-15,6 2-14 16,3 3-127-1,9-1 74 1</inkml:trace>
  <inkml:trace contextRef="#ctx0" brushRef="#br0" timeOffset="45">12637 17791 148 0,'-15'-3'55'0,"15"3"-30"0,0-5-23 0,0 5 12 16,6 0-1-16,6 0 5 15,3-6 1-15,9 6 1 16,0-8-11-16,12 8-3 0,-1-5-2 16,1 5-2-16,-3 0-2 15,-3 0 1-15,2 0-1 16,-5 0 0-16,0 0 2 16,-12 0-32-16,-3 0-12 15,-3 0-98 1,-15 11 69-16</inkml:trace>
  <inkml:trace contextRef="#ctx0" brushRef="#br0" timeOffset="46">12673 17952 172 0,'-15'8'66'0,"18"-3"-36"0,0-5-33 16,3 6 11-16,3-4-2 15,6-2 3-15,6 0-4 16,11 0-3-16,4 0-1 15,0 0-4-15,6-2 0 0,2-4-53 16</inkml:trace>
  <inkml:trace contextRef="#ctx0" brushRef="#br0" timeOffset="47">13545 17764 148 0,'-27'-3'57'0,"21"3"-30"0,1-5-23 0,-1 5 15 16,6-5-9-16,3-3-1 15,5-5-3-15,7-6-1 16,6 3-3-1,6 0-2-15,6 3 1 0,8 5-1 0,1 14 2 16,-3 2-1-16,-4 10 2 16,-5 3 0-16,-3 16 1 15,-9-2-2-15,-9 4 1 16,-9 1 2-16,-6 2 2 16,-6 1-1-16,-15-1-1 15,0-2 3-15,1-6 5 16,-1-2 4-16,0-11 2 15,3 3-4-15,6-8 1 0,6-3-9 16,4-2-2 0,8-4-3-16,5-1 1 0,10-6 0 15,9 0 3-15,6-6-3 16,3 6 0-16,2 0-3 16,4 0-1-16,-3 0 1 15,0 0 0-15,-1 6-9 16,1-6-2-16,-3 5-38 15,-1-2-16-15,13-3-39 16</inkml:trace>
  <inkml:trace contextRef="#ctx0" brushRef="#br0" timeOffset="48">14620 17960 96 0,'-15'-13'35'0,"12"5"-18"0,-6 2-7 0,3 4 12 0,-6-3 1 16,-3 5 1-16,-6 0-2 15,1 5-2-15,-1 3-8 16,0 5-3-16,3 6-5 16,3-1-3-16,3 3 0 0,3 6-1 15,6-1 2-15,6-5-3 16,6 3 0-16,6-3 1 0,9-2 2 16,3-6-1-1,2-5-1-15,4-3-21 16,0-5-11-16,-3-5-33 15,-3 2-24-15,-4-7 36 16</inkml:trace>
  <inkml:trace contextRef="#ctx0" brushRef="#br0" timeOffset="49">14780 17717 96 0,'-2'0'35'0,"4"0"-18"0,1 7-13 0,0-1 8 16,0 12 4-16,0 9 4 15,0 4 1-15,-3 12-1 16,0-1-8-16,3 0-5 16,0 3-4-16,-3-5-3 0,3-3 1 15,3-8-1-15,0-5 0 16,0-5-33-1</inkml:trace>
  <inkml:trace contextRef="#ctx0" brushRef="#br0" timeOffset="50">14998 17992 112 0,'-9'8'44'0,"6"2"-24"0,0 3-21 16,3-5 9-16,3 6 6 15,0 4 5-15,3 3-5 16,3-5-1-16,0 0-1 16,6-3 2-16,-1 0-7 0,4-7 2 15,0-6 2-15,0-6 0 16,0-1 1-16,-3-12-4 15,-3 3 0-15,-3-2-1 16,-3-1 3-16,-6-2-3 0,-6-3 1 16,-12 8-3-16,-3-2 2 15,-3-1 0-15,0 11 1 16,0-2-4-16,4 2-3 16,2 2-14-16,3 6-4 15,6-2-42-15,6 2-16 16,9 0-11-1</inkml:trace>
  <inkml:trace contextRef="#ctx0" brushRef="#br0" timeOffset="51">15447 17912 56 0,'-18'-5'22'0,"6"5"-12"0,-5 5 10 16,8-5 16-16,-3 8-2 15,-6-2 1-15,-3 7-12 16,0 0-1-16,3 0-13 16,4 6-5-16,2 2-3 15,6 5 1-15,3 1 1 0,9-1-1 16,6-2-2-16,2-3 3 15,7-2 0-15,3-1 1 0,3-4 0 16,0-7-5 0,-4-1-1-16,4-1-21 0,0-5-8 15,-3-5-30 1,3-6-25-16,-7-10 35 16</inkml:trace>
  <inkml:trace contextRef="#ctx0" brushRef="#br0" timeOffset="52">15635 17777 132 0,'-6'-8'52'0,"9"3"-28"0,0 5-28 0,-3 0 8 16,0 0-4-16,3 0 0 15,-3 0 11-15,3 11 5 0,-3 2-8 16,0 5 2-16,0 12 1 15,-3 1-4-15,0 4 1 0,3-4-3 16,0 9 0-16,0-3-6 16,3-10 1-16,0-1 0 15,0-5 0-15,0-2-7 16,0-9 0-16,3-7-43 16</inkml:trace>
  <inkml:trace contextRef="#ctx0" brushRef="#br0" timeOffset="53">15876 17904 56 0,'-9'0'24'0,"-3"3"-12"0,-6 2 6 0,9-5 14 15,-6 8 1-15,-5-2 1 16,-1 1-6-16,-3-1-3 16,0 2-9-16,3 5-5 15,3-2-6-15,3-4 1 0,7 7 3 16,2-4-3-16,9 3-1 16,3 3-2-16,11 3 0 0,4-11 0 15,3 10 1-15,3 1-7 16,3-6 0-16,2-5-23 15,1 3-11-15,9-9-44 16,-1-2-21 0,1 0 54-16</inkml:trace>
  <inkml:trace contextRef="#ctx0" brushRef="#br0" timeOffset="54">16513 17944 124 0,'-27'-11'46'0,"-3"11"-24"0,-2 6-17 0,20-6 11 0,-3 8-3 15,-6-3 2-15,3 8-6 16,0-5-1-16,3 8-4 15,3 0 2-15,3 8 0 0,7-3 0 16,4 5-1-16,7-2-3 16,6-3 1-16,3-7 0 15,6 4 1-15,6-10-5 16,0 0 1-16,-1-3-22 16,-5 1-8-16,-3-6-45 15,0-6-18 1,-6 1 48-16</inkml:trace>
  <inkml:trace contextRef="#ctx0" brushRef="#br0" timeOffset="55">16557 17986 140 0,'-5'-8'52'0,"8"8"-28"0,-1 0-28 0,-2 0 8 16,3 8 2-16,3-2 4 15,0 2 10-15,0 2 7 16,3 3-14-16,0 9-5 0,0 1-1 15,3-1-2-15,0 4 0 16,0-7-6-16,0-1 1 16,-3-2-2-16,0-5 0 15,0-4-44 1,-1-1-59-16,1-6 15 16</inkml:trace>
  <inkml:trace contextRef="#ctx0" brushRef="#br0" timeOffset="56">16757 18005 132 0,'-3'0'52'0,"3"0"-28"0,-3 10-30 15,3-7 8-15,-3 16 11 16,-3 2 6-16,0 11 6 16,-3-6 2-16,-3 14-14 15,0 2-6-15,-3-2-2 0,1 2-6 16,2-5-1-16,0-10 3 15,3-1 1-15,0-2-36 16,3-8-14-16,3-6-29 16</inkml:trace>
  <inkml:trace contextRef="#ctx0" brushRef="#br0" timeOffset="57">17105 17992 132 0,'-36'-6'52'0,"28"6"-28"0,-13 0-26 0,12 0 11 16,-3 3 7-16,-3 0 5 0,-3 5 2 15,-6-3 1-15,3 5-13 16,4 4-9-16,5-1-4 0,0 3 1 16,6 2 2-16,3 4 0 15,6-4-1-15,6 1 1 16,6-6-1-16,5 0 0 16,4-5 0-16,0-3-7 15,3 1-3-15,3-6-25 16,-1-6-10-16,-5-2-26 15</inkml:trace>
  <inkml:trace contextRef="#ctx0" brushRef="#br0" timeOffset="58">17209 17791 104 0,'3'-8'38'0,"0"8"-20"0,9-6-21 0,-6 6 6 16,0 6 8-16,0-6 22 16,-3 18 1-1,-3 3-17-15,-3 6-8 16,0 5-2-16,-3 7 0 0,0 6-3 16,-3-5-3-16,6 0 0 0,3-9-1 15,3 1 0 1,3-11-20-16,0-2-7 15,3-6-46-15</inkml:trace>
  <inkml:trace contextRef="#ctx0" brushRef="#br0" timeOffset="59">17355 18005 172 0,'-18'0'66'0,"30"5"-36"0,-3 0-40 16,-3-2 11-16,-3 2-5 16,9 1 2-16,0-4 3 15,3 4 2-15,0-1-1 16,3-2 3-16,-1-3 4 0,1 0-5 0,-3 0 0 16,3 0 0-16,-3-8 0 15,-3 2-2-15,-3 4 1 16,-6-4-2-16,-3-2 2 15,-3-2 0-15,-3 5 1 16,-3-3-5-16,-3 5 1 16,-3 0 2-16,-12 3 1 15,-2 3-4-15,-1 0 1 16,3 7 2-16,3-2 1 16,3 0 1-16,3 11 2 15,4 2-1-15,5-3 0 0,3 6-3 16,6-3 1-16,3-2-4 15,6-3 0-15,5 2 1 16,10 1 2-16,3-6-8 16,3-5-3-16,-3-3-24 15,5-5-11-15,4-5-35 16</inkml:trace>
  <inkml:trace contextRef="#ctx0" brushRef="#br0" timeOffset="60">17796 17992 100 0,'12'-3'38'0,"-12"3"-20"0,-12-3 5 0,9 3 18 16,0 0-2-16,-3 0 0 15,0 0-14-15,-3 3-2 16,-3 0-14-16,0 2-5 0,0 0-3 0,0-2-1 16,3 2 2-16,0 3-3 15,4-3 0-15,5 3-1 16,2 6 0 0,4 4 2-16,3 1 0 0,3-3 0 15,0-1 0-15,0 1 0 16,-3-3 2-16,3 6 1 15,-9-11 3-15,-3 5 1 16,-3-2 1-16,-6-3-4 16,-3 2-3-16,-3-7-36 15,-3 2-14-15,3 3-48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48:23.199"/>
    </inkml:context>
    <inkml:brush xml:id="br0">
      <inkml:brushProperty name="width" value="0.05292" units="cm"/>
      <inkml:brushProperty name="height" value="0.05292" units="cm"/>
      <inkml:brushProperty name="color" value="#FF0000"/>
    </inkml:brush>
  </inkml:definitions>
  <inkml:trace contextRef="#ctx0" brushRef="#br0">8545 4763 96 0,'0'0'38'0,"3"2"-20"0,0 1-12 0,-3-3 9 0,6 3-2 16,0 2 0-16,3-2 4 15,-1-1 3-15,1 1-4 16,3 0-1-16,3-1-9 15,6 1 0-15,6 0 4 0,6-3-2 16,8 0 3-16,7 0-2 16,11 0 0-16,10-3-10 15,11 3-1-15,9 0 2 16,10 0 2-16,8 3 2 16,-36-3 0-16,-11 0-2 15,23 2-2-15,-11 1 3 16,14-1 2-16,-12 1 0 15,13 0 0-15,-13-1-1 0,3 1 2 16,-11 0 3-16,-4-1 5 16,-8 1 7-16,-9-3 7 15,-7 0-2-15,-11 0 2 16,-3 0-16-16,-12 0-7 16,-3 0-3-16,-18-3-2 15,3 3 0-15,-24 0 2 16,6 0-1-16,-29-2-1 15,8-1 1-15,-41 3 1 16,14 0-3-16,-29 3-2 16,12-1-1-16,-15 6 3 15,14-2-2-15,-5 2 1 16,-42 7 2-16,33-1 0 0,24-4-3 16,23 1 0-16,18-1-3 15,25 1 1-15,17 2 3 16,20-2 3-16,19 2 2 15,-3-2 3 1,-7-3-1-16,28 7 2 0,-9-1-4 16,14 1-2-16,-8-1-3 15,2 2 1-15,-8-3-19 16,-1-3-7-16,-8-2-105 16</inkml:trace>
  <inkml:trace contextRef="#ctx0" brushRef="#br0" timeOffset="1">9155 18097 216 0,'-18'-3'82'0,"18"3"-44"0,-3 0-27 16,3 0 21-16,0 0-11 15,0 0 1-15,6 0-4 16,0-5 0-16,3 5-9 16,3-5 6-16,0-3 2 0,6 0-3 15,8-5 0-15,1-6-6 0,0 6 0 16,0-6-5-16,-3 1 0 16,5-3 1-16,-2 2 2 0,0 1 1 15,3-4 3-15,-1-4-1 16,4-6 0-16,3 6 3 15,9-1 3-15,-4 1-6 16,1-1-1-16,0 1 0 16,2-1 0-16,-2 4-2 15,0-9 1-15,-4 3-4 16,7-3 0-16,-3 8 3 16,-4-2 1-16,7-1-1 15,-3-7 1-15,-1 2-4 16,1 0-2-16,6-2 2 15,-7 2 0-15,1 3-1 16,3 0 1-16,-1 3-2 16,1-1 2-16,5 6-2 0,-2-3 2 15,0-2-2 1,-4-1 2-16,4 1-2 0,0 5-1 16,-7-6 1-16,4-5 1 15,0 1 1-15,-4-1 3 16,7 5-3-16,-1-2 0 15,-2 0 1-15,0 3 0 16,2-1-2-16,-2 1 1 16,0-6-11-16,2 3-4 15,1 0 14-15,0 2 8 16,2 1-4-16,1 0-1 0,-1-1 1 31,-2-10 3-31,0 3-4 0,-4 2-3 0,4-3-4 16,3 1 1-16,-1 0 3 15,4-1 1-15,-4 9-1 16,-2-1-2-16,0-4 1 16,2-1-1-16,-2 3 2 15,-1-3 1-15,4-2-1 16,-3-6 1-16,5 6-4 16,-5-1-2-16,-1 1 4 15,1-3 1-15,3 5-3 16,-4-2 1-16,4-1 0 0,-1 3 2 15,1 1 1-15,3-4 1 16,-1 4-5-16,-2-4 1 16,-4-7 0-16,4 2 0 15,-3 0-3 1,2 3 2-16,4 0 1 16,-4 6 0-16,4-1 2 15,-3-3 1-15,-1 4-1 0,10-4-2 16,-4 1-2-1,-5 2-1-15,-3-5 4 0,-1-5 1 16,4 7 0-16,-4 1 1 16,4 0-4-16,-3 2 0 15,-4 3 1-15,4 0 0 16,0 5 0-16,-4-3 0 16,1-4 0-16,2 2 2 15,1-1-3-15,-3 1 0 16,2 0 1-16,-2 3 0 0,3-3 0 15,-7-8 2 1,7 2-3-16,-3 3 0 16,2 1 1-16,1 2 0 15,-4 2 0-15,1 3 2 16,0 3-1-16,-4 0-1 16,-5 0 1-16,0 0-1 15,-3-1-3-15,2 4 2 16,1-3 1-16,-3 2 2 15,-6 1-1-15,-1 2-1 16,-2 3 1-16,0-9-1 0,3-7 0 16,-3 6 0-16,-1 1-3 15,1 4 2 1,0-1 1-16,0 1 2 0,-3 2-1 16,0 0-1-16,-7 3 3 0,1 0 0 15,-3 2-4-15,-3 3 1 16,-6 0 2-16,6 3 1 15,-6 0-4-15,0-1 1 16,0 1 0-16,-3 0 0 16,3-1-5-16,-3 4 1 15,9-4-3-15,-3 4 2 16,-3-3 3-16,0 2 1 16,-3 0-2-1,0 1 2-15,0-1 1 0,0 0 2 16,-3 1-1-16,0 2-1 15,-6-3 1-15,-3 0 1 16,-6 3-1-16,-3 3-1 16,-5-3 1-16,-7 3-1 15,-6-1 0-15,0 4 0 16,-2-1-3-16,-1 0 2 0,3 0 1 16,7 1 2-1,2-1-1-15,6 0-1 0,6-2 1 16,6 0-1-16,3-1-3 15,3 1 0-15,6-3-1 16,6 3 0-16,3-3 3 16,3 0 2-16,6 0 0 15,3 0-1-15,0-3 1 16,3 0 1-16,5-2-3 16,7 0-2-16,0 2 2 15,8-2 0-15,-2 2 1 16,0 0 0-16,-4 1 0 15,-2-1 0-15,0 3-3 16,-6 0 2-16,-4 0 1 16,1 0 2-16,-9 0-1 15,-6 0-1-15,-3 0 3 16,-3 5 0-16,-6 3-4 16,-6 6-1-16,-9 7 3 15,6 8 1-15,-6 13 0 0,-3 1 1 16,6-1 0-16,-5 0 1 15,5-5 2-15,-6-2 1 16,3-6-1-16,3-5 1 16,-3-3-4-16,3-3 0 15,3-4-1-15,0-1 1 16,3-3-4-16,3-2 0 16,0 0-4-16,0-2-1 15,3-1-44-15,6 0-113 16,3-2-11-16</inkml:trace>
  <inkml:trace contextRef="#ctx0" brushRef="#br0" timeOffset="2">10965 14626 192 0,'-6'0'74'0,"6"0"-40"15,0 0-16-15,0 0 25 0,0 0-15 16,0 0-4-16,0 0-5 16,6 3-3-16,0-3-8 15,2 0 1-15,4 0 4 0,3-3-1 16,3-2 1-16,0 0-5 16,0-3 0-16,0-3-5 15,3-2-2-15,-1 0 2 16,-2 0 0-16,-9 2 1 15,-3 1 2-15,-3-1 6 0,-6 3 4 16,-3 3-4-16,-3-1 1 16,-3 1-10-16,-3 2-4 15,1 1 0-15,-4 2 0 16,-3 2 1-16,3 4 2 16,0 4-1-16,-3 4-1 15,0 4 1-15,1 1 1 16,2 2 1-16,3 8 1 0,0 0 2 15,3-3 3-15,9-2-2 16,3-3 1-16,12-2-5 16,0-3 0-16,3-8-1 15,3 2-2-15,3-4 3 16,2-4 0-16,1-2-15 16,-3 0-6-16,0-5-38 0,9-3-16 15,-1-8-81 1</inkml:trace>
  <inkml:trace contextRef="#ctx0" brushRef="#br0" timeOffset="3">11384 14502 336 0,'-15'-8'126'0,"15"8"-68"0,0 0-61 0,0 0 22 16,0 5-10-16,0 3 0 15,-9 3 6-15,1 5 2 16,-1 2-8 0,-3 4-5-16,0 4-3 0,-3 3-4 15,0-2 2-15,6-4-30 0,0-1-14 16,3-7-35-16,0-1-12 16,3-6-28-1</inkml:trace>
  <inkml:trace contextRef="#ctx0" brushRef="#br0" timeOffset="4">11227 14603 252 0,'-3'-16'96'0,"3"11"-52"0,0-6-29 0,3 8 24 15,2-2-10-15,1 2 0 16,0 1-7-16,0 2-2 16,3 2-11-16,0 4 6 0,3 2 4 15,0 5-10-15,3 0-2 16,0 6-1-16,3 4 1 0,-1-1-19 15,1-4-6-15,-3 1-34 16,3-4-12-16,-3-4-83 16</inkml:trace>
  <inkml:trace contextRef="#ctx0" brushRef="#br0" timeOffset="5">11512 14518 288 0,'-9'0'107'0,"12"8"-58"0,0 13-51 0,0-5 22 15,0 13-5-15,0 11 3 16,-3 2 3-16,0 3 2 16,0 0-12-16,0 0 4 0,0-8 3 15,3-3-10-15,0-4-2 0,-3-9-2 16,0-3 0-1,0-10-7-15,-3-8-11 16,0-5-6-16,0-14 1 16,0-4 1-16,-3-4 6 15,3-5 5-15,0-13-1 16,3 0 3-16,6 6 5 16,0-1 4-1,3 6 5-15,3 2 5 16,6 3 1-16,6 5 3 0,-3 5-8 15,-1 6-3-15,-2 8-2 16,0 8-1-16,-3 7 6 16,-6 6 4-16,-3 3-3 15,-3 4-1-15,-6 4-4 0,-6-1-1 16,-6-2-6-16,0-3 1 16,0-7-16-16,0-4-6 15,1-2-16 1,-1-5-6-16,3-11-20 0,3-8-8 15,6-3-51 1</inkml:trace>
  <inkml:trace contextRef="#ctx0" brushRef="#br0" timeOffset="6">11706 14505 256 0,'9'-3'96'0,"-3"3"-52"0,6 3-25 0,-7-1 26 15,4 1-12-15,0 2-4 16,0 1-6-16,6-1-3 15,3 0-10-15,-3 1 2 0,0-6 2 16,3 0-3-16,0-3 1 16,-1-2-7-16,-2-1-1 15,0 1-2-15,-3-3-2 16,-3 0 3-16,-3 0 2 16,-6 3-4-16,-3-3-1 15,-3 0 0-15,-3 3 0 0,-3 5-7 16,-9 2 0-16,0 6 3 15,1 6 2-15,2 4-1 16,3 1 2-16,6 2 1 16,3-3 0-16,6 1 0 15,9 2 2-15,3-5-1 16,3-3 2-16,3-2-29 0,5-11-9 16,4-3-25-1,3-2-8-15,9-6-69 16</inkml:trace>
  <inkml:trace contextRef="#ctx0" brushRef="#br0" timeOffset="7">12179 14425 348 0,'-18'0'129'0,"12"6"-70"0,-9-1-62 0,9 0 24 16,-11 3-9-16,-1 5 1 15,0 3-3-15,0 5 1 0,6 3-6 16,3 0-1-16,6-3 0 0,6-2-2 15,12 2 1 1,6-3-2-16,3-4-1 16,-1-6-13-16,1-8-4 15,12-6-31-15,-3-7-14 16,-4-3-20-16,1-5-9 16,0 0-17-1</inkml:trace>
  <inkml:trace contextRef="#ctx0" brushRef="#br0" timeOffset="8">12399 14087 316 0,'-9'-13'118'0,"9"13"-64"0,-3 0-52 15,3 0 25-15,3 5-20 0,0 5-6 16,0 9 12-16,0 10 7 16,0 11-9-16,3 2 5 0,0 6 2 15,0-1-8-15,0-4-1 16,0-4-3-16,0 1-1 15,0-6-28-15,0-2-9 16,0-8-30-16,-3-6-14 16,-3-4-65-1</inkml:trace>
  <inkml:trace contextRef="#ctx0" brushRef="#br0" timeOffset="9">12224 14388 376 0,'9'-8'143'0,"14"0"-78"0,19-7-63 16,-12 7 30-16,12-6-19 15,8 1-2-15,4-8-12 16,-1 5-1 0,1-5 0-16,-7 2-54 0,-2 4-22 0,-6-1-82 15</inkml:trace>
  <inkml:trace contextRef="#ctx0" brushRef="#br0" timeOffset="10">11042 15113 232 0,'-3'-21'88'0,"6"24"-48"0,-3-3-36 0,0 0 21 0,3 8-3 16,3 2 4-16,0 11 6 31,0 6 4-31,0 5-19 16,0 7 4-16,0-4 0 0,-3 2-3 16,3 3 0-16,-3-1-10 0,3-4-3 15,-3 2-3 1,2-3 1-16,-2-5-2 0,0-5-1 15,0-6-17-15,-3-2-9 16,0-5-24-16,0-3-8 0,0-8-164 31,9-19 84-31</inkml:trace>
  <inkml:trace contextRef="#ctx0" brushRef="#br0" timeOffset="11">11289 15362 288 0,'-3'-8'107'0,"6"8"-58"0,0 8-51 0,0-3 22 16,0 3-8-16,0 3 1 15,0 5 1-15,0 2 4 16,0 1-10-16,0-3-7 0,0 0-1 16,0-1-7-1,0 1-3-15,0-8-49 16,-3 3-24-16,3-14-41 15</inkml:trace>
  <inkml:trace contextRef="#ctx0" brushRef="#br0" timeOffset="12">11307 15291 288 0,'-9'-8'107'0,"12"2"-58"0,0 6-73 15,0 0 12-15,3 0-102 16,0 3-45-1,9-3 78-15</inkml:trace>
  <inkml:trace contextRef="#ctx0" brushRef="#br0" timeOffset="13">11480 15399 276 0,'-3'16'104'0,"6"-3"-56"0,0 6-45 0,-3-9 23 15,2 1-17-15,-2-1-2 16,0 1-1-16,0-3 1 15,0-3-3-15,3 1 2 0,-3-6 0 16,3-6 0-16,3-2 1 16,0-5-4-16,3-5-2 15,0-1-7 1,3-2-1-16,0 2 3 16,6 1 4-16,3 7 5 0,-3 6 2 15,2 5 1-15,-2 5 2 16,0 6 1-16,0 5 3 15,0 2-1-15,-6 3 0 16,0 1-10 0,-3 1-1-16,0 1-18 15,-4-3-4-15,1-5-41 0,0-3-15 16</inkml:trace>
  <inkml:trace contextRef="#ctx0" brushRef="#br0" timeOffset="14">11804 15349 280 0,'0'2'104'0,"12"6"-56"0,-3 0-49 15,0-2 18-15,0-1-12 16,0 0-3-16,0 0 5 16,-1-2 3-16,4 0-5 15,0-3 10-15,0-3 7 0,-3 0-7 0,0-2-3 16,0-3-7-16,-6 0-4 15,-3-5 0-15,-3 3 1 32,-3 2-1-32,-3 2-1 15,0 4-2-15,-6 10-1 16,-3 2-1-16,4 3 0 16,2 3 0-16,3 3 0 15,6 2 5-15,3-3 1 0,9 1 0 16,3-3-2-16,2-3-21 15,7-5-9-15,6-3-47 16,6-5-18-16,6-5-16 16</inkml:trace>
  <inkml:trace contextRef="#ctx0" brushRef="#br0" timeOffset="15">12114 15259 348 0,'-33'0'129'0,"18"10"-70"0,-3 4-67 15,12-1 21-15,-3 5-9 16,0 4 0-16,0 1 6 16,3 1 4-16,6 0-7 15,3-3 0-15,6-5 0 0,3-3-3 16,6-5-3-16,3-5-5 16,-3-6 0-1,3-5-9-15,-4-2-4 16,-2-1 9-16,-3-2 4 0,-3 0 3 0,-3-1 1 15,0 4 4-15,-3 2 2 16,0 3 2-16,-3 5 0 16,0 5-4-16,0 3-3 15,3 2 0-15,0 4-1 16,3 2 0-16,0-3 0 16,3 0-5-16,6-2 1 15,0-6-38-15,2-5-14 0,1-5-40 16,0-3-15-1,0-3 8-15</inkml:trace>
  <inkml:trace contextRef="#ctx0" brushRef="#br0" timeOffset="16">12337 15288 252 0,'-3'3'93'0,"3"-3"-50"0,0 5-37 16,0-5 40-1,3 18-10-15,3 4-5 16,0-1-4-16,0 0-15 15,0 0-1-15,0-2 0 0,0-4-6 16,-4-1-1-16,1-4 2 16,-3-4 1-16,0-6 1 0,0-6 0 31,3-4-4-31,3-6-1 16,0-11-1-16,6 1-2 15,3-1-2-15,0 4 1 16,6 1 1-16,6 7 0 15,-4 1-3-15,1 9 0 16,-3 2-14-16,0 3-6 16,-3 3-41-16,-3 2-19 15,-3-2-53 1</inkml:trace>
  <inkml:trace contextRef="#ctx0" brushRef="#br0" timeOffset="17">12182 15449 64 0,'0'0'27'0,"0"0"-14"0,0 0 11 0,0 0 19 16,0 0-3-16,0 0 1 15,0-2-3-15,0-1-2 16,0 0-19-16,0 1 5 0,0-1 5 15,0 0-6-15,0-2 0 16,3 0-6-16,-3 0-1 16,0-3-4-16,0 0 1 15,0 0 0-15,0-3 1 16,0 1-2-16,0-4 1 16,0 1-4-16,0-3 1 15,0 3-5-15,-3 0-2 16,0 0 0-1,0 2 1-15,0 3-1 16,0 0 2-16,0 3-7 16,0 0 1-16,0-1-30 0,3 4-11 15,6 2-96 1</inkml:trace>
  <inkml:trace contextRef="#ctx0" brushRef="#br0" timeOffset="18">4948 7370 112 0,'4'-4'44'0,"-2"4"-24"0,0-2-2 16,-2 2 18-16,2 0 4 16,2 0 5-16,-2 0-2 15,-2 0-2-15,0 0-22 16,0 0 4-16,2-2 10 16,0 0-9-16,0 0-3 15,0 0-4-15,-2-1-3 16,0 2 1-16,0-1-4 0,-2-1-1 15,0 3-2-15,0-1 2 16,-2 1-5-16,0-2-3 16,-2 0-1-16,2 2 1 0,-6-2 1 15,0 2 1-15,0 0-2 16,-3 0-2-16,1 2 1 16,-2 0 1-16,-3 0-1 15,2-1-1-15,-4 2 1 16,3 3-1-16,-2 0 2 15,-1 2 1-15,1-2-4 16,2 4-1-16,-2 3-2 0,1-3 3 16,3-1 0-16,2 4 3 15,0-1-3-15,2 0 0 16,4 0 1-16,-7 2 0 16,1 1-3-16,2-2 0 15,0 4 2-15,1 1 2 16,2 3 0-16,1-2 2 15,0 1-4-15,0 1 0 16,1-1-1-16,-3 0 0 16,4 0 2-16,2 1 0 0,-4-3 0 15,6 0 0-15,-4 0 0 16,2 1 2-16,0 1-1 16,2 0-1-16,0 2-2 15,0 3-1-15,2-1 2 16,0 2 0-16,2-1 1 15,2-3 2-15,-4 0-1 16,4-2-1-16,0 2-2 16,-3-1-1-16,5-1 2 15,-2 2 0-15,0 1 1 16,-3-1 0-16,1-2 0 16,1 1 0-16,-10 1 0 15,3 0 2-15,0 2-1 16,-1 0 2-16,1-3-4 0,-4-1 0 15,-2-2 1-15,1 2 2 16,-3 1-1-16,0-3-1 31,-2 0 1-31,-3-2-1 0,0 0 0 16,-2 0 2 0,3 0-3-16,0-1 0 0,-1-1 1 15,1 0 2-15,2 0-1 16,2-2-1-16,-2 1-2 15,2-4 1-15,0 2 1 16,1-3 0-16,1 0 0 16,2-2 2-16,2-2-3 15,0 2 0-15,4-3-1 16,-4-2 0-16,4-1 2 16,0 0 0-16,0 0 0 15,4 0 0-15,0 0 0 0,2-1 0 16,4-2-3-16,-2 1 2 15,5-2-1-15,1 4 0 16,2 4 2-16,2 1 0 16,1 2 0-16,-3 5 2 15,0 1-3-15,-1 0-2 16,-4 4 2-16,2 1 0 16,-5 0 1-16,0 3 0 15,-2 1 0-15,0-2 2 16,-6 1-1-16,0 1 2 15,0 1-4-15,0 4 0 16,-4 4-1-16,2-1 0 16,-2 4 4-16,0-3 1 0,0-1-4 15,2 0-1-15,-2-3 1 0,0-1 2 16,1 0-2-16,-1 1 0 16,0 1 3-16,2 0 1 15,-2 7-4-15,3-3-1 16,-1 1 1-16,0-4 0 15,0 0 3-15,0 1 1 16,4-1-4 0,-4-1 1-16,2 0 2 15,0 4 1-15,0-1-1 16,0-3-2-16,0 1-2 16,0-3 1-16,2 0-4 15,0-1-1-15,0-3 3 16,0 0 3-16,-1 0-4 15,3-1-1-15,-2-3-1 0,4 0 2 16,3 0-5-16,-1-2-1 16,2-1-4-16,6-3 1 15,3-2-9-15,-4-2 0 16,4-2-20-16,1-4-6 16,-5-2-73-1</inkml:trace>
  <inkml:trace contextRef="#ctx0" brushRef="#br0" timeOffset="19">2654 8462 168 0,'-3'-3'66'0,"3"3"-36"0,0 0-13 15,0 0 20-15,0 0-15 16,0 0-4-16,3 3-5 16,3 2 1-16,6 3-7 15,-3 0 7-15,0 3 3 0,3 5 2 16,-3 7 3-16,3-1-8 16,0-1-3-16,-3 0-4 15,0-3-2-15,0-2-3 16,-6-2 1-16,0-4-2 15,3-2-1-15,-6 0 3 16,2-3 2-16,-2-5 2 16,0 0 3-16,0 0-5 0,0-2-1 15,-2-1-2 1,-4-2 1-16,3-3-2 16,0 0-1-16,3-3 1 0,-6-2-1 0,-3-3 4 15,9-2 2-15,0-1-5 16,0 1-2-16,0-1 2 15,0 3 1-15,6-2-5 16,3 4-2-16,-6 4-1 16,6 2 4-16,-1 0 1 0,1 3 3 15,-3-1-12-15,9 4-6 16,-3-1-22-16,-3 3-11 16,3 0-40-1,-3 0-60-15,0 0 37 31</inkml:trace>
  <inkml:trace contextRef="#ctx0" brushRef="#br0" timeOffset="20">2896 8459 168 0,'-6'6'66'0,"12"-4"-36"0,-6 1-18 0,0-3 19 0,0 3-10 15,8-1-1-15,-5-2-4 16,6 0 0-16,0-2-8 16,0-4-3-16,6 1 1 0,0-3-1 15,-3 0 2-15,3-2-4 16,0-1-2-16,-6 0 0 16,-3 3 1-16,0 1-1 15,-4-1-1-15,4 0 1 16,-14 2 1-1,2 1-1-15,-6 2-1 16,0 3 1-16,0 0-1 16,-3 6 0-16,0-1-3 15,6 3 2-15,-3 3 1 0,-3 2 0 16,9 0-3-16,-3 0 2 16,4 3-4-16,2 0-1 31,3-3 3-31,3 0 1 15,2-2 6-15,4 5 2 16,3-6-2-16,12-2-1 0,3-2 1 16,-6-9 0-1,-3 0-2-15,2-2 1 0,-8 0-15 16,6-3-5-16,-6-5-48 16,-3-1-21-16,3 1-6 15</inkml:trace>
  <inkml:trace contextRef="#ctx0" brushRef="#br0" timeOffset="21">3128 8330 156 0,'0'18'57'0,"0"-12"-30"0,0 9-12 16,3-4 18-16,3 8-10 0,6 4 0 15,-4 6-12-15,4 8-2 16,6 3-5-16,-6-5 2 0,0-4 3 16,0 4-1-16,3-9 3 0,-9-5-6 15,3-5-1 1,-3-3-4-16,-6-13 6 16,0-2 7-16,0-4-8 15,0-4-3-15,-6-6-1 16,-3-8 1-16,3-5-1 15,-3 3-1-15,-3-1 1 16,3 1-1-16,0-3 2 0,3 2 3 31,3 1 0-31,0 2 2 16,-3-3 0-16,6 1 1 0,9 5-4 16,0 2-3-16,0 3 0 15,0 14 1-15,3-1 1 16,0 11 3-16,0 0 3 0,-3 3 5 15,0 2-2 1,0 3 3-16,-9 0-8 0,0-1-2 16,0 1-8-16,-6-2-2 15,3-4-20-15,0-2-7 16,-3-3-23-16,-3-2-8 16,6-6-52-1</inkml:trace>
  <inkml:trace contextRef="#ctx0" brushRef="#br0" timeOffset="22">3318 8314 228 0,'12'0'88'15,"-9"10"-48"-15,6-15-31 0,0 2 19 0,0 3-10 0,-3-7 0 16,3-1-9-16,0-3-1 31,0 0-4-31,0-2-1 0,-1 0 1 0,-2 0-2 16,0 2-2-16,3-2 1 15,-9 5 1-15,-6-3-1 16,3 3-1-16,0 3-2 0,-3 3-1 16,3 2-3-16,-5 5-1 15,-4 3 1-15,3 0 4 16,0 0-1-16,0 5 1 15,6 3 0-15,-3 0 0 0,3 2 2 16,3 1 2 0,9-3-1-16,-3-3-1 0,3 0-2 15,9-2 1-15,2-6-19 16,7-2-7-16,-6-9-59 16,9-7-52-1,-9-6 47-15</inkml:trace>
  <inkml:trace contextRef="#ctx0" brushRef="#br0" timeOffset="23">3592 8049 280 0,'-18'13'107'0,"9"-5"-58"0,-3 8-55 0,3-5 17 15,6 2-9-15,-2 3-2 16,2 0 3-16,3 0 0 15,8 0-1-15,-2-1-4 0,9-1-1 16,-6-4 2-16,6-4 2 16,3-4-2-16,-6-2 0 15,0-5 1-15,3 0 2 16,-9-3-3-16,3 0 0 16,-3 0 3-16,-6-11 10 15,0 6 0 1,0 0-4-16,0 2 1 15,2 6 0 1,1 2-6 0,3 3-4-16,3 6 2 15,-6 2 1-15,3 0 0 0,6-1 1 16,-3 1-4-16,0-2 0 16,3-1-17-16,0-5-5 15,0 0-20-15,0-3-8 16,-3-7-25-1,0-6-50 1,-1-3 31-16</inkml:trace>
  <inkml:trace contextRef="#ctx0" brushRef="#br0" timeOffset="24">3735 7748 260 0,'-9'0'99'0,"9"2"-54"0,0 1-44 0,3 2 19 16,3 6-5-16,-3 5 1 16,9 10 3-16,3 3 0 15,0 6-10-15,2 2-1 0,1 0-1 16,3 5-1-16,3-5-1 16,-3-3-12-16,-3-4-3 15,0-7-26-15,-10-4-9 16,4-6-32-16,-6-5-12 0,0-8-7 31</inkml:trace>
  <inkml:trace contextRef="#ctx0" brushRef="#br0" timeOffset="25">3699 7959 256 0,'-6'3'96'0,"6"-3"-52"0,0 0-34 0,0 0 23 16</inkml:trace>
  <inkml:trace contextRef="#ctx0" brushRef="#br0" timeOffset="26">3705 7954 478 0,'18'-11'27'15,"9"-4"-14"-15,0-4-6 0,5 3-3 0,-2-2-5 16,0 2-1-16,-6 0-37 16,0 3-14-16,-13 5-68 15,1 2-40 1,-6 6 70-16</inkml:trace>
  <inkml:trace contextRef="#ctx0" brushRef="#br0" timeOffset="27">3616 8052 176 0,'-3'-5'68'0,"3"2"-36"0,0 3-13 15,0 0 21 1,0 0-5-16,0 0 2 0,0 0-17 15,3 3-6 1,0 2-9-16,0 5-2 0,9-4 1 0,-3 4-2 16,3 6-2-16,-1-5 1 15,1-1-1-15,3 1-44 16,-3-3-20-16,-3-3-50 16</inkml:trace>
  <inkml:trace contextRef="#ctx0" brushRef="#br0" timeOffset="28">2625 9195 160 0,'0'8'63'0,"-3"-13"-34"0,3 7-14 15,0 3 20-15,0-5-6 16,0-2-2-16,3-1-4 31,-3-2 0-31,6 2-13 0,-6-2 1 16,9-6 0-16,-3 1-2 15,8-6 0-15,-2-5-8 0,-3 5 0 16,3 3-1-16,-3 2 2 16,6 3-1-16,0 5-1 15,-3 3-2-15,0 6 1 16,0 2 1-16,2 5 0 0,-5 8 0 16,-6 3 2-16,0 0-1 15,-3 0 2-15,-3 2 0 16,0 3 3-16,-6-2-3 15,-5-1 0-15,2-2 1 16,3-3 2-16,3 0-1 16,-3-5 0-16,3-3-3 15,3-2 1-15,-3-3-2 16,6-3 2-16,0-5-2 16,6-3 2-16,3-2 0 15,3 0 3-15,0-3-3 16,6-3-2-16,-7 1 0 0,7 2-1 15,-6 0-3 1,6 0 0-16,-6 3-12 0,-3-1-2 16,3 1-25-16,-3 0-8 15,0-1-49 1</inkml:trace>
  <inkml:trace contextRef="#ctx0" brushRef="#br0" timeOffset="29">2979 8967 192 0,'-21'0'71'0,"18"3"-38"0,3 16-17 0,0-14 28 16,-6 8-16-1,3 3-12-15,3 0-6 0,-6 5-6 16,6 3-9-16,0 2-2 0,6 1 7 16,6-3 7-16,6-6-3 15,3-2 0-15,-3-3-2 16,-4-2 1-16,7-6 0 16,-3-8 1-16,3-5 4 15,-3-5 3-15,-6-3-2 16,0-5 0-16,-3-3 1 15,-6-2 1-15,-3-1-3 0,-3 4 0 16,-6 1-3 0,0 1 0-16,-3 3-6 0,0 5 1 15,3 2-11-15,0 0-5 16,-6 6-25-16,6 2-9 16,3 3-23-16,6-2-6 15,6-1-9 1</inkml:trace>
  <inkml:trace contextRef="#ctx0" brushRef="#br0" timeOffset="30">3160 8859 240 0,'0'5'90'0,"0"0"-48"0,-3 9-38 0,3-4 19 0,0 4-15 16,3 7-2-16,3 5 2 15,-3 6 3-15,6-3-6 16,6-3-5-16,0-4-3 0,-3-4 6 0,6-7 3 16,3-6 8-16,0-8 5 31,-1-5-5-31,-2-13-3 16,3 0-2-16,-9 0 1 15,-3 0 4-15,-6 0 1 16,-3-6-2-16,-3 6 0 0,-6 0-3 15,-3 2-1-15,-6 6-8 16,6 2 0-16,-6 4-8 16,7-1 0-16,-1 2-17 0,-3 4-4 15,3 2-26-15,0 2-8 16,12 4-68 0</inkml:trace>
  <inkml:trace contextRef="#ctx0" brushRef="#br0" timeOffset="31">3503 8936 200 0,'9'10'74'0,"-6"-2"-40"0,0 3-20 16,0-3 22-16,-3 2-7 15,0 3-2-15,-3 1-13 16,0 2-4-16,0-3-6 16,-12 3-3-16,9-6 0 0,-3 1-17 0,-9-3-39 15,6-3-4 1,3-5-41-1,6-5-18-15,3-3 60 16</inkml:trace>
  <inkml:trace contextRef="#ctx0" brushRef="#br0" timeOffset="32">3568 8713 236 0,'0'0'90'0,"0"0"-48"0,-3 3-34 16,3 2 21-16,0 6-13 16,0 2-4-16,0 0-3 15,3 3 1 1,3 0-5-16,3 3-1 0,0-4 2 16,-3 1-3-16,12-2-2 15,0-6 0-15,-3-6 1 16,2-4 1-16,1-6 1 0,3-3 0 0,-6-8 2 15,0-4-1-15,-3 2 0 16,-3-1 1-16,-9 1 1 16,-6 3 1-16,0-1 2 15,-3 3-3-15,-3 3 1 16,-6 0-3-16,0 5 2 16,0 3-9-16,4 2-3 15,-4 3-13-15,6 3-4 0,0-1-8 16,6-2-2-16,3 0-6 15,3-2-2-15,9-4-2 16,-6-2 0-16,6 3-20 16,0-8-37-1,6-6 27-15</inkml:trace>
  <inkml:trace contextRef="#ctx0" brushRef="#br0" timeOffset="33">3717 8504 260 0,'0'3'96'0,"0"0"-52"0,0 7-40 15,0-2 21-15,3 8-7 16,0 3-1-16,3-1-5 16,3 1 0-16,3 2-7 31,3-3-1-31,6 1 2 0,-1-6-1 16,10 3 2-16,-6-6 5 0,3-4 2 15,3-6 1-15,-10-3 1 16,-5-2 0-16,0-6 3 15,-3-2-5-15,-9-3 0 0,-3-2-4 16,-3-1-1-16,-18-2-8 16,0 2 0-1,6 6-3-15,-5 0 0 0,5 5-11 16,-6 0-5-16,6 3-12 16,3 0-6-16,3 2-25 15,3 0-11-15,6-5-4 16,3 3-1-16,6-3-17 15</inkml:trace>
  <inkml:trace contextRef="#ctx0" brushRef="#br0" timeOffset="34">3943 8396 220 0,'3'-5'82'0,"3"2"-44"0,0 3-25 16,-6 0 24-16,0 0-12 15,0 0-5-15,0 0-9 0,0 3-5 16,9 2-3-1,-6 5 0-15,6 4 0 0,0 4 1 16,-3 1 0-16,9 5 0 0,-3 2 0 16,6 0 0-16,2-4 2 15,1-7 3-15,-3-4 2 16,3-3-1-16,0-11 1 16,0-7 5-16,-10-3 2 15,7-6-5-15,-12-2 0 16,-3-8 3-16,-6 5 2 15,-3 0 2-15,-9-2 0 16,1-3-7-16,-7 7-3 0,3 1-8 16,0 8-1-16,3 2-28 15,-6 3-11-15,6 3-58 16</inkml:trace>
  <inkml:trace contextRef="#ctx0" brushRef="#br0" timeOffset="35">4113 8316 192 0,'-3'-2'71'0,"3"2"-38"0,-12 0-19 0,9 0 22 15,0 0 0-15,3 0 0 0,0 0-4 16,-3 0 0-16,3 0-18 16,-6 0 1-16,3-5 1 0,3 5-6 15,-9 0-1-15,6 2-7 16,-6 1-2-16,3 5 0 16,-2 0 2-16,2 0-8 15,0 2-3-15,3 3-15 16,3 1-5-16,0 2-45 15,9-1-16-15,-3-4-22 16</inkml:trace>
  <inkml:trace contextRef="#ctx0" brushRef="#br0" timeOffset="36">3220 9348 228 0,'-3'-2'88'0,"9"4"-48"0,0 1-31 16,-6-3 19-16,3 5-8 15,3 6-1-15,-3 7-3 16,6 9 0-16,0 5-8 16,0-1 1-16,-3 4 2 0,3 2-2 0,-1-5 0 15,1-6-8-15,0-2 0 16,0-3-6-16,-3-2 1 16,0-6-29-16,-3-3-11 15,3-2-26-15,-6-2-8 16,0-6-19-1</inkml:trace>
  <inkml:trace contextRef="#ctx0" brushRef="#br0" timeOffset="37">3178 9586 296 0,'3'-5'110'0,"-6"3"-60"0,18-4-45 15,-6 4 22-15,0-6-11 16,3-3 1-16,3 1-10 16,6-12-4-16,0 4-2 15,-1-1-4-15,1 3 2 0,0 3-34 16,0 3-17-16,0-4-64 16,5 6-47-16,-5 1 67 15</inkml:trace>
  <inkml:trace contextRef="#ctx0" brushRef="#br0" timeOffset="38">3512 9415 268 0,'0'10'101'0,"0"6"-54"0,6 10-44 16,-3-15 23-16,3 0-15 15,0 2-1-15,2-3-8 16,-5 1-4-16,6 0 1 16,-6-3-29-16,3-3-12 0,-6 0-51 15,6-2-47-15,-6-3 47 16</inkml:trace>
  <inkml:trace contextRef="#ctx0" brushRef="#br0" timeOffset="39">3482 9303 280 0,'0'0'104'0,"-12"3"-56"0,18-3-56 16,-6 0 18-16,6 0-20 15,-3 3-3-15,3-1-45 0,6 1-19 16,-9-3-20-16,9 0-5 15</inkml:trace>
  <inkml:trace contextRef="#ctx0" brushRef="#br0" timeOffset="40">3586 9338 196 0,'-3'13'74'0,"12"-5"-40"0,-6 8-18 0,0-8 24 15,3 5-12-15,-3 0-1 16,3 6-7-16,-3-1-3 15,0-2-9-15,0-5-1 0,0-1 0 16,-3-2-1-16,3-2-1 16,3-1-1-16,-6-5 0 0,0 0 0 15,0-16 0 1,3 0-2-16,3-2-2 16,0-6 1-16,0 3-1 15,3 2 0-15,-7 3-3 16,4 3 0-16,0 2 2 15,0 6 0-15,3 5 1 0,3 5 2 16,-3 6 1-16,-6 0 1 16,3-1 0-16,0 6 2 15,0-3-5-15,-3-2-1 16,3-3 2-16,-6-3 1 16,3 3-1-16,-3-11 1 15,3-5-2-15,-3 0-1 16,0-5 1-16,6-3 1 15,-6-2-3-15,3-1-2 16,3 3-1-16,0 1 3 0,0 4 2 16,3 3 4-1,-1 3 4-15,4 5 2 0,0 5-1 16,0 6 1-16,-3 2-2 16,0 0 0-16,0 0-8 15,0 1 0-15,-9-7-23 16,9 1-10-16,-3-2-46 15,0-4-17-15,6-4-30 16</inkml:trace>
  <inkml:trace contextRef="#ctx0" brushRef="#br0" timeOffset="41">3943 9232 288 0,'3'-3'107'0,"0"6"-58"0,6-3-44 0,0 3 22 15,3-3-13-15,-3 0-1 16,0-3-3-16,3 0 1 16,0 1-6-16,-3-4 1 0,0-4 1 15,-1-1-1-15,-2 1 1 16,0-1-4-16,-3-2-2 16,-3 2 2-16,-3 1 2 15,-3-1-2-15,0 3 0 16,-2 5-3-16,-1 3-1 15,0 3-4-15,0 2 1 16,0 3 0-16,0 6-1 16,3-1 4-16,0 3 2 15,6 0-2-15,0-3 0 0,6 0 1 16,0 0 0-16,3-2 0 16,6-3 0-16,-3-3-5 15,5 0 1-15,-2-5-27 16,3 0-9-1,0-2-26-15,-3-9-11 16,3-7-34 0</inkml:trace>
  <inkml:trace contextRef="#ctx0" brushRef="#br0" timeOffset="42">4226 8920 188 0,'-3'-3'71'0,"3"3"-38"0,0 0-10 16,0 0 26-16,0 0 1 16,-3 0 5-16,3 3-6 15,-9-1-3-15,3 4-25 16,-3-1-2-16,3 3 0 0,-3 0-11 0,3 5-2 16,1 6-4-16,5-6-2 0,0 3-4 15,0-3 0-15,11-2 0 16,-2-1-1-16,6-2 4 15,0 0 0-15,0 0 1 16,0 2 0-16,-3 1 4 16,-3 0 5-16,-6-1 4 0,-6 3 2 15,-3 6-6-15,-3 2-3 16,-3-2-30-16,0-3-13 16,0-1-70-16,6 1-29 15,-6-2-2 1</inkml:trace>
  <inkml:trace contextRef="#ctx0" brushRef="#br0" timeOffset="43">6057 9063 76 0,'0'0'30'0,"0"-3"-16"0,0 3-14 15,0 0 7 1,0 0 7-16,5 0 3 15,0 0 5-15,0-3 3 0,3 3-7 16,0-2-3-16,0 2-2 16,-1 0-1-16,4 0-6 31,-1 0-2-31,1-3 2 0,2 1-3 16,3 0 0-16,-1-1 8 0,4 0 2 15,-2 6-4-15,2-6-3 16,-3 3 1-16,2-2 2 15,-2 2-4-15,5 0-1 16,0 0 2-16,-1 0 3 16,-2 0 2-16,1-6 1 0,2 6-4 0,0-5-3 15,-1 8-2-15,1-8 0 16,0 10-2-16,0-3-1 16,5 1 1-16,0 0 1 15,3-3-1-15,0 0-1 16,0 2 3-16,4 1 0 15,-2 0 1-15,4-3 0 16,1 2 0-16,0-2 0 16,1 2 0-16,2-2 0 15,3 0-2-15,0 0-2 0,4 0 1 16,-1 0-1-16,-1 3 2 16,1-3 1-16,-1 2-1 15,-5-2-2-15,3 3 1 16,0 0 1-16,-3 2-1 15,0-3 2-15,2 1-2 16,1-3-1-16,0 0 3 16,2 0 0-16,-2 0-1 15,3 0-2-15,-1 0-2 16,-2 3-1-16,-4-1 6 16,-1 1 5-16,3-3-4 15,-4 0-2-15,1 0-1 0,-1 0-1 16,3 0-3-16,-2 0 2 15,5-3 3-15,-4 3 3 16,4-2-2-16,3 2 0 16,-1-3-1-16,3 0-2 15,5 1 1-15,1-1 1 32,-2 1-1-32,-1 2 2 0,-3-3-2 15,3 3-1-15,0 0-2 16,-1 0 1-16,1 0 1 15,-4 0 2-15,1 0-3 16,3 0 0-16,-3-3 1 16,3 3 2-16,-4 0-3 15,4 0 0-15,-3 0 3 16,-3 3 3-16,-2 0 0 16,0-1 0-16,-3 1-3 15,2-1-2-15,-1 1 1 0,5 0 1 16,-4-1-3-16,3 1 0 15,0 0-1-15,1-1-2 16,-3-2 5-16,2 3 1 16,-2-3 0-16,2 3-2 15,-2-3 1-15,0 0-1 16,-1 0 0-16,1 1 2 16,0-1-1-16,-3 0-1 15,3 3 1-15,-3 0 1 16,10 2-1-16,-1-5 2 15,1 3-2-15,-2-1 2 16,0-2-4-16,3 0-2 16,-3 0 2-16,2 3 2 15,-2-1-2-15,0 1 0 16,3 0 1-16,-4-3 0 0,2 0 2 16,-1 0 1-16,-1 0-1 15,-1 2-2-15,-1-2 1 16,1 0-1-16,-1 0 0 15,5 0 2-15,-1 0-3 16,-2-2-2-16,4 2 2 16,-6 0 0-16,-2 2 3 15,0 1 1-15,-3 2-4 0,0-2-1 16,1 1 1-16,-2-1 2 16,2-3 0-16,-1 0-1 15,2 0 1-15,-1 3 1 16,-4-3-3-16,3 2 0 15,-5-2 3-15,0 3 1 16,0 0-4-16,0-1 1 16,-3-2-2-16,0-2 0 15,1 2 4-15,-1 0 1 16,0 0-4-16,0-3 1 16,1 3 0-16,-3-3 2 15,2 6-3-15,-2-3 0 16,-1 0 1-16,-4 0 2 0,2 0-3 0,-3 3-2 15,6-3 4-15,3-3 1 16,-4 3-3-16,1 0 1 16,0 0 0-16,-3 3 0 15,-3-3 0-15,-5-3 2 16,-5 3-43-16,-5 0-19 16,-8-3-76-1</inkml:trace>
  <inkml:trace contextRef="#ctx0" brushRef="#br0" timeOffset="44">13069 8503 136 0,'3'-3'52'0,"0"3"-28"0,2-2-6 16,-2-4 20-16,0 4-8 15,-3-1 0-15</inkml:trace>
  <inkml:trace contextRef="#ctx0" brushRef="#br0" timeOffset="45">13092 8482 354 0,'0'-3'11'0,"0"0"-3"0,0 1 3 16,0-1 2-16,0 3 2 16,0 0 4-16,0-3-5 15,0 3 2-15,0 0-5 16,-3 0-1-16,0 6 5 16,0-1-9-16,0 0-2 15,-2-2-3 1,-1 2 1-16,-3 1 1 0,3-1 1 15,0 0-2-15,-3 3 1 16,-6 0 2-16,-3 5 2 16,0 1-3-16,0-1-1 15,3 0-1-15,1 0-2 16,-1 0 1-16,3-2 1 16,3 0-1-16,0-3 2 15,3-1-2-15,0 1 2 16,3-2-2-16,0-1 2 15,0 8-4-15,3-5 0 16,0 5 1-16,3 1 0 16,0-1 0-16,0 0 0 15,3-2-3-15,0-1 2 0,0 1 3 16,0-1 3-16,0-2-4 16,0 0-3-16,0-2-10 15,-3-1-3-15,0 0-10 16,0-2-4-16,0 2-13 15,-3-5-4-15,6 0-21 16,-1 0-10-16</inkml:trace>
  <inkml:trace contextRef="#ctx0" brushRef="#br0" timeOffset="46">12890 8685 144 0,'-6'-10'55'0,"6"20"-30"0,0-15-16 0,0 5 14 0,0 5-2 16,0-7 2-16</inkml:trace>
  <inkml:trace contextRef="#ctx0" brushRef="#br0" timeOffset="47">12884 8683 330 0,'0'0'22'0,"0"0"0"0,3 0-4 16,-3 0-2-16,6 0-4 15,0 0 0-15,3 0-7 16,0 0-1-16,6-3 2 16,2 1 3-16,4-1-2 15,0 0 1-15,6-2-3 16,3 2 2-16,5 3-4 15,1 0-2-15,3 0 0 16,-3 0-1-16,-4 0 0 16,1 0 2-16,-3 0-1 15,-3-2 2-15,2-1 4 0,-2 0 6 0,-3 3-3 16,-3 0 2-16,-3 0-3 16,-3 0 0-16,-4 0-5 15,1 0-3-15,-3 0 0 16,0 0 1-16,-3 0-1 15,0 0 2-15,0 0-4 16,0 0 0-16,-3 0-8 16,0 0-2-16,0-2-36 15,0-1-16-15,3 0-74 32</inkml:trace>
  <inkml:trace contextRef="#ctx0" brushRef="#br0" timeOffset="48">13771 8699 124 0,'-3'-3'46'0,"3"3"-24"0,0 0-26 16,0-3 78-1,0 1-16-15,0-1-9 16,0 0-10-16,0 3-23 16,0 0-1-16,0 0-1 0,0 0-3 15,3 0 1-15,3 6-3 16,0-6 2-16,3-3 0 15,3 0 1-15,0 1-4 0,0-3-3 16,2-1-2-16,4-2-3 16,-6 0 1-16,3 0 1 15,-3 0-1 1,-3 3-1-16,-3-3 1 0,0 3 1 16,-6 0-1-16,-3-1 2 15,0 1-2-15,-6-3 4 16,-3 3 1-1,3 0-5-15,-3 2-2 16,0 3 2-16,-3 0 1 16,4 0-5-16,-1 3 0 15,0 2 1-15,3 0 1 16,-3 3-2-16,3 3 0 16,-3-1 2-16,0 1 0 15,3 5 1-15,0 8 0 16,3-1 0-16,0-4 0 15,3-1-3-15,3 1 2 0,6-1 1 16,0-2 0-16,0-5 0 16,3-1 2-16,6-2-3 15,0 0 0-15,3-2 1 16,-3-1 0 0,6-5-16-16,5 0-4 0,-2 0-25 15,-3 0-12-15,0-3-62 16,3 1-35-1,-4-4 77-15</inkml:trace>
  <inkml:trace contextRef="#ctx0" brushRef="#br0" timeOffset="49">14212 8582 256 0,'-6'-5'96'0,"6"5"-52"0,-6 5-43 0,6 1 21 16,-9 4-8-16,-3 3 2 16,-3 9-5-16,-3 7-1 15,0 2-6-15,-3-4-3 0,4-1 0 16,-1-2-10-16,3-3-2 16,3-5-32-16,3 0-11 15,0-5-59-15</inkml:trace>
  <inkml:trace contextRef="#ctx0" brushRef="#br0" timeOffset="50">14024 8630 160 0,'0'-8'63'0,"0"8"-34"0,3 0-21 15,-3 0 16-15,3 5 3 16,0 1 6-16,0 1-5 15,0 4 0-15,3 13-15 16,0-6 3-16,3 4 2 0,0-4-4 16,0 3 0-16,0-2-8 15,-1-3-2-15,7 2-4 16,3-5-3-16,-3 1-47 0,0-6-19 16,3-1-49-1</inkml:trace>
  <inkml:trace contextRef="#ctx0" brushRef="#br0" timeOffset="51">14310 8685 232 0,'-3'11'88'0,"6"-16"-48"0,-3 13-34 0,3 2 20 0,0-2-14 16,3 0-2-16,3 0 0 15,6 0 4-15,-1-3-8 16,1-2-1-16,0-3 1 16,3 0-3-16,0-8-2 0,0 3 0 15,-3-9 1-15,-1 4-1 16,-2-1 2-16,-3 1-2 16,-3-1 2-16,-3-2 0 0,-6 2 1 15,-3 3-5-15,-3 0 1 16,0 3-2-16,-2 3 0 15,-1 2 0-15,-6 5 0 16,-3 3 2-16,0 5 2 16,3 8-1-16,3-2 2 0,3-1-2 15,1 1 2-15,5-1-4 16,3-2-2-16,3 0 4 16,9-3 1-16,2-2-3 15,4-3 1-15,3-3-13 16,3-2-7-16,6-3-31 15,0-3-15-15,2-2-40 16</inkml:trace>
  <inkml:trace contextRef="#ctx0" brushRef="#br0" timeOffset="52">14709 8601 252 0,'-18'-3'93'0,"9"8"-50"0,-6 6-41 0,6-3 17 16,-6 0-10-16,-3 8-1 16,6 10 0-16,0-2 2 15,4 0-5-15,5-3-3 0,3-2 1 16,11 2-7-16,4-5 1 16,0-3-19-16,6-3-6 15,-3-4-20-15,3-4-8 16,-3-4-38 15</inkml:trace>
  <inkml:trace contextRef="#ctx0" brushRef="#br0" timeOffset="53">14831 8648 248 0,'-21'-10'93'0,"21"10"-50"0,-15 2-39 15,12 1 19-15,0 0-9 16,0 2 0-16,0 6 0 15,3 2 2-15,0 5-9 0,0 4-2 0,0-1 1 16,9 0-3-16,-3-3 0 0,6-2-1 16,0-2 1-1,-3-4-2-15,3 1 2 0,-1-6-13 16,1-2-6-16,0-6 0 16,0-2-1-16,0-3 5 15,0-3 5-15,-3-7 6 16,0-6 3-16,-3 0 0 0,-3 3 1 15,0 5 9-15,0 3 4 16,-3 2-3-16,0 3-3 16,0 3-3-16,0 5-2 15,3 13 1-15,0 6 1 16,0-1-3-16,3 3-1 31,0-2-1-31,0-1 1 16,0-2-9-16,2 0-3 15,1-3-28-15,0-5-14 16,3-2-24-16,0-4-8 0,6-2-9 16</inkml:trace>
  <inkml:trace contextRef="#ctx0" brushRef="#br0" timeOffset="54">15134 8442 252 0,'-9'-26'93'0,"6"23"-50"0,3 0-30 0,0 3 22 16,0 0-12 0,0 0-3-16</inkml:trace>
  <inkml:trace contextRef="#ctx0" brushRef="#br0" timeOffset="55">15122 8426 501 0,'0'19'16'0,"0"7"0"16,0 11-9-16,-3 8-4 16,3 3 0-16,0-1 0 0,0-2-4 15,0-2-1-15,0-6-2 16,0-5 0-16,0-6-28 0,0-2-14 15,0-11-31 1,0-2-12-16,0-11-15 16</inkml:trace>
  <inkml:trace contextRef="#ctx0" brushRef="#br0" timeOffset="56">14950 8606 264 0,'-18'-3'99'0,"15"3"-54"0,3 0-39 0,0 0 22 0,0 0-8 15,6 3-2-15,6 0 1 16,3-3 2-16,8 0-11 16,7-3-1-16,3 3-2 0,0-3-6 15,-4 1 0-15,1 2-25 16,6 0-10-16,-3 0-42 15,-4 0-16-15,-2 2-20 16</inkml:trace>
  <inkml:trace contextRef="#ctx0" brushRef="#br0" timeOffset="57">15340 8640 276 0,'-3'3'104'0,"3"2"-56"0,3 3-41 0,0-2 26 16,0-1-12-16,3 6-2 15,0-4-11-15,2 1-3 16,1-2-3-16,3-4 3 0,0-4 1 16,0-4 0-16,6 1 1 15,-6-3-6-15,0 0-1 16,-3-5-2-16,-3 2 0 16,0 1 0-16,-6-1 0 15,-3 1-5-15,-3 2 0 16,-6 2 1-16,-3 4 1 15,-6 2 0-15,3 2 1 16,0 6 3-16,-2 3 0 16,2 0 3-16,0 7 1 0,6 9 1 15,0-6 0-15,9 0 2 16,3 0 1-16,3 0-3 16,6-5-3-16,6 0 0 15,3-3-1-15,5-2-3 16,1-6 2-16,3 0-37 15,9-2-14-15,-6-6-84 16</inkml:trace>
  <inkml:trace contextRef="#ctx0" brushRef="#br0" timeOffset="58">16444 8363 168 0,'-9'0'66'0,"18"-3"-36"0,-12-2-13 0,3 5 22 15,0 0-5-15,-3 0 3 16,-3 0-8-16,0-3-3 0,-3 3-14 0,-3 5 1 0,-3-5 3 16,-2 6-6-16,-4-1-1 15,0 0-5 1,0 3-1-16,3 0-3 0,-3 0-3 16,3 5 2-16,1-5 0 15,8 3 1-15,0 2 0 16,9 0-3-16,0-2 0 15,6-1 2-15,6 1 2 16,5 0-2-16,7 2-2 16,0 3 2-1,0 2 0-15,3 1 1 16,-1 2 0-16,-5 0 6 16,-6 3 4-16,-9 2 8 15,-3 1 6-15,-9-3-2 16,-6-6-1-16,-6 1-5 15,-5-3-2-15,-4-3-8 16,3-3-2-16,-3-4-2 0,-3-1-2 16,7-5-21-16,-1 0-9 15,6-3-18-15,6-2-5 0,3 0-34 16,15-22-73 0</inkml:trace>
  <inkml:trace contextRef="#ctx0" brushRef="#br0" timeOffset="59">16670 8405 220 0,'-3'-3'82'0,"3"6"-44"0,0 0-31 0,0-3 36 16,3 21-6 0,0 0-10-16,-3 3-3 15,0 5-15-15,0 3-3 0,0 5 0 0,0 2-1 16,0-4 0 0,0-1-3-16,0-7 1 0,0-4-15 15,3-4-7-15,0-6-26 16,0-2-11-16,-3-6-52 15,3-5-34 1,0-5 64-16</inkml:trace>
  <inkml:trace contextRef="#ctx0" brushRef="#br0" timeOffset="60">16521 8416 208 0,'-12'-6'77'0,"7"1"-42"0,2 10-15 16,3-5 24-16,0 0-9 15,0 0-1-15,0 0-10 16,5 3-5-16,4-3-11 16,6 3 8-16,0-3 4 0,12-3-8 15,0 0-2-15,3 1-4 16,2-1-1-16,1-2-3 15,0 2 1-15,-3 0-4 0,-4 1 0 16,1-1-19-16,-3 0-9 16,-6 3-14-16,-3-2-6 0,-3 2-15 15,-12 0-7-15,0 5-31 16</inkml:trace>
  <inkml:trace contextRef="#ctx0" brushRef="#br0" timeOffset="61">16569 8778 196 0,'0'8'74'0,"0"-3"-40"0,6-2-20 0,-3 0 22 16,3-1-5-16,6 1 2 15,3 0-10-15,0-1-2 16,5 1-12-16,4-1-3 0,0 1 0 15,0 0-3-15,0-1 0 16,-4 1-12-16,-2 0-4 31,-3-1-38-31,-3-2-14 16,3 0-49 0</inkml:trace>
  <inkml:trace contextRef="#ctx0" brushRef="#br0" timeOffset="62">16977 8421 184 0,'-9'0'71'16,"6"0"-38"-16,0-3-21 0,3 3 21 15,0 0-4-15,0 0 1 16,3 3-4-16,3-3-1 0,0 0-14 15,3 0 7-15,6 0 2 0,-3 0-8 16,11-3-4-16,1 1-3 16,0-4-1-16,0 1-2 15,3 0-2-15,-1-1 1 16,1 1-1-16,-3 0 0 0,-3 0 0 16,3-1 0-16,-4 4 0 15,-5-4 0-15,0 4 2 16,-6-1-3-16,0 3 0 15,-3 3 1-15,-3 2 0 16,-6 0 0-16,0 3 0 16,-3 3 4-16,-3 10 5 15,-6 3-5-15,-3 0 0 16,-2 2 0-16,-4 3 0 16,0 0-2-16,0 0 1 0,3 0 0 15,0 3 3-15,4-5-3 16,2-1-2-16,3-5-3 15,0 0 1-15,3-2 1 16,3-3 2-16,0 0-1 16,3-3-1-16,3 0-4 15,6-2 0-15,3-3 4 16,3-3 2-16,0-2 0 16,3-1-2-16,3 1 1 15,-1-3 1-15,1 0-1 16,0 0-1-16,0 0-10 15,0 0-4-15,-3 0-9 16,-3-3-2-16,-3 1-16 16,-1-1-4-16,-2 0-18 15,0-2-8-15,-6 0-23 16</inkml:trace>
  <inkml:trace contextRef="#ctx0" brushRef="#br0" timeOffset="63">17030 8622 228 0,'-6'0'88'0,"6"0"-48"0,3 0-31 15,-3 0 22-15,6 3-4 16,6-3 2-16,6 0-3 0,0-3 1 16,6 0-15-16,9-2-2 0,-1 0-3 15,1-1-1-15,6 1-1 16,-7 0-3-16,-5 2-2 16,-3 1-32-16,-3-1-14 15,-3-2-89 1,-6 2-44-16</inkml:trace>
  <inkml:trace contextRef="#ctx0" brushRef="#br0" timeOffset="64">17519 8389 196 0,'5'-3'74'0,"7"1"-40"0,-6 2-16 16,-6 0 25 0,3 2-4-16,0 1 12 15,3 21-15-15,-6-3-19 16,0 6-2-16,0 4 1 0,0 4-6 16,0 2-3-16,0 5-2 15,0-5-1-15,0 0-5 16,0-8 1-16,0-2-2 15,0-6 0-15,-6-5-16 16,3-3-8-16,0-5-26 16,0-3-12-16,0-5-57 31,3-8-29-31,-3-2 73 0</inkml:trace>
  <inkml:trace contextRef="#ctx0" brushRef="#br0" timeOffset="65">17477 8405 228 0,'-6'-5'85'0,"6"7"-46"0,3-4-24 0,-3 2 43 16,6 5-13-1,3-5-7-15,6 0-4 16,2 0-20-16,4-3 5 0,3 1 2 15,3-1-9-15,3 0-4 16,-1-2-5-16,1 0 0 16,3 0-2-16,-3-1 2 15,-3 1-20-15,-1 0-6 0,-5-1-23 16,-6 4-11-16,0-1-43 16,-6 3-16-16,-6 3 12 15</inkml:trace>
  <inkml:trace contextRef="#ctx0" brushRef="#br0" timeOffset="66">17536 8622 252 0,'-15'3'96'0,"15"-3"-52"0,12 0-38 0,-6 0 22 15,3 0-2-15,0 0 4 16,3-3-5-16,6 0-3 16,6-2-12-16,3 0-2 0,-1-1 2 15,4 1-6-15,0 0 0 16,-3 0-4-16,-3 2-1 16,-4 0-19-16,-5 3-7 15,-3 0-19-15,-3 3-9 16,-3 2-14-16,-3 0-7 15,-9 3-19 1</inkml:trace>
  <inkml:trace contextRef="#ctx0" brushRef="#br0" timeOffset="67">17572 8820 200 0,'-15'6'77'0,"15"-1"-42"0,-3 0-30 16,3-5 19-16</inkml:trace>
  <inkml:trace contextRef="#ctx0" brushRef="#br0" timeOffset="68">17563 8844 394 0,'9'3'40'0,"3"-1"-20"16,6-2-1-16,6 3-1 0,2-3-6 15,1 0-2-15,6 3-5 16,-3-3-2-16,-3 0-12 16,-1 0-4-16,-5 2-56 15,-6-2-22-15,-3-2-26 16</inkml:trace>
  <inkml:trace contextRef="#ctx0" brushRef="#br0" timeOffset="69">18209 8468 136 0,'0'0'52'0,"0"0"-28"0,0 0-28 15,-3 11 82-15,0-3-24 16,-6 3-20-16,0 2-13 16,-3 3-15-16,-3 2-4 0,1 1 1 15,-1-1-2-15,3-2 2 16,0-3-24-16,3-2-11 0,0-3-30 15,3-3-13-15</inkml:trace>
  <inkml:trace contextRef="#ctx0" brushRef="#br0" timeOffset="70">18054 8513 260 0,'-3'-2'96'0,"6"2"-52"0,-3 0-40 16,0 0 21-16,0 0 1 16,6 0 5-16,0 2-9 15,3 4-2-15,6 2-12 0,0 2 1 0,3 4 2 16,0 1-6-16,-1 1-1 16,-2 0-2-16,3 0-2 15,-3 0-4-15,3 0 0 16,-6-3-38-16,0 0-16 15,0-7-84 1</inkml:trace>
  <inkml:trace contextRef="#ctx0" brushRef="#br0" timeOffset="71">18346 8421 216 0,'6'-8'82'0,"3"-3"-44"0,3 6-27 16,-3 5 23-16,3 0-7 16,3-3 1-16,2 1-17 15,1-1-7-15,-3 3-3 16,-3 5-4-16,0 1 2 0,-3 7 1 16,-3 5 0-16,-3 1 2 0,-3 5 1 15,-6 2 3 1,0 3 3-16,-9 3-4 15,0 8-1-15,3-8-2 16,-6 2 1-16,0-2 0 0,4-9 1 16,-1-1 0-16,3-4 0 15,0-7 4-15,6-1 3 0,0-2 0 16,3-2 1-16,3-4-2 16,0-2-1-16,6 0-3 15,3 0 1-15,0 0-2 16,6 0 0-16,3 0-3 15,2 0-2-15,-2 0-2 16,-3 0 1-16,0 0-10 0,-3 3-3 16,0-3-33-16,0 3-12 15,-3-3-40 1,3-3-56-16,0 0 42 16</inkml:trace>
  <inkml:trace contextRef="#ctx0" brushRef="#br0" timeOffset="72">18748 8447 260 0,'0'-16'99'0,"0"16"-54"0,-12-5-31 16,9 5 28-16,0 0-16 15,0 0-5-15,-6 0-8 0,0 8-3 16,0 5-6-16,-3 6-1 0,0 5 1 15,-2 5 0-15,2 5 2 16,3 11-5-16,6-3-3 16,6-2 3-16,3-8 1 15,9-3 0-15,8-5 1 16,1-6 2-16,3-10 2 16,0-5 3-16,-3-6 4 15,-1-5-2-15,-8-13 3 16,-3-5-4-1,-3-6 1-15,0-5-7 16,-9 3-1-16,-3-4-2 16,-3 4 1-16,-3 0-9 0,-3 7-3 15,-3 9-17-15,-5 2-9 16,-4 3-12-16,3 5-4 16,3 5-27-16,3 0-11 15</inkml:trace>
  <inkml:trace contextRef="#ctx0" brushRef="#br0" timeOffset="73">18920 8447 236 0,'-2'21'90'0,"2"-2"-48"0,-12 2-38 15,9-8 21-15,0 9 1 16,0 4 5-16,3 11-11 15,6 0-2-15,0 0-10 16,3-8-5-16,2-5 0 0,4-3 11 16,3-8 8-16,0-5 2 15,3-8 3-15,0-5-6 16,0-13-1-16,-7-6-2 0,-2-5-2 16,-6-6-6-16,-6 1-2 15,-3-1-2-15,-6 1-1 16,-3 5-8-16,-2 3 0 15,-1 4-17-15,0 6-4 16,0 3-32-16,3 5-12 31,3 6-39-31,3-1-70 16</inkml:trace>
  <inkml:trace contextRef="#ctx0" brushRef="#br0" timeOffset="74">19078 8760 236 0,'0'2'90'0,"3"6"-48"0,-3 3-31 0,0-6 21 16,0 3-6-16,-3 0 2 16,-3 2-10-16,-3-2 0 15,-3 0-11-15,-2 0-6 0,-1 0-2 16,3-3-12-16,-3 1-7 16,3-4-18-16,-3-2-8 15,3-2-73 1</inkml:trace>
  <inkml:trace contextRef="#ctx0" brushRef="#br0" timeOffset="75">19251 8537 252 0,'-6'-5'93'0,"3"5"-50"0,3 0-39 16,0 3 21-16,-3 2-7 16,0 6 1-16,-3 4 3 15,0 7 3-15,-3 4-13 0,6 6-5 0,3 0 0 16,3-3-2-16,3-3 0 15,6-2-1 1,3-6 0-16,3-4 4 0,3-9 5 16,2-5-3-16,-2-5 2 15,0-11-1-15,-3-5 3 16,-6-3-3-16,-3-5-1 16,-3-6-2-16,-3 6 0 15,-9 0 0-15,0 0 2 16,-6 0-5-16,0 8-1 15,-3 2-15-15,0 11-8 16,0 0-6-16,3 6-2 16,1-1-16-16,2 6-8 15,3-3-14-15,3 5-5 0,6-2-41 16,3-6-26-16,3 0 66 16</inkml:trace>
  <inkml:trace contextRef="#ctx0" brushRef="#br0" timeOffset="76">19459 8487 244 0,'-12'16'93'0,"9"-13"-50"0,0 7-35 15,3-2 21-15,-3 8-6 16,0 5-2-16,3 11-3 16,0 5-1-16,3-3-9 15,3 1-3-15,3-6 1 0,6-3 1 16,3-5 3-16,0-7 4 15,6-6 3-15,2-3 0 16,-5-8 1-16,-3-2 2 16,0-6 0-16,-3-10-7 15,-6-3-3-15,-3-5-3 16,-3-5-2-16,-6-1-6 0,-6 6-1 16,-3 0-2-16,-3-2 0 15,-3 4-13-15,-3 6-4 16,4 5-22-16,-1 5-8 15,3 3-26-15,6 8-93 32</inkml:trace>
  <inkml:trace contextRef="#ctx0" brushRef="#br0" timeOffset="77">19751 8453 228 0,'-3'15'88'0,"3"-12"-48"0,-6 18-40 0,6-10 18 16,-6 5 1-16,3 8 3 16,0 5 2-16,0 10 0 15,3 1-13-15,3 0-7 0,6-6 0 16,0-2 8-16,9-8 7 15,6-6 7-15,2-7 5 16,4-6-6-16,0-8-1 16,-3-4-4-16,-3-9-3 15,-4-8 2-15,-5-3 2 16,-9-2-2-16,-9-5 0 16,-6-1-6-16,-6 6-3 15,-8 0-12-15,-4 5-4 16,-3 3-35-16,3 5-13 0,0 6-78 15,4-9-34-15,5 3 24 16</inkml:trace>
  <inkml:trace contextRef="#ctx0" brushRef="#br0" timeOffset="78">20474 8405 256 0,'3'-3'96'0,"-3"3"-52"0,3 0-34 0,-3 0 23 16,0 0-12-16,0 6-1 0,0 7-4 16,0 5 0-16,0 4-8 15,-3 7-1-15,0 8 3 0,-3 10-4 16,0-2 2 0,0-2-1-16,3-4 1 0,0-4-13 15,3-6-4-15,0-5-27 16,3-8-11-16,3-6-49 0,0-5-19 15,3-5 15 1</inkml:trace>
  <inkml:trace contextRef="#ctx0" brushRef="#br0" timeOffset="79">20358 8598 276 0,'-6'-8'104'0,"6"8"-56"0,3 0-41 0,-3 0 26 0,6 0-12 16,6 0 0-16,6-2-6 15,3-1-1-15,6 0-8 16,5-2-4-16,-2 2-1 0,0 1-19 16,-3 2-5-16,-4 0-53 0,1 0-23 15</inkml:trace>
  <inkml:trace contextRef="#ctx0" brushRef="#br0" timeOffset="80">20695 8630 272 0,'-3'8'104'0,"3"2"-56"0,0 20-49 15,0-15 18-15,0 4-4 16,0 2 3-16,0 0-7 15,0 0-3-15,0-5-3 16,0 0-18-16,0-3-7 0,3-2-51 16,-3-3-20-16,0-8-9 15</inkml:trace>
  <inkml:trace contextRef="#ctx0" brushRef="#br0" timeOffset="81">20671 8516 192 0,'-3'-3'74'0,"3"3"-40"0,3 3-44 0,-3-3 11 16,3 3-60-16,3 2-23 16</inkml:trace>
  <inkml:trace contextRef="#ctx0" brushRef="#br0" timeOffset="82">20817 8672 244 0,'3'37'93'0,"-3"-13"-50"0,0 0-37 0,0-16 20 16,0 2-8-16,0 1 2 15,0-3-2-15,0 0-2 16,0-3-8-16,0-5 1 0,0 0 2 15,0 0-4-15,3-2-2 16,-1-4-7-16,4-4-1 16,0-12-4-16,0 1 0 15,3-3 4-15,3 3 3 16,0 3-1-16,0-1 0 16,0 9 3-16,0 4 1 15,-3 4 1-15,6 7 2 16,-3 3 3-16,-4 13 2 0,-2-2-1 15,-3-1 1-15,-3 1-6 16,-3-3-3-16,3-3 1 16,0-3 0-16,0-2-1 15,0-5 1-15,6 0-2 16,0-6-1-16,3-5-6 16,0-5-4-16,3-6-1 15,3 1-1-15,3-1 4 16,0 3 5-16,0 3 8 0,-1 5 5 15,4 3 3-15,3 10 3 16,-6 14-1-16,-3-1 1 16,-3 3-8-16,-3 1-3 15,0-4-3-15,-3 1 1 16,-1-3-22-16,1-3-9 16,0-3-57-16,0-4-22 15,6-6-27 1</inkml:trace>
  <inkml:trace contextRef="#ctx0" brushRef="#br0" timeOffset="83">21346 8638 296 0,'-3'0'110'0,"9"2"-60"0,3 4-43 15,-3-1 26-15,3 0-10 16,6 3-1-16,3 6-4 15,3-7-1-15,0-1-9 16,-1-1-3-16,1-8 1 0,-3 1-1 0,0-4 0 16,-3 1-3-16,-3-3 1 15,-3-5-2-15,-6 2-1 16,-3-2-6-16,-3 3-1 16,-6-4-2-1,-3 4 1-15,-9 2 2 16,-3 5 2-16,0 3-1 15,-2 5 1-15,-1 3 0 16,3 3 3-16,3 0 6 16,3 7 5-16,6 6-1 15,6 2 0-15,6-2-8 16,6-3 0-16,3 1-1 0,3-4 0 16,6-2 2-16,3-3 1 15,3-5-23-15,0-3-12 16,-1-2-41-16,1-3-18 15,0-5-38 1</inkml:trace>
  <inkml:trace contextRef="#ctx0" brushRef="#br0" timeOffset="84">21793 8556 352 0,'0'-8'132'0,"0"5"-72"0,-6 1-41 15,3 2 32-15,-3 0-19 16,-3 0-6-16,-3 2-13 15,0 4-4-15,-3 1-5 16,-3 1-5-16,7 3 0 0,-1 2-4 16,9 0 1-16,3 1 0 15,6 7 2-15,6 5-1 16,8 1-1-16,1-1 3 16,0-2 0-16,-3-3 1 15,-3 0 0-15,-6-2 11 16,-9 5 5-16,-9-1-2 0,-6-1 0 15,-6-4-11-15,-12-2-1 16,-2-3-46-16,-1 1-20 16,0-4-125-1</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2:55.225"/>
    </inkml:context>
    <inkml:brush xml:id="br0">
      <inkml:brushProperty name="width" value="0.05292" units="cm"/>
      <inkml:brushProperty name="height" value="0.05292" units="cm"/>
      <inkml:brushProperty name="color" value="#FF0000"/>
    </inkml:brush>
  </inkml:definitions>
  <inkml:trace contextRef="#ctx0" brushRef="#br0">20031 9689 52 0,'0'-5'22'0,"3"5"-18"0,-3 0 18 0,0 0 5 15,0 0-3-15,3-3 0 0,-3 3-7 16,3 3 0-16,-3-3-6 15,3 5 1-15,0 3 2 16,0 5 3-16,-3 3-9 16,0 3 2-16,0 2 1 0,0 3-4 15,0-1 1-15,0 1-3 16,0 0 0-16,0-3-3 16,0 0-2-16,-3-5 3 15,3 0 0-15,0-3-4 16,0-2-1-16,0-3-2 15,0-3 0-15,0 0-15 16,0-2-7-16,-3 0-18 16,3-3-43-1,0 0 10-15</inkml:trace>
  <inkml:trace contextRef="#ctx0" brushRef="#br0" timeOffset="1">20162 9673 116 0,'0'-5'44'0,"3"8"-35"0,-3-3 14 0,0 0 2 15,0 0-5-15,3 7-1 16,0 1-5-16,0 8 1 15,0 3-8-15,-3 5-2 0,0-1 1 0,0 4-3 16,0-1 0-16,-3 1-3 16,3-1-1-16,-3-2-1 15,0-3-2-15,3-2-19 16,-3-3-8-16,0-6-37 16,3 1-23-1,0-3 39-15</inkml:trace>
  <inkml:trace contextRef="#ctx0" brushRef="#br0" timeOffset="2">19995 9853 128 0,'-9'-3'49'0,"9"3"-38"0,0 3 12 0,0-3 3 15,0 0-3-15,0 0-2 16,6 0-7-16,0 0-4 16,6 0-5-16,3 0-2 0,3 0 1 15,0 0-5-15,0 0 1 16,0 0 0-16,2 3 0 16,1-1-25-16,0-2-10 15,-3 0-44 1</inkml:trace>
  <inkml:trace contextRef="#ctx0" brushRef="#br0" timeOffset="3">20332 9731 100 0,'-3'3'38'0,"6"-6"-29"0,0 9 6 16,0-1 2-16,-3 0 6 16,0 6 3-16,0 2-9 15,0 6-3-15,0 4-8 16,0 4-2-16,0 2-2 16,0-3-4-16,0 1 1 0,0-3-6 15,0-6 0-15,0-2-26 16,0-5-50-1,0-3 7-15</inkml:trace>
  <inkml:trace contextRef="#ctx0" brushRef="#br0" timeOffset="4">20231 9716 152 0,'-3'-3'57'0,"6"-2"-44"0,3 5 10 0,-1 0 0 16,1-3-9-16,3 0-1 15,0 1-7-15,6 2-4 0,0-3-1 16,0 0-8-16,3 1-3 16,0 2-52-16,0 0-41 15,2-3 33-15</inkml:trace>
  <inkml:trace contextRef="#ctx0" brushRef="#br0" timeOffset="5">20597 9747 104 0,'0'6'41'0,"3"-1"-32"0,-3-8 9 0,0 3 1 15,3 5-3-15,0 3 3 16,-3 3-1-16,0 5 0 15,0 2-9-15,-3 1 1 0,3 2 1 16,-3-2-2-16,3-1 0 16,0-2-8-16,0 0 0 15,0-3-1-15,0-2 0 16,0-3-25-16,0-8-8 16,0 0-45-1</inkml:trace>
  <inkml:trace contextRef="#ctx0" brushRef="#br0" timeOffset="6">20701 9824 128 0,'-6'3'49'0,"3"2"-38"0,-9 0 10 15,6-2 4-15,-3 2-5 16,-3 0 0-16,0 3-11 15,-3 0-3-15,1-2-4 16,-1-1-8-16,0 0-4 0,0 0-23 16,0-2-11-16,3 0-21 15</inkml:trace>
  <inkml:trace contextRef="#ctx0" brushRef="#br0" timeOffset="7">20466 9824 108 0,'-3'-3'41'0,"3"1"-32"0,3 2 2 0,-3 0-2 16,3 0 3-16,3 0 5 15,3 0-3-15,0 2 2 16,2 1-7-16,4 0-1 16,3 2-4-16,0 0-3 0,3 3 2 15,-3 0-2-15,0 0-1 0,-4 0 1 16,1 0 1-16,-3 0-36 15</inkml:trace>
  <inkml:trace contextRef="#ctx0" brushRef="#br0" timeOffset="8">20835 9721 112 0,'0'-5'44'0,"0"7"-35"0,3 6 9 0,-3-3 2 0,0 1-1 16,0 4 1-16,0 6 0 16,-3 3 0-16,0 2-11 15,0 5 1-15,0 1 1 0,0 2-4 16,0-3-2-16,3 1-2 16,0-6 0-16,0-3-4 15,0-2 0-15,0-5-8 16,0-1-4-16,3-4-26 15,-3-6-13-15,3-3-21 16</inkml:trace>
  <inkml:trace contextRef="#ctx0" brushRef="#br0" timeOffset="9">20939 9723 128 0,'-3'0'49'0,"3"3"-38"0,0 5-1 0,0 0-1 16,0 3 14-16,-3 4 7 15,0 4 0-15,0 5 2 16,0 5-18-16,3 0-4 0,-3 3-2 16,3-3-4-16,0-3-3 15,0-2 0-15,0-3-1 16,0-2-18-16,0-6-8 15,0-5-39-15,0-3-45 16,0-5 30-16</inkml:trace>
  <inkml:trace contextRef="#ctx0" brushRef="#br0" timeOffset="10">20787 9877 160 0,'-12'0'63'0,"12"0"-49"0,0-3 3 16,0 3-3-16,0 0-1 16,6 0 5-16,0 0-6 15,3-2-2-15,6-1-5 16,0 0-6-16,6 1-2 0,0 2-3 16,-1 0-1-16,1-3-47 15,0 3-52 1,-3 0 22-16</inkml:trace>
  <inkml:trace contextRef="#ctx0" brushRef="#br0" timeOffset="11">21046 9760 132 0,'0'8'49'0,"0"0"-38"0,0 8 21 0,0-8 7 16,0 5-13-16,-3 6-2 16,3 2-14-16,-3 3-6 15,0 0-3-15,0 0 1 0,0-3 1 16,3-3-4-16,0-5-1 0,0-2-28 16,-3-3-12-16,0-3-41 15</inkml:trace>
  <inkml:trace contextRef="#ctx0" brushRef="#br0" timeOffset="12">21046 9758 124 0,'-3'-3'46'0,"3"1"-35"0,3-6 3 0,-3 5-1 16,3 0-4-16,0 1 0 16,3-4-1-16,3 1 2 15,0 0-5-15,3 0 6 0,3 2 2 16,0 3-4-16,-1 0-3 15,1 5-3-15,0 0 0 16,-3 3 0-16,-3 0 1 0,-3 0 2 16,-6 3 1-1,-3 2-3-15,-6 0-3 0,-3 1-9 16,-6-4-5-16,0 1-4 16,4-3 0-16,-1 0 4 15,3-3 4 1,0 0 5-16,3 0 2 0,3-2 2 15,3 2 0-15,0 1 4 16,6-1 2-16,3 3 6 16,6 0 5-16,3 2-7 15,0 4-1-15,0-1-1 16,-4 3 2-16,1 2-3 16,3-2 1-16,-6 3-5 15,0-3 0-15,-3-1-3 16,0-1-3-16,0-6-47 15,0 0-61 1,3-8 16-16</inkml:trace>
  <inkml:trace contextRef="#ctx0" brushRef="#br0" timeOffset="13">21597 9760 152 0,'-6'-2'57'0,"6"4"-44"0,0 6 7 0,0-2 1 15,0 2-2-15,0 5 1 16,0 3 0-16,-3 2 0 16,3 3-11-16,0 1-5 0,0-1-1 15,-3 0-2-15,3-3-1 16,-3-2 1-16,0-2 1 16,3-1-30-16,0-5-11 15,0-3-51 1,0 0-22-16,0-5 56 15</inkml:trace>
  <inkml:trace contextRef="#ctx0" brushRef="#br0" timeOffset="14">21490 9882 192 0,'-9'-2'74'0,"9"-1"-58"15,3 0-4-15,0 3-4 0,3-2 2 16,3-1 5-16,2 0-5 15,4 3-1-15,3-2-5 16,0 2-5-16,3 0 0 0,0 0-4 16,0 0-1-16,-1-3-50 15,1 3-60 1,0 0 23-16</inkml:trace>
  <inkml:trace contextRef="#ctx0" brushRef="#br0" timeOffset="15">21912 9694 124 0,'0'0'46'0,"0"3"-35"0,0-3 7 0,0 0 17 15,0 16-5 1,-3 2-8-16,0 6-3 16,-3 3-12-16,0 2 5 0,-2 3 1 15,-1-1-4 1,0-2-1-16,3-2-4 15,0-6-3-15,-3-2 0 0,9-4-1 16,-3-4 2-16,0 0 3 16,0-4-7-16,3-4 0 15,0-3-7-15,0-3 1 16,3-7-3-16,-3-3 2 16,3-3-2-16,0-5 2 15,-3-3-2-15,0 0 0 0,0 0 1 16,0-2 4-16,0 2 3 15,0 0 4-15,6 3-2 16,-3 0 0 0,0 2 3-16,0 6 1 15,0 5 3-15,3 5 3 16,0 6 5-16,-3 5-2 16,0 3 3-16,0 2-4 15,0 0-1-15,-1 0-6 16,1 1-1-16,0-4 1 15,0 1 2-15,0-6-3 16,3 0-2-16,0-2-3 0,0-6 1 16,3-2-1-1,0-3 0-15,3-3-5 16,0 1-3-16,0-3 1 16,-3-1 3-16,0 4 3 0,0 2 2 15,-3 0-2-15,0 8 2 16,-1 3 7-16,1 2 4 15,-3 5 1-15,0 4 3 16,3 2-5-16,0 2-1 16,-3 3 0-16,0 0 0 15,0-2-7-15,3-1-2 16,0-2 0-16,0-2 0 16,0-6-30-16,3-3-12 0,0-3-35 15,0-2-36 1,6-5 41-16</inkml:trace>
  <inkml:trace contextRef="#ctx0" brushRef="#br0" timeOffset="16">22204 9771 148 0,'-9'0'57'0,"9"3"-44"0,0 5-4 15,0 0-2-15,0 5 16 16,0 3 9-16,-3 5-4 15,3 3-2-15,0-1-15 16,0 1-7-16,0 0-2 0,0-3-5 16,3-5 2-16,0-3-10 15,-3-5-5-15,0-2-28 16,0-6-9-16,0-6-25 16</inkml:trace>
  <inkml:trace contextRef="#ctx0" brushRef="#br0" timeOffset="17">22100 9737 192 0,'-12'0'71'0,"12"0"-55"0,0 0 2 0,0 0-3 16,3 0-2-16,3 2 3 16,3-2-5-16,3 0 1 15,0 0-7-15,5 0-3 0,7 0 1 0,0 0-13 16,0-2-6-16,0 2-49 15,-3 2-55 1,-4-2 27-16</inkml:trace>
  <inkml:trace contextRef="#ctx0" brushRef="#br0" timeOffset="18">22454 9760 104 0,'6'3'38'0,"-3"0"-29"0,0 5 25 0,0-3 13 0,0 6-3 16,0 2-1-16,-3 3-18 15,6 2-7-15,0 3-11 16,-3 3-3-16,0-3 0 0,0 1-5 16,0-4 1-16,-3-2 2 15,0-3 1-15,0-2-39 16,0-3-15-16,0-6-43 15</inkml:trace>
  <inkml:trace contextRef="#ctx0" brushRef="#br0" timeOffset="19">22564 9811 184 0,'-6'0'68'0,"3"2"-52"0,0-2-1 0,0 6-1 15,-3 2-1-15,-3 2 4 16,-5 1-5-16,-1 2-2 16,-3 3-5-16,3-3-6 0,0 0 0 15,0 1-30-15,-3-4-14 16,6-2-43 0</inkml:trace>
  <inkml:trace contextRef="#ctx0" brushRef="#br0" timeOffset="20">22347 9824 188 0,'3'0'71'0,"3"3"-55"0,6 2 6 0,-6 0 2 0,9 1-6 16,-1 1 1-16,4 4-8 15,3 0-4-15,0-1-4 16,3 1-5-16,0-3 1 0,-1 0-41 15,-2-3-17-15,0-2-32 16</inkml:trace>
  <inkml:trace contextRef="#ctx0" brushRef="#br0" timeOffset="21">22758 9702 108 0,'0'-5'41'0,"0"8"-32"0,3-3 11 16,-3 0 20-1,0 13-5-15,0 3-7 16,-3 5-2-16,0 3-15 16,-3 2 2-16,0 3 3 0,3-2-6 15,-3-1-1-15,0-2-3 16,3-5-1-16,0-4-6 16,0-1 1-16,0-4-9 15,3-4-2-15,0-6-16 0,0-6-6 16,0-4-6-16,0-4-2 15,-3-4 7 1,0-3-1-16,3 0 18 16,0-3 11-16,0 0 9 15,0-3 17-15,0 4 10 16,3 4 1-16,0 3 4 16,0 3-6-16,3 5-3 15,3 0-8-15,-3 6-1 16,3 4-10-16,0 6 5 15,0 5 1-15,0 1-4 0,-6 1-1 0,5 1-4 16,-2 0-3 0,0-3 0-16,0 1 1 15,0-4-1-15,0-2 2 16,3-3-2-16,0-5-1 0,0-5 1 16,3-3-1-16,0-2-11 15,0-9-3-15,-3 1-2 16,0-4 2-16,0 4 6 15,2 2 2-15,-2 3 4 16,0 2 1-16,-3 6 1 16,0 5 2-16,-3 8 12 15,6 5 8-15,-6 6-2 16,0 4-2-16,0 4-2 0,0-1 3 16,0 3-9-16,0 1-3 15,0-4-4-15,3-2-3 16,0-3-2-16,0-5-1 15,-3-3-31-15,3-5-13 16,0-3-49 0,3-5-38-1,0-5 52-15</inkml:trace>
  <inkml:trace contextRef="#ctx0" brushRef="#br0" timeOffset="22">23088 9750 176 0,'-6'0'66'0,"6"3"-52"0,9-1 6 0,-6 3-3 15,0 1 9-15,-3 4 6 0,0 9-10 16,0 5-3-16,0 5-11 16,0 0-5-16,0 3 0 0,0-3-2 15,0-3-1-15,0-2-2 16,3-5 1-16,0-4-21 15,-3-4-10-15,0-6-37 16,0-5-51 0,9-2 28-16</inkml:trace>
  <inkml:trace contextRef="#ctx0" brushRef="#br0" timeOffset="23">23100 9739 168 0,'-3'-5'66'0,"3"-3"-52"0,-3 3 12 0,3 5 4 15,0-3-5-15,0 1 0 16,0-1-13-16,0-2-5 0,3-1-5 15,3 1-2-15,3 0 3 16,6-1 2-16,0 1 4 16,3 2-4-16,-1 1-1 15,1 2-2-15,0 5 1 16,-6 3-7-16,3 3 1 16,-9 5 10-16,-6-1 4 0,-3 1-4 15,-6 0-2-15,-3 3-3 16,-6-3-2-16,6-1-6 15,-3-1-4-15,0-1 3 16,4-3 2-16,2-2 0 16,0-2 4-16,6-1-2 15,0 0 1-15,3 1 2 16,3-1 0-16,0 3 0 16,12 0 2-16,-1 2 3 15,4 4 4-15,3-1 0 0,3 5 2 16,-3-2-2-16,0 3 0 15,-3-3-5-15,-4 2-1 16,-2-2-17 0,-3 0-7-16,-3-3-169 31,-9-5 64-31</inkml:trace>
  <inkml:trace contextRef="#ctx0" brushRef="#br0" timeOffset="24">19936 10258 116 0,'-3'0'44'0,"3"3"-35"0,0 2 14 0,0 3 2 16,0 5-2-16,-3 8 0 15,0 6-6-15,0 4 0 16,0 1-10-16,0 0 0 0,0-3 3 16,3 0-4-16,0-5-1 15,0-6-5-15,0-2-11 16,3-2-3-1,0-7-15-15,3-1-4 16,-3-6-14 0</inkml:trace>
  <inkml:trace contextRef="#ctx0" brushRef="#br0" timeOffset="25">20040 10276 160 0,'0'-5'60'16,"3"8"-47"-16,0-1 6 0,0 4 0 0,0 2 4 16,0 5 3-16,-3 8-7 15,0 6-4-15,0 4-8 16,0 1-3-16,0 0 0 0,0 0-2 16,0-6-2-16,3-2-6 15,-3-3-1-15,0-5-26 16,0-6-10-16,-3-2-38 15,0-2-22 1,-3-9 45-16</inkml:trace>
  <inkml:trace contextRef="#ctx0" brushRef="#br0" timeOffset="26">19927 10446 172 0,'-6'-3'66'0,"9"0"-52"0,3 1-3 0,0 2-4 15,0 0 0-15,3 0 6 16,3 0-7-16,6 0-3 16,2 0-2-16,4 0-4 0,0 0 2 15,3 0-26-15,0-3-11 16,-4 1-36 0</inkml:trace>
  <inkml:trace contextRef="#ctx0" brushRef="#br0" timeOffset="27">20266 10298 156 0,'-9'2'60'0,"15"1"-47"0,-3 5 4 16,-3 0-3-16,0 5 10 16,0 6 8-16,0 4-11 15,-3 6-2-15,3 3-11 16,-3 0-5-16,3 0 0 0,0-6-7 15,0-5 1-15,3-5-32 16,0-5-14-16,0-6-41 16</inkml:trace>
  <inkml:trace contextRef="#ctx0" brushRef="#br0" timeOffset="28">20138 10306 180 0,'-6'-6'68'0,"12"4"-52"0,3-1 8 0,-3 0 0 15,6 3-8-15,3 0-1 16,3 0-9-16,0 0-2 16,3 0-2-16,-1 0-10 0,1 0-3 15,0 0-43-15,-3 3-60 16,0-3 19-16</inkml:trace>
  <inkml:trace contextRef="#ctx0" brushRef="#br0" timeOffset="29">20525 10292 132 0,'-3'0'52'0,"6"3"-41"0,-3 2 13 0,0 1 2 16,0 4 5-16,0 3 4 16,0 6-11-16,0 2-4 15,0 0-11-15,0 0-6 0,3-2-2 16,0-1-1-16,0-2 2 15,0 0-8-15,-3-5-3 16,0-3-35-16,0-3-14 16,0-5-27-1</inkml:trace>
  <inkml:trace contextRef="#ctx0" brushRef="#br0" timeOffset="30">20597 10374 160 0,'-12'6'63'0,"6"-1"-49"0,-6 5 0 15,6-2-3-15,-3 3-5 16,-3 0-1-16,0-1-14 16,0 1-7-16,0-3-53 15,1 0-22-15,-1-3 41 16,0-5 24-16</inkml:trace>
  <inkml:trace contextRef="#ctx0" brushRef="#br0" timeOffset="31">20421 10374 172 0,'3'0'66'0,"6"3"-52"0,3 0 10 0,-6-1 2 15,6 6-11-15,3 3-3 16,2-1-7-16,4 4-4 15,3-1 0-15,-3-3-4 0,3 1 0 16,-6 2-34-16,0-5-12 16,-1 0-31-1</inkml:trace>
  <inkml:trace contextRef="#ctx0" brushRef="#br0" timeOffset="32">20850 10226 140 0,'-12'3'52'0,"6"-1"-41"0,-6 9 11 15,6-3 3-15,-3 3-1 16,-3 4 1-16,0 7-8 16,-3 4 0-16,3 6-10 15,4 2 2-15,2 1 4 0,6-1-9 16,6 6-2-16,5-9-2 16,10-1 0-16,6-9-29 15,6-3-10-15,0-5-54 16</inkml:trace>
  <inkml:trace contextRef="#ctx0" brushRef="#br0" timeOffset="33">20933 10268 132 0,'3'-7'49'0,"0"4"-38"0,0 0 15 0,-3 3 3 16,0 0 1-16,0 0 2 0,3 3-6 16,0 5-4-16,-3 5-12 15,0 11-2-15,0 5-1 0,-3 5 8 16,0 1 2-16,0-3-8 15,0-1-3-15,3 1-4 16,0-6 1-16,3-4-7 16,0-6-1-16,3-3-36 15,0-5-13-15,3-6-51 16</inkml:trace>
  <inkml:trace contextRef="#ctx0" brushRef="#br0" timeOffset="34">21007 10380 172 0,'-3'0'66'0,"3"2"-52"0,3 1 10 0,-3-3 0 0,3 3-6 16,3 2 0-16,0 0-6 15,0 0 0-15,3 1-7 16,0-4-3-16,3 1 1 0,3-3-4 16,0 0 0-16,0 0-30 15,0-3-14-15,-4 1-48 16</inkml:trace>
  <inkml:trace contextRef="#ctx0" brushRef="#br0" timeOffset="35">21216 10311 132 0,'0'-5'52'0,"3"2"-41"0,-3 3 9 0,0 0 2 16,0 5 2-16,0 0 3 16,0 6-6-16,-3 8 0 15,0 4-12-15,0 4-1 0,-3 5 2 16,0-1-2-16,0 1 3 0,0-5-6 15,0-4-3 1,0-4-1-16,3-3-1 16,0-3-9-16,0-2-4 0,3-11-26 15,3-3 12 1,0-2 6-16,3-6 4 16,-3-2 4-16,0-3 7 15,0-5 5-15,0-3 0 16,0 0 0-16,0-5 5 15,0 5 2-15,0 3 6 16,0 3 5-16,-3 2 4 16,3 2 4-16,0 7-13 0,0 1-5 15,3 4 0-15,0 4 0 16,0 6 1-16,0 3 2 16,0 2-1-16,-3 3 0 15,0-3-5-15,0-2-1 16,2-3-3-16,-2-3-1 15,3-2 1-15,0-6 0 16,3-5-7 0,0-5-3-16,0-3-5 0,0 0-2 15,0 0 5-15,-3 3 5 16,0 2 2-16,0 3 0 16,0 6 10-16,0 7 6 15,0 6 4-15,0 7 0 16,0 9-1-16,0 2-1 0,0 0-7 15,-3 3-2-15,0-6-4 16,-1-2-1-16,1-3 1 16,0-5 0-16,0-3-29 15,0-2-10-15,0-6-36 16,-3-5-41 0,9-5 35-16</inkml:trace>
  <inkml:trace contextRef="#ctx0" brushRef="#br0" timeOffset="36">21516 10321 192 0,'-6'3'74'0,"9"0"-58"0,0 15-4 16,-3-5-6-16,0 9 2 0,0 7 7 15,0 2 4-15,-3 7 1 16,0-7-11-16,3 1-3 0,0-6-2 15,0-4-9-15,0-6-4 16,0-3-26-16,0-3-12 16,0-4-25-1,0-9-29-15,6-10 36 16</inkml:trace>
  <inkml:trace contextRef="#ctx0" brushRef="#br0" timeOffset="37">21508 10356 196 0,'0'-13'74'0,"8"7"-58"0,4-4 1 16,-3 4-3-16,3 1-6 16,3 2 1-16,0 1-8 15,0-1 0 1,0 8-1-16,-6 3 2 0,-3 6 3 0,-3 2-2 16,-6 2 0-16,-3 3-3 15,-6 0-3-15,-3-2-1 16,0-3 3-16,3-3 0 15,0 0 3-15,3-5 1 16,6 0 3-16,3 0-1 16,3 0 2-16,6 0 5 15,3 0 2-15,6 2 1 16,0 1 4-16,0 2-7 0,0-2-2 16,-1-1-3-16,-2 1 0 15,0-3-4-15,-3 0-2 16,-3 0-31-16,-3-3-15 15,0 0-48 1,0-2-45-16,-6-3 47 16</inkml:trace>
  <inkml:trace contextRef="#ctx0" brushRef="#br0" timeOffset="38">21749 10224 208 0,'3'-8'79'0,"3"8"-61"0,8 5-3 15,-5 0-6 1,3 6 8-16,3 10 6 0,6 13 6 16,-3 11 2-16,-3 3-16 15,-9 2-7-15,-6 0-1 0,-6-5-2 16,-9-2 2-16,-6-4 0 15,-3-4 3-15,3-9-18 16,1-5-9-16,-1-7-43 16,3-6-18-16,6-8-33 15</inkml:trace>
  <inkml:trace contextRef="#ctx0" brushRef="#br0" timeOffset="39">22115 10340 184 0,'-3'3'71'0,"6"5"-55"0,-3 10 9 0,3-7 1 15,-3 10-4 1,0 5-1-16,0 3-7 0,0 3-1 15,0 0-8-15,0-6-5 16,0-2-1-16,-3-3-6 16,3-5-3-16,-3-3-49 0,6-7-70 31</inkml:trace>
  <inkml:trace contextRef="#ctx0" brushRef="#br0" timeOffset="40">21975 10472 220 0,'-6'3'85'0,"9"-3"-66"0,6 0-1 0,-3 0-6 0,6 0 0 16,3 3 3-16,2-1-6 16,4 1-1-16,3-1-4 15,3-2-12-15,3 0-2 0,2-5-99 16</inkml:trace>
  <inkml:trace contextRef="#ctx0" brushRef="#br0" timeOffset="41">22511 10224 132 0,'-15'0'52'0,"6"0"-41"0,-9 5 11 16,9 0 1-16,-3 3 4 15,0 3 4-15,-3 4-11 16,0 9-4-16,1 8-9 16,2 8-1-16,6 2 4 0,6 0-6 15,6 6 0-15,6-8-7 16,5-3 0-16,10-5-32 15,6-9-14-15,6-7-39 16</inkml:trace>
  <inkml:trace contextRef="#ctx0" brushRef="#br0" timeOffset="42">22564 10311 144 0,'-3'-3'55'0,"3"8"-43"0,3-5 3 15,-3 3 1-15,0 5 3 16,0 5 5-16,0 8 3 16,0 9 1-16,0 4-15 0,0-2-3 0,0 2 0 15,0-5-8-15,0-2-1 16,0-6-3-16,0-5-2 16,3-6-44-16,0-4-17 15</inkml:trace>
  <inkml:trace contextRef="#ctx0" brushRef="#br0" timeOffset="43">22665 10292 208 0,'-6'0'79'0,"9"3"-61"0,-3 8 1 0,0-4-1 16,0 9 1-16,0 8 3 0,0 5-5 15,0 3-2-15,0 0-9 16,0 0-4-16,3-6 1 0,-3-2-7 16,3-6-1-16,-3-2-36 15,3-3-15-15,0-5-46 16</inkml:trace>
  <inkml:trace contextRef="#ctx0" brushRef="#br0" timeOffset="44">22549 10504 228 0,'-9'-3'88'0,"15"6"-69"0,0-6 2 0,-3 3-5 16,3-2-7-16,3-1 2 16,3 0-6-16,3 1-3 15,3-4-1-15,3 1-21 0,-1 0-9 16,1-3-49-1,3 0-46-15,-3 0 38 16</inkml:trace>
  <inkml:trace contextRef="#ctx0" brushRef="#br0" timeOffset="45">22847 10324 212 0,'-9'3'82'0,"9"7"-64"0,0 9 2 15,0-6-4-15,0 11 11 16,0 5 7-16,0 3-9 16,-3 2-4-16,3-5-12 15,0-2-6-15,0-4 0 0,0-4-18 16,0-6-4-16,0-2-31 16,0-6-10-16,3-8-46 15</inkml:trace>
  <inkml:trace contextRef="#ctx0" brushRef="#br0" timeOffset="46">22695 10356 244 0,'-12'-3'93'0,"12"3"-72"0,3 0 0 0,0 0-4 15,3 0-1-15,3-2 2 16,3-1-3-16,6 0-1 15,3 3-8-15,3 0-6 0,-4-2-1 16,10 2-32-16,-3-3-15 16,-3 0-53-1,8 1-39-15,-5-1 57 16</inkml:trace>
  <inkml:trace contextRef="#ctx0" brushRef="#br0" timeOffset="47">23046 10348 180 0,'-9'8'68'0,"12"0"-52"0,0 8 3 15,-3-6-1-15,3 6 8 16,-3 3 6-16,0 4-12 16,0 4-4-16,3-6-10 15,-3-2-6-15,0-4-3 0,0-4-34 16,0 0-15-16,0-6-46 15</inkml:trace>
  <inkml:trace contextRef="#ctx0" brushRef="#br0" timeOffset="48">22927 10478 220 0,'0'-3'85'0,"12"-5"-66"0,0 5 1 0,0 3-2 15,0-2-10-15,3-1-2 16,3 3-6-16,3-3-2 16,-1 1 1-16,1-1-38 0,0-2-13 15,0-1-40 1</inkml:trace>
  <inkml:trace contextRef="#ctx0" brushRef="#br0" timeOffset="49">23204 10321 200 0,'-6'6'74'0,"6"-1"-58"0,0 11 1 15,0-6-6-15,0 9 10 16,-3 7 6-16,-3 4 0 16,0 1-2-16,0 1-13 15,3-6-8-15,0-2 0 0,0-5-1 16,0-3 1-16,0-3-24 15,3-2-9-15,0-6-13 16,0-3-1-16,0-2-21 16,0-5-40-16,0-3 23 15</inkml:trace>
  <inkml:trace contextRef="#ctx0" brushRef="#br0" timeOffset="50">23177 10316 160 0,'-3'-18'63'0,"3"12"-49"0,3 1 14 0,0 2 4 16,-3 3-9-16,3 0-4 16,3 6-2-16,0 2 2 15,0 5-11-15,3 5 7 0,0 4 2 16,-3 1-7-16,0-2-1 0,-3-2-5 16,6-3-3-1,-3-3 0-15,0-5-1 16,3-3-3-16,0-5 2 0,-6-2-6 15,6-6-3-15,-1-3-8 16,-2-5-1-16,0 0 3 16,0 1 2-16,3-1 6 15,-3 2 5-15,0 4 0 16,-3 5 1-16,3 5 11 16,-3 8 5-16,-3 5 7 15,3 5 2-15,3 6-8 16,-3 3-4-16,3-4-4 15,0 4 0-15,-3-9-4 16,3 1-2-16,0-6-16 0,-3-2-5 16,6-3-36-1,-3-6-14-15,6-2-28 16</inkml:trace>
  <inkml:trace contextRef="#ctx0" brushRef="#br0" timeOffset="51">23493 10335 188 0,'-6'0'71'0,"6"8"-55"0,0 7-2 0,6-4-4 16,-6 8 15-16,0 7 10 16,-6 3 5-16,6 6 0 0,0-4-21 15,-3-4-11-15,3-1-6 0,0-5-5 16,0-2 2-1,3-6-23-15,-3-2-10 0,6-6-20 16,-6-5-6 0,3-3-36-16</inkml:trace>
  <inkml:trace contextRef="#ctx0" brushRef="#br0" timeOffset="52">23487 10335 176 0,'-3'-16'66'0,"-3"8"-52"0,15-3-1 16,-3 6-3-16,3-3-1 0,-3 0 2 16,12 0 3-16,-6 3 4 15,5 0-10 1,-2 5 2-16,0 5 1 0,0 3 5 0,-6 2 2 16,-3 4 2-16,-12 1 2 15,0 7-10-15,-9-1-2 16,0-3-6-16,-3-2-1 15,1-3-19-15,-1-2-7 16,0-3-23-16,3-5-9 16,6-3-48-1</inkml:trace>
  <inkml:trace contextRef="#ctx0" brushRef="#br0" timeOffset="53">23666 10171 200 0,'5'-3'77'0,"4"3"-60"0,12 8 6 16,-12 0 1-16,9 2-2 16,3 6 4-16,3 8-3 15,-1 8-2-15,-2 5-11 16,-6 3-4-16,0-1-2 0,-12 1 0 15,-12-3 0-15,-12 3-7 16,-8-6 0-16,-10-5-8 16,6-5-3-16,0-5-32 15,4-4-15-15,2-1-43 16</inkml:trace>
  <inkml:trace contextRef="#ctx0" brushRef="#br0" timeOffset="54">24002 10239 184 0,'0'0'68'0,"3"3"-52"0,-3 2 12 0,6 3 3 16,-3 3 6-16,-3 7 4 15,6 6-10-15,0 5-7 0,0 3-13 16,-3 0-3-16,6-6-1 0,-3-2-3 16,-1 0-1-16,-5-6-17 15,6-4-5-15,-3-4-29 16,-3-2-11-16</inkml:trace>
  <inkml:trace contextRef="#ctx0" brushRef="#br0" timeOffset="55">24124 10298 228 0,'-18'8'88'0,"9"2"-69"0,-6 11-5 0,6-7-7 16,-9 4-1-1,7 1 6-15,-7-1-6 0,3 1-3 16,0-4-2-16,0-1-52 0,3-4-20 15,3-2-20 1</inkml:trace>
  <inkml:trace contextRef="#ctx0" brushRef="#br0" timeOffset="56">23930 10356 244 0,'9'2'90'0,"3"6"-70"0,6 3 4 0,-9-6-3 0,6 6-11 16,3-1-3-16,0 1-13 16,3 0-6-16,2-3-54 15,-2-3-23 1,0-3-2-16,0-2 3 0</inkml:trace>
  <inkml:trace contextRef="#ctx0" brushRef="#br0" timeOffset="57">24350 10253 200 0,'0'13'74'0,"0"3"-58"0,-3 13 12 0,3-11 2 16,-3 9-5-16,-3 2 0 15,-3 3-9-15,9-3-5 16,-3 3-6-16,0-9-10 0,-3-2-2 16,6-5-32-16,0-5-12 15,0-3-53 1</inkml:trace>
  <inkml:trace contextRef="#ctx0" brushRef="#br0" timeOffset="58">24294 10242 192 0,'-6'-3'71'0,"15"3"-55"0,-1 3 0 0,-5 0-2 0,6 5 12 16,0 2 10-16,0 6-5 16,0 0-3-16,3 2-16 15,0 1-5-15,0-3-3 0,-3-3-2 16,3-2 1-16,-3-3-2 15,0-6 2-15,3-2-15 16,-4-8-7-16,7-2-8 16,-3-3-1-16,0-6 4 15,-3 0 4-15,0 1 12 16,-3 2 4-16,0 3 4 16,-3 5 2-16,6 3 8 15,-9 2 5-15,6 8 8 16,-3 6 6-16,0 7-5 0,3 9 0 15,-3 7-7-15,6 3 0 16,-3-2-10-16,-1-4-2 16,4-1-3-16,0-7-2 15,0-4-15-15,0-6-7 16,0-2-38-16,3-9-14 16,3-4-34-1</inkml:trace>
  <inkml:trace contextRef="#ctx0" brushRef="#br0" timeOffset="59">24728 10298 200 0,'6'5'74'0,"0"5"-58"0,-3 14 23 16,3-10 4-16,-3 7 3 15,0 5 4-15,-3 3-21 16,6 0-7-16,-3 0-13 15,3-5-8-15,-3-3-2 0,-3-2-26 16,6-8-9-16,-3-4-39 16,0-1-18-16,3-9-12 15</inkml:trace>
  <inkml:trace contextRef="#ctx0" brushRef="#br0" timeOffset="60">24770 10284 152 0,'-15'-8'57'0,"15"6"-44"0,0-6 25 0,0 5 10 16,0-5-2-16,9 0 0 16,0-2-17-16,3-1-5 15,9 3-14-15,-4 0 0 0,1 3 3 16,3 5-7-16,-3 3-3 15,-3 2-2-15,-6 6 1 16,-6 2-1-16,-6 3 2 0,-6 2-9 16,-3 3-3-16,-6-2-4 15,3-1-2-15,-3-2-8 16,0-3 0-16,7-2 10 16,2 0 7-16,0-3 2 15,9 2 0-15,0 1 9 16,9 2 4-16,3 3 7 15,2 2 2-15,1 4-1 16,3-1 0-16,3-3-3 16,0-2 1-16,-3 0-10 15,-6-3-6-15,0 0-43 16,2-2-19-16,-8 0-63 16</inkml:trace>
  <inkml:trace contextRef="#ctx0" brushRef="#br0" timeOffset="61">20728 10851 104 0,'0'-8'38'0,"0"5"-29"0,0 6 19 0,0-3 7 16,0 5-2-16,0 3 1 15,0 8-2-15,3 10 0 16,-3 9-17-16,0 7 2 0,0-2 3 16,0-1-9-16,0-2-3 15,0 0-5-15,0-5-3 16,0-5-2-16,0-4 1 15,0-4-12-15,0-6-5 16,3-5-28-16,0-5-12 16,0-6-34-1</inkml:trace>
  <inkml:trace contextRef="#ctx0" brushRef="#br0" timeOffset="62">20847 10827 212 0,'-3'0'79'0,"3"2"-61"0,3 6-7 16,-3 3-7-16,3 5 16 15,-3 8 10-15,0 7-5 16,0 9-3-16,0-6-12 16,0 1-6-16,3-6-1 0,0-3-4 15,0-2 0-15,0-3-28 16,0-5-10-16,-3-5-52 15,0-1-41-15,0-2 48 16</inkml:trace>
  <inkml:trace contextRef="#ctx0" brushRef="#br0" timeOffset="63">20722 11068 220 0,'-9'-3'82'0,"12"3"-64"0,0 0-4 15,6 0 9-15,3-3-8 16,2 1-10-16,4 2-2 16,3 0-3-16,0 0-9 0,3-3-2 15,0 0-32-15,-4-2-14 16,1 0-30 0</inkml:trace>
  <inkml:trace contextRef="#ctx0" brushRef="#br0" timeOffset="64">21031 10906 220 0,'-3'0'82'0,"3"3"-64"0,-3 2-2 16,3 0-5-16,0 9 5 15,3 1 7-15,0 7-1 16,-3 4 1-16,0 6-12 16,0-3-4-16,3 0-3 0,0-2-2 15,0-4 1-15,0-2-13 16,0-5-6-16,0-2-38 15,-3-6-15-15,3-3-35 16</inkml:trace>
  <inkml:trace contextRef="#ctx0" brushRef="#br0" timeOffset="65">20882 10882 252 0,'-6'-2'96'0,"9"2"-75"0,3-3 3 0,-3 3-4 16,6 0-9-16,3 0-1 15,6 0-6-15,3 0-1 16,3 0-1-16,3 3-15 0,-1-1-4 16,1 1-33-16,-3-3-15 15,0 5-35 1</inkml:trace>
  <inkml:trace contextRef="#ctx0" brushRef="#br0" timeOffset="66">21150 11070 188 0,'0'-2'71'0,"9"-1"-55"0,-6 0 11 16,0 3 3-16,3-2-9 15,3 2 0-15,0-3-12 0,0 6-5 16,3-3-3-16,0 0-6 0,0 0 1 15,0 0-22-15,-1 0-8 16,1 2-62 0</inkml:trace>
  <inkml:trace contextRef="#ctx0" brushRef="#br0" timeOffset="67">21391 10919 156 0,'-3'0'60'0,"3"3"-47"0,0 0-3 16,0 7 47 0,0 3-8-16,0 3-15 0,0 6-8 15,0 1-16-15,0 4-4 0,-3-3-2 16,3-3-2-16,0 0-2 16,0-5 1-16,0 0 1 15,0-3-21-15,0-3-9 16,0-2-26-16,0-2-11 15,0-1-25 1</inkml:trace>
  <inkml:trace contextRef="#ctx0" brushRef="#br0" timeOffset="68">21469 10903 200 0,'-3'-5'74'0,"6"8"-58"0,0-1 9 16,-3-2 2-16,0 8-3 15,3 6 3-15,-3 7-9 16,0 3-3-16,0 2-8 16,0 3-5-16,0-2 1 0,3-4-2 15,0 1-1-15,0-3 1 16,-3-2-1-16,0-3-42 16,0-3-19-16,-3-5-49 15</inkml:trace>
  <inkml:trace contextRef="#ctx0" brushRef="#br0" timeOffset="69">21341 11105 200 0,'-9'-6'77'0,"9"9"-60"0,3-6-1 0,-3 3-4 16,6 0-4-16,3 0 2 15,3 0-3-15,3 0 1 0,2 0-5 16,4 0-2-16,0 0 2 15,0 0-15-15,0-2-7 16,0-4-39-16,-4-2-54 16,4 3 21-16</inkml:trace>
  <inkml:trace contextRef="#ctx0" brushRef="#br0" timeOffset="70">21609 10909 184 0,'-9'2'71'0,"12"4"-55"0,-3 7 6 16,0-2 2-16,0 4 0 16,0 7 3-16,0 4-6 15,3 3 0-15,-3-2-12 0,0-1-5 0,3-2-3 16,0-3-4-16,0-5 0 16,0-3-31-16,-3-2-13 15,3-1-58 1</inkml:trace>
  <inkml:trace contextRef="#ctx0" brushRef="#br0" timeOffset="71">21445 10922 236 0,'3'-3'88'0,"0"1"-69"0,9-4 8 0,-3 4 1 0,6-1-13 16,3 0-3-16,5 1-7 16,4-1-4-16,-3 1 0 15,-3-1-37-15,0 3-15 0,-4 3-58 16</inkml:trace>
  <inkml:trace contextRef="#ctx0" brushRef="#br0" timeOffset="72">21758 10951 192 0,'-3'5'74'0,"6"3"-58"0,0 11 14 0,-3-6 3 16,0 6-2-16,0 2 2 15,0 0-16-15,0 3-8 16,0-3-5-16,0 0-4 0,0-2 3 16,0-4-18-16,3-4-6 15,-3-3-56 1,2 0-65-16,4-5 35 15</inkml:trace>
  <inkml:trace contextRef="#ctx0" brushRef="#br0" timeOffset="73">21808 11070 228 0,'-12'5'85'0,"9"3"-66"0,-9 0-6 16,6-2-6-16,0-1-10 15,-2 3 0-15,-1 0-38 16,0-3-17-16,-3 0-26 16,0 3-9-16</inkml:trace>
  <inkml:trace contextRef="#ctx0" brushRef="#br0" timeOffset="74">21638 11041 200 0,'3'-8'74'0,"0"11"-58"0,6-3 7 0,-3 2-1 15,3 4-6-15,3 2 3 16,3 0-8-16,3 0-2 16,0 2-5-16,0 1-3 0,-1-1 0 15,-2-2-32 1,0 0-14-16,0 3-54 16</inkml:trace>
  <inkml:trace contextRef="#ctx0" brushRef="#br0" timeOffset="75">21889 10978 168 0,'0'0'63'0,"2"8"-49"0,1 5 20 16,0-3 8-16,0 6-10 15,0 8-3-15,-3 0-13 16,0 0-3-16,0-1-7 16,0 1-4-16,-3-3 1 0,3-2-2 15,0-3 2-15,0-3-15 16,0-2-7-16,0-11-61 16,0-6-12-1,0-2-21 1,0-5 47-16</inkml:trace>
  <inkml:trace contextRef="#ctx0" brushRef="#br0" timeOffset="76">21883 10972 208 0,'-3'-2'79'0,"3"4"-61"0,3-2-1 0,-3 0-5 16,3 6 5-16,2 2 4 0,1 5 2 16,0 0 3-1,0 0-14-15,0 0-7 0,3 1-3 16,-3-4-2-16,0-2 2 15,3-3 1-15,0-2 3 16,0-3-8-16,0-5-3 16,0-6-15-16,0-2-7 15,0-3 0-15,0-2 2 16,-3 2 11-16,2 3 9 16,1 2 9-16,-3 3 8 15,0 5 7-15,0 6 5 0,0 5-1 16,0 5-2-16,0 6-5 15,0 4 0-15,0 1-9 16,0 0-4-16,0-5-2 16,0-1 1-16,0-2-12 15,0-3-6-15,0-2-38 0,0-3-15 16,-3-3-39 0</inkml:trace>
  <inkml:trace contextRef="#ctx0" brushRef="#br0" timeOffset="77">22174 10983 200 0,'-6'0'77'0,"9"5"-60"0,0 6-5 0,-3-3-4 16,0 2 13-16,0 6 8 16,3 3-6-16,-3 4 0 15,3 1-14-15,-3-3-3 0,3 1-2 16,-3-1-2-16,0-3 1 15,0-2-11-15,0-5-2 16,0-3-28-16,0-3-11 16,0-2-23-16,-3-6-40 15,0-2 29-15</inkml:trace>
  <inkml:trace contextRef="#ctx0" brushRef="#br0" timeOffset="78">22165 11041 164 0,'0'-24'63'0,"3"16"-49"0,3 0 11 15,-3 3 5-15,3-3-14 16,3 0-3-16,0 0-4 16,0 0 1-16,0 3-5 15,0 5 1-15,0 3 1 0,-3 2-3 16,-3 3-1-16,-3 3-3 16,-3-1-1-16,-3 3-6 15,0 1 0-15,-3-4-4 16,3 1 0-16,3-1 1 15,0 1 4-15,3-1 3 0,0 1 4 16,6 2 4-16,3 3 4 16,0 0 9-16,3 3 6 15,0 2-7-15,0 0 1 16,-1 0-7-16,-2-2-1 16,0-4-6-16,-3-1-3 15,0-6-22-15,0-3-11 16,0-2-79-1,0-6-37-15,-3-2 76 16</inkml:trace>
  <inkml:trace contextRef="#ctx0" brushRef="#br0" timeOffset="79">22451 10948 212 0,'0'0'79'0,"3"8"-61"0,-3 0 15 15,3 0 3-15,0 6-3 16,0 4 3-16,0 6-16 16,0 0-6-16,-3-1-9 15,0-1-2-15,0-1 1 0,0-3-7 16,0-2-2-16,0-3-38 0,0-2-14 15,-3-3-64 1</inkml:trace>
  <inkml:trace contextRef="#ctx0" brushRef="#br0" timeOffset="80">22365 11102 232 0,'0'-3'88'0,"9"3"-69"0,15-2 0 0,-13 2-7 15,10-3-4-15,3 0 2 16,3-2-12-16,-3 0-3 16,2-3-102-16,1 0-43 15</inkml:trace>
  <inkml:trace contextRef="#ctx0" brushRef="#br0" timeOffset="81">22704 10877 152 0,'-3'0'57'0,"3"8"-44"0,-3 8 12 16,3-3 1-16,-3 8 8 16,0 3 3-16,0 5-6 15,0 0-4-15,3-2-15 16,0-1-5-16,0-5-1 0,3-2-3 15,0-3-2-15,0-3-5 16,0-2-2-16,0-4-26 0,0-4-11 16,0-3-33-1,3-5-43-15,0-3 32 16</inkml:trace>
  <inkml:trace contextRef="#ctx0" brushRef="#br0" timeOffset="82">22829 10851 220 0,'0'-11'82'0,"0"11"-64"0,0 0 4 0,0 0-3 16,0 0-4-16,0 8 4 15,6 8 4-15,-6 5 3 0,0 5-13 16,0 6 1-16,3 0 0 0,0 0-7 16,-3-3-2-16,3-3-3 15,-3-5-2-15,0-2-15 16,0-3-5-16,0-3-34 15,0-2-13-15,-3-3-44 16</inkml:trace>
  <inkml:trace contextRef="#ctx0" brushRef="#br0" timeOffset="83">22677 11028 220 0,'-6'-5'85'0,"9"5"-66"0,6-6 1 0,-3 6-4 15,3-2-7-15,3-1 0 16,6 0-5 0,3 3-3-16,6-2 0 15,-4 2-15-15,1-3-3 0,0 0-37 0,0 1-16 16,0-1-12 0</inkml:trace>
  <inkml:trace contextRef="#ctx0" brushRef="#br0" timeOffset="84">23002 10880 204 0,'-3'5'77'0,"3"3"-60"0,-3 2 8 0,3 1 0 16,0 8 4-16,-3 4 5 16,0 7-12-16,0 1-5 0,-3-2-10 15,6-2-5-15,0-3-1 16,0-6-8-16,0-2 0 15,0-3-39-15,0-2-17 0,6-6-47 16</inkml:trace>
  <inkml:trace contextRef="#ctx0" brushRef="#br0" timeOffset="85">22847 10901 248 0,'-6'-5'93'0,"12"2"-72"0,6-5 7 16,-3 5-2-16,3-2-5 0,3 0-1 15,2-1-13-15,1 1-4 16,3 0-2-16,3 2-12 16,-3 1-5-16,-3 2-47 15,0 0-21-15,-1 5-19 16</inkml:trace>
  <inkml:trace contextRef="#ctx0" brushRef="#br0" timeOffset="86">23127 10978 228 0,'0'15'85'0,"3"-4"-66"0,0 13 10 16,-3-11-1-16,6 0-10 16,-3 1-3-16,0-1-8 15,-3 0-5-15,3-2-1 16,-3-3-21-16,3-1-7 0,0-1-43 16,-3-1-62-1,6-5 28-15</inkml:trace>
  <inkml:trace contextRef="#ctx0" brushRef="#br0" timeOffset="87">23216 11015 232 0,'-18'5'88'0,"12"3"-69"0,-3 2-5 0,6-2-5 16,-6 0-8-16,0 3-1 15,-2-3-17-15,-1 0-9 16,0-3-66-16,0 0-29 15,0 1 59-15,3-1 30 16</inkml:trace>
  <inkml:trace contextRef="#ctx0" brushRef="#br0" timeOffset="88">23011 11012 212 0,'3'3'82'0,"3"-1"-64"0,6 6 11 0,-1-3-1 16,-2 3-12-16,9 3-2 15,0 0-10-15,-3-1-5 0,9-2 0 16,-3 0-11-16,-4 0-2 0,1-3-53 16,0 1-62-1,-3-4 27-15</inkml:trace>
  <inkml:trace contextRef="#ctx0" brushRef="#br0" timeOffset="89">23305 10906 212 0,'0'0'82'0,"0"5"-64"0,6 9 22 15,-6-1 7-15,0 3-12 0,0 5-2 16,0 5-15-1,-6 3-6-15,6 1-7 0,-3-4-4 0,0-2 0 16,0 0-4-16,3-6 2 16,0-5-26-16,0-2-11 15,0-3-30-15,0-3-12 16,0-5-19 0</inkml:trace>
  <inkml:trace contextRef="#ctx0" brushRef="#br0" timeOffset="90">23293 10880 228 0,'-8'-3'88'0,"8"6"-69"0,5-1-5 15,-2 1-5-15,0 5 14 16,3 2 9-16,-3 4-2 16,6 2-3-16,-3-3-15 15,0-3-10-15,3 1-2 0,3-3 2 16,-3-3 1-16,0-2-1 15,0-3-2-15,0 0-4 16,0-5-2-16,0-6-11 16,-3-2-1-16,5 0 4 15,-2-3 4-15,-3 2 6 16,-3 4 2-16,6 2 2 16,-3 3 0-16,0 7 11 15,0 6 5-15,0 8 0 0,0 8 1 16,-3 2-3-16,-3 6-1 15,9-3-5 1,-3-2 0-16,-3-4-5 0,3-1-2 16,-3-6-16-16,0-3-5 15,6-3-32-15,-6-2-14 16,3-2-53 0</inkml:trace>
  <inkml:trace contextRef="#ctx0" brushRef="#br0" timeOffset="91">23555 10954 212 0,'-3'10'79'0,"3"4"-61"0,3 4 12 16,-3-5 4-16,0 8-3 16,0 3 2-16,-3 0-14 15,0 0-4-15,3 0-9 16,-3-3-4-16,3-5-1 0,0-3-26 15,0-2-8-15,0-3-32 16,0-3-13-16,0-5-19 16</inkml:trace>
  <inkml:trace contextRef="#ctx0" brushRef="#br0" timeOffset="92">23564 10956 196 0,'3'-15'74'0,"6"9"-58"0,3-7 7 0,0 13-1 16,-3-3-8-16,0 6 2 16,-3 5-5-16,0 0-1 15,-6 2-6-15,-3 6-1 0,-3 0 1 16,-6 3-2-16,6-1-2 16,-3-2-6-16,0 0-1 0,3-5-2 15,0-1 3 1,0-2 2-16,3 3 2 15,6-3 1-15,3 0 3 16,0 0 3-16,9 2 4 0,-3 1-2 16,3-1 1-16,-6 1-5 15,6-1-2 1,-3-2-3-16,-3-2-1 0,-1-1-49 16,-2 0-22-1,3-2-18-15</inkml:trace>
  <inkml:trace contextRef="#ctx0" brushRef="#br0" timeOffset="93">23859 10930 220 0,'-6'3'85'0,"6"2"-66"0,6 11 14 0,-3-6 4 15,-3 6-8-15,6 8 0 16,-3 0-18-16,0 0-7 15,0-3-3-15,3-3-1 0,-6-2 0 16,0 0-40-16,0-5-15 0,0-1-63 16</inkml:trace>
  <inkml:trace contextRef="#ctx0" brushRef="#br0" timeOffset="94">23802 11070 240 0,'-6'-8'90'0,"12"11"-70"0,12-8-9 16,-6-1-9-16,6 1-4 16,3 2 1-16,0-2-41 15,9 0-17-15,-1-1-27 16,1-4-12-16</inkml:trace>
  <inkml:trace contextRef="#ctx0" brushRef="#br0" timeOffset="95">24064 10832 200 0,'0'3'77'0,"0"7"-60"0,0 11 15 0,0-5 2 16,0 5-11-16,0 11 0 16,0 3-8-16,-3-1 1 15,-3-2-9-15,6-3-4 0,-3-3-2 16,1-2-1-16,-1-5 0 16,0-6-27-16,3-3-11 15,0-4-17-15,0-6-5 16,3-3-17-1,0-7-19-15,-1-6 40 16</inkml:trace>
  <inkml:trace contextRef="#ctx0" brushRef="#br0" timeOffset="96">24035 10880 196 0,'-3'-14'74'0,"3"12"-58"0,0-1 14 16,0 3 3-16,0 0-6 15,3 5-1-15,-3 6 1 16,6 2 0-16,0 6-14 15,-1 2-6-15,-2-5 0 0,6 0-4 16,-3-3 0-16,0-5-3 16,0 0-1-16,-3-6 1 15,6-2 2-15,0-2-12 16,0-6-6-16,0-3-2 16,0-5-2-16,-3-2 6 15,3-1 4-15,-3 6 6 0,0 3 4 16,0 4 10-1,-3 9 5-15,6 5 4 0,-1 8 3 16,-5 5-3-16,6-3-2 16,-3 1-9-16,0-1-3 15,0 1-3-15,-3-3 1 16,3-3-33 0,0 0-27-16,0-2-13 15,-3-3-48 1</inkml:trace>
  <inkml:trace contextRef="#ctx0" brushRef="#br0" timeOffset="97">24308 10898 208 0,'-3'3'77'0,"3"2"-60"0,3 6-1 16,6 2-1-16,-3 3 11 15,-3 5 8-15,0 5 2 16,-3 1 1-16,6-1-20 15,-3 1-8-15,-3-3-2 0,6-6-4 16,0 1-2-16,-3-3-18 16,0-6-6-16,0-2-31 15,-3-3-10-15,6-7-121 32,-3-4 94-32</inkml:trace>
  <inkml:trace contextRef="#ctx0" brushRef="#br0" timeOffset="98">24300 10856 184 0,'0'-21'68'0,"8"15"-52"0,7-7 6 0,-9 11-1 15,3-4 2-15,3 4 6 16,-3 2-3-16,6 2-1 16,-3 6-13-16,-3 5-3 0,0 6-2 15,-3 5 1-15,-6 0 2 16,-3 5-1-16,-6-3 2 15,0-5-6-15,-3 0-3 16,0-5-19-16,0-2-6 16,-3-4-31-16,6-7-10 0,9-3-44 15</inkml:trace>
  <inkml:trace contextRef="#ctx0" brushRef="#br0" timeOffset="99">24511 10856 224 0,'-9'5'85'0,"12"3"-66"0,3 11 3 16,0-9-1-16,-3 6 13 16,6 5 8-16,-6 3-8 15,-3 0-5-15,6 2-17 16,-3-5-10-16,-3 1-2 0,6-4-7 15,-6-2 0-15,0-3-35 16,3-2-12-16,0-3-51 16,2 0-46-16,-2-3 59 15</inkml:trace>
  <inkml:trace contextRef="#ctx0" brushRef="#br0" timeOffset="100">24639 10959 264 0,'-18'8'99'0,"9"0"-77"0,0 3-7 0,3-1-5 0,-9 1-14 16,3 2-1-16,-2 0 2 15,-1 0 3-15,0-2 1 16,0 0-36-16,3-4-16 0,0-4-49 16</inkml:trace>
  <inkml:trace contextRef="#ctx0" brushRef="#br0" timeOffset="101">24460 10988 212 0,'0'8'79'0,"9"0"-61"0,9 3 10 16,-9-3 3-16,3-1-10 16,0 1-2-16,9 0-9 15,-1 0-4-15,1-2-3 16,0-4-22-16,-3 4-8 0,-6-4-59 15,6-2-52-15,-6 0 47 16</inkml:trace>
  <inkml:trace contextRef="#ctx0" brushRef="#br0" timeOffset="102">24761 10872 156 0,'3'2'57'0,"3"6"-44"0,-3 11 34 0,3-9 11 16,-3 12-8-16,-3 4-3 15,0 3-20-15,0 0-6 16,0-2-13-16,0-3-5 0,0-1-2 0,-3-4-8 16,3-3-3-16,0-3-27 15,0-5-12-15,0 0-18 16,0-8-6-16,3-3-14 15</inkml:trace>
  <inkml:trace contextRef="#ctx0" brushRef="#br0" timeOffset="103">24770 10930 160 0,'-9'-24'60'0,"9"19"-47"0,-6 2 13 16,6 3 3-16,0 0-4 15,9 3 3-15,-9 2 1 16,9 6 5-16,-3 2-19 15,0 3 5-15,3-3 3 0,3-2-10 16,-4 2-2-16,1-3-7 0,0-2-3 16,0-8 2-1,0-2-15-15,-3-4-7 16,3-1-8-16,0-4-1 16,3-5 6-16,-3 0 3 15,0-2 12-15,-6 4 6 16,6 4 3-16,-3 2 4 15,-3 5 12-15,6 9 8 16,-6 4 2-16,5 6 1 16,-2 8-8-16,0 2 0 15,0 1-10-15,-3-1-2 0,3-2-7 16,-3 0-4-16,3-6-15 16,-3-2-6-16,0-5-50 15,6-1-22 1,-3-4-20-16</inkml:trace>
  <inkml:trace contextRef="#ctx0" brushRef="#br0" timeOffset="104">25065 10906 208 0,'-6'0'79'0,"6"8"-61"0,8 3-1 0,-8 2-2 16,0 3 24-1,0 5 14-15,0 3-13 16,0 2-6-16,0 1-20 16,0-4-9-16,6 1-3 0,-3-3-9 0,-3-2 0 15,0-3-30-15,0-3-11 16,0 0-35-16,6-5-12 16,-3-2 1-1</inkml:trace>
  <inkml:trace contextRef="#ctx0" brushRef="#br0" timeOffset="105">25097 10954 184 0,'-12'-13'68'0,"9"5"-52"0,3-11 14 0,3 14 6 0,0-3-7 16,6-3 0-16,0 1-10 15,3-1-4-15,0 3-8 16,6 3 4-16,0 0 2 0,-6 2-4 15,0 6-3-15,-4 2 1 16,-2 5 0-16,-12 4-1 16,-2 2 1-16,-4-1-9 15,-6-1-3-15,-3 4-2 16,6-5-1 0,0 1 0-16,9-4 0 0,0 1 5 15,3-1 1-15,6 6 8 16,6-3 6-16,3 3 5 15,9 0 2-15,0 0-4 16,0 0-1-16,2-3-6 0,-8-2-3 16,3-3-11-1,-6 0-6-15,0 0-74 0,-3-3-32 16,3 0-4 0</inkml:trace>
  <inkml:trace contextRef="#ctx0" brushRef="#br0" timeOffset="106">21263 11298 92 0,'12'-6'35'0,"3"1"-27"0,12-5 20 0,-12 2 7 15,18-6-6-15,17-4 0 16,10-9-12-16,11-7-3 15,13-8-8-15,17-6-4 0,0 0 1 0,-3 1-4 16,0-1 0-16,-5 6 3 16,-10 7 1-16,-9 6-41 15,-14 8-63 1,-12 5 11-16</inkml:trace>
  <inkml:trace contextRef="#ctx0" brushRef="#br0" timeOffset="107">22695 11298 72 0,'3'-6'30'0,"6"1"-24"0,9-5 19 0,-3 4 6 16,3-2 8-16,8-5 5 15,10 0-3-15,6-3-1 16,3-5-11-16,5-6-5 16,7-4-14-16,8-4-4 0,10-2 0 15,2-3-5-15,-3-2-3 16,-2 0 1-16,2-1 0 15,-5 9-43-15,-10 2-20 16,-8 3-34-16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2:59.667"/>
    </inkml:context>
    <inkml:brush xml:id="br0">
      <inkml:brushProperty name="width" value="0.05292" units="cm"/>
      <inkml:brushProperty name="height" value="0.05292" units="cm"/>
      <inkml:brushProperty name="color" value="#FF0000"/>
    </inkml:brush>
  </inkml:definitions>
  <inkml:trace contextRef="#ctx0" brushRef="#br0">6693 7091 120 0,'0'-5'46'0,"0"7"-24"0,0 1-13 16,0-3 14-16</inkml:trace>
  <inkml:trace contextRef="#ctx0" brushRef="#br0" timeOffset="1">6696 7117 249 0,'0'21'23'0,"0"9"-12"15,0 7-1-15,0 5 3 0,0 8-1 16,0-2 1-16,0-1-3 16,0 9-1-16,-3-3-5 0,0 0-3 15,3-3 2-15,0 0 0 16,0 1-4-16,0-6 1 16,0-8 2-16,0-8 1 15,0-5-1-15,0-9-2 16,0 1-4-16,0-5-2 15,0-3-22-15,0-8-6 16,-3 0-45 0,0-21-30-16,3-3 47 15</inkml:trace>
  <inkml:trace contextRef="#ctx0" brushRef="#br0" timeOffset="2">6991 7181 160 0,'-3'0'63'0,"3"2"-34"0,0 6-34 15,0 0 10-15,3 8 6 16,0 11 7-16,0 15-3 15,-3 3 0-15,3 3-9 16,3 2 3-16,-6-3 1 0,0-2-3 16,0-2-2-16,0-1-2 15,0-5-3-15,0-5 1 0,0-6 1 16,0-2-1-16,0-5-1 16,0-6-28-16,0-2-11 15,-6-4-16 1,3-1-39-16,0-6 15 15</inkml:trace>
  <inkml:trace contextRef="#ctx0" brushRef="#br0" timeOffset="3">6708 7549 168 0,'-18'2'66'0,"6"-2"-36"0,15 0-20 0,-3 0 20 0,0 0-12 16,0 0 0-16,6 0-1 16,3 0-2-1,3 0-7-15,6-2-5 0,6-1-2 16,0 0-1-16,8 1 2 0,4-1-3 16,0 0 0-16,-1-2-43 15,-2 0-20-15</inkml:trace>
  <inkml:trace contextRef="#ctx0" brushRef="#br0" timeOffset="4">7393 7186 160 0,'-9'-3'60'0,"6"3"-32"0,-9 8-26 0,15-5 14 15,-6 8 1-15,3 4 4 16,-3 12-5-16,0 15 1 16,0 3-10-16,-3 6-2 0,6 1 1 15,0-1-3-15,0-4 0 16,0-2-1-16,6-2 1 0,0-6-2 15,0-8-1-15,0-8-4 16,-3-3-2 0,-3-4-26-16,0-9-11 0,-6-8-47 15</inkml:trace>
  <inkml:trace contextRef="#ctx0" brushRef="#br0" timeOffset="5">7149 7234 192 0,'-12'-6'74'0,"12"6"-40"0,0-2-24 16,0 2 20-16,3-3-12 16,3 0-2-16,6 1-5 0,5-3 0 15,7-1-6-15,6 1-3 16,9 0 1-16,-1-1-2 0,1 4 2 15,-3 2-9-15,2 0-3 16,4 2-70 0,-3-7-63-16,-3-11 42 15</inkml:trace>
  <inkml:trace contextRef="#ctx0" brushRef="#br0" timeOffset="6">7753 7289 124 0,'-6'-10'49'0,"6"7"-26"0,0 3 4 15,0 0 21-15,0 0-17 0,0 8-7 16,3 5-10-16,0 3-2 16,0 16-7-1,-3 2 1-15,0 3 1 0,0 0-1 0,0 0-1 16,0-2-3-16,-3-3 1 15,0-3-2 1,0-3 2-16,0-5-35 0,0-2-13 16,0-6-44-1,-3-5-27-15,0-5 52 16</inkml:trace>
  <inkml:trace contextRef="#ctx0" brushRef="#br0" timeOffset="7">7625 7498 208 0,'-9'-2'77'0,"12"4"-42"0,-3-2-37 16,0 0 17 0,6-2-7-16,0-1 1 15,6 0-3-15,3 1-1 0,2-1-3 16,4-2-4-16,3-1 1 16,3 1-10-16,0 0-3 0,2 0-42 15,-5-1-57 1,0-10 19-16</inkml:trace>
  <inkml:trace contextRef="#ctx0" brushRef="#br0" timeOffset="8">7982 7228 140 0,'-3'11'55'0,"3"5"-30"0,0 16-12 0,0-16 19 16,0 13-7-16,0 5-2 15,-3 8-7-15,0 1 0 16,-3 2-9-16,0-3-4 0,0 0 0 16,0-5 0-16,0-2 1 15,3-9-2-15,0-2 1 16,0-3-2-16,0-8 2 16,3-2-9-16,0-3-3 15,0-3 5-15,0-5 3 16,3-5-3-16,0-6 1 15,0-2 3-15,0-8 2 16,3-8 0-16,-3 0 1 16,3-8-2-16,-3-3-1 0,0-8 1 15,0 3-1 1,0 3 0-16,0 2 0 0,0 6 4 16,-3 2 5-16,3 6 4 15,0 5 4-15,3 7 2 16,0 6-10-1,0 8-3-15,3 8-2 16,0 6 0-16,-3 2-2 16,3 5 1-16,-3 5-4 15,3 1 0-15,-1-6 1 16,1-3 0-16,0-4 0 16,0-4 2-16,3 1-1 15,0-6-1-15,3-5 3 0,0-11 0 16,0-4-4-16,0-7-1 15,-1-1-6-15,4-4 0 16,-3 1 2-16,-3-1 1 16,6 6 5-16,-3 2 2 15,-3 1 0-15,-3 7-2 16,0 3-2-16,0 3 1 16,-4 8 3-16,1 7 1 15,0 14 3-15,0 8 1 16,0 8 1-16,-3 5 2 15,-3 2-3-15,3 1 1 16,0-3-3-16,0 0 0 16,0-3-3-16,3-5 1 0,0-8-2 15,-3-5-1-15,3-5-2 16,0-4 1-16,-3-7-28 16,3-5-13-1,0-6-27-15,0-7-12 0,0-14-14 16</inkml:trace>
  <inkml:trace contextRef="#ctx0" brushRef="#br0" timeOffset="9">8515 7295 192 0,'-9'-3'71'0,"9"6"-38"0,0-1-36 15,0 4 13-15,0 1 6 16,0 4 5-16,0 18-5 15,0 8-1-15,0 8-9 0,-3 5 0 0,0 3 4 16,-3-2-6-16,3-4 0 16,0-2 0-16,3 5 0 15,-3-15-5-15,6-3-1 16,-6-11 3-16,3-3 3 16,0-18-32-1,-3-8 2-15,6-5 1 16,-6-11 5-16,3-5 5 15,0-10 7-15,-3-6 4 16,3 0 3-16,3 5 1 0,0-10 11 16,0 7 7-16,3 6 2 15,0 3 0 1,3 5-2-16,3 2-1 16,6 3-9-16,2 6-3 0,4 2-1 15,-6 8 2-15,0 8 3 16,-3 5 5-16,-3 6-2 15,-6 8 3-15,-6 7-8 16,-6 0-2-16,-3 1-3 16,-6-3-2-16,0-3-8 15,0-3-3-15,0-2 8 0,0-2 4 16,7-4-5 0,2 6 1-1,3 5 1-15,3-2 1 16,6 2 1-16,2 3 2 15,10 5 3-15,0 0 4 0,0 0 2 16,0 3 1-16,0-3 0 16,-3 0-6-16,0-5-2 15,-4-8 0-15,-2-3 2 16,-3-3-30-16,3-4-13 16,-6-1-34-16,6-10-16 15,-3-11-17 1</inkml:trace>
  <inkml:trace contextRef="#ctx0" brushRef="#br0" timeOffset="10">8923 7297 184 0,'0'0'68'0,"3"3"-36"0,-3 0-26 16,3 2 17-16,3 3-3 15,-1 2 3-15,-2 19-2 16,3 1-1-16,-3 1-10 16,0 1-2-16,0 2 2 0,0 1-6 15,0-6-2-15,0-3-1 16,0-2-1-16,0-5-31 0,0-3-12 15,0-6-49 1,3-5-38 0,3-2 50-16</inkml:trace>
  <inkml:trace contextRef="#ctx0" brushRef="#br0" timeOffset="11">9080 7443 236 0,'-15'8'90'0,"7"0"-48"0,-13 5-38 0,12-5 21 16,-3 2-12-16,-6 6 0 16,-3-3-9-16,0 6-3 15,1-3-1-15,2-3-22 0,0 0-8 0,3-2-34 16,0-6-13 0,3-10-9-16</inkml:trace>
  <inkml:trace contextRef="#ctx0" brushRef="#br0" timeOffset="12">8851 7369 212 0,'6'16'79'0,"6"5"-42"0,6-5-37 16,-6-6 18-16,3 3-3 16,3 1 3-16,-1 1-10 0,4 1-2 15,3-2-4 1,3-1-2-16,-3-5 3 0,2 0-57 15,4-8-23-15,0-6-17 16</inkml:trace>
  <inkml:trace contextRef="#ctx0" brushRef="#br0" timeOffset="13">9310 7313 220 0,'-6'24'82'0,"6"18"-44"0,0 6-31 0,0-24 20 15,-3 7-3-15,0 6 1 16,0 1-12-16,0 1-5 0,0 1-5 16,0-6-3-16,0 1 1 0,3-9-1 15,0-2 0-15,0-8-14 16,0-3-5-16,0-13-21 15,3-8-5 1,0-8-3-16,0-5 8 16,0-16 5-16,0 0 13 15,0-5 4 1,0-6 8-16,0-2 15 16,0 2 6-16,3 6 26 15,-4 5 11-15,4 8 0 16,-3 5 0-16,0 8-20 0,0 5-9 15,6 9-11 1,-3 7 1-16,3 6 1 0,3 12 1 0,-3 1 1 16,0 0-4-16,0-3-3 15,0 0 0-15,0-5-1 16,0-3-2-16,3-2 1 16,-1-3 0-16,4-8 1 15,3-5-7-15,0-11 0 16,0-8-12-16,0-5-6 15,3-3 9-15,-3 3 4 16,-4 3 6-16,-2 4 3 16,-3 7 4-16,0 7 4 15,-3 8 5-15,3 10 1 16,0 14 0-16,0 13 1 0,-3 5 9 16,3 3 6-16,-3-2-10 15,0-1-2-15,0 0-11 16,3-2-3-16,-3-6-3 15,-1-4 1-15,1-7-7 16,0-1-1-16,0-9-45 16,0-5-18-16,3-8-28 15,0-8-8-15,3-11-1 16</inkml:trace>
  <inkml:trace contextRef="#ctx0" brushRef="#br0" timeOffset="14">9887 7350 228 0,'-6'3'85'0,"6"-1"-46"0,0 1-46 16,0 16 40-16,0 2-3 15,0 5-9-15,0 11-2 16,-3 6-11-16,0-1-1 0,0 0 0 16,0-2-1-16,3-3 1 15,0 0-4-15,0-5-2 16,0-8-3-16,0-6 1 15,0-5-10-15,0-2-5 16,0-11-8-16,3-5-2 16,0-9 3-16,0-4 3 15,0-6 10-15,-3-16 5 0,0 1 6 16,3-4 2 0,0-12 3-16,0 5 3 15,3 5 7-15,3 2 4 0,3 4-4 16,6 7-1-16,2 5-5 15,1 6-1-15,6 5 1 16,3 8 4-16,-3 14 3 16,-4 10 4-16,-2 13 2 15,-6 5 1-15,-6 3-2 16,-9 0-2-16,-6 0-4 16,-9-2-2-16,-6-6-6 15,-5-3-3-15,-4-5-44 16,3-2-19-16,3-6-231 15,-14-29 141 1</inkml:trace>
  <inkml:trace contextRef="#ctx0" brushRef="#br0" timeOffset="15">10039 7549 68 0,'-6'2'27'0,"6"1"-14"0,-3-3 2 16,0 3 13-16,0-1 9 15,-3 6 4-15,0-3-2 16,-3 1-1-16,-3 2-17 16,0 0-7-16,-3-6-9 15,1 6-4-15,-1-8 0 0,3 0-23 16,0-10-83 0</inkml:trace>
  <inkml:trace contextRef="#ctx0" brushRef="#br0" timeOffset="16">10476 7482 200 0,'-12'3'77'0,"12"-3"-42"0,0 3-17 15,0-3 23-15,0 0-15 16,6 2-4-16,3 1-11 16,6 0-3-16,6-1-4 15,9-2 6-15,3 0 5 0,5 0-3 0,-2-2-2 16,0-1-5 0,-1 0-4-16,-2 1 2 15,-3 2 0-15,-6 0-1 0,-3 0-2 16,-7-3 1-1,-2 0 1-15,-3 3-17 0,-3 0-4 16,-6 0-37-16,-3 0-17 16,-3 0-41-1</inkml:trace>
  <inkml:trace contextRef="#ctx0" brushRef="#br0" timeOffset="17">10482 7641 140 0,'-18'0'52'0,"18"0"-28"0,3 3-8 0,-3-3 18 16,6 0-9-16,6 0-5 15,6 0 4-15,9 0 4 16,6-3-15-16,5 3-5 0,4 0-3 16,3 0-3-16,-4 0 1 0,1 0-2 15,-6 0 2-15,-6 3-44 16,-7-1-19-16,-5 4-39 15</inkml:trace>
  <inkml:trace contextRef="#ctx0" brushRef="#br0" timeOffset="18">11295 7496 104 0,'-6'2'38'0,"6"-2"-20"0,0 0-1 0,0 0 16 16,0 0-4-16,0 0 0 15,3-2-12-15,0-4-3 16,0-2-8-16,3-7 0 0,0-7 1 16,0 1-6-16,0 0 0 0,0-3 1 15,0 0 1-15,0 3-1 16,0 3-2-16,-1 5 3 16,-2 2 2-16,0 3-2 15,0 5 0-15,-3 3-3 16,3 11-1-16,-3 5 1 15,0 16 2-15,0 5 1 16,0 2 3-16,-3 6 3 16,-3-2 5-16,1-1-8 15,-1 3-1-15,3-3-3 16,0-5-2-16,0 0 3 16,3-2 0-16,0-4-1 15,0-4-2-15,-3-9-15 16,3-2-7-16,-3-2-27 15,0-4-11-15,-3-2-23 16</inkml:trace>
  <inkml:trace contextRef="#ctx0" brushRef="#br0" timeOffset="19">11185 7887 192 0,'-15'-5'71'0,"24"5"-38"0,0 5-32 0,-9-5 16 16,6 3 2-16,3 0 3 15,0-6-5-15,5 0 0 16,7-2-10-16,6 0-4 0,3 7 0 16,3-2-2-16,-1 0-1 15,1 0-28-15,-6 0-14 0,0 0-58 16,-4 0-27 0,-2-10 63-16</inkml:trace>
  <inkml:trace contextRef="#ctx0" brushRef="#br0" timeOffset="20">11777 7358 164 0,'-6'-5'63'0,"9"7"-34"0,-3 4-27 15,0 4 12-15,0 9 2 0,0 5 2 16,0 2-7-16,-3 6-2 16,0 0-5-1,0-1-3-15,0-2 2 0,0-2-2 0,3-3 2 16,0-3-4-16,0-3 0 16,0-2-48-16,-3-5-19 15,3-3-10 1</inkml:trace>
  <inkml:trace contextRef="#ctx0" brushRef="#br0" timeOffset="21">11631 7601 192 0,'-18'-2'71'0,"18"7"-38"0,15-8-34 0,-9 3 12 0,3 0 1 15,3 0 3-15,3-2-6 16,6-1-1-16,3-5-4 15,8 3-3-15,1 0 2 0,6-3-26 16,0 0-12-16,-4 0-42 16,1-5-33-1,3-1 44-15</inkml:trace>
  <inkml:trace contextRef="#ctx0" brushRef="#br0" timeOffset="22">12140 7329 124 0,'-12'0'49'0,"-3"5"-26"0,-5 3-7 16,11 3 16-16,0 10-4 16,0 3-2-16,-3 8-12 15,-3 7-4-15,3 1-6 0,3 2 4 0,6 3 4 16,3 0-2-16,6-2 0 16,6-1 2-16,3-10 3 15,6-11-2-15,0-13 2 16,2-8-2-16,7-8 2 15,0-11-4-15,-3-5-1 16,-6-2-4-16,-6-8-1 16,-7-1-1-16,-5-5 0 15,-6-2-2-15,-5 0-2 0,-4 5 1 16,0 8-1 0,0 5-9-16,0 8-2 15,3 5-21-15,3 22-57 16,3 0-3-16,6 2-5 15</inkml:trace>
  <inkml:trace contextRef="#ctx0" brushRef="#br0" timeOffset="23">12423 7721 140 0,'-3'13'55'0,"3"-5"-30"0,3 0-5 16,-3-6 21-16,0 1 0 15,0-3 2-15,0 3-21 0,0-3-8 16,0 0-9-16,0 0-4 0,0 0 0 16,3-6-28-1,3-2-11-15,3-2-47 16,3-3-39-16,0-3 46 16</inkml:trace>
  <inkml:trace contextRef="#ctx0" brushRef="#br0" timeOffset="24">12590 7416 172 0,'-24'21'66'0,"21"-10"-36"0,-18 10-26 0,15-5 15 0,0 8 2 16,0 5 4-1,0 3-2-15,3 2-2 0,6 3-11 16,6-2 0-16,6-6 1 0,3-3-2 15,3-7 0-15,6-6 3 16,2-8 3-16,1-7-4 16,-3-12 1-16,0-4-3 15,-6-6 0-15,-7 0-3 16,-5-8 1-16,-6-2-2 16,-9-3 0-16,-6-8-1 15,-2 8 0-15,-4 5-5 16,-3 6-1-16,3 5-19 15,0 5-7-15,0 5-42 16,9 3-18-16,6 11-22 16</inkml:trace>
  <inkml:trace contextRef="#ctx0" brushRef="#br0" timeOffset="25">12873 7430 184 0,'-9'-6'71'0,"9"6"-38"0,-6-13-21 0,9 10 19 16,0-2-10-16,0-3-1 0,3 0-12 15,2 0-3 1,7 3-3-16,3 0-4 0,3 2 1 15,3 0-1-15,-3 11-2 0,0 11 3 16,-4 2 0-16,-5 8 1 16,-6 11 0-16,-9-3 0 15,-9 3 0 1,-3 2 2-16,-2 0 1 0,-4 6-1 16,-3-1 1-16,3-7-2 15,-3-3-1-15,3-5 3 16,4-8 0-16,5-6 3 15,9-2 10-15,6-5 0 16,6-6-1 0,6-2 0-16,5-3-8 0,13 0-2 15,0-3-3-15,0 3 1 16,2 3-2-16,-2-1-1 16,-3 4-2-16,-3-1-1 15,-4 3-60-15,1 0-27 16</inkml:trace>
  <inkml:trace contextRef="#ctx0" brushRef="#br0" timeOffset="26">13343 7371 140 0,'-3'-16'52'0,"3"30"-28"0,0-6-19 15,3-3 13-15,-3 8 14 16,3 6 7-16,0 4-5 15,0 7-3-15,0 4-17 16,0 0-9-16,0 1-1 0,3-4 1 16,0-1 2-16,-3-4-3 15,3-5-1-15,-4-2-12 16,1-6-4-16,-3-2-27 16,6-9-12-16,0-4-21 15,0-9-31-15,0 0 31 16</inkml:trace>
  <inkml:trace contextRef="#ctx0" brushRef="#br0" timeOffset="27">13480 7514 156 0,'-3'-2'60'0,"0"2"-32"0,0 5-17 0,-6 0 18 16,0 3-11-16,-3 0-2 0,-3 5-5 16,-3 6-2-1,0-3-5-15,1-1-3 0,-4 1 0 16,-3 0-19-16,3-3-5 15,0-2-49-15,3-3-37 16,1-3 38 0</inkml:trace>
  <inkml:trace contextRef="#ctx0" brushRef="#br0" timeOffset="28">13206 7533 184 0,'6'2'68'0,"3"1"-36"0,12 2-24 15,-9 1 16-15,2 4-1 16,4 1 1-16,6 2-11 16,-6 0-5-16,3-2-5 15,6-1-5-15,-7 1-1 0,4-3-47 0,-3 0-19 16,0 0-22 0</inkml:trace>
  <inkml:trace contextRef="#ctx0" brushRef="#br0" timeOffset="29">13626 7440 228 0,'-3'0'88'0,"6"8"-48"0,0 3-36 0,-3-1 21 16,0 3 4-16,-3 3 6 15,0 3-12-15,0 2-5 16,3-2-11-16,0-1-3 0,0-2 0 16,3-3-2-16,3-2-2 15,2-3 1-15,4-3-1 0,6-2-3 16,6-1 2 0,3 1-4-16,-3 2 1 0,-1 3 2 15,1 0 1-15,-6 5-2 16,-6 1 2-16,-3 1 1 15,-6 7 2-15,-6-4 1 16,-6 3 3-16,-3-2-8 16,-9-3 0-16,-2 2-18 15,-1-2-4-15,-3-11-43 16,-3-5-19-16,3-8-19 16</inkml:trace>
  <inkml:trace contextRef="#ctx0" brushRef="#br0" timeOffset="30">13667 7422 184 0,'24'-24'68'0,"-3"18"-36"0,15-9-37 0,-24 9 10 15,5 1-5-15,1 2 0 0,3 1-16 16,6-1-6-1,3 0-31-15,-1 1-11 16,-2 2 20-16,-6 10 12 16,-6 9 24-16,-3 2 10 0,-6 6 23 15,-6 2 8-15,0 10 6 16,-3 4 3-16,0-1-1 16,3 0-1-16,3 6-6 15,3 0-4-15,3-9-16 16,9-7 0-16,5-6 0 0,4-10 4 15,12-16 3-15,-6-10-7 16,2-9-3-16,-5-5-2 16,-9-5 1-16,-6-13 1 15,-9 0 3-15,-9-3-1 16,-15 0 2-16,-3 0-4 16,-3 8-1-16,-3 8-6 15,1 5-1-15,2 5-54 0,0 6-23 16</inkml:trace>
  <inkml:trace contextRef="#ctx0" brushRef="#br0" timeOffset="31">14471 7512 160 0,'0'0'60'0,"0"2"-32"0,0-2-9 16,0 0 23-16,3 0-3 15,6 3-1-15,3-3-15 16,3 0-6-16,2 0-10 16,7 0-5-16,3-3 1 0,0 1-4 15,0-1-2-15,-1 0-5 16,-2 1 0-16,0 2-40 16,-6 0-18-16,-3 0-35 15</inkml:trace>
  <inkml:trace contextRef="#ctx0" brushRef="#br0" timeOffset="32">14522 7652 208 0,'-6'0'77'0,"9"0"-42"0,0 0-32 0,2 0 15 16,4 0-3-16,3 0 1 15,6 0-4-15,6-3-2 16,3 3-6-16,0 0-7 0,-1 0-1 16,-2 0-16-16,-3 0-4 15,-3 0-138 1,9-5 60 0</inkml:trace>
  <inkml:trace contextRef="#ctx0" brushRef="#br0" timeOffset="33">14959 7432 120 0,'-6'-29'46'0,"12"29"-24"0,3-21-8 0,0 16 17 15,3-3 0-15,3 0 4 16,3 2-13-16,5 1-3 16,1 2-11-16,0 3-5 0,-3 3-2 15,0 8-1-15,-3 5 0 16,-7 5 0-16,-5 5 2 15,-6 6-3-15,-9 5 0 16,-8 3 1-16,-4 2 0 16,-3 0 0-16,-3 1 2 0,0 7 3 15,1-2 2-15,2-11 3 16,6-6 4 0,3-7 3-16,6-3 4 15,3-2-5-15,6-6 1 0,9-5-1 16,6 0-1-16,6-3-3 15,9-2-2-15,5 0-4 16,4-1-1-16,3 1-1 16,-1 2 0-16,-5 0-9 15,-3 1-4-15,-3-1-33 16,-4-2-15-16,1-1-74 16</inkml:trace>
  <inkml:trace contextRef="#ctx0" brushRef="#br0" timeOffset="34">15793 7668 160 0,'-3'-3'60'0,"3"3"-32"0,-18-5-17 0,9 2 18 16,-3 0-13-16,-3 3-3 16,-3 0-2-16,-6 3 0 0,0 2-5 15,-8 6-4-15,5 2-1 16,3 3-1-16,3 5 2 0,6 0-1 16,6 11 2-1,7-3 2-15,7-2 2 0,7-1-3 16,6-5-1-16,6 0-1 15,9-10-2-15,5-3-13 16,1-8-6-16,0-3-23 16,-3-13-9-16,-4-7-30 15</inkml:trace>
  <inkml:trace contextRef="#ctx0" brushRef="#br0" timeOffset="35">15864 7398 124 0,'-6'0'46'0,"6"2"-24"0,0 28-15 0,3-17 15 15,-3 11 7-15,0 13 6 16,0 2-5-16,0 6-3 16,3 3-15-16,0 5-8 0,0 0 0 15,3-8-3-15,0-8 2 16,0-6-18-16,3-7-4 15,0-8-42 1,3-5-53-16,14-9 25 16</inkml:trace>
  <inkml:trace contextRef="#ctx0" brushRef="#br0" timeOffset="36">16081 7702 144 0,'-18'5'55'0,"15"9"-30"0,-6 1-23 15,7-4 12-15,-4 2 15 16,6 11 11-16,0 0-8 16,3 0-3-16,2-1-17 15,4-1-5-15,6-4-3 0,3-2 2 16,0-5 1-16,6-9 1 16,0-2 0-16,-4-5-7 15,-5-3 0-15,-3-13 1 16,-3 0 1-16,-9 0-4 15,-6-3-1-15,-3-3-4 0,-3 3-1 16,0 1-14 0,1 4-4-16,-1 3-27 0,3 6-9 15,0 4-25 1</inkml:trace>
  <inkml:trace contextRef="#ctx0" brushRef="#br0" timeOffset="37">16313 7665 132 0,'-35'11'52'0,"20"2"-28"0,-15 8-6 0,18-5 18 15,-3 0-7-15,3 5 0 16,6 3-12-16,3 2-5 0,9 1-7 15,0-4-4-15,9-1 2 0,6-4 0 16,3-2 1-16,3-5-5 16,2-6 1-16,10-8-18 15,-6-5-8-15,-3-5-24 16,-4-11-11-16,-5 0-11 16</inkml:trace>
  <inkml:trace contextRef="#ctx0" brushRef="#br0" timeOffset="38">16453 7480 72 0,'0'8'30'0,"3"5"-16"0,-3 8 12 0,3-5 18 16,0 8 5-16,3 5 5 16,0 8-18-16,0 3-9 15,-3 5-16-15,0 0-5 0,0-6-2 16,0-4-5-16,0-4 1 15,0-7-18-15,0-3-5 16,0-5-141 0,6-10 72-1</inkml:trace>
  <inkml:trace contextRef="#ctx0" brushRef="#br0" timeOffset="39">16653 7710 60 0,'-45'0'24'0,"33"3"-12"0,-9 5 14 0,9-3 18 0,1 0 1 16,-7 0 0 0,3 1-16-16,3 2-7 0,-3 0-9 15,9 0-1-15,3 2-7 16,9 3 1-16,0 3 1 0,6 3-1 15,6-3 1-15,3-1-9 16,5 1-3-16,7-2-26 0,0-6-12 16,0-1-40-1,-1-1-21-15,-2-4 48 16</inkml:trace>
  <inkml:trace contextRef="#ctx0" brushRef="#br0" timeOffset="40">17212 7699 112 0,'0'-10'44'0,"0"7"-24"0,-9 1 7 16,6 2 21-1,-3 0-10-15,-8 0-4 0,-7 2-14 16,0 3-2-1,0 3-11-15,0 3 5 0,3 5 3 0,1 0 2 16,2 5 1-16,6 3 0 16,3 2-2-16,6 1-6 15,6-1-2-15,6-2-4 16,3-6-3-16,8-2-7 16,1-5-4-16,0-3-19 15,0-6-6-15,0-2-22 16,-4-2-9-16,-2-6-17 15,0-3-19 1,-6-15 44-16</inkml:trace>
  <inkml:trace contextRef="#ctx0" brushRef="#br0" timeOffset="41">17251 7715 168 0,'0'6'66'0,"3"-1"-36"0,3 5-11 0,0-2 23 15,0 3-1-15,3 0 2 16,3 12-10-16,0 1-5 15,2 0-16-15,7-6-8 0,0 1-2 16,-3-3-2-16,-3-6 2 16,3-2-10-16,-6-2-4 15,6-9-69 1,-1-2-5 0,-2-8-45-16,0-9 31 15</inkml:trace>
  <inkml:trace contextRef="#ctx0" brushRef="#br0" timeOffset="42">17575 7715 184 0,'-2'6'68'0,"-13"1"-36"0,6 7-20 16,6-4 21-16,-6 9 1 15,-3 10 4-15,-6 8-8 16,0 0-3-16,-6 5-15 16,-2 1-8-16,2-4 0 0,6-4-1 15,3-3 1-15,0-6-16 16,6-5-4-16,3-5-36 15,18-11-80 1,6-5-7-16,3-10 57 16</inkml:trace>
  <inkml:trace contextRef="#ctx0" brushRef="#br0" timeOffset="43">17724 7699 124 0,'-15'-13'46'0,"12"11"-24"0,-5-1-4 0,2 6 18 16,-3-1-1-16,-3 3 4 15,-6 3-15-15,-3 3-6 0,3 7-11 16,3-2 6-16,3 6 6 16,3 4-4-16,4 0 2 15,7-2-6-15,7 0 1 16,3-3-3-16,3-2 0 0,3-3-3 15,3-3 1 1,3-5-9-16,0-6 0 0,8-4-16 16,-2-3-3-16,-3-6-24 15,0-10-9-15,-4-8-14 16,-8 7-45 0,-3 4 20-16</inkml:trace>
  <inkml:trace contextRef="#ctx0" brushRef="#br0" timeOffset="44">17894 7440 144 0,'-6'-16'55'0,"3"19"-30"0,3-6-14 16,0 3 15-16,0 0-1 15,0 8 2-15,3 3 7 16,-3 5 5-16,0 7-20 0,3 12 0 0,0 2 0 16,0 3-9-1,-3 2-3-15,3 0-4 0,-3 3 0 16,3-5-4-16,0-8-2 15,3-6-31-15,-3-10-15 16,0-3-35 0,3-2-47-16,0-1 37 15</inkml:trace>
  <inkml:trace contextRef="#ctx0" brushRef="#br0" timeOffset="45">18067 7755 204 0,'3'5'77'0,"-3"-5"-42"0,14 6-15 0,-11-4 24 16,6 1-16-16,-3-1-5 15,6 1-10-15,-3 0-1 0,6-3-7 16,-3 0-1-16,3 0 0 0,-3 0-2 16,0-6-2-16,-3 4 1 15,-3-6-1-15,-1 0 0 16,-5-3 0-16,0 3 0 15,-5-2 0-15,-1-1 0 16,-9 6 2-16,3 0-1 16,-3 5-1-16,3 0 7 0,0 5 3 15,0 0 1-15,3 8 1 16,0-2-6 0,3 5-2-16,3-3-2 0,3 8-2 15,0-2-8-15,9-1-3 16,0-2-23-16,6-3-8 15,0-2-29-15,6-6-10 16,-3 1-17 0</inkml:trace>
  <inkml:trace contextRef="#ctx0" brushRef="#br0" timeOffset="46">18451 7617 220 0,'-21'-18'82'0,"21"18"-44"0,-9 0-25 16,9 0 22-16,-6 2-12 16,0-2 0-16,-3 6-14 15,3-1-5-15,0 3-3 16,3-3-1-16,3 9 0 0,0-4-3 16,6 9 2-16,-3-3-1 15,6 7 0-15,-3 1 4 16,0 5 1-16,0-5 10 15,-6 0 6-15,0-3-4 16,-12-2 0-16,3-4-9 16,-12-1-4-16,3-4-28 15,-8-2-12-15,2 0-76 16</inkml:trace>
  <inkml:trace contextRef="#ctx0" brushRef="#br0" timeOffset="47">18873 7527 240 0,'-3'0'90'0,"6"3"-48"0,0 0-27 0,3-1 26 16,6-2-11-16,0 3 0 15,6-3-11-15,6-3-1 16,2 1-11-16,4-1-6 0,3 0-4 15,0-2-5-15,2 0 0 16,-5 2-38-16,-3 1-14 0,-3 2-27 16,-6 0-53-1,-6 2 36-15</inkml:trace>
  <inkml:trace contextRef="#ctx0" brushRef="#br0" timeOffset="48">18888 7676 192 0,'-9'0'74'0,"12"0"-40"0,3 2-22 16,0-2 19-16,6 3-3 15,6-3 1-15,6 0-10 16,5 0-4-16,7 0-8 16,3-3-5-16,3 1-1 0,-4 2-28 15,-2 0-9-15,-3 0-79 16</inkml:trace>
  <inkml:trace contextRef="#ctx0" brushRef="#br0" timeOffset="49">19704 7303 140 0,'-3'0'55'0,"3"2"-30"0,3 3-12 0,-3 1 17 16,0 10 2-16,-6 7 6 15,-3 7-10-15,-3 1-4 16,-3 1-14-16,0 8 2 0,0-6 4 15,0-5-6-15,3-2-3 16,4-4 4-16,-1-4 3 16,0-3-3-16,3-6 1 15,6 1-5-15,3-3-2 0,3-3 2 16,9-5 0 0,5 0-3-16,4-2-1 0,6-1-1 15,6 0 1-15,2 1-7 16,1-1 1-16,-3 0-23 15,-3 1-8-15,-7-6-25 16,-2 0-10-16,-6-5-87 31</inkml:trace>
  <inkml:trace contextRef="#ctx0" brushRef="#br0" timeOffset="50">19894 7398 160 0,'-6'0'63'0,"3"2"-34"0,3 20-23 16,0-12 17-16,0 3 8 0,-6 9 8 15,0 7-4-15,0 2 2 16,0 4-21-16,4 2-7 0,-1 0-2 16,0-5-4-16,0-3 0 15,-3 2-3-15,0-7-1 16,9-5-23-1,0-3-16-15,0-6-6 16,0 1-11-16,8-14-31 31,1 1-5-31,0-4 27 0</inkml:trace>
  <inkml:trace contextRef="#ctx0" brushRef="#br0" timeOffset="51">20073 7488 160 0,'-15'-6'63'0,"12"4"-34"0,0 2-23 15,3 2 17-15,-3 4 3 16,-3-1 7-16,0 6-3 16,-3 2 0-16,-3 13-17 15,0 3-1-15,3 6 1 0,3 2-1 16,3-3 1-16,6 3-3 15,6 3 1-15,6-8 0 16,12-11 1-16,0-3-2 16,6-15-1-16,-1-6-1 15,-2-5 0-15,0-5-4 0,3-5-1 16,-7-6-1-16,-5 0 1 16,-3-16-2-16,-6 6 2 15,-9 0-2-15,-3 2-1 16,-9 3-2-16,0 2 1 15,-3 3-4-15,0 6 1 16,-3 5-18-16,-2 2-8 16,-1 3-24-16,3 3-9 0,3 2-17 15,0 1-47 1,6-1 29-16</inkml:trace>
  <inkml:trace contextRef="#ctx0" brushRef="#br0" timeOffset="52">20376 7474 132 0,'-20'16'49'0,"11"3"-26"0,-12 7 8 16,15-4 26-16,-3 1-13 15,0 4-2-15,9-1-14 0,9 1-3 16,3-1-14-1,6-5 2-15,6-2 3 0,8-9-2 0,1-7 0 16,3-8-6-16,-1-6-3 16,-2-5 0-16,-6-2 1 15,-6-9-1-15,-9-2 0 16,-6-3 1-16,-9-2 1 16,-9 0-3-16,-6-1-1 15,-3 6-3-15,-3 5-1 16,0 6-17-16,4 5-5 15,-1 2-31-15,3 11-13 16,6 8-46 0,6 3-31-16,6-3 65 15</inkml:trace>
  <inkml:trace contextRef="#ctx0" brushRef="#br0" timeOffset="53">20921 7527 124 0,'0'6'49'0,"0"7"-26"0,3 29 8 15,-3-26 24-15,0 13-5 16,0 6-2-16,0 12-16 0,-3 6-8 16,0-5-13-1,0-1-1-15,0-2 1 0,-3-5-4 16,0-8-2-16,3-6 0 0,0-7-1 16,0-3-2-16,0-6-2 15,0-4 3-15,0-9 2 16,0-8-2-16,0-2-2 15,1-5 2-15,2-6 2 16,0-13-4-16,2-6-3 16,4-2 1-16,3 3 0 15,3 2-2-15,3 3 2 0,0-5 1 16,6 10 2 0,0 6 1-16,0 7 1 0,-1 6 0 15,-2 10 0 1,-3 1 2-16,0 10 1 0,-3-3 3 15,0 8 1-15,-3-2-3 16,-3 5 0-16,-3-3 1 16,-6 3 2-16,-6 2-5 15,-3 1-4-15,-3-9-8 16,-3-2-1-16,3-2-10 16,-3-6-2-16,4-3-14 15,-1-2-7-15,0-1-20 16,3 1-10-16,6-3-44 15</inkml:trace>
  <inkml:trace contextRef="#ctx0" brushRef="#br0" timeOffset="54">21499 7583 124 0,'3'-11'49'0,"-3"11"-26"0,0 0 6 0,0 0 23 0,0 0 0 15,0 0 2-15,-6 0-6 16,0 0-3-16,-6 6-24 16,3-4-2-16,-9 1 2 0,3 0-10 15,-3 5-3-15,3-3-5 16,0 3-3-16,4-3-4 16,5 6-2-16,0-3 0 15,9 10 2-15,0-2 2 16,9 5 1-16,-1-2 3 0,1 10 1 15,-3-5 5-15,-6-1 5 16,0-4-3 0,-9-1 0-16,0-2-4 15,-12-2-1-15,4-4-17 0,-16-2-4 16,3-3-47-16,-3-2-21 16,6 0-54-1</inkml:trace>
  <inkml:trace contextRef="#ctx0" brushRef="#br0" timeOffset="55">9625 11456 100 0,'-36'6'38'0,"21"-1"-20"0,-11 6-8 0,14-1 14 16,-6 3-4-16,-3 17-2 16,-9 1 5-16,-2 12 3 15,2 17-14-15,3 4 2 0,3 5 0 16,15 0-5-16,9-6-3 16,21-2-3-16,6-6 0 15,12-10-18-15,14-2-4 0,10-14-70 16</inkml:trace>
  <inkml:trace contextRef="#ctx0" brushRef="#br0" timeOffset="56">9878 11875 92 0,'-6'-27'35'0,"-6"27"-18"0,3-5-5 0,6 5 16 15,-3 0-7-15,-3 10 0 16,-2-2-12 0,-1 6-3-16,0 4-4 0,0 3-2 0,0 3 3 15,0 8 2-15,6 0 4 16,3-1 2-16,6-2 1 15,3-2-2-15,9-6-1 16,6-5-1-16,0-6 2 16,-1-7-1-16,4-6 2 15,0-4-4-15,-3-9 1 16,-3-6-3-16,-6 1 2 16,-3 0 2-16,-9 0 5 15,-3 0 3-15,-6 2 2 16,-3 1-8-16,0 5-4 0,-3-6-4 15,0 8-3-15,0 3-15 16,3 3-7-16,3 0-25 16,3 2-7-16,6 3-27 15,9 3-29 1,3 0 41-16</inkml:trace>
  <inkml:trace contextRef="#ctx0" brushRef="#br0" timeOffset="57">10012 11867 84 0,'-3'18'33'0,"6"-15"-18"0,3 10 6 16,0-2 19-16,0 2 5 0,0 3 3 15,6 7-18-15,6 4-5 16,-4-3-15-16,1-3-2 0,0 0 2 16,-3-2-4-16,0-6 2 15,0-3-3-15,0-2 2 16,-3-2 2-16,0-6 5 16,-3-3-6-16,0-5-2 15,0-8 1-15,-3-2 0 16,3-4-3-16,-6-1-1 15,3-4-1-15,-3-2-2 16,2 0-2-16,1 5-1 0,0 6 2 16,-3 2 0-16,3 3-4 15,-3 2 1-15,3 8-42 16,3 3-65 0,0 8 5-1</inkml:trace>
  <inkml:trace contextRef="#ctx0" brushRef="#br0" timeOffset="58">10339 11946 128 0,'0'5'49'0,"3"1"-26"0,0 1-12 15,0-1 18-15,3-1 0 16,0 0 5-16,0 1-14 0,3-1-4 15,3-2-10-15,0-1 0 0,3 1 1 16,0-3-1-16,0-3-1 16,-3-2-3-16,2 0 1 15,1-3 0-15,-3 0 3 16,-3 0-5-16,-3-3-1 16,-6 3 0-16,-3-2 0 15,-3 2-5-15,0 2 1 16,-3 1-3-16,-3 3 2 15,-3-1 1-15,1 6 2 16,-1 2-1-16,0 3-1 0,0 2 3 16,3 4 2-1,0 1 2-15,3 12 1 0,3-3 0 16,3-3 0-16,6-3 0 16,3 1 2-16,6-3-5 15,3 0-3-15,3-6-4 16,0-2 1-16,3-2-19 15,5-6-9-15,-2-3-32 16,-3-2-42 0,-3-6 31-16</inkml:trace>
  <inkml:trace contextRef="#ctx0" brushRef="#br0" timeOffset="59">10598 11964 60 0,'-3'3'24'0,"6"5"-12"0,0 3 6 0,0-3 12 15,0 2 0-15,-3 6 2 16,3 0-14-16,0-3-3 16,0 0-5-16,0-2 1 15,0-3-6-15,-3 0-3 0,0-3 1 16,0-5 2-16,0 0 2 16,0-5 3-16,0 0 1 15,0-9-5-15,3 1-4 16,0-3-4-16,0 0 1 0,3-2 5 15,0 5 5 1,0-1 4-16,3 4 2 16,3-1-6-16,3 3-3 0,6 0-8 15,-4 3-1-15,1 0-8 16,0 5-1-16,3 0-57 16,0 2-53-1,-3 4 39-15</inkml:trace>
  <inkml:trace contextRef="#ctx0" brushRef="#br0" timeOffset="60">11134 11964 112 0,'-3'-7'44'0,"3"1"-24"0,-6 1 5 0,6 2 22 16,-6 1-14-16,-3-4-4 15,0 1-11-15,-2 0-1 16,-7 5-10-16,-6 2 0 0,0 4 0 16,0 2-3-16,3 2-1 0,4 6-3 15,2 3-1 1,0 4 1-16,9-1 2 15,6-4-3-15,6 1 0 16,12-3 3-16,5-3 1 16,1-3-4-16,0-2 1 15,3-5-5-15,-3-6-1 0,2 1-24 16,-2-9-8-16,3-5-31 16,-6 0-35-1,-3-2 33-15</inkml:trace>
  <inkml:trace contextRef="#ctx0" brushRef="#br0" timeOffset="61">11158 11710 116 0,'0'-2'44'0,"0"2"-24"0,3 2-13 16,0 4 13-16,0 2 5 0,3 5 5 15,-6 11-1-15,6 10 2 16,-6 3-17-1,6 3 3-15,-9 0 3 0,0-1-9 0,6-2-1 16,3-2-6-16,-3-6-3 16,3-5 0-16,3-3-1 15,0-8-25-15,2-2-10 16,1-6-26 0,0-5-52-16,3-3 19 15</inkml:trace>
  <inkml:trace contextRef="#ctx0" brushRef="#br0" timeOffset="62">11381 11946 116 0,'-9'3'44'0,"6"2"-24"0,-6 11-8 16,6-6 16-16,-3 6 4 16,4 5 5-16,-1-2-11 15,3 2-6-15,3 0-11 16,2-2-4-16,4-1-1 0,3-2 2 15,6-3 3-15,6-2-2 16,-3-6 1-16,0-5 1 16,-1-5 2-16,-2-3-1 15,-3-8-1-15,-3-2-3 16,-3-4-1-16,-6 1-1 0,-3 0 0 16,-6-3-5-1,-3 3 1-15,-6 5-13 16,-3 6-5-16,1-1-10 15,2 6-5-15,0 5-20 0,3 0-8 16,6 2-19 0</inkml:trace>
  <inkml:trace contextRef="#ctx0" brushRef="#br0" timeOffset="63">11759 11949 140 0,'-3'0'55'0,"3"-3"-30"0,-3 6-7 0,0-1 20 15,0-2-10-15,-3 0-1 0,-3 6-10 16,-8-1 0-16,-4 3-10 16,3 2-2-16,0 6-1 15,3 5-2-15,3-2-2 0,3-1 5 16,3 1 1-16,6 2-2 15,9-2-3-15,6-1 0 16,0-2 1-16,6-3-1 16,3-5 2-16,6-3-9 15,-4-5-1-15,-2-5-18 16,3-3-9-16,3-2-31 16,-4-6-48-1,-5-5 24-15</inkml:trace>
  <inkml:trace contextRef="#ctx0" brushRef="#br0" timeOffset="64">11899 11710 120 0,'0'0'46'0,"3"8"-24"0,0 6-2 0,6-4 21 15,0 11-7-15,-3 11-2 16,0 5-14-16,-3 3-6 15,-3 2-7-15,3-2-2 0,-3-3 1 16,0-3-5-16,3-2 1 16,0-5-7-16,-3-4 0 0,0-4-26 15,3-6-8-15,0-5-17 16,3-3-32 0,0-5 22-1</inkml:trace>
  <inkml:trace contextRef="#ctx0" brushRef="#br0" timeOffset="65">12158 11970 72 0,'-3'-3'27'0,"0"0"-14"0,-12 1-9 16,12 2 14-1,-12 5-1-15,-2-2 0 0,-1 2 2 16,0 0-5-16,0 3 0 15,3 0 3-15,0 0 3 16,3 3-1-16,6-1-2 16,3 4-9-16,3-1-1 0,6 0 0 15,3 0 1-15,6-2 2 16,3-1-5-16,6 1-1 16,-3-3-2-16,0-3 1 15,-1 1-4-15,-2-4-2 16,0-2-34-16,0 0-12 15,-3-2-33 1</inkml:trace>
  <inkml:trace contextRef="#ctx0" brushRef="#br0" timeOffset="66">12274 11972 156 0,'3'0'60'0,"-3"6"-32"0,6 2-9 0,-3-3 23 0,0 8-10 15,0 3-1-15,-3 0-16 16,0 2-6-16,3-2-6 16,-3 0-3-16,3 0 3 0,-3-3-4 15,0-2-2-15,3-1-53 16,-3-4-25-16,0-6-12 16</inkml:trace>
  <inkml:trace contextRef="#ctx0" brushRef="#br0" timeOffset="67">12286 11853 152 0,'0'-2'57'0,"3"2"-30"0,0 0-34 0,-3 0 10 15,6 0-10-15,6-8 0 16,-3 8-54-16,6 0-24 0</inkml:trace>
  <inkml:trace contextRef="#ctx0" brushRef="#br0" timeOffset="68">12462 11951 184 0,'3'27'71'0,"-3"-14"-38"0,3 5-21 15,-3-4 21-15,3 2-8 16,-3-1-2-16,3 1-11 15,-3-2-5-15,0-4-4 16,0-2-3-16,3 0 1 0,0-3 1 16,-3 1 1-16,0-6-1 15,0 0 1-15,0 0-2 16,0-6 2-16,3-4-4 16,0-6-2-16,3 0-1 15,-1-3 0-15,1 1 0 16,9-1 3-16,-3 4 0 15,6 4 1-15,-3 0 0 0,0 3 0 16,0 3 8 0,0 2 7-16,-3 6 4 0,2 2 1 15,-2 6-5-15,0 5-1 16,-3 5-6-16,0-2-3 16,-3-1-2-16,0 1 0 15,0-1-2-15,0 1-1 16,0-3-8-16,-3-3-5 15,3-3-22-15,0-2-8 16,0-5-21-16,3-3-10 16,5-5-20-1</inkml:trace>
  <inkml:trace contextRef="#ctx0" brushRef="#br0" timeOffset="69">12947 11999 176 0,'-6'-5'68'0,"6"2"-36"0,-6-2-18 16,3 5 22-16,0 0-9 16,-3 0-1-16,-3 5-11 15,0 0-4-15,-9 3-6 16,-2 5-4-16,2 6 0 0,3-3 3 16,3 2 2-16,3 1-2 15,3-1-1-15,6-2 1 16,3 0 2-16,9-3-3 15,0-5 0-15,3-2-3 16,0-6-1-16,-1-3 1 0,1-5 2 16,0 0-1-16,-3-3 2 15,-3-2-4-15,-3-3 0 16,0-2 3-16,-3 2 1 16,0 0-4-16,-3 3 1 15,0 2-2-15,0 3 0 16,0 3-3-16,0 2-1 15,0 3-2-15,3 11 0 16,0 5 0-16,3 2 2 16,0 6 10-16,0 5 7 0,-3 3 6 15,0 5 4 1,-3 0 0-16,-3-2-1 16,-3-1-2-16,-3-2 1 0,-3-9-8 15,-3 1-4-15,0-5-4 16,-6-6-3-16,-2-5-8 15,2 0-3-15,0-5-23 16,3-3-10-16,0-3-32 16,6-5-15-16,3-3-13 15</inkml:trace>
  <inkml:trace contextRef="#ctx0" brushRef="#br0" timeOffset="70">13197 12126 192 0,'6'3'71'0,"0"7"-38"0,0 6-3 0,-6-5 28 15,0 2-11-15,-3 0-3 16,-3 0-23-16,-3 6-8 15,-3-3-8-15,-3 5-24 0,-3-3-7 16,0-2-71 0,-17 0-71-16,2-5 51 15</inkml:trace>
  <inkml:trace contextRef="#ctx0" brushRef="#br0" timeOffset="71">13837 11591 36 0,'-12'-23'13'0,"6"15"-6"0,-9-3 7 0,9 11 9 15,-9-3 0-15,-5 3 0 16,-1 3-8-16,0 2-2 15,0 6-5-15,0 7-3 16,3 4 2-16,3 4 0 16,4 6-1-16,5 10-1 15,0 6-1-15,3-3 0 16,3-6-2-16,0 1-2 16,3-3 1-16,0-2-1 0,-3-12 0 15,0 1-11-15,0-11-5 16</inkml:trace>
  <inkml:trace contextRef="#ctx0" brushRef="#br0" timeOffset="72">13432 11835 160 0,'-3'-3'63'0,"6"-7"-34"0,18-1-34 16,-9 8 12-16,3-2-2 15,3 0 4-15,5-1-4 16,7 1-1-16,3 3-2 16,9 2-2-16,-1 0 3 0,-5 2-20 15,-3 3-8-15,-4 6-47 16</inkml:trace>
  <inkml:trace contextRef="#ctx0" brushRef="#br0" timeOffset="73">13888 11798 96 0,'-9'0'35'0,"3"0"-18"0,-3 2-9 0,6 6 11 16,-3 0 0-16,-6 8 3 16,0 5-3-16,-3-2 0 15,-3 5-6-15,3-1-3 16,3 7-5-16,9-4-4 0,6 1 0 0,3-4-1 15,3-4 0 1,3-3 0-16,3-6 0 16,-3-2 0-16,3-8 2 0,0-5-8 15,-3-6-1-15,3-2-1 16,-4 0 0-16,-2-3 5 16,-3 0 1-16,-6 0 2 15,0 0 2-15,-3 1-1 16,3 4 2-16,-3 0-2 15,3 6 2-15,0 2-4 16,0 3-2-16,0 6 4 16,0 2 3-16,6 0-3 0,0 2-1 15,0 1-9 1,6-3-4-16,0 0-31 16,0 0-38-1,3-3 17-15</inkml:trace>
  <inkml:trace contextRef="#ctx0" brushRef="#br0" timeOffset="74">14206 11798 164 0,'-27'-6'63'0,"12"4"-34"0,3 2-21 0,6 2 18 15,-2 1-11-15,-4 2-3 16,3 6-7-16,0 5-2 15,3 0-1-15,0 2-4 0,3-2 1 16,3 0 1-16,6 0 2 16,0 0-3-16,0 0 0 15,-3-3-1-15,0 0 0 0,-3 3 8 16,0-3 6-16,-3-2 3 16,-3-1 3-16,-3-2-6 15,0-2-2-15,-3-1-3 16,0-8 0-16,0 1-9 15,3-4-3-15,0 1-28 16,3 0-11-16,3-1-38 16,3 1-32-1,3-3 40-15</inkml:trace>
  <inkml:trace contextRef="#ctx0" brushRef="#br0" timeOffset="75">14316 11610 132 0,'-3'0'49'0,"6"3"-26"0,-3 10-18 0,3-5 11 15,-3 5 6-15,0 5 4 16,0 12-3-16,0 9-2 15,0 6-11-15,0 3-2 0,0-3-1 16,0 0-6-16,0-5 0 0,0-6 1 16,0-5 1-16,0-5-8 15,3-6-2-15,0-4-49 16,-3-4-60 0,0-5 23-16</inkml:trace>
  <inkml:trace contextRef="#ctx0" brushRef="#br0" timeOffset="76">14221 11877 168 0,'-3'-2'66'0,"9"2"-36"0,3-11-26 0,-3 8 13 15,6-5-6-15,3-2-1 16,2 2-6-16,7 0-3 15,3 0 0 1,0 3-28-16,0 2-9 0,-4 0-31 16,-5 3-23-16,-3 8 37 15</inkml:trace>
  <inkml:trace contextRef="#ctx0" brushRef="#br0" timeOffset="77">14459 11938 156 0,'-6'16'57'0,"9"-11"-30"0,0 6-21 0,0-6 17 16,3 0-8-16,0 1 2 15,3-1-4-15,3-2 0 16,0-3-7-16,0 0 0 0,2-3 1 16,-2-2-1-16,0-3 1 15,-3 0-2-15,-3 0 0 0,0 0-3 16,-6-3 1-16,-3-5-2 16,-3 1 2-16,-3 1-7 15,-3 4 1-15,-3 10 1 16,1 2 1-16,-4 4-2 15,3 2 0-15,-3 2 4 16,3 3 1-16,3 3-3 16,3 0 1-16,6 5 0 15,3 3 2-15,6-5-3 16,3-1-2-16,3-2-1 16,3-5 0-16,3-3-30 15,3-3-13-15,2-8-40 16</inkml:trace>
  <inkml:trace contextRef="#ctx0" brushRef="#br0" timeOffset="78">14679 11938 104 0,'-6'11'41'0,"6"-1"-22"0,3 9-16 0,-3-9 12 0,3 4 6 16,0-1 7-1,0 0-11-15,0 0-4 16,0-2-6-16,0-3-2 16,0-3-3-16,-3 0 5 0,3 1 3 15,0-9-3-15,0 0 1 16,-3-5-5-16,0-2-2 16,3-1 4-16,0-2 1 15,0-3 2-15,3 0 0 0,0 3-7 16,3 0 0-16,0 2-3 15,3 1 0-15,6 2 2 16,2 2 0-16,1 1-11 16,0 2-3-16,3 1-75 15</inkml:trace>
  <inkml:trace contextRef="#ctx0" brushRef="#br0" timeOffset="79">15441 11716 144 0,'-6'-19'55'0,"3"9"-30"0,-9-4 1 0,6 12 23 16,-2-4-15-16,-4 4-5 16,0-1-15-16,-12 3-6 15,-3 3-5-15,0 5-3 0,-2 5 1 16,-1 8-1-16,-3 8 0 0,6 8 0 16,6 3 2-16,7 0-1 15,2-3-1-15,12 2 3 16,6-4 0-16,6-3-1 15,5-6-2-15,7-2-2 16,6-6 1-16,3-7-6 16,2-6 0-16,1-2-30 15,0-8-11-15,3-6-43 16,2-5-22 0,-5-5 57-16</inkml:trace>
  <inkml:trace contextRef="#ctx0" brushRef="#br0" timeOffset="80">15590 11679 124 0,'-6'-3'49'0,"9"8"-26"0,-3 3-23 0,3 0 13 16,0 5 8-16,-3 9 9 16,3 12-6-16,0 3-5 15,0 3-10-15,0 2 0 0,0-2 2 16,0-3-6-16,0-5-3 15,3-6 1-15,-3-2 0 16,0-8-1-16,0-3-2 16,0-2-24-16,-3-6-9 15,0-5-12-15,0-5-2 16,0-9-19 0,-3-4-8-16,0-6 40 15</inkml:trace>
  <inkml:trace contextRef="#ctx0" brushRef="#br0" timeOffset="81">15602 11734 140 0,'6'-29'52'0,"0"21"-28"0,6 0-19 16,-6 6 13-16,3-1-4 16,6 0 2-16,-1 1-5 15,10 2-1-15,-3 5-6 16,0 3 6-16,-3 3 5 0,-3 4 4 16,-3 1 3-16,-6 8-1 15,-3-5-1-15,-9 4-6 0,-6-1-1 16,-3-4-8-16,0 1-3 15,0-9-17 1,-3-2-5-16,3-3-23 0,0-5-8 16,1-7-30-1,5-12-29 1,3-2 43-16</inkml:trace>
  <inkml:trace contextRef="#ctx0" brushRef="#br0" timeOffset="82">15879 11676 148 0,'-3'5'57'0,"0"6"-30"0,-3 10-21 0,3-8 15 15,0 11 2-15,0 11 3 16,0 2-7-16,3 2-4 16,3 1-8-16,3 0-3 0,0-6 0 15,6-5-2-15,0-2-2 0,3-4 3 16,5-4 2-1,7-8-2-15,0-4 0 0,0-7-1 16,0-2 1-16,-1-9-4 16,-5-5-2-16,0-5-3 15,-3-3 1-15,-6-2 1 16,-3-6-1-16,0-5 1 16,-3 5 3-16,-3 6 6 15,-3 2 5-15,0 8 1 16,-3 6 3-16,0 4-9 15,0 9-3-15,0 10-2 0,0 3 2 16,3 8 3-16,3 0 4 16,3 2-4-16,0 1-1 15,3 2-2-15,-1-3-2 16,4-2 1-16,0-5 1 16,0-4-23-16,3-4-8 15,0-3-39 1,0-11-60-16,3-7 26 15</inkml:trace>
  <inkml:trace contextRef="#ctx0" brushRef="#br0" timeOffset="83">16385 11565 160 0,'3'-3'60'0,"3"3"-32"0,6 3-35 0,0 0 10 15,2 5 17-15,7 5 8 16,-6 8 2-16,3 11 2 0,-6 10-18 16,-3 8 5-16,-3 3 4 0,-6-3-8 15,-9 6-1-15,-9-6-6 16,-6-2-3-16,-14-3-35 16,2-3-18-16,-15-2-68 15</inkml:trace>
  <inkml:trace contextRef="#ctx0" brushRef="#br0" timeOffset="84">3627 12883 132 0,'-6'0'49'0,"3"0"-26"0,-3-6 4 16,3 6 21-16,0-2-8 15,0-1-3-15,3-2-8 16,0-3-4-16,9-3-13 16,3 1-8-16,3-1-2 0,9-8-5 15,3 6 2-15,0 8-1 0,-1 5 0 16,1 8 0-1,-6 8 0-15,-6 5 0 0,-6 8 0 16,-6 3 2-16,-6 2 2 16,-9 3-1-16,-6 3-1 15,-6 0 1-15,0-1 1 16,1-2-3-16,-1-5 0 16,3-3 1-16,3-5 0 15,6-3 0-15,3-8 2 16,6-2-1-16,9-3 2 15,6-3-4-15,9 1 0 16,6-6 3-16,3 0 1 16,-1 0-6-16,-2 2 0 0,3 1-15 15,-3-1-3-15,2 4-24 16,-5-4-9-16,-3 1-32 16,0 2-19-1,-3-2 52-15</inkml:trace>
  <inkml:trace contextRef="#ctx0" brushRef="#br0" timeOffset="85">4288 13086 96 0,'-9'-5'35'0,"0"8"-18"0,-6-1 4 0,9 1 17 15,-8 2-5-15,-4 3-2 16,0 3-13-16,-3 5-4 16,3 7-8-16,3-1 3 0,6 1 1 15,3 4-1-15,6-3 2 16,9 0-4-16,6-3 1 15,6-5-5-15,3-3 0 16,0-5-8-16,2-6-4 16,7-4-17-16,0-6-9 0,-3-3-30 15,-4-2-37 1,-2-11 29-16</inkml:trace>
  <inkml:trace contextRef="#ctx0" brushRef="#br0" timeOffset="86">4416 12867 140 0,'0'2'52'0,"3"6"-28"0,3 3-19 16,-3 5 13-16,0 2 10 16,3 6 4-16,0 5-8 15,-3 6-4-15,0 2-11 16,0 5-6-16,0 0 0 0,0-5-2 0,0 0-1 15,0-2-10-15,0-11-4 16,3-3-35-16,0-5-15 16,3-6-14-1</inkml:trace>
  <inkml:trace contextRef="#ctx0" brushRef="#br0" timeOffset="87">4624 13131 116 0,'-26'-5'44'0,"23"8"-24"0,0 2-19 0,0 3 11 16,0 8 12-16,0 0 7 15,0-1-10-15,0 4-2 0,3 0-5 16,3-4 1-16,3 1-8 16,3-2 2-16,3-1 2 0,2-5 0 15,1-3 3-15,3-2-3 16,-3-9 1-16,0-2-5 15,-3-2 1-15,-3-3-3 16,-3-3 0-16,-3-3-6 16,-6-2 1-16,0 2 0 15,-6 1 0-15,-3-1-5 16,0 6 1-16,-3 3-11 0,-3 2-3 16,6 2-26-1,1 4-10-15,2 2-35 16</inkml:trace>
  <inkml:trace contextRef="#ctx0" brushRef="#br0" timeOffset="88">4898 13086 116 0,'-9'3'46'0,"0"0"-24"0,-11 7-8 0,14-5 15 15,-6 6-5-15,0 2-2 16,0 6-10-16,0 2-5 16,3 3-4-16,6 0 4 0,6-1 3 15,6-4-1-15,6-3 2 0,3-3-6 16,0-2-1-16,5-3-7 16,1-8 0-16,0-3-21 15,-3-2-7-15,0-6-28 16,0-5-37-1,-4-13 25-15</inkml:trace>
  <inkml:trace contextRef="#ctx0" brushRef="#br0" timeOffset="89">5002 12917 108 0,'0'16'41'0,"3"2"-22"0,3 1-5 0,-3-6 17 16,3 8 0-1,0 6 2-15,-3 7-18 0,0 6-9 16,-3-3-4-16,0 0-2 0,0-3 0 16,0 3 0-16,0-8 0 15,0-5-38-15,0-5-16 16,3-3-17 0</inkml:trace>
  <inkml:trace contextRef="#ctx0" brushRef="#br0" timeOffset="90">5199 13097 44 0,'-6'0'19'0,"3"3"-10"0,-9 2 7 0,3 0 13 0,0 0-2 15,-6 3 1-15,-5-2-6 16,-1 7-2-16,3 5 0 15,3-4 0-15,3-1 0 16,3 0 0-16,6 0-11 16,6 3 1-16,6-3 1 0,9 1-4 15,6-1-2-15,2 0-16 16,7-5-5-16,6 0-63 16,0-3-36-16,-4-5 48 15</inkml:trace>
  <inkml:trace contextRef="#ctx0" brushRef="#br0" timeOffset="91">5818 13086 120 0,'-12'-8'46'0,"12"8"-24"0,-15-8-4 0,6 8 18 15,-6 0-7-15,1 0-2 16,-1 3-13-1,0 2-6-15,-3 3-5 16,-3 6 0-16,3 1 0 0,0 7 3 16,6 1 1-16,4 1-1 0,5 0 1 15,3 2-2-15,6-4 0 16,5-4-8-16,10-5-2 16,6-5-9-16,3-2-2 15,3-6-26-15,-4-3-13 16,1 0-22-1</inkml:trace>
  <inkml:trace contextRef="#ctx0" brushRef="#br0" timeOffset="92">5910 13097 136 0,'-6'0'52'0,"9"3"-28"0,3 2-19 15,0 0 13 1,0 3 7-16,3 5 5 15,0 6-10-15,3-1-4 0,0-2-9 16,3 3-5-16,-3-3 1 0,0 2-4 16,-1-5 0-16,1-2-19 15,0-3-7-15,0-3-24 16,0-2-45 0,3-3 16-16</inkml:trace>
  <inkml:trace contextRef="#ctx0" brushRef="#br0" timeOffset="93">6154 13107 108 0,'-9'11'44'0,"1"2"-24"0,-4 27-6 0,6-22 17 16,-6 9-6-16,-6 7 0 16,-3 1-10-16,0-1-4 15,3-2-6-15,1-3-2 0,2 0 1 16,3-5-2-16,3-3-2 15,3-5-15-15,3-3-7 16,3-5-27 0,12-5-42-16,3-6 18 15</inkml:trace>
  <inkml:trace contextRef="#ctx0" brushRef="#br0" timeOffset="94">6369 12822 104 0,'0'5'41'0,"0"6"-22"0,0 4-3 16,0-4 18-16,0 13 4 0,-3 2 2 15,0 6-18-15,-3 5-5 16,3 0-11-1,0 5-4-15,0-2 1 0,3-5-2 16,0-6-1-16,3-3-10 16,0-5-4-16,3 0-31 0,0-7-12 15,0-4-18 1</inkml:trace>
  <inkml:trace contextRef="#ctx0" brushRef="#br0" timeOffset="95">6446 13168 148 0,'0'0'57'0,"0"-8"-30"0,3 14-18 0,-3-6 14 16,3 5 4-16,6 3 6 15,0 0-5-15,3 0-2 16,0-3-14-16,3 0-5 0,0-2-3 16,2-3 0-16,-2 0 2 0,0-5-1 15,3-6 0 1,-3 1-1-16,3-1 0 15,-9 0-7-15,-3 1 0 16,-3-3 1-16,-6 2 1 0,-3 0-4 16,-6 3 1-16,-3 6 0 15,0 2-1-15,-3 2 1 16,-3 4 3-16,3-1 0 16,4 3 1-16,-1 5 6 15,6 3 4-15,0 0-1 16,3 0 0-16,6 0-5 15,3 0-1-15,3 2-1 0,0-2 1 16,3-3-18 0,3 0-4-16,2-2-33 0,4-3-14 15,6-3-31 1</inkml:trace>
  <inkml:trace contextRef="#ctx0" brushRef="#br0" timeOffset="96">6836 13092 184 0,'-18'2'71'16,"9"4"-38"-16,-9 1-23 0,12-4 20 16,0 2-14-16,1 1-3 0,-1-1-6 15,3 6 0-15,3 4-4 16,6 1 0-16,5 3 1 0,1-1-2 16,0 4 1-16,0-4 0 15,-3-2 1-15,-3-3 0 16,-6 0 0-16,-6 1-2 15,-6-4 1-15,-3-2-4 16,-6 0 0-16,-2-3-19 16,2-2-9-16,0 0-51 15,3-6-48-15,6-5 43 16</inkml:trace>
  <inkml:trace contextRef="#ctx0" brushRef="#br0" timeOffset="97">7193 13068 244 0,'-9'0'90'0,"9"0"-48"0,0 0-31 15,0 0 23-15,3 0-7 16,3 0-1-16,6-3-14 15,3 0-5-15,6 1-5 16,6-3 1-16,5 2 0 0,-2 0-4 16,0 1 1-16,-3-1-18 0,-1 3-8 15,-5 0-26-15,-3 0-10 16,-3 0-35 0,-3 5-27-16,-6 1 52 15</inkml:trace>
  <inkml:trace contextRef="#ctx0" brushRef="#br0" timeOffset="98">7172 13242 184 0,'-12'3'71'0,"15"0"-38"0,3 2-28 0,0-2 17 15,6-1 1-15,6 1 3 0,6 0-5 16,9-3-2-16,-1 0-11 15,4 0-5-15,0-3 0 0,0 0-20 16,-1 1-8 0,7 2-51-16,-3-3-56 15,-4 0 36-15</inkml:trace>
  <inkml:trace contextRef="#ctx0" brushRef="#br0" timeOffset="99">7914 12980 132 0,'-6'-5'52'0,"12"-8"-28"0,-6 5-8 16,3 5 18-16,0-5-12 16,5 0-2-16,4-2-8 15,6-1-2-15,3-2-6 16,3 0 2-16,0 2 0 0,2 6-2 16,1 2-3-16,-3 6 0 15,-3 5-1-15,-6 10 2 16,-6 1 1-16,-6 2-1 15,-9 0 1-15,-3 3 0 16,-3 0 3-16,-3-3-3 16,3-5-2-16,3-3 2 0,3-2 0 15,3-1-6 1,9-2 0-16,6 0-1 16,9 0-1-16,6 0 4 15,8 8 0-15,-2 5-2 0,0 0 2 16,-3 3 1-16,-6 0 2 15,-10 0 5-15,-5-3 6 16,-6 0 2-16,-9-2 0 16,-12-1-3-16,-2-2-2 15,-10-3-9-15,-3 0 0 16,0-2-1-16,1-6 0 16,2 1-7-16,0-4 0 15,6-4-28-15,6-1-9 16,24-10-123-1,6-3 72 1</inkml:trace>
  <inkml:trace contextRef="#ctx0" brushRef="#br0" timeOffset="100">8565 12941 132 0,'-11'-6'49'0,"2"6"-26"0,-6 0-5 0,3 3 18 16,-9 0-7 0,0-1 0-16,-3 6-10 0,1-2-4 15,2-1-8-15,3 0-7 16,3 1-1-16,3-1 1 0,6 3 2 15,3 5 1-15,9 6 1 16,6 4-5-16,9 6-1 16,9 6 1-16,-1-1 0 15,1 1 1-15,-3-4 2 16,-3 1 1-16,-6-5 1 16,-7-1-2-16,-5-2-2 15,-9-3 3-15,-3-2 0 16,-8-6-1-16,-10-3 1 15,0-4-2-15,0-4 2 0,0-4-2 16,1-6-1 0,2 0 1-16,3-3 1 0,6-2-3 15,6-3-2 1,6-5-3-16,9-3-1 0,3-5-3 16,15-5-1-16,-1 2 8 15,1 3 4-15,0 0-3 16,-6 2 2-16,-3 6 2 15,-6 2 1-15,-4 4 10 16,-5 1 6-16,-3 4-8 16,0 2-3-16,0 3-12 15,0-1-3-15,0 4-38 0,6-1-15 16,6 3-23 0,3 0-22-16,9 0 46 15</inkml:trace>
  <inkml:trace contextRef="#ctx0" brushRef="#br0" timeOffset="101">8863 12978 148 0,'-21'5'57'0,"6"0"-30"0,-8 9-12 0,14-6 20 16,-9 7-2-16,0 9 1 15,0 13-8-15,3 3-4 16,6 0-12-16,6-1 0 0,6 4 1 0,12-9-2 15,6-5 0-15,6-8-1 16,11-2 2-16,4-16-5 16,6-9-1-16,-4-4 0 15,-2-6 0-15,-9-5-2 16,-6-14 1-16,-10 1 0 16,-8-6 1-16,-9 0-2 15,-12 3-2-15,-5 6 5 16,-7 2 1-16,-6 5-2 15,0 5-3-15,0 6-11 16,1 5-6-16,2 5-41 16,6 3-17-16,6 8-44 15</inkml:trace>
  <inkml:trace contextRef="#ctx0" brushRef="#br0" timeOffset="102">9268 13192 80 0,'-6'32'30'0,"6"-3"-16"0,-3 13-10 0,3-21 10 16,-3 9 16-16,0 1 8 15,0 4-2-15,0 2 1 16,0 2-21-16,0 1-9 15,0-5-5-15,0-6-2 0,0-6 2 16,0-1 1-16,0-6 1 16,0-6-2-16,0-5 1 15,0-5-4-15,0-8 0 16,-3-10 1-16,0-3 2 0,3-6-3 16,0-2 0-16,0-3-1 15,1-7 0-15,-1 2 4 16,0 2 1-16,6 1-1 15,0 2 1-15,2 6 2 16,1-3 4-16,3 5 2 16,3 3 1-16,3-1-6 15,6 4-4-15,3 10 5 16,3 3 3-16,-1 10 8 16,-2 3 3-16,0 5-2 0,-9 0 1 15,-3 3-7-15,-6-2 0 16,-3-1-4-16,-9 0 0 15,-9 3-8-15,-6 0-2 16,-3-3-3-16,0-2 0 16,4-4-15-16,-1-1-7 15,-3-6-16-15,0-6-6 16,3 1-25 0</inkml:trace>
  <inkml:trace contextRef="#ctx0" brushRef="#br0" timeOffset="103">9732 13139 184 0,'-12'-2'71'0,"3"2"-38"0,-3 2-23 15,10-2 17-15,-10 0-9 16,-9 0-3-16,-3 3-8 15,3 0-3-15,0-1-2 16,6 6 1-16,4 5 2 0,5 3-7 16,9 0-3-16,5 3 0 15,13 7 1-15,0-2 2 16,0 2 3-16,-3-2 4 16,-6-3 4-16,-3-2 7 0,-9-3 4 15,-15 0-4-15,-6-3 1 16,-9 0-10-16,-6 0-4 15,-5-5-11-15,-4-3-5 16,6 1-37 0,4-4-18-16,5 1-37 15</inkml:trace>
  <inkml:trace contextRef="#ctx0" brushRef="#br0" timeOffset="104">9452 12679 144 0,'-6'-5'55'0,"4"2"-30"0,-7-2-16 0,6 2 14 16,-6 0-2-16,-6 1 2 0,-3-4-11 16,-3 1-2-16,-3-3-6 15,-3 0-1-15,-5-2 1 0,-4-1 0 16,-3 0 0-16,-2 1 0 15,-1 2 0-15,0 0-2 16,-5 0-2-16,2 0 1 16,0 0-1-16,-2-2 0 15,-1 2 2-15,-2 0-3 16,-4 0 0-16,3 3 1 16,-5-1 2-16,5-2-1 15,-2 8-1-15,5 0 1 0,0 0-1 16,1 0 0-16,-1 6 0 15,1-1-3 1,-1 3 2-16,0 0 1 0,-2 2 2 16,2 4-1-16,0-1-1 15,4 3-2-15,-4 2-1 16,6 1 2-16,7 2 2 16,2 13 0-16,3 1 2 15,3 2-2-15,1 8-1 16,8-3-2-16,6 3 1 15,3 5-1-15,6 6 0 16,6 5 4-16,3-3 1 16,9 3-4-16,0-3 1 15,8-2 0-15,1-4 2 16,3-1-1-16,0-4-1 16,12 9 1-16,-1-8-1 0,7-6 0 15,3-5 2-15,2-5-1 16,22 2-1-16,-1-5-2 15,9-10 1-15,1-3 1 16,-1-3 0-16,3-3-3 16,4-2 2-16,2-5 3 15,0-3 1-15,-2-5-4 16,-1 2 1-16,-6-5 0 16,10-3 2-16,-7-2 1 15,0-13 1-15,1-11 0 16,-4 0 0-16,-8-3-2 15,-1-2-2-15,-3-11 3 0,-8-3 0 16,-6-2-1 0,-13-13 1-16,-5-4 0 0,-12 4 1 15,-12-3 6-15,-12 3 6 16,-12-4 3-16,-18 1 1 16,-9 6-5-16,-17 4-1 15,-19 8-11-15,-17 14-1 16,-15 2-29-16,-3 9-11 15,0 10-34-15,8 10-12 16,4 6-13-16</inkml:trace>
  <inkml:trace contextRef="#ctx0" brushRef="#br0" timeOffset="105">15608 13901 100 0,'-18'-8'38'0,"-3"11"-20"0,-8 2-8 0,17 1 14 15,-6 4-7-15,-6 9-2 16,-3 10-6-16,0 16-4 0,-2 13-2 15,5 3 13-15,0 5 6 16,9 0-10-16,12 8-5 16,9-8-4-16,12-5-3 15,12-3 3-15,11-7 0 0,4-6-8 16,3-11-4-16,-1-8-44 16,4-12-48-1,2-17 23-15</inkml:trace>
  <inkml:trace contextRef="#ctx0" brushRef="#br0" timeOffset="106">15688 14359 76 0,'-3'16'30'0,"9"2"-16"0,-3 9-6 0,0-14 11 15,0 6 0-15,3 4 3 16,-3-1-8-16,0-4-3 16,0-5-4-16,-3 1-2 0,0-4-3 15,0-2 1-15,0-3 2 0,0-5 11 16,0 0 7-16,-3-2-8 16,0-6-3-16,3-5-3 15,-3-3-1-15,0-3-4 16,3-2-1-16,3-3 1 15,6 3 0-15,0 0-2 16,3 2-2-16,0 1 1 16,0 5-1-16,3 2-3 15,0 0 2-15,-1 3-17 0,1 3-8 16,0 2-26 0,0 6-45-16,0 0 19 15</inkml:trace>
  <inkml:trace contextRef="#ctx0" brushRef="#br0" timeOffset="107">15923 14422 92 0,'-2'8'35'0,"4"0"-18"0,4 0-11 0,-3-2 9 16,3-1 5-16,3 0 2 16,3 0 2-16,6 1 0 15,0-4-9-15,0 1-4 16,0-3-6-16,0-3-4 0,-4-2 2 15,1-3-2-15,-3 0 2 16,0-2-2-16,-6-1-1 16,-3 0-4-16,-3 1-2 15,-6-1-2-15,-3 3 0 16,-3 0 5-16,-12 6 1 0,4-1 2 16,-4 6 0-16,0 2 2 15,3 6 3-15,0 2 0 16,6 0 2-16,3 8 0 15,4 6 1-15,5-3-2 16,6-1-1-16,5 1-1 16,10-5 0-16,9-1-5 15,0-5-1-15,3 1-24 16,-1-9-10-16,-2-5-36 16,9-3-22-16,-3-2 44 15</inkml:trace>
  <inkml:trace contextRef="#ctx0" brushRef="#br0" timeOffset="108">16310 14380 124 0,'-14'-10'49'0,"8"7"-26"0,-6 3-14 0,6 3 16 16,0-1-8-16,-6 3-2 16,-3 6-6-16,0 2-1 15,0 3-5-15,3 5-4 0,3 6-2 16,0-1 2-16,6 1 2 15,3-6-2-15,6-3-2 0,6-2 4 16,0-3 3-16,0-5-1 16,3-5 0-16,0-6-1 15,0-2-2 1,0-16-2-16,-3 0 1 0,-3-3 1 16,-1-2 0-16,-2-1 0 15,-3-2 0 1,-3 0-3-16,-3-6 2 0,0 1-1 15,-3 0 0-15,1 2 2 16,-1 5 2-16,3 9 1 16,0 2 3-16,0 5-1 15,0 6 0-15,3 10-3 16,0 9-2-16,3 4 1 16,0 6-1-16,0 3-3 0,0 4 2 15,0 4 1-15,3 2 2 16,-1 2-1-16,4-4-1 15,0-6 1-15,0-5-1 16,0-6-25-16,3-5-8 16,0-2-10-1,0-8-36-15,3-11 12 16</inkml:trace>
  <inkml:trace contextRef="#ctx0" brushRef="#br0" timeOffset="109">16486 14367 116 0,'-3'-11'46'0,"3"11"-24"0,-15 6-21 0,12-1 8 16,0 3-1-16,-3 5 2 0,6 3 1 16,0 2 3-1,0 4-5-15,6 1-1 16,3-1-4-16,0-4-3 0,3-5 2 16,0-2-2-16,3-3 2 0,0-5 0 15,0-9 1-15,-4-7-2 16,1-3 1-16,-3 0-4 15,0-2 0-15,-3-1 1 16,0 3 0-16,-3 0 4 16,-3 6 2-16,0 2 2 15,0 3 2-15,0 5-5 0,0 5-3 16,0 3-1 0,0 2-1-16,3 1-3 15,0 5 2-15,3 0 1 0,3-3 0 16,0 6-9-16,3-4-2 15,0-4-27-15,3-3-11 16,-1-11-18 0</inkml:trace>
  <inkml:trace contextRef="#ctx0" brushRef="#br0" timeOffset="110">16837 14396 116 0,'-3'-13'46'0,"0"10"-24"0,-6-2-8 0,6 5 15 15,-3 0-5-15,-2 2 0 16,-4 4-9-16,0-1-2 16,0 6-7-16,0 2-4 0,3 3 1 15,0 13 0-15,3-3 1 16,6 1-2-16,3-1 1 16,3-2 0-16,3-3 3 0,6 0-5 15,0-7-1-15,3-4-9 16,-1-5-4-16,4-2-31 15,3-6-13-15,0-4-18 16</inkml:trace>
  <inkml:trace contextRef="#ctx0" brushRef="#br0" timeOffset="111">16941 14415 112 0,'-5'-3'44'0,"7"6"-24"0,-2-1-19 0,0-2 11 15,3 5 9 1,3 1 7-16,3-1-6 0,0 0-2 16,3 1-10-16,0-1-2 15,3-2-4-15,0-3-1 0,3-3 3 16,-3 0 1-16,-1-2 3 16,1-3-5-16,-6 0-1 15,0-2-2-15,-6-1 1 16,-9 0-2-16,0 1-1 15,-3-1 3-15,-3 3 0 16,-2 3-4-16,-1 2-1 16,0 3 1-16,0 6 0 15,0 4-2-15,0 3 2 16,3 3 1-16,3 3 2 16,6 10-1-16,6-3-1 15,3 1 1-15,3-6-1 0,6-2-14 16,3-4-5-16,6-4-30 15,6-3-53 1,-1-8 12-16</inkml:trace>
  <inkml:trace contextRef="#ctx0" brushRef="#br0" timeOffset="112">17257 14404 156 0,'-21'-13'60'0,"12"10"-32"0,-9 3-22 16,12 3 15-16,-3 2-11 15,1 3-1-15,-4 3-7 16,0 2-2-16,3 8 0 0,-3 5-3 0,6-2 2 16,3-3 1-16,6-2 0 15,3-3 2-15,3-3 3 16,0-2-2-16,3-6 0 16,0-5-6-16,2-5 0 15,1-9-1-15,0-7-1 16,-3-3-1-16,0-2 1 15,-3-3-2-15,-3 0 0 16,-3-3 1-16,-3-8 4 16,0-2-1-16,-3 0-1 15,0-3 0-15,0 2 3 16,0 12 2-16,3 23 9 16,0 8 1-16,3 10-3 15,0 14-3-15,0 5 2 16,0 8 0-16,-3 5-6 15,3 6 0-15,0 2 1 16,3-2 3-16,0-8-13 16,3-6-7-16,14-7-65 15</inkml:trace>
  <inkml:trace contextRef="#ctx0" brushRef="#br0" timeOffset="113">17852 14153 72 0,'-3'-22'30'0,"3"14"-16"0,0 3 3 16,0 3 14-16,0 2 3 15,0 0 2-15,0 5-17 0,0 8-9 16,0 8-2-16,0 6-1 16,-3 7-3-16,0 6 4 0,-3 2 4 15,3 6 3-15,0-1 3 16,0-4-6-16,1-9-2 16,2-2-3-16,0-8 0 15,0-6-4-15,0-2 0 16,0-5 1-16,0-6 2 15,0-5-1-15,0-3 0 16,0-13-6-16,0-5-1 16,-3-5-2-16,3-6 0 0,0-2 0 15,0-1 3 1,0-4-2-16,0-1 1 16,0 0 2-16,5 3 0 15,1 0 0-15,0 5 0 0,0 3 0 16,0 8 0-16,-3 8-3 15,6 15 5 1,0 12 0-16,0 7 0 16,0 5 1-16,0-2-2 15,-3 0-1-15,0-3 1 16,3-2-1-16,0-3 0 16,0-3 2-16,-3-3 1 15,3-4 1-15,5-4 0 16,-2-4 0-16,3-4-2 15,3-10-2-15,-6-2 1 0,0-3 1 16,-3 0-3-16,-3-1-2 16,0 1 2-16,0 5 0 15,0 3-2-15,-3 5 2 16,0 6-1-16,2 7 0 16,1 8 0-16,0 8 0 15,-3 6 4-15,0 2 1 16,0 3-1-16,0 2 1 15,0-2 0-15,3-3 1 16,0 3-2-16,0-1-2 16,0-2-10-16,0-5-6 15,0-5-39-15,0-3-14 16,0-6-19 0</inkml:trace>
  <inkml:trace contextRef="#ctx0" brushRef="#br0" timeOffset="114">18224 14396 152 0,'0'0'57'0,"6"3"-30"0,3 2-29 16,0 0 9-16,0-2 8 16,3 2 5-16,0-2-2 15,0-1 2-15,0-2-11 16,0 0-3-16,0-2 0 0,-1-1-3 15,-2-2 0-15,-3 0 1 16,-3-3 2-16,-3 0-3 0,-3-3-2 16,-3 1 0-16,-3 2 1 15,-5 2-1-15,-4 4 2 16,0-1-2-16,0 3 2 16,0 5-4-16,0 3 0 15,3 5 1-15,3 3 2 16,1 0-1-16,5 0 2 15,3 5-2-15,3 3-1 16,6 0 1-16,3-3-1 0,5-2 0 16,4-6 2-1,6-3-6-15,-3-2 1 16,0-2-26-16,0-4-8 0,-4-4-21 31</inkml:trace>
  <inkml:trace contextRef="#ctx0" brushRef="#br0" timeOffset="115">18412 14367 108 0,'-6'-3'44'0,"6"6"-24"0,3 0-24 16,-3 2 10-16,0 3 10 16,0 2 7-16,0 4 2 15,0 1 0-15,0 7-10 16,0-4-4-16,0 6-2 0,0-6-1 15,0-2-2 1,3-5 1-16,-3-3 2 16,3-3 2-16,0-10-1 15,0 0-1-15,3-11-8 0,3-3-2 16,0-2-3-16,6 0 3 16,-1 0-2-16,-2 2 1 15,3 6 0-15,0 5 0 16,0 5 0-16,0 9 0 15,-3 2 4-15,0 2 3 16,-3 3 2-16,-3-2 3 0,-3 0-3 16,-1 2 1-1,1-8-5-15,0 6-2 16,-3-11 2-16,0 0 0 16,6-3-1-16,0-2-2 15,3-6-2-15,6-2-1 16,0 0-3-16,3 2-1 0,6 3 4 15,0 6 1 1,-4 7 2-16,-2 5 0 0,0 9 2 16,-3 7 1-16,0-2-1 15,-6 0 1-15,-3 0-4 16,0-6 0-16,-3-2-12 16,3-3-7-16,0-2-80 15,5-8-33 1,-2-6 67-16</inkml:trace>
  <inkml:trace contextRef="#ctx0" brushRef="#br0" timeOffset="116">19323 14346 88 0,'-3'-6'35'0,"3"4"-18"0,-3-1 0 16,3 3 14-16,0 0 8 15,-3 0 5-15,-3 0-12 0,-6 0-7 16,-3 3-14-16,-6 2-3 0,-3 0-1 16,4 3-6-1,5 0 0-15,3 0-1 16,3 3 0-16,6-1 0 16,12 4 0-16,3 1-3 0,6 7 2 15,-1 4 1-15,1 1 2 16,-3-4-1-16,-3 1 2 15,-6-3 0-15,-6-2 1 16,-3-1 4-16,-6-4 5 16,-6-4-7-16,-9-2-1 0,1-5-3 15,-1-1-2 1,0-4-10-16,3-4-6 0,3 1-34 16,6-3-15-1,6-13-24 1</inkml:trace>
  <inkml:trace contextRef="#ctx0" brushRef="#br0" timeOffset="117">19424 14385 200 0,'-6'6'74'0,"9"2"-40"0,-3 10-42 15,0-7 10-15,0 7-1 16,0 9 3-16,0-1 14 15,0 1 6-15,0-6-12 16,0 0-7-16,0-3-3 0,0 1-9 16,3-6-3-16,0-5-45 15,0-3-19-15,6-5-6 16</inkml:trace>
  <inkml:trace contextRef="#ctx0" brushRef="#br0" timeOffset="118">19406 14330 192 0,'-18'-8'74'0,"18"8"-40"0,0-3-44 0,6 6 9 16,0-3-13-16,0 0-2 16,3 0-11-16,0 0-5 15,0 0-32-15,6 0-11 0</inkml:trace>
  <inkml:trace contextRef="#ctx0" brushRef="#br0" timeOffset="119">19567 14338 212 0,'0'0'82'0,"3"0"-44"0,3 0-38 16,0 0 16-16,9-3-9 15,2 0 1-15,4 1-5 16,0-1-2-16,3 1 0 16,-3-1-4-16,0 0 0 0,-4 1-3 15,-2 2-1-15,-3 0 4 0,-3 5 3 16,-6 3-1 0,-6 2-2-16,-6 4 2 0,-3 2 2 15,-6 5 2-15,-2 0 3 16,-4 5-3-16,3 3-2 15,0-2 0-15,3-6-1 16,6-2 0-16,3-4 0 16,3-1 0-16,4-4 2 15,2-2 1-15,8 0 1 16,7-3-2-16,3-2 1 0,3-3-4 16,0 0 0-16,0 0-8 15,-3-3-2 1,-4 1-16-16,1-1-6 15,-3-2-26-15</inkml:trace>
  <inkml:trace contextRef="#ctx0" brushRef="#br0" timeOffset="120">19564 14454 216 0,'3'0'82'0,"3"0"-44"0,3 3-38 16,0-3 16-16,3 0-5 0,5 0 3 15,4 0-7 1,0 0-4-16,3-3-2 0,0 1-21 16,5-4-9-16,4 1-67 15,-3-3-34-15,-3 3 63 16</inkml:trace>
  <inkml:trace contextRef="#ctx0" brushRef="#br0" timeOffset="121">19918 14417 164 0,'-12'3'63'0,"12"-1"-34"0,3-2-30 0,-3 0 15 0,6 3-4 15,3-3 4 1,6 0 2-16,3 0 2 15,0-3-10-15,2 1-2 0,4-1-2 16,0-2-2-16,-3 0-2 16,-3-1 3-16,-3 1 0 0,-6 0 1 15,-3-3 2-15,-9 2-5 16,-6 1-3-16,-6 0-2 16,-3 0 3-16,-3-1-2 15,-3 4 1-15,0 2 0 16,4 5-2-16,-1 3 3 15,3 2 0-15,0 4 1 16,0 2 0-16,6 7 2 16,3 6 3-16,6-2 0 0,3-1 0 15,3-4 3 1,6-4 3-16,6-5 0 16,9-2 1-16,3-3-11 15,11-6-3-15,7-4-63 0,0-3-27 16,5-1 1-1</inkml:trace>
  <inkml:trace contextRef="#ctx0" brushRef="#br0" timeOffset="122">20278 13899 88 0,'15'-3'33'0,"-12"3"-18"0,3 0-18 15,6 8 34-15,3 8-5 0,3 10 6 16,2 22 0-16,1 5-3 16,-6 5 2-16,-9 5-17 15,-6 4 5-15,-6 4 4 16,-3-5-10-16,-3-8-2 0,-8-2-3 16,-7-3 2-16,-3-6-5 15,-6-4-3-15,-14-6-54 16,-7-3-25-16,4-5-23 15</inkml:trace>
  <inkml:trace contextRef="#ctx0" brushRef="#br0" timeOffset="123">3731 15348 108 0,'-11'-2'41'0,"25"4"-22"0,-8-2-3 0,-6 0 16 15,3-2-2-15,0-1 2 0,0-5-14 16,3 3-5-16,-3-6-8 15,3-2 3-15,0-3 2 0,0 0-5 16,0-2-3-16,0-3-1 16,0 0-1-16,-3 2 0 15,3 1 0-15,-3 4 0 16,3 1 0-16,-3 8 4 16,0-1 2-16,-3 6-2 15,6 8-3-15,0 8 6 16,0 8 3-16,0 8 3 15,0 8 3-15,-3 5-3 16,0 2 0-16,0-2-7 16,-3-3-4-16,5-2 1 0,-2-5 2 15,0-4-2-15,-3-4-2 16,0-6-14-16,0-3-4 16,0-4-35-16,0-4-16 15,0-2-25 1,-6 5-16-16,-5-5 52 15</inkml:trace>
  <inkml:trace contextRef="#ctx0" brushRef="#br0" timeOffset="124">3672 15669 196 0,'-9'0'74'0,"12"2"-40"0,3 1-31 16,0 0 15-16,3-1 4 15,9 1 6-15,6 0-9 16,5-3-3-1,4 0-9-15,6 0-5 0,2 0-1 0,-2-3-10 16,0 0-2-16,-4 1-38 16,4-1-16-16,0 0-30 15</inkml:trace>
  <inkml:trace contextRef="#ctx0" brushRef="#br0" timeOffset="125">4297 15229 140 0,'0'-2'52'0,"0"4"-28"0,6 6-19 0,-3 0 13 16,0 8 10-16,0 5 6 16,0 6-13-16,3 5-4 15,-3-1-11 1,0 1-4-16,0-3 1 0,0-2-2 0,0-4 2 15,0-4-35-15,-3-1-13 16,0-7-44 0</inkml:trace>
  <inkml:trace contextRef="#ctx0" brushRef="#br0" timeOffset="126">4211 15425 148 0,'-6'-16'57'15,"9"16"-30"-15,0 11-16 0,0-8 15 0,3-1-1 16,6 1 0-16,2 0-10 16,7-3-2-16,9-3-7 15,0 0-8-15,3-5-2 0,5 0-25 16,1-2-8-16,0 2-41 16,5-3-26-1,-8 1 46-15</inkml:trace>
  <inkml:trace contextRef="#ctx0" brushRef="#br0" timeOffset="127">4657 15237 140 0,'-30'6'52'0,"16"4"-28"0,-1 6-6 0,12-3 18 16,-3 6-5-16,0 13-1 15,3 5-14-15,3 0-5 16,6 2-7-16,3 4 2 0,9-9 3 15,5-5-1-15,4-8 3 16,0-5-2-16,6-10 2 16,-1-14-2-16,-2-6 0 15,-3-1-5-15,-3-7-3 16,-6-12 2-16,-6 0 0 16,-6-1-1-16,-6 1-2 0,-9-1 3 15,-6 6 0-15,0 5-4 16,0 3 1-16,0 8-5 15,0 2 1-15,3 6-18 16,0 5-8-16,3 8-33 16,6 5-12-16,3 11-14 15</inkml:trace>
  <inkml:trace contextRef="#ctx0" brushRef="#br0" timeOffset="128">5047 15642 176 0,'-3'0'68'0,"3"0"-36"0,-3 0-31 0,3 0 16 16,0 0-11 0,0 0-1-16,0-5-25 0,0-3-9 15</inkml:trace>
  <inkml:trace contextRef="#ctx0" brushRef="#br0" timeOffset="129">5157 15261 132 0,'-15'-5'52'0,"6"8"-28"16,3 2-4-16,-2 0 21 15,-4 6-5-15,3 2 2 16,0 11-18-16,3 10-4 0,3 1-10 16,6 2 0-16,6-3 1 0,6 3 1 15,3-3 2-15,2-10-1 16,4-5 2-16,9-11-4 16,0-8 1-16,-1-8-5 15,-2-5 0-15,-3-1 1 16,-6-7 0-16,-6-13 0 15,-9 2 2-15,-6-2-5 16,-6 2-1-16,-3 3 0 16,-12 2 0-16,0 6 0 15,0 3 2-15,0 4-3 16,4 4-2-16,2 4-25 16,6 4-9-16,3 2-36 15,6 0-16-15,6 2-2 16</inkml:trace>
  <inkml:trace contextRef="#ctx0" brushRef="#br0" timeOffset="130">5443 15282 148 0,'-21'-5'57'0,"15"5"-30"0,0-3-1 0,3 3 23 16,0-2-11-16,3-1-2 16,3-2-15-16,3 0-3 0,3-3-10 15,6 2-5-15,0 1 0 16,6 2-4-16,3 1 0 0,-1 4-1 16,-2 9 0-16,-3 5 2 15,-3 5 0-15,-6 13 0 16,-9-2 2-16,-3 5-3 15,-9-2 0-15,-3 2 3 16,0-6 1-16,0 4-4 16,0-11 1-16,4-3 0 15,2-5 2-15,0-3 5 16,3-3 4-16,6-2-4 0,3-2 1 16,3-1-3-16,6-5 0 15,5 0-1-15,4-3 0 16,3 1-2-16,0 2-2 15,0-3 1-15,-3 6-1 16,-4-1-3-16,4 1 2 16,-3 2-21-16,-3-2-10 15,3 2-50-15,0 0-22 16,3-10 10 0</inkml:trace>
  <inkml:trace contextRef="#ctx0" brushRef="#br0" timeOffset="131">5889 15221 124 0,'0'0'49'0,"3"3"-26"0,3 5 2 0,-3 0 20 16,3 5-2-16,0 6 1 0,0 2-22 16,0 11-8-16,0-1-9 15,0-4 1-15,-3-1 3 0,0-2-5 16,3-5 0-16,-3-3-11 16,6-1-45-1,6-4-9-15,0-3-34 16,0-5-17-1,-4-6 58-15</inkml:trace>
  <inkml:trace contextRef="#ctx0" brushRef="#br0" timeOffset="132">6083 15327 164 0,'-12'0'63'0,"9"6"-34"0,-9 2-27 15,6-1 14-15,-6 7-1 0,-3 4 3 16,-2 1-10-16,-1-1-2 15,-3-2-4-15,3-3-4 0,-3 3-1 16,3-5-20-16,3-3-10 16,1-3-45-1,2-2-22-15,0-3 50 16</inkml:trace>
  <inkml:trace contextRef="#ctx0" brushRef="#br0" timeOffset="133">5803 15380 140 0,'6'16'55'0,"6"-24"-30"0,6 19-10 0,-6-1 20 0,6 1-4 16,2-3-1-1,7-3-16-15,3 6-7 0,0-9-4 16,3 6-7-16,-4-5 0 0,4 0-47 16,3-1-18-16,-3-2-11 15</inkml:trace>
  <inkml:trace contextRef="#ctx0" brushRef="#br0" timeOffset="134">6303 15232 180 0,'-3'5'68'0,"0"6"-36"0,0 7-24 0,0-7 16 15,0 5 1-15,0 0 2 16,0 8-6-16,0 2-2 16,0-2-11-16,0 0-3 0,3-6 1 15,0-2 1-15,0-3 3 16,3-2-1-16,3-3 0 16,3-3-3-16,3-2 1 15,3-3-4-15,3 0 0 16,0 0-1-16,6-3-2 15,2-2-6-15,-2 2-1 16,0-2-28-16,-3 0-9 0,-3 2-22 16,0 0-9-16</inkml:trace>
  <inkml:trace contextRef="#ctx0" brushRef="#br0" timeOffset="135">6515 15264 120 0,'-6'0'46'0,"9"5"-24"0,-3 6 1 15,0-3 21-15,0 5-2 16,3 8 0-16,-6 8-15 16,3 6-6-16,-3-1-12 15,0 0-6-15,3 6-2 0,0-3-1 16,0-5 0-16,3-6 0 0,0-2 0 15,0-8-22 1,6-3-10-16,-1 0-24 0,7-7-10 16,0-6-13-1</inkml:trace>
  <inkml:trace contextRef="#ctx0" brushRef="#br0" timeOffset="136">6753 15341 132 0,'-15'0'49'0,"9"5"-26"0,-3 3-27 0,6 2 10 16,-6 9 17-16,0 5 12 0,-6 0-1 15,3 2 1-15,9 6-20 16,3 2-5-16,6-5 1 0,3-5-3 16,6-3 3-16,6-5-2 15,6-5 2-15,5-11-6 16,4-8-3-16,-3-6 1 15,-3-4 0-15,-6-3-1 16,-10-3 1-16,-5-8 0 16,-9 0 3-16,-9 1 1 15,-5 2 1-15,-10 0 0 16,-3 5 0-16,-3 3-4 16,3 5-1-16,-2 5-12 0,-1 6-4 15,6 2-47 1,6 3-20-16,12 5-28 15</inkml:trace>
  <inkml:trace contextRef="#ctx0" brushRef="#br0" timeOffset="137">7095 15314 268 0,'-15'5'101'0,"24"-5"-54"0,-3 0-39 15,-3 3 24-15,6-3 0 16,3 0 3-16,3-3-11 15,6 1-1-15,5-1-14 16,4-2-5-16,3 0-3 0,0-1-4 16,-1 4 2-16,-2-1-10 15,-3 0-5-15,-6 3-34 16,-3 0-15-16,-7 3-24 16,-5 2-7-16,-6 3 1 15</inkml:trace>
  <inkml:trace contextRef="#ctx0" brushRef="#br0" timeOffset="138">7235 15446 212 0,'-21'6'79'0,"18"-1"-42"0,0-5-19 15,3 0 23-15,0 0-8 0,6 0-2 16,3 0-13-16,3 0-4 16,6 0-8-16,3-3-6 0,5 1-1 15,4-6-8 1,-3-3-2-16,3 9-40 0,-6-4-17 15,-1 1-47 1</inkml:trace>
  <inkml:trace contextRef="#ctx0" brushRef="#br0" timeOffset="139">7866 15121 148 0,'-9'0'57'0,"6"8"-30"0,3-3-32 15,0 11 49 1,3 11 1-16,-3 15-3 16,0 13 0-16,-3 1-24 15,-3-3 1-15,0 2 1 0,3-7-9 16,0-3-3-16,6-8-5 15,-3-5-3-15,3-6 1 16,-3-5-1-16,3-2-7 0,-3-6 0 16,3-2-17-16,0-3-7 15,0-3-21-15,3-2-9 16,3-3-37 0</inkml:trace>
  <inkml:trace contextRef="#ctx0" brushRef="#br0" timeOffset="140">8193 15621 152 0,'-6'16'57'0,"6"-13"-30"0,-3-1-32 0,0 6 10 15,-3-5 12-15,-2-1 11 16,-1 1 1-16,-3 0 3 15,3-1-18-15,0-2-1 0,3 0-2 0,0-2-6 16,3-1-3-16,3 0-4 16,6 1 1-16,0-1 3 15,3 0 1-15,0 3-4 16,0 0-1-16,-3 3 1 16,0 0 2-16,-6-3 0 15,0 0 2-15,0 0-4 0,0 2 0 16,-3 1 1-1,0-3 0-15,0 0-18 0,3 0-5 16,0 0-40 0,6-8-54-1,3 0 23-15</inkml:trace>
  <inkml:trace contextRef="#ctx0" brushRef="#br0" timeOffset="141">8568 15282 104 0,'-6'-18'38'0,"3"10"-20"0,-8 0 14 0,5 5 24 16,-6 1 2-16,-9-1 0 0,0 0-24 15,0 3-7-15,-3 0-17 16,4 3-6-16,-1 2-1 0,6 1-4 15,3 2-2-15,3 2 4 16,9 3 3-16,6 6-1 16,6 10-2-16,15 0-3 15,-1 3 1-15,4 0 1 16,-3-1 0-16,0 4 0 16,-6-1 2-16,-7-5-3 15,-5-2 0-15,-9-4 1 16,-6-1 2-16,-2-4-3 15,-7-5 0-15,-9-2 1 16,3-3 2-16,-3-5-1 16,3-6 2-16,4-2-4 15,5-11 0-15,0-8-1 16,9 0-2-16,9-5 0 0,9-5 0 16,5-9-2-16,4 9 1 15,0 2 3-15,-3 0 1 16,-3 3-4-16,-3 5-1 15,-4 3-30-15,-2 5-14 16,-3 3-51 0</inkml:trace>
  <inkml:trace contextRef="#ctx0" brushRef="#br0" timeOffset="142">9089 15465 88 0,'-6'-3'33'0,"3"3"-18"0,-6 0-2 16,6 0 11-16,-5 3 1 16,-1 2 2-16,-3 0-6 15,-3 6-1-15,-3 2-11 16,-3 3-3-16,0 11-4 16,3-1 3-16,7 1 1 0,2-1 2 0,9 0 0 15,9-2-7 1,2-3 0-16,7-5-1 0,6-2 0 15,6-9-18-15,3 0-8 16,5-10-55 0</inkml:trace>
  <inkml:trace contextRef="#ctx0" brushRef="#br0" timeOffset="143">9223 15290 60 0,'-3'11'24'0,"3"5"-12"0,0 13 17 0,0-8 17 0,0 8-4 16,0 6 1-16,0 4-16 15,0 1-7-15,0-6-11 16,0 3-4-16,0-5-1 0,3-5-5 16,3-4 1-16,0-4-11 15,0-3-5-15,3-6-21 16,0-4-9-16,3-6-24 15</inkml:trace>
  <inkml:trace contextRef="#ctx0" brushRef="#br0" timeOffset="144">9339 15621 108 0,'-3'34'44'0,"0"-23"-24"0,6 8-2 0,0-9 18 15,6 1-9-15,9 2-3 16,-3-5-10-16,3 5-4 16,0-8-5-16,6-2-2 0,-1-3 3 15,1-8-1-15,-3 3 0 16,-3-6-3-16,3-2-2 16,-12-6 1-16,-3-4 1 15,-6-4-1-15,-3 9 2 16,-6-1-4-16,-3 1 0 15,-3 2-4-15,0 3-1 16,0-1-2-16,0 9 0 0,-3-3-20 16,3 8-6-16,4-3-34 15,5 3-20 1,9-2 37 0</inkml:trace>
  <inkml:trace contextRef="#ctx0" brushRef="#br0" timeOffset="145">9723 15513 140 0,'-26'7'52'0,"11"-4"-28"0,-15 5-4 0,15-3 21 15,0 3-16 1,0 6-6-16,3 4-9 15,3 1-5-15,3 2-2 16,3 3-3-16,6-1 1 0,15 1-1 0,3-3 0 16,3-2-3-16,0-6 2 15,0-2 1-15,-1-9 0 16,4-2-25-16,3-2-8 16,-3-9-38-1,-3 3-31-15,-1-5 41 16</inkml:trace>
  <inkml:trace contextRef="#ctx0" brushRef="#br0" timeOffset="146">9875 15319 104 0,'0'6'41'0,"0"2"-22"0,0 23 4 16,3-12 21-16,-3 5-7 15,3 2-1-15,0 11-18 16,0 6-9-16,0-1-5 16,0-5-1-16,3-5 0 0,0-3-4 15,0-3-1-15,0-5-24 16,0-5-7-16,0-5-35 16</inkml:trace>
  <inkml:trace contextRef="#ctx0" brushRef="#br0" timeOffset="147">10098 15505 76 0,'-26'-3'30'0,"8"3"-16"0,-3 5-3 0,12-2 12 0,-3 2 10 16,-3 6 4-1,0-6-6-15,0 6-2 0,3-3-16 16,1 5-6 0,2 5-4-16,6-2 2 0,3-3 4 0,6-2-5 15,6-3 0 1,5 3-2-16,16-4 1 16,3-1-15-16,0-1-7 0,-1 0-70 15,-2 1-28 1,9-12 59-16</inkml:trace>
  <inkml:trace contextRef="#ctx0" brushRef="#br0" timeOffset="148">10717 15507 96 0,'-26'-5'38'0,"17"2"-20"0,-12 6-4 16,12-3 17-16,-3 3-2 15,0 2 3-15,-6 0-14 16,3 8-5-16,-2 3-8 16,2 8 1-16,9-3 0 0,3 0 6 15,9 3 3-15,3 0-6 16,3 0-1-16,-1-3-2 16,7-2 1-16,-3-6-4 15,3-3-2-15,3-4-5 16,3-6 0-16,0-3-22 15,-4-5-8-15,1 3-47 16,-3-6-29-16,-3 1 47 16</inkml:trace>
  <inkml:trace contextRef="#ctx0" brushRef="#br0" timeOffset="149">10807 15507 132 0,'-6'0'49'0,"6"-2"-26"0,0 4-16 0,3 1 15 0,0 2 9 15,3 6 8-15,0-1-4 16,3 14 2 0,3-3-21-16,-1 0-7 0,4 1-2 0,0-4-4 15,0 3-2-15,-3-5-5 16,6-3 0 0,0-2-14-16,3-6-36 15,-4-2-2-15,-2-3-16 16,-3 0-24-1,0-5 34-15</inkml:trace>
  <inkml:trace contextRef="#ctx0" brushRef="#br0" timeOffset="150">11042 15555 140 0,'-9'8'55'0,"6"-6"-30"0,-12 25-7 15,12-11 20-15,-9 5-6 16,0 8-1-16,-3 3-11 0,1 5-5 15,-1 5-8-15,0-5-3 0,6-5 0 16,3-6-2 0,3-2-2-16,0-8-19 0,6-3-10 15,3-2-34 1,0-8-54-16,12-3 25 16</inkml:trace>
  <inkml:trace contextRef="#ctx0" brushRef="#br0" timeOffset="151">11325 15523 148 0,'-15'-10'57'0,"9"7"-30"0,-6 0-14 0,6 3 17 0,-3 0 0 16,-12 0 2-1,0 6-6-15,1 4-4 16,2-2-12-16,0 11-9 0,0-4-1 0,3 9 0 15,3 0 2-15,6 0 3 16,3 0 4-16,6 0-4 16,6-3-3-16,6-5-1 15,6-3 1-15,3-8-3 16,0 3 0-16,2-8-17 16,1-8-5-16,-3 3-31 15,-3-8-13-15,3-3-22 16</inkml:trace>
  <inkml:trace contextRef="#ctx0" brushRef="#br0" timeOffset="152">11387 15317 140 0,'-3'-16'55'0,"3"13"-30"0,0 3-14 0,0 0 15 16,3 6-3-16,0 1 0 15,0 7 3-15,0 15 1 16,0 3-14-16,0 2 1 0,0 6 2 15,-3 2-6-15,3 0-1 16,6-7-7-16,0-4-2 16,3-4-2-16,0-3-2 15,0-8-37-15,0-3-17 0,-1-5-44 16</inkml:trace>
  <inkml:trace contextRef="#ctx0" brushRef="#br0" timeOffset="153">11572 15544 192 0,'-6'0'71'0,"6"6"-38"0,3-1-39 15,0 0 12-15,0 0 5 16,3 1 7-16,0 7 6 16,9 0 5-16,2-8-15 15,1-2-4-15,3-3 1 0,0-5-7 16,0-3 0-16,3 0-4 0,-7 0-1 15,-2 0 1 1,-6 0 2-16,-6 0-8 0,-3 0-1 16,-6 3 2-16,-3-3 2 15,-9 5 0-15,-8 1 1 16,2 2 2-16,3 2 2 16,0 6-1-16,0 0-1 15,6 8 1-15,1 3-1 16,5-1 6-16,0 1 4 15,6 2-8-15,3 0-2 16,3-2-1-16,3-1 2 16,3-2-7-16,5-3-1 15,10-5-27-15,0-3-10 16,3-5-57 0</inkml:trace>
  <inkml:trace contextRef="#ctx0" brushRef="#br0" timeOffset="154">11956 15491 188 0,'-15'-8'71'0,"-3"8"-38"0,-12 0-34 16,21 0 12-16,0 3 1 16,-3 2 3-16,4 1-4 0,-1-1 1 15,6 3-7 1,3 2-1-16,6 1 0 0,5 8-5 15,7 4-1-15,0 1 3 16,-6 0 1-16,0-3 6 0,-6-2 5 16,-3-1-1-1,-15-2 1-15,-3-3-16 0,-3 1-5 16,-3-4 3-16,1-5 4 16,2-2-25-16,3-3-9 15,3-3-67 1</inkml:trace>
  <inkml:trace contextRef="#ctx0" brushRef="#br0" timeOffset="155">12253 15528 244 0,'-9'0'90'0,"9"-2"-48"0,3 2-34 0,-3 0 24 15,6 0-5-15,3 0 2 16,3 0-8-16,12-3-2 16,3 3-11-1,0-3-5-15,5-2 0 0,-2 3-4 0,3-1 0 16,3 0 1-16,-4 1 2 15,-5-1-3-15,-6 0-2 16,-3 1-16-16,-3-1-7 16,-3 3-36-16,-3 0-12 15,-9 0-39 1,-6 5-16-16,-9 1 69 0</inkml:trace>
  <inkml:trace contextRef="#ctx0" brushRef="#br0" timeOffset="156">12292 15661 208 0,'-18'0'79'0,"15"2"-42"0,0 1-30 15,3-3 20-15,0 0-5 16,6 3 1-16,3-1-6 16,9-2-2-16,9 0-9 15,3 0-4-15,-1 0-1 0,7 0-1 16,3-2 0-16,-1-1-27 15,1-8-9-15,-3 3-79 16</inkml:trace>
  <inkml:trace contextRef="#ctx0" brushRef="#br0" timeOffset="157">12971 15356 104 0,'-12'-5'41'0,"12"2"-22"0,-6-2 2 0,3 3 17 16,0-4-1-16,0 4 3 15,3-4-7-15,0-2 0 16,3 0-19-16,3-2-6 0,9-1-3 16,6 1-3-16,-1 2 1 15,4 0-4-15,0 5-2 16,0 3 8-16,0 5 6 16,-6 6-1-16,-4 5 0 15,-5 0 0-15,-6 8 1 16,-6 5-3-16,-6-3-3 15,0-2-2-15,1-5 0 0,-1-4-2 16,3-1-1-16,6-4-2 16,6-2 1-16,6 0-1 15,5 0-2-15,10 3 0 16,6-1 3-16,0 6 0 16,-7 3 1-16,-2 2 0 15,-6 0 0-15,-9 0 4 16,-9 0 5-16,-12 0 1 15,-12-2 4-15,-2-1-3 16,-7-2-1-16,-6-2-6 0,-3-4-1 16,4-2-1-16,5-3-2 15,3-5-6-15,9 0-1 16,7-5-30 0,8 0-13-16,6-6-40 15,17 1-58-15,7-9 42 16</inkml:trace>
  <inkml:trace contextRef="#ctx0" brushRef="#br0" timeOffset="158">13617 15266 160 0,'-6'0'63'0,"3"3"-34"0,-6 2-12 16,6 1 20-1,-3 4 3-15,-6 4 3 0,0 15-12 16,-6 5-4-16,-6 3-16 16,7 0 2-16,-1 8 1 0,6 0-10 15,3-5-1-15,15-3-3 16,3-5 2-16,3-6-1 15,2-2-1-15,7-8 1 16,6-6-1-16,0-4 2 16,6-6 1-16,2-6-4 15,-8-2-1-15,-3 0 1 16,-9-2 0-16,-12-11 3 16,-9-1 1-16,-6 4 1 0,-6-1 2 15,-9 4-1-15,-2 1 0 16,-10 6-3-16,3 3 1 15,3 0-4-15,4 0 0 16,5 2-17-16,6 0-8 16,6 3-33-16,9 0-12 15,3-2-27 1,21-4-26-16,6 4 49 16</inkml:trace>
  <inkml:trace contextRef="#ctx0" brushRef="#br0" timeOffset="159">13849 15351 184 0,'-12'-3'68'0,"3"3"-36"0,-3 6-24 15,6-1 16-15,-3 6 1 16,-6 7 2-16,-6 6-3 16,4 5-3-16,2 5-11 15,3 6-4-15,6 3 0 0,12-1-3 16,9-2-2-16,3-3 0 15,5-8-1-15,10-8 2 16,6-8 1-16,5-8-1 16,4-10-2-16,-3-8 1 15,-4-3-1-15,1-10 2 16,-15-6 3-16,-15 0 2 0,-9-2 1 16,-9-11 7-16,-12 0 4 15,-9 5-3 1,-12 6 1-16,4 4-12 0,-1 7-3 15,3 1-29-15,6 7-11 16,7 4-61 0,5 3-69-16,3 3 46 15</inkml:trace>
  <inkml:trace contextRef="#ctx0" brushRef="#br0" timeOffset="160">14301 15544 140 0,'0'6'52'0,"3"-1"-28"0,-3 27-11 0,3-11 19 15,0 5-1-15,-3 6 2 16,0 8-10-16,3 2-1 16,-3-5-13-16,0-3-1 0,0-2-1 15,0-8-3-15,0-3-3 16,0-8 0-16,0 1-1 16,-3-4 4-16,0-7 5 15,0-3-3-15,0-3 2 16,0-7-5-16,0-9 0 0,0-5-1 15,0-5-2-15,0 3 1 16,0-6-1 0,3-2-3-16,3-6 2 0,3 6 1 15,3-1 0-15,3 1 2 16,6 5 1-16,3 2-4 16,0 6 1-16,0 5 2 15,-4 3 3-15,1 10 2 16,-3 3 1-16,-3 8 0 15,0 5 2-15,-6 3-1 16,-3 8 0-16,-6-5-1 16,-3-1 0-16,0-2-2 15,-3-3 1-15,-3 0-4 16,-6-5-2-16,0 0-3 0,4-2 1 16,-1-4-15-16,3-2-4 15,3-2-19 1,0-6-7-16,6 0-29 0,3-8-10 15,6 3-4 1</inkml:trace>
  <inkml:trace contextRef="#ctx0" brushRef="#br0" timeOffset="161">14766 15460 188 0,'-3'-3'71'0,"0"6"-38"0,0-6-19 0,0 3 22 16,-3 0 0-16,-3 0 2 0,-3 0-9 16,-6 3-3-16,3-1-15 15,-3 4-4-15,3-1-3 0,9 0-5 16,12 6-1-16,3 2-4 16,6 5 1-16,3 4 5 15,3 1 2-15,3 1-3 16,-3-3 1-16,-7-2 0 15,-2-1 0-15,-12-2 6 16,-6-2 6-16,-5-4-4 16,-10 1-2-16,-12-3-6 15,-3-6-2-15,-2 1-26 0,-1-3-11 16,3 0-51 0,-12-3-64-1</inkml:trace>
  <inkml:trace contextRef="#ctx0" brushRef="#br0" timeOffset="162">14328 14941 132 0,'-9'-18'49'0,"6"15"-26"0,-6-2-12 0,6 5 18 0,-3-3-8 16,0 0 0-16,-3-2-3 15,-3 0-2-15,-5-1-8 16,-4-2 1-16,0 1 2 0,0 1-2 16,0-2 0-16,0 3-3 15,-2 0 1-15,-1-1-2 16,-3 1 2-16,3 0-2 15,-6 0 0-15,1-1-1 16,-1 1 0-16,3 0-2 16,0-1 1-16,-2 1-2 15,-1 0 2-15,-3 0 0 16,0 2 3-16,1 0-3 16,-1 1 0-16,0-1-3 15,0 0-1-15,-2 1 1 16,5 2 0-16,-6-3 0 15,3 3 0-15,4 0 0 0,-1-3 0 16,0 1 0-16,-3 2 2 16,-2 0-1-16,-1 2 2 15,-6 1-2-15,4 2 2 16,-1 1-2-16,0 2-1 16,-2-1-2-16,2 4-1 15,3 2 2-15,0 0 2 16,4 3 0-16,-4 0 2 15,0 5-4-15,3 6-2 16,4-1 2-16,2 3 0 16,3-2 1-16,3 2 0 15,3 11 0-15,4-3 0 16,2 2 0-16,0 4 0 0,3-4-3 16,3 12 2-16,3-4 1 15,0-2 0-15,3-2 0 16,3 4 0-16,3-4 0 15,0-4 0-15,3 1 0 16,3-3 2-16,5-3-3 16,10 1 0-16,0-1-1 15,3 3 0-15,0-5 2 16,11 0 0-16,-2-6 0 16,3 3 2-16,2-5-3 0,7 0 0 15,2-3-1 1,1 8 0-16,0-8 4 0,11-7 1 15,-2 1-4-15,2 1-1 16,6-5-2-16,1-6 3 16,-4 3 2-1,7 0 4-15,2-3-4 0,1-2-1 16,5-6-2-16,0 1 0 16,7-1 4-16,-7 0 1 15,-3 1-1-15,7-1-2 16,-10 3-2-16,12-10 1 15,-2-1 1-15,-10-2 0 16,-3 7 0-16,-5-1 2 16,8-1-3-16,-8-6 0 15,-7-4 1-15,1-3 2 16,-4-8-3-16,-8-8 0 0,-6-6 1 16,-7 4 2-16,-5-4 1 15,-6-15 3-15,-9 2 1 16,-15-7 3-16,-12-6-1 15,-9 0 2-15,-18 6 3 16,-9-1 3-16,-11 3-5 16,-13 3 1-16,-5 5-8 15,-15-8-3-15,-1 9-1 16,-8 9 1-16,3 9 1 16,6 7 1-16,5 9-2 15,10 5-2-15,11 5-26 16,16 2-12-16,11 6-80 15,15-2-60 1,9 12 66-16</inkml:trace>
  <inkml:trace contextRef="#ctx0" brushRef="#br0" timeOffset="163">3854 17672 8 0,'0'-6'5'0,"3"-10"-2"0,-3 6 7 15,0 2 7-15,0 0 4 16,0 3 4-16,5-1 2 15,-5 1 1-15,0 2 2 16,0-2 1-16,0 5-1 16,-5 0-1-16,2 11-12 15,-3 2-5-15,0 3-7 16,-3 2 1-16,0 3 0 0,0-2-5 16,3 5 0-16,0-8-1 0,0-3 2 15,3 0-1 1,0-8-1-16,3 3 3 0,3-8 4 15,3-8-1 1,0-5-3-16,0-5 1 16,0 2-3-16,0-3-1 15,3-2 1-15,-3 5 1 16,0 0-3-16,0 6 0 16,0 2 1-16,2 3 0 15,-2 5 0-15,-3 10 2 16,0 6 5-16,0 13 4 15,-3 6 2-15,0-1 3 16,0 6-12-16,0 2-1 0,0-8-3 16,0 6 2-1,0-8-1-15,0-6 2 16,0 1-2-16,0-9 2 0,3 1-4 16,-3-6 0-16,0-5-17 15,0 0-27 1,-3 5-12-16,0 0-37 15</inkml:trace>
  <inkml:trace contextRef="#ctx0" brushRef="#br0" timeOffset="164">3702 18182 104 0,'-3'0'38'0,"-6"0"-20"0,15 5-10 0,0-5 11 16,9 0-3-16,-1 0 1 15,10 0-3-15,3 0-1 16,6 0-5-16,0 0 0 0,-1 0-5 15,-2 0-2-15,-3 0 2 0,0 0-2 16,-4 0 2 0,-2 0-35-16,-3 0-57 15,-3 0 4-15</inkml:trace>
  <inkml:trace contextRef="#ctx0" brushRef="#br0" timeOffset="165">4288 17653 156 0,'-3'13'57'0,"6"-7"-30"0,-3 7-23 0,3 0 15 0,-3 6-5 16,3 7 0-16,-3 0-6 16,3 6 0-16,-3 3-5 15,3-4-4-15,0-4 0 16,-3 5 1-16,3-11 2 0,0 3-3 16,-3-9-2-16,0-1-36 15,0-4-14-15,-3-5-19 16</inkml:trace>
  <inkml:trace contextRef="#ctx0" brushRef="#br0" timeOffset="166">4124 17907 168 0,'-3'-3'63'0,"6"1"-34"0,3-1-30 15,3 3 12-15,6-5-5 0,3 5 1 16,6 0-2-16,3 0 0 15,2 0-3 1,4 0-2-16,0 0 3 0,0 0-31 0,2-3-13 16,-2-7-32-1</inkml:trace>
  <inkml:trace contextRef="#ctx0" brushRef="#br0" timeOffset="167">4806 17735 96 0,'-24'-18'35'0,"21"12"-18"0,-9 4 0 0,6 2 16 16,0 2-6-16,-3-2-1 15,-2 11-13-15,-4-3-5 16,3 13-5-16,-6 5 2 0,0 11 1 16,9 11-5-16,6 10-2 15,6 0 0-15,6 1 0 16,6-1 1-16,6-11 0 0,6-7 8 15,2-11 7 1,1-15 4-16,3-14 1 16,0-11-3-16,-4-16 2 15,-2-4 1-15,-9-9 0 16,-6-5-5-16,-6 3 1 0,-9-14-7 16,-6 9-1-16,-6 2-2 15,-3 5 1-15,0 8-4 16,-2 6 0-16,-1 7-14 15,6 11-6-15,3 8-22 16,0 0-10-16,6 13-27 16,3 1-52-1,12 17 32-15</inkml:trace>
  <inkml:trace contextRef="#ctx0" brushRef="#br0" timeOffset="168">5160 18201 172 0,'-15'5'66'0,"15"-5"-36"0,-6 5-26 0,3-2 15 16,0-3 2-16,0-3 2 16,3-2-4-16,0 5-1 15,0-5-10-15,3 2-7 0,0-2-4 16,0 5 2-16,0-6 0 15,0 6 1-15,0-5 0 16,0 5 0-16,0 0 0 16,0-2-31-16,3-4-12 15,0-2-51-15</inkml:trace>
  <inkml:trace contextRef="#ctx0" brushRef="#br0" timeOffset="169">5386 17769 124 0,'-11'-8'49'0,"5"3"-26"0,0 5-7 0,3 0 16 16,-3 5-9-16,0 3 0 15,-3 6-12-15,-3 12-4 16,3 6-4-16,3 8-3 0,0 12 1 15,6 4-1-15,6-8 0 16,3 5 0-16,9-8 0 0,6-6 8 16,2-12 7-16,7-9-3 15,6-12 1 1,-3-12 1-16,-4-7 1 16,-5-11-2-16,-6-2 2 0,-6-9-2 15,-9-4 2-15,-6-6-4 16,-12 0-1-16,-12 0-2 15,-3 5 0-15,-2 8-7 16,2 6 0-16,0 10-12 16,0 3-5-16,9 2-28 15,3 8-9-15,6 11-43 16,7 11-34 0,4-11 52-16</inkml:trace>
  <inkml:trace contextRef="#ctx0" brushRef="#br0" timeOffset="170">5824 17796 192 0,'-6'-5'74'0,"6"7"-40"0,0 1-40 16,3 21 29-16,-3 2-4 0,0 9 4 15,-3 2 3-15,0 5-14 16,3 3-5-16,0-5 0 0,0-3-2 16,0-6 0-1,0-4-3-15,0 2 1 0,0-5-4 16,-3-6 0-16,3-2-30 15,0-11-73 1,0-5-32 0,3-5 46-16</inkml:trace>
  <inkml:trace contextRef="#ctx0" brushRef="#br0" timeOffset="171">6083 17875 160 0,'0'-2'63'0,"3"2"-34"0,-3 2-19 0,0-2 17 16,0 0 0-16,0 6 3 16,-3 1-7-16,0-1-2 15,-3 7-12-15,0 0-5 0,0 0-3 16,0-2-1-16,3-3 0 15,0 0 0-15,0 3 2 16,6-4-3-16,3-1 0 16,6-1-1-16,6 3 0 15,6-3 2-15,0 3 2 16,2 0-3-16,1 11-2 16,-3 2 6-16,0 3 3 15,-6-3-1-15,-6 5 0 0,-7-2 8 16,-2 3 3-16,-6-6-3 15,-2 3 0-15,-1-9-6 16,-9 4-2-16,-3-6-11 16,-6-8-6-16,0-10-32 15,-3 0-13-15,1-8-44 16,-4-1-31 0,-3-7 54-16</inkml:trace>
  <inkml:trace contextRef="#ctx0" brushRef="#br0" timeOffset="172">5964 17886 184 0,'15'-11'71'0,"-9"11"-38"0,15-8-30 0,-12 8 17 16,5-5 1-16,4-3 2 16,3 3-10-16,6-3-5 15,3-5-5-15,-1-1 0 0,4-4 0 16,3 5-45-16,-3-1-19 15,-4 1-34 1</inkml:trace>
  <inkml:trace contextRef="#ctx0" brushRef="#br0" timeOffset="173">6568 17875 168 0,'-3'0'63'0,"6"0"-34"0,0 6-25 0,0-1 15 16,0 3-2-16,0 5-1 15,3 6 3-15,0 2 0 16,-3 3-10-16,3-3-5 0,-3 5-3 15,0-2-1-15,0-3 0 16,0-2-5-16,-3-3-1 16,3-6-35-16,-3-2-13 15,0 3-32 1</inkml:trace>
  <inkml:trace contextRef="#ctx0" brushRef="#br0" timeOffset="174">6782 17933 196 0,'-5'6'74'0,"2"-6"-40"0,-3 8-40 15,3-3 12-15,-3 3-2 16,-3 3 2-16,-3 2 0 16,0-5-1-16,-3 10-3 15,-6 1-2-15,3-3 1 0,-3 2-34 16,1-5-15-16,-1-5-18 15,0 3-20 1,0-16 31-16</inkml:trace>
  <inkml:trace contextRef="#ctx0" brushRef="#br0" timeOffset="175">6398 17973 152 0,'6'-2'57'0,"0"-4"-30"0,12 6-16 0,-6 0 15 15,3 0-3-15,6 0-2 16,3 8-5-16,0-3-2 15,2 6-8-15,1-3-6 0,0-3-1 16,3-2 3-16,-4 2 1 16,1 0-48-16,0-5-21 15,-6-5-20 1</inkml:trace>
  <inkml:trace contextRef="#ctx0" brushRef="#br0" timeOffset="176">7012 17806 212 0,'-6'-5'82'0,"9"10"-44"0,0 11-33 15,-3-10 19-15,0 2-9 16,0 2 0-16,0-2-9 16,-3 5-2-16,0 1-2 15,-3-1 1-15,3 0 0 0,0 0-1 16,0-2 1-16,3-3 0 0,0 0 1 16,6 2-5-16,6-2-1 15,3 0 1-15,5-3 0 16,4 3-2-16,0-2 2 15,3 4 1-15,0-2 0 16,-1 11 0-16,-5 2 2 16,-6 0-1-16,-6-2-1 15,-9 4 16-15,-6-1 6 16,-3-4-8-16,-3-2-3 16,-6 2-7-16,-5 1-1 15,-4-11-6-15,-3 5 0 16,0-8-34-16,-2-5-13 15,-7 0-30-15,6-5-54 16,3-8 32-16</inkml:trace>
  <inkml:trace contextRef="#ctx0" brushRef="#br0" timeOffset="177">6902 17836 244 0,'0'-8'90'0,"14"2"-48"0,1 6-45 16,-6 0 19-16,3-2-10 16,6-4 2-16,6-2-5 15,9-2 0-15,-4 7-1 16,7-7-17-16,3 4-5 0,-1-2-54 16,1 3-59-1,6-3 36-15</inkml:trace>
  <inkml:trace contextRef="#ctx0" brushRef="#br0" timeOffset="178">7440 17783 144 0,'-12'13'55'0,"3"-3"-30"0,1 20-12 0,5-17 17 15,-3 5-6-15,-3 9-2 16,3 5-8-16,0 15-4 16,9-2-5-16,3 0 1 0,6-5 0 15,5-8 2-15,4 2 0 0,3-16-2 16,3-7 1-16,0-8-2 15,-1-3 2 1,-2-3-4-16,-3-8-2 0,-6 4 11 16,-6-17 6-16,-6-3 0 15,-6-2-1 1,-9 0-5-16,-6-5-2 0,-6 2 0 16,-5 5 1-16,-7-7-12 15,6 2-4-15,0 11-33 16,7 3-13-16,2-1-45 15,12 14-49 1,12-3 46-16</inkml:trace>
  <inkml:trace contextRef="#ctx0" brushRef="#br0" timeOffset="179">8003 17907 316 0,'-21'-5'118'0,"21"5"-64"0,12 0-67 16,-6 0 15-16,6 0-5 16,3-3 1-16,3-2-1 15,8-1 0-15,4 4 2 16,6-3 0-16,2 5 3 0,-2 0-23 15,0 0-11-15,-3 0-52 16,-4 0-60 0,-8 7 38-16</inkml:trace>
  <inkml:trace contextRef="#ctx0" brushRef="#br0" timeOffset="180">8039 18050 224 0,'-27'26'85'0,"24"-26"-46"0,3 0-46 0,0 0 16 16,9-5-6-16,3 2 1 16,6-2-5-16,11 0 1 15,7-3 0-15,9 3-11 0,-1 2-3 16,1-8-81 0</inkml:trace>
  <inkml:trace contextRef="#ctx0" brushRef="#br0" timeOffset="181">8509 17664 124 0,'-3'-24'49'0,"3"24"-26"0,0-3-5 0,0 3 18 16,0 0-14-16,0 0 0 15,3 27-9 1,0 15-7-16,-3 8 5 0,0 14 4 15,0 4-7-15,0-4-4 0,0-6-1 16,0-10 0 0,3 7 1-16,-3-12 0 15,3-12-2-15,0-4 1 0,0-3-4 16,0-8 0-16,3 2-21 16,0-10-8-16,3-8-31 15,-1-8-47 1,4-5 25-16</inkml:trace>
  <inkml:trace contextRef="#ctx0" brushRef="#br0" timeOffset="182">8887 18201 120 0,'-3'5'46'0,"0"3"-24"0,-3-3-10 16,3 1 13-16,-3-4 4 0,-3 3 5 15,-3-5-6-15,-3 6 0 16,0-4-15 0,-5-4-1-16,-1-4-1 0,6 6-4 0,3-5-2 15,6 5-2-15,3-2-3 16,9-4-4-16,3 6 0 16,0 0 2-16,0 0 3 15,0 6 0-15,-3-4-1 16,-3-2 3-16,-3 5 0 15,-3-5-1-15,-3 8 1 0,-6-8 0 16,-3 0 3 0,3-2-19-16,0-4-8 15,3 1-33-15,3 3-16 0</inkml:trace>
  <inkml:trace contextRef="#ctx0" brushRef="#br0" timeOffset="183">8869 17796 216 0,'-21'-8'82'0,"18"8"-44"0,0 0-33 15,6 0 17-15,0 0-14 16,3-5-4-16,6 5-3 15,3-6-1-15,3-2 0 0,3 3 0 0,5-3 0 16,4 3 0-16,3-3 2 16,-3 0-1-16,-1-3-1 15,-2 9 1-15,-3-3-1 16,-6-1-3-16,-3 12 2 16,-6 1 3-16,-6 7 3 15,-3 9-2-15,-3 4-2 16,-3 7 2-16,0 6 0 0,-3 0-1 15,3 2-2 1,0 0 1-16,0-5 1 16,3-5 1-16,0-5 3 15,0-6-21-15,0-3-9 0,3-4-50 32,0-7-55-32,0-1 35 0</inkml:trace>
  <inkml:trace contextRef="#ctx0" brushRef="#br0" timeOffset="184">9009 18005 216 0,'-12'0'82'0,"12"0"-44"0,3 0-49 16,0 0 13-16,3-3-4 0,6 1 3 16,6-6 2-16,3 2 1 15,2-2-2 1,7 3-2-16,0-3 1 0,0 3-6 0,-4 2-1 15,1-2-68 1,-6 0-45 0,0-3 43-16</inkml:trace>
  <inkml:trace contextRef="#ctx0" brushRef="#br0" timeOffset="185">9414 17788 160 0,'-3'0'63'0,"3"3"-34"0,0 15-23 0,0-5 17 16,0 1 1-16,-6-1 3 0,0 5-6 16,0 1-2-1,0-1-11-15,3-2-3 0,0 3-1 16,3-6 0-16,6-5 0 16,3-3-2-1,6 3-2-15,6-3 1 0,2 3-1 16,4-2 0-16,-3 7 0 15,-6 0 0-15,-3 0 0 16,-6 11 2-16,-9-3 3 16,-6 6 4-16,-6-3-2 15,-6-3 1-15,-3-3-5 16,0-2-2-16,-5 0-20 16,-1-8-10-16,0 0-38 15,-6-8-17-15,9-8-3 16</inkml:trace>
  <inkml:trace contextRef="#ctx0" brushRef="#br0" timeOffset="186">9277 17833 212 0,'0'-13'82'0,"12"7"-44"0,0-4-44 0,-3 7 12 15,5-2-6-15,7-8 2 16,6 7-1-16,0-2 2 15,9 0-2-15,5 3-3 0,10 0 1 16,-1-3-92 0</inkml:trace>
  <inkml:trace contextRef="#ctx0" brushRef="#br0" timeOffset="187">10122 18045 92 0,'0'-3'35'0,"0"-2"-18"0,-15-1-5 16,12 6 16-16,-3-2-3 15,-6-4 0-15,1 6-5 16,-7 6 0-16,-3-4-11 16,-3 12-1-16,0 4-1 0,3 1-3 15,4 2-1-15,2-3-1 16,6 3-2-16,6 3-2 16,9-3 1-16,6-2 1 15,5 0 0-15,10-6 0 16,6-11 2-16,3-2-14 15,-1 0-7-15,-2-13-37 16,0 0-40 0,0-3 26-16</inkml:trace>
  <inkml:trace contextRef="#ctx0" brushRef="#br0" timeOffset="188">10259 17761 124 0,'-6'-10'49'0,"9"10"-26"0,-3 0-27 0,0 0 8 16,3 5 2-16,0 8 4 16,3 9 6-16,0 9 4 15,-3 6 1-15,0 6-1 16,0 7-10-16,0 3-4 0,0-3-2 16,-3-7-2-16,3-1-2 15,3-2 1-15,0-9 1 16,0-10-32-16,0 1-14 0</inkml:trace>
  <inkml:trace contextRef="#ctx0" brushRef="#br0" timeOffset="189">10432 18129 136 0,'-18'0'52'0,"9"6"-28"0,0 12-30 16,6-10 8-16,-3 5 4 15,3 0 4-15,0 6 8 16,3 2 3-16,6-2-10 16,3-1-4-16,3-2-3 0,3-5 2 0,0-3 1 15,3-3 3-15,-1-10 4 16,4-3-4-16,-3-3 2 16,-3 3-1-16,-6-10 1 15,-9-4-4-15,-3 4 0 16,-6-9-5-16,-3 1 0 15,-3 0-1-15,0 7-2 16,0 1-6-16,1 4-1 16,2 1-21-16,3 5-9 15,3 3-21 1</inkml:trace>
  <inkml:trace contextRef="#ctx0" brushRef="#br0" timeOffset="190">10777 18023 132 0,'-6'6'52'0,"-9"-4"-28"0,-12 4-6 0,18-6 18 0,-2 8-3 16,-4-3 3-16,-3 13-16 15,0-2-6-15,0 3-9 16,6 5-4-16,3-3 0 0,3 5-1 15,6 1 0-15,6-1 0 16,6-7 2-16,0-1-3 16,9-2 0-16,3-5-1 15,0-11 0-15,-1-6-25 16,1 1-11-16,-3-8-39 16,0-3-33-16,-3-3 43 15</inkml:trace>
  <inkml:trace contextRef="#ctx0" brushRef="#br0" timeOffset="191">10842 17764 132 0,'-5'0'49'0,"8"0"-26"0,-3 5-27 16,0 1 8 0,2 7 2-16,1 8 4 15,0 11 6-15,-3 2 2 16,0 11-9-16,3 8 1 0,0-3 3 15,0-2-9-15,0 2-2 0,0-5 0 16,0-10 1-16,0-4-8 16,0-9-2-16,0 1-40 15,0-9-52 1</inkml:trace>
  <inkml:trace contextRef="#ctx0" brushRef="#br0" timeOffset="192">11072 18108 140 0,'-12'-24'52'0,"9"24"-28"0,-6 0-24 0,0-8 13 16,-6 8 8 0,-3 6 7-16,-3-4 1 0,1 4 0 15,-1 7-16-15,0-3-6 16,6-2-2-16,3 6-6 0,3-1 1 15,3 0 0-15,6-5 0 16,6 5 0-16,3-2 0 16,6 2 0-16,3-5 0 15,12 3-7-15,-4-4-3 16,1 1-41-16,0-2-18 16,0-6-12-1</inkml:trace>
  <inkml:trace contextRef="#ctx0" brushRef="#br0" timeOffset="193">11485 18129 124 0,'-6'-8'46'0,"-11"8"-24"0,-10 0-6 0,18-5 18 16,-3 5-3-16,-3 5-1 15,-3 3-14-15,-3 3-5 16,1 2-7-16,2 3-3 0,3-3 0 16,3 16-4-16,6-8 2 15,3 1 3-15,6 4 1 16,9-10-4-16,3 0 1 16,6-6 0-16,2-2 2 0,7-2-28 15,0-4-11 1,-3-2-48-1</inkml:trace>
  <inkml:trace contextRef="#ctx0" brushRef="#br0" timeOffset="194">11545 18161 152 0,'0'-5'57'0,"3"5"-30"0,3 5-29 15,-3 0 11-15,3 3 5 16,0 0 5-16,3 8 0 0,0 0 0 15,3 8-10 1,-1-8-5-16,-2 7-1 0,0-9-2 16,3-1 2-16,-3 0-2 0,0 0-1 15,0-7-35-15,0-4-16 16,-3-2-14 0,3 0-21-16,0-13 30 15</inkml:trace>
  <inkml:trace contextRef="#ctx0" brushRef="#br0" timeOffset="195">11750 18148 176 0,'0'0'68'0,"-3"8"-36"0,0-3-33 0,0 3 15 15,-3 3-8-15,-2 10 2 16,-4 5-1-16,-6 6 1 16,-3 8-4-16,3-3-1 0,0-3 1 15,3 6-5-15,3-1 1 16,3-7-5-16,4-5 1 0,2-9-51 31,0-5-56-31,6 1 25 0</inkml:trace>
  <inkml:trace contextRef="#ctx0" brushRef="#br0" timeOffset="196">12036 18180 148 0,'-12'-11'57'0,"9"11"-30"0,-9 0-25 16,6 5 12-16,-6-5 4 15,-5 6 6-15,-7-4-7 0,0 9 1 16,3-3-11-16,3 5-6 0,3 5-2 16,6-4 1-1,4 4 2-15,5-2-3 0,2 3 0 16,10-6-1-16,6 0 0 15,3 0 2-15,3 1 2 16,0-9-14-16,0-5-5 16,2 0-26-16,4-5-11 15,-3-3-15 1</inkml:trace>
  <inkml:trace contextRef="#ctx0" brushRef="#br0" timeOffset="197">12146 17904 128 0,'-3'-13'49'0,"3"10"-26"0,3 1-23 16,-3 2 13-1,0 0 4-15,0 5 4 0,0 8-6 16,0 9-2-16,0 12-7 16,0 11 0-16,-3 0 1 0,0 3-1 15,3-4 1-15,0 1-4 16,0-13-2-16,0 3 0 15,0-9 1-15,3-7-25 16,0-1-10-16,3-10-43 16,3-3-23-1,0 1 48-15</inkml:trace>
  <inkml:trace contextRef="#ctx0" brushRef="#br0" timeOffset="198">12304 18201 172 0,'0'0'66'0,"3"0"-36"0,3 5-35 0,-6-5 12 16,6 0-6-16,3 8 2 16,3-3 2-16,3 1 2 15,-1-4-3-15,1 3-3 0,0-5 0 16,3-5 3-16,0 3 5 16,-3-4-5-16,0-2-2 15,-3-2-1-15,-3 2-1 16,-3-3-3-16,-4 3 2 15,-4 0 1-15,-4-2 2 16,-6 2-3-16,-3 2-2 16,-12 6 4-16,0 0 3 0,0 0 3 15,4 6 3-15,2 7-5 16,3-5-1-16,3 5-2 16,3 11-2-16,3-3 1 15,3-2 1-15,6-1-3 16,3-2 0-16,6 0 1 15,0-3 0-15,12-5-42 16,0 5-19-16,3-5-20 16</inkml:trace>
  <inkml:trace contextRef="#ctx0" brushRef="#br0" timeOffset="199">12649 18129 184 0,'-21'-2'71'0,"15"4"-38"0,-2 4-34 0,5-1 15 16,3-3-10-16,0 4-2 16,0-1-4-16,3 3-1 15,3 5 2-15,2 0 2 0,1 6 2 16,-3 2-4-16,0-2-1 15,-6 2 9-15,-3-3 8 16,-3 1-4-16,-3 2 2 16,-11-2-24-16,-4-6-9 0,-3 0-72 15</inkml:trace>
  <inkml:trace contextRef="#ctx0" brushRef="#br0" timeOffset="200">13108 18174 24 0,'-6'0'11'0,"6"0"-6"0,0 0-6 0,0 0 2 16,0 0-4-16,3 0 2 16,0-5 1-16,0 5 0 15,0-8-3-15,3 8 2 16,-3-5-4-16,0 5 1 15,-1-8-3-15,-2 8 0 16</inkml:trace>
  <inkml:trace contextRef="#ctx0" brushRef="#br0" timeOffset="201">13063 18018 104 0,'-12'0'38'0,"9"0"-20"0,-12 5 3 16,12 1 48-1,0-4-7-15,0-2-15 16,3 0-11-16,6 0-22 16,3 0-2-16,6 0 1 0,6 0-5 15,6 0 0-15,2-2-4 16,1-4-3-16,6 6 0 16,-3 0 1-16,-4 0-1 0,-2 0-1 15,-3 0-30 1,-6 0-15-16,-6 0-28 0,-3 0-10 15,-3 6-1 1</inkml:trace>
  <inkml:trace contextRef="#ctx0" brushRef="#br0" timeOffset="202">13090 18193 168 0,'-27'8'66'0,"21"-8"-36"0,0 5-15 0,6-5 18 16,0 0-3-16,0 0 2 15,6 0-12-15,6 0-4 0,9-5-9 16,6 2-3-16,5-2 0 0,7-1-7 16,3-1-2-1,-4-4-31-15,10 3-14 16,0 3-54-16</inkml:trace>
  <inkml:trace contextRef="#ctx0" brushRef="#br0" timeOffset="203">13527 17933 108 0,'-9'0'41'0,"6"-2"-22"0,0-3 0 16,3 5 16-16,0 0-6 16,0-6 0-16,0 4-5 15,3-4-1-15,3-4-12 16,6-4 7-16,6 1 2 0,3 0-8 16,6 5-4-16,0 8-8 15,2 0 0-15,1 5 2 16,-6 3 1-16,-3 11-4 0,-6 2 1 15,-3 3 0-15,-6-3 0 16,-6 5 0 0,-6-2 2-16,-3-3-3 0,0 1 0 15,3-4 3 1,3-5 1-16,3-5-4 16,9 6-1-16,6-9-4 0,2 8 1 15,7-2 1-15,0 2 2 16,0 3 1-16,0 2 1 15,-6 14 0-15,-10-11 2 16,-5 6 1-16,-6-1 3 16,-5-2 8-16,-7-3 5 15,-6-2-5-15,-6-6-3 0,-3-5-6 16,1-3-4-16,-4-5 0 16,0 0-1-16,3-5-18 15,6 2-5 1,7-2-46-16,5 0-20 0,6-9-7 15</inkml:trace>
  <inkml:trace contextRef="#ctx0" brushRef="#br0" timeOffset="204">13935 17907 104 0,'0'0'38'0,"12"5"-20"0,-3 9 3 0,-6-7 17 15,-3 12-1-15,0-6 3 16,0 8-11-16,0 3-5 15,0 3-14-15,0-6-6 0,-3-3-1 16,0-4-2-16,3-1 2 16,3 0-2-16,3-8 2 15,6 1 0-15,6-6 1 16,6 2-5-16,2-2-1 0,7 6 1 16,6 1 2-1,-7 7-2-15,1-1-2 0,-3 5 10 16,-6 1 5-16,-6 2-1 15,-6-2-1-15,-4 2-2 16,-8-3 2-16,-5 1-3 16,-7-1 1-16,-9-2-7 15,-3-2-1-15,-9-4-16 16,-2-2-4-16,-4 0-23 16,-6-8-8-16,6 0-50 15</inkml:trace>
  <inkml:trace contextRef="#ctx0" brushRef="#br0" timeOffset="205">13968 17907 248 0,'0'-13'93'0,"9"7"-50"0,6-1-46 0,-3 1 16 16,2-2-5-16,4 3 2 15,6 2-5-15,6-7-1 16,0 2-2-16,-1 0-37 0,4 3-14 16,0-1-48-1,0 6-29-15,-1 0 57 16</inkml:trace>
  <inkml:trace contextRef="#ctx0" brushRef="#br0" timeOffset="206">14405 17947 104 0,'-20'45'41'0,"5"-6"-22"0,3 28-7 15,9-44 13-15,3 17 9 16,0-3 5-16,6-3-14 16,6 6-4-16,3-3-13 15,2-8 1-15,7-10 2 0,3-6-2 16,3-8 2-16,6-10-4 16,-1-13-2-16,-2-4 0 15,-3-9-1-15,-9-4-2 16,-7-15 1-16,-11-8 0 15,-14 5 1-15,-7 0 13 16,-9 5 6-16,-9 3-3 0,0 8-1 16,-2 11-16-1,2 5-4-15,0 2-22 0,7 11-10 16,5 3-49 0,12 5-66-16,6 8 36 15</inkml:trace>
  <inkml:trace contextRef="#ctx0" brushRef="#br0" timeOffset="207">14903 18211 120 0,'-9'29'46'0,"6"11"-24"0,0 2-2 15,3-20 19-15,0 4-13 16,0 0-2-16,3 12-14 16,0-4-4-16,0-8-4 15,0 1 1-15,0-9 0 0,0 1 3 0,-3-11 3 16,0 0 2-16,0-3 1 16,-3-5-4-1,0-18-3-15,-3 4-2 0,-3-7-3 16,0 0 1-16,3-8-1 15,-3 0-3-15,6-11 2 16,0 3 1-16,9-3 0 16,3 9-3-16,0-4 2 15,6 3 1-15,2 1 2 16,4-1-1-16,3 16 2 0,0 5-4 16,0 11 0-16,0 6 5 15,-1 7 2 1,-5 0 6-16,-6 6 5 0,-3-1-5 15,-6-2-2-15,-6 3-1 16,-3-1-1-16,-6-2-4 16,-6-5-1-16,-3-3-1 15,-2-3 1-15,2 3-11 16,0-3-4-16,3-5-23 16,3-5-8-16,6-3-122 31,12-5 54-31</inkml:trace>
  <inkml:trace contextRef="#ctx0" brushRef="#br0" timeOffset="208">15441 18084 204 0,'-9'0'77'0,"3"0"-42"0,-11 0-28 0,8 6 20 16,-6 4-3-16,-9-2 1 15,-3 0-10-15,3-3-2 16,3 3-7-16,7 3-6 0,5-3-1 16,9 0-1-16,12 2 0 15,5 4 4-15,7-1 1 16,6 8 1-16,0 3 0 16,-6-8 0-16,-7 2 0 15,-8 1 9-15,-9-6 3 16,-12 0-3-16,-5 0 0 0,-16 6-8 15,-6-6-3 1,-2-5-19-16,-7-3-9 0,3-5-59 16,4 0-25-16,2 0 6 15</inkml:trace>
  <inkml:trace contextRef="#ctx0" brushRef="#br0" timeOffset="209">14742 17542 120 0,'0'-3'46'0,"0"-2"-24"0,0 0-2 15,0 2 21-15,-3-2-7 16,-3-1 0-16,-3-2-10 15,0-2-3-15,-9-1-12 16,-3 1 3-16,-3 2 4 0,-2-3-13 16,-4 9-3-16,0-4-1 15,0 1 2-15,-8-3 2 0,2 8 1 16,0-5 0 0,1 5 0-16,-1-3-5 0,-3 0 1 15,0 1 0 1,4-3 0-16,-1 5 0 0,-3 0 2 15,4 0-3-15,-1 0 0 16,-6 0 1-16,4 5 0 16,2-3 0-16,0 1 2 15,3 0-8-15,-2-3-3 16,-1 5 11-16,0-5 5 0,0 8-2 16,1-3-3-1,-1 3-8-15,0-2-4 0,4 7 12 16,-1 0 5-1,0 0-5-15,0 8 0 0,4-2-2 16,2-1 2-16,0 9-3 16,0 5-2-16,3-6-3 15,-2 6 1-15,2-6 7 16,3 6 6-16,3-3-6 16,-3 0-3-16,6 6-5 15,6-1 1-15,3 8 5 16,4 6 4-16,2 0-3 15,5-3-1-15,7 0 0 16,6 5 0-16,6-8 0 16,0 3 2-16,6 0-1 15,2 0-1-15,4-5 5 16,3-1 4-16,5 6-7 0,1-5-1 16,0-3-1-16,2-2 2 15,1-9-1-15,3 1 2 16,-1-9-2-16,4 3 2 15,5-2-4 1,1-1 0-16,2 1 3 0,7-6 1 16,2-5 1-16,4 5 0 15,23-5-5-15,3-3 1 16,-3-5-2-16,3 0 0 16,4-5 2-16,-1-3 2 15,0 3-1-15,0-16-1 16,0 7 3-16,-5-4 0 0,-1 5-1 15,-9-6-2-15,-3-2 1 16,-5-19-1-16,-4 9 0 16,-11-9 2-16,-13 0 1 15,-11 3 1-15,-9-10 0 16,-12-4 0-16,-13 4 2 16,-11-19 3-16,-17-3 2 15,-22 3 3-15,-18 7 4 16,-17 6 3-16,-21 1-7 15,-21 1-1-15,-6 12-7 16,-9-1-4-16,0 13-1 16,12 6-1-16,12 3-22 15,14 5-10-15,31 7-110 16</inkml:trace>
  <inkml:trace contextRef="#ctx0" brushRef="#br0" timeOffset="210">2079 16182 116 0,'-14'-11'44'0,"14"14"-24"0,6 5-19 0,-3 3 8 0,0 20 19 15,-3 14 9-15,-3 11-6 16,-6 18-1-16,-3 29-13 15,0 0-5-15,-3-2-7 16,0-3-4-16,3 5 2 0,-3-13-2 16,6-11-1-16,3-10 3 15,-9-11 2-15,4-13-7 16,2-2-3-16,9-14-55 16,6-6-77-1,0-33 47 1</inkml:trace>
  <inkml:trace contextRef="#ctx0" brushRef="#br0" timeOffset="211">2074 16256 80 0,'17'-8'33'0,"4"3"-18"0,9 2-16 0,-9 3 7 0,9-3-7 15,14 3 1-15,13-2 9 16,-1-3 5-16,13-1 0 15,8-2 2-15,13 3-9 16,5-3-4-16,6-2 0 16,6-1 2-16,6 3 2 15,9 0 3-15,-3-3 6 16,6 1 2-16,3 5-9 16,0-3-5-16,0 2-1 0,6-2-2 15,0 6 2-15,0-4-2 0,0 1 2 16,0 5-4-16,0-5 0 15,3 2 3-15,-9 1 3 16,0-1 7-16,0 3 2 16,0 0-5-16,-3 0-3 15,3 0-1 1,-3 0-1-16,-3 0-2 0,3 0-2 16,0 0 1-16,0 0 1 15,-6 0-1-15,3 0 2 16,-3 0 2-16,-6 0 2 15,-3 0-1-15,-2 3 1 16,-4-3-4-16,0 2-2 16,3 1 0-16,-9 0 1 0,27-1-1 15,-3-2-1-15,-6 5 1 16,-8 1-1-16,-1-4 0 16,0-2 2-16,-6 0-1 15,-3 6-1-15,-2-4 3 16,2 1 0-16,6-3 1 15,0 3 2-15,-3-3-3 16,7 0 0-16,-4 0 1 16,0 0 0-16,-3 5-7 15,-3-2 0-15,7-3 1 16,2 2 1-16,6 1 1 16,-9 2 0-16,6-5 2 15,3 0 3-15,0 3-4 0,-6-1-1 16,4-4 0-16,2-1 0 15,-3 3-3 1,-6 3 2-16,3-3 1 16,-3-3 0-16,-2 3 0 0,-1 3 0 15,-6-3 0-15,9 0 0 16,-3 0 0-16,-5 2 0 16,-1 1 0-16,0 2 2 15,0-5-1-15,4 3 2 16,-1 2-4-16,-3 1 0 0,3-6-1 15,-2 0 0 1,-1 2 2-16,0 4 2 16,-9-1-3-16,10-5-2 15,-4 3 4-15,3-1 3 16,-6 3-3-16,1 3-1 0,5-5-2 16,-3 0 0-16,-2-1 2 15,-1 9 2-15,-3-8-3 16,6 2 0-16,1 0-1 15,-4-2 0-15,0 7 4 16,-5 1 3-16,2-3-4 16,3 0-3-16,1-11-2 15,-4 11 3-15,-3 8 0 16,1-3 3-16,2-5 1 16,-3-3 1-16,-2 6-5 15,-1-8 1-15,-6 5-2 16,-5-3 0-16,2-5 0 15,-5 5 0-15,-1-5 2 0,1 0 2 16,-13 3 1-16,1-3 1 16,-6 2-2-16,-7-2-2 15,-2 3-2-15,-6-3 1 16,-4 0 5-16,4 3 2 16,0-1-7-16,-6-2-1 15,-3 0 0-15,-4 3 1 16,-2-3 1-16,0 3 2 15,-3-3-1-15,-3 0-1 16,-3 2 1-16,-3 4 1 16,0-1-1-16,-3 3-1 15,-3 5 1-15,-6 11 1 0,-3 5-3 16,0 8 0 0,-3 11 3-16,-6 20 1 0,3 4-1 15,-3 2 1-15,6-3-2 16,4 1-1-16,2-6 1 15,3-5 1-15,6-3-1 16,3-13-1-16,2-5 3 16,4-11 0-16,0-8-21 15,0-8-10-15,-3 0-28 16,-3 1-12-16</inkml:trace>
  <inkml:trace contextRef="#ctx0" brushRef="#br0" timeOffset="212">1990 17291 104 0,'6'-3'38'0,"0"3"-20"0,12 0-10 16,-12 0 11-16,12 0-7 16,3 3 1-16,5-1 3 15,10-2 4-15,9 5-6 16,-1 1-3-16,10-4-6 15,6 4 1-15,5-6 0 0,6-6 2 16,10 6 0-16,-4-2 0 0,10-1 0 16,2 0-2-16,3-2-1 15,6 5-6-15,1-2-1 16,-1-1 3 0,0 0 3-16,0-2 1 0,0 5 2 15,1-3-4-15,-1 1-2 16,3-6 0-16,3 2-1 15,-5 4 0-15,-1-4 2 16,3 1-1-16,-3-8 2 16,0 13 0-16,-2-3 3 15,2-2-5-15,9 8-3 16,-6-1 1-16,0-2 2 0,1 3-2 16,2-3 0-16,0 0 3 15,3 0 1 1,0 0-1-16,3 0-2 15,-5 0 1-15,-1 0-1 0,-3 0 0 16,3 0 0-16,24 0-3 16,-6 5 2-16,-6-5 1 15,-9 6 2-15,-2-6-3 16,-7 2 0-16,-3-2 1 16,-3 5 2-16,1 1-1 15,-4-4-1-15,6-2 1 16,-5 6-1-16,-1-6 0 15,-3 0 2-15,0 5-1 16,4-2-1-16,-1 2 1 0,-6 0-1 16,7-2 6-16,-1 0 4 15,0-3-8-15,7 2 0 16,-7-2 0 0,3 8 1-16,0-5-1 0,1-3-2 15,-1 2 1-15,0-2 1 16,-3 6-3-16,1-4 0 15,2-2 3-15,-6 3 1 16,4 0-4-16,-1-3-1 16,3 0 1-16,1 0 0 15,5 8-2-15,-6-3 2 16,-3-5 5-16,1 0 2 16,-1 0-5-16,6 5 0 0,-6 3-1 15,1-8 2 1,-4 0-1-16,3 5-1 0,-2 1 1 15,-4-4-1-15,-3 9 0 16,10-8 0-16,-4 2 0 16,0-5 0-16,1 8-5 15,-4-6-1-15,9 1 7 16,-2-3 6-16,-1 8-5 16,0-8-1-16,-3 3-1 15,7-1 0-15,-4 6-7 16,0-2 0-16,4-6 9 15,-1 7 6-15,0-4-6 16,0-3 0-16,1 3-2 0,2-3 0 16,-6 0 2-1,7 0 1-15,2 0-4 0,-3 0-1 16,0 0 3-16,-5 0 1 16,5 0 0-16,0 0-2 15,-3 0-2-15,-2 0-1 16,-7 0 2-16,9 0 2 15,6 0 0-15,-5 0-1 16,-1 0 1-16,-6 0-1 16,10 0 0-16,-1-3 0 0,-3 3 0 15,0 0 0 1,-2-3 11-16,2 3 5 16,0-2-8-16,-2-3-2 15,-7 2-4-15,0 0-2 0,4-5 1 16,-4 8-1-16,0-2 0 15,1-1 0-15,-10 3 0 16,-3-8 0-16,10-5-31 16,-10 8-12-16,-2-3-75 15</inkml:trace>
  <inkml:trace contextRef="#ctx0" brushRef="#br0" timeOffset="213">16361 16417 104 0,'-3'-10'41'0,"0"10"-22"0,-6-3-7 0,6 3 16 15,-6 3-7-15,-3 2 0 16,-3 3-1-16,-5 11 0 16,-7 10-11-16,-3 0-8 0,0 16-1 15,1 8 2-15,-1 13 1 16,9 3 1-16,9 2 0 15,12 3-2-15,12 16 1 16,18-16-2-16,5-2 2 16,10-1-4-16,18-13 0 15,-4-5-32-15,1-8-13 16,2-10-32-16</inkml:trace>
  <inkml:trace contextRef="#ctx0" brushRef="#br0" timeOffset="214">16444 16886 68 0,'-3'-6'27'0,"-11"1"-14"0,19 2-4 0,-7 3 11 16,-1-2 4-16,3-1 5 15,-3 3-9-15,0 0-2 16</inkml:trace>
  <inkml:trace contextRef="#ctx0" brushRef="#br0" timeOffset="215">16418 16872 245 0,'-3'8'9'0,"0"14"-1"16,0 1-4-16,0-1-3 16,3-1 2-16,0 5 0 15,3-2-4-15,0-3 1 0,6-2 0 16,5-6 2 0,1 0-1-16,-3-2-1 15,0-9 1-15,0-2 1 16,-3 0 1-16,0-5 3 0,0-3-3 15,-3 3 0-15,0-3-3 16,-3 0-3-16,0 3 2 16,0-1 2-16,-3 4 0 15,0 2 2-15,3 2-2 16,0 12-1-16,3-4-2 16,3 3 1-16,-1 1 1 15,1-1 2-15,0-5-1 16,6 2-1-16,0-7 3 15,3-3 0-15,-3 0 7 16,-3-5 4-16,0-6-1 16,0-2 0-16,-4-3-1 15,-2 0 2-15,-3-2-1 16,-3-1 2-16,0 3-4 0,-6-2 1 16,0-1-7-1,-2 6-3-15,-1 0-1 0,0 2-1 16,0 3-7-16,3 0 0 15,0 0-24-15,3 6-9 16,3-1-28 0,6-2-49-16,3 5 23 15</inkml:trace>
  <inkml:trace contextRef="#ctx0" brushRef="#br0" timeOffset="216">16784 16896 92 0,'0'3'35'0,"0"-3"-18"0,3 3-11 16,0 2 9-16,0 11 0 15,0 0 1-15,0 0-4 16,3 2 0-16,0 1-5 16,-4-4 1-16,1 1-5 15,0-2 9-15,0-4 5 0,-3-5-5 0,3 6-2 16,-3-8-1-16,0 2 1 16,0-5 1-16,0-5 3 15,0 2-3-15,0-8-1 16,0 6-9-16,0-5 0 15,3-1-1-15,0-2 2 16,3 5-1-16,0-3-1 16,0 1-2-16,0-1 4 15,0-2 2 1,3 8-3-16,6-1-3 16,-3 4-19-16,3-4-9 0,-3 6-105 31,2-2 37-16</inkml:trace>
  <inkml:trace contextRef="#ctx0" brushRef="#br0" timeOffset="217">17010 16925 108 0,'0'3'41'0,"-3"-3"-22"0,6 13-20 15,0-2 7-15,0-3 2 16,-3 5 3-16,3 6-2 15,-3-4 2-15,3 4-4 16,-3-1-2-16,3-4-5 0,-3-1 0 16,3 0-31-16,-3-5-14 15,0-3-8 1,0-7-1-16</inkml:trace>
  <inkml:trace contextRef="#ctx0" brushRef="#br0" timeOffset="218">16989 16738 196 0,'-12'-6'74'0,"12"6"-40"0,0-8-46 0,3 3 7 16,0 5-8-16,0-5-2 0,3-3-21 15,0 0-7 1,6-3-17-16,0-2-7 15</inkml:trace>
  <inkml:trace contextRef="#ctx0" brushRef="#br0" timeOffset="219">17159 16574 120 0,'-3'2'46'0,"3"3"-24"0,-3 9-13 16,3-4 14-16,0 6-5 16,0 8 0-16,3 10-6 15,-3 3 0-15,3 3-7 16,-3 8-3-16,3-3 1 0,-3-6-2 15,0 6 2-15,3-10-2 16,-3-4 2-16,3-4-11 16,0-3-2-16,0-8-61 15,0 0-37 1,0-9 49-16</inkml:trace>
  <inkml:trace contextRef="#ctx0" brushRef="#br0" timeOffset="220">17055 16841 160 0,'-3'-3'63'0,"0"8"-34"0,6-5-32 0,-3 0 11 15,6 0 5-15,5 0 6 16,7 0-10-16,0-2-2 15,6-1-5-15,3 0-4 0,0-2-1 16,-4 3-40-16,1-1-58 16,-6 0 12-16</inkml:trace>
  <inkml:trace contextRef="#ctx0" brushRef="#br0" timeOffset="221">17269 16902 140 0,'-6'13'52'0,"9"0"-28"0,3 0-22 15,0-5 12-15,0-2-1 16,3 4 3-16,0-7-3 16,6 2 2-16,5-5-8 15,1 0-2-15,-3-5 1 0,0 5-1 16,-3-8 2-16,-3 0-4 16,-3-3 0-16,0 6 1 0,-6-3 2 15,-3 0-3-15,-3 0-2 16,-9-2 0-1,-6 4-1-15,0-2 0 16,-3 6 0-16,0 4 0 16,0 6 2-16,4 3-3 0,-1 5 0 15,3 2 1-15,6 1 2 16,3-1-1-16,6 3-1 16,9 1 1-16,3-4 1 15,18 1-3-15,-1-6 0 16,4-2-12-16,0-9-7 0,0-2-71 15</inkml:trace>
  <inkml:trace contextRef="#ctx0" brushRef="#br0" timeOffset="222">17727 16595 80 0,'0'-8'30'0,"0"8"-16"0,0 2-3 0,0-2 14 15,0 14-11 1,0 4-2-16,0 19-2 16,0 6-3-16,0 1-2 15,0 7 2-15,0-6 2 0,0-6-4 16,0-4 4-16,0-1 3 0,3-10 0 16,-3-5 1-16,0-4-5 15,0-4 0-15,0-3-1 16,0-8 1-16,0 0-4 15,0-5-1-15,0-3-3 16,0-6-1-16,3-7-1 16,0-2-2-16,3 4 0 15,3-2 0-15,0 8 5 16,3-3 1-16,3 5-5 16,0 6 0-16,0 5-1 15,2 2 2-15,1 1 1 16,-3 10 1-16,-3 1 0 15,-3 4 2-15,-3-2-1 16,-6 0 2-16,-3 0 0 16,-9 2 3-16,-6 1-3 0,-3-3 0 15,1-3-1-15,-1-3 1 16,0-2-7-16,3-8 1 16,3 0-19-16,6 0-6 15,6-8-45 1,6 1-24-16,3-9 46 15</inkml:trace>
  <inkml:trace contextRef="#ctx0" brushRef="#br0" timeOffset="223">17965 16939 132 0,'-6'16'52'0,"3"-3"-28"0,6-3-28 15,0-4 8-15,0-4 7 16,3 6 7-16,6-3-3 16,3 1 0-16,3-4-9 15,-3-2-2-15,0-2 2 0,3-4-5 16,-3 1-1-16,-4-3 0 16,1-5 0-16,-3 0 0 15,-3 2 0-15,-6 1 0 16,-3-1 0-16,-3 3-3 0,-3 3 2 15,-6 2-1 1,-2 3 0-16,-1 3 4 16,0 5 3-16,0 5-2 15,0 3-2-15,6 0 0 0,3 2-1 16,0 3 0-16,6-2 2 16,3 5-1-16,6-8 2 15,12 2 2-15,0-5 2 16,6-5-6-16,0-2 0 15,3-6-17-15,-1-3-4 16,-2-8-21 0,0 3-48-16,0-5 10 0</inkml:trace>
  <inkml:trace contextRef="#ctx0" brushRef="#br0" timeOffset="224">18257 16687 144 0,'-18'-2'55'0,"21"7"-30"0,0 19-29 16,-3-8 8-16,6 7 2 15,-6 7 4-15,0 4 6 16,0 6 4-16,0-1-10 16,0-2-1-16,6-2-2 0,3-6-3 15,0-5-1-15,0-6-8 16,0-5-4-16,0-2-20 15,0-8-6-15,-3-6-15 16,3-8-28 0,2-4 20-16</inkml:trace>
  <inkml:trace contextRef="#ctx0" brushRef="#br0" timeOffset="225">18406 16634 164 0,'-9'0'63'0,"6"6"-34"0,3 2-34 0,0 5 10 16,0 5 3-16,0 9 7 16,0 10 2-16,0 3-1 15,0 2-8-15,0 0-5 0,0 1-2 16,0-4-1-16,3-4 2 16,0-6-3-16,0-3 0 15,0-7-26-15,-3-1-9 16,0-10-97-1,-3-8 61-15</inkml:trace>
  <inkml:trace contextRef="#ctx0" brushRef="#br0" timeOffset="226">18171 16896 208 0,'-15'-8'79'0,"15"8"-42"0,0 0-37 15,0 0 18-15,6 0 3 16,3-2 5-16,3-1-3 16,9 0-2-16,5-2-11 15,1 0-4-15,6 2-2 0,0-2-5 16,-1 0-1-16,4 5-21 0,-6 0-8 16,-3 0-24-16,-4 0-8 15,-2 0-30 1</inkml:trace>
  <inkml:trace contextRef="#ctx0" brushRef="#br0" timeOffset="227">18516 16928 160 0,'-3'19'63'0,"6"-19"-34"0,0 13-19 0,3-5 20 0,0-8-7 15,3 5-1-15,3-5-8 16,3 5-4-16,0-5-5 15,-1 0-4-15,1-5 2 16,0 0 0-16,-3-8 1 0,-3 7 0 16,-3-2 0-16,-3 0 0 15,-3 0 0-15,-3-2-2 16,-6 5-2-16,-3-3 1 16,-3 2-1-16,0-2 0 15,1 8 0-15,-1 0 0 16,-3 8 0-16,3 3-3 15,0 5 2-15,0 0 1 0,9 0 0 16,0-3-3 0,9 5 2-16,3-5 1 15,3 6 0-15,3-6-5 16,3 0 1-16,3-5-20 0,3 3-9 16,-1-8-19-16,-2-3-5 15,3-3-15 1</inkml:trace>
  <inkml:trace contextRef="#ctx0" brushRef="#br0" timeOffset="228">18724 16973 84 0,'-3'0'33'0,"3"5"-18"0,3 3-16 0,-3 0 9 16,3 3 12-16,-3 2 10 15,0 0-5-15,0 0 0 16,0 1-3-16,0-6-2 0,0 2-10 15,0-4 5-15,0-4 4 0,0-2-1 16,0-2 1-16,0-9-4 16,0 3 1-16,3-5-7 15,3-3-1-15,3 0-2 16,0-3-1-16,0 4-3 16,3-1-2-16,3 0-2 15,6 5 1-15,-3-2-41 16,-1 8-19-16,7-3-42 15</inkml:trace>
  <inkml:trace contextRef="#ctx0" brushRef="#br0" timeOffset="229">19239 16925 124 0,'-9'0'46'0,"1"0"-24"0,2-2-26 15,-6 2 74 1,0 5-29-16,0 0-18 15,0 3-12-15,0 6-9 16,0-1-2-16,3 3 1 0,0-1-4 16,3 7 0-16,3-4-1 15,6 1 3-15,3-1-2 0,0-2 1 16,6 0-7-16,3 0-2 16,0-3-16-1,0-8-6-15,3-5-4 16,-1-5-14-16,1 5 18 15,-3-5 14-15,0-3 10 16,-3-5 9-16,-3-1 2 16,0 6 0-16,-3-2 1 15,-3-3 4-15,0 5 6 16,-3 2 6-16,-3 6 3 16,0 0-3-16,-3 6-1 0,3 2-6 15,0 8 0 1,3-1 2-16,3 4 3 15,3-1-9-15,0 4 2 0,3-9 1 0,6 0 0 16,2 0 3-16,-2-13-3 16,0-8 1-16,0-2-3 15,-3-3 0-15,-3-1-1 16,-3 1 0-16,-3-3 0 16,-3 0 0-16,-6-5-2 15,-9 8 1-15,0 0 0 16,0-1 3-16,3 4-7 15,-2 2-4-15,2 0-5 16,3 3 1-16,0 2-30 16,6 0-12-16,0 3-44 15,9 3-27 1,0 0 54-16</inkml:trace>
  <inkml:trace contextRef="#ctx0" brushRef="#br0" timeOffset="230">19692 17007 132 0,'-3'-8'52'0,"0"8"-28"0,-3-5-17 0,3 3 15 16,-9 2 0-16,-3-6 4 15,0 6-14-15,0 0-5 16,-2 0-4-16,-4 6-3 0,3-1 3 15,3 3-7-15,0 5 1 16,3 3 1-16,3 2 3 0,3 1-2 16,3-1 0-16,6 4 1 15,3-1 0-15,3-5 2 16,3-8 1-16,3 0 1 16,-3-8 2-16,9-3-3 15,0-8 0-15,-7-2-1 16,-2-3-2-16,0-8 1 15,0 6 1-15,-3-9 1 16,-3 1 1-16,-3-6-2 16,0-2-2-16,-3-1 1 15,0-10 1-15,0 8 5 16,0 6 4-16,-6 4 0 0,3 6 1 16,0 2-2-1,0 12 1-15,0 1-8 16,6 19-2-16,0 6-1 0,0 13 0 15,0 2 0-15,0 6 2 16,0 2-1-16,3-2-1 16,0 0 1-16,3-6 1 15,0-2-8-15,0-1-3 16,3-9-33-16,-1-9-15 16,1 0-19-1,0-8-28-15,9-10 37 0</inkml:trace>
  <inkml:trace contextRef="#ctx0" brushRef="#br0" timeOffset="231">19882 17007 200 0,'-3'0'74'0,"3"0"-40"0,3 3-38 16,-3-3 15-16,0 0 12 16,6 3 9-16,0-3-3 15,3 5 0-15,3-2-16 16,0-3-6-16,3 0-2 0,0-3-3 15,0-2 1-15,-1 2 0 16,-2-2 3-16,-3-1-3 16,-3-1 0-16,-3-1-1 15,-3-8-2-15,-3 3-2 16,-6 5 1-16,-3 0-1 16,-2-3 0-16,-1 11 4 0,-3 5 1 15,-3 1-4 1,-6 4-1-16,3 1-2 0,4 7 0 15,2 1 0-15,6 5 3 16,6-1 0-16,0-1 3 16,12 7-1-16,3 0-1 15,6-3-2-15,3-2 1 16,2-5-17-16,1-6-8 16,3-3-15-16,3-4-7 15,3-12-23 1,2-7-40-16,1-8 30 15</inkml:trace>
  <inkml:trace contextRef="#ctx0" brushRef="#br0" timeOffset="232">20198 16661 60 0,'-3'-19'24'0,"0"11"-12"0,3 0 14 15,3 3 18-15,-3 5 7 16,0-3 7-16,0 1-19 16,0-1-6-16,3 3-17 15,0 3-7-15,3 2-6 16,0 8 0-16,3 14 2 0,0 5 7 16,5 7 4-16,-2 14-2 15,-3-8 0-15,-3 5-4 16,-6 3 1-16,-3-5-2 0,-6 8 2 15,-6-9-4 1,-5 1-2-16,-10-11-2 0,-3 3-3 16,-6-14-37-16,1 0-15 15,2 6-73 1</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9:13.760"/>
    </inkml:context>
    <inkml:brush xml:id="br0">
      <inkml:brushProperty name="width" value="0.05292" units="cm"/>
      <inkml:brushProperty name="height" value="0.05292" units="cm"/>
      <inkml:brushProperty name="color" value="#FF0000"/>
    </inkml:brush>
  </inkml:definitions>
  <inkml:trace contextRef="#ctx0" brushRef="#br0">17272 4852 44 0,'0'-5'16'0,"0"5"-8"0,0-2 6 0,0 2 12 16,-3 0-1-16,0 0 0 16,-3 2-9-1,0 3-3-15,-3 3-3 16,0 8 1-16,0 8-6 15,-3 0-3-15,6 2-1 0,0 3-1 16,6-2 0-16,3-3 2 0,6-3 1 16,9-3 1-16,0-4 2 15,15-6 1-15,0-8 1 16,-4-6 0-16,-2-4 0 16,-3-6 0-16,-6 0 2 15,-6-5 10-15,-6 0 5 16,-9-1 4-16,-9 1 5 15,-9 3-6-15,-3 2-2 16,-3 3-12-16,0 5-4 16,4 0-8-16,5 3-2 0,3 2-18 15,6 0-8 1,6 1-44-16,9-1-17 0,6 0-10 16</inkml:trace>
  <inkml:trace contextRef="#ctx0" brushRef="#br0" timeOffset="1">17540 4863 32 0,'0'19'13'0,"0"-19"-6"0,3 63 11 0,0-34 12 15,0 3 7-15,3 13 2 16,0 0-17-16,0-3-5 16,0-5-9-16,-4-2 0 15,1-9-5-15,0-5 0 0,0-2 3 16,-3-9 6-16,0-2 2 16,0-8-1-16,-6-8 2 15,1-5-8-15,-1-16-4 16,0 0 0-16,0-5 0 15,0-1-4-15,3 1 1 0,3-3 0 16,9 0 2 0,3 2-1-16,-1 6-1 0,4 3 3 15,0 10 0-15,3 8 1 16,0 8 0-16,0 8 4 16,-6 2 3-16,-3 4 5 15,-6 4 2-15,-6 1-1 16,-3 2 0-16,-3-3-7 15,-3-2-4-15,-3-3-3 16,-6-5-3-16,0-2-6 16,3-6-1-16,1-3-26 15,2-5-10-15,6-5-20 16,6-3-6-16,3-13-7 16</inkml:trace>
  <inkml:trace contextRef="#ctx0" brushRef="#br0" timeOffset="2">17811 4591 132 0,'-3'-6'52'0,"6"6"-28"0,-3 0-11 0,0 0 17 16,0 6-4-16,0 4-1 16,0 6 0-16,3 16-1 15,-3 5-13-15,0 0-2 0,0 8-2 16,0-3-1-16,3-2-1 15,3-3-3-15,-1 0-2 16,1-5-2-16,0-1 1 16,0-9-8-16,0-7-4 15,-3-4-64 1,0-6-55-16,-3-5 42 0</inkml:trace>
  <inkml:trace contextRef="#ctx0" brushRef="#br0" timeOffset="3">17700 4847 172 0,'-8'-5'66'0,"8"10"-36"0,3-5-29 15,0 0 14-15,2 0-4 16,4-2 1-16,3-1-6 16,9 0-2-16,6 1-2 15,0-1-4-15,0 0-1 0,-4 1-25 0,1-1-9 16,-3 0-41-1</inkml:trace>
  <inkml:trace contextRef="#ctx0" brushRef="#br0" timeOffset="4">18061 4879 140 0,'0'13'52'0,"0"11"-28"0,3 8-24 0,0-22 13 15,0 4-7-15,0-4 2 16,0 1-5-16,0-3-2 15,-1 0-27-15,1-3-10 0,0 0-24 16,0-2-10-16</inkml:trace>
  <inkml:trace contextRef="#ctx0" brushRef="#br0" timeOffset="5">18084 4781 168 0,'-5'0'66'0,"7"-3"-36"0,-2 3-35 16,3-8 12-16,-3 8-11 15,6 3 1-15,0 0-67 16,3-1-28-16</inkml:trace>
  <inkml:trace contextRef="#ctx0" brushRef="#br0" timeOffset="6">18212 4874 76 0,'3'13'30'0,"0"8"-16"0,3 8 5 0,-3-21 16 16,0 0 3-16,-3 0 2 16,3 3-16-16,-3-4-6 15,0-1-11-15,6-4-3 16,-6-2-2-16,0 0 1 0,6 0 2 15,0-2 0-15,0-4 0 16,3-15 1 0,3 3-5-16,-3-1-1 15,3 3 0-15,-3 3 2 16,3 3-3-16,0 4 0 0,-1 4 1 16,1 2 0-16,0 5 2 15,-3 6 1-15,-3 4 7 16,0-1 4-16,0-1-1 15,-3-3 0-15,0 1-7 16,0-3-2-16,-3 0-2 16,3-3-2-16,-3-5-2 15,0 0 1-15,6 0 1 16,0-5 2-16,6-6-1 16,6-2-1-16,-1 0-2 15,1 0 1-15,-3 2 1 16,3 0 0-16,-3 4 0 0,0 1 0 15,3 4 0-15,-3 4 0 16,-1 6 0-16,-2 5 2 16,0 1 5-16,-3-4 6 15,0 1-7-15,0-1-1 16,-3 1-3-16,0 0 1 16,0-4-9-16,6-4-51 15,0-3-18 1,6-3-27-1</inkml:trace>
  <inkml:trace contextRef="#ctx0" brushRef="#br0" timeOffset="7">18849 4823 152 0,'-3'3'57'0,"6"0"-30"0,0 2-27 16,-3 0 10-1,3 3 16-15,0 5 7 0,0 3-12 16,0 3-4-16,-3-3-11 15,0 0-4-15,3-3 1 0,0 0-4 16,0 0 0-16,0-5-4 16,-3-3 1-16,0 1-82 15,0-6-45 1,0-6 57-16</inkml:trace>
  <inkml:trace contextRef="#ctx0" brushRef="#br0" timeOffset="8">18861 4649 184 0,'-6'-8'68'0,"9"8"-36"0,-3-3-33 0,0 3 12 16,0 0-7-16,3 0-1 15,3 0-12-15,3 0-4 16,6-2-67-16,-3-1-29 15</inkml:trace>
  <inkml:trace contextRef="#ctx0" brushRef="#br0" timeOffset="9">19028 4638 116 0,'-9'3'46'0,"9"-3"-24"0,0 2-13 0,0-2 16 0,3 3-5 15,3-3-2-15,3 0-6 16,3 0 0-16,3 0-7 16,3-3-3-16,5 3-1 0,4-2-1 15,-3-1 0-15,0 1-3 16,-3 2 2-16,-3 2 1 16,-4 1 2-16,-2 2-1 15,-3 3 2-15,-3 5 7 16,-6 6 5-16,-9 5 4 15,-6-1 1-15,-5 1-5 16,-1-3 1-16,0 3-5 0,3-3-1 16,0 3-6-16,3 0-1 15,3-3-1 1,6-5-2-16,3-3-6 0,3 0-1 16,3-2 7-16,6 0 7 15,6-1-1-15,6-4 2 16,0-1-7-16,0-3-3 15,-3 1 1-15,-1-3 0 16,1 0-19-16,-3-5-7 16,-3-3-39-1,0-5-61-15,-6-1 25 16</inkml:trace>
  <inkml:trace contextRef="#ctx0" brushRef="#br0" timeOffset="10">19055 4815 184 0,'-6'-5'68'0,"9"8"-36"0,3-3-31 15,0 0 16-15,0 0-9 16,6 0 0-16,8 0-6 16,7-3-2-16,3 0 0 15,0 1-9-15,0-1-2 0,-4-2-65 16</inkml:trace>
  <inkml:trace contextRef="#ctx0" brushRef="#br0" timeOffset="11">19436 4800 144 0,'0'5'55'0,"3"0"-30"0,0-2-10 16,0-1 20-16,3 1-4 0,0 2 2 16,3-2-13-16,0-3-2 15,2 0-10-15,4 0-5 16,0-3-2-16,0-2 1 0,-3 2 3 15,0-2-4-15,-3 0-1 16,-6-16 2 0,-6 2-3-16,-3 3 0 15,-6 3-1-15,-3 2 0 16,-3 6 0-16,0 18 0 16,-2 1 2-16,-4 2 0 0,9 2 6 15,-3 1 6 1,12 2-4-16,6 3 0 0,6 2-2 15,3-2-1-15,9-6-3 16,9-2 1-16,8-5-59 16,7-9-25-16,0-15-23 15</inkml:trace>
  <inkml:trace contextRef="#ctx0" brushRef="#br0" timeOffset="12">20302 4424 140 0,'0'0'52'0,"0"2"-28"0,3 6-4 0,3 3 21 16,-6 8-7-16,3 7 0 15,-6 11-10-15,0 5-5 16,-3 9-11-16,-3-4 6 0,0 1 5 16,3-3-6-16,0-3-2 15,0-7-4-15,3-4 0 16,0-4-2-16,0-6 0 15,3-5-3-15,3 0-2 0,6-3 1 16,3 0-1-16,0-5 2 16,3-3 1-16,3 1 1 15,3-4 0-15,-1 1-5 16,4-3 1-16,-6 3-2 16,0-3 0-16,-3 0-16 15,-3 0-8-15,-3 0-35 16,0-3-13-16,-3-8-30 15</inkml:trace>
  <inkml:trace contextRef="#ctx0" brushRef="#br0" timeOffset="13">20534 4643 168 0,'-3'0'66'0,"3"0"-36"0,3 0-15 0,-3 0 20 16,0 0-6-16,3-2-2 15,6-1-11-15,-3-2-3 16,3-3-7-16,0-3-4 0,0-2-1 16,0 0-1-16,0 0 0 15,0-3-3-15,0 3 2 16,-3-3-1-16,-1 2 0 15,-2 9 4-15,0-3 1 16,-3 6-4-16,3 2 1 0,-3 8 0 16,3 2 0-16,-3 6 0 15,3 8 0-15,0 2 0 16,0 11 2-16,-3 3 1 16,3-3 1-16,-3 0-2 15,3-3-2-15,-3 1-2 16,3-6-1-16,-3-3-29 15,0-2-12-15,-3-5-59 16,0-3-26 0,-3-3 68-16</inkml:trace>
  <inkml:trace contextRef="#ctx0" brushRef="#br0" timeOffset="14">20537 4969 192 0,'-3'0'74'0,"9"-3"-40"0,15-2-35 0,-12 5 12 15,6 0 1-15,3 0 3 16,2-3-11-16,13 1-1 16,-3-1-3-16,-3 0 0 0,0-7 0 15,-4 2-80 1,-2 0-50-16,-3 0 52 16</inkml:trace>
  <inkml:trace contextRef="#ctx0" brushRef="#br0" timeOffset="15">21630 4524 68 0,'0'-8'27'0,"14"-5"-14"0,-8 5 7 0,-9 6 16 16,0-6-4-16,-3 0 1 16,-5 0-3-16,-1 0-1 0,-6 3-12 15,-3 5-3-15,-3 5-8 16,-3 5-6-16,1 6-1 0,5 11 1 15,3 5 2-15,3 2-3 16,6 14-2-16,3-3 4 16,3-3 1-16,3-5-3 15,3 0-1-15,3-3 1 16,6-7 2-16,-9-3-33 0,6-6-13 16</inkml:trace>
  <inkml:trace contextRef="#ctx0" brushRef="#br0" timeOffset="16">21293 4778 172 0,'-6'-8'66'0,"9"-10"-36"0,6 10-35 0,0 0 10 15,3 3-8-15,3-1 2 16,6 1-4-16,8 3 1 15,4 2-25-15,0 0-8 16,-3 0 8-16,-3 7 4 16,-7-4 17-16,-2 8 9 0,-3-1 5 15,-6 4 4 1,-3 1 4-16,-3 7 3 16,-3-1-5-16,0 3-2 0,3-1-5 15,0-1-2 1,6-4 3-16,6-2 1 0,3-6-3 15,-1-4 6-15,1-9 3 0,3-7-2 16,-3-4 1-16,-3 1-3 16,-3-3 2-16,-3 0 0 15,-6 0 3-15,-6-7-3 16,-3-4-1-16,-6 6-2 16,-6 3 2-16,0 4-5 15,0 4-3-15,3 2-21 16,3 0-8-16,4 3-35 15,2-1-45-15,3 1 25 16</inkml:trace>
  <inkml:trace contextRef="#ctx0" brushRef="#br0" timeOffset="17">21835 4797 76 0,'3'21'30'0,"3"-5"-16"0,-3 5-1 0,-3-13 11 15,0 5 10-15,0 3 3 16,0-3-4-16,0 1 0 16,0-4-8-16,0-2-3 0,0-3 18 15,-3-13-22-15,3-2-6 16,0-3-6-16,3-3-4 16,3 0-2-16,0 0 3 15,6-2 2-15,6-4-7 16,2 4-3-16,1 2 0 15,6 5 3-15,-3 3-37 16,9 11-13-16,-1 0-51 16</inkml:trace>
  <inkml:trace contextRef="#ctx0" brushRef="#br0" timeOffset="18">22594 4421 132 0,'-18'-13'52'0,"15"5"-28"0,-18 3 0 0,15 5 22 16,-6 0-19-16,-2 2-7 16,-4 4-12-16,3 2-6 0,-3 7-1 15,3 7-4-15,-3 7 2 16,6 10 1-16,6 1 0 0,3 8 2 16,3-1 1-1,0-2-4-15,3-5 1 0,0-3-2 16,0-3-2-16,-3-7-15 15,6-3-5-15,-3-6-41 16</inkml:trace>
  <inkml:trace contextRef="#ctx0" brushRef="#br0" timeOffset="19">22240 4778 116 0,'-9'-5'44'0,"12"5"-24"0,3-16-24 16,0 14 10-16,3-1-3 0,6 0 3 16,5-5-3-16,10 0-2 15,0 0 0-15,3 8 1 16,-4 0-17-16,4 0-4 16,-3 0-22-16,0 3-7 15,-4 0 15-15,-5-1 8 16</inkml:trace>
  <inkml:trace contextRef="#ctx0" brushRef="#br0" timeOffset="20">22612 4733 120 0,'-6'-2'46'0,"-6"2"-24"0,3 0-26 15,0 8 34-15,0 0-16 16,0 2-6-16,0 6-5 0,0 0-2 16,3 2-4-16,-2 1 2 0,8-3-1 15,0 2 0-15,0-2 2 16,11-2 2-16,-2-4-1 15,9-13-1 1,-6-2 1-16,6 0-6 16,-6-3-1-16,-3-3 5 15,-3 1 2-15,0 2 3 16,-6 0 2-16,6 3 8 16,-6-1 3-16,0 4-6 15,0-1-2-15,0 3-7 16,0 5-2-16,0 3-2 0,3 0 0 15,0 3 0-15,0-3 0 16,3 0-14 0,-1 5-4-16,4-5-19 15,3 0-40-15,0-8 9 16</inkml:trace>
  <inkml:trace contextRef="#ctx0" brushRef="#br0" timeOffset="21">22829 4765 108 0,'-21'-2'41'0,"9"-12"-22"0,3 28-7 16,6-17 13-16,-2 0-2 16,-1 9 0-1,0-1-10-15,0 0-3 0,0 0-6 16,0 1-5-16,6 2 0 15,6 0 1-15,0-1 2 0,3 4-3 16,0 2-2-16,2 1 2 16,-2 1 2-16,-3 4 0 15,-12-1 2-15,6-2 0 16,-6 0 3-16,-3-3 1 16,-2-2 3-16,-1-3-3 15,0 0 1-15,0-5-5 16,-3-3-2-16,6-6-14 0,3-10-4 15,3 0-24-15,6-2-9 16,3-3-18 0</inkml:trace>
  <inkml:trace contextRef="#ctx0" brushRef="#br0" timeOffset="22">23029 4442 140 0,'-3'-8'52'0,"3"14"-28"0,0-1-15 0,0-5 23 16,0 19-10-16,0 4-11 15,0 14-4 1,0 8-5-16,0 8-2 0,0 0 3 16,3-5 0-16,-3 5 1 15,3-6-2-15,5-4-2 0,-2-6-2 16,-3-8 1-16,0-5-52 15,-3-6-55 1,9-7 25-16</inkml:trace>
  <inkml:trace contextRef="#ctx0" brushRef="#br0" timeOffset="23">22960 4768 184 0,'3'-3'68'0,"3"-2"-36"0,18-8-37 16,-15 5 10-16,9 0-5 16,2 0 2-16,7 0-54 0,3 0-24 15,6-3 11-15,5-2 10 16</inkml:trace>
  <inkml:trace contextRef="#ctx0" brushRef="#br0" timeOffset="24">23776 4445 116 0,'0'-3'44'0,"3"19"-24"0,-3-5-21 0,0-1 9 0,3 9 8 16,-3 13 5-16,0 5 2 15,0 10 1-15,0 4-11 16,0-4-3-16,0 1-6 16,0-8-3-16,0-3 2 0,6-8 0 15,-3-5 1-15,-3-6-2 16,5-5-2-16,-2-2-24 15,0-9-9-15,6-7-27 16,6-8-30 0,-3-8 30-16</inkml:trace>
  <inkml:trace contextRef="#ctx0" brushRef="#br0" timeOffset="25">23984 4426 160 0,'0'-5'60'0,"6"5"-32"0,-6 3-28 0,3 2 10 16,-3 8 2-16,0 9 5 16,0 4-5-16,0 11-2 15,0 0-5-15,0 13-4 0,0-5 2 16,0-2-2-16,0-4 2 16,0-7-4-16,0-5-2 15,3-1-18-15,0-10-9 16,0-6-50-16</inkml:trace>
  <inkml:trace contextRef="#ctx0" brushRef="#br0" timeOffset="26">23811 4763 208 0,'-15'-6'77'0,"18"9"-42"0,-3-3-39 16,0 0 15-16,3 0-6 15,6 0 0-15,6-5-1 0,0-1 0 16,15-4-2 0,-3-1-2-16,2 1 3 0,4-1-26 0,0 0-12 15,0-2-55 1</inkml:trace>
  <inkml:trace contextRef="#ctx0" brushRef="#br0" timeOffset="27">24308 4516 192 0,'-11'0'71'0,"11"3"-38"0,-3 2-39 0,3 3 14 15,-6 6 2-15,6 9 5 16,-3 9-1-16,-3 10 0 16,6-2-8-16,0 0-4 0,0-6 1 15,0-2-2-15,0 2 2 16,6-5-2-16,-3-5-1 0,-3-5-15 15,0-3-5 1,0-3-32-16,0-5-14 0</inkml:trace>
  <inkml:trace contextRef="#ctx0" brushRef="#br0" timeOffset="28">24127 4527 200 0,'-3'-5'74'0,"6"7"-40"0,6-2-38 15,6 0 13-15,6-2-1 0,5-4 3 16,4 6-6-16,9 3-1 16,2-3-2-1,4 0 1-15,0-5 0 0,-4-14-98 16</inkml:trace>
  <inkml:trace contextRef="#ctx0" brushRef="#br0" timeOffset="29">17409 5797 96 0,'0'-16'35'0,"3"16"-18"0,-21-2-7 0,12 2 14 15</inkml:trace>
  <inkml:trace contextRef="#ctx0" brushRef="#br0" timeOffset="30">17370 5786 224 0,'-18'14'23'15,"-3"2"-15"-15,1 2-8 16,2 6-2-16,6 5 1 0,6-3 3 16,6-2 1-16,6-3 3 15,6 3-3-15,12-8 0 16,2-8 5-16,1-5 3 0,0-9-4 16,-3-4-2-16,0-3-2 15,-4-6 0-15,-8 1 0 16,-3-1 1-16,-6-5 2 15,-6-2 1-15,-6 5 1 16,-3 2 0-16,-6 3 0 16,-5 3 2-16,2 5-7 15,3 0-4-15,3 5-14 0,6 1-2 16,3 2-47 0,9 0-51-1,15 0 29-15</inkml:trace>
  <inkml:trace contextRef="#ctx0" brushRef="#br0" timeOffset="31">17626 5808 84 0,'-3'42'33'0,"6"-24"-18"0,-3 22-22 0,0-19 3 15,0 11 16-15,3 8 9 16,-3-1 1-16,3-2-1 15,0-2-9-15,-3-1-5 16,0-2-4-16,0-13 0 16,3-4-2-16,-3-4 13 0,0-14 9 15,0-5-7-15,0-5-8 16,0-13-5 0,0-6-2-16,0-5-1 0,0-3 0 15,3-2 0-15,6 0-3 16,3-1 2-16,3 6 1 15,0 3 0-15,-1 10 2 16,4 5 1-16,3 12 1 16,-3 7 0-16,3 5 0 15,-6 0 2-15,-9 6 3 0,-3 2 2 16,-9 3-1 0,-3 2 1-16,-3-2-4 0,-6-3 1 15,-3-2-7-15,0-3-1 16,3-5-7-1,1-3 0-15,2-3-28 0,6-5-9 16,3-5-20 0,6-14-29-16,6-4 28 15</inkml:trace>
  <inkml:trace contextRef="#ctx0" brushRef="#br0" timeOffset="32">17903 5493 140 0,'-3'0'52'0,"3"2"-28"0,0 9-19 0,0-3 13 0,0 5-4 16,3 16 2-1,-3 6-7-15,3 7-3 16,-3 3-3-16,3-3-3 0,-3-2 3 16,3-3-2-16,0-3-1 15,0-2 1-15,0-5-1 0,0-9-44 16,0-5-56-1,0-5 17-15</inkml:trace>
  <inkml:trace contextRef="#ctx0" brushRef="#br0" timeOffset="33">17814 5768 196 0,'3'0'74'0,"3"0"-40"0,11-5-40 16,-8 2 14-16,3 0-7 0,3 3 2 16,6-5-4-16,0 2 0 15,3-2 1-15,2 2-25 0,-2 1-10 16,0-1-42 0</inkml:trace>
  <inkml:trace contextRef="#ctx0" brushRef="#br0" timeOffset="34">18111 5813 124 0,'0'32'49'0,"3"-27"-26"0,-3 8-27 0,0-5 10 15,0 0-5-15,0 5 2 16,0-2-2-16,3-3-1 16,-3-3-54-16,0-5-26 0</inkml:trace>
  <inkml:trace contextRef="#ctx0" brushRef="#br0" timeOffset="35">18099 5670 168 0,'-6'-5'63'0,"9"7"-34"0,0-2-41 0,-3 0 10 15,3 3-24 1,3 2-8-16,3 1-26 0,3-1-10 15</inkml:trace>
  <inkml:trace contextRef="#ctx0" brushRef="#br0" timeOffset="36">18236 5786 76 0,'0'24'30'0,"0"-5"-16"0,0-6-6 0,0-8 11 15,0 3 4-15,0 0 3 16,0 0-7-16,0 0-4 15,0 0-8-15,0-3-3 16,0-5-2-16,0 0 5 0,0 0 3 16,0-2-1-16,0-4 0 15,3-2-10-15,6-2-4 0,3-3 5 16,0-1 1-16,0 4 1 16,0 2-2-16,0 3 1 15,3 2 1-15,-3 8-1 16,-1 3-1-1,-2 0 1-15,0 0 1 0,-3 3 1 16,0-3 1-16,0-1-2 16,-3-1 1-16,0-1-2 15,0 0-1-15,0-5-2 16,3-5 1-16,0 0 1 16,3-1 0-16,6-1 0 15,3-1 0-15,-4-6 0 16,-2 9 0-16,0 2 0 15,0 6 2-15,-3 0-1 16,0 2 2-16,0 0-2 0,-3 3-1 16,0 0 3-16,-3 0 0 15,0 5-1-15,0-2-2 16,0-3-4-16,0 0-2 16,3-3-46-1,0-2-51-15,3-6 23 16</inkml:trace>
  <inkml:trace contextRef="#ctx0" brushRef="#br0" timeOffset="37">18730 5728 148 0,'0'3'57'0,"12"-3"-30"0,-6 10-27 16,-3-2 10-16,0 0 5 15,0 6 4-15,-6 1-7 16,0-1-4-16,0-1-5 15,0 0-3-15,3 0 1 0,0-2-4 16,3 0 2-16,-6-4-54 16,9-1-52-1,0-4 31-15</inkml:trace>
  <inkml:trace contextRef="#ctx0" brushRef="#br0" timeOffset="38">18680 5638 192 0,'-6'-16'71'0,"9"16"-38"0,0 16-39 0,0-10 9 16,15-6-8-1,-1 0-37-15,4-6-17 16,0 1-8-16,3 0-2 15</inkml:trace>
  <inkml:trace contextRef="#ctx0" brushRef="#br0" timeOffset="39">18894 5644 144 0,'-6'5'55'0,"6"-2"-30"0,6-1-14 16,-6-2 15-16,6 0-8 15,3 5 0-15,6-5-9 16,0 0-1-16,3 0-4 16,2-7-1-16,1 1 1 0,3 1-5 15,0 0-1-15,-3 2 3 16,-3 0 1-16,-4 9 0 16,-2-6-2-16,-3 0-2 15,-3 8 1-15,-3 2 1 16,-6 3 2-16,-3 1-1 15,-6 1-1-15,-2 4 1 16,-1 2-1-16,-3 3 2 16,3-3 1-16,3-2-1 0,0-3-2 15,3-1 1-15,3-1-1 16,3-4 0-16,3-2 0 16,6 0 0-16,3-3 0 15,3 3 2-15,3-5 1 16,3 0-1-16,0-3-2 15,-3 0-2-15,2-3 1 16,-2 0-15-16,-3-2-4 16,-3 2-32-16,-3-2-51 15,-9-3 19-15</inkml:trace>
  <inkml:trace contextRef="#ctx0" brushRef="#br0" timeOffset="40">18957 5781 160 0,'-15'0'63'0,"15"-2"-34"0,12 4-30 16,-6 1 12-16,0-3-3 15,5 0 2-15,4 0-5 16,9 0-1-16,0 0-2 16,6-3-2-16,2 1 1 0,-2-1-34 15,-3 0-15-15,0 1-23 16</inkml:trace>
  <inkml:trace contextRef="#ctx0" brushRef="#br0" timeOffset="41">19293 5755 140 0,'-9'8'52'0,"12"-8"-28"0,-3 8-22 0,0-8 12 16,6 2-3-16,3 1 3 16,0 0 2-16,0 2-1 15,6-8-7-15,2 1-3 0,-2-1 1 16,0 0-3-16,0-2 0 15,-3 0 1-15,-3-3 0 16,0-3-2-16,-3 3-2 16,-3 0 3-16,-6-2 0 15,0 2-6-15,-18 2-2 16,0 4 2 0,0 2 1-16,1 8 2 0,2 2 0 15,0 4 0-15,6 4 0 16,3 1 2-1,3-1 3-15,6 1 4 0,6-1 0 16,6 1 0-16,6-3-1 16,3-3 0-16,2 0-11 15,7-8-3-15,6-5-94 16</inkml:trace>
  <inkml:trace contextRef="#ctx0" brushRef="#br0" timeOffset="42">20362 5376 80 0,'-9'-2'30'0,"6"4"-16"0,0-2-17 16,3 11 28-1,-3 0-7-15,0 4 6 0,0 12-1 16,-3 2-6-16,0 13 0 15,-6-2-1-15,0 0-1 16,3-3-7-16,0-3 4 0,0-2 1 16,0-6-2-16,3-5-1 15,0-2 2-15,3-3 3 16,0-6-8-16,6-2-2 16,0 0-1-16,6 0 2 0,3 0-1 15,0-3 0-15,3 1-3 16,3-4 1-16,3 1-2 15,3 0 2-15,2-1-2 16,-2 1-1-16,-3 0 1 16,-3-1-1-16,-3 1-5 15,-3 0 1-15,-3-1-31 16,2-2-12-16,-2-5-40 16,3 0-28-1,0-9 52-15</inkml:trace>
  <inkml:trace contextRef="#ctx0" brushRef="#br0" timeOffset="43">20609 5527 184 0,'-9'-10'71'0,"9"7"-38"0,3-2-23 0,0 2 17 15,3-2-13-15,3-1-3 16,2 1-7-16,1 0-3 16,3 2 0-16,3 3-1 0,3 5 0 15,-3 3 0-15,-3 6 2 16,-3 9-1-16,-9 9 2 16,-9 0-4-16,0 5-2 15,-6-3 2-15,-3-2 2 16,0 0 0-16,0-6-1 15,0-2 1-15,6-5-1 16,3-6 0-16,3-3 0 0,3 1 2 16,3-3 1-16,6 0 5 15,3-3 5-15,12 1-5 16,0-1-2-16,0 0-1 16,2 0-1-16,1 6-11 15,-3-3-3-15,0 0-101 16</inkml:trace>
  <inkml:trace contextRef="#ctx0" brushRef="#br0" timeOffset="44">21716 5427 108 0,'-12'-11'41'0,"3"-2"-22"0,-24 2-11 0,21 9 11 16,-2 2 2-16,-4 5 4 15,-3 0-15-15,0 3-6 16,-3 8-3-16,6 8-1 0,3 5 2 16,4 19-1-16,8 2-1 15,3 3 1-15,3-6 1 16,-1-2-1-16,4-2 2 16,0-4-2-16,0-4-1 15,0-9-17-15,-3-5-9 0,3-10-41 16</inkml:trace>
  <inkml:trace contextRef="#ctx0" brushRef="#br0" timeOffset="45">21394 5683 132 0,'-3'-2'52'0,"6"2"-28"0,6-3-28 16,-3 3 10-16,6-5-5 15,6-1 2-15,3 4-4 16,3-1 0-16,0 0 1 16,-1 3-3-16,-2 3 0 0,-3 2-5 15,0 3 0-15,-6 3 4 0,-6 5 2 16,-3 2 2 0,0 3 2-16,-3 3-1 0,0 0 2 15,3-3 0 1,3-2 1-16,3-3 4 15,5-3 3-15,1-3 9 0,0-4 5 16,3-6-5-16,0-3-1 16,-3-2-9-16,-3-6-4 15,-3-5-1-15,-3 0 1 16,-6 1-1-16,-3-4 2 16,-3 3-6-16,0 0-1 15,0 3-2-15,0 0-2 16,0 2-11-16,0 3-5 0,3 3-29 15,3 0-38 1,0 2 22-16,0 3 33 16,0 0 20-16,12 5 10 15,-3 1 2 1,9 7 6-16,-1 5 4 0,-2-2 12 16,0 3 8-16,-3-3 7 15,-3-3 2-15,-3-2 1 16,-3-1 0-16,0-2-14 15,-3-3-3-15,0-5 4 16,3-10-15-16,0-1-8 16,3 1-4-16,0-1 0 15,9 0 0-15,3 1 0 16,2-1 0-16,4 1-3 16,3 2 0-16,-3 0-31 15,9 0-15-15,5 3-41 16</inkml:trace>
  <inkml:trace contextRef="#ctx0" brushRef="#br0" timeOffset="46">22463 5379 56 0,'-3'-3'22'0,"3"3"-12"0,3 6 1 15,-3-1 10-15,0 3 11 16,0 8 7-16,0 10-6 15,0 6 0-15,-3 13-14 16,0 3-4-16,0-1-9 16,0-2-6-16,3-5-3 0,0-6 6 15,0-5 3-15,3-5-6 16,0-5-1-16,3-3-27 0,0-6-9 16,0-5-16-1,3-13-30-15,3-2 26 16</inkml:trace>
  <inkml:trace contextRef="#ctx0" brushRef="#br0" timeOffset="47">22591 5699 100 0,'-18'5'38'0,"18"11"-20"0,-3-2-8 0,0-7 12 16,3 9 5-16,3 3 6 15,3-1-12-15,0 1-2 16,3-3-11-16,0-3 1 0,0 0 2 15,3-5 2-15,3-3 3 0,2-5-5 16,1-2 1-16,0-3-5 16,-3-3-2-1,-3-8 0-15,-6 0 1 0,-6-3-3 16,-3 1-2-16,-6-3-3 16,-3 2-1-16,0 3-1 15,0 3 3-15,0-6-9 16,3 12-3-16,4 1-42 15,-1 1-18-15,3 2-12 16</inkml:trace>
  <inkml:trace contextRef="#ctx0" brushRef="#br0" timeOffset="48">22749 5726 100 0,'6'18'38'0,"-3"-7"-20"0,3 5-10 0,-3-6 11 15,3 3 0-15,0 1 1 16,2-4 0-16,1-2 0 16,6-3-9-16,0 1-4 15,0-4-4-15,0-4 2 16,0-1 4-16,-6-5-7 0,6-2-3 16,-3 2 0-16,-1 0 0 15,-2 2 1-15,0 4 0 16,0 2 0-16,-3 2 0 15,6 6-3-15,3 3 0 16,3-1 2-16,0-2 2 16,0 0 0-16,2-2 2 0,1-4 9 15,0-2 7-15,0-5-1 16,-3 0 1-16,-3-6-4 16,-9 1-1-16,2-4-8 15,-8 1-4-15,-2 0-1 16,-4 0-1-16,-3-3-16 15,-3 3-6-15,9-1-84 16</inkml:trace>
  <inkml:trace contextRef="#ctx0" brushRef="#br0" timeOffset="49">23817 5345 104 0,'3'2'38'0,"-3"1"-20"0,3 23-10 0,-3-12 13 15,0 9 5-15,0 12 5 16,0 7-6-16,-3 3-1 15,0-3-13-15,-3 1-4 0,6-6-3 16,-9-3 2-16,9-5 1 0,-3-8-3 16,0-2-3-16,-2-3-3 15,5-6-1-15,0-2-12 16,0-2-5-16,0-12-3 16,0-2 2-16,0-5 6 15,5-5 7-15,-2-3 3 16,-3-14 3-16,0 1 1 15,0-1 3-15,-3 1-1 16,-2 2-1-16,5 3 3 16,0 3 0-16,0 2-1 15,0 3 1-15,0-1 4 16,0 9 4-16,5 3 5 0,-2 4 2 16,0 6-5-16,6 6-3 15,-3 7-3-15,3 3 0 16,-3 2 0-16,3 1 1 15,3-3-7-15,-3 0 0 16,0-6 1-16,3-5 5 16,9-5-1-1,-6-5-3-15,-1-5-2 16,1-4 0-16,-3-2-1 16,0-5 0-16,-3 3 0 15,0 5 0-15,0-9 4 16,-3 9 2-1,0 3 2-15,-3 15 7 16,6 8-2-16,0 11-5 16,0 5 1-16,0 8-6 15,-4 5-2-15,1-2 0 16,-3-6 1-16,6-2-3 16,-3-5 0-16,0-4 1 15,0-7 2 1,0-2-32-16,0-6-12 0,3-6-19 15,0-4-7-15,3-9-12 16</inkml:trace>
  <inkml:trace contextRef="#ctx0" brushRef="#br0" timeOffset="50">24207 5450 180 0,'0'0'68'0,"0"6"-36"0,6 7-22 15,-6-2 17-15,0 7-11 0,3 9-2 16,-3 7-6-16,0 3-3 16,0 0-2-16,0-3-5 0,0 3 1 15,0-5 1-15,0-5 2 16,6-9-23-16,-3-2-11 16,-3-3-34-1</inkml:trace>
  <inkml:trace contextRef="#ctx0" brushRef="#br0" timeOffset="51">24237 5400 200 0,'0'-18'77'16,"0"15"-42"-16,6-13-23 0,0 11 19 0,3 0-16 15,0-1-3-15,3 4-8 16,-3 2-3-16,11 2 0 16,-2 6-1-16,-6 5 0 0,3 3 0 15,-9 3 0-15,3 5-3 16,-12-3 2-16,-3 0 1 16,-3 0 0-16,-6-2 0 15,-3 2 2-15,-2-5-3 16,-1-3 0-16,3 0 1 15,3-2 0-15,9 2 2 16,3 0 1 0,6 3 3-16,12 5 6 0,0 0 2 15,15 3 1-15,2 3 4 16,-5-1-9-16,-3 1-1 16,3-4-3-16,-6-1-1 15,-4-1-3-15,-2-3-2 16,-6-2-26-16,-3 0-12 15,-3 0-89 1</inkml:trace>
  <inkml:trace contextRef="#ctx0" brushRef="#br0" timeOffset="52">6482 12173 80 0,'0'-5'30'0,"3"3"-16"0,-3 2-8 16,0 0 11-16,0 0-3 15,0 0 2-15,6 5 0 16,-3 5 2-16,0 4 12 15,0 7 8-15,0 3-18 16,0 5-6-16,-3 0-9 0,0 3-4 0,0-6 2 16,3-2 0-16,0 0 3 15,0-6-5 1,0-2-1-16,-3-3-9 0,0-13-39 16,3-2-8-1,0-4-20 1</inkml:trace>
  <inkml:trace contextRef="#ctx0" brushRef="#br0" timeOffset="53">6512 12070 80 0,'-9'-13'33'0,"6"10"-18"0,-6 1 0 16,3 2 13-16,-6 0 0 15,-3 0 1-15,0 5-16 16,-3 3-6-16,-3 3-2 16,1 7 1-16,-1 9-3 15,0 10-4-15,6 8-2 0,3 2 2 16,3-4 0-16,6 9-2 15,9-9 2-15,6-6 1 16,9-8 2-16,12-8 10 16,5-8 7-16,1-7-6 0,6-17 0 15,-1-7-3-15,-2-6 1 16,-6-13-4-16,-9 0 1 16,-13 0 10-16,-5-6 8 15,-12 6-7-15,-9 3-3 16,-5-1-9-16,-4 4-3 15,-3 4-18-15,-6 3-7 16,3 3-63 0,7 3-60-16</inkml:trace>
  <inkml:trace contextRef="#ctx0" brushRef="#br0" timeOffset="54">11185 11044 44 0,'-15'-3'19'0,"27"0"-10"0,-18 6 5 15,6-3 9-15,0 0 2 16,-3 3 0-16,0-3-3 16,3 0-2-16,-3 0 1 15,3 0 1-15,0-3-8 16,0 0-1-16,0 1-7 16,9-4 0-16,3 1 4 0,3 0-6 15,5-14-2-15,1 11-1 0,3 1-1 16,0 1 0-16,-3 12 2 15,-3 1-3-15,-3 4 0 16,-4 2 1-16,-5 3 0 16,-6 0 2-16,-6 0 3 15,-5 5-2-15,-1 0-2 16,-3-2 2-16,0-3 0 16,0-1 1-16,3-1 0 15,3-4 0-15,0-2 0 16,3-2 0-16,3-1 0 0,3-5-2 15,6 0 1 1,3 0-2-16,6 0 2 0,3 0-2 16,0 0 2-16,0 0-4 15,-1 0-2-15,-2 2-1 16,3-2 3-16,-3 0-13 16,-3 3-6-16,-3-3-11 15,6 0-35 1,-3-3-23-1,-3 1 17-15</inkml:trace>
  <inkml:trace contextRef="#ctx0" brushRef="#br0" timeOffset="55">11414 10890 56 0,'-27'-18'22'0,"18"10"-12"0,-9 0-1 0,9 5 11 15,-5 1 0-15,-4-1 0 16,0 3-4-16,-12 3-2 16,0 5-8-16,1 5-4 15,-4 13 1-15,-6 11 2 16,3 6-4-16,4 4-1 16,5 3 4-16,9 1 2 15,6-1-2-15,15 6 2 0,9-4 0 0,12-7 4 16,12-7 4-1,8-9 1-15,13-16 3 0,11-13-1 16,4-13-1-16,-10-11-6 16,4-5-4-1,-16-3 8-15,-8-5 2 0,-12-3 12 16,-15-2 5-16,-18-3-4 16,-6-5-3-16,-9 5-10 15,-12 5-5-15,-3 6-9 16,-2 4-1-16,-1 7-21 15,6 4-7-15,6 6-48 16,6 2-21-16</inkml:trace>
  <inkml:trace contextRef="#ctx0" brushRef="#br0" timeOffset="56">16623 4636 124 0,'0'-3'46'0,"3"3"-24"0,-3 3-24 0,0-3 11 0,3 5 3 15,-3 3 4-15,0 8-4 16,0 7 1 0,0 9-8-16,0 0-1 0,0-3 0 0,0 3-2 15,0-3-2-15,0-5-2 16,0-3 1-16,3-3 5 16,3-2 2-16,0-5-5 15,-3-3-2-15,3-3-3 16,-3-8 0-16,0-5-11 15,0-5-5-15,6-5-5 16,-3-3-15 0,-3-19 8-16,-3 0 15 15,-3 1 7-15,0-1 8 16,0 5 3-16,-6 4 2 16,3 4 3-16,-3 6 6 0,0 3 4 15,-3 4 1 1,-3 4 1-16,0 4-9 15,-3 9-3-15,0 8-4 0,-8 10 1 16,2 24-2-16,3 2 2 16,6 12-2-16,6-4-1 15,6-2 7-15,12-3 5 16,6-7-6-16,9-6 3 0,9-13 4 16,5-16 2-16,4-14 3 15,3-12-12-15,-1-17-4 16,-5-2-1-16,-6-13 1 0,-12 0 3 15,-7 2 2 1,-8 3 16-16,-9 5 8 16,-8 6-5-16,-7 5-1 15,0 5-14-15,0 0-4 16,0 6-10-16,-3 5-2 0,0 5-64 16,7 5-27-16,2 8 0 15</inkml:trace>
  <inkml:trace contextRef="#ctx0" brushRef="#br0" timeOffset="57">16608 5773 72 0,'-3'-5'27'0,"6"0"-14"0,0 2-15 16,9-2 39 0,0-3-10-16,3 0-10 15,-3 3-8-15,0-1-6 0,-1 4 0 16,1 2 2-1,-3 5 4-15,-3 3-4 0,-6 8-3 0,-3 5 1 16,-6 0 2-16,-6 0 2 16,1 3 1-16,-4 0 2 15,3 2 6-15,0-5 4 16,0-2-4-16,6-3-1 16,0-3-3-16,6-2 0 15,3-3-2-15,6 0 1 16,3-3-2-16,9-3 2 15,0 1-6-15,0-3-1 0,3 0-2 16,-1 0 1 0,1 0-2-16,0 0 2 0,-3 0-9 15,0 0-3 1,-3-3-33-16,0 1-12 0,-4-3-41 16,1-1-18-1,-6 1 58-15</inkml:trace>
  <inkml:trace contextRef="#ctx0" brushRef="#br0" timeOffset="58">16739 5556 84 0,'-30'-10'33'0,"21"7"-18"0,-11 3-7 0,8 0 13 16,-3 3-1-1,-3 2 3-15,-3 8-11 16,0 11-4-16,-3 5-5 16,1 8 0-16,-4 13-2 0,6 9-1 15,9 7 3-15,12 8 2 0,9-5 2 16,9-6 5-16,3-7 5 16,11-11 0-16,7-11-1 15,9-15 3-15,2-17 2 16,7-12-2-16,-1-22 0 15,-5-8-4-15,-6-7 1 16,-16-1 2-16,-11-5 3 16,-15-2 4-16,-15-1 4 15,-11-2-2-15,-10 10 1 16,-6 6-14-16,0 10-3 0,1 6-20 16,2 4-9-16,6 7-68 15,6 4-29-15,10 0-16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0:01.800"/>
    </inkml:context>
    <inkml:brush xml:id="br0">
      <inkml:brushProperty name="width" value="0.05292" units="cm"/>
      <inkml:brushProperty name="height" value="0.05292" units="cm"/>
      <inkml:brushProperty name="color" value="#FF0000"/>
    </inkml:brush>
  </inkml:definitions>
  <inkml:trace contextRef="#ctx0" brushRef="#br0">6953 10152 168 0,'-2'-5'63'0,"4"18"-34"0,1 11-27 15,0-11 14-15,0 14 5 16,-3 13 7-16,3 12 5 0,-3 1 2 16,0 6-19-16,0-7-5 0,0-1 0 15,0-6-7 1,3-3 0-16,-3-5 0 0,0-10 2 16,3-1-5-16,-3-13-1 15,0 0-16-15,0-7-4 16,0 2-32-16,3-11-14 15,0-2-34 1</inkml:trace>
  <inkml:trace contextRef="#ctx0" brushRef="#br0" timeOffset="1">7186 10420 184 0,'-9'0'68'0,"6"0"-36"0,0 2-40 16,0 4 12-16,-3 4 0 16,-6-2 5-16,-6 5 10 15,0 1 8-15,-3 4-14 16,-2-2-3-16,2-3 1 0,3-2-9 16,3 2-1-16,3 0 1 15,3-5 3-15,3-3-2 16,6 9 0-1,6-6 3-15,3 5-3 16,3 0 0-16,6-8-1 16,3 6-2-16,0-3 3 15,-4 0 0-15,1-3-1 0,0 3 1 16,-3-3-7-16,0 1-1 16,-3-4-38-16,0 4-16 15,0-6-41 1</inkml:trace>
  <inkml:trace contextRef="#ctx0" brushRef="#br0" timeOffset="2">7317 10494 220 0,'0'5'85'0,"3"3"-46"0,-3 10-43 16,0-7 13-16,0 5-7 15,0 2 1-15,0 4-2 16,0 1-1-16,-3-4 1 16,3-3-28-16,-3 2-11 0,3-4-52 15</inkml:trace>
  <inkml:trace contextRef="#ctx0" brushRef="#br0" timeOffset="3">7305 10409 260 0,'-9'-13'96'0,"9"10"-52"0,0-2-89 0,0 5 0 16,3 0-14-16,0-5-2 16,0 5-6-16,6 0-3 15</inkml:trace>
  <inkml:trace contextRef="#ctx0" brushRef="#br0" timeOffset="4">7448 10494 188 0,'0'24'71'0,"9"-3"-38"0,-6 5-39 0,-1-13 14 16,-2 6-1-16,0-1 6 15,0-4 6-15,3-1 3 0,-3 0-11 16,3 0-4-16,-3-7-3 0,3-4-2 15,-3-2 1-15,3 0 0 16,-3-8 3-16,3-10-8 16,0 2 0-16,3-8-2 15,0 3-1-15,3 2 4 16,3 1 0-16,0 5-2 16,0-1 2-16,3 9-1 15,0 3 0-15,-3 4 4 16,2 3 1-16,-2 9-1 15,-3 4-2-15,-3 3 12 16,0 3 4-16,-3 3-13 16,0-6-5-16,-3 5 0 0,0-7 0 15,0 2-12 1,0-10-3-16,0 2-33 16,0-8-13-16,0-5-24 15</inkml:trace>
  <inkml:trace contextRef="#ctx0" brushRef="#br0" timeOffset="5">7805 10258 252 0,'0'-8'93'0,"0"8"-50"0,3 0-55 0,-3 0 15 0,6 8-7 16,0 5 2-16,0 6 12 15,-3 13 8-15,0 2-9 16,-6 11 6-16,0 0 5 0,0 3-13 16,3-11-4-16,3 2 0 15,0 1 0-15,0-8-4 16,-3 0 1-16,-3-11-9 16,0 0-4-16,0-5-24 15,0-8-11-15,3 0-22 16</inkml:trace>
  <inkml:trace contextRef="#ctx0" brushRef="#br0" timeOffset="6">8061 10507 80 0,'3'-8'33'0,"-3"8"-18"0,0 0-22 0,0 0 3 16,-3 0 12-16,-6 5 8 15,-6-2 19-15,-6 8 10 16,0-4-12-16,-3 7-5 16,1-1-7-16,2 5-2 15,-6-4-10-15,3 4-3 0,3-2-2 16,7-5 2-16,2-3 3 15,9 5-2-15,6-3-2 0,6-2 0 16,5 0 1-16,4 6-5 16,3-4-1-16,-3 3 0 15,9-5 0 1,0 5-20-16,2 6-9 0,-2-6-34 16,-3-5-50-1,-6-3 25-15</inkml:trace>
  <inkml:trace contextRef="#ctx0" brushRef="#br0" timeOffset="7">10144 3451 96 0,'3'-11'35'0,"-3"11"-18"0,0 5-5 0,0-2 16 15,0-8-5-15,0-3 1 16,0 8 0-16,0 0 0 15,-3-3-13-15,-9 0 4 0,-5 1 5 16,-1 4-7-16,6 9-2 16,3 0-6-16,-3 7-4 15,3-2 2-15,3 10 2 0,0-2-4 16,6 5-3 0,0-5-4-16,15 3 1 15,-3-6 1-15,9-5 2 0,-3-1 1 16,5-9 1-16,-5-1 2 15,9-10 1-15,-3 2-4 16,-3-13 1-16,-3 3-2 16,-3-16-2-16,-4 2-2 15,-11-10 1-15,0 6-4 16,-11-9 1-16,-16-16 4 16,0 22 2-16,3 5 2 0,-6-3 0 15,-14-10 6-15,5 5 4 16,6 10 3-16,15 14 3 15,4 3-7-15,2-1-3 16,-3 0-6-16,9 6 0 16,0 0 0-16,9 7 2 15,9 6 3-15,9 6 2 16,11 4-1-16,4 3-1 16,3 6 1-16,5 4 1 15,-2-1-1-15,-15-9-1 16,-3-5-3-16,5 5 1 15,-5-3-2-15,3-2-1 16,-6 0-2-16,0-11 1 16,-3 1-30-16,-4-6-12 15,-2 0-64 1</inkml:trace>
  <inkml:trace contextRef="#ctx0" brushRef="#br0" timeOffset="8">10427 3183 196 0,'-21'0'74'0,"15"3"-40"0,-3 2-31 15,6 1 17-15,0 1-12 16,0 4-4-16,1 0-6 0,2 4 1 15,0 7 1 1,0-4 0-16,5 6 0 0,1-3-3 16,3 6 2-16,0-4 1 0,6-1 0 15,-3-7-3-15,9-4 2 16,0 0 1-16,0-9 2 16,-4 1-1-16,-2-8 2 15,0-9-4-15,-6-1-2 16,-3-7-1-16,-9-1 3 15,-9 1 0-15,0 1 3 16,0 3-1-16,0 2 2 16,4 3 2-16,-1 2 2 15,3 6 3-15,3 2 4 16,0 3-8-16,6 0-3 16,0 0-5-16,12 5 1 0,8 1 1 15,1 4 2-15,0 1-1 16,0-3-1-16,0 0 1 15,2-6-1-15,1-2-5 16,-3-2-1-16,-6-6-35 16,-3-3-15-16,-3-10-33 15</inkml:trace>
  <inkml:trace contextRef="#ctx0" brushRef="#br0" timeOffset="9">10415 2810 220 0,'-9'3'85'0,"9"0"-46"0,3 12-50 0,3-1 13 15,3-1-2-15,3 5 2 16,9 4 4-16,12 4 1 16,-1 8-3-16,1 3-1 0,0 0 3 15,9-2-3 1,-7-3 0-16,-5-3-3 0,-3-5-1 15,-3-6-26-15,-7-2-9 16,-2-5-57 0</inkml:trace>
  <inkml:trace contextRef="#ctx0" brushRef="#br0" timeOffset="10">10466 3107 288 0,'-15'-3'110'0,"15"3"-60"0,0-5-54 15,3 5 23 1,3-16-12-16,3-3-3 16,9 3-3-16,3-2 0 15,-1 2-4-15,4-3 2 0,0 4-17 16,0 1-8-16,-3 1-17 15,-4 3-8-15,7-1-20 16</inkml:trace>
  <inkml:trace contextRef="#ctx0" brushRef="#br0" timeOffset="11">10781 2853 188 0,'-12'2'71'0,"1"17"-38"0,-13-11-25 0,18-3 16 15,0 3-12-15,0 5-2 16,3 3-8-16,3 3-2 16,6 4 0-16,0 6 0 0,6 1 0 15,0-7-3-15,2-4 2 16,1-6 3-16,3-2 3 16,-3-6-2-16,0-5-2 15,-3-8 0-15,-3-3-1 0,-3 1-3 16,-3-3 0-16,-3-9 2 15,0 4 0 1,-3-1 1-16,-3 4 2 0,0 1 1 16,3 4 3-16,0 2-3 15,0 0 0-15,3 3 1 16,3 2 2-16,3 0 3 16,6 3 2-16,3 3-8 15,3 2-1-15,11 1 2 16,-2-1 2-16,0 0-2 15,0-2-3-15,-4-3-20 16,-2 0-10-16,0-8-80 16</inkml:trace>
  <inkml:trace contextRef="#ctx0" brushRef="#br0" timeOffset="12">11246 2495 288 0,'-6'0'107'0,"3"-2"-58"0,-3 10-48 16,0-3 19-16,0 3-11 15,-6 10-1-15,0 4-2 16,0-1-1-16,3-3-3 16,3 1-4-16,3-6-1 0,0-2-1 15,12-1 3-15,3 1-2 16,0-3-1-16,3-3 3 15,0 0 0-15,0 1-2 16,-3 2 2-16,3-1 10 16,-7 1 3-16,-2-2-1 0,-3 2 1 15,-3 0-3-15,-3-1 0 16,-3-1-5-16,1-1-3 16,-1-2-11-16,-9-3-4 15,6 0-26-15,0-3-12 16,-6-2-19-16,12-1-8 15,0-4-17 1</inkml:trace>
  <inkml:trace contextRef="#ctx0" brushRef="#br0" timeOffset="13">11299 2551 184 0,'9'-5'71'0,"0"2"-38"0,3 3-30 0,-6-3 15 16,3-2-3-16,0 0 1 0,0-1-6 15,0-1-2-15,-3-1-4 16,0-3-3-16,0 0 2 0,-3-4 2 16,-3 1 4-16,-3 4-2 15,-3-6 1-15,0 5-3 16,-3 3 2-16,-3 6 0 16,0 10 1-16,0 0-7 15,0 5 0-15,3 3-3 16,0 2-2-16,3-2 3 15,3 8 2-15,6 0 2 16,3-3 1-16,6-3-5 16,3-4-1-16,3-4 3 15,12-7 1-15,-1-3-3 0,-2-8-1 16,-3-3 3-16,0 1 1 16,-6-6-18-16,-3 0-7 15,-4-3-23-15,-2 1-9 16,-3-11-37-1</inkml:trace>
  <inkml:trace contextRef="#ctx0" brushRef="#br0" timeOffset="14">11362 2302 284 0,'-6'-5'107'0,"12"2"-58"0,0-5-48 0,0 3 19 16,3-3 2-16,6-2 6 15,5-4-15-15,4 1-5 16,0-3-5-16,0-2-29 0,-3-1-10 16,-4-2-103-1</inkml:trace>
  <inkml:trace contextRef="#ctx0" brushRef="#br0" timeOffset="15">11314 2048 248 0,'-9'3'93'0,"12"-3"-50"0,0 5-55 0,3 0 15 15,3 3 1-15,3 11 5 0,9 5 13 16,9 5 8-16,2 5-15 16,1 3-6-16,0 3-4 0,3 0-1 15,-1-3 0-15,-5-3-2 16,-3-7-2-16,-6-9-17 16,-4 1-6-16,-5-6-42 15,-3-3-18-15,0-4-18 16</inkml:trace>
  <inkml:trace contextRef="#ctx0" brushRef="#br0" timeOffset="16">11781 1797 132 0,'-5'0'52'0,"2"3"-28"0,3-3-19 0,0 0 13 16,0 0 1-16,0 0 3 16,0 0-1-16,0 0-1 15,0 0-10-15,0 0-2 0,6 0-1 16,-1 0-3-16,4 0-3 15,3 0 2-15,6 0 0 16,6-3-1-16,3 3 1 0,0-3-2 16,-1 1 2-1,1-4-4-15,-3 1 0 16,3 0 1-16,0 2 2 0,-1 0 1 16,-8 1 3-1,-3-1-3-15,-3 3 0 0,-3 0 3 16,-3 3 3-16,-3 5 5 15,0 5 1-15,-6 3 0 16,0 5 1-16,-6 3 0 16,3 8 0-16,-3 7-4 15,3-7-2-15,0 0-4 16,3-3-1-16,3-3-6 16,-3-2 1-16,3-5-2 15,6-6-13 1,0-5-2-16,6-6-21 0,0-4-8 15,0-4-52 1,0-7-45-16,0 3 54 16</inkml:trace>
  <inkml:trace contextRef="#ctx0" brushRef="#br0" timeOffset="17">12508 1450 148 0,'-3'-8'57'0,"3"6"-30"0,-3-1-12 16,3 3 20-16,-3 0 3 15,-3 3 2-15,0 2-14 16,-3 3-3-16,0 5-13 16,0 8-4-16,0 0-2 0,0 6-2 15,3-1 1-15,3 1-4 16,3-1 0-16,6-2-1 15,6-3 0-15,3-2 0 0,6-9-2 16,6-4-4-16,0-9 0 16,-4-2-23-1,4-3-9-15,-3-3-34 16,-3-2-45-16,-3-6 38 16</inkml:trace>
  <inkml:trace contextRef="#ctx0" brushRef="#br0" timeOffset="18">12689 1379 208 0,'-12'-3'79'0,"6"6"-42"0,1 2-30 0,2 0 20 15,-3 3-14-15,0 6-4 0,0-1-6 16,0 19-3-16,3-6 1 16,0 0-4-16,3-2 2 15,3-3 1-15,3-2 0 0,3-6 0 16,3-2 0-16,-1-6-3 15,4-5 2-15,0-5 1 16,-3-1 0-16,-3-7-3 16,0-5 2-16,-3-1 1 15,-3 3 0-15,-3-2 0 16,-3 2 2-16,-3-3 3 16,-3 4 2-16,0 1 3 15,0 1 1-15,3 5-3 0,0 3 0 16,3 0-5-16,0 2-2 15,3 3-3-15,6 5-1 16,3 1 2-16,3 1 0 16,0 4-2-16,12-3 2 15,0-3-1-15,-4-2 0 16,1-3-31-16,0-5-13 16,-3-3-59-1</inkml:trace>
  <inkml:trace contextRef="#ctx0" brushRef="#br0" timeOffset="19">12871 1217 192 0,'-18'11'74'16,"12"-3"-40"-16,-18 10-40 0,18-7 12 0,-3 2-2 15,6 3 5-15,-3 3-5 16,6-1 0-16,3 1-2 15,6-1-2-15,6-2 1 0,3-3 3 16,3-2 2-16,0-6-2 16,6-5-1-16,2-2 1 15,-2-4 0-15,-3 1-5 16,-6-6-1-16,0 1-17 16,-3-9-7-16,-7-7-64 15</inkml:trace>
  <inkml:trace contextRef="#ctx0" brushRef="#br0" timeOffset="20">12859 940 144 0,'3'18'55'0,"6"3"-30"0,6 8-12 0,-6-7 17 16,6 7 0-16,-1 2 4 16,13 1-9-16,-6 8-6 15,0-6-10-15,-3-7-4 0,-3-6-1 16,0-3 0-16,-4-4 0 0,-2-4 4 16,-3-2 3-16,0-5-2 15,-3-6 0-15,-3-7-5 16,-3-4-3-16,0-2-5 15,-6-5 0-15,3-3-5 16,3-5 1-16,3 0-1 16,0 3 1-16,3 5 5 15,0 5 1-15,3 5 6 16,0 3 2-16,3 11 6 16,3 7 3-16,3 4-4 15,0-1-1-15,-3 0-4 16,0 0 1-16,0-2-6 0,0 0-3 15,-4-3-4 1,1-3-1-16,-3-3-34 0,0-4-15 16,0-3-57-1</inkml:trace>
  <inkml:trace contextRef="#ctx0" brushRef="#br0" timeOffset="21">13204 977 240 0,'0'2'90'0,"0"-2"-48"0,6 0-53 0,-3 0 11 16,3 0-1-16,6 0 5 16,6 0 9-16,-3-2 6 15,3-1-9-15,-3-5 1 0,-1 3 0 0,1-3-4 16,-3 0 1-16,-3-3-5 16,0 1-2-16,-3-1 2 15,-3 3 2-15,-6 0-2 16,-3 0-2-16,-3 3-5 15,-9 2-2-15,-3 6 0 16,1 5 2-16,2 5-3 16,0 6 2-16,3-1 3 15,3 1 3-15,6-1 4 16,3 3 4-16,3-2 0 16,9 2 2-16,12-5-6 15,0-3-3-15,3 0-1 0,2-5 1 16,1-2-1-1,6-9 2-15,-3-10-24 0,-4 0-8 16,-2-6-79 0,0-2-49-16,-6 0 64 15</inkml:trace>
  <inkml:trace contextRef="#ctx0" brushRef="#br0" timeOffset="22">13606 474 264 0,'-9'-3'99'0,"6"6"-54"0,-3 0-37 15,3 2 24-15,-3 3-11 16,0 2 0-16,0 6-8 16,0-2-3-16,1-1-5 15,2-3-8-15,3 1-1 0,3-3 0 16,2 0-1-16,7-3 4 0,3 0 2 15,3-2-2 1,9 2-2-16,0 3 2 0,-3 3 0 16,-4-1 3-16,-2 4 1 15,-6-4 14-15,-3 3 6 16,-3 1-5-16,-3-1 0 16,-9 0-9-16,-6-2-3 15,0-1-8-15,0-2-3 16,0-2-25-16,0-4-8 15,1-2-26-15,2-2-13 16,0-4-46 0</inkml:trace>
  <inkml:trace contextRef="#ctx0" brushRef="#br0" timeOffset="23">13740 410 244 0,'-18'0'90'0,"21"3"-48"0,-3 0-45 16,0-3 16-16,9 2 8 15,0 4 9-15,0 4-7 16,0 6-1-16,3 3-13 16,0 2-5-16,0-3-3 0,0 4-4 15,2-4 2-15,-5-2-15 16,0-3-6-16,0-2-51 0,-3-17-79 31</inkml:trace>
  <inkml:trace contextRef="#ctx0" brushRef="#br0" timeOffset="24">13615 334 296 0,'-12'-6'112'0,"12"6"-60"0,3 0-65 0,0-2 17 16,0-1-15-16,3 0-1 15,3 1-46-15,0-3-21 0,6-3-22 16,9-3-8-16</inkml:trace>
  <inkml:trace contextRef="#ctx0" brushRef="#br0" timeOffset="25">13832 305 288 0,'-6'0'110'0,"9"0"-60"0,6-3-56 15,-6 0 19-15,6-2-12 16,0-3-1-16,6-2-2 15,0-9-2-15,3 3 3 16,-3-2-13-16,0-1-6 0,-1 6 2 0,-2 2 0 16,-3 3 8-16,-3 3 4 15,-3 18 1 1,-3 3 10-16,0 5 4 16,-3 3 7-16,0 5 2 15,-6 3-3 1,3 0 1-16,0-3-7 0,0 0-3 15,3-3-1-15,0-2-1 16,3-3-5-16,3-5 1 16,3-3 0-16,0-5 0 15,3-2 2-15,0-6 3 16,3-6 0-16,0-2 0 16,3 1-1-16,0-4 0 15,-3 0-7-15,0 1-2 0,0-3-27 16,-4 2-9-1,-2-8-144 1,-3 4 63-16</inkml:trace>
  <inkml:trace contextRef="#ctx0" brushRef="#br0" timeOffset="26">13874 328 268 0,'-12'6'101'0,"12"-4"-54"0,3-2-50 16,-3 0 16-16,6 0-1 0,0-2 5 15,6-4 0-15,3-2-1 16,0 1-8-16,0-4-5 0,2-2 0 16,1 0-13-16,3 2-6 15,0-5-64-15,-3-8-30 16,-3 3 2-1</inkml:trace>
  <inkml:trace contextRef="#ctx0" brushRef="#br0" timeOffset="27">14106 201 268 0,'3'-15'101'0,"0"15"-54"0,3 2-46 0,0-2 19 0,0 0 0 15,6-5 2 1,3 0-9-16,3-1-3 0,-1-2-6 16,-2-5-3-16,0 0 0 0,0-3 1 15,-3 0 1-15,-3 0-1 16,-3 0-2-16,-3 3-2 16,-6-5-1-16,-3 4-1 15,0 1 0-15,-9 5-2 16,-3 3 1-16,0 2-4 15,1 3-1-15,-1 6 2 16,0 4 5-16,0 9-3 0,0 5 0 16,3 5 7-16,3 5 4 15,6-2 6-15,3 0 6 16,3-3-3-16,9-3 0 16,3-2-8-16,12-3-2 15,3-8 0-15,6-5 2 16,-1-8-3-16,4-5-2 15,0-6-9-15,-3-4-3 16,-1-15-51-16,-2-4-22 16,-6 0-41-1</inkml:trace>
  <inkml:trace contextRef="#ctx0" brushRef="#br0" timeOffset="28">206 9195 156 0,'0'-3'57'0,"-3"6"-30"0,3-6-10 0,0 3 20 16,-6 0-4-16,3 0 1 0,-9 0-8 15,3 0-2-15,-9 3-13 16,0 2-9-16,-6 3-2 0,4 8-2 16,-1 8-2-16,0-1-2 15,0 4-1-15,6 7 4 16,3-5 3-16,9 0-1 15,3 1-2-15,3-7-1 16,18-4 0-16,6-6 5 16,-6-8 1-16,2-5 0 15,4-5 1-15,-6 0 0 16,0-11 3-16,-9-5-1 16,0-8 2-16,3 2-2 15,-12-7 0-15,0-3-3 16,-3 2-2-16,-3-10 3 15,0 6 2-15,-6-1-7 16,-3 0 0-16,3 1 0 0,-6 2 3 16,9 10-2-1,-3 3 0-15,-3 3 5 0,3 8-2 16,3 0-5 0,3 5 1-1,3 2-3-15,3 14 0 16,3 8 3-16,3 8 1 15,-3 13 3-15,3 3 1 16,3-1-4-16,3 6-1 16,-6-5 3-16,3-3 3 15,0-2-1-15,5-9 0 16,-5-5-8-16,6-2-2 0,-3-6-36 16,0-8-14-16,0 3-39 15,3-8-24 1,-6-8 57-16</inkml:trace>
  <inkml:trace contextRef="#ctx0" brushRef="#br0" timeOffset="29">459 9195 128 0,'0'-14'49'0,"0"9"-26"0,-3-5-12 16,3 7 18-16,0-5-2 15,-9 8 2-15,3-3-1 0,-3 3 0 16,-3 3-15-1,-3 2-6-15,0 3 0 0,0 5-4 16,6 1-2-16,-3 4 0 0,4 14-1 16,2-11 0-16,3 6 0 15,3-9-3-15,9 3 0 16,-1-8 2-16,4-2 2 16,-3-6 2-16,6-5 1 15,3-5-2-15,0-6-2 16,-6-2-2-16,0-8 1 15,0 3 1-15,-6-1 0 16,-6-2 0-16,0 5 2 16,0 0 1-16,-6 3 1 15,3 5 0-15,3 0 2 0,0 3-5 16,0 5-3-16,3 5 1 16,3 3 0-16,2 5 1 15,4 0 0-15,6 14-3 16,3-9 2-16,-6 1 1 15,3-3 2-15,0-3-3 16,-3-2 0-16,-1-4-26 16,-2-1-11-16,-3-4-63 15</inkml:trace>
  <inkml:trace contextRef="#ctx0" brushRef="#br0" timeOffset="30">607 8882 176 0,'-8'-8'66'0,"2"8"-36"0,12 0-31 0,-6 0 12 16,0 8 6-16,3-2 4 15,2 7-7-15,-5 11-1 16,6 5-7-16,0 11-4 0,3 2 1 15,-6 0 0-15,6-5 1 16,0 0-2-16,-6-8 1 16,3 3-13-16,0-8-3 15,0-8-87 1,-6-3-35-16,0-13 68 0</inkml:trace>
  <inkml:trace contextRef="#ctx0" brushRef="#br0" timeOffset="31">447 9017 268 0,'-9'0'101'0,"9"0"-54"0,3 0-48 15,-3 0 20-15,6 0-7 16,3 0 3-16,6-2-10 15,11-1-3-15,4 0-2 16,0-2-5-16,12 0 1 0,-7-3-60 0,1 3-26 16,-3-1-19-1</inkml:trace>
  <inkml:trace contextRef="#ctx0" brushRef="#br0" timeOffset="32">810 8999 204 0,'-9'0'77'0,"3"5"-42"0,0-2-34 0,3 2 14 16,-3 0-6-16,-3 19 0 15,-3-3-8-15,3 6 0 0,-3-1-1 16,6 6 0-16,6-11 2 0,0 6-3 16,6-9 0-16,6 3 1 15,-3-15 2-15,-3-6 1 16,3 0 3-16,3-14-3 15,-3 6 0-15,0-5 1 16,-3-3 2-16,0-5-3 16,0-5-2-16,-6 7 6 15,0-2 3-15,0 8-3 16,0 2 1-16,0 3-3 16,0 3 2-16,0 2-6 15,0 9-3-15,9 7 1 16,-6 3 2-16,6 0 0 15,3-1-1-15,-1 4 1 16,4-3 1-16,-6-3-25 16,9-2-12-16,6-3-77 15</inkml:trace>
  <inkml:trace contextRef="#ctx0" brushRef="#br0" timeOffset="33">1247 8967 144 0,'-11'-3'55'0,"11"3"-30"0,-6 3-12 0,3 0 19 15,-6-1-7-15,-3 9-2 16,-3 0-13-16,3-1-4 16,3 1-4-16,0-3-4 0,6 0-1 0,3 5 2 15,12-3 2 1,3 6 0-16,6-5-1 0,0-1 3 15,-1 1 0 1,-5 0 5-16,0-1 5 0,-6 1 8 16,-6-3 7-16,-6 5-4 15,-3-2-2-15,-3-1-12 16,-6-5-6-16,-5 3-3 16,-1-2 1-16,3-6-8 15,6 0-3-15,-3 0-33 16,6 0-12-16,6-6-59 15,3-2-25 1,9 0 73-16</inkml:trace>
  <inkml:trace contextRef="#ctx0" brushRef="#br0" timeOffset="34">1313 9023 184 0,'-3'0'68'0,"6"0"-36"0,0 2-24 0,-3-2 16 16,6 3-1-16,0 0 3 16,3-3-12-16,3 0-5 15,5 5-6-15,7-2 0 0,-3-3 0 16,-3-3 1-16,-3-2 0 16,0-3-2-16,-3 0 1 0,-3 0-7 15,-3-3-1-15,-3 1 10 16,-3 2 7-16,-3 0-6 15,-9-3-3-15,-9 8-11 16,0 1-5-16,0 4 11 16,0 6 5-16,0 0-5 15,4 6 0-15,2-1 0 16,6 5 1-16,0 6 1 16,6-3 0-16,6-2 4 15,6-3 2-15,3 2-2 16,9 1-3-16,5-6 2 15,4-5 2-15,3 0-2 16,-9-5 0-16,2-3-21 16,-5-6-10-16,-3-4-48 15,3-6-56 1,-9-8 32-16</inkml:trace>
  <inkml:trace contextRef="#ctx0" brushRef="#br0" timeOffset="35">1575 8634 216 0,'-6'-3'82'0,"0"6"-44"0,12 15-36 0,-3-10 17 16,0 5 5-16,3 6 7 16,-6 13-12-16,6 5-3 0,0 10-10 15,3-2-4-15,0 0 1 0,5 8-2 16,-2-5 2-16,3-8-33 15,-6-9-14-15,-3-4-75 32</inkml:trace>
  <inkml:trace contextRef="#ctx0" brushRef="#br0" timeOffset="36">1509 8933 244 0,'0'-14'90'0,"3"12"-48"0,15-6-34 16,-12 5 21-16,9-2-11 0,3 0 0 15,6-3-9 1,2 0-1-16,1 0-4 0,3-5-29 16,0 2-11-16</inkml:trace>
  <inkml:trace contextRef="#ctx0" brushRef="#br0" timeOffset="37">2819 8734 144 0,'-21'-10'55'0,"18"15"-30"0,-18-10-12 0,15 5 17 16,-2 0 0-16,-4 8 4 15,-3-3-7-15,-3 3-4 16,0 2-13-16,0 12-4 0,3 1-2 15,3-1-5-15,3-1 1 16,3-3-5-16,6 6 1 16,6-8 2-16,6 2 1 0,3 1 1 15,3-11 0-15,15 2-18 16,-3-7-8-16,-1-3-74 16,-2 0-35-1,0-5 70-15</inkml:trace>
  <inkml:trace contextRef="#ctx0" brushRef="#br0" timeOffset="38">2980 8774 220 0,'-30'-5'82'0,"27"10"-44"0,-6-2-42 16,3-3 15-16,-3 8-4 15,0-3 3-15,0 8-5 16,0 3-1-16,1 0-2 15,2-3-2-15,3 6 1 0,3-4-1 0,6-1 0 16,-1-1-3-16,4-5 2 16,3-6 1-16,-3-2 2 15,0 0-1-15,0-5-1 16,0-8 1-16,-3 5-1 16,0-5 2-16,-3 0 1 15,0-1 3-15,-3 4 1 16,0-1 1-16,0 1 2 15,0 7 1-15,0 0 1 16,0 3-11-16,0 6-3 16,3 4-4-16,0 3 1 0,6 1 3 15,0-1 1-15,3 0-6 16,0 0 0-16,-1-2-39 16,1-3-14-16,0 0-38 15</inkml:trace>
  <inkml:trace contextRef="#ctx0" brushRef="#br0" timeOffset="39">3200 8708 184 0,'-3'-11'71'0,"-3"6"-38"0,-3 0-23 15,6 7 17-15,-6 1-2 16,-3-3 0-16,0 10-14 0,-2-2-7 15,-1 6-2-15,3-1-9 0,0 0 0 16,3 11-2-16,6 0 3 16,3-6 4-16,3-2 1 15,6 0-2-15,6-5 2 16,3-1 1-16,-1-5 0 16,13-5 0-16,0 0 2 15,-3-7-14-15,0-7-7 16,-4-4-50-1,-2 2-48-15,-6-5 36 16</inkml:trace>
  <inkml:trace contextRef="#ctx0" brushRef="#br0" timeOffset="40">3286 8454 136 0,'0'2'52'0,"6"6"-28"0,0 6-11 16,-3-4 19-16,3 6 2 16,0 5 1-16,0 8-5 15,0 8-4-15,0-2-14 16,0-1-8-16,3-5-2 0,-3-2 0 16,0-9 1-16,-3-2 1 15,0-3 0-15,0 1-2 16,0-9 1-16,-3-5-2 15,3-5-1-15,-3-3-8 16,0-6-3-16,0-4 1 0,3-1 1 16,3-7 6-16,0 7 1 15,0 4 2 1,5 1 0-16,1 6 2 0,0 8 3 16,0 11 9-16,0 2 5 15,-3 3-5-15,0 0-1 16,0 0-7-16,-3 0-4 15,0-3-6-15,0 0 0 16,0-2-33-16,3-9-13 16,0 9-61-1</inkml:trace>
  <inkml:trace contextRef="#ctx0" brushRef="#br0" timeOffset="41">3641 8586 240 0,'0'5'90'0,"3"-2"-48"0,5-3-53 16,-2 0 13-16,6 5-4 16,6 3 1-16,-3-5 18 15,0 2 11-15,0-5-14 16,0-2-1-16,0-1 1 0,0-2-8 16,-1-1-1-16,-2-2-3 15,-3-2 1-15,0 4-2 0,-6-4 2 16,-3-1-9-16,-6-2-1 15,-3 5-3 1,-3 0-1-16,-6 0-1 0,-5 6 0 16,-1 4 7-16,-3 6 4 15,3 5 4-15,3 1 1 16,7 2 0-16,2 10 0 16,9-2-5-16,6-3 1 15,6-2 2-15,11-1 3 16,7-5-2-16,3-5 0 15,0 0-6-15,5-5-2 16,1-3-67-16,0-3-26 16,-3-2 3-1</inkml:trace>
  <inkml:trace contextRef="#ctx0" brushRef="#br0" timeOffset="42">2295 8568 200 0,'-6'10'74'0,"-3"17"-40"0,-3-6-31 0,6-8 15 0,-5 8-3 15,-1-2 4-15,-9 4 2 16,0-1 4-16,0-4-13 16,-6 3-7-16,6 6-3 0,4-6 0 15,2-3 3-15,6-4 4 16,0-4 2-16,3-2-10 15,12 5-3 1,9 1 3-16,6-1 1 16,2 0 4-16,4 0-1 15,0 1 0-15,6-1-1 16,2 0 0-16,-8-2-24 16,0-3-9-16,-3-3-98 15</inkml:trace>
  <inkml:trace contextRef="#ctx0" brushRef="#br0" timeOffset="43">4316 8406 200 0,'-9'-2'77'0,"9"7"-42"0,-9 11-34 16,3-11 16-16,0 0-11 16,-2 3-1-16,-1 0 1 15,3-3 1-15,0 3-3 16,6-2-3-16,3-1 0 0,3 0-4 15,3-2 0-15,2 5 4 16,7-3 1-16,3 0 0 0,-3 1 1 16,-3-1 11-16,-3 3 8 15,-3 0 11-15,-9 2 4 16,-9 4-15-16,0-4-5 16,-3 1-11-16,-3-3-4 15,0 5-1-15,0-2 1 16,0-3-6-16,4-3 1 15,2 0-30-15,3-2-11 16,3-9-45 0,6 1-63-16,3-5 41 15</inkml:trace>
  <inkml:trace contextRef="#ctx0" brushRef="#br0" timeOffset="44">4444 8454 272 0,'-3'0'101'0,"3"0"-54"0,3 2-66 16,0 4 11-16,0 2 8 16,3 2 9-16,0 1 12 15,0 2 7-15,0 0-15 16,0 3-9-16,3-3-4 0,0 1-2 16,-3 1-2-16,3-1-46 15,-3-4-21-15</inkml:trace>
  <inkml:trace contextRef="#ctx0" brushRef="#br0" timeOffset="45">4417 8303 252 0,'-11'-3'96'0,"11"3"-52"0,3 0-56 0,-3 0 13 15,0 0-9-15,5 0 0 16,1 0-35-16,3 3-16 16,0-3-30-16,3 0-9 15</inkml:trace>
  <inkml:trace contextRef="#ctx0" brushRef="#br0" timeOffset="46">4560 8337 280 0,'-12'3'104'0,"12"2"-56"0,0 1-58 15,0-6 16-15,0 0-4 16,6 0 3-16,0 0 4 16,9 0 5-16,6-6-8 15,0 4-3-15,3-4 0 0,0 4-4 16,-1-4 0-16,-2 6-1 15,-6 0 0-15,-6 11 4 16,-6 8-1 0,-6 7-1-16,-6-2 1 0,-3 5-1 15,-6-3 0-15,3 1 0 16,3-3 0 0,4-6 2-16,-4-2-1 0,9-3 2 15,9-2-2-15,0 2 2 16,3-8-4-16,2-2 0 15,7-3 3-15,0-3 3 16,-3 1-2-16,0-6-2 16,3 5-14-16,-3-2-4 15,-3 0-24-15,-1-1-9 16,-5-2-64-16</inkml:trace>
  <inkml:trace contextRef="#ctx0" brushRef="#br0" timeOffset="47">4557 8504 272 0,'-6'-3'101'0,"9"3"-54"0,-3 0-59 16,0 0 15-16,6 0-1 16,0 0 6-16,12-5 0 15,6 2 1-15,0-2-5 16,3 0-3-16,-1 0 0 0,7-3-43 15,3-6-19-15,-3 6-49 16</inkml:trace>
  <inkml:trace contextRef="#ctx0" brushRef="#br0" timeOffset="48">4885 8438 272 0,'0'0'104'0,"3"3"-56"0,0-1-54 0,3-2 19 16,0 0 10-16,6 0 9 16,-1 0-12-16,4 0-3 15,3-2-11-15,9-6-4 0,0-6 1 16,-3 1 0-16,-4 0 1 16,-2 0-2-16,-3-1 1 15,-6 1-4-15,-3 0-2 0,-12 0-3 16,-6 2 1-16,-3 1-4 15,-3 4 1-15,-2 4-1 16,-4 2 3-16,0 5 4 16,-3 3 1-16,3 8-2 15,-2 8 2-15,2 2 3 16,12-2 1-16,3 0 3 16,9-1 1-16,6-1-1 15,12-4 1-15,9-2-2 16,17-5 2-16,4-9-4 15,-4-4-2-15,7-6-25 16,0-3-9-16,-4-7-109 16</inkml:trace>
  <inkml:trace contextRef="#ctx0" brushRef="#br0" timeOffset="49">6506 7564 64 0,'-3'-21'24'0,"0"18"-18"0,0-8 2 16,3 9 3-16,-3-4-3 0,-6 1 3 15,-6 0-6-15,-9 10-3 16,-6 3-1-16,-5 3-1 16,-1 7-3-16,0 3 2 15,0 3 5 1,1 5 2-16,-4 6-7 0,0 4-1 15,-5 9 0-15,-10 10 3 16,3 3 0-16,4 2-1 16,2 6-2-16,3 11-1 0,10 4 4 15,5 4 1-15,3 2-3 16,9 10-1-16,6 1-2 16,9-1 3-16,12-5-5 15,12 1 0-15,18-4-4 16,5-12-1-16,4-12 8 15,5-17 6-15,10-19 14 16,23-19 9-16,1-21-2 16,-1-19-2-16,3-18-10 0,12-26-5 15,0-16-4-15,-11-19-3 16,-13-13 1-16,-14-6-1 16,-19 6 2-16,-14-5 21 0,-21 5 9 15,-12 8 4 1,-15 13 3-16,-18 11-8 15,-8 15-4-15,-7 11-18 0,3 19-5 16,1 13-12-16,2 8-5 16,0 10-20-16,-2 8-8 15,-13 11-59-15</inkml:trace>
  <inkml:trace contextRef="#ctx0" brushRef="#br0" timeOffset="50">6806 10360 84 0,'0'-2'33'0,"3"4"-26"0,3-2 11 16,-6 0 4-16,0 0-4 15,0 0 2-15,0 0-5 16,0 0-1-16,0 0-4 15,0 0-1-15,0 0-5 16,-3 0-1-16,3 0 1 0,0-2 0 16,0 2 0-16,0-3 0 15,-3 3 0-15,0 0 0 0,0 0 2 16,0-5-3-16,0 5 0 16,0 0-1-16,0 0-2 15,-3 0 1-15,0 0 1 16,0 0 1-16,0-3 3 15,1 0 3-15,-1 1 2 16,-3-3-1-16,0 5-1 16,0-6-5-16,0 6-3 15,0-8 0-15,0 3 1 16,0 2-1-16,0-2-1 16,0-3 1-16,0-2-1 15,0 2 0-15,-3 0 0 16,3-6 0-16,-2 4 0 15,-1-3 0-15,3-6 0 16,0 6 2-16,0 0 1 0,-3-1-1 16,3 1 1-16,0 0-2 15,-3 0 2-15,0-6-4 0,3 6 0 16,-3-8 1-16,-2 2 2 16,2 3-3-16,-6-2 0 15,3-1 1-15,0 1 2 16,0 2-3-16,0-3 0 15,0 1 1-15,1-1 2 16,-1-2-3-16,3 3-2 16,0-3 2-16,3-6 2 15,0 1-2-15,3-3 0 16,0 2-1-16,3 1-2 16,-3-1 3-16,3 1 0 15,0-1 1-15,0 6 0 16,0-3 0-16,0 3 0 15,0 0 0 1,0 2 2-16,0 1-1 0,0 5-1 16,0-6 1-16,0 6-1 0,0-3-3 15,0 0 2-15,0 3-1 16,0 0 0-16,1 0 2 16,-1-1 0-16,0 6-3 15,0-2 2-15,0 2 1 16,0-5 0-16,0-1-3 15,-3 1 0-15,3 10 2 16,0-7 0-16,0 5-2 16,0-1 2-16</inkml:trace>
  <inkml:trace contextRef="#ctx0" brushRef="#br0" timeOffset="51">6196 9281 208 0,'-3'0'79'0,"3"5"-61"0,0-7-7 0,0 2-9 15,0 0-3 1,0 2 2-16,0 3-2 15,-3 3 0-15,0 6 1 16,-3 4 2-16,3 3 1 0,0-7-4 16,-3 4-1-16,-3 9-2 15,3-1 3-15,-3-8 0 0,3 4 3 16,3-9-1-16,0-3-1 16,0-2 1-16,0-2-1 15,1-6-7-15,2-6 0 16,0-7 1-16,2 0 3 15,1-6-3-15,3-2 2 16,3-10 2-16,0 4 1 16,0-2 1-1,3 0 2-15,0 2-1 0,0 9-1 16,0 2 1-16,0 3 1 16,-3 2 1-16,3 3 1 15,-3 3 4-15,2 5 3 16,1 5-2-16,0 3 0 0,3 8-3 15,0 5-1-15,6 0-6 16,0 11 1-16,0 0 2 16,-4-6 1-16,1 1-4 15,-3-3 1-15,-15-24-51 32,21 21-40-17,-3-8-22-15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0:14.760"/>
    </inkml:context>
    <inkml:brush xml:id="br0">
      <inkml:brushProperty name="width" value="0.05292" units="cm"/>
      <inkml:brushProperty name="height" value="0.05292" units="cm"/>
      <inkml:brushProperty name="color" value="#FF0000"/>
    </inkml:brush>
  </inkml:definitions>
  <inkml:trace contextRef="#ctx0" brushRef="#br0">14027 14288 52 0,'6'-6'22'0,"-3"4"-18"0,3 2 15 0,-6 0 5 16,0 0-6 0,0 0 0-16,3-3 0 0,-3 3 3 0,0-3-2 15,0 1-2-15,0 2-1 16,-3 0 3-16,0-3-11 15,-3 3 0-15,0-3 2 0,0 3-6 16,-2 0 0-16,-1 0 2 16,0-2 1-16,-3-1 1 15,0 0 2-15,0 1-3 16,-3-1-2-16,-3 0 0 16,-3 3-1-16,-2-5-2 15,-1 3-2-15,0-4 1 16,0-2-1-16,0 0 4 15,1 0 2 1,-1 0-2-16,0 1-3 16,0-4 0-1,0 3 1-15,0 0 3 0,-2 0 4 16,-4 0-6 0,-3 3-2-16,0 0-3 0,-2 2-2 15,-4-2 3-15,3 5 0 16,1 0 1-16,-1 5 0 15,3-5-3-15,-3 3 2 16,4-1 3-16,-4 1 1 16,-3 0-4-16,1 2 1 0,-7-2-2 15,0 4 0 1,1 1 2-16,2 0 0 16,0 0 0-16,1 0 0 0,-1 0-3 15,0 3 2-15,1-3 1 16,-1 5 0-16,-3-3 0 15,1 4 0-15,-1-4 0 0,3 4 2 16,-2-4-3-16,5 1-2 16,3 2-1-16,0 3 3 15,1 2 0-15,2 1 3 16,3 5-1-16,0-1-1 16,4 4-4-1,5-1-2-15,0 9-2 16,3-1 0-16,3-2 2 15,3 2 2-15,3-5-3 0,3 3 2 0,4-3 1 0,2 0 2 16,5 0-1-16,4 1-1 16,6-1 0-16,3 0 0 15,6-3 5-15,9 1 1 16,5-3 0-16,10-3-2 31,6-3 1-31,5-2 1 16,4-3-1-16,11 1 2 15,6-4-2-15,7 1 2 16,2-3-2-16,0-3 2 16,4 3-2-16,8-3-1 0,0 3 3 0,3-5 0 15,-3 2 1-15,4-2 0 16,20 5-2-16,-9-8 1 16,-9 2-2-16,-3 1-1 15,3 0 3-15,-3-6 0 16,-5 3-1-16,-7-3-2 15,6 3 1-15,0-5-1 0,-2 2 0 16,-1-2 2-16,-3-3-1 16,6-5-1-1,-2 0 1-15,-1-1-1 0,-3 1 2 16,-3 0 1-16,-5-3-4 16,2 0-1-16,-6 0 7 15,1 0 6-15,-4 1-7 31,-2-4-2-31,-4 3-2 16,0-5 2-16,-2 0-1 0,-7-3-1 0,-8 0 7 16,-9 0 5-1,-10 1-8-15,-5-7-5 0,-9 1 5 16,-9 0 2-16,-6-2-1 16,-9-7 2-1,-9-1-4-15,-9-1-2 0,-6 6 0 0,-14-3-1 16,-7 0-5-16,-9 0 1 15,-8 2 2-15,-18 1 1 16,-10-3-2-16,-2 0 0 16,-15 5 2-16,-15-2 2 15,0-1-2-15,-18 9 0 16,-12 5-1-16,3 2-2 16,-11 6 5-16,2 5 1 15,3 5-7-15,-11 11-4 16,2 5-39-16,0 6-19 15,1-9-27 1</inkml:trace>
  <inkml:trace contextRef="#ctx0" brushRef="#br0" timeOffset="1">11774 14753 88 0,'0'0'35'0,"3"0"-27"0,-3 0 7 16,0 0 0-16,3 0 5 47,3 0-7-47,-3 0 0 0,3 3-7 15,-6-3-2-15,3 5-4 16,0 0-1-16,-3 1 1 16,0-1 2-16,0 0 1 0,-3 1 1 15,0-4 0-15,0 1 2 16,0-3 3-16,-3 0-4 15,0 0-3-15,0-3-4 16,3 1 1-16,0-4 10 16,0 4 3-16,3-4-5 15,0 1-2-15,3 2-8 16,3-2 0-16,0 2 1 16,3 1 1-16,0-1 1 15,0 3 0-15,0 0 0 16,0 3 0-16,-3-3-3 0,-3 5 2 15,-3-2 1-15,-3 2 2 16,-3 0-1-16,0 1 2 16,-3-4 0-16,0-2 3 15,-3-2-3-15,3-1 0 16,0 0-1-16,0 1-2 16,3-4 3-16,0 1 0 15,3 0-6-15,3 0 0 16,3 2-1-16,3 0-1 15,0 1 1-15,3 2 3 16,0 0 0-16,0 2 1 16,-3 4 2-16,0-1 1 0,-3 0-1 0,-3 0 1 15,-3 1 2-15,-3 2 4 16,-3-3 0-16,-3 0 2 16,0 1-2-16,3-6 0 15,0-3-3-15,0 0-1 16,4-5-1-16,2 0 0 15,3 0-5-15,3 0-1 16,0 3-2-16,2 0 3 16,4 2-2-16,3 3-1 15,-3 6 3-15,0-1 0 16,0 3 1-16,-3 0 0 16,-3-3 2-16,-3 3 1 15,-3 0-1-15,-3 0-2 16,0-3 3-16,0-2 0 0,-3-1-1 15,0-2-2-15,3-5 3 16,0 0 0-16,3-3-1 16,0-3 1-16,6 1-7 15,3 2 1-15,0 0-1 16,3 3 2-16,3 2-1 16,0 3 1-16,-3 3 2 15,0-1 0-15,-3 1 2 16,-3-1 3-16,-3 4 0 15,-3-1 2 1,0 0-2-16,0-2 2 0,0-3-4 0,0 0 0 16,0-3 1-16,0 1 0 15,3-4 2-15,0 1 3 0,3 0-11 16,3 2-3 0,0 1 0-16,3-1 0 0,0 3 3 15,-3 0 1-15,-3 3 1 16,0-1 0-16,-3-2 2 15,-3 3 1-15,0-1-1 32,-3 1 1-32,0-3-4 15,0 0 0-15,0 0 5 16,0-3 5-16,0-2-12 0,3 0-2 0,0 2 6 16,3 1 4-16,0-1-2 15,0 3-2-15,0 0-5 16,0 0 0-16,0 0 4 15,0 5 4-15,-3-2-6 16,0 0 0-16,0-1-9 16,-3 1-3-16,3-3-21 15,-3 0-10 1,0 0-49 0</inkml:trace>
  <inkml:trace contextRef="#ctx0" brushRef="#br0" timeOffset="2">11566 14161 64 0,'-6'-19'27'0,"0"3"-21"0,6 11 5 0,0 2 3 15,3 1 3-15,0-1 2 16,0 0 3-16,-3 1 1 16,0-1-4-16,0 3 1 15,0 0-11-15,3 8-5 0,0 5-3 16,3 14 1-16,3 2 3 0,0 2 0 16,2 6 0-16,1 1-3 15,0 4 1-15,0 0-4 16,0 3 0-16,-3-3 3 15,0-4 1-15,0-4-17 16,-3-8-7-16,-3-7-17 16</inkml:trace>
  <inkml:trace contextRef="#ctx0" brushRef="#br0" timeOffset="3">11539 14187 136 0,'-15'-8'52'0,"12"5"-41"0,3-5 0 0,-3 6-2 16,0-1-11-16,0-2-3 15,3 2-2-15,0-2 1 16,0 0 10-16,0-3 5 16,0 2 7-16,0 4 4 15,0-1-6-15,0 0-1 16,0 1-7-16,0-1-4 0,0 1-1 16,0-4-1-16,3 4 0 15,-3-4 0-15,0-2-5 16,0 3 1-16,3-3 2 15,-3 0 1-15,0 3-2 0,3 0 2 0,0-1 1 16,0 4 2-16,-3-1 1 31,3 0 1-31,0 1-5 16,0 2 1-16,3 0 2 0,3 0 1 16,3-3 1-16,0 3 0 15,3-3-2-15,-1 1-2 16,4-1-2-16,0-2 1 0,0 0 1 15,0-1 2-15,-3-2-1 16,0 3 2-16,-3 0 2 16,2 2 4-16,-5 0-2 15,-3 1 1-15,0-1-5 0,0 3 0 16,-3 0-3 0,0 0-1-16,-3 0 1 15,3 0 2-15,-3 0-3 0,3 3 0 16,-3-3 1-16,3 2 2 15,0 1-1-15,-3-3-1 16,3 5-2-16,-3 1 1 31,0-1 1-31,3 0 2 16,-3 3-1-16,3 3-1 16,0 5 1-16,0 5-1 0,0 5-3 15,-3 3 2-15,0 6-1 16,0-3 0-16,0-1 4 15,0 4 1-15,-3 2-4 16,0 5 1-16,0-2 0 16,0-1 0-16,0-4 0 15,0-1 2-15,0-2-1 16,0-8 2-16,0-6-2 16,3-4 2-16,-3-4-2 15,0-2 2-15,0-3-2 16,0-5-1-16,3-5 1 15,-3 0-1-15,3-3-9 16,0 0-2-16,-3-3-16 16,3-2-8-16,0-3-28 0,0-2-29 15,0-3 30-15</inkml:trace>
  <inkml:trace contextRef="#ctx0" brushRef="#br0" timeOffset="4">11563 14089 64 0,'-3'-5'27'0,"3"2"-21"0,0-2 1 0,0 5-2 16,3-3 3-1,-3 1 3-15,3-1-4 0,0 0-2 0,0-2 6 16,3 0 3-16,-3 2-3 16,-3-2-1-16,3 2-4 15,0 3 1-15,-3 0-9 16,0 0 0-16,0 0 4 16,6 5 6-16,-3 6-2 15,0 2-1-15,0 6-2 16,-1 7 0-16,1 1-2 15,0-1-1-15,-3-2 1 0,3-6 1 16,-3-2 1-16,0 0-1 16,0-3-2-1,0-2 1-15,0-6 1 16,0 1 3-16,0-6 4 16,0 0 2-16,-3-3 3 0,0 0-7 15,0-2-4-15,1-6-2 16,-1-2-1-16,0-3 0 15,0 0 2-15,0 1-1 16,3-4-1-16,0 3 1 16,0 3-1-16,0-3 0 15,0 5 2-15,0 1-3 16,0 2-2-16,3 5-1 16,0 1 3-16,3 7-2 15,-1 6 1 1,1 7 2-16,0 9-3 15,3-4 2-15,-3 1 1 16,0-3 0-16,-3-2 0 16,0-1 0-16,0-2 0 15,0-3 0-15,0-2 2 0,0-3 1 16,-3-3-1-16,0-5 1 16,0-2 2-16,0-1 4 15,0-2-2-15,0-6 1 16,-3-5-5-16,0-5 0 15,0 0-1-15,0-3 1 16,0 3-4-16,0 2 0 0,0 4 1 0,3 1 2 16,0 1-1-1,0 5-1-15,3 3-2 0,-3 2 1 16,3 11-4 0,3 11 3-16,-3-1 3 15,3 3 0-15,-3 0-1 16,-3-2 1-16,0 0-1 15,0-4 0-15,0 1 0 0,0-2 2 16,0-4 1 0,0-2-4-16,0-3 1 0,0-5 6 31,0 0 4-31,0-8 1 16,0-5-3-1,-3-5-3-15,3-4-5 0,-3-1 0 16,0-1-2-16,3 3 0 15,0 2 0-15,0 3 0 16,0 3 2-16,0 5 0 16,0 3-5-16,3 2 1 15,-3 3 2-15,6 8 1 16,0 8 1 0,-3 0-3-16,0 0 2 15,0 0 3-15,0-3 1 16,0 0-4-16,0-2 1 15,-3-3 0-15,0-3 0 16,0 0 2-16,0-5 3 16,3-2 2-16,-3-6 1 15,0-3 0-15,0-2 0 0,0-6-4 16,0 3-3 0,0-2 0-16,0 2 1 15,0 0-1-15,0 3-1 0,0 2-2 16,0 3 1-16,0 3-1 15,3 2-2-15,-3 3 3 16,3 8 0-16,0 0-4 16,0 8 1-16,0 3-3 15,-3 5 2-15,0-6 3 16,0-2 1-16,0-3-2 16,0-2 2-16,0-3 1 15,0-3 2-15,0 0 3 16,0-5 2-16,0 0-3 15,0-5-1-15,0-6 1 0,-3-2 2 16,3-8-3-16,-3 0 0 16,0 0-1-16,3-3-2 15,0 5-2 1,0 1-1-16,0 5 2 16,0-1 2-16,0 4-2 0,3 2-2 15,-3 3-1-15,3 5 3 16,0 5-5-16,3 5 0 15,-3 6 3-15,0 8 1 0,0 3-3 16,3 2 1 0,-3-3 0-16,-3-5 2 15,0-5 1-15,0 0 3 16,0-3-1-16,3-2 2 16,-3-3-2-16,2-3 2 15,-2-5 0-15,0-3 1 16,0-2 2-16,0-3 1 15,0-8-1-15,0-2-1 0,-2-3-3 16,-1-1-2-16,0 1-2 16,3 3-1-16,-6 2 2 15,6 5 2-15,0 3 0 16,0 3-1-16,0 5-4 16,0 5 0-16,0 9-3 15,6 7 2-15,-3 5 3 16,0 3 3-16,-1 0-2 15,-2 1 0-15,0 1 1 16,0 1 0-16,0 0 0 0,0 0 0 0,0-3 0 16,0-3 2-16,0-7-1 15,0-4-1-15,0-4 3 16,0-6 0-16,0-5-1 16,0-5 1-16,-2-6 2 15,-1-2 2-15,0-3-3 16,-3-5-1-16,6 0-1 0,0 0 1 15,0 0-4-15,0 2-2 16,0 6 2-16,0 0 0 16,0 2-2-16,0 3 2 15,-3 3-1-15,3 5-2 16,0 0-4-16,0 8 0 16,0 2 2-16,0 6 3 15,0 3 2-15,0 2 3 16,0 3-6-16,0 2 1 15,0-2 1 1,3-5 3 0,-3-4 0-16,0-1 2 0,0-4-2 0,6-4-1 15,-6-6 7-15,0-6 3 16,0-2-3-16,-6-2 1 16,3-3-5-16,-3-6-2 15,0 1 2-15,-3-4 0 16,0 1-1-16,3 5 1 15,0 3-9 1,0 0 4-16,3 5 2 16,0 3-6-16,3 2-1 15,0 3 2-15,3 5 2 16,0 3 0 0,0 5-1-16,0 1 0 15,0 2 3-15,3-3-2 0,-3 0 1 16,0 0 2-16,0-2 2 15,0-3-1-15,0-3-1 16,-3-2 3-16,0-3 2 16,0-3 4-16,0-2 2 15,0-3-3-15,0-3 0 16,-3-2-5-16,0-3-2 0,0 0 0 16,0 0-1-16,0 3-3 15,3 3 2 1,0 2-1-16,0 2 0 0,3 12-14 15,0 2 5 1,0 2 0 0,0 6 4-16,0 3 5 0,0 2-1 15,0 3 1-15,-3-1 2 16,3-2 0-16,0 1 0 16,-3-6 2-16,0-3-1 15,0-5 2-15,0-3-2 16,0-5 2-16,0-5 2 0,-3-3 2 0,3-5-1 15,-3-3 1-15,0-3-2 16,0-2 0-16,0 2-6 31,0 4 1-31,0-1-2 16,3 5 0-16,0 3 0 0,0 3 0 0,-3 0-5 16,3 5-3-16,0 8 1 15,0 5 3-15,0 5 1 16,0 9 0-16,0-1 4 15,0 6 0-15,0 0 1 16,0-6 2-16,0-2-1 16,0-6-1-16,0-2 1 15,0-8-1-15,0-2 2 16,3-17 5 0,0-8 1-1,-3-2-4-15,0-2 0 16,0-4 0-16,-3-2 0 15,0 0 0-15,3 0 2 16,0 2-8-16,0 6 0 0,0 3 0 0,0 2 3 16,0 2 0-16,0 4-1 15,-3 2-2-15,3 3 1 16,0-1-6-16,3 12-7 16,0 4 3-1,0 3 3-15,3 1 3 16,0 2 3-16,-3-1 1 15,0 1 1-15,0-2 0 16,0-4 0-16,0-2 0 16,3-3 2-16,-6-5 1 15,3 0 10-15,0-5 3 0,-3-5-3 16,0-4-3-16,0-2-3 16,-3-2 0-16,0-6-6 15,-3-2-1-15,3-6-2 16,0 8 0-16,0 0 0 15,3 8-2-15,0 3 0 16,0 13-11 0,6 11-2-1,3 5 3-15,-3-1 6 16,-1 4 5-16,1 0 2 16,0-4 1-16,-3 1 2 15,0-3-1-15,0-2-1 0,-3-3 1 0,3 0 1 16,-3-3 8-16,0-5 5 15,0-2-3-15,0-4 1 16,-3-2-6-16,0-5 1 16,0-3-5-16,0-2-2 15,0-3 2-15,0-3 0 16,3 0-8 0,0 0-2-16,0 6 4 15,0 4 1-15,0 6-1 16,0 3 0-16,0 3-9 15,3 12-3-15,0 6 1 16,3 2 1-16,-3 4 8 16,0 1 2-16,0 1 3 15,0-3 0-15,0-2 2 0,-3-3 3 16,0-3-4-16,0-2-1 16,0-3 0-16,0-3 2 15,0-5 12-15,0-3 6 16,0-2-6-16,0-6-1 15,0-2-9-15,-3-3-5 16,0-5 4-16,-3-5 5 0,3-1-6 16,0 1-1-16,0 2-1 15,0 5 2-15,0 4-3 16,0 1 0-16,0 4-1 16,3 4-2-16,0 6-6 15,3 11-2-15,0 2 5 16,0 3 1-16,3 3 4 15,0-1 1-15,0 1 1 16,-3-3 0-16,0-1 0 16,0-1 2-16,0-6-3 0,0 0 0 15,-3-3 5-15,0-5 2 16,0-3 17 0,-3-2-14-16,0-3-4 31,0-3-2-31,-3-2 0 0,0-5 1 15,0-4 0-15,0 7-2 0,0-4-2 0,3 6-2 16,0 2-1-16,1 3-1 16,-1 3 0-16,3-3 0 15,0 5 3-15,0 3-5 16,3 6 2-16,2 7 0 31,1-5-1-31,0 2 1 16,-3-2 0-16,0-2 3 0,0-1 0 15,-3-5 3-15,0 0 1 16,0 0 1-16,0-5 0 0,0-1 4 16,0-4 5-16,0-1-7 15,0-7-1-15,-3 2-5 16,3 0-3-16,0 0 2 16,0 0 2-16,0 3-2 15,0 2 0-15,0 3-1 16,0 3-2-16,0 0 3 15,0 2 2-15,0 3 0 16,0 0-1-16,0 0-6 0,0 0-1 16,0 0 5-16,0 0 6 15,0 0-7-15,0 0 1 16,0 0 0 0,0 0 3-16,0 0-2 0,0 0 0 15,0 0 3 1,-3 3 3-16,0 2-2 0,-3-2 0 15,0 2-1-15,-2 0 1 16,-4 1-2-16,3-1-1 16,0 3 1-16,0-3-1 15,0 0-7-15,3 1 0 16,0-4 5-16,0 4 6 0,3-6-2 16,0 0-1-16,3 0-5 15,0 0-2-15,0 0-4 16,0 0 1-16,6-3 5 31,0 0 2-31,0-2-1 0,3 0 0 16,0 0 2-16,0-1 0 15,-3 1 1-15,3 0 0 16,0-1 0-16,-3 1 2 16,-4 0 3-16,-2 0 2 15,0-1-1-15,0 1-1 16,-2 0 1-16,-1-1 3 15,0 4-4-15,-6-1-3 0,3 0-1 16,0 3-1-16,0 0 0 16,0 3 0-16,0 0-3 15,0-1 2-15,0 1-4 0,3-3 1 16,0 0 2-16,3 0 1 16,0 0-4-16,0 0-1 15,0 0-2-15,6 0 0 16,3-3 0-16,0 3 0 15,0-2 5-15,3-1 3 16,0-2-1-16,-4 2-2 16,1 0 2-16,-3 1 2 0,0-1 4 31,-3 1 2-31,-3-1 5 16,0 3 5-16,-3 0-7 0,-3 0-3 0,-3 3-4 15,1 2-3-15,-7 0-2 16,3 3 1-16,0 0 3 15,0 0 3-15,0 0-4 16,0-3-1-16,0 0-2 16,3-2 0-16,3 0 0 15,3-1-2-15,0-2 0 16,3 0 3-16,0 0-5 16,3 0 2-16,3-2-5 15,0-1 1-15,0 0 4 0,0 1 2 16,0-1 4-16,0 3 1 31,-3-2-4-31,0 2 1 16,-3 0 0-16,0 0 2 15,0 0 3-15,-3 0 2 16,-3 2-1-16,0-2-1 0,0 3-6 16,-3-3 1-16,-3 0 0 15,3 2 2-15,0 1-6 16,4-3 1-16,-1 0 3 15,3 0 2-15,3 0-3 16,0 0-1-16,3 0-8 0,3-3-2 16,2 1 5-16,4-1 1 15,0-2-1-15,0 0 2 16,0-1 1-16,0 1-1 16,-3-3 6-16,0 3 1 15,-3-1 2-15,0 4 0 16,-6-1 6-16,0 1 6 15,0-1-6-15,-3 3-1 0,-3 0-5 16,-3 0-3-16,-3 3-3 16,0-1-1-16,0 3 2 15,0 1 0-15,0-1 1 16,-3 0 0-16,4 1 0 16,-1-1-3-1,0 0 2-15,3-2 1 16,3-3 0-16,3 0-5 15,0 0-1-15,9 0-4 16,0 0 3 0,3 0 4-16,0 0 0 15,-3 0 1-15,0-3 2 0,0 3 2 16,-3-2 1-16,-3-1 1 16,0 3 2-16,-3 0 1 15,-3 0-1 1,0 0-1-16,-3 0-3 0,-3 0-2 15,0 0 1-15,0 3 1 16,0-1-1-16,0 1-1 16,3 0-2-16,3-1 1 15,0 1-1-15,3-1-2 16,3 4-2 0,6-4-1-16,0-2-1 15,6 3 0-15,0-3 2 16,3 0 4-16,0-3 1 15,0 1 1-15,0-4 0 16,-1 1 0-16,1 0-3 0,-3 0 2 16,0-1 1-16,-3 4 0 0,-3-1 0 15,0 0 2-15,-3 1-3 16,0 2 0-16,-3 0 1 16,0 0 0-16,0 0 0 15,0 0 0-15,0 2 0 16,0 4 0-16,0-1 0 15,0 0 0-15,-3-2 0 16,3 0 2-16,0-1-3 16,0 1 0-16,0-3-1 15,0 0 0-15,0 0 0 16,0 0 0-16,0 0 2 16,0 0 2-1,6 2-6-15,0-2-1 0,0 3-3 16,-3-3 2-16,3 0 4 0,-3 0 3 0,-3-3 0 15,0 3 2-15,0 0 0 16,0 0 3-16,-3 0 1 16,0 3 1-16,-6 0-7 15,0-1 0-15,0 4-1 16,0 2 0-16,0-3 2 16,-3 5 1-16,0 1-4 15,3 0 1-15,3-3-2 16,1 0 0-16,2-1 2 15,3-1 0-15,0-4-5 16,0-2 1-16,3 0-3 16,2 0 2-16,4 0 1 0,-3-2 2 15,0-1 1-15,0-2 1 16,0 2 2-16,-3 1 1 31,-3-1 3-31,0-2 1 16,-3-1 1-16,0 4 0 15,-3-1-2-15,0 3-1 16,-3 0-6-16,-3 3 1 0,4-3 0 16,-4 2 0-16,0-2 0 15,3 3 0-15,0 0-3 16,3-3 0-16,3 0-1 16,3 0 3-16,6 5-7 15,3-2-2-15,3 4-1 0,0-1 1 16,0 2 4-16,-1-3 1 15,1 0 3-15,0-2 1 0,-3 0 1 16,-3-3 2-16,0 0 3 16,-3-3 9-1,-3 0-3-15,0-2 1 16,-3 0-1-16,-3-3-5 16,0 0-4-16,0 0 1 15,-3 3 2-15,0-1-4 16,0 4-1-16,4-1-2 15,-1 0 0-15,3 3 2 16,3 6-5 0,6 4 1-16,-1 6 2 31,4 3 1-31,0-3 1 0,0 2 0 0,0 1-3 16,3-4 0-16,-3 1 4 15,0 0 1-15,0-3-3 16,0-2 1-16,-3 0 0 15,0-3 2-15,-3-1-1 16,0 1-1-16,-3-2 1 16,3-1-1-16,-3-5-5 15,0 0-1-15,0 0-2 16,0 0 2-16,0 0-3 16,0 0-1-16,0 0-2 15,0 0 2-15,0 0 8 16,0 0 3-16,0 0-2 15,0 0 1-15,3 5-2 16,-3-5 0-16,0 0 4 16,3 3 1-16,-3-3-1 0,0 0-2 15,0 0 1-15,0 0-1 16,0 0 2-16,0 0 1 16,0 5-1-16,0-5 1 15,0 0-2-15,0 0-1 16,0 0 1-16,0 3 1 15,0-1-3-15,0 1 0 16,0 0 1-16,0-1 0 16,0 1 0-16,-3 0 2 15,3-3-6-15,0 2 1 16,0 1 3-16,0 0 2 16,0-1 0-16,0 1-2 15,0 0 1-15,0-1 1 16,0 4-3-16,0-1-2 15,0 0 2-15,0 0 0 16,0 1 1-16,0-1 2 16,0 0-3-16,0 1 0 15,0-1 1-15,0 0 0 0,3 3-3 16,-3-3 2-16,0 1 3 16,0-1 1-1,3 3-4-15,3 0-1 16,-6-3 1-16,3 3 2 0,0 0 0 15,-3 0 2 1,2 0-4-16,1 0 0 0,-3 0 1 16,3 0 0-16,-3-3-3 15,0 0 2-15,3 1 1 16,0 2 0-16,-3-3 0 16,0 3 2-16,0-3-1 15,0 0-1-15,0 1-2 16,0-1 1-16,0 0 1 15,0 0 0-15,0-5 0 16,0 6 2-16,0-6-3 16,0 0 0-16,0 0 3 15,0 0 3-15,0 5-9 16,0 3 5-16,0-3 1 0,0-5-4 16,0 3 0-16,0-3 3 15,0 5 1-15,3-2 0 16,-3 2-2-16,0-5 1 15,0 5-1-15,0-5-3 16,0 6 2-16,0-6 3 16,0 0 1-16,0 0-4 15,0 0-1-15,0 0 1 0,0 2 0 16,0-2 1-16,0 0 0 16,0 0 2-16,0 3 1 15,0 2-4-15,0-5 1 16,0 0-2-1,0 6-2-15,0-6 3 16,0 2 2-16,0-2 0 0,0 3 2 16,0-3-2-16,0 0-1 15,0 3 1-15,0 2-1 16,0-5-3-16,0 5 0 16,0-5 2-16,0 0 0 15,0 0 3-15,0 0 3 0,0 0-4 16,0 0-1-1,0 0-2-15,0 0-2 0,0 0 5 16,0 0 3-16,0 0-1 16,3 0-2-16,0-5 2 15,0 0-7 1,-3-3-1-16,3-3 2 16,0-2 3-16,0 0 1 15,0-6-1-15,0 3 1 16,0 0-1-16,0 0-3 15,-3 1 2 1,0-1 1-16,0 0 2 16,0 0-1-16,0 0-1 15,0 3 1-15,0 2-1 16,0 1 2-16,0 2 1 16,-3 0-1-16,3 3-2 0,0-1 1 0,0 1-1 15,0 0 0-15,0 2 0 16,0 0-3-16,0 1 0 15,0-1-1-15,0 3 3 16,0-3-2-16,0 3 1 16,0 0 0-16,0 0 0 15,0 0 2-15,0 0 0 16,0 0 0 0,0 0 0-16,0 0-5 15,0 0-1-15,0 0 0 16,0 3 4-16,0 0 3 0,0-1 2 15,0 4-6-15,-3-1 0 16,3 0 1-16,-3 1 1 16,3-1 1-16,-3 0 0 15,0 0 0-15,0 3 0 16,3 3-3-16,-3-1 2 16,0 4 1-1,0-1 2-15,0 3-1 16,0 0-1-16,0-3 1 15,0 5 3-15,0 1 5 0,0-6-10 16,1 8-3-16,2-5-1 16,0-3 3-16,0 1 3 0,0-1 4 15,0-2-4-15,0-1-3 16,0-2 5-16,0 0 3 16,-3 0-3-16,3-3-2 31,0 0 0-31,-3 1-1 15,3-4 2-15,0 1 1 0,0-3-4 16,0 3 1-16,0-3 2 16,0 0 1-16,0 0-1 15,0 2-2-15,0-2 1 0,0 0-1 16,-6 0-3-16,6 0 2 16,0 0 1-16,0 0 0 15,0-2-16 1,-3 2-6-16,0-3-49 15,3 0-21-15,0-5 45 0</inkml:trace>
  <inkml:trace contextRef="#ctx0" brushRef="#br0" timeOffset="5">11712 14766 72 0,'0'3'27'0,"0"-3"-21"0,0 0 21 0,0 0 9 16,0 0-6-16,0 0 0 15,0 0-13-15,0 0-5 16,0 0-7-16,0 0-4 16,0 0 0-16,3 5-1 0,0-2 0 15,3 0-5-15,-6-3-1 16,0 5 3-16,0-5 3 15,0 0 7-15,0 0 4 16,0 0-6-16,0 0-3 0,0 0-1 16,-6 0 1-16,3-3-1 15,3 3-1-15,0-2 5 0,0-1 1 32,0-2-2-32,3 2-3 15,3 0-3-15,-3 1 1 0,2-1 1 0,1 3 0 16,0 0 0-16,0 3 2 15,0-3-3-15,-3 2-2 16,-3-2 2-16,3 3 2 16,-3-3 0-1,-6 8 4 1,-3 0-1-16,0-3 1 0,1 1 1 16,-4-4-3-1,3 1-2-15,0-1 2 16,0-2 0-16,3 0-1 0,3-2 1 15,0-1-2-15,3 1 2 16,3-4-4-16,0 4 0 16,3 2 1-1,0-3 0-15,3 0-3 0,0 3 0 0,3 3 2 16,-4 2 0-16,1 1-2 16,-3 1 2-16,-3 1 3 15,-3 3 3-15,-3 0 2 16,0-1 1-16,-3-2 0 15,0-3 2-15,-2 1-3 16,-4-4-2-16,0-2-2 16,3-2 0-16,0-4-4 15,0 1 0-15,0-3 1 16,3 0 0-16,3 0-3 16,3-2 2-16,0-1-4 15,6 1 1-15,3-1 2 16,3 0 3-16,0 3-2 15,0 3 0-15,3 0-1 0,-4 5 0 16,1 2 2-16,-3 4 0 16,-3 2 2-16,-3 2 3 15,-6 4-2-15,-3-1-2 16,0 3-3-16,-3-3-1 16,-2 0 4-1,-4 0 3-15,3-5 1 16,0-2 0-16,0-4-6 15,0-2 1-15,0-5 4 0,0-3 2 16,3-5-2-16,0-1-3 16,6-1-3-16,3 1-1 15,3 1-1-15,3 3 3 16,3-1-2-16,0 3 1 16,3 3 0-16,3 2 0 15,0 3 2-15,0 3 0 16,-3 2 0-16,2 0 0 15,-5 1 0-15,-3 2 0 0,-3 0 4 16,-3-1 2-16,-3 1-2 16,-3 0-1-16,0 0 1 15,-2-2 2 1,-4-1-1-16,3-3 0 16,0-2-3-16,3 0-2 15,0-2 1-15,3-1 1 0,0 1-3 0,3-4 0 16,3 1-1-16,0 0 0 15,3-1 0-15,3 4-2 16,3-1 3-16,3 0 0 16,-7 1-2-16,1 2 2 15,0 0 1-15,-3 2 2 16,-3 1 3-16,-3-3 4 16,0 5-4-16,-3 1-3 15,-3-4-1 1,0 4-1-16,0-4 0 15,0-2 2-15,1-2 1 16,2-1 1-16,0-2-5 0,-3-1-1 0,6 1-2 16,6 0 0-16,-3-3 0 15,2 3 0-15,4-1 0 32,0 4 0-32,0-1 3 0,0 3 2 15,0 3 4 1,-3-1 4-16,0 1-11 0,-3 2-5 0,-3 1 0 0,-3-1 4 15,-3 0 2-15,0 3 1 16,-3-3 0-16,0-2 2 16,0 0-1-1,0-6 2-15,3 0 0 0,1-2 1 16,-1 0-5-16,0-3 1 16,6 0-2-16,0 0 0 15,6 0 0-15,0 0-2 16,-1 3 3-16,4-1 0 15,0 4-2-15,0 2 0 16,-3 2 2-16,0 4 0 16,0 2 1-16,-3 0 2 15,-3 2-1-15,-3 1-1 16,-3-1 3-16,-3 1 0 16,0 0-1-1,0-1 1-15,0-2-2 16,1-3 2-16,-4-2-2 0,6-6-1 0,0 1 1 15,0-4-1-15,3-2 0 16,3 1 0-16,3-1 2 16,3 0 1-16,0 0-8 15,6 2-2-15,-1 1 2 16,1 0 2-16,0 2 2 16,0 3 1-16,-3 3 6 15,-3 0 6-15,-3-1-6 16,-3 3-3-16,-3 1-5 15,0 2 1-15,-3 0-8 16,0 0-4-16,-3-3-11 16,0 3-3-16,3-3-49 15,0 3-45 1,0-8 39-16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0:29.799"/>
    </inkml:context>
    <inkml:brush xml:id="br0">
      <inkml:brushProperty name="width" value="0.05292" units="cm"/>
      <inkml:brushProperty name="height" value="0.05292" units="cm"/>
      <inkml:brushProperty name="color" value="#FF0000"/>
    </inkml:brush>
  </inkml:definitions>
  <inkml:trace contextRef="#ctx0" brushRef="#br0">19323 16698 140 0,'-3'-11'55'0,"0"3"-30"0,-3-2-12 16,3 2 17-16,-3 5-2 0,-3-2 3 16,-3 0-6-16,-6-1-3 15,-6 4-12-15,-2 2-2 0,-4 5-1 16,0 6-6-16,0 2 0 15,4 11-3-15,2 7 0 16,3-2 0-16,6 1-2 16,3 4 0-16,6-2 0 15,3-6 0-15,6-2 3 16,6-8 0-16,6-3 3 16,6 0 5-16,3-5 4 15,5-5-4-15,-2-6 1 16,-3-5-5-16,0 0-2 15,-3-10 0-15,-4 2 1 16,-2-8-1-16,-3 0 2 0,-3-2-2 16,-3 2-1-16,-3 6 1 15,-3-1-1-15,0 8 2 16,0 1 3-16,0-1 0 16,0 9 0-16,0-1-6 15,0 3 1-15,3 11-5 16,3 4 1-16,0 9 4 15,3 8 4-15,0 0-1 16,6-1-2-16,-3 9 2 16,-3 0 2-16,-3 0 0 15,-6-1 0-15,0-4 1 16,-6 7 3-16,-3-8-4 16,-3-7-1-16,-6-1 0 15,-6-5 2-15,-3-7-3 0,-5-9 0 16,-4 0-6-16,-3-5 0 15,3 0-10-15,1-8-2 16,-1-5-12-16,6-3-5 16,3 0-8-16,10-2 0 15,5-1-20 1,9 3-46-16,12-2 19 16</inkml:trace>
  <inkml:trace contextRef="#ctx0" brushRef="#br0" timeOffset="0.999">19433 16698 224 0,'-6'-5'85'0,"6"5"-46"0,-3 8-50 16,3 2 13-16,0 9 5 15,0 2 4-15,0 3 2 16,0-1 2-16,3 1-8 16,0 3 0-16,0-4 0 0,0 1-6 15,0-8-2-15,-3-3 0 16,0-2 0-16,0-6 7 16,0 3 6-16,0-8 3 15,0-8 0-15,0 0-1 16,0-10-1-16,0 2-5 0,0-8-3 15,3-8 0-15,3 6 1 16,3-1-1-16,3 1 0 16,-1 7-3-16,4 1 1 15,0 5-9-15,0 5-1 16,0 3-14-16,0 2-6 16,3 6-13-16,3 2-5 15,-4 5-11-15,1 4-4 16,0-1-26-1,-3-3-10-15,-3-4 52 16</inkml:trace>
  <inkml:trace contextRef="#ctx0" brushRef="#br0" timeOffset="1.999">19722 16785 192 0,'-6'-2'71'0,"6"-4"-38"0,-6 4-23 16,6 2 17-16,-3 0-15 16,0 2-5-16,-3 6-4 15,3 3 0-15,-3 5-2 16,3 2-3-16,3 9-1 0,3-9 2 15,3 6 0-15,6-8 3 16,3-3 1-16,2 0 5 16,10-5 5-16,0-2-7 15,-3-14-1-15,0 0-1 16,-6-6 2-16,-4 1 3 16,-5-3 5-16,-6-8-6 15,-6 1 0-15,-12-4-4 0,-2 3-3 16,-1 3 2-16,-3 8 0 15,0 0-6 1,3 2 0-16,3 3-21 0,3 3-9 16,9 2-69-1,6 6 0 1</inkml:trace>
  <inkml:trace contextRef="#ctx0" brushRef="#br0" timeOffset="2.999">20165 16679 140 0,'-9'-2'52'0,"6"2"-28"0,-6 0-13 16,6 0 18-16,-9 0-2 16,0 2 2-16,-2 4-14 15,-1 7-4-15,-3 8-7 16,0 3 4-16,0 2 4 0,3 1-6 16,6 2-3-16,6 0-5 15,6-3 1-15,6 1 5 16,9-6 2-16,6-2-2 0,0-6-3 15,3 0-11 1,-1-2-6-16,1-3-30 16,0-3-12-16,0-3-28 15</inkml:trace>
  <inkml:trace contextRef="#ctx0" brushRef="#br0" timeOffset="3.999">20341 16838 168 0,'-9'-8'66'0,"9"8"-36"0,-3 0-40 0,3 0 11 0,0 0 3 15,3 5 7 1,3-2 8-16,3 0 5 0,3-1-12 16,5-2-7-16,-2 0-1 15,3 0-3-15,0-2 2 0,0-4 0 16,0-1 1-16,-3-4 0 15,-3-2 0-15,-4-1-2 16,-5-4 3 0,-6-3-1-16,-2 2-2 15,-7 3-1-15,-3 3 4 16,-6 3 1-16,0 10-5 16,0 0-2-16,-6 8 0 15,1 5 2-15,5 5 2 16,6 3 1-16,3 3 0 15,6 0 2-15,6 0-3 0,6 0-2 16,6-1 0-16,3 1-1 16,6-5-3-16,8-6 2 15,-2-2-19-15,3-3-7 16,0-3-28-16,-3-8-12 16,-4-5-14-1</inkml:trace>
  <inkml:trace contextRef="#ctx0" brushRef="#br0" timeOffset="4.999">20588 16745 108 0,'-6'0'44'0,"6"14"-24"0,0 2-13 0,3-8 13 16,0 5 7-16,0 3 6 0,3 2-6 15,0 1-4-15,0 2-13 16,0-3-6-16,0 6-1 0,-6-8-2 15,2-3-1-15,1-2 3 16,-3-3 0-16,0 0 3 16,0-8 1-16,-3 0 5 15,1 0 3-15,-4-13-4 16,3 5-1-16,0-6-4 16,3-4 1-16,0 2 2 15,6-8 2-15,0 6-1 16,2 4 1-16,1-12-2 15,6 7 0-15,6-2-1 16,0 3 0-16,0 4-4 16,0 1-3-16,-1 0 0 0,4 8-1 15,0-3-31-15,0 8-14 16,-6-3-35-16,-3 3-14 16</inkml:trace>
  <inkml:trace contextRef="#ctx0" brushRef="#br0" timeOffset="5.999">20915 16701 188 0,'0'-3'71'0,"0"3"-38"0,3 0-41 0,-3 0 12 0,6 3 2 16,0 2 6 0,0 5 7-16,0 6 3 0,0 3-11 15,0 5-2-15,0-1-2 0,0 1-1 16,3 3-1-16,3-4-1 15,0 1 0-15,-1-5-5 16,1-6-1-16,0 0-32 16,0 1-13-16,-3-9-51 15</inkml:trace>
  <inkml:trace contextRef="#ctx0" brushRef="#br0" timeOffset="6.999">21255 16701 212 0,'-3'0'82'0,"6"0"-44"0,-3 2-44 16,-6 22 25-16,-9 8 2 15,-3 7 5-15,-3 4 4 16,-6 2-16-16,-3 10-1 0,1 1 0 16,-1 5-7-16,6-8-1 15,3-3-5-15,3-10-1 16,4-9-56-16,11-10-97 31</inkml:trace>
  <inkml:trace contextRef="#ctx0" brushRef="#br0" timeOffset="7.999">22022 16706 216 0,'-8'-5'82'0,"2"5"-44"0,-6 0-33 16,6 2 19-16,-6 1-11 16,-3-3 0-16,-3 0-5 15,0 5 0-15,3 3-5 16,3 0-2-16,3 5 0 0,4-2-1 16,2-3 0-16,3 8-3 15,6-3 2-15,5 3 1 16,4 2 2-16,3 1 3 15,6-3 2-15,-6 2 1 16,0 3 0-16,-3-5-2 16,-1-3 1-16,-2 1-4 0,-3-4 0 15,-3-4 1 1,-3 4 0-16,-3-7 4 0,-6 2 5 16,-3 0-5-16,-6-5 0 15,-5-5-2-15,-1 0-1 16,-3 2-3-16,-3-7-2 15,3 2-8-15,4-3-3 16,2 0-18-16,3 1-9 16,3 5-16-16,6-3-3 15,3 2-45 1</inkml:trace>
  <inkml:trace contextRef="#ctx0" brushRef="#br0" timeOffset="8.999">22284 16494 204 0,'-3'-3'77'0,"6"14"-42"0,-3-3-43 15,0 3 12-15,0 2 7 0,0 3 7 16,0 15-3-16,0 1 2 16,0 11-10-1,0 2-4-15,3-3 0 0,0 0 0 0,0-2 3 16,0-8-3-16,3-1-2 15,-3-4-25-15,0-3-11 16,-3-8-68 0</inkml:trace>
  <inkml:trace contextRef="#ctx0" brushRef="#br0" timeOffset="9.999">22127 16690 280 0,'-18'-11'107'0,"18"17"-58"16,3-6-53-16,-3 0 27 16,12 0-7-16,6-6-3 15,5 6-3-15,7-2-6 16,3-1-3-16,3 3 0 0,-1 0-17 15,1 0-4-15,-3 3-54 16,-3-1-22-16,-4-2-10 16</inkml:trace>
  <inkml:trace contextRef="#ctx0" brushRef="#br0" timeOffset="10.999">22564 16759 192 0,'-21'-14'74'0,"12"14"-40"0,1 14-33 0,5-4 16 15,-6-2-5-15,0 3 3 0,0 2-2 16,0 0 2-1,-3 3-8-15,9 8-4 0,0-3-2 0,3 3-1 16,6-3 2-16,3-2 3 16,9-3 4-16,3-3-2 15,2-3 1-15,4-4-5 16,0-6 0-16,0-3 3 16,-1-5 3-16,-2-5 2 15,-6 0 3-15,-6-6 2 16,-6-2-1-16,-6-11-1 15,-9 0-1-15,-6 1 1 16,0 4 2-16,0 1-12 16,-2 10-1-16,-7 3-19 15,3 2-4-15,0 6-19 0,9 2-5 16,3 3-21-16,3 5-9 16,3 9-26-1</inkml:trace>
  <inkml:trace contextRef="#ctx0" brushRef="#br0" timeOffset="11.999">22779 16706 108 0,'11'0'41'0,"4"37"-22"0,-3-8-16 0,-6-16 10 16,0 3 18-16,0 0 10 15,0 5-4-15,-3-2 1 0,0-1-20 16,0-5-8-16,-3 9-6 16,6-9-4-16,-6-3 3 0,0-2 0 15,0 0 1-15,0-2 11 16,-6-6 7-16,6 0-5 16,-3-6 1-16,0-2-7 15,3-5-1-15,3-3-2 16,0-8 0-16,3 3 0 15,0-8 2-15,3 0-3 16,0 3 1-16,3-1-3 16,-3 3 0-16,8 3-3 15,-5 3-2-15,0 2-2 16,3 0-1-16,0 11-5 16,3-3 0-16,-6 8-40 15,6 8-16-15,-6-3-62 16</inkml:trace>
  <inkml:trace contextRef="#ctx0" brushRef="#br0" timeOffset="12.999">23204 16814 180 0,'-3'-2'68'0,"6"2"-36"0,-3 2-37 0,0-2 10 0,0 0 10 15,9 3 10 1,-3 2-2-16,0-2 1 0,3 2-13 16,0 0-4-16,3-2-3 15,3 0 0-15,0-1 2 0,2-2 1 16,1-2 3-16,-3-1-1 16,0-5 2-16,0 6-6 15,-3-9-3-15,3 6-1 16,-3-3 1-16,-3-11 3 15,-4 3-2 1,-2 0-2-16,-6 1 2 16,-2-4 0-16,-4 6-1 15,-9 5-2-15,0 0-2 16,-3 5-1-16,-3 6-1 16,-3 5 3-16,-2 13 2 15,-4 0 4-15,3 3 0 0,6 2 2 16,4 9-4-16,5-6-2 15,3-3 0-15,18 4 1 16,9-4 3-16,8-2 2 16,10-3 1-16,9-5 2 15,5-8-14-15,4-3-4 16,3-5-21-16,-1-3-7 16,-2 1-82-1,11-6-47-15,-8-11 77 16</inkml:trace>
  <inkml:trace contextRef="#ctx0" brushRef="#br0" timeOffset="13.999">9947 10245 140 0,'-6'-19'55'0,"6"11"-30"0,-3-2-5 16,3 4 21-16,-3 1 0 15,-3-3 2-15,-3 0-6 16,0-2 0-16,-6-1-21 0,0 0 4 0,-3 3 3 16,-3 3-3-16,1 3-2 15,-4 2-10-15,3 2-3 16,-3 6-8-16,3 5 0 15,0 9 1-15,7 1 1 16,-1 9-2-16,6 10 0 16,3 6 2-16,6 2 2 15,3 3 0-15,0 0-1 16,0-5 1-16,0-9 1 16,0-4 1-16,0-6 1 15,0-5-7-15,-3-6-2 16,0-4-18-16,-9-9-56 15,0-10-4 1,0-9-38-16</inkml:trace>
  <inkml:trace contextRef="#ctx0" brushRef="#br0" timeOffset="14.999">9488 10430 256 0,'-9'3'96'0,"12"-1"-52"0,0 1-40 16,-3-3 19-16,6 2-4 15,6 1 3-15,3 0-8 16,6-1-1-16,6 1-7 16,-1 0-4-16,4-3 1 0,3 0-13 15,-3 0-6-15,2-3-51 16,4 0-23-16,-3 1-23 16</inkml:trace>
  <inkml:trace contextRef="#ctx0" brushRef="#br0" timeOffset="15.999">9878 10451 180 0,'-3'11'68'0,"6"15"-36"0,0 8-24 0,0-23 16 15,0 2 5-15,0 3 5 16,0 0-10-16,0-3-1 15,-3 1-14-15,0-4-5 0,0-2-1 16,0 0 0-16,0-3 1 0,0-5 2 16,0 3 3-16,-3-3-2 15,0-3-2-15,0-2-2 16,0-3 0-16,3-3-2 16,0 1 2-1,0-1-2-15,0-2 2 0,3 0-4 16,3 2 0-16,3-2-1 15,0 2 0-15,3 3-3 16,0 1 1-16,0-1-27 16,2 8-11-16,-2-6-50 15,0 9-49 1,0-3 45-16</inkml:trace>
  <inkml:trace contextRef="#ctx0" brushRef="#br0" timeOffset="16.999">10089 10499 220 0,'-3'16'82'0,"6"2"-44"0,-3-2-36 0,0-5 19 16,3 2-7-16,-3 3 0 15,3 0-4-15,-3-1 1 16,6 4-6-16,-3-3-1 0,3-3 0 16,0 0-31-16,-3-5-12 15,0-8-70 1</inkml:trace>
  <inkml:trace contextRef="#ctx0" brushRef="#br0" timeOffset="17.999">10101 10345 244 0,'-12'-2'93'0,"12"2"-50"0,3 0-50 15,3 2 9 1,3 1-4-16,0 0-12 15,3 2-6-15,3 3-60 16,6 0-25-16,0-3 34 16,5 3 19-16</inkml:trace>
  <inkml:trace contextRef="#ctx0" brushRef="#br0" timeOffset="18.999">10369 10414 176 0,'-9'0'68'0,"3"3"-36"0,-3-1-24 15,6 1 16-15,-5 2-6 0,-7 3 0 16,0 5-13-16,0 11-2 16,0-3-3-16,0 3 0 15,3 0 0-15,3 0 0 0,3 0 0 16,6-3 0-16,3 0 2 16,3-5 1-16,6-3 3 15,3-2-3-15,0-9 0 16,0-4 1-16,0-1 0 15,0-5-2-15,-4-3 1 16,1-2-4-16,-3-3 0 16,0-15-1-16,-3-4 0 15,0-4-7-15,-3-1-2 0,-3-8-1 16,0 1 2-16,0 4 1 16,-3 6 3-16,0 8 13 15,3 5 7-15,-3 3 10 16,3 8 8-16,0 5-15 15,0 8-7-15,0 11-2 16,3 7-1-16,0 6 5 16,3 10 3-16,0 6 3 15,3 2 1-15,0 1-10 16,0-4-3-16,-3 1-4 16,3-8 1-16,-3-3-22 15,0-5-7-15,3-6-62 16,-1-5-25-16,-2-5 7 15</inkml:trace>
  <inkml:trace contextRef="#ctx0" brushRef="#br0" timeOffset="19.999">10652 10478 200 0,'-9'-19'74'0,"9"16"-40"0,-6 1-29 0,3 2 17 16,0 0 12-16,-3 0 8 15,-3 2-17-15,-9 4-9 16,1 10-10-16,-4 5-5 0,3 0 0 16,0 3-1-16,3-1 2 0,6-1 1 15,3 1 1 1,6 1-2-16,3-5-2 0,3-3 3 16,6-8 0-16,3-8-1 15,3-3 1-15,0-5-2 16,0-3 2-16,-4 1-4 15,1-3-2-15,-6-3 2 16,0-5 0-16,-3 2 3 16,-3 1 1-16,0 2-1 15,-3 8-2-15,0 2-2 16,3 4-1-16,0 7-1 16,0 6 0-16,0 7 0 15,3 6 0-15,0 2 11 16,0 4 5-16,0 1 6 15,-3-2 3-15,-6 1-2 0,-3-1 0 16,-6-3-6 0,0-2-3-16,-9-6-3 0,0-4-2 15,-2-6-21-15,-1-6-9 16,0-4-31-16,3-6-13 16,0-6-53-1,6 1-38-15,6-21 71 16</inkml:trace>
  <inkml:trace contextRef="#ctx0" brushRef="#br0" timeOffset="20.999">10700 10507 236 0,'6'2'90'16,"11"1"-48"-16,7 0-40 0,-15 4 19 0,3 1 11 15,0 0 9-15,3 0-4 16,0-2-2-16,3-1-19 15,2 0-8-15,1-5-1 0,-3-2-4 16,0-6 0-16,-3 0 1 16,-3-6 0-16,0 1-2 15,-6 0-2-15,-3 0-4 16,-6-3-2-16,-6 0-11 16,-6 3-3-16,-3 5 5 15,-3 3 4-15,0 5 2 16,-3 7 3-16,-2 9 2 15,2 8-1-15,3 0 12 0,3 0 5 16,6 0 3-16,6 2 4 16,6 1-5-16,9-1 2 15,3-5-9-15,3-2-2 16,3-3-3-16,6-6 1 16,3-2-22-16,-1-8-9 15,4-8-46-15,3-2-17 16,3-4-37-1</inkml:trace>
  <inkml:trace contextRef="#ctx0" brushRef="#br0" timeOffset="21.999">11399 10110 180 0,'0'-3'68'0,"0"6"-36"0,3-3-24 0,-3 0 31 16,0 5-9 0,0 3-10-16,-3 5-6 15,-3 6-8-15,-3 10 9 0,-6 5 7 16,-5 14 2-16,-4 15 3 16,-3 1 2-16,-3-1 5 15,-3 1-13-15,4-11-2 16,2-3-7-16,6-5-2 15,3-8-9-15,3-8 0 16,3-5-30-16,3-6-13 16,1-4-86-1,2-4-70-15</inkml:trace>
  <inkml:trace contextRef="#ctx0" brushRef="#br0" timeOffset="22.999">9765 11266 204 0,'-6'3'77'0,"3"-1"-42"0,6 6-43 16,-3 3 12-16,0 2 5 16,0 16 3-16,0 6 10 15,0 7 6-15,0 0-15 16,0 1 4-16,0-1 1 0,3 0-8 15,-3-2-1-15,0-6-5 16,3-5-1-16,-3-5-1 16,0-5 1-16,3-6 4 0,-3-5 6 15,0-3 2 1,-3-7 0-16,3-6-5 0,-3-8-4 16,0-3-3-16,3-7 0 15,0-3-4-15,0-6 0 16,0 1 1-16,3-11 0 15,3 3 0-15,0 2 2 16,0 0-1-16,6-2 2 16,3 7-4-16,0 6-2 15,-1 0-1-15,1 5 0 16,0 6 0-16,0 7 3 16,3 6-2-16,0 8-1 15,0 5 0-15,0 5 3 0,-4 3 2 16,-2 2 2-16,-3 1 1 15,-3 5 2-15,-6 2 3 16,-6-5 2-16,-3 3-5 16,-6-8-4-16,1 0-6 15,-1-6-2-15,-9-4-11 16,0-1-1-16,3-2-13 16,3-3-5-16,0 0-12 15,4-3-5-15,2 0-48 16,6 3-27-1,3-10 63-15</inkml:trace>
  <inkml:trace contextRef="#ctx0" brushRef="#br0" timeOffset="23.999">10217 11221 172 0,'0'-5'66'0,"3"5"-36"0,-3 0-9 0,0 0 25 16,-3 0-6-16,-3 0-1 16,-2 2-16-16,-4 4-6 15,-6 2-10-15,-3 2-3 0,-3 6 0 16,6 3-5-16,0-1-1 15,4 6 1-15,5 5 0 0,3 0-2 16,3 0 0-16,6-8 2 16,9 1 2-16,2-7-2 15,4-4 0-15,0-6 1 16,0-5 0-16,3-5-3 16,-3-8 2-16,-3-6 1 15,-4 1 0-15,-2-3-3 16,-3-3 2-16,-3 3 3 15,-3-1 1-15,-3 4-1 16,0 2 1-16,0 5 0 16,0 3 1-16,0 3-5 0,0 3-1 15,1 4 1-15,2 6 0 16,0 3 3-16,2 2 3 16,4 0-4-16,0 6-1 15,3-1 0-15,0 1 0 16,6-1-9-16,0-5-4 15,0-2-48-15,-3-3-20 16,0 0-25 0</inkml:trace>
  <inkml:trace contextRef="#ctx0" brushRef="#br0" timeOffset="24.999">10345 11245 172 0,'-3'0'66'0,"3"5"-36"0,0 3-31 16,3 0 15-16,-3 5 14 16,0 3 9-16,0 3 1 15,0 2 0-15,0 5-21 16,0-5-6-16,0 1-3 0,0-7-2 16,0-1-1-16,0-6-1 15,0-3 0-15,0-5 0 16,0-8 0-16,0-8-5 15,0 0-1-15,3-8-4 16,0 1-1-16,3-1-1 16,3 0 2-16,3 3 2 15,0 2 2-15,3 3 1 16,0 6 1-16,3 2 0 16,0 5 0-16,-4 3 2 0,4 6 3 15,-3 7 0-15,0 5 2 16,0 3 0-16,-6 3 3 15,0 5-3-15,-3-5-2 16,0 3-5-16,0-9 0 16,-3-2-5-16,0-3-1 15,-3-2-41-15,0-6-17 16,0-5-55 0</inkml:trace>
  <inkml:trace contextRef="#ctx0" brushRef="#br0" timeOffset="25.999">10676 11004 208 0,'-3'-8'77'0,"6"8"-42"0,0 0-37 15,-3 0 14-15,3 5 9 16,0 6 6-16,0 5 4 15,-3 8 1-15,3 2-17 16,0 1 4-16,0 4 4 0,0 4-6 16,0-1-2-16,6-2-8 15,-9 0-5-15,0 2-4 16,5-5 1-16,-5-5-1 16,0-3 0-16,-2 0-31 0,-1-8-13 15,0-2-37 1,0-3-12-16,-3-3-5 15</inkml:trace>
  <inkml:trace contextRef="#ctx0" brushRef="#br0" timeOffset="26.999">10539 11195 208 0,'-6'-6'77'0,"-3"6"-42"0,15-10-28 0,-6 7 20 15,0 3 1-15,6 0 6 16,3 0-4-16,3 0 0 0,0 0-17 16,3 3-1-16,-1-3-1 0,7 0-6 15,6 2-3-15,0-4-1 16,0-1 1-16,-1 0-8 16,1 1-1-1,-3-1-51-15,0-5-24 0,-6 3-42 16</inkml:trace>
  <inkml:trace contextRef="#ctx0" brushRef="#br0" timeOffset="27.999">10831 11197 192 0,'0'11'71'0,"6"-1"-38"0,-1 12-14 0,-2-9 23 15,0 3-6-15,3 2 2 16,0 1-18-16,0 2-4 16,-3 3-10-16,0-3-4 0,-3-3 1 15,0-4 0-15,0-4 3 16,0-2-1-16,-3-11 4 15,0-5-1 1,0-2-4-16,0-6-2 16,0 0-8-16,3-5-4 0,3 0 6 15,0 0 1-15,3 2-2 16,3 1 1-16,3 4 0 16,0 1 2-16,0 3-1 15,0 2 1-15,3 2 2 16,0 4 0-16,-1-1-9 15,1 3-4-15,0 3-33 16,-3 2-13-16,-3 0-51 16</inkml:trace>
  <inkml:trace contextRef="#ctx0" brushRef="#br0" timeOffset="28.999">11078 11197 160 0,'0'-2'60'0,"3"2"-32"0,0 2-11 0,-3 3 22 15,3 1 9-15,3 2 7 16,-1 5-5-16,1 5-3 16,3 4-26-16,0-1 1 0,0 3-1 15,0 2-11-15,0-2-3 16,3-3-5-16,-3-2 1 15,0-6-15-15,-3-3-5 16,9-2-68-16,-3-2-9 16,-1-4-8-16</inkml:trace>
  <inkml:trace contextRef="#ctx0" brushRef="#br0" timeOffset="29.999">11369 11205 220 0,'0'-3'85'0,"0"6"-46"0,0-3-30 15,0 0 19-15,0 3-3 16,-3 5 2-16,-3 2 0 16,-3 6 1-16,-2 5-15 0,-4 11 10 0,-3 8 6 15,-3 2-2 1,-6 8-1-16,0-5-8 0,1 0-3 15,5-10-7-15,0 7-3 16,3-5-2-16,0-5-3 16,3-6-19-16,3-5-10 15,1-5-23-15,5-2-9 16,0-6-45-16,0-3-18 16,3-8 20-1</inkml:trace>
  <inkml:trace contextRef="#ctx0" brushRef="#br0" timeOffset="30.999">6625 14883 140 0,'-3'-5'52'0,"18"2"-28"0,-24-2-4 16,6 5 21-16,0 0-2 15,0-3 1-15,-3 3-13 16,-3 3-7-16,0-1-11 15,-3 4-6-15,0 1-2 0,0 1-4 16,0 0 2-16,0 6 1 16,3-1 2-16,4 5-10 15,2-2 2 1,6 0 3-16,2 3-3 16,4-1 2-16,6 1 0 15,0-1 2-15,0 6 1 16,-3-3 3-16,-3 3 1 15,-3-3 3-15,-3-2 6 16,-6-1 4-16,-3 1-2 16,-3-3 0-16,-3-3-8 0,-3-3-2 15,0-2-2-15,-6-2-2 16,-2-4-8-16,2-2-5 16,3 0-11-16,3-2-3 15,6-1-29-15,9-2-14 16,9-6-21-1</inkml:trace>
  <inkml:trace contextRef="#ctx0" brushRef="#br0" timeOffset="31.999">6872 14909 144 0,'-18'-5'55'0,"18"5"-30"0,-3 0-21 16,0 0 13-16,-3 0 7 16,-3 3 7-16,-3 2-7 15,-3 8-5-15,-3 8-10 16,1 0-6-16,2 3 0 0,-3 5-7 16,3-2-1-16,6 13 2 15,0-9 1-15,9-2 2 16,3-2 0-16,6-6 0 15,6-5 2-15,3-6 3 0,0-4 4 16,-1-6-9-16,7-3-4 16,-6-5-1-1,3-8 3-15,-3 0 3 0,-12-5 2 16,-3-3-1-16,-6 1 1 16,0 1 2-16,-3-1 2 15,0-1 3-15,0 8 1 16,3 5-3-16,0 11-5 15,0 6-6 1,3 4 1-16,0 4 1 16,3 4 1-16,6-2 2 15,0 5-1-15,6 0-1 0,0-2-8 16,-1-6-5-16,1-2-33 16,0-6-13-16,0-10-31 15</inkml:trace>
  <inkml:trace contextRef="#ctx0" brushRef="#br0" timeOffset="32.999">7015 14981 144 0,'-3'21'55'0,"6"-13"-30"0,-3 8-18 15,0-8 15-15,0 5 7 16,0 5 6-16,0-2-14 15,0 0-7-15,0 0-8 16,0-3-5-16,0 0 2 0,0-5 0 16,0 0 3-16,0-10 1 15,0-1-3-15,0-5-3 16,0-2-3-16,0-4-1 16,3-2-1-16,0 1 3 15,3-1 2-15,-1-8 2 16,4 8 1-16,0 3 2 15,6 2-3-15,0 6 0 16,0 10 3-16,0 3 1 16,-3 3-1-16,-3 2 1 15,0 0-4-15,-3 6-2 0,-3-6-3 16,0 5 1-16,-3 6-17 16,3-5-5-16,0-3-29 15,-1-3-9-15</inkml:trace>
  <inkml:trace contextRef="#ctx0" brushRef="#br0" timeOffset="33.999">7378 14909 132 0,'-30'-5'52'0,"24"5"-28"0,-15 0-28 0,15 3 8 15,-3-1 4 1,-3 12 7-16,-2 7-1 0,-1 0 0 16,0 3-8-16,3-3-2 0,0 5 2 15,3 6-3-15,6 0 0 16,3-6-3-16,3-2-1 16,6-3-1-16,0-5 0 15,3-3 6 1,0-5 2-16,0-2 6 0,0-12 3 15,2-4-4-15,4-4 1 16,-3-4-5-16,0-9 1 16,-3-7-3-16,-3-8 0 15,-3-3-10-15,-3 0-2 0,-6 2 2 16,0-2 2-16,0 3 0 16,0 5 1-1,0 5 13-15,0 6 5 0,0 5-2 16,0 5 0-16,3 5-8 15,0 6-2-15,0 5-9 16,0 16-2-16,3 5 6 16,3 8 5-16,3 6-2 15,-3 12 1-15,0-2-1 16,0 0-2-16,0-5-2 16,0-3-1-16,3-5-27 15,-1-1-12-15,1-15-59 16</inkml:trace>
  <inkml:trace contextRef="#ctx0" brushRef="#br0" timeOffset="34.999">7524 14904 124 0,'-3'3'49'0,"3"20"-26"0,-6 14-12 0,6-21 15 15,-3 3 1-15,0 2 3 16,3 3-10-16,3 0-4 16,0-1-9-16,0-4-5 0,9-3-1 15,-1-3-1-15,1-5 2 16,0 0-1-16,0-11-1 16,0-5-2-16,-3 0-1 15,0-2-1-15,-3-3 3 16,0 2 2-16,-3 3 6 15,0 3 6-15,0 2-3 16,-3 3 0-16,3 3-6 16,0 2-3-16,0 3 2 15,3 5 0-15,0 1-1 16,0 1 1-16,3-1 0 16,2-4 3-16,1-7 3 15,0-3 5-15,0-8 1 16,0 3 0-16,6-6-3 15,-6 3 0-15,-3-2-3 16,-6-4 0-16,-3 1-3 16,-3-3-1-16,0 0-17 0,-3-5-4 15,0 5-23 1,3 3-8-16,0 2-35 16,0 4-52-16,3-1 36 15</inkml:trace>
  <inkml:trace contextRef="#ctx0" brushRef="#br0" timeOffset="35.999">7857 14952 200 0,'3'18'77'0,"0"-2"-42"0,0 5-34 0,0-10 14 16,0 2-4-16,0 3 1 16,0 5-6-16,0-5-4 0,0 5-1 15,0-5-1-15,0 0 0 0,0-3-36 16,-3-5-13-1</inkml:trace>
  <inkml:trace contextRef="#ctx0" brushRef="#br0" timeOffset="36.999">7800 14830 200 0,'-6'-5'74'0,"9"2"-40"0,3 3-44 15,6 0 11-15,-3 3-8 16,3-1 0-16,3 1-38 16,3 2-15-16,3-2-5 15,0-1-1-15</inkml:trace>
  <inkml:trace contextRef="#ctx0" brushRef="#br0" timeOffset="37.999">8137 14840 176 0,'-12'3'68'0,"3"0"-36"0,-3 5-35 0,6-3 13 16,-3 3-5-16,-3 3 2 16,-6 15 0-16,4 0 1 15,-1 4-4-15,6-4-1 0,0 3 1 16,6-2-2-16,6-1-2 16,6-2-2-16,3-6 1 0,0-2 1 15,2-5 0-15,4-11-7 16,3-3-3-16,0-2-14 15,-3-3-7-15,0-5-24 16,-3-1-32 0,2-12 27-16</inkml:trace>
  <inkml:trace contextRef="#ctx0" brushRef="#br0" timeOffset="38.999">8256 14613 124 0,'-3'5'49'0,"6"1"-26"0,-3 9-16 0,0-7 15 16,0 11 11-16,0 5 7 16,0 2-8-16,-3 6-4 15,6 5-16-15,-3 5-1 0,0 3 0 16,0-2-6-16,0-4-3 15,0-4-1-15,-6-6-1 16,0-5 0-16,3-3 2 16,0-5-3-16,0-3 0 15,0-5 1-15,0-3 2 16,3-2-14-16,0-6-7 16,0-2 1-16,6-3 0 15,0-3 6-15,9-2 3 0,-3-8 5 16,3 2 2-1,-3-2 2-15,2 3 2 16,4 2 1-16,0 5 3 0,-3 3 10 16,0 11 5-16,6 10 4 15,-3 3 2-15,-3 3-8 16,-4 2-1-16,-2-3-11 16,-3 6-2-16,0-5-8 15,6 7-40 1,-3-5-16-16</inkml:trace>
  <inkml:trace contextRef="#ctx0" brushRef="#br0" timeOffset="39.999">6646 15486 184 0,'-18'-3'68'0,"18"9"-36"0,12-1-37 0,-12 6 12 16,0 4 5-16,-3 15 4 15,3 1 1-15,0 9 0 0,0 2-9 16,0 9-3-16,6-4 1 0,-3-2-1 15,0-5 2-15,-1-6-11 16,-2-5-2-16,-2-5-48 16,-1-8-21-16,-3-3-11 15</inkml:trace>
  <inkml:trace contextRef="#ctx0" brushRef="#br0" timeOffset="40.999">6509 15727 228 0,'-3'0'85'0,"9"0"-46"0,0 0-43 16,-6 0 13-16,8 0-3 0,4 0 3 16,3 0-6-16,0 0-2 15,12 0-1-15,-3-3-18 0,0 1-5 16,2-1-18-16,-2 0-6 15,-3 3 14-15,-3 0 6 16,-3 0 10 0,-6 6 12-16,-3-1 12 15,-3 8 8-15,-6 0 6 16,0 16-5-16,0 1-1 16,0-4-3-16,0 0 0 15,3 1-6-15,3-3-4 0,3-3 1 16,6-8 11-16,-1 3 8 15,4-3 2-15,6-8 3 0,6-5-9 16,-3-10 0 0,-3-1-7-16,-4-10 1 0,1-3-3 15,-9 1 2-15,-3-1-2 16,-6 0 0-16,-15 0-8 16,-3 3 0-16,-2 2-8 15,-1 4-3-15,0 1-12 16,3 9-4-16,3 2-32 15,0 3-15-15,6 3-20 16</inkml:trace>
  <inkml:trace contextRef="#ctx0" brushRef="#br0" timeOffset="41.999">7205 15737 152 0,'3'16'57'0,"0"0"-30"0,3 5-14 0,-3 1 17 16,0 4-9-16,0-5 1 0,0 0-9 15,0-2 0-15,0-3-8 16,0 0-3-16,-3-3-1 0,0-3-1 16,0-2 2-16,0-8 1 15,0 3 3-15,0-8-3 16,0-6-6 0,3-5-3-16,0-8-2 15,3 1 0-15,0-1 2 16,3 0 4-16,3 8 1 15,2 0 1-15,7 6-3 16,-3 7 2-16,-3 3 12 16,0 8 5-16,-3 10 0 15,-3 1 3-15,-3 2-8 16,-3-2-4-16,0-3-2 16,-3-1-1-16,0-4 0 15,0-3 0-15,3-3-2 0,-3-5-2 16,6-2 1-16,3-6-1 15,2-11-9-15,1 1-2 16,3-1 8-16,-3 3 4 16,0 3-3-16,0 8 0 15,-3-3 1-15,6 16 2 16,-3 5 6-16,-3 3 4 16,-3 0-4-16,-6 0 1 15,5-1-10-15,1-1-3 16,0-1-30-16,-3 0-13 15,6-5-26-15,3-5-46 16,0-6 31 0</inkml:trace>
  <inkml:trace contextRef="#ctx0" brushRef="#br0" timeOffset="42.999">7640 15822 180 0,'-6'29'68'0,"6"0"-36"0,-3-2-26 16,3-17 17-16,3 1 1 16,3 2 3-16,3-5-3 15,3 5-1-15,2-5-12 16,4 0-4-16,3-3-1 0,6-5 1 16,-3-5 3-16,-3-5-3 15,-1-1-2-15,-8-10 4 0,-3 8 2 16,-6-9-4-16,-9 1-2 15,-6 0-2 1,-3 0-3-16,-5 5-8 16,2 0-3-16,0 3-16 0,0 2-8 15,3 3-21-15,3 3-7 16,3 0-35 0</inkml:trace>
  <inkml:trace contextRef="#ctx0" brushRef="#br0" timeOffset="43.999">7827 15812 176 0,'18'34'68'0,"-9"-13"-36"0,0 6-29 15,-3-17 17-15,3 3-6 16,0 1 0-16,0-4-6 16,3-2 0-1,0 0-5-15,-1-5 0 0,1-6 3 0,6-5-8 16,-3 3 0-16,3-3-7 15,-9-19 1-15,3-2-1 16,-9 0 1-16,3 3 5 16,-6 5 1-16,6 2-1 15,-6 6 0-15,6 5 4 16,-3 8 1-16,0 5 6 16,0 6 3-16,0 15-2 15,2 1 0-15,1-4-5 16,3 1-3-16,0-3-5 15,3-5-2-15,3 0-26 0,0-5-11 16,0-9-42 0</inkml:trace>
  <inkml:trace contextRef="#ctx0" brushRef="#br0" timeOffset="44.999">8167 15494 224 0,'0'11'85'0,"3"4"-46"0,0 9-41 0,-3 3 17 0,0-1-2 15,0 6 4-15,0 2-3 16,0 1 0-16,0 7-8 16,0 0-4-16,0-7-1 0,0-3-43 15,0-9-17-15</inkml:trace>
  <inkml:trace contextRef="#ctx0" brushRef="#br0" timeOffset="45.999">7979 15690 212 0,'6'-5'79'0,"24"5"-42"0,-9-3-41 0,-9 0 15 16,2 1-8 0,4-1 0-16,6 0-1 0,0-7-2 15,3 2-46-15,2-3-21 16,-2-2-15-16,-3 0-3 16</inkml:trace>
  <inkml:trace contextRef="#ctx0" brushRef="#br0" timeOffset="46.999">8318 15475 152 0,'-3'0'57'0,"6"14"-30"0,0 2-27 16,0-1 13-1,0 7 17-15,3 7 11 0,0 2-2 16,-3 7 0-16,0-4-22 16,0 6-4-16,0-3-1 0,0-3-7 15,-3-7-3-15,0-1-1 16,0-13 1-16,0 3 1 15,0-8 1-15,3-11-9 16,0-10-4-16,0-3-6 16,0-5-2-16,3-3 3 15,3 0 1-15,3 3 5 16,6 8 3-16,2 8 3 16,-2 2 1-16,0 8 14 15,-3 6 6-15,0 2 2 16,0 8 2-16,-3 6-11 0,0-3-2 15,-3-6-35 1,-3 3-13-16,-1-7-82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0:36.731"/>
    </inkml:context>
    <inkml:brush xml:id="br0">
      <inkml:brushProperty name="width" value="0.05292" units="cm"/>
      <inkml:brushProperty name="height" value="0.05292" units="cm"/>
      <inkml:brushProperty name="color" value="#FF0000"/>
    </inkml:brush>
  </inkml:definitions>
  <inkml:trace contextRef="#ctx0" brushRef="#br0">15090 9205 72 0,'0'0'30'0,"12"-3"-16"0,-6-13 1 0,-3 14 15 15,0-1-7-15,0-5-1 16,0 5 4-16,-3 1 21 15,0-6-7 1,0 3-21-16,0-1 4 0,0 4 1 16,0-1-1-16,0 0-2 15,0 3-3-15,0 0 1 16,0 0-12-16,0 6-5 16,3-1-1-16,-3 6 1 15,3 2-1-15,0 0-1 16,-3 3 3-16,3 5 2 15,0 0 2-15,0 3 3 16,0 5-1-16,0 3 2 0,0 0-2 16,-3 2 0-16,0 0-1 15,3 1 2-15,-3 4-1 16,0-1 0-16,3-1 1 16,-3-6 1-16,3 1-3 15,-3-8-3-15,0 0-2 16,0-3 0-16,0-3-2 15,0 4 2-15,3-7-4 16,-1-1 0-16,-2-4 3 16,0 1 1-16,0-3-1 15,0-3-10 1,0 0-3-16,0-7-40 16,0-6-70-1,0-5-28 1</inkml:trace>
  <inkml:trace contextRef="#ctx0" brushRef="#br0" timeOffset="1">15141 9181 160 0,'-3'-18'60'0,"6"20"-32"0,-3-2-17 16,0 0 15-16,0 0-10 15,0 0-4-15,0 0-3 16,-3 0 1-16,3 0-5 16,0-5 4-16,0 5 1 0,0 0-1 15,0 0 0-15,0-3-3 16,0 3-1-16,0 0-1 0,3 3 2 15,3 0-3 1,0-1-2-16,2-2 4 0,4 0 1 16,0 0-2-16,3 0-1 15,3 0 1-15,6-5 2 16,0 0-1-16,2 2 2 16,1 0-4-16,3 1 0 15,0-1-1-15,0 0-2 16,-1 1 7-16,4-1 3 15,-3 0 1-15,-3 1 1 16,-4-1-4-16,1 0-3 0,0 1-2 16,0 2-3-16,3-3 1 15,2 1 1-15,-2-1-3 16,-3 0 0-16,0 1 1 16,-3-1 2-16,-1 0-3 15,1 1 0-15,0-1-1 16,0 3 0-16,0-3 2 15,0 3 2-15,2 0-3 16,4 0 0-16,-3 0 3 16,0 0 1-16,0-5-4 15,0 5 1-15,-4-3 0 16,1 1 0-16,-3 2 0 16,3-3 2-16,3 1-1 15,-6 2-1-15,-1-3 1 16,1 0-1-16,-3 3 0 0,3-2 0 15,0 2-3-15,-3 0 2 16,0-3 3-16,0 3 1 16,-1 0 3-16,1 0 1 15,-3 0-1-15,0 0 1 16,0 0-2-16,-3 0 2 16,0 0-4-16,0 0 0 15,0 0-1-15,-3 0-2 16,0 0-2-1,3-3-23-15,-3 3-11 16,-1 0-34-16,-2-2-14 16</inkml:trace>
  <inkml:trace contextRef="#ctx0" brushRef="#br0" timeOffset="2">16456 9078 140 0,'0'0'55'0,"0"0"-30"0,0 3-21 0,0-3 15 16,0 0 4-16,0 0 6 15,0 5-16-15,0 0-7 16,0 3-4-16,0 0 0 0,-6 0 3 16,0 5 2-16,3 11 1 15,-3-3 2-15,3 3 1 16,1-3-1-16,-1 0 1 15,0 3-2-15,0 3 0 16,3 2-1-16,0-3 0 16,0 1-2-16,0-4-1 0,0 1 1 15,0 0 1-15,0 2-3 16,0-2-3-16,0 13 0 16,3-2 1-16,3-6 1 15,-1-5 3-15,1-1-1 16,-3-1 2-16,-6-4 0 15,6-2 3-15,-6-3-5 16,6 0-3-16,-3 1-1 16,3-4-1-16,0-2-9 15,-3-3-4-15,3-2-33 16,-3-3-15-16,0 0-54 16</inkml:trace>
  <inkml:trace contextRef="#ctx0" brushRef="#br0" timeOffset="3">15138 9795 172 0,'-3'0'66'0,"6"3"-36"0,-3-3-13 0,0 0 22 0,0 0-13 15,0 0-1 1,0 0-10-16,6 5-8 16,0-5 2-16,0 0 3 0,2 0-2 15,1 0 2-15,3 5-5 16,3-5-2-16,6 5 2 16,3-2 0-16,0 0 1 15,-1-9 0-15,1 9 0 16,3 0 2-16,3-1-7 15,0-2-2-15,-1-2 3 0,4-1 5 16,0 0-1 0,0 6 3-16,-1 0-4 0,-2-1 1 15,3 1-1-15,3-3 3 16,-4 0-1-16,-2 0 0 16,0 0-1-16,0 0 2 15,-1 0-5-15,1-5-1 16,-3-1-2-16,3 4-2 15,5 2 1-15,-2-3-1 16,0 0-3-16,0 1 2 16,-4-1 1-16,4 1 0 15,0-1 0-15,-3 0 2 16,-4 1-3-16,-2-1 0 0,0 3 1 16,0-3 2-16,-3 3-1 15,0 0-1-15,-4-2-2 16,1 2 1-16,-3 0 1 15,-3 0 2-15,0 0-1 16,-3-3-1-16,-3 3-2 16,0-3-1-16,0 3-23 15,-3 0-10-15,-3 0-52 16,0 0-21-16,-3 3-16 16</inkml:trace>
  <inkml:trace contextRef="#ctx0" brushRef="#br0" timeOffset="4">2568 8871 124 0,'0'-5'46'0,"6"0"-24"0,-9 2-8 0,3 3 15 0</inkml:trace>
  <inkml:trace contextRef="#ctx0" brushRef="#br0" timeOffset="5">2571 8856 285 0,'0'0'34'15,"0"0"-17"-15,0 0-4 0,0 5 0 0,-3 3-9 16,-3 8-2-16,0 2-2 15,0 9 0-15,3 4 2 16,-3 4 1-16,6 2-1 16,6 3-2-16,3-3 1 15,3-8-1-15,3 0 0 16,-1-8 2-16,7-2 1 16,-6-6 1-16,3-3 0 15,0-7 2-15,-3-3 1 16,0-11 3-16,0-7-5 15,-4-3-1-15,1-3-7 16,3-3 0-16,-3 1-4 0,-3-3 0 16,0 5 1-16,-3 0 4 15,0 3 3-15,-3 0 2 16,0 2-4-16,-3 6 1 16,0 3 2-16,0 2 1 15,0 2-4-15,0 1 1 16,3 13-2-1,-3 3 0-15,3 2 2 16,0 3 0-16,0 5 2 16,6 3-1-16,-3-1-1 15,0 4 1-15,0-1 1 16,2 1-1-16,-2-6-1 0,3-5 3 16,0-3 0-16,-3-2-32 15,3-3-15 1</inkml:trace>
  <inkml:trace contextRef="#ctx0" brushRef="#br0" timeOffset="6">3097 8930 200 0,'-8'0'77'0,"2"0"-42"0,-3 5-28 0,0 3 18 16,-3 0-9-16,-3 0-1 15,0 0-9-15,0 2-4 16,3 1-1-16,3-3-1 0,3 0 0 15,3 0-3-15,3 0 0 16,6 0 2-16,6 0 0 16,3-1-2-16,3 4 2 15,0 0 1-15,-3-1 2 16,3 1 8-16,-9-1 5 16,-3 1 4-16,-4-3 3 0,-4 13-8 15,-4-10-1 1,-3-3-5-16,-9 2 0 0,0-7-5 15,0 7-2-15,0-2-16 16,3-5-7-16,0 2-16 16,9 1-6-16,-5-6-31 15</inkml:trace>
  <inkml:trace contextRef="#ctx0" brushRef="#br0" timeOffset="7">3217 8954 176 0,'0'-14'66'0,"3"28"-36"0,-3-9-24 0,2 0 15 15,1 0 2-15,0 3 6 16,0 3-5-16,0 2 0 15,0 3-13-15,-3 3-4 0,0-1-1 16,0 1-3-16,0 4-2 16,0 4 2-16,0-6 0 15,3-5-41 1,0-3-76 0</inkml:trace>
  <inkml:trace contextRef="#ctx0" brushRef="#br0" timeOffset="8">3211 8861 240 0,'-6'-8'90'0,"9"8"-48"0,-3 0-53 16,0 0 13-16,0 0-6 15,6 3 2-15,0-3-70 16,2 0-30-16,7 5 24 15,0-5 14-15</inkml:trace>
  <inkml:trace contextRef="#ctx0" brushRef="#br0" timeOffset="9">3365 9006 180 0,'-3'19'68'0,"6"-1"-36"0,0 6-29 0,0-10 15 16,-3 4 4-16,3-2 4 15,0 5-3-15,0-5 0 16,-3-3-12-16,0 0-4 0,0-5-3 16,0 0 2-16,0-2 3 15,0-6 0-15,0-6 2 16,0-4-4-16,0-4-2 16,0 1-2-16,0-3 0 0,0-2-4 15,0-1-2-15,3-2 2 16,3 0 2-16,3 2-2 15,0-2 0 1,3 5 3-16,3 3 1 0,0 3-1 16,0-1 1-16,-1 3-4 15,4 8 0-15,0 3-1 16,0 2 0-16,0 6 0 16,-6 2 0-16,0 5 2 15,-3 1 2-15,-3 2 1 16,-3-2 1-16,-3 7-2 15,0-2-2-15,0-6-19 16,0 1-8-16,0-6-46 16,9-5-70-1</inkml:trace>
  <inkml:trace contextRef="#ctx0" brushRef="#br0" timeOffset="10">3854 8940 200 0,'-12'-5'77'0,"9"5"-42"0,-3 0-26 0,3 0 19 15,-6 3-3-15,-3 2 0 16,-6 6-12-16,-3 2-3 16,0 3-6-16,3 2-3 0,1 3 0 15,5 0-1-15,3 1 0 0,3-4 0 16,6 6 0-1,6-3 0-15,6-10 2 0,3-3 1 16,-1-3 3-16,4-2-3 16,0-9-2-16,0-2-3 15,-3-2-1-15,-3-3-1 16,0-3 0-16,0-3-8 16,-3 3-3-16,-3 0 3 15,2 3 3-15,-5 0 2 16,0 2 5-16,-3 3-4 15,3 3 2-15,-3 2 2 16,0 3 1-16,3 11-2 16,6 5 0-16,0 5 2 15,3 16 0-15,0 3 12 16,0 0 7-16,-3 5 13 0,0-3 8 16,-3-5-12-16,-6-3-4 15,-6 1 0-15,-9-4 0 16,-9-1-10-16,-6-4-3 15,-14-5-15-15,-1-5-4 16,-3-5-34-16,1-3-14 16,-1-6-83-1,4-2-36-15,-4-2 91 16</inkml:trace>
  <inkml:trace contextRef="#ctx0" brushRef="#br0" timeOffset="11">1809 9459 164 0,'-6'-8'63'0,"6"8"-34"0,0 0-19 0,0 0 20 16,0 5-18-16,6 6-6 15,-6 5-4-15,3 13 0 16,3 16-1-16,-6-3-1 0,0 0 3 15,-6 3 4-15,3-5 4 16,3-6 0-16,-6-4 3 16,3-4-5-16,3-5-3 15,0-5 3-15,0-5 4 16,0-3-3-16,0-3 2 16,0-5-7-16,0-3-1 15,3-2-2-15,3-11 1 16,3 3-4-16,-3-3 0 15,2 0-1-15,4 3-2 16,3 0 0-16,0 2 0 16,3 3 0-16,3 3 3 15,0 2 0-15,5 3 1 0,-8 5-5 16,6 3-1-16,0 6 5 16,-3 4 2-16,-3-2 1 15,-4 0 1-15,-2-3 2 16,-12 3 2-16,0 0 3 15,-6 2 4-15,-2-2-8 16,-7 0-1-16,-3-5 1 16,-3-1 1-16,-6-4-1 15,0-6-1-15,-2-3-6 16,2-2 1-16,3-3-22 16,3-3-10-16,6-2-9 0,3-3-2 15,9-8-27 1,3 0-45-16,0 1 25 15</inkml:trace>
  <inkml:trace contextRef="#ctx0" brushRef="#br0" timeOffset="12">2243 9409 180 0,'0'0'68'0,"3"2"-36"0,0 4-40 0,0-1 12 0,0 5 7 16,0 9 5 0,3 7 5-16,-6 9 4 15,0 10-13-15,0-3-2 0,0 6 0 0,0-3-6 16,0-6-2-16,0-4 3 16,-6-3 4-16,6-3-7 15,-3-6-3-15,0-1-31 16,3-7-12-16,-3-1-56 15</inkml:trace>
  <inkml:trace contextRef="#ctx0" brushRef="#br0" timeOffset="13">2395 9779 128 0,'-15'8'49'0,"3"10"-26"0,3-4-5 0,6-4 18 16,-3 4-5-16,0-1-1 15,6 3-12-15,-6-1-6 16,12 4-7-16,-3-3-2 0,6 0 3 16,3-3 1-16,3-2 3 15,0-3 6-15,3-3 4 16,-3-5-1-16,3-5 0 15,2-6-8-15,-2-2-2 16,-3-1-5-16,0 1-3 16,-9-5 2-16,-3-3 0 15,-6 2-1-15,-3 1-2 0,-3-4 1 16,-3 6-1-16,-6 3-3 16,6 3 0-16,-5 2-1 15,-4 2 0-15,3 4-11 16,6-1-2-16,0 3-16 15,6 0-5-15,6 3-17 16,6-1-5-16,3 4-25 16</inkml:trace>
  <inkml:trace contextRef="#ctx0" brushRef="#br0" timeOffset="14">2761 9750 184 0,'0'-5'68'0,"0"2"-36"0,0 0-20 0,0 3 19 16,0 0 4-16,-3 0 3 15,0 0-14-15,-3 3-6 16,-3 0-11-16,-3 2-7 0,-2 0-1 16,-1 8 1-16,-6 1 0 15,3 4-3-15,6 1 2 16,-3 2-1-16,6 0-2 15,3 0 3-15,6-2 2 16,0-1-2-16,6-2-2 16,6 0 2-16,6-5 2 0,3-3 0 15,9-3 2-15,2-5-18 16,1-5-6-16,0-3-34 16,-3-6-13-16,-4 1-26 15</inkml:trace>
  <inkml:trace contextRef="#ctx0" brushRef="#br0" timeOffset="15">2946 9504 176 0,'0'5'66'0,"3"0"-36"0,0 9-29 15,0-4 16-15,0 11-2 16,0 11 0-16,-3 5 8 0,3 6 3 16,-3-4-14-16,0-2-2 0,0-2 0 15,0-4-4-15,0-1-1 16,0-4-5-16,0-2 0 16,0-6-2-16,0-2-2 15,0-3-48-15,-3-2-20 16,0 0-26-1</inkml:trace>
  <inkml:trace contextRef="#ctx0" brushRef="#br0" timeOffset="16">3199 9729 112 0,'3'-3'44'0,"-3"3"-24"0,0 0-6 15,0 0 15-15,0 3-14 16,-3 2-3-16,-6 0-4 16,-3 3 0-16,-6 0-4 15,0 0 8-15,0 5 7 0,-3 1-1 16,4 1-1-16,-1-1-9 15,-3-4-3 1,6-2-1-16,6 0-2 0,-3 0-2 16,12 0-2-16,3 0 1 15,6 0 1-15,3 0 2 16,6 0-1-16,6 2 2 16,-4 1-2-16,7 0-1 15,-9 2 1-15,6 0 1 16,0-2-10-16,3 2-2 15,-7-3-77 1,-2 4-42-16,0-6 56 16</inkml:trace>
  <inkml:trace contextRef="#ctx0" brushRef="#br0" timeOffset="17">3562 9750 68 0,'3'0'27'0,"-3"0"-14"0,3 3 4 0,0 2 14 16,0 0-1-16,0 3 2 15,0 11-5-15,0-1 1 16,0 3-3-16,-3 3 2 0,0 0-15 16,0 0-2-16,0-6-3 0,0 1-1 15,0-3 1 1,0-6-2-16,0-2 0 0,0-3 12 15,0-2 6-15,-3-3-5 16,3-5-3-16,0-6-8 16,0-5-5-16,3 0-4 15,3-13 1-15,3 3-1 16,-4 2-2-16,7 0 0 16,0 6 3-16,9 2 0 15,-3 0 3-15,0 3-1 16,0 5-1-16,0 8 3 15,-1 2 2-15,-2 4-2 0,0 7 0 16,-3 6 1 0,-3 2 0-16,0 3 0 0,0-1 0 15,0-2-2-15,-6 1-2 16,0-4-4-16,0-2 0 16,-3-5-47-16,3-3-18 15,-3-3-47 1</inkml:trace>
  <inkml:trace contextRef="#ctx0" brushRef="#br0" timeOffset="18">3880 9755 144 0,'-3'-10'55'15,"-3"15"-30"-15,9-8-23 0,-3 3 12 0</inkml:trace>
  <inkml:trace contextRef="#ctx0" brushRef="#br0" timeOffset="19">3874 9753 286 0,'0'7'26'0,"0"9"-12"16,-3 6-7-16,3-1-1 0,0 3-3 16,0 2-2-16,3 0 2 15,0-2 2-15,6-5 0 16,6-3 2-16,0-3 0 16,0-3 3-16,0-2 1 15,3-5 3-15,0-6-3 16,-1-5 1-16,1-5-7 15,0-3-3-15,-3-2-6 0,-3-11 0 16,-3 0-5-16,0 2-1 16,-3 3 2-16,-3 3 5 15,-3 5 2 1,0 3 3-16,0 8 3 0,-3-1 2 16,3 6-3-16,0 6-1 15,0 2 3-15,0 8 1 16,3 2-3-16,0-2-1 15,0 3 1-15,3-1 0 16,0 1-2-16,-1-4 1 16,4 1-2-16,3-2-1 15,3-4-19-15,-3-2-8 16,3-3-35-16,-3-5-15 0,0-2-17 31</inkml:trace>
  <inkml:trace contextRef="#ctx0" brushRef="#br0" timeOffset="20">4246 9763 156 0,'-3'3'57'0,"6"-3"-30"0,-3 8-29 16,3-3 11-16,0 6 16 16,0 4 10-16,-3 1 0 15,3 3 0-15,-3-1-20 16,3 1-2-16,-3-1 0 0,0 1-5 15,0-3-2-15,3-3-3 16,-3-2-3-16,0-3 3 16,0-3 2-16,3-2 4 15,-3-3 2-15,3-3-3 0,0-5-3 16,0-3-11-16,0-2-4 16,0-5-8-16,0-6-2 15,3 0 6-15,0 5 6 16,3 4 3-16,-3-1 0 15,3 5 6-15,3 3 1 16,0 6 0-16,0-1-2 16,-1 11 14-16,-2 5 5 15,0 0-3-15,-3 3-1 16,0 0-5-16,-3 0-1 0,-3-3-3 16,0 0 1-16,3-2-4 15,-3-3 0-15,0-3 1 16,0-5 0-16,0 0-2 15,3-2-2-15,0-4-4 16,0-4 0-16,0-6-9 16,3-8-2-16,3 3 3 15,0 0 5-15,3 5 4 16,3 3 2-16,0 2 3 16,-1 3 3-16,1 5 4 15,0 3 5-15,0 6-2 16,-3 10 3-16,3-1-4 15,-3 1-1-15,0 3-2 16,-6-1 2-16,0 3-3 0,0-2-2 16,-3 0-2-16,0-4-3 15,-3-1-2-15,0-4 1 16,3-2-19-16,-1-3-9 16,-2-5-38-16,9-2-96 31</inkml:trace>
  <inkml:trace contextRef="#ctx0" brushRef="#br0" timeOffset="21">4931 9739 112 0,'3'-2'44'0,"0"-1"-24"0,-3 0 12 16,0 3 22-16,0 0 2 15,-3 0 4-15,-3 0-11 16,0 0-3-16,-6 3-26 16,-9 2-1-16,-2 1 0 0,-1 2-7 15,0-1-2-15,3 1-8 0,6-2-1 16,3-1-3 0,3 0 0-16,6 3-3 0,6 0 1 15,6 0 0-15,6 3 2 16,6 2 1-16,3-2 1 15,-3 2 0-15,-3 0 2 16,-4 0 5-16,-2 0 6 16,-6 1 10-16,-6-1 6 15,-3 0-4-15,-9 0-3 16,-8 1-12-16,-1-4-6 16,0-2-3-16,-3 0-1 15,0-3-25-15,0-2-8 0,-2-3-60 16,-7-3-25-16,0-5-25 15</inkml:trace>
  <inkml:trace contextRef="#ctx0" brushRef="#br0" timeOffset="22">2252 10123 164 0,'3'-5'63'0,"0"5"-34"0,-3-3-12 0,0 3 20 16,0 0-4-16,-3-3 3 16,0 3-14-16,-6-2-5 15,-3 4-10-15,-3 4-1 0,1 2 1 16,-13 5-3-16,-3 5-3 16,0 17-3-16,0 2 1 15,7 8 1-15,-4 0 2 16,12 8-1-16,6 0 2 15,9 0-7-15,3-3 1 16,6-3 1-16,15-2 3 0,0-8-7 16,2-7-3-16,4-7-28 15,6-7-12-15,-6-5-16 16,-1-14-47 0,7-10 21-16</inkml:trace>
  <inkml:trace contextRef="#ctx0" brushRef="#br0" timeOffset="23">2264 10485 140 0,'-6'22'52'0,"12"-1"-28"0,-6 0-11 0,3-10 17 15,-3 2-2-15,0 0 3 16,0 0-11-16,0-2-2 16,0-1-10-16,0-2-5 0,0-2 0 15,0-1 2-15,0-5 2 16,0 0 1-16,0 0 0 15,0-3-7-15,0-5 0 16,3-2-8-16,0-1 0 0,3-7 1 16,3-6 1-16,3 3 3 15,9 2 3-15,-4 6-2 16,1 2-2-16,0 3 6 16,3 6 5-16,-6 12 5 15,3 4 2-15,0 1-6 16,-9 4-3-16,2-1-1 15,-5 1-1-15,0-3-2 16,0 0-2-16,-3-3-2 16,0-2 1-16,-3-4-30 15,6-1-12-15,-6-6-22 16,0 0-10-16,3-6-3 16</inkml:trace>
  <inkml:trace contextRef="#ctx0" brushRef="#br0" timeOffset="24">2618 10528 192 0,'-12'18'71'0,"9"-10"-38"0,0-2-39 0,0-1 14 16,3 3 8-16,-6 2 7 16,3 4-3-16,1 1-1 15,4 7-11-15,1-4-3 0,3 6-1 16,0-6 0-16,3-2 0 15,3-5 9-15,3-3 3 16,0-3 4-16,3-10 0 0,-3-8-3 16,0-3 0-1,-3 0-5-15,-4-3 0 0,-2 1-1 16,-6-1 1-16,-3-4-2 16,-3-4-1-16,-8 6-8 15,-1 2 0-15,0 6-14 16,0 3-5-16,3 10-10 15,-6 0-5-15,6 7-15 16,-6-1-8-16,15-9-9 16,-6 8-5-16,12-10-14 15</inkml:trace>
  <inkml:trace contextRef="#ctx0" brushRef="#br0" timeOffset="25">2794 10308 200 0,'0'-8'74'0,"0"-5"-40"0,3 18-22 0,-3-5 19 15,0 0-3-15,0 0 3 16,3 6-8-16,6 2-4 16,3 7-11-16,-6 9-3 0,3 5 1 15,-1 8 1-15,1 6 3 16,0-1-3-16,0-5 1 15,-3 0-5-15,0 0-2 16,0-5-5-16,0-6 0 0,0-4-29 16,-3-7-11-1,-3-4-15-15,0-19-74 16</inkml:trace>
  <inkml:trace contextRef="#ctx0" brushRef="#br0" timeOffset="26">2669 10464 236 0,'-12'-2'90'0,"12"2"-48"0,6 0-45 15,-6 0 19-15,6 0-1 16,3 0 5-16,6 0-1 16,11-3-2-16,4 0-9 15,3 1-5-15,6-4-2 0,-10 1-15 16,13 0-3-16,-3 0-57 0,-3-3-26 15,-4 0 2 1</inkml:trace>
  <inkml:trace contextRef="#ctx0" brushRef="#br0" timeOffset="27">3476 10443 124 0,'-3'0'46'15,"14"-3"-24"-15,-17 1-8 0,6 2 32 16,-8 0 6-1,-10 2-14-15,-3 4-20 16,0 4-14-16,-3 12-6 0,-3-1 1 16,-2 2 0-16,2 1-2 15,6 0 2-15,3-3 1 16,15 14-3 0,12-6 0-16,3-5 2 15,3-6 2-15,3-5 2 16,0-5 1-16,2-8 2 0,-2-10 3 15,3-6 0 1,-3-3 0-16,0-2-5 16,-3-8-1-16,-9-8-1 0,0-3 1 15,-9-2-9-15,-3-6-3 16,0 1 0-16,-6 4 3 16,3 6 3-16,0 6 4 15,0 4-2-15,3 6 0 16,0 5 3-16,3 3 1 15,0 5-1-15,3 5-2 16,0 3 16-16,3 8 9 16,3 13-7-16,0 3-2 0,0 8-3 15,3 2 1-15,3 11-3 16,-3-2-1-16,6-4-6 16,-3 1-3-16,0-6-5 15,-4-7 0-15,1-3-27 16,0-6-11-16,0-5-17 15,3-5-3-15,0-5-38 16</inkml:trace>
  <inkml:trace contextRef="#ctx0" brushRef="#br0" timeOffset="28">3720 10475 208 0,'-18'-8'77'0,"18"5"-42"0,0-2-32 16,-6 2 15-16,0 1 6 15,0-4 5-15,0 4 0 0,-3-1 0 16,-3 0-16-16,0 3-3 0,-3 3-3 16,0 2-12-16,1 9-4 15,-4 12 2-15,3-2 1 16,3 0 4-16,6-3 1 16,-3 0-2-16,9-2 0 15,3-4-1-15,3-1 3 16,6-6 2-16,0-3 2 15,3-2-1-15,-1-6-2 16,7-2 3-16,-3-3 0 16,-3-3-1-16,-3-7-2 15,-3-1 1-15,0-2 1 16,-3 2-1-16,-3 3-1 0,0 6 1 16,0 2 1-16,0 3-3 15,0 2-2-15,0 8 4 16,6 9 3-16,0 1 1 15,-1 4 0-15,4-1-3 16,0 4-2-16,0-1-2 16,0 0 1-16,0-3-10 15,0-2-3-15,0-2-20 16,-3-6-5-16,0-8-31 16,0-6-56-1,0-4 25-15</inkml:trace>
  <inkml:trace contextRef="#ctx0" brushRef="#br0" timeOffset="29">3886 10231 236 0,'-3'-7'90'0,"3"7"-48"0,3 5-42 0,-3-5 16 15</inkml:trace>
  <inkml:trace contextRef="#ctx0" brushRef="#br0" timeOffset="30">3886 10247 430 0,'0'19'33'15,"0"7"-16"-15,9 6-8 0,-3 5-3 16,0 5-5-16,0 1-1 16,0-4 0-16,3-7 2 15,-3-3-8-15,0-5-1 16,0-3-27-16,-3-5-10 16,-6-5-60-16,0-6-5 15</inkml:trace>
  <inkml:trace contextRef="#ctx0" brushRef="#br0" timeOffset="31">3758 10374 216 0,'3'0'82'0,"6"0"-44"0,3-2-31 15,-3 2 18-15,3 0-4 16,3-3 2-16,12 0-13 16,2 1-3-16,-2-1-5 0,0 0-2 0,0 1 3 15,2-1-37-15,-2 3-15 16,-3 0-61 0</inkml:trace>
  <inkml:trace contextRef="#ctx0" brushRef="#br0" timeOffset="32">4229 10351 80 0,'0'-3'33'0,"-3"0"-18"0,3 6 6 0,0-3 19 0,-3 0 1 15,0 0 0-15,-6 3-11 16,-6 2-4-16,-3 3-15 15,0 2-4-15,-3 4-1 0,0 1-3 16,4 7 0-16,-1 7-1 16,3 0 1-16,6-5 0 15,3-3 1-15,3-3 0 16,6-2 0-16,3-3 2 16,3-2 1-16,3-3-3 15,6-5-3-15,2-6-3 16,-2-2 1-16,0-3-4 15,-3-6-1-15,0-4 0 16,-6-1 4-16,0 1 3 16,-3-1 4-16,-3 1 0 15,0-3 0-15,3 5-1 0,-3 3 0 16,-3 2-2-16,3 3 1 16,-3 3 4-16,0 5 4 15,0 5 7-15,3 6 6 16,0-1-7-16,0 9 1 15,2 7-9-15,1-5-3 16,3 1-3-16,0-4-3 16,0 1-15-16,0-4-7 15,-3-1-29-15,3-4-12 16,0-7-53 0</inkml:trace>
  <inkml:trace contextRef="#ctx0" brushRef="#br0" timeOffset="33">4333 10104 164 0,'-3'0'63'16,"3"6"-34"-16,3-12-25 0,-3 6 15 15,0 0-2-15,0 0 1 0,0 0-5 16,0 0-3-16,3 0-5 16,6 0 9-16,-3 3 8 0,0 0 2 15,0 2 1-15,2 0-1 16,1 3 0-16,3 3-7 16,0 5 0-16,0 8-6 15,0 5-1-15,0 5-4 16,0 3-1-16,-3 3-1 15,0 10 0-15,-3-5 2 16,-3-3 3-16,-3 1-2 16,0-6 1-16,-3 0-5 15,-3 0-2-15,0-5 2 16,-3-6 2-16,0-2-15 0,-3-6-6 16,0-2-16-16,-9-3-41 15,3-2 7 1,0 0-35-1,4-3-37-15</inkml:trace>
  <inkml:trace contextRef="#ctx0" brushRef="#br0" timeOffset="34">5315 9493 96 0,'0'-2'38'0,"3"2"-20"0,0-3-19 15,0 3 9-15,3-3 1 16,0 1 2-16,3-1 1 0,3 0 2 15,6 1-3 1,2-1-1-16,10 0-6 0,12 3-1 16,2 0-1-1,7 3 1-15,0 0 0 0,5-3 5 0,7 0 5 16,8-3-3-16,1 0 0 16,-1-2 0-16,-5-3 1 15,-4-2 3-15,1-12 2 16,-7-1-1-16,1-1 1 15,-4-3-2-15,-2-2-1 16,-4-8-3-16,-5-2 1 16,-3-4-4-16,0-2 1 15,-4 6-1-15,-5-12 1 0,0 4-4 16,-6-1-1 0,-1-8 1-16,-2 6 2 0,-3 3-1 15,-3-1 2-15,0 3 0 16,-3 3 3-16,-3 2-3 15,0-5-2-15,0 5-2 16,-1 1 0-16,1-1-2 16,0-5-1-16,-3 3 1 15,0-1 1-15,0 1-1 16,-3 0 2-16,0 2-4 16,0 6 0-16,-3-6-1 15,0 5 0-15,0 4 2 16,0-1 2-16,0 5-1 15,0 4-1-15,0 1 1 0,-3 4 1 16,0 5-1-16,0 0-1 16,0 5-4-16,-3 0 0 15,-3 5-7-15,0 3-3 16,-2 8-1-16,-4 5 1 16,-3 8 6-16,-3 6 2 15,-3-1 4-15,3 1 1 16,0-3 1-16,7-3 0 15,2-5 2-15,3-6 1 16,3-2-4-16,3-5-1 16,6-9 1-16,6-2 2 15,3-5 0-15,0-8-1 16,-1-3 1-16,4-2-1 16,0-3 0-16,3-8 2 0,0 2-3 15,3 1-2-15,0 2 2 16,-4 6 0-16,1 5 1 15,-3 7 0-15,0 6 0 16,0 8 0-16,6 11 6 16,-3 7 4-16,0 6-5 15,2 5-3-15,1 0 1 16,3 1 0-16,0-4 1 16,3 0 0-16,-4-4-22 15,-2-4-10-15,3-2-96 16</inkml:trace>
  <inkml:trace contextRef="#ctx0" brushRef="#br0" timeOffset="35">5258 10229 112 0,'-3'0'44'0,"3"0"-24"16,-2 2-10-16,2-2 14 0,0 0-7 16,0 0 1-1,0 0-11-15,5 0-4 16,1 0 4-16,0 0 3 0,0 0-3 16,3 0-2-16,0 0 0 15,0 0 1-15,3 6 1 16,3-6 3-16,6 0-1 15,6-3 2-15,-1-2-4 16,7 2-2-16,0 1 0 16,3-1 1-16,-1 0-1 15,-2 3 0-15,3-2-3 0,-4-1 1 16,-2 0-2 0,0 3-1-16,0 0 1 0,0 3 1 15,-1 0-1-15,1-1-1 16,-3-2 5-16,0 3 4 15,-1 0-1-15,1 2 1 16,0 0-5-16,0 0-1 16,0 1-1-16,-1-1-2 15,1 0 1-15,0 3 1 16,0 0-3-16,-3 0 0 16,-4 0 1-16,1 0 2 15,0 0-1-15,3 0-1 0,-3 2 1 16,0 1 1-16,-1 2-1 15,1 3 2-15,0 0-2 16,0 0-1-16,-3 2 1 16,0 1-1-16,-1 2-3 15,1 6 2-15,-3-4 1 16,0 1 0-16,0 3 2 16,0-4 1-16,-3 1-4 15,3 3 1-15,-3-4 0 16,-1 1 0-16,1 0 0 15,0 0 0-15,-3 0 0 16,0 2 2-16,0 3-1 16,0 0-1-16,-3 3 1 15,0 3-1-15,0 4 0 0,3-7 0 16,-3 2 0-16,0-2 2 16,0 0-3-16,-3-6 0 15,0-2 3-15,0 0 1 16,0 0-4-16,-1 2 1 15,-2 1 0-15,3-1 0 16,-3 1 0-16,0 4 0 16,0 4 0-16,3-1 0 15,-3 1 0-15,3-4 2 16,0 4-1-16,0 2 2 16,0-6-2-16,0 1-1 15,0 0 1-15,-3 0-1 16,0-3 0-16,0 0 2 0,3 5-1 15,0 6-1-15,0 0-2 16,-3-6 1-16,0 1 1 16,0-1 2-16,0 3-1 15,0-8 2-15,-3-2 0 16,3-6 1-16,-6-3-5 16,6-2-1-16,-3-3 1 15,0 1 0-15,0-1 3 16,0 0 1-16,6-2-6 15,-6-3 0-15,3-3-4 16,0 0 0-16,0-5-27 16,0 0-13-16,0 0-41 15,9 0-39 1,-9-3 45-16</inkml:trace>
  <inkml:trace contextRef="#ctx0" brushRef="#br0" timeOffset="36">6491 11983 160 0,'0'5'60'0,"3"3"-32"0,0 3-17 0,0-6 18 0,3 3-6 16,0 3 1-1,3 2-2-15,-1 0 1 16,4 0-13-16,3 3 1 0,-3 0 0 16,6-3-2-16,0 1 0 0,-3-4 1 15,0-2 4-15,0-3-4 16,-1-2 0-16,4-3-2 16,0-3 0-16,0-2-2 15,3-3-1-15,0 0-1 16,-1-2 0-16,1-6-2 15,0-3 1-15,3 1 0 16,-3-6 1-16,0-3-5 16,-3 4 1-16,-4 1 0 15,-2 4 0-15,0-3-5 16,-3 5 1-16,-3 3-9 16,0 2-2-16,-3 0-10 0,0 4-2 15,0-1-23-15,3-6-85 31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0:42.071"/>
    </inkml:context>
    <inkml:brush xml:id="br0">
      <inkml:brushProperty name="width" value="0.05292" units="cm"/>
      <inkml:brushProperty name="height" value="0.05292" units="cm"/>
      <inkml:brushProperty name="color" value="#FF0000"/>
    </inkml:brush>
  </inkml:definitions>
  <inkml:trace contextRef="#ctx0" brushRef="#br0">10308 3193 280 0,'-12'-13'104'0,"12"13"-56"0,-3 2-41 16,3 4 23-16,0 4-12 15,0 14 0-15,3 13-7 16,0 5-1-16,0 11-6 16,0-2-3-16,0-1 0 0,3-5-1 15,0 0 2-15,0-11-12 0,3-7-6 16,0-6-53-16,0-11-25 15,-3-12-26 1</inkml:trace>
  <inkml:trace contextRef="#ctx0" brushRef="#br0" timeOffset="1">10097 3143 256 0,'-72'8'96'0,"57"10"-52"0,-12 22-51 0,16-6 14 15,-1 14-3-15,0 21 5 16,9 10-1-16,15 16 3 16,23-2-6-16,16-8-1 0,17-19 0 15,25-24-2-15,14-21 1 0,-3-21 2 16,-3-26 4-16,-17-17 9 16,-22-15 3-16,-29-13 7 15,-27-22 5-15,-3 19-1 16,-69-29 3-16,-8 16-10 15,-6 15-6-15,11 14-59 16,13 8-25-16,11 10-109 16</inkml:trace>
  <inkml:trace contextRef="#ctx0" brushRef="#br0" timeOffset="2">8257 1608 192 0,'-30'-13'71'0,"15"13"-38"0,4 0-30 16,11 3 17-16,0-3 8 15,0 0 6-15,0 0-13 16,0 0-4-16,8 5-11 0,13 0-2 0,3 8 0 16,3 14 4-16,9 7 3 15,2 16-4-15,4 22 1 16,3 10-5-16,-1 13 0 16,-2 6 1-16,6 13 2 15,-10-1 1-15,-5 6 3 16,-6 8 1-16,-6 0 1 15,-7 3 2-15,-8 2 4 16,-9 1 3-16,-8-1 2 16,-7-2-1-16,-6-6-2 15,-6-2-4-15,-3-14 0 16,4-10-5-16,-4-8 1 0,0-13-7 16,3-6-1-16,4-13-4 15,2-13-1-15,3-8-15 16,3-8-4-16,6-5-21 15,3-8-7-15,3-3-23 16,0-2-7-16,3-3-34 16,3-8-40-1,-3-5 55-15</inkml:trace>
  <inkml:trace contextRef="#ctx0" brushRef="#br0" timeOffset="3">8177 3955 180 0,'-9'3'68'0,"3"13"-36"0,0 2-26 0,3-2 15 16,-3 8 4-16,0 5 5 16,-3 13-10-16,3 0-2 15,0 1-10-15,3-6-5 0,0 0 0 16,3-3 0-16,0-5 3 15,3-5-3-15,3-5 0 16,6-6 3-16,6-2 1 16,9-9 1-16,5-7 0 15,10-8 7-15,6-8 2 16,2-3-8-16,4-11-3 16,-1 1-24-16,-2 0-10 15,3-4-105 1</inkml:trace>
  <inkml:trace contextRef="#ctx0" brushRef="#br0" timeOffset="4">9090 2323 268 0,'-11'10'101'0,"11"9"-54"0,0 34-53 0,0-30 19 0,0 4-1 16,-3 7 2-16,0 1-7 15,3-4-2-15,0 1-3 16,3-3-2-16,3-2 1 0,0-9-32 16,5-7-12-16,7-11-71 15,0-8-35 1,-6-11 73-16</inkml:trace>
  <inkml:trace contextRef="#ctx0" brushRef="#br0" timeOffset="5">8963 2397 236 0,'-36'76'90'0,"15"-33"-48"0,-3 25-38 15,21-33 21-15,6 10-14 16,12 0-1-16,15 0-4 0,14-11 1 16,19-18-4-16,11-21 5 0,4-22 2 15,-1-18 3-15,-11-8 3 16,-22-21 6-16,-23-8 6 15,-21 6 9-15,-27 4 4 16,-20 11-13-16,-10 14-6 16,4 12-51-16,8 11-20 15,15 3-124 1</inkml:trace>
  <inkml:trace contextRef="#ctx0" brushRef="#br0" timeOffset="6">6328 5392 260 0,'-27'-40'99'0,"22"32"-54"0,-4-5-48 16,3 8 16-16,-6-14-9 16,-9-5-3-16,-21-5 8 15,-23-13 4-15,-28 5-6 16,-35 8-2-16,-41 21 1 0,-28 24-1 15,-17 18 0-15,-3 8 3 16,17 22 5-16,25 10-7 16,32 13-1-16,36-7-8 15,38 12 0-15,48 11 1 16,42-5 1-16,51-8 1 16,53-13 2-16,35-14 5 15,58-15 4-15,29-21 2 0,0-20 3 16,3-20 4-16,-30-16 2 15,-35-24 0-15,-37-13-2 16,-40 0 9-16,-49-6 6 16,-35-12-9-16,-42 4-4 15,-44 9-25-15,-19 15-13 16,-14 17-45-16,-6 20-19 16,-3 9-99-1</inkml:trace>
  <inkml:trace contextRef="#ctx0" brushRef="#br0" timeOffset="7">9951 8120 176 0,'-12'-14'68'0,"12"12"-36"0,3-4-24 16,0 4 18-16,3-1-9 15,3-5 1-15,6 0-9 16,5 0-3-16,7 3-3 15,0 2-5-15,0 9 1 0,-3 2 1 16,-7 5 2-16,-8 11 3 16,-12 10 2-16,-9-2 3 15,-11-1 1-15,-4-1 10 16,0-4 4-16,0-5-2 16,6-2-2-16,7-6 0 15,2-2-1-15,6-4-14 0,12-1-5 16,6-1-1-16,14 0-1 15,10 1-2-15,3-1 2 16,8-2-1 0,-2 5 0-16,0-3-42 15,2 0-18-15,-2-10-48 16,0 0-41-16,-1-9 59 16</inkml:trace>
  <inkml:trace contextRef="#ctx0" brushRef="#br0" timeOffset="8">10114 7807 248 0,'-104'-5'93'0,"60"16"-50"0,-19 23-44 16,30-8 18 0,-11 17-4-16,-7 34 5 0,6 5-1 15,16 15-1 1,26 4-8-16,35 5-1 0,25-16 0 15,35-13-6-15,24-22 0 16,21-26-1-16,9-26 0 0,-12-22 4 16,-15-23 5-16,-27-16 4 15,-29-27 4-15,-36-13-3 16,-33-5 2-16,-30-8-9 16,-29 10-4-16,-7 19-44 15,-11 21-20-15,14 11-84 16</inkml:trace>
  <inkml:trace contextRef="#ctx0" brushRef="#br0" timeOffset="9">1473 4923 288 0,'-23'24'110'0,"2"-8"-60"0,6 3-52 0,6-11 20 16,0-3 2-16,0-3 5 15,-3-4 0-15,-6-9 0 16,-8-10-14-16,-4-21-2 0,-9-24 1 16,-8-16-6-16,-1-22-2 15,-12-17 1-15,4-9 0 16,8-13 5-16,4-13 3 15,11-16-2-15,12-13 0 16,21-8-8-16,24-6 0 16,17 3-3-16,16 9 0 15,5 15 0-15,4 18-2 16,5 17 3-16,-2 23 0 16,-13 21-2-16,-8 6 0 0,-9 15-3 15,-9 20-1-15,-7 12-12 16,-5 11-5-16,-6 5-18 15,-3 5-9-15,-3 6-10 16,-3 13-4-16,-6 3-47 16</inkml:trace>
  <inkml:trace contextRef="#ctx0" brushRef="#br0" timeOffset="10">1188 2140 280 0,'-57'37'107'0,"39"-24"-58"0,6-10-51 15,12-6 20-15,6-7-16 16,15-12 0-16,9-7-7 16,15-18 1-16,20-9 2 0,7 1 1 15,2 10 1-15,-3 8-3 0,-8 13 0 16,-10 13 15-16,-8 19 8 16,-9 16 11-16,-9 16 5 15,-10 2-17-15,-2 0-6 16,-3-2-8-16,-3-6-4 15,-3-5-53-15,0-5-23 16</inkml:trace>
  <inkml:trace contextRef="#ctx0" brushRef="#br0" timeOffset="11">176 3024 244 0,'-9'2'93'0,"9"-4"-50"0,3-1-41 0,-3 3 19 15,3 0-15-15,3-3-4 16,0 1-6-16,6 2 0 15,-1 0 2-15,-2 2 1 0,0 1 1 16,3 5-3 0,0-8 7-16,-3 8 2 15,0-3-8-15,0-7 0 16,-3-1 2 0,-3 0 2-16,0 3 2 15,-3 0 2-15,0 6 3 16,0-1-4-16,0 0 4 15,0-10 3 1,0 10 0 0,0-5 1-16,0 0-3 31,0-5-3-31,0 2 0 0,3 1-4 16,3-6-2-16,3-3-3 15,3 3 1-15,2 0 1 16,4 3 0-16,3 2-3 15,6 8 2-15,-3 14 1 16,0 2 2-16,-13 11 1 0,-8 8 3 16,-6 10-1-1,-2-5 0-15,-10-3 3 16,-3-2 5-16,0-6 2 0,0-5 3 16,3-7-4-16,3-7 0 15,3-1-6-15,3-4-3 16,6-2-7-16,6-5-3 15,9-1-1-15,6-2 2 16,12 0 4-16,3-2 2 16,-4-1-5-16,1-2 0 15,-3 0-32-15,-6-1-14 16,-4-2-13-16,-2-2-2 16,-6-17-36-1,-9-4-35-15,-6-4 50 16</inkml:trace>
  <inkml:trace contextRef="#ctx0" brushRef="#br0" timeOffset="12">235 2920 228 0,'-53'-10'88'0,"35"7"-48"0,-12 6-34 16,12 5 20-16,-6 5-14 16,-2 8-4-16,-1 16-5 15,6 19 0-15,6 28-2 16,12 17-1-16,24 8 3 0,18-1 0 15,14-10 3-15,13-24 6 16,23-21 4-16,9-27 9 16,0-31 5-16,4-27-3 0,-1-23-2 15,-18-22-7-15,-23-10-1 16,-36-11 10-16,-27 0 7 16,-24-8-5-1,-21 11-2-15,-23 15-9 0,-7 20-1 16,7 15-23-16,2 10-8 15,16 11-73-15,20 9-31 16,0 1-58 0</inkml:trace>
  <inkml:trace contextRef="#ctx0" brushRef="#br0" timeOffset="13">11744 58 144 0,'0'-5'55'0,"0"5"-43"0,0 0 21 0,0 0 6 0,0 0-10 16,0 0-2-16</inkml:trace>
  <inkml:trace contextRef="#ctx0" brushRef="#br0" timeOffset="14">11747 66 356 0,'3'18'10'0,"-3"-2"-4"0,0 8-1 16,0 16 1-16,0 5 1 15,0 2 1-15,0 6 2 16,0-3 1 0,0-2-5-16,0-3-2 0,3-3-4 15,0-2-1-15,0-11-8 16,-3-2-2-16,0-1-18 15,0-7-9-15,0-6-22 16,3-3-8-16,0-4-7 16</inkml:trace>
  <inkml:trace contextRef="#ctx0" brushRef="#br0" timeOffset="15">12140 0 140 0,'0'0'52'0,"3"8"-41"0,-3-3 4 16,0-5 1-16,0 5-4 15,0-2 1-15,0 2-1 16,0 3 0-16,0 5-6 15,0 11-2-15,0 2 2 0,-3 9 6 16,0 15 2-16,0 3 1 16,0 5 1-16,3 0-8 15,0-5-3-15,3-8-1 0,3 0 0 16,0-5-22 0,3-11-8-16,3 0-73 15</inkml:trace>
  <inkml:trace contextRef="#ctx0" brushRef="#br0" timeOffset="16">11378 1090 120 0,'3'-6'46'0,"0"4"-35"0,0 2 9 0,-3 0 5 0,0 0-3 15,3-3 1-15,-3 3-3 16,3-3-3-16,-3 3-9 16,3 0-1-16,-3 0 3 0,3 0-4 15,-3 0 2-15,3 0-3 16,3 6 2-16,-1 2-4 15,4 8-2-15,3 7 2 16,3 9 2-16,3 3 4 16,6 4 5-16,3 4-6 15,5-4-2-15,1 1-1 16,3-6 1-16,6-5 6 0,5-2 4 16,7-6 5-1,8-8 2-15,7-5-1 16,-1-8-2-16,1-8 3 0,-4-5 0 15,1-13-4-15,-4-4-1 16,-5 1-4-16,-4-8-1 16,-5 6-10-16,-6 1-3 15,-7-1 1-15,-5 10 1 16,-6-3-3-16,-3 8 1 16,-6 3-9-16,-4 2-4 15,-2 3-11-15,-3-2-3 16,-3 2-31-16,-3 0-15 15,6 2-68 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0:56.512"/>
    </inkml:context>
    <inkml:brush xml:id="br0">
      <inkml:brushProperty name="width" value="0.05292" units="cm"/>
      <inkml:brushProperty name="height" value="0.05292" units="cm"/>
      <inkml:brushProperty name="color" value="#FF0000"/>
    </inkml:brush>
  </inkml:definitions>
  <inkml:trace contextRef="#ctx0" brushRef="#br0">11472 3004 260 0,'-3'-5'96'0,"6"10"-52"0,3 11-51 0,-1-3 16 16,4 16 14-16,-3 6 12 0,0 4-5 16,-3 6 0-16,-3-2-17 15,3-1-6-15,-3-5-2 16,3-5-6-16,0-6-1 0,-3-7-28 16,6-9-12-16,0-10-32 15,0-16-11-15,-6-18-23 16</inkml:trace>
  <inkml:trace contextRef="#ctx0" brushRef="#br0" timeOffset="1">11367 2999 236 0,'-56'13'90'0,"29"8"-48"0,-9 40-38 16,21-32 21-16,1 16-7 16,2 8 1-16,9 8-8 15,15 5-4-15,17-5-4 0,19-11 4 0,14-10 3 16,13-24 1-16,11-19 3 15,-2-16 6-15,-13-12 2 16,-14-17 2-16,-22-10 2 16,-26-22-10-16,-30 1-4 15,-20 5-14-15,-4 8-6 16,-3 10-71-16,4 11-30 16,5 6-35-1</inkml:trace>
  <inkml:trace contextRef="#ctx0" brushRef="#br0" timeOffset="2">9358 1834 260 0,'-24'-13'96'0,"27"11"-52"0,6 4-60 0,3 1 12 16,9 7-6-16,9 9 1 15,6 10 6-15,11 21 1 16,10 38 2-16,8 10 0 0,4 26 0 16,-10 21 11-16,-14 9 7 15,-12 7 15-15,-19-13 7 16,-17 1 1-16,-14-12-1 0,-7-7-17 16,0-16-6-16,-3-22-9 15,-3-12-3-15,4-14-5 16,-4-11-2-16,3-10-32 15,-3-10-13-15,1-9-64 16,-1-2-68 0,3-13 52-16</inkml:trace>
  <inkml:trace contextRef="#ctx0" brushRef="#br0" timeOffset="3">9397 3676 260 0,'-24'48'99'0,"12"-3"-54"0,-9 39-39 0,12-41 22 15,0 9-4-15,1 7 3 16,2-9-11-16,6-2-2 16,9-6-8-16,8-10 3 0,7-14 1 15,9-13 1-15,6-18 3 16,5-18-5-16,7-17-1 15,-1-8-17-15,1 1-7 16,-3-6-140 0,-7 5-64-16,1 6 108 15</inkml:trace>
  <inkml:trace contextRef="#ctx0" brushRef="#br0" timeOffset="4">10105 2086 208 0,'-3'-3'77'0,"6"11"-42"0,-3 5-41 0,3 3 12 0,-3 8 9 15,0 10 10 1,0 3-7-16,-3 3 0 0,0-3-10 15,3-5-5-15,0 0-2 0,0-6-1 16,3-2 0 0,0-8-16-16,12-6-66 15,-6-23-53 1,3-5 34-16</inkml:trace>
  <inkml:trace contextRef="#ctx0" brushRef="#br0" timeOffset="5">10037 2083 208 0,'-36'11'79'0,"12"7"-42"0,-2 17-39 16,20-6 17-16,-3 13-2 0,3 8 4 16,6 9-5-16,6 4 1 15,14-5-8-15,13-13 6 0,15-16 2 16,17-21 7-16,10-24 2 16,-7-7 8-16,-5-14 4 15,-19-19 8-15,-20-7 4 16,-18-9-12-16,-21 6-3 15,-23 5-18-15,-7 16-6 16,-3 3-22-16,7 10-8 16,8 11-78-16,15 5-36 15,9-3-16 1</inkml:trace>
  <inkml:trace contextRef="#ctx0" brushRef="#br0" timeOffset="6">9269 6721 144 0,'-21'-8'55'0,"18"6"-30"0,-3-1-29 16,0-5 85-1,0 0-24-15,0 3-13 16,3 0-10-16,0 2-21 15,9 0-8-15,6 3-10 16,0 0-2-16,6 11 3 16,9 0 2-16,5 4-1 0,19 7 0 15,3 7 2-15,-4 8 2 16,7 5 0-16,-7 8 2 16,1 19-4-16,-6 13 0 15,-7-3 1-15,-5 6 2 16,-6 16-1-16,-9-9 2 15,-6 6 0-15,-6-3 1 16,-3 1 2-16,-6 2 1 16,-3-6 3-16,-3 1 4 15,-3-3-4-15,0 5 0 16,-3-2 2-16,-9-1 3 16,-3 6-4-16,1-5-1 15,-4 5 0-15,-6-6 1 0,-6 1 1 16,1-6 2-16,-4-2 4 15,1 2 1-15,-1-8-4 16,-6-2-1-16,7-5-2 16,-1-6 2-1,3-11-5-15,-2-4-3 0,-7 2-3 16,12-11-3-16,10-10-8 16,5-9-3-16,6-7-27 15,6-5-11-15,3-6-20 16,3-5-8-16,3-5-29 15,3-6-50 1,-3-7 45-16</inkml:trace>
  <inkml:trace contextRef="#ctx0" brushRef="#br0" timeOffset="7">8906 9333 196 0,'-21'-3'74'0,"18"6"-40"0,-6-1-31 0,6 12 15 16,-3 4 4-16,0 6 6 16,-3 10 2-16,-6 6 2 15,3 2-17-15,-5 3-2 0,2-2 0 16,6-4-7-16,3 1-1 16,6-6-1-16,6-7 0 15,3-9 0-15,3-10 2 16,5-13-1-16,10-5 0 0,6-9-3 15,18-7 1 1,2-1-40-16,16-13-14 0,-1 1-83 16</inkml:trace>
  <inkml:trace contextRef="#ctx0" brushRef="#br0" timeOffset="8">10192 8145 208 0,'-15'-3'79'0,"0"3"-42"0,21-5-34 15,0 2 17-15,-3-2-12 16,3 0-2-16,3-3-6 0,6 0-1 16,2 5 1-1,1 3 0-15,0 5 2 0,-3 6-1 0,-6 7 2 16,-9 6-2-16,-6 3 2 15,-6-1-2-15,0 1 2 16,0-4 15-16,0-1 11 16,0-6 2-16,4-3 4 15,2 0-8-15,0-5-4 16,3 0-16-16,3-3-4 16,3-2-2-16,6-3-1 15,5-3-3-15,4-2 0 16,6-6-20-16,3-2-8 15,6-3-41-15,-1-5-19 0,-2-5-23 16</inkml:trace>
  <inkml:trace contextRef="#ctx0" brushRef="#br0" timeOffset="9">10207 7867 252 0,'-60'-3'93'0,"36"6"-50"16,-6 5-46-16,16 2 16 0,-7 14-7 16,-12 19-1-16,0 12-6 15,6 14 1-15,10 13 0 16,17 3 0-16,20-6 2 0,10-5-6 16,18-18 1-16,8-22 1 15,22-15 3-15,2-22 11 0,3-21 7 16,-8-10 5-16,-13-11 3 15,-14-16 10-15,-18 0 6 16,-15-10-3-16,-24 4-2 16,-15 9-8-16,-18 8-4 15,-5 8-23-15,-1 7-11 16,9 6-55-16,10 8-23 16,11 5-86-1</inkml:trace>
  <inkml:trace contextRef="#ctx0" brushRef="#br0" timeOffset="10">1768 9679 236 0,'-18'16'90'0,"15"-8"-48"0,-12 0-40 0,12-3 17 15,3 1-4-15,-3-1 4 16,3-2 15-16,-3-1 11 16,0 1-24-16,-6-3 15 0,-5-3 5 15,-10-7-13-15,-3-9-3 16,-3-7-11-16,-6-9-4 16,-5-15-5-16,-7-11-4 15,4-26-3-15,2-16 1 16,6-19-1-16,6-24 0 15,10-10 0-15,8-16 0 16,9-10 2-16,12-11 0 16,8 10 0-16,7 14 2 15,0 7 1-15,3 25 1 16,0 18-2-16,-4 10-2 16,-2 14-6-16,-3 18-4 0,-3 14-23 15,3 7-11-15,-6 9-24 16,0 7-9-16,0 3-65 15</inkml:trace>
  <inkml:trace contextRef="#ctx0" brushRef="#br0" timeOffset="11">1393 7086 228 0,'-39'19'88'0,"30"-14"-48"0,0-2-27 0,3-3 24 15,6-3-15-15,3-7-4 16,9-11-14 0,6-11-4-16,12-8-1 15,3-8-2-15,5 1 1 0,4 4 2 16,3 9 0-16,-10 10-3 16,-2 16 2-16,-6 14 23 0,-9 15 12 15,-9 13-6-15,-3 9-1 16,-6-4-16-16,0-2-4 15,0 3-23-15,3-14-9 16,23-34-174 0</inkml:trace>
  <inkml:trace contextRef="#ctx0" brushRef="#br0" timeOffset="12">309 8301 180 0,'-23'-5'68'0,"14"5"-36"0,0-3-18 15,6 0 22-15,3-2-20 0,6-3-6 16,6 0-7-16,6-5-3 16,8 0 1-16,4 5-1 15,0 5 0-15,-3 6 2 0,-4 5 1 16,-8 8 5-16,-6 5 3 15,-6 3-2-15,-3-1 2 16,0-4-6-16,0-3-3 16,3-3-6-16,0-2 0 15,3 2 2-15,-3 0 1 16,0 3 1-16,-3 2 2 0,-6 4 14 16,-6 4 9-16,-9 3-8 15,1-2-4-15,-4-1-8 16,0-5-2-1,3-13-36-15,3-10-16 0,3-12-74 16</inkml:trace>
  <inkml:trace contextRef="#ctx0" brushRef="#br0" timeOffset="13">122 8139 216 0,'-57'56'82'0,"37"-19"-44"0,-10 45-36 16,21-34 19-16,3 21 2 0,6 7 6 16,12 6-10-1,15-5-3-15,8-16-9 16,25-21 2-16,14-19 3 0,10-27 0 0,-7-20 1 16,0-22-1-16,-5-13 0 15,-22-7 2-15,-23-9 4 16,-21 3 5-16,-15 2 6 15,-21 12-5-15,-17 9-2 16,-13 14-17 0,1 8-7-16,8 11-53 0,15 2-21 15,16 3-90 1</inkml:trace>
  <inkml:trace contextRef="#ctx0" brushRef="#br0" timeOffset="14">11555 7380 432 0,'12'-3'0'0,"9"1"-3"16,-9 4 2-16,-1 6 3 15,1 6 1-15,-3 7 3 16,-9 16 1-16,-9 3-3 16,-6-3-3-16,-2 0 2 0,-7-3 2 15,0-2 2-15,3-3 1 16,3-5 0-16,6-6 7 15,3-5 4-15,6-5-9 16,3 0-6-16,12-5 0 16,3 0 1-16,6-9-2 15,6 1 0-15,3 0-1 16,2-1-2-16,4 1-8 16,-3 0-5-16,0-3-33 0,-1-5-15 15,-5-3-21-15,-3-11-9 16,-9-7 0-1</inkml:trace>
  <inkml:trace contextRef="#ctx0" brushRef="#br0" timeOffset="15">11647 7253 160 0,'-50'-10'63'0,"26"10"-34"0,-24 2-16 0,33 3 17 16,-9 6-9-16,-5 8 1 15,-7 12-9-15,0 14 0 16,6 21-8-16,10 16 6 0,11-2 4 15,24-1-1-15,17-10 0 0,19-16-2 16,23-16 2 0,13-24 2-16,8-21-1 0,0-23 4 15,-14-20 0-15,-22-18 3 16,-26-10 1-16,-21-6-1 16,-24-5-2-16,-18 11-21 15,-12 13-9-15,-2 18-104 16,8 32-46-16</inkml:trace>
  <inkml:trace contextRef="#ctx0" brushRef="#br0" timeOffset="16">11430 10404 252 0,'-24'0'93'0,"18"-5"-50"0,0 0-37 0,6 5 20 16,3-3-12-16,6-5-1 15,6-2-5-15,9-1 0 16,3 0-5-16,-1 6-4 0,1 5-2 16,-3 3 2-16,-9 5 0 15,-9 10 7-15,-9 1 4 16,-3 2 1-16,-3-3 3 16,0-2-7-16,3-2-2 15,3-1-5-15,3 3-3 16,3 0-1-16,0 2 3 15,0 3-2-15,-3 6 1 0,-6 2 11 16,-9-3 5 0,-3-2 5-16,-3-3 1 0,-2-2-11 15,2-9-3-15,3-4-28 16,6-6-11-16,3-11-56 16,6-15-25-16,9-4-4 15</inkml:trace>
  <inkml:trace contextRef="#ctx0" brushRef="#br0" timeOffset="17">11469 10185 288 0,'-54'8'107'0,"21"10"-58"0,-32 22-46 16,32-19 23-16,-9 19 0 16,-11 13 5-16,-1 15-11 0,10 14-2 15,14 6-10-15,21-4-3 0,24-12-1 16,29-14-2-16,31-18 1 15,14-22-2-15,12-28-1 16,3-17 9-16,-17-18 4 16,-22-13 22-16,-23-8 10 15,-33-6 12-15,-24 4 4 16,-15-4-26-16,-8 14-12 16,-4 8-22-16,6 7-6 15,9 9-93-15</inkml:trace>
  <inkml:trace contextRef="#ctx0" brushRef="#br0" timeOffset="18">2137 4218 176 0,'-3'22'68'0,"3"-17"-36"0,0 0-2 0,0-2 26 16,-3 2 11-16,-6 0 7 0,-3-2-16 15,-3-3-6-15,-5-3-29 16,-4-5-3-16,-6-7 1 0,0-7-10 16,-3-7-1-16,-2-16-6 15,-7-16-1-15,3-13-3 16,4-13-1-16,2-19-1 15,6-16-2-15,9 1 3 16,6-17 0-16,9-10 1 16,6-5 2-16,18-4-3 15,6 7-2-15,6-6 2 16,2 7 2-16,1 12 0 16,-3 20-1-16,-3 19 1 15,-7 11 1-15,-5 10-10 16,-6 14-4-16,-3 15-52 0,-6 11-22 15,-3 11-192 1,-15 26 135 0</inkml:trace>
  <inkml:trace contextRef="#ctx0" brushRef="#br0" timeOffset="19">1804 1845 320 0,'-21'-18'121'0,"12"10"-66"0,18-19-71 0,0 11 18 16,6-10-8-16,3-3 3 15,2-3 2-15,4 5 1 16,3 1 0-16,-3 8-3 0,0 4 2 16,-4 12 1-16,-2 7 2 0,-6 21 21 15,-6 9 9-15,-3 10-7 16,0-8-4-16,3-3-12 15,0-7-6-15,3-6-29 16,3-8-12-16,0-5-116 16</inkml:trace>
  <inkml:trace contextRef="#ctx0" brushRef="#br0" timeOffset="20">914 2816 224 0,'-3'8'85'0,"0"5"-46"0,-3 8-30 16,0-10 19-16,-3 8 8 16,-6 4 5-16,3 4-14 15,0-3-5 1,3-3-13-16,3-5-8 0,3-3-2 0,6-5-1 15,9-3 0-15,3-8 0 16,6-2 0-16,0-3-5 16,3-2-3-16,2-4-25 15,1-1-12-15,-6-1-25 16,-3-8-7-16,-3 3 22 16,-3 0 35-1,-3 2 37-15,-3 8 32 16,0 3 16-16,-4 6-22 0,1 10-11 15,0 2-18-15,-3 12 0 0,0 4 4 16,0 3-6-16,0 0-1 16,0 3-5-16,0 0-1 15,0-6-8-15,3-15-70 16,3-22-76 15</inkml:trace>
  <inkml:trace contextRef="#ctx0" brushRef="#br0" timeOffset="21">827 2634 220 0,'-50'31'85'0,"38"4"-46"0,-6 18-48 0,15-19 12 16,0 22 0-16,6 23 3 15,9 0 1-15,9-5 3 0,14-7-5 16,7-15 4-16,9-15 1 0,8-21 6 15,7-21 4-15,-1-21 16 16,-8-19 7-16,-16-14 8 16,-17 4 4-16,-18-9-6 15,-24 3-3-15,-14-7-14 16,-13 7-5-16,-6 5-25 16,1 9-10-16,2 7-72 15,18 8-32-15,21 8-73 16</inkml:trace>
  <inkml:trace contextRef="#ctx0" brushRef="#br0" timeOffset="22">11504 16064 252 0,'-18'-3'93'0,"10"11"-50"0,-4 13-52 0,6-8 12 16,-6 6 2-16,-3 2 4 0,0 3 7 15,3-6 4-15,0-2-10 16,3-2 1-16,0-1 0 0,3-8-6 16,3 3-3-16,3-3 1 15,6 1 0-15,0-6 1 16,6 2 0-16,3-2-2 15,3 0-2-15,6 6 1 16,0 1-1-16,-1-1-5 16,-2-1-1-16,0 0-33 15,0-2-11-15,0 2-43 16,0-5-45 0,-1-5 47-16</inkml:trace>
  <inkml:trace contextRef="#ctx0" brushRef="#br0" timeOffset="23">11695 16096 252 0,'-9'0'93'0,"9"5"-50"0,0 11-48 0,0-6 17 15,0 11 2-15,0 6 3 16,-3 10-4-16,0-3-3 16,0 3-5-1,3-2-4-15,0-1 2 0,0-2-4 0,0 0 0 16,0-11-21-1,0-3-10-15,0 1-28 0,0-6-10 16,-3-5-23 0</inkml:trace>
  <inkml:trace contextRef="#ctx0" brushRef="#br0" timeOffset="24">11513 15828 128 0,'-50'-5'49'0,"32"5"-26"0,-12 0-18 16,18 0 11-16,-15 0 4 15,-2 5 4-15,-1 9-6 16,-3 4-3-16,0 8-8 15,4 22-3-15,5 10 2 0,6 22-5 16,12 20-1-16,12 14 2 0,12-3 3 16,20 0-2-1,7-8 0-15,9-18 5 0,-1-19 5 16,7-13 4 0,8-26 2-16,10-22 9 0,-1-32 7 15,6-20 4-15,-5-22 1 16,-7-29-7-16,-14-13 0 15,-19-5-6-15,-23-3 1 16,-18 7-7-16,-23 15-3 16,-16 12-10-16,-18 13-3 15,-5 14-27-15,-1 16-13 16,1 5-59-16,11 10-27 16,10 4-30-1</inkml:trace>
  <inkml:trace contextRef="#ctx0" brushRef="#br0" timeOffset="25">13560 10 132 0,'0'-8'49'0,"0"6"-38"0,3 2 17 0,-3 0 4 0,0 0-6 16,0 0-3-1,0 10-9-15,0 4-1 0,-3 7-8 16,0 16 1-16,0 8 1 0,0 2 1 15,0 1 0-15,3-3-4 16,0-5-3-16,0-3 0 16,3-3 1-16,0-2-3 15,3 0 0-15,0-14 1 16,0-2 0-16,0-5-25 16,0-3-8-16,0-3-21 15,3-5-48 1,0-5 15-16</inkml:trace>
  <inkml:trace contextRef="#ctx0" brushRef="#br0" timeOffset="26">13983 42 108 0,'0'-5'44'0,"0"5"-35"0,0 5 16 16,0-5 6-16,0 0-6 15,0 0 0-15,0 8-10 16,0 0-2-16,0 11-7 16,0 12 7-16,0 9 4 0,0 5-3 15,0 0 2-15,3-5-5 16,0 2-1-16,0 0-2 15,-1-2 0-15,7 0-4 0,-3-6-3 16,0-5 0 0,0-5-1-16,-3-8-11 0,0-3-3 15,0-5-37-15,-3-8-17 16,6 0-22 0</inkml:trace>
  <inkml:trace contextRef="#ctx0" brushRef="#br0" timeOffset="27">13358 1127 48 0,'-3'0'19'0,"0"0"-15"0,0 0 15 0,3 0 4 0,0 0 2 16,0 0 2-16,0 0-4 15,0 0-2-15,0 0 4 16,3 0 1-16,0 0-7 16,0-8-1-16,5 3-11 15,1-9 2-15,3 1 4 0,0 0-3 16,3-8 0-16,6 0-2 15,0 0 2-15,3-1-3 16,2 4 1-16,4-1-5 16,0 3-2-16,0 3 2 15,2 3 0-15,1 2-4 16,3 2 1-16,0 1 2 16,-1 2 1-16,-2 3 1 0,0 0 0 15,0 6 0 1,-4 2 2-16,1 5-1 15,0 5 0-15,-3 4 1 0,-1 1 1 16,-5 1-3-16,0 0-3 16,0 0 0-16,-3 0 1 15,0-1-3-15,-4-1 0 16,1 1 3-16,-3-7 1 16,0 0-1-16,-3-3-2 15,0-2 3-15,-3 0 0 0,0-6-4 16,0 3-1-16,0-8-4 15,0 2 1-15,0 1-26 16,0-3-9-16,3-3-73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01T22:51:06.402"/>
    </inkml:context>
    <inkml:brush xml:id="br0">
      <inkml:brushProperty name="width" value="0.05292" units="cm"/>
      <inkml:brushProperty name="height" value="0.05292" units="cm"/>
      <inkml:brushProperty name="color" value="#FF0000"/>
    </inkml:brush>
  </inkml:definitions>
  <inkml:trace contextRef="#ctx0" brushRef="#br0">11941 6138 4 0,'12'-5'0'0</inkml:trace>
  <inkml:trace contextRef="#ctx0" brushRef="#br0" timeOffset="1">12024 6191 112 0,'0'0'44'0,"0"8"-35"0,-3-5 16 15,3-3 6-15,-3 0-11 16,0 0-3-16,-3 2-10 15,0 1-3-15,0 0-2 16,3-1-2-16,3-2 3 0,6 6 4 16,3-1 6-16,6 0-1 15,3 1 1-15,3-1-10 16,6-2-1-16,5-3-2 16,10 0 2-16,9 0 1 15,8 5 1-15,4 0-2 16,2-5 1-16,4-3-2 15,11 1-1-15,6 4 1 16,-2-2-1-16,-10 0 0 0,1-2 0 16,-1-3 0-16,3 5 0 15,-2 0 0-15,-4 2 0 16,-8-4 2-16,-10 2 1 16,-5 0 1-16,-9 0 2 15,-7 0-1-15,-5 0 2 16,-3-3 0-16,-3 3 1 15,-6-3-2-15,0 3-1 16,-4 0-6-16,1-2 1 16,0 2-2-16,0 0 0 15,0-3 11-15,-3 3 3 16,0 0-14-16,0 0-6 16,-3 0 4-16,0 0 3 15,0 0-3-15,0 0-1 16,3 0-23-16,3 0-6 15,2-3-12-15,4 1-4 0,6 2-25 16</inkml:trace>
  <inkml:trace contextRef="#ctx0" brushRef="#br0" timeOffset="2">4860 8938 192 0,'-9'-3'74'0,"3"3"-58"0,6-5-15 0,3-1-9 16,0-2-6-16,3-7 3 16,3-12 7-16,2-2 2 15,7-11 2-15,6-7 0 0,6-6 0 0,9 0-3 16,14 0 0-16,1 0 2 16,2 3 2-16,10 0 0 15,11-3-1-15,12 2-2 16,1 1 1-16,2-3 1 15,6 8 2-15,12 3 1 16,-5 5 1-16,-1 2 2 16,6 4 3-16,9 2 0 15,-6-1 0-15,-9 9-3 16,6 3-1-16,9 2-3 16,-11 3 1-16,-7 2-2 15,3 3 2-15,15-2 0 16,-9-4 3-1,-6 6-3-15,6-2-2 16,13-6 0-16,-7 0-1 0,-6-2 0 16,18-4 0-16,3 4 0 15,-12-6 2-15,3 3-1 16,18 0-1-16,-12 2 1 16,0-2-1-16,6 0 0 15,3 5 2-15,14-8-3 0,-8 3 0 16,9 0 1-1,-21 2 2-15,-15-2-1 0,0 0 2 16,6-3-2-16,-6 0-1 16,-17 1 3-16,-1-1 0 15,-3-3-4-15,6-2 1 16,-9 0-2-16,-11 0 0 0,-7-3 2 16,1 0 2-16,5 6-1 15,6 5 2-15,-2-3-2 16,-10 3 2-16,-8 2-4 15,-4 3-2-15,4 1 4 16,5-1 1-16,3 2-3 16,-2-7 1-16,-7 3 0 15,-2-3 0 1,5-3-3-16,4-3 2 0,8-2 1 16,-5 0 0-1,-13 3 0-15,-5-3 0 0,-7 2 0 16,-8-2 0-16,-6 5-3 15,-4-2 2-15,-2 5 1 16,-3-6 0-16,-3 1-3 16,-6-1 2-16,-1 1-4 0,-5 5 1 15,-6 2 0-15,-3 3-1 16,-9 3-1-16,-9 2 1 16,-11 9 1-16,-13 4-1 15,-15 6-1-15,-17 8 1 16,-9 0 5-16,-1 3 2 15,10-1 4-15,8-5 3 16,7-5-2-16,8 0 1 16,12-5-7-16,10-1-1 15,20-2-13 1,18-5 2-16,11-3 1 16,13-5 6-16,18 2 2 15,17 1-3-15,6-1 1 16,-2 1 4-16,-7 7 4 15,-2 3-6-15,-7 5-3 0,-5 3 16 16,-9 5 6-16,-10 1 4 16,-8 2-1-16,-6-1-2 15,-9 1-1-15,-6 0-9 16,-6 0-5-16,-6 3-16 16,-3-1-6-16,-3 3-34 15,0-2-60 1,0 2 18-16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4068684" cy="333720"/>
          </a:xfrm>
          <a:prstGeom prst="rect">
            <a:avLst/>
          </a:prstGeom>
          <a:noFill/>
          <a:ln w="9525">
            <a:noFill/>
            <a:miter lim="800000"/>
            <a:headEnd/>
            <a:tailEnd/>
          </a:ln>
          <a:effectLst/>
        </p:spPr>
        <p:txBody>
          <a:bodyPr vert="horz" wrap="square" lIns="88148" tIns="44074" rIns="88148" bIns="44074"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5231164" y="0"/>
            <a:ext cx="4068684" cy="333720"/>
          </a:xfrm>
          <a:prstGeom prst="rect">
            <a:avLst/>
          </a:prstGeom>
          <a:noFill/>
          <a:ln w="9525">
            <a:noFill/>
            <a:miter lim="800000"/>
            <a:headEnd/>
            <a:tailEnd/>
          </a:ln>
          <a:effectLst/>
        </p:spPr>
        <p:txBody>
          <a:bodyPr vert="horz" wrap="square" lIns="88148" tIns="44074" rIns="88148" bIns="44074"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2870200" y="500063"/>
            <a:ext cx="3559175" cy="2670175"/>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259354" y="3337205"/>
            <a:ext cx="6781138" cy="3114723"/>
          </a:xfrm>
          <a:prstGeom prst="rect">
            <a:avLst/>
          </a:prstGeom>
          <a:noFill/>
          <a:ln w="9525">
            <a:noFill/>
            <a:miter lim="800000"/>
            <a:headEnd/>
            <a:tailEnd/>
          </a:ln>
          <a:effectLst/>
        </p:spPr>
        <p:txBody>
          <a:bodyPr vert="horz" wrap="square" lIns="88148" tIns="44074" rIns="88148" bIns="4407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8582" name="Rectangle 6"/>
          <p:cNvSpPr>
            <a:spLocks noGrp="1" noChangeArrowheads="1"/>
          </p:cNvSpPr>
          <p:nvPr>
            <p:ph type="ftr" sz="quarter" idx="4"/>
          </p:nvPr>
        </p:nvSpPr>
        <p:spPr bwMode="auto">
          <a:xfrm>
            <a:off x="0" y="6674408"/>
            <a:ext cx="4068684" cy="333720"/>
          </a:xfrm>
          <a:prstGeom prst="rect">
            <a:avLst/>
          </a:prstGeom>
          <a:noFill/>
          <a:ln w="9525">
            <a:noFill/>
            <a:miter lim="800000"/>
            <a:headEnd/>
            <a:tailEnd/>
          </a:ln>
          <a:effectLst/>
        </p:spPr>
        <p:txBody>
          <a:bodyPr vert="horz" wrap="square" lIns="88148" tIns="44074" rIns="88148" bIns="44074"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5231164" y="6674408"/>
            <a:ext cx="4068684" cy="333720"/>
          </a:xfrm>
          <a:prstGeom prst="rect">
            <a:avLst/>
          </a:prstGeom>
          <a:noFill/>
          <a:ln w="9525">
            <a:noFill/>
            <a:miter lim="800000"/>
            <a:headEnd/>
            <a:tailEnd/>
          </a:ln>
          <a:effectLst/>
        </p:spPr>
        <p:txBody>
          <a:bodyPr vert="horz" wrap="square" lIns="88148" tIns="44074" rIns="88148" bIns="44074"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33451410"/>
      </p:ext>
    </p:extLst>
  </p:cSld>
  <p:clrMap bg1="lt1" tx1="dk1" bg2="lt2" tx2="dk2" accent1="accent1" accent2="accent2" accent3="accent3" accent4="accent4" accent5="accent5" accent6="accent6" hlink="hlink" folHlink="folHlink"/>
  <p:hf sldNum="0" hdr="0" ftr="0" dt="0"/>
  <p:notesStyle>
    <a:lvl1pPr marL="137160" indent="-137160" algn="l" rtl="0" eaLnBrk="0" fontAlgn="base" hangingPunct="0">
      <a:spcBef>
        <a:spcPct val="30000"/>
      </a:spcBef>
      <a:spcAft>
        <a:spcPct val="0"/>
      </a:spcAft>
      <a:buFont typeface="Arial" charset="0"/>
      <a:buChar char="•"/>
      <a:defRPr sz="1200" kern="1200">
        <a:solidFill>
          <a:schemeClr val="tx1"/>
        </a:solidFill>
        <a:latin typeface="Roboto" charset="0"/>
        <a:ea typeface="Roboto" charset="0"/>
        <a:cs typeface="Roboto" charset="0"/>
      </a:defRPr>
    </a:lvl1pPr>
    <a:lvl2pPr marL="320040" indent="-137160" algn="l" rtl="0" eaLnBrk="0" fontAlgn="base" hangingPunct="0">
      <a:spcBef>
        <a:spcPct val="30000"/>
      </a:spcBef>
      <a:spcAft>
        <a:spcPct val="0"/>
      </a:spcAft>
      <a:buSzPct val="120000"/>
      <a:buFont typeface=".AppleSystemUIFont" charset="-120"/>
      <a:buChar char="-"/>
      <a:defRPr sz="1200" kern="1200">
        <a:solidFill>
          <a:schemeClr val="tx1"/>
        </a:solidFill>
        <a:latin typeface="Roboto" charset="0"/>
        <a:ea typeface="Roboto" charset="0"/>
        <a:cs typeface="Roboto" charset="0"/>
      </a:defRPr>
    </a:lvl2pPr>
    <a:lvl3pPr marL="914400" algn="l" rtl="0" eaLnBrk="0" fontAlgn="base" hangingPunct="0">
      <a:spcBef>
        <a:spcPct val="30000"/>
      </a:spcBef>
      <a:spcAft>
        <a:spcPct val="0"/>
      </a:spcAft>
      <a:defRPr sz="1200" kern="1200">
        <a:solidFill>
          <a:schemeClr val="tx1"/>
        </a:solidFill>
        <a:latin typeface="Roboto" charset="0"/>
        <a:ea typeface="Roboto" charset="0"/>
        <a:cs typeface="Roboto" charset="0"/>
      </a:defRPr>
    </a:lvl3pPr>
    <a:lvl4pPr marL="1371600" algn="l" rtl="0" eaLnBrk="0" fontAlgn="base" hangingPunct="0">
      <a:spcBef>
        <a:spcPct val="30000"/>
      </a:spcBef>
      <a:spcAft>
        <a:spcPct val="0"/>
      </a:spcAft>
      <a:defRPr sz="1200" kern="1200">
        <a:solidFill>
          <a:schemeClr val="tx1"/>
        </a:solidFill>
        <a:latin typeface="Roboto" charset="0"/>
        <a:ea typeface="Roboto" charset="0"/>
        <a:cs typeface="Roboto" charset="0"/>
      </a:defRPr>
    </a:lvl4pPr>
    <a:lvl5pPr marL="1828800" algn="l" rtl="0" eaLnBrk="0" fontAlgn="base" hangingPunct="0">
      <a:spcBef>
        <a:spcPct val="30000"/>
      </a:spcBef>
      <a:spcAft>
        <a:spcPct val="0"/>
      </a:spcAft>
      <a:defRPr sz="1200" kern="1200">
        <a:solidFill>
          <a:schemeClr val="tx1"/>
        </a:solidFill>
        <a:latin typeface="Roboto" charset="0"/>
        <a:ea typeface="Roboto" charset="0"/>
        <a:cs typeface="Roboto"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1" y="1"/>
            <a:ext cx="7009108" cy="194522"/>
          </a:xfrm>
          <a:prstGeom prst="rect">
            <a:avLst/>
          </a:prstGeom>
        </p:spPr>
        <p:txBody>
          <a:bodyPr/>
          <a:lstStyle/>
          <a:p>
            <a:endParaRPr lang="en-US"/>
          </a:p>
        </p:txBody>
      </p:sp>
    </p:spTree>
    <p:extLst>
      <p:ext uri="{BB962C8B-B14F-4D97-AF65-F5344CB8AC3E}">
        <p14:creationId xmlns:p14="http://schemas.microsoft.com/office/powerpoint/2010/main" val="220051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5231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0932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8696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7160" marR="0" lvl="0" indent="-137160" algn="l" defTabSz="914400" rtl="0" eaLnBrk="0" fontAlgn="base" latinLnBrk="0" hangingPunct="0">
              <a:lnSpc>
                <a:spcPct val="100000"/>
              </a:lnSpc>
              <a:spcBef>
                <a:spcPct val="30000"/>
              </a:spcBef>
              <a:spcAft>
                <a:spcPct val="0"/>
              </a:spcAft>
              <a:buClrTx/>
              <a:buSzTx/>
              <a:buFont typeface="Arial" charset="0"/>
              <a:buChar char="•"/>
              <a:tabLst/>
              <a:defRPr/>
            </a:pPr>
            <a:r>
              <a:rPr lang="en-US" dirty="0"/>
              <a:t>Analogy:  took a bite</a:t>
            </a:r>
            <a:r>
              <a:rPr lang="en-US" baseline="0" dirty="0"/>
              <a:t> of sandwich, probably going to take another soon</a:t>
            </a:r>
            <a:endParaRPr lang="en-US" dirty="0"/>
          </a:p>
          <a:p>
            <a:endParaRPr lang="en-US" dirty="0"/>
          </a:p>
        </p:txBody>
      </p:sp>
    </p:spTree>
    <p:extLst>
      <p:ext uri="{BB962C8B-B14F-4D97-AF65-F5344CB8AC3E}">
        <p14:creationId xmlns:p14="http://schemas.microsoft.com/office/powerpoint/2010/main" val="415995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7160" marR="0" lvl="0" indent="-137160" algn="l" defTabSz="914400" rtl="0" eaLnBrk="0" fontAlgn="base" latinLnBrk="0" hangingPunct="0">
              <a:lnSpc>
                <a:spcPct val="100000"/>
              </a:lnSpc>
              <a:spcBef>
                <a:spcPct val="30000"/>
              </a:spcBef>
              <a:spcAft>
                <a:spcPct val="0"/>
              </a:spcAft>
              <a:buClrTx/>
              <a:buSzTx/>
              <a:buFont typeface="Arial" charset="0"/>
              <a:buChar char="•"/>
              <a:tabLst/>
              <a:defRPr/>
            </a:pPr>
            <a:r>
              <a:rPr lang="en-US" dirty="0"/>
              <a:t>Analogy:  took a bite</a:t>
            </a:r>
            <a:r>
              <a:rPr lang="en-US" baseline="0" dirty="0"/>
              <a:t> of sandwich, probably going to take a bite out of other half of sandwich (as opposed to a new sandwich)</a:t>
            </a:r>
            <a:endParaRPr lang="en-US" dirty="0"/>
          </a:p>
        </p:txBody>
      </p:sp>
    </p:spTree>
    <p:extLst>
      <p:ext uri="{BB962C8B-B14F-4D97-AF65-F5344CB8AC3E}">
        <p14:creationId xmlns:p14="http://schemas.microsoft.com/office/powerpoint/2010/main" val="395315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15837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69635"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endParaRPr lang="en-US"/>
          </a:p>
        </p:txBody>
      </p:sp>
    </p:spTree>
    <p:extLst>
      <p:ext uri="{BB962C8B-B14F-4D97-AF65-F5344CB8AC3E}">
        <p14:creationId xmlns:p14="http://schemas.microsoft.com/office/powerpoint/2010/main" val="59596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69635"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endParaRPr lang="en-US"/>
          </a:p>
        </p:txBody>
      </p:sp>
    </p:spTree>
    <p:extLst>
      <p:ext uri="{BB962C8B-B14F-4D97-AF65-F5344CB8AC3E}">
        <p14:creationId xmlns:p14="http://schemas.microsoft.com/office/powerpoint/2010/main" val="220724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0659"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endParaRPr lang="en-US"/>
          </a:p>
        </p:txBody>
      </p:sp>
    </p:spTree>
    <p:extLst>
      <p:ext uri="{BB962C8B-B14F-4D97-AF65-F5344CB8AC3E}">
        <p14:creationId xmlns:p14="http://schemas.microsoft.com/office/powerpoint/2010/main" val="186097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1683"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r>
              <a:rPr lang="en-US" dirty="0"/>
              <a:t>HIDE until I fix this slide.</a:t>
            </a:r>
          </a:p>
        </p:txBody>
      </p:sp>
    </p:spTree>
    <p:extLst>
      <p:ext uri="{BB962C8B-B14F-4D97-AF65-F5344CB8AC3E}">
        <p14:creationId xmlns:p14="http://schemas.microsoft.com/office/powerpoint/2010/main" val="106614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5413" y="82550"/>
            <a:ext cx="4141787" cy="3106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5505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37215" y="3324213"/>
            <a:ext cx="6809276" cy="3149573"/>
          </a:xfrm>
          <a:noFill/>
          <a:ln/>
        </p:spPr>
        <p:txBody>
          <a:bodyPr lIns="92238" tIns="45311" rIns="92238" bIns="45311"/>
          <a:lstStyle/>
          <a:p>
            <a:endParaRPr lang="en-US"/>
          </a:p>
        </p:txBody>
      </p:sp>
      <p:sp>
        <p:nvSpPr>
          <p:cNvPr id="40963" name="Rectangle 3"/>
          <p:cNvSpPr>
            <a:spLocks noGrp="1" noRot="1" noChangeAspect="1" noChangeArrowheads="1" noTextEdit="1"/>
          </p:cNvSpPr>
          <p:nvPr>
            <p:ph type="sldImg"/>
          </p:nvPr>
        </p:nvSpPr>
        <p:spPr>
          <a:xfrm>
            <a:off x="2890838" y="523875"/>
            <a:ext cx="3502025" cy="2625725"/>
          </a:xfrm>
          <a:ln w="12700" cap="flat">
            <a:solidFill>
              <a:schemeClr val="tx1"/>
            </a:solidFill>
          </a:ln>
        </p:spPr>
      </p:sp>
    </p:spTree>
    <p:extLst>
      <p:ext uri="{BB962C8B-B14F-4D97-AF65-F5344CB8AC3E}">
        <p14:creationId xmlns:p14="http://schemas.microsoft.com/office/powerpoint/2010/main" val="266638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33093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4291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lang="en-US" dirty="0"/>
          </a:p>
        </p:txBody>
      </p:sp>
    </p:spTree>
    <p:extLst>
      <p:ext uri="{BB962C8B-B14F-4D97-AF65-F5344CB8AC3E}">
        <p14:creationId xmlns:p14="http://schemas.microsoft.com/office/powerpoint/2010/main" val="279713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1309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Disk capacity</a:t>
            </a:r>
            <a:r>
              <a:rPr lang="en-US" baseline="0" dirty="0"/>
              <a:t> SI to IEC conversion</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64606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Knee in the curve</a:t>
            </a:r>
          </a:p>
          <a:p>
            <a:pPr lvl="1"/>
            <a:r>
              <a:rPr lang="en-US" i="0" baseline="0" dirty="0"/>
              <a:t>After some size threshold</a:t>
            </a:r>
          </a:p>
          <a:p>
            <a:pPr lvl="1"/>
            <a:r>
              <a:rPr lang="en-US" dirty="0"/>
              <a:t>Memory “wall”</a:t>
            </a:r>
            <a:endParaRPr lang="en-US" i="0" dirty="0"/>
          </a:p>
          <a:p>
            <a:r>
              <a:rPr lang="en-US" dirty="0"/>
              <a:t>Steeper</a:t>
            </a:r>
            <a:r>
              <a:rPr lang="en-US" baseline="0" dirty="0"/>
              <a:t> slope = </a:t>
            </a:r>
            <a:r>
              <a:rPr lang="en-US" i="1" baseline="0" dirty="0"/>
              <a:t>execution time grows faster</a:t>
            </a:r>
          </a:p>
          <a:p>
            <a:r>
              <a:rPr lang="en-US" i="0" baseline="0" dirty="0"/>
              <a:t>Fits in cache, doesn’t fit in cache</a:t>
            </a:r>
            <a:endParaRPr lang="en-US" i="0" dirty="0"/>
          </a:p>
        </p:txBody>
      </p:sp>
    </p:spTree>
    <p:extLst>
      <p:ext uri="{BB962C8B-B14F-4D97-AF65-F5344CB8AC3E}">
        <p14:creationId xmlns:p14="http://schemas.microsoft.com/office/powerpoint/2010/main" val="33481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3601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a </a:t>
            </a:r>
            <a:r>
              <a:rPr lang="en-US" b="1" dirty="0"/>
              <a:t>cycle</a:t>
            </a:r>
          </a:p>
          <a:p>
            <a:r>
              <a:rPr lang="en-US" dirty="0"/>
              <a:t>Only 2 hard problems in computer</a:t>
            </a:r>
            <a:r>
              <a:rPr lang="en-US" baseline="0" dirty="0"/>
              <a:t> science: cache invalidation, naming things, and off-by-one errors.</a:t>
            </a:r>
            <a:endParaRPr lang="en-US" dirty="0"/>
          </a:p>
          <a:p>
            <a:r>
              <a:rPr lang="en-US" dirty="0"/>
              <a:t>Okay, so if one </a:t>
            </a:r>
            <a:r>
              <a:rPr lang="en-US" b="1" dirty="0"/>
              <a:t>bite</a:t>
            </a:r>
            <a:r>
              <a:rPr lang="en-US" b="0" dirty="0"/>
              <a:t> takes ~5-10</a:t>
            </a:r>
            <a:r>
              <a:rPr lang="en-US" b="0" baseline="0" dirty="0"/>
              <a:t> seconds</a:t>
            </a:r>
          </a:p>
          <a:p>
            <a:pPr lvl="1"/>
            <a:r>
              <a:rPr lang="en-US" dirty="0"/>
              <a:t>Going to memory: 15-30 minutes: going to grocery store</a:t>
            </a:r>
          </a:p>
        </p:txBody>
      </p:sp>
    </p:spTree>
    <p:extLst>
      <p:ext uri="{BB962C8B-B14F-4D97-AF65-F5344CB8AC3E}">
        <p14:creationId xmlns:p14="http://schemas.microsoft.com/office/powerpoint/2010/main" val="95779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your avocados and eat them too</a:t>
            </a:r>
          </a:p>
        </p:txBody>
      </p:sp>
    </p:spTree>
    <p:extLst>
      <p:ext uri="{BB962C8B-B14F-4D97-AF65-F5344CB8AC3E}">
        <p14:creationId xmlns:p14="http://schemas.microsoft.com/office/powerpoint/2010/main" val="408975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7691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these</a:t>
            </a:r>
            <a:r>
              <a:rPr lang="en-US" baseline="0" dirty="0"/>
              <a:t> are </a:t>
            </a:r>
            <a:r>
              <a:rPr lang="en-US" b="1" i="0" baseline="0" dirty="0"/>
              <a:t>not</a:t>
            </a:r>
            <a:r>
              <a:rPr lang="en-US" baseline="0" dirty="0"/>
              <a:t> </a:t>
            </a:r>
            <a:r>
              <a:rPr lang="en-US" b="1" i="1" baseline="0" dirty="0"/>
              <a:t>bytes: blocks</a:t>
            </a:r>
            <a:endParaRPr lang="en-US" b="1" i="1" dirty="0"/>
          </a:p>
        </p:txBody>
      </p:sp>
    </p:spTree>
    <p:extLst>
      <p:ext uri="{BB962C8B-B14F-4D97-AF65-F5344CB8AC3E}">
        <p14:creationId xmlns:p14="http://schemas.microsoft.com/office/powerpoint/2010/main" val="131141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a:p>
        </p:txBody>
      </p:sp>
    </p:spTree>
    <p:extLst>
      <p:ext uri="{BB962C8B-B14F-4D97-AF65-F5344CB8AC3E}">
        <p14:creationId xmlns:p14="http://schemas.microsoft.com/office/powerpoint/2010/main" val="387078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a:p>
        </p:txBody>
      </p:sp>
    </p:spTree>
    <p:extLst>
      <p:ext uri="{BB962C8B-B14F-4D97-AF65-F5344CB8AC3E}">
        <p14:creationId xmlns:p14="http://schemas.microsoft.com/office/powerpoint/2010/main" val="368998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248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a:p>
        </p:txBody>
      </p:sp>
    </p:spTree>
    <p:extLst>
      <p:ext uri="{BB962C8B-B14F-4D97-AF65-F5344CB8AC3E}">
        <p14:creationId xmlns:p14="http://schemas.microsoft.com/office/powerpoint/2010/main" val="18097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a:p>
        </p:txBody>
      </p:sp>
    </p:spTree>
    <p:extLst>
      <p:ext uri="{BB962C8B-B14F-4D97-AF65-F5344CB8AC3E}">
        <p14:creationId xmlns:p14="http://schemas.microsoft.com/office/powerpoint/2010/main" val="532049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9" name="Rectangle 8"/>
          <p:cNvSpPr>
            <a:spLocks noChangeArrowheads="1"/>
          </p:cNvSpPr>
          <p:nvPr/>
        </p:nvSpPr>
        <p:spPr bwMode="auto">
          <a:xfrm>
            <a:off x="0" y="-15072"/>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92348" y="-2231"/>
            <a:ext cx="1351652"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Autumn 2019</a:t>
            </a:r>
          </a:p>
        </p:txBody>
      </p:sp>
      <p:sp>
        <p:nvSpPr>
          <p:cNvPr id="22" name="TextBox 21"/>
          <p:cNvSpPr txBox="1"/>
          <p:nvPr/>
        </p:nvSpPr>
        <p:spPr>
          <a:xfrm>
            <a:off x="4107778" y="-2231"/>
            <a:ext cx="928459"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L16:  Caches</a:t>
            </a:r>
            <a:r>
              <a:rPr lang="en-US" sz="900" b="0" i="0" baseline="0" dirty="0">
                <a:solidFill>
                  <a:schemeClr val="bg1"/>
                </a:solidFill>
                <a:latin typeface="Roboto Regular" charset="0"/>
                <a:ea typeface="Roboto Regular" charset="0"/>
                <a:cs typeface="Roboto Regular" charset="0"/>
              </a:rPr>
              <a:t> 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5471070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xkcd.com/1513/"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image" Target="../media/image16.jpg"/><Relationship Id="rId3" Type="http://schemas.openxmlformats.org/officeDocument/2006/relationships/tags" Target="../tags/tag47.xml"/><Relationship Id="rId21" Type="http://schemas.openxmlformats.org/officeDocument/2006/relationships/image" Target="../media/image18.png"/><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notesSlide" Target="../notesSlides/notesSlide6.xml"/><Relationship Id="rId2" Type="http://schemas.openxmlformats.org/officeDocument/2006/relationships/tags" Target="../tags/tag46.xml"/><Relationship Id="rId16" Type="http://schemas.openxmlformats.org/officeDocument/2006/relationships/slideLayout" Target="../slideLayouts/slideLayout4.xml"/><Relationship Id="rId20" Type="http://schemas.openxmlformats.org/officeDocument/2006/relationships/customXml" Target="../ink/ink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image" Target="../media/image17.jpe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image" Target="../media/image19.jpg"/><Relationship Id="rId3" Type="http://schemas.openxmlformats.org/officeDocument/2006/relationships/tags" Target="../tags/tag62.xml"/><Relationship Id="rId21" Type="http://schemas.openxmlformats.org/officeDocument/2006/relationships/customXml" Target="../ink/ink5.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notesSlide" Target="../notesSlides/notesSlide7.xml"/><Relationship Id="rId2" Type="http://schemas.openxmlformats.org/officeDocument/2006/relationships/tags" Target="../tags/tag61.xml"/><Relationship Id="rId16" Type="http://schemas.openxmlformats.org/officeDocument/2006/relationships/slideLayout" Target="../slideLayouts/slideLayout4.xml"/><Relationship Id="rId20" Type="http://schemas.openxmlformats.org/officeDocument/2006/relationships/image" Target="../media/image16.jp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19" Type="http://schemas.openxmlformats.org/officeDocument/2006/relationships/image" Target="../media/image17.jpe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3" Type="http://schemas.openxmlformats.org/officeDocument/2006/relationships/tags" Target="../tags/tag80.xml"/><Relationship Id="rId21" Type="http://schemas.openxmlformats.org/officeDocument/2006/relationships/tags" Target="../tags/tag98.xml"/><Relationship Id="rId34" Type="http://schemas.openxmlformats.org/officeDocument/2006/relationships/customXml" Target="../ink/ink6.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33" Type="http://schemas.openxmlformats.org/officeDocument/2006/relationships/notesSlide" Target="../notesSlides/notesSlide9.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tags" Target="../tags/tag106.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32" Type="http://schemas.openxmlformats.org/officeDocument/2006/relationships/slideLayout" Target="../slideLayouts/slideLayout4.xml"/><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tags" Target="../tags/tag108.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tags" Target="../tags/tag107.xml"/><Relationship Id="rId35" Type="http://schemas.openxmlformats.org/officeDocument/2006/relationships/image" Target="../media/image21.png"/><Relationship Id="rId8" Type="http://schemas.openxmlformats.org/officeDocument/2006/relationships/tags" Target="../tags/tag85.xml"/></Relationships>
</file>

<file path=ppt/slides/_rels/slide15.xml.rels><?xml version="1.0" encoding="UTF-8" standalone="yes"?>
<Relationships xmlns="http://schemas.openxmlformats.org/package/2006/relationships"><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21" Type="http://schemas.openxmlformats.org/officeDocument/2006/relationships/tags" Target="../tags/tag129.xml"/><Relationship Id="rId34" Type="http://schemas.openxmlformats.org/officeDocument/2006/relationships/tags" Target="../tags/tag142.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image" Target="../media/image22.png"/><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29" Type="http://schemas.openxmlformats.org/officeDocument/2006/relationships/tags" Target="../tags/tag137.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customXml" Target="../ink/ink7.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notesSlide" Target="../notesSlides/notesSlide10.xm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slideLayout" Target="../slideLayouts/slideLayout4.xml"/><Relationship Id="rId8" Type="http://schemas.openxmlformats.org/officeDocument/2006/relationships/tags" Target="../tags/tag116.xml"/><Relationship Id="rId3" Type="http://schemas.openxmlformats.org/officeDocument/2006/relationships/tags" Target="../tags/tag111.xml"/></Relationships>
</file>

<file path=ppt/slides/_rels/slide16.xml.rels><?xml version="1.0" encoding="UTF-8" standalone="yes"?>
<Relationships xmlns="http://schemas.openxmlformats.org/package/2006/relationships"><Relationship Id="rId13" Type="http://schemas.openxmlformats.org/officeDocument/2006/relationships/tags" Target="../tags/tag155.xml"/><Relationship Id="rId18" Type="http://schemas.openxmlformats.org/officeDocument/2006/relationships/tags" Target="../tags/tag160.xml"/><Relationship Id="rId26" Type="http://schemas.openxmlformats.org/officeDocument/2006/relationships/tags" Target="../tags/tag168.xml"/><Relationship Id="rId39" Type="http://schemas.openxmlformats.org/officeDocument/2006/relationships/tags" Target="../tags/tag181.xml"/><Relationship Id="rId21" Type="http://schemas.openxmlformats.org/officeDocument/2006/relationships/tags" Target="../tags/tag163.xml"/><Relationship Id="rId34" Type="http://schemas.openxmlformats.org/officeDocument/2006/relationships/tags" Target="../tags/tag176.xml"/><Relationship Id="rId42" Type="http://schemas.openxmlformats.org/officeDocument/2006/relationships/customXml" Target="../ink/ink8.xml"/><Relationship Id="rId7" Type="http://schemas.openxmlformats.org/officeDocument/2006/relationships/tags" Target="../tags/tag149.xml"/><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tags" Target="../tags/tag162.xml"/><Relationship Id="rId29" Type="http://schemas.openxmlformats.org/officeDocument/2006/relationships/tags" Target="../tags/tag171.xml"/><Relationship Id="rId41" Type="http://schemas.openxmlformats.org/officeDocument/2006/relationships/notesSlide" Target="../notesSlides/notesSlide11.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tags" Target="../tags/tag174.xml"/><Relationship Id="rId37" Type="http://schemas.openxmlformats.org/officeDocument/2006/relationships/tags" Target="../tags/tag179.xml"/><Relationship Id="rId40" Type="http://schemas.openxmlformats.org/officeDocument/2006/relationships/slideLayout" Target="../slideLayouts/slideLayout4.xml"/><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tags" Target="../tags/tag170.xml"/><Relationship Id="rId36" Type="http://schemas.openxmlformats.org/officeDocument/2006/relationships/tags" Target="../tags/tag178.xml"/><Relationship Id="rId10" Type="http://schemas.openxmlformats.org/officeDocument/2006/relationships/tags" Target="../tags/tag152.xml"/><Relationship Id="rId19" Type="http://schemas.openxmlformats.org/officeDocument/2006/relationships/tags" Target="../tags/tag161.xml"/><Relationship Id="rId31" Type="http://schemas.openxmlformats.org/officeDocument/2006/relationships/tags" Target="../tags/tag173.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tags" Target="../tags/tag172.xml"/><Relationship Id="rId35" Type="http://schemas.openxmlformats.org/officeDocument/2006/relationships/tags" Target="../tags/tag177.xml"/><Relationship Id="rId43" Type="http://schemas.openxmlformats.org/officeDocument/2006/relationships/image" Target="../media/image23.png"/><Relationship Id="rId8" Type="http://schemas.openxmlformats.org/officeDocument/2006/relationships/tags" Target="../tags/tag150.xml"/><Relationship Id="rId3" Type="http://schemas.openxmlformats.org/officeDocument/2006/relationships/tags" Target="../tags/tag145.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tags" Target="../tags/tag175.xml"/><Relationship Id="rId38" Type="http://schemas.openxmlformats.org/officeDocument/2006/relationships/tags" Target="../tags/tag180.xml"/></Relationships>
</file>

<file path=ppt/slides/_rels/slide17.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24.png"/><Relationship Id="rId5" Type="http://schemas.openxmlformats.org/officeDocument/2006/relationships/tags" Target="../tags/tag189.xml"/><Relationship Id="rId10" Type="http://schemas.openxmlformats.org/officeDocument/2006/relationships/customXml" Target="../ink/ink9.xml"/><Relationship Id="rId4" Type="http://schemas.openxmlformats.org/officeDocument/2006/relationships/tags" Target="../tags/tag188.xml"/><Relationship Id="rId9"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slideLayout" Target="../slideLayouts/slideLayout2.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2" Type="http://schemas.openxmlformats.org/officeDocument/2006/relationships/tags" Target="../tags/tag193.xml"/><Relationship Id="rId16" Type="http://schemas.openxmlformats.org/officeDocument/2006/relationships/image" Target="../media/image25.png"/><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customXml" Target="../ink/ink10.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06.xml"/><Relationship Id="rId7" Type="http://schemas.openxmlformats.org/officeDocument/2006/relationships/customXml" Target="../ink/ink11.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07.xml"/></Relationships>
</file>

<file path=ppt/slides/_rels/slide21.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27.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customXml" Target="../ink/ink12.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notesSlide" Target="../notesSlides/notesSlide17.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slideLayout" Target="../slideLayouts/slideLayout2.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image" Target="../media/image28.pn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tags" Target="../tags/tag225.xml"/><Relationship Id="rId10" Type="http://schemas.openxmlformats.org/officeDocument/2006/relationships/tags" Target="../tags/tag220.xml"/><Relationship Id="rId19" Type="http://schemas.openxmlformats.org/officeDocument/2006/relationships/customXml" Target="../ink/ink13.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23.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29.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customXml" Target="../ink/ink14.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3" Type="http://schemas.openxmlformats.org/officeDocument/2006/relationships/tags" Target="../tags/tag232.xml"/><Relationship Id="rId21" Type="http://schemas.openxmlformats.org/officeDocument/2006/relationships/tags" Target="../tags/tag250.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image" Target="../media/image30.png"/><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customXml" Target="../ink/ink15.xml"/><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slideLayout" Target="../slideLayouts/slideLayout2.xml"/><Relationship Id="rId10" Type="http://schemas.openxmlformats.org/officeDocument/2006/relationships/tags" Target="../tags/tag239.xml"/><Relationship Id="rId19" Type="http://schemas.openxmlformats.org/officeDocument/2006/relationships/tags" Target="../tags/tag248.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54.xml"/><Relationship Id="rId7" Type="http://schemas.openxmlformats.org/officeDocument/2006/relationships/customXml" Target="../ink/ink16.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s>
</file>

<file path=ppt/slides/_rels/slide26.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image" Target="../media/image32.png"/><Relationship Id="rId3" Type="http://schemas.openxmlformats.org/officeDocument/2006/relationships/tags" Target="../tags/tag259.xml"/><Relationship Id="rId21" Type="http://schemas.openxmlformats.org/officeDocument/2006/relationships/slideLayout" Target="../slideLayouts/slideLayout2.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customXml" Target="../ink/ink17.xml"/><Relationship Id="rId2" Type="http://schemas.openxmlformats.org/officeDocument/2006/relationships/tags" Target="../tags/tag258.xml"/><Relationship Id="rId16" Type="http://schemas.openxmlformats.org/officeDocument/2006/relationships/tags" Target="../tags/tag272.xml"/><Relationship Id="rId20" Type="http://schemas.openxmlformats.org/officeDocument/2006/relationships/tags" Target="../tags/tag276.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24" Type="http://schemas.openxmlformats.org/officeDocument/2006/relationships/image" Target="../media/image13.png"/><Relationship Id="rId5" Type="http://schemas.openxmlformats.org/officeDocument/2006/relationships/tags" Target="../tags/tag261.xml"/><Relationship Id="rId15" Type="http://schemas.openxmlformats.org/officeDocument/2006/relationships/tags" Target="../tags/tag271.xml"/><Relationship Id="rId23" Type="http://schemas.openxmlformats.org/officeDocument/2006/relationships/tags" Target="../tags/tag259.xml"/><Relationship Id="rId10" Type="http://schemas.openxmlformats.org/officeDocument/2006/relationships/tags" Target="../tags/tag266.xml"/><Relationship Id="rId19" Type="http://schemas.openxmlformats.org/officeDocument/2006/relationships/tags" Target="../tags/tag275.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 Id="rId2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image" Target="../media/image33.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customXml" Target="../ink/ink1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20.xml"/></Relationships>
</file>

<file path=ppt/slides/_rels/slide29.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customXml" Target="../ink/ink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image" Target="../media/image43.emf"/><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customXml" Target="../ink/ink22.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slideLayout" Target="../slideLayouts/slideLayout2.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0" Type="http://schemas.openxmlformats.org/officeDocument/2006/relationships/tags" Target="../tags/tag292.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image" Target="../media/image9.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image" Target="../media/image8.jpe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4.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image" Target="../media/image7.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notesSlide" Target="../notesSlides/notesSlide2.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image" Target="../media/image6.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slideLayout" Target="../slideLayouts/slideLayout2.xml"/><Relationship Id="rId30" Type="http://schemas.openxmlformats.org/officeDocument/2006/relationships/image" Target="../media/image5.png"/><Relationship Id="rId8"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hyperlink" Target="https://xkcd.com/99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2.xml"/><Relationship Id="rId7" Type="http://schemas.openxmlformats.org/officeDocument/2006/relationships/customXml" Target="../ink/ink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customXml" Target="../ink/ink3.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3.emf"/><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tags" Target="../tags/tag39.xml"/><Relationship Id="rId11" Type="http://schemas.openxmlformats.org/officeDocument/2006/relationships/oleObject" Target="../embeddings/oleObject1.bin"/><Relationship Id="rId5" Type="http://schemas.openxmlformats.org/officeDocument/2006/relationships/tags" Target="../tags/tag38.xml"/><Relationship Id="rId10" Type="http://schemas.openxmlformats.org/officeDocument/2006/relationships/notesSlide" Target="../notesSlides/notesSlide4.xml"/><Relationship Id="rId4" Type="http://schemas.openxmlformats.org/officeDocument/2006/relationships/tags" Target="../tags/tag37.xml"/><Relationship Id="rId9" Type="http://schemas.openxmlformats.org/officeDocument/2006/relationships/slideLayout" Target="../slideLayouts/slideLayout4.xm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&amp; Caches I</a:t>
            </a:r>
            <a:br>
              <a:rPr lang="en-US" dirty="0"/>
            </a:br>
            <a:r>
              <a:rPr lang="en-US" sz="2000" b="0" dirty="0"/>
              <a:t>CSE 351 Autumn 2019</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Justin Hsia</a:t>
            </a:r>
          </a:p>
          <a:p>
            <a:pPr algn="l"/>
            <a:endParaRPr lang="en-US" sz="1000" dirty="0"/>
          </a:p>
          <a:p>
            <a:pPr algn="l"/>
            <a:r>
              <a:rPr lang="en-US" sz="2000" b="1" dirty="0"/>
              <a:t>Teaching Assistants:</a:t>
            </a:r>
          </a:p>
          <a:p>
            <a:pPr algn="l">
              <a:spcBef>
                <a:spcPts val="0"/>
              </a:spcBef>
            </a:pPr>
            <a:r>
              <a:rPr lang="en-US" sz="2000" dirty="0"/>
              <a:t>Andrew Hu</a:t>
            </a:r>
          </a:p>
          <a:p>
            <a:pPr algn="l">
              <a:spcBef>
                <a:spcPts val="0"/>
              </a:spcBef>
            </a:pPr>
            <a:r>
              <a:rPr lang="en-US" sz="2000" dirty="0"/>
              <a:t>Antonio Castelli</a:t>
            </a:r>
          </a:p>
          <a:p>
            <a:pPr algn="l">
              <a:spcBef>
                <a:spcPts val="0"/>
              </a:spcBef>
            </a:pPr>
            <a:r>
              <a:rPr lang="en-US" sz="2000" dirty="0"/>
              <a:t>Cosmo Wang</a:t>
            </a:r>
          </a:p>
          <a:p>
            <a:pPr algn="l">
              <a:spcBef>
                <a:spcPts val="0"/>
              </a:spcBef>
            </a:pPr>
            <a:r>
              <a:rPr lang="en-US" sz="2000" dirty="0"/>
              <a:t>Diya Joy</a:t>
            </a:r>
          </a:p>
          <a:p>
            <a:pPr algn="l">
              <a:spcBef>
                <a:spcPts val="0"/>
              </a:spcBef>
            </a:pPr>
            <a:r>
              <a:rPr lang="en-US" sz="2000" dirty="0"/>
              <a:t>Ivy Yu</a:t>
            </a:r>
          </a:p>
          <a:p>
            <a:pPr algn="l">
              <a:spcBef>
                <a:spcPts val="0"/>
              </a:spcBef>
            </a:pPr>
            <a:r>
              <a:rPr lang="en-US" sz="2000" dirty="0" err="1"/>
              <a:t>Kaelin</a:t>
            </a:r>
            <a:r>
              <a:rPr lang="en-US" sz="2000" dirty="0"/>
              <a:t> Laundry</a:t>
            </a:r>
          </a:p>
          <a:p>
            <a:pPr algn="l">
              <a:spcBef>
                <a:spcPts val="0"/>
              </a:spcBef>
            </a:pPr>
            <a:r>
              <a:rPr lang="en-US" sz="2000" dirty="0"/>
              <a:t>Maurice Montag</a:t>
            </a:r>
          </a:p>
          <a:p>
            <a:pPr algn="l">
              <a:spcBef>
                <a:spcPts val="0"/>
              </a:spcBef>
            </a:pPr>
            <a:r>
              <a:rPr lang="en-US" sz="2000" dirty="0"/>
              <a:t>Melissa Birchfield</a:t>
            </a:r>
          </a:p>
          <a:p>
            <a:pPr algn="l">
              <a:spcBef>
                <a:spcPts val="0"/>
              </a:spcBef>
            </a:pPr>
            <a:r>
              <a:rPr lang="en-US" sz="2000" dirty="0"/>
              <a:t>Millicent Li</a:t>
            </a:r>
          </a:p>
          <a:p>
            <a:pPr algn="l">
              <a:spcBef>
                <a:spcPts val="0"/>
              </a:spcBef>
            </a:pPr>
            <a:r>
              <a:rPr lang="en-US" sz="2000" dirty="0"/>
              <a:t>Suraj Jagadeesh</a:t>
            </a:r>
          </a:p>
        </p:txBody>
      </p:sp>
      <p:sp>
        <p:nvSpPr>
          <p:cNvPr id="6" name="TextBox 5"/>
          <p:cNvSpPr txBox="1"/>
          <p:nvPr/>
        </p:nvSpPr>
        <p:spPr>
          <a:xfrm>
            <a:off x="4027244" y="6001583"/>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http://xkcd.com/1353/</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645" y="2022677"/>
            <a:ext cx="6400800" cy="2655467"/>
          </a:xfrm>
          <a:prstGeom prst="rect">
            <a:avLst/>
          </a:prstGeom>
        </p:spPr>
      </p:pic>
      <p:sp>
        <p:nvSpPr>
          <p:cNvPr id="10" name="TextBox 9"/>
          <p:cNvSpPr txBox="1"/>
          <p:nvPr/>
        </p:nvSpPr>
        <p:spPr>
          <a:xfrm>
            <a:off x="2775174" y="4678144"/>
            <a:ext cx="6161741" cy="132343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Alt text:  </a:t>
            </a:r>
            <a:r>
              <a:rPr lang="en-US" sz="1600" b="0" dirty="0">
                <a:latin typeface="Calibri" panose="020F0502020204030204" pitchFamily="34" charset="0"/>
                <a:cs typeface="Calibri" panose="020F0502020204030204" pitchFamily="34" charset="0"/>
              </a:rPr>
              <a:t>I looked at some of the data dumps from vulnerable sites, and it was ... bad. I saw emails, passwords, password hints. SSL keys and session cookies. Important servers brimming with visitor IPs. Attack ships on fire off the shoulder of Orion, c-beams glittering in the dark near the </a:t>
            </a:r>
            <a:r>
              <a:rPr lang="en-US" sz="1600" b="0" dirty="0" err="1">
                <a:latin typeface="Calibri" panose="020F0502020204030204" pitchFamily="34" charset="0"/>
                <a:cs typeface="Calibri" panose="020F0502020204030204" pitchFamily="34" charset="0"/>
              </a:rPr>
              <a:t>Tannhäuser</a:t>
            </a:r>
            <a:r>
              <a:rPr lang="en-US" sz="1600" b="0" dirty="0">
                <a:latin typeface="Calibri" panose="020F0502020204030204" pitchFamily="34" charset="0"/>
                <a:cs typeface="Calibri" panose="020F0502020204030204" pitchFamily="34" charset="0"/>
              </a:rPr>
              <a:t> Gate. I should probably patch OpenSSL.</a:t>
            </a:r>
            <a:endParaRPr lang="en-US" sz="1600"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191504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Processor-Memory Gap</a:t>
            </a:r>
          </a:p>
        </p:txBody>
      </p:sp>
      <p:pic>
        <p:nvPicPr>
          <p:cNvPr id="23" name="Picture 2" descr="https://m.eet.com/media/1171200/fig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 y="1371600"/>
            <a:ext cx="8595360" cy="457584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7CBE8339-D2AD-46DC-A898-FD1E949067F0}" type="slidenum">
              <a:rPr lang="en-US" smtClean="0"/>
              <a:pPr/>
              <a:t>10</a:t>
            </a:fld>
            <a:endParaRPr lang="en-US"/>
          </a:p>
        </p:txBody>
      </p:sp>
      <p:grpSp>
        <p:nvGrpSpPr>
          <p:cNvPr id="22" name="Group 21"/>
          <p:cNvGrpSpPr/>
          <p:nvPr/>
        </p:nvGrpSpPr>
        <p:grpSpPr>
          <a:xfrm>
            <a:off x="6119761" y="3040843"/>
            <a:ext cx="2671911" cy="1790294"/>
            <a:chOff x="5616226" y="3026116"/>
            <a:chExt cx="2671911" cy="1790294"/>
          </a:xfrm>
        </p:grpSpPr>
        <p:sp>
          <p:nvSpPr>
            <p:cNvPr id="15" name="Line 13"/>
            <p:cNvSpPr>
              <a:spLocks noChangeShapeType="1"/>
            </p:cNvSpPr>
            <p:nvPr/>
          </p:nvSpPr>
          <p:spPr bwMode="auto">
            <a:xfrm flipH="1">
              <a:off x="5616226" y="3079050"/>
              <a:ext cx="0" cy="1737360"/>
            </a:xfrm>
            <a:prstGeom prst="line">
              <a:avLst/>
            </a:prstGeom>
            <a:noFill/>
            <a:ln w="25400">
              <a:solidFill>
                <a:srgbClr val="FC0128"/>
              </a:solidFill>
              <a:round/>
              <a:headEnd type="triangle" w="med" len="med"/>
              <a:tailEnd type="triangle" w="med" len="med"/>
            </a:ln>
            <a:effectLst/>
          </p:spPr>
          <p:txBody>
            <a:bodyPr wrap="none" anchor="ctr"/>
            <a:lstStyle/>
            <a:p>
              <a:endParaRPr lang="en-US"/>
            </a:p>
          </p:txBody>
        </p:sp>
        <p:sp>
          <p:nvSpPr>
            <p:cNvPr id="16" name="Rectangle 14"/>
            <p:cNvSpPr>
              <a:spLocks noChangeArrowheads="1"/>
            </p:cNvSpPr>
            <p:nvPr/>
          </p:nvSpPr>
          <p:spPr bwMode="auto">
            <a:xfrm>
              <a:off x="5676074" y="3026116"/>
              <a:ext cx="2612063" cy="1197764"/>
            </a:xfrm>
            <a:prstGeom prst="rect">
              <a:avLst/>
            </a:prstGeom>
            <a:noFill/>
            <a:ln w="12700">
              <a:noFill/>
              <a:miter lim="800000"/>
              <a:headEnd/>
              <a:tailEnd/>
            </a:ln>
            <a:effectLst/>
          </p:spPr>
          <p:txBody>
            <a:bodyPr wrap="none" lIns="90488" tIns="44450" rIns="90488" bIns="44450">
              <a:spAutoFit/>
            </a:bodyPr>
            <a:lstStyle/>
            <a:p>
              <a:r>
                <a:rPr lang="en-US" sz="2400" dirty="0">
                  <a:solidFill>
                    <a:srgbClr val="FF0000"/>
                  </a:solidFill>
                  <a:latin typeface="Calibri" panose="020F0502020204030204" pitchFamily="34" charset="0"/>
                  <a:cs typeface="Calibri" panose="020F0502020204030204" pitchFamily="34" charset="0"/>
                </a:rPr>
                <a:t>Processor-Memory</a:t>
              </a:r>
            </a:p>
            <a:p>
              <a:r>
                <a:rPr lang="en-US" sz="2400" dirty="0">
                  <a:solidFill>
                    <a:srgbClr val="FF0000"/>
                  </a:solidFill>
                  <a:latin typeface="Calibri" panose="020F0502020204030204" pitchFamily="34" charset="0"/>
                  <a:cs typeface="Calibri" panose="020F0502020204030204" pitchFamily="34" charset="0"/>
                </a:rPr>
                <a:t>Performance Gap</a:t>
              </a:r>
              <a:br>
                <a:rPr lang="en-US" sz="2400" dirty="0">
                  <a:solidFill>
                    <a:srgbClr val="FF0000"/>
                  </a:solidFill>
                  <a:latin typeface="Calibri" panose="020F0502020204030204" pitchFamily="34" charset="0"/>
                  <a:cs typeface="Calibri" panose="020F0502020204030204" pitchFamily="34" charset="0"/>
                </a:rPr>
              </a:br>
              <a:r>
                <a:rPr lang="en-US" sz="2400" dirty="0">
                  <a:solidFill>
                    <a:srgbClr val="FF0000"/>
                  </a:solidFill>
                  <a:latin typeface="Calibri" panose="020F0502020204030204" pitchFamily="34" charset="0"/>
                  <a:cs typeface="Calibri" panose="020F0502020204030204" pitchFamily="34" charset="0"/>
                </a:rPr>
                <a:t>(grows 50%/year)</a:t>
              </a:r>
            </a:p>
          </p:txBody>
        </p:sp>
      </p:grpSp>
      <p:sp>
        <p:nvSpPr>
          <p:cNvPr id="3" name="Rectangle 2"/>
          <p:cNvSpPr/>
          <p:nvPr/>
        </p:nvSpPr>
        <p:spPr>
          <a:xfrm>
            <a:off x="914400" y="5943600"/>
            <a:ext cx="5761568" cy="707886"/>
          </a:xfrm>
          <a:prstGeom prst="rect">
            <a:avLst/>
          </a:prstGeom>
        </p:spPr>
        <p:txBody>
          <a:bodyPr wrap="square">
            <a:spAutoFit/>
          </a:bodyPr>
          <a:lstStyle/>
          <a:p>
            <a:r>
              <a:rPr lang="en-US" sz="2000" dirty="0">
                <a:latin typeface="Calibri" panose="020F0502020204030204" pitchFamily="34" charset="0"/>
                <a:ea typeface="ＭＳ Ｐゴシック" pitchFamily="34" charset="-128"/>
                <a:cs typeface="Calibri" panose="020F0502020204030204" pitchFamily="34" charset="0"/>
              </a:rPr>
              <a:t>1989</a:t>
            </a:r>
            <a:r>
              <a:rPr lang="en-US" sz="2000" b="0" dirty="0">
                <a:latin typeface="Calibri" panose="020F0502020204030204" pitchFamily="34" charset="0"/>
                <a:ea typeface="ＭＳ Ｐゴシック" pitchFamily="34" charset="-128"/>
                <a:cs typeface="Calibri" panose="020F0502020204030204" pitchFamily="34" charset="0"/>
              </a:rPr>
              <a:t> first Intel CPU with cache on chip</a:t>
            </a:r>
          </a:p>
          <a:p>
            <a:r>
              <a:rPr lang="en-US" sz="2000" dirty="0">
                <a:latin typeface="Calibri" panose="020F0502020204030204" pitchFamily="34" charset="0"/>
                <a:ea typeface="ＭＳ Ｐゴシック" pitchFamily="34" charset="-128"/>
                <a:cs typeface="Calibri" panose="020F0502020204030204" pitchFamily="34" charset="0"/>
              </a:rPr>
              <a:t>1998</a:t>
            </a:r>
            <a:r>
              <a:rPr lang="en-US" sz="2000" b="0" dirty="0">
                <a:latin typeface="Calibri" panose="020F0502020204030204" pitchFamily="34" charset="0"/>
                <a:ea typeface="ＭＳ Ｐゴシック" pitchFamily="34" charset="-128"/>
                <a:cs typeface="Calibri" panose="020F0502020204030204" pitchFamily="34" charset="0"/>
              </a:rPr>
              <a:t> Pentium III has two cache levels on chip</a:t>
            </a:r>
          </a:p>
        </p:txBody>
      </p:sp>
      <p:grpSp>
        <p:nvGrpSpPr>
          <p:cNvPr id="6" name="Group 5"/>
          <p:cNvGrpSpPr/>
          <p:nvPr/>
        </p:nvGrpSpPr>
        <p:grpSpPr>
          <a:xfrm>
            <a:off x="3882972" y="1641969"/>
            <a:ext cx="2176942" cy="1741311"/>
            <a:chOff x="1670713" y="3108960"/>
            <a:chExt cx="2176942" cy="1741311"/>
          </a:xfrm>
        </p:grpSpPr>
        <p:sp>
          <p:nvSpPr>
            <p:cNvPr id="8" name="Rectangle 6"/>
            <p:cNvSpPr>
              <a:spLocks noChangeArrowheads="1"/>
            </p:cNvSpPr>
            <p:nvPr/>
          </p:nvSpPr>
          <p:spPr bwMode="auto">
            <a:xfrm>
              <a:off x="1670713" y="3108960"/>
              <a:ext cx="2085765" cy="459100"/>
            </a:xfrm>
            <a:prstGeom prst="rect">
              <a:avLst/>
            </a:prstGeom>
            <a:noFill/>
            <a:ln w="12700">
              <a:noFill/>
              <a:miter lim="800000"/>
              <a:headEnd/>
              <a:tailEnd/>
            </a:ln>
            <a:effectLst/>
          </p:spPr>
          <p:txBody>
            <a:bodyPr wrap="none" lIns="90488" tIns="44450" rIns="90488" bIns="44450">
              <a:spAutoFit/>
            </a:bodyPr>
            <a:lstStyle/>
            <a:p>
              <a:r>
                <a:rPr lang="en-US" sz="2400" b="0" dirty="0">
                  <a:solidFill>
                    <a:srgbClr val="0070C0"/>
                  </a:solidFill>
                  <a:latin typeface="Calibri" panose="020F0502020204030204" pitchFamily="34" charset="0"/>
                  <a:cs typeface="Calibri" panose="020F0502020204030204" pitchFamily="34" charset="0"/>
                </a:rPr>
                <a:t>“Moore’s Law”</a:t>
              </a:r>
            </a:p>
          </p:txBody>
        </p:sp>
        <p:grpSp>
          <p:nvGrpSpPr>
            <p:cNvPr id="19" name="Group 18"/>
            <p:cNvGrpSpPr/>
            <p:nvPr/>
          </p:nvGrpSpPr>
          <p:grpSpPr>
            <a:xfrm>
              <a:off x="2025628" y="3511296"/>
              <a:ext cx="1822027" cy="1338975"/>
              <a:chOff x="7642494" y="1937013"/>
              <a:chExt cx="1822027" cy="1338975"/>
            </a:xfrm>
          </p:grpSpPr>
          <p:sp>
            <p:nvSpPr>
              <p:cNvPr id="10" name="Rectangle 8"/>
              <p:cNvSpPr>
                <a:spLocks noChangeArrowheads="1"/>
              </p:cNvSpPr>
              <p:nvPr/>
            </p:nvSpPr>
            <p:spPr bwMode="auto">
              <a:xfrm>
                <a:off x="7642494" y="1937013"/>
                <a:ext cx="1280160" cy="834587"/>
              </a:xfrm>
              <a:prstGeom prst="rect">
                <a:avLst/>
              </a:prstGeom>
              <a:noFill/>
              <a:ln w="12700">
                <a:solidFill>
                  <a:srgbClr val="0070C0"/>
                </a:solidFill>
                <a:miter lim="800000"/>
                <a:headEnd/>
                <a:tailEnd/>
              </a:ln>
              <a:effectLst/>
            </p:spPr>
            <p:txBody>
              <a:bodyPr lIns="90488" tIns="44450" rIns="90488" bIns="44450">
                <a:spAutoFit/>
              </a:bodyPr>
              <a:lstStyle/>
              <a:p>
                <a:pPr algn="ctr">
                  <a:lnSpc>
                    <a:spcPct val="80000"/>
                  </a:lnSpc>
                </a:pPr>
                <a:r>
                  <a:rPr lang="en-US" sz="2000" b="0" dirty="0">
                    <a:solidFill>
                      <a:srgbClr val="0070C0"/>
                    </a:solidFill>
                    <a:latin typeface="Calibri" panose="020F0502020204030204" pitchFamily="34" charset="0"/>
                    <a:cs typeface="Calibri" panose="020F0502020204030204" pitchFamily="34" charset="0"/>
                  </a:rPr>
                  <a:t>µProc</a:t>
                </a:r>
              </a:p>
              <a:p>
                <a:pPr algn="ctr">
                  <a:lnSpc>
                    <a:spcPct val="80000"/>
                  </a:lnSpc>
                </a:pPr>
                <a:r>
                  <a:rPr lang="en-US" sz="2000" b="0" dirty="0">
                    <a:solidFill>
                      <a:srgbClr val="0070C0"/>
                    </a:solidFill>
                    <a:latin typeface="Calibri" panose="020F0502020204030204" pitchFamily="34" charset="0"/>
                    <a:cs typeface="Calibri" panose="020F0502020204030204" pitchFamily="34" charset="0"/>
                  </a:rPr>
                  <a:t>55%/year</a:t>
                </a:r>
              </a:p>
              <a:p>
                <a:pPr algn="ctr">
                  <a:lnSpc>
                    <a:spcPct val="80000"/>
                  </a:lnSpc>
                </a:pPr>
                <a:r>
                  <a:rPr lang="en-US" sz="2000" b="0" dirty="0">
                    <a:solidFill>
                      <a:srgbClr val="0070C0"/>
                    </a:solidFill>
                    <a:latin typeface="Calibri" panose="020F0502020204030204" pitchFamily="34" charset="0"/>
                    <a:cs typeface="Calibri" panose="020F0502020204030204" pitchFamily="34" charset="0"/>
                  </a:rPr>
                  <a:t>(2X/1.5yr)</a:t>
                </a:r>
              </a:p>
            </p:txBody>
          </p:sp>
          <p:sp>
            <p:nvSpPr>
              <p:cNvPr id="18" name="Arc 17"/>
              <p:cNvSpPr/>
              <p:nvPr/>
            </p:nvSpPr>
            <p:spPr>
              <a:xfrm rot="10800000" flipH="1" flipV="1">
                <a:off x="8380788" y="2361588"/>
                <a:ext cx="1083733" cy="914400"/>
              </a:xfrm>
              <a:prstGeom prst="arc">
                <a:avLst>
                  <a:gd name="adj1" fmla="val 16200000"/>
                  <a:gd name="adj2" fmla="val 243029"/>
                </a:avLst>
              </a:prstGeom>
              <a:noFill/>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grpSp>
        <p:nvGrpSpPr>
          <p:cNvPr id="21" name="Group 20"/>
          <p:cNvGrpSpPr/>
          <p:nvPr/>
        </p:nvGrpSpPr>
        <p:grpSpPr>
          <a:xfrm>
            <a:off x="6145632" y="4846320"/>
            <a:ext cx="1280160" cy="1708839"/>
            <a:chOff x="7389563" y="3817675"/>
            <a:chExt cx="1280160" cy="1708839"/>
          </a:xfrm>
        </p:grpSpPr>
        <p:sp>
          <p:nvSpPr>
            <p:cNvPr id="13" name="Rectangle 11"/>
            <p:cNvSpPr>
              <a:spLocks noChangeArrowheads="1"/>
            </p:cNvSpPr>
            <p:nvPr/>
          </p:nvSpPr>
          <p:spPr bwMode="auto">
            <a:xfrm>
              <a:off x="7389563" y="4691927"/>
              <a:ext cx="1280160" cy="834587"/>
            </a:xfrm>
            <a:prstGeom prst="rect">
              <a:avLst/>
            </a:prstGeom>
            <a:noFill/>
            <a:ln w="12700">
              <a:solidFill>
                <a:srgbClr val="008000"/>
              </a:solidFill>
              <a:miter lim="800000"/>
              <a:headEnd/>
              <a:tailEnd w="med" len="lg"/>
            </a:ln>
            <a:effectLst/>
          </p:spPr>
          <p:txBody>
            <a:bodyPr wrap="square" lIns="90488" tIns="44450" rIns="90488" bIns="44450">
              <a:spAutoFit/>
            </a:bodyPr>
            <a:lstStyle/>
            <a:p>
              <a:pPr algn="ctr">
                <a:lnSpc>
                  <a:spcPct val="80000"/>
                </a:lnSpc>
              </a:pPr>
              <a:r>
                <a:rPr lang="en-US" sz="2000" b="0" dirty="0">
                  <a:solidFill>
                    <a:srgbClr val="008000"/>
                  </a:solidFill>
                  <a:latin typeface="Calibri" panose="020F0502020204030204" pitchFamily="34" charset="0"/>
                  <a:cs typeface="Calibri" panose="020F0502020204030204" pitchFamily="34" charset="0"/>
                </a:rPr>
                <a:t>DRAM</a:t>
              </a:r>
            </a:p>
            <a:p>
              <a:pPr algn="ctr">
                <a:lnSpc>
                  <a:spcPct val="80000"/>
                </a:lnSpc>
              </a:pPr>
              <a:r>
                <a:rPr lang="en-US" sz="2000" b="0" dirty="0">
                  <a:solidFill>
                    <a:srgbClr val="008000"/>
                  </a:solidFill>
                  <a:latin typeface="Calibri" panose="020F0502020204030204" pitchFamily="34" charset="0"/>
                  <a:cs typeface="Calibri" panose="020F0502020204030204" pitchFamily="34" charset="0"/>
                </a:rPr>
                <a:t>7%/year</a:t>
              </a:r>
            </a:p>
            <a:p>
              <a:pPr algn="ctr">
                <a:lnSpc>
                  <a:spcPct val="80000"/>
                </a:lnSpc>
              </a:pPr>
              <a:r>
                <a:rPr lang="en-US" sz="2000" b="0" dirty="0">
                  <a:solidFill>
                    <a:srgbClr val="008000"/>
                  </a:solidFill>
                  <a:latin typeface="Calibri" panose="020F0502020204030204" pitchFamily="34" charset="0"/>
                  <a:cs typeface="Calibri" panose="020F0502020204030204" pitchFamily="34" charset="0"/>
                </a:rPr>
                <a:t>(2X/10yrs)</a:t>
              </a:r>
            </a:p>
          </p:txBody>
        </p:sp>
        <p:sp>
          <p:nvSpPr>
            <p:cNvPr id="20" name="Arc 19"/>
            <p:cNvSpPr/>
            <p:nvPr/>
          </p:nvSpPr>
          <p:spPr>
            <a:xfrm flipH="1" flipV="1">
              <a:off x="7846763" y="3817675"/>
              <a:ext cx="182880" cy="1143000"/>
            </a:xfrm>
            <a:prstGeom prst="arc">
              <a:avLst>
                <a:gd name="adj1" fmla="val 5457861"/>
                <a:gd name="adj2" fmla="val 15330506"/>
              </a:avLst>
            </a:prstGeom>
            <a:ln w="25400">
              <a:solidFill>
                <a:srgbClr val="008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168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custDataLst>
              <p:tags r:id="rId1"/>
            </p:custDataLst>
          </p:nvPr>
        </p:nvSpPr>
        <p:spPr bwMode="auto">
          <a:xfrm>
            <a:off x="1524000" y="2971800"/>
            <a:ext cx="5257800" cy="381000"/>
          </a:xfrm>
          <a:prstGeom prst="leftRight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itle 1"/>
          <p:cNvSpPr>
            <a:spLocks noGrp="1"/>
          </p:cNvSpPr>
          <p:nvPr>
            <p:ph type="title"/>
            <p:custDataLst>
              <p:tags r:id="rId2"/>
            </p:custDataLst>
          </p:nvPr>
        </p:nvSpPr>
        <p:spPr>
          <a:xfrm>
            <a:off x="357762" y="438912"/>
            <a:ext cx="8403336" cy="762000"/>
          </a:xfrm>
        </p:spPr>
        <p:txBody>
          <a:bodyPr/>
          <a:lstStyle/>
          <a:p>
            <a:r>
              <a:rPr lang="en-US" dirty="0"/>
              <a:t>Problem:  Processor-Memory Bottleneck</a:t>
            </a:r>
          </a:p>
        </p:txBody>
      </p:sp>
      <p:sp>
        <p:nvSpPr>
          <p:cNvPr id="17" name="Slide Number Placeholder 16"/>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sp>
        <p:nvSpPr>
          <p:cNvPr id="3" name="Rectangle 2"/>
          <p:cNvSpPr/>
          <p:nvPr>
            <p:custDataLst>
              <p:tags r:id="rId4"/>
            </p:custDataLst>
          </p:nvPr>
        </p:nvSpPr>
        <p:spPr bwMode="auto">
          <a:xfrm>
            <a:off x="6781800" y="2209800"/>
            <a:ext cx="1371600" cy="1828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2000" dirty="0">
                <a:latin typeface="Calibri" pitchFamily="34" charset="0"/>
              </a:rPr>
              <a:t>Main Memory</a:t>
            </a:r>
          </a:p>
        </p:txBody>
      </p:sp>
      <p:grpSp>
        <p:nvGrpSpPr>
          <p:cNvPr id="6" name="Group 5"/>
          <p:cNvGrpSpPr/>
          <p:nvPr>
            <p:custDataLst>
              <p:tags r:id="rId5"/>
            </p:custDataLst>
          </p:nvPr>
        </p:nvGrpSpPr>
        <p:grpSpPr>
          <a:xfrm>
            <a:off x="609600" y="2781300"/>
            <a:ext cx="914400" cy="685800"/>
            <a:chOff x="609600" y="2819400"/>
            <a:chExt cx="914400" cy="685800"/>
          </a:xfrm>
        </p:grpSpPr>
        <p:sp>
          <p:nvSpPr>
            <p:cNvPr id="4" name="Rectangle 3"/>
            <p:cNvSpPr/>
            <p:nvPr>
              <p:custDataLst>
                <p:tags r:id="rId14"/>
              </p:custDataLst>
            </p:nvPr>
          </p:nvSpPr>
          <p:spPr bwMode="auto">
            <a:xfrm>
              <a:off x="609600" y="2819400"/>
              <a:ext cx="457200" cy="685800"/>
            </a:xfrm>
            <a:prstGeom prst="rect">
              <a:avLst/>
            </a:prstGeom>
            <a:solidFill>
              <a:srgbClr val="F1C7C7"/>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Calibri" pitchFamily="34" charset="0"/>
                </a:rPr>
                <a:t>CPU</a:t>
              </a:r>
            </a:p>
          </p:txBody>
        </p:sp>
        <p:sp>
          <p:nvSpPr>
            <p:cNvPr id="5" name="Rectangle 4"/>
            <p:cNvSpPr/>
            <p:nvPr>
              <p:custDataLst>
                <p:tags r:id="rId15"/>
              </p:custDataLst>
            </p:nvPr>
          </p:nvSpPr>
          <p:spPr bwMode="auto">
            <a:xfrm>
              <a:off x="1066800" y="2819400"/>
              <a:ext cx="457200" cy="685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1200" dirty="0" err="1">
                  <a:latin typeface="Calibri" pitchFamily="34" charset="0"/>
                </a:rPr>
                <a:t>Reg</a:t>
              </a:r>
              <a:endParaRPr lang="en-US" sz="1200" dirty="0">
                <a:latin typeface="Calibri" pitchFamily="34" charset="0"/>
              </a:endParaRPr>
            </a:p>
          </p:txBody>
        </p:sp>
      </p:grpSp>
      <p:sp>
        <p:nvSpPr>
          <p:cNvPr id="8" name="TextBox 7"/>
          <p:cNvSpPr txBox="1"/>
          <p:nvPr>
            <p:custDataLst>
              <p:tags r:id="rId6"/>
            </p:custDataLst>
          </p:nvPr>
        </p:nvSpPr>
        <p:spPr>
          <a:xfrm>
            <a:off x="502520" y="1828800"/>
            <a:ext cx="2395336" cy="923330"/>
          </a:xfrm>
          <a:prstGeom prst="rect">
            <a:avLst/>
          </a:prstGeom>
          <a:noFill/>
        </p:spPr>
        <p:txBody>
          <a:bodyPr wrap="none" rtlCol="0">
            <a:spAutoFit/>
          </a:bodyPr>
          <a:lstStyle/>
          <a:p>
            <a:r>
              <a:rPr lang="en-US" sz="1800" dirty="0">
                <a:latin typeface="Calibri" pitchFamily="34" charset="0"/>
              </a:rPr>
              <a:t>Processor performance</a:t>
            </a:r>
          </a:p>
          <a:p>
            <a:r>
              <a:rPr lang="en-US" sz="1800" dirty="0">
                <a:latin typeface="Calibri" pitchFamily="34" charset="0"/>
              </a:rPr>
              <a:t>doubled about </a:t>
            </a:r>
          </a:p>
          <a:p>
            <a:r>
              <a:rPr lang="en-US" sz="1800" dirty="0">
                <a:latin typeface="Calibri" pitchFamily="34" charset="0"/>
              </a:rPr>
              <a:t>every 18 months</a:t>
            </a:r>
          </a:p>
        </p:txBody>
      </p:sp>
      <p:sp>
        <p:nvSpPr>
          <p:cNvPr id="9" name="TextBox 8"/>
          <p:cNvSpPr txBox="1"/>
          <p:nvPr>
            <p:custDataLst>
              <p:tags r:id="rId7"/>
            </p:custDataLst>
          </p:nvPr>
        </p:nvSpPr>
        <p:spPr>
          <a:xfrm>
            <a:off x="3167264" y="2286000"/>
            <a:ext cx="2515432" cy="646331"/>
          </a:xfrm>
          <a:prstGeom prst="rect">
            <a:avLst/>
          </a:prstGeom>
          <a:noFill/>
        </p:spPr>
        <p:txBody>
          <a:bodyPr wrap="none" rtlCol="0">
            <a:spAutoFit/>
          </a:bodyPr>
          <a:lstStyle/>
          <a:p>
            <a:r>
              <a:rPr lang="en-US" sz="1800" dirty="0">
                <a:latin typeface="Calibri" pitchFamily="34" charset="0"/>
              </a:rPr>
              <a:t>Bus latency / bandwidth</a:t>
            </a:r>
          </a:p>
          <a:p>
            <a:r>
              <a:rPr lang="en-US" sz="1800" dirty="0">
                <a:latin typeface="Calibri" pitchFamily="34" charset="0"/>
              </a:rPr>
              <a:t>evolved much slower</a:t>
            </a:r>
          </a:p>
        </p:txBody>
      </p:sp>
      <p:grpSp>
        <p:nvGrpSpPr>
          <p:cNvPr id="12" name="Group 11"/>
          <p:cNvGrpSpPr/>
          <p:nvPr>
            <p:custDataLst>
              <p:tags r:id="rId8"/>
            </p:custDataLst>
          </p:nvPr>
        </p:nvGrpSpPr>
        <p:grpSpPr>
          <a:xfrm>
            <a:off x="501518" y="3429000"/>
            <a:ext cx="8251734" cy="2971800"/>
            <a:chOff x="501518" y="3429000"/>
            <a:chExt cx="8251734" cy="2971800"/>
          </a:xfrm>
        </p:grpSpPr>
        <p:sp>
          <p:nvSpPr>
            <p:cNvPr id="10" name="TextBox 9"/>
            <p:cNvSpPr txBox="1"/>
            <p:nvPr>
              <p:custDataLst>
                <p:tags r:id="rId10"/>
              </p:custDataLst>
            </p:nvPr>
          </p:nvSpPr>
          <p:spPr>
            <a:xfrm>
              <a:off x="501518" y="4104382"/>
              <a:ext cx="1873981" cy="830997"/>
            </a:xfrm>
            <a:prstGeom prst="rect">
              <a:avLst/>
            </a:prstGeom>
            <a:noFill/>
          </p:spPr>
          <p:txBody>
            <a:bodyPr wrap="none" rtlCol="0">
              <a:spAutoFit/>
            </a:bodyPr>
            <a:lstStyle/>
            <a:p>
              <a:r>
                <a:rPr lang="en-US" sz="1600" i="1" dirty="0">
                  <a:solidFill>
                    <a:srgbClr val="C00000"/>
                  </a:solidFill>
                  <a:latin typeface="Calibri" pitchFamily="34" charset="0"/>
                </a:rPr>
                <a:t>Core 2 Duo:</a:t>
              </a:r>
            </a:p>
            <a:p>
              <a:r>
                <a:rPr lang="en-US" sz="1600" dirty="0">
                  <a:latin typeface="Calibri" pitchFamily="34" charset="0"/>
                </a:rPr>
                <a:t>Can process at least</a:t>
              </a:r>
            </a:p>
            <a:p>
              <a:r>
                <a:rPr lang="en-US" sz="1600" b="0" dirty="0">
                  <a:latin typeface="Calibri" pitchFamily="34" charset="0"/>
                </a:rPr>
                <a:t>256 Bytes/cycle</a:t>
              </a:r>
            </a:p>
          </p:txBody>
        </p:sp>
        <p:sp>
          <p:nvSpPr>
            <p:cNvPr id="11" name="TextBox 10"/>
            <p:cNvSpPr txBox="1"/>
            <p:nvPr>
              <p:custDataLst>
                <p:tags r:id="rId11"/>
              </p:custDataLst>
            </p:nvPr>
          </p:nvSpPr>
          <p:spPr>
            <a:xfrm>
              <a:off x="4411310" y="4114800"/>
              <a:ext cx="2250103" cy="1323439"/>
            </a:xfrm>
            <a:prstGeom prst="rect">
              <a:avLst/>
            </a:prstGeom>
            <a:noFill/>
          </p:spPr>
          <p:txBody>
            <a:bodyPr wrap="none" rtlCol="0">
              <a:spAutoFit/>
            </a:bodyPr>
            <a:lstStyle/>
            <a:p>
              <a:r>
                <a:rPr lang="en-US" sz="1600" i="1" dirty="0">
                  <a:solidFill>
                    <a:srgbClr val="C00000"/>
                  </a:solidFill>
                  <a:latin typeface="Calibri" pitchFamily="34" charset="0"/>
                </a:rPr>
                <a:t>Core 2 Duo:</a:t>
              </a:r>
            </a:p>
            <a:p>
              <a:r>
                <a:rPr lang="en-US" sz="1600" dirty="0">
                  <a:latin typeface="Calibri" pitchFamily="34" charset="0"/>
                </a:rPr>
                <a:t>Bandwidth</a:t>
              </a:r>
            </a:p>
            <a:p>
              <a:r>
                <a:rPr lang="en-US" sz="1600" b="0" dirty="0">
                  <a:latin typeface="Calibri" pitchFamily="34" charset="0"/>
                </a:rPr>
                <a:t>2 Bytes/cycle</a:t>
              </a:r>
            </a:p>
            <a:p>
              <a:r>
                <a:rPr lang="en-US" sz="1600" dirty="0">
                  <a:latin typeface="Calibri" pitchFamily="34" charset="0"/>
                </a:rPr>
                <a:t>Latency</a:t>
              </a:r>
            </a:p>
            <a:p>
              <a:r>
                <a:rPr lang="en-US" sz="1600" b="0" dirty="0">
                  <a:latin typeface="Calibri" pitchFamily="34" charset="0"/>
                </a:rPr>
                <a:t>100-200 cycles (30-60ns)</a:t>
              </a:r>
            </a:p>
          </p:txBody>
        </p:sp>
        <p:cxnSp>
          <p:nvCxnSpPr>
            <p:cNvPr id="15" name="Straight Arrow Connector 14"/>
            <p:cNvCxnSpPr/>
            <p:nvPr>
              <p:custDataLst>
                <p:tags r:id="rId12"/>
              </p:custDataLst>
            </p:nvPr>
          </p:nvCxnSpPr>
          <p:spPr bwMode="auto">
            <a:xfrm rot="5400000" flipH="1" flipV="1">
              <a:off x="4610894" y="3771106"/>
              <a:ext cx="6858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TextBox 15"/>
            <p:cNvSpPr txBox="1"/>
            <p:nvPr>
              <p:custDataLst>
                <p:tags r:id="rId13"/>
              </p:custDataLst>
            </p:nvPr>
          </p:nvSpPr>
          <p:spPr>
            <a:xfrm>
              <a:off x="3124200" y="5877580"/>
              <a:ext cx="5629052" cy="523220"/>
            </a:xfrm>
            <a:prstGeom prst="rect">
              <a:avLst/>
            </a:prstGeom>
            <a:noFill/>
          </p:spPr>
          <p:txBody>
            <a:bodyPr wrap="none" rtlCol="0">
              <a:spAutoFit/>
            </a:bodyPr>
            <a:lstStyle/>
            <a:p>
              <a:r>
                <a:rPr lang="en-US" sz="2800" i="1" dirty="0">
                  <a:solidFill>
                    <a:srgbClr val="C00000"/>
                  </a:solidFill>
                  <a:latin typeface="Calibri" pitchFamily="34" charset="0"/>
                </a:rPr>
                <a:t>Problem: lots of waiting on memory</a:t>
              </a:r>
            </a:p>
          </p:txBody>
        </p:sp>
      </p:grpSp>
      <p:sp>
        <p:nvSpPr>
          <p:cNvPr id="19" name="TextBox 18"/>
          <p:cNvSpPr txBox="1"/>
          <p:nvPr>
            <p:custDataLst>
              <p:tags r:id="rId9"/>
            </p:custDataLst>
          </p:nvPr>
        </p:nvSpPr>
        <p:spPr>
          <a:xfrm>
            <a:off x="0" y="6440031"/>
            <a:ext cx="4534294" cy="400110"/>
          </a:xfrm>
          <a:prstGeom prst="rect">
            <a:avLst/>
          </a:prstGeom>
          <a:noFill/>
        </p:spPr>
        <p:txBody>
          <a:bodyPr wrap="square" rtlCol="0">
            <a:spAutoFit/>
          </a:bodyPr>
          <a:lstStyle/>
          <a:p>
            <a:r>
              <a:rPr lang="en-US" sz="2000" i="1">
                <a:latin typeface="Calibri" pitchFamily="34" charset="0"/>
              </a:rPr>
              <a:t>cycle</a:t>
            </a:r>
            <a:r>
              <a:rPr lang="en-US" sz="2000" b="0" i="1">
                <a:latin typeface="Calibri" pitchFamily="34" charset="0"/>
              </a:rPr>
              <a:t>: </a:t>
            </a:r>
            <a:r>
              <a:rPr lang="en-US" sz="2000" b="0" i="1" dirty="0">
                <a:latin typeface="Calibri" pitchFamily="34" charset="0"/>
              </a:rPr>
              <a:t>single machine step (fixed-time)</a:t>
            </a:r>
          </a:p>
        </p:txBody>
      </p:sp>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3402" y="4922424"/>
            <a:ext cx="1980488" cy="1594293"/>
          </a:xfrm>
          <a:prstGeom prst="rect">
            <a:avLst/>
          </a:prstGeom>
          <a:ln>
            <a:noFill/>
          </a:ln>
          <a:effectLst>
            <a:softEdge rad="112500"/>
          </a:effectLst>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37146" y="4010680"/>
            <a:ext cx="2540000" cy="1905000"/>
          </a:xfrm>
          <a:prstGeom prst="rect">
            <a:avLst/>
          </a:prstGeom>
          <a:ln>
            <a:noFill/>
          </a:ln>
          <a:effectLst>
            <a:softEdge rad="112500"/>
          </a:effectLst>
        </p:spPr>
      </p:pic>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6BD3A93F-7E5D-4F7A-ACB0-9B71F79373E5}"/>
                  </a:ext>
                </a:extLst>
              </p14:cNvPr>
              <p14:cNvContentPartPr/>
              <p14:nvPr/>
            </p14:nvContentPartPr>
            <p14:xfrm>
              <a:off x="4137840" y="5064840"/>
              <a:ext cx="1717200" cy="396720"/>
            </p14:xfrm>
          </p:contentPart>
        </mc:Choice>
        <mc:Fallback>
          <p:pic>
            <p:nvPicPr>
              <p:cNvPr id="20" name="Ink 19">
                <a:extLst>
                  <a:ext uri="{FF2B5EF4-FFF2-40B4-BE49-F238E27FC236}">
                    <a16:creationId xmlns:a16="http://schemas.microsoft.com/office/drawing/2014/main" id="{6BD3A93F-7E5D-4F7A-ACB0-9B71F79373E5}"/>
                  </a:ext>
                </a:extLst>
              </p:cNvPr>
              <p:cNvPicPr/>
              <p:nvPr/>
            </p:nvPicPr>
            <p:blipFill>
              <a:blip r:embed="rId21"/>
              <a:stretch>
                <a:fillRect/>
              </a:stretch>
            </p:blipFill>
            <p:spPr>
              <a:xfrm>
                <a:off x="4128480" y="5055480"/>
                <a:ext cx="1735920" cy="415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custDataLst>
              <p:tags r:id="rId1"/>
            </p:custDataLst>
          </p:nvPr>
        </p:nvSpPr>
        <p:spPr bwMode="auto">
          <a:xfrm>
            <a:off x="1524000" y="2971800"/>
            <a:ext cx="5257800" cy="381000"/>
          </a:xfrm>
          <a:prstGeom prst="leftRight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itle 1"/>
          <p:cNvSpPr>
            <a:spLocks noGrp="1"/>
          </p:cNvSpPr>
          <p:nvPr>
            <p:ph type="title"/>
            <p:custDataLst>
              <p:tags r:id="rId2"/>
            </p:custDataLst>
          </p:nvPr>
        </p:nvSpPr>
        <p:spPr>
          <a:xfrm>
            <a:off x="357762" y="438912"/>
            <a:ext cx="8481438" cy="762000"/>
          </a:xfrm>
        </p:spPr>
        <p:txBody>
          <a:bodyPr/>
          <a:lstStyle/>
          <a:p>
            <a:r>
              <a:rPr lang="en-US" dirty="0"/>
              <a:t>Problem:  Processor-Memory Bottleneck</a:t>
            </a:r>
          </a:p>
        </p:txBody>
      </p:sp>
      <p:sp>
        <p:nvSpPr>
          <p:cNvPr id="17" name="Slide Number Placeholder 16"/>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sp>
        <p:nvSpPr>
          <p:cNvPr id="3" name="Rectangle 2"/>
          <p:cNvSpPr/>
          <p:nvPr>
            <p:custDataLst>
              <p:tags r:id="rId4"/>
            </p:custDataLst>
          </p:nvPr>
        </p:nvSpPr>
        <p:spPr bwMode="auto">
          <a:xfrm>
            <a:off x="6781800" y="2209800"/>
            <a:ext cx="1371600" cy="1828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2000" dirty="0">
                <a:latin typeface="Calibri" pitchFamily="34" charset="0"/>
              </a:rPr>
              <a:t>Main Memory</a:t>
            </a:r>
          </a:p>
        </p:txBody>
      </p:sp>
      <p:grpSp>
        <p:nvGrpSpPr>
          <p:cNvPr id="6" name="Group 5"/>
          <p:cNvGrpSpPr/>
          <p:nvPr>
            <p:custDataLst>
              <p:tags r:id="rId5"/>
            </p:custDataLst>
          </p:nvPr>
        </p:nvGrpSpPr>
        <p:grpSpPr>
          <a:xfrm>
            <a:off x="609600" y="2781300"/>
            <a:ext cx="914400" cy="685800"/>
            <a:chOff x="609600" y="2819400"/>
            <a:chExt cx="914400" cy="685800"/>
          </a:xfrm>
        </p:grpSpPr>
        <p:sp>
          <p:nvSpPr>
            <p:cNvPr id="4" name="Rectangle 3"/>
            <p:cNvSpPr/>
            <p:nvPr>
              <p:custDataLst>
                <p:tags r:id="rId14"/>
              </p:custDataLst>
            </p:nvPr>
          </p:nvSpPr>
          <p:spPr bwMode="auto">
            <a:xfrm>
              <a:off x="609600" y="2819400"/>
              <a:ext cx="457200" cy="685800"/>
            </a:xfrm>
            <a:prstGeom prst="rect">
              <a:avLst/>
            </a:prstGeom>
            <a:solidFill>
              <a:srgbClr val="F1C7C7"/>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Calibri" pitchFamily="34" charset="0"/>
                </a:rPr>
                <a:t>CPU</a:t>
              </a:r>
            </a:p>
          </p:txBody>
        </p:sp>
        <p:sp>
          <p:nvSpPr>
            <p:cNvPr id="5" name="Rectangle 4"/>
            <p:cNvSpPr/>
            <p:nvPr>
              <p:custDataLst>
                <p:tags r:id="rId15"/>
              </p:custDataLst>
            </p:nvPr>
          </p:nvSpPr>
          <p:spPr bwMode="auto">
            <a:xfrm>
              <a:off x="1066800" y="2819400"/>
              <a:ext cx="457200" cy="685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1200" dirty="0" err="1">
                  <a:latin typeface="Calibri" pitchFamily="34" charset="0"/>
                </a:rPr>
                <a:t>Reg</a:t>
              </a:r>
              <a:endParaRPr lang="en-US" sz="1200" dirty="0">
                <a:latin typeface="Calibri" pitchFamily="34" charset="0"/>
              </a:endParaRPr>
            </a:p>
          </p:txBody>
        </p:sp>
      </p:grpSp>
      <p:sp>
        <p:nvSpPr>
          <p:cNvPr id="8" name="TextBox 7"/>
          <p:cNvSpPr txBox="1"/>
          <p:nvPr>
            <p:custDataLst>
              <p:tags r:id="rId6"/>
            </p:custDataLst>
          </p:nvPr>
        </p:nvSpPr>
        <p:spPr>
          <a:xfrm>
            <a:off x="502520" y="1828800"/>
            <a:ext cx="2395336" cy="923330"/>
          </a:xfrm>
          <a:prstGeom prst="rect">
            <a:avLst/>
          </a:prstGeom>
          <a:noFill/>
        </p:spPr>
        <p:txBody>
          <a:bodyPr wrap="none" rtlCol="0">
            <a:spAutoFit/>
          </a:bodyPr>
          <a:lstStyle/>
          <a:p>
            <a:r>
              <a:rPr lang="en-US" sz="1800" dirty="0">
                <a:latin typeface="Calibri" pitchFamily="34" charset="0"/>
              </a:rPr>
              <a:t>Processor performance</a:t>
            </a:r>
          </a:p>
          <a:p>
            <a:r>
              <a:rPr lang="en-US" sz="1800" dirty="0">
                <a:latin typeface="Calibri" pitchFamily="34" charset="0"/>
              </a:rPr>
              <a:t>doubled about </a:t>
            </a:r>
          </a:p>
          <a:p>
            <a:r>
              <a:rPr lang="en-US" sz="1800" dirty="0">
                <a:latin typeface="Calibri" pitchFamily="34" charset="0"/>
              </a:rPr>
              <a:t>every 18 months</a:t>
            </a:r>
          </a:p>
        </p:txBody>
      </p:sp>
      <p:sp>
        <p:nvSpPr>
          <p:cNvPr id="9" name="TextBox 8"/>
          <p:cNvSpPr txBox="1"/>
          <p:nvPr>
            <p:custDataLst>
              <p:tags r:id="rId7"/>
            </p:custDataLst>
          </p:nvPr>
        </p:nvSpPr>
        <p:spPr>
          <a:xfrm>
            <a:off x="3167264" y="2286000"/>
            <a:ext cx="2515432" cy="646331"/>
          </a:xfrm>
          <a:prstGeom prst="rect">
            <a:avLst/>
          </a:prstGeom>
          <a:noFill/>
        </p:spPr>
        <p:txBody>
          <a:bodyPr wrap="none" rtlCol="0">
            <a:spAutoFit/>
          </a:bodyPr>
          <a:lstStyle/>
          <a:p>
            <a:r>
              <a:rPr lang="en-US" sz="1800" dirty="0">
                <a:latin typeface="Calibri" pitchFamily="34" charset="0"/>
              </a:rPr>
              <a:t>Bus latency / bandwidth</a:t>
            </a:r>
          </a:p>
          <a:p>
            <a:r>
              <a:rPr lang="en-US" sz="1800" dirty="0">
                <a:latin typeface="Calibri" pitchFamily="34" charset="0"/>
              </a:rPr>
              <a:t>evolved much slower</a:t>
            </a:r>
          </a:p>
        </p:txBody>
      </p:sp>
      <p:sp>
        <p:nvSpPr>
          <p:cNvPr id="10" name="TextBox 9"/>
          <p:cNvSpPr txBox="1"/>
          <p:nvPr>
            <p:custDataLst>
              <p:tags r:id="rId8"/>
            </p:custDataLst>
          </p:nvPr>
        </p:nvSpPr>
        <p:spPr>
          <a:xfrm>
            <a:off x="501518" y="4104382"/>
            <a:ext cx="1873981" cy="830997"/>
          </a:xfrm>
          <a:prstGeom prst="rect">
            <a:avLst/>
          </a:prstGeom>
          <a:noFill/>
        </p:spPr>
        <p:txBody>
          <a:bodyPr wrap="none" rtlCol="0">
            <a:spAutoFit/>
          </a:bodyPr>
          <a:lstStyle/>
          <a:p>
            <a:r>
              <a:rPr lang="en-US" sz="1600" i="1" dirty="0">
                <a:solidFill>
                  <a:srgbClr val="C00000"/>
                </a:solidFill>
                <a:latin typeface="Calibri" pitchFamily="34" charset="0"/>
              </a:rPr>
              <a:t>Core 2 Duo:</a:t>
            </a:r>
          </a:p>
          <a:p>
            <a:r>
              <a:rPr lang="en-US" sz="1600" dirty="0">
                <a:latin typeface="Calibri" pitchFamily="34" charset="0"/>
              </a:rPr>
              <a:t>Can process at least</a:t>
            </a:r>
          </a:p>
          <a:p>
            <a:r>
              <a:rPr lang="en-US" sz="1600" b="0" dirty="0">
                <a:latin typeface="Calibri" pitchFamily="34" charset="0"/>
              </a:rPr>
              <a:t>256 Bytes/cycle</a:t>
            </a:r>
          </a:p>
        </p:txBody>
      </p:sp>
      <p:sp>
        <p:nvSpPr>
          <p:cNvPr id="11" name="TextBox 10"/>
          <p:cNvSpPr txBox="1"/>
          <p:nvPr>
            <p:custDataLst>
              <p:tags r:id="rId9"/>
            </p:custDataLst>
          </p:nvPr>
        </p:nvSpPr>
        <p:spPr>
          <a:xfrm>
            <a:off x="4411310" y="4114800"/>
            <a:ext cx="2250103" cy="1323439"/>
          </a:xfrm>
          <a:prstGeom prst="rect">
            <a:avLst/>
          </a:prstGeom>
          <a:noFill/>
        </p:spPr>
        <p:txBody>
          <a:bodyPr wrap="none" rtlCol="0">
            <a:spAutoFit/>
          </a:bodyPr>
          <a:lstStyle/>
          <a:p>
            <a:r>
              <a:rPr lang="en-US" sz="1600" i="1" dirty="0">
                <a:solidFill>
                  <a:srgbClr val="C00000"/>
                </a:solidFill>
                <a:latin typeface="Calibri" pitchFamily="34" charset="0"/>
              </a:rPr>
              <a:t>Core 2 Duo:</a:t>
            </a:r>
          </a:p>
          <a:p>
            <a:r>
              <a:rPr lang="en-US" sz="1600" dirty="0">
                <a:latin typeface="Calibri" pitchFamily="34" charset="0"/>
              </a:rPr>
              <a:t>Bandwidth</a:t>
            </a:r>
          </a:p>
          <a:p>
            <a:r>
              <a:rPr lang="en-US" sz="1600" b="0" dirty="0">
                <a:latin typeface="Calibri" pitchFamily="34" charset="0"/>
              </a:rPr>
              <a:t>2 Bytes/cycle</a:t>
            </a:r>
          </a:p>
          <a:p>
            <a:r>
              <a:rPr lang="en-US" sz="1600" dirty="0">
                <a:latin typeface="Calibri" pitchFamily="34" charset="0"/>
              </a:rPr>
              <a:t>Latency</a:t>
            </a:r>
          </a:p>
          <a:p>
            <a:r>
              <a:rPr lang="en-US" sz="1600" b="0" dirty="0">
                <a:latin typeface="Calibri" pitchFamily="34" charset="0"/>
              </a:rPr>
              <a:t>100-200 cycles (30-60ns)</a:t>
            </a:r>
          </a:p>
        </p:txBody>
      </p:sp>
      <p:cxnSp>
        <p:nvCxnSpPr>
          <p:cNvPr id="15" name="Straight Arrow Connector 14"/>
          <p:cNvCxnSpPr/>
          <p:nvPr>
            <p:custDataLst>
              <p:tags r:id="rId10"/>
            </p:custDataLst>
          </p:nvPr>
        </p:nvCxnSpPr>
        <p:spPr bwMode="auto">
          <a:xfrm rot="5400000" flipH="1" flipV="1">
            <a:off x="4610894" y="3771106"/>
            <a:ext cx="6858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TextBox 15"/>
          <p:cNvSpPr txBox="1"/>
          <p:nvPr>
            <p:custDataLst>
              <p:tags r:id="rId11"/>
            </p:custDataLst>
          </p:nvPr>
        </p:nvSpPr>
        <p:spPr>
          <a:xfrm>
            <a:off x="3124200" y="5877580"/>
            <a:ext cx="2670034" cy="523220"/>
          </a:xfrm>
          <a:prstGeom prst="rect">
            <a:avLst/>
          </a:prstGeom>
          <a:noFill/>
        </p:spPr>
        <p:txBody>
          <a:bodyPr wrap="none" rtlCol="0">
            <a:spAutoFit/>
          </a:bodyPr>
          <a:lstStyle/>
          <a:p>
            <a:r>
              <a:rPr lang="en-US" sz="2800" i="1" dirty="0">
                <a:solidFill>
                  <a:srgbClr val="C00000"/>
                </a:solidFill>
                <a:latin typeface="Calibri" pitchFamily="34" charset="0"/>
              </a:rPr>
              <a:t>Solution: caches</a:t>
            </a:r>
          </a:p>
        </p:txBody>
      </p:sp>
      <p:sp>
        <p:nvSpPr>
          <p:cNvPr id="21" name="Rectangle 20"/>
          <p:cNvSpPr/>
          <p:nvPr>
            <p:custDataLst>
              <p:tags r:id="rId12"/>
            </p:custDataLst>
          </p:nvPr>
        </p:nvSpPr>
        <p:spPr bwMode="auto">
          <a:xfrm>
            <a:off x="2069075" y="2796491"/>
            <a:ext cx="1057518" cy="685800"/>
          </a:xfrm>
          <a:prstGeom prst="rect">
            <a:avLst/>
          </a:prstGeom>
          <a:solidFill>
            <a:srgbClr val="D6D6F5">
              <a:alpha val="50000"/>
            </a:srgb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Calibri" pitchFamily="34" charset="0"/>
              </a:rPr>
              <a:t>Cache</a:t>
            </a:r>
          </a:p>
        </p:txBody>
      </p:sp>
      <p:sp>
        <p:nvSpPr>
          <p:cNvPr id="18" name="TextBox 17"/>
          <p:cNvSpPr txBox="1"/>
          <p:nvPr>
            <p:custDataLst>
              <p:tags r:id="rId13"/>
            </p:custDataLst>
          </p:nvPr>
        </p:nvSpPr>
        <p:spPr>
          <a:xfrm>
            <a:off x="0" y="6440031"/>
            <a:ext cx="4534294" cy="400110"/>
          </a:xfrm>
          <a:prstGeom prst="rect">
            <a:avLst/>
          </a:prstGeom>
          <a:noFill/>
        </p:spPr>
        <p:txBody>
          <a:bodyPr wrap="square" rtlCol="0">
            <a:spAutoFit/>
          </a:bodyPr>
          <a:lstStyle/>
          <a:p>
            <a:r>
              <a:rPr lang="en-US" sz="2000" i="1">
                <a:latin typeface="Calibri" pitchFamily="34" charset="0"/>
              </a:rPr>
              <a:t>cycle</a:t>
            </a:r>
            <a:r>
              <a:rPr lang="en-US" sz="2000" b="0" i="1">
                <a:latin typeface="Calibri" pitchFamily="34" charset="0"/>
              </a:rPr>
              <a:t>: </a:t>
            </a:r>
            <a:r>
              <a:rPr lang="en-US" sz="2000" b="0" i="1" dirty="0">
                <a:latin typeface="Calibri" pitchFamily="34" charset="0"/>
              </a:rPr>
              <a:t>single machine step (fixed-time)</a:t>
            </a:r>
          </a:p>
        </p:txBody>
      </p:sp>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84787" y="3447296"/>
            <a:ext cx="1507436" cy="1004957"/>
          </a:xfrm>
          <a:prstGeom prst="rect">
            <a:avLst/>
          </a:prstGeom>
          <a:ln>
            <a:noFill/>
          </a:ln>
          <a:effectLst>
            <a:softEdge rad="112500"/>
          </a:effectLst>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37146" y="4010680"/>
            <a:ext cx="2540000" cy="1905000"/>
          </a:xfrm>
          <a:prstGeom prst="rect">
            <a:avLst/>
          </a:prstGeom>
          <a:ln>
            <a:noFill/>
          </a:ln>
          <a:effectLst>
            <a:softEdge rad="112500"/>
          </a:effectLst>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3402" y="4922424"/>
            <a:ext cx="1980488" cy="1594293"/>
          </a:xfrm>
          <a:prstGeom prst="rect">
            <a:avLst/>
          </a:prstGeom>
          <a:ln>
            <a:noFill/>
          </a:ln>
          <a:effectLst>
            <a:softEdge rad="112500"/>
          </a:effectLst>
        </p:spPr>
      </p:pic>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8A3164AB-E5AD-4E9D-BFE8-05D625ED9F39}"/>
                  </a:ext>
                </a:extLst>
              </p14:cNvPr>
              <p14:cNvContentPartPr/>
              <p14:nvPr/>
            </p14:nvContentPartPr>
            <p14:xfrm>
              <a:off x="2319480" y="3638520"/>
              <a:ext cx="6185520" cy="2572920"/>
            </p14:xfrm>
          </p:contentPart>
        </mc:Choice>
        <mc:Fallback>
          <p:pic>
            <p:nvPicPr>
              <p:cNvPr id="20" name="Ink 19">
                <a:extLst>
                  <a:ext uri="{FF2B5EF4-FFF2-40B4-BE49-F238E27FC236}">
                    <a16:creationId xmlns:a16="http://schemas.microsoft.com/office/drawing/2014/main" id="{8A3164AB-E5AD-4E9D-BFE8-05D625ED9F39}"/>
                  </a:ext>
                </a:extLst>
              </p:cNvPr>
              <p:cNvPicPr/>
              <p:nvPr/>
            </p:nvPicPr>
            <p:blipFill>
              <a:blip r:embed="rId22"/>
              <a:stretch>
                <a:fillRect/>
              </a:stretch>
            </p:blipFill>
            <p:spPr>
              <a:xfrm>
                <a:off x="2310120" y="3629160"/>
                <a:ext cx="6204240" cy="2591640"/>
              </a:xfrm>
              <a:prstGeom prst="rect">
                <a:avLst/>
              </a:prstGeom>
            </p:spPr>
          </p:pic>
        </mc:Fallback>
      </mc:AlternateContent>
    </p:spTree>
    <p:extLst>
      <p:ext uri="{BB962C8B-B14F-4D97-AF65-F5344CB8AC3E}">
        <p14:creationId xmlns:p14="http://schemas.microsoft.com/office/powerpoint/2010/main" val="91310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Cache </a:t>
            </a:r>
            <a:r>
              <a:rPr lang="en-US" dirty="0">
                <a:solidFill>
                  <a:prstClr val="black"/>
                </a:solidFill>
                <a:latin typeface="AppleColorEmoji" charset="0"/>
              </a:rPr>
              <a:t>💰</a:t>
            </a:r>
            <a:endParaRPr lang="en-US" dirty="0"/>
          </a:p>
        </p:txBody>
      </p:sp>
      <p:sp>
        <p:nvSpPr>
          <p:cNvPr id="3" name="Content Placeholder 2"/>
          <p:cNvSpPr>
            <a:spLocks noGrp="1"/>
          </p:cNvSpPr>
          <p:nvPr>
            <p:ph idx="1"/>
            <p:custDataLst>
              <p:tags r:id="rId2"/>
            </p:custDataLst>
          </p:nvPr>
        </p:nvSpPr>
        <p:spPr/>
        <p:txBody>
          <a:bodyPr/>
          <a:lstStyle/>
          <a:p>
            <a:r>
              <a:rPr lang="en-US" u="sng"/>
              <a:t>Pronunciation</a:t>
            </a:r>
            <a:r>
              <a:rPr lang="en-US"/>
              <a:t>:  </a:t>
            </a:r>
            <a:r>
              <a:rPr lang="en-US" dirty="0"/>
              <a:t>“cash”</a:t>
            </a:r>
            <a:endParaRPr lang="en-US" dirty="0">
              <a:solidFill>
                <a:prstClr val="black"/>
              </a:solidFill>
              <a:latin typeface="AppleColorEmoji" charset="0"/>
            </a:endParaRPr>
          </a:p>
          <a:p>
            <a:pPr lvl="1"/>
            <a:r>
              <a:rPr lang="en-US" dirty="0"/>
              <a:t>We abbreviate this as “$”</a:t>
            </a:r>
          </a:p>
          <a:p>
            <a:pPr>
              <a:spcBef>
                <a:spcPts val="1800"/>
              </a:spcBef>
            </a:pPr>
            <a:r>
              <a:rPr lang="en-US" u="sng" dirty="0"/>
              <a:t>English</a:t>
            </a:r>
            <a:r>
              <a:rPr lang="en-US" dirty="0"/>
              <a:t>:  A hidden storage space </a:t>
            </a:r>
            <a:br>
              <a:rPr lang="en-US" dirty="0"/>
            </a:br>
            <a:r>
              <a:rPr lang="en-US" dirty="0"/>
              <a:t>for provisions, weapons, and/or treasures</a:t>
            </a:r>
          </a:p>
          <a:p>
            <a:pPr>
              <a:spcBef>
                <a:spcPts val="1800"/>
              </a:spcBef>
            </a:pPr>
            <a:r>
              <a:rPr lang="en-US" u="sng" dirty="0"/>
              <a:t>Computer</a:t>
            </a:r>
            <a:r>
              <a:rPr lang="en-US" dirty="0"/>
              <a:t>:  Memory with short access time used for the storage of frequently or recently used instructions (</a:t>
            </a:r>
            <a:r>
              <a:rPr lang="en-US" dirty="0" err="1"/>
              <a:t>i</a:t>
            </a:r>
            <a:r>
              <a:rPr lang="en-US" dirty="0"/>
              <a:t>-cache/I$) or data (d-cache/D$)</a:t>
            </a:r>
          </a:p>
          <a:p>
            <a:pPr lvl="1"/>
            <a:r>
              <a:rPr lang="en-US" i="1" dirty="0"/>
              <a:t>More generally:  </a:t>
            </a:r>
            <a:r>
              <a:rPr lang="en-US" dirty="0"/>
              <a:t>Used to optimize data transfers between any system elements with different characteristics (network interface cache, I/O cache, etc.)</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custDataLst>
              <p:tags r:id="rId1"/>
            </p:custDataLst>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custDataLst>
              <p:tags r:id="rId2"/>
            </p:custDataLst>
          </p:nvPr>
        </p:nvSpPr>
        <p:spPr/>
        <p:txBody>
          <a:bodyPr/>
          <a:lstStyle/>
          <a:p>
            <a:r>
              <a:rPr lang="en-US" dirty="0"/>
              <a:t>General Cache Mechanics</a:t>
            </a:r>
          </a:p>
        </p:txBody>
      </p:sp>
      <p:sp>
        <p:nvSpPr>
          <p:cNvPr id="44" name="Slide Number Placeholder 43"/>
          <p:cNvSpPr>
            <a:spLocks noGrp="1"/>
          </p:cNvSpPr>
          <p:nvPr>
            <p:ph type="sldNum" sz="quarter" idx="10"/>
            <p:custDataLst>
              <p:tags r:id="rId3"/>
            </p:custDataLst>
          </p:nvPr>
        </p:nvSpPr>
        <p:spPr/>
        <p:txBody>
          <a:bodyPr/>
          <a:lstStyle/>
          <a:p>
            <a:fld id="{7CBE8339-D2AD-46DC-A898-FD1E949067F0}" type="slidenum">
              <a:rPr lang="en-US" smtClean="0"/>
              <a:pPr/>
              <a:t>14</a:t>
            </a:fld>
            <a:endParaRPr lang="en-US"/>
          </a:p>
        </p:txBody>
      </p:sp>
      <p:sp>
        <p:nvSpPr>
          <p:cNvPr id="3" name="Rectangle 2"/>
          <p:cNvSpPr/>
          <p:nvPr>
            <p:custDataLst>
              <p:tags r:id="rId4"/>
            </p:custDataLst>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custDataLst>
              <p:tags r:id="rId5"/>
            </p:custDataLst>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custDataLst>
              <p:tags r:id="rId6"/>
            </p:custDataLst>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custDataLst>
              <p:tags r:id="rId7"/>
            </p:custDataLst>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custDataLst>
              <p:tags r:id="rId8"/>
            </p:custDataLst>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custDataLst>
              <p:tags r:id="rId9"/>
            </p:custDataLst>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custDataLst>
              <p:tags r:id="rId10"/>
            </p:custDataLst>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custDataLst>
              <p:tags r:id="rId11"/>
            </p:custDataLst>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custDataLst>
              <p:tags r:id="rId12"/>
            </p:custDataLst>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custDataLst>
              <p:tags r:id="rId13"/>
            </p:custDataLst>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custDataLst>
              <p:tags r:id="rId14"/>
            </p:custDataLst>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custDataLst>
              <p:tags r:id="rId15"/>
            </p:custDataLst>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custDataLst>
              <p:tags r:id="rId16"/>
            </p:custDataLst>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custDataLst>
              <p:tags r:id="rId17"/>
            </p:custDataLst>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custDataLst>
              <p:tags r:id="rId18"/>
            </p:custDataLst>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custDataLst>
              <p:tags r:id="rId19"/>
            </p:custDataLst>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custDataLst>
              <p:tags r:id="rId20"/>
            </p:custDataLst>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custDataLst>
              <p:tags r:id="rId21"/>
            </p:custDataLst>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custDataLst>
              <p:tags r:id="rId22"/>
            </p:custDataLst>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custDataLst>
              <p:tags r:id="rId23"/>
            </p:custDataLst>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27" name="Rectangle 26"/>
          <p:cNvSpPr/>
          <p:nvPr>
            <p:custDataLst>
              <p:tags r:id="rId24"/>
            </p:custDataLst>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custDataLst>
              <p:tags r:id="rId25"/>
            </p:custDataLst>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custDataLst>
              <p:tags r:id="rId26"/>
            </p:custDataLst>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custDataLst>
              <p:tags r:id="rId27"/>
            </p:custDataLst>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custDataLst>
              <p:tags r:id="rId28"/>
            </p:custDataLst>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32" name="Text Box 19"/>
          <p:cNvSpPr txBox="1">
            <a:spLocks noChangeArrowheads="1"/>
          </p:cNvSpPr>
          <p:nvPr>
            <p:custDataLst>
              <p:tags r:id="rId29"/>
            </p:custDataLst>
          </p:nvPr>
        </p:nvSpPr>
        <p:spPr bwMode="auto">
          <a:xfrm>
            <a:off x="5635243" y="4390735"/>
            <a:ext cx="3508758" cy="577082"/>
          </a:xfrm>
          <a:prstGeom prst="rect">
            <a:avLst/>
          </a:prstGeom>
          <a:noFill/>
          <a:ln w="9525">
            <a:noFill/>
            <a:round/>
            <a:headEnd/>
            <a:tailEnd/>
          </a:ln>
        </p:spPr>
        <p:txBody>
          <a:bodyPr wrap="square" lIns="90000" tIns="46800" rIns="90000" bIns="46800" anchor="ctr">
            <a:spAutoFit/>
          </a:bodyPr>
          <a:lstStyle/>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Larger, slower, cheaper memory.</a:t>
            </a:r>
          </a:p>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Viewed as partitioned into “</a:t>
            </a:r>
            <a:r>
              <a:rPr lang="en-GB" sz="1600" b="0" dirty="0">
                <a:solidFill>
                  <a:srgbClr val="C00000"/>
                </a:solidFill>
                <a:latin typeface="Calibri" pitchFamily="34" charset="0"/>
              </a:rPr>
              <a:t>blocks</a:t>
            </a:r>
            <a:r>
              <a:rPr lang="en-GB" sz="1600" b="0" dirty="0">
                <a:latin typeface="Calibri" pitchFamily="34" charset="0"/>
              </a:rPr>
              <a:t>”</a:t>
            </a:r>
          </a:p>
        </p:txBody>
      </p:sp>
      <p:sp>
        <p:nvSpPr>
          <p:cNvPr id="33" name="Text Box 22"/>
          <p:cNvSpPr txBox="1">
            <a:spLocks noChangeArrowheads="1"/>
          </p:cNvSpPr>
          <p:nvPr>
            <p:custDataLst>
              <p:tags r:id="rId30"/>
            </p:custDataLst>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in </a:t>
            </a:r>
            <a:r>
              <a:rPr lang="en-GB" sz="1600" b="1" dirty="0">
                <a:solidFill>
                  <a:srgbClr val="C00000"/>
                </a:solidFill>
                <a:latin typeface="Calibri" pitchFamily="34" charset="0"/>
              </a:rPr>
              <a:t>block</a:t>
            </a:r>
            <a:r>
              <a:rPr lang="en-GB" sz="1600" b="1" dirty="0">
                <a:latin typeface="Calibri" pitchFamily="34" charset="0"/>
              </a:rPr>
              <a:t>-sized transfer units</a:t>
            </a:r>
          </a:p>
        </p:txBody>
      </p:sp>
      <p:sp>
        <p:nvSpPr>
          <p:cNvPr id="34" name="Text Box 29"/>
          <p:cNvSpPr txBox="1">
            <a:spLocks noChangeArrowheads="1"/>
          </p:cNvSpPr>
          <p:nvPr>
            <p:custDataLst>
              <p:tags r:id="rId31"/>
            </p:custDataLst>
          </p:nvPr>
        </p:nvSpPr>
        <p:spPr bwMode="auto">
          <a:xfrm>
            <a:off x="5562600" y="2166310"/>
            <a:ext cx="3403979" cy="818367"/>
          </a:xfrm>
          <a:prstGeom prst="rect">
            <a:avLst/>
          </a:prstGeom>
          <a:noFill/>
          <a:ln w="9525">
            <a:noFill/>
            <a:round/>
            <a:headEnd/>
            <a:tailEnd/>
          </a:ln>
        </p:spPr>
        <p:txBody>
          <a:bodyPr wrap="square" lIns="90000" tIns="46800" rIns="90000" bIns="46800" anchor="ctr">
            <a:spAutoFit/>
          </a:bodyPr>
          <a:lstStyle/>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Smaller, faster, more expensive memory</a:t>
            </a:r>
          </a:p>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Caches a subset of the </a:t>
            </a:r>
            <a:r>
              <a:rPr lang="en-GB" sz="1600" b="0" dirty="0">
                <a:solidFill>
                  <a:srgbClr val="C00000"/>
                </a:solidFill>
                <a:latin typeface="Calibri" pitchFamily="34" charset="0"/>
              </a:rPr>
              <a:t>blocks</a:t>
            </a:r>
            <a:endParaRPr lang="en-GB" sz="1600" b="0" dirty="0">
              <a:latin typeface="Calibri" pitchFamily="34" charset="0"/>
            </a:endParaRPr>
          </a:p>
        </p:txBody>
      </p:sp>
      <mc:AlternateContent xmlns:mc="http://schemas.openxmlformats.org/markup-compatibility/2006">
        <mc:Choice xmlns:p14="http://schemas.microsoft.com/office/powerpoint/2010/main" Requires="p14">
          <p:contentPart p14:bwMode="auto" r:id="rId34">
            <p14:nvContentPartPr>
              <p14:cNvPr id="36" name="Ink 35">
                <a:extLst>
                  <a:ext uri="{FF2B5EF4-FFF2-40B4-BE49-F238E27FC236}">
                    <a16:creationId xmlns:a16="http://schemas.microsoft.com/office/drawing/2014/main" id="{B670072E-C0C1-487C-A64F-A288DB2C32EE}"/>
                  </a:ext>
                </a:extLst>
              </p14:cNvPr>
              <p14:cNvContentPartPr/>
              <p14:nvPr/>
            </p14:nvContentPartPr>
            <p14:xfrm>
              <a:off x="648000" y="2804040"/>
              <a:ext cx="5276520" cy="1572120"/>
            </p14:xfrm>
          </p:contentPart>
        </mc:Choice>
        <mc:Fallback>
          <p:pic>
            <p:nvPicPr>
              <p:cNvPr id="36" name="Ink 35">
                <a:extLst>
                  <a:ext uri="{FF2B5EF4-FFF2-40B4-BE49-F238E27FC236}">
                    <a16:creationId xmlns:a16="http://schemas.microsoft.com/office/drawing/2014/main" id="{B670072E-C0C1-487C-A64F-A288DB2C32EE}"/>
                  </a:ext>
                </a:extLst>
              </p:cNvPr>
              <p:cNvPicPr/>
              <p:nvPr/>
            </p:nvPicPr>
            <p:blipFill>
              <a:blip r:embed="rId35"/>
              <a:stretch>
                <a:fillRect/>
              </a:stretch>
            </p:blipFill>
            <p:spPr>
              <a:xfrm>
                <a:off x="638640" y="2794680"/>
                <a:ext cx="5295240" cy="159084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custDataLst>
              <p:tags r:id="rId1"/>
            </p:custDataLst>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custDataLst>
              <p:tags r:id="rId2"/>
            </p:custDataLst>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custDataLst>
              <p:tags r:id="rId3"/>
            </p:custDataLst>
          </p:nvPr>
        </p:nvSpPr>
        <p:spPr/>
        <p:txBody>
          <a:bodyPr/>
          <a:lstStyle/>
          <a:p>
            <a:r>
              <a:rPr lang="en-US" dirty="0"/>
              <a:t>General Cache Concepts:  </a:t>
            </a:r>
            <a:r>
              <a:rPr lang="en-US" dirty="0">
                <a:solidFill>
                  <a:srgbClr val="C00000"/>
                </a:solidFill>
              </a:rPr>
              <a:t>Hit</a:t>
            </a:r>
          </a:p>
        </p:txBody>
      </p:sp>
      <p:sp>
        <p:nvSpPr>
          <p:cNvPr id="24" name="Slide Number Placeholder 23"/>
          <p:cNvSpPr>
            <a:spLocks noGrp="1"/>
          </p:cNvSpPr>
          <p:nvPr>
            <p:ph type="sldNum" sz="quarter" idx="10"/>
            <p:custDataLst>
              <p:tags r:id="rId4"/>
            </p:custDataLst>
          </p:nvPr>
        </p:nvSpPr>
        <p:spPr/>
        <p:txBody>
          <a:bodyPr/>
          <a:lstStyle/>
          <a:p>
            <a:fld id="{7CBE8339-D2AD-46DC-A898-FD1E949067F0}" type="slidenum">
              <a:rPr lang="en-US" smtClean="0"/>
              <a:pPr/>
              <a:t>15</a:t>
            </a:fld>
            <a:endParaRPr lang="en-US"/>
          </a:p>
        </p:txBody>
      </p:sp>
      <p:sp>
        <p:nvSpPr>
          <p:cNvPr id="3" name="Rectangle 2"/>
          <p:cNvSpPr/>
          <p:nvPr>
            <p:custDataLst>
              <p:tags r:id="rId5"/>
            </p:custDataLst>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custDataLst>
              <p:tags r:id="rId6"/>
            </p:custDataLst>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custDataLst>
              <p:tags r:id="rId7"/>
            </p:custDataLst>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custDataLst>
              <p:tags r:id="rId8"/>
            </p:custDataLst>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custDataLst>
              <p:tags r:id="rId9"/>
            </p:custDataLst>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custDataLst>
              <p:tags r:id="rId10"/>
            </p:custDataLst>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custDataLst>
              <p:tags r:id="rId11"/>
            </p:custDataLst>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custDataLst>
              <p:tags r:id="rId12"/>
            </p:custDataLst>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custDataLst>
              <p:tags r:id="rId13"/>
            </p:custDataLst>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custDataLst>
              <p:tags r:id="rId14"/>
            </p:custDataLst>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custDataLst>
              <p:tags r:id="rId15"/>
            </p:custDataLst>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custDataLst>
              <p:tags r:id="rId16"/>
            </p:custDataLst>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custDataLst>
              <p:tags r:id="rId17"/>
            </p:custDataLst>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custDataLst>
              <p:tags r:id="rId18"/>
            </p:custDataLst>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custDataLst>
              <p:tags r:id="rId19"/>
            </p:custDataLst>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custDataLst>
              <p:tags r:id="rId20"/>
            </p:custDataLst>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custDataLst>
              <p:tags r:id="rId21"/>
            </p:custDataLst>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custDataLst>
              <p:tags r:id="rId22"/>
            </p:custDataLst>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custDataLst>
              <p:tags r:id="rId23"/>
            </p:custDataLst>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custDataLst>
              <p:tags r:id="rId24"/>
            </p:custDataLst>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27" name="Rectangle 26"/>
          <p:cNvSpPr/>
          <p:nvPr>
            <p:custDataLst>
              <p:tags r:id="rId25"/>
            </p:custDataLst>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custDataLst>
              <p:tags r:id="rId26"/>
            </p:custDataLst>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custDataLst>
              <p:tags r:id="rId27"/>
            </p:custDataLst>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custDataLst>
              <p:tags r:id="rId28"/>
            </p:custDataLst>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custDataLst>
              <p:tags r:id="rId29"/>
            </p:custDataLst>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custDataLst>
              <p:tags r:id="rId30"/>
            </p:custDataLst>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custDataLst>
              <p:tags r:id="rId31"/>
            </p:custDataLst>
          </p:nvPr>
        </p:nvSpPr>
        <p:spPr>
          <a:xfrm>
            <a:off x="3997173" y="1619517"/>
            <a:ext cx="1184427" cy="338554"/>
          </a:xfrm>
          <a:prstGeom prst="rect">
            <a:avLst/>
          </a:prstGeom>
        </p:spPr>
        <p:txBody>
          <a:bodyPr wrap="none">
            <a:spAutoFit/>
          </a:bodyPr>
          <a:lstStyle/>
          <a:p>
            <a:pPr algn="ctr"/>
            <a:r>
              <a:rPr lang="en-US" sz="1600" dirty="0">
                <a:latin typeface="Calibri" pitchFamily="34" charset="0"/>
              </a:rPr>
              <a:t>Request: 14</a:t>
            </a:r>
          </a:p>
        </p:txBody>
      </p:sp>
      <p:sp>
        <p:nvSpPr>
          <p:cNvPr id="47" name="Rectangle 46"/>
          <p:cNvSpPr/>
          <p:nvPr>
            <p:custDataLst>
              <p:tags r:id="rId32"/>
            </p:custDataLst>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48" name="Text Box 29"/>
          <p:cNvSpPr txBox="1">
            <a:spLocks noChangeArrowheads="1"/>
          </p:cNvSpPr>
          <p:nvPr>
            <p:custDataLst>
              <p:tags r:id="rId33"/>
            </p:custDataLst>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
        <p:nvSpPr>
          <p:cNvPr id="36" name="Text Box 29"/>
          <p:cNvSpPr txBox="1">
            <a:spLocks noChangeArrowheads="1"/>
          </p:cNvSpPr>
          <p:nvPr>
            <p:custDataLst>
              <p:tags r:id="rId34"/>
            </p:custDataLst>
          </p:nvPr>
        </p:nvSpPr>
        <p:spPr bwMode="auto">
          <a:xfrm>
            <a:off x="5943600" y="3200400"/>
            <a:ext cx="2671735"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is </a:t>
            </a:r>
            <a:r>
              <a:rPr lang="en-GB" sz="2000" i="1" dirty="0">
                <a:latin typeface="Calibri" pitchFamily="34" charset="0"/>
              </a:rPr>
              <a:t>returned </a:t>
            </a:r>
            <a:r>
              <a:rPr lang="en-GB" sz="2000" b="1" i="1" dirty="0">
                <a:latin typeface="Calibri" pitchFamily="34" charset="0"/>
              </a:rPr>
              <a:t>to CPU</a:t>
            </a:r>
          </a:p>
        </p:txBody>
      </p:sp>
      <mc:AlternateContent xmlns:mc="http://schemas.openxmlformats.org/markup-compatibility/2006">
        <mc:Choice xmlns:p14="http://schemas.microsoft.com/office/powerpoint/2010/main" Requires="p14">
          <p:contentPart p14:bwMode="auto" r:id="rId37">
            <p14:nvContentPartPr>
              <p14:cNvPr id="21" name="Ink 20">
                <a:extLst>
                  <a:ext uri="{FF2B5EF4-FFF2-40B4-BE49-F238E27FC236}">
                    <a16:creationId xmlns:a16="http://schemas.microsoft.com/office/drawing/2014/main" id="{4C744197-8872-4545-860D-5EF79137C8A6}"/>
                  </a:ext>
                </a:extLst>
              </p14:cNvPr>
              <p14:cNvContentPartPr/>
              <p14:nvPr/>
            </p14:nvContentPartPr>
            <p14:xfrm>
              <a:off x="2139480" y="512703"/>
              <a:ext cx="4530191" cy="3108177"/>
            </p14:xfrm>
          </p:contentPart>
        </mc:Choice>
        <mc:Fallback>
          <p:pic>
            <p:nvPicPr>
              <p:cNvPr id="21" name="Ink 20">
                <a:extLst>
                  <a:ext uri="{FF2B5EF4-FFF2-40B4-BE49-F238E27FC236}">
                    <a16:creationId xmlns:a16="http://schemas.microsoft.com/office/drawing/2014/main" id="{4C744197-8872-4545-860D-5EF79137C8A6}"/>
                  </a:ext>
                </a:extLst>
              </p:cNvPr>
              <p:cNvPicPr/>
              <p:nvPr/>
            </p:nvPicPr>
            <p:blipFill>
              <a:blip r:embed="rId38"/>
              <a:stretch>
                <a:fillRect/>
              </a:stretch>
            </p:blipFill>
            <p:spPr>
              <a:xfrm>
                <a:off x="2130120" y="503343"/>
                <a:ext cx="4548911" cy="3126897"/>
              </a:xfrm>
              <a:prstGeom prst="rect">
                <a:avLst/>
              </a:prstGeom>
            </p:spPr>
          </p:pic>
        </mc:Fallback>
      </mc:AlternateContent>
    </p:spTree>
    <p:extLst>
      <p:ext uri="{BB962C8B-B14F-4D97-AF65-F5344CB8AC3E}">
        <p14:creationId xmlns:p14="http://schemas.microsoft.com/office/powerpoint/2010/main" val="5392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custDataLst>
              <p:tags r:id="rId1"/>
            </p:custDataLst>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custDataLst>
              <p:tags r:id="rId2"/>
            </p:custDataLst>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custDataLst>
              <p:tags r:id="rId3"/>
            </p:custDataLst>
          </p:nvPr>
        </p:nvSpPr>
        <p:spPr/>
        <p:txBody>
          <a:bodyPr/>
          <a:lstStyle/>
          <a:p>
            <a:r>
              <a:rPr lang="en-US" dirty="0"/>
              <a:t>General Cache Concepts:  </a:t>
            </a:r>
            <a:r>
              <a:rPr lang="en-US" dirty="0">
                <a:solidFill>
                  <a:srgbClr val="C00000"/>
                </a:solidFill>
              </a:rPr>
              <a:t>Miss</a:t>
            </a:r>
          </a:p>
        </p:txBody>
      </p:sp>
      <p:sp>
        <p:nvSpPr>
          <p:cNvPr id="24" name="Slide Number Placeholder 23"/>
          <p:cNvSpPr>
            <a:spLocks noGrp="1"/>
          </p:cNvSpPr>
          <p:nvPr>
            <p:ph type="sldNum" sz="quarter" idx="10"/>
            <p:custDataLst>
              <p:tags r:id="rId4"/>
            </p:custDataLst>
          </p:nvPr>
        </p:nvSpPr>
        <p:spPr/>
        <p:txBody>
          <a:bodyPr/>
          <a:lstStyle/>
          <a:p>
            <a:fld id="{7CBE8339-D2AD-46DC-A898-FD1E949067F0}" type="slidenum">
              <a:rPr lang="en-US" smtClean="0"/>
              <a:pPr/>
              <a:t>16</a:t>
            </a:fld>
            <a:endParaRPr lang="en-US"/>
          </a:p>
        </p:txBody>
      </p:sp>
      <p:sp>
        <p:nvSpPr>
          <p:cNvPr id="3" name="Rectangle 2"/>
          <p:cNvSpPr/>
          <p:nvPr>
            <p:custDataLst>
              <p:tags r:id="rId5"/>
            </p:custDataLst>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custDataLst>
              <p:tags r:id="rId6"/>
            </p:custDataLst>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custDataLst>
              <p:tags r:id="rId7"/>
            </p:custDataLst>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custDataLst>
              <p:tags r:id="rId8"/>
            </p:custDataLst>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custDataLst>
              <p:tags r:id="rId9"/>
            </p:custDataLst>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custDataLst>
              <p:tags r:id="rId10"/>
            </p:custDataLst>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custDataLst>
              <p:tags r:id="rId11"/>
            </p:custDataLst>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custDataLst>
              <p:tags r:id="rId12"/>
            </p:custDataLst>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custDataLst>
              <p:tags r:id="rId13"/>
            </p:custDataLst>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custDataLst>
              <p:tags r:id="rId14"/>
            </p:custDataLst>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custDataLst>
              <p:tags r:id="rId15"/>
            </p:custDataLst>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custDataLst>
              <p:tags r:id="rId16"/>
            </p:custDataLst>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custDataLst>
              <p:tags r:id="rId17"/>
            </p:custDataLst>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custDataLst>
              <p:tags r:id="rId18"/>
            </p:custDataLst>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custDataLst>
              <p:tags r:id="rId19"/>
            </p:custDataLst>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custDataLst>
              <p:tags r:id="rId20"/>
            </p:custDataLst>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custDataLst>
              <p:tags r:id="rId21"/>
            </p:custDataLst>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custDataLst>
              <p:tags r:id="rId22"/>
            </p:custDataLst>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custDataLst>
              <p:tags r:id="rId23"/>
            </p:custDataLst>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custDataLst>
              <p:tags r:id="rId24"/>
            </p:custDataLst>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27" name="Rectangle 26"/>
          <p:cNvSpPr/>
          <p:nvPr>
            <p:custDataLst>
              <p:tags r:id="rId25"/>
            </p:custDataLst>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custDataLst>
              <p:tags r:id="rId26"/>
            </p:custDataLst>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custDataLst>
              <p:tags r:id="rId27"/>
            </p:custDataLst>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custDataLst>
              <p:tags r:id="rId28"/>
            </p:custDataLst>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custDataLst>
              <p:tags r:id="rId29"/>
            </p:custDataLst>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custDataLst>
              <p:tags r:id="rId30"/>
            </p:custDataLst>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custDataLst>
              <p:tags r:id="rId31"/>
            </p:custDataLst>
          </p:nvPr>
        </p:nvSpPr>
        <p:spPr>
          <a:xfrm>
            <a:off x="3997173" y="1619517"/>
            <a:ext cx="1184428" cy="338554"/>
          </a:xfrm>
          <a:prstGeom prst="rect">
            <a:avLst/>
          </a:prstGeom>
        </p:spPr>
        <p:txBody>
          <a:bodyPr wrap="none">
            <a:spAutoFit/>
          </a:bodyPr>
          <a:lstStyle/>
          <a:p>
            <a:pPr algn="ctr"/>
            <a:r>
              <a:rPr lang="en-US" sz="1600" dirty="0">
                <a:latin typeface="Calibri" pitchFamily="34" charset="0"/>
              </a:rPr>
              <a:t>Request: 12</a:t>
            </a:r>
          </a:p>
        </p:txBody>
      </p:sp>
      <p:sp>
        <p:nvSpPr>
          <p:cNvPr id="48" name="Text Box 29"/>
          <p:cNvSpPr txBox="1">
            <a:spLocks noChangeArrowheads="1"/>
          </p:cNvSpPr>
          <p:nvPr>
            <p:custDataLst>
              <p:tags r:id="rId32"/>
            </p:custDataLst>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4" name="Text Box 29"/>
          <p:cNvSpPr txBox="1">
            <a:spLocks noChangeArrowheads="1"/>
          </p:cNvSpPr>
          <p:nvPr>
            <p:custDataLst>
              <p:tags r:id="rId33"/>
            </p:custDataLst>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6" name="Rectangle 35"/>
          <p:cNvSpPr/>
          <p:nvPr>
            <p:custDataLst>
              <p:tags r:id="rId34"/>
            </p:custDataLst>
          </p:nvPr>
        </p:nvSpPr>
        <p:spPr>
          <a:xfrm>
            <a:off x="3997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7" name="Rectangle 36"/>
          <p:cNvSpPr/>
          <p:nvPr>
            <p:custDataLst>
              <p:tags r:id="rId35"/>
            </p:custDataLst>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8" name="Rectangle 37"/>
          <p:cNvSpPr/>
          <p:nvPr>
            <p:custDataLst>
              <p:tags r:id="rId36"/>
            </p:custDataLst>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9" name="Rectangle 38"/>
          <p:cNvSpPr/>
          <p:nvPr>
            <p:custDataLst>
              <p:tags r:id="rId37"/>
            </p:custDataLst>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42" name="Text Box 29"/>
          <p:cNvSpPr txBox="1">
            <a:spLocks noChangeArrowheads="1"/>
          </p:cNvSpPr>
          <p:nvPr>
            <p:custDataLst>
              <p:tags r:id="rId38"/>
            </p:custDataLst>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Placement policy:</a:t>
            </a:r>
            <a:br>
              <a:rPr lang="en-GB" sz="1800" b="0" dirty="0">
                <a:latin typeface="Calibri" pitchFamily="34" charset="0"/>
              </a:rPr>
            </a:br>
            <a:r>
              <a:rPr lang="en-GB" sz="1800" b="0" dirty="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Replacement policy:</a:t>
            </a:r>
            <a:br>
              <a:rPr lang="en-GB" sz="1800" b="0" dirty="0">
                <a:solidFill>
                  <a:srgbClr val="C00000"/>
                </a:solidFill>
                <a:latin typeface="Calibri" pitchFamily="34" charset="0"/>
              </a:rPr>
            </a:br>
            <a:r>
              <a:rPr lang="en-GB" sz="1800" b="0" dirty="0">
                <a:latin typeface="Calibri" pitchFamily="34" charset="0"/>
              </a:rPr>
              <a:t>determines which block</a:t>
            </a:r>
            <a:br>
              <a:rPr lang="en-GB" sz="1800" b="0" dirty="0">
                <a:latin typeface="Calibri" pitchFamily="34" charset="0"/>
              </a:rPr>
            </a:br>
            <a:r>
              <a:rPr lang="en-GB" sz="1800" b="0" dirty="0">
                <a:latin typeface="Calibri" pitchFamily="34" charset="0"/>
              </a:rPr>
              <a:t>gets evicted (victim)</a:t>
            </a:r>
          </a:p>
        </p:txBody>
      </p:sp>
      <p:sp>
        <p:nvSpPr>
          <p:cNvPr id="41" name="Text Box 29"/>
          <p:cNvSpPr txBox="1">
            <a:spLocks noChangeArrowheads="1"/>
          </p:cNvSpPr>
          <p:nvPr>
            <p:custDataLst>
              <p:tags r:id="rId39"/>
            </p:custDataLst>
          </p:nvPr>
        </p:nvSpPr>
        <p:spPr bwMode="auto">
          <a:xfrm>
            <a:off x="5943600" y="6217920"/>
            <a:ext cx="2671735"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is </a:t>
            </a:r>
            <a:r>
              <a:rPr lang="en-GB" sz="2000" i="1" dirty="0">
                <a:latin typeface="Calibri" pitchFamily="34" charset="0"/>
              </a:rPr>
              <a:t>returned </a:t>
            </a:r>
            <a:r>
              <a:rPr lang="en-GB" sz="2000" b="1" i="1" dirty="0">
                <a:latin typeface="Calibri" pitchFamily="34" charset="0"/>
              </a:rPr>
              <a:t>to CPU</a:t>
            </a:r>
          </a:p>
        </p:txBody>
      </p:sp>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EA6BA147-1A6A-405C-BD3E-A6E64470DD84}"/>
                  </a:ext>
                </a:extLst>
              </p14:cNvPr>
              <p14:cNvContentPartPr/>
              <p14:nvPr/>
            </p14:nvContentPartPr>
            <p14:xfrm>
              <a:off x="1690560" y="583416"/>
              <a:ext cx="5123256" cy="6065424"/>
            </p14:xfrm>
          </p:contentPart>
        </mc:Choice>
        <mc:Fallback>
          <p:pic>
            <p:nvPicPr>
              <p:cNvPr id="21" name="Ink 20">
                <a:extLst>
                  <a:ext uri="{FF2B5EF4-FFF2-40B4-BE49-F238E27FC236}">
                    <a16:creationId xmlns:a16="http://schemas.microsoft.com/office/drawing/2014/main" id="{EA6BA147-1A6A-405C-BD3E-A6E64470DD84}"/>
                  </a:ext>
                </a:extLst>
              </p:cNvPr>
              <p:cNvPicPr/>
              <p:nvPr/>
            </p:nvPicPr>
            <p:blipFill>
              <a:blip r:embed="rId43"/>
              <a:stretch>
                <a:fillRect/>
              </a:stretch>
            </p:blipFill>
            <p:spPr>
              <a:xfrm>
                <a:off x="1681200" y="574056"/>
                <a:ext cx="5141976" cy="6084144"/>
              </a:xfrm>
              <a:prstGeom prst="rect">
                <a:avLst/>
              </a:prstGeom>
            </p:spPr>
          </p:pic>
        </mc:Fallback>
      </mc:AlternateContent>
    </p:spTree>
    <p:extLst>
      <p:ext uri="{BB962C8B-B14F-4D97-AF65-F5344CB8AC3E}">
        <p14:creationId xmlns:p14="http://schemas.microsoft.com/office/powerpoint/2010/main" val="13026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177382" cy="762000"/>
          </a:xfrm>
        </p:spPr>
        <p:txBody>
          <a:bodyPr/>
          <a:lstStyle/>
          <a:p>
            <a:r>
              <a:rPr lang="en-US" dirty="0"/>
              <a:t>Why Caches Work</a:t>
            </a:r>
          </a:p>
        </p:txBody>
      </p:sp>
      <p:sp>
        <p:nvSpPr>
          <p:cNvPr id="3" name="Content Placeholder 2"/>
          <p:cNvSpPr>
            <a:spLocks noGrp="1"/>
          </p:cNvSpPr>
          <p:nvPr>
            <p:ph idx="1"/>
            <p:custDataLst>
              <p:tags r:id="rId2"/>
            </p:custDataLst>
          </p:nvPr>
        </p:nvSpPr>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FF0000"/>
                </a:solidFill>
              </a:rPr>
              <a:t>Locality:</a:t>
            </a:r>
            <a:r>
              <a:rPr lang="en-US" dirty="0"/>
              <a:t> </a:t>
            </a:r>
            <a:r>
              <a:rPr lang="en-GB" dirty="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buNone/>
            </a:pPr>
            <a:endParaRPr lang="en-US" dirty="0"/>
          </a:p>
          <a:p>
            <a:endParaRPr lang="en-US" dirty="0"/>
          </a:p>
        </p:txBody>
      </p:sp>
      <p:sp>
        <p:nvSpPr>
          <p:cNvPr id="15" name="Slide Number Placeholder 14"/>
          <p:cNvSpPr>
            <a:spLocks noGrp="1"/>
          </p:cNvSpPr>
          <p:nvPr>
            <p:ph type="sldNum" sz="quarter" idx="10"/>
            <p:custDataLst>
              <p:tags r:id="rId3"/>
            </p:custDataLst>
          </p:nvPr>
        </p:nvSpPr>
        <p:spPr/>
        <p:txBody>
          <a:bodyPr/>
          <a:lstStyle/>
          <a:p>
            <a:fld id="{7CBE8339-D2AD-46DC-A898-FD1E949067F0}" type="slidenum">
              <a:rPr lang="en-US" smtClean="0"/>
              <a:pPr/>
              <a:t>17</a:t>
            </a:fld>
            <a:endParaRPr lang="en-US"/>
          </a:p>
        </p:txBody>
      </p:sp>
    </p:spTree>
    <p:extLst>
      <p:ext uri="{BB962C8B-B14F-4D97-AF65-F5344CB8AC3E}">
        <p14:creationId xmlns:p14="http://schemas.microsoft.com/office/powerpoint/2010/main" val="24561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177382" cy="762000"/>
          </a:xfrm>
        </p:spPr>
        <p:txBody>
          <a:bodyPr/>
          <a:lstStyle/>
          <a:p>
            <a:r>
              <a:rPr lang="en-US" dirty="0"/>
              <a:t>Why Caches Work</a:t>
            </a:r>
          </a:p>
        </p:txBody>
      </p:sp>
      <p:sp>
        <p:nvSpPr>
          <p:cNvPr id="3" name="Content Placeholder 2"/>
          <p:cNvSpPr>
            <a:spLocks noGrp="1"/>
          </p:cNvSpPr>
          <p:nvPr>
            <p:ph idx="1"/>
            <p:custDataLst>
              <p:tags r:id="rId2"/>
            </p:custDataLst>
          </p:nvPr>
        </p:nvSpPr>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FF0000"/>
                </a:solidFill>
              </a:rPr>
              <a:t>Locality:</a:t>
            </a:r>
            <a:r>
              <a:rPr lang="en-US" dirty="0"/>
              <a:t> </a:t>
            </a:r>
            <a:r>
              <a:rPr lang="en-GB" dirty="0"/>
              <a:t>Programs tend to use data and instructions with addresses near or equal to those they have used recently</a:t>
            </a:r>
          </a:p>
          <a:p>
            <a:pPr lvl="2">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i="1" dirty="0">
                <a:solidFill>
                  <a:srgbClr val="FF0000"/>
                </a:solidFill>
              </a:rPr>
              <a:t>Temporal</a:t>
            </a:r>
            <a:r>
              <a:rPr lang="en-GB" dirty="0">
                <a:solidFill>
                  <a:srgbClr val="FF0000"/>
                </a:solidFill>
              </a:rPr>
              <a:t> locality:</a:t>
            </a:r>
            <a:r>
              <a:rPr lang="en-GB" dirty="0">
                <a:solidFill>
                  <a:srgbClr val="C00000"/>
                </a:solidFill>
              </a:rPr>
              <a:t>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a:t>
            </a:r>
            <a:r>
              <a:rPr lang="en-GB" i="1" dirty="0">
                <a:solidFill>
                  <a:srgbClr val="008000"/>
                </a:solidFill>
              </a:rPr>
              <a:t>likely </a:t>
            </a:r>
            <a:br>
              <a:rPr lang="en-GB" dirty="0"/>
            </a:br>
            <a:r>
              <a:rPr lang="en-GB" dirty="0"/>
              <a:t>to be referenced again in the near future</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buNone/>
            </a:pPr>
            <a:endParaRPr lang="en-US" dirty="0"/>
          </a:p>
          <a:p>
            <a:endParaRPr lang="en-US" dirty="0"/>
          </a:p>
        </p:txBody>
      </p:sp>
      <p:sp>
        <p:nvSpPr>
          <p:cNvPr id="15" name="Slide Number Placeholder 14"/>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sp>
        <p:nvSpPr>
          <p:cNvPr id="4" name="Rectangle 3"/>
          <p:cNvSpPr/>
          <p:nvPr>
            <p:custDataLst>
              <p:tags r:id="rId4"/>
            </p:custDataLst>
          </p:nvPr>
        </p:nvSpPr>
        <p:spPr bwMode="auto">
          <a:xfrm>
            <a:off x="6096000" y="312420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custDataLst>
              <p:tags r:id="rId5"/>
            </p:custDataLst>
          </p:nvPr>
        </p:nvSpPr>
        <p:spPr bwMode="auto">
          <a:xfrm>
            <a:off x="6489700" y="312420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custDataLst>
              <p:tags r:id="rId6"/>
            </p:custDataLst>
          </p:nvPr>
        </p:nvSpPr>
        <p:spPr bwMode="auto">
          <a:xfrm>
            <a:off x="6319056" y="2614411"/>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dirty="0">
              <a:latin typeface="Calibri" panose="020F0502020204030204" pitchFamily="34" charset="0"/>
            </a:endParaRPr>
          </a:p>
        </p:txBody>
      </p:sp>
      <p:sp>
        <p:nvSpPr>
          <p:cNvPr id="12" name="TextBox 11"/>
          <p:cNvSpPr txBox="1"/>
          <p:nvPr>
            <p:custDataLst>
              <p:tags r:id="rId7"/>
            </p:custDataLst>
          </p:nvPr>
        </p:nvSpPr>
        <p:spPr>
          <a:xfrm>
            <a:off x="8005079" y="3085566"/>
            <a:ext cx="694421" cy="369332"/>
          </a:xfrm>
          <a:prstGeom prst="rect">
            <a:avLst/>
          </a:prstGeom>
          <a:noFill/>
        </p:spPr>
        <p:txBody>
          <a:bodyPr wrap="none" rtlCol="0">
            <a:spAutoFit/>
          </a:bodyPr>
          <a:lstStyle/>
          <a:p>
            <a:r>
              <a:rPr lang="en-US" sz="1800" dirty="0">
                <a:latin typeface="Calibri" pitchFamily="34" charset="0"/>
              </a:rPr>
              <a:t>block</a:t>
            </a:r>
          </a:p>
        </p:txBody>
      </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38BDDD5-FB7D-4FDD-B008-A4EED7DB0FCF}"/>
                  </a:ext>
                </a:extLst>
              </p14:cNvPr>
              <p14:cNvContentPartPr/>
              <p14:nvPr/>
            </p14:nvContentPartPr>
            <p14:xfrm>
              <a:off x="1744200" y="2207880"/>
              <a:ext cx="3184920" cy="1010160"/>
            </p14:xfrm>
          </p:contentPart>
        </mc:Choice>
        <mc:Fallback>
          <p:pic>
            <p:nvPicPr>
              <p:cNvPr id="9" name="Ink 8">
                <a:extLst>
                  <a:ext uri="{FF2B5EF4-FFF2-40B4-BE49-F238E27FC236}">
                    <a16:creationId xmlns:a16="http://schemas.microsoft.com/office/drawing/2014/main" id="{638BDDD5-FB7D-4FDD-B008-A4EED7DB0FCF}"/>
                  </a:ext>
                </a:extLst>
              </p:cNvPr>
              <p:cNvPicPr/>
              <p:nvPr/>
            </p:nvPicPr>
            <p:blipFill>
              <a:blip r:embed="rId11"/>
              <a:stretch>
                <a:fillRect/>
              </a:stretch>
            </p:blipFill>
            <p:spPr>
              <a:xfrm>
                <a:off x="1734840" y="2198520"/>
                <a:ext cx="3203640" cy="1028880"/>
              </a:xfrm>
              <a:prstGeom prst="rect">
                <a:avLst/>
              </a:prstGeom>
            </p:spPr>
          </p:pic>
        </mc:Fallback>
      </mc:AlternateContent>
    </p:spTree>
    <p:extLst>
      <p:ext uri="{BB962C8B-B14F-4D97-AF65-F5344CB8AC3E}">
        <p14:creationId xmlns:p14="http://schemas.microsoft.com/office/powerpoint/2010/main" val="185986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177382" cy="762000"/>
          </a:xfrm>
        </p:spPr>
        <p:txBody>
          <a:bodyPr/>
          <a:lstStyle/>
          <a:p>
            <a:r>
              <a:rPr lang="en-US" dirty="0"/>
              <a:t>Why Caches Work</a:t>
            </a:r>
          </a:p>
        </p:txBody>
      </p:sp>
      <p:sp>
        <p:nvSpPr>
          <p:cNvPr id="3" name="Content Placeholder 2"/>
          <p:cNvSpPr>
            <a:spLocks noGrp="1"/>
          </p:cNvSpPr>
          <p:nvPr>
            <p:ph idx="1"/>
            <p:custDataLst>
              <p:tags r:id="rId2"/>
            </p:custDataLst>
          </p:nvPr>
        </p:nvSpPr>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FF0000"/>
                </a:solidFill>
              </a:rPr>
              <a:t>Locality:</a:t>
            </a:r>
            <a:r>
              <a:rPr lang="en-US" dirty="0"/>
              <a:t> </a:t>
            </a:r>
            <a:r>
              <a:rPr lang="en-GB" dirty="0"/>
              <a:t>Programs tend to use data and instructions with addresses near or equal to those they have used recently</a:t>
            </a:r>
          </a:p>
          <a:p>
            <a:pPr lvl="2">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i="1" dirty="0">
                <a:solidFill>
                  <a:srgbClr val="FF0000"/>
                </a:solidFill>
              </a:rPr>
              <a:t>Temporal</a:t>
            </a:r>
            <a:r>
              <a:rPr lang="en-GB" dirty="0">
                <a:solidFill>
                  <a:srgbClr val="FF0000"/>
                </a:solidFill>
              </a:rPr>
              <a:t>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a:t>
            </a:r>
            <a:r>
              <a:rPr lang="en-GB" i="1" dirty="0">
                <a:solidFill>
                  <a:srgbClr val="008000"/>
                </a:solidFill>
              </a:rPr>
              <a:t>likely </a:t>
            </a:r>
            <a:br>
              <a:rPr lang="en-GB" dirty="0"/>
            </a:br>
            <a:r>
              <a:rPr lang="en-GB" dirty="0"/>
              <a:t>to be referenced again in the near future</a:t>
            </a: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i="1" dirty="0">
                <a:solidFill>
                  <a:srgbClr val="FF0000"/>
                </a:solidFill>
              </a:rPr>
              <a:t>Spatial</a:t>
            </a:r>
            <a:r>
              <a:rPr lang="en-GB" dirty="0">
                <a:solidFill>
                  <a:srgbClr val="FF0000"/>
                </a:solidFill>
              </a:rPr>
              <a:t>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Items with nearby addresses </a:t>
            </a:r>
            <a:r>
              <a:rPr lang="en-GB" i="1" dirty="0">
                <a:solidFill>
                  <a:srgbClr val="008000"/>
                </a:solidFill>
              </a:rPr>
              <a:t>tend </a:t>
            </a:r>
            <a:br>
              <a:rPr lang="en-GB" dirty="0"/>
            </a:br>
            <a:r>
              <a:rPr lang="en-GB" dirty="0"/>
              <a:t>to be referenced close together in time</a:t>
            </a:r>
          </a:p>
          <a:p>
            <a:pPr lvl="2">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How do caches take advantage of this?</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pPr>
              <a:buNone/>
            </a:pPr>
            <a:endParaRPr lang="en-US" dirty="0"/>
          </a:p>
          <a:p>
            <a:endParaRPr lang="en-US" dirty="0"/>
          </a:p>
        </p:txBody>
      </p:sp>
      <p:sp>
        <p:nvSpPr>
          <p:cNvPr id="15" name="Slide Number Placeholder 14"/>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sp>
        <p:nvSpPr>
          <p:cNvPr id="4" name="Rectangle 3"/>
          <p:cNvSpPr/>
          <p:nvPr>
            <p:custDataLst>
              <p:tags r:id="rId4"/>
            </p:custDataLst>
          </p:nvPr>
        </p:nvSpPr>
        <p:spPr bwMode="auto">
          <a:xfrm>
            <a:off x="6096000" y="312420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custDataLst>
              <p:tags r:id="rId5"/>
            </p:custDataLst>
          </p:nvPr>
        </p:nvSpPr>
        <p:spPr bwMode="auto">
          <a:xfrm>
            <a:off x="6489700" y="312420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custDataLst>
              <p:tags r:id="rId6"/>
            </p:custDataLst>
          </p:nvPr>
        </p:nvSpPr>
        <p:spPr bwMode="auto">
          <a:xfrm>
            <a:off x="6319056" y="2614411"/>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dirty="0">
              <a:latin typeface="Calibri" panose="020F0502020204030204" pitchFamily="34" charset="0"/>
            </a:endParaRPr>
          </a:p>
        </p:txBody>
      </p:sp>
      <p:sp>
        <p:nvSpPr>
          <p:cNvPr id="7" name="Rectangle 6"/>
          <p:cNvSpPr/>
          <p:nvPr>
            <p:custDataLst>
              <p:tags r:id="rId7"/>
            </p:custDataLst>
          </p:nvPr>
        </p:nvSpPr>
        <p:spPr bwMode="auto">
          <a:xfrm>
            <a:off x="6102261" y="461694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custDataLst>
              <p:tags r:id="rId8"/>
            </p:custDataLst>
          </p:nvPr>
        </p:nvSpPr>
        <p:spPr bwMode="auto">
          <a:xfrm>
            <a:off x="6495961"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custDataLst>
              <p:tags r:id="rId9"/>
            </p:custDataLst>
          </p:nvPr>
        </p:nvSpPr>
        <p:spPr bwMode="auto">
          <a:xfrm>
            <a:off x="6870700"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p:cNvSpPr/>
          <p:nvPr>
            <p:custDataLst>
              <p:tags r:id="rId10"/>
            </p:custDataLst>
          </p:nvPr>
        </p:nvSpPr>
        <p:spPr bwMode="auto">
          <a:xfrm>
            <a:off x="6416720" y="4186571"/>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dirty="0">
              <a:latin typeface="Calibri" panose="020F0502020204030204" pitchFamily="34" charset="0"/>
            </a:endParaRPr>
          </a:p>
        </p:txBody>
      </p:sp>
      <p:sp>
        <p:nvSpPr>
          <p:cNvPr id="12" name="TextBox 11"/>
          <p:cNvSpPr txBox="1"/>
          <p:nvPr>
            <p:custDataLst>
              <p:tags r:id="rId11"/>
            </p:custDataLst>
          </p:nvPr>
        </p:nvSpPr>
        <p:spPr>
          <a:xfrm>
            <a:off x="8005079" y="3085566"/>
            <a:ext cx="694421" cy="369332"/>
          </a:xfrm>
          <a:prstGeom prst="rect">
            <a:avLst/>
          </a:prstGeom>
          <a:noFill/>
        </p:spPr>
        <p:txBody>
          <a:bodyPr wrap="none" rtlCol="0">
            <a:spAutoFit/>
          </a:bodyPr>
          <a:lstStyle/>
          <a:p>
            <a:r>
              <a:rPr lang="en-US" sz="1800" dirty="0">
                <a:latin typeface="Calibri" pitchFamily="34" charset="0"/>
              </a:rPr>
              <a:t>block</a:t>
            </a:r>
          </a:p>
        </p:txBody>
      </p:sp>
      <p:sp>
        <p:nvSpPr>
          <p:cNvPr id="13" name="TextBox 12"/>
          <p:cNvSpPr txBox="1"/>
          <p:nvPr>
            <p:custDataLst>
              <p:tags r:id="rId12"/>
            </p:custDataLst>
          </p:nvPr>
        </p:nvSpPr>
        <p:spPr>
          <a:xfrm>
            <a:off x="8013700" y="4583668"/>
            <a:ext cx="694421" cy="369332"/>
          </a:xfrm>
          <a:prstGeom prst="rect">
            <a:avLst/>
          </a:prstGeom>
          <a:noFill/>
        </p:spPr>
        <p:txBody>
          <a:bodyPr wrap="none" rtlCol="0">
            <a:spAutoFit/>
          </a:bodyPr>
          <a:lstStyle/>
          <a:p>
            <a:r>
              <a:rPr lang="en-US" sz="1800" dirty="0">
                <a:latin typeface="Calibri" pitchFamily="34" charset="0"/>
              </a:rPr>
              <a:t>block</a:t>
            </a:r>
          </a:p>
        </p:txBody>
      </p:sp>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8AE147A8-F60B-4C95-B6DB-4FF25CD30A0A}"/>
                  </a:ext>
                </a:extLst>
              </p14:cNvPr>
              <p14:cNvContentPartPr/>
              <p14:nvPr/>
            </p14:nvContentPartPr>
            <p14:xfrm>
              <a:off x="251280" y="2256480"/>
              <a:ext cx="3454200" cy="2316960"/>
            </p14:xfrm>
          </p:contentPart>
        </mc:Choice>
        <mc:Fallback>
          <p:pic>
            <p:nvPicPr>
              <p:cNvPr id="14" name="Ink 13">
                <a:extLst>
                  <a:ext uri="{FF2B5EF4-FFF2-40B4-BE49-F238E27FC236}">
                    <a16:creationId xmlns:a16="http://schemas.microsoft.com/office/drawing/2014/main" id="{8AE147A8-F60B-4C95-B6DB-4FF25CD30A0A}"/>
                  </a:ext>
                </a:extLst>
              </p:cNvPr>
              <p:cNvPicPr/>
              <p:nvPr/>
            </p:nvPicPr>
            <p:blipFill>
              <a:blip r:embed="rId16"/>
              <a:stretch>
                <a:fillRect/>
              </a:stretch>
            </p:blipFill>
            <p:spPr>
              <a:xfrm>
                <a:off x="241920" y="2247120"/>
                <a:ext cx="3472920" cy="2335680"/>
              </a:xfrm>
              <a:prstGeom prst="rect">
                <a:avLst/>
              </a:prstGeom>
            </p:spPr>
          </p:pic>
        </mc:Fallback>
      </mc:AlternateContent>
    </p:spTree>
    <p:extLst>
      <p:ext uri="{BB962C8B-B14F-4D97-AF65-F5344CB8AC3E}">
        <p14:creationId xmlns:p14="http://schemas.microsoft.com/office/powerpoint/2010/main" val="413348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hw14 due Monday, hw15 due Wednesday</a:t>
                </a:r>
              </a:p>
              <a:p>
                <a:r>
                  <a:rPr lang="en-US" dirty="0"/>
                  <a:t>Lab 3 due next Friday (11/8)</a:t>
                </a:r>
              </a:p>
              <a:p>
                <a:pPr lvl="2"/>
                <a:endParaRPr lang="en-US" dirty="0"/>
              </a:p>
              <a:p>
                <a:r>
                  <a:rPr lang="en-US" dirty="0"/>
                  <a:t>Midterm grades were released yesterday</a:t>
                </a:r>
              </a:p>
              <a:p>
                <a:pPr lvl="1"/>
                <a:r>
                  <a:rPr lang="en-US" dirty="0"/>
                  <a:t>Regrade requests on </a:t>
                </a:r>
                <a:r>
                  <a:rPr lang="en-US" dirty="0" err="1"/>
                  <a:t>Gradescope</a:t>
                </a:r>
                <a:r>
                  <a:rPr lang="en-US" dirty="0"/>
                  <a:t> due Sunday by 12 pm</a:t>
                </a:r>
                <a:endParaRPr lang="en-US" i="1" dirty="0"/>
              </a:p>
              <a:p>
                <a:pPr lvl="1"/>
                <a:r>
                  <a:rPr lang="en-US" b="1" dirty="0"/>
                  <a:t>Midterm Clobber Policy</a:t>
                </a:r>
              </a:p>
              <a:p>
                <a:pPr lvl="2"/>
                <a:r>
                  <a:rPr lang="en-US" dirty="0"/>
                  <a:t>Final will be cumulative (half midterm, half post-midterm)</a:t>
                </a:r>
              </a:p>
              <a:p>
                <a:pPr lvl="2"/>
                <a:r>
                  <a:rPr lang="en-US" dirty="0"/>
                  <a:t>If you perform better on the midterm portion of the final, you replace your midterm score!</a:t>
                </a:r>
              </a:p>
              <a:p>
                <a:pPr lvl="2"/>
                <a:r>
                  <a:rPr lang="en-US" sz="1600" dirty="0"/>
                  <a:t>Replacement score = </a:t>
                </a:r>
                <a14:m>
                  <m:oMath xmlns:m="http://schemas.openxmlformats.org/officeDocument/2006/math">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MT</m:t>
                            </m:r>
                          </m:sub>
                        </m:sSub>
                        <m:r>
                          <a:rPr lang="en-US" sz="1600">
                            <a:latin typeface="Cambria Math" panose="02040503050406030204" pitchFamily="18" charset="0"/>
                          </a:rPr>
                          <m:t> </m:t>
                        </m:r>
                        <m:r>
                          <m:rPr>
                            <m:sty m:val="p"/>
                          </m:rPr>
                          <a:rPr lang="en-US" sz="1600">
                            <a:latin typeface="Cambria Math" panose="02040503050406030204" pitchFamily="18" charset="0"/>
                          </a:rPr>
                          <m:t>score</m:t>
                        </m:r>
                        <m:r>
                          <a:rPr lang="en-US" sz="1600">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MT</m:t>
                            </m:r>
                          </m:sub>
                        </m:sSub>
                        <m:r>
                          <a:rPr lang="en-US" sz="1600">
                            <a:latin typeface="Cambria Math" panose="02040503050406030204" pitchFamily="18" charset="0"/>
                          </a:rPr>
                          <m:t> </m:t>
                        </m:r>
                        <m:r>
                          <m:rPr>
                            <m:sty m:val="p"/>
                          </m:rPr>
                          <a:rPr lang="en-US" sz="1600">
                            <a:latin typeface="Cambria Math" panose="02040503050406030204" pitchFamily="18" charset="0"/>
                          </a:rPr>
                          <m:t>avg</m:t>
                        </m:r>
                      </m:e>
                    </m:d>
                    <m:r>
                      <a:rPr lang="en-US" sz="160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MT</m:t>
                        </m:r>
                        <m:r>
                          <a:rPr lang="en-US" sz="1600">
                            <a:latin typeface="Cambria Math" panose="02040503050406030204" pitchFamily="18" charset="0"/>
                          </a:rPr>
                          <m:t> </m:t>
                        </m:r>
                        <m:r>
                          <m:rPr>
                            <m:sty m:val="p"/>
                          </m:rPr>
                          <a:rPr lang="en-US" sz="1600">
                            <a:latin typeface="Cambria Math" panose="02040503050406030204" pitchFamily="18" charset="0"/>
                          </a:rPr>
                          <m:t>stddev</m:t>
                        </m:r>
                      </m:num>
                      <m:den>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MT</m:t>
                            </m:r>
                          </m:sub>
                        </m:sSub>
                        <m:r>
                          <a:rPr lang="en-US" sz="1600">
                            <a:latin typeface="Cambria Math" panose="02040503050406030204" pitchFamily="18" charset="0"/>
                          </a:rPr>
                          <m:t> </m:t>
                        </m:r>
                        <m:r>
                          <m:rPr>
                            <m:sty m:val="p"/>
                          </m:rPr>
                          <a:rPr lang="en-US" sz="1600">
                            <a:latin typeface="Cambria Math" panose="02040503050406030204" pitchFamily="18" charset="0"/>
                          </a:rPr>
                          <m:t>stddev</m:t>
                        </m:r>
                      </m:den>
                    </m:f>
                    <m:r>
                      <a:rPr lang="en-US" sz="1600" i="1">
                        <a:latin typeface="Cambria Math" panose="02040503050406030204" pitchFamily="18" charset="0"/>
                      </a:rPr>
                      <m:t>+</m:t>
                    </m:r>
                    <m:r>
                      <m:rPr>
                        <m:sty m:val="p"/>
                      </m:rPr>
                      <a:rPr lang="en-US" sz="1600">
                        <a:latin typeface="Cambria Math" panose="02040503050406030204" pitchFamily="18" charset="0"/>
                      </a:rPr>
                      <m:t>MT</m:t>
                    </m:r>
                    <m:r>
                      <a:rPr lang="en-US" sz="1600">
                        <a:latin typeface="Cambria Math" panose="02040503050406030204" pitchFamily="18" charset="0"/>
                      </a:rPr>
                      <m:t> </m:t>
                    </m:r>
                    <m:r>
                      <m:rPr>
                        <m:sty m:val="p"/>
                      </m:rPr>
                      <a:rPr lang="en-US" sz="1600">
                        <a:latin typeface="Cambria Math" panose="02040503050406030204" pitchFamily="18" charset="0"/>
                      </a:rPr>
                      <m:t>mean</m:t>
                    </m:r>
                  </m:oMath>
                </a14:m>
                <a:endParaRPr lang="en-US" sz="1600" dirty="0"/>
              </a:p>
              <a:p>
                <a:pPr lvl="1"/>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1" t="-1103" r="-655"/>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a:p>
        </p:txBody>
      </p:sp>
    </p:spTree>
    <p:extLst>
      <p:ext uri="{BB962C8B-B14F-4D97-AF65-F5344CB8AC3E}">
        <p14:creationId xmlns:p14="http://schemas.microsoft.com/office/powerpoint/2010/main" val="362200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Example:  Any Locality?</a:t>
            </a:r>
          </a:p>
        </p:txBody>
      </p:sp>
      <p:sp>
        <p:nvSpPr>
          <p:cNvPr id="3" name="Content Placeholder 2"/>
          <p:cNvSpPr>
            <a:spLocks noGrp="1"/>
          </p:cNvSpPr>
          <p:nvPr>
            <p:ph idx="1"/>
            <p:custDataLst>
              <p:tags r:id="rId2"/>
            </p:custDataLst>
          </p:nvPr>
        </p:nvSpPr>
        <p:spPr>
          <a:xfrm>
            <a:off x="396874" y="3108960"/>
            <a:ext cx="8366760" cy="2926080"/>
          </a:xfrm>
        </p:spPr>
        <p:txBody>
          <a:bodyPr/>
          <a:lstStyle/>
          <a:p>
            <a:r>
              <a:rPr lang="en-US" b="1" dirty="0"/>
              <a:t>Data:</a:t>
            </a:r>
          </a:p>
          <a:p>
            <a:pPr lvl="1">
              <a:tabLst>
                <a:tab pos="2289175" algn="l"/>
              </a:tabLst>
            </a:pPr>
            <a:r>
              <a:rPr lang="en-US" u="sng" dirty="0"/>
              <a:t>Temporal</a:t>
            </a:r>
            <a:r>
              <a:rPr lang="en-US" dirty="0"/>
              <a:t>:	</a:t>
            </a:r>
            <a:r>
              <a:rPr lang="en-US" dirty="0">
                <a:latin typeface="Courier New" panose="02070309020205020404" pitchFamily="49" charset="0"/>
                <a:cs typeface="Courier New" panose="02070309020205020404" pitchFamily="49" charset="0"/>
              </a:rPr>
              <a:t>sum</a:t>
            </a:r>
            <a:r>
              <a:rPr lang="en-US" dirty="0"/>
              <a:t> referenced in each iteration</a:t>
            </a:r>
          </a:p>
          <a:p>
            <a:pPr lvl="1">
              <a:tabLst>
                <a:tab pos="2289175" algn="l"/>
              </a:tabLst>
            </a:pPr>
            <a:r>
              <a:rPr lang="en-US" u="sng" dirty="0"/>
              <a:t>Spatial</a:t>
            </a:r>
            <a:r>
              <a:rPr lang="en-US" dirty="0"/>
              <a:t>:	consecutive elements of array </a:t>
            </a:r>
            <a:r>
              <a:rPr lang="en-US" dirty="0">
                <a:latin typeface="Courier New" panose="02070309020205020404" pitchFamily="49" charset="0"/>
                <a:cs typeface="Courier New" panose="02070309020205020404" pitchFamily="49" charset="0"/>
              </a:rPr>
              <a:t>a[]</a:t>
            </a:r>
            <a:r>
              <a:rPr lang="en-US" b="1" dirty="0"/>
              <a:t> </a:t>
            </a:r>
            <a:r>
              <a:rPr lang="en-US" dirty="0"/>
              <a:t>accessed</a:t>
            </a:r>
          </a:p>
          <a:p>
            <a:pPr>
              <a:spcBef>
                <a:spcPts val="1800"/>
              </a:spcBef>
            </a:pPr>
            <a:r>
              <a:rPr lang="en-US" b="1" dirty="0"/>
              <a:t>Instructions:</a:t>
            </a:r>
          </a:p>
          <a:p>
            <a:pPr lvl="1">
              <a:tabLst>
                <a:tab pos="2289175" algn="l"/>
              </a:tabLst>
            </a:pPr>
            <a:r>
              <a:rPr lang="en-US" u="sng" dirty="0"/>
              <a:t>Temporal</a:t>
            </a:r>
            <a:r>
              <a:rPr lang="en-US" dirty="0"/>
              <a:t>:	cycle through loop repeatedly</a:t>
            </a:r>
          </a:p>
          <a:p>
            <a:pPr lvl="1">
              <a:tabLst>
                <a:tab pos="2289175" algn="l"/>
              </a:tabLst>
            </a:pPr>
            <a:r>
              <a:rPr lang="en-US" u="sng" dirty="0"/>
              <a:t>Spatial</a:t>
            </a:r>
            <a:r>
              <a:rPr lang="en-US" dirty="0"/>
              <a:t>:	reference instructions in sequence</a:t>
            </a:r>
          </a:p>
          <a:p>
            <a:pPr lvl="1"/>
            <a:endParaRPr lang="en-US" dirty="0">
              <a:solidFill>
                <a:srgbClr val="C00000"/>
              </a:solidFill>
            </a:endParaRP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7" name="Rectangle 4"/>
          <p:cNvSpPr>
            <a:spLocks noChangeArrowheads="1"/>
          </p:cNvSpPr>
          <p:nvPr>
            <p:custDataLst>
              <p:tags r:id="rId4"/>
            </p:custDataLst>
          </p:nvPr>
        </p:nvSpPr>
        <p:spPr bwMode="auto">
          <a:xfrm>
            <a:off x="457200" y="1362456"/>
            <a:ext cx="3429000" cy="1655879"/>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n;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p:txBody>
      </p:sp>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B18F087C-A2B3-4EDE-ABD4-00D3DBA5484B}"/>
                  </a:ext>
                </a:extLst>
              </p14:cNvPr>
              <p14:cNvContentPartPr/>
              <p14:nvPr/>
            </p14:nvContentPartPr>
            <p14:xfrm>
              <a:off x="2620800" y="1435320"/>
              <a:ext cx="3946680" cy="1721520"/>
            </p14:xfrm>
          </p:contentPart>
        </mc:Choice>
        <mc:Fallback>
          <p:pic>
            <p:nvPicPr>
              <p:cNvPr id="8" name="Ink 7">
                <a:extLst>
                  <a:ext uri="{FF2B5EF4-FFF2-40B4-BE49-F238E27FC236}">
                    <a16:creationId xmlns:a16="http://schemas.microsoft.com/office/drawing/2014/main" id="{B18F087C-A2B3-4EDE-ABD4-00D3DBA5484B}"/>
                  </a:ext>
                </a:extLst>
              </p:cNvPr>
              <p:cNvPicPr/>
              <p:nvPr/>
            </p:nvPicPr>
            <p:blipFill>
              <a:blip r:embed="rId8"/>
              <a:stretch>
                <a:fillRect/>
              </a:stretch>
            </p:blipFill>
            <p:spPr>
              <a:xfrm>
                <a:off x="2611440" y="1425960"/>
                <a:ext cx="3965400" cy="1740240"/>
              </a:xfrm>
              <a:prstGeom prst="rect">
                <a:avLst/>
              </a:prstGeom>
            </p:spPr>
          </p:pic>
        </mc:Fallback>
      </mc:AlternateContent>
    </p:spTree>
    <p:extLst>
      <p:ext uri="{BB962C8B-B14F-4D97-AF65-F5344CB8AC3E}">
        <p14:creationId xmlns:p14="http://schemas.microsoft.com/office/powerpoint/2010/main" val="345965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custDataLst>
              <p:tags r:id="rId1"/>
            </p:custDataLst>
          </p:nvPr>
        </p:nvSpPr>
        <p:spPr>
          <a:xfrm>
            <a:off x="356616" y="436562"/>
            <a:ext cx="8403336"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Locality Example #1</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21</a:t>
            </a:fld>
            <a:endParaRPr lang="en-US"/>
          </a:p>
        </p:txBody>
      </p:sp>
      <p:sp>
        <p:nvSpPr>
          <p:cNvPr id="31748" name="Text Box 3"/>
          <p:cNvSpPr txBox="1">
            <a:spLocks noChangeArrowheads="1"/>
          </p:cNvSpPr>
          <p:nvPr>
            <p:custDataLst>
              <p:tags r:id="rId3"/>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sum_array_rows(</a:t>
            </a:r>
            <a:r>
              <a:rPr lang="en-GB" sz="1800" dirty="0">
                <a:latin typeface="Courier New" panose="02070309020205020404" pitchFamily="49" charset="0"/>
                <a:cs typeface="Courier New" panose="02070309020205020404" pitchFamily="49" charset="0"/>
              </a:rPr>
              <a:t>int </a:t>
            </a:r>
            <a:r>
              <a:rPr lang="en-GB" sz="1800" b="0" dirty="0">
                <a:latin typeface="Courier New" panose="02070309020205020404" pitchFamily="49" charset="0"/>
                <a:cs typeface="Courier New" panose="02070309020205020404" pitchFamily="49" charset="0"/>
              </a:rPr>
              <a:t>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(i = 0; i &lt; M;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N;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58042ED-4B7F-4C2D-B57B-7D53B479E865}"/>
                  </a:ext>
                </a:extLst>
              </p14:cNvPr>
              <p14:cNvContentPartPr/>
              <p14:nvPr/>
            </p14:nvContentPartPr>
            <p14:xfrm>
              <a:off x="3964320" y="1618200"/>
              <a:ext cx="990720" cy="395640"/>
            </p14:xfrm>
          </p:contentPart>
        </mc:Choice>
        <mc:Fallback>
          <p:pic>
            <p:nvPicPr>
              <p:cNvPr id="6" name="Ink 5">
                <a:extLst>
                  <a:ext uri="{FF2B5EF4-FFF2-40B4-BE49-F238E27FC236}">
                    <a16:creationId xmlns:a16="http://schemas.microsoft.com/office/drawing/2014/main" id="{158042ED-4B7F-4C2D-B57B-7D53B479E865}"/>
                  </a:ext>
                </a:extLst>
              </p:cNvPr>
              <p:cNvPicPr/>
              <p:nvPr/>
            </p:nvPicPr>
            <p:blipFill>
              <a:blip r:embed="rId7"/>
              <a:stretch>
                <a:fillRect/>
              </a:stretch>
            </p:blipFill>
            <p:spPr>
              <a:xfrm>
                <a:off x="3954960" y="1608840"/>
                <a:ext cx="1009440" cy="414360"/>
              </a:xfrm>
              <a:prstGeom prst="rect">
                <a:avLst/>
              </a:prstGeom>
            </p:spPr>
          </p:pic>
        </mc:Fallback>
      </mc:AlternateContent>
    </p:spTree>
    <p:extLst>
      <p:ext uri="{BB962C8B-B14F-4D97-AF65-F5344CB8AC3E}">
        <p14:creationId xmlns:p14="http://schemas.microsoft.com/office/powerpoint/2010/main" val="29320178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custDataLst>
              <p:tags r:id="rId1"/>
            </p:custDataLst>
          </p:nvPr>
        </p:nvSpPr>
        <p:spPr bwMode="auto">
          <a:xfrm>
            <a:off x="7452360" y="3291840"/>
            <a:ext cx="1097280" cy="109728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38" name="Rectangle 137"/>
          <p:cNvSpPr/>
          <p:nvPr>
            <p:custDataLst>
              <p:tags r:id="rId2"/>
            </p:custDataLst>
          </p:nvPr>
        </p:nvSpPr>
        <p:spPr bwMode="auto">
          <a:xfrm>
            <a:off x="7452360" y="4389120"/>
            <a:ext cx="1097280" cy="109728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22" name="Rectangle 121"/>
          <p:cNvSpPr/>
          <p:nvPr>
            <p:custDataLst>
              <p:tags r:id="rId3"/>
            </p:custDataLst>
          </p:nvPr>
        </p:nvSpPr>
        <p:spPr bwMode="auto">
          <a:xfrm>
            <a:off x="7452360" y="5486400"/>
            <a:ext cx="1097280" cy="109728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31746" name="Rectangle 1"/>
          <p:cNvSpPr>
            <a:spLocks noGrp="1" noChangeArrowheads="1"/>
          </p:cNvSpPr>
          <p:nvPr>
            <p:ph type="title"/>
            <p:custDataLst>
              <p:tags r:id="rId4"/>
            </p:custDataLst>
          </p:nvPr>
        </p:nvSpPr>
        <p:spPr>
          <a:xfrm>
            <a:off x="356616" y="436562"/>
            <a:ext cx="8366760"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Locality Example #1</a:t>
            </a:r>
          </a:p>
        </p:txBody>
      </p:sp>
      <p:sp>
        <p:nvSpPr>
          <p:cNvPr id="5" name="Slide Number Placeholder 4"/>
          <p:cNvSpPr>
            <a:spLocks noGrp="1"/>
          </p:cNvSpPr>
          <p:nvPr>
            <p:ph type="sldNum" sz="quarter" idx="10"/>
            <p:custDataLst>
              <p:tags r:id="rId5"/>
            </p:custDataLst>
          </p:nvPr>
        </p:nvSpPr>
        <p:spPr/>
        <p:txBody>
          <a:bodyPr/>
          <a:lstStyle/>
          <a:p>
            <a:fld id="{7CBE8339-D2AD-46DC-A898-FD1E949067F0}" type="slidenum">
              <a:rPr lang="en-US" smtClean="0"/>
              <a:pPr/>
              <a:t>22</a:t>
            </a:fld>
            <a:endParaRPr lang="en-US"/>
          </a:p>
        </p:txBody>
      </p:sp>
      <p:sp>
        <p:nvSpPr>
          <p:cNvPr id="19" name="TextBox 18"/>
          <p:cNvSpPr txBox="1"/>
          <p:nvPr>
            <p:custDataLst>
              <p:tags r:id="rId6"/>
            </p:custDataLst>
          </p:nvPr>
        </p:nvSpPr>
        <p:spPr>
          <a:xfrm>
            <a:off x="5484845" y="3219046"/>
            <a:ext cx="1637692" cy="646331"/>
          </a:xfrm>
          <a:prstGeom prst="rect">
            <a:avLst/>
          </a:prstGeom>
          <a:noFill/>
        </p:spPr>
        <p:txBody>
          <a:bodyPr wrap="none" rtlCol="0">
            <a:spAutoFit/>
          </a:bodyPr>
          <a:lstStyle/>
          <a:p>
            <a:r>
              <a:rPr lang="en-US" sz="1800" dirty="0">
                <a:latin typeface="Calibri" pitchFamily="34" charset="0"/>
              </a:rPr>
              <a:t>Access Pattern:</a:t>
            </a:r>
          </a:p>
          <a:p>
            <a:r>
              <a:rPr lang="en-US" sz="1800" b="0" dirty="0">
                <a:latin typeface="Calibri" pitchFamily="34" charset="0"/>
              </a:rPr>
              <a:t>stride = ?</a:t>
            </a:r>
          </a:p>
        </p:txBody>
      </p:sp>
      <p:sp>
        <p:nvSpPr>
          <p:cNvPr id="124" name="TextBox 123"/>
          <p:cNvSpPr txBox="1"/>
          <p:nvPr>
            <p:custDataLst>
              <p:tags r:id="rId7"/>
            </p:custDataLst>
          </p:nvPr>
        </p:nvSpPr>
        <p:spPr>
          <a:xfrm>
            <a:off x="5486400" y="1286185"/>
            <a:ext cx="1332416" cy="400110"/>
          </a:xfrm>
          <a:prstGeom prst="rect">
            <a:avLst/>
          </a:prstGeom>
          <a:noFill/>
        </p:spPr>
        <p:txBody>
          <a:bodyPr wrap="none" rtlCol="0">
            <a:spAutoFit/>
          </a:bodyPr>
          <a:lstStyle/>
          <a:p>
            <a:r>
              <a:rPr lang="en-US" sz="2000" dirty="0">
                <a:latin typeface="Calibri" pitchFamily="34" charset="0"/>
              </a:rPr>
              <a:t>M = 3, N=4</a:t>
            </a:r>
          </a:p>
        </p:txBody>
      </p:sp>
      <p:sp>
        <p:nvSpPr>
          <p:cNvPr id="4" name="TextBox 3"/>
          <p:cNvSpPr txBox="1"/>
          <p:nvPr>
            <p:custDataLst>
              <p:tags r:id="rId8"/>
            </p:custDataLst>
          </p:nvPr>
        </p:nvSpPr>
        <p:spPr>
          <a:xfrm>
            <a:off x="462240" y="6274824"/>
            <a:ext cx="4771691" cy="338554"/>
          </a:xfrm>
          <a:prstGeom prst="rect">
            <a:avLst/>
          </a:prstGeom>
          <a:noFill/>
        </p:spPr>
        <p:txBody>
          <a:bodyPr wrap="none" rtlCol="0">
            <a:spAutoFit/>
          </a:bodyPr>
          <a:lstStyle/>
          <a:p>
            <a:r>
              <a:rPr lang="en-US" sz="1600" dirty="0">
                <a:latin typeface="Calibri" pitchFamily="34" charset="0"/>
              </a:rPr>
              <a:t>Note:</a:t>
            </a:r>
            <a:r>
              <a:rPr lang="en-US" sz="1600" b="0" dirty="0">
                <a:latin typeface="Calibri" pitchFamily="34" charset="0"/>
              </a:rPr>
              <a:t>  76 is just one possible starting address of array a</a:t>
            </a:r>
          </a:p>
        </p:txBody>
      </p:sp>
      <p:sp>
        <p:nvSpPr>
          <p:cNvPr id="78" name="Text Box 3"/>
          <p:cNvSpPr txBox="1">
            <a:spLocks noChangeArrowheads="1"/>
          </p:cNvSpPr>
          <p:nvPr>
            <p:custDataLst>
              <p:tags r:id="rId9"/>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sum_array_rows(</a:t>
            </a:r>
            <a:r>
              <a:rPr lang="en-GB" sz="1800" dirty="0">
                <a:latin typeface="Courier New" panose="02070309020205020404" pitchFamily="49" charset="0"/>
                <a:cs typeface="Courier New" panose="02070309020205020404" pitchFamily="49" charset="0"/>
              </a:rPr>
              <a:t>int </a:t>
            </a:r>
            <a:r>
              <a:rPr lang="en-GB" sz="1800" b="0" dirty="0">
                <a:latin typeface="Courier New" panose="02070309020205020404" pitchFamily="49" charset="0"/>
                <a:cs typeface="Courier New" panose="02070309020205020404" pitchFamily="49" charset="0"/>
              </a:rPr>
              <a:t>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(i = 0; i &lt; M;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N;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p:sp>
        <p:nvSpPr>
          <p:cNvPr id="39" name="Line 8"/>
          <p:cNvSpPr>
            <a:spLocks noChangeShapeType="1"/>
          </p:cNvSpPr>
          <p:nvPr>
            <p:custDataLst>
              <p:tags r:id="rId10"/>
            </p:custDataLst>
          </p:nvPr>
        </p:nvSpPr>
        <p:spPr bwMode="auto">
          <a:xfrm flipV="1">
            <a:off x="548640"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41" name="Line 10"/>
          <p:cNvSpPr>
            <a:spLocks noChangeShapeType="1"/>
          </p:cNvSpPr>
          <p:nvPr>
            <p:custDataLst>
              <p:tags r:id="rId11"/>
            </p:custDataLst>
          </p:nvPr>
        </p:nvSpPr>
        <p:spPr bwMode="auto">
          <a:xfrm flipV="1">
            <a:off x="2119967"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43" name="Line 12"/>
          <p:cNvSpPr>
            <a:spLocks noChangeShapeType="1"/>
          </p:cNvSpPr>
          <p:nvPr>
            <p:custDataLst>
              <p:tags r:id="rId12"/>
            </p:custDataLst>
          </p:nvPr>
        </p:nvSpPr>
        <p:spPr bwMode="auto">
          <a:xfrm flipV="1">
            <a:off x="3694176"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grpSp>
        <p:nvGrpSpPr>
          <p:cNvPr id="20" name="Group 19"/>
          <p:cNvGrpSpPr/>
          <p:nvPr/>
        </p:nvGrpSpPr>
        <p:grpSpPr>
          <a:xfrm>
            <a:off x="323591" y="5720826"/>
            <a:ext cx="3669704" cy="369332"/>
            <a:chOff x="152575" y="5092914"/>
            <a:chExt cx="2869327" cy="369332"/>
          </a:xfrm>
        </p:grpSpPr>
        <p:sp>
          <p:nvSpPr>
            <p:cNvPr id="40" name="Text Box 9"/>
            <p:cNvSpPr txBox="1">
              <a:spLocks noChangeArrowheads="1"/>
            </p:cNvSpPr>
            <p:nvPr>
              <p:custDataLst>
                <p:tags r:id="rId14"/>
              </p:custDataLst>
            </p:nvPr>
          </p:nvSpPr>
          <p:spPr bwMode="auto">
            <a:xfrm>
              <a:off x="152575"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76</a:t>
              </a:r>
            </a:p>
          </p:txBody>
        </p:sp>
        <p:sp>
          <p:nvSpPr>
            <p:cNvPr id="42" name="Text Box 11"/>
            <p:cNvSpPr txBox="1">
              <a:spLocks noChangeArrowheads="1"/>
            </p:cNvSpPr>
            <p:nvPr>
              <p:custDataLst>
                <p:tags r:id="rId15"/>
              </p:custDataLst>
            </p:nvPr>
          </p:nvSpPr>
          <p:spPr bwMode="auto">
            <a:xfrm>
              <a:off x="1377169"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92</a:t>
              </a:r>
            </a:p>
          </p:txBody>
        </p:sp>
        <p:sp>
          <p:nvSpPr>
            <p:cNvPr id="44" name="Text Box 13"/>
            <p:cNvSpPr txBox="1">
              <a:spLocks noChangeArrowheads="1"/>
            </p:cNvSpPr>
            <p:nvPr>
              <p:custDataLst>
                <p:tags r:id="rId16"/>
              </p:custDataLst>
            </p:nvPr>
          </p:nvSpPr>
          <p:spPr bwMode="auto">
            <a:xfrm>
              <a:off x="2554140" y="5092914"/>
              <a:ext cx="467762"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108</a:t>
              </a:r>
            </a:p>
          </p:txBody>
        </p:sp>
      </p:grpSp>
      <p:sp>
        <p:nvSpPr>
          <p:cNvPr id="120" name="TextBox 119"/>
          <p:cNvSpPr txBox="1"/>
          <p:nvPr>
            <p:custDataLst>
              <p:tags r:id="rId13"/>
            </p:custDataLst>
          </p:nvPr>
        </p:nvSpPr>
        <p:spPr>
          <a:xfrm>
            <a:off x="548572" y="4358983"/>
            <a:ext cx="2129301"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Layout in Memory</a:t>
            </a:r>
          </a:p>
        </p:txBody>
      </p:sp>
      <p:graphicFrame>
        <p:nvGraphicFramePr>
          <p:cNvPr id="80" name="Table 79"/>
          <p:cNvGraphicFramePr>
            <a:graphicFrameLocks noGrp="1"/>
          </p:cNvGraphicFramePr>
          <p:nvPr>
            <p:extLst>
              <p:ext uri="{D42A27DB-BD31-4B8C-83A1-F6EECF244321}">
                <p14:modId xmlns:p14="http://schemas.microsoft.com/office/powerpoint/2010/main" val="747327516"/>
              </p:ext>
            </p:extLst>
          </p:nvPr>
        </p:nvGraphicFramePr>
        <p:xfrm>
          <a:off x="5486400" y="1645920"/>
          <a:ext cx="3170609" cy="129540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000"/>
                    </a:ext>
                  </a:extLst>
                </a:gridCol>
                <a:gridCol w="61649">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9144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9144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extLst>
                  <a:ext uri="{0D108BD9-81ED-4DB2-BD59-A6C34878D82A}">
                    <a16:rowId xmlns:a16="http://schemas.microsoft.com/office/drawing/2014/main" val="10000"/>
                  </a:ext>
                </a:extLst>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extLst>
                  <a:ext uri="{0D108BD9-81ED-4DB2-BD59-A6C34878D82A}">
                    <a16:rowId xmlns:a16="http://schemas.microsoft.com/office/drawing/2014/main" val="10002"/>
                  </a:ext>
                </a:extLst>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35832571"/>
              </p:ext>
            </p:extLst>
          </p:nvPr>
        </p:nvGraphicFramePr>
        <p:xfrm>
          <a:off x="548640" y="4754880"/>
          <a:ext cx="4718304" cy="758952"/>
        </p:xfrm>
        <a:graphic>
          <a:graphicData uri="http://schemas.openxmlformats.org/drawingml/2006/table">
            <a:tbl>
              <a:tblPr firstRow="1" bandRow="1">
                <a:tableStyleId>{5940675A-B579-460E-94D1-54222C63F5DA}</a:tableStyleId>
              </a:tblPr>
              <a:tblGrid>
                <a:gridCol w="393192">
                  <a:extLst>
                    <a:ext uri="{9D8B030D-6E8A-4147-A177-3AD203B41FA5}">
                      <a16:colId xmlns:a16="http://schemas.microsoft.com/office/drawing/2014/main" val="20000"/>
                    </a:ext>
                  </a:extLst>
                </a:gridCol>
                <a:gridCol w="393192">
                  <a:extLst>
                    <a:ext uri="{9D8B030D-6E8A-4147-A177-3AD203B41FA5}">
                      <a16:colId xmlns:a16="http://schemas.microsoft.com/office/drawing/2014/main" val="20001"/>
                    </a:ext>
                  </a:extLst>
                </a:gridCol>
                <a:gridCol w="393192">
                  <a:extLst>
                    <a:ext uri="{9D8B030D-6E8A-4147-A177-3AD203B41FA5}">
                      <a16:colId xmlns:a16="http://schemas.microsoft.com/office/drawing/2014/main" val="20002"/>
                    </a:ext>
                  </a:extLst>
                </a:gridCol>
                <a:gridCol w="393192">
                  <a:extLst>
                    <a:ext uri="{9D8B030D-6E8A-4147-A177-3AD203B41FA5}">
                      <a16:colId xmlns:a16="http://schemas.microsoft.com/office/drawing/2014/main" val="20003"/>
                    </a:ext>
                  </a:extLst>
                </a:gridCol>
                <a:gridCol w="393192">
                  <a:extLst>
                    <a:ext uri="{9D8B030D-6E8A-4147-A177-3AD203B41FA5}">
                      <a16:colId xmlns:a16="http://schemas.microsoft.com/office/drawing/2014/main" val="20004"/>
                    </a:ext>
                  </a:extLst>
                </a:gridCol>
                <a:gridCol w="393192">
                  <a:extLst>
                    <a:ext uri="{9D8B030D-6E8A-4147-A177-3AD203B41FA5}">
                      <a16:colId xmlns:a16="http://schemas.microsoft.com/office/drawing/2014/main" val="20005"/>
                    </a:ext>
                  </a:extLst>
                </a:gridCol>
                <a:gridCol w="393192">
                  <a:extLst>
                    <a:ext uri="{9D8B030D-6E8A-4147-A177-3AD203B41FA5}">
                      <a16:colId xmlns:a16="http://schemas.microsoft.com/office/drawing/2014/main" val="20006"/>
                    </a:ext>
                  </a:extLst>
                </a:gridCol>
                <a:gridCol w="393192">
                  <a:extLst>
                    <a:ext uri="{9D8B030D-6E8A-4147-A177-3AD203B41FA5}">
                      <a16:colId xmlns:a16="http://schemas.microsoft.com/office/drawing/2014/main" val="20007"/>
                    </a:ext>
                  </a:extLst>
                </a:gridCol>
                <a:gridCol w="393192">
                  <a:extLst>
                    <a:ext uri="{9D8B030D-6E8A-4147-A177-3AD203B41FA5}">
                      <a16:colId xmlns:a16="http://schemas.microsoft.com/office/drawing/2014/main" val="20008"/>
                    </a:ext>
                  </a:extLst>
                </a:gridCol>
                <a:gridCol w="393192">
                  <a:extLst>
                    <a:ext uri="{9D8B030D-6E8A-4147-A177-3AD203B41FA5}">
                      <a16:colId xmlns:a16="http://schemas.microsoft.com/office/drawing/2014/main" val="20009"/>
                    </a:ext>
                  </a:extLst>
                </a:gridCol>
                <a:gridCol w="393192">
                  <a:extLst>
                    <a:ext uri="{9D8B030D-6E8A-4147-A177-3AD203B41FA5}">
                      <a16:colId xmlns:a16="http://schemas.microsoft.com/office/drawing/2014/main" val="20010"/>
                    </a:ext>
                  </a:extLst>
                </a:gridCol>
                <a:gridCol w="393192">
                  <a:extLst>
                    <a:ext uri="{9D8B030D-6E8A-4147-A177-3AD203B41FA5}">
                      <a16:colId xmlns:a16="http://schemas.microsoft.com/office/drawing/2014/main" val="20011"/>
                    </a:ext>
                  </a:extLst>
                </a:gridCol>
              </a:tblGrid>
              <a:tr h="758952">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5254671"/>
              </p:ext>
            </p:extLst>
          </p:nvPr>
        </p:nvGraphicFramePr>
        <p:xfrm>
          <a:off x="6991927" y="3291840"/>
          <a:ext cx="1554480" cy="3291840"/>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tblGrid>
              <a:tr h="274320">
                <a:tc>
                  <a:txBody>
                    <a:bodyPr/>
                    <a:lstStyle/>
                    <a:p>
                      <a:pPr algn="r"/>
                      <a:r>
                        <a:rPr lang="en-US" sz="1600" dirty="0">
                          <a:latin typeface="Courier New" panose="02070309020205020404" pitchFamily="49" charset="0"/>
                          <a:cs typeface="Courier New" panose="02070309020205020404" pitchFamily="49" charset="0"/>
                        </a:rPr>
                        <a:t>1)</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a[0][0]</a:t>
                      </a:r>
                    </a:p>
                  </a:txBody>
                  <a:tcPr marL="0" marR="0" marT="0" marB="0" anchor="ctr"/>
                </a:tc>
                <a:extLst>
                  <a:ext uri="{0D108BD9-81ED-4DB2-BD59-A6C34878D82A}">
                    <a16:rowId xmlns:a16="http://schemas.microsoft.com/office/drawing/2014/main" val="10000"/>
                  </a:ext>
                </a:extLst>
              </a:tr>
              <a:tr h="274320">
                <a:tc>
                  <a:txBody>
                    <a:bodyPr/>
                    <a:lstStyle/>
                    <a:p>
                      <a:pPr algn="r"/>
                      <a:r>
                        <a:rPr lang="en-US" sz="1600" dirty="0">
                          <a:latin typeface="Courier New" panose="02070309020205020404" pitchFamily="49" charset="0"/>
                          <a:cs typeface="Courier New" panose="02070309020205020404" pitchFamily="49" charset="0"/>
                        </a:rPr>
                        <a:t>2)</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a[0][1]</a:t>
                      </a:r>
                    </a:p>
                  </a:txBody>
                  <a:tcPr marL="0" marR="0" marT="0" marB="0" anchor="ct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3)</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a[0][2]</a:t>
                      </a:r>
                    </a:p>
                  </a:txBody>
                  <a:tcPr marL="0" marR="0" marT="0" marB="0" anchor="ct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4)</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a[0][3]</a:t>
                      </a:r>
                    </a:p>
                  </a:txBody>
                  <a:tcPr marL="0" marR="0" marT="0" marB="0" anchor="ct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5)</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a[1][0]</a:t>
                      </a:r>
                    </a:p>
                  </a:txBody>
                  <a:tcPr marL="0" marR="0" marT="0" marB="0" anchor="ct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6)</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a[1][1]</a:t>
                      </a:r>
                    </a:p>
                  </a:txBody>
                  <a:tcPr marL="0" marR="0" marT="0" marB="0" anchor="ct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7)</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a[1][2]</a:t>
                      </a:r>
                    </a:p>
                  </a:txBody>
                  <a:tcPr marL="0" marR="0" marT="0" marB="0" anchor="ctr"/>
                </a:tc>
                <a:extLst>
                  <a:ext uri="{0D108BD9-81ED-4DB2-BD59-A6C34878D82A}">
                    <a16:rowId xmlns:a16="http://schemas.microsoft.com/office/drawing/2014/main" val="10006"/>
                  </a:ext>
                </a:extLst>
              </a:tr>
              <a:tr h="274320">
                <a:tc>
                  <a:txBody>
                    <a:bodyPr/>
                    <a:lstStyle/>
                    <a:p>
                      <a:pPr algn="r"/>
                      <a:r>
                        <a:rPr lang="en-US" sz="1600" dirty="0">
                          <a:latin typeface="Courier New" panose="02070309020205020404" pitchFamily="49" charset="0"/>
                          <a:cs typeface="Courier New" panose="02070309020205020404" pitchFamily="49" charset="0"/>
                        </a:rPr>
                        <a:t>8)</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a[1][3]</a:t>
                      </a:r>
                    </a:p>
                  </a:txBody>
                  <a:tcPr marL="0" marR="0" marT="0" marB="0" anchor="ctr"/>
                </a:tc>
                <a:extLst>
                  <a:ext uri="{0D108BD9-81ED-4DB2-BD59-A6C34878D82A}">
                    <a16:rowId xmlns:a16="http://schemas.microsoft.com/office/drawing/2014/main" val="10007"/>
                  </a:ext>
                </a:extLst>
              </a:tr>
              <a:tr h="274320">
                <a:tc>
                  <a:txBody>
                    <a:bodyPr/>
                    <a:lstStyle/>
                    <a:p>
                      <a:pPr algn="r"/>
                      <a:r>
                        <a:rPr lang="en-US" sz="1600" dirty="0">
                          <a:latin typeface="Courier New" panose="02070309020205020404" pitchFamily="49" charset="0"/>
                          <a:cs typeface="Courier New" panose="02070309020205020404" pitchFamily="49" charset="0"/>
                        </a:rPr>
                        <a:t>9)</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a[2][0]</a:t>
                      </a:r>
                    </a:p>
                  </a:txBody>
                  <a:tcPr marL="0" marR="0" marT="0" marB="0" anchor="ct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a[2][1]</a:t>
                      </a:r>
                    </a:p>
                  </a:txBody>
                  <a:tcPr marL="0" marR="0" marT="0" marB="0" anchor="ct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11)</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a[2][2]</a:t>
                      </a:r>
                    </a:p>
                  </a:txBody>
                  <a:tcPr marL="0" marR="0" marT="0" marB="0" anchor="ctr"/>
                </a:tc>
                <a:extLst>
                  <a:ext uri="{0D108BD9-81ED-4DB2-BD59-A6C34878D82A}">
                    <a16:rowId xmlns:a16="http://schemas.microsoft.com/office/drawing/2014/main" val="10010"/>
                  </a:ext>
                </a:extLst>
              </a:tr>
              <a:tr h="274320">
                <a:tc>
                  <a:txBody>
                    <a:bodyPr/>
                    <a:lstStyle/>
                    <a:p>
                      <a:pPr algn="r"/>
                      <a:r>
                        <a:rPr lang="en-US" sz="1600" dirty="0">
                          <a:latin typeface="Courier New" panose="02070309020205020404" pitchFamily="49" charset="0"/>
                          <a:cs typeface="Courier New" panose="02070309020205020404" pitchFamily="49" charset="0"/>
                        </a:rPr>
                        <a:t>12)</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a[2][3]</a:t>
                      </a:r>
                    </a:p>
                  </a:txBody>
                  <a:tcPr marL="0" marR="0" marT="0" marB="0" anchor="ctr"/>
                </a:tc>
                <a:extLst>
                  <a:ext uri="{0D108BD9-81ED-4DB2-BD59-A6C34878D82A}">
                    <a16:rowId xmlns:a16="http://schemas.microsoft.com/office/drawing/2014/main" val="10011"/>
                  </a:ext>
                </a:extLst>
              </a:tr>
            </a:tbl>
          </a:graphicData>
        </a:graphic>
      </p:graphicFrame>
      <mc:AlternateContent xmlns:mc="http://schemas.openxmlformats.org/markup-compatibility/2006">
        <mc:Choice xmlns:p14="http://schemas.microsoft.com/office/powerpoint/2010/main" Requires="p14">
          <p:contentPart p14:bwMode="auto" r:id="rId19">
            <p14:nvContentPartPr>
              <p14:cNvPr id="2" name="Ink 1">
                <a:extLst>
                  <a:ext uri="{FF2B5EF4-FFF2-40B4-BE49-F238E27FC236}">
                    <a16:creationId xmlns:a16="http://schemas.microsoft.com/office/drawing/2014/main" id="{DF85B50C-52E2-45D6-B309-AC9BFB86DEFF}"/>
                  </a:ext>
                </a:extLst>
              </p14:cNvPr>
              <p14:cNvContentPartPr/>
              <p14:nvPr/>
            </p14:nvContentPartPr>
            <p14:xfrm>
              <a:off x="443160" y="3228840"/>
              <a:ext cx="6334560" cy="2806560"/>
            </p14:xfrm>
          </p:contentPart>
        </mc:Choice>
        <mc:Fallback>
          <p:pic>
            <p:nvPicPr>
              <p:cNvPr id="2" name="Ink 1">
                <a:extLst>
                  <a:ext uri="{FF2B5EF4-FFF2-40B4-BE49-F238E27FC236}">
                    <a16:creationId xmlns:a16="http://schemas.microsoft.com/office/drawing/2014/main" id="{DF85B50C-52E2-45D6-B309-AC9BFB86DEFF}"/>
                  </a:ext>
                </a:extLst>
              </p:cNvPr>
              <p:cNvPicPr/>
              <p:nvPr/>
            </p:nvPicPr>
            <p:blipFill>
              <a:blip r:embed="rId20"/>
              <a:stretch>
                <a:fillRect/>
              </a:stretch>
            </p:blipFill>
            <p:spPr>
              <a:xfrm>
                <a:off x="433800" y="3219480"/>
                <a:ext cx="6353280" cy="2825280"/>
              </a:xfrm>
              <a:prstGeom prst="rect">
                <a:avLst/>
              </a:prstGeom>
            </p:spPr>
          </p:pic>
        </mc:Fallback>
      </mc:AlternateContent>
    </p:spTree>
    <p:extLst>
      <p:ext uri="{BB962C8B-B14F-4D97-AF65-F5344CB8AC3E}">
        <p14:creationId xmlns:p14="http://schemas.microsoft.com/office/powerpoint/2010/main" val="315353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8" grpId="0" animBg="1"/>
      <p:bldP spid="122"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custDataLst>
              <p:tags r:id="rId1"/>
            </p:custDataLst>
          </p:nvPr>
        </p:nvSpPr>
        <p:spPr>
          <a:xfrm>
            <a:off x="356616" y="436562"/>
            <a:ext cx="8403336"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Locality Example #2</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23</a:t>
            </a:fld>
            <a:endParaRPr lang="en-US"/>
          </a:p>
        </p:txBody>
      </p:sp>
      <p:sp>
        <p:nvSpPr>
          <p:cNvPr id="32772" name="Text Box 3"/>
          <p:cNvSpPr txBox="1">
            <a:spLocks noChangeArrowheads="1"/>
          </p:cNvSpPr>
          <p:nvPr>
            <p:custDataLst>
              <p:tags r:id="rId3"/>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a:t>
            </a:r>
            <a:r>
              <a:rPr lang="en-GB" sz="1800" b="0" dirty="0">
                <a:solidFill>
                  <a:srgbClr val="FF0000"/>
                </a:solidFill>
                <a:latin typeface="Courier New" panose="02070309020205020404" pitchFamily="49" charset="0"/>
                <a:cs typeface="Courier New" panose="02070309020205020404" pitchFamily="49" charset="0"/>
              </a:rPr>
              <a:t>cols</a:t>
            </a:r>
            <a:r>
              <a:rPr lang="en-GB" sz="1800" b="0" dirty="0">
                <a:latin typeface="Courier New" panose="02070309020205020404" pitchFamily="49" charset="0"/>
                <a:cs typeface="Courier New" panose="02070309020205020404" pitchFamily="49" charset="0"/>
              </a:rPr>
              <a:t>(</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 = 0; </a:t>
            </a:r>
            <a:r>
              <a:rPr lang="en-GB" sz="1800" b="0" dirty="0">
                <a:solidFill>
                  <a:srgbClr val="FF0000"/>
                </a:solidFill>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 &lt; </a:t>
            </a:r>
            <a:r>
              <a:rPr lang="en-GB" sz="1800" b="0" dirty="0">
                <a:solidFill>
                  <a:srgbClr val="FF0000"/>
                </a:solidFill>
                <a:latin typeface="Courier New" panose="02070309020205020404" pitchFamily="49" charset="0"/>
                <a:cs typeface="Courier New" panose="02070309020205020404" pitchFamily="49" charset="0"/>
              </a:rPr>
              <a:t>N</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a:solidFill>
                  <a:srgbClr val="FF0000"/>
                </a:solidFill>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a:t>
            </a:r>
            <a:r>
              <a:rPr lang="en-GB" sz="1800" b="0" dirty="0">
                <a:solidFill>
                  <a:srgbClr val="FF0000"/>
                </a:solidFill>
                <a:latin typeface="Courier New" panose="02070309020205020404" pitchFamily="49" charset="0"/>
                <a:cs typeface="Courier New" panose="02070309020205020404" pitchFamily="49" charset="0"/>
              </a:rPr>
              <a:t>M</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079004FB-81B1-4628-9FC7-71C0D4C4E3E4}"/>
                  </a:ext>
                </a:extLst>
              </p14:cNvPr>
              <p14:cNvContentPartPr/>
              <p14:nvPr/>
            </p14:nvContentPartPr>
            <p14:xfrm>
              <a:off x="2509200" y="1640160"/>
              <a:ext cx="430200" cy="36720"/>
            </p14:xfrm>
          </p:contentPart>
        </mc:Choice>
        <mc:Fallback>
          <p:pic>
            <p:nvPicPr>
              <p:cNvPr id="6" name="Ink 5">
                <a:extLst>
                  <a:ext uri="{FF2B5EF4-FFF2-40B4-BE49-F238E27FC236}">
                    <a16:creationId xmlns:a16="http://schemas.microsoft.com/office/drawing/2014/main" id="{079004FB-81B1-4628-9FC7-71C0D4C4E3E4}"/>
                  </a:ext>
                </a:extLst>
              </p:cNvPr>
              <p:cNvPicPr/>
              <p:nvPr/>
            </p:nvPicPr>
            <p:blipFill>
              <a:blip r:embed="rId7"/>
              <a:stretch>
                <a:fillRect/>
              </a:stretch>
            </p:blipFill>
            <p:spPr>
              <a:xfrm>
                <a:off x="2499840" y="1630800"/>
                <a:ext cx="448920" cy="55440"/>
              </a:xfrm>
              <a:prstGeom prst="rect">
                <a:avLst/>
              </a:prstGeom>
            </p:spPr>
          </p:pic>
        </mc:Fallback>
      </mc:AlternateContent>
    </p:spTree>
    <p:extLst>
      <p:ext uri="{BB962C8B-B14F-4D97-AF65-F5344CB8AC3E}">
        <p14:creationId xmlns:p14="http://schemas.microsoft.com/office/powerpoint/2010/main" val="16206397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Locality Example #2</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24</a:t>
            </a:fld>
            <a:endParaRPr lang="en-US"/>
          </a:p>
        </p:txBody>
      </p:sp>
      <p:grpSp>
        <p:nvGrpSpPr>
          <p:cNvPr id="5" name="Group 4"/>
          <p:cNvGrpSpPr/>
          <p:nvPr/>
        </p:nvGrpSpPr>
        <p:grpSpPr>
          <a:xfrm>
            <a:off x="7452360" y="3291840"/>
            <a:ext cx="1097280" cy="3291840"/>
            <a:chOff x="5486400" y="3291840"/>
            <a:chExt cx="1097280" cy="3291840"/>
          </a:xfrm>
        </p:grpSpPr>
        <p:sp>
          <p:nvSpPr>
            <p:cNvPr id="6" name="Rectangle 5"/>
            <p:cNvSpPr/>
            <p:nvPr>
              <p:custDataLst>
                <p:tags r:id="rId11"/>
              </p:custDataLst>
            </p:nvPr>
          </p:nvSpPr>
          <p:spPr bwMode="auto">
            <a:xfrm>
              <a:off x="5486400" y="356616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7" name="Rectangle 6"/>
            <p:cNvSpPr/>
            <p:nvPr>
              <p:custDataLst>
                <p:tags r:id="rId12"/>
              </p:custDataLst>
            </p:nvPr>
          </p:nvSpPr>
          <p:spPr bwMode="auto">
            <a:xfrm>
              <a:off x="5486400" y="329184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8" name="Rectangle 7"/>
            <p:cNvSpPr/>
            <p:nvPr>
              <p:custDataLst>
                <p:tags r:id="rId13"/>
              </p:custDataLst>
            </p:nvPr>
          </p:nvSpPr>
          <p:spPr bwMode="auto">
            <a:xfrm>
              <a:off x="5486400" y="384048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9" name="Rectangle 8"/>
            <p:cNvSpPr/>
            <p:nvPr>
              <p:custDataLst>
                <p:tags r:id="rId14"/>
              </p:custDataLst>
            </p:nvPr>
          </p:nvSpPr>
          <p:spPr bwMode="auto">
            <a:xfrm>
              <a:off x="5486400" y="411480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0" name="Rectangle 9"/>
            <p:cNvSpPr/>
            <p:nvPr>
              <p:custDataLst>
                <p:tags r:id="rId15"/>
              </p:custDataLst>
            </p:nvPr>
          </p:nvSpPr>
          <p:spPr bwMode="auto">
            <a:xfrm>
              <a:off x="5486400" y="466344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1" name="Rectangle 10"/>
            <p:cNvSpPr/>
            <p:nvPr>
              <p:custDataLst>
                <p:tags r:id="rId16"/>
              </p:custDataLst>
            </p:nvPr>
          </p:nvSpPr>
          <p:spPr bwMode="auto">
            <a:xfrm>
              <a:off x="5486400" y="493776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2" name="Rectangle 11"/>
            <p:cNvSpPr/>
            <p:nvPr>
              <p:custDataLst>
                <p:tags r:id="rId17"/>
              </p:custDataLst>
            </p:nvPr>
          </p:nvSpPr>
          <p:spPr bwMode="auto">
            <a:xfrm>
              <a:off x="5486400" y="438912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3" name="Rectangle 12"/>
            <p:cNvSpPr/>
            <p:nvPr>
              <p:custDataLst>
                <p:tags r:id="rId18"/>
              </p:custDataLst>
            </p:nvPr>
          </p:nvSpPr>
          <p:spPr bwMode="auto">
            <a:xfrm>
              <a:off x="5486400" y="548640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4" name="Rectangle 13"/>
            <p:cNvSpPr/>
            <p:nvPr>
              <p:custDataLst>
                <p:tags r:id="rId19"/>
              </p:custDataLst>
            </p:nvPr>
          </p:nvSpPr>
          <p:spPr bwMode="auto">
            <a:xfrm>
              <a:off x="5486400" y="576072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5" name="Rectangle 14"/>
            <p:cNvSpPr/>
            <p:nvPr>
              <p:custDataLst>
                <p:tags r:id="rId20"/>
              </p:custDataLst>
            </p:nvPr>
          </p:nvSpPr>
          <p:spPr bwMode="auto">
            <a:xfrm>
              <a:off x="5486400" y="521208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6" name="Rectangle 15"/>
            <p:cNvSpPr/>
            <p:nvPr>
              <p:custDataLst>
                <p:tags r:id="rId21"/>
              </p:custDataLst>
            </p:nvPr>
          </p:nvSpPr>
          <p:spPr bwMode="auto">
            <a:xfrm>
              <a:off x="5486400" y="630936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17" name="Rectangle 16"/>
            <p:cNvSpPr/>
            <p:nvPr>
              <p:custDataLst>
                <p:tags r:id="rId22"/>
              </p:custDataLst>
            </p:nvPr>
          </p:nvSpPr>
          <p:spPr bwMode="auto">
            <a:xfrm>
              <a:off x="5486400" y="603504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grpSp>
      <p:sp>
        <p:nvSpPr>
          <p:cNvPr id="18" name="Text Box 3"/>
          <p:cNvSpPr txBox="1">
            <a:spLocks noChangeArrowheads="1"/>
          </p:cNvSpPr>
          <p:nvPr>
            <p:custDataLst>
              <p:tags r:id="rId1"/>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sum_array_cols(</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N;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(i = 0; i &lt; M;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p:sp>
        <p:nvSpPr>
          <p:cNvPr id="19" name="Line 8"/>
          <p:cNvSpPr>
            <a:spLocks noChangeShapeType="1"/>
          </p:cNvSpPr>
          <p:nvPr>
            <p:custDataLst>
              <p:tags r:id="rId2"/>
            </p:custDataLst>
          </p:nvPr>
        </p:nvSpPr>
        <p:spPr bwMode="auto">
          <a:xfrm flipV="1">
            <a:off x="548640"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20" name="Line 10"/>
          <p:cNvSpPr>
            <a:spLocks noChangeShapeType="1"/>
          </p:cNvSpPr>
          <p:nvPr>
            <p:custDataLst>
              <p:tags r:id="rId3"/>
            </p:custDataLst>
          </p:nvPr>
        </p:nvSpPr>
        <p:spPr bwMode="auto">
          <a:xfrm flipV="1">
            <a:off x="2119967"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21" name="Line 12"/>
          <p:cNvSpPr>
            <a:spLocks noChangeShapeType="1"/>
          </p:cNvSpPr>
          <p:nvPr>
            <p:custDataLst>
              <p:tags r:id="rId4"/>
            </p:custDataLst>
          </p:nvPr>
        </p:nvSpPr>
        <p:spPr bwMode="auto">
          <a:xfrm flipV="1">
            <a:off x="3694176"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grpSp>
        <p:nvGrpSpPr>
          <p:cNvPr id="22" name="Group 21"/>
          <p:cNvGrpSpPr/>
          <p:nvPr/>
        </p:nvGrpSpPr>
        <p:grpSpPr>
          <a:xfrm>
            <a:off x="323591" y="5720826"/>
            <a:ext cx="3669704" cy="369332"/>
            <a:chOff x="152575" y="5092914"/>
            <a:chExt cx="2869327" cy="369332"/>
          </a:xfrm>
        </p:grpSpPr>
        <p:sp>
          <p:nvSpPr>
            <p:cNvPr id="23" name="Text Box 9"/>
            <p:cNvSpPr txBox="1">
              <a:spLocks noChangeArrowheads="1"/>
            </p:cNvSpPr>
            <p:nvPr>
              <p:custDataLst>
                <p:tags r:id="rId8"/>
              </p:custDataLst>
            </p:nvPr>
          </p:nvSpPr>
          <p:spPr bwMode="auto">
            <a:xfrm>
              <a:off x="152575"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76</a:t>
              </a:r>
            </a:p>
          </p:txBody>
        </p:sp>
        <p:sp>
          <p:nvSpPr>
            <p:cNvPr id="24" name="Text Box 11"/>
            <p:cNvSpPr txBox="1">
              <a:spLocks noChangeArrowheads="1"/>
            </p:cNvSpPr>
            <p:nvPr>
              <p:custDataLst>
                <p:tags r:id="rId9"/>
              </p:custDataLst>
            </p:nvPr>
          </p:nvSpPr>
          <p:spPr bwMode="auto">
            <a:xfrm>
              <a:off x="1377169"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92</a:t>
              </a:r>
            </a:p>
          </p:txBody>
        </p:sp>
        <p:sp>
          <p:nvSpPr>
            <p:cNvPr id="25" name="Text Box 13"/>
            <p:cNvSpPr txBox="1">
              <a:spLocks noChangeArrowheads="1"/>
            </p:cNvSpPr>
            <p:nvPr>
              <p:custDataLst>
                <p:tags r:id="rId10"/>
              </p:custDataLst>
            </p:nvPr>
          </p:nvSpPr>
          <p:spPr bwMode="auto">
            <a:xfrm>
              <a:off x="2554140" y="5092914"/>
              <a:ext cx="467762"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108</a:t>
              </a:r>
            </a:p>
          </p:txBody>
        </p:sp>
      </p:grpSp>
      <p:sp>
        <p:nvSpPr>
          <p:cNvPr id="26" name="TextBox 25"/>
          <p:cNvSpPr txBox="1"/>
          <p:nvPr>
            <p:custDataLst>
              <p:tags r:id="rId5"/>
            </p:custDataLst>
          </p:nvPr>
        </p:nvSpPr>
        <p:spPr>
          <a:xfrm>
            <a:off x="548572" y="4358983"/>
            <a:ext cx="2129301"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Layout in Memory</a:t>
            </a:r>
          </a:p>
        </p:txBody>
      </p:sp>
      <p:graphicFrame>
        <p:nvGraphicFramePr>
          <p:cNvPr id="27" name="Table 26"/>
          <p:cNvGraphicFramePr>
            <a:graphicFrameLocks noGrp="1"/>
          </p:cNvGraphicFramePr>
          <p:nvPr>
            <p:extLst>
              <p:ext uri="{D42A27DB-BD31-4B8C-83A1-F6EECF244321}">
                <p14:modId xmlns:p14="http://schemas.microsoft.com/office/powerpoint/2010/main" val="2867669293"/>
              </p:ext>
            </p:extLst>
          </p:nvPr>
        </p:nvGraphicFramePr>
        <p:xfrm>
          <a:off x="548640" y="4754880"/>
          <a:ext cx="4718304" cy="758952"/>
        </p:xfrm>
        <a:graphic>
          <a:graphicData uri="http://schemas.openxmlformats.org/drawingml/2006/table">
            <a:tbl>
              <a:tblPr firstRow="1" bandRow="1">
                <a:tableStyleId>{5940675A-B579-460E-94D1-54222C63F5DA}</a:tableStyleId>
              </a:tblPr>
              <a:tblGrid>
                <a:gridCol w="393192">
                  <a:extLst>
                    <a:ext uri="{9D8B030D-6E8A-4147-A177-3AD203B41FA5}">
                      <a16:colId xmlns:a16="http://schemas.microsoft.com/office/drawing/2014/main" val="20000"/>
                    </a:ext>
                  </a:extLst>
                </a:gridCol>
                <a:gridCol w="393192">
                  <a:extLst>
                    <a:ext uri="{9D8B030D-6E8A-4147-A177-3AD203B41FA5}">
                      <a16:colId xmlns:a16="http://schemas.microsoft.com/office/drawing/2014/main" val="20001"/>
                    </a:ext>
                  </a:extLst>
                </a:gridCol>
                <a:gridCol w="393192">
                  <a:extLst>
                    <a:ext uri="{9D8B030D-6E8A-4147-A177-3AD203B41FA5}">
                      <a16:colId xmlns:a16="http://schemas.microsoft.com/office/drawing/2014/main" val="20002"/>
                    </a:ext>
                  </a:extLst>
                </a:gridCol>
                <a:gridCol w="393192">
                  <a:extLst>
                    <a:ext uri="{9D8B030D-6E8A-4147-A177-3AD203B41FA5}">
                      <a16:colId xmlns:a16="http://schemas.microsoft.com/office/drawing/2014/main" val="20003"/>
                    </a:ext>
                  </a:extLst>
                </a:gridCol>
                <a:gridCol w="393192">
                  <a:extLst>
                    <a:ext uri="{9D8B030D-6E8A-4147-A177-3AD203B41FA5}">
                      <a16:colId xmlns:a16="http://schemas.microsoft.com/office/drawing/2014/main" val="20004"/>
                    </a:ext>
                  </a:extLst>
                </a:gridCol>
                <a:gridCol w="393192">
                  <a:extLst>
                    <a:ext uri="{9D8B030D-6E8A-4147-A177-3AD203B41FA5}">
                      <a16:colId xmlns:a16="http://schemas.microsoft.com/office/drawing/2014/main" val="20005"/>
                    </a:ext>
                  </a:extLst>
                </a:gridCol>
                <a:gridCol w="393192">
                  <a:extLst>
                    <a:ext uri="{9D8B030D-6E8A-4147-A177-3AD203B41FA5}">
                      <a16:colId xmlns:a16="http://schemas.microsoft.com/office/drawing/2014/main" val="20006"/>
                    </a:ext>
                  </a:extLst>
                </a:gridCol>
                <a:gridCol w="393192">
                  <a:extLst>
                    <a:ext uri="{9D8B030D-6E8A-4147-A177-3AD203B41FA5}">
                      <a16:colId xmlns:a16="http://schemas.microsoft.com/office/drawing/2014/main" val="20007"/>
                    </a:ext>
                  </a:extLst>
                </a:gridCol>
                <a:gridCol w="393192">
                  <a:extLst>
                    <a:ext uri="{9D8B030D-6E8A-4147-A177-3AD203B41FA5}">
                      <a16:colId xmlns:a16="http://schemas.microsoft.com/office/drawing/2014/main" val="20008"/>
                    </a:ext>
                  </a:extLst>
                </a:gridCol>
                <a:gridCol w="393192">
                  <a:extLst>
                    <a:ext uri="{9D8B030D-6E8A-4147-A177-3AD203B41FA5}">
                      <a16:colId xmlns:a16="http://schemas.microsoft.com/office/drawing/2014/main" val="20009"/>
                    </a:ext>
                  </a:extLst>
                </a:gridCol>
                <a:gridCol w="393192">
                  <a:extLst>
                    <a:ext uri="{9D8B030D-6E8A-4147-A177-3AD203B41FA5}">
                      <a16:colId xmlns:a16="http://schemas.microsoft.com/office/drawing/2014/main" val="20010"/>
                    </a:ext>
                  </a:extLst>
                </a:gridCol>
                <a:gridCol w="393192">
                  <a:extLst>
                    <a:ext uri="{9D8B030D-6E8A-4147-A177-3AD203B41FA5}">
                      <a16:colId xmlns:a16="http://schemas.microsoft.com/office/drawing/2014/main" val="20011"/>
                    </a:ext>
                  </a:extLst>
                </a:gridCol>
              </a:tblGrid>
              <a:tr h="758952">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extLst>
                  <a:ext uri="{0D108BD9-81ED-4DB2-BD59-A6C34878D82A}">
                    <a16:rowId xmlns:a16="http://schemas.microsoft.com/office/drawing/2014/main" val="10000"/>
                  </a:ext>
                </a:extLst>
              </a:tr>
            </a:tbl>
          </a:graphicData>
        </a:graphic>
      </p:graphicFrame>
      <p:sp>
        <p:nvSpPr>
          <p:cNvPr id="28" name="TextBox 27"/>
          <p:cNvSpPr txBox="1"/>
          <p:nvPr>
            <p:custDataLst>
              <p:tags r:id="rId6"/>
            </p:custDataLst>
          </p:nvPr>
        </p:nvSpPr>
        <p:spPr>
          <a:xfrm>
            <a:off x="5486400" y="1286185"/>
            <a:ext cx="1332416" cy="400110"/>
          </a:xfrm>
          <a:prstGeom prst="rect">
            <a:avLst/>
          </a:prstGeom>
          <a:noFill/>
        </p:spPr>
        <p:txBody>
          <a:bodyPr wrap="none" rtlCol="0">
            <a:spAutoFit/>
          </a:bodyPr>
          <a:lstStyle/>
          <a:p>
            <a:r>
              <a:rPr lang="en-US" sz="2000" dirty="0">
                <a:latin typeface="Calibri" pitchFamily="34" charset="0"/>
              </a:rPr>
              <a:t>M = 3, N=4</a:t>
            </a:r>
          </a:p>
        </p:txBody>
      </p:sp>
      <p:graphicFrame>
        <p:nvGraphicFramePr>
          <p:cNvPr id="29" name="Table 28"/>
          <p:cNvGraphicFramePr>
            <a:graphicFrameLocks noGrp="1"/>
          </p:cNvGraphicFramePr>
          <p:nvPr>
            <p:extLst>
              <p:ext uri="{D42A27DB-BD31-4B8C-83A1-F6EECF244321}">
                <p14:modId xmlns:p14="http://schemas.microsoft.com/office/powerpoint/2010/main" val="3110140374"/>
              </p:ext>
            </p:extLst>
          </p:nvPr>
        </p:nvGraphicFramePr>
        <p:xfrm>
          <a:off x="5486400" y="1645920"/>
          <a:ext cx="3170609" cy="129540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000"/>
                    </a:ext>
                  </a:extLst>
                </a:gridCol>
                <a:gridCol w="61649">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9144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9144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extLst>
                  <a:ext uri="{0D108BD9-81ED-4DB2-BD59-A6C34878D82A}">
                    <a16:rowId xmlns:a16="http://schemas.microsoft.com/office/drawing/2014/main" val="10000"/>
                  </a:ext>
                </a:extLst>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extLst>
                  <a:ext uri="{0D108BD9-81ED-4DB2-BD59-A6C34878D82A}">
                    <a16:rowId xmlns:a16="http://schemas.microsoft.com/office/drawing/2014/main" val="10002"/>
                  </a:ext>
                </a:extLst>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extLst>
                  <a:ext uri="{0D108BD9-81ED-4DB2-BD59-A6C34878D82A}">
                    <a16:rowId xmlns:a16="http://schemas.microsoft.com/office/drawing/2014/main" val="10004"/>
                  </a:ext>
                </a:extLst>
              </a:tr>
            </a:tbl>
          </a:graphicData>
        </a:graphic>
      </p:graphicFrame>
      <p:sp>
        <p:nvSpPr>
          <p:cNvPr id="30" name="TextBox 29"/>
          <p:cNvSpPr txBox="1"/>
          <p:nvPr>
            <p:custDataLst>
              <p:tags r:id="rId7"/>
            </p:custDataLst>
          </p:nvPr>
        </p:nvSpPr>
        <p:spPr>
          <a:xfrm>
            <a:off x="5484845" y="3219046"/>
            <a:ext cx="1637692" cy="646331"/>
          </a:xfrm>
          <a:prstGeom prst="rect">
            <a:avLst/>
          </a:prstGeom>
          <a:noFill/>
        </p:spPr>
        <p:txBody>
          <a:bodyPr wrap="none" rtlCol="0">
            <a:spAutoFit/>
          </a:bodyPr>
          <a:lstStyle/>
          <a:p>
            <a:r>
              <a:rPr lang="en-US" sz="1800" dirty="0">
                <a:latin typeface="Calibri" pitchFamily="34" charset="0"/>
              </a:rPr>
              <a:t>Access Pattern:</a:t>
            </a:r>
          </a:p>
          <a:p>
            <a:r>
              <a:rPr lang="en-US" sz="1800" b="0" dirty="0">
                <a:latin typeface="Calibri" pitchFamily="34" charset="0"/>
              </a:rPr>
              <a:t>stride = ?</a:t>
            </a:r>
          </a:p>
        </p:txBody>
      </p:sp>
      <p:graphicFrame>
        <p:nvGraphicFramePr>
          <p:cNvPr id="31" name="Table 30"/>
          <p:cNvGraphicFramePr>
            <a:graphicFrameLocks noGrp="1"/>
          </p:cNvGraphicFramePr>
          <p:nvPr>
            <p:extLst>
              <p:ext uri="{D42A27DB-BD31-4B8C-83A1-F6EECF244321}">
                <p14:modId xmlns:p14="http://schemas.microsoft.com/office/powerpoint/2010/main" val="3308565119"/>
              </p:ext>
            </p:extLst>
          </p:nvPr>
        </p:nvGraphicFramePr>
        <p:xfrm>
          <a:off x="6991927" y="3291840"/>
          <a:ext cx="1554480" cy="3291840"/>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tblGrid>
              <a:tr h="274320">
                <a:tc>
                  <a:txBody>
                    <a:bodyPr/>
                    <a:lstStyle/>
                    <a:p>
                      <a:pPr algn="r"/>
                      <a:r>
                        <a:rPr lang="en-US" sz="1600" dirty="0">
                          <a:latin typeface="Courier New" panose="02070309020205020404" pitchFamily="49" charset="0"/>
                          <a:cs typeface="Courier New" panose="02070309020205020404" pitchFamily="49" charset="0"/>
                        </a:rPr>
                        <a:t>1)</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a[0][0]</a:t>
                      </a:r>
                    </a:p>
                  </a:txBody>
                  <a:tcPr marL="0" marR="0" marT="0" marB="0" anchor="ctr"/>
                </a:tc>
                <a:extLst>
                  <a:ext uri="{0D108BD9-81ED-4DB2-BD59-A6C34878D82A}">
                    <a16:rowId xmlns:a16="http://schemas.microsoft.com/office/drawing/2014/main" val="10000"/>
                  </a:ext>
                </a:extLst>
              </a:tr>
              <a:tr h="274320">
                <a:tc>
                  <a:txBody>
                    <a:bodyPr/>
                    <a:lstStyle/>
                    <a:p>
                      <a:pPr algn="r"/>
                      <a:r>
                        <a:rPr lang="en-US" sz="1600" dirty="0">
                          <a:latin typeface="Courier New" panose="02070309020205020404" pitchFamily="49" charset="0"/>
                          <a:cs typeface="Courier New" panose="02070309020205020404" pitchFamily="49" charset="0"/>
                        </a:rPr>
                        <a:t>2)</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a[1][0]</a:t>
                      </a:r>
                    </a:p>
                  </a:txBody>
                  <a:tcPr marL="0" marR="0" marT="0" marB="0" anchor="ct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3)</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a[2][0]</a:t>
                      </a:r>
                    </a:p>
                  </a:txBody>
                  <a:tcPr marL="0" marR="0" marT="0" marB="0" anchor="ct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4)</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a[0][1]</a:t>
                      </a:r>
                    </a:p>
                  </a:txBody>
                  <a:tcPr marL="0" marR="0" marT="0" marB="0" anchor="ct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5)</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a[1][1]</a:t>
                      </a:r>
                    </a:p>
                  </a:txBody>
                  <a:tcPr marL="0" marR="0" marT="0" marB="0" anchor="ct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6)</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a[2][1]</a:t>
                      </a:r>
                    </a:p>
                  </a:txBody>
                  <a:tcPr marL="0" marR="0" marT="0" marB="0" anchor="ct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7)</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a[0][2]</a:t>
                      </a:r>
                    </a:p>
                  </a:txBody>
                  <a:tcPr marL="0" marR="0" marT="0" marB="0" anchor="ctr"/>
                </a:tc>
                <a:extLst>
                  <a:ext uri="{0D108BD9-81ED-4DB2-BD59-A6C34878D82A}">
                    <a16:rowId xmlns:a16="http://schemas.microsoft.com/office/drawing/2014/main" val="10006"/>
                  </a:ext>
                </a:extLst>
              </a:tr>
              <a:tr h="274320">
                <a:tc>
                  <a:txBody>
                    <a:bodyPr/>
                    <a:lstStyle/>
                    <a:p>
                      <a:pPr algn="r"/>
                      <a:r>
                        <a:rPr lang="en-US" sz="1600" dirty="0">
                          <a:latin typeface="Courier New" panose="02070309020205020404" pitchFamily="49" charset="0"/>
                          <a:cs typeface="Courier New" panose="02070309020205020404" pitchFamily="49" charset="0"/>
                        </a:rPr>
                        <a:t>8)</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a[1][2]</a:t>
                      </a:r>
                    </a:p>
                  </a:txBody>
                  <a:tcPr marL="0" marR="0" marT="0" marB="0" anchor="ctr"/>
                </a:tc>
                <a:extLst>
                  <a:ext uri="{0D108BD9-81ED-4DB2-BD59-A6C34878D82A}">
                    <a16:rowId xmlns:a16="http://schemas.microsoft.com/office/drawing/2014/main" val="10007"/>
                  </a:ext>
                </a:extLst>
              </a:tr>
              <a:tr h="274320">
                <a:tc>
                  <a:txBody>
                    <a:bodyPr/>
                    <a:lstStyle/>
                    <a:p>
                      <a:pPr algn="r"/>
                      <a:r>
                        <a:rPr lang="en-US" sz="1600" dirty="0">
                          <a:latin typeface="Courier New" panose="02070309020205020404" pitchFamily="49" charset="0"/>
                          <a:cs typeface="Courier New" panose="02070309020205020404" pitchFamily="49" charset="0"/>
                        </a:rPr>
                        <a:t>9)</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a[2][2]</a:t>
                      </a:r>
                    </a:p>
                  </a:txBody>
                  <a:tcPr marL="0" marR="0" marT="0" marB="0" anchor="ct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a[0][3]</a:t>
                      </a:r>
                    </a:p>
                  </a:txBody>
                  <a:tcPr marL="0" marR="0" marT="0" marB="0" anchor="ct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11)</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a[1][3]</a:t>
                      </a:r>
                    </a:p>
                  </a:txBody>
                  <a:tcPr marL="0" marR="0" marT="0" marB="0" anchor="ctr"/>
                </a:tc>
                <a:extLst>
                  <a:ext uri="{0D108BD9-81ED-4DB2-BD59-A6C34878D82A}">
                    <a16:rowId xmlns:a16="http://schemas.microsoft.com/office/drawing/2014/main" val="10010"/>
                  </a:ext>
                </a:extLst>
              </a:tr>
              <a:tr h="274320">
                <a:tc>
                  <a:txBody>
                    <a:bodyPr/>
                    <a:lstStyle/>
                    <a:p>
                      <a:pPr algn="r"/>
                      <a:r>
                        <a:rPr lang="en-US" sz="1600" dirty="0">
                          <a:latin typeface="Courier New" panose="02070309020205020404" pitchFamily="49" charset="0"/>
                          <a:cs typeface="Courier New" panose="02070309020205020404" pitchFamily="49" charset="0"/>
                        </a:rPr>
                        <a:t>12)</a:t>
                      </a:r>
                    </a:p>
                  </a:txBody>
                  <a:tcPr marL="0" marR="0" marT="0" marB="0" anchor="ctr"/>
                </a:tc>
                <a:tc>
                  <a:txBody>
                    <a:bodyPr/>
                    <a:lstStyle/>
                    <a:p>
                      <a:pPr algn="ctr"/>
                      <a:r>
                        <a:rPr lang="en-US" sz="1600" dirty="0">
                          <a:latin typeface="Courier New" panose="02070309020205020404" pitchFamily="49" charset="0"/>
                          <a:cs typeface="Courier New" panose="02070309020205020404" pitchFamily="49" charset="0"/>
                        </a:rPr>
                        <a:t>a[2][3]</a:t>
                      </a:r>
                    </a:p>
                  </a:txBody>
                  <a:tcPr marL="0" marR="0" marT="0" marB="0" anchor="ctr"/>
                </a:tc>
                <a:extLst>
                  <a:ext uri="{0D108BD9-81ED-4DB2-BD59-A6C34878D82A}">
                    <a16:rowId xmlns:a16="http://schemas.microsoft.com/office/drawing/2014/main" val="10011"/>
                  </a:ext>
                </a:extLst>
              </a:tr>
            </a:tbl>
          </a:graphicData>
        </a:graphic>
      </p:graphicFrame>
      <mc:AlternateContent xmlns:mc="http://schemas.openxmlformats.org/markup-compatibility/2006">
        <mc:Choice xmlns:p14="http://schemas.microsoft.com/office/powerpoint/2010/main" Requires="p14">
          <p:contentPart p14:bwMode="auto" r:id="rId24">
            <p14:nvContentPartPr>
              <p14:cNvPr id="32" name="Ink 31">
                <a:extLst>
                  <a:ext uri="{FF2B5EF4-FFF2-40B4-BE49-F238E27FC236}">
                    <a16:creationId xmlns:a16="http://schemas.microsoft.com/office/drawing/2014/main" id="{A7C2FCE8-B5AD-4EED-B940-1C5A6FD69CF0}"/>
                  </a:ext>
                </a:extLst>
              </p14:cNvPr>
              <p14:cNvContentPartPr/>
              <p14:nvPr/>
            </p14:nvContentPartPr>
            <p14:xfrm>
              <a:off x="475200" y="1288800"/>
              <a:ext cx="6382800" cy="4962960"/>
            </p14:xfrm>
          </p:contentPart>
        </mc:Choice>
        <mc:Fallback>
          <p:pic>
            <p:nvPicPr>
              <p:cNvPr id="32" name="Ink 31">
                <a:extLst>
                  <a:ext uri="{FF2B5EF4-FFF2-40B4-BE49-F238E27FC236}">
                    <a16:creationId xmlns:a16="http://schemas.microsoft.com/office/drawing/2014/main" id="{A7C2FCE8-B5AD-4EED-B940-1C5A6FD69CF0}"/>
                  </a:ext>
                </a:extLst>
              </p:cNvPr>
              <p:cNvPicPr/>
              <p:nvPr/>
            </p:nvPicPr>
            <p:blipFill>
              <a:blip r:embed="rId25"/>
              <a:stretch>
                <a:fillRect/>
              </a:stretch>
            </p:blipFill>
            <p:spPr>
              <a:xfrm>
                <a:off x="465840" y="1279440"/>
                <a:ext cx="6401520" cy="4981680"/>
              </a:xfrm>
              <a:prstGeom prst="rect">
                <a:avLst/>
              </a:prstGeom>
            </p:spPr>
          </p:pic>
        </mc:Fallback>
      </mc:AlternateContent>
    </p:spTree>
    <p:extLst>
      <p:ext uri="{BB962C8B-B14F-4D97-AF65-F5344CB8AC3E}">
        <p14:creationId xmlns:p14="http://schemas.microsoft.com/office/powerpoint/2010/main" val="5764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Locality Example #3</a:t>
            </a:r>
          </a:p>
        </p:txBody>
      </p:sp>
      <p:sp>
        <p:nvSpPr>
          <p:cNvPr id="5" name="Content Placeholder 5"/>
          <p:cNvSpPr>
            <a:spLocks noGrp="1"/>
          </p:cNvSpPr>
          <p:nvPr>
            <p:ph idx="1"/>
            <p:custDataLst>
              <p:tags r:id="rId1"/>
            </p:custDataLst>
          </p:nvPr>
        </p:nvSpPr>
        <p:spPr>
          <a:xfrm>
            <a:off x="5669280" y="1371600"/>
            <a:ext cx="2926080" cy="2468880"/>
          </a:xfrm>
        </p:spPr>
        <p:txBody>
          <a:bodyPr/>
          <a:lstStyle/>
          <a:p>
            <a:r>
              <a:rPr lang="en-US" dirty="0"/>
              <a:t>What is wrong with this code?</a:t>
            </a:r>
          </a:p>
          <a:p>
            <a:endParaRPr lang="en-US" dirty="0"/>
          </a:p>
          <a:p>
            <a:r>
              <a:rPr lang="en-US" dirty="0"/>
              <a:t>How can it be fixed?</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25</a:t>
            </a:fld>
            <a:endParaRPr lang="en-US"/>
          </a:p>
        </p:txBody>
      </p:sp>
      <p:sp>
        <p:nvSpPr>
          <p:cNvPr id="6" name="Text Box 3"/>
          <p:cNvSpPr txBox="1">
            <a:spLocks noChangeArrowheads="1"/>
          </p:cNvSpPr>
          <p:nvPr>
            <p:custDataLst>
              <p:tags r:id="rId2"/>
            </p:custDataLst>
          </p:nvPr>
        </p:nvSpPr>
        <p:spPr bwMode="auto">
          <a:xfrm>
            <a:off x="457200" y="1362456"/>
            <a:ext cx="5029200" cy="2953735"/>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sum_array_3D(</a:t>
            </a: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a[M][N][L])</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j, k,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N;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L; </a:t>
            </a:r>
            <a:r>
              <a:rPr lang="en-GB" sz="1800" b="0" dirty="0" err="1">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(k = 0; k &lt; M; 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a[k][</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4266234829"/>
              </p:ext>
            </p:extLst>
          </p:nvPr>
        </p:nvGraphicFramePr>
        <p:xfrm>
          <a:off x="2011680" y="4754880"/>
          <a:ext cx="3902129" cy="129540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61649">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extLst>
                  <a:ext uri="{0D108BD9-81ED-4DB2-BD59-A6C34878D82A}">
                    <a16:rowId xmlns:a16="http://schemas.microsoft.com/office/drawing/2014/main" val="10000"/>
                  </a:ext>
                </a:extLst>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extLst>
                  <a:ext uri="{0D108BD9-81ED-4DB2-BD59-A6C34878D82A}">
                    <a16:rowId xmlns:a16="http://schemas.microsoft.com/office/drawing/2014/main" val="10002"/>
                  </a:ext>
                </a:extLst>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1462348"/>
              </p:ext>
            </p:extLst>
          </p:nvPr>
        </p:nvGraphicFramePr>
        <p:xfrm>
          <a:off x="1645920" y="5029200"/>
          <a:ext cx="3902129" cy="129540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61649">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extLst>
                  <a:ext uri="{0D108BD9-81ED-4DB2-BD59-A6C34878D82A}">
                    <a16:rowId xmlns:a16="http://schemas.microsoft.com/office/drawing/2014/main" val="10000"/>
                  </a:ext>
                </a:extLst>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extLst>
                  <a:ext uri="{0D108BD9-81ED-4DB2-BD59-A6C34878D82A}">
                    <a16:rowId xmlns:a16="http://schemas.microsoft.com/office/drawing/2014/main" val="10002"/>
                  </a:ext>
                </a:extLst>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3972397"/>
              </p:ext>
            </p:extLst>
          </p:nvPr>
        </p:nvGraphicFramePr>
        <p:xfrm>
          <a:off x="1280160" y="5303520"/>
          <a:ext cx="3902129" cy="129540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61649">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extLst>
                  <a:ext uri="{0D108BD9-81ED-4DB2-BD59-A6C34878D82A}">
                    <a16:rowId xmlns:a16="http://schemas.microsoft.com/office/drawing/2014/main" val="10000"/>
                  </a:ext>
                </a:extLst>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extLst>
                  <a:ext uri="{0D108BD9-81ED-4DB2-BD59-A6C34878D82A}">
                    <a16:rowId xmlns:a16="http://schemas.microsoft.com/office/drawing/2014/main" val="10002"/>
                  </a:ext>
                </a:extLst>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extLst>
                  <a:ext uri="{0D108BD9-81ED-4DB2-BD59-A6C34878D82A}">
                    <a16:rowId xmlns:a16="http://schemas.microsoft.com/office/drawing/2014/main" val="10004"/>
                  </a:ext>
                </a:extLst>
              </a:tr>
            </a:tbl>
          </a:graphicData>
        </a:graphic>
      </p:graphicFrame>
      <p:grpSp>
        <p:nvGrpSpPr>
          <p:cNvPr id="10" name="Group 9"/>
          <p:cNvGrpSpPr/>
          <p:nvPr/>
        </p:nvGrpSpPr>
        <p:grpSpPr>
          <a:xfrm>
            <a:off x="5212080" y="5675376"/>
            <a:ext cx="2001098" cy="923544"/>
            <a:chOff x="4450769" y="5675376"/>
            <a:chExt cx="2001098" cy="923544"/>
          </a:xfrm>
        </p:grpSpPr>
        <p:sp>
          <p:nvSpPr>
            <p:cNvPr id="11" name="TextBox 10"/>
            <p:cNvSpPr txBox="1"/>
            <p:nvPr>
              <p:custDataLst>
                <p:tags r:id="rId3"/>
              </p:custDataLst>
            </p:nvPr>
          </p:nvSpPr>
          <p:spPr>
            <a:xfrm>
              <a:off x="4937760" y="6224016"/>
              <a:ext cx="782587" cy="374904"/>
            </a:xfrm>
            <a:prstGeom prst="rect">
              <a:avLst/>
            </a:prstGeom>
            <a:noFill/>
          </p:spPr>
          <p:txBody>
            <a:bodyPr wrap="none" tIns="0" bIns="0" rtlCol="0" anchor="ctr" anchorCtr="0">
              <a:normAutofit/>
            </a:bodyPr>
            <a:lstStyle/>
            <a:p>
              <a:r>
                <a:rPr lang="en-US" sz="2000" dirty="0">
                  <a:latin typeface="Calibri" pitchFamily="34" charset="0"/>
                </a:rPr>
                <a:t>m = 0</a:t>
              </a:r>
            </a:p>
          </p:txBody>
        </p:sp>
        <p:sp>
          <p:nvSpPr>
            <p:cNvPr id="12" name="TextBox 11"/>
            <p:cNvSpPr txBox="1"/>
            <p:nvPr>
              <p:custDataLst>
                <p:tags r:id="rId4"/>
              </p:custDataLst>
            </p:nvPr>
          </p:nvSpPr>
          <p:spPr>
            <a:xfrm>
              <a:off x="5303520" y="5949696"/>
              <a:ext cx="782587" cy="374904"/>
            </a:xfrm>
            <a:prstGeom prst="rect">
              <a:avLst/>
            </a:prstGeom>
            <a:noFill/>
          </p:spPr>
          <p:txBody>
            <a:bodyPr wrap="none" tIns="0" bIns="0" rtlCol="0" anchor="ctr" anchorCtr="0">
              <a:normAutofit/>
            </a:bodyPr>
            <a:lstStyle/>
            <a:p>
              <a:r>
                <a:rPr lang="en-US" sz="2000" dirty="0">
                  <a:latin typeface="Calibri" pitchFamily="34" charset="0"/>
                </a:rPr>
                <a:t>m = 1</a:t>
              </a:r>
            </a:p>
          </p:txBody>
        </p:sp>
        <p:sp>
          <p:nvSpPr>
            <p:cNvPr id="13" name="TextBox 12"/>
            <p:cNvSpPr txBox="1"/>
            <p:nvPr>
              <p:custDataLst>
                <p:tags r:id="rId5"/>
              </p:custDataLst>
            </p:nvPr>
          </p:nvSpPr>
          <p:spPr>
            <a:xfrm>
              <a:off x="5669280" y="5675376"/>
              <a:ext cx="782587" cy="374904"/>
            </a:xfrm>
            <a:prstGeom prst="rect">
              <a:avLst/>
            </a:prstGeom>
            <a:noFill/>
          </p:spPr>
          <p:txBody>
            <a:bodyPr wrap="none" tIns="0" bIns="0" rtlCol="0" anchor="ctr" anchorCtr="0">
              <a:normAutofit/>
            </a:bodyPr>
            <a:lstStyle/>
            <a:p>
              <a:r>
                <a:rPr lang="en-US" sz="2000" dirty="0">
                  <a:latin typeface="Calibri" pitchFamily="34" charset="0"/>
                </a:rPr>
                <a:t>m =  2</a:t>
              </a:r>
            </a:p>
          </p:txBody>
        </p:sp>
        <p:cxnSp>
          <p:nvCxnSpPr>
            <p:cNvPr id="14" name="Straight Arrow Connector 13"/>
            <p:cNvCxnSpPr/>
            <p:nvPr/>
          </p:nvCxnSpPr>
          <p:spPr bwMode="auto">
            <a:xfrm flipH="1" flipV="1">
              <a:off x="5198853" y="5862828"/>
              <a:ext cx="548640" cy="0"/>
            </a:xfrm>
            <a:prstGeom prst="straightConnector1">
              <a:avLst/>
            </a:prstGeom>
            <a:noFill/>
            <a:ln w="25400" cap="flat" cmpd="sng" algn="ctr">
              <a:solidFill>
                <a:srgbClr val="4B2A85"/>
              </a:solidFill>
              <a:prstDash val="solid"/>
              <a:round/>
              <a:headEnd type="none" w="med" len="med"/>
              <a:tailEnd type="arrow"/>
            </a:ln>
            <a:effectLst/>
          </p:spPr>
        </p:cxnSp>
        <p:cxnSp>
          <p:nvCxnSpPr>
            <p:cNvPr id="15" name="Straight Arrow Connector 14"/>
            <p:cNvCxnSpPr/>
            <p:nvPr/>
          </p:nvCxnSpPr>
          <p:spPr bwMode="auto">
            <a:xfrm flipH="1" flipV="1">
              <a:off x="4816529" y="6137148"/>
              <a:ext cx="548640" cy="0"/>
            </a:xfrm>
            <a:prstGeom prst="straightConnector1">
              <a:avLst/>
            </a:prstGeom>
            <a:noFill/>
            <a:ln w="25400" cap="flat" cmpd="sng" algn="ctr">
              <a:solidFill>
                <a:srgbClr val="4B2A85"/>
              </a:solidFill>
              <a:prstDash val="solid"/>
              <a:round/>
              <a:headEnd type="none" w="med" len="med"/>
              <a:tailEnd type="arrow"/>
            </a:ln>
            <a:effectLst/>
          </p:spPr>
        </p:cxnSp>
        <p:cxnSp>
          <p:nvCxnSpPr>
            <p:cNvPr id="16" name="Straight Arrow Connector 15"/>
            <p:cNvCxnSpPr/>
            <p:nvPr/>
          </p:nvCxnSpPr>
          <p:spPr bwMode="auto">
            <a:xfrm flipH="1" flipV="1">
              <a:off x="4450769" y="6411468"/>
              <a:ext cx="548640" cy="0"/>
            </a:xfrm>
            <a:prstGeom prst="straightConnector1">
              <a:avLst/>
            </a:prstGeom>
            <a:noFill/>
            <a:ln w="25400" cap="flat" cmpd="sng" algn="ctr">
              <a:solidFill>
                <a:srgbClr val="4B2A85"/>
              </a:solidFill>
              <a:prstDash val="solid"/>
              <a:round/>
              <a:headEnd type="none" w="med" len="med"/>
              <a:tailEnd type="arrow"/>
            </a:ln>
            <a:effectLst/>
          </p:spPr>
        </p:cxnSp>
      </p:grpSp>
      <mc:AlternateContent xmlns:mc="http://schemas.openxmlformats.org/markup-compatibility/2006">
        <mc:Choice xmlns:p14="http://schemas.microsoft.com/office/powerpoint/2010/main" Requires="p14">
          <p:contentPart p14:bwMode="auto" r:id="rId7">
            <p14:nvContentPartPr>
              <p14:cNvPr id="17" name="Ink 16">
                <a:extLst>
                  <a:ext uri="{FF2B5EF4-FFF2-40B4-BE49-F238E27FC236}">
                    <a16:creationId xmlns:a16="http://schemas.microsoft.com/office/drawing/2014/main" id="{E272F137-63BA-4465-BCD3-A80BB29B0242}"/>
                  </a:ext>
                </a:extLst>
              </p14:cNvPr>
              <p14:cNvContentPartPr/>
              <p14:nvPr/>
            </p14:nvContentPartPr>
            <p14:xfrm>
              <a:off x="1278000" y="1126800"/>
              <a:ext cx="3729240" cy="4591440"/>
            </p14:xfrm>
          </p:contentPart>
        </mc:Choice>
        <mc:Fallback>
          <p:pic>
            <p:nvPicPr>
              <p:cNvPr id="17" name="Ink 16">
                <a:extLst>
                  <a:ext uri="{FF2B5EF4-FFF2-40B4-BE49-F238E27FC236}">
                    <a16:creationId xmlns:a16="http://schemas.microsoft.com/office/drawing/2014/main" id="{E272F137-63BA-4465-BCD3-A80BB29B0242}"/>
                  </a:ext>
                </a:extLst>
              </p:cNvPr>
              <p:cNvPicPr/>
              <p:nvPr/>
            </p:nvPicPr>
            <p:blipFill>
              <a:blip r:embed="rId8"/>
              <a:stretch>
                <a:fillRect/>
              </a:stretch>
            </p:blipFill>
            <p:spPr>
              <a:xfrm>
                <a:off x="1268640" y="1117440"/>
                <a:ext cx="3747960" cy="4610160"/>
              </a:xfrm>
              <a:prstGeom prst="rect">
                <a:avLst/>
              </a:prstGeom>
            </p:spPr>
          </p:pic>
        </mc:Fallback>
      </mc:AlternateContent>
    </p:spTree>
    <p:extLst>
      <p:ext uri="{BB962C8B-B14F-4D97-AF65-F5344CB8AC3E}">
        <p14:creationId xmlns:p14="http://schemas.microsoft.com/office/powerpoint/2010/main" val="17808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custDataLst>
              <p:tags r:id="rId1"/>
            </p:custDataLst>
          </p:nvPr>
        </p:nvSpPr>
        <p:spPr>
          <a:xfrm>
            <a:off x="356616" y="436562"/>
            <a:ext cx="8403336"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Locality Example #3</a:t>
            </a:r>
          </a:p>
        </p:txBody>
      </p:sp>
      <p:sp>
        <p:nvSpPr>
          <p:cNvPr id="7" name="Slide Number Placeholder 6"/>
          <p:cNvSpPr>
            <a:spLocks noGrp="1"/>
          </p:cNvSpPr>
          <p:nvPr>
            <p:ph type="sldNum" sz="quarter" idx="10"/>
            <p:custDataLst>
              <p:tags r:id="rId2"/>
            </p:custDataLst>
          </p:nvPr>
        </p:nvSpPr>
        <p:spPr/>
        <p:txBody>
          <a:bodyPr/>
          <a:lstStyle/>
          <a:p>
            <a:fld id="{7CBE8339-D2AD-46DC-A898-FD1E949067F0}" type="slidenum">
              <a:rPr lang="en-US" smtClean="0"/>
              <a:pPr/>
              <a:t>26</a:t>
            </a:fld>
            <a:endParaRPr lang="en-US"/>
          </a:p>
        </p:txBody>
      </p:sp>
      <mc:AlternateContent xmlns:mc="http://schemas.openxmlformats.org/markup-compatibility/2006" xmlns:a14="http://schemas.microsoft.com/office/drawing/2010/main">
        <mc:Choice Requires="a14">
          <p:sp>
            <p:nvSpPr>
              <p:cNvPr id="4" name="TextBox 3"/>
              <p:cNvSpPr txBox="1"/>
              <p:nvPr>
                <p:custDataLst>
                  <p:tags r:id="rId3"/>
                </p:custDataLst>
              </p:nvPr>
            </p:nvSpPr>
            <p:spPr>
              <a:xfrm>
                <a:off x="7315200" y="4754880"/>
                <a:ext cx="1149674" cy="914400"/>
              </a:xfrm>
              <a:prstGeom prst="rect">
                <a:avLst/>
              </a:prstGeom>
              <a:noFill/>
            </p:spPr>
            <p:txBody>
              <a:bodyPr wrap="none" rtlCol="0" anchor="ctr" anchorCtr="0">
                <a:normAutofit/>
              </a:bodyPr>
              <a:lstStyle/>
              <a:p>
                <a:pPr algn="ctr"/>
                <a14:m>
                  <m:oMathPara xmlns:m="http://schemas.openxmlformats.org/officeDocument/2006/math">
                    <m:oMathParaPr>
                      <m:jc m:val="center"/>
                    </m:oMathParaPr>
                    <m:oMath xmlns:m="http://schemas.openxmlformats.org/officeDocument/2006/math">
                      <m:r>
                        <a:rPr lang="en-US" sz="4000" b="1" i="1" smtClean="0">
                          <a:latin typeface="Cambria Math" panose="02040503050406030204" pitchFamily="18" charset="0"/>
                          <a:cs typeface="Courier New" panose="02070309020205020404" pitchFamily="49" charset="0"/>
                        </a:rPr>
                        <m:t>⋅ ⋅ ⋅</m:t>
                      </m:r>
                    </m:oMath>
                  </m:oMathPara>
                </a14:m>
                <a:endParaRPr lang="en-US" sz="4000" dirty="0">
                  <a:latin typeface="Courier New" panose="02070309020205020404" pitchFamily="49" charset="0"/>
                  <a:cs typeface="Courier New" panose="02070309020205020404" pitchFamily="49" charset="0"/>
                </a:endParaRPr>
              </a:p>
            </p:txBody>
          </p:sp>
        </mc:Choice>
        <mc:Fallback xmlns="">
          <p:sp>
            <p:nvSpPr>
              <p:cNvPr id="4" name="TextBox 3"/>
              <p:cNvSpPr txBox="1">
                <a:spLocks noRot="1" noChangeAspect="1" noMove="1" noResize="1" noEditPoints="1" noAdjustHandles="1" noChangeArrowheads="1" noChangeShapeType="1" noTextEdit="1"/>
              </p:cNvSpPr>
              <p:nvPr>
                <p:custDataLst>
                  <p:tags r:id="rId23"/>
                </p:custDataLst>
              </p:nvPr>
            </p:nvSpPr>
            <p:spPr>
              <a:xfrm>
                <a:off x="7315200" y="4754880"/>
                <a:ext cx="1149674" cy="914400"/>
              </a:xfrm>
              <a:prstGeom prst="rect">
                <a:avLst/>
              </a:prstGeom>
              <a:blipFill rotWithShape="0">
                <a:blip r:embed="rId24"/>
                <a:stretch>
                  <a:fillRect/>
                </a:stretch>
              </a:blipFill>
            </p:spPr>
            <p:txBody>
              <a:bodyPr/>
              <a:lstStyle/>
              <a:p>
                <a:r>
                  <a:rPr lang="en-US">
                    <a:noFill/>
                  </a:rPr>
                  <a:t> </a:t>
                </a:r>
              </a:p>
            </p:txBody>
          </p:sp>
        </mc:Fallback>
      </mc:AlternateContent>
      <p:sp>
        <p:nvSpPr>
          <p:cNvPr id="84" name="Text Box 3"/>
          <p:cNvSpPr txBox="1">
            <a:spLocks noChangeArrowheads="1"/>
          </p:cNvSpPr>
          <p:nvPr>
            <p:custDataLst>
              <p:tags r:id="rId4"/>
            </p:custDataLst>
          </p:nvPr>
        </p:nvSpPr>
        <p:spPr bwMode="auto">
          <a:xfrm>
            <a:off x="457200" y="1362456"/>
            <a:ext cx="5029200" cy="2953735"/>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sum_array_3D(</a:t>
            </a: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a[M][N][L])</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j, k,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N;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L; </a:t>
            </a:r>
            <a:r>
              <a:rPr lang="en-GB" sz="1800" b="0" dirty="0" err="1">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(k = 0; k &lt; M; 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a[k][</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p:sp>
        <p:nvSpPr>
          <p:cNvPr id="86" name="Content Placeholder 5"/>
          <p:cNvSpPr txBox="1">
            <a:spLocks/>
          </p:cNvSpPr>
          <p:nvPr>
            <p:custDataLst>
              <p:tags r:id="rId5"/>
            </p:custDataLst>
          </p:nvPr>
        </p:nvSpPr>
        <p:spPr bwMode="auto">
          <a:xfrm>
            <a:off x="5669280" y="1371600"/>
            <a:ext cx="2926080" cy="2468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a:t>What is wrong with this code?</a:t>
            </a:r>
          </a:p>
          <a:p>
            <a:endParaRPr lang="en-US" kern="0"/>
          </a:p>
          <a:p>
            <a:r>
              <a:rPr lang="en-US" kern="0"/>
              <a:t>How can it be fixed?</a:t>
            </a:r>
            <a:endParaRPr lang="en-US" kern="0" dirty="0"/>
          </a:p>
        </p:txBody>
      </p:sp>
      <p:sp>
        <p:nvSpPr>
          <p:cNvPr id="87" name="TextBox 86"/>
          <p:cNvSpPr txBox="1"/>
          <p:nvPr>
            <p:custDataLst>
              <p:tags r:id="rId6"/>
            </p:custDataLst>
          </p:nvPr>
        </p:nvSpPr>
        <p:spPr>
          <a:xfrm>
            <a:off x="548572" y="4358983"/>
            <a:ext cx="4205190"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Layout in Memory (M = ?, N = 3, L = 4)</a:t>
            </a:r>
          </a:p>
        </p:txBody>
      </p:sp>
      <p:graphicFrame>
        <p:nvGraphicFramePr>
          <p:cNvPr id="88" name="Table 87"/>
          <p:cNvGraphicFramePr>
            <a:graphicFrameLocks noGrp="1"/>
          </p:cNvGraphicFramePr>
          <p:nvPr>
            <p:extLst>
              <p:ext uri="{D42A27DB-BD31-4B8C-83A1-F6EECF244321}">
                <p14:modId xmlns:p14="http://schemas.microsoft.com/office/powerpoint/2010/main" val="795469120"/>
              </p:ext>
            </p:extLst>
          </p:nvPr>
        </p:nvGraphicFramePr>
        <p:xfrm>
          <a:off x="548640" y="4754880"/>
          <a:ext cx="3291840" cy="91440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7432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74320">
                  <a:extLst>
                    <a:ext uri="{9D8B030D-6E8A-4147-A177-3AD203B41FA5}">
                      <a16:colId xmlns:a16="http://schemas.microsoft.com/office/drawing/2014/main" val="20009"/>
                    </a:ext>
                  </a:extLst>
                </a:gridCol>
                <a:gridCol w="274320">
                  <a:extLst>
                    <a:ext uri="{9D8B030D-6E8A-4147-A177-3AD203B41FA5}">
                      <a16:colId xmlns:a16="http://schemas.microsoft.com/office/drawing/2014/main" val="20010"/>
                    </a:ext>
                  </a:extLst>
                </a:gridCol>
                <a:gridCol w="274320">
                  <a:extLst>
                    <a:ext uri="{9D8B030D-6E8A-4147-A177-3AD203B41FA5}">
                      <a16:colId xmlns:a16="http://schemas.microsoft.com/office/drawing/2014/main" val="20011"/>
                    </a:ext>
                  </a:extLst>
                </a:gridCol>
              </a:tblGrid>
              <a:tr h="914400">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0" marR="0" marT="0" marB="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3</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3</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C00000"/>
                          </a:solidFill>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3</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extLst>
                  <a:ext uri="{0D108BD9-81ED-4DB2-BD59-A6C34878D82A}">
                    <a16:rowId xmlns:a16="http://schemas.microsoft.com/office/drawing/2014/main" val="10000"/>
                  </a:ext>
                </a:extLst>
              </a:tr>
            </a:tbl>
          </a:graphicData>
        </a:graphic>
      </p:graphicFrame>
      <p:graphicFrame>
        <p:nvGraphicFramePr>
          <p:cNvPr id="89" name="Table 88"/>
          <p:cNvGraphicFramePr>
            <a:graphicFrameLocks noGrp="1"/>
          </p:cNvGraphicFramePr>
          <p:nvPr>
            <p:extLst>
              <p:ext uri="{D42A27DB-BD31-4B8C-83A1-F6EECF244321}">
                <p14:modId xmlns:p14="http://schemas.microsoft.com/office/powerpoint/2010/main" val="3423113287"/>
              </p:ext>
            </p:extLst>
          </p:nvPr>
        </p:nvGraphicFramePr>
        <p:xfrm>
          <a:off x="3840480" y="4754880"/>
          <a:ext cx="3291840" cy="91440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7432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74320">
                  <a:extLst>
                    <a:ext uri="{9D8B030D-6E8A-4147-A177-3AD203B41FA5}">
                      <a16:colId xmlns:a16="http://schemas.microsoft.com/office/drawing/2014/main" val="20009"/>
                    </a:ext>
                  </a:extLst>
                </a:gridCol>
                <a:gridCol w="274320">
                  <a:extLst>
                    <a:ext uri="{9D8B030D-6E8A-4147-A177-3AD203B41FA5}">
                      <a16:colId xmlns:a16="http://schemas.microsoft.com/office/drawing/2014/main" val="20010"/>
                    </a:ext>
                  </a:extLst>
                </a:gridCol>
                <a:gridCol w="274320">
                  <a:extLst>
                    <a:ext uri="{9D8B030D-6E8A-4147-A177-3AD203B41FA5}">
                      <a16:colId xmlns:a16="http://schemas.microsoft.com/office/drawing/2014/main" val="20011"/>
                    </a:ext>
                  </a:extLst>
                </a:gridCol>
              </a:tblGrid>
              <a:tr h="914400">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0" marR="0" marT="0" marB="0" anchor="ctr">
                    <a:lnL w="28575" cap="flat" cmpd="sng" algn="ctr">
                      <a:solidFill>
                        <a:srgbClr val="0070C0"/>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3</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3</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0</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tc>
                  <a:txBody>
                    <a:bodyPr/>
                    <a:lstStyle/>
                    <a:p>
                      <a:pPr algn="ctr"/>
                      <a:r>
                        <a:rPr lang="en-US" sz="1100" dirty="0">
                          <a:latin typeface="Courier New" panose="02070309020205020404" pitchFamily="49" charset="0"/>
                          <a:cs typeface="Courier New" panose="02070309020205020404" pitchFamily="49" charset="0"/>
                        </a:rPr>
                        <a:t>a</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1" baseline="0" dirty="0">
                          <a:solidFill>
                            <a:srgbClr val="0070C0"/>
                          </a:solidFill>
                          <a:latin typeface="Courier New" panose="02070309020205020404" pitchFamily="49" charset="0"/>
                          <a:cs typeface="Courier New" panose="02070309020205020404" pitchFamily="49" charset="0"/>
                        </a:rPr>
                        <a:t>1</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 </a:t>
                      </a:r>
                      <a:r>
                        <a:rPr lang="en-US" sz="1100" baseline="0" dirty="0">
                          <a:latin typeface="Calibri" panose="020F0502020204030204" pitchFamily="34" charset="0"/>
                          <a:cs typeface="Calibri" panose="020F0502020204030204" pitchFamily="34" charset="0"/>
                        </a:rPr>
                        <a:t>[</a:t>
                      </a:r>
                      <a:r>
                        <a:rPr lang="en-US" sz="1100" baseline="0" dirty="0">
                          <a:latin typeface="Courier New" panose="02070309020205020404" pitchFamily="49" charset="0"/>
                          <a:cs typeface="Courier New" panose="02070309020205020404" pitchFamily="49" charset="0"/>
                        </a:rPr>
                        <a:t>2</a:t>
                      </a:r>
                      <a:r>
                        <a:rPr lang="en-US" sz="1100" baseline="0" dirty="0">
                          <a:latin typeface="Calibri" panose="020F0502020204030204" pitchFamily="34" charset="0"/>
                          <a:cs typeface="Calibri" panose="020F0502020204030204" pitchFamily="34" charset="0"/>
                        </a:rPr>
                        <a:t>] [</a:t>
                      </a:r>
                      <a:r>
                        <a:rPr lang="en-US" sz="1100" baseline="0" dirty="0">
                          <a:latin typeface="Courier New" panose="02070309020205020404" pitchFamily="49" charset="0"/>
                          <a:cs typeface="Courier New" panose="02070309020205020404" pitchFamily="49" charset="0"/>
                        </a:rPr>
                        <a:t>3</a:t>
                      </a:r>
                      <a:r>
                        <a:rPr lang="en-US" sz="1100" baseline="0" dirty="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extLst>
                  <a:ext uri="{0D108BD9-81ED-4DB2-BD59-A6C34878D82A}">
                    <a16:rowId xmlns:a16="http://schemas.microsoft.com/office/drawing/2014/main" val="10000"/>
                  </a:ext>
                </a:extLst>
              </a:tr>
            </a:tbl>
          </a:graphicData>
        </a:graphic>
      </p:graphicFrame>
      <p:grpSp>
        <p:nvGrpSpPr>
          <p:cNvPr id="35" name="Group 34"/>
          <p:cNvGrpSpPr/>
          <p:nvPr/>
        </p:nvGrpSpPr>
        <p:grpSpPr>
          <a:xfrm>
            <a:off x="323591" y="5715000"/>
            <a:ext cx="7107849" cy="558038"/>
            <a:chOff x="323591" y="5715000"/>
            <a:chExt cx="7107849" cy="558038"/>
          </a:xfrm>
        </p:grpSpPr>
        <p:sp>
          <p:nvSpPr>
            <p:cNvPr id="90" name="Line 8"/>
            <p:cNvSpPr>
              <a:spLocks noChangeShapeType="1"/>
            </p:cNvSpPr>
            <p:nvPr>
              <p:custDataLst>
                <p:tags r:id="rId7"/>
              </p:custDataLst>
            </p:nvPr>
          </p:nvSpPr>
          <p:spPr bwMode="auto">
            <a:xfrm flipV="1">
              <a:off x="54864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16" name="Line 10"/>
            <p:cNvSpPr>
              <a:spLocks noChangeShapeType="1"/>
            </p:cNvSpPr>
            <p:nvPr>
              <p:custDataLst>
                <p:tags r:id="rId8"/>
              </p:custDataLst>
            </p:nvPr>
          </p:nvSpPr>
          <p:spPr bwMode="auto">
            <a:xfrm flipV="1">
              <a:off x="164592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17" name="Line 12"/>
            <p:cNvSpPr>
              <a:spLocks noChangeShapeType="1"/>
            </p:cNvSpPr>
            <p:nvPr>
              <p:custDataLst>
                <p:tags r:id="rId9"/>
              </p:custDataLst>
            </p:nvPr>
          </p:nvSpPr>
          <p:spPr bwMode="auto">
            <a:xfrm flipV="1">
              <a:off x="274320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43" name="Text Box 9"/>
            <p:cNvSpPr txBox="1">
              <a:spLocks noChangeArrowheads="1"/>
            </p:cNvSpPr>
            <p:nvPr>
              <p:custDataLst>
                <p:tags r:id="rId10"/>
              </p:custDataLst>
            </p:nvPr>
          </p:nvSpPr>
          <p:spPr bwMode="auto">
            <a:xfrm>
              <a:off x="323591" y="5903706"/>
              <a:ext cx="460382"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76</a:t>
              </a:r>
            </a:p>
          </p:txBody>
        </p:sp>
        <p:sp>
          <p:nvSpPr>
            <p:cNvPr id="144" name="Text Box 11"/>
            <p:cNvSpPr txBox="1">
              <a:spLocks noChangeArrowheads="1"/>
            </p:cNvSpPr>
            <p:nvPr>
              <p:custDataLst>
                <p:tags r:id="rId11"/>
              </p:custDataLst>
            </p:nvPr>
          </p:nvSpPr>
          <p:spPr bwMode="auto">
            <a:xfrm>
              <a:off x="1420870" y="5903706"/>
              <a:ext cx="460382"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92</a:t>
              </a:r>
            </a:p>
          </p:txBody>
        </p:sp>
        <p:sp>
          <p:nvSpPr>
            <p:cNvPr id="145" name="Text Box 13"/>
            <p:cNvSpPr txBox="1">
              <a:spLocks noChangeArrowheads="1"/>
            </p:cNvSpPr>
            <p:nvPr>
              <p:custDataLst>
                <p:tags r:id="rId12"/>
              </p:custDataLst>
            </p:nvPr>
          </p:nvSpPr>
          <p:spPr bwMode="auto">
            <a:xfrm>
              <a:off x="2444077"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108</a:t>
              </a:r>
            </a:p>
          </p:txBody>
        </p:sp>
        <p:sp>
          <p:nvSpPr>
            <p:cNvPr id="147" name="Line 8"/>
            <p:cNvSpPr>
              <a:spLocks noChangeShapeType="1"/>
            </p:cNvSpPr>
            <p:nvPr>
              <p:custDataLst>
                <p:tags r:id="rId13"/>
              </p:custDataLst>
            </p:nvPr>
          </p:nvSpPr>
          <p:spPr bwMode="auto">
            <a:xfrm flipV="1">
              <a:off x="3836929"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48" name="Line 10"/>
            <p:cNvSpPr>
              <a:spLocks noChangeShapeType="1"/>
            </p:cNvSpPr>
            <p:nvPr>
              <p:custDataLst>
                <p:tags r:id="rId14"/>
              </p:custDataLst>
            </p:nvPr>
          </p:nvSpPr>
          <p:spPr bwMode="auto">
            <a:xfrm flipV="1">
              <a:off x="4934209"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49" name="Line 12"/>
            <p:cNvSpPr>
              <a:spLocks noChangeShapeType="1"/>
            </p:cNvSpPr>
            <p:nvPr>
              <p:custDataLst>
                <p:tags r:id="rId15"/>
              </p:custDataLst>
            </p:nvPr>
          </p:nvSpPr>
          <p:spPr bwMode="auto">
            <a:xfrm flipV="1">
              <a:off x="6031489"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51" name="Text Box 9"/>
            <p:cNvSpPr txBox="1">
              <a:spLocks noChangeArrowheads="1"/>
            </p:cNvSpPr>
            <p:nvPr>
              <p:custDataLst>
                <p:tags r:id="rId16"/>
              </p:custDataLst>
            </p:nvPr>
          </p:nvSpPr>
          <p:spPr bwMode="auto">
            <a:xfrm>
              <a:off x="3537810"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124</a:t>
              </a:r>
            </a:p>
          </p:txBody>
        </p:sp>
        <p:sp>
          <p:nvSpPr>
            <p:cNvPr id="152" name="Text Box 11"/>
            <p:cNvSpPr txBox="1">
              <a:spLocks noChangeArrowheads="1"/>
            </p:cNvSpPr>
            <p:nvPr>
              <p:custDataLst>
                <p:tags r:id="rId17"/>
              </p:custDataLst>
            </p:nvPr>
          </p:nvSpPr>
          <p:spPr bwMode="auto">
            <a:xfrm>
              <a:off x="4638635"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140</a:t>
              </a:r>
            </a:p>
          </p:txBody>
        </p:sp>
        <p:sp>
          <p:nvSpPr>
            <p:cNvPr id="153" name="Text Box 13"/>
            <p:cNvSpPr txBox="1">
              <a:spLocks noChangeArrowheads="1"/>
            </p:cNvSpPr>
            <p:nvPr>
              <p:custDataLst>
                <p:tags r:id="rId18"/>
              </p:custDataLst>
            </p:nvPr>
          </p:nvSpPr>
          <p:spPr bwMode="auto">
            <a:xfrm>
              <a:off x="5732368"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156</a:t>
              </a:r>
            </a:p>
          </p:txBody>
        </p:sp>
        <p:sp>
          <p:nvSpPr>
            <p:cNvPr id="154" name="Line 12"/>
            <p:cNvSpPr>
              <a:spLocks noChangeShapeType="1"/>
            </p:cNvSpPr>
            <p:nvPr>
              <p:custDataLst>
                <p:tags r:id="rId19"/>
              </p:custDataLst>
            </p:nvPr>
          </p:nvSpPr>
          <p:spPr bwMode="auto">
            <a:xfrm flipV="1">
              <a:off x="713232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55" name="Text Box 13"/>
            <p:cNvSpPr txBox="1">
              <a:spLocks noChangeArrowheads="1"/>
            </p:cNvSpPr>
            <p:nvPr>
              <p:custDataLst>
                <p:tags r:id="rId20"/>
              </p:custDataLst>
            </p:nvPr>
          </p:nvSpPr>
          <p:spPr bwMode="auto">
            <a:xfrm>
              <a:off x="6833199"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172</a:t>
              </a:r>
            </a:p>
          </p:txBody>
        </p:sp>
      </p:grpSp>
      <mc:AlternateContent xmlns:mc="http://schemas.openxmlformats.org/markup-compatibility/2006">
        <mc:Choice xmlns:p14="http://schemas.microsoft.com/office/powerpoint/2010/main" Requires="p14">
          <p:contentPart p14:bwMode="auto" r:id="rId25">
            <p14:nvContentPartPr>
              <p14:cNvPr id="25" name="Ink 24">
                <a:extLst>
                  <a:ext uri="{FF2B5EF4-FFF2-40B4-BE49-F238E27FC236}">
                    <a16:creationId xmlns:a16="http://schemas.microsoft.com/office/drawing/2014/main" id="{B3AE4D6B-CA73-4DCC-920F-A0293C248119}"/>
                  </a:ext>
                </a:extLst>
              </p14:cNvPr>
              <p14:cNvContentPartPr/>
              <p14:nvPr/>
            </p14:nvContentPartPr>
            <p14:xfrm>
              <a:off x="570600" y="2369880"/>
              <a:ext cx="7986960" cy="4261680"/>
            </p14:xfrm>
          </p:contentPart>
        </mc:Choice>
        <mc:Fallback>
          <p:pic>
            <p:nvPicPr>
              <p:cNvPr id="25" name="Ink 24">
                <a:extLst>
                  <a:ext uri="{FF2B5EF4-FFF2-40B4-BE49-F238E27FC236}">
                    <a16:creationId xmlns:a16="http://schemas.microsoft.com/office/drawing/2014/main" id="{B3AE4D6B-CA73-4DCC-920F-A0293C248119}"/>
                  </a:ext>
                </a:extLst>
              </p:cNvPr>
              <p:cNvPicPr/>
              <p:nvPr/>
            </p:nvPicPr>
            <p:blipFill>
              <a:blip r:embed="rId26"/>
              <a:stretch>
                <a:fillRect/>
              </a:stretch>
            </p:blipFill>
            <p:spPr>
              <a:xfrm>
                <a:off x="561240" y="2360520"/>
                <a:ext cx="8005680" cy="4280400"/>
              </a:xfrm>
              <a:prstGeom prst="rect">
                <a:avLst/>
              </a:prstGeom>
            </p:spPr>
          </p:pic>
        </mc:Fallback>
      </mc:AlternateContent>
    </p:spTree>
    <p:extLst>
      <p:ext uri="{BB962C8B-B14F-4D97-AF65-F5344CB8AC3E}">
        <p14:creationId xmlns:p14="http://schemas.microsoft.com/office/powerpoint/2010/main" val="4228443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p:txBody>
          <a:bodyPr/>
          <a:lstStyle/>
          <a:p>
            <a:r>
              <a:rPr lang="en-US" dirty="0"/>
              <a:t>Cache Performance Metrics</a:t>
            </a:r>
          </a:p>
        </p:txBody>
      </p:sp>
      <p:sp>
        <p:nvSpPr>
          <p:cNvPr id="112643" name="Rectangle 3"/>
          <p:cNvSpPr>
            <a:spLocks noGrp="1" noChangeArrowheads="1"/>
          </p:cNvSpPr>
          <p:nvPr>
            <p:ph idx="1"/>
            <p:custDataLst>
              <p:tags r:id="rId2"/>
            </p:custDataLst>
          </p:nvPr>
        </p:nvSpPr>
        <p:spPr/>
        <p:txBody>
          <a:bodyPr/>
          <a:lstStyle/>
          <a:p>
            <a:r>
              <a:rPr lang="en-US" dirty="0"/>
              <a:t>Huge difference between a cache hit and a cache miss</a:t>
            </a:r>
          </a:p>
          <a:p>
            <a:pPr lvl="1"/>
            <a:r>
              <a:rPr lang="en-US" dirty="0"/>
              <a:t>Could be 100x speed difference between accessing cache and main memory (measured in </a:t>
            </a:r>
            <a:r>
              <a:rPr lang="en-US" i="1" dirty="0"/>
              <a:t>clock cycles</a:t>
            </a:r>
            <a:r>
              <a:rPr lang="en-US" dirty="0"/>
              <a:t>)</a:t>
            </a:r>
            <a:endParaRPr lang="en-US" sz="800" dirty="0"/>
          </a:p>
          <a:p>
            <a:r>
              <a:rPr lang="en-GB" dirty="0">
                <a:solidFill>
                  <a:srgbClr val="FF0000"/>
                </a:solidFill>
              </a:rPr>
              <a:t>Miss Rate (MR)</a:t>
            </a:r>
          </a:p>
          <a:p>
            <a:pPr lvl="1"/>
            <a:r>
              <a:rPr lang="en-GB" dirty="0"/>
              <a:t>Fraction of memory references not found in cache (misses / accesses) = 1 - Hit Rate</a:t>
            </a:r>
          </a:p>
          <a:p>
            <a:r>
              <a:rPr lang="en-GB" dirty="0">
                <a:solidFill>
                  <a:srgbClr val="FF0000"/>
                </a:solidFill>
              </a:rPr>
              <a:t>Hit Time (HT)</a:t>
            </a:r>
          </a:p>
          <a:p>
            <a:pPr lvl="1"/>
            <a:r>
              <a:rPr lang="en-GB" dirty="0"/>
              <a:t>Time to deliver a block in the cache to the processor</a:t>
            </a:r>
          </a:p>
          <a:p>
            <a:pPr lvl="2"/>
            <a:r>
              <a:rPr lang="en-GB" dirty="0"/>
              <a:t>Includes time to determine whether the block is in the cache</a:t>
            </a:r>
          </a:p>
          <a:p>
            <a:r>
              <a:rPr lang="en-GB" dirty="0">
                <a:solidFill>
                  <a:srgbClr val="FF0000"/>
                </a:solidFill>
              </a:rPr>
              <a:t>Miss Penalty (MP)</a:t>
            </a:r>
          </a:p>
          <a:p>
            <a:pPr lvl="1"/>
            <a:r>
              <a:rPr lang="en-GB" dirty="0"/>
              <a:t>Additional time required because of a miss</a:t>
            </a:r>
          </a:p>
          <a:p>
            <a:pPr lvl="1"/>
            <a:endParaRPr lang="en-US"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D7217E68-629E-41C7-8A99-ACBC9AA0EF9B}"/>
                  </a:ext>
                </a:extLst>
              </p14:cNvPr>
              <p14:cNvContentPartPr/>
              <p14:nvPr/>
            </p14:nvContentPartPr>
            <p14:xfrm>
              <a:off x="5833084" y="3686583"/>
              <a:ext cx="3251520" cy="1417320"/>
            </p14:xfrm>
          </p:contentPart>
        </mc:Choice>
        <mc:Fallback>
          <p:pic>
            <p:nvPicPr>
              <p:cNvPr id="6" name="Ink 5">
                <a:extLst>
                  <a:ext uri="{FF2B5EF4-FFF2-40B4-BE49-F238E27FC236}">
                    <a16:creationId xmlns:a16="http://schemas.microsoft.com/office/drawing/2014/main" id="{D7217E68-629E-41C7-8A99-ACBC9AA0EF9B}"/>
                  </a:ext>
                </a:extLst>
              </p:cNvPr>
              <p:cNvPicPr/>
              <p:nvPr/>
            </p:nvPicPr>
            <p:blipFill>
              <a:blip r:embed="rId7"/>
              <a:stretch>
                <a:fillRect/>
              </a:stretch>
            </p:blipFill>
            <p:spPr>
              <a:xfrm>
                <a:off x="5823724" y="3677223"/>
                <a:ext cx="3269880" cy="1436040"/>
              </a:xfrm>
              <a:prstGeom prst="rect">
                <a:avLst/>
              </a:prstGeom>
            </p:spPr>
          </p:pic>
        </mc:Fallback>
      </mc:AlternateContent>
    </p:spTree>
    <p:extLst>
      <p:ext uri="{BB962C8B-B14F-4D97-AF65-F5344CB8AC3E}">
        <p14:creationId xmlns:p14="http://schemas.microsoft.com/office/powerpoint/2010/main" val="4184500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Performance</a:t>
            </a:r>
          </a:p>
        </p:txBody>
      </p:sp>
      <p:sp>
        <p:nvSpPr>
          <p:cNvPr id="3" name="Content Placeholder 2"/>
          <p:cNvSpPr>
            <a:spLocks noGrp="1"/>
          </p:cNvSpPr>
          <p:nvPr>
            <p:ph idx="1"/>
          </p:nvPr>
        </p:nvSpPr>
        <p:spPr>
          <a:xfrm>
            <a:off x="393192" y="1362456"/>
            <a:ext cx="8366760" cy="4974336"/>
          </a:xfrm>
        </p:spPr>
        <p:txBody>
          <a:bodyPr>
            <a:noAutofit/>
          </a:bodyPr>
          <a:lstStyle/>
          <a:p>
            <a:r>
              <a:rPr lang="en-US" dirty="0"/>
              <a:t>Two things hurt the performance of a cache:</a:t>
            </a:r>
          </a:p>
          <a:p>
            <a:pPr lvl="1"/>
            <a:r>
              <a:rPr lang="en-US" dirty="0"/>
              <a:t>Miss rate and miss penalty</a:t>
            </a:r>
          </a:p>
          <a:p>
            <a:pPr lvl="2"/>
            <a:endParaRPr lang="en-US" dirty="0"/>
          </a:p>
          <a:p>
            <a:pPr marL="342900" lvl="1" indent="-342900">
              <a:buSzPct val="60000"/>
              <a:buFont typeface="Wingdings" panose="05000000000000000000" pitchFamily="2" charset="2"/>
              <a:buChar char="v"/>
            </a:pPr>
            <a:r>
              <a:rPr lang="en-US" sz="2800" i="1" dirty="0"/>
              <a:t>Average Memory Access Time</a:t>
            </a:r>
            <a:r>
              <a:rPr lang="en-US" sz="2800" dirty="0"/>
              <a:t> (AMAT):  average time to access memory considering both hits and misses</a:t>
            </a:r>
          </a:p>
          <a:p>
            <a:pPr marL="342900" lvl="1" indent="-342900">
              <a:buNone/>
            </a:pPr>
            <a:r>
              <a:rPr lang="en-US" b="1" dirty="0">
                <a:solidFill>
                  <a:srgbClr val="FF0000"/>
                </a:solidFill>
              </a:rPr>
              <a:t>		AMAT = Hit time + Miss rate × Miss penalty</a:t>
            </a:r>
          </a:p>
          <a:p>
            <a:pPr marL="342900" lvl="1" indent="-342900">
              <a:buNone/>
            </a:pPr>
            <a:r>
              <a:rPr lang="en-US" b="1" dirty="0">
                <a:solidFill>
                  <a:srgbClr val="FF0000"/>
                </a:solidFill>
              </a:rPr>
              <a:t>		</a:t>
            </a:r>
            <a:r>
              <a:rPr lang="en-US" dirty="0"/>
              <a:t>(abbreviated AMAT = HT + MR × MP)</a:t>
            </a:r>
            <a:endParaRPr lang="en-US" b="1" dirty="0">
              <a:solidFill>
                <a:schemeClr val="accent2"/>
              </a:solidFill>
            </a:endParaRPr>
          </a:p>
          <a:p>
            <a:pPr lvl="2"/>
            <a:endParaRPr lang="en-US" dirty="0"/>
          </a:p>
          <a:p>
            <a:r>
              <a:rPr lang="en-US" dirty="0"/>
              <a:t>99% hit rate twice as good as 97% hit rate!</a:t>
            </a:r>
          </a:p>
          <a:p>
            <a:pPr lvl="1"/>
            <a:r>
              <a:rPr lang="en-US" dirty="0"/>
              <a:t>Assume HT of 1 clock cycle and MP of 100 clock cycles</a:t>
            </a:r>
          </a:p>
          <a:p>
            <a:pPr lvl="1"/>
            <a:r>
              <a:rPr lang="en-US" dirty="0"/>
              <a:t>97%:  AMAT =</a:t>
            </a:r>
          </a:p>
          <a:p>
            <a:pPr lvl="1"/>
            <a:r>
              <a:rPr lang="en-US" dirty="0"/>
              <a:t>99%:  AMAT =</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DDE59E3-DB2C-4883-908B-3E403514286E}"/>
                  </a:ext>
                </a:extLst>
              </p14:cNvPr>
              <p14:cNvContentPartPr/>
              <p14:nvPr/>
            </p14:nvContentPartPr>
            <p14:xfrm>
              <a:off x="3042197" y="5890522"/>
              <a:ext cx="3306240" cy="764280"/>
            </p14:xfrm>
          </p:contentPart>
        </mc:Choice>
        <mc:Fallback>
          <p:pic>
            <p:nvPicPr>
              <p:cNvPr id="5" name="Ink 4">
                <a:extLst>
                  <a:ext uri="{FF2B5EF4-FFF2-40B4-BE49-F238E27FC236}">
                    <a16:creationId xmlns:a16="http://schemas.microsoft.com/office/drawing/2014/main" id="{BDDE59E3-DB2C-4883-908B-3E403514286E}"/>
                  </a:ext>
                </a:extLst>
              </p:cNvPr>
              <p:cNvPicPr/>
              <p:nvPr/>
            </p:nvPicPr>
            <p:blipFill>
              <a:blip r:embed="rId3"/>
              <a:stretch>
                <a:fillRect/>
              </a:stretch>
            </p:blipFill>
            <p:spPr>
              <a:xfrm>
                <a:off x="3032837" y="5881162"/>
                <a:ext cx="332496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1E7EBF0-2D02-4040-A0DE-7CCA1CAF0045}"/>
                  </a:ext>
                </a:extLst>
              </p14:cNvPr>
              <p14:cNvContentPartPr/>
              <p14:nvPr/>
            </p14:nvContentPartPr>
            <p14:xfrm>
              <a:off x="6348437" y="4159091"/>
              <a:ext cx="1932480" cy="587160"/>
            </p14:xfrm>
          </p:contentPart>
        </mc:Choice>
        <mc:Fallback>
          <p:pic>
            <p:nvPicPr>
              <p:cNvPr id="6" name="Ink 5">
                <a:extLst>
                  <a:ext uri="{FF2B5EF4-FFF2-40B4-BE49-F238E27FC236}">
                    <a16:creationId xmlns:a16="http://schemas.microsoft.com/office/drawing/2014/main" id="{41E7EBF0-2D02-4040-A0DE-7CCA1CAF0045}"/>
                  </a:ext>
                </a:extLst>
              </p:cNvPr>
              <p:cNvPicPr/>
              <p:nvPr/>
            </p:nvPicPr>
            <p:blipFill>
              <a:blip r:embed="rId5"/>
              <a:stretch>
                <a:fillRect/>
              </a:stretch>
            </p:blipFill>
            <p:spPr>
              <a:xfrm>
                <a:off x="6339077" y="4149731"/>
                <a:ext cx="1951200" cy="605880"/>
              </a:xfrm>
              <a:prstGeom prst="rect">
                <a:avLst/>
              </a:prstGeom>
            </p:spPr>
          </p:pic>
        </mc:Fallback>
      </mc:AlternateContent>
    </p:spTree>
    <p:extLst>
      <p:ext uri="{BB962C8B-B14F-4D97-AF65-F5344CB8AC3E}">
        <p14:creationId xmlns:p14="http://schemas.microsoft.com/office/powerpoint/2010/main" val="255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Polling Question</a:t>
            </a:r>
          </a:p>
        </p:txBody>
      </p:sp>
      <p:sp>
        <p:nvSpPr>
          <p:cNvPr id="3" name="Content Placeholder 2"/>
          <p:cNvSpPr>
            <a:spLocks noGrp="1"/>
          </p:cNvSpPr>
          <p:nvPr>
            <p:ph idx="1"/>
          </p:nvPr>
        </p:nvSpPr>
        <p:spPr>
          <a:xfrm>
            <a:off x="393192" y="1362456"/>
            <a:ext cx="8366760" cy="4974336"/>
          </a:xfrm>
        </p:spPr>
        <p:txBody>
          <a:bodyPr>
            <a:normAutofit/>
          </a:bodyPr>
          <a:lstStyle/>
          <a:p>
            <a:pPr>
              <a:lnSpc>
                <a:spcPct val="100000"/>
              </a:lnSpc>
              <a:spcBef>
                <a:spcPts val="600"/>
              </a:spcBef>
            </a:pPr>
            <a:r>
              <a:rPr lang="en-US" b="1" dirty="0"/>
              <a:t>Processor specs:</a:t>
            </a:r>
            <a:r>
              <a:rPr lang="en-US" dirty="0"/>
              <a:t>  200 </a:t>
            </a:r>
            <a:r>
              <a:rPr lang="en-US" dirty="0" err="1"/>
              <a:t>ps</a:t>
            </a:r>
            <a:r>
              <a:rPr lang="en-US" dirty="0"/>
              <a:t> clock, MP of 50 clock cycles, MR of 0.02 misses/instruction, and HT of 1 clock cycle</a:t>
            </a:r>
          </a:p>
          <a:p>
            <a:pPr lvl="1">
              <a:spcBef>
                <a:spcPts val="1800"/>
              </a:spcBef>
              <a:spcAft>
                <a:spcPts val="1800"/>
              </a:spcAft>
              <a:buNone/>
            </a:pPr>
            <a:r>
              <a:rPr lang="en-US" sz="2800" dirty="0"/>
              <a:t>	AMAT = </a:t>
            </a:r>
            <a:endParaRPr lang="en-US" dirty="0"/>
          </a:p>
          <a:p>
            <a:pPr>
              <a:spcBef>
                <a:spcPts val="600"/>
              </a:spcBef>
            </a:pPr>
            <a:r>
              <a:rPr lang="en-US" dirty="0"/>
              <a:t>Which improvement would be best?</a:t>
            </a:r>
          </a:p>
          <a:p>
            <a:pPr lvl="1">
              <a:spcBef>
                <a:spcPts val="600"/>
              </a:spcBef>
            </a:pPr>
            <a:r>
              <a:rPr lang="en-US" sz="2000" dirty="0"/>
              <a:t>Vote at </a:t>
            </a:r>
            <a:r>
              <a:rPr lang="en-US" sz="2000" dirty="0">
                <a:hlinkClick r:id="rId3"/>
              </a:rPr>
              <a:t>http://PollEv.com/justinh</a:t>
            </a:r>
            <a:r>
              <a:rPr lang="en-US" sz="2000" dirty="0"/>
              <a:t> </a:t>
            </a:r>
          </a:p>
          <a:p>
            <a:pPr marL="820674" lvl="1" indent="-457200">
              <a:spcBef>
                <a:spcPts val="600"/>
              </a:spcBef>
              <a:buFont typeface="+mj-lt"/>
              <a:buAutoNum type="alphaUcPeriod"/>
            </a:pPr>
            <a:r>
              <a:rPr lang="en-US" b="1" dirty="0">
                <a:solidFill>
                  <a:srgbClr val="FF9900"/>
                </a:solidFill>
              </a:rPr>
              <a:t>190 </a:t>
            </a:r>
            <a:r>
              <a:rPr lang="en-US" b="1" dirty="0" err="1">
                <a:solidFill>
                  <a:srgbClr val="FF9900"/>
                </a:solidFill>
              </a:rPr>
              <a:t>ps</a:t>
            </a:r>
            <a:r>
              <a:rPr lang="en-US" b="1" dirty="0">
                <a:solidFill>
                  <a:srgbClr val="FF9900"/>
                </a:solidFill>
              </a:rPr>
              <a:t> clock</a:t>
            </a:r>
            <a:endParaRPr lang="en-US" b="1" dirty="0"/>
          </a:p>
          <a:p>
            <a:pPr lvl="1">
              <a:spcBef>
                <a:spcPts val="600"/>
              </a:spcBef>
            </a:pPr>
            <a:endParaRPr lang="en-US" dirty="0"/>
          </a:p>
          <a:p>
            <a:pPr marL="820674" lvl="1" indent="-457200">
              <a:spcBef>
                <a:spcPts val="600"/>
              </a:spcBef>
              <a:buFont typeface="+mj-lt"/>
              <a:buAutoNum type="alphaUcPeriod" startAt="2"/>
            </a:pPr>
            <a:r>
              <a:rPr lang="en-US" b="1" dirty="0">
                <a:solidFill>
                  <a:srgbClr val="00B050"/>
                </a:solidFill>
              </a:rPr>
              <a:t>Miss penalty of 40 clock cycles</a:t>
            </a:r>
            <a:endParaRPr lang="en-US" b="1" dirty="0"/>
          </a:p>
          <a:p>
            <a:pPr lvl="1">
              <a:spcBef>
                <a:spcPts val="600"/>
              </a:spcBef>
            </a:pPr>
            <a:endParaRPr lang="en-US" dirty="0"/>
          </a:p>
          <a:p>
            <a:pPr marL="820674" lvl="1" indent="-457200">
              <a:spcBef>
                <a:spcPts val="600"/>
              </a:spcBef>
              <a:buFont typeface="+mj-lt"/>
              <a:buAutoNum type="alphaUcPeriod" startAt="3"/>
            </a:pPr>
            <a:r>
              <a:rPr lang="en-US" b="1" dirty="0">
                <a:solidFill>
                  <a:srgbClr val="FF58AB"/>
                </a:solidFill>
              </a:rPr>
              <a:t>MR of 0.015 misses/instruction</a:t>
            </a:r>
            <a:endParaRPr lang="en-US" baseline="-25000" dirty="0">
              <a:solidFill>
                <a:srgbClr val="FF3399"/>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29</a:t>
            </a:fld>
            <a:endParaRPr lang="en-US"/>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DEC20553-5310-4357-AF8D-9C03F643A92A}"/>
                  </a:ext>
                </a:extLst>
              </p14:cNvPr>
              <p14:cNvContentPartPr/>
              <p14:nvPr/>
            </p14:nvContentPartPr>
            <p14:xfrm>
              <a:off x="772356" y="2584558"/>
              <a:ext cx="7044840" cy="4198680"/>
            </p14:xfrm>
          </p:contentPart>
        </mc:Choice>
        <mc:Fallback>
          <p:pic>
            <p:nvPicPr>
              <p:cNvPr id="5" name="Ink 4">
                <a:extLst>
                  <a:ext uri="{FF2B5EF4-FFF2-40B4-BE49-F238E27FC236}">
                    <a16:creationId xmlns:a16="http://schemas.microsoft.com/office/drawing/2014/main" id="{DEC20553-5310-4357-AF8D-9C03F643A92A}"/>
                  </a:ext>
                </a:extLst>
              </p:cNvPr>
              <p:cNvPicPr/>
              <p:nvPr/>
            </p:nvPicPr>
            <p:blipFill>
              <a:blip r:embed="rId5"/>
              <a:stretch>
                <a:fillRect/>
              </a:stretch>
            </p:blipFill>
            <p:spPr>
              <a:xfrm>
                <a:off x="762996" y="2575198"/>
                <a:ext cx="7063560" cy="4217400"/>
              </a:xfrm>
              <a:prstGeom prst="rect">
                <a:avLst/>
              </a:prstGeom>
            </p:spPr>
          </p:pic>
        </mc:Fallback>
      </mc:AlternateContent>
    </p:spTree>
    <p:extLst>
      <p:ext uri="{BB962C8B-B14F-4D97-AF65-F5344CB8AC3E}">
        <p14:creationId xmlns:p14="http://schemas.microsoft.com/office/powerpoint/2010/main" val="29887618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vs. Fixed Mindset</a:t>
            </a:r>
          </a:p>
        </p:txBody>
      </p:sp>
      <p:sp>
        <p:nvSpPr>
          <p:cNvPr id="3" name="Content Placeholder 2"/>
          <p:cNvSpPr>
            <a:spLocks noGrp="1"/>
          </p:cNvSpPr>
          <p:nvPr>
            <p:ph idx="1"/>
          </p:nvPr>
        </p:nvSpPr>
        <p:spPr/>
        <p:txBody>
          <a:bodyPr/>
          <a:lstStyle/>
          <a:p>
            <a:r>
              <a:rPr lang="en" dirty="0"/>
              <a:t>Students can be thought of as having either a “growth” mindset or a “fixed” mindset (based on research by Carol Dweck)</a:t>
            </a:r>
          </a:p>
          <a:p>
            <a:pPr lvl="1"/>
            <a:r>
              <a:rPr lang="en" dirty="0"/>
              <a:t>“In a </a:t>
            </a:r>
            <a:r>
              <a:rPr lang="en" b="1" dirty="0"/>
              <a:t>fixed mindset</a:t>
            </a:r>
            <a:r>
              <a:rPr lang="en" dirty="0"/>
              <a:t> students believe their basic abilities, their intelligence, their talents, are just fixed traits. They have a certain amount and that's that, and then their goal becomes to look smart all the time and never look dumb.”</a:t>
            </a:r>
          </a:p>
          <a:p>
            <a:pPr lvl="1"/>
            <a:r>
              <a:rPr lang="en" dirty="0"/>
              <a:t>“In a</a:t>
            </a:r>
            <a:r>
              <a:rPr lang="en" b="1" dirty="0"/>
              <a:t> growth mindset</a:t>
            </a:r>
            <a:r>
              <a:rPr lang="en" dirty="0"/>
              <a:t> students understand that their talents and abilities can be developed through effort, good teaching and persistence. They don't necessarily think everyone's the same or anyone can be Einstein, but they believe everyone can get smarter if they work at it.”</a:t>
            </a:r>
          </a:p>
          <a:p>
            <a:pPr lvl="1"/>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3</a:t>
            </a:fld>
            <a:endParaRPr lang="en-US"/>
          </a:p>
        </p:txBody>
      </p:sp>
    </p:spTree>
    <p:extLst>
      <p:ext uri="{BB962C8B-B14F-4D97-AF65-F5344CB8AC3E}">
        <p14:creationId xmlns:p14="http://schemas.microsoft.com/office/powerpoint/2010/main" val="24511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Can we have more than one cache?</a:t>
            </a:r>
          </a:p>
        </p:txBody>
      </p:sp>
      <p:sp>
        <p:nvSpPr>
          <p:cNvPr id="3" name="Content Placeholder 2"/>
          <p:cNvSpPr>
            <a:spLocks noGrp="1"/>
          </p:cNvSpPr>
          <p:nvPr>
            <p:ph idx="1"/>
            <p:custDataLst>
              <p:tags r:id="rId2"/>
            </p:custDataLst>
          </p:nvPr>
        </p:nvSpPr>
        <p:spPr/>
        <p:txBody>
          <a:bodyPr/>
          <a:lstStyle/>
          <a:p>
            <a:r>
              <a:rPr lang="en-US" dirty="0"/>
              <a:t>Why would we want to do that?</a:t>
            </a:r>
          </a:p>
          <a:p>
            <a:pPr lvl="1"/>
            <a:r>
              <a:rPr lang="en-US" dirty="0"/>
              <a:t>Avoid going to memory!</a:t>
            </a:r>
          </a:p>
          <a:p>
            <a:r>
              <a:rPr lang="en-US" dirty="0"/>
              <a:t>Typical performance numbers:</a:t>
            </a:r>
          </a:p>
          <a:p>
            <a:pPr lvl="1"/>
            <a:r>
              <a:rPr lang="en-US" dirty="0"/>
              <a:t>Miss Rate</a:t>
            </a:r>
          </a:p>
          <a:p>
            <a:pPr lvl="2"/>
            <a:r>
              <a:rPr lang="en-US" dirty="0"/>
              <a:t>L1 MR = </a:t>
            </a:r>
            <a:r>
              <a:rPr lang="en-GB" dirty="0"/>
              <a:t>3-10%</a:t>
            </a:r>
          </a:p>
          <a:p>
            <a:pPr lvl="2"/>
            <a:r>
              <a:rPr lang="en-GB" dirty="0"/>
              <a:t>L2 MR = Quite small (</a:t>
            </a:r>
            <a:r>
              <a:rPr lang="en-GB" i="1" dirty="0"/>
              <a:t>e.g.</a:t>
            </a:r>
            <a:r>
              <a:rPr lang="en-GB" dirty="0"/>
              <a:t> &lt; 1%), depending on parameters, etc.</a:t>
            </a:r>
          </a:p>
          <a:p>
            <a:pPr lvl="1"/>
            <a:r>
              <a:rPr lang="en-GB" dirty="0"/>
              <a:t>Hit Time</a:t>
            </a:r>
          </a:p>
          <a:p>
            <a:pPr lvl="2"/>
            <a:r>
              <a:rPr lang="en-GB" dirty="0"/>
              <a:t>L1 HT = 4 clock cycles</a:t>
            </a:r>
          </a:p>
          <a:p>
            <a:pPr lvl="2"/>
            <a:r>
              <a:rPr lang="en-GB" dirty="0"/>
              <a:t>L2 HT = 10 clock cycles</a:t>
            </a:r>
          </a:p>
          <a:p>
            <a:pPr lvl="1"/>
            <a:r>
              <a:rPr lang="en-GB" dirty="0"/>
              <a:t>Miss Penalty</a:t>
            </a:r>
          </a:p>
          <a:p>
            <a:pPr lvl="2"/>
            <a:r>
              <a:rPr lang="en-GB" dirty="0"/>
              <a:t>P = 50-200 cycles for missing in L2 &amp; going to main memory</a:t>
            </a:r>
          </a:p>
          <a:p>
            <a:pPr lvl="2"/>
            <a:r>
              <a:rPr lang="en-GB" dirty="0"/>
              <a:t>Trend: increasing!</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30</a:t>
            </a:fld>
            <a:endParaRPr lang="en-US" dirty="0"/>
          </a:p>
        </p:txBody>
      </p:sp>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2269080" y="1582200"/>
              <a:ext cx="6543360" cy="2916000"/>
            </p14:xfrm>
          </p:contentPart>
        </mc:Choice>
        <mc:Fallback xmlns="">
          <p:pic>
            <p:nvPicPr>
              <p:cNvPr id="6" name="Ink 5"/>
              <p:cNvPicPr/>
              <p:nvPr/>
            </p:nvPicPr>
            <p:blipFill>
              <a:blip r:embed="rId7"/>
              <a:stretch>
                <a:fillRect/>
              </a:stretch>
            </p:blipFill>
            <p:spPr>
              <a:xfrm>
                <a:off x="2263320" y="1575720"/>
                <a:ext cx="6556320" cy="2928960"/>
              </a:xfrm>
              <a:prstGeom prst="rect">
                <a:avLst/>
              </a:prstGeom>
            </p:spPr>
          </p:pic>
        </mc:Fallback>
      </mc:AlternateContent>
    </p:spTree>
    <p:extLst>
      <p:ext uri="{BB962C8B-B14F-4D97-AF65-F5344CB8AC3E}">
        <p14:creationId xmlns:p14="http://schemas.microsoft.com/office/powerpoint/2010/main" val="25376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Memory Hierarchy</a:t>
            </a:r>
          </a:p>
          <a:p>
            <a:pPr lvl="1"/>
            <a:r>
              <a:rPr lang="en-US" dirty="0"/>
              <a:t>Successively higher levels contain “most used” data from lower levels</a:t>
            </a:r>
          </a:p>
          <a:p>
            <a:pPr lvl="1"/>
            <a:r>
              <a:rPr lang="en-US" dirty="0"/>
              <a:t>Exploits </a:t>
            </a:r>
            <a:r>
              <a:rPr lang="en-US" i="1" dirty="0"/>
              <a:t>temporal and spatial locality</a:t>
            </a:r>
          </a:p>
          <a:p>
            <a:pPr lvl="1"/>
            <a:r>
              <a:rPr lang="en-US" dirty="0"/>
              <a:t>Caches are intermediate storage levels used to optimize data transfers between any system elements with different characteristics </a:t>
            </a:r>
          </a:p>
          <a:p>
            <a:r>
              <a:rPr lang="en-US" dirty="0"/>
              <a:t>Cache Performance</a:t>
            </a:r>
          </a:p>
          <a:p>
            <a:pPr lvl="1"/>
            <a:r>
              <a:rPr lang="en-US" dirty="0"/>
              <a:t>Ideal case:  found in cache (hit)</a:t>
            </a:r>
          </a:p>
          <a:p>
            <a:pPr lvl="1"/>
            <a:r>
              <a:rPr lang="en-US" dirty="0"/>
              <a:t>Bad case:  not found in cache (miss), search in next level</a:t>
            </a:r>
          </a:p>
          <a:p>
            <a:pPr lvl="1"/>
            <a:r>
              <a:rPr lang="en-US" dirty="0"/>
              <a:t>Average Memory Access Time (AMAT) = HT + MR × MP</a:t>
            </a:r>
          </a:p>
          <a:p>
            <a:pPr lvl="2"/>
            <a:r>
              <a:rPr lang="en-US" dirty="0"/>
              <a:t>Hurt by Miss Rate and Miss Penalty</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31</a:t>
            </a:fld>
            <a:endParaRPr lang="en-US"/>
          </a:p>
        </p:txBody>
      </p:sp>
    </p:spTree>
    <p:extLst>
      <p:ext uri="{BB962C8B-B14F-4D97-AF65-F5344CB8AC3E}">
        <p14:creationId xmlns:p14="http://schemas.microsoft.com/office/powerpoint/2010/main" val="1012861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177382" cy="762000"/>
          </a:xfrm>
        </p:spPr>
        <p:txBody>
          <a:bodyPr/>
          <a:lstStyle/>
          <a:p>
            <a:r>
              <a:rPr lang="en-US" dirty="0"/>
              <a:t>Notes Diagrams</a:t>
            </a:r>
          </a:p>
        </p:txBody>
      </p:sp>
      <p:grpSp>
        <p:nvGrpSpPr>
          <p:cNvPr id="26" name="Group 25">
            <a:extLst>
              <a:ext uri="{FF2B5EF4-FFF2-40B4-BE49-F238E27FC236}">
                <a16:creationId xmlns:a16="http://schemas.microsoft.com/office/drawing/2014/main" id="{5E96E510-22E6-40B5-9A9B-09EDD40861F8}"/>
              </a:ext>
            </a:extLst>
          </p:cNvPr>
          <p:cNvGrpSpPr/>
          <p:nvPr/>
        </p:nvGrpSpPr>
        <p:grpSpPr>
          <a:xfrm>
            <a:off x="578137" y="1686898"/>
            <a:ext cx="2713703" cy="1129454"/>
            <a:chOff x="578137" y="1686898"/>
            <a:chExt cx="2713703" cy="1129454"/>
          </a:xfrm>
        </p:grpSpPr>
        <p:sp>
          <p:nvSpPr>
            <p:cNvPr id="4" name="Rectangle 3"/>
            <p:cNvSpPr/>
            <p:nvPr>
              <p:custDataLst>
                <p:tags r:id="rId2"/>
              </p:custDataLst>
            </p:nvPr>
          </p:nvSpPr>
          <p:spPr bwMode="auto">
            <a:xfrm>
              <a:off x="1828800" y="1828800"/>
              <a:ext cx="1463040" cy="182880"/>
            </a:xfrm>
            <a:prstGeom prst="rect">
              <a:avLst/>
            </a:prstGeom>
            <a:solidFill>
              <a:schemeClr val="bg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custDataLst>
                <p:tags r:id="rId3"/>
              </p:custDataLst>
            </p:nvPr>
          </p:nvSpPr>
          <p:spPr bwMode="auto">
            <a:xfrm>
              <a:off x="2011680" y="1831126"/>
              <a:ext cx="182880" cy="182880"/>
            </a:xfrm>
            <a:prstGeom prst="rect">
              <a:avLst/>
            </a:prstGeom>
            <a:solidFill>
              <a:srgbClr val="FF9999"/>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a:spLocks noChangeAspect="1"/>
            </p:cNvSpPr>
            <p:nvPr>
              <p:custDataLst>
                <p:tags r:id="rId4"/>
              </p:custDataLst>
            </p:nvPr>
          </p:nvSpPr>
          <p:spPr bwMode="auto">
            <a:xfrm>
              <a:off x="1969770" y="1686898"/>
              <a:ext cx="228600" cy="157872"/>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a:glow rad="38100">
                <a:schemeClr val="bg1"/>
              </a:glow>
            </a:effectLst>
          </p:spPr>
          <p:txBody>
            <a:bodyPr rtlCol="0" anchor="ctr"/>
            <a:lstStyle/>
            <a:p>
              <a:pPr algn="ctr"/>
              <a:endParaRPr lang="en-US" dirty="0">
                <a:latin typeface="Calibri" panose="020F0502020204030204" pitchFamily="34" charset="0"/>
              </a:endParaRPr>
            </a:p>
          </p:txBody>
        </p:sp>
        <p:sp>
          <p:nvSpPr>
            <p:cNvPr id="17" name="TextBox 16">
              <a:extLst>
                <a:ext uri="{FF2B5EF4-FFF2-40B4-BE49-F238E27FC236}">
                  <a16:creationId xmlns:a16="http://schemas.microsoft.com/office/drawing/2014/main" id="{A741BE3E-E1B7-4F2B-A11E-E55337DF41A3}"/>
                </a:ext>
              </a:extLst>
            </p:cNvPr>
            <p:cNvSpPr txBox="1"/>
            <p:nvPr>
              <p:custDataLst>
                <p:tags r:id="rId5"/>
              </p:custDataLst>
            </p:nvPr>
          </p:nvSpPr>
          <p:spPr>
            <a:xfrm>
              <a:off x="578137" y="1812071"/>
              <a:ext cx="1250663" cy="261610"/>
            </a:xfrm>
            <a:prstGeom prst="rect">
              <a:avLst/>
            </a:prstGeom>
            <a:noFill/>
          </p:spPr>
          <p:txBody>
            <a:bodyPr wrap="none" rtlCol="0">
              <a:spAutoFit/>
            </a:bodyPr>
            <a:lstStyle/>
            <a:p>
              <a:pPr algn="r"/>
              <a:r>
                <a:rPr lang="en-US" sz="1100" dirty="0">
                  <a:latin typeface="Calibri" pitchFamily="34" charset="0"/>
                </a:rPr>
                <a:t>Temporal</a:t>
              </a:r>
              <a:r>
                <a:rPr lang="en-US" sz="1100" b="0" dirty="0">
                  <a:latin typeface="Calibri" pitchFamily="34" charset="0"/>
                </a:rPr>
                <a:t> Locality:</a:t>
              </a:r>
            </a:p>
          </p:txBody>
        </p:sp>
        <p:sp>
          <p:nvSpPr>
            <p:cNvPr id="7" name="Rectangle 6"/>
            <p:cNvSpPr/>
            <p:nvPr>
              <p:custDataLst>
                <p:tags r:id="rId6"/>
              </p:custDataLst>
            </p:nvPr>
          </p:nvSpPr>
          <p:spPr bwMode="auto">
            <a:xfrm>
              <a:off x="1828800" y="2242550"/>
              <a:ext cx="1463040" cy="182880"/>
            </a:xfrm>
            <a:prstGeom prst="rect">
              <a:avLst/>
            </a:prstGeom>
            <a:solidFill>
              <a:schemeClr val="bg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custDataLst>
                <p:tags r:id="rId7"/>
              </p:custDataLst>
            </p:nvPr>
          </p:nvSpPr>
          <p:spPr bwMode="auto">
            <a:xfrm>
              <a:off x="2011680" y="2242550"/>
              <a:ext cx="182880" cy="182880"/>
            </a:xfrm>
            <a:prstGeom prst="rect">
              <a:avLst/>
            </a:prstGeom>
            <a:solidFill>
              <a:srgbClr val="FF9999"/>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custDataLst>
                <p:tags r:id="rId8"/>
              </p:custDataLst>
            </p:nvPr>
          </p:nvSpPr>
          <p:spPr bwMode="auto">
            <a:xfrm>
              <a:off x="2194560" y="2242550"/>
              <a:ext cx="182880" cy="182880"/>
            </a:xfrm>
            <a:prstGeom prst="rect">
              <a:avLst/>
            </a:prstGeom>
            <a:solidFill>
              <a:srgbClr val="FF9999"/>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3" name="TextBox 12"/>
            <p:cNvSpPr txBox="1"/>
            <p:nvPr>
              <p:custDataLst>
                <p:tags r:id="rId9"/>
              </p:custDataLst>
            </p:nvPr>
          </p:nvSpPr>
          <p:spPr>
            <a:xfrm>
              <a:off x="2056816" y="2633472"/>
              <a:ext cx="1007007" cy="182880"/>
            </a:xfrm>
            <a:prstGeom prst="rect">
              <a:avLst/>
            </a:prstGeom>
            <a:noFill/>
          </p:spPr>
          <p:txBody>
            <a:bodyPr wrap="none" lIns="0" tIns="0" rIns="0" bIns="0" rtlCol="0" anchor="ctr" anchorCtr="0">
              <a:noAutofit/>
            </a:bodyPr>
            <a:lstStyle/>
            <a:p>
              <a:pPr algn="ctr"/>
              <a:r>
                <a:rPr lang="en-US" sz="1050" b="0" dirty="0">
                  <a:latin typeface="Calibri" pitchFamily="34" charset="0"/>
                </a:rPr>
                <a:t>blocks in cache</a:t>
              </a:r>
            </a:p>
          </p:txBody>
        </p:sp>
        <p:sp>
          <p:nvSpPr>
            <p:cNvPr id="18" name="TextBox 17">
              <a:extLst>
                <a:ext uri="{FF2B5EF4-FFF2-40B4-BE49-F238E27FC236}">
                  <a16:creationId xmlns:a16="http://schemas.microsoft.com/office/drawing/2014/main" id="{D62B659E-54F3-4504-904B-E390B49E3540}"/>
                </a:ext>
              </a:extLst>
            </p:cNvPr>
            <p:cNvSpPr txBox="1"/>
            <p:nvPr>
              <p:custDataLst>
                <p:tags r:id="rId10"/>
              </p:custDataLst>
            </p:nvPr>
          </p:nvSpPr>
          <p:spPr>
            <a:xfrm>
              <a:off x="738437" y="2225821"/>
              <a:ext cx="1090363" cy="261610"/>
            </a:xfrm>
            <a:prstGeom prst="rect">
              <a:avLst/>
            </a:prstGeom>
            <a:noFill/>
          </p:spPr>
          <p:txBody>
            <a:bodyPr wrap="none" rtlCol="0">
              <a:spAutoFit/>
            </a:bodyPr>
            <a:lstStyle/>
            <a:p>
              <a:pPr algn="r"/>
              <a:r>
                <a:rPr lang="en-US" sz="1100" dirty="0">
                  <a:latin typeface="Calibri" pitchFamily="34" charset="0"/>
                </a:rPr>
                <a:t>Spatial</a:t>
              </a:r>
              <a:r>
                <a:rPr lang="en-US" sz="1100" b="0" dirty="0">
                  <a:latin typeface="Calibri" pitchFamily="34" charset="0"/>
                </a:rPr>
                <a:t> Locality:</a:t>
              </a:r>
            </a:p>
          </p:txBody>
        </p:sp>
        <p:sp>
          <p:nvSpPr>
            <p:cNvPr id="11" name="Freeform 10"/>
            <p:cNvSpPr>
              <a:spLocks noChangeAspect="1"/>
            </p:cNvSpPr>
            <p:nvPr>
              <p:custDataLst>
                <p:tags r:id="rId11"/>
              </p:custDataLst>
            </p:nvPr>
          </p:nvSpPr>
          <p:spPr bwMode="auto">
            <a:xfrm>
              <a:off x="2011680" y="2114986"/>
              <a:ext cx="365760" cy="156288"/>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a:glow rad="38100">
                <a:schemeClr val="bg1"/>
              </a:glow>
            </a:effectLst>
          </p:spPr>
          <p:txBody>
            <a:bodyPr rtlCol="0" anchor="ctr"/>
            <a:lstStyle/>
            <a:p>
              <a:pPr algn="ctr"/>
              <a:endParaRPr lang="en-US" dirty="0">
                <a:latin typeface="Calibri" panose="020F0502020204030204" pitchFamily="34" charset="0"/>
              </a:endParaRPr>
            </a:p>
          </p:txBody>
        </p:sp>
        <p:sp>
          <p:nvSpPr>
            <p:cNvPr id="24" name="Left Brace 23">
              <a:extLst>
                <a:ext uri="{FF2B5EF4-FFF2-40B4-BE49-F238E27FC236}">
                  <a16:creationId xmlns:a16="http://schemas.microsoft.com/office/drawing/2014/main" id="{019192C9-0E09-468E-A94C-83A72B4F736F}"/>
                </a:ext>
              </a:extLst>
            </p:cNvPr>
            <p:cNvSpPr/>
            <p:nvPr/>
          </p:nvSpPr>
          <p:spPr bwMode="auto">
            <a:xfrm rot="-5400000">
              <a:off x="2487168" y="1828800"/>
              <a:ext cx="146304" cy="1463040"/>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5" name="TextBox 24">
              <a:extLst>
                <a:ext uri="{FF2B5EF4-FFF2-40B4-BE49-F238E27FC236}">
                  <a16:creationId xmlns:a16="http://schemas.microsoft.com/office/drawing/2014/main" id="{3AEB0C0D-9459-42DE-B6C0-32D3529F9E71}"/>
                </a:ext>
              </a:extLst>
            </p:cNvPr>
            <p:cNvSpPr txBox="1"/>
            <p:nvPr>
              <p:custDataLst>
                <p:tags r:id="rId12"/>
              </p:custDataLst>
            </p:nvPr>
          </p:nvSpPr>
          <p:spPr>
            <a:xfrm>
              <a:off x="2377440" y="2028801"/>
              <a:ext cx="914400" cy="182880"/>
            </a:xfrm>
            <a:prstGeom prst="rect">
              <a:avLst/>
            </a:prstGeom>
            <a:noFill/>
          </p:spPr>
          <p:txBody>
            <a:bodyPr wrap="none" lIns="0" tIns="0" rIns="0" bIns="0" rtlCol="0" anchor="ctr" anchorCtr="0">
              <a:noAutofit/>
            </a:bodyPr>
            <a:lstStyle/>
            <a:p>
              <a:pPr algn="ctr"/>
              <a:r>
                <a:rPr lang="en-US" sz="1050" dirty="0">
                  <a:solidFill>
                    <a:srgbClr val="FF9999"/>
                  </a:solidFill>
                  <a:latin typeface="Calibri" pitchFamily="34" charset="0"/>
                </a:rPr>
                <a:t>data</a:t>
              </a:r>
              <a:r>
                <a:rPr lang="en-US" sz="1050" b="0" dirty="0">
                  <a:latin typeface="Calibri" pitchFamily="34" charset="0"/>
                </a:rPr>
                <a:t> accessed</a:t>
              </a:r>
            </a:p>
          </p:txBody>
        </p:sp>
      </p:grpSp>
    </p:spTree>
    <p:extLst>
      <p:ext uri="{BB962C8B-B14F-4D97-AF65-F5344CB8AC3E}">
        <p14:creationId xmlns:p14="http://schemas.microsoft.com/office/powerpoint/2010/main" val="57704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Handout:  Any Locality?</a:t>
            </a:r>
          </a:p>
        </p:txBody>
      </p:sp>
      <p:sp>
        <p:nvSpPr>
          <p:cNvPr id="3" name="Content Placeholder 2"/>
          <p:cNvSpPr>
            <a:spLocks noGrp="1"/>
          </p:cNvSpPr>
          <p:nvPr>
            <p:ph idx="1"/>
            <p:custDataLst>
              <p:tags r:id="rId2"/>
            </p:custDataLst>
          </p:nvPr>
        </p:nvSpPr>
        <p:spPr>
          <a:xfrm>
            <a:off x="396874" y="3108960"/>
            <a:ext cx="8366760" cy="2926080"/>
          </a:xfrm>
        </p:spPr>
        <p:txBody>
          <a:bodyPr/>
          <a:lstStyle/>
          <a:p>
            <a:r>
              <a:rPr lang="en-US" b="1" dirty="0"/>
              <a:t>Data:</a:t>
            </a:r>
          </a:p>
          <a:p>
            <a:pPr lvl="1">
              <a:tabLst>
                <a:tab pos="2289175" algn="l"/>
              </a:tabLst>
            </a:pPr>
            <a:r>
              <a:rPr lang="en-US" u="sng" dirty="0"/>
              <a:t>Temporal</a:t>
            </a:r>
            <a:r>
              <a:rPr lang="en-US" dirty="0"/>
              <a:t>:	</a:t>
            </a:r>
          </a:p>
          <a:p>
            <a:pPr lvl="1">
              <a:tabLst>
                <a:tab pos="2289175" algn="l"/>
              </a:tabLst>
            </a:pPr>
            <a:r>
              <a:rPr lang="en-US" u="sng" dirty="0"/>
              <a:t>Spatial</a:t>
            </a:r>
            <a:r>
              <a:rPr lang="en-US" dirty="0"/>
              <a:t>:	</a:t>
            </a:r>
          </a:p>
          <a:p>
            <a:pPr>
              <a:spcBef>
                <a:spcPts val="1800"/>
              </a:spcBef>
            </a:pPr>
            <a:r>
              <a:rPr lang="en-US" b="1" dirty="0"/>
              <a:t>Instructions:</a:t>
            </a:r>
          </a:p>
          <a:p>
            <a:pPr lvl="1">
              <a:tabLst>
                <a:tab pos="2289175" algn="l"/>
              </a:tabLst>
            </a:pPr>
            <a:r>
              <a:rPr lang="en-US" u="sng" dirty="0"/>
              <a:t>Temporal</a:t>
            </a:r>
            <a:r>
              <a:rPr lang="en-US" dirty="0"/>
              <a:t>:	</a:t>
            </a:r>
          </a:p>
          <a:p>
            <a:pPr lvl="1">
              <a:tabLst>
                <a:tab pos="2289175" algn="l"/>
              </a:tabLst>
            </a:pPr>
            <a:r>
              <a:rPr lang="en-US" u="sng" dirty="0"/>
              <a:t>Spatial</a:t>
            </a:r>
            <a:r>
              <a:rPr lang="en-US" dirty="0"/>
              <a:t>:	</a:t>
            </a:r>
          </a:p>
          <a:p>
            <a:pPr lvl="1"/>
            <a:endParaRPr lang="en-US" dirty="0">
              <a:solidFill>
                <a:srgbClr val="C00000"/>
              </a:solidFill>
            </a:endParaRPr>
          </a:p>
        </p:txBody>
      </p:sp>
      <p:sp>
        <p:nvSpPr>
          <p:cNvPr id="7" name="Rectangle 4"/>
          <p:cNvSpPr>
            <a:spLocks noChangeArrowheads="1"/>
          </p:cNvSpPr>
          <p:nvPr>
            <p:custDataLst>
              <p:tags r:id="rId3"/>
            </p:custDataLst>
          </p:nvPr>
        </p:nvSpPr>
        <p:spPr bwMode="auto">
          <a:xfrm>
            <a:off x="457200" y="1362456"/>
            <a:ext cx="3429000" cy="1655879"/>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n;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p:txBody>
      </p:sp>
    </p:spTree>
    <p:extLst>
      <p:ext uri="{BB962C8B-B14F-4D97-AF65-F5344CB8AC3E}">
        <p14:creationId xmlns:p14="http://schemas.microsoft.com/office/powerpoint/2010/main" val="28116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4</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9"/>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30"/>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6"/>
                </p:custDataLst>
              </p:nvPr>
            </p:nvPicPr>
            <p:blipFill>
              <a:blip r:embed="rId32"/>
              <a:stretch>
                <a:fillRect/>
              </a:stretch>
            </p:blipFill>
            <p:spPr>
              <a:xfrm>
                <a:off x="7835900" y="4486341"/>
                <a:ext cx="774700" cy="897741"/>
              </a:xfrm>
              <a:prstGeom prst="rect">
                <a:avLst/>
              </a:prstGeom>
            </p:spPr>
          </p:pic>
          <p:pic>
            <p:nvPicPr>
              <p:cNvPr id="6" name="Picture 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5"/>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4"/>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999999"/>
                </a:solidFill>
                <a:latin typeface="Calibri" panose="020F0502020204030204" pitchFamily="34" charset="0"/>
                <a:cs typeface="Calibri" panose="020F0502020204030204" pitchFamily="34" charset="0"/>
              </a:rPr>
              <a:t>x86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C00000"/>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a:solidFill>
                  <a:srgbClr val="999999"/>
                </a:solidFill>
                <a:latin typeface="Calibri" panose="020F0502020204030204" pitchFamily="34" charset="0"/>
                <a:cs typeface="Calibri" panose="020F0502020204030204" pitchFamily="34" charset="0"/>
              </a:rPr>
              <a:t>Memory allocation</a:t>
            </a:r>
          </a:p>
          <a:p>
            <a:r>
              <a:rPr lang="en-US" sz="1800" b="0" dirty="0">
                <a:solidFill>
                  <a:srgbClr val="999999"/>
                </a:solidFill>
                <a:latin typeface="Calibri" panose="020F0502020204030204" pitchFamily="34" charset="0"/>
                <a:cs typeface="Calibri" panose="020F0502020204030204" pitchFamily="34" charset="0"/>
              </a:rPr>
              <a:t>Java vs. C</a:t>
            </a:r>
          </a:p>
        </p:txBody>
      </p:sp>
      <p:sp>
        <p:nvSpPr>
          <p:cNvPr id="33" name="Rectangle 32"/>
          <p:cNvSpPr/>
          <p:nvPr>
            <p:custDataLst>
              <p:tags r:id="rId23"/>
            </p:custDataLst>
          </p:nvPr>
        </p:nvSpPr>
        <p:spPr bwMode="auto">
          <a:xfrm>
            <a:off x="4225470" y="5727354"/>
            <a:ext cx="1870530" cy="932687"/>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5" name="Rectangle 54"/>
          <p:cNvSpPr/>
          <p:nvPr>
            <p:custDataLst>
              <p:tags r:id="rId24"/>
            </p:custDataLst>
          </p:nvPr>
        </p:nvSpPr>
        <p:spPr bwMode="auto">
          <a:xfrm>
            <a:off x="2194560" y="5724144"/>
            <a:ext cx="1097280" cy="932688"/>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816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Units and Prefixes</a:t>
            </a:r>
          </a:p>
        </p:txBody>
      </p:sp>
      <p:sp>
        <p:nvSpPr>
          <p:cNvPr id="3" name="Content Placeholder 2"/>
          <p:cNvSpPr>
            <a:spLocks noGrp="1"/>
          </p:cNvSpPr>
          <p:nvPr>
            <p:ph idx="1"/>
          </p:nvPr>
        </p:nvSpPr>
        <p:spPr/>
        <p:txBody>
          <a:bodyPr/>
          <a:lstStyle/>
          <a:p>
            <a:r>
              <a:rPr lang="en-US" dirty="0"/>
              <a:t>Here focusing on large numbers (exponents &gt; 0)</a:t>
            </a:r>
          </a:p>
          <a:p>
            <a:r>
              <a:rPr lang="en-US" dirty="0"/>
              <a:t>Note that 10</a:t>
            </a:r>
            <a:r>
              <a:rPr lang="en-US" baseline="30000" dirty="0"/>
              <a:t>3</a:t>
            </a:r>
            <a:r>
              <a:rPr lang="en-US" dirty="0"/>
              <a:t> ≈ 2</a:t>
            </a:r>
            <a:r>
              <a:rPr lang="en-US" baseline="30000" dirty="0"/>
              <a:t>10</a:t>
            </a:r>
          </a:p>
          <a:p>
            <a:r>
              <a:rPr lang="en-US" dirty="0"/>
              <a:t>SI prefixes are </a:t>
            </a:r>
            <a:r>
              <a:rPr lang="en-US" i="1" dirty="0"/>
              <a:t>ambiguous</a:t>
            </a:r>
            <a:r>
              <a:rPr lang="en-US" dirty="0"/>
              <a:t> if base 10 or 2</a:t>
            </a:r>
          </a:p>
          <a:p>
            <a:r>
              <a:rPr lang="en-US" dirty="0"/>
              <a:t>IEC prefixes are </a:t>
            </a:r>
            <a:r>
              <a:rPr lang="en-US" i="1" dirty="0"/>
              <a:t>unambiguously</a:t>
            </a:r>
            <a:r>
              <a:rPr lang="en-US" dirty="0"/>
              <a:t> base 2</a:t>
            </a:r>
          </a:p>
        </p:txBody>
      </p:sp>
      <p:sp>
        <p:nvSpPr>
          <p:cNvPr id="4" name="Slide Number Placeholder 3"/>
          <p:cNvSpPr>
            <a:spLocks noGrp="1"/>
          </p:cNvSpPr>
          <p:nvPr>
            <p:ph type="sldNum" sz="quarter" idx="10"/>
          </p:nvPr>
        </p:nvSpPr>
        <p:spPr/>
        <p:txBody>
          <a:bodyPr/>
          <a:lstStyle/>
          <a:p>
            <a:fld id="{7CBE8339-D2AD-46DC-A898-FD1E949067F0}" type="slidenum">
              <a:rPr lang="en-US" smtClean="0"/>
              <a:pPr/>
              <a:t>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571" y="3602088"/>
            <a:ext cx="6690732" cy="2743200"/>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71B9ABA-2F38-4265-BDC5-6E822E801C28}"/>
                  </a:ext>
                </a:extLst>
              </p14:cNvPr>
              <p14:cNvContentPartPr/>
              <p14:nvPr/>
            </p14:nvContentPartPr>
            <p14:xfrm>
              <a:off x="1706760" y="1834560"/>
              <a:ext cx="7343640" cy="3159720"/>
            </p14:xfrm>
          </p:contentPart>
        </mc:Choice>
        <mc:Fallback>
          <p:pic>
            <p:nvPicPr>
              <p:cNvPr id="6" name="Ink 5">
                <a:extLst>
                  <a:ext uri="{FF2B5EF4-FFF2-40B4-BE49-F238E27FC236}">
                    <a16:creationId xmlns:a16="http://schemas.microsoft.com/office/drawing/2014/main" id="{471B9ABA-2F38-4265-BDC5-6E822E801C28}"/>
                  </a:ext>
                </a:extLst>
              </p:cNvPr>
              <p:cNvPicPr/>
              <p:nvPr/>
            </p:nvPicPr>
            <p:blipFill>
              <a:blip r:embed="rId5"/>
              <a:stretch>
                <a:fillRect/>
              </a:stretch>
            </p:blipFill>
            <p:spPr>
              <a:xfrm>
                <a:off x="1697400" y="1825200"/>
                <a:ext cx="7362360" cy="3178440"/>
              </a:xfrm>
              <a:prstGeom prst="rect">
                <a:avLst/>
              </a:prstGeom>
            </p:spPr>
          </p:pic>
        </mc:Fallback>
      </mc:AlternateContent>
    </p:spTree>
    <p:extLst>
      <p:ext uri="{BB962C8B-B14F-4D97-AF65-F5344CB8AC3E}">
        <p14:creationId xmlns:p14="http://schemas.microsoft.com/office/powerpoint/2010/main" val="18274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Remember?</a:t>
            </a:r>
          </a:p>
        </p:txBody>
      </p:sp>
      <p:sp>
        <p:nvSpPr>
          <p:cNvPr id="3" name="Content Placeholder 2"/>
          <p:cNvSpPr>
            <a:spLocks noGrp="1"/>
          </p:cNvSpPr>
          <p:nvPr>
            <p:ph idx="1"/>
          </p:nvPr>
        </p:nvSpPr>
        <p:spPr/>
        <p:txBody>
          <a:bodyPr/>
          <a:lstStyle/>
          <a:p>
            <a:r>
              <a:rPr lang="en-US" dirty="0"/>
              <a:t>Will be given to you on Final reference sheet</a:t>
            </a:r>
          </a:p>
          <a:p>
            <a:pPr lvl="2"/>
            <a:endParaRPr lang="en-US" dirty="0"/>
          </a:p>
          <a:p>
            <a:r>
              <a:rPr lang="en-US" dirty="0"/>
              <a:t>Mnemonics</a:t>
            </a:r>
          </a:p>
          <a:p>
            <a:pPr lvl="1"/>
            <a:r>
              <a:rPr lang="en-US" dirty="0"/>
              <a:t>There unfortunately isn’t one well-accepted mnemonic</a:t>
            </a:r>
          </a:p>
          <a:p>
            <a:pPr lvl="2"/>
            <a:r>
              <a:rPr lang="en-US" dirty="0"/>
              <a:t>But that shouldn’t stop you from trying to come with one!</a:t>
            </a:r>
          </a:p>
          <a:p>
            <a:pPr lvl="1"/>
            <a:r>
              <a:rPr lang="en-US" b="1" dirty="0"/>
              <a:t>K</a:t>
            </a:r>
            <a:r>
              <a:rPr lang="en-US" dirty="0"/>
              <a:t>iller </a:t>
            </a:r>
            <a:r>
              <a:rPr lang="en-US" b="1" dirty="0"/>
              <a:t>M</a:t>
            </a:r>
            <a:r>
              <a:rPr lang="en-US" dirty="0"/>
              <a:t>echanical </a:t>
            </a:r>
            <a:r>
              <a:rPr lang="en-US" b="1" dirty="0"/>
              <a:t>G</a:t>
            </a:r>
            <a:r>
              <a:rPr lang="en-US" dirty="0"/>
              <a:t>iraffe </a:t>
            </a:r>
            <a:r>
              <a:rPr lang="en-US" b="1" dirty="0"/>
              <a:t>T</a:t>
            </a:r>
            <a:r>
              <a:rPr lang="en-US" dirty="0"/>
              <a:t>eaches </a:t>
            </a:r>
            <a:r>
              <a:rPr lang="en-US" b="1" dirty="0"/>
              <a:t>P</a:t>
            </a:r>
            <a:r>
              <a:rPr lang="en-US" dirty="0"/>
              <a:t>et, </a:t>
            </a:r>
            <a:r>
              <a:rPr lang="en-US" b="1" dirty="0"/>
              <a:t>E</a:t>
            </a:r>
            <a:r>
              <a:rPr lang="en-US" dirty="0"/>
              <a:t>xtinct </a:t>
            </a:r>
            <a:r>
              <a:rPr lang="en-US" b="1" dirty="0"/>
              <a:t>Z</a:t>
            </a:r>
            <a:r>
              <a:rPr lang="en-US" dirty="0"/>
              <a:t>ebra to </a:t>
            </a:r>
            <a:r>
              <a:rPr lang="en-US" b="1" dirty="0"/>
              <a:t>Y</a:t>
            </a:r>
            <a:r>
              <a:rPr lang="en-US" dirty="0"/>
              <a:t>odel </a:t>
            </a:r>
          </a:p>
          <a:p>
            <a:pPr lvl="1"/>
            <a:r>
              <a:rPr lang="en-US" b="1" dirty="0"/>
              <a:t>K</a:t>
            </a:r>
            <a:r>
              <a:rPr lang="en-US" dirty="0"/>
              <a:t>irby </a:t>
            </a:r>
            <a:r>
              <a:rPr lang="en-US" b="1" dirty="0"/>
              <a:t>M</a:t>
            </a:r>
            <a:r>
              <a:rPr lang="en-US" dirty="0"/>
              <a:t>issed </a:t>
            </a:r>
            <a:r>
              <a:rPr lang="en-US" b="1" dirty="0" err="1"/>
              <a:t>G</a:t>
            </a:r>
            <a:r>
              <a:rPr lang="en-US" dirty="0" err="1"/>
              <a:t>anondorf</a:t>
            </a:r>
            <a:r>
              <a:rPr lang="en-US" dirty="0"/>
              <a:t> </a:t>
            </a:r>
            <a:r>
              <a:rPr lang="en-US" b="1" dirty="0"/>
              <a:t>T</a:t>
            </a:r>
            <a:r>
              <a:rPr lang="en-US" dirty="0"/>
              <a:t>erribly, </a:t>
            </a:r>
            <a:r>
              <a:rPr lang="en-US" b="1" dirty="0"/>
              <a:t>P</a:t>
            </a:r>
            <a:r>
              <a:rPr lang="en-US" dirty="0"/>
              <a:t>otentially </a:t>
            </a:r>
            <a:r>
              <a:rPr lang="en-US" b="1" dirty="0"/>
              <a:t>E</a:t>
            </a:r>
            <a:r>
              <a:rPr lang="en-US" dirty="0"/>
              <a:t>xterminating </a:t>
            </a:r>
            <a:r>
              <a:rPr lang="en-US" b="1" dirty="0"/>
              <a:t>Z</a:t>
            </a:r>
            <a:r>
              <a:rPr lang="en-US" dirty="0"/>
              <a:t>elda and </a:t>
            </a:r>
            <a:r>
              <a:rPr lang="en-US" b="1" dirty="0"/>
              <a:t>Y</a:t>
            </a:r>
            <a:r>
              <a:rPr lang="en-US" dirty="0"/>
              <a:t>oshi</a:t>
            </a:r>
          </a:p>
          <a:p>
            <a:pPr lvl="1"/>
            <a:r>
              <a:rPr lang="en-US" dirty="0" err="1"/>
              <a:t>xkcd</a:t>
            </a:r>
            <a:r>
              <a:rPr lang="en-US" dirty="0"/>
              <a:t>:  </a:t>
            </a:r>
            <a:r>
              <a:rPr lang="en-US" b="1" dirty="0"/>
              <a:t>K</a:t>
            </a:r>
            <a:r>
              <a:rPr lang="en-US" dirty="0"/>
              <a:t>arl </a:t>
            </a:r>
            <a:r>
              <a:rPr lang="en-US" b="1" dirty="0"/>
              <a:t>M</a:t>
            </a:r>
            <a:r>
              <a:rPr lang="en-US" dirty="0"/>
              <a:t>arx </a:t>
            </a:r>
            <a:r>
              <a:rPr lang="en-US" b="1" dirty="0"/>
              <a:t>G</a:t>
            </a:r>
            <a:r>
              <a:rPr lang="en-US" dirty="0"/>
              <a:t>ave </a:t>
            </a:r>
            <a:r>
              <a:rPr lang="en-US" b="1" dirty="0"/>
              <a:t>T</a:t>
            </a:r>
            <a:r>
              <a:rPr lang="en-US" dirty="0"/>
              <a:t>he </a:t>
            </a:r>
            <a:r>
              <a:rPr lang="en-US" b="1" dirty="0"/>
              <a:t>P</a:t>
            </a:r>
            <a:r>
              <a:rPr lang="en-US" dirty="0"/>
              <a:t>roletariat </a:t>
            </a:r>
            <a:r>
              <a:rPr lang="en-US" b="1" dirty="0"/>
              <a:t>E</a:t>
            </a:r>
            <a:r>
              <a:rPr lang="en-US" dirty="0"/>
              <a:t>leven </a:t>
            </a:r>
            <a:r>
              <a:rPr lang="en-US" b="1" dirty="0"/>
              <a:t>Z</a:t>
            </a:r>
            <a:r>
              <a:rPr lang="en-US" dirty="0"/>
              <a:t>eppelins, </a:t>
            </a:r>
            <a:r>
              <a:rPr lang="en-US" b="1" dirty="0" err="1"/>
              <a:t>Y</a:t>
            </a:r>
            <a:r>
              <a:rPr lang="en-US" dirty="0" err="1"/>
              <a:t>o</a:t>
            </a:r>
            <a:endParaRPr lang="en-US" dirty="0"/>
          </a:p>
          <a:p>
            <a:pPr lvl="2"/>
            <a:r>
              <a:rPr lang="en-US" dirty="0">
                <a:hlinkClick r:id="rId2"/>
              </a:rPr>
              <a:t>https://xkcd.com/992/</a:t>
            </a:r>
            <a:r>
              <a:rPr lang="en-US" dirty="0"/>
              <a:t> </a:t>
            </a:r>
          </a:p>
          <a:p>
            <a:pPr lvl="1"/>
            <a:r>
              <a:rPr lang="en-US" dirty="0"/>
              <a:t>Post your best on Piazza!</a:t>
            </a:r>
          </a:p>
        </p:txBody>
      </p:sp>
      <p:sp>
        <p:nvSpPr>
          <p:cNvPr id="4" name="Slide Number Placeholder 3"/>
          <p:cNvSpPr>
            <a:spLocks noGrp="1"/>
          </p:cNvSpPr>
          <p:nvPr>
            <p:ph type="sldNum" sz="quarter" idx="10"/>
          </p:nvPr>
        </p:nvSpPr>
        <p:spPr/>
        <p:txBody>
          <a:bodyPr/>
          <a:lstStyle/>
          <a:p>
            <a:fld id="{F3FAC9EA-ADE4-436F-AE9B-41FB0EC88C6C}" type="slidenum">
              <a:rPr lang="en-US" smtClean="0"/>
              <a:t>6</a:t>
            </a:fld>
            <a:endParaRPr lang="en-US"/>
          </a:p>
        </p:txBody>
      </p:sp>
    </p:spTree>
    <p:extLst>
      <p:ext uri="{BB962C8B-B14F-4D97-AF65-F5344CB8AC3E}">
        <p14:creationId xmlns:p14="http://schemas.microsoft.com/office/powerpoint/2010/main" val="23847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D19A-1845-4ADF-81E7-BAE5BCC1BF9C}"/>
              </a:ext>
            </a:extLst>
          </p:cNvPr>
          <p:cNvSpPr>
            <a:spLocks noGrp="1"/>
          </p:cNvSpPr>
          <p:nvPr>
            <p:ph type="title"/>
          </p:nvPr>
        </p:nvSpPr>
        <p:spPr/>
        <p:txBody>
          <a:bodyPr/>
          <a:lstStyle/>
          <a:p>
            <a:r>
              <a:rPr lang="en-US" dirty="0"/>
              <a:t>How does execution time grow with SIZE?</a:t>
            </a:r>
          </a:p>
        </p:txBody>
      </p:sp>
      <p:sp>
        <p:nvSpPr>
          <p:cNvPr id="4" name="Slide Number Placeholder 3">
            <a:extLst>
              <a:ext uri="{FF2B5EF4-FFF2-40B4-BE49-F238E27FC236}">
                <a16:creationId xmlns:a16="http://schemas.microsoft.com/office/drawing/2014/main" id="{46DEBCC3-1F28-4030-A84D-561B5959806F}"/>
              </a:ext>
            </a:extLst>
          </p:cNvPr>
          <p:cNvSpPr>
            <a:spLocks noGrp="1"/>
          </p:cNvSpPr>
          <p:nvPr>
            <p:ph type="sldNum" sz="quarter" idx="10"/>
          </p:nvPr>
        </p:nvSpPr>
        <p:spPr/>
        <p:txBody>
          <a:bodyPr/>
          <a:lstStyle/>
          <a:p>
            <a:fld id="{7CBE8339-D2AD-46DC-A898-FD1E949067F0}" type="slidenum">
              <a:rPr lang="en-US" smtClean="0"/>
              <a:pPr/>
              <a:t>7</a:t>
            </a:fld>
            <a:endParaRPr lang="en-US"/>
          </a:p>
        </p:txBody>
      </p:sp>
      <p:sp>
        <p:nvSpPr>
          <p:cNvPr id="5" name="TextBox 4">
            <a:extLst>
              <a:ext uri="{FF2B5EF4-FFF2-40B4-BE49-F238E27FC236}">
                <a16:creationId xmlns:a16="http://schemas.microsoft.com/office/drawing/2014/main" id="{8D6AB5E1-0D0F-41C2-878A-144966D90850}"/>
              </a:ext>
            </a:extLst>
          </p:cNvPr>
          <p:cNvSpPr txBox="1"/>
          <p:nvPr/>
        </p:nvSpPr>
        <p:spPr>
          <a:xfrm>
            <a:off x="1828800" y="1371600"/>
            <a:ext cx="5486400" cy="2554545"/>
          </a:xfrm>
          <a:prstGeom prst="rect">
            <a:avLst/>
          </a:prstGeom>
          <a:solidFill>
            <a:schemeClr val="bg1">
              <a:lumMod val="95000"/>
            </a:schemeClr>
          </a:solidFill>
          <a:ln w="19050">
            <a:solidFill>
              <a:schemeClr val="tx1"/>
            </a:solidFill>
          </a:ln>
        </p:spPr>
        <p:txBody>
          <a:bodyPr wrap="square" rtlCol="0">
            <a:spAutoFit/>
          </a:bodyPr>
          <a:lstStyle/>
          <a:p>
            <a:pPr>
              <a:buFont typeface="Wingdings" charset="0"/>
              <a:buNone/>
            </a:pPr>
            <a:r>
              <a:rPr lang="en-US" sz="2000" dirty="0">
                <a:latin typeface="Courier New" panose="02070309020205020404" pitchFamily="49" charset="0"/>
                <a:ea typeface="ＭＳ Ｐゴシック" charset="0"/>
                <a:cs typeface="Courier New" panose="02070309020205020404" pitchFamily="49" charset="0"/>
              </a:rPr>
              <a:t>int</a:t>
            </a:r>
            <a:r>
              <a:rPr lang="en-US" sz="2000" b="0" dirty="0">
                <a:latin typeface="Courier New" panose="02070309020205020404" pitchFamily="49" charset="0"/>
                <a:ea typeface="ＭＳ Ｐゴシック" charset="0"/>
                <a:cs typeface="Courier New" panose="02070309020205020404" pitchFamily="49" charset="0"/>
              </a:rPr>
              <a:t> array[SIZE];  </a:t>
            </a:r>
          </a:p>
          <a:p>
            <a:pPr>
              <a:buFont typeface="Wingdings" charset="0"/>
              <a:buNone/>
            </a:pPr>
            <a:r>
              <a:rPr lang="en-US" sz="2000" dirty="0">
                <a:latin typeface="Courier New" panose="02070309020205020404" pitchFamily="49" charset="0"/>
                <a:ea typeface="ＭＳ Ｐゴシック" charset="0"/>
                <a:cs typeface="Courier New" panose="02070309020205020404" pitchFamily="49" charset="0"/>
              </a:rPr>
              <a:t>int</a:t>
            </a:r>
            <a:r>
              <a:rPr lang="en-US" sz="2000" b="0" dirty="0">
                <a:latin typeface="Courier New" panose="02070309020205020404" pitchFamily="49" charset="0"/>
                <a:ea typeface="ＭＳ Ｐゴシック" charset="0"/>
                <a:cs typeface="Courier New" panose="02070309020205020404" pitchFamily="49" charset="0"/>
              </a:rPr>
              <a:t> sum = 0;  </a:t>
            </a:r>
          </a:p>
          <a:p>
            <a:pPr>
              <a:buFont typeface="Wingdings" charset="0"/>
              <a:buNone/>
            </a:pPr>
            <a:endParaRPr lang="en-US" sz="2000" b="0" dirty="0">
              <a:latin typeface="Courier New" panose="02070309020205020404" pitchFamily="49" charset="0"/>
              <a:ea typeface="ＭＳ Ｐゴシック" charset="0"/>
              <a:cs typeface="Courier New" panose="02070309020205020404" pitchFamily="49" charset="0"/>
            </a:endParaRPr>
          </a:p>
          <a:p>
            <a:pPr>
              <a:buFont typeface="Wingdings" charset="0"/>
              <a:buNone/>
            </a:pPr>
            <a:r>
              <a:rPr lang="en-US" sz="2000" dirty="0">
                <a:latin typeface="Courier New" panose="02070309020205020404" pitchFamily="49" charset="0"/>
                <a:ea typeface="ＭＳ Ｐゴシック" charset="0"/>
                <a:cs typeface="Courier New" panose="02070309020205020404" pitchFamily="49" charset="0"/>
              </a:rPr>
              <a:t>for</a:t>
            </a:r>
            <a:r>
              <a:rPr lang="en-US" sz="2000" b="0" dirty="0">
                <a:latin typeface="Courier New" panose="02070309020205020404" pitchFamily="49" charset="0"/>
                <a:ea typeface="ＭＳ Ｐゴシック" charset="0"/>
                <a:cs typeface="Courier New" panose="02070309020205020404" pitchFamily="49" charset="0"/>
              </a:rPr>
              <a:t> (</a:t>
            </a:r>
            <a:r>
              <a:rPr lang="en-US" sz="2000" dirty="0">
                <a:latin typeface="Courier New" panose="02070309020205020404" pitchFamily="49" charset="0"/>
                <a:ea typeface="ＭＳ Ｐゴシック" charset="0"/>
                <a:cs typeface="Courier New" panose="02070309020205020404" pitchFamily="49" charset="0"/>
              </a:rPr>
              <a:t>int</a:t>
            </a:r>
            <a:r>
              <a:rPr lang="en-US" sz="2000" b="0" dirty="0">
                <a:latin typeface="Courier New" panose="02070309020205020404" pitchFamily="49" charset="0"/>
                <a:ea typeface="ＭＳ Ｐゴシック" charset="0"/>
                <a:cs typeface="Courier New" panose="02070309020205020404" pitchFamily="49" charset="0"/>
              </a:rPr>
              <a:t> </a:t>
            </a:r>
            <a:r>
              <a:rPr lang="en-US" sz="2000" b="0" dirty="0" err="1">
                <a:latin typeface="Courier New" panose="02070309020205020404" pitchFamily="49" charset="0"/>
                <a:ea typeface="ＭＳ Ｐゴシック" charset="0"/>
                <a:cs typeface="Courier New" panose="02070309020205020404" pitchFamily="49" charset="0"/>
              </a:rPr>
              <a:t>i</a:t>
            </a:r>
            <a:r>
              <a:rPr lang="en-US" sz="2000" b="0" dirty="0">
                <a:latin typeface="Courier New" panose="02070309020205020404" pitchFamily="49" charset="0"/>
                <a:ea typeface="ＭＳ Ｐゴシック" charset="0"/>
                <a:cs typeface="Courier New" panose="02070309020205020404" pitchFamily="49" charset="0"/>
              </a:rPr>
              <a:t> = 0; </a:t>
            </a:r>
            <a:r>
              <a:rPr lang="en-US" sz="2000" b="0" dirty="0" err="1">
                <a:latin typeface="Courier New" panose="02070309020205020404" pitchFamily="49" charset="0"/>
                <a:ea typeface="ＭＳ Ｐゴシック" charset="0"/>
                <a:cs typeface="Courier New" panose="02070309020205020404" pitchFamily="49" charset="0"/>
              </a:rPr>
              <a:t>i</a:t>
            </a:r>
            <a:r>
              <a:rPr lang="en-US" sz="2000" b="0" dirty="0">
                <a:latin typeface="Courier New" panose="02070309020205020404" pitchFamily="49" charset="0"/>
                <a:ea typeface="ＭＳ Ｐゴシック" charset="0"/>
                <a:cs typeface="Courier New" panose="02070309020205020404" pitchFamily="49" charset="0"/>
              </a:rPr>
              <a:t> &lt; 200000; </a:t>
            </a:r>
            <a:r>
              <a:rPr lang="en-US" sz="2000" b="0" dirty="0" err="1">
                <a:latin typeface="Courier New" panose="02070309020205020404" pitchFamily="49" charset="0"/>
                <a:ea typeface="ＭＳ Ｐゴシック" charset="0"/>
                <a:cs typeface="Courier New" panose="02070309020205020404" pitchFamily="49" charset="0"/>
              </a:rPr>
              <a:t>i</a:t>
            </a:r>
            <a:r>
              <a:rPr lang="en-US" sz="2000" b="0" dirty="0">
                <a:latin typeface="Courier New" panose="02070309020205020404" pitchFamily="49" charset="0"/>
                <a:ea typeface="ＭＳ Ｐゴシック" charset="0"/>
                <a:cs typeface="Courier New" panose="02070309020205020404" pitchFamily="49" charset="0"/>
              </a:rPr>
              <a:t>++) {</a:t>
            </a:r>
          </a:p>
          <a:p>
            <a:pPr>
              <a:buFont typeface="Wingdings" charset="0"/>
              <a:buNone/>
            </a:pPr>
            <a:r>
              <a:rPr lang="en-US" sz="2000" b="0" dirty="0">
                <a:latin typeface="Courier New" panose="02070309020205020404" pitchFamily="49" charset="0"/>
                <a:ea typeface="ＭＳ Ｐゴシック" charset="0"/>
                <a:cs typeface="Courier New" panose="02070309020205020404" pitchFamily="49" charset="0"/>
              </a:rPr>
              <a:t>  </a:t>
            </a:r>
            <a:r>
              <a:rPr lang="en-US" sz="2000" dirty="0">
                <a:latin typeface="Courier New" panose="02070309020205020404" pitchFamily="49" charset="0"/>
                <a:ea typeface="ＭＳ Ｐゴシック" charset="0"/>
                <a:cs typeface="Courier New" panose="02070309020205020404" pitchFamily="49" charset="0"/>
              </a:rPr>
              <a:t>for</a:t>
            </a:r>
            <a:r>
              <a:rPr lang="en-US" sz="2000" b="0" dirty="0">
                <a:latin typeface="Courier New" panose="02070309020205020404" pitchFamily="49" charset="0"/>
                <a:ea typeface="ＭＳ Ｐゴシック" charset="0"/>
                <a:cs typeface="Courier New" panose="02070309020205020404" pitchFamily="49" charset="0"/>
              </a:rPr>
              <a:t> (</a:t>
            </a:r>
            <a:r>
              <a:rPr lang="en-US" sz="2000" dirty="0">
                <a:latin typeface="Courier New" panose="02070309020205020404" pitchFamily="49" charset="0"/>
                <a:ea typeface="ＭＳ Ｐゴシック" charset="0"/>
                <a:cs typeface="Courier New" panose="02070309020205020404" pitchFamily="49" charset="0"/>
              </a:rPr>
              <a:t>int</a:t>
            </a:r>
            <a:r>
              <a:rPr lang="en-US" sz="2000" b="0" dirty="0">
                <a:latin typeface="Courier New" panose="02070309020205020404" pitchFamily="49" charset="0"/>
                <a:ea typeface="ＭＳ Ｐゴシック" charset="0"/>
                <a:cs typeface="Courier New" panose="02070309020205020404" pitchFamily="49" charset="0"/>
              </a:rPr>
              <a:t> j = 0; j &lt; SIZE; </a:t>
            </a:r>
            <a:r>
              <a:rPr lang="en-US" sz="2000" b="0" dirty="0" err="1">
                <a:latin typeface="Courier New" panose="02070309020205020404" pitchFamily="49" charset="0"/>
                <a:ea typeface="ＭＳ Ｐゴシック" charset="0"/>
                <a:cs typeface="Courier New" panose="02070309020205020404" pitchFamily="49" charset="0"/>
              </a:rPr>
              <a:t>j++</a:t>
            </a:r>
            <a:r>
              <a:rPr lang="en-US" sz="2000" b="0" dirty="0">
                <a:latin typeface="Courier New" panose="02070309020205020404" pitchFamily="49" charset="0"/>
                <a:ea typeface="ＭＳ Ｐゴシック" charset="0"/>
                <a:cs typeface="Courier New" panose="02070309020205020404" pitchFamily="49" charset="0"/>
              </a:rPr>
              <a:t>) {</a:t>
            </a:r>
          </a:p>
          <a:p>
            <a:pPr>
              <a:buFont typeface="Wingdings" charset="0"/>
              <a:buNone/>
            </a:pPr>
            <a:r>
              <a:rPr lang="en-US" sz="2000" b="0" dirty="0">
                <a:latin typeface="Courier New" panose="02070309020205020404" pitchFamily="49" charset="0"/>
                <a:ea typeface="ＭＳ Ｐゴシック" charset="0"/>
                <a:cs typeface="Courier New" panose="02070309020205020404" pitchFamily="49" charset="0"/>
              </a:rPr>
              <a:t>    sum += array[j];</a:t>
            </a:r>
          </a:p>
          <a:p>
            <a:pPr>
              <a:buFont typeface="Wingdings" charset="0"/>
              <a:buNone/>
            </a:pPr>
            <a:r>
              <a:rPr lang="en-US" sz="2000" b="0" dirty="0">
                <a:latin typeface="Courier New" panose="02070309020205020404" pitchFamily="49" charset="0"/>
                <a:ea typeface="ＭＳ Ｐゴシック" charset="0"/>
                <a:cs typeface="Courier New" panose="02070309020205020404" pitchFamily="49" charset="0"/>
              </a:rPr>
              <a:t>  }</a:t>
            </a:r>
          </a:p>
          <a:p>
            <a:pPr>
              <a:buFont typeface="Wingdings" charset="0"/>
              <a:buNone/>
            </a:pPr>
            <a:r>
              <a:rPr lang="en-US" sz="2000" b="0" dirty="0">
                <a:latin typeface="Courier New" panose="02070309020205020404" pitchFamily="49" charset="0"/>
                <a:ea typeface="ＭＳ Ｐゴシック" charset="0"/>
                <a:cs typeface="Courier New" panose="02070309020205020404" pitchFamily="49" charset="0"/>
              </a:rPr>
              <a:t>}</a:t>
            </a:r>
          </a:p>
        </p:txBody>
      </p:sp>
      <p:grpSp>
        <p:nvGrpSpPr>
          <p:cNvPr id="11" name="Group 10">
            <a:extLst>
              <a:ext uri="{FF2B5EF4-FFF2-40B4-BE49-F238E27FC236}">
                <a16:creationId xmlns:a16="http://schemas.microsoft.com/office/drawing/2014/main" id="{78B14916-398C-47D3-917B-D87C656694AF}"/>
              </a:ext>
            </a:extLst>
          </p:cNvPr>
          <p:cNvGrpSpPr/>
          <p:nvPr/>
        </p:nvGrpSpPr>
        <p:grpSpPr>
          <a:xfrm>
            <a:off x="1828800" y="4114800"/>
            <a:ext cx="4206240" cy="2685217"/>
            <a:chOff x="1828800" y="4114800"/>
            <a:chExt cx="4206240" cy="2685217"/>
          </a:xfrm>
        </p:grpSpPr>
        <p:sp>
          <p:nvSpPr>
            <p:cNvPr id="6" name="Line 4">
              <a:extLst>
                <a:ext uri="{FF2B5EF4-FFF2-40B4-BE49-F238E27FC236}">
                  <a16:creationId xmlns:a16="http://schemas.microsoft.com/office/drawing/2014/main" id="{751FEB2F-2A9A-4DA9-AE27-06E8BCDFF98B}"/>
                </a:ext>
              </a:extLst>
            </p:cNvPr>
            <p:cNvSpPr>
              <a:spLocks noChangeShapeType="1"/>
            </p:cNvSpPr>
            <p:nvPr>
              <p:custDataLst>
                <p:tags r:id="rId1"/>
              </p:custDataLst>
            </p:nvPr>
          </p:nvSpPr>
          <p:spPr bwMode="auto">
            <a:xfrm>
              <a:off x="3657600" y="4114800"/>
              <a:ext cx="0" cy="237744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058" tIns="41029" rIns="82058" bIns="41029" anchor="ctr">
              <a:spAutoFit/>
            </a:bodyPr>
            <a:lstStyle/>
            <a:p>
              <a:endParaRPr lang="en-US" dirty="0">
                <a:latin typeface="Calibri" panose="020F0502020204030204" pitchFamily="34" charset="0"/>
              </a:endParaRPr>
            </a:p>
          </p:txBody>
        </p:sp>
        <p:sp>
          <p:nvSpPr>
            <p:cNvPr id="7" name="Line 5">
              <a:extLst>
                <a:ext uri="{FF2B5EF4-FFF2-40B4-BE49-F238E27FC236}">
                  <a16:creationId xmlns:a16="http://schemas.microsoft.com/office/drawing/2014/main" id="{83F36B88-2591-4E6C-A7D7-1D433F28E774}"/>
                </a:ext>
              </a:extLst>
            </p:cNvPr>
            <p:cNvSpPr>
              <a:spLocks noChangeShapeType="1"/>
            </p:cNvSpPr>
            <p:nvPr>
              <p:custDataLst>
                <p:tags r:id="rId2"/>
              </p:custDataLst>
            </p:nvPr>
          </p:nvSpPr>
          <p:spPr bwMode="auto">
            <a:xfrm flipH="1">
              <a:off x="3657600" y="6492240"/>
              <a:ext cx="237744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lIns="82058" tIns="41029" rIns="82058" bIns="41029" anchor="ctr">
              <a:spAutoFit/>
            </a:bodyPr>
            <a:lstStyle/>
            <a:p>
              <a:endParaRPr lang="en-US" dirty="0">
                <a:latin typeface="Calibri" panose="020F0502020204030204" pitchFamily="34" charset="0"/>
              </a:endParaRPr>
            </a:p>
          </p:txBody>
        </p:sp>
        <p:sp>
          <p:nvSpPr>
            <p:cNvPr id="8" name="Text Box 6">
              <a:extLst>
                <a:ext uri="{FF2B5EF4-FFF2-40B4-BE49-F238E27FC236}">
                  <a16:creationId xmlns:a16="http://schemas.microsoft.com/office/drawing/2014/main" id="{E0BDBBFD-50DD-449A-8972-E9DC54927C86}"/>
                </a:ext>
              </a:extLst>
            </p:cNvPr>
            <p:cNvSpPr txBox="1">
              <a:spLocks noChangeArrowheads="1"/>
            </p:cNvSpPr>
            <p:nvPr>
              <p:custDataLst>
                <p:tags r:id="rId3"/>
              </p:custDataLst>
            </p:nvPr>
          </p:nvSpPr>
          <p:spPr bwMode="auto">
            <a:xfrm>
              <a:off x="5303520" y="6492240"/>
              <a:ext cx="615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r>
                <a:rPr lang="en-US" b="1" dirty="0">
                  <a:latin typeface="Courier New" panose="02070309020205020404" pitchFamily="49" charset="0"/>
                  <a:cs typeface="Courier New" panose="02070309020205020404" pitchFamily="49" charset="0"/>
                </a:rPr>
                <a:t>SIZE</a:t>
              </a:r>
            </a:p>
          </p:txBody>
        </p:sp>
        <p:sp>
          <p:nvSpPr>
            <p:cNvPr id="9" name="Text Box 7">
              <a:extLst>
                <a:ext uri="{FF2B5EF4-FFF2-40B4-BE49-F238E27FC236}">
                  <a16:creationId xmlns:a16="http://schemas.microsoft.com/office/drawing/2014/main" id="{85E33074-B8D9-490B-BDA1-9B4C6DDD1B47}"/>
                </a:ext>
              </a:extLst>
            </p:cNvPr>
            <p:cNvSpPr txBox="1">
              <a:spLocks noChangeArrowheads="1"/>
            </p:cNvSpPr>
            <p:nvPr>
              <p:custDataLst>
                <p:tags r:id="rId4"/>
              </p:custDataLst>
            </p:nvPr>
          </p:nvSpPr>
          <p:spPr bwMode="auto">
            <a:xfrm rot="16200000">
              <a:off x="2560320" y="4846320"/>
              <a:ext cx="1789818" cy="39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r"/>
              <a:r>
                <a:rPr lang="en-US" dirty="0">
                  <a:latin typeface="Calibri" panose="020F0502020204030204" pitchFamily="34" charset="0"/>
                  <a:cs typeface="Calibri" panose="020F0502020204030204" pitchFamily="34" charset="0"/>
                </a:rPr>
                <a:t>Execution T</a:t>
              </a:r>
              <a:r>
                <a:rPr lang="en-US" b="1" dirty="0">
                  <a:latin typeface="Calibri" panose="020F0502020204030204" pitchFamily="34" charset="0"/>
                  <a:cs typeface="Calibri" panose="020F0502020204030204" pitchFamily="34" charset="0"/>
                </a:rPr>
                <a:t>ime</a:t>
              </a:r>
            </a:p>
          </p:txBody>
        </p:sp>
        <p:sp>
          <p:nvSpPr>
            <p:cNvPr id="10" name="Text Box 8">
              <a:extLst>
                <a:ext uri="{FF2B5EF4-FFF2-40B4-BE49-F238E27FC236}">
                  <a16:creationId xmlns:a16="http://schemas.microsoft.com/office/drawing/2014/main" id="{4EC0DF6C-2B7F-4FEB-A1F4-A712AE5FD4B4}"/>
                </a:ext>
              </a:extLst>
            </p:cNvPr>
            <p:cNvSpPr txBox="1">
              <a:spLocks noChangeArrowheads="1"/>
            </p:cNvSpPr>
            <p:nvPr>
              <p:custDataLst>
                <p:tags r:id="rId5"/>
              </p:custDataLst>
            </p:nvPr>
          </p:nvSpPr>
          <p:spPr bwMode="auto">
            <a:xfrm>
              <a:off x="1828800" y="4937760"/>
              <a:ext cx="1257364" cy="7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r>
                <a:rPr lang="en-US" sz="4400" dirty="0">
                  <a:solidFill>
                    <a:srgbClr val="4B2A85"/>
                  </a:solidFill>
                  <a:latin typeface="Calibri" panose="020F0502020204030204" pitchFamily="34" charset="0"/>
                  <a:cs typeface="Calibri" panose="020F0502020204030204" pitchFamily="34" charset="0"/>
                </a:rPr>
                <a:t>Plot:</a:t>
              </a:r>
            </a:p>
          </p:txBody>
        </p:sp>
      </p:grpSp>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D976B2E1-A5C1-4711-B5B0-51B52944DCFB}"/>
                  </a:ext>
                </a:extLst>
              </p14:cNvPr>
              <p14:cNvContentPartPr/>
              <p14:nvPr/>
            </p14:nvContentPartPr>
            <p14:xfrm>
              <a:off x="1322760" y="1691657"/>
              <a:ext cx="6907320" cy="4800600"/>
            </p14:xfrm>
          </p:contentPart>
        </mc:Choice>
        <mc:Fallback>
          <p:pic>
            <p:nvPicPr>
              <p:cNvPr id="12" name="Ink 11">
                <a:extLst>
                  <a:ext uri="{FF2B5EF4-FFF2-40B4-BE49-F238E27FC236}">
                    <a16:creationId xmlns:a16="http://schemas.microsoft.com/office/drawing/2014/main" id="{D976B2E1-A5C1-4711-B5B0-51B52944DCFB}"/>
                  </a:ext>
                </a:extLst>
              </p:cNvPr>
              <p:cNvPicPr/>
              <p:nvPr/>
            </p:nvPicPr>
            <p:blipFill>
              <a:blip r:embed="rId8"/>
              <a:stretch>
                <a:fillRect/>
              </a:stretch>
            </p:blipFill>
            <p:spPr>
              <a:xfrm>
                <a:off x="1313400" y="1682297"/>
                <a:ext cx="6926040" cy="4819320"/>
              </a:xfrm>
              <a:prstGeom prst="rect">
                <a:avLst/>
              </a:prstGeom>
            </p:spPr>
          </p:pic>
        </mc:Fallback>
      </mc:AlternateContent>
    </p:spTree>
    <p:extLst>
      <p:ext uri="{BB962C8B-B14F-4D97-AF65-F5344CB8AC3E}">
        <p14:creationId xmlns:p14="http://schemas.microsoft.com/office/powerpoint/2010/main" val="423774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custDataLst>
              <p:tags r:id="rId2"/>
            </p:custDataLst>
          </p:nvPr>
        </p:nvSpPr>
        <p:spPr/>
        <p:txBody>
          <a:bodyPr/>
          <a:lstStyle/>
          <a:p>
            <a:r>
              <a:rPr lang="en-US"/>
              <a:t>Actual Data</a:t>
            </a:r>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graphicFrame>
        <p:nvGraphicFramePr>
          <p:cNvPr id="17410" name="Object 2"/>
          <p:cNvGraphicFramePr>
            <a:graphicFrameLocks noGrp="1" noChangeAspect="1"/>
          </p:cNvGraphicFramePr>
          <p:nvPr>
            <p:ph type="body" idx="4294967295"/>
            <p:custDataLst>
              <p:tags r:id="rId4"/>
            </p:custDataLst>
            <p:extLst>
              <p:ext uri="{D42A27DB-BD31-4B8C-83A1-F6EECF244321}">
                <p14:modId xmlns:p14="http://schemas.microsoft.com/office/powerpoint/2010/main" val="138585826"/>
              </p:ext>
            </p:extLst>
          </p:nvPr>
        </p:nvGraphicFramePr>
        <p:xfrm>
          <a:off x="1188720" y="1168400"/>
          <a:ext cx="6769100" cy="5245100"/>
        </p:xfrm>
        <a:graphic>
          <a:graphicData uri="http://schemas.openxmlformats.org/presentationml/2006/ole">
            <mc:AlternateContent xmlns:mc="http://schemas.openxmlformats.org/markup-compatibility/2006">
              <mc:Choice xmlns:v="urn:schemas-microsoft-com:vml" Requires="v">
                <p:oleObj spid="_x0000_s2970" name="Worksheet" r:id="rId11" imgW="9982136" imgH="6762649" progId="Excel.Sheet.8">
                  <p:embed/>
                </p:oleObj>
              </mc:Choice>
              <mc:Fallback>
                <p:oleObj name="Worksheet" r:id="rId11" imgW="9982136" imgH="6762649" progId="Excel.Sheet.8">
                  <p:embed/>
                  <p:pic>
                    <p:nvPicPr>
                      <p:cNvPr id="0" name="Picture 224"/>
                      <p:cNvPicPr>
                        <a:picLocks noGrp="1" noChangeAspect="1" noChangeArrowheads="1"/>
                      </p:cNvPicPr>
                      <p:nvPr/>
                    </p:nvPicPr>
                    <p:blipFill>
                      <a:blip r:embed="rId12"/>
                      <a:srcRect/>
                      <a:stretch>
                        <a:fillRect/>
                      </a:stretch>
                    </p:blipFill>
                    <p:spPr bwMode="auto">
                      <a:xfrm>
                        <a:off x="1188720" y="1168400"/>
                        <a:ext cx="6769100" cy="524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custDataLst>
              <p:tags r:id="rId5"/>
            </p:custDataLst>
          </p:nvPr>
        </p:nvCxnSpPr>
        <p:spPr bwMode="auto">
          <a:xfrm flipV="1">
            <a:off x="664953" y="5614889"/>
            <a:ext cx="2792401" cy="534751"/>
          </a:xfrm>
          <a:prstGeom prst="line">
            <a:avLst/>
          </a:prstGeom>
          <a:noFill/>
          <a:ln w="25400" cap="flat" cmpd="sng" algn="ctr">
            <a:solidFill>
              <a:srgbClr val="CC0000"/>
            </a:solidFill>
            <a:prstDash val="solid"/>
            <a:round/>
            <a:headEnd type="none" w="med" len="med"/>
            <a:tailEnd type="none" w="med" len="med"/>
          </a:ln>
          <a:effectLst/>
        </p:spPr>
      </p:cxnSp>
      <p:cxnSp>
        <p:nvCxnSpPr>
          <p:cNvPr id="9" name="Straight Connector 8"/>
          <p:cNvCxnSpPr/>
          <p:nvPr>
            <p:custDataLst>
              <p:tags r:id="rId6"/>
            </p:custDataLst>
          </p:nvPr>
        </p:nvCxnSpPr>
        <p:spPr bwMode="auto">
          <a:xfrm flipV="1">
            <a:off x="2423160" y="1535502"/>
            <a:ext cx="4435196" cy="3849149"/>
          </a:xfrm>
          <a:prstGeom prst="line">
            <a:avLst/>
          </a:prstGeom>
          <a:noFill/>
          <a:ln w="25400" cap="flat" cmpd="sng" algn="ctr">
            <a:solidFill>
              <a:srgbClr val="CC0000"/>
            </a:solidFill>
            <a:prstDash val="solid"/>
            <a:round/>
            <a:headEnd type="none" w="med" len="med"/>
            <a:tailEnd type="none" w="med" len="med"/>
          </a:ln>
          <a:effectLst/>
        </p:spPr>
      </p:cxnSp>
      <p:sp>
        <p:nvSpPr>
          <p:cNvPr id="8" name="TextBox 7"/>
          <p:cNvSpPr txBox="1"/>
          <p:nvPr>
            <p:custDataLst>
              <p:tags r:id="rId7"/>
            </p:custDataLst>
          </p:nvPr>
        </p:nvSpPr>
        <p:spPr>
          <a:xfrm>
            <a:off x="3875603" y="6379326"/>
            <a:ext cx="1361698" cy="400110"/>
          </a:xfrm>
          <a:prstGeom prst="rect">
            <a:avLst/>
          </a:prstGeom>
          <a:noFill/>
        </p:spPr>
        <p:txBody>
          <a:bodyPr wrap="square" rtlCol="0">
            <a:spAutoFit/>
          </a:bodyPr>
          <a:lstStyle/>
          <a:p>
            <a:pPr algn="ctr"/>
            <a:r>
              <a:rPr lang="en-US" sz="2000" dirty="0">
                <a:latin typeface="Courier New" panose="02070309020205020404" pitchFamily="49" charset="0"/>
                <a:cs typeface="Courier New" panose="02070309020205020404" pitchFamily="49" charset="0"/>
              </a:rPr>
              <a:t>SIZE</a:t>
            </a:r>
          </a:p>
        </p:txBody>
      </p:sp>
      <p:sp>
        <p:nvSpPr>
          <p:cNvPr id="13" name="TextBox 12"/>
          <p:cNvSpPr txBox="1"/>
          <p:nvPr>
            <p:custDataLst>
              <p:tags r:id="rId8"/>
            </p:custDataLst>
          </p:nvPr>
        </p:nvSpPr>
        <p:spPr>
          <a:xfrm rot="16200000">
            <a:off x="365760" y="3232029"/>
            <a:ext cx="1361698" cy="400110"/>
          </a:xfrm>
          <a:prstGeom prst="rect">
            <a:avLst/>
          </a:prstGeom>
          <a:noFill/>
        </p:spPr>
        <p:txBody>
          <a:bodyPr wrap="square" rtlCol="0">
            <a:spAutoFit/>
          </a:bodyPr>
          <a:lstStyle/>
          <a:p>
            <a:pPr algn="ctr"/>
            <a:r>
              <a:rPr lang="en-US" sz="2000" dirty="0">
                <a:latin typeface="Calibri" pitchFamily="34" charset="0"/>
              </a:rPr>
              <a:t>Time</a:t>
            </a:r>
          </a:p>
        </p:txBody>
      </p:sp>
      <mc:AlternateContent xmlns:mc="http://schemas.openxmlformats.org/markup-compatibility/2006">
        <mc:Choice xmlns:p14="http://schemas.microsoft.com/office/powerpoint/2010/main" Requires="p14">
          <p:contentPart p14:bwMode="auto" r:id="rId13">
            <p14:nvContentPartPr>
              <p14:cNvPr id="3" name="Ink 2">
                <a:extLst>
                  <a:ext uri="{FF2B5EF4-FFF2-40B4-BE49-F238E27FC236}">
                    <a16:creationId xmlns:a16="http://schemas.microsoft.com/office/drawing/2014/main" id="{F0222435-8448-48D6-94D5-949E38FA0161}"/>
                  </a:ext>
                </a:extLst>
              </p14:cNvPr>
              <p14:cNvContentPartPr/>
              <p14:nvPr/>
            </p14:nvContentPartPr>
            <p14:xfrm>
              <a:off x="51501" y="2715668"/>
              <a:ext cx="5185800" cy="3880800"/>
            </p14:xfrm>
          </p:contentPart>
        </mc:Choice>
        <mc:Fallback>
          <p:pic>
            <p:nvPicPr>
              <p:cNvPr id="3" name="Ink 2">
                <a:extLst>
                  <a:ext uri="{FF2B5EF4-FFF2-40B4-BE49-F238E27FC236}">
                    <a16:creationId xmlns:a16="http://schemas.microsoft.com/office/drawing/2014/main" id="{F0222435-8448-48D6-94D5-949E38FA0161}"/>
                  </a:ext>
                </a:extLst>
              </p:cNvPr>
              <p:cNvPicPr/>
              <p:nvPr/>
            </p:nvPicPr>
            <p:blipFill>
              <a:blip r:embed="rId14"/>
              <a:stretch>
                <a:fillRect/>
              </a:stretch>
            </p:blipFill>
            <p:spPr>
              <a:xfrm>
                <a:off x="42141" y="2706308"/>
                <a:ext cx="5204520" cy="3899520"/>
              </a:xfrm>
              <a:prstGeom prst="rect">
                <a:avLst/>
              </a:prstGeom>
            </p:spPr>
          </p:pic>
        </mc:Fallback>
      </mc:AlternateContent>
    </p:spTree>
    <p:extLst>
      <p:ext uri="{BB962C8B-B14F-4D97-AF65-F5344CB8AC3E}">
        <p14:creationId xmlns:p14="http://schemas.microsoft.com/office/powerpoint/2010/main" val="31589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Making memory accesses fast!</a:t>
            </a:r>
          </a:p>
        </p:txBody>
      </p:sp>
      <p:sp>
        <p:nvSpPr>
          <p:cNvPr id="3" name="Content Placeholder 2"/>
          <p:cNvSpPr>
            <a:spLocks noGrp="1"/>
          </p:cNvSpPr>
          <p:nvPr>
            <p:ph idx="1"/>
            <p:custDataLst>
              <p:tags r:id="rId2"/>
            </p:custDataLst>
          </p:nvPr>
        </p:nvSpPr>
        <p:spPr/>
        <p:txBody>
          <a:bodyPr/>
          <a:lstStyle/>
          <a:p>
            <a:r>
              <a:rPr lang="en-US" b="1" dirty="0">
                <a:solidFill>
                  <a:srgbClr val="4B2A85"/>
                </a:solidFill>
              </a:rPr>
              <a:t>Cache basics</a:t>
            </a:r>
          </a:p>
          <a:p>
            <a:r>
              <a:rPr lang="en-US" b="1" dirty="0">
                <a:solidFill>
                  <a:srgbClr val="4B2A85"/>
                </a:solidFill>
              </a:rPr>
              <a:t>Principle of locality</a:t>
            </a:r>
          </a:p>
          <a:p>
            <a:r>
              <a:rPr lang="en-US" b="1" dirty="0">
                <a:solidFill>
                  <a:srgbClr val="4B2A85"/>
                </a:solidFill>
              </a:rPr>
              <a:t>Memory hierarchies</a:t>
            </a:r>
          </a:p>
          <a:p>
            <a:r>
              <a:rPr lang="en-US" dirty="0"/>
              <a:t>Cache organization</a:t>
            </a:r>
          </a:p>
          <a:p>
            <a:r>
              <a:rPr lang="en-US" dirty="0"/>
              <a:t>Program optimizations that consider caches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9" id="{25A1B229-24EE-4B12-9B36-905734D64C3C}" vid="{C5E3D815-54CE-4038-A93F-F50CFDDD61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UWTheme-351-Au19</Template>
  <TotalTime>44638</TotalTime>
  <Words>3235</Words>
  <Application>Microsoft Office PowerPoint</Application>
  <PresentationFormat>On-screen Show (4:3)</PresentationFormat>
  <Paragraphs>668</Paragraphs>
  <Slides>33</Slides>
  <Notes>24</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7" baseType="lpstr">
      <vt:lpstr>ＭＳ Ｐゴシック</vt:lpstr>
      <vt:lpstr>.AppleSystemUIFont</vt:lpstr>
      <vt:lpstr>AppleColorEmoji</vt:lpstr>
      <vt:lpstr>Arial</vt:lpstr>
      <vt:lpstr>Arial Narrow</vt:lpstr>
      <vt:lpstr>Calibri</vt:lpstr>
      <vt:lpstr>Cambria Math</vt:lpstr>
      <vt:lpstr>Courier New</vt:lpstr>
      <vt:lpstr>Roboto</vt:lpstr>
      <vt:lpstr>Roboto Regular</vt:lpstr>
      <vt:lpstr>Times New Roman</vt:lpstr>
      <vt:lpstr>Wingdings</vt:lpstr>
      <vt:lpstr>UWTheme-351-Au19</vt:lpstr>
      <vt:lpstr>Worksheet</vt:lpstr>
      <vt:lpstr>Memory &amp; Caches I CSE 351 Autumn 2019</vt:lpstr>
      <vt:lpstr>Administrivia</vt:lpstr>
      <vt:lpstr>Growth vs. Fixed Mindset</vt:lpstr>
      <vt:lpstr>Roadmap</vt:lpstr>
      <vt:lpstr>Aside:  Units and Prefixes</vt:lpstr>
      <vt:lpstr>How to Remember?</vt:lpstr>
      <vt:lpstr>How does execution time grow with SIZE?</vt:lpstr>
      <vt:lpstr>Actual Data</vt:lpstr>
      <vt:lpstr>Making memory accesses fast!</vt:lpstr>
      <vt:lpstr>Processor-Memory Gap</vt:lpstr>
      <vt:lpstr>Problem:  Processor-Memory Bottleneck</vt:lpstr>
      <vt:lpstr>Problem:  Processor-Memory Bottleneck</vt:lpstr>
      <vt:lpstr>Cache 💰</vt:lpstr>
      <vt:lpstr>General Cache Mechanics</vt:lpstr>
      <vt:lpstr>General Cache Concepts:  Hit</vt:lpstr>
      <vt:lpstr>General Cache Concepts:  Miss</vt:lpstr>
      <vt:lpstr>Why Caches Work</vt:lpstr>
      <vt:lpstr>Why Caches Work</vt:lpstr>
      <vt:lpstr>Why Caches Work</vt:lpstr>
      <vt:lpstr>Example:  Any Locality?</vt:lpstr>
      <vt:lpstr>Locality Example #1</vt:lpstr>
      <vt:lpstr>Locality Example #1</vt:lpstr>
      <vt:lpstr>Locality Example #2</vt:lpstr>
      <vt:lpstr>Locality Example #2</vt:lpstr>
      <vt:lpstr>Locality Example #3</vt:lpstr>
      <vt:lpstr>Locality Example #3</vt:lpstr>
      <vt:lpstr>Cache Performance Metrics</vt:lpstr>
      <vt:lpstr>Cache Performance</vt:lpstr>
      <vt:lpstr>Polling Question</vt:lpstr>
      <vt:lpstr>Can we have more than one cache?</vt:lpstr>
      <vt:lpstr>Summary</vt:lpstr>
      <vt:lpstr>Notes Diagrams</vt:lpstr>
      <vt:lpstr>Handout:  Any Locality?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jhsia</cp:lastModifiedBy>
  <cp:revision>1102</cp:revision>
  <cp:lastPrinted>2019-11-01T23:03:53Z</cp:lastPrinted>
  <dcterms:created xsi:type="dcterms:W3CDTF">2013-11-06T09:05:12Z</dcterms:created>
  <dcterms:modified xsi:type="dcterms:W3CDTF">2019-11-01T23:04:13Z</dcterms:modified>
</cp:coreProperties>
</file>